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64" r:id="rId5"/>
    <p:sldId id="263" r:id="rId6"/>
    <p:sldId id="259" r:id="rId7"/>
    <p:sldId id="260" r:id="rId8"/>
    <p:sldId id="261" r:id="rId9"/>
    <p:sldId id="262" r:id="rId10"/>
    <p:sldId id="265" r:id="rId11"/>
    <p:sldId id="266" r:id="rId12"/>
    <p:sldId id="267" r:id="rId13"/>
    <p:sldId id="273" r:id="rId14"/>
    <p:sldId id="272" r:id="rId15"/>
    <p:sldId id="268" r:id="rId16"/>
    <p:sldId id="269" r:id="rId17"/>
    <p:sldId id="270" r:id="rId18"/>
    <p:sldId id="271" r:id="rId19"/>
    <p:sldId id="275" r:id="rId20"/>
    <p:sldId id="276" r:id="rId21"/>
    <p:sldId id="274" r:id="rId22"/>
    <p:sldId id="282" r:id="rId23"/>
    <p:sldId id="281" r:id="rId24"/>
    <p:sldId id="277" r:id="rId25"/>
    <p:sldId id="278" r:id="rId26"/>
    <p:sldId id="279" r:id="rId27"/>
    <p:sldId id="280" r:id="rId28"/>
    <p:sldId id="284" r:id="rId29"/>
    <p:sldId id="283" r:id="rId30"/>
    <p:sldId id="285" r:id="rId31"/>
    <p:sldId id="289" r:id="rId32"/>
    <p:sldId id="290" r:id="rId33"/>
    <p:sldId id="286" r:id="rId34"/>
    <p:sldId id="287" r:id="rId35"/>
    <p:sldId id="292" r:id="rId36"/>
    <p:sldId id="291" r:id="rId37"/>
    <p:sldId id="293" r:id="rId38"/>
    <p:sldId id="288" r:id="rId39"/>
    <p:sldId id="294" r:id="rId40"/>
    <p:sldId id="303" r:id="rId41"/>
    <p:sldId id="302" r:id="rId42"/>
    <p:sldId id="301" r:id="rId43"/>
    <p:sldId id="300" r:id="rId44"/>
    <p:sldId id="299" r:id="rId45"/>
    <p:sldId id="298" r:id="rId46"/>
    <p:sldId id="297" r:id="rId47"/>
    <p:sldId id="296" r:id="rId48"/>
    <p:sldId id="295" r:id="rId49"/>
    <p:sldId id="304" r:id="rId50"/>
    <p:sldId id="308" r:id="rId51"/>
    <p:sldId id="307" r:id="rId52"/>
    <p:sldId id="309" r:id="rId53"/>
    <p:sldId id="306" r:id="rId54"/>
    <p:sldId id="305" r:id="rId55"/>
    <p:sldId id="311" r:id="rId56"/>
    <p:sldId id="310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4" r:id="rId69"/>
    <p:sldId id="323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50" r:id="rId95"/>
    <p:sldId id="355" r:id="rId96"/>
    <p:sldId id="351" r:id="rId97"/>
    <p:sldId id="352" r:id="rId98"/>
    <p:sldId id="353" r:id="rId99"/>
    <p:sldId id="354" r:id="rId100"/>
    <p:sldId id="349" r:id="rId101"/>
    <p:sldId id="356" r:id="rId102"/>
    <p:sldId id="357" r:id="rId103"/>
    <p:sldId id="358" r:id="rId104"/>
    <p:sldId id="359" r:id="rId105"/>
    <p:sldId id="360" r:id="rId106"/>
    <p:sldId id="361" r:id="rId107"/>
    <p:sldId id="365" r:id="rId108"/>
    <p:sldId id="362" r:id="rId109"/>
    <p:sldId id="363" r:id="rId110"/>
    <p:sldId id="364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90" r:id="rId134"/>
    <p:sldId id="388" r:id="rId135"/>
    <p:sldId id="389" r:id="rId136"/>
    <p:sldId id="392" r:id="rId137"/>
    <p:sldId id="391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F57625F-185B-4A9E-AD33-E6C62025BE9A}">
          <p14:sldIdLst>
            <p14:sldId id="256"/>
            <p14:sldId id="257"/>
          </p14:sldIdLst>
        </p14:section>
        <p14:section name="Norman Francis" id="{103AD791-5B91-49E3-8CAD-43DAEE7DAFF2}">
          <p14:sldIdLst>
            <p14:sldId id="258"/>
            <p14:sldId id="264"/>
            <p14:sldId id="263"/>
            <p14:sldId id="259"/>
            <p14:sldId id="260"/>
            <p14:sldId id="261"/>
            <p14:sldId id="262"/>
            <p14:sldId id="265"/>
            <p14:sldId id="266"/>
          </p14:sldIdLst>
        </p14:section>
        <p14:section name="Algiers MRT" id="{742E3A6F-3E06-44B4-962B-9E37C5C47FB8}">
          <p14:sldIdLst>
            <p14:sldId id="267"/>
            <p14:sldId id="273"/>
            <p14:sldId id="272"/>
            <p14:sldId id="268"/>
            <p14:sldId id="269"/>
            <p14:sldId id="270"/>
            <p14:sldId id="271"/>
            <p14:sldId id="275"/>
            <p14:sldId id="276"/>
          </p14:sldIdLst>
        </p14:section>
        <p14:section name="Lafitte Greenway" id="{4896C1B9-625D-4EE5-8F95-AE8247FB21C3}">
          <p14:sldIdLst>
            <p14:sldId id="274"/>
            <p14:sldId id="282"/>
            <p14:sldId id="281"/>
            <p14:sldId id="277"/>
            <p14:sldId id="278"/>
            <p14:sldId id="279"/>
            <p14:sldId id="280"/>
            <p14:sldId id="284"/>
            <p14:sldId id="283"/>
          </p14:sldIdLst>
        </p14:section>
        <p14:section name="Baronne St" id="{D9CAF0D7-BAFA-4AEF-8E08-231D91EF6D68}">
          <p14:sldIdLst>
            <p14:sldId id="285"/>
            <p14:sldId id="289"/>
            <p14:sldId id="290"/>
            <p14:sldId id="286"/>
            <p14:sldId id="287"/>
            <p14:sldId id="292"/>
            <p14:sldId id="291"/>
            <p14:sldId id="293"/>
            <p14:sldId id="288"/>
          </p14:sldIdLst>
        </p14:section>
        <p14:section name="Wisner Trail" id="{C5C5CE95-C5AE-4998-99D8-D8D6C1394529}">
          <p14:sldIdLst>
            <p14:sldId id="294"/>
            <p14:sldId id="303"/>
            <p14:sldId id="302"/>
            <p14:sldId id="301"/>
            <p14:sldId id="300"/>
            <p14:sldId id="299"/>
            <p14:sldId id="298"/>
            <p14:sldId id="297"/>
            <p14:sldId id="296"/>
          </p14:sldIdLst>
        </p14:section>
        <p14:section name="Esplanade Ave" id="{F3B5E57C-737A-4BA2-9462-55BB5F1684CD}">
          <p14:sldIdLst>
            <p14:sldId id="295"/>
            <p14:sldId id="304"/>
            <p14:sldId id="308"/>
            <p14:sldId id="307"/>
            <p14:sldId id="309"/>
            <p14:sldId id="306"/>
            <p14:sldId id="305"/>
            <p14:sldId id="311"/>
            <p14:sldId id="310"/>
          </p14:sldIdLst>
        </p14:section>
        <p14:section name="Behrman Park" id="{D8CD227C-FB63-4DCF-BC72-A6920A212E74}">
          <p14:sldIdLst>
            <p14:sldId id="312"/>
            <p14:sldId id="313"/>
            <p14:sldId id="314"/>
            <p14:sldId id="315"/>
            <p14:sldId id="316"/>
            <p14:sldId id="317"/>
            <p14:sldId id="318"/>
            <p14:sldId id="319"/>
            <p14:sldId id="320"/>
          </p14:sldIdLst>
        </p14:section>
        <p14:section name="Rock Island Greenway - 1" id="{90092105-C2B6-402F-A03C-1837749D85BF}">
          <p14:sldIdLst>
            <p14:sldId id="321"/>
            <p14:sldId id="322"/>
            <p14:sldId id="324"/>
            <p14:sldId id="323"/>
            <p14:sldId id="325"/>
            <p14:sldId id="326"/>
            <p14:sldId id="327"/>
            <p14:sldId id="328"/>
            <p14:sldId id="329"/>
          </p14:sldIdLst>
        </p14:section>
        <p14:section name="Rock Island Greenway - 2" id="{141415C9-528A-4CF8-9430-64C05121436D}">
          <p14:sldIdLst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  <p14:sldId id="338"/>
          </p14:sldIdLst>
        </p14:section>
        <p14:section name="Tammany Trace" id="{19EA3BDF-CC23-4C06-B0AD-1CE7F4F418CC}">
          <p14:sldIdLst>
            <p14:sldId id="339"/>
            <p14:sldId id="340"/>
            <p14:sldId id="341"/>
            <p14:sldId id="342"/>
            <p14:sldId id="343"/>
            <p14:sldId id="344"/>
            <p14:sldId id="345"/>
            <p14:sldId id="346"/>
            <p14:sldId id="347"/>
          </p14:sldIdLst>
        </p14:section>
        <p14:section name="Mandeville Lakefront" id="{493F84F2-0C94-4E06-884B-AE3B8D878EDC}">
          <p14:sldIdLst>
            <p14:sldId id="348"/>
            <p14:sldId id="350"/>
            <p14:sldId id="355"/>
            <p14:sldId id="351"/>
            <p14:sldId id="352"/>
            <p14:sldId id="353"/>
            <p14:sldId id="354"/>
            <p14:sldId id="349"/>
            <p14:sldId id="356"/>
          </p14:sldIdLst>
        </p14:section>
        <p14:section name="Baton Rouge MRT - 1" id="{35CD5A19-06A9-4A4D-99CC-3FAE7697DF0E}">
          <p14:sldIdLst>
            <p14:sldId id="357"/>
            <p14:sldId id="358"/>
            <p14:sldId id="359"/>
            <p14:sldId id="360"/>
            <p14:sldId id="361"/>
            <p14:sldId id="365"/>
            <p14:sldId id="362"/>
            <p14:sldId id="363"/>
            <p14:sldId id="364"/>
          </p14:sldIdLst>
        </p14:section>
        <p14:section name="Dalrymple" id="{CB9D2794-2E88-4E5B-9309-6319EE38129D}">
          <p14:sldIdLst>
            <p14:sldId id="366"/>
            <p14:sldId id="367"/>
            <p14:sldId id="368"/>
            <p14:sldId id="369"/>
            <p14:sldId id="370"/>
            <p14:sldId id="371"/>
            <p14:sldId id="372"/>
            <p14:sldId id="373"/>
            <p14:sldId id="374"/>
          </p14:sldIdLst>
        </p14:section>
        <p14:section name="Nicholson Drive" id="{BD3B862F-284D-4C8F-B53E-1D03A1CED238}">
          <p14:sldIdLst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</p14:sldIdLst>
        </p14:section>
        <p14:section name="Capital Heights" id="{999F69A8-9B98-4976-9A6C-6B073D61FB02}">
          <p14:sldIdLst>
            <p14:sldId id="384"/>
            <p14:sldId id="385"/>
            <p14:sldId id="386"/>
            <p14:sldId id="387"/>
            <p14:sldId id="390"/>
            <p14:sldId id="388"/>
            <p14:sldId id="389"/>
            <p14:sldId id="392"/>
            <p14:sldId id="391"/>
          </p14:sldIdLst>
        </p14:section>
        <p14:section name="Gardere" id="{16343B95-C2D3-4388-B92C-EE9F803B2126}">
          <p14:sldIdLst>
            <p14:sldId id="393"/>
            <p14:sldId id="394"/>
            <p14:sldId id="395"/>
            <p14:sldId id="396"/>
            <p14:sldId id="397"/>
            <p14:sldId id="398"/>
            <p14:sldId id="399"/>
            <p14:sldId id="400"/>
            <p14:sldId id="401"/>
          </p14:sldIdLst>
        </p14:section>
        <p14:section name="BRMRT - 2" id="{A61343DA-5B12-4D9D-AF21-791D8A0C7653}">
          <p14:sldIdLst>
            <p14:sldId id="402"/>
            <p14:sldId id="403"/>
            <p14:sldId id="404"/>
            <p14:sldId id="405"/>
            <p14:sldId id="406"/>
            <p14:sldId id="407"/>
            <p14:sldId id="408"/>
            <p14:sldId id="409"/>
            <p14:sldId id="410"/>
          </p14:sldIdLst>
        </p14:section>
        <p14:section name="Government" id="{6F071DC8-140C-4413-B1A2-641525BDF467}">
          <p14:sldIdLst>
            <p14:sldId id="411"/>
            <p14:sldId id="412"/>
            <p14:sldId id="413"/>
            <p14:sldId id="414"/>
            <p14:sldId id="415"/>
            <p14:sldId id="416"/>
            <p14:sldId id="417"/>
            <p14:sldId id="418"/>
            <p14:sldId id="419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2B114B7-9FAF-400C-B0F1-203123B05603}" v="468" dt="2022-08-30T19:07:05.69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251" autoAdjust="0"/>
    <p:restoredTop sz="94641" autoAdjust="0"/>
  </p:normalViewPr>
  <p:slideViewPr>
    <p:cSldViewPr snapToGrid="0">
      <p:cViewPr varScale="1">
        <p:scale>
          <a:sx n="109" d="100"/>
          <a:sy n="109" d="100"/>
        </p:scale>
        <p:origin x="36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0" Type="http://schemas.microsoft.com/office/2015/10/relationships/revisionInfo" Target="revisionInfo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slide" Target="slides/slide163.xml"/><Relationship Id="rId16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7-GardereFINAL.xlsx" TargetMode="External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6-BRMRT_FINAL.xlsx" TargetMode="External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57-GovernmentFINAL.xlsx" TargetMode="External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12-Lafitte%20GreenwayFINAL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0-BaronneFINAL.xlsx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25-WisnerFINAL.xlsx" TargetMode="External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9-EsplanadeFINAL.xlsx" TargetMode="External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40-BehrmanFINAL.xlsx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8-RIG1_FINAL.xlsx" TargetMode="External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Ruston/49-RIG2_FINAL.xlsx" TargetMode="External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3-NormanFrancisFINAL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1-TammanyTraceFINAL.xlsx" TargetMode="External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Mandeville/42-MandevilleLakeFINAL.xlsx" TargetMode="External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3-BRMRT-Pyro_FINAL.xlsx" TargetMode="External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New%20Orleans/6-AlgiersMRT_FINAL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4-DalrympleFINAL.xlsx" TargetMode="External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5-NicholsonFINAL.xlsx" TargetMode="External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oleObject" Target="https://myuno-my.sharepoint.com/personal/tmtolfor_uno_edu/Documents/1.%20CURRENT%20PROJECTS/LTRC%20Phase%202/FINAL%20DATA/Baton%20Rouge/46-CapHeights_FINAL.xlsx" TargetMode="External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Norman Francis Parkway Trail - Total Daily Users, March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9"/>
          <c:order val="6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DailyData!$A$2:$A$886</c:f>
              <c:numCache>
                <c:formatCode>[$-F800]dddd\,\ mmmm\ dd\,\ yyyy</c:formatCode>
                <c:ptCount val="885"/>
                <c:pt idx="0">
                  <c:v>43892</c:v>
                </c:pt>
                <c:pt idx="1">
                  <c:v>43893</c:v>
                </c:pt>
                <c:pt idx="2">
                  <c:v>43894</c:v>
                </c:pt>
                <c:pt idx="3">
                  <c:v>43895</c:v>
                </c:pt>
                <c:pt idx="4">
                  <c:v>43896</c:v>
                </c:pt>
                <c:pt idx="5">
                  <c:v>43897</c:v>
                </c:pt>
                <c:pt idx="6">
                  <c:v>43898</c:v>
                </c:pt>
                <c:pt idx="7">
                  <c:v>43899</c:v>
                </c:pt>
                <c:pt idx="8">
                  <c:v>43900</c:v>
                </c:pt>
                <c:pt idx="9">
                  <c:v>43901</c:v>
                </c:pt>
                <c:pt idx="10">
                  <c:v>43902</c:v>
                </c:pt>
                <c:pt idx="11">
                  <c:v>43903</c:v>
                </c:pt>
                <c:pt idx="12">
                  <c:v>43904</c:v>
                </c:pt>
                <c:pt idx="13">
                  <c:v>43905</c:v>
                </c:pt>
                <c:pt idx="14">
                  <c:v>43906</c:v>
                </c:pt>
                <c:pt idx="15">
                  <c:v>43907</c:v>
                </c:pt>
                <c:pt idx="16">
                  <c:v>43908</c:v>
                </c:pt>
                <c:pt idx="17">
                  <c:v>43909</c:v>
                </c:pt>
                <c:pt idx="18">
                  <c:v>43910</c:v>
                </c:pt>
                <c:pt idx="19">
                  <c:v>43911</c:v>
                </c:pt>
                <c:pt idx="20">
                  <c:v>43912</c:v>
                </c:pt>
                <c:pt idx="21">
                  <c:v>43913</c:v>
                </c:pt>
                <c:pt idx="22">
                  <c:v>43914</c:v>
                </c:pt>
                <c:pt idx="23">
                  <c:v>43915</c:v>
                </c:pt>
                <c:pt idx="24">
                  <c:v>43916</c:v>
                </c:pt>
                <c:pt idx="25">
                  <c:v>43917</c:v>
                </c:pt>
                <c:pt idx="26">
                  <c:v>43918</c:v>
                </c:pt>
                <c:pt idx="27">
                  <c:v>43919</c:v>
                </c:pt>
                <c:pt idx="28">
                  <c:v>43920</c:v>
                </c:pt>
                <c:pt idx="29">
                  <c:v>43921</c:v>
                </c:pt>
                <c:pt idx="30">
                  <c:v>43922</c:v>
                </c:pt>
                <c:pt idx="31">
                  <c:v>43923</c:v>
                </c:pt>
                <c:pt idx="32">
                  <c:v>43924</c:v>
                </c:pt>
                <c:pt idx="33">
                  <c:v>43925</c:v>
                </c:pt>
                <c:pt idx="34">
                  <c:v>43926</c:v>
                </c:pt>
                <c:pt idx="35">
                  <c:v>43927</c:v>
                </c:pt>
                <c:pt idx="36">
                  <c:v>43928</c:v>
                </c:pt>
                <c:pt idx="37">
                  <c:v>43929</c:v>
                </c:pt>
                <c:pt idx="38">
                  <c:v>43930</c:v>
                </c:pt>
                <c:pt idx="39">
                  <c:v>43931</c:v>
                </c:pt>
                <c:pt idx="40">
                  <c:v>43932</c:v>
                </c:pt>
                <c:pt idx="41">
                  <c:v>43933</c:v>
                </c:pt>
                <c:pt idx="42">
                  <c:v>43934</c:v>
                </c:pt>
                <c:pt idx="43">
                  <c:v>43935</c:v>
                </c:pt>
                <c:pt idx="44">
                  <c:v>43936</c:v>
                </c:pt>
                <c:pt idx="45">
                  <c:v>43937</c:v>
                </c:pt>
                <c:pt idx="46">
                  <c:v>43938</c:v>
                </c:pt>
                <c:pt idx="47">
                  <c:v>43939</c:v>
                </c:pt>
                <c:pt idx="48">
                  <c:v>43940</c:v>
                </c:pt>
                <c:pt idx="49">
                  <c:v>43941</c:v>
                </c:pt>
                <c:pt idx="50">
                  <c:v>43942</c:v>
                </c:pt>
                <c:pt idx="51">
                  <c:v>43943</c:v>
                </c:pt>
                <c:pt idx="52">
                  <c:v>43944</c:v>
                </c:pt>
                <c:pt idx="53">
                  <c:v>43945</c:v>
                </c:pt>
                <c:pt idx="54">
                  <c:v>43946</c:v>
                </c:pt>
                <c:pt idx="55">
                  <c:v>43947</c:v>
                </c:pt>
                <c:pt idx="56">
                  <c:v>43948</c:v>
                </c:pt>
                <c:pt idx="57">
                  <c:v>43949</c:v>
                </c:pt>
                <c:pt idx="58">
                  <c:v>43950</c:v>
                </c:pt>
                <c:pt idx="59">
                  <c:v>43951</c:v>
                </c:pt>
                <c:pt idx="60">
                  <c:v>43952</c:v>
                </c:pt>
                <c:pt idx="61">
                  <c:v>43953</c:v>
                </c:pt>
                <c:pt idx="62">
                  <c:v>43954</c:v>
                </c:pt>
                <c:pt idx="63">
                  <c:v>43955</c:v>
                </c:pt>
                <c:pt idx="64">
                  <c:v>43956</c:v>
                </c:pt>
                <c:pt idx="65">
                  <c:v>43957</c:v>
                </c:pt>
                <c:pt idx="66">
                  <c:v>43958</c:v>
                </c:pt>
                <c:pt idx="67">
                  <c:v>43959</c:v>
                </c:pt>
                <c:pt idx="68">
                  <c:v>43960</c:v>
                </c:pt>
                <c:pt idx="69">
                  <c:v>43961</c:v>
                </c:pt>
                <c:pt idx="70">
                  <c:v>43962</c:v>
                </c:pt>
                <c:pt idx="71">
                  <c:v>43963</c:v>
                </c:pt>
                <c:pt idx="72">
                  <c:v>43964</c:v>
                </c:pt>
                <c:pt idx="73">
                  <c:v>43965</c:v>
                </c:pt>
                <c:pt idx="74">
                  <c:v>43966</c:v>
                </c:pt>
                <c:pt idx="75">
                  <c:v>43967</c:v>
                </c:pt>
                <c:pt idx="76">
                  <c:v>43968</c:v>
                </c:pt>
                <c:pt idx="77">
                  <c:v>43969</c:v>
                </c:pt>
                <c:pt idx="78">
                  <c:v>43970</c:v>
                </c:pt>
                <c:pt idx="79">
                  <c:v>43971</c:v>
                </c:pt>
                <c:pt idx="80">
                  <c:v>43972</c:v>
                </c:pt>
                <c:pt idx="81">
                  <c:v>43973</c:v>
                </c:pt>
                <c:pt idx="82">
                  <c:v>43974</c:v>
                </c:pt>
                <c:pt idx="83">
                  <c:v>43975</c:v>
                </c:pt>
                <c:pt idx="84">
                  <c:v>43976</c:v>
                </c:pt>
                <c:pt idx="85">
                  <c:v>43977</c:v>
                </c:pt>
                <c:pt idx="86">
                  <c:v>43978</c:v>
                </c:pt>
                <c:pt idx="87">
                  <c:v>43979</c:v>
                </c:pt>
                <c:pt idx="88">
                  <c:v>43980</c:v>
                </c:pt>
                <c:pt idx="89">
                  <c:v>43981</c:v>
                </c:pt>
                <c:pt idx="90">
                  <c:v>43982</c:v>
                </c:pt>
                <c:pt idx="91">
                  <c:v>43983</c:v>
                </c:pt>
                <c:pt idx="92">
                  <c:v>43984</c:v>
                </c:pt>
                <c:pt idx="93">
                  <c:v>43985</c:v>
                </c:pt>
                <c:pt idx="94">
                  <c:v>43986</c:v>
                </c:pt>
                <c:pt idx="95">
                  <c:v>43987</c:v>
                </c:pt>
                <c:pt idx="96">
                  <c:v>43988</c:v>
                </c:pt>
                <c:pt idx="97">
                  <c:v>43989</c:v>
                </c:pt>
                <c:pt idx="98">
                  <c:v>43990</c:v>
                </c:pt>
                <c:pt idx="99">
                  <c:v>43991</c:v>
                </c:pt>
                <c:pt idx="100">
                  <c:v>43992</c:v>
                </c:pt>
                <c:pt idx="101">
                  <c:v>43993</c:v>
                </c:pt>
                <c:pt idx="102">
                  <c:v>43994</c:v>
                </c:pt>
                <c:pt idx="103">
                  <c:v>43995</c:v>
                </c:pt>
                <c:pt idx="104">
                  <c:v>43996</c:v>
                </c:pt>
                <c:pt idx="105">
                  <c:v>43997</c:v>
                </c:pt>
                <c:pt idx="106">
                  <c:v>43998</c:v>
                </c:pt>
                <c:pt idx="107">
                  <c:v>43999</c:v>
                </c:pt>
                <c:pt idx="108">
                  <c:v>44000</c:v>
                </c:pt>
                <c:pt idx="109">
                  <c:v>44001</c:v>
                </c:pt>
                <c:pt idx="110">
                  <c:v>44002</c:v>
                </c:pt>
                <c:pt idx="111">
                  <c:v>44003</c:v>
                </c:pt>
                <c:pt idx="112">
                  <c:v>44004</c:v>
                </c:pt>
                <c:pt idx="113">
                  <c:v>44005</c:v>
                </c:pt>
                <c:pt idx="114">
                  <c:v>44006</c:v>
                </c:pt>
                <c:pt idx="115">
                  <c:v>44007</c:v>
                </c:pt>
                <c:pt idx="116">
                  <c:v>44008</c:v>
                </c:pt>
                <c:pt idx="117">
                  <c:v>44009</c:v>
                </c:pt>
                <c:pt idx="118">
                  <c:v>44010</c:v>
                </c:pt>
                <c:pt idx="119">
                  <c:v>44011</c:v>
                </c:pt>
                <c:pt idx="120">
                  <c:v>44012</c:v>
                </c:pt>
                <c:pt idx="121">
                  <c:v>44013</c:v>
                </c:pt>
                <c:pt idx="122">
                  <c:v>44014</c:v>
                </c:pt>
                <c:pt idx="123">
                  <c:v>44015</c:v>
                </c:pt>
                <c:pt idx="124">
                  <c:v>44016</c:v>
                </c:pt>
                <c:pt idx="125">
                  <c:v>44017</c:v>
                </c:pt>
                <c:pt idx="126">
                  <c:v>44018</c:v>
                </c:pt>
                <c:pt idx="127">
                  <c:v>44019</c:v>
                </c:pt>
                <c:pt idx="128">
                  <c:v>44020</c:v>
                </c:pt>
                <c:pt idx="129">
                  <c:v>44021</c:v>
                </c:pt>
                <c:pt idx="130">
                  <c:v>44022</c:v>
                </c:pt>
                <c:pt idx="131">
                  <c:v>44023</c:v>
                </c:pt>
                <c:pt idx="132">
                  <c:v>44024</c:v>
                </c:pt>
                <c:pt idx="133">
                  <c:v>44025</c:v>
                </c:pt>
                <c:pt idx="134">
                  <c:v>44026</c:v>
                </c:pt>
                <c:pt idx="135">
                  <c:v>44027</c:v>
                </c:pt>
                <c:pt idx="136">
                  <c:v>44028</c:v>
                </c:pt>
                <c:pt idx="137">
                  <c:v>44029</c:v>
                </c:pt>
                <c:pt idx="138">
                  <c:v>44030</c:v>
                </c:pt>
                <c:pt idx="139">
                  <c:v>44031</c:v>
                </c:pt>
                <c:pt idx="140">
                  <c:v>44032</c:v>
                </c:pt>
                <c:pt idx="141">
                  <c:v>44033</c:v>
                </c:pt>
                <c:pt idx="142">
                  <c:v>44034</c:v>
                </c:pt>
                <c:pt idx="143">
                  <c:v>44035</c:v>
                </c:pt>
                <c:pt idx="144">
                  <c:v>44036</c:v>
                </c:pt>
                <c:pt idx="145">
                  <c:v>44037</c:v>
                </c:pt>
                <c:pt idx="146">
                  <c:v>44038</c:v>
                </c:pt>
                <c:pt idx="147">
                  <c:v>44039</c:v>
                </c:pt>
                <c:pt idx="148">
                  <c:v>44040</c:v>
                </c:pt>
                <c:pt idx="149">
                  <c:v>44041</c:v>
                </c:pt>
                <c:pt idx="150">
                  <c:v>44042</c:v>
                </c:pt>
                <c:pt idx="151">
                  <c:v>44043</c:v>
                </c:pt>
                <c:pt idx="152">
                  <c:v>44044</c:v>
                </c:pt>
                <c:pt idx="153">
                  <c:v>44045</c:v>
                </c:pt>
                <c:pt idx="154">
                  <c:v>44046</c:v>
                </c:pt>
                <c:pt idx="155">
                  <c:v>44047</c:v>
                </c:pt>
                <c:pt idx="156">
                  <c:v>44048</c:v>
                </c:pt>
                <c:pt idx="157">
                  <c:v>44049</c:v>
                </c:pt>
                <c:pt idx="158">
                  <c:v>44050</c:v>
                </c:pt>
                <c:pt idx="159">
                  <c:v>44051</c:v>
                </c:pt>
                <c:pt idx="160">
                  <c:v>44052</c:v>
                </c:pt>
                <c:pt idx="161">
                  <c:v>44053</c:v>
                </c:pt>
                <c:pt idx="162">
                  <c:v>44054</c:v>
                </c:pt>
                <c:pt idx="163">
                  <c:v>44055</c:v>
                </c:pt>
                <c:pt idx="164">
                  <c:v>44056</c:v>
                </c:pt>
                <c:pt idx="165">
                  <c:v>44057</c:v>
                </c:pt>
                <c:pt idx="166">
                  <c:v>44058</c:v>
                </c:pt>
                <c:pt idx="167">
                  <c:v>44059</c:v>
                </c:pt>
                <c:pt idx="168">
                  <c:v>44060</c:v>
                </c:pt>
                <c:pt idx="169">
                  <c:v>44061</c:v>
                </c:pt>
                <c:pt idx="170">
                  <c:v>44062</c:v>
                </c:pt>
                <c:pt idx="171">
                  <c:v>44063</c:v>
                </c:pt>
                <c:pt idx="172">
                  <c:v>44064</c:v>
                </c:pt>
                <c:pt idx="173">
                  <c:v>44065</c:v>
                </c:pt>
                <c:pt idx="174">
                  <c:v>44066</c:v>
                </c:pt>
                <c:pt idx="175">
                  <c:v>44067</c:v>
                </c:pt>
                <c:pt idx="176">
                  <c:v>44068</c:v>
                </c:pt>
                <c:pt idx="177">
                  <c:v>44069</c:v>
                </c:pt>
                <c:pt idx="178">
                  <c:v>44070</c:v>
                </c:pt>
                <c:pt idx="179">
                  <c:v>44071</c:v>
                </c:pt>
                <c:pt idx="180">
                  <c:v>44072</c:v>
                </c:pt>
                <c:pt idx="181">
                  <c:v>44073</c:v>
                </c:pt>
                <c:pt idx="182">
                  <c:v>44074</c:v>
                </c:pt>
                <c:pt idx="183">
                  <c:v>44075</c:v>
                </c:pt>
                <c:pt idx="184">
                  <c:v>44076</c:v>
                </c:pt>
                <c:pt idx="185">
                  <c:v>44077</c:v>
                </c:pt>
                <c:pt idx="186">
                  <c:v>44078</c:v>
                </c:pt>
                <c:pt idx="187">
                  <c:v>44079</c:v>
                </c:pt>
                <c:pt idx="188">
                  <c:v>44080</c:v>
                </c:pt>
                <c:pt idx="189">
                  <c:v>44081</c:v>
                </c:pt>
                <c:pt idx="190">
                  <c:v>44082</c:v>
                </c:pt>
                <c:pt idx="191">
                  <c:v>44083</c:v>
                </c:pt>
                <c:pt idx="192">
                  <c:v>44084</c:v>
                </c:pt>
                <c:pt idx="193">
                  <c:v>44085</c:v>
                </c:pt>
                <c:pt idx="194">
                  <c:v>44086</c:v>
                </c:pt>
                <c:pt idx="195">
                  <c:v>44087</c:v>
                </c:pt>
                <c:pt idx="196">
                  <c:v>44088</c:v>
                </c:pt>
                <c:pt idx="197">
                  <c:v>44089</c:v>
                </c:pt>
                <c:pt idx="198">
                  <c:v>44090</c:v>
                </c:pt>
                <c:pt idx="199">
                  <c:v>44091</c:v>
                </c:pt>
                <c:pt idx="200">
                  <c:v>44092</c:v>
                </c:pt>
                <c:pt idx="201">
                  <c:v>44093</c:v>
                </c:pt>
                <c:pt idx="202">
                  <c:v>44094</c:v>
                </c:pt>
                <c:pt idx="203">
                  <c:v>44095</c:v>
                </c:pt>
                <c:pt idx="204">
                  <c:v>44096</c:v>
                </c:pt>
                <c:pt idx="205">
                  <c:v>44097</c:v>
                </c:pt>
                <c:pt idx="206">
                  <c:v>44098</c:v>
                </c:pt>
                <c:pt idx="207">
                  <c:v>44099</c:v>
                </c:pt>
                <c:pt idx="208">
                  <c:v>44100</c:v>
                </c:pt>
                <c:pt idx="209">
                  <c:v>44101</c:v>
                </c:pt>
                <c:pt idx="210">
                  <c:v>44102</c:v>
                </c:pt>
                <c:pt idx="211">
                  <c:v>44103</c:v>
                </c:pt>
                <c:pt idx="212">
                  <c:v>44104</c:v>
                </c:pt>
                <c:pt idx="213">
                  <c:v>44105</c:v>
                </c:pt>
                <c:pt idx="214">
                  <c:v>44106</c:v>
                </c:pt>
                <c:pt idx="215">
                  <c:v>44107</c:v>
                </c:pt>
                <c:pt idx="216">
                  <c:v>44108</c:v>
                </c:pt>
                <c:pt idx="217">
                  <c:v>44109</c:v>
                </c:pt>
                <c:pt idx="218">
                  <c:v>44110</c:v>
                </c:pt>
                <c:pt idx="219">
                  <c:v>44111</c:v>
                </c:pt>
                <c:pt idx="220">
                  <c:v>44112</c:v>
                </c:pt>
                <c:pt idx="221">
                  <c:v>44113</c:v>
                </c:pt>
                <c:pt idx="222">
                  <c:v>44114</c:v>
                </c:pt>
                <c:pt idx="223">
                  <c:v>44115</c:v>
                </c:pt>
                <c:pt idx="224">
                  <c:v>44116</c:v>
                </c:pt>
                <c:pt idx="225">
                  <c:v>44117</c:v>
                </c:pt>
                <c:pt idx="226">
                  <c:v>44118</c:v>
                </c:pt>
                <c:pt idx="227">
                  <c:v>44119</c:v>
                </c:pt>
                <c:pt idx="228">
                  <c:v>44120</c:v>
                </c:pt>
                <c:pt idx="229">
                  <c:v>44121</c:v>
                </c:pt>
                <c:pt idx="230">
                  <c:v>44122</c:v>
                </c:pt>
                <c:pt idx="231">
                  <c:v>44123</c:v>
                </c:pt>
                <c:pt idx="232">
                  <c:v>44124</c:v>
                </c:pt>
                <c:pt idx="233">
                  <c:v>44125</c:v>
                </c:pt>
                <c:pt idx="234">
                  <c:v>44126</c:v>
                </c:pt>
                <c:pt idx="235">
                  <c:v>44127</c:v>
                </c:pt>
                <c:pt idx="236">
                  <c:v>44128</c:v>
                </c:pt>
                <c:pt idx="237">
                  <c:v>44129</c:v>
                </c:pt>
                <c:pt idx="238">
                  <c:v>44130</c:v>
                </c:pt>
                <c:pt idx="239">
                  <c:v>44131</c:v>
                </c:pt>
                <c:pt idx="240">
                  <c:v>44132</c:v>
                </c:pt>
                <c:pt idx="241">
                  <c:v>44133</c:v>
                </c:pt>
                <c:pt idx="242">
                  <c:v>44134</c:v>
                </c:pt>
                <c:pt idx="243">
                  <c:v>44135</c:v>
                </c:pt>
                <c:pt idx="244">
                  <c:v>44136</c:v>
                </c:pt>
                <c:pt idx="245">
                  <c:v>44137</c:v>
                </c:pt>
                <c:pt idx="246">
                  <c:v>44138</c:v>
                </c:pt>
                <c:pt idx="247">
                  <c:v>44139</c:v>
                </c:pt>
                <c:pt idx="248">
                  <c:v>44140</c:v>
                </c:pt>
                <c:pt idx="249">
                  <c:v>44141</c:v>
                </c:pt>
                <c:pt idx="250">
                  <c:v>44142</c:v>
                </c:pt>
                <c:pt idx="251">
                  <c:v>44143</c:v>
                </c:pt>
                <c:pt idx="252">
                  <c:v>44144</c:v>
                </c:pt>
                <c:pt idx="253">
                  <c:v>44145</c:v>
                </c:pt>
                <c:pt idx="254">
                  <c:v>44146</c:v>
                </c:pt>
                <c:pt idx="255">
                  <c:v>44147</c:v>
                </c:pt>
                <c:pt idx="256">
                  <c:v>44148</c:v>
                </c:pt>
                <c:pt idx="257">
                  <c:v>44149</c:v>
                </c:pt>
                <c:pt idx="258">
                  <c:v>44150</c:v>
                </c:pt>
                <c:pt idx="259">
                  <c:v>44151</c:v>
                </c:pt>
                <c:pt idx="260">
                  <c:v>44152</c:v>
                </c:pt>
                <c:pt idx="261">
                  <c:v>44153</c:v>
                </c:pt>
                <c:pt idx="262">
                  <c:v>44154</c:v>
                </c:pt>
                <c:pt idx="263">
                  <c:v>44155</c:v>
                </c:pt>
                <c:pt idx="264">
                  <c:v>44156</c:v>
                </c:pt>
                <c:pt idx="265">
                  <c:v>44157</c:v>
                </c:pt>
                <c:pt idx="266">
                  <c:v>44158</c:v>
                </c:pt>
                <c:pt idx="267">
                  <c:v>44159</c:v>
                </c:pt>
                <c:pt idx="268">
                  <c:v>44160</c:v>
                </c:pt>
                <c:pt idx="269">
                  <c:v>44161</c:v>
                </c:pt>
                <c:pt idx="270">
                  <c:v>44162</c:v>
                </c:pt>
                <c:pt idx="271">
                  <c:v>44163</c:v>
                </c:pt>
                <c:pt idx="272">
                  <c:v>44164</c:v>
                </c:pt>
                <c:pt idx="273">
                  <c:v>44165</c:v>
                </c:pt>
                <c:pt idx="274">
                  <c:v>44166</c:v>
                </c:pt>
                <c:pt idx="275">
                  <c:v>44167</c:v>
                </c:pt>
                <c:pt idx="276">
                  <c:v>44168</c:v>
                </c:pt>
                <c:pt idx="277">
                  <c:v>44169</c:v>
                </c:pt>
                <c:pt idx="278">
                  <c:v>44170</c:v>
                </c:pt>
                <c:pt idx="279">
                  <c:v>44171</c:v>
                </c:pt>
                <c:pt idx="280">
                  <c:v>44172</c:v>
                </c:pt>
                <c:pt idx="281">
                  <c:v>44173</c:v>
                </c:pt>
                <c:pt idx="282">
                  <c:v>44174</c:v>
                </c:pt>
                <c:pt idx="283">
                  <c:v>44175</c:v>
                </c:pt>
                <c:pt idx="284">
                  <c:v>44176</c:v>
                </c:pt>
                <c:pt idx="285">
                  <c:v>44177</c:v>
                </c:pt>
                <c:pt idx="286">
                  <c:v>44178</c:v>
                </c:pt>
                <c:pt idx="287">
                  <c:v>44179</c:v>
                </c:pt>
                <c:pt idx="288">
                  <c:v>44180</c:v>
                </c:pt>
                <c:pt idx="289">
                  <c:v>44181</c:v>
                </c:pt>
                <c:pt idx="290">
                  <c:v>44182</c:v>
                </c:pt>
                <c:pt idx="291">
                  <c:v>44183</c:v>
                </c:pt>
                <c:pt idx="292">
                  <c:v>44184</c:v>
                </c:pt>
                <c:pt idx="293">
                  <c:v>44185</c:v>
                </c:pt>
                <c:pt idx="294">
                  <c:v>44186</c:v>
                </c:pt>
                <c:pt idx="295">
                  <c:v>44187</c:v>
                </c:pt>
                <c:pt idx="296">
                  <c:v>44188</c:v>
                </c:pt>
                <c:pt idx="297">
                  <c:v>44189</c:v>
                </c:pt>
                <c:pt idx="298">
                  <c:v>44190</c:v>
                </c:pt>
                <c:pt idx="299">
                  <c:v>44191</c:v>
                </c:pt>
                <c:pt idx="300">
                  <c:v>44192</c:v>
                </c:pt>
                <c:pt idx="301">
                  <c:v>44193</c:v>
                </c:pt>
                <c:pt idx="302">
                  <c:v>44194</c:v>
                </c:pt>
                <c:pt idx="303">
                  <c:v>44195</c:v>
                </c:pt>
                <c:pt idx="304">
                  <c:v>44196</c:v>
                </c:pt>
                <c:pt idx="305">
                  <c:v>44197</c:v>
                </c:pt>
                <c:pt idx="306">
                  <c:v>44198</c:v>
                </c:pt>
                <c:pt idx="307">
                  <c:v>44199</c:v>
                </c:pt>
                <c:pt idx="308">
                  <c:v>44200</c:v>
                </c:pt>
                <c:pt idx="309">
                  <c:v>44201</c:v>
                </c:pt>
                <c:pt idx="310">
                  <c:v>44202</c:v>
                </c:pt>
                <c:pt idx="311">
                  <c:v>44203</c:v>
                </c:pt>
                <c:pt idx="312">
                  <c:v>44204</c:v>
                </c:pt>
                <c:pt idx="313">
                  <c:v>44205</c:v>
                </c:pt>
                <c:pt idx="314">
                  <c:v>44206</c:v>
                </c:pt>
                <c:pt idx="315">
                  <c:v>44207</c:v>
                </c:pt>
                <c:pt idx="316">
                  <c:v>44208</c:v>
                </c:pt>
                <c:pt idx="317">
                  <c:v>44209</c:v>
                </c:pt>
                <c:pt idx="318">
                  <c:v>44210</c:v>
                </c:pt>
                <c:pt idx="319">
                  <c:v>44211</c:v>
                </c:pt>
                <c:pt idx="320">
                  <c:v>44212</c:v>
                </c:pt>
                <c:pt idx="321">
                  <c:v>44213</c:v>
                </c:pt>
                <c:pt idx="322">
                  <c:v>44214</c:v>
                </c:pt>
                <c:pt idx="323">
                  <c:v>44215</c:v>
                </c:pt>
                <c:pt idx="324">
                  <c:v>44216</c:v>
                </c:pt>
                <c:pt idx="325">
                  <c:v>44217</c:v>
                </c:pt>
                <c:pt idx="326">
                  <c:v>44218</c:v>
                </c:pt>
                <c:pt idx="327">
                  <c:v>44219</c:v>
                </c:pt>
                <c:pt idx="328">
                  <c:v>44220</c:v>
                </c:pt>
                <c:pt idx="329">
                  <c:v>44221</c:v>
                </c:pt>
                <c:pt idx="330">
                  <c:v>44222</c:v>
                </c:pt>
                <c:pt idx="331">
                  <c:v>44223</c:v>
                </c:pt>
                <c:pt idx="332">
                  <c:v>44224</c:v>
                </c:pt>
                <c:pt idx="333">
                  <c:v>44225</c:v>
                </c:pt>
                <c:pt idx="334">
                  <c:v>44226</c:v>
                </c:pt>
                <c:pt idx="335">
                  <c:v>44227</c:v>
                </c:pt>
                <c:pt idx="336">
                  <c:v>44228</c:v>
                </c:pt>
                <c:pt idx="337">
                  <c:v>44229</c:v>
                </c:pt>
                <c:pt idx="338">
                  <c:v>44230</c:v>
                </c:pt>
                <c:pt idx="339">
                  <c:v>44231</c:v>
                </c:pt>
                <c:pt idx="340">
                  <c:v>44232</c:v>
                </c:pt>
                <c:pt idx="341">
                  <c:v>44233</c:v>
                </c:pt>
                <c:pt idx="342">
                  <c:v>44234</c:v>
                </c:pt>
                <c:pt idx="343">
                  <c:v>44235</c:v>
                </c:pt>
                <c:pt idx="344">
                  <c:v>44236</c:v>
                </c:pt>
                <c:pt idx="345">
                  <c:v>44237</c:v>
                </c:pt>
                <c:pt idx="346">
                  <c:v>44238</c:v>
                </c:pt>
                <c:pt idx="347">
                  <c:v>44239</c:v>
                </c:pt>
                <c:pt idx="348">
                  <c:v>44240</c:v>
                </c:pt>
                <c:pt idx="349">
                  <c:v>44241</c:v>
                </c:pt>
                <c:pt idx="350">
                  <c:v>44242</c:v>
                </c:pt>
                <c:pt idx="351">
                  <c:v>44243</c:v>
                </c:pt>
                <c:pt idx="352">
                  <c:v>44244</c:v>
                </c:pt>
                <c:pt idx="353">
                  <c:v>44245</c:v>
                </c:pt>
                <c:pt idx="354">
                  <c:v>44246</c:v>
                </c:pt>
                <c:pt idx="355">
                  <c:v>44247</c:v>
                </c:pt>
                <c:pt idx="356">
                  <c:v>44248</c:v>
                </c:pt>
                <c:pt idx="357">
                  <c:v>44249</c:v>
                </c:pt>
                <c:pt idx="358">
                  <c:v>44250</c:v>
                </c:pt>
                <c:pt idx="359">
                  <c:v>44251</c:v>
                </c:pt>
                <c:pt idx="360">
                  <c:v>44252</c:v>
                </c:pt>
                <c:pt idx="361">
                  <c:v>44253</c:v>
                </c:pt>
                <c:pt idx="362">
                  <c:v>44254</c:v>
                </c:pt>
                <c:pt idx="363">
                  <c:v>44255</c:v>
                </c:pt>
                <c:pt idx="364">
                  <c:v>44256</c:v>
                </c:pt>
                <c:pt idx="365">
                  <c:v>44257</c:v>
                </c:pt>
                <c:pt idx="366">
                  <c:v>44258</c:v>
                </c:pt>
                <c:pt idx="367">
                  <c:v>44259</c:v>
                </c:pt>
                <c:pt idx="368">
                  <c:v>44260</c:v>
                </c:pt>
                <c:pt idx="369">
                  <c:v>44261</c:v>
                </c:pt>
                <c:pt idx="370">
                  <c:v>44262</c:v>
                </c:pt>
                <c:pt idx="371">
                  <c:v>44263</c:v>
                </c:pt>
                <c:pt idx="372">
                  <c:v>44264</c:v>
                </c:pt>
                <c:pt idx="373">
                  <c:v>44265</c:v>
                </c:pt>
                <c:pt idx="374">
                  <c:v>44266</c:v>
                </c:pt>
                <c:pt idx="375">
                  <c:v>44267</c:v>
                </c:pt>
                <c:pt idx="376">
                  <c:v>44268</c:v>
                </c:pt>
                <c:pt idx="377">
                  <c:v>44269</c:v>
                </c:pt>
                <c:pt idx="378">
                  <c:v>44270</c:v>
                </c:pt>
                <c:pt idx="379">
                  <c:v>44271</c:v>
                </c:pt>
                <c:pt idx="380">
                  <c:v>44272</c:v>
                </c:pt>
                <c:pt idx="381">
                  <c:v>44273</c:v>
                </c:pt>
                <c:pt idx="382">
                  <c:v>44274</c:v>
                </c:pt>
                <c:pt idx="383">
                  <c:v>44275</c:v>
                </c:pt>
                <c:pt idx="384">
                  <c:v>44276</c:v>
                </c:pt>
                <c:pt idx="385">
                  <c:v>44277</c:v>
                </c:pt>
                <c:pt idx="386">
                  <c:v>44278</c:v>
                </c:pt>
                <c:pt idx="387">
                  <c:v>44279</c:v>
                </c:pt>
                <c:pt idx="388">
                  <c:v>44280</c:v>
                </c:pt>
                <c:pt idx="389">
                  <c:v>44281</c:v>
                </c:pt>
                <c:pt idx="390">
                  <c:v>44282</c:v>
                </c:pt>
                <c:pt idx="391">
                  <c:v>44283</c:v>
                </c:pt>
                <c:pt idx="392">
                  <c:v>44284</c:v>
                </c:pt>
                <c:pt idx="393">
                  <c:v>44285</c:v>
                </c:pt>
                <c:pt idx="394">
                  <c:v>44286</c:v>
                </c:pt>
                <c:pt idx="395">
                  <c:v>44287</c:v>
                </c:pt>
                <c:pt idx="396">
                  <c:v>44288</c:v>
                </c:pt>
                <c:pt idx="397">
                  <c:v>44289</c:v>
                </c:pt>
                <c:pt idx="398">
                  <c:v>44290</c:v>
                </c:pt>
                <c:pt idx="399">
                  <c:v>44291</c:v>
                </c:pt>
                <c:pt idx="400">
                  <c:v>44292</c:v>
                </c:pt>
                <c:pt idx="401">
                  <c:v>44293</c:v>
                </c:pt>
                <c:pt idx="402">
                  <c:v>44294</c:v>
                </c:pt>
                <c:pt idx="403">
                  <c:v>44295</c:v>
                </c:pt>
                <c:pt idx="404">
                  <c:v>44296</c:v>
                </c:pt>
                <c:pt idx="405">
                  <c:v>44297</c:v>
                </c:pt>
                <c:pt idx="406">
                  <c:v>44298</c:v>
                </c:pt>
                <c:pt idx="407">
                  <c:v>44299</c:v>
                </c:pt>
                <c:pt idx="408">
                  <c:v>44300</c:v>
                </c:pt>
                <c:pt idx="409">
                  <c:v>44301</c:v>
                </c:pt>
                <c:pt idx="410">
                  <c:v>44302</c:v>
                </c:pt>
                <c:pt idx="411">
                  <c:v>44303</c:v>
                </c:pt>
                <c:pt idx="412">
                  <c:v>44304</c:v>
                </c:pt>
                <c:pt idx="413">
                  <c:v>44305</c:v>
                </c:pt>
                <c:pt idx="414">
                  <c:v>44306</c:v>
                </c:pt>
                <c:pt idx="415">
                  <c:v>44307</c:v>
                </c:pt>
                <c:pt idx="416">
                  <c:v>44308</c:v>
                </c:pt>
                <c:pt idx="417">
                  <c:v>44309</c:v>
                </c:pt>
                <c:pt idx="418">
                  <c:v>44310</c:v>
                </c:pt>
                <c:pt idx="419">
                  <c:v>44311</c:v>
                </c:pt>
                <c:pt idx="420">
                  <c:v>44312</c:v>
                </c:pt>
                <c:pt idx="421">
                  <c:v>44313</c:v>
                </c:pt>
                <c:pt idx="422">
                  <c:v>44314</c:v>
                </c:pt>
                <c:pt idx="423">
                  <c:v>44315</c:v>
                </c:pt>
                <c:pt idx="424">
                  <c:v>44316</c:v>
                </c:pt>
                <c:pt idx="425">
                  <c:v>44317</c:v>
                </c:pt>
                <c:pt idx="426">
                  <c:v>44318</c:v>
                </c:pt>
                <c:pt idx="427">
                  <c:v>44319</c:v>
                </c:pt>
                <c:pt idx="428">
                  <c:v>44320</c:v>
                </c:pt>
                <c:pt idx="429">
                  <c:v>44321</c:v>
                </c:pt>
                <c:pt idx="430">
                  <c:v>44322</c:v>
                </c:pt>
                <c:pt idx="431">
                  <c:v>44323</c:v>
                </c:pt>
                <c:pt idx="432">
                  <c:v>44324</c:v>
                </c:pt>
                <c:pt idx="433">
                  <c:v>44325</c:v>
                </c:pt>
                <c:pt idx="434">
                  <c:v>44326</c:v>
                </c:pt>
                <c:pt idx="435">
                  <c:v>44327</c:v>
                </c:pt>
                <c:pt idx="436">
                  <c:v>44328</c:v>
                </c:pt>
                <c:pt idx="437">
                  <c:v>44329</c:v>
                </c:pt>
                <c:pt idx="438">
                  <c:v>44330</c:v>
                </c:pt>
                <c:pt idx="439">
                  <c:v>44331</c:v>
                </c:pt>
                <c:pt idx="440">
                  <c:v>44332</c:v>
                </c:pt>
                <c:pt idx="441">
                  <c:v>44333</c:v>
                </c:pt>
                <c:pt idx="442">
                  <c:v>44334</c:v>
                </c:pt>
                <c:pt idx="443">
                  <c:v>44335</c:v>
                </c:pt>
                <c:pt idx="444">
                  <c:v>44336</c:v>
                </c:pt>
                <c:pt idx="445">
                  <c:v>44337</c:v>
                </c:pt>
                <c:pt idx="446">
                  <c:v>44338</c:v>
                </c:pt>
                <c:pt idx="447">
                  <c:v>44339</c:v>
                </c:pt>
                <c:pt idx="448">
                  <c:v>44340</c:v>
                </c:pt>
                <c:pt idx="449">
                  <c:v>44341</c:v>
                </c:pt>
                <c:pt idx="450">
                  <c:v>44342</c:v>
                </c:pt>
                <c:pt idx="451">
                  <c:v>44343</c:v>
                </c:pt>
                <c:pt idx="452">
                  <c:v>44344</c:v>
                </c:pt>
                <c:pt idx="453">
                  <c:v>44345</c:v>
                </c:pt>
                <c:pt idx="454">
                  <c:v>44346</c:v>
                </c:pt>
                <c:pt idx="455">
                  <c:v>44347</c:v>
                </c:pt>
                <c:pt idx="456">
                  <c:v>44348</c:v>
                </c:pt>
                <c:pt idx="457">
                  <c:v>44349</c:v>
                </c:pt>
                <c:pt idx="458">
                  <c:v>44350</c:v>
                </c:pt>
                <c:pt idx="459">
                  <c:v>44351</c:v>
                </c:pt>
                <c:pt idx="460">
                  <c:v>44352</c:v>
                </c:pt>
                <c:pt idx="461">
                  <c:v>44353</c:v>
                </c:pt>
                <c:pt idx="462">
                  <c:v>44354</c:v>
                </c:pt>
                <c:pt idx="463">
                  <c:v>44355</c:v>
                </c:pt>
                <c:pt idx="464">
                  <c:v>44356</c:v>
                </c:pt>
                <c:pt idx="465">
                  <c:v>44357</c:v>
                </c:pt>
                <c:pt idx="466">
                  <c:v>44358</c:v>
                </c:pt>
                <c:pt idx="467">
                  <c:v>44359</c:v>
                </c:pt>
                <c:pt idx="468">
                  <c:v>44360</c:v>
                </c:pt>
                <c:pt idx="469">
                  <c:v>44361</c:v>
                </c:pt>
                <c:pt idx="470">
                  <c:v>44362</c:v>
                </c:pt>
                <c:pt idx="471">
                  <c:v>44363</c:v>
                </c:pt>
                <c:pt idx="472">
                  <c:v>44364</c:v>
                </c:pt>
                <c:pt idx="473">
                  <c:v>44365</c:v>
                </c:pt>
                <c:pt idx="474">
                  <c:v>44366</c:v>
                </c:pt>
                <c:pt idx="475">
                  <c:v>44367</c:v>
                </c:pt>
                <c:pt idx="476">
                  <c:v>44368</c:v>
                </c:pt>
                <c:pt idx="477">
                  <c:v>44369</c:v>
                </c:pt>
                <c:pt idx="478">
                  <c:v>44370</c:v>
                </c:pt>
                <c:pt idx="479">
                  <c:v>44371</c:v>
                </c:pt>
                <c:pt idx="480">
                  <c:v>44372</c:v>
                </c:pt>
                <c:pt idx="481">
                  <c:v>44373</c:v>
                </c:pt>
                <c:pt idx="482">
                  <c:v>44374</c:v>
                </c:pt>
                <c:pt idx="483">
                  <c:v>44375</c:v>
                </c:pt>
                <c:pt idx="484">
                  <c:v>44376</c:v>
                </c:pt>
                <c:pt idx="485">
                  <c:v>44377</c:v>
                </c:pt>
                <c:pt idx="486">
                  <c:v>44378</c:v>
                </c:pt>
                <c:pt idx="487">
                  <c:v>44379</c:v>
                </c:pt>
                <c:pt idx="488">
                  <c:v>44380</c:v>
                </c:pt>
                <c:pt idx="489">
                  <c:v>44381</c:v>
                </c:pt>
                <c:pt idx="490">
                  <c:v>44382</c:v>
                </c:pt>
                <c:pt idx="491">
                  <c:v>44383</c:v>
                </c:pt>
                <c:pt idx="492">
                  <c:v>44384</c:v>
                </c:pt>
                <c:pt idx="493">
                  <c:v>44385</c:v>
                </c:pt>
                <c:pt idx="494">
                  <c:v>44386</c:v>
                </c:pt>
                <c:pt idx="495">
                  <c:v>44387</c:v>
                </c:pt>
                <c:pt idx="496">
                  <c:v>44388</c:v>
                </c:pt>
                <c:pt idx="497">
                  <c:v>44389</c:v>
                </c:pt>
                <c:pt idx="498">
                  <c:v>44390</c:v>
                </c:pt>
                <c:pt idx="499">
                  <c:v>44391</c:v>
                </c:pt>
                <c:pt idx="500">
                  <c:v>44392</c:v>
                </c:pt>
                <c:pt idx="501">
                  <c:v>44393</c:v>
                </c:pt>
                <c:pt idx="502">
                  <c:v>44394</c:v>
                </c:pt>
                <c:pt idx="503">
                  <c:v>44395</c:v>
                </c:pt>
                <c:pt idx="504">
                  <c:v>44396</c:v>
                </c:pt>
                <c:pt idx="505">
                  <c:v>44397</c:v>
                </c:pt>
                <c:pt idx="506">
                  <c:v>44398</c:v>
                </c:pt>
                <c:pt idx="507">
                  <c:v>44399</c:v>
                </c:pt>
                <c:pt idx="508">
                  <c:v>44400</c:v>
                </c:pt>
                <c:pt idx="509">
                  <c:v>44401</c:v>
                </c:pt>
                <c:pt idx="510">
                  <c:v>44402</c:v>
                </c:pt>
                <c:pt idx="511">
                  <c:v>44403</c:v>
                </c:pt>
                <c:pt idx="512">
                  <c:v>44404</c:v>
                </c:pt>
                <c:pt idx="513">
                  <c:v>44405</c:v>
                </c:pt>
                <c:pt idx="514">
                  <c:v>44406</c:v>
                </c:pt>
                <c:pt idx="515">
                  <c:v>44407</c:v>
                </c:pt>
                <c:pt idx="516">
                  <c:v>44408</c:v>
                </c:pt>
                <c:pt idx="517">
                  <c:v>44409</c:v>
                </c:pt>
                <c:pt idx="518">
                  <c:v>44410</c:v>
                </c:pt>
                <c:pt idx="519">
                  <c:v>44411</c:v>
                </c:pt>
                <c:pt idx="520">
                  <c:v>44412</c:v>
                </c:pt>
                <c:pt idx="521">
                  <c:v>44413</c:v>
                </c:pt>
                <c:pt idx="522">
                  <c:v>44414</c:v>
                </c:pt>
                <c:pt idx="523">
                  <c:v>44415</c:v>
                </c:pt>
                <c:pt idx="524">
                  <c:v>44416</c:v>
                </c:pt>
                <c:pt idx="525">
                  <c:v>44417</c:v>
                </c:pt>
                <c:pt idx="526">
                  <c:v>44418</c:v>
                </c:pt>
                <c:pt idx="527">
                  <c:v>44419</c:v>
                </c:pt>
                <c:pt idx="528">
                  <c:v>44420</c:v>
                </c:pt>
                <c:pt idx="529">
                  <c:v>44421</c:v>
                </c:pt>
                <c:pt idx="530">
                  <c:v>44422</c:v>
                </c:pt>
                <c:pt idx="531">
                  <c:v>44423</c:v>
                </c:pt>
                <c:pt idx="532">
                  <c:v>44424</c:v>
                </c:pt>
                <c:pt idx="533">
                  <c:v>44425</c:v>
                </c:pt>
                <c:pt idx="534">
                  <c:v>44426</c:v>
                </c:pt>
                <c:pt idx="535">
                  <c:v>44427</c:v>
                </c:pt>
                <c:pt idx="536">
                  <c:v>44428</c:v>
                </c:pt>
                <c:pt idx="537">
                  <c:v>44429</c:v>
                </c:pt>
                <c:pt idx="538">
                  <c:v>44430</c:v>
                </c:pt>
                <c:pt idx="539">
                  <c:v>44431</c:v>
                </c:pt>
                <c:pt idx="540">
                  <c:v>44432</c:v>
                </c:pt>
                <c:pt idx="541">
                  <c:v>44433</c:v>
                </c:pt>
                <c:pt idx="542">
                  <c:v>44434</c:v>
                </c:pt>
                <c:pt idx="543">
                  <c:v>44435</c:v>
                </c:pt>
                <c:pt idx="544">
                  <c:v>44436</c:v>
                </c:pt>
                <c:pt idx="545">
                  <c:v>44437</c:v>
                </c:pt>
                <c:pt idx="546">
                  <c:v>44438</c:v>
                </c:pt>
                <c:pt idx="547">
                  <c:v>44439</c:v>
                </c:pt>
                <c:pt idx="548">
                  <c:v>44440</c:v>
                </c:pt>
                <c:pt idx="549">
                  <c:v>44441</c:v>
                </c:pt>
                <c:pt idx="550">
                  <c:v>44442</c:v>
                </c:pt>
                <c:pt idx="551">
                  <c:v>44443</c:v>
                </c:pt>
                <c:pt idx="552">
                  <c:v>44444</c:v>
                </c:pt>
                <c:pt idx="553">
                  <c:v>44445</c:v>
                </c:pt>
                <c:pt idx="554">
                  <c:v>44446</c:v>
                </c:pt>
                <c:pt idx="555">
                  <c:v>44447</c:v>
                </c:pt>
                <c:pt idx="556">
                  <c:v>44448</c:v>
                </c:pt>
                <c:pt idx="557">
                  <c:v>44449</c:v>
                </c:pt>
                <c:pt idx="558">
                  <c:v>44450</c:v>
                </c:pt>
                <c:pt idx="559">
                  <c:v>44451</c:v>
                </c:pt>
                <c:pt idx="560">
                  <c:v>44452</c:v>
                </c:pt>
                <c:pt idx="561">
                  <c:v>44453</c:v>
                </c:pt>
                <c:pt idx="562">
                  <c:v>44454</c:v>
                </c:pt>
                <c:pt idx="563">
                  <c:v>44455</c:v>
                </c:pt>
                <c:pt idx="564">
                  <c:v>44456</c:v>
                </c:pt>
                <c:pt idx="565">
                  <c:v>44457</c:v>
                </c:pt>
                <c:pt idx="566">
                  <c:v>44458</c:v>
                </c:pt>
                <c:pt idx="567">
                  <c:v>44459</c:v>
                </c:pt>
                <c:pt idx="568">
                  <c:v>44460</c:v>
                </c:pt>
                <c:pt idx="569">
                  <c:v>44461</c:v>
                </c:pt>
                <c:pt idx="570">
                  <c:v>44462</c:v>
                </c:pt>
                <c:pt idx="571">
                  <c:v>44463</c:v>
                </c:pt>
                <c:pt idx="572">
                  <c:v>44464</c:v>
                </c:pt>
                <c:pt idx="573">
                  <c:v>44465</c:v>
                </c:pt>
                <c:pt idx="574">
                  <c:v>44466</c:v>
                </c:pt>
                <c:pt idx="575">
                  <c:v>44467</c:v>
                </c:pt>
                <c:pt idx="576">
                  <c:v>44468</c:v>
                </c:pt>
                <c:pt idx="577">
                  <c:v>44469</c:v>
                </c:pt>
                <c:pt idx="578">
                  <c:v>44470</c:v>
                </c:pt>
                <c:pt idx="579">
                  <c:v>44471</c:v>
                </c:pt>
                <c:pt idx="580">
                  <c:v>44472</c:v>
                </c:pt>
                <c:pt idx="581">
                  <c:v>44473</c:v>
                </c:pt>
                <c:pt idx="582">
                  <c:v>44474</c:v>
                </c:pt>
                <c:pt idx="583">
                  <c:v>44475</c:v>
                </c:pt>
                <c:pt idx="584">
                  <c:v>44476</c:v>
                </c:pt>
                <c:pt idx="585">
                  <c:v>44477</c:v>
                </c:pt>
                <c:pt idx="586">
                  <c:v>44478</c:v>
                </c:pt>
                <c:pt idx="587">
                  <c:v>44479</c:v>
                </c:pt>
                <c:pt idx="588">
                  <c:v>44480</c:v>
                </c:pt>
                <c:pt idx="589">
                  <c:v>44481</c:v>
                </c:pt>
                <c:pt idx="590">
                  <c:v>44482</c:v>
                </c:pt>
                <c:pt idx="591">
                  <c:v>44483</c:v>
                </c:pt>
                <c:pt idx="592">
                  <c:v>44484</c:v>
                </c:pt>
                <c:pt idx="593">
                  <c:v>44485</c:v>
                </c:pt>
                <c:pt idx="594">
                  <c:v>44486</c:v>
                </c:pt>
                <c:pt idx="595">
                  <c:v>44487</c:v>
                </c:pt>
                <c:pt idx="596">
                  <c:v>44488</c:v>
                </c:pt>
                <c:pt idx="597">
                  <c:v>44489</c:v>
                </c:pt>
                <c:pt idx="598">
                  <c:v>44490</c:v>
                </c:pt>
                <c:pt idx="599">
                  <c:v>44491</c:v>
                </c:pt>
                <c:pt idx="600">
                  <c:v>44492</c:v>
                </c:pt>
                <c:pt idx="601">
                  <c:v>44493</c:v>
                </c:pt>
                <c:pt idx="602">
                  <c:v>44494</c:v>
                </c:pt>
                <c:pt idx="603">
                  <c:v>44495</c:v>
                </c:pt>
                <c:pt idx="604">
                  <c:v>44496</c:v>
                </c:pt>
                <c:pt idx="605">
                  <c:v>44497</c:v>
                </c:pt>
                <c:pt idx="606">
                  <c:v>44498</c:v>
                </c:pt>
                <c:pt idx="607">
                  <c:v>44499</c:v>
                </c:pt>
                <c:pt idx="608">
                  <c:v>44500</c:v>
                </c:pt>
                <c:pt idx="609">
                  <c:v>44501</c:v>
                </c:pt>
                <c:pt idx="610">
                  <c:v>44502</c:v>
                </c:pt>
                <c:pt idx="611">
                  <c:v>44503</c:v>
                </c:pt>
                <c:pt idx="612">
                  <c:v>44504</c:v>
                </c:pt>
                <c:pt idx="613">
                  <c:v>44505</c:v>
                </c:pt>
                <c:pt idx="614">
                  <c:v>44506</c:v>
                </c:pt>
                <c:pt idx="615">
                  <c:v>44507</c:v>
                </c:pt>
                <c:pt idx="616">
                  <c:v>44508</c:v>
                </c:pt>
                <c:pt idx="617">
                  <c:v>44509</c:v>
                </c:pt>
                <c:pt idx="618">
                  <c:v>44510</c:v>
                </c:pt>
                <c:pt idx="619">
                  <c:v>44511</c:v>
                </c:pt>
                <c:pt idx="620">
                  <c:v>44512</c:v>
                </c:pt>
                <c:pt idx="621">
                  <c:v>44513</c:v>
                </c:pt>
                <c:pt idx="622">
                  <c:v>44514</c:v>
                </c:pt>
                <c:pt idx="623">
                  <c:v>44515</c:v>
                </c:pt>
                <c:pt idx="624">
                  <c:v>44516</c:v>
                </c:pt>
                <c:pt idx="625">
                  <c:v>44517</c:v>
                </c:pt>
                <c:pt idx="626">
                  <c:v>44518</c:v>
                </c:pt>
                <c:pt idx="627">
                  <c:v>44519</c:v>
                </c:pt>
                <c:pt idx="628">
                  <c:v>44520</c:v>
                </c:pt>
                <c:pt idx="629">
                  <c:v>44521</c:v>
                </c:pt>
                <c:pt idx="630">
                  <c:v>44522</c:v>
                </c:pt>
                <c:pt idx="631">
                  <c:v>44523</c:v>
                </c:pt>
                <c:pt idx="632">
                  <c:v>44524</c:v>
                </c:pt>
                <c:pt idx="633">
                  <c:v>44525</c:v>
                </c:pt>
                <c:pt idx="634">
                  <c:v>44526</c:v>
                </c:pt>
                <c:pt idx="635">
                  <c:v>44527</c:v>
                </c:pt>
                <c:pt idx="636">
                  <c:v>44528</c:v>
                </c:pt>
                <c:pt idx="637">
                  <c:v>44529</c:v>
                </c:pt>
                <c:pt idx="638">
                  <c:v>44530</c:v>
                </c:pt>
                <c:pt idx="639">
                  <c:v>44531</c:v>
                </c:pt>
                <c:pt idx="640">
                  <c:v>44532</c:v>
                </c:pt>
                <c:pt idx="641">
                  <c:v>44533</c:v>
                </c:pt>
                <c:pt idx="642">
                  <c:v>44534</c:v>
                </c:pt>
                <c:pt idx="643">
                  <c:v>44535</c:v>
                </c:pt>
                <c:pt idx="644">
                  <c:v>44536</c:v>
                </c:pt>
                <c:pt idx="645">
                  <c:v>44537</c:v>
                </c:pt>
                <c:pt idx="646">
                  <c:v>44538</c:v>
                </c:pt>
                <c:pt idx="647">
                  <c:v>44539</c:v>
                </c:pt>
                <c:pt idx="648">
                  <c:v>44540</c:v>
                </c:pt>
                <c:pt idx="649">
                  <c:v>44541</c:v>
                </c:pt>
                <c:pt idx="650">
                  <c:v>44542</c:v>
                </c:pt>
                <c:pt idx="651">
                  <c:v>44543</c:v>
                </c:pt>
                <c:pt idx="652">
                  <c:v>44544</c:v>
                </c:pt>
                <c:pt idx="653">
                  <c:v>44545</c:v>
                </c:pt>
                <c:pt idx="654">
                  <c:v>44546</c:v>
                </c:pt>
                <c:pt idx="655">
                  <c:v>44547</c:v>
                </c:pt>
                <c:pt idx="656">
                  <c:v>44548</c:v>
                </c:pt>
                <c:pt idx="657">
                  <c:v>44549</c:v>
                </c:pt>
                <c:pt idx="658">
                  <c:v>44550</c:v>
                </c:pt>
                <c:pt idx="659">
                  <c:v>44551</c:v>
                </c:pt>
                <c:pt idx="660">
                  <c:v>44552</c:v>
                </c:pt>
                <c:pt idx="661">
                  <c:v>44553</c:v>
                </c:pt>
                <c:pt idx="662">
                  <c:v>44554</c:v>
                </c:pt>
                <c:pt idx="663">
                  <c:v>44555</c:v>
                </c:pt>
                <c:pt idx="664">
                  <c:v>44556</c:v>
                </c:pt>
                <c:pt idx="665">
                  <c:v>44557</c:v>
                </c:pt>
                <c:pt idx="666">
                  <c:v>44558</c:v>
                </c:pt>
                <c:pt idx="667">
                  <c:v>44559</c:v>
                </c:pt>
                <c:pt idx="668">
                  <c:v>44560</c:v>
                </c:pt>
                <c:pt idx="669">
                  <c:v>44561</c:v>
                </c:pt>
                <c:pt idx="670">
                  <c:v>44562</c:v>
                </c:pt>
                <c:pt idx="671">
                  <c:v>44563</c:v>
                </c:pt>
                <c:pt idx="672">
                  <c:v>44564</c:v>
                </c:pt>
                <c:pt idx="673">
                  <c:v>44565</c:v>
                </c:pt>
                <c:pt idx="674">
                  <c:v>44566</c:v>
                </c:pt>
                <c:pt idx="675">
                  <c:v>44567</c:v>
                </c:pt>
                <c:pt idx="676">
                  <c:v>44568</c:v>
                </c:pt>
                <c:pt idx="677">
                  <c:v>44569</c:v>
                </c:pt>
                <c:pt idx="678">
                  <c:v>44570</c:v>
                </c:pt>
                <c:pt idx="679">
                  <c:v>44571</c:v>
                </c:pt>
                <c:pt idx="680">
                  <c:v>44572</c:v>
                </c:pt>
                <c:pt idx="681">
                  <c:v>44573</c:v>
                </c:pt>
                <c:pt idx="682">
                  <c:v>44574</c:v>
                </c:pt>
                <c:pt idx="683">
                  <c:v>44575</c:v>
                </c:pt>
                <c:pt idx="684">
                  <c:v>44576</c:v>
                </c:pt>
                <c:pt idx="685">
                  <c:v>44577</c:v>
                </c:pt>
                <c:pt idx="686">
                  <c:v>44578</c:v>
                </c:pt>
                <c:pt idx="687">
                  <c:v>44579</c:v>
                </c:pt>
                <c:pt idx="688">
                  <c:v>44580</c:v>
                </c:pt>
                <c:pt idx="689">
                  <c:v>44581</c:v>
                </c:pt>
                <c:pt idx="690">
                  <c:v>44582</c:v>
                </c:pt>
                <c:pt idx="691">
                  <c:v>44583</c:v>
                </c:pt>
                <c:pt idx="692">
                  <c:v>44584</c:v>
                </c:pt>
                <c:pt idx="693">
                  <c:v>44585</c:v>
                </c:pt>
                <c:pt idx="694">
                  <c:v>44586</c:v>
                </c:pt>
                <c:pt idx="695">
                  <c:v>44587</c:v>
                </c:pt>
                <c:pt idx="696">
                  <c:v>44588</c:v>
                </c:pt>
                <c:pt idx="697">
                  <c:v>44589</c:v>
                </c:pt>
                <c:pt idx="698">
                  <c:v>44590</c:v>
                </c:pt>
                <c:pt idx="699">
                  <c:v>44591</c:v>
                </c:pt>
                <c:pt idx="700">
                  <c:v>44592</c:v>
                </c:pt>
                <c:pt idx="701">
                  <c:v>44593</c:v>
                </c:pt>
                <c:pt idx="702">
                  <c:v>44594</c:v>
                </c:pt>
                <c:pt idx="703">
                  <c:v>44595</c:v>
                </c:pt>
                <c:pt idx="704">
                  <c:v>44596</c:v>
                </c:pt>
                <c:pt idx="705">
                  <c:v>44597</c:v>
                </c:pt>
                <c:pt idx="706">
                  <c:v>44598</c:v>
                </c:pt>
                <c:pt idx="707">
                  <c:v>44599</c:v>
                </c:pt>
                <c:pt idx="708">
                  <c:v>44600</c:v>
                </c:pt>
                <c:pt idx="709">
                  <c:v>44601</c:v>
                </c:pt>
                <c:pt idx="710">
                  <c:v>44602</c:v>
                </c:pt>
                <c:pt idx="711">
                  <c:v>44603</c:v>
                </c:pt>
                <c:pt idx="712">
                  <c:v>44604</c:v>
                </c:pt>
                <c:pt idx="713">
                  <c:v>44605</c:v>
                </c:pt>
                <c:pt idx="714">
                  <c:v>44606</c:v>
                </c:pt>
                <c:pt idx="715">
                  <c:v>44607</c:v>
                </c:pt>
                <c:pt idx="716">
                  <c:v>44608</c:v>
                </c:pt>
                <c:pt idx="717">
                  <c:v>44609</c:v>
                </c:pt>
                <c:pt idx="718">
                  <c:v>44610</c:v>
                </c:pt>
                <c:pt idx="719">
                  <c:v>44611</c:v>
                </c:pt>
                <c:pt idx="720">
                  <c:v>44612</c:v>
                </c:pt>
                <c:pt idx="721">
                  <c:v>44613</c:v>
                </c:pt>
                <c:pt idx="722">
                  <c:v>44614</c:v>
                </c:pt>
                <c:pt idx="723">
                  <c:v>44615</c:v>
                </c:pt>
                <c:pt idx="724">
                  <c:v>44616</c:v>
                </c:pt>
                <c:pt idx="725">
                  <c:v>44617</c:v>
                </c:pt>
                <c:pt idx="726">
                  <c:v>44618</c:v>
                </c:pt>
                <c:pt idx="727">
                  <c:v>44619</c:v>
                </c:pt>
                <c:pt idx="728">
                  <c:v>44620</c:v>
                </c:pt>
                <c:pt idx="729">
                  <c:v>44621</c:v>
                </c:pt>
                <c:pt idx="730">
                  <c:v>44622</c:v>
                </c:pt>
                <c:pt idx="731">
                  <c:v>44623</c:v>
                </c:pt>
                <c:pt idx="732">
                  <c:v>44624</c:v>
                </c:pt>
                <c:pt idx="733">
                  <c:v>44625</c:v>
                </c:pt>
                <c:pt idx="734">
                  <c:v>44626</c:v>
                </c:pt>
                <c:pt idx="735">
                  <c:v>44627</c:v>
                </c:pt>
                <c:pt idx="736">
                  <c:v>44628</c:v>
                </c:pt>
                <c:pt idx="737">
                  <c:v>44629</c:v>
                </c:pt>
                <c:pt idx="738">
                  <c:v>44630</c:v>
                </c:pt>
                <c:pt idx="739">
                  <c:v>44631</c:v>
                </c:pt>
                <c:pt idx="740">
                  <c:v>44632</c:v>
                </c:pt>
                <c:pt idx="741">
                  <c:v>44633</c:v>
                </c:pt>
                <c:pt idx="742">
                  <c:v>44634</c:v>
                </c:pt>
                <c:pt idx="743">
                  <c:v>44635</c:v>
                </c:pt>
                <c:pt idx="744">
                  <c:v>44636</c:v>
                </c:pt>
                <c:pt idx="745">
                  <c:v>44637</c:v>
                </c:pt>
                <c:pt idx="746">
                  <c:v>44638</c:v>
                </c:pt>
                <c:pt idx="747">
                  <c:v>44639</c:v>
                </c:pt>
                <c:pt idx="748">
                  <c:v>44640</c:v>
                </c:pt>
                <c:pt idx="749">
                  <c:v>44641</c:v>
                </c:pt>
                <c:pt idx="750">
                  <c:v>44642</c:v>
                </c:pt>
                <c:pt idx="751">
                  <c:v>44643</c:v>
                </c:pt>
                <c:pt idx="752">
                  <c:v>44644</c:v>
                </c:pt>
                <c:pt idx="753">
                  <c:v>44645</c:v>
                </c:pt>
                <c:pt idx="754">
                  <c:v>44646</c:v>
                </c:pt>
                <c:pt idx="755">
                  <c:v>44647</c:v>
                </c:pt>
                <c:pt idx="756">
                  <c:v>44648</c:v>
                </c:pt>
                <c:pt idx="757">
                  <c:v>44649</c:v>
                </c:pt>
                <c:pt idx="758">
                  <c:v>44650</c:v>
                </c:pt>
                <c:pt idx="759">
                  <c:v>44651</c:v>
                </c:pt>
                <c:pt idx="760">
                  <c:v>44652</c:v>
                </c:pt>
                <c:pt idx="761">
                  <c:v>44653</c:v>
                </c:pt>
                <c:pt idx="762">
                  <c:v>44654</c:v>
                </c:pt>
                <c:pt idx="763">
                  <c:v>44655</c:v>
                </c:pt>
                <c:pt idx="764">
                  <c:v>44656</c:v>
                </c:pt>
                <c:pt idx="765">
                  <c:v>44657</c:v>
                </c:pt>
                <c:pt idx="766">
                  <c:v>44658</c:v>
                </c:pt>
                <c:pt idx="767">
                  <c:v>44659</c:v>
                </c:pt>
                <c:pt idx="768">
                  <c:v>44660</c:v>
                </c:pt>
                <c:pt idx="769">
                  <c:v>44661</c:v>
                </c:pt>
                <c:pt idx="770">
                  <c:v>44662</c:v>
                </c:pt>
                <c:pt idx="771">
                  <c:v>44663</c:v>
                </c:pt>
                <c:pt idx="772">
                  <c:v>44664</c:v>
                </c:pt>
                <c:pt idx="773">
                  <c:v>44665</c:v>
                </c:pt>
                <c:pt idx="774">
                  <c:v>44666</c:v>
                </c:pt>
                <c:pt idx="775">
                  <c:v>44667</c:v>
                </c:pt>
                <c:pt idx="776">
                  <c:v>44668</c:v>
                </c:pt>
                <c:pt idx="777">
                  <c:v>44669</c:v>
                </c:pt>
                <c:pt idx="778">
                  <c:v>44670</c:v>
                </c:pt>
                <c:pt idx="779">
                  <c:v>44671</c:v>
                </c:pt>
                <c:pt idx="780">
                  <c:v>44672</c:v>
                </c:pt>
                <c:pt idx="781">
                  <c:v>44673</c:v>
                </c:pt>
                <c:pt idx="782">
                  <c:v>44674</c:v>
                </c:pt>
                <c:pt idx="783">
                  <c:v>44675</c:v>
                </c:pt>
                <c:pt idx="784">
                  <c:v>44676</c:v>
                </c:pt>
                <c:pt idx="785">
                  <c:v>44677</c:v>
                </c:pt>
                <c:pt idx="786">
                  <c:v>44678</c:v>
                </c:pt>
                <c:pt idx="787">
                  <c:v>44679</c:v>
                </c:pt>
                <c:pt idx="788">
                  <c:v>44680</c:v>
                </c:pt>
                <c:pt idx="789">
                  <c:v>44681</c:v>
                </c:pt>
                <c:pt idx="790">
                  <c:v>44682</c:v>
                </c:pt>
                <c:pt idx="791">
                  <c:v>44683</c:v>
                </c:pt>
                <c:pt idx="792">
                  <c:v>44684</c:v>
                </c:pt>
                <c:pt idx="793">
                  <c:v>44685</c:v>
                </c:pt>
                <c:pt idx="794">
                  <c:v>44686</c:v>
                </c:pt>
                <c:pt idx="795">
                  <c:v>44687</c:v>
                </c:pt>
                <c:pt idx="796">
                  <c:v>44688</c:v>
                </c:pt>
                <c:pt idx="797">
                  <c:v>44689</c:v>
                </c:pt>
                <c:pt idx="798">
                  <c:v>44690</c:v>
                </c:pt>
                <c:pt idx="799">
                  <c:v>44691</c:v>
                </c:pt>
                <c:pt idx="800">
                  <c:v>44692</c:v>
                </c:pt>
                <c:pt idx="801">
                  <c:v>44693</c:v>
                </c:pt>
                <c:pt idx="802">
                  <c:v>44694</c:v>
                </c:pt>
                <c:pt idx="803">
                  <c:v>44695</c:v>
                </c:pt>
                <c:pt idx="804">
                  <c:v>44696</c:v>
                </c:pt>
                <c:pt idx="805">
                  <c:v>44697</c:v>
                </c:pt>
                <c:pt idx="806">
                  <c:v>44698</c:v>
                </c:pt>
                <c:pt idx="807">
                  <c:v>44699</c:v>
                </c:pt>
                <c:pt idx="808">
                  <c:v>44700</c:v>
                </c:pt>
                <c:pt idx="809">
                  <c:v>44701</c:v>
                </c:pt>
                <c:pt idx="810">
                  <c:v>44702</c:v>
                </c:pt>
                <c:pt idx="811">
                  <c:v>44703</c:v>
                </c:pt>
                <c:pt idx="812">
                  <c:v>44704</c:v>
                </c:pt>
                <c:pt idx="813">
                  <c:v>44705</c:v>
                </c:pt>
                <c:pt idx="814">
                  <c:v>44706</c:v>
                </c:pt>
                <c:pt idx="815">
                  <c:v>44707</c:v>
                </c:pt>
                <c:pt idx="816">
                  <c:v>44708</c:v>
                </c:pt>
                <c:pt idx="817">
                  <c:v>44709</c:v>
                </c:pt>
                <c:pt idx="818">
                  <c:v>44710</c:v>
                </c:pt>
                <c:pt idx="819">
                  <c:v>44711</c:v>
                </c:pt>
                <c:pt idx="820">
                  <c:v>44712</c:v>
                </c:pt>
                <c:pt idx="821">
                  <c:v>44713</c:v>
                </c:pt>
                <c:pt idx="822">
                  <c:v>44714</c:v>
                </c:pt>
                <c:pt idx="823">
                  <c:v>44715</c:v>
                </c:pt>
                <c:pt idx="824">
                  <c:v>44716</c:v>
                </c:pt>
                <c:pt idx="825">
                  <c:v>44717</c:v>
                </c:pt>
                <c:pt idx="826">
                  <c:v>44718</c:v>
                </c:pt>
                <c:pt idx="827">
                  <c:v>44719</c:v>
                </c:pt>
                <c:pt idx="828">
                  <c:v>44720</c:v>
                </c:pt>
                <c:pt idx="829">
                  <c:v>44721</c:v>
                </c:pt>
                <c:pt idx="830">
                  <c:v>44722</c:v>
                </c:pt>
                <c:pt idx="831">
                  <c:v>44723</c:v>
                </c:pt>
                <c:pt idx="832">
                  <c:v>44724</c:v>
                </c:pt>
                <c:pt idx="833">
                  <c:v>44725</c:v>
                </c:pt>
                <c:pt idx="834">
                  <c:v>44726</c:v>
                </c:pt>
                <c:pt idx="835">
                  <c:v>44727</c:v>
                </c:pt>
                <c:pt idx="836">
                  <c:v>44728</c:v>
                </c:pt>
                <c:pt idx="837">
                  <c:v>44729</c:v>
                </c:pt>
                <c:pt idx="838">
                  <c:v>44730</c:v>
                </c:pt>
                <c:pt idx="839">
                  <c:v>44731</c:v>
                </c:pt>
                <c:pt idx="840">
                  <c:v>44732</c:v>
                </c:pt>
                <c:pt idx="841">
                  <c:v>44733</c:v>
                </c:pt>
                <c:pt idx="842">
                  <c:v>44734</c:v>
                </c:pt>
                <c:pt idx="843">
                  <c:v>44735</c:v>
                </c:pt>
                <c:pt idx="844">
                  <c:v>44736</c:v>
                </c:pt>
                <c:pt idx="845">
                  <c:v>44737</c:v>
                </c:pt>
                <c:pt idx="846">
                  <c:v>44738</c:v>
                </c:pt>
                <c:pt idx="847">
                  <c:v>44739</c:v>
                </c:pt>
                <c:pt idx="848">
                  <c:v>44740</c:v>
                </c:pt>
                <c:pt idx="849">
                  <c:v>44741</c:v>
                </c:pt>
                <c:pt idx="850">
                  <c:v>44742</c:v>
                </c:pt>
                <c:pt idx="851">
                  <c:v>44743</c:v>
                </c:pt>
                <c:pt idx="852">
                  <c:v>44744</c:v>
                </c:pt>
                <c:pt idx="853">
                  <c:v>44745</c:v>
                </c:pt>
                <c:pt idx="854">
                  <c:v>44746</c:v>
                </c:pt>
                <c:pt idx="855">
                  <c:v>44747</c:v>
                </c:pt>
                <c:pt idx="856">
                  <c:v>44748</c:v>
                </c:pt>
                <c:pt idx="857">
                  <c:v>44749</c:v>
                </c:pt>
                <c:pt idx="858">
                  <c:v>44750</c:v>
                </c:pt>
                <c:pt idx="859">
                  <c:v>44751</c:v>
                </c:pt>
                <c:pt idx="860">
                  <c:v>44752</c:v>
                </c:pt>
                <c:pt idx="861">
                  <c:v>44753</c:v>
                </c:pt>
                <c:pt idx="862">
                  <c:v>44754</c:v>
                </c:pt>
                <c:pt idx="863">
                  <c:v>44755</c:v>
                </c:pt>
                <c:pt idx="864">
                  <c:v>44756</c:v>
                </c:pt>
                <c:pt idx="865">
                  <c:v>44757</c:v>
                </c:pt>
                <c:pt idx="866">
                  <c:v>44758</c:v>
                </c:pt>
                <c:pt idx="867">
                  <c:v>44759</c:v>
                </c:pt>
                <c:pt idx="868">
                  <c:v>44760</c:v>
                </c:pt>
                <c:pt idx="869">
                  <c:v>44761</c:v>
                </c:pt>
                <c:pt idx="870">
                  <c:v>44762</c:v>
                </c:pt>
                <c:pt idx="871">
                  <c:v>44763</c:v>
                </c:pt>
                <c:pt idx="872">
                  <c:v>44764</c:v>
                </c:pt>
                <c:pt idx="873">
                  <c:v>44765</c:v>
                </c:pt>
                <c:pt idx="874">
                  <c:v>44766</c:v>
                </c:pt>
                <c:pt idx="875">
                  <c:v>44767</c:v>
                </c:pt>
                <c:pt idx="876">
                  <c:v>44768</c:v>
                </c:pt>
                <c:pt idx="877">
                  <c:v>44769</c:v>
                </c:pt>
                <c:pt idx="878">
                  <c:v>44770</c:v>
                </c:pt>
                <c:pt idx="879">
                  <c:v>44771</c:v>
                </c:pt>
                <c:pt idx="880">
                  <c:v>44772</c:v>
                </c:pt>
                <c:pt idx="881">
                  <c:v>44773</c:v>
                </c:pt>
                <c:pt idx="882">
                  <c:v>44774</c:v>
                </c:pt>
                <c:pt idx="883">
                  <c:v>44775</c:v>
                </c:pt>
                <c:pt idx="884">
                  <c:v>44776</c:v>
                </c:pt>
              </c:numCache>
            </c:numRef>
          </c:cat>
          <c:val>
            <c:numRef>
              <c:f>DailyData!$N$2:$N$886</c:f>
              <c:numCache>
                <c:formatCode>0</c:formatCode>
                <c:ptCount val="885"/>
                <c:pt idx="0">
                  <c:v>277</c:v>
                </c:pt>
                <c:pt idx="1">
                  <c:v>479</c:v>
                </c:pt>
                <c:pt idx="2">
                  <c:v>337</c:v>
                </c:pt>
                <c:pt idx="3">
                  <c:v>457</c:v>
                </c:pt>
                <c:pt idx="4">
                  <c:v>580</c:v>
                </c:pt>
                <c:pt idx="5">
                  <c:v>519</c:v>
                </c:pt>
                <c:pt idx="6">
                  <c:v>571</c:v>
                </c:pt>
                <c:pt idx="7">
                  <c:v>471</c:v>
                </c:pt>
                <c:pt idx="8">
                  <c:v>408</c:v>
                </c:pt>
                <c:pt idx="9">
                  <c:v>602</c:v>
                </c:pt>
                <c:pt idx="10">
                  <c:v>637</c:v>
                </c:pt>
                <c:pt idx="11">
                  <c:v>572</c:v>
                </c:pt>
                <c:pt idx="12">
                  <c:v>731</c:v>
                </c:pt>
                <c:pt idx="13">
                  <c:v>742</c:v>
                </c:pt>
                <c:pt idx="14">
                  <c:v>509</c:v>
                </c:pt>
                <c:pt idx="15">
                  <c:v>570</c:v>
                </c:pt>
                <c:pt idx="16">
                  <c:v>674</c:v>
                </c:pt>
                <c:pt idx="17">
                  <c:v>656</c:v>
                </c:pt>
                <c:pt idx="18">
                  <c:v>627</c:v>
                </c:pt>
                <c:pt idx="19">
                  <c:v>710</c:v>
                </c:pt>
                <c:pt idx="20">
                  <c:v>741</c:v>
                </c:pt>
                <c:pt idx="21">
                  <c:v>670</c:v>
                </c:pt>
                <c:pt idx="22">
                  <c:v>608</c:v>
                </c:pt>
                <c:pt idx="23">
                  <c:v>695</c:v>
                </c:pt>
                <c:pt idx="24">
                  <c:v>789</c:v>
                </c:pt>
                <c:pt idx="25">
                  <c:v>744</c:v>
                </c:pt>
                <c:pt idx="26">
                  <c:v>926</c:v>
                </c:pt>
                <c:pt idx="27">
                  <c:v>909</c:v>
                </c:pt>
                <c:pt idx="28">
                  <c:v>687</c:v>
                </c:pt>
                <c:pt idx="29">
                  <c:v>547</c:v>
                </c:pt>
                <c:pt idx="30">
                  <c:v>705</c:v>
                </c:pt>
                <c:pt idx="31">
                  <c:v>678</c:v>
                </c:pt>
                <c:pt idx="32">
                  <c:v>682</c:v>
                </c:pt>
                <c:pt idx="33">
                  <c:v>868</c:v>
                </c:pt>
                <c:pt idx="34">
                  <c:v>1022</c:v>
                </c:pt>
                <c:pt idx="35">
                  <c:v>686</c:v>
                </c:pt>
                <c:pt idx="36">
                  <c:v>620</c:v>
                </c:pt>
                <c:pt idx="37">
                  <c:v>686</c:v>
                </c:pt>
                <c:pt idx="38">
                  <c:v>638</c:v>
                </c:pt>
                <c:pt idx="39">
                  <c:v>748</c:v>
                </c:pt>
                <c:pt idx="40">
                  <c:v>1097</c:v>
                </c:pt>
                <c:pt idx="41">
                  <c:v>315</c:v>
                </c:pt>
                <c:pt idx="42">
                  <c:v>772</c:v>
                </c:pt>
                <c:pt idx="43">
                  <c:v>700</c:v>
                </c:pt>
                <c:pt idx="44">
                  <c:v>595</c:v>
                </c:pt>
                <c:pt idx="45">
                  <c:v>680</c:v>
                </c:pt>
                <c:pt idx="46">
                  <c:v>683</c:v>
                </c:pt>
                <c:pt idx="47">
                  <c:v>456</c:v>
                </c:pt>
                <c:pt idx="48">
                  <c:v>734</c:v>
                </c:pt>
                <c:pt idx="49">
                  <c:v>774</c:v>
                </c:pt>
                <c:pt idx="50">
                  <c:v>788</c:v>
                </c:pt>
                <c:pt idx="51">
                  <c:v>598</c:v>
                </c:pt>
                <c:pt idx="52">
                  <c:v>408</c:v>
                </c:pt>
                <c:pt idx="53">
                  <c:v>916</c:v>
                </c:pt>
                <c:pt idx="54">
                  <c:v>990</c:v>
                </c:pt>
                <c:pt idx="55">
                  <c:v>1292</c:v>
                </c:pt>
                <c:pt idx="56">
                  <c:v>846</c:v>
                </c:pt>
                <c:pt idx="57">
                  <c:v>732</c:v>
                </c:pt>
                <c:pt idx="58">
                  <c:v>444</c:v>
                </c:pt>
                <c:pt idx="59">
                  <c:v>908</c:v>
                </c:pt>
                <c:pt idx="60">
                  <c:v>881</c:v>
                </c:pt>
                <c:pt idx="61">
                  <c:v>1218</c:v>
                </c:pt>
                <c:pt idx="62">
                  <c:v>1195</c:v>
                </c:pt>
                <c:pt idx="63">
                  <c:v>717</c:v>
                </c:pt>
                <c:pt idx="64">
                  <c:v>684</c:v>
                </c:pt>
                <c:pt idx="65">
                  <c:v>884</c:v>
                </c:pt>
                <c:pt idx="66">
                  <c:v>881</c:v>
                </c:pt>
                <c:pt idx="67">
                  <c:v>450</c:v>
                </c:pt>
                <c:pt idx="68">
                  <c:v>781</c:v>
                </c:pt>
                <c:pt idx="69">
                  <c:v>1111</c:v>
                </c:pt>
                <c:pt idx="70">
                  <c:v>764</c:v>
                </c:pt>
                <c:pt idx="71">
                  <c:v>795</c:v>
                </c:pt>
                <c:pt idx="72">
                  <c:v>816</c:v>
                </c:pt>
                <c:pt idx="73">
                  <c:v>314</c:v>
                </c:pt>
                <c:pt idx="74">
                  <c:v>436</c:v>
                </c:pt>
                <c:pt idx="75">
                  <c:v>703</c:v>
                </c:pt>
                <c:pt idx="76">
                  <c:v>857</c:v>
                </c:pt>
                <c:pt idx="77">
                  <c:v>770</c:v>
                </c:pt>
                <c:pt idx="78">
                  <c:v>805</c:v>
                </c:pt>
                <c:pt idx="79">
                  <c:v>654</c:v>
                </c:pt>
                <c:pt idx="80">
                  <c:v>770</c:v>
                </c:pt>
                <c:pt idx="81">
                  <c:v>522</c:v>
                </c:pt>
                <c:pt idx="82">
                  <c:v>735</c:v>
                </c:pt>
                <c:pt idx="83">
                  <c:v>784</c:v>
                </c:pt>
                <c:pt idx="84">
                  <c:v>475</c:v>
                </c:pt>
                <c:pt idx="85">
                  <c:v>478</c:v>
                </c:pt>
                <c:pt idx="86">
                  <c:v>629</c:v>
                </c:pt>
                <c:pt idx="87">
                  <c:v>643</c:v>
                </c:pt>
                <c:pt idx="88">
                  <c:v>556</c:v>
                </c:pt>
                <c:pt idx="89">
                  <c:v>852</c:v>
                </c:pt>
                <c:pt idx="90">
                  <c:v>844</c:v>
                </c:pt>
                <c:pt idx="91">
                  <c:v>610</c:v>
                </c:pt>
                <c:pt idx="92">
                  <c:v>644</c:v>
                </c:pt>
                <c:pt idx="93">
                  <c:v>452</c:v>
                </c:pt>
                <c:pt idx="94">
                  <c:v>656</c:v>
                </c:pt>
                <c:pt idx="95">
                  <c:v>748</c:v>
                </c:pt>
                <c:pt idx="96">
                  <c:v>367</c:v>
                </c:pt>
                <c:pt idx="97">
                  <c:v>83</c:v>
                </c:pt>
                <c:pt idx="98">
                  <c:v>252</c:v>
                </c:pt>
                <c:pt idx="99">
                  <c:v>511</c:v>
                </c:pt>
                <c:pt idx="100">
                  <c:v>468</c:v>
                </c:pt>
                <c:pt idx="101">
                  <c:v>793</c:v>
                </c:pt>
                <c:pt idx="102">
                  <c:v>739</c:v>
                </c:pt>
                <c:pt idx="103">
                  <c:v>833</c:v>
                </c:pt>
                <c:pt idx="104">
                  <c:v>663</c:v>
                </c:pt>
                <c:pt idx="105">
                  <c:v>558</c:v>
                </c:pt>
                <c:pt idx="106">
                  <c:v>570</c:v>
                </c:pt>
                <c:pt idx="107">
                  <c:v>655</c:v>
                </c:pt>
                <c:pt idx="108">
                  <c:v>658</c:v>
                </c:pt>
                <c:pt idx="109">
                  <c:v>600</c:v>
                </c:pt>
                <c:pt idx="110">
                  <c:v>596</c:v>
                </c:pt>
                <c:pt idx="111">
                  <c:v>469</c:v>
                </c:pt>
                <c:pt idx="112">
                  <c:v>316</c:v>
                </c:pt>
                <c:pt idx="113">
                  <c:v>329</c:v>
                </c:pt>
                <c:pt idx="114">
                  <c:v>170</c:v>
                </c:pt>
                <c:pt idx="115">
                  <c:v>441</c:v>
                </c:pt>
                <c:pt idx="116">
                  <c:v>501</c:v>
                </c:pt>
                <c:pt idx="117">
                  <c:v>619</c:v>
                </c:pt>
                <c:pt idx="118">
                  <c:v>592</c:v>
                </c:pt>
                <c:pt idx="119">
                  <c:v>508</c:v>
                </c:pt>
                <c:pt idx="120">
                  <c:v>478</c:v>
                </c:pt>
                <c:pt idx="121">
                  <c:v>487</c:v>
                </c:pt>
                <c:pt idx="122">
                  <c:v>396</c:v>
                </c:pt>
                <c:pt idx="123">
                  <c:v>537</c:v>
                </c:pt>
                <c:pt idx="124">
                  <c:v>583</c:v>
                </c:pt>
                <c:pt idx="125">
                  <c:v>533</c:v>
                </c:pt>
                <c:pt idx="126">
                  <c:v>283</c:v>
                </c:pt>
                <c:pt idx="127">
                  <c:v>323</c:v>
                </c:pt>
                <c:pt idx="128">
                  <c:v>564</c:v>
                </c:pt>
                <c:pt idx="129">
                  <c:v>522</c:v>
                </c:pt>
                <c:pt idx="130">
                  <c:v>513</c:v>
                </c:pt>
                <c:pt idx="131">
                  <c:v>462</c:v>
                </c:pt>
                <c:pt idx="132">
                  <c:v>419</c:v>
                </c:pt>
                <c:pt idx="133">
                  <c:v>331</c:v>
                </c:pt>
                <c:pt idx="134">
                  <c:v>456</c:v>
                </c:pt>
                <c:pt idx="135">
                  <c:v>331</c:v>
                </c:pt>
                <c:pt idx="136">
                  <c:v>351</c:v>
                </c:pt>
                <c:pt idx="137">
                  <c:v>509</c:v>
                </c:pt>
                <c:pt idx="138">
                  <c:v>613</c:v>
                </c:pt>
                <c:pt idx="139">
                  <c:v>477</c:v>
                </c:pt>
                <c:pt idx="140">
                  <c:v>473</c:v>
                </c:pt>
                <c:pt idx="141">
                  <c:v>494</c:v>
                </c:pt>
                <c:pt idx="142">
                  <c:v>521</c:v>
                </c:pt>
                <c:pt idx="143">
                  <c:v>330</c:v>
                </c:pt>
                <c:pt idx="144">
                  <c:v>299</c:v>
                </c:pt>
                <c:pt idx="145">
                  <c:v>562</c:v>
                </c:pt>
                <c:pt idx="146">
                  <c:v>264</c:v>
                </c:pt>
                <c:pt idx="147">
                  <c:v>359</c:v>
                </c:pt>
                <c:pt idx="148">
                  <c:v>248</c:v>
                </c:pt>
                <c:pt idx="149">
                  <c:v>538</c:v>
                </c:pt>
                <c:pt idx="150">
                  <c:v>475</c:v>
                </c:pt>
                <c:pt idx="151">
                  <c:v>513</c:v>
                </c:pt>
                <c:pt idx="152">
                  <c:v>518</c:v>
                </c:pt>
                <c:pt idx="153">
                  <c:v>481</c:v>
                </c:pt>
                <c:pt idx="154">
                  <c:v>513</c:v>
                </c:pt>
                <c:pt idx="155">
                  <c:v>466</c:v>
                </c:pt>
                <c:pt idx="156">
                  <c:v>525</c:v>
                </c:pt>
                <c:pt idx="157">
                  <c:v>518</c:v>
                </c:pt>
                <c:pt idx="158">
                  <c:v>506</c:v>
                </c:pt>
                <c:pt idx="159">
                  <c:v>472</c:v>
                </c:pt>
                <c:pt idx="160">
                  <c:v>505</c:v>
                </c:pt>
                <c:pt idx="161">
                  <c:v>460</c:v>
                </c:pt>
                <c:pt idx="162">
                  <c:v>393</c:v>
                </c:pt>
                <c:pt idx="163">
                  <c:v>410</c:v>
                </c:pt>
                <c:pt idx="164">
                  <c:v>467</c:v>
                </c:pt>
                <c:pt idx="165">
                  <c:v>340</c:v>
                </c:pt>
                <c:pt idx="166">
                  <c:v>553</c:v>
                </c:pt>
                <c:pt idx="167">
                  <c:v>586</c:v>
                </c:pt>
                <c:pt idx="168">
                  <c:v>508</c:v>
                </c:pt>
                <c:pt idx="169">
                  <c:v>505</c:v>
                </c:pt>
                <c:pt idx="170">
                  <c:v>503</c:v>
                </c:pt>
                <c:pt idx="171">
                  <c:v>497</c:v>
                </c:pt>
                <c:pt idx="172">
                  <c:v>515</c:v>
                </c:pt>
                <c:pt idx="173">
                  <c:v>658</c:v>
                </c:pt>
                <c:pt idx="174">
                  <c:v>455</c:v>
                </c:pt>
                <c:pt idx="175">
                  <c:v>420</c:v>
                </c:pt>
                <c:pt idx="176">
                  <c:v>416</c:v>
                </c:pt>
                <c:pt idx="177">
                  <c:v>286</c:v>
                </c:pt>
                <c:pt idx="178">
                  <c:v>188</c:v>
                </c:pt>
                <c:pt idx="179">
                  <c:v>436</c:v>
                </c:pt>
                <c:pt idx="180">
                  <c:v>467</c:v>
                </c:pt>
                <c:pt idx="181">
                  <c:v>519</c:v>
                </c:pt>
                <c:pt idx="182">
                  <c:v>370</c:v>
                </c:pt>
                <c:pt idx="183">
                  <c:v>486</c:v>
                </c:pt>
                <c:pt idx="184">
                  <c:v>512</c:v>
                </c:pt>
                <c:pt idx="185">
                  <c:v>538</c:v>
                </c:pt>
                <c:pt idx="186">
                  <c:v>486</c:v>
                </c:pt>
                <c:pt idx="187">
                  <c:v>490</c:v>
                </c:pt>
                <c:pt idx="188">
                  <c:v>465</c:v>
                </c:pt>
                <c:pt idx="189">
                  <c:v>553</c:v>
                </c:pt>
                <c:pt idx="190">
                  <c:v>482</c:v>
                </c:pt>
                <c:pt idx="191">
                  <c:v>558</c:v>
                </c:pt>
                <c:pt idx="192">
                  <c:v>465</c:v>
                </c:pt>
                <c:pt idx="193">
                  <c:v>458</c:v>
                </c:pt>
                <c:pt idx="194">
                  <c:v>317</c:v>
                </c:pt>
                <c:pt idx="195">
                  <c:v>531</c:v>
                </c:pt>
                <c:pt idx="196">
                  <c:v>389</c:v>
                </c:pt>
                <c:pt idx="197">
                  <c:v>330</c:v>
                </c:pt>
                <c:pt idx="198">
                  <c:v>520</c:v>
                </c:pt>
                <c:pt idx="199">
                  <c:v>640</c:v>
                </c:pt>
                <c:pt idx="200">
                  <c:v>362</c:v>
                </c:pt>
                <c:pt idx="201">
                  <c:v>116</c:v>
                </c:pt>
                <c:pt idx="202">
                  <c:v>214</c:v>
                </c:pt>
                <c:pt idx="203">
                  <c:v>155</c:v>
                </c:pt>
                <c:pt idx="204">
                  <c:v>334</c:v>
                </c:pt>
                <c:pt idx="205">
                  <c:v>428</c:v>
                </c:pt>
                <c:pt idx="206">
                  <c:v>618</c:v>
                </c:pt>
                <c:pt idx="207">
                  <c:v>631</c:v>
                </c:pt>
                <c:pt idx="208">
                  <c:v>665</c:v>
                </c:pt>
                <c:pt idx="209">
                  <c:v>639</c:v>
                </c:pt>
                <c:pt idx="210">
                  <c:v>486</c:v>
                </c:pt>
                <c:pt idx="211">
                  <c:v>592</c:v>
                </c:pt>
                <c:pt idx="212">
                  <c:v>614</c:v>
                </c:pt>
                <c:pt idx="213">
                  <c:v>624</c:v>
                </c:pt>
                <c:pt idx="214">
                  <c:v>661</c:v>
                </c:pt>
                <c:pt idx="215">
                  <c:v>900</c:v>
                </c:pt>
                <c:pt idx="216">
                  <c:v>604</c:v>
                </c:pt>
                <c:pt idx="217">
                  <c:v>680</c:v>
                </c:pt>
                <c:pt idx="218">
                  <c:v>513</c:v>
                </c:pt>
                <c:pt idx="219">
                  <c:v>638</c:v>
                </c:pt>
                <c:pt idx="220">
                  <c:v>465</c:v>
                </c:pt>
                <c:pt idx="221">
                  <c:v>277</c:v>
                </c:pt>
                <c:pt idx="222">
                  <c:v>702</c:v>
                </c:pt>
                <c:pt idx="223">
                  <c:v>630</c:v>
                </c:pt>
                <c:pt idx="224">
                  <c:v>525</c:v>
                </c:pt>
                <c:pt idx="225">
                  <c:v>586</c:v>
                </c:pt>
                <c:pt idx="226">
                  <c:v>683</c:v>
                </c:pt>
                <c:pt idx="227">
                  <c:v>548</c:v>
                </c:pt>
                <c:pt idx="228">
                  <c:v>601</c:v>
                </c:pt>
                <c:pt idx="229">
                  <c:v>860</c:v>
                </c:pt>
                <c:pt idx="230">
                  <c:v>732</c:v>
                </c:pt>
                <c:pt idx="231">
                  <c:v>586</c:v>
                </c:pt>
                <c:pt idx="232">
                  <c:v>619</c:v>
                </c:pt>
                <c:pt idx="233">
                  <c:v>623</c:v>
                </c:pt>
                <c:pt idx="234">
                  <c:v>558</c:v>
                </c:pt>
                <c:pt idx="235">
                  <c:v>364</c:v>
                </c:pt>
                <c:pt idx="236">
                  <c:v>677</c:v>
                </c:pt>
                <c:pt idx="237">
                  <c:v>750</c:v>
                </c:pt>
                <c:pt idx="238">
                  <c:v>680</c:v>
                </c:pt>
                <c:pt idx="239">
                  <c:v>426</c:v>
                </c:pt>
                <c:pt idx="240">
                  <c:v>150</c:v>
                </c:pt>
                <c:pt idx="241">
                  <c:v>593</c:v>
                </c:pt>
                <c:pt idx="242">
                  <c:v>403</c:v>
                </c:pt>
                <c:pt idx="243">
                  <c:v>673</c:v>
                </c:pt>
                <c:pt idx="244">
                  <c:v>568</c:v>
                </c:pt>
                <c:pt idx="245">
                  <c:v>434</c:v>
                </c:pt>
                <c:pt idx="246">
                  <c:v>530</c:v>
                </c:pt>
                <c:pt idx="247">
                  <c:v>508</c:v>
                </c:pt>
                <c:pt idx="248">
                  <c:v>534</c:v>
                </c:pt>
                <c:pt idx="249">
                  <c:v>578</c:v>
                </c:pt>
                <c:pt idx="250">
                  <c:v>479</c:v>
                </c:pt>
                <c:pt idx="251">
                  <c:v>594</c:v>
                </c:pt>
                <c:pt idx="252">
                  <c:v>564</c:v>
                </c:pt>
                <c:pt idx="253">
                  <c:v>513</c:v>
                </c:pt>
                <c:pt idx="254">
                  <c:v>467</c:v>
                </c:pt>
                <c:pt idx="255">
                  <c:v>557</c:v>
                </c:pt>
                <c:pt idx="256">
                  <c:v>672</c:v>
                </c:pt>
                <c:pt idx="257">
                  <c:v>698</c:v>
                </c:pt>
                <c:pt idx="258">
                  <c:v>690</c:v>
                </c:pt>
                <c:pt idx="259">
                  <c:v>475</c:v>
                </c:pt>
                <c:pt idx="260">
                  <c:v>499</c:v>
                </c:pt>
                <c:pt idx="261">
                  <c:v>493</c:v>
                </c:pt>
                <c:pt idx="262">
                  <c:v>501</c:v>
                </c:pt>
                <c:pt idx="263">
                  <c:v>570</c:v>
                </c:pt>
                <c:pt idx="264">
                  <c:v>712</c:v>
                </c:pt>
                <c:pt idx="265">
                  <c:v>642</c:v>
                </c:pt>
                <c:pt idx="266">
                  <c:v>487</c:v>
                </c:pt>
                <c:pt idx="267">
                  <c:v>444</c:v>
                </c:pt>
                <c:pt idx="268">
                  <c:v>295</c:v>
                </c:pt>
                <c:pt idx="269">
                  <c:v>308</c:v>
                </c:pt>
                <c:pt idx="270">
                  <c:v>411</c:v>
                </c:pt>
                <c:pt idx="271">
                  <c:v>330</c:v>
                </c:pt>
                <c:pt idx="272">
                  <c:v>77</c:v>
                </c:pt>
                <c:pt idx="273">
                  <c:v>274</c:v>
                </c:pt>
                <c:pt idx="274">
                  <c:v>291</c:v>
                </c:pt>
                <c:pt idx="275">
                  <c:v>351</c:v>
                </c:pt>
                <c:pt idx="276">
                  <c:v>352</c:v>
                </c:pt>
                <c:pt idx="277">
                  <c:v>370</c:v>
                </c:pt>
                <c:pt idx="278">
                  <c:v>426</c:v>
                </c:pt>
                <c:pt idx="279">
                  <c:v>227</c:v>
                </c:pt>
                <c:pt idx="280">
                  <c:v>362</c:v>
                </c:pt>
                <c:pt idx="281">
                  <c:v>372</c:v>
                </c:pt>
                <c:pt idx="282">
                  <c:v>531</c:v>
                </c:pt>
                <c:pt idx="283">
                  <c:v>517</c:v>
                </c:pt>
                <c:pt idx="284">
                  <c:v>572</c:v>
                </c:pt>
                <c:pt idx="285">
                  <c:v>395</c:v>
                </c:pt>
                <c:pt idx="286">
                  <c:v>530</c:v>
                </c:pt>
                <c:pt idx="287">
                  <c:v>262</c:v>
                </c:pt>
                <c:pt idx="288">
                  <c:v>321</c:v>
                </c:pt>
                <c:pt idx="289">
                  <c:v>247</c:v>
                </c:pt>
                <c:pt idx="290">
                  <c:v>275</c:v>
                </c:pt>
                <c:pt idx="291">
                  <c:v>339</c:v>
                </c:pt>
                <c:pt idx="292">
                  <c:v>497</c:v>
                </c:pt>
                <c:pt idx="293">
                  <c:v>347</c:v>
                </c:pt>
                <c:pt idx="294">
                  <c:v>397</c:v>
                </c:pt>
                <c:pt idx="295">
                  <c:v>502</c:v>
                </c:pt>
                <c:pt idx="296">
                  <c:v>325</c:v>
                </c:pt>
                <c:pt idx="297">
                  <c:v>122</c:v>
                </c:pt>
                <c:pt idx="298">
                  <c:v>143</c:v>
                </c:pt>
                <c:pt idx="299">
                  <c:v>265</c:v>
                </c:pt>
                <c:pt idx="300">
                  <c:v>544</c:v>
                </c:pt>
                <c:pt idx="301">
                  <c:v>474</c:v>
                </c:pt>
                <c:pt idx="302">
                  <c:v>491</c:v>
                </c:pt>
                <c:pt idx="303">
                  <c:v>520</c:v>
                </c:pt>
                <c:pt idx="304">
                  <c:v>247</c:v>
                </c:pt>
                <c:pt idx="305">
                  <c:v>542</c:v>
                </c:pt>
                <c:pt idx="306">
                  <c:v>465</c:v>
                </c:pt>
                <c:pt idx="307">
                  <c:v>358</c:v>
                </c:pt>
                <c:pt idx="308">
                  <c:v>439</c:v>
                </c:pt>
                <c:pt idx="309">
                  <c:v>428</c:v>
                </c:pt>
                <c:pt idx="310">
                  <c:v>380</c:v>
                </c:pt>
                <c:pt idx="311">
                  <c:v>271</c:v>
                </c:pt>
                <c:pt idx="312">
                  <c:v>261</c:v>
                </c:pt>
                <c:pt idx="313">
                  <c:v>302</c:v>
                </c:pt>
                <c:pt idx="314">
                  <c:v>176</c:v>
                </c:pt>
                <c:pt idx="315">
                  <c:v>150</c:v>
                </c:pt>
                <c:pt idx="316">
                  <c:v>190</c:v>
                </c:pt>
                <c:pt idx="317">
                  <c:v>359</c:v>
                </c:pt>
                <c:pt idx="318">
                  <c:v>511</c:v>
                </c:pt>
                <c:pt idx="319">
                  <c:v>377</c:v>
                </c:pt>
                <c:pt idx="320">
                  <c:v>398</c:v>
                </c:pt>
                <c:pt idx="321">
                  <c:v>502</c:v>
                </c:pt>
                <c:pt idx="322">
                  <c:v>493</c:v>
                </c:pt>
                <c:pt idx="323">
                  <c:v>480</c:v>
                </c:pt>
                <c:pt idx="324">
                  <c:v>472</c:v>
                </c:pt>
                <c:pt idx="325">
                  <c:v>422</c:v>
                </c:pt>
                <c:pt idx="326">
                  <c:v>254</c:v>
                </c:pt>
                <c:pt idx="327">
                  <c:v>404</c:v>
                </c:pt>
                <c:pt idx="328">
                  <c:v>521</c:v>
                </c:pt>
                <c:pt idx="329">
                  <c:v>440</c:v>
                </c:pt>
                <c:pt idx="330">
                  <c:v>337</c:v>
                </c:pt>
                <c:pt idx="331">
                  <c:v>404</c:v>
                </c:pt>
                <c:pt idx="332">
                  <c:v>347</c:v>
                </c:pt>
                <c:pt idx="333">
                  <c:v>418</c:v>
                </c:pt>
                <c:pt idx="334">
                  <c:v>594</c:v>
                </c:pt>
                <c:pt idx="335">
                  <c:v>785</c:v>
                </c:pt>
                <c:pt idx="336">
                  <c:v>310</c:v>
                </c:pt>
                <c:pt idx="337">
                  <c:v>300</c:v>
                </c:pt>
                <c:pt idx="338">
                  <c:v>403</c:v>
                </c:pt>
                <c:pt idx="339">
                  <c:v>516</c:v>
                </c:pt>
                <c:pt idx="340">
                  <c:v>147</c:v>
                </c:pt>
                <c:pt idx="341">
                  <c:v>258</c:v>
                </c:pt>
                <c:pt idx="342">
                  <c:v>518</c:v>
                </c:pt>
                <c:pt idx="343">
                  <c:v>391</c:v>
                </c:pt>
                <c:pt idx="344">
                  <c:v>551</c:v>
                </c:pt>
                <c:pt idx="345">
                  <c:v>377</c:v>
                </c:pt>
                <c:pt idx="346">
                  <c:v>228</c:v>
                </c:pt>
                <c:pt idx="347">
                  <c:v>144</c:v>
                </c:pt>
                <c:pt idx="348">
                  <c:v>250</c:v>
                </c:pt>
                <c:pt idx="349">
                  <c:v>244</c:v>
                </c:pt>
                <c:pt idx="350">
                  <c:v>67</c:v>
                </c:pt>
                <c:pt idx="351">
                  <c:v>261</c:v>
                </c:pt>
                <c:pt idx="352">
                  <c:v>171</c:v>
                </c:pt>
                <c:pt idx="353">
                  <c:v>169</c:v>
                </c:pt>
                <c:pt idx="354">
                  <c:v>249</c:v>
                </c:pt>
                <c:pt idx="355">
                  <c:v>465</c:v>
                </c:pt>
                <c:pt idx="356">
                  <c:v>517</c:v>
                </c:pt>
                <c:pt idx="357">
                  <c:v>499</c:v>
                </c:pt>
                <c:pt idx="358">
                  <c:v>513</c:v>
                </c:pt>
                <c:pt idx="359">
                  <c:v>538</c:v>
                </c:pt>
                <c:pt idx="360">
                  <c:v>609</c:v>
                </c:pt>
                <c:pt idx="361">
                  <c:v>625</c:v>
                </c:pt>
                <c:pt idx="362">
                  <c:v>720</c:v>
                </c:pt>
                <c:pt idx="363">
                  <c:v>674</c:v>
                </c:pt>
                <c:pt idx="364">
                  <c:v>280</c:v>
                </c:pt>
                <c:pt idx="365">
                  <c:v>100</c:v>
                </c:pt>
                <c:pt idx="366">
                  <c:v>470</c:v>
                </c:pt>
                <c:pt idx="367">
                  <c:v>556</c:v>
                </c:pt>
                <c:pt idx="368">
                  <c:v>418</c:v>
                </c:pt>
                <c:pt idx="369">
                  <c:v>709</c:v>
                </c:pt>
                <c:pt idx="370">
                  <c:v>655</c:v>
                </c:pt>
                <c:pt idx="371">
                  <c:v>533</c:v>
                </c:pt>
                <c:pt idx="372">
                  <c:v>549</c:v>
                </c:pt>
                <c:pt idx="373">
                  <c:v>600</c:v>
                </c:pt>
                <c:pt idx="374">
                  <c:v>607</c:v>
                </c:pt>
                <c:pt idx="375">
                  <c:v>689</c:v>
                </c:pt>
                <c:pt idx="376">
                  <c:v>736</c:v>
                </c:pt>
                <c:pt idx="377">
                  <c:v>645</c:v>
                </c:pt>
                <c:pt idx="378">
                  <c:v>416</c:v>
                </c:pt>
                <c:pt idx="379">
                  <c:v>552</c:v>
                </c:pt>
                <c:pt idx="380">
                  <c:v>263</c:v>
                </c:pt>
                <c:pt idx="381">
                  <c:v>521</c:v>
                </c:pt>
                <c:pt idx="382">
                  <c:v>312</c:v>
                </c:pt>
                <c:pt idx="383">
                  <c:v>562</c:v>
                </c:pt>
                <c:pt idx="384">
                  <c:v>741</c:v>
                </c:pt>
                <c:pt idx="385">
                  <c:v>564</c:v>
                </c:pt>
                <c:pt idx="386">
                  <c:v>130</c:v>
                </c:pt>
                <c:pt idx="387">
                  <c:v>208</c:v>
                </c:pt>
                <c:pt idx="388">
                  <c:v>349</c:v>
                </c:pt>
                <c:pt idx="389">
                  <c:v>492</c:v>
                </c:pt>
                <c:pt idx="390">
                  <c:v>632</c:v>
                </c:pt>
                <c:pt idx="391">
                  <c:v>452</c:v>
                </c:pt>
                <c:pt idx="392">
                  <c:v>511</c:v>
                </c:pt>
                <c:pt idx="393">
                  <c:v>528</c:v>
                </c:pt>
                <c:pt idx="394">
                  <c:v>411</c:v>
                </c:pt>
                <c:pt idx="395">
                  <c:v>465</c:v>
                </c:pt>
                <c:pt idx="396">
                  <c:v>493</c:v>
                </c:pt>
                <c:pt idx="397">
                  <c:v>688</c:v>
                </c:pt>
                <c:pt idx="398">
                  <c:v>598</c:v>
                </c:pt>
                <c:pt idx="399">
                  <c:v>543</c:v>
                </c:pt>
                <c:pt idx="400">
                  <c:v>495</c:v>
                </c:pt>
                <c:pt idx="401">
                  <c:v>510</c:v>
                </c:pt>
                <c:pt idx="402">
                  <c:v>547</c:v>
                </c:pt>
                <c:pt idx="403">
                  <c:v>516</c:v>
                </c:pt>
                <c:pt idx="404">
                  <c:v>341</c:v>
                </c:pt>
                <c:pt idx="405">
                  <c:v>778</c:v>
                </c:pt>
                <c:pt idx="406">
                  <c:v>583</c:v>
                </c:pt>
                <c:pt idx="407">
                  <c:v>169</c:v>
                </c:pt>
                <c:pt idx="408">
                  <c:v>156</c:v>
                </c:pt>
                <c:pt idx="409">
                  <c:v>309</c:v>
                </c:pt>
                <c:pt idx="410">
                  <c:v>190</c:v>
                </c:pt>
                <c:pt idx="411">
                  <c:v>111</c:v>
                </c:pt>
                <c:pt idx="412">
                  <c:v>641</c:v>
                </c:pt>
                <c:pt idx="413">
                  <c:v>564</c:v>
                </c:pt>
                <c:pt idx="414">
                  <c:v>654</c:v>
                </c:pt>
                <c:pt idx="415">
                  <c:v>586</c:v>
                </c:pt>
                <c:pt idx="416">
                  <c:v>547</c:v>
                </c:pt>
                <c:pt idx="417">
                  <c:v>408</c:v>
                </c:pt>
                <c:pt idx="418">
                  <c:v>559</c:v>
                </c:pt>
                <c:pt idx="419">
                  <c:v>802</c:v>
                </c:pt>
                <c:pt idx="420">
                  <c:v>582</c:v>
                </c:pt>
                <c:pt idx="421">
                  <c:v>548</c:v>
                </c:pt>
                <c:pt idx="422">
                  <c:v>557</c:v>
                </c:pt>
                <c:pt idx="423">
                  <c:v>555</c:v>
                </c:pt>
                <c:pt idx="424">
                  <c:v>443</c:v>
                </c:pt>
                <c:pt idx="425">
                  <c:v>786</c:v>
                </c:pt>
                <c:pt idx="426">
                  <c:v>364</c:v>
                </c:pt>
                <c:pt idx="427">
                  <c:v>383</c:v>
                </c:pt>
                <c:pt idx="428">
                  <c:v>386</c:v>
                </c:pt>
                <c:pt idx="429">
                  <c:v>291</c:v>
                </c:pt>
                <c:pt idx="430">
                  <c:v>682</c:v>
                </c:pt>
                <c:pt idx="431">
                  <c:v>620</c:v>
                </c:pt>
                <c:pt idx="432">
                  <c:v>656</c:v>
                </c:pt>
                <c:pt idx="433">
                  <c:v>548</c:v>
                </c:pt>
                <c:pt idx="434">
                  <c:v>312</c:v>
                </c:pt>
                <c:pt idx="435">
                  <c:v>304</c:v>
                </c:pt>
                <c:pt idx="436">
                  <c:v>416</c:v>
                </c:pt>
                <c:pt idx="437">
                  <c:v>644</c:v>
                </c:pt>
                <c:pt idx="438">
                  <c:v>587</c:v>
                </c:pt>
                <c:pt idx="439">
                  <c:v>793</c:v>
                </c:pt>
                <c:pt idx="440">
                  <c:v>673</c:v>
                </c:pt>
                <c:pt idx="441">
                  <c:v>230</c:v>
                </c:pt>
                <c:pt idx="442">
                  <c:v>364</c:v>
                </c:pt>
                <c:pt idx="443">
                  <c:v>368</c:v>
                </c:pt>
                <c:pt idx="444">
                  <c:v>302</c:v>
                </c:pt>
                <c:pt idx="445">
                  <c:v>446</c:v>
                </c:pt>
                <c:pt idx="446">
                  <c:v>657</c:v>
                </c:pt>
                <c:pt idx="447">
                  <c:v>601</c:v>
                </c:pt>
                <c:pt idx="448">
                  <c:v>534</c:v>
                </c:pt>
                <c:pt idx="449">
                  <c:v>559</c:v>
                </c:pt>
                <c:pt idx="450">
                  <c:v>466</c:v>
                </c:pt>
                <c:pt idx="451">
                  <c:v>526</c:v>
                </c:pt>
                <c:pt idx="452">
                  <c:v>530</c:v>
                </c:pt>
                <c:pt idx="453">
                  <c:v>561</c:v>
                </c:pt>
                <c:pt idx="454">
                  <c:v>642</c:v>
                </c:pt>
                <c:pt idx="455">
                  <c:v>478</c:v>
                </c:pt>
                <c:pt idx="456">
                  <c:v>424</c:v>
                </c:pt>
                <c:pt idx="457">
                  <c:v>389</c:v>
                </c:pt>
                <c:pt idx="458">
                  <c:v>388</c:v>
                </c:pt>
                <c:pt idx="459">
                  <c:v>375</c:v>
                </c:pt>
                <c:pt idx="460">
                  <c:v>220</c:v>
                </c:pt>
                <c:pt idx="461">
                  <c:v>250</c:v>
                </c:pt>
                <c:pt idx="462">
                  <c:v>477</c:v>
                </c:pt>
                <c:pt idx="463">
                  <c:v>440</c:v>
                </c:pt>
                <c:pt idx="464">
                  <c:v>448</c:v>
                </c:pt>
                <c:pt idx="465">
                  <c:v>461</c:v>
                </c:pt>
                <c:pt idx="466">
                  <c:v>462</c:v>
                </c:pt>
                <c:pt idx="467">
                  <c:v>521</c:v>
                </c:pt>
                <c:pt idx="468">
                  <c:v>349</c:v>
                </c:pt>
                <c:pt idx="469">
                  <c:v>382</c:v>
                </c:pt>
                <c:pt idx="470">
                  <c:v>399</c:v>
                </c:pt>
                <c:pt idx="471">
                  <c:v>403</c:v>
                </c:pt>
                <c:pt idx="472">
                  <c:v>486</c:v>
                </c:pt>
                <c:pt idx="473">
                  <c:v>139</c:v>
                </c:pt>
                <c:pt idx="474">
                  <c:v>436</c:v>
                </c:pt>
                <c:pt idx="475">
                  <c:v>384</c:v>
                </c:pt>
                <c:pt idx="476">
                  <c:v>190</c:v>
                </c:pt>
                <c:pt idx="477">
                  <c:v>325</c:v>
                </c:pt>
                <c:pt idx="478">
                  <c:v>379</c:v>
                </c:pt>
                <c:pt idx="479">
                  <c:v>368</c:v>
                </c:pt>
                <c:pt idx="480">
                  <c:v>337</c:v>
                </c:pt>
                <c:pt idx="481">
                  <c:v>560</c:v>
                </c:pt>
                <c:pt idx="482">
                  <c:v>313</c:v>
                </c:pt>
                <c:pt idx="483">
                  <c:v>408</c:v>
                </c:pt>
                <c:pt idx="484">
                  <c:v>352</c:v>
                </c:pt>
                <c:pt idx="485">
                  <c:v>359</c:v>
                </c:pt>
                <c:pt idx="486">
                  <c:v>460</c:v>
                </c:pt>
                <c:pt idx="487">
                  <c:v>340</c:v>
                </c:pt>
                <c:pt idx="488">
                  <c:v>239</c:v>
                </c:pt>
                <c:pt idx="489">
                  <c:v>313</c:v>
                </c:pt>
                <c:pt idx="490">
                  <c:v>379</c:v>
                </c:pt>
                <c:pt idx="491">
                  <c:v>398</c:v>
                </c:pt>
                <c:pt idx="492">
                  <c:v>311</c:v>
                </c:pt>
                <c:pt idx="493">
                  <c:v>417</c:v>
                </c:pt>
                <c:pt idx="494">
                  <c:v>294</c:v>
                </c:pt>
                <c:pt idx="495">
                  <c:v>443</c:v>
                </c:pt>
                <c:pt idx="496">
                  <c:v>338</c:v>
                </c:pt>
                <c:pt idx="497">
                  <c:v>327</c:v>
                </c:pt>
                <c:pt idx="498">
                  <c:v>435</c:v>
                </c:pt>
                <c:pt idx="499">
                  <c:v>394</c:v>
                </c:pt>
                <c:pt idx="500">
                  <c:v>386</c:v>
                </c:pt>
                <c:pt idx="501">
                  <c:v>247</c:v>
                </c:pt>
                <c:pt idx="502">
                  <c:v>314</c:v>
                </c:pt>
                <c:pt idx="503">
                  <c:v>286</c:v>
                </c:pt>
                <c:pt idx="504">
                  <c:v>342</c:v>
                </c:pt>
                <c:pt idx="505">
                  <c:v>361</c:v>
                </c:pt>
                <c:pt idx="506">
                  <c:v>371</c:v>
                </c:pt>
                <c:pt idx="507">
                  <c:v>432</c:v>
                </c:pt>
                <c:pt idx="508">
                  <c:v>411</c:v>
                </c:pt>
                <c:pt idx="509">
                  <c:v>364</c:v>
                </c:pt>
                <c:pt idx="510">
                  <c:v>340</c:v>
                </c:pt>
                <c:pt idx="511">
                  <c:v>382</c:v>
                </c:pt>
                <c:pt idx="512">
                  <c:v>393</c:v>
                </c:pt>
                <c:pt idx="513">
                  <c:v>331</c:v>
                </c:pt>
                <c:pt idx="514">
                  <c:v>382</c:v>
                </c:pt>
                <c:pt idx="515">
                  <c:v>353</c:v>
                </c:pt>
                <c:pt idx="516">
                  <c:v>385</c:v>
                </c:pt>
                <c:pt idx="517">
                  <c:v>277</c:v>
                </c:pt>
                <c:pt idx="518">
                  <c:v>243</c:v>
                </c:pt>
                <c:pt idx="519">
                  <c:v>271</c:v>
                </c:pt>
                <c:pt idx="520">
                  <c:v>427</c:v>
                </c:pt>
                <c:pt idx="521">
                  <c:v>462</c:v>
                </c:pt>
                <c:pt idx="522">
                  <c:v>407</c:v>
                </c:pt>
                <c:pt idx="523">
                  <c:v>442</c:v>
                </c:pt>
                <c:pt idx="524">
                  <c:v>416</c:v>
                </c:pt>
                <c:pt idx="525">
                  <c:v>376</c:v>
                </c:pt>
                <c:pt idx="526">
                  <c:v>367</c:v>
                </c:pt>
                <c:pt idx="527">
                  <c:v>406</c:v>
                </c:pt>
                <c:pt idx="528">
                  <c:v>362</c:v>
                </c:pt>
                <c:pt idx="529">
                  <c:v>383</c:v>
                </c:pt>
                <c:pt idx="530">
                  <c:v>470</c:v>
                </c:pt>
                <c:pt idx="531">
                  <c:v>394</c:v>
                </c:pt>
                <c:pt idx="532">
                  <c:v>400</c:v>
                </c:pt>
                <c:pt idx="533">
                  <c:v>304</c:v>
                </c:pt>
                <c:pt idx="534">
                  <c:v>404</c:v>
                </c:pt>
                <c:pt idx="535">
                  <c:v>438</c:v>
                </c:pt>
                <c:pt idx="536">
                  <c:v>406</c:v>
                </c:pt>
                <c:pt idx="537">
                  <c:v>414</c:v>
                </c:pt>
                <c:pt idx="538">
                  <c:v>434</c:v>
                </c:pt>
                <c:pt idx="539">
                  <c:v>342</c:v>
                </c:pt>
                <c:pt idx="540">
                  <c:v>409</c:v>
                </c:pt>
                <c:pt idx="541">
                  <c:v>368</c:v>
                </c:pt>
                <c:pt idx="542">
                  <c:v>328</c:v>
                </c:pt>
                <c:pt idx="543">
                  <c:v>224</c:v>
                </c:pt>
                <c:pt idx="544">
                  <c:v>173</c:v>
                </c:pt>
                <c:pt idx="545">
                  <c:v>6</c:v>
                </c:pt>
                <c:pt idx="546">
                  <c:v>280</c:v>
                </c:pt>
                <c:pt idx="547">
                  <c:v>171</c:v>
                </c:pt>
                <c:pt idx="548">
                  <c:v>175</c:v>
                </c:pt>
                <c:pt idx="549">
                  <c:v>196</c:v>
                </c:pt>
                <c:pt idx="550">
                  <c:v>176</c:v>
                </c:pt>
                <c:pt idx="551">
                  <c:v>146</c:v>
                </c:pt>
                <c:pt idx="552">
                  <c:v>179</c:v>
                </c:pt>
                <c:pt idx="553">
                  <c:v>162</c:v>
                </c:pt>
                <c:pt idx="554">
                  <c:v>159</c:v>
                </c:pt>
                <c:pt idx="555">
                  <c:v>243</c:v>
                </c:pt>
                <c:pt idx="556">
                  <c:v>286</c:v>
                </c:pt>
                <c:pt idx="557">
                  <c:v>352</c:v>
                </c:pt>
                <c:pt idx="558">
                  <c:v>386</c:v>
                </c:pt>
                <c:pt idx="559">
                  <c:v>208</c:v>
                </c:pt>
                <c:pt idx="560">
                  <c:v>282</c:v>
                </c:pt>
                <c:pt idx="561">
                  <c:v>97</c:v>
                </c:pt>
                <c:pt idx="562">
                  <c:v>236</c:v>
                </c:pt>
                <c:pt idx="563">
                  <c:v>371</c:v>
                </c:pt>
                <c:pt idx="564">
                  <c:v>279</c:v>
                </c:pt>
                <c:pt idx="565">
                  <c:v>308</c:v>
                </c:pt>
                <c:pt idx="566">
                  <c:v>370</c:v>
                </c:pt>
                <c:pt idx="567">
                  <c:v>363</c:v>
                </c:pt>
                <c:pt idx="568">
                  <c:v>366</c:v>
                </c:pt>
                <c:pt idx="569">
                  <c:v>480</c:v>
                </c:pt>
                <c:pt idx="570">
                  <c:v>603</c:v>
                </c:pt>
                <c:pt idx="571">
                  <c:v>542</c:v>
                </c:pt>
                <c:pt idx="572">
                  <c:v>582</c:v>
                </c:pt>
                <c:pt idx="573">
                  <c:v>501</c:v>
                </c:pt>
                <c:pt idx="574">
                  <c:v>456</c:v>
                </c:pt>
                <c:pt idx="575">
                  <c:v>274</c:v>
                </c:pt>
                <c:pt idx="576">
                  <c:v>192</c:v>
                </c:pt>
                <c:pt idx="577">
                  <c:v>455</c:v>
                </c:pt>
                <c:pt idx="578">
                  <c:v>433</c:v>
                </c:pt>
                <c:pt idx="579">
                  <c:v>362</c:v>
                </c:pt>
                <c:pt idx="580">
                  <c:v>376</c:v>
                </c:pt>
                <c:pt idx="581">
                  <c:v>355</c:v>
                </c:pt>
                <c:pt idx="582">
                  <c:v>494</c:v>
                </c:pt>
                <c:pt idx="583">
                  <c:v>499</c:v>
                </c:pt>
                <c:pt idx="584">
                  <c:v>551</c:v>
                </c:pt>
                <c:pt idx="585">
                  <c:v>482</c:v>
                </c:pt>
                <c:pt idx="586">
                  <c:v>604</c:v>
                </c:pt>
                <c:pt idx="587">
                  <c:v>512</c:v>
                </c:pt>
                <c:pt idx="588">
                  <c:v>489</c:v>
                </c:pt>
                <c:pt idx="589">
                  <c:v>420</c:v>
                </c:pt>
                <c:pt idx="590">
                  <c:v>507</c:v>
                </c:pt>
                <c:pt idx="591">
                  <c:v>503</c:v>
                </c:pt>
                <c:pt idx="592">
                  <c:v>474</c:v>
                </c:pt>
                <c:pt idx="593">
                  <c:v>612</c:v>
                </c:pt>
                <c:pt idx="594">
                  <c:v>594</c:v>
                </c:pt>
                <c:pt idx="595">
                  <c:v>501</c:v>
                </c:pt>
                <c:pt idx="596">
                  <c:v>538</c:v>
                </c:pt>
                <c:pt idx="597">
                  <c:v>358</c:v>
                </c:pt>
                <c:pt idx="598">
                  <c:v>525</c:v>
                </c:pt>
                <c:pt idx="599">
                  <c:v>505</c:v>
                </c:pt>
                <c:pt idx="600">
                  <c:v>597</c:v>
                </c:pt>
                <c:pt idx="601">
                  <c:v>360</c:v>
                </c:pt>
                <c:pt idx="602">
                  <c:v>487</c:v>
                </c:pt>
                <c:pt idx="603">
                  <c:v>445</c:v>
                </c:pt>
                <c:pt idx="604">
                  <c:v>296</c:v>
                </c:pt>
                <c:pt idx="605">
                  <c:v>524</c:v>
                </c:pt>
                <c:pt idx="606">
                  <c:v>421</c:v>
                </c:pt>
                <c:pt idx="607">
                  <c:v>660</c:v>
                </c:pt>
                <c:pt idx="608">
                  <c:v>529</c:v>
                </c:pt>
                <c:pt idx="609">
                  <c:v>505</c:v>
                </c:pt>
                <c:pt idx="610">
                  <c:v>502</c:v>
                </c:pt>
                <c:pt idx="611">
                  <c:v>540</c:v>
                </c:pt>
                <c:pt idx="612">
                  <c:v>447</c:v>
                </c:pt>
                <c:pt idx="613">
                  <c:v>357</c:v>
                </c:pt>
                <c:pt idx="614">
                  <c:v>613</c:v>
                </c:pt>
                <c:pt idx="615">
                  <c:v>512</c:v>
                </c:pt>
                <c:pt idx="616">
                  <c:v>447</c:v>
                </c:pt>
                <c:pt idx="617">
                  <c:v>491</c:v>
                </c:pt>
                <c:pt idx="618">
                  <c:v>484</c:v>
                </c:pt>
                <c:pt idx="619">
                  <c:v>541</c:v>
                </c:pt>
                <c:pt idx="620">
                  <c:v>502</c:v>
                </c:pt>
                <c:pt idx="621">
                  <c:v>413</c:v>
                </c:pt>
                <c:pt idx="622">
                  <c:v>434</c:v>
                </c:pt>
                <c:pt idx="623">
                  <c:v>413</c:v>
                </c:pt>
                <c:pt idx="624">
                  <c:v>521</c:v>
                </c:pt>
                <c:pt idx="625">
                  <c:v>485</c:v>
                </c:pt>
                <c:pt idx="626">
                  <c:v>463</c:v>
                </c:pt>
                <c:pt idx="627">
                  <c:v>429</c:v>
                </c:pt>
                <c:pt idx="628">
                  <c:v>533</c:v>
                </c:pt>
                <c:pt idx="629">
                  <c:v>444</c:v>
                </c:pt>
                <c:pt idx="630">
                  <c:v>325</c:v>
                </c:pt>
                <c:pt idx="631">
                  <c:v>324</c:v>
                </c:pt>
                <c:pt idx="632">
                  <c:v>386</c:v>
                </c:pt>
                <c:pt idx="633">
                  <c:v>346</c:v>
                </c:pt>
                <c:pt idx="634">
                  <c:v>343</c:v>
                </c:pt>
                <c:pt idx="635">
                  <c:v>324</c:v>
                </c:pt>
                <c:pt idx="636">
                  <c:v>256</c:v>
                </c:pt>
                <c:pt idx="637">
                  <c:v>410</c:v>
                </c:pt>
                <c:pt idx="638">
                  <c:v>418</c:v>
                </c:pt>
                <c:pt idx="639">
                  <c:v>528</c:v>
                </c:pt>
                <c:pt idx="640">
                  <c:v>564</c:v>
                </c:pt>
                <c:pt idx="641">
                  <c:v>534</c:v>
                </c:pt>
                <c:pt idx="642">
                  <c:v>502</c:v>
                </c:pt>
                <c:pt idx="643">
                  <c:v>538</c:v>
                </c:pt>
                <c:pt idx="644">
                  <c:v>365</c:v>
                </c:pt>
                <c:pt idx="645">
                  <c:v>360</c:v>
                </c:pt>
                <c:pt idx="646">
                  <c:v>353</c:v>
                </c:pt>
                <c:pt idx="647">
                  <c:v>457</c:v>
                </c:pt>
                <c:pt idx="648">
                  <c:v>552</c:v>
                </c:pt>
                <c:pt idx="649">
                  <c:v>465</c:v>
                </c:pt>
                <c:pt idx="650">
                  <c:v>436</c:v>
                </c:pt>
                <c:pt idx="651">
                  <c:v>488</c:v>
                </c:pt>
                <c:pt idx="652">
                  <c:v>471</c:v>
                </c:pt>
                <c:pt idx="653">
                  <c:v>459</c:v>
                </c:pt>
                <c:pt idx="654">
                  <c:v>481</c:v>
                </c:pt>
                <c:pt idx="655">
                  <c:v>379</c:v>
                </c:pt>
                <c:pt idx="656">
                  <c:v>324</c:v>
                </c:pt>
                <c:pt idx="657">
                  <c:v>203</c:v>
                </c:pt>
                <c:pt idx="658">
                  <c:v>163</c:v>
                </c:pt>
                <c:pt idx="659">
                  <c:v>209</c:v>
                </c:pt>
                <c:pt idx="660">
                  <c:v>277</c:v>
                </c:pt>
                <c:pt idx="661">
                  <c:v>276</c:v>
                </c:pt>
                <c:pt idx="662">
                  <c:v>361</c:v>
                </c:pt>
                <c:pt idx="663">
                  <c:v>281</c:v>
                </c:pt>
                <c:pt idx="664">
                  <c:v>350</c:v>
                </c:pt>
                <c:pt idx="665">
                  <c:v>338</c:v>
                </c:pt>
                <c:pt idx="666">
                  <c:v>278</c:v>
                </c:pt>
                <c:pt idx="667">
                  <c:v>380</c:v>
                </c:pt>
                <c:pt idx="668">
                  <c:v>444</c:v>
                </c:pt>
                <c:pt idx="669">
                  <c:v>466</c:v>
                </c:pt>
                <c:pt idx="670">
                  <c:v>330</c:v>
                </c:pt>
                <c:pt idx="671">
                  <c:v>151</c:v>
                </c:pt>
                <c:pt idx="672">
                  <c:v>160</c:v>
                </c:pt>
                <c:pt idx="673">
                  <c:v>259</c:v>
                </c:pt>
                <c:pt idx="674">
                  <c:v>380</c:v>
                </c:pt>
                <c:pt idx="675">
                  <c:v>425</c:v>
                </c:pt>
                <c:pt idx="676">
                  <c:v>263</c:v>
                </c:pt>
                <c:pt idx="677">
                  <c:v>387</c:v>
                </c:pt>
                <c:pt idx="678">
                  <c:v>476</c:v>
                </c:pt>
                <c:pt idx="679">
                  <c:v>288</c:v>
                </c:pt>
                <c:pt idx="680">
                  <c:v>274</c:v>
                </c:pt>
                <c:pt idx="681">
                  <c:v>309</c:v>
                </c:pt>
                <c:pt idx="682">
                  <c:v>434</c:v>
                </c:pt>
                <c:pt idx="683">
                  <c:v>428</c:v>
                </c:pt>
                <c:pt idx="684">
                  <c:v>169</c:v>
                </c:pt>
                <c:pt idx="685">
                  <c:v>143</c:v>
                </c:pt>
                <c:pt idx="686">
                  <c:v>314</c:v>
                </c:pt>
                <c:pt idx="687">
                  <c:v>370</c:v>
                </c:pt>
                <c:pt idx="688">
                  <c:v>498</c:v>
                </c:pt>
                <c:pt idx="689">
                  <c:v>147</c:v>
                </c:pt>
                <c:pt idx="690">
                  <c:v>117</c:v>
                </c:pt>
                <c:pt idx="691">
                  <c:v>206</c:v>
                </c:pt>
                <c:pt idx="692">
                  <c:v>263</c:v>
                </c:pt>
                <c:pt idx="693">
                  <c:v>200</c:v>
                </c:pt>
                <c:pt idx="694">
                  <c:v>169</c:v>
                </c:pt>
                <c:pt idx="695">
                  <c:v>300</c:v>
                </c:pt>
                <c:pt idx="696">
                  <c:v>384</c:v>
                </c:pt>
                <c:pt idx="697">
                  <c:v>268</c:v>
                </c:pt>
                <c:pt idx="698">
                  <c:v>251</c:v>
                </c:pt>
                <c:pt idx="699">
                  <c:v>387</c:v>
                </c:pt>
                <c:pt idx="700">
                  <c:v>417</c:v>
                </c:pt>
                <c:pt idx="701">
                  <c:v>211</c:v>
                </c:pt>
                <c:pt idx="702">
                  <c:v>146</c:v>
                </c:pt>
                <c:pt idx="703">
                  <c:v>145</c:v>
                </c:pt>
                <c:pt idx="704">
                  <c:v>97</c:v>
                </c:pt>
                <c:pt idx="739">
                  <c:v>297</c:v>
                </c:pt>
                <c:pt idx="740">
                  <c:v>189</c:v>
                </c:pt>
                <c:pt idx="741">
                  <c:v>323</c:v>
                </c:pt>
                <c:pt idx="742">
                  <c:v>423</c:v>
                </c:pt>
                <c:pt idx="743">
                  <c:v>369</c:v>
                </c:pt>
                <c:pt idx="744">
                  <c:v>450</c:v>
                </c:pt>
                <c:pt idx="745">
                  <c:v>523</c:v>
                </c:pt>
                <c:pt idx="746">
                  <c:v>417</c:v>
                </c:pt>
                <c:pt idx="747">
                  <c:v>579</c:v>
                </c:pt>
                <c:pt idx="748">
                  <c:v>476</c:v>
                </c:pt>
                <c:pt idx="749">
                  <c:v>485</c:v>
                </c:pt>
                <c:pt idx="750">
                  <c:v>158</c:v>
                </c:pt>
                <c:pt idx="751">
                  <c:v>451</c:v>
                </c:pt>
                <c:pt idx="752">
                  <c:v>494</c:v>
                </c:pt>
                <c:pt idx="753">
                  <c:v>476</c:v>
                </c:pt>
                <c:pt idx="754">
                  <c:v>525</c:v>
                </c:pt>
                <c:pt idx="755">
                  <c:v>520</c:v>
                </c:pt>
                <c:pt idx="756">
                  <c:v>395</c:v>
                </c:pt>
                <c:pt idx="757">
                  <c:v>447</c:v>
                </c:pt>
                <c:pt idx="758">
                  <c:v>163</c:v>
                </c:pt>
                <c:pt idx="759">
                  <c:v>482</c:v>
                </c:pt>
                <c:pt idx="760">
                  <c:v>534</c:v>
                </c:pt>
                <c:pt idx="761">
                  <c:v>372</c:v>
                </c:pt>
                <c:pt idx="762">
                  <c:v>578</c:v>
                </c:pt>
                <c:pt idx="763">
                  <c:v>483</c:v>
                </c:pt>
                <c:pt idx="764">
                  <c:v>341</c:v>
                </c:pt>
                <c:pt idx="765">
                  <c:v>419</c:v>
                </c:pt>
                <c:pt idx="766">
                  <c:v>502</c:v>
                </c:pt>
                <c:pt idx="767">
                  <c:v>422</c:v>
                </c:pt>
                <c:pt idx="768">
                  <c:v>500</c:v>
                </c:pt>
                <c:pt idx="769">
                  <c:v>544</c:v>
                </c:pt>
                <c:pt idx="770">
                  <c:v>314</c:v>
                </c:pt>
                <c:pt idx="771">
                  <c:v>433</c:v>
                </c:pt>
                <c:pt idx="772">
                  <c:v>372</c:v>
                </c:pt>
                <c:pt idx="773">
                  <c:v>347</c:v>
                </c:pt>
                <c:pt idx="774">
                  <c:v>411</c:v>
                </c:pt>
                <c:pt idx="775">
                  <c:v>470</c:v>
                </c:pt>
                <c:pt idx="776">
                  <c:v>438</c:v>
                </c:pt>
                <c:pt idx="777">
                  <c:v>443</c:v>
                </c:pt>
                <c:pt idx="778">
                  <c:v>458</c:v>
                </c:pt>
                <c:pt idx="779">
                  <c:v>471</c:v>
                </c:pt>
                <c:pt idx="780">
                  <c:v>563</c:v>
                </c:pt>
                <c:pt idx="781">
                  <c:v>581</c:v>
                </c:pt>
                <c:pt idx="782">
                  <c:v>642</c:v>
                </c:pt>
                <c:pt idx="783">
                  <c:v>461</c:v>
                </c:pt>
                <c:pt idx="784">
                  <c:v>435</c:v>
                </c:pt>
                <c:pt idx="785">
                  <c:v>451</c:v>
                </c:pt>
                <c:pt idx="786">
                  <c:v>496</c:v>
                </c:pt>
                <c:pt idx="787">
                  <c:v>583</c:v>
                </c:pt>
                <c:pt idx="788">
                  <c:v>905</c:v>
                </c:pt>
                <c:pt idx="789">
                  <c:v>1086</c:v>
                </c:pt>
                <c:pt idx="790">
                  <c:v>789</c:v>
                </c:pt>
                <c:pt idx="791">
                  <c:v>531</c:v>
                </c:pt>
                <c:pt idx="792">
                  <c:v>539</c:v>
                </c:pt>
                <c:pt idx="793">
                  <c:v>493</c:v>
                </c:pt>
                <c:pt idx="794">
                  <c:v>945</c:v>
                </c:pt>
                <c:pt idx="795">
                  <c:v>754</c:v>
                </c:pt>
                <c:pt idx="796">
                  <c:v>1191</c:v>
                </c:pt>
                <c:pt idx="797">
                  <c:v>1003</c:v>
                </c:pt>
                <c:pt idx="798">
                  <c:v>402</c:v>
                </c:pt>
                <c:pt idx="799">
                  <c:v>433</c:v>
                </c:pt>
                <c:pt idx="800">
                  <c:v>456</c:v>
                </c:pt>
                <c:pt idx="801">
                  <c:v>427</c:v>
                </c:pt>
                <c:pt idx="802">
                  <c:v>297</c:v>
                </c:pt>
                <c:pt idx="803">
                  <c:v>425</c:v>
                </c:pt>
                <c:pt idx="804">
                  <c:v>414</c:v>
                </c:pt>
                <c:pt idx="805">
                  <c:v>427</c:v>
                </c:pt>
                <c:pt idx="806">
                  <c:v>397</c:v>
                </c:pt>
                <c:pt idx="807">
                  <c:v>397</c:v>
                </c:pt>
                <c:pt idx="808">
                  <c:v>398</c:v>
                </c:pt>
                <c:pt idx="809">
                  <c:v>541</c:v>
                </c:pt>
                <c:pt idx="810">
                  <c:v>521</c:v>
                </c:pt>
                <c:pt idx="811">
                  <c:v>444</c:v>
                </c:pt>
                <c:pt idx="812">
                  <c:v>327</c:v>
                </c:pt>
                <c:pt idx="813">
                  <c:v>352</c:v>
                </c:pt>
                <c:pt idx="814">
                  <c:v>192</c:v>
                </c:pt>
                <c:pt idx="815">
                  <c:v>362</c:v>
                </c:pt>
                <c:pt idx="816">
                  <c:v>388</c:v>
                </c:pt>
                <c:pt idx="817">
                  <c:v>429</c:v>
                </c:pt>
                <c:pt idx="818">
                  <c:v>371</c:v>
                </c:pt>
                <c:pt idx="819">
                  <c:v>363</c:v>
                </c:pt>
                <c:pt idx="820">
                  <c:v>348</c:v>
                </c:pt>
                <c:pt idx="821">
                  <c:v>367</c:v>
                </c:pt>
                <c:pt idx="822">
                  <c:v>399</c:v>
                </c:pt>
                <c:pt idx="823">
                  <c:v>337</c:v>
                </c:pt>
                <c:pt idx="824">
                  <c:v>356</c:v>
                </c:pt>
                <c:pt idx="825">
                  <c:v>246</c:v>
                </c:pt>
                <c:pt idx="826">
                  <c:v>326</c:v>
                </c:pt>
                <c:pt idx="827">
                  <c:v>345</c:v>
                </c:pt>
                <c:pt idx="828">
                  <c:v>367</c:v>
                </c:pt>
                <c:pt idx="829">
                  <c:v>377</c:v>
                </c:pt>
                <c:pt idx="830">
                  <c:v>168</c:v>
                </c:pt>
                <c:pt idx="831">
                  <c:v>395</c:v>
                </c:pt>
                <c:pt idx="832">
                  <c:v>404</c:v>
                </c:pt>
                <c:pt idx="833">
                  <c:v>306</c:v>
                </c:pt>
                <c:pt idx="834">
                  <c:v>320</c:v>
                </c:pt>
                <c:pt idx="835">
                  <c:v>324</c:v>
                </c:pt>
                <c:pt idx="836">
                  <c:v>294</c:v>
                </c:pt>
                <c:pt idx="837">
                  <c:v>291</c:v>
                </c:pt>
                <c:pt idx="838">
                  <c:v>285</c:v>
                </c:pt>
                <c:pt idx="839">
                  <c:v>310</c:v>
                </c:pt>
                <c:pt idx="840">
                  <c:v>275</c:v>
                </c:pt>
                <c:pt idx="841">
                  <c:v>282</c:v>
                </c:pt>
                <c:pt idx="842">
                  <c:v>300</c:v>
                </c:pt>
                <c:pt idx="843">
                  <c:v>256</c:v>
                </c:pt>
                <c:pt idx="844">
                  <c:v>227</c:v>
                </c:pt>
                <c:pt idx="845">
                  <c:v>289</c:v>
                </c:pt>
                <c:pt idx="846">
                  <c:v>213</c:v>
                </c:pt>
                <c:pt idx="847">
                  <c:v>286</c:v>
                </c:pt>
                <c:pt idx="848">
                  <c:v>327</c:v>
                </c:pt>
                <c:pt idx="849">
                  <c:v>255</c:v>
                </c:pt>
                <c:pt idx="850">
                  <c:v>232</c:v>
                </c:pt>
                <c:pt idx="851">
                  <c:v>249</c:v>
                </c:pt>
                <c:pt idx="852">
                  <c:v>267</c:v>
                </c:pt>
                <c:pt idx="853">
                  <c:v>256</c:v>
                </c:pt>
                <c:pt idx="854">
                  <c:v>313</c:v>
                </c:pt>
                <c:pt idx="855">
                  <c:v>213</c:v>
                </c:pt>
                <c:pt idx="856">
                  <c:v>319</c:v>
                </c:pt>
                <c:pt idx="857">
                  <c:v>264</c:v>
                </c:pt>
                <c:pt idx="858">
                  <c:v>262</c:v>
                </c:pt>
                <c:pt idx="859">
                  <c:v>260</c:v>
                </c:pt>
                <c:pt idx="860">
                  <c:v>259</c:v>
                </c:pt>
                <c:pt idx="861">
                  <c:v>256</c:v>
                </c:pt>
                <c:pt idx="862">
                  <c:v>248</c:v>
                </c:pt>
                <c:pt idx="863">
                  <c:v>259</c:v>
                </c:pt>
                <c:pt idx="864">
                  <c:v>248</c:v>
                </c:pt>
                <c:pt idx="865">
                  <c:v>282</c:v>
                </c:pt>
                <c:pt idx="866">
                  <c:v>335</c:v>
                </c:pt>
                <c:pt idx="867">
                  <c:v>340</c:v>
                </c:pt>
                <c:pt idx="868">
                  <c:v>272</c:v>
                </c:pt>
                <c:pt idx="869">
                  <c:v>248</c:v>
                </c:pt>
                <c:pt idx="870">
                  <c:v>281</c:v>
                </c:pt>
                <c:pt idx="871">
                  <c:v>285</c:v>
                </c:pt>
                <c:pt idx="872">
                  <c:v>208</c:v>
                </c:pt>
                <c:pt idx="873">
                  <c:v>316</c:v>
                </c:pt>
                <c:pt idx="874">
                  <c:v>259</c:v>
                </c:pt>
                <c:pt idx="875">
                  <c:v>251</c:v>
                </c:pt>
                <c:pt idx="876">
                  <c:v>254</c:v>
                </c:pt>
                <c:pt idx="877">
                  <c:v>246</c:v>
                </c:pt>
                <c:pt idx="878">
                  <c:v>210</c:v>
                </c:pt>
                <c:pt idx="879">
                  <c:v>241</c:v>
                </c:pt>
                <c:pt idx="880">
                  <c:v>283</c:v>
                </c:pt>
                <c:pt idx="881">
                  <c:v>272</c:v>
                </c:pt>
                <c:pt idx="882">
                  <c:v>218</c:v>
                </c:pt>
                <c:pt idx="883">
                  <c:v>231</c:v>
                </c:pt>
                <c:pt idx="884">
                  <c:v>343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74-4029-AAC2-8120C4426959}"/>
            </c:ext>
          </c:extLst>
        </c:ser>
        <c:ser>
          <c:idx val="6"/>
          <c:order val="7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DailyData!$A$2:$A$886</c:f>
              <c:numCache>
                <c:formatCode>[$-F800]dddd\,\ mmmm\ dd\,\ yyyy</c:formatCode>
                <c:ptCount val="885"/>
                <c:pt idx="0">
                  <c:v>43892</c:v>
                </c:pt>
                <c:pt idx="1">
                  <c:v>43893</c:v>
                </c:pt>
                <c:pt idx="2">
                  <c:v>43894</c:v>
                </c:pt>
                <c:pt idx="3">
                  <c:v>43895</c:v>
                </c:pt>
                <c:pt idx="4">
                  <c:v>43896</c:v>
                </c:pt>
                <c:pt idx="5">
                  <c:v>43897</c:v>
                </c:pt>
                <c:pt idx="6">
                  <c:v>43898</c:v>
                </c:pt>
                <c:pt idx="7">
                  <c:v>43899</c:v>
                </c:pt>
                <c:pt idx="8">
                  <c:v>43900</c:v>
                </c:pt>
                <c:pt idx="9">
                  <c:v>43901</c:v>
                </c:pt>
                <c:pt idx="10">
                  <c:v>43902</c:v>
                </c:pt>
                <c:pt idx="11">
                  <c:v>43903</c:v>
                </c:pt>
                <c:pt idx="12">
                  <c:v>43904</c:v>
                </c:pt>
                <c:pt idx="13">
                  <c:v>43905</c:v>
                </c:pt>
                <c:pt idx="14">
                  <c:v>43906</c:v>
                </c:pt>
                <c:pt idx="15">
                  <c:v>43907</c:v>
                </c:pt>
                <c:pt idx="16">
                  <c:v>43908</c:v>
                </c:pt>
                <c:pt idx="17">
                  <c:v>43909</c:v>
                </c:pt>
                <c:pt idx="18">
                  <c:v>43910</c:v>
                </c:pt>
                <c:pt idx="19">
                  <c:v>43911</c:v>
                </c:pt>
                <c:pt idx="20">
                  <c:v>43912</c:v>
                </c:pt>
                <c:pt idx="21">
                  <c:v>43913</c:v>
                </c:pt>
                <c:pt idx="22">
                  <c:v>43914</c:v>
                </c:pt>
                <c:pt idx="23">
                  <c:v>43915</c:v>
                </c:pt>
                <c:pt idx="24">
                  <c:v>43916</c:v>
                </c:pt>
                <c:pt idx="25">
                  <c:v>43917</c:v>
                </c:pt>
                <c:pt idx="26">
                  <c:v>43918</c:v>
                </c:pt>
                <c:pt idx="27">
                  <c:v>43919</c:v>
                </c:pt>
                <c:pt idx="28">
                  <c:v>43920</c:v>
                </c:pt>
                <c:pt idx="29">
                  <c:v>43921</c:v>
                </c:pt>
                <c:pt idx="30">
                  <c:v>43922</c:v>
                </c:pt>
                <c:pt idx="31">
                  <c:v>43923</c:v>
                </c:pt>
                <c:pt idx="32">
                  <c:v>43924</c:v>
                </c:pt>
                <c:pt idx="33">
                  <c:v>43925</c:v>
                </c:pt>
                <c:pt idx="34">
                  <c:v>43926</c:v>
                </c:pt>
                <c:pt idx="35">
                  <c:v>43927</c:v>
                </c:pt>
                <c:pt idx="36">
                  <c:v>43928</c:v>
                </c:pt>
                <c:pt idx="37">
                  <c:v>43929</c:v>
                </c:pt>
                <c:pt idx="38">
                  <c:v>43930</c:v>
                </c:pt>
                <c:pt idx="39">
                  <c:v>43931</c:v>
                </c:pt>
                <c:pt idx="40">
                  <c:v>43932</c:v>
                </c:pt>
                <c:pt idx="41">
                  <c:v>43933</c:v>
                </c:pt>
                <c:pt idx="42">
                  <c:v>43934</c:v>
                </c:pt>
                <c:pt idx="43">
                  <c:v>43935</c:v>
                </c:pt>
                <c:pt idx="44">
                  <c:v>43936</c:v>
                </c:pt>
                <c:pt idx="45">
                  <c:v>43937</c:v>
                </c:pt>
                <c:pt idx="46">
                  <c:v>43938</c:v>
                </c:pt>
                <c:pt idx="47">
                  <c:v>43939</c:v>
                </c:pt>
                <c:pt idx="48">
                  <c:v>43940</c:v>
                </c:pt>
                <c:pt idx="49">
                  <c:v>43941</c:v>
                </c:pt>
                <c:pt idx="50">
                  <c:v>43942</c:v>
                </c:pt>
                <c:pt idx="51">
                  <c:v>43943</c:v>
                </c:pt>
                <c:pt idx="52">
                  <c:v>43944</c:v>
                </c:pt>
                <c:pt idx="53">
                  <c:v>43945</c:v>
                </c:pt>
                <c:pt idx="54">
                  <c:v>43946</c:v>
                </c:pt>
                <c:pt idx="55">
                  <c:v>43947</c:v>
                </c:pt>
                <c:pt idx="56">
                  <c:v>43948</c:v>
                </c:pt>
                <c:pt idx="57">
                  <c:v>43949</c:v>
                </c:pt>
                <c:pt idx="58">
                  <c:v>43950</c:v>
                </c:pt>
                <c:pt idx="59">
                  <c:v>43951</c:v>
                </c:pt>
                <c:pt idx="60">
                  <c:v>43952</c:v>
                </c:pt>
                <c:pt idx="61">
                  <c:v>43953</c:v>
                </c:pt>
                <c:pt idx="62">
                  <c:v>43954</c:v>
                </c:pt>
                <c:pt idx="63">
                  <c:v>43955</c:v>
                </c:pt>
                <c:pt idx="64">
                  <c:v>43956</c:v>
                </c:pt>
                <c:pt idx="65">
                  <c:v>43957</c:v>
                </c:pt>
                <c:pt idx="66">
                  <c:v>43958</c:v>
                </c:pt>
                <c:pt idx="67">
                  <c:v>43959</c:v>
                </c:pt>
                <c:pt idx="68">
                  <c:v>43960</c:v>
                </c:pt>
                <c:pt idx="69">
                  <c:v>43961</c:v>
                </c:pt>
                <c:pt idx="70">
                  <c:v>43962</c:v>
                </c:pt>
                <c:pt idx="71">
                  <c:v>43963</c:v>
                </c:pt>
                <c:pt idx="72">
                  <c:v>43964</c:v>
                </c:pt>
                <c:pt idx="73">
                  <c:v>43965</c:v>
                </c:pt>
                <c:pt idx="74">
                  <c:v>43966</c:v>
                </c:pt>
                <c:pt idx="75">
                  <c:v>43967</c:v>
                </c:pt>
                <c:pt idx="76">
                  <c:v>43968</c:v>
                </c:pt>
                <c:pt idx="77">
                  <c:v>43969</c:v>
                </c:pt>
                <c:pt idx="78">
                  <c:v>43970</c:v>
                </c:pt>
                <c:pt idx="79">
                  <c:v>43971</c:v>
                </c:pt>
                <c:pt idx="80">
                  <c:v>43972</c:v>
                </c:pt>
                <c:pt idx="81">
                  <c:v>43973</c:v>
                </c:pt>
                <c:pt idx="82">
                  <c:v>43974</c:v>
                </c:pt>
                <c:pt idx="83">
                  <c:v>43975</c:v>
                </c:pt>
                <c:pt idx="84">
                  <c:v>43976</c:v>
                </c:pt>
                <c:pt idx="85">
                  <c:v>43977</c:v>
                </c:pt>
                <c:pt idx="86">
                  <c:v>43978</c:v>
                </c:pt>
                <c:pt idx="87">
                  <c:v>43979</c:v>
                </c:pt>
                <c:pt idx="88">
                  <c:v>43980</c:v>
                </c:pt>
                <c:pt idx="89">
                  <c:v>43981</c:v>
                </c:pt>
                <c:pt idx="90">
                  <c:v>43982</c:v>
                </c:pt>
                <c:pt idx="91">
                  <c:v>43983</c:v>
                </c:pt>
                <c:pt idx="92">
                  <c:v>43984</c:v>
                </c:pt>
                <c:pt idx="93">
                  <c:v>43985</c:v>
                </c:pt>
                <c:pt idx="94">
                  <c:v>43986</c:v>
                </c:pt>
                <c:pt idx="95">
                  <c:v>43987</c:v>
                </c:pt>
                <c:pt idx="96">
                  <c:v>43988</c:v>
                </c:pt>
                <c:pt idx="97">
                  <c:v>43989</c:v>
                </c:pt>
                <c:pt idx="98">
                  <c:v>43990</c:v>
                </c:pt>
                <c:pt idx="99">
                  <c:v>43991</c:v>
                </c:pt>
                <c:pt idx="100">
                  <c:v>43992</c:v>
                </c:pt>
                <c:pt idx="101">
                  <c:v>43993</c:v>
                </c:pt>
                <c:pt idx="102">
                  <c:v>43994</c:v>
                </c:pt>
                <c:pt idx="103">
                  <c:v>43995</c:v>
                </c:pt>
                <c:pt idx="104">
                  <c:v>43996</c:v>
                </c:pt>
                <c:pt idx="105">
                  <c:v>43997</c:v>
                </c:pt>
                <c:pt idx="106">
                  <c:v>43998</c:v>
                </c:pt>
                <c:pt idx="107">
                  <c:v>43999</c:v>
                </c:pt>
                <c:pt idx="108">
                  <c:v>44000</c:v>
                </c:pt>
                <c:pt idx="109">
                  <c:v>44001</c:v>
                </c:pt>
                <c:pt idx="110">
                  <c:v>44002</c:v>
                </c:pt>
                <c:pt idx="111">
                  <c:v>44003</c:v>
                </c:pt>
                <c:pt idx="112">
                  <c:v>44004</c:v>
                </c:pt>
                <c:pt idx="113">
                  <c:v>44005</c:v>
                </c:pt>
                <c:pt idx="114">
                  <c:v>44006</c:v>
                </c:pt>
                <c:pt idx="115">
                  <c:v>44007</c:v>
                </c:pt>
                <c:pt idx="116">
                  <c:v>44008</c:v>
                </c:pt>
                <c:pt idx="117">
                  <c:v>44009</c:v>
                </c:pt>
                <c:pt idx="118">
                  <c:v>44010</c:v>
                </c:pt>
                <c:pt idx="119">
                  <c:v>44011</c:v>
                </c:pt>
                <c:pt idx="120">
                  <c:v>44012</c:v>
                </c:pt>
                <c:pt idx="121">
                  <c:v>44013</c:v>
                </c:pt>
                <c:pt idx="122">
                  <c:v>44014</c:v>
                </c:pt>
                <c:pt idx="123">
                  <c:v>44015</c:v>
                </c:pt>
                <c:pt idx="124">
                  <c:v>44016</c:v>
                </c:pt>
                <c:pt idx="125">
                  <c:v>44017</c:v>
                </c:pt>
                <c:pt idx="126">
                  <c:v>44018</c:v>
                </c:pt>
                <c:pt idx="127">
                  <c:v>44019</c:v>
                </c:pt>
                <c:pt idx="128">
                  <c:v>44020</c:v>
                </c:pt>
                <c:pt idx="129">
                  <c:v>44021</c:v>
                </c:pt>
                <c:pt idx="130">
                  <c:v>44022</c:v>
                </c:pt>
                <c:pt idx="131">
                  <c:v>44023</c:v>
                </c:pt>
                <c:pt idx="132">
                  <c:v>44024</c:v>
                </c:pt>
                <c:pt idx="133">
                  <c:v>44025</c:v>
                </c:pt>
                <c:pt idx="134">
                  <c:v>44026</c:v>
                </c:pt>
                <c:pt idx="135">
                  <c:v>44027</c:v>
                </c:pt>
                <c:pt idx="136">
                  <c:v>44028</c:v>
                </c:pt>
                <c:pt idx="137">
                  <c:v>44029</c:v>
                </c:pt>
                <c:pt idx="138">
                  <c:v>44030</c:v>
                </c:pt>
                <c:pt idx="139">
                  <c:v>44031</c:v>
                </c:pt>
                <c:pt idx="140">
                  <c:v>44032</c:v>
                </c:pt>
                <c:pt idx="141">
                  <c:v>44033</c:v>
                </c:pt>
                <c:pt idx="142">
                  <c:v>44034</c:v>
                </c:pt>
                <c:pt idx="143">
                  <c:v>44035</c:v>
                </c:pt>
                <c:pt idx="144">
                  <c:v>44036</c:v>
                </c:pt>
                <c:pt idx="145">
                  <c:v>44037</c:v>
                </c:pt>
                <c:pt idx="146">
                  <c:v>44038</c:v>
                </c:pt>
                <c:pt idx="147">
                  <c:v>44039</c:v>
                </c:pt>
                <c:pt idx="148">
                  <c:v>44040</c:v>
                </c:pt>
                <c:pt idx="149">
                  <c:v>44041</c:v>
                </c:pt>
                <c:pt idx="150">
                  <c:v>44042</c:v>
                </c:pt>
                <c:pt idx="151">
                  <c:v>44043</c:v>
                </c:pt>
                <c:pt idx="152">
                  <c:v>44044</c:v>
                </c:pt>
                <c:pt idx="153">
                  <c:v>44045</c:v>
                </c:pt>
                <c:pt idx="154">
                  <c:v>44046</c:v>
                </c:pt>
                <c:pt idx="155">
                  <c:v>44047</c:v>
                </c:pt>
                <c:pt idx="156">
                  <c:v>44048</c:v>
                </c:pt>
                <c:pt idx="157">
                  <c:v>44049</c:v>
                </c:pt>
                <c:pt idx="158">
                  <c:v>44050</c:v>
                </c:pt>
                <c:pt idx="159">
                  <c:v>44051</c:v>
                </c:pt>
                <c:pt idx="160">
                  <c:v>44052</c:v>
                </c:pt>
                <c:pt idx="161">
                  <c:v>44053</c:v>
                </c:pt>
                <c:pt idx="162">
                  <c:v>44054</c:v>
                </c:pt>
                <c:pt idx="163">
                  <c:v>44055</c:v>
                </c:pt>
                <c:pt idx="164">
                  <c:v>44056</c:v>
                </c:pt>
                <c:pt idx="165">
                  <c:v>44057</c:v>
                </c:pt>
                <c:pt idx="166">
                  <c:v>44058</c:v>
                </c:pt>
                <c:pt idx="167">
                  <c:v>44059</c:v>
                </c:pt>
                <c:pt idx="168">
                  <c:v>44060</c:v>
                </c:pt>
                <c:pt idx="169">
                  <c:v>44061</c:v>
                </c:pt>
                <c:pt idx="170">
                  <c:v>44062</c:v>
                </c:pt>
                <c:pt idx="171">
                  <c:v>44063</c:v>
                </c:pt>
                <c:pt idx="172">
                  <c:v>44064</c:v>
                </c:pt>
                <c:pt idx="173">
                  <c:v>44065</c:v>
                </c:pt>
                <c:pt idx="174">
                  <c:v>44066</c:v>
                </c:pt>
                <c:pt idx="175">
                  <c:v>44067</c:v>
                </c:pt>
                <c:pt idx="176">
                  <c:v>44068</c:v>
                </c:pt>
                <c:pt idx="177">
                  <c:v>44069</c:v>
                </c:pt>
                <c:pt idx="178">
                  <c:v>44070</c:v>
                </c:pt>
                <c:pt idx="179">
                  <c:v>44071</c:v>
                </c:pt>
                <c:pt idx="180">
                  <c:v>44072</c:v>
                </c:pt>
                <c:pt idx="181">
                  <c:v>44073</c:v>
                </c:pt>
                <c:pt idx="182">
                  <c:v>44074</c:v>
                </c:pt>
                <c:pt idx="183">
                  <c:v>44075</c:v>
                </c:pt>
                <c:pt idx="184">
                  <c:v>44076</c:v>
                </c:pt>
                <c:pt idx="185">
                  <c:v>44077</c:v>
                </c:pt>
                <c:pt idx="186">
                  <c:v>44078</c:v>
                </c:pt>
                <c:pt idx="187">
                  <c:v>44079</c:v>
                </c:pt>
                <c:pt idx="188">
                  <c:v>44080</c:v>
                </c:pt>
                <c:pt idx="189">
                  <c:v>44081</c:v>
                </c:pt>
                <c:pt idx="190">
                  <c:v>44082</c:v>
                </c:pt>
                <c:pt idx="191">
                  <c:v>44083</c:v>
                </c:pt>
                <c:pt idx="192">
                  <c:v>44084</c:v>
                </c:pt>
                <c:pt idx="193">
                  <c:v>44085</c:v>
                </c:pt>
                <c:pt idx="194">
                  <c:v>44086</c:v>
                </c:pt>
                <c:pt idx="195">
                  <c:v>44087</c:v>
                </c:pt>
                <c:pt idx="196">
                  <c:v>44088</c:v>
                </c:pt>
                <c:pt idx="197">
                  <c:v>44089</c:v>
                </c:pt>
                <c:pt idx="198">
                  <c:v>44090</c:v>
                </c:pt>
                <c:pt idx="199">
                  <c:v>44091</c:v>
                </c:pt>
                <c:pt idx="200">
                  <c:v>44092</c:v>
                </c:pt>
                <c:pt idx="201">
                  <c:v>44093</c:v>
                </c:pt>
                <c:pt idx="202">
                  <c:v>44094</c:v>
                </c:pt>
                <c:pt idx="203">
                  <c:v>44095</c:v>
                </c:pt>
                <c:pt idx="204">
                  <c:v>44096</c:v>
                </c:pt>
                <c:pt idx="205">
                  <c:v>44097</c:v>
                </c:pt>
                <c:pt idx="206">
                  <c:v>44098</c:v>
                </c:pt>
                <c:pt idx="207">
                  <c:v>44099</c:v>
                </c:pt>
                <c:pt idx="208">
                  <c:v>44100</c:v>
                </c:pt>
                <c:pt idx="209">
                  <c:v>44101</c:v>
                </c:pt>
                <c:pt idx="210">
                  <c:v>44102</c:v>
                </c:pt>
                <c:pt idx="211">
                  <c:v>44103</c:v>
                </c:pt>
                <c:pt idx="212">
                  <c:v>44104</c:v>
                </c:pt>
                <c:pt idx="213">
                  <c:v>44105</c:v>
                </c:pt>
                <c:pt idx="214">
                  <c:v>44106</c:v>
                </c:pt>
                <c:pt idx="215">
                  <c:v>44107</c:v>
                </c:pt>
                <c:pt idx="216">
                  <c:v>44108</c:v>
                </c:pt>
                <c:pt idx="217">
                  <c:v>44109</c:v>
                </c:pt>
                <c:pt idx="218">
                  <c:v>44110</c:v>
                </c:pt>
                <c:pt idx="219">
                  <c:v>44111</c:v>
                </c:pt>
                <c:pt idx="220">
                  <c:v>44112</c:v>
                </c:pt>
                <c:pt idx="221">
                  <c:v>44113</c:v>
                </c:pt>
                <c:pt idx="222">
                  <c:v>44114</c:v>
                </c:pt>
                <c:pt idx="223">
                  <c:v>44115</c:v>
                </c:pt>
                <c:pt idx="224">
                  <c:v>44116</c:v>
                </c:pt>
                <c:pt idx="225">
                  <c:v>44117</c:v>
                </c:pt>
                <c:pt idx="226">
                  <c:v>44118</c:v>
                </c:pt>
                <c:pt idx="227">
                  <c:v>44119</c:v>
                </c:pt>
                <c:pt idx="228">
                  <c:v>44120</c:v>
                </c:pt>
                <c:pt idx="229">
                  <c:v>44121</c:v>
                </c:pt>
                <c:pt idx="230">
                  <c:v>44122</c:v>
                </c:pt>
                <c:pt idx="231">
                  <c:v>44123</c:v>
                </c:pt>
                <c:pt idx="232">
                  <c:v>44124</c:v>
                </c:pt>
                <c:pt idx="233">
                  <c:v>44125</c:v>
                </c:pt>
                <c:pt idx="234">
                  <c:v>44126</c:v>
                </c:pt>
                <c:pt idx="235">
                  <c:v>44127</c:v>
                </c:pt>
                <c:pt idx="236">
                  <c:v>44128</c:v>
                </c:pt>
                <c:pt idx="237">
                  <c:v>44129</c:v>
                </c:pt>
                <c:pt idx="238">
                  <c:v>44130</c:v>
                </c:pt>
                <c:pt idx="239">
                  <c:v>44131</c:v>
                </c:pt>
                <c:pt idx="240">
                  <c:v>44132</c:v>
                </c:pt>
                <c:pt idx="241">
                  <c:v>44133</c:v>
                </c:pt>
                <c:pt idx="242">
                  <c:v>44134</c:v>
                </c:pt>
                <c:pt idx="243">
                  <c:v>44135</c:v>
                </c:pt>
                <c:pt idx="244">
                  <c:v>44136</c:v>
                </c:pt>
                <c:pt idx="245">
                  <c:v>44137</c:v>
                </c:pt>
                <c:pt idx="246">
                  <c:v>44138</c:v>
                </c:pt>
                <c:pt idx="247">
                  <c:v>44139</c:v>
                </c:pt>
                <c:pt idx="248">
                  <c:v>44140</c:v>
                </c:pt>
                <c:pt idx="249">
                  <c:v>44141</c:v>
                </c:pt>
                <c:pt idx="250">
                  <c:v>44142</c:v>
                </c:pt>
                <c:pt idx="251">
                  <c:v>44143</c:v>
                </c:pt>
                <c:pt idx="252">
                  <c:v>44144</c:v>
                </c:pt>
                <c:pt idx="253">
                  <c:v>44145</c:v>
                </c:pt>
                <c:pt idx="254">
                  <c:v>44146</c:v>
                </c:pt>
                <c:pt idx="255">
                  <c:v>44147</c:v>
                </c:pt>
                <c:pt idx="256">
                  <c:v>44148</c:v>
                </c:pt>
                <c:pt idx="257">
                  <c:v>44149</c:v>
                </c:pt>
                <c:pt idx="258">
                  <c:v>44150</c:v>
                </c:pt>
                <c:pt idx="259">
                  <c:v>44151</c:v>
                </c:pt>
                <c:pt idx="260">
                  <c:v>44152</c:v>
                </c:pt>
                <c:pt idx="261">
                  <c:v>44153</c:v>
                </c:pt>
                <c:pt idx="262">
                  <c:v>44154</c:v>
                </c:pt>
                <c:pt idx="263">
                  <c:v>44155</c:v>
                </c:pt>
                <c:pt idx="264">
                  <c:v>44156</c:v>
                </c:pt>
                <c:pt idx="265">
                  <c:v>44157</c:v>
                </c:pt>
                <c:pt idx="266">
                  <c:v>44158</c:v>
                </c:pt>
                <c:pt idx="267">
                  <c:v>44159</c:v>
                </c:pt>
                <c:pt idx="268">
                  <c:v>44160</c:v>
                </c:pt>
                <c:pt idx="269">
                  <c:v>44161</c:v>
                </c:pt>
                <c:pt idx="270">
                  <c:v>44162</c:v>
                </c:pt>
                <c:pt idx="271">
                  <c:v>44163</c:v>
                </c:pt>
                <c:pt idx="272">
                  <c:v>44164</c:v>
                </c:pt>
                <c:pt idx="273">
                  <c:v>44165</c:v>
                </c:pt>
                <c:pt idx="274">
                  <c:v>44166</c:v>
                </c:pt>
                <c:pt idx="275">
                  <c:v>44167</c:v>
                </c:pt>
                <c:pt idx="276">
                  <c:v>44168</c:v>
                </c:pt>
                <c:pt idx="277">
                  <c:v>44169</c:v>
                </c:pt>
                <c:pt idx="278">
                  <c:v>44170</c:v>
                </c:pt>
                <c:pt idx="279">
                  <c:v>44171</c:v>
                </c:pt>
                <c:pt idx="280">
                  <c:v>44172</c:v>
                </c:pt>
                <c:pt idx="281">
                  <c:v>44173</c:v>
                </c:pt>
                <c:pt idx="282">
                  <c:v>44174</c:v>
                </c:pt>
                <c:pt idx="283">
                  <c:v>44175</c:v>
                </c:pt>
                <c:pt idx="284">
                  <c:v>44176</c:v>
                </c:pt>
                <c:pt idx="285">
                  <c:v>44177</c:v>
                </c:pt>
                <c:pt idx="286">
                  <c:v>44178</c:v>
                </c:pt>
                <c:pt idx="287">
                  <c:v>44179</c:v>
                </c:pt>
                <c:pt idx="288">
                  <c:v>44180</c:v>
                </c:pt>
                <c:pt idx="289">
                  <c:v>44181</c:v>
                </c:pt>
                <c:pt idx="290">
                  <c:v>44182</c:v>
                </c:pt>
                <c:pt idx="291">
                  <c:v>44183</c:v>
                </c:pt>
                <c:pt idx="292">
                  <c:v>44184</c:v>
                </c:pt>
                <c:pt idx="293">
                  <c:v>44185</c:v>
                </c:pt>
                <c:pt idx="294">
                  <c:v>44186</c:v>
                </c:pt>
                <c:pt idx="295">
                  <c:v>44187</c:v>
                </c:pt>
                <c:pt idx="296">
                  <c:v>44188</c:v>
                </c:pt>
                <c:pt idx="297">
                  <c:v>44189</c:v>
                </c:pt>
                <c:pt idx="298">
                  <c:v>44190</c:v>
                </c:pt>
                <c:pt idx="299">
                  <c:v>44191</c:v>
                </c:pt>
                <c:pt idx="300">
                  <c:v>44192</c:v>
                </c:pt>
                <c:pt idx="301">
                  <c:v>44193</c:v>
                </c:pt>
                <c:pt idx="302">
                  <c:v>44194</c:v>
                </c:pt>
                <c:pt idx="303">
                  <c:v>44195</c:v>
                </c:pt>
                <c:pt idx="304">
                  <c:v>44196</c:v>
                </c:pt>
                <c:pt idx="305">
                  <c:v>44197</c:v>
                </c:pt>
                <c:pt idx="306">
                  <c:v>44198</c:v>
                </c:pt>
                <c:pt idx="307">
                  <c:v>44199</c:v>
                </c:pt>
                <c:pt idx="308">
                  <c:v>44200</c:v>
                </c:pt>
                <c:pt idx="309">
                  <c:v>44201</c:v>
                </c:pt>
                <c:pt idx="310">
                  <c:v>44202</c:v>
                </c:pt>
                <c:pt idx="311">
                  <c:v>44203</c:v>
                </c:pt>
                <c:pt idx="312">
                  <c:v>44204</c:v>
                </c:pt>
                <c:pt idx="313">
                  <c:v>44205</c:v>
                </c:pt>
                <c:pt idx="314">
                  <c:v>44206</c:v>
                </c:pt>
                <c:pt idx="315">
                  <c:v>44207</c:v>
                </c:pt>
                <c:pt idx="316">
                  <c:v>44208</c:v>
                </c:pt>
                <c:pt idx="317">
                  <c:v>44209</c:v>
                </c:pt>
                <c:pt idx="318">
                  <c:v>44210</c:v>
                </c:pt>
                <c:pt idx="319">
                  <c:v>44211</c:v>
                </c:pt>
                <c:pt idx="320">
                  <c:v>44212</c:v>
                </c:pt>
                <c:pt idx="321">
                  <c:v>44213</c:v>
                </c:pt>
                <c:pt idx="322">
                  <c:v>44214</c:v>
                </c:pt>
                <c:pt idx="323">
                  <c:v>44215</c:v>
                </c:pt>
                <c:pt idx="324">
                  <c:v>44216</c:v>
                </c:pt>
                <c:pt idx="325">
                  <c:v>44217</c:v>
                </c:pt>
                <c:pt idx="326">
                  <c:v>44218</c:v>
                </c:pt>
                <c:pt idx="327">
                  <c:v>44219</c:v>
                </c:pt>
                <c:pt idx="328">
                  <c:v>44220</c:v>
                </c:pt>
                <c:pt idx="329">
                  <c:v>44221</c:v>
                </c:pt>
                <c:pt idx="330">
                  <c:v>44222</c:v>
                </c:pt>
                <c:pt idx="331">
                  <c:v>44223</c:v>
                </c:pt>
                <c:pt idx="332">
                  <c:v>44224</c:v>
                </c:pt>
                <c:pt idx="333">
                  <c:v>44225</c:v>
                </c:pt>
                <c:pt idx="334">
                  <c:v>44226</c:v>
                </c:pt>
                <c:pt idx="335">
                  <c:v>44227</c:v>
                </c:pt>
                <c:pt idx="336">
                  <c:v>44228</c:v>
                </c:pt>
                <c:pt idx="337">
                  <c:v>44229</c:v>
                </c:pt>
                <c:pt idx="338">
                  <c:v>44230</c:v>
                </c:pt>
                <c:pt idx="339">
                  <c:v>44231</c:v>
                </c:pt>
                <c:pt idx="340">
                  <c:v>44232</c:v>
                </c:pt>
                <c:pt idx="341">
                  <c:v>44233</c:v>
                </c:pt>
                <c:pt idx="342">
                  <c:v>44234</c:v>
                </c:pt>
                <c:pt idx="343">
                  <c:v>44235</c:v>
                </c:pt>
                <c:pt idx="344">
                  <c:v>44236</c:v>
                </c:pt>
                <c:pt idx="345">
                  <c:v>44237</c:v>
                </c:pt>
                <c:pt idx="346">
                  <c:v>44238</c:v>
                </c:pt>
                <c:pt idx="347">
                  <c:v>44239</c:v>
                </c:pt>
                <c:pt idx="348">
                  <c:v>44240</c:v>
                </c:pt>
                <c:pt idx="349">
                  <c:v>44241</c:v>
                </c:pt>
                <c:pt idx="350">
                  <c:v>44242</c:v>
                </c:pt>
                <c:pt idx="351">
                  <c:v>44243</c:v>
                </c:pt>
                <c:pt idx="352">
                  <c:v>44244</c:v>
                </c:pt>
                <c:pt idx="353">
                  <c:v>44245</c:v>
                </c:pt>
                <c:pt idx="354">
                  <c:v>44246</c:v>
                </c:pt>
                <c:pt idx="355">
                  <c:v>44247</c:v>
                </c:pt>
                <c:pt idx="356">
                  <c:v>44248</c:v>
                </c:pt>
                <c:pt idx="357">
                  <c:v>44249</c:v>
                </c:pt>
                <c:pt idx="358">
                  <c:v>44250</c:v>
                </c:pt>
                <c:pt idx="359">
                  <c:v>44251</c:v>
                </c:pt>
                <c:pt idx="360">
                  <c:v>44252</c:v>
                </c:pt>
                <c:pt idx="361">
                  <c:v>44253</c:v>
                </c:pt>
                <c:pt idx="362">
                  <c:v>44254</c:v>
                </c:pt>
                <c:pt idx="363">
                  <c:v>44255</c:v>
                </c:pt>
                <c:pt idx="364">
                  <c:v>44256</c:v>
                </c:pt>
                <c:pt idx="365">
                  <c:v>44257</c:v>
                </c:pt>
                <c:pt idx="366">
                  <c:v>44258</c:v>
                </c:pt>
                <c:pt idx="367">
                  <c:v>44259</c:v>
                </c:pt>
                <c:pt idx="368">
                  <c:v>44260</c:v>
                </c:pt>
                <c:pt idx="369">
                  <c:v>44261</c:v>
                </c:pt>
                <c:pt idx="370">
                  <c:v>44262</c:v>
                </c:pt>
                <c:pt idx="371">
                  <c:v>44263</c:v>
                </c:pt>
                <c:pt idx="372">
                  <c:v>44264</c:v>
                </c:pt>
                <c:pt idx="373">
                  <c:v>44265</c:v>
                </c:pt>
                <c:pt idx="374">
                  <c:v>44266</c:v>
                </c:pt>
                <c:pt idx="375">
                  <c:v>44267</c:v>
                </c:pt>
                <c:pt idx="376">
                  <c:v>44268</c:v>
                </c:pt>
                <c:pt idx="377">
                  <c:v>44269</c:v>
                </c:pt>
                <c:pt idx="378">
                  <c:v>44270</c:v>
                </c:pt>
                <c:pt idx="379">
                  <c:v>44271</c:v>
                </c:pt>
                <c:pt idx="380">
                  <c:v>44272</c:v>
                </c:pt>
                <c:pt idx="381">
                  <c:v>44273</c:v>
                </c:pt>
                <c:pt idx="382">
                  <c:v>44274</c:v>
                </c:pt>
                <c:pt idx="383">
                  <c:v>44275</c:v>
                </c:pt>
                <c:pt idx="384">
                  <c:v>44276</c:v>
                </c:pt>
                <c:pt idx="385">
                  <c:v>44277</c:v>
                </c:pt>
                <c:pt idx="386">
                  <c:v>44278</c:v>
                </c:pt>
                <c:pt idx="387">
                  <c:v>44279</c:v>
                </c:pt>
                <c:pt idx="388">
                  <c:v>44280</c:v>
                </c:pt>
                <c:pt idx="389">
                  <c:v>44281</c:v>
                </c:pt>
                <c:pt idx="390">
                  <c:v>44282</c:v>
                </c:pt>
                <c:pt idx="391">
                  <c:v>44283</c:v>
                </c:pt>
                <c:pt idx="392">
                  <c:v>44284</c:v>
                </c:pt>
                <c:pt idx="393">
                  <c:v>44285</c:v>
                </c:pt>
                <c:pt idx="394">
                  <c:v>44286</c:v>
                </c:pt>
                <c:pt idx="395">
                  <c:v>44287</c:v>
                </c:pt>
                <c:pt idx="396">
                  <c:v>44288</c:v>
                </c:pt>
                <c:pt idx="397">
                  <c:v>44289</c:v>
                </c:pt>
                <c:pt idx="398">
                  <c:v>44290</c:v>
                </c:pt>
                <c:pt idx="399">
                  <c:v>44291</c:v>
                </c:pt>
                <c:pt idx="400">
                  <c:v>44292</c:v>
                </c:pt>
                <c:pt idx="401">
                  <c:v>44293</c:v>
                </c:pt>
                <c:pt idx="402">
                  <c:v>44294</c:v>
                </c:pt>
                <c:pt idx="403">
                  <c:v>44295</c:v>
                </c:pt>
                <c:pt idx="404">
                  <c:v>44296</c:v>
                </c:pt>
                <c:pt idx="405">
                  <c:v>44297</c:v>
                </c:pt>
                <c:pt idx="406">
                  <c:v>44298</c:v>
                </c:pt>
                <c:pt idx="407">
                  <c:v>44299</c:v>
                </c:pt>
                <c:pt idx="408">
                  <c:v>44300</c:v>
                </c:pt>
                <c:pt idx="409">
                  <c:v>44301</c:v>
                </c:pt>
                <c:pt idx="410">
                  <c:v>44302</c:v>
                </c:pt>
                <c:pt idx="411">
                  <c:v>44303</c:v>
                </c:pt>
                <c:pt idx="412">
                  <c:v>44304</c:v>
                </c:pt>
                <c:pt idx="413">
                  <c:v>44305</c:v>
                </c:pt>
                <c:pt idx="414">
                  <c:v>44306</c:v>
                </c:pt>
                <c:pt idx="415">
                  <c:v>44307</c:v>
                </c:pt>
                <c:pt idx="416">
                  <c:v>44308</c:v>
                </c:pt>
                <c:pt idx="417">
                  <c:v>44309</c:v>
                </c:pt>
                <c:pt idx="418">
                  <c:v>44310</c:v>
                </c:pt>
                <c:pt idx="419">
                  <c:v>44311</c:v>
                </c:pt>
                <c:pt idx="420">
                  <c:v>44312</c:v>
                </c:pt>
                <c:pt idx="421">
                  <c:v>44313</c:v>
                </c:pt>
                <c:pt idx="422">
                  <c:v>44314</c:v>
                </c:pt>
                <c:pt idx="423">
                  <c:v>44315</c:v>
                </c:pt>
                <c:pt idx="424">
                  <c:v>44316</c:v>
                </c:pt>
                <c:pt idx="425">
                  <c:v>44317</c:v>
                </c:pt>
                <c:pt idx="426">
                  <c:v>44318</c:v>
                </c:pt>
                <c:pt idx="427">
                  <c:v>44319</c:v>
                </c:pt>
                <c:pt idx="428">
                  <c:v>44320</c:v>
                </c:pt>
                <c:pt idx="429">
                  <c:v>44321</c:v>
                </c:pt>
                <c:pt idx="430">
                  <c:v>44322</c:v>
                </c:pt>
                <c:pt idx="431">
                  <c:v>44323</c:v>
                </c:pt>
                <c:pt idx="432">
                  <c:v>44324</c:v>
                </c:pt>
                <c:pt idx="433">
                  <c:v>44325</c:v>
                </c:pt>
                <c:pt idx="434">
                  <c:v>44326</c:v>
                </c:pt>
                <c:pt idx="435">
                  <c:v>44327</c:v>
                </c:pt>
                <c:pt idx="436">
                  <c:v>44328</c:v>
                </c:pt>
                <c:pt idx="437">
                  <c:v>44329</c:v>
                </c:pt>
                <c:pt idx="438">
                  <c:v>44330</c:v>
                </c:pt>
                <c:pt idx="439">
                  <c:v>44331</c:v>
                </c:pt>
                <c:pt idx="440">
                  <c:v>44332</c:v>
                </c:pt>
                <c:pt idx="441">
                  <c:v>44333</c:v>
                </c:pt>
                <c:pt idx="442">
                  <c:v>44334</c:v>
                </c:pt>
                <c:pt idx="443">
                  <c:v>44335</c:v>
                </c:pt>
                <c:pt idx="444">
                  <c:v>44336</c:v>
                </c:pt>
                <c:pt idx="445">
                  <c:v>44337</c:v>
                </c:pt>
                <c:pt idx="446">
                  <c:v>44338</c:v>
                </c:pt>
                <c:pt idx="447">
                  <c:v>44339</c:v>
                </c:pt>
                <c:pt idx="448">
                  <c:v>44340</c:v>
                </c:pt>
                <c:pt idx="449">
                  <c:v>44341</c:v>
                </c:pt>
                <c:pt idx="450">
                  <c:v>44342</c:v>
                </c:pt>
                <c:pt idx="451">
                  <c:v>44343</c:v>
                </c:pt>
                <c:pt idx="452">
                  <c:v>44344</c:v>
                </c:pt>
                <c:pt idx="453">
                  <c:v>44345</c:v>
                </c:pt>
                <c:pt idx="454">
                  <c:v>44346</c:v>
                </c:pt>
                <c:pt idx="455">
                  <c:v>44347</c:v>
                </c:pt>
                <c:pt idx="456">
                  <c:v>44348</c:v>
                </c:pt>
                <c:pt idx="457">
                  <c:v>44349</c:v>
                </c:pt>
                <c:pt idx="458">
                  <c:v>44350</c:v>
                </c:pt>
                <c:pt idx="459">
                  <c:v>44351</c:v>
                </c:pt>
                <c:pt idx="460">
                  <c:v>44352</c:v>
                </c:pt>
                <c:pt idx="461">
                  <c:v>44353</c:v>
                </c:pt>
                <c:pt idx="462">
                  <c:v>44354</c:v>
                </c:pt>
                <c:pt idx="463">
                  <c:v>44355</c:v>
                </c:pt>
                <c:pt idx="464">
                  <c:v>44356</c:v>
                </c:pt>
                <c:pt idx="465">
                  <c:v>44357</c:v>
                </c:pt>
                <c:pt idx="466">
                  <c:v>44358</c:v>
                </c:pt>
                <c:pt idx="467">
                  <c:v>44359</c:v>
                </c:pt>
                <c:pt idx="468">
                  <c:v>44360</c:v>
                </c:pt>
                <c:pt idx="469">
                  <c:v>44361</c:v>
                </c:pt>
                <c:pt idx="470">
                  <c:v>44362</c:v>
                </c:pt>
                <c:pt idx="471">
                  <c:v>44363</c:v>
                </c:pt>
                <c:pt idx="472">
                  <c:v>44364</c:v>
                </c:pt>
                <c:pt idx="473">
                  <c:v>44365</c:v>
                </c:pt>
                <c:pt idx="474">
                  <c:v>44366</c:v>
                </c:pt>
                <c:pt idx="475">
                  <c:v>44367</c:v>
                </c:pt>
                <c:pt idx="476">
                  <c:v>44368</c:v>
                </c:pt>
                <c:pt idx="477">
                  <c:v>44369</c:v>
                </c:pt>
                <c:pt idx="478">
                  <c:v>44370</c:v>
                </c:pt>
                <c:pt idx="479">
                  <c:v>44371</c:v>
                </c:pt>
                <c:pt idx="480">
                  <c:v>44372</c:v>
                </c:pt>
                <c:pt idx="481">
                  <c:v>44373</c:v>
                </c:pt>
                <c:pt idx="482">
                  <c:v>44374</c:v>
                </c:pt>
                <c:pt idx="483">
                  <c:v>44375</c:v>
                </c:pt>
                <c:pt idx="484">
                  <c:v>44376</c:v>
                </c:pt>
                <c:pt idx="485">
                  <c:v>44377</c:v>
                </c:pt>
                <c:pt idx="486">
                  <c:v>44378</c:v>
                </c:pt>
                <c:pt idx="487">
                  <c:v>44379</c:v>
                </c:pt>
                <c:pt idx="488">
                  <c:v>44380</c:v>
                </c:pt>
                <c:pt idx="489">
                  <c:v>44381</c:v>
                </c:pt>
                <c:pt idx="490">
                  <c:v>44382</c:v>
                </c:pt>
                <c:pt idx="491">
                  <c:v>44383</c:v>
                </c:pt>
                <c:pt idx="492">
                  <c:v>44384</c:v>
                </c:pt>
                <c:pt idx="493">
                  <c:v>44385</c:v>
                </c:pt>
                <c:pt idx="494">
                  <c:v>44386</c:v>
                </c:pt>
                <c:pt idx="495">
                  <c:v>44387</c:v>
                </c:pt>
                <c:pt idx="496">
                  <c:v>44388</c:v>
                </c:pt>
                <c:pt idx="497">
                  <c:v>44389</c:v>
                </c:pt>
                <c:pt idx="498">
                  <c:v>44390</c:v>
                </c:pt>
                <c:pt idx="499">
                  <c:v>44391</c:v>
                </c:pt>
                <c:pt idx="500">
                  <c:v>44392</c:v>
                </c:pt>
                <c:pt idx="501">
                  <c:v>44393</c:v>
                </c:pt>
                <c:pt idx="502">
                  <c:v>44394</c:v>
                </c:pt>
                <c:pt idx="503">
                  <c:v>44395</c:v>
                </c:pt>
                <c:pt idx="504">
                  <c:v>44396</c:v>
                </c:pt>
                <c:pt idx="505">
                  <c:v>44397</c:v>
                </c:pt>
                <c:pt idx="506">
                  <c:v>44398</c:v>
                </c:pt>
                <c:pt idx="507">
                  <c:v>44399</c:v>
                </c:pt>
                <c:pt idx="508">
                  <c:v>44400</c:v>
                </c:pt>
                <c:pt idx="509">
                  <c:v>44401</c:v>
                </c:pt>
                <c:pt idx="510">
                  <c:v>44402</c:v>
                </c:pt>
                <c:pt idx="511">
                  <c:v>44403</c:v>
                </c:pt>
                <c:pt idx="512">
                  <c:v>44404</c:v>
                </c:pt>
                <c:pt idx="513">
                  <c:v>44405</c:v>
                </c:pt>
                <c:pt idx="514">
                  <c:v>44406</c:v>
                </c:pt>
                <c:pt idx="515">
                  <c:v>44407</c:v>
                </c:pt>
                <c:pt idx="516">
                  <c:v>44408</c:v>
                </c:pt>
                <c:pt idx="517">
                  <c:v>44409</c:v>
                </c:pt>
                <c:pt idx="518">
                  <c:v>44410</c:v>
                </c:pt>
                <c:pt idx="519">
                  <c:v>44411</c:v>
                </c:pt>
                <c:pt idx="520">
                  <c:v>44412</c:v>
                </c:pt>
                <c:pt idx="521">
                  <c:v>44413</c:v>
                </c:pt>
                <c:pt idx="522">
                  <c:v>44414</c:v>
                </c:pt>
                <c:pt idx="523">
                  <c:v>44415</c:v>
                </c:pt>
                <c:pt idx="524">
                  <c:v>44416</c:v>
                </c:pt>
                <c:pt idx="525">
                  <c:v>44417</c:v>
                </c:pt>
                <c:pt idx="526">
                  <c:v>44418</c:v>
                </c:pt>
                <c:pt idx="527">
                  <c:v>44419</c:v>
                </c:pt>
                <c:pt idx="528">
                  <c:v>44420</c:v>
                </c:pt>
                <c:pt idx="529">
                  <c:v>44421</c:v>
                </c:pt>
                <c:pt idx="530">
                  <c:v>44422</c:v>
                </c:pt>
                <c:pt idx="531">
                  <c:v>44423</c:v>
                </c:pt>
                <c:pt idx="532">
                  <c:v>44424</c:v>
                </c:pt>
                <c:pt idx="533">
                  <c:v>44425</c:v>
                </c:pt>
                <c:pt idx="534">
                  <c:v>44426</c:v>
                </c:pt>
                <c:pt idx="535">
                  <c:v>44427</c:v>
                </c:pt>
                <c:pt idx="536">
                  <c:v>44428</c:v>
                </c:pt>
                <c:pt idx="537">
                  <c:v>44429</c:v>
                </c:pt>
                <c:pt idx="538">
                  <c:v>44430</c:v>
                </c:pt>
                <c:pt idx="539">
                  <c:v>44431</c:v>
                </c:pt>
                <c:pt idx="540">
                  <c:v>44432</c:v>
                </c:pt>
                <c:pt idx="541">
                  <c:v>44433</c:v>
                </c:pt>
                <c:pt idx="542">
                  <c:v>44434</c:v>
                </c:pt>
                <c:pt idx="543">
                  <c:v>44435</c:v>
                </c:pt>
                <c:pt idx="544">
                  <c:v>44436</c:v>
                </c:pt>
                <c:pt idx="545">
                  <c:v>44437</c:v>
                </c:pt>
                <c:pt idx="546">
                  <c:v>44438</c:v>
                </c:pt>
                <c:pt idx="547">
                  <c:v>44439</c:v>
                </c:pt>
                <c:pt idx="548">
                  <c:v>44440</c:v>
                </c:pt>
                <c:pt idx="549">
                  <c:v>44441</c:v>
                </c:pt>
                <c:pt idx="550">
                  <c:v>44442</c:v>
                </c:pt>
                <c:pt idx="551">
                  <c:v>44443</c:v>
                </c:pt>
                <c:pt idx="552">
                  <c:v>44444</c:v>
                </c:pt>
                <c:pt idx="553">
                  <c:v>44445</c:v>
                </c:pt>
                <c:pt idx="554">
                  <c:v>44446</c:v>
                </c:pt>
                <c:pt idx="555">
                  <c:v>44447</c:v>
                </c:pt>
                <c:pt idx="556">
                  <c:v>44448</c:v>
                </c:pt>
                <c:pt idx="557">
                  <c:v>44449</c:v>
                </c:pt>
                <c:pt idx="558">
                  <c:v>44450</c:v>
                </c:pt>
                <c:pt idx="559">
                  <c:v>44451</c:v>
                </c:pt>
                <c:pt idx="560">
                  <c:v>44452</c:v>
                </c:pt>
                <c:pt idx="561">
                  <c:v>44453</c:v>
                </c:pt>
                <c:pt idx="562">
                  <c:v>44454</c:v>
                </c:pt>
                <c:pt idx="563">
                  <c:v>44455</c:v>
                </c:pt>
                <c:pt idx="564">
                  <c:v>44456</c:v>
                </c:pt>
                <c:pt idx="565">
                  <c:v>44457</c:v>
                </c:pt>
                <c:pt idx="566">
                  <c:v>44458</c:v>
                </c:pt>
                <c:pt idx="567">
                  <c:v>44459</c:v>
                </c:pt>
                <c:pt idx="568">
                  <c:v>44460</c:v>
                </c:pt>
                <c:pt idx="569">
                  <c:v>44461</c:v>
                </c:pt>
                <c:pt idx="570">
                  <c:v>44462</c:v>
                </c:pt>
                <c:pt idx="571">
                  <c:v>44463</c:v>
                </c:pt>
                <c:pt idx="572">
                  <c:v>44464</c:v>
                </c:pt>
                <c:pt idx="573">
                  <c:v>44465</c:v>
                </c:pt>
                <c:pt idx="574">
                  <c:v>44466</c:v>
                </c:pt>
                <c:pt idx="575">
                  <c:v>44467</c:v>
                </c:pt>
                <c:pt idx="576">
                  <c:v>44468</c:v>
                </c:pt>
                <c:pt idx="577">
                  <c:v>44469</c:v>
                </c:pt>
                <c:pt idx="578">
                  <c:v>44470</c:v>
                </c:pt>
                <c:pt idx="579">
                  <c:v>44471</c:v>
                </c:pt>
                <c:pt idx="580">
                  <c:v>44472</c:v>
                </c:pt>
                <c:pt idx="581">
                  <c:v>44473</c:v>
                </c:pt>
                <c:pt idx="582">
                  <c:v>44474</c:v>
                </c:pt>
                <c:pt idx="583">
                  <c:v>44475</c:v>
                </c:pt>
                <c:pt idx="584">
                  <c:v>44476</c:v>
                </c:pt>
                <c:pt idx="585">
                  <c:v>44477</c:v>
                </c:pt>
                <c:pt idx="586">
                  <c:v>44478</c:v>
                </c:pt>
                <c:pt idx="587">
                  <c:v>44479</c:v>
                </c:pt>
                <c:pt idx="588">
                  <c:v>44480</c:v>
                </c:pt>
                <c:pt idx="589">
                  <c:v>44481</c:v>
                </c:pt>
                <c:pt idx="590">
                  <c:v>44482</c:v>
                </c:pt>
                <c:pt idx="591">
                  <c:v>44483</c:v>
                </c:pt>
                <c:pt idx="592">
                  <c:v>44484</c:v>
                </c:pt>
                <c:pt idx="593">
                  <c:v>44485</c:v>
                </c:pt>
                <c:pt idx="594">
                  <c:v>44486</c:v>
                </c:pt>
                <c:pt idx="595">
                  <c:v>44487</c:v>
                </c:pt>
                <c:pt idx="596">
                  <c:v>44488</c:v>
                </c:pt>
                <c:pt idx="597">
                  <c:v>44489</c:v>
                </c:pt>
                <c:pt idx="598">
                  <c:v>44490</c:v>
                </c:pt>
                <c:pt idx="599">
                  <c:v>44491</c:v>
                </c:pt>
                <c:pt idx="600">
                  <c:v>44492</c:v>
                </c:pt>
                <c:pt idx="601">
                  <c:v>44493</c:v>
                </c:pt>
                <c:pt idx="602">
                  <c:v>44494</c:v>
                </c:pt>
                <c:pt idx="603">
                  <c:v>44495</c:v>
                </c:pt>
                <c:pt idx="604">
                  <c:v>44496</c:v>
                </c:pt>
                <c:pt idx="605">
                  <c:v>44497</c:v>
                </c:pt>
                <c:pt idx="606">
                  <c:v>44498</c:v>
                </c:pt>
                <c:pt idx="607">
                  <c:v>44499</c:v>
                </c:pt>
                <c:pt idx="608">
                  <c:v>44500</c:v>
                </c:pt>
                <c:pt idx="609">
                  <c:v>44501</c:v>
                </c:pt>
                <c:pt idx="610">
                  <c:v>44502</c:v>
                </c:pt>
                <c:pt idx="611">
                  <c:v>44503</c:v>
                </c:pt>
                <c:pt idx="612">
                  <c:v>44504</c:v>
                </c:pt>
                <c:pt idx="613">
                  <c:v>44505</c:v>
                </c:pt>
                <c:pt idx="614">
                  <c:v>44506</c:v>
                </c:pt>
                <c:pt idx="615">
                  <c:v>44507</c:v>
                </c:pt>
                <c:pt idx="616">
                  <c:v>44508</c:v>
                </c:pt>
                <c:pt idx="617">
                  <c:v>44509</c:v>
                </c:pt>
                <c:pt idx="618">
                  <c:v>44510</c:v>
                </c:pt>
                <c:pt idx="619">
                  <c:v>44511</c:v>
                </c:pt>
                <c:pt idx="620">
                  <c:v>44512</c:v>
                </c:pt>
                <c:pt idx="621">
                  <c:v>44513</c:v>
                </c:pt>
                <c:pt idx="622">
                  <c:v>44514</c:v>
                </c:pt>
                <c:pt idx="623">
                  <c:v>44515</c:v>
                </c:pt>
                <c:pt idx="624">
                  <c:v>44516</c:v>
                </c:pt>
                <c:pt idx="625">
                  <c:v>44517</c:v>
                </c:pt>
                <c:pt idx="626">
                  <c:v>44518</c:v>
                </c:pt>
                <c:pt idx="627">
                  <c:v>44519</c:v>
                </c:pt>
                <c:pt idx="628">
                  <c:v>44520</c:v>
                </c:pt>
                <c:pt idx="629">
                  <c:v>44521</c:v>
                </c:pt>
                <c:pt idx="630">
                  <c:v>44522</c:v>
                </c:pt>
                <c:pt idx="631">
                  <c:v>44523</c:v>
                </c:pt>
                <c:pt idx="632">
                  <c:v>44524</c:v>
                </c:pt>
                <c:pt idx="633">
                  <c:v>44525</c:v>
                </c:pt>
                <c:pt idx="634">
                  <c:v>44526</c:v>
                </c:pt>
                <c:pt idx="635">
                  <c:v>44527</c:v>
                </c:pt>
                <c:pt idx="636">
                  <c:v>44528</c:v>
                </c:pt>
                <c:pt idx="637">
                  <c:v>44529</c:v>
                </c:pt>
                <c:pt idx="638">
                  <c:v>44530</c:v>
                </c:pt>
                <c:pt idx="639">
                  <c:v>44531</c:v>
                </c:pt>
                <c:pt idx="640">
                  <c:v>44532</c:v>
                </c:pt>
                <c:pt idx="641">
                  <c:v>44533</c:v>
                </c:pt>
                <c:pt idx="642">
                  <c:v>44534</c:v>
                </c:pt>
                <c:pt idx="643">
                  <c:v>44535</c:v>
                </c:pt>
                <c:pt idx="644">
                  <c:v>44536</c:v>
                </c:pt>
                <c:pt idx="645">
                  <c:v>44537</c:v>
                </c:pt>
                <c:pt idx="646">
                  <c:v>44538</c:v>
                </c:pt>
                <c:pt idx="647">
                  <c:v>44539</c:v>
                </c:pt>
                <c:pt idx="648">
                  <c:v>44540</c:v>
                </c:pt>
                <c:pt idx="649">
                  <c:v>44541</c:v>
                </c:pt>
                <c:pt idx="650">
                  <c:v>44542</c:v>
                </c:pt>
                <c:pt idx="651">
                  <c:v>44543</c:v>
                </c:pt>
                <c:pt idx="652">
                  <c:v>44544</c:v>
                </c:pt>
                <c:pt idx="653">
                  <c:v>44545</c:v>
                </c:pt>
                <c:pt idx="654">
                  <c:v>44546</c:v>
                </c:pt>
                <c:pt idx="655">
                  <c:v>44547</c:v>
                </c:pt>
                <c:pt idx="656">
                  <c:v>44548</c:v>
                </c:pt>
                <c:pt idx="657">
                  <c:v>44549</c:v>
                </c:pt>
                <c:pt idx="658">
                  <c:v>44550</c:v>
                </c:pt>
                <c:pt idx="659">
                  <c:v>44551</c:v>
                </c:pt>
                <c:pt idx="660">
                  <c:v>44552</c:v>
                </c:pt>
                <c:pt idx="661">
                  <c:v>44553</c:v>
                </c:pt>
                <c:pt idx="662">
                  <c:v>44554</c:v>
                </c:pt>
                <c:pt idx="663">
                  <c:v>44555</c:v>
                </c:pt>
                <c:pt idx="664">
                  <c:v>44556</c:v>
                </c:pt>
                <c:pt idx="665">
                  <c:v>44557</c:v>
                </c:pt>
                <c:pt idx="666">
                  <c:v>44558</c:v>
                </c:pt>
                <c:pt idx="667">
                  <c:v>44559</c:v>
                </c:pt>
                <c:pt idx="668">
                  <c:v>44560</c:v>
                </c:pt>
                <c:pt idx="669">
                  <c:v>44561</c:v>
                </c:pt>
                <c:pt idx="670">
                  <c:v>44562</c:v>
                </c:pt>
                <c:pt idx="671">
                  <c:v>44563</c:v>
                </c:pt>
                <c:pt idx="672">
                  <c:v>44564</c:v>
                </c:pt>
                <c:pt idx="673">
                  <c:v>44565</c:v>
                </c:pt>
                <c:pt idx="674">
                  <c:v>44566</c:v>
                </c:pt>
                <c:pt idx="675">
                  <c:v>44567</c:v>
                </c:pt>
                <c:pt idx="676">
                  <c:v>44568</c:v>
                </c:pt>
                <c:pt idx="677">
                  <c:v>44569</c:v>
                </c:pt>
                <c:pt idx="678">
                  <c:v>44570</c:v>
                </c:pt>
                <c:pt idx="679">
                  <c:v>44571</c:v>
                </c:pt>
                <c:pt idx="680">
                  <c:v>44572</c:v>
                </c:pt>
                <c:pt idx="681">
                  <c:v>44573</c:v>
                </c:pt>
                <c:pt idx="682">
                  <c:v>44574</c:v>
                </c:pt>
                <c:pt idx="683">
                  <c:v>44575</c:v>
                </c:pt>
                <c:pt idx="684">
                  <c:v>44576</c:v>
                </c:pt>
                <c:pt idx="685">
                  <c:v>44577</c:v>
                </c:pt>
                <c:pt idx="686">
                  <c:v>44578</c:v>
                </c:pt>
                <c:pt idx="687">
                  <c:v>44579</c:v>
                </c:pt>
                <c:pt idx="688">
                  <c:v>44580</c:v>
                </c:pt>
                <c:pt idx="689">
                  <c:v>44581</c:v>
                </c:pt>
                <c:pt idx="690">
                  <c:v>44582</c:v>
                </c:pt>
                <c:pt idx="691">
                  <c:v>44583</c:v>
                </c:pt>
                <c:pt idx="692">
                  <c:v>44584</c:v>
                </c:pt>
                <c:pt idx="693">
                  <c:v>44585</c:v>
                </c:pt>
                <c:pt idx="694">
                  <c:v>44586</c:v>
                </c:pt>
                <c:pt idx="695">
                  <c:v>44587</c:v>
                </c:pt>
                <c:pt idx="696">
                  <c:v>44588</c:v>
                </c:pt>
                <c:pt idx="697">
                  <c:v>44589</c:v>
                </c:pt>
                <c:pt idx="698">
                  <c:v>44590</c:v>
                </c:pt>
                <c:pt idx="699">
                  <c:v>44591</c:v>
                </c:pt>
                <c:pt idx="700">
                  <c:v>44592</c:v>
                </c:pt>
                <c:pt idx="701">
                  <c:v>44593</c:v>
                </c:pt>
                <c:pt idx="702">
                  <c:v>44594</c:v>
                </c:pt>
                <c:pt idx="703">
                  <c:v>44595</c:v>
                </c:pt>
                <c:pt idx="704">
                  <c:v>44596</c:v>
                </c:pt>
                <c:pt idx="705">
                  <c:v>44597</c:v>
                </c:pt>
                <c:pt idx="706">
                  <c:v>44598</c:v>
                </c:pt>
                <c:pt idx="707">
                  <c:v>44599</c:v>
                </c:pt>
                <c:pt idx="708">
                  <c:v>44600</c:v>
                </c:pt>
                <c:pt idx="709">
                  <c:v>44601</c:v>
                </c:pt>
                <c:pt idx="710">
                  <c:v>44602</c:v>
                </c:pt>
                <c:pt idx="711">
                  <c:v>44603</c:v>
                </c:pt>
                <c:pt idx="712">
                  <c:v>44604</c:v>
                </c:pt>
                <c:pt idx="713">
                  <c:v>44605</c:v>
                </c:pt>
                <c:pt idx="714">
                  <c:v>44606</c:v>
                </c:pt>
                <c:pt idx="715">
                  <c:v>44607</c:v>
                </c:pt>
                <c:pt idx="716">
                  <c:v>44608</c:v>
                </c:pt>
                <c:pt idx="717">
                  <c:v>44609</c:v>
                </c:pt>
                <c:pt idx="718">
                  <c:v>44610</c:v>
                </c:pt>
                <c:pt idx="719">
                  <c:v>44611</c:v>
                </c:pt>
                <c:pt idx="720">
                  <c:v>44612</c:v>
                </c:pt>
                <c:pt idx="721">
                  <c:v>44613</c:v>
                </c:pt>
                <c:pt idx="722">
                  <c:v>44614</c:v>
                </c:pt>
                <c:pt idx="723">
                  <c:v>44615</c:v>
                </c:pt>
                <c:pt idx="724">
                  <c:v>44616</c:v>
                </c:pt>
                <c:pt idx="725">
                  <c:v>44617</c:v>
                </c:pt>
                <c:pt idx="726">
                  <c:v>44618</c:v>
                </c:pt>
                <c:pt idx="727">
                  <c:v>44619</c:v>
                </c:pt>
                <c:pt idx="728">
                  <c:v>44620</c:v>
                </c:pt>
                <c:pt idx="729">
                  <c:v>44621</c:v>
                </c:pt>
                <c:pt idx="730">
                  <c:v>44622</c:v>
                </c:pt>
                <c:pt idx="731">
                  <c:v>44623</c:v>
                </c:pt>
                <c:pt idx="732">
                  <c:v>44624</c:v>
                </c:pt>
                <c:pt idx="733">
                  <c:v>44625</c:v>
                </c:pt>
                <c:pt idx="734">
                  <c:v>44626</c:v>
                </c:pt>
                <c:pt idx="735">
                  <c:v>44627</c:v>
                </c:pt>
                <c:pt idx="736">
                  <c:v>44628</c:v>
                </c:pt>
                <c:pt idx="737">
                  <c:v>44629</c:v>
                </c:pt>
                <c:pt idx="738">
                  <c:v>44630</c:v>
                </c:pt>
                <c:pt idx="739">
                  <c:v>44631</c:v>
                </c:pt>
                <c:pt idx="740">
                  <c:v>44632</c:v>
                </c:pt>
                <c:pt idx="741">
                  <c:v>44633</c:v>
                </c:pt>
                <c:pt idx="742">
                  <c:v>44634</c:v>
                </c:pt>
                <c:pt idx="743">
                  <c:v>44635</c:v>
                </c:pt>
                <c:pt idx="744">
                  <c:v>44636</c:v>
                </c:pt>
                <c:pt idx="745">
                  <c:v>44637</c:v>
                </c:pt>
                <c:pt idx="746">
                  <c:v>44638</c:v>
                </c:pt>
                <c:pt idx="747">
                  <c:v>44639</c:v>
                </c:pt>
                <c:pt idx="748">
                  <c:v>44640</c:v>
                </c:pt>
                <c:pt idx="749">
                  <c:v>44641</c:v>
                </c:pt>
                <c:pt idx="750">
                  <c:v>44642</c:v>
                </c:pt>
                <c:pt idx="751">
                  <c:v>44643</c:v>
                </c:pt>
                <c:pt idx="752">
                  <c:v>44644</c:v>
                </c:pt>
                <c:pt idx="753">
                  <c:v>44645</c:v>
                </c:pt>
                <c:pt idx="754">
                  <c:v>44646</c:v>
                </c:pt>
                <c:pt idx="755">
                  <c:v>44647</c:v>
                </c:pt>
                <c:pt idx="756">
                  <c:v>44648</c:v>
                </c:pt>
                <c:pt idx="757">
                  <c:v>44649</c:v>
                </c:pt>
                <c:pt idx="758">
                  <c:v>44650</c:v>
                </c:pt>
                <c:pt idx="759">
                  <c:v>44651</c:v>
                </c:pt>
                <c:pt idx="760">
                  <c:v>44652</c:v>
                </c:pt>
                <c:pt idx="761">
                  <c:v>44653</c:v>
                </c:pt>
                <c:pt idx="762">
                  <c:v>44654</c:v>
                </c:pt>
                <c:pt idx="763">
                  <c:v>44655</c:v>
                </c:pt>
                <c:pt idx="764">
                  <c:v>44656</c:v>
                </c:pt>
                <c:pt idx="765">
                  <c:v>44657</c:v>
                </c:pt>
                <c:pt idx="766">
                  <c:v>44658</c:v>
                </c:pt>
                <c:pt idx="767">
                  <c:v>44659</c:v>
                </c:pt>
                <c:pt idx="768">
                  <c:v>44660</c:v>
                </c:pt>
                <c:pt idx="769">
                  <c:v>44661</c:v>
                </c:pt>
                <c:pt idx="770">
                  <c:v>44662</c:v>
                </c:pt>
                <c:pt idx="771">
                  <c:v>44663</c:v>
                </c:pt>
                <c:pt idx="772">
                  <c:v>44664</c:v>
                </c:pt>
                <c:pt idx="773">
                  <c:v>44665</c:v>
                </c:pt>
                <c:pt idx="774">
                  <c:v>44666</c:v>
                </c:pt>
                <c:pt idx="775">
                  <c:v>44667</c:v>
                </c:pt>
                <c:pt idx="776">
                  <c:v>44668</c:v>
                </c:pt>
                <c:pt idx="777">
                  <c:v>44669</c:v>
                </c:pt>
                <c:pt idx="778">
                  <c:v>44670</c:v>
                </c:pt>
                <c:pt idx="779">
                  <c:v>44671</c:v>
                </c:pt>
                <c:pt idx="780">
                  <c:v>44672</c:v>
                </c:pt>
                <c:pt idx="781">
                  <c:v>44673</c:v>
                </c:pt>
                <c:pt idx="782">
                  <c:v>44674</c:v>
                </c:pt>
                <c:pt idx="783">
                  <c:v>44675</c:v>
                </c:pt>
                <c:pt idx="784">
                  <c:v>44676</c:v>
                </c:pt>
                <c:pt idx="785">
                  <c:v>44677</c:v>
                </c:pt>
                <c:pt idx="786">
                  <c:v>44678</c:v>
                </c:pt>
                <c:pt idx="787">
                  <c:v>44679</c:v>
                </c:pt>
                <c:pt idx="788">
                  <c:v>44680</c:v>
                </c:pt>
                <c:pt idx="789">
                  <c:v>44681</c:v>
                </c:pt>
                <c:pt idx="790">
                  <c:v>44682</c:v>
                </c:pt>
                <c:pt idx="791">
                  <c:v>44683</c:v>
                </c:pt>
                <c:pt idx="792">
                  <c:v>44684</c:v>
                </c:pt>
                <c:pt idx="793">
                  <c:v>44685</c:v>
                </c:pt>
                <c:pt idx="794">
                  <c:v>44686</c:v>
                </c:pt>
                <c:pt idx="795">
                  <c:v>44687</c:v>
                </c:pt>
                <c:pt idx="796">
                  <c:v>44688</c:v>
                </c:pt>
                <c:pt idx="797">
                  <c:v>44689</c:v>
                </c:pt>
                <c:pt idx="798">
                  <c:v>44690</c:v>
                </c:pt>
                <c:pt idx="799">
                  <c:v>44691</c:v>
                </c:pt>
                <c:pt idx="800">
                  <c:v>44692</c:v>
                </c:pt>
                <c:pt idx="801">
                  <c:v>44693</c:v>
                </c:pt>
                <c:pt idx="802">
                  <c:v>44694</c:v>
                </c:pt>
                <c:pt idx="803">
                  <c:v>44695</c:v>
                </c:pt>
                <c:pt idx="804">
                  <c:v>44696</c:v>
                </c:pt>
                <c:pt idx="805">
                  <c:v>44697</c:v>
                </c:pt>
                <c:pt idx="806">
                  <c:v>44698</c:v>
                </c:pt>
                <c:pt idx="807">
                  <c:v>44699</c:v>
                </c:pt>
                <c:pt idx="808">
                  <c:v>44700</c:v>
                </c:pt>
                <c:pt idx="809">
                  <c:v>44701</c:v>
                </c:pt>
                <c:pt idx="810">
                  <c:v>44702</c:v>
                </c:pt>
                <c:pt idx="811">
                  <c:v>44703</c:v>
                </c:pt>
                <c:pt idx="812">
                  <c:v>44704</c:v>
                </c:pt>
                <c:pt idx="813">
                  <c:v>44705</c:v>
                </c:pt>
                <c:pt idx="814">
                  <c:v>44706</c:v>
                </c:pt>
                <c:pt idx="815">
                  <c:v>44707</c:v>
                </c:pt>
                <c:pt idx="816">
                  <c:v>44708</c:v>
                </c:pt>
                <c:pt idx="817">
                  <c:v>44709</c:v>
                </c:pt>
                <c:pt idx="818">
                  <c:v>44710</c:v>
                </c:pt>
                <c:pt idx="819">
                  <c:v>44711</c:v>
                </c:pt>
                <c:pt idx="820">
                  <c:v>44712</c:v>
                </c:pt>
                <c:pt idx="821">
                  <c:v>44713</c:v>
                </c:pt>
                <c:pt idx="822">
                  <c:v>44714</c:v>
                </c:pt>
                <c:pt idx="823">
                  <c:v>44715</c:v>
                </c:pt>
                <c:pt idx="824">
                  <c:v>44716</c:v>
                </c:pt>
                <c:pt idx="825">
                  <c:v>44717</c:v>
                </c:pt>
                <c:pt idx="826">
                  <c:v>44718</c:v>
                </c:pt>
                <c:pt idx="827">
                  <c:v>44719</c:v>
                </c:pt>
                <c:pt idx="828">
                  <c:v>44720</c:v>
                </c:pt>
                <c:pt idx="829">
                  <c:v>44721</c:v>
                </c:pt>
                <c:pt idx="830">
                  <c:v>44722</c:v>
                </c:pt>
                <c:pt idx="831">
                  <c:v>44723</c:v>
                </c:pt>
                <c:pt idx="832">
                  <c:v>44724</c:v>
                </c:pt>
                <c:pt idx="833">
                  <c:v>44725</c:v>
                </c:pt>
                <c:pt idx="834">
                  <c:v>44726</c:v>
                </c:pt>
                <c:pt idx="835">
                  <c:v>44727</c:v>
                </c:pt>
                <c:pt idx="836">
                  <c:v>44728</c:v>
                </c:pt>
                <c:pt idx="837">
                  <c:v>44729</c:v>
                </c:pt>
                <c:pt idx="838">
                  <c:v>44730</c:v>
                </c:pt>
                <c:pt idx="839">
                  <c:v>44731</c:v>
                </c:pt>
                <c:pt idx="840">
                  <c:v>44732</c:v>
                </c:pt>
                <c:pt idx="841">
                  <c:v>44733</c:v>
                </c:pt>
                <c:pt idx="842">
                  <c:v>44734</c:v>
                </c:pt>
                <c:pt idx="843">
                  <c:v>44735</c:v>
                </c:pt>
                <c:pt idx="844">
                  <c:v>44736</c:v>
                </c:pt>
                <c:pt idx="845">
                  <c:v>44737</c:v>
                </c:pt>
                <c:pt idx="846">
                  <c:v>44738</c:v>
                </c:pt>
                <c:pt idx="847">
                  <c:v>44739</c:v>
                </c:pt>
                <c:pt idx="848">
                  <c:v>44740</c:v>
                </c:pt>
                <c:pt idx="849">
                  <c:v>44741</c:v>
                </c:pt>
                <c:pt idx="850">
                  <c:v>44742</c:v>
                </c:pt>
                <c:pt idx="851">
                  <c:v>44743</c:v>
                </c:pt>
                <c:pt idx="852">
                  <c:v>44744</c:v>
                </c:pt>
                <c:pt idx="853">
                  <c:v>44745</c:v>
                </c:pt>
                <c:pt idx="854">
                  <c:v>44746</c:v>
                </c:pt>
                <c:pt idx="855">
                  <c:v>44747</c:v>
                </c:pt>
                <c:pt idx="856">
                  <c:v>44748</c:v>
                </c:pt>
                <c:pt idx="857">
                  <c:v>44749</c:v>
                </c:pt>
                <c:pt idx="858">
                  <c:v>44750</c:v>
                </c:pt>
                <c:pt idx="859">
                  <c:v>44751</c:v>
                </c:pt>
                <c:pt idx="860">
                  <c:v>44752</c:v>
                </c:pt>
                <c:pt idx="861">
                  <c:v>44753</c:v>
                </c:pt>
                <c:pt idx="862">
                  <c:v>44754</c:v>
                </c:pt>
                <c:pt idx="863">
                  <c:v>44755</c:v>
                </c:pt>
                <c:pt idx="864">
                  <c:v>44756</c:v>
                </c:pt>
                <c:pt idx="865">
                  <c:v>44757</c:v>
                </c:pt>
                <c:pt idx="866">
                  <c:v>44758</c:v>
                </c:pt>
                <c:pt idx="867">
                  <c:v>44759</c:v>
                </c:pt>
                <c:pt idx="868">
                  <c:v>44760</c:v>
                </c:pt>
                <c:pt idx="869">
                  <c:v>44761</c:v>
                </c:pt>
                <c:pt idx="870">
                  <c:v>44762</c:v>
                </c:pt>
                <c:pt idx="871">
                  <c:v>44763</c:v>
                </c:pt>
                <c:pt idx="872">
                  <c:v>44764</c:v>
                </c:pt>
                <c:pt idx="873">
                  <c:v>44765</c:v>
                </c:pt>
                <c:pt idx="874">
                  <c:v>44766</c:v>
                </c:pt>
                <c:pt idx="875">
                  <c:v>44767</c:v>
                </c:pt>
                <c:pt idx="876">
                  <c:v>44768</c:v>
                </c:pt>
                <c:pt idx="877">
                  <c:v>44769</c:v>
                </c:pt>
                <c:pt idx="878">
                  <c:v>44770</c:v>
                </c:pt>
                <c:pt idx="879">
                  <c:v>44771</c:v>
                </c:pt>
                <c:pt idx="880">
                  <c:v>44772</c:v>
                </c:pt>
                <c:pt idx="881">
                  <c:v>44773</c:v>
                </c:pt>
                <c:pt idx="882">
                  <c:v>44774</c:v>
                </c:pt>
                <c:pt idx="883">
                  <c:v>44775</c:v>
                </c:pt>
                <c:pt idx="884">
                  <c:v>44776</c:v>
                </c:pt>
              </c:numCache>
            </c:numRef>
          </c:cat>
          <c:val>
            <c:numRef>
              <c:f>DailyData!$K$2:$K$886</c:f>
              <c:numCache>
                <c:formatCode>General</c:formatCode>
                <c:ptCount val="885"/>
                <c:pt idx="31" formatCode="0">
                  <c:v>629</c:v>
                </c:pt>
                <c:pt idx="32" formatCode="0">
                  <c:v>558</c:v>
                </c:pt>
                <c:pt idx="33" formatCode="0">
                  <c:v>456</c:v>
                </c:pt>
                <c:pt idx="34" formatCode="0">
                  <c:v>537</c:v>
                </c:pt>
                <c:pt idx="35" formatCode="0">
                  <c:v>636</c:v>
                </c:pt>
                <c:pt idx="36" formatCode="0">
                  <c:v>558</c:v>
                </c:pt>
                <c:pt idx="37" formatCode="0">
                  <c:v>573</c:v>
                </c:pt>
                <c:pt idx="38" formatCode="0">
                  <c:v>490</c:v>
                </c:pt>
                <c:pt idx="39" formatCode="0">
                  <c:v>579</c:v>
                </c:pt>
                <c:pt idx="40" formatCode="0">
                  <c:v>542</c:v>
                </c:pt>
                <c:pt idx="41" formatCode="0">
                  <c:v>337</c:v>
                </c:pt>
                <c:pt idx="42" formatCode="0">
                  <c:v>722</c:v>
                </c:pt>
                <c:pt idx="43" formatCode="0">
                  <c:v>617</c:v>
                </c:pt>
                <c:pt idx="44" formatCode="0">
                  <c:v>559</c:v>
                </c:pt>
                <c:pt idx="45" formatCode="0">
                  <c:v>549</c:v>
                </c:pt>
                <c:pt idx="46" formatCode="0">
                  <c:v>461</c:v>
                </c:pt>
                <c:pt idx="47" formatCode="0">
                  <c:v>288</c:v>
                </c:pt>
                <c:pt idx="48" formatCode="0">
                  <c:v>509</c:v>
                </c:pt>
                <c:pt idx="49" formatCode="0">
                  <c:v>579</c:v>
                </c:pt>
                <c:pt idx="50" formatCode="0">
                  <c:v>672</c:v>
                </c:pt>
                <c:pt idx="51" formatCode="0">
                  <c:v>504</c:v>
                </c:pt>
                <c:pt idx="52" formatCode="0">
                  <c:v>444</c:v>
                </c:pt>
                <c:pt idx="53" formatCode="0">
                  <c:v>626</c:v>
                </c:pt>
                <c:pt idx="54" formatCode="0">
                  <c:v>398</c:v>
                </c:pt>
                <c:pt idx="55" formatCode="0">
                  <c:v>553</c:v>
                </c:pt>
                <c:pt idx="56" formatCode="0">
                  <c:v>663</c:v>
                </c:pt>
                <c:pt idx="57" formatCode="0">
                  <c:v>525</c:v>
                </c:pt>
                <c:pt idx="58" formatCode="0">
                  <c:v>490</c:v>
                </c:pt>
                <c:pt idx="59" formatCode="0">
                  <c:v>592</c:v>
                </c:pt>
                <c:pt idx="60" formatCode="0">
                  <c:v>582</c:v>
                </c:pt>
                <c:pt idx="61" formatCode="0">
                  <c:v>591</c:v>
                </c:pt>
                <c:pt idx="62" formatCode="0">
                  <c:v>572</c:v>
                </c:pt>
                <c:pt idx="63" formatCode="0">
                  <c:v>577</c:v>
                </c:pt>
                <c:pt idx="64" formatCode="0">
                  <c:v>500</c:v>
                </c:pt>
                <c:pt idx="65" formatCode="0">
                  <c:v>620</c:v>
                </c:pt>
                <c:pt idx="66" formatCode="0">
                  <c:v>668</c:v>
                </c:pt>
                <c:pt idx="67" formatCode="0">
                  <c:v>385</c:v>
                </c:pt>
                <c:pt idx="68" formatCode="0">
                  <c:v>569</c:v>
                </c:pt>
                <c:pt idx="69" formatCode="0">
                  <c:v>533</c:v>
                </c:pt>
                <c:pt idx="70" formatCode="0">
                  <c:v>606</c:v>
                </c:pt>
                <c:pt idx="71" formatCode="0">
                  <c:v>624</c:v>
                </c:pt>
                <c:pt idx="72" formatCode="0">
                  <c:v>558</c:v>
                </c:pt>
                <c:pt idx="73" formatCode="0">
                  <c:v>364</c:v>
                </c:pt>
                <c:pt idx="74" formatCode="0">
                  <c:v>476</c:v>
                </c:pt>
                <c:pt idx="75" formatCode="0">
                  <c:v>465</c:v>
                </c:pt>
                <c:pt idx="76" formatCode="0">
                  <c:v>491</c:v>
                </c:pt>
                <c:pt idx="77" formatCode="0">
                  <c:v>400</c:v>
                </c:pt>
                <c:pt idx="78" formatCode="0">
                  <c:v>504</c:v>
                </c:pt>
                <c:pt idx="79" formatCode="0">
                  <c:v>531</c:v>
                </c:pt>
                <c:pt idx="80" formatCode="0">
                  <c:v>479</c:v>
                </c:pt>
                <c:pt idx="81" formatCode="0">
                  <c:v>409</c:v>
                </c:pt>
                <c:pt idx="82" formatCode="0">
                  <c:v>349</c:v>
                </c:pt>
                <c:pt idx="83" formatCode="0">
                  <c:v>369</c:v>
                </c:pt>
                <c:pt idx="84" formatCode="0">
                  <c:v>386</c:v>
                </c:pt>
                <c:pt idx="85" formatCode="0">
                  <c:v>485</c:v>
                </c:pt>
                <c:pt idx="86" formatCode="0">
                  <c:v>499</c:v>
                </c:pt>
                <c:pt idx="87" formatCode="0">
                  <c:v>476</c:v>
                </c:pt>
                <c:pt idx="88" formatCode="0">
                  <c:v>421</c:v>
                </c:pt>
                <c:pt idx="89" formatCode="0">
                  <c:v>367</c:v>
                </c:pt>
                <c:pt idx="90" formatCode="0">
                  <c:v>423</c:v>
                </c:pt>
                <c:pt idx="91" formatCode="0">
                  <c:v>496</c:v>
                </c:pt>
                <c:pt idx="104" formatCode="0">
                  <c:v>392</c:v>
                </c:pt>
                <c:pt idx="105" formatCode="0">
                  <c:v>322</c:v>
                </c:pt>
                <c:pt idx="106" formatCode="0">
                  <c:v>414</c:v>
                </c:pt>
                <c:pt idx="107" formatCode="0">
                  <c:v>424</c:v>
                </c:pt>
                <c:pt idx="108" formatCode="0">
                  <c:v>384</c:v>
                </c:pt>
                <c:pt idx="109" formatCode="0">
                  <c:v>349</c:v>
                </c:pt>
                <c:pt idx="110" formatCode="0">
                  <c:v>352</c:v>
                </c:pt>
                <c:pt idx="111" formatCode="0">
                  <c:v>294</c:v>
                </c:pt>
                <c:pt idx="112" formatCode="0">
                  <c:v>395</c:v>
                </c:pt>
                <c:pt idx="113" formatCode="0">
                  <c:v>332</c:v>
                </c:pt>
                <c:pt idx="114" formatCode="0">
                  <c:v>226</c:v>
                </c:pt>
                <c:pt idx="115" formatCode="0">
                  <c:v>429</c:v>
                </c:pt>
                <c:pt idx="116" formatCode="0">
                  <c:v>403</c:v>
                </c:pt>
                <c:pt idx="117" formatCode="0">
                  <c:v>373</c:v>
                </c:pt>
                <c:pt idx="118" formatCode="0">
                  <c:v>304</c:v>
                </c:pt>
                <c:pt idx="119" formatCode="0">
                  <c:v>376</c:v>
                </c:pt>
                <c:pt idx="120" formatCode="0">
                  <c:v>383</c:v>
                </c:pt>
                <c:pt idx="121" formatCode="0">
                  <c:v>347</c:v>
                </c:pt>
                <c:pt idx="122" formatCode="0">
                  <c:v>285</c:v>
                </c:pt>
                <c:pt idx="123" formatCode="0">
                  <c:v>398</c:v>
                </c:pt>
                <c:pt idx="124" formatCode="0">
                  <c:v>382</c:v>
                </c:pt>
                <c:pt idx="125" formatCode="0">
                  <c:v>358</c:v>
                </c:pt>
                <c:pt idx="126" formatCode="0">
                  <c:v>301</c:v>
                </c:pt>
                <c:pt idx="127" formatCode="0">
                  <c:v>444</c:v>
                </c:pt>
                <c:pt idx="128" formatCode="0">
                  <c:v>461</c:v>
                </c:pt>
                <c:pt idx="129" formatCode="0">
                  <c:v>379</c:v>
                </c:pt>
                <c:pt idx="130" formatCode="0">
                  <c:v>300</c:v>
                </c:pt>
                <c:pt idx="131" formatCode="0">
                  <c:v>168</c:v>
                </c:pt>
                <c:pt idx="132" formatCode="0">
                  <c:v>158</c:v>
                </c:pt>
                <c:pt idx="133" formatCode="0">
                  <c:v>283</c:v>
                </c:pt>
                <c:pt idx="134" formatCode="0">
                  <c:v>333</c:v>
                </c:pt>
                <c:pt idx="135" formatCode="0">
                  <c:v>239</c:v>
                </c:pt>
                <c:pt idx="136" formatCode="0">
                  <c:v>437</c:v>
                </c:pt>
                <c:pt idx="137" formatCode="0">
                  <c:v>391</c:v>
                </c:pt>
                <c:pt idx="138" formatCode="0">
                  <c:v>368</c:v>
                </c:pt>
                <c:pt idx="139" formatCode="0">
                  <c:v>347</c:v>
                </c:pt>
                <c:pt idx="140" formatCode="0">
                  <c:v>385</c:v>
                </c:pt>
                <c:pt idx="141" formatCode="0">
                  <c:v>300</c:v>
                </c:pt>
                <c:pt idx="142" formatCode="0">
                  <c:v>322</c:v>
                </c:pt>
                <c:pt idx="143" formatCode="0">
                  <c:v>348</c:v>
                </c:pt>
                <c:pt idx="144" formatCode="0">
                  <c:v>321</c:v>
                </c:pt>
                <c:pt idx="145" formatCode="0">
                  <c:v>408</c:v>
                </c:pt>
                <c:pt idx="146" formatCode="0">
                  <c:v>272</c:v>
                </c:pt>
                <c:pt idx="147" formatCode="0">
                  <c:v>446</c:v>
                </c:pt>
                <c:pt idx="148" formatCode="0">
                  <c:v>270</c:v>
                </c:pt>
                <c:pt idx="149" formatCode="0">
                  <c:v>410</c:v>
                </c:pt>
                <c:pt idx="150" formatCode="0">
                  <c:v>352</c:v>
                </c:pt>
                <c:pt idx="151" formatCode="0">
                  <c:v>322</c:v>
                </c:pt>
                <c:pt idx="152" formatCode="0">
                  <c:v>307</c:v>
                </c:pt>
                <c:pt idx="153" formatCode="0">
                  <c:v>273</c:v>
                </c:pt>
                <c:pt idx="154" formatCode="0">
                  <c:v>336</c:v>
                </c:pt>
                <c:pt idx="155" formatCode="0">
                  <c:v>324</c:v>
                </c:pt>
                <c:pt idx="156" formatCode="0">
                  <c:v>290</c:v>
                </c:pt>
                <c:pt idx="157" formatCode="0">
                  <c:v>278</c:v>
                </c:pt>
                <c:pt idx="158" formatCode="0">
                  <c:v>279</c:v>
                </c:pt>
                <c:pt idx="159" formatCode="0">
                  <c:v>326</c:v>
                </c:pt>
                <c:pt idx="160" formatCode="0">
                  <c:v>342</c:v>
                </c:pt>
                <c:pt idx="161" formatCode="0">
                  <c:v>334</c:v>
                </c:pt>
                <c:pt idx="162" formatCode="0">
                  <c:v>305</c:v>
                </c:pt>
                <c:pt idx="163" formatCode="0">
                  <c:v>357</c:v>
                </c:pt>
                <c:pt idx="164" formatCode="0">
                  <c:v>385</c:v>
                </c:pt>
                <c:pt idx="165" formatCode="0">
                  <c:v>292</c:v>
                </c:pt>
                <c:pt idx="166" formatCode="0">
                  <c:v>326</c:v>
                </c:pt>
                <c:pt idx="167" formatCode="0">
                  <c:v>225</c:v>
                </c:pt>
                <c:pt idx="168" formatCode="0">
                  <c:v>314</c:v>
                </c:pt>
                <c:pt idx="169" formatCode="0">
                  <c:v>241</c:v>
                </c:pt>
                <c:pt idx="170" formatCode="0">
                  <c:v>289</c:v>
                </c:pt>
                <c:pt idx="171" formatCode="0">
                  <c:v>378</c:v>
                </c:pt>
                <c:pt idx="172" formatCode="0">
                  <c:v>289</c:v>
                </c:pt>
                <c:pt idx="173" formatCode="0">
                  <c:v>277</c:v>
                </c:pt>
                <c:pt idx="174" formatCode="0">
                  <c:v>299</c:v>
                </c:pt>
                <c:pt idx="175" formatCode="0">
                  <c:v>348</c:v>
                </c:pt>
                <c:pt idx="176" formatCode="0">
                  <c:v>238</c:v>
                </c:pt>
                <c:pt idx="177" formatCode="0">
                  <c:v>181</c:v>
                </c:pt>
                <c:pt idx="178" formatCode="0">
                  <c:v>208</c:v>
                </c:pt>
                <c:pt idx="179" formatCode="0">
                  <c:v>291</c:v>
                </c:pt>
                <c:pt idx="180" formatCode="0">
                  <c:v>367</c:v>
                </c:pt>
                <c:pt idx="181" formatCode="0">
                  <c:v>262</c:v>
                </c:pt>
                <c:pt idx="182" formatCode="0">
                  <c:v>353</c:v>
                </c:pt>
                <c:pt idx="183" formatCode="0">
                  <c:v>334</c:v>
                </c:pt>
                <c:pt idx="184" formatCode="0">
                  <c:v>317</c:v>
                </c:pt>
                <c:pt idx="185" formatCode="0">
                  <c:v>330</c:v>
                </c:pt>
                <c:pt idx="186" formatCode="0">
                  <c:v>296</c:v>
                </c:pt>
                <c:pt idx="187" formatCode="0">
                  <c:v>220</c:v>
                </c:pt>
                <c:pt idx="188" formatCode="0">
                  <c:v>268</c:v>
                </c:pt>
                <c:pt idx="189" formatCode="0">
                  <c:v>332</c:v>
                </c:pt>
                <c:pt idx="190" formatCode="0">
                  <c:v>288</c:v>
                </c:pt>
                <c:pt idx="191" formatCode="0">
                  <c:v>326</c:v>
                </c:pt>
                <c:pt idx="192" formatCode="0">
                  <c:v>245</c:v>
                </c:pt>
                <c:pt idx="193" formatCode="0">
                  <c:v>326</c:v>
                </c:pt>
                <c:pt idx="194" formatCode="0">
                  <c:v>170</c:v>
                </c:pt>
                <c:pt idx="195" formatCode="0">
                  <c:v>138</c:v>
                </c:pt>
                <c:pt idx="196" formatCode="0">
                  <c:v>284</c:v>
                </c:pt>
                <c:pt idx="197" formatCode="0">
                  <c:v>309</c:v>
                </c:pt>
                <c:pt idx="198" formatCode="0">
                  <c:v>395</c:v>
                </c:pt>
                <c:pt idx="199" formatCode="0">
                  <c:v>432</c:v>
                </c:pt>
                <c:pt idx="200" formatCode="0">
                  <c:v>274</c:v>
                </c:pt>
                <c:pt idx="201" formatCode="0">
                  <c:v>118</c:v>
                </c:pt>
                <c:pt idx="202" formatCode="0">
                  <c:v>293</c:v>
                </c:pt>
                <c:pt idx="203" formatCode="0">
                  <c:v>208</c:v>
                </c:pt>
                <c:pt idx="204" formatCode="0">
                  <c:v>279</c:v>
                </c:pt>
                <c:pt idx="205" formatCode="0">
                  <c:v>372</c:v>
                </c:pt>
                <c:pt idx="206" formatCode="0">
                  <c:v>443</c:v>
                </c:pt>
                <c:pt idx="207" formatCode="0">
                  <c:v>471</c:v>
                </c:pt>
                <c:pt idx="208" formatCode="0">
                  <c:v>362</c:v>
                </c:pt>
                <c:pt idx="209" formatCode="0">
                  <c:v>356</c:v>
                </c:pt>
                <c:pt idx="210" formatCode="0">
                  <c:v>388</c:v>
                </c:pt>
                <c:pt idx="211" formatCode="0">
                  <c:v>513</c:v>
                </c:pt>
                <c:pt idx="212" formatCode="0">
                  <c:v>502</c:v>
                </c:pt>
                <c:pt idx="213" formatCode="0">
                  <c:v>435</c:v>
                </c:pt>
                <c:pt idx="214" formatCode="0">
                  <c:v>456</c:v>
                </c:pt>
                <c:pt idx="215" formatCode="0">
                  <c:v>536</c:v>
                </c:pt>
                <c:pt idx="216" formatCode="0">
                  <c:v>381</c:v>
                </c:pt>
                <c:pt idx="217" formatCode="0">
                  <c:v>504</c:v>
                </c:pt>
                <c:pt idx="218" formatCode="0">
                  <c:v>382</c:v>
                </c:pt>
                <c:pt idx="219" formatCode="0">
                  <c:v>409</c:v>
                </c:pt>
                <c:pt idx="220" formatCode="0">
                  <c:v>297</c:v>
                </c:pt>
                <c:pt idx="221" formatCode="0">
                  <c:v>267</c:v>
                </c:pt>
                <c:pt idx="222" formatCode="0">
                  <c:v>481</c:v>
                </c:pt>
                <c:pt idx="223" formatCode="0">
                  <c:v>357</c:v>
                </c:pt>
                <c:pt idx="224" formatCode="0">
                  <c:v>419</c:v>
                </c:pt>
                <c:pt idx="225" formatCode="0">
                  <c:v>471</c:v>
                </c:pt>
                <c:pt idx="226" formatCode="0">
                  <c:v>477</c:v>
                </c:pt>
                <c:pt idx="227" formatCode="0">
                  <c:v>384</c:v>
                </c:pt>
                <c:pt idx="228" formatCode="0">
                  <c:v>375</c:v>
                </c:pt>
                <c:pt idx="229" formatCode="0">
                  <c:v>497</c:v>
                </c:pt>
                <c:pt idx="230" formatCode="0">
                  <c:v>414</c:v>
                </c:pt>
                <c:pt idx="231" formatCode="0">
                  <c:v>426</c:v>
                </c:pt>
                <c:pt idx="232" formatCode="0">
                  <c:v>448</c:v>
                </c:pt>
                <c:pt idx="233" formatCode="0">
                  <c:v>427</c:v>
                </c:pt>
                <c:pt idx="234" formatCode="0">
                  <c:v>402</c:v>
                </c:pt>
                <c:pt idx="235" formatCode="0">
                  <c:v>222</c:v>
                </c:pt>
                <c:pt idx="236" formatCode="0">
                  <c:v>424</c:v>
                </c:pt>
                <c:pt idx="237" formatCode="0">
                  <c:v>397</c:v>
                </c:pt>
                <c:pt idx="238" formatCode="0">
                  <c:v>299</c:v>
                </c:pt>
                <c:pt idx="239" formatCode="0">
                  <c:v>352</c:v>
                </c:pt>
                <c:pt idx="240" formatCode="0">
                  <c:v>182</c:v>
                </c:pt>
                <c:pt idx="241" formatCode="0">
                  <c:v>586</c:v>
                </c:pt>
                <c:pt idx="242" formatCode="0">
                  <c:v>444</c:v>
                </c:pt>
                <c:pt idx="243" formatCode="0">
                  <c:v>478</c:v>
                </c:pt>
                <c:pt idx="244" formatCode="0">
                  <c:v>442</c:v>
                </c:pt>
                <c:pt idx="245" formatCode="0">
                  <c:v>449</c:v>
                </c:pt>
                <c:pt idx="246" formatCode="0">
                  <c:v>392</c:v>
                </c:pt>
                <c:pt idx="247" formatCode="0">
                  <c:v>410</c:v>
                </c:pt>
                <c:pt idx="248" formatCode="0">
                  <c:v>434</c:v>
                </c:pt>
                <c:pt idx="249" formatCode="0">
                  <c:v>426</c:v>
                </c:pt>
                <c:pt idx="250" formatCode="0">
                  <c:v>295</c:v>
                </c:pt>
                <c:pt idx="251" formatCode="0">
                  <c:v>408</c:v>
                </c:pt>
                <c:pt idx="252" formatCode="0">
                  <c:v>454</c:v>
                </c:pt>
                <c:pt idx="253" formatCode="0">
                  <c:v>418</c:v>
                </c:pt>
                <c:pt idx="254" formatCode="0">
                  <c:v>402</c:v>
                </c:pt>
                <c:pt idx="255" formatCode="0">
                  <c:v>429</c:v>
                </c:pt>
                <c:pt idx="256" formatCode="0">
                  <c:v>463</c:v>
                </c:pt>
                <c:pt idx="257" formatCode="0">
                  <c:v>456</c:v>
                </c:pt>
                <c:pt idx="258" formatCode="0">
                  <c:v>395</c:v>
                </c:pt>
                <c:pt idx="259" formatCode="0">
                  <c:v>461</c:v>
                </c:pt>
                <c:pt idx="260" formatCode="0">
                  <c:v>511</c:v>
                </c:pt>
                <c:pt idx="261" formatCode="0">
                  <c:v>405</c:v>
                </c:pt>
                <c:pt idx="262" formatCode="0">
                  <c:v>376</c:v>
                </c:pt>
                <c:pt idx="263" formatCode="0">
                  <c:v>401</c:v>
                </c:pt>
                <c:pt idx="264" formatCode="0">
                  <c:v>495</c:v>
                </c:pt>
                <c:pt idx="265" formatCode="0">
                  <c:v>384</c:v>
                </c:pt>
                <c:pt idx="266" formatCode="0">
                  <c:v>388</c:v>
                </c:pt>
                <c:pt idx="267" formatCode="0">
                  <c:v>426</c:v>
                </c:pt>
                <c:pt idx="268" formatCode="0">
                  <c:v>231</c:v>
                </c:pt>
                <c:pt idx="269" formatCode="0">
                  <c:v>405</c:v>
                </c:pt>
                <c:pt idx="270" formatCode="0">
                  <c:v>345</c:v>
                </c:pt>
                <c:pt idx="271" formatCode="0">
                  <c:v>334</c:v>
                </c:pt>
                <c:pt idx="272" formatCode="0">
                  <c:v>146</c:v>
                </c:pt>
                <c:pt idx="273" formatCode="0">
                  <c:v>294</c:v>
                </c:pt>
                <c:pt idx="274" formatCode="0">
                  <c:v>349</c:v>
                </c:pt>
                <c:pt idx="275" formatCode="0">
                  <c:v>361</c:v>
                </c:pt>
                <c:pt idx="276" formatCode="0">
                  <c:v>391</c:v>
                </c:pt>
                <c:pt idx="277" formatCode="0">
                  <c:v>320</c:v>
                </c:pt>
                <c:pt idx="278" formatCode="0">
                  <c:v>320</c:v>
                </c:pt>
                <c:pt idx="279" formatCode="0">
                  <c:v>262</c:v>
                </c:pt>
                <c:pt idx="280" formatCode="0">
                  <c:v>387</c:v>
                </c:pt>
                <c:pt idx="281" formatCode="0">
                  <c:v>412</c:v>
                </c:pt>
                <c:pt idx="282" formatCode="0">
                  <c:v>470</c:v>
                </c:pt>
                <c:pt idx="283" formatCode="0">
                  <c:v>478</c:v>
                </c:pt>
                <c:pt idx="284" formatCode="0">
                  <c:v>445</c:v>
                </c:pt>
                <c:pt idx="285" formatCode="0">
                  <c:v>405</c:v>
                </c:pt>
                <c:pt idx="286" formatCode="0">
                  <c:v>398</c:v>
                </c:pt>
                <c:pt idx="287" formatCode="0">
                  <c:v>272</c:v>
                </c:pt>
                <c:pt idx="288" formatCode="0">
                  <c:v>314</c:v>
                </c:pt>
                <c:pt idx="289" formatCode="0">
                  <c:v>304</c:v>
                </c:pt>
                <c:pt idx="290" formatCode="0">
                  <c:v>342</c:v>
                </c:pt>
                <c:pt idx="291" formatCode="0">
                  <c:v>371</c:v>
                </c:pt>
                <c:pt idx="292" formatCode="0">
                  <c:v>397</c:v>
                </c:pt>
                <c:pt idx="293" formatCode="0">
                  <c:v>352</c:v>
                </c:pt>
                <c:pt idx="294" formatCode="0">
                  <c:v>399</c:v>
                </c:pt>
                <c:pt idx="295" formatCode="0">
                  <c:v>385</c:v>
                </c:pt>
                <c:pt idx="296" formatCode="0">
                  <c:v>257</c:v>
                </c:pt>
                <c:pt idx="297" formatCode="0">
                  <c:v>187</c:v>
                </c:pt>
                <c:pt idx="298" formatCode="0">
                  <c:v>240</c:v>
                </c:pt>
                <c:pt idx="299" formatCode="0">
                  <c:v>266</c:v>
                </c:pt>
                <c:pt idx="300" formatCode="0">
                  <c:v>368</c:v>
                </c:pt>
                <c:pt idx="301" formatCode="0">
                  <c:v>414</c:v>
                </c:pt>
                <c:pt idx="302" formatCode="0">
                  <c:v>359</c:v>
                </c:pt>
                <c:pt idx="303" formatCode="0">
                  <c:v>382</c:v>
                </c:pt>
                <c:pt idx="304" formatCode="0">
                  <c:v>325</c:v>
                </c:pt>
                <c:pt idx="305" formatCode="0">
                  <c:v>453</c:v>
                </c:pt>
                <c:pt idx="306" formatCode="0">
                  <c:v>406</c:v>
                </c:pt>
                <c:pt idx="307" formatCode="0">
                  <c:v>416</c:v>
                </c:pt>
                <c:pt idx="308" formatCode="0">
                  <c:v>525</c:v>
                </c:pt>
                <c:pt idx="309" formatCode="0">
                  <c:v>475</c:v>
                </c:pt>
                <c:pt idx="310" formatCode="0">
                  <c:v>359</c:v>
                </c:pt>
                <c:pt idx="311" formatCode="0">
                  <c:v>311</c:v>
                </c:pt>
                <c:pt idx="312" formatCode="0">
                  <c:v>282</c:v>
                </c:pt>
                <c:pt idx="313" formatCode="0">
                  <c:v>345</c:v>
                </c:pt>
                <c:pt idx="314" formatCode="0">
                  <c:v>189</c:v>
                </c:pt>
                <c:pt idx="315" formatCode="0">
                  <c:v>193</c:v>
                </c:pt>
                <c:pt idx="316" formatCode="0">
                  <c:v>300</c:v>
                </c:pt>
                <c:pt idx="317" formatCode="0">
                  <c:v>432</c:v>
                </c:pt>
                <c:pt idx="318" formatCode="0">
                  <c:v>528</c:v>
                </c:pt>
                <c:pt idx="319" formatCode="0">
                  <c:v>424</c:v>
                </c:pt>
                <c:pt idx="320" formatCode="0">
                  <c:v>410</c:v>
                </c:pt>
                <c:pt idx="321" formatCode="0">
                  <c:v>421</c:v>
                </c:pt>
                <c:pt idx="322" formatCode="0">
                  <c:v>480</c:v>
                </c:pt>
                <c:pt idx="323" formatCode="0">
                  <c:v>528</c:v>
                </c:pt>
                <c:pt idx="324" formatCode="0">
                  <c:v>494</c:v>
                </c:pt>
                <c:pt idx="325" formatCode="0">
                  <c:v>444</c:v>
                </c:pt>
                <c:pt idx="326" formatCode="0">
                  <c:v>259</c:v>
                </c:pt>
                <c:pt idx="327" formatCode="0">
                  <c:v>405</c:v>
                </c:pt>
                <c:pt idx="328" formatCode="0">
                  <c:v>476</c:v>
                </c:pt>
                <c:pt idx="329" formatCode="0">
                  <c:v>429</c:v>
                </c:pt>
                <c:pt idx="330" formatCode="0">
                  <c:v>406</c:v>
                </c:pt>
                <c:pt idx="331" formatCode="0">
                  <c:v>351</c:v>
                </c:pt>
                <c:pt idx="332" formatCode="0">
                  <c:v>393</c:v>
                </c:pt>
                <c:pt idx="333" formatCode="0">
                  <c:v>384</c:v>
                </c:pt>
                <c:pt idx="334" formatCode="0">
                  <c:v>427</c:v>
                </c:pt>
                <c:pt idx="335" formatCode="0">
                  <c:v>512</c:v>
                </c:pt>
                <c:pt idx="336" formatCode="0">
                  <c:v>286</c:v>
                </c:pt>
                <c:pt idx="337" formatCode="0">
                  <c:v>398</c:v>
                </c:pt>
                <c:pt idx="338" formatCode="0">
                  <c:v>395</c:v>
                </c:pt>
                <c:pt idx="339" formatCode="0">
                  <c:v>418</c:v>
                </c:pt>
                <c:pt idx="340" formatCode="0">
                  <c:v>190</c:v>
                </c:pt>
                <c:pt idx="341" formatCode="0">
                  <c:v>275</c:v>
                </c:pt>
                <c:pt idx="342" formatCode="0">
                  <c:v>431</c:v>
                </c:pt>
                <c:pt idx="343" formatCode="0">
                  <c:v>390</c:v>
                </c:pt>
                <c:pt idx="344" formatCode="0">
                  <c:v>492</c:v>
                </c:pt>
                <c:pt idx="345" formatCode="0">
                  <c:v>385</c:v>
                </c:pt>
                <c:pt idx="346" formatCode="0">
                  <c:v>301</c:v>
                </c:pt>
                <c:pt idx="347" formatCode="0">
                  <c:v>193</c:v>
                </c:pt>
                <c:pt idx="348" formatCode="0">
                  <c:v>260</c:v>
                </c:pt>
                <c:pt idx="349" formatCode="0">
                  <c:v>224</c:v>
                </c:pt>
                <c:pt idx="350" formatCode="0">
                  <c:v>94</c:v>
                </c:pt>
                <c:pt idx="351" formatCode="0">
                  <c:v>290</c:v>
                </c:pt>
                <c:pt idx="352" formatCode="0">
                  <c:v>217</c:v>
                </c:pt>
                <c:pt idx="353" formatCode="0">
                  <c:v>231</c:v>
                </c:pt>
                <c:pt idx="354" formatCode="0">
                  <c:v>277</c:v>
                </c:pt>
                <c:pt idx="355" formatCode="0">
                  <c:v>493</c:v>
                </c:pt>
                <c:pt idx="356" formatCode="0">
                  <c:v>392</c:v>
                </c:pt>
                <c:pt idx="357" formatCode="0">
                  <c:v>551</c:v>
                </c:pt>
                <c:pt idx="358" formatCode="0">
                  <c:v>610</c:v>
                </c:pt>
                <c:pt idx="359" formatCode="0">
                  <c:v>442</c:v>
                </c:pt>
                <c:pt idx="360" formatCode="0">
                  <c:v>495</c:v>
                </c:pt>
                <c:pt idx="361" formatCode="0">
                  <c:v>418</c:v>
                </c:pt>
                <c:pt idx="362" formatCode="0">
                  <c:v>417</c:v>
                </c:pt>
                <c:pt idx="363" formatCode="0">
                  <c:v>386</c:v>
                </c:pt>
                <c:pt idx="364" formatCode="0">
                  <c:v>305</c:v>
                </c:pt>
                <c:pt idx="365" formatCode="0">
                  <c:v>129</c:v>
                </c:pt>
                <c:pt idx="366" formatCode="0">
                  <c:v>490</c:v>
                </c:pt>
                <c:pt idx="367" formatCode="0">
                  <c:v>467</c:v>
                </c:pt>
                <c:pt idx="368" formatCode="0">
                  <c:v>384</c:v>
                </c:pt>
                <c:pt idx="369" formatCode="0">
                  <c:v>511</c:v>
                </c:pt>
                <c:pt idx="370" formatCode="0">
                  <c:v>439</c:v>
                </c:pt>
                <c:pt idx="371" formatCode="0">
                  <c:v>402</c:v>
                </c:pt>
                <c:pt idx="372" formatCode="0">
                  <c:v>450</c:v>
                </c:pt>
                <c:pt idx="373" formatCode="0">
                  <c:v>315</c:v>
                </c:pt>
                <c:pt idx="374" formatCode="0">
                  <c:v>354</c:v>
                </c:pt>
                <c:pt idx="375" formatCode="0">
                  <c:v>364</c:v>
                </c:pt>
                <c:pt idx="376" formatCode="0">
                  <c:v>427</c:v>
                </c:pt>
                <c:pt idx="377" formatCode="0">
                  <c:v>377</c:v>
                </c:pt>
                <c:pt idx="378" formatCode="0">
                  <c:v>292</c:v>
                </c:pt>
                <c:pt idx="379" formatCode="0">
                  <c:v>320</c:v>
                </c:pt>
                <c:pt idx="380" formatCode="0">
                  <c:v>152</c:v>
                </c:pt>
                <c:pt idx="381" formatCode="0">
                  <c:v>385</c:v>
                </c:pt>
                <c:pt idx="382" formatCode="0">
                  <c:v>113</c:v>
                </c:pt>
                <c:pt idx="383" formatCode="0">
                  <c:v>46</c:v>
                </c:pt>
                <c:pt idx="384" formatCode="0">
                  <c:v>321</c:v>
                </c:pt>
                <c:pt idx="385" formatCode="0">
                  <c:v>263</c:v>
                </c:pt>
                <c:pt idx="386" formatCode="0">
                  <c:v>116</c:v>
                </c:pt>
                <c:pt idx="387" formatCode="0">
                  <c:v>236</c:v>
                </c:pt>
                <c:pt idx="388" formatCode="0">
                  <c:v>264</c:v>
                </c:pt>
                <c:pt idx="389" formatCode="0">
                  <c:v>330</c:v>
                </c:pt>
                <c:pt idx="390" formatCode="0">
                  <c:v>250</c:v>
                </c:pt>
                <c:pt idx="391" formatCode="0">
                  <c:v>318</c:v>
                </c:pt>
                <c:pt idx="392" formatCode="0">
                  <c:v>443</c:v>
                </c:pt>
                <c:pt idx="393" formatCode="0">
                  <c:v>362</c:v>
                </c:pt>
                <c:pt idx="394" formatCode="0">
                  <c:v>262</c:v>
                </c:pt>
                <c:pt idx="395" formatCode="0">
                  <c:v>358</c:v>
                </c:pt>
                <c:pt idx="396" formatCode="0">
                  <c:v>338</c:v>
                </c:pt>
                <c:pt idx="397" formatCode="0">
                  <c:v>397</c:v>
                </c:pt>
                <c:pt idx="398" formatCode="0">
                  <c:v>379</c:v>
                </c:pt>
                <c:pt idx="399" formatCode="0">
                  <c:v>373</c:v>
                </c:pt>
                <c:pt idx="400" formatCode="0">
                  <c:v>425</c:v>
                </c:pt>
                <c:pt idx="401" formatCode="0">
                  <c:v>359</c:v>
                </c:pt>
                <c:pt idx="402" formatCode="0">
                  <c:v>335</c:v>
                </c:pt>
                <c:pt idx="403" formatCode="0">
                  <c:v>262</c:v>
                </c:pt>
                <c:pt idx="404" formatCode="0">
                  <c:v>322</c:v>
                </c:pt>
                <c:pt idx="405" formatCode="0">
                  <c:v>456</c:v>
                </c:pt>
                <c:pt idx="406" formatCode="0">
                  <c:v>482</c:v>
                </c:pt>
                <c:pt idx="407" formatCode="0">
                  <c:v>170</c:v>
                </c:pt>
                <c:pt idx="408" formatCode="0">
                  <c:v>195</c:v>
                </c:pt>
                <c:pt idx="409" formatCode="0">
                  <c:v>304</c:v>
                </c:pt>
                <c:pt idx="410" formatCode="0">
                  <c:v>204</c:v>
                </c:pt>
                <c:pt idx="411" formatCode="0">
                  <c:v>137</c:v>
                </c:pt>
                <c:pt idx="412" formatCode="0">
                  <c:v>496</c:v>
                </c:pt>
                <c:pt idx="413" formatCode="0">
                  <c:v>583</c:v>
                </c:pt>
                <c:pt idx="414" formatCode="0">
                  <c:v>472</c:v>
                </c:pt>
                <c:pt idx="415" formatCode="0">
                  <c:v>405</c:v>
                </c:pt>
                <c:pt idx="416" formatCode="0">
                  <c:v>435</c:v>
                </c:pt>
                <c:pt idx="417" formatCode="0">
                  <c:v>337</c:v>
                </c:pt>
                <c:pt idx="418" formatCode="0">
                  <c:v>214</c:v>
                </c:pt>
                <c:pt idx="419" formatCode="0">
                  <c:v>462</c:v>
                </c:pt>
                <c:pt idx="420" formatCode="0">
                  <c:v>447</c:v>
                </c:pt>
                <c:pt idx="421" formatCode="0">
                  <c:v>474</c:v>
                </c:pt>
                <c:pt idx="422" formatCode="0">
                  <c:v>409</c:v>
                </c:pt>
                <c:pt idx="423" formatCode="0">
                  <c:v>334</c:v>
                </c:pt>
                <c:pt idx="424" formatCode="0">
                  <c:v>324</c:v>
                </c:pt>
                <c:pt idx="425" formatCode="0">
                  <c:v>430</c:v>
                </c:pt>
                <c:pt idx="426" formatCode="0">
                  <c:v>307</c:v>
                </c:pt>
                <c:pt idx="427" formatCode="0">
                  <c:v>272</c:v>
                </c:pt>
                <c:pt idx="428" formatCode="0">
                  <c:v>254</c:v>
                </c:pt>
                <c:pt idx="429" formatCode="0">
                  <c:v>269</c:v>
                </c:pt>
                <c:pt idx="430" formatCode="0">
                  <c:v>465</c:v>
                </c:pt>
                <c:pt idx="431" formatCode="0">
                  <c:v>363</c:v>
                </c:pt>
                <c:pt idx="432" formatCode="0">
                  <c:v>344</c:v>
                </c:pt>
                <c:pt idx="433" formatCode="0">
                  <c:v>315</c:v>
                </c:pt>
                <c:pt idx="434" formatCode="0">
                  <c:v>270</c:v>
                </c:pt>
                <c:pt idx="435" formatCode="0">
                  <c:v>339</c:v>
                </c:pt>
                <c:pt idx="436" formatCode="0">
                  <c:v>343</c:v>
                </c:pt>
                <c:pt idx="437" formatCode="0">
                  <c:v>455</c:v>
                </c:pt>
                <c:pt idx="438" formatCode="0">
                  <c:v>418</c:v>
                </c:pt>
                <c:pt idx="439" formatCode="0">
                  <c:v>461</c:v>
                </c:pt>
                <c:pt idx="440" formatCode="0">
                  <c:v>492</c:v>
                </c:pt>
                <c:pt idx="441" formatCode="0">
                  <c:v>269</c:v>
                </c:pt>
                <c:pt idx="442" formatCode="0">
                  <c:v>292</c:v>
                </c:pt>
                <c:pt idx="443" formatCode="0">
                  <c:v>322</c:v>
                </c:pt>
                <c:pt idx="444" formatCode="0">
                  <c:v>282</c:v>
                </c:pt>
                <c:pt idx="445" formatCode="0">
                  <c:v>301</c:v>
                </c:pt>
                <c:pt idx="446" formatCode="0">
                  <c:v>367</c:v>
                </c:pt>
                <c:pt idx="447" formatCode="0">
                  <c:v>355</c:v>
                </c:pt>
                <c:pt idx="448" formatCode="0">
                  <c:v>356</c:v>
                </c:pt>
                <c:pt idx="449" formatCode="0">
                  <c:v>414</c:v>
                </c:pt>
                <c:pt idx="450" formatCode="0">
                  <c:v>360</c:v>
                </c:pt>
                <c:pt idx="451" formatCode="0">
                  <c:v>318</c:v>
                </c:pt>
                <c:pt idx="452" formatCode="0">
                  <c:v>241</c:v>
                </c:pt>
                <c:pt idx="453" formatCode="0">
                  <c:v>290</c:v>
                </c:pt>
                <c:pt idx="454" formatCode="0">
                  <c:v>337</c:v>
                </c:pt>
                <c:pt idx="455" formatCode="0">
                  <c:v>317</c:v>
                </c:pt>
                <c:pt idx="456" formatCode="0">
                  <c:v>312</c:v>
                </c:pt>
                <c:pt idx="457" formatCode="0">
                  <c:v>286</c:v>
                </c:pt>
                <c:pt idx="458" formatCode="0">
                  <c:v>247</c:v>
                </c:pt>
                <c:pt idx="459" formatCode="0">
                  <c:v>241</c:v>
                </c:pt>
                <c:pt idx="460" formatCode="0">
                  <c:v>187</c:v>
                </c:pt>
                <c:pt idx="461" formatCode="0">
                  <c:v>219</c:v>
                </c:pt>
                <c:pt idx="462" formatCode="0">
                  <c:v>347</c:v>
                </c:pt>
                <c:pt idx="463" formatCode="0">
                  <c:v>275</c:v>
                </c:pt>
                <c:pt idx="464" formatCode="0">
                  <c:v>263</c:v>
                </c:pt>
                <c:pt idx="465" formatCode="0">
                  <c:v>243</c:v>
                </c:pt>
                <c:pt idx="466" formatCode="0">
                  <c:v>244</c:v>
                </c:pt>
                <c:pt idx="467" formatCode="0">
                  <c:v>175</c:v>
                </c:pt>
                <c:pt idx="468" formatCode="0">
                  <c:v>115</c:v>
                </c:pt>
                <c:pt idx="469" formatCode="0">
                  <c:v>202</c:v>
                </c:pt>
                <c:pt idx="470" formatCode="0">
                  <c:v>156</c:v>
                </c:pt>
                <c:pt idx="471" formatCode="0">
                  <c:v>204</c:v>
                </c:pt>
                <c:pt idx="472" formatCode="0">
                  <c:v>263</c:v>
                </c:pt>
                <c:pt idx="473" formatCode="0">
                  <c:v>65</c:v>
                </c:pt>
                <c:pt idx="474" formatCode="0">
                  <c:v>311</c:v>
                </c:pt>
                <c:pt idx="475" formatCode="0">
                  <c:v>214</c:v>
                </c:pt>
                <c:pt idx="476" formatCode="0">
                  <c:v>121</c:v>
                </c:pt>
                <c:pt idx="477" formatCode="0">
                  <c:v>340</c:v>
                </c:pt>
                <c:pt idx="478" formatCode="0">
                  <c:v>280</c:v>
                </c:pt>
                <c:pt idx="479" formatCode="0">
                  <c:v>321</c:v>
                </c:pt>
                <c:pt idx="480" formatCode="0">
                  <c:v>252</c:v>
                </c:pt>
                <c:pt idx="481" formatCode="0">
                  <c:v>249</c:v>
                </c:pt>
                <c:pt idx="482" formatCode="0">
                  <c:v>236</c:v>
                </c:pt>
                <c:pt idx="483" formatCode="0">
                  <c:v>340</c:v>
                </c:pt>
                <c:pt idx="484" formatCode="0">
                  <c:v>353</c:v>
                </c:pt>
                <c:pt idx="485" formatCode="0">
                  <c:v>275</c:v>
                </c:pt>
                <c:pt idx="486" formatCode="0">
                  <c:v>365</c:v>
                </c:pt>
                <c:pt idx="487" formatCode="0">
                  <c:v>229</c:v>
                </c:pt>
                <c:pt idx="488" formatCode="0">
                  <c:v>200</c:v>
                </c:pt>
                <c:pt idx="489" formatCode="0">
                  <c:v>317</c:v>
                </c:pt>
                <c:pt idx="490" formatCode="0">
                  <c:v>295</c:v>
                </c:pt>
                <c:pt idx="491" formatCode="0">
                  <c:v>344</c:v>
                </c:pt>
                <c:pt idx="492" formatCode="0">
                  <c:v>228</c:v>
                </c:pt>
                <c:pt idx="493" formatCode="0">
                  <c:v>350</c:v>
                </c:pt>
                <c:pt idx="494" formatCode="0">
                  <c:v>244</c:v>
                </c:pt>
                <c:pt idx="495" formatCode="0">
                  <c:v>190</c:v>
                </c:pt>
                <c:pt idx="496" formatCode="0">
                  <c:v>200</c:v>
                </c:pt>
                <c:pt idx="497" formatCode="0">
                  <c:v>348</c:v>
                </c:pt>
                <c:pt idx="498" formatCode="0">
                  <c:v>301</c:v>
                </c:pt>
                <c:pt idx="499" formatCode="0">
                  <c:v>270</c:v>
                </c:pt>
                <c:pt idx="500" formatCode="0">
                  <c:v>259</c:v>
                </c:pt>
                <c:pt idx="501" formatCode="0">
                  <c:v>241</c:v>
                </c:pt>
                <c:pt idx="502" formatCode="0">
                  <c:v>267</c:v>
                </c:pt>
                <c:pt idx="562" formatCode="0">
                  <c:v>218</c:v>
                </c:pt>
                <c:pt idx="563" formatCode="0">
                  <c:v>294</c:v>
                </c:pt>
                <c:pt idx="564" formatCode="0">
                  <c:v>264</c:v>
                </c:pt>
                <c:pt idx="565" formatCode="0">
                  <c:v>268</c:v>
                </c:pt>
                <c:pt idx="566" formatCode="0">
                  <c:v>277</c:v>
                </c:pt>
                <c:pt idx="567" formatCode="0">
                  <c:v>244</c:v>
                </c:pt>
                <c:pt idx="568" formatCode="0">
                  <c:v>242</c:v>
                </c:pt>
                <c:pt idx="569" formatCode="0">
                  <c:v>342</c:v>
                </c:pt>
                <c:pt idx="570" formatCode="0">
                  <c:v>367</c:v>
                </c:pt>
                <c:pt idx="571" formatCode="0">
                  <c:v>351</c:v>
                </c:pt>
                <c:pt idx="572" formatCode="0">
                  <c:v>389</c:v>
                </c:pt>
                <c:pt idx="573" formatCode="0">
                  <c:v>418</c:v>
                </c:pt>
                <c:pt idx="574" formatCode="0">
                  <c:v>327</c:v>
                </c:pt>
                <c:pt idx="575" formatCode="0">
                  <c:v>241</c:v>
                </c:pt>
                <c:pt idx="576" formatCode="0">
                  <c:v>212</c:v>
                </c:pt>
                <c:pt idx="577" formatCode="0">
                  <c:v>448</c:v>
                </c:pt>
                <c:pt idx="578" formatCode="0">
                  <c:v>331</c:v>
                </c:pt>
                <c:pt idx="579" formatCode="0">
                  <c:v>278</c:v>
                </c:pt>
                <c:pt idx="580" formatCode="0">
                  <c:v>383</c:v>
                </c:pt>
                <c:pt idx="581" formatCode="0">
                  <c:v>316</c:v>
                </c:pt>
                <c:pt idx="582" formatCode="0">
                  <c:v>386</c:v>
                </c:pt>
                <c:pt idx="583" formatCode="0">
                  <c:v>409</c:v>
                </c:pt>
                <c:pt idx="584" formatCode="0">
                  <c:v>382</c:v>
                </c:pt>
                <c:pt idx="585" formatCode="0">
                  <c:v>363</c:v>
                </c:pt>
                <c:pt idx="586" formatCode="0">
                  <c:v>372</c:v>
                </c:pt>
                <c:pt idx="587" formatCode="0">
                  <c:v>356</c:v>
                </c:pt>
                <c:pt idx="588" formatCode="0">
                  <c:v>364</c:v>
                </c:pt>
                <c:pt idx="589" formatCode="0">
                  <c:v>351</c:v>
                </c:pt>
                <c:pt idx="590" formatCode="0">
                  <c:v>322</c:v>
                </c:pt>
                <c:pt idx="591" formatCode="0">
                  <c:v>273</c:v>
                </c:pt>
                <c:pt idx="592" formatCode="0">
                  <c:v>307</c:v>
                </c:pt>
                <c:pt idx="593" formatCode="0">
                  <c:v>490</c:v>
                </c:pt>
                <c:pt idx="594" formatCode="0">
                  <c:v>424</c:v>
                </c:pt>
                <c:pt idx="595" formatCode="0">
                  <c:v>430</c:v>
                </c:pt>
                <c:pt idx="596" formatCode="0">
                  <c:v>407</c:v>
                </c:pt>
                <c:pt idx="597" formatCode="0">
                  <c:v>163</c:v>
                </c:pt>
                <c:pt idx="598" formatCode="0">
                  <c:v>356</c:v>
                </c:pt>
                <c:pt idx="599" formatCode="0">
                  <c:v>386</c:v>
                </c:pt>
                <c:pt idx="600" formatCode="0">
                  <c:v>339</c:v>
                </c:pt>
                <c:pt idx="601" formatCode="0">
                  <c:v>321</c:v>
                </c:pt>
                <c:pt idx="602" formatCode="0">
                  <c:v>301</c:v>
                </c:pt>
                <c:pt idx="603" formatCode="0">
                  <c:v>380</c:v>
                </c:pt>
                <c:pt idx="604" formatCode="0">
                  <c:v>219</c:v>
                </c:pt>
                <c:pt idx="605" formatCode="0">
                  <c:v>348</c:v>
                </c:pt>
                <c:pt idx="606" formatCode="0">
                  <c:v>277</c:v>
                </c:pt>
                <c:pt idx="607" formatCode="0">
                  <c:v>387</c:v>
                </c:pt>
                <c:pt idx="608" formatCode="0">
                  <c:v>360</c:v>
                </c:pt>
                <c:pt idx="609" formatCode="0">
                  <c:v>407</c:v>
                </c:pt>
                <c:pt idx="610" formatCode="0">
                  <c:v>420</c:v>
                </c:pt>
                <c:pt idx="611" formatCode="0">
                  <c:v>382</c:v>
                </c:pt>
                <c:pt idx="612" formatCode="0">
                  <c:v>320</c:v>
                </c:pt>
                <c:pt idx="613" formatCode="0">
                  <c:v>275</c:v>
                </c:pt>
                <c:pt idx="614" formatCode="0">
                  <c:v>432</c:v>
                </c:pt>
                <c:pt idx="615" formatCode="0">
                  <c:v>409</c:v>
                </c:pt>
                <c:pt idx="616" formatCode="0">
                  <c:v>354</c:v>
                </c:pt>
                <c:pt idx="617" formatCode="0">
                  <c:v>384</c:v>
                </c:pt>
                <c:pt idx="618" formatCode="0">
                  <c:v>376</c:v>
                </c:pt>
                <c:pt idx="619" formatCode="0">
                  <c:v>421</c:v>
                </c:pt>
                <c:pt idx="620" formatCode="0">
                  <c:v>353</c:v>
                </c:pt>
                <c:pt idx="621" formatCode="0">
                  <c:v>359</c:v>
                </c:pt>
                <c:pt idx="622" formatCode="0">
                  <c:v>341</c:v>
                </c:pt>
                <c:pt idx="623" formatCode="0">
                  <c:v>332</c:v>
                </c:pt>
                <c:pt idx="624" formatCode="0">
                  <c:v>355</c:v>
                </c:pt>
                <c:pt idx="625" formatCode="0">
                  <c:v>358</c:v>
                </c:pt>
                <c:pt idx="626" formatCode="0">
                  <c:v>331</c:v>
                </c:pt>
                <c:pt idx="627" formatCode="0">
                  <c:v>287</c:v>
                </c:pt>
                <c:pt idx="628" formatCode="0">
                  <c:v>327</c:v>
                </c:pt>
                <c:pt idx="629" formatCode="0">
                  <c:v>353</c:v>
                </c:pt>
                <c:pt idx="630" formatCode="0">
                  <c:v>345</c:v>
                </c:pt>
                <c:pt idx="631" formatCode="0">
                  <c:v>274</c:v>
                </c:pt>
                <c:pt idx="632" formatCode="0">
                  <c:v>306</c:v>
                </c:pt>
                <c:pt idx="633" formatCode="0">
                  <c:v>280</c:v>
                </c:pt>
                <c:pt idx="634" formatCode="0">
                  <c:v>216</c:v>
                </c:pt>
                <c:pt idx="635" formatCode="0">
                  <c:v>266</c:v>
                </c:pt>
                <c:pt idx="636" formatCode="0">
                  <c:v>260</c:v>
                </c:pt>
                <c:pt idx="637" formatCode="0">
                  <c:v>325</c:v>
                </c:pt>
                <c:pt idx="638" formatCode="0">
                  <c:v>345</c:v>
                </c:pt>
                <c:pt idx="639" formatCode="0">
                  <c:v>333</c:v>
                </c:pt>
                <c:pt idx="640" formatCode="0">
                  <c:v>378</c:v>
                </c:pt>
                <c:pt idx="641" formatCode="0">
                  <c:v>342</c:v>
                </c:pt>
                <c:pt idx="642" formatCode="0">
                  <c:v>382</c:v>
                </c:pt>
                <c:pt idx="643" formatCode="0">
                  <c:v>331</c:v>
                </c:pt>
                <c:pt idx="644" formatCode="0">
                  <c:v>259</c:v>
                </c:pt>
                <c:pt idx="645" formatCode="0">
                  <c:v>290</c:v>
                </c:pt>
                <c:pt idx="646" formatCode="0">
                  <c:v>281</c:v>
                </c:pt>
                <c:pt idx="647" formatCode="0">
                  <c:v>312</c:v>
                </c:pt>
                <c:pt idx="648" formatCode="0">
                  <c:v>363</c:v>
                </c:pt>
                <c:pt idx="649" formatCode="0">
                  <c:v>409</c:v>
                </c:pt>
                <c:pt idx="650" formatCode="0">
                  <c:v>275</c:v>
                </c:pt>
                <c:pt idx="651" formatCode="0">
                  <c:v>291</c:v>
                </c:pt>
                <c:pt idx="652" formatCode="0">
                  <c:v>269</c:v>
                </c:pt>
                <c:pt idx="653" formatCode="0">
                  <c:v>229</c:v>
                </c:pt>
                <c:pt idx="654" formatCode="0">
                  <c:v>191</c:v>
                </c:pt>
                <c:pt idx="655" formatCode="0">
                  <c:v>189</c:v>
                </c:pt>
                <c:pt idx="656" formatCode="0">
                  <c:v>233</c:v>
                </c:pt>
                <c:pt idx="657" formatCode="0">
                  <c:v>145</c:v>
                </c:pt>
                <c:pt idx="658" formatCode="0">
                  <c:v>103</c:v>
                </c:pt>
                <c:pt idx="659" formatCode="0">
                  <c:v>124</c:v>
                </c:pt>
                <c:pt idx="660" formatCode="0">
                  <c:v>211</c:v>
                </c:pt>
                <c:pt idx="661" formatCode="0">
                  <c:v>228</c:v>
                </c:pt>
                <c:pt idx="662" formatCode="0">
                  <c:v>151</c:v>
                </c:pt>
                <c:pt idx="663" formatCode="0">
                  <c:v>140</c:v>
                </c:pt>
                <c:pt idx="664" formatCode="0">
                  <c:v>268</c:v>
                </c:pt>
                <c:pt idx="665" formatCode="0">
                  <c:v>181</c:v>
                </c:pt>
                <c:pt idx="666" formatCode="0">
                  <c:v>247</c:v>
                </c:pt>
                <c:pt idx="667" formatCode="0">
                  <c:v>285</c:v>
                </c:pt>
                <c:pt idx="668" formatCode="0">
                  <c:v>316</c:v>
                </c:pt>
                <c:pt idx="669" formatCode="0">
                  <c:v>360</c:v>
                </c:pt>
                <c:pt idx="670" formatCode="0">
                  <c:v>262</c:v>
                </c:pt>
                <c:pt idx="671" formatCode="0">
                  <c:v>252</c:v>
                </c:pt>
                <c:pt idx="672" formatCode="0">
                  <c:v>263</c:v>
                </c:pt>
                <c:pt idx="673" formatCode="0">
                  <c:v>329</c:v>
                </c:pt>
                <c:pt idx="674" formatCode="0">
                  <c:v>362</c:v>
                </c:pt>
                <c:pt idx="675" formatCode="0">
                  <c:v>359</c:v>
                </c:pt>
                <c:pt idx="676" formatCode="0">
                  <c:v>231</c:v>
                </c:pt>
                <c:pt idx="677" formatCode="0">
                  <c:v>374</c:v>
                </c:pt>
                <c:pt idx="678" formatCode="0">
                  <c:v>407</c:v>
                </c:pt>
                <c:pt idx="679" formatCode="0">
                  <c:v>327</c:v>
                </c:pt>
                <c:pt idx="680" formatCode="0">
                  <c:v>340</c:v>
                </c:pt>
                <c:pt idx="681" formatCode="0">
                  <c:v>347</c:v>
                </c:pt>
                <c:pt idx="682" formatCode="0">
                  <c:v>427</c:v>
                </c:pt>
                <c:pt idx="683" formatCode="0">
                  <c:v>379</c:v>
                </c:pt>
                <c:pt idx="684" formatCode="0">
                  <c:v>188</c:v>
                </c:pt>
                <c:pt idx="685" formatCode="0">
                  <c:v>242</c:v>
                </c:pt>
                <c:pt idx="686" formatCode="0">
                  <c:v>380</c:v>
                </c:pt>
                <c:pt idx="687" formatCode="0">
                  <c:v>364</c:v>
                </c:pt>
                <c:pt idx="688" formatCode="0">
                  <c:v>422</c:v>
                </c:pt>
                <c:pt idx="689" formatCode="0">
                  <c:v>164</c:v>
                </c:pt>
                <c:pt idx="690" formatCode="0">
                  <c:v>131</c:v>
                </c:pt>
                <c:pt idx="691" formatCode="0">
                  <c:v>309</c:v>
                </c:pt>
                <c:pt idx="692" formatCode="0">
                  <c:v>348</c:v>
                </c:pt>
                <c:pt idx="693" formatCode="0">
                  <c:v>197</c:v>
                </c:pt>
                <c:pt idx="694" formatCode="0">
                  <c:v>189</c:v>
                </c:pt>
                <c:pt idx="695" formatCode="0">
                  <c:v>309</c:v>
                </c:pt>
                <c:pt idx="696" formatCode="0">
                  <c:v>375</c:v>
                </c:pt>
                <c:pt idx="697" formatCode="0">
                  <c:v>268</c:v>
                </c:pt>
                <c:pt idx="698" formatCode="0">
                  <c:v>320</c:v>
                </c:pt>
                <c:pt idx="699" formatCode="0">
                  <c:v>393</c:v>
                </c:pt>
                <c:pt idx="700" formatCode="0">
                  <c:v>399</c:v>
                </c:pt>
                <c:pt idx="701" formatCode="0">
                  <c:v>248</c:v>
                </c:pt>
                <c:pt idx="702" formatCode="0">
                  <c:v>124</c:v>
                </c:pt>
                <c:pt idx="703" formatCode="0">
                  <c:v>169</c:v>
                </c:pt>
                <c:pt idx="704" formatCode="0">
                  <c:v>104</c:v>
                </c:pt>
                <c:pt idx="739" formatCode="0">
                  <c:v>323</c:v>
                </c:pt>
                <c:pt idx="740" formatCode="0">
                  <c:v>265</c:v>
                </c:pt>
                <c:pt idx="741" formatCode="0">
                  <c:v>438</c:v>
                </c:pt>
                <c:pt idx="742" formatCode="0">
                  <c:v>475</c:v>
                </c:pt>
                <c:pt idx="743" formatCode="0">
                  <c:v>442</c:v>
                </c:pt>
                <c:pt idx="744" formatCode="0">
                  <c:v>444</c:v>
                </c:pt>
                <c:pt idx="745" formatCode="0">
                  <c:v>476</c:v>
                </c:pt>
                <c:pt idx="746" formatCode="0">
                  <c:v>388</c:v>
                </c:pt>
                <c:pt idx="747" formatCode="0">
                  <c:v>511</c:v>
                </c:pt>
                <c:pt idx="748" formatCode="0">
                  <c:v>460</c:v>
                </c:pt>
                <c:pt idx="749" formatCode="0">
                  <c:v>336</c:v>
                </c:pt>
                <c:pt idx="750" formatCode="0">
                  <c:v>164</c:v>
                </c:pt>
                <c:pt idx="751" formatCode="0">
                  <c:v>423</c:v>
                </c:pt>
                <c:pt idx="752" formatCode="0">
                  <c:v>464</c:v>
                </c:pt>
                <c:pt idx="753" formatCode="0">
                  <c:v>436</c:v>
                </c:pt>
                <c:pt idx="754" formatCode="0">
                  <c:v>415</c:v>
                </c:pt>
                <c:pt idx="755" formatCode="0">
                  <c:v>386</c:v>
                </c:pt>
                <c:pt idx="756" formatCode="0">
                  <c:v>337</c:v>
                </c:pt>
                <c:pt idx="757" formatCode="0">
                  <c:v>455</c:v>
                </c:pt>
                <c:pt idx="758" formatCode="0">
                  <c:v>205</c:v>
                </c:pt>
                <c:pt idx="759" formatCode="0">
                  <c:v>548</c:v>
                </c:pt>
                <c:pt idx="760" formatCode="0">
                  <c:v>446</c:v>
                </c:pt>
                <c:pt idx="761" formatCode="0">
                  <c:v>371</c:v>
                </c:pt>
                <c:pt idx="762" formatCode="0">
                  <c:v>165</c:v>
                </c:pt>
                <c:pt idx="763" formatCode="0">
                  <c:v>205</c:v>
                </c:pt>
                <c:pt idx="764" formatCode="0">
                  <c:v>403</c:v>
                </c:pt>
                <c:pt idx="765" formatCode="0">
                  <c:v>301</c:v>
                </c:pt>
                <c:pt idx="766" formatCode="0">
                  <c:v>411</c:v>
                </c:pt>
                <c:pt idx="767" formatCode="0">
                  <c:v>392</c:v>
                </c:pt>
                <c:pt idx="768" formatCode="0">
                  <c:v>450</c:v>
                </c:pt>
                <c:pt idx="769" formatCode="0">
                  <c:v>558</c:v>
                </c:pt>
                <c:pt idx="770" formatCode="0">
                  <c:v>274</c:v>
                </c:pt>
                <c:pt idx="771" formatCode="0">
                  <c:v>323</c:v>
                </c:pt>
                <c:pt idx="772" formatCode="0">
                  <c:v>363</c:v>
                </c:pt>
                <c:pt idx="773" formatCode="0">
                  <c:v>451</c:v>
                </c:pt>
                <c:pt idx="774" formatCode="0">
                  <c:v>464</c:v>
                </c:pt>
                <c:pt idx="775" formatCode="0">
                  <c:v>440</c:v>
                </c:pt>
                <c:pt idx="776" formatCode="0">
                  <c:v>398</c:v>
                </c:pt>
                <c:pt idx="777" formatCode="0">
                  <c:v>454</c:v>
                </c:pt>
                <c:pt idx="778" formatCode="0">
                  <c:v>470</c:v>
                </c:pt>
                <c:pt idx="779" formatCode="0">
                  <c:v>463</c:v>
                </c:pt>
                <c:pt idx="780" formatCode="0">
                  <c:v>435</c:v>
                </c:pt>
                <c:pt idx="781" formatCode="0">
                  <c:v>447</c:v>
                </c:pt>
                <c:pt idx="782" formatCode="0">
                  <c:v>407</c:v>
                </c:pt>
                <c:pt idx="783" formatCode="0">
                  <c:v>358</c:v>
                </c:pt>
                <c:pt idx="784" formatCode="0">
                  <c:v>347</c:v>
                </c:pt>
                <c:pt idx="785" formatCode="0">
                  <c:v>508</c:v>
                </c:pt>
                <c:pt idx="786" formatCode="0">
                  <c:v>466</c:v>
                </c:pt>
                <c:pt idx="787" formatCode="0">
                  <c:v>513</c:v>
                </c:pt>
                <c:pt idx="788" formatCode="0">
                  <c:v>593</c:v>
                </c:pt>
                <c:pt idx="789" formatCode="0">
                  <c:v>669</c:v>
                </c:pt>
                <c:pt idx="790" formatCode="0">
                  <c:v>564</c:v>
                </c:pt>
                <c:pt idx="791" formatCode="0">
                  <c:v>442</c:v>
                </c:pt>
                <c:pt idx="792" formatCode="0">
                  <c:v>425</c:v>
                </c:pt>
                <c:pt idx="793" formatCode="0">
                  <c:v>437</c:v>
                </c:pt>
                <c:pt idx="794" formatCode="0">
                  <c:v>447</c:v>
                </c:pt>
                <c:pt idx="795" formatCode="0">
                  <c:v>468</c:v>
                </c:pt>
                <c:pt idx="796" formatCode="0">
                  <c:v>589</c:v>
                </c:pt>
                <c:pt idx="797" formatCode="0">
                  <c:v>462</c:v>
                </c:pt>
                <c:pt idx="798" formatCode="0">
                  <c:v>366</c:v>
                </c:pt>
                <c:pt idx="799" formatCode="0">
                  <c:v>389</c:v>
                </c:pt>
                <c:pt idx="800" formatCode="0">
                  <c:v>408</c:v>
                </c:pt>
                <c:pt idx="801" formatCode="0">
                  <c:v>319</c:v>
                </c:pt>
                <c:pt idx="802" formatCode="0">
                  <c:v>328</c:v>
                </c:pt>
                <c:pt idx="803" formatCode="0">
                  <c:v>397</c:v>
                </c:pt>
                <c:pt idx="804" formatCode="0">
                  <c:v>312</c:v>
                </c:pt>
                <c:pt idx="805" formatCode="0">
                  <c:v>250</c:v>
                </c:pt>
                <c:pt idx="806" formatCode="0">
                  <c:v>338</c:v>
                </c:pt>
                <c:pt idx="807" formatCode="0">
                  <c:v>359</c:v>
                </c:pt>
                <c:pt idx="808" formatCode="0">
                  <c:v>367</c:v>
                </c:pt>
                <c:pt idx="809" formatCode="0">
                  <c:v>608</c:v>
                </c:pt>
                <c:pt idx="810" formatCode="0">
                  <c:v>795</c:v>
                </c:pt>
                <c:pt idx="811" formatCode="0">
                  <c:v>505</c:v>
                </c:pt>
                <c:pt idx="812" formatCode="0">
                  <c:v>338</c:v>
                </c:pt>
                <c:pt idx="813" formatCode="0">
                  <c:v>357</c:v>
                </c:pt>
                <c:pt idx="814" formatCode="0">
                  <c:v>242</c:v>
                </c:pt>
                <c:pt idx="815" formatCode="0">
                  <c:v>416</c:v>
                </c:pt>
                <c:pt idx="816" formatCode="0">
                  <c:v>346</c:v>
                </c:pt>
                <c:pt idx="817" formatCode="0">
                  <c:v>433</c:v>
                </c:pt>
                <c:pt idx="818" formatCode="0">
                  <c:v>355</c:v>
                </c:pt>
                <c:pt idx="819" formatCode="0">
                  <c:v>301</c:v>
                </c:pt>
                <c:pt idx="820" formatCode="0">
                  <c:v>286</c:v>
                </c:pt>
                <c:pt idx="821" formatCode="0">
                  <c:v>299</c:v>
                </c:pt>
                <c:pt idx="822" formatCode="0">
                  <c:v>257</c:v>
                </c:pt>
                <c:pt idx="823" formatCode="0">
                  <c:v>261</c:v>
                </c:pt>
                <c:pt idx="824" formatCode="0">
                  <c:v>240</c:v>
                </c:pt>
                <c:pt idx="825" formatCode="0">
                  <c:v>267</c:v>
                </c:pt>
                <c:pt idx="826" formatCode="0">
                  <c:v>249</c:v>
                </c:pt>
                <c:pt idx="827" formatCode="0">
                  <c:v>220</c:v>
                </c:pt>
                <c:pt idx="828" formatCode="0">
                  <c:v>274</c:v>
                </c:pt>
                <c:pt idx="829" formatCode="0">
                  <c:v>297</c:v>
                </c:pt>
                <c:pt idx="830" formatCode="0">
                  <c:v>267</c:v>
                </c:pt>
                <c:pt idx="831" formatCode="0">
                  <c:v>297</c:v>
                </c:pt>
                <c:pt idx="832" formatCode="0">
                  <c:v>323</c:v>
                </c:pt>
                <c:pt idx="833" formatCode="0">
                  <c:v>291</c:v>
                </c:pt>
                <c:pt idx="834" formatCode="0">
                  <c:v>330</c:v>
                </c:pt>
                <c:pt idx="835" formatCode="0">
                  <c:v>281</c:v>
                </c:pt>
                <c:pt idx="836" formatCode="0">
                  <c:v>251</c:v>
                </c:pt>
                <c:pt idx="837" formatCode="0">
                  <c:v>240</c:v>
                </c:pt>
                <c:pt idx="838" formatCode="0">
                  <c:v>133</c:v>
                </c:pt>
                <c:pt idx="839" formatCode="0">
                  <c:v>146</c:v>
                </c:pt>
                <c:pt idx="840" formatCode="0">
                  <c:v>228</c:v>
                </c:pt>
                <c:pt idx="841" formatCode="0">
                  <c:v>234</c:v>
                </c:pt>
                <c:pt idx="842" formatCode="0">
                  <c:v>164</c:v>
                </c:pt>
                <c:pt idx="843" formatCode="0">
                  <c:v>172</c:v>
                </c:pt>
                <c:pt idx="844" formatCode="0">
                  <c:v>159</c:v>
                </c:pt>
                <c:pt idx="845" formatCode="0">
                  <c:v>154</c:v>
                </c:pt>
                <c:pt idx="846" formatCode="0">
                  <c:v>220</c:v>
                </c:pt>
                <c:pt idx="847" formatCode="0">
                  <c:v>243</c:v>
                </c:pt>
                <c:pt idx="848" formatCode="0">
                  <c:v>268</c:v>
                </c:pt>
                <c:pt idx="849" formatCode="0">
                  <c:v>232</c:v>
                </c:pt>
                <c:pt idx="850" formatCode="0">
                  <c:v>262</c:v>
                </c:pt>
                <c:pt idx="851" formatCode="0">
                  <c:v>260</c:v>
                </c:pt>
                <c:pt idx="852" formatCode="0">
                  <c:v>266</c:v>
                </c:pt>
                <c:pt idx="853" formatCode="0">
                  <c:v>231</c:v>
                </c:pt>
                <c:pt idx="854" formatCode="0">
                  <c:v>283</c:v>
                </c:pt>
                <c:pt idx="855" formatCode="0">
                  <c:v>263</c:v>
                </c:pt>
                <c:pt idx="856" formatCode="0">
                  <c:v>421</c:v>
                </c:pt>
                <c:pt idx="857" formatCode="0">
                  <c:v>323</c:v>
                </c:pt>
                <c:pt idx="858" formatCode="0">
                  <c:v>338</c:v>
                </c:pt>
                <c:pt idx="859" formatCode="0">
                  <c:v>276</c:v>
                </c:pt>
                <c:pt idx="860" formatCode="0">
                  <c:v>321</c:v>
                </c:pt>
                <c:pt idx="861" formatCode="0">
                  <c:v>305</c:v>
                </c:pt>
                <c:pt idx="862" formatCode="0">
                  <c:v>329</c:v>
                </c:pt>
                <c:pt idx="863" formatCode="0">
                  <c:v>348</c:v>
                </c:pt>
                <c:pt idx="864" formatCode="0">
                  <c:v>298</c:v>
                </c:pt>
                <c:pt idx="865" formatCode="0">
                  <c:v>349</c:v>
                </c:pt>
                <c:pt idx="866" formatCode="0">
                  <c:v>324</c:v>
                </c:pt>
                <c:pt idx="867" formatCode="0">
                  <c:v>274</c:v>
                </c:pt>
                <c:pt idx="868" formatCode="0">
                  <c:v>280</c:v>
                </c:pt>
                <c:pt idx="869" formatCode="0">
                  <c:v>254</c:v>
                </c:pt>
                <c:pt idx="870" formatCode="0">
                  <c:v>230</c:v>
                </c:pt>
                <c:pt idx="871" formatCode="0">
                  <c:v>331</c:v>
                </c:pt>
                <c:pt idx="872" formatCode="0">
                  <c:v>258</c:v>
                </c:pt>
                <c:pt idx="873" formatCode="0">
                  <c:v>291</c:v>
                </c:pt>
                <c:pt idx="874" formatCode="0">
                  <c:v>261</c:v>
                </c:pt>
                <c:pt idx="875" formatCode="0">
                  <c:v>360</c:v>
                </c:pt>
                <c:pt idx="876" formatCode="0">
                  <c:v>319</c:v>
                </c:pt>
                <c:pt idx="877" formatCode="0">
                  <c:v>307</c:v>
                </c:pt>
                <c:pt idx="878" formatCode="0">
                  <c:v>334</c:v>
                </c:pt>
                <c:pt idx="879" formatCode="0">
                  <c:v>263</c:v>
                </c:pt>
                <c:pt idx="880" formatCode="0">
                  <c:v>305</c:v>
                </c:pt>
                <c:pt idx="881" formatCode="0">
                  <c:v>317</c:v>
                </c:pt>
                <c:pt idx="882" formatCode="0">
                  <c:v>241</c:v>
                </c:pt>
                <c:pt idx="883" formatCode="0">
                  <c:v>290</c:v>
                </c:pt>
                <c:pt idx="884" formatCode="0">
                  <c:v>388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74-4029-AAC2-8120C4426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DailyData!$E$2:$E$886</c15:sqref>
                        </c15:formulaRef>
                      </c:ext>
                    </c:extLst>
                    <c:numCache>
                      <c:formatCode>@</c:formatCode>
                      <c:ptCount val="885"/>
                      <c:pt idx="0">
                        <c:v>2020</c:v>
                      </c:pt>
                      <c:pt idx="1">
                        <c:v>2020</c:v>
                      </c:pt>
                      <c:pt idx="2">
                        <c:v>2020</c:v>
                      </c:pt>
                      <c:pt idx="3">
                        <c:v>2020</c:v>
                      </c:pt>
                      <c:pt idx="4">
                        <c:v>2020</c:v>
                      </c:pt>
                      <c:pt idx="5">
                        <c:v>2020</c:v>
                      </c:pt>
                      <c:pt idx="6">
                        <c:v>2020</c:v>
                      </c:pt>
                      <c:pt idx="7">
                        <c:v>2020</c:v>
                      </c:pt>
                      <c:pt idx="8">
                        <c:v>2020</c:v>
                      </c:pt>
                      <c:pt idx="9">
                        <c:v>2020</c:v>
                      </c:pt>
                      <c:pt idx="10">
                        <c:v>2020</c:v>
                      </c:pt>
                      <c:pt idx="11">
                        <c:v>2020</c:v>
                      </c:pt>
                      <c:pt idx="12">
                        <c:v>2020</c:v>
                      </c:pt>
                      <c:pt idx="13">
                        <c:v>2020</c:v>
                      </c:pt>
                      <c:pt idx="14">
                        <c:v>2020</c:v>
                      </c:pt>
                      <c:pt idx="15">
                        <c:v>2020</c:v>
                      </c:pt>
                      <c:pt idx="16">
                        <c:v>2020</c:v>
                      </c:pt>
                      <c:pt idx="17">
                        <c:v>2020</c:v>
                      </c:pt>
                      <c:pt idx="18">
                        <c:v>2020</c:v>
                      </c:pt>
                      <c:pt idx="19">
                        <c:v>2020</c:v>
                      </c:pt>
                      <c:pt idx="20">
                        <c:v>2020</c:v>
                      </c:pt>
                      <c:pt idx="21">
                        <c:v>2020</c:v>
                      </c:pt>
                      <c:pt idx="22">
                        <c:v>2020</c:v>
                      </c:pt>
                      <c:pt idx="23">
                        <c:v>2020</c:v>
                      </c:pt>
                      <c:pt idx="24">
                        <c:v>2020</c:v>
                      </c:pt>
                      <c:pt idx="25">
                        <c:v>2020</c:v>
                      </c:pt>
                      <c:pt idx="26">
                        <c:v>2020</c:v>
                      </c:pt>
                      <c:pt idx="27">
                        <c:v>2020</c:v>
                      </c:pt>
                      <c:pt idx="28">
                        <c:v>2020</c:v>
                      </c:pt>
                      <c:pt idx="29">
                        <c:v>2020</c:v>
                      </c:pt>
                      <c:pt idx="30">
                        <c:v>2020</c:v>
                      </c:pt>
                      <c:pt idx="31">
                        <c:v>2020</c:v>
                      </c:pt>
                      <c:pt idx="32">
                        <c:v>2020</c:v>
                      </c:pt>
                      <c:pt idx="33">
                        <c:v>2020</c:v>
                      </c:pt>
                      <c:pt idx="34">
                        <c:v>2020</c:v>
                      </c:pt>
                      <c:pt idx="35">
                        <c:v>2020</c:v>
                      </c:pt>
                      <c:pt idx="36">
                        <c:v>2020</c:v>
                      </c:pt>
                      <c:pt idx="37">
                        <c:v>2020</c:v>
                      </c:pt>
                      <c:pt idx="38">
                        <c:v>2020</c:v>
                      </c:pt>
                      <c:pt idx="39">
                        <c:v>2020</c:v>
                      </c:pt>
                      <c:pt idx="40">
                        <c:v>2020</c:v>
                      </c:pt>
                      <c:pt idx="41">
                        <c:v>2020</c:v>
                      </c:pt>
                      <c:pt idx="42">
                        <c:v>2020</c:v>
                      </c:pt>
                      <c:pt idx="43">
                        <c:v>2020</c:v>
                      </c:pt>
                      <c:pt idx="44">
                        <c:v>2020</c:v>
                      </c:pt>
                      <c:pt idx="45">
                        <c:v>2020</c:v>
                      </c:pt>
                      <c:pt idx="46">
                        <c:v>2020</c:v>
                      </c:pt>
                      <c:pt idx="47">
                        <c:v>2020</c:v>
                      </c:pt>
                      <c:pt idx="48">
                        <c:v>2020</c:v>
                      </c:pt>
                      <c:pt idx="49">
                        <c:v>2020</c:v>
                      </c:pt>
                      <c:pt idx="50">
                        <c:v>2020</c:v>
                      </c:pt>
                      <c:pt idx="51">
                        <c:v>2020</c:v>
                      </c:pt>
                      <c:pt idx="52">
                        <c:v>2020</c:v>
                      </c:pt>
                      <c:pt idx="53">
                        <c:v>2020</c:v>
                      </c:pt>
                      <c:pt idx="54">
                        <c:v>2020</c:v>
                      </c:pt>
                      <c:pt idx="55">
                        <c:v>2020</c:v>
                      </c:pt>
                      <c:pt idx="56">
                        <c:v>2020</c:v>
                      </c:pt>
                      <c:pt idx="57">
                        <c:v>2020</c:v>
                      </c:pt>
                      <c:pt idx="58">
                        <c:v>2020</c:v>
                      </c:pt>
                      <c:pt idx="59">
                        <c:v>2020</c:v>
                      </c:pt>
                      <c:pt idx="60">
                        <c:v>2020</c:v>
                      </c:pt>
                      <c:pt idx="61">
                        <c:v>2020</c:v>
                      </c:pt>
                      <c:pt idx="62">
                        <c:v>2020</c:v>
                      </c:pt>
                      <c:pt idx="63">
                        <c:v>2020</c:v>
                      </c:pt>
                      <c:pt idx="64">
                        <c:v>2020</c:v>
                      </c:pt>
                      <c:pt idx="65">
                        <c:v>2020</c:v>
                      </c:pt>
                      <c:pt idx="66">
                        <c:v>2020</c:v>
                      </c:pt>
                      <c:pt idx="67">
                        <c:v>2020</c:v>
                      </c:pt>
                      <c:pt idx="68">
                        <c:v>2020</c:v>
                      </c:pt>
                      <c:pt idx="69">
                        <c:v>2020</c:v>
                      </c:pt>
                      <c:pt idx="70">
                        <c:v>2020</c:v>
                      </c:pt>
                      <c:pt idx="71">
                        <c:v>2020</c:v>
                      </c:pt>
                      <c:pt idx="72">
                        <c:v>2020</c:v>
                      </c:pt>
                      <c:pt idx="73">
                        <c:v>2020</c:v>
                      </c:pt>
                      <c:pt idx="74">
                        <c:v>2020</c:v>
                      </c:pt>
                      <c:pt idx="75">
                        <c:v>2020</c:v>
                      </c:pt>
                      <c:pt idx="76">
                        <c:v>2020</c:v>
                      </c:pt>
                      <c:pt idx="77">
                        <c:v>2020</c:v>
                      </c:pt>
                      <c:pt idx="78">
                        <c:v>2020</c:v>
                      </c:pt>
                      <c:pt idx="79">
                        <c:v>2020</c:v>
                      </c:pt>
                      <c:pt idx="80">
                        <c:v>2020</c:v>
                      </c:pt>
                      <c:pt idx="81">
                        <c:v>2020</c:v>
                      </c:pt>
                      <c:pt idx="82">
                        <c:v>2020</c:v>
                      </c:pt>
                      <c:pt idx="83">
                        <c:v>2020</c:v>
                      </c:pt>
                      <c:pt idx="84">
                        <c:v>2020</c:v>
                      </c:pt>
                      <c:pt idx="85">
                        <c:v>2020</c:v>
                      </c:pt>
                      <c:pt idx="86">
                        <c:v>2020</c:v>
                      </c:pt>
                      <c:pt idx="87">
                        <c:v>2020</c:v>
                      </c:pt>
                      <c:pt idx="88">
                        <c:v>2020</c:v>
                      </c:pt>
                      <c:pt idx="89">
                        <c:v>2020</c:v>
                      </c:pt>
                      <c:pt idx="90">
                        <c:v>2020</c:v>
                      </c:pt>
                      <c:pt idx="91">
                        <c:v>2020</c:v>
                      </c:pt>
                      <c:pt idx="92">
                        <c:v>2020</c:v>
                      </c:pt>
                      <c:pt idx="93">
                        <c:v>2020</c:v>
                      </c:pt>
                      <c:pt idx="94">
                        <c:v>2020</c:v>
                      </c:pt>
                      <c:pt idx="95">
                        <c:v>2020</c:v>
                      </c:pt>
                      <c:pt idx="96">
                        <c:v>2020</c:v>
                      </c:pt>
                      <c:pt idx="97">
                        <c:v>2020</c:v>
                      </c:pt>
                      <c:pt idx="98">
                        <c:v>2020</c:v>
                      </c:pt>
                      <c:pt idx="99">
                        <c:v>2020</c:v>
                      </c:pt>
                      <c:pt idx="100">
                        <c:v>2020</c:v>
                      </c:pt>
                      <c:pt idx="101">
                        <c:v>2020</c:v>
                      </c:pt>
                      <c:pt idx="102">
                        <c:v>2020</c:v>
                      </c:pt>
                      <c:pt idx="103">
                        <c:v>2020</c:v>
                      </c:pt>
                      <c:pt idx="104">
                        <c:v>2020</c:v>
                      </c:pt>
                      <c:pt idx="105">
                        <c:v>2020</c:v>
                      </c:pt>
                      <c:pt idx="106">
                        <c:v>2020</c:v>
                      </c:pt>
                      <c:pt idx="107">
                        <c:v>2020</c:v>
                      </c:pt>
                      <c:pt idx="108">
                        <c:v>2020</c:v>
                      </c:pt>
                      <c:pt idx="109">
                        <c:v>2020</c:v>
                      </c:pt>
                      <c:pt idx="110">
                        <c:v>2020</c:v>
                      </c:pt>
                      <c:pt idx="111">
                        <c:v>2020</c:v>
                      </c:pt>
                      <c:pt idx="112">
                        <c:v>2020</c:v>
                      </c:pt>
                      <c:pt idx="113">
                        <c:v>2020</c:v>
                      </c:pt>
                      <c:pt idx="114">
                        <c:v>2020</c:v>
                      </c:pt>
                      <c:pt idx="115">
                        <c:v>2020</c:v>
                      </c:pt>
                      <c:pt idx="116">
                        <c:v>2020</c:v>
                      </c:pt>
                      <c:pt idx="117">
                        <c:v>2020</c:v>
                      </c:pt>
                      <c:pt idx="118">
                        <c:v>2020</c:v>
                      </c:pt>
                      <c:pt idx="119">
                        <c:v>2020</c:v>
                      </c:pt>
                      <c:pt idx="120">
                        <c:v>2020</c:v>
                      </c:pt>
                      <c:pt idx="121">
                        <c:v>2020</c:v>
                      </c:pt>
                      <c:pt idx="122">
                        <c:v>2020</c:v>
                      </c:pt>
                      <c:pt idx="123">
                        <c:v>2020</c:v>
                      </c:pt>
                      <c:pt idx="124">
                        <c:v>2020</c:v>
                      </c:pt>
                      <c:pt idx="125">
                        <c:v>2020</c:v>
                      </c:pt>
                      <c:pt idx="126">
                        <c:v>2020</c:v>
                      </c:pt>
                      <c:pt idx="127">
                        <c:v>2020</c:v>
                      </c:pt>
                      <c:pt idx="128">
                        <c:v>2020</c:v>
                      </c:pt>
                      <c:pt idx="129">
                        <c:v>2020</c:v>
                      </c:pt>
                      <c:pt idx="130">
                        <c:v>2020</c:v>
                      </c:pt>
                      <c:pt idx="131">
                        <c:v>2020</c:v>
                      </c:pt>
                      <c:pt idx="132">
                        <c:v>2020</c:v>
                      </c:pt>
                      <c:pt idx="133">
                        <c:v>2020</c:v>
                      </c:pt>
                      <c:pt idx="134">
                        <c:v>2020</c:v>
                      </c:pt>
                      <c:pt idx="135">
                        <c:v>2020</c:v>
                      </c:pt>
                      <c:pt idx="136">
                        <c:v>2020</c:v>
                      </c:pt>
                      <c:pt idx="137">
                        <c:v>2020</c:v>
                      </c:pt>
                      <c:pt idx="138">
                        <c:v>2020</c:v>
                      </c:pt>
                      <c:pt idx="139">
                        <c:v>2020</c:v>
                      </c:pt>
                      <c:pt idx="140">
                        <c:v>2020</c:v>
                      </c:pt>
                      <c:pt idx="141">
                        <c:v>2020</c:v>
                      </c:pt>
                      <c:pt idx="142">
                        <c:v>2020</c:v>
                      </c:pt>
                      <c:pt idx="143">
                        <c:v>2020</c:v>
                      </c:pt>
                      <c:pt idx="144">
                        <c:v>2020</c:v>
                      </c:pt>
                      <c:pt idx="145">
                        <c:v>2020</c:v>
                      </c:pt>
                      <c:pt idx="146">
                        <c:v>2020</c:v>
                      </c:pt>
                      <c:pt idx="147">
                        <c:v>2020</c:v>
                      </c:pt>
                      <c:pt idx="148">
                        <c:v>2020</c:v>
                      </c:pt>
                      <c:pt idx="149">
                        <c:v>2020</c:v>
                      </c:pt>
                      <c:pt idx="150">
                        <c:v>2020</c:v>
                      </c:pt>
                      <c:pt idx="151">
                        <c:v>2020</c:v>
                      </c:pt>
                      <c:pt idx="152">
                        <c:v>2020</c:v>
                      </c:pt>
                      <c:pt idx="153">
                        <c:v>2020</c:v>
                      </c:pt>
                      <c:pt idx="154">
                        <c:v>2020</c:v>
                      </c:pt>
                      <c:pt idx="155">
                        <c:v>2020</c:v>
                      </c:pt>
                      <c:pt idx="156">
                        <c:v>2020</c:v>
                      </c:pt>
                      <c:pt idx="157">
                        <c:v>2020</c:v>
                      </c:pt>
                      <c:pt idx="158">
                        <c:v>2020</c:v>
                      </c:pt>
                      <c:pt idx="159">
                        <c:v>2020</c:v>
                      </c:pt>
                      <c:pt idx="160">
                        <c:v>2020</c:v>
                      </c:pt>
                      <c:pt idx="161">
                        <c:v>2020</c:v>
                      </c:pt>
                      <c:pt idx="162">
                        <c:v>2020</c:v>
                      </c:pt>
                      <c:pt idx="163">
                        <c:v>2020</c:v>
                      </c:pt>
                      <c:pt idx="164">
                        <c:v>2020</c:v>
                      </c:pt>
                      <c:pt idx="165">
                        <c:v>2020</c:v>
                      </c:pt>
                      <c:pt idx="166">
                        <c:v>2020</c:v>
                      </c:pt>
                      <c:pt idx="167">
                        <c:v>2020</c:v>
                      </c:pt>
                      <c:pt idx="168">
                        <c:v>2020</c:v>
                      </c:pt>
                      <c:pt idx="169">
                        <c:v>2020</c:v>
                      </c:pt>
                      <c:pt idx="170">
                        <c:v>2020</c:v>
                      </c:pt>
                      <c:pt idx="171">
                        <c:v>2020</c:v>
                      </c:pt>
                      <c:pt idx="172">
                        <c:v>2020</c:v>
                      </c:pt>
                      <c:pt idx="173">
                        <c:v>2020</c:v>
                      </c:pt>
                      <c:pt idx="174">
                        <c:v>2020</c:v>
                      </c:pt>
                      <c:pt idx="175">
                        <c:v>2020</c:v>
                      </c:pt>
                      <c:pt idx="176">
                        <c:v>2020</c:v>
                      </c:pt>
                      <c:pt idx="177">
                        <c:v>2020</c:v>
                      </c:pt>
                      <c:pt idx="178">
                        <c:v>2020</c:v>
                      </c:pt>
                      <c:pt idx="179">
                        <c:v>2020</c:v>
                      </c:pt>
                      <c:pt idx="180">
                        <c:v>2020</c:v>
                      </c:pt>
                      <c:pt idx="181">
                        <c:v>2020</c:v>
                      </c:pt>
                      <c:pt idx="182">
                        <c:v>2020</c:v>
                      </c:pt>
                      <c:pt idx="183">
                        <c:v>2020</c:v>
                      </c:pt>
                      <c:pt idx="184">
                        <c:v>2020</c:v>
                      </c:pt>
                      <c:pt idx="185">
                        <c:v>2020</c:v>
                      </c:pt>
                      <c:pt idx="186">
                        <c:v>2020</c:v>
                      </c:pt>
                      <c:pt idx="187">
                        <c:v>2020</c:v>
                      </c:pt>
                      <c:pt idx="188">
                        <c:v>2020</c:v>
                      </c:pt>
                      <c:pt idx="189">
                        <c:v>2020</c:v>
                      </c:pt>
                      <c:pt idx="190">
                        <c:v>2020</c:v>
                      </c:pt>
                      <c:pt idx="191">
                        <c:v>2020</c:v>
                      </c:pt>
                      <c:pt idx="192">
                        <c:v>2020</c:v>
                      </c:pt>
                      <c:pt idx="193">
                        <c:v>2020</c:v>
                      </c:pt>
                      <c:pt idx="194">
                        <c:v>2020</c:v>
                      </c:pt>
                      <c:pt idx="195">
                        <c:v>2020</c:v>
                      </c:pt>
                      <c:pt idx="196">
                        <c:v>2020</c:v>
                      </c:pt>
                      <c:pt idx="197">
                        <c:v>2020</c:v>
                      </c:pt>
                      <c:pt idx="198">
                        <c:v>2020</c:v>
                      </c:pt>
                      <c:pt idx="199">
                        <c:v>2020</c:v>
                      </c:pt>
                      <c:pt idx="200">
                        <c:v>2020</c:v>
                      </c:pt>
                      <c:pt idx="201">
                        <c:v>2020</c:v>
                      </c:pt>
                      <c:pt idx="202">
                        <c:v>2020</c:v>
                      </c:pt>
                      <c:pt idx="203">
                        <c:v>2020</c:v>
                      </c:pt>
                      <c:pt idx="204">
                        <c:v>2020</c:v>
                      </c:pt>
                      <c:pt idx="205">
                        <c:v>2020</c:v>
                      </c:pt>
                      <c:pt idx="206">
                        <c:v>2020</c:v>
                      </c:pt>
                      <c:pt idx="207">
                        <c:v>2020</c:v>
                      </c:pt>
                      <c:pt idx="208">
                        <c:v>2020</c:v>
                      </c:pt>
                      <c:pt idx="209">
                        <c:v>2020</c:v>
                      </c:pt>
                      <c:pt idx="210">
                        <c:v>2020</c:v>
                      </c:pt>
                      <c:pt idx="211">
                        <c:v>2020</c:v>
                      </c:pt>
                      <c:pt idx="212">
                        <c:v>2020</c:v>
                      </c:pt>
                      <c:pt idx="213">
                        <c:v>2020</c:v>
                      </c:pt>
                      <c:pt idx="214">
                        <c:v>2020</c:v>
                      </c:pt>
                      <c:pt idx="215">
                        <c:v>2020</c:v>
                      </c:pt>
                      <c:pt idx="216">
                        <c:v>2020</c:v>
                      </c:pt>
                      <c:pt idx="217">
                        <c:v>2020</c:v>
                      </c:pt>
                      <c:pt idx="218">
                        <c:v>2020</c:v>
                      </c:pt>
                      <c:pt idx="219">
                        <c:v>2020</c:v>
                      </c:pt>
                      <c:pt idx="220">
                        <c:v>2020</c:v>
                      </c:pt>
                      <c:pt idx="221">
                        <c:v>2020</c:v>
                      </c:pt>
                      <c:pt idx="222">
                        <c:v>2020</c:v>
                      </c:pt>
                      <c:pt idx="223">
                        <c:v>2020</c:v>
                      </c:pt>
                      <c:pt idx="224">
                        <c:v>2020</c:v>
                      </c:pt>
                      <c:pt idx="225">
                        <c:v>2020</c:v>
                      </c:pt>
                      <c:pt idx="226">
                        <c:v>2020</c:v>
                      </c:pt>
                      <c:pt idx="227">
                        <c:v>2020</c:v>
                      </c:pt>
                      <c:pt idx="228">
                        <c:v>2020</c:v>
                      </c:pt>
                      <c:pt idx="229">
                        <c:v>2020</c:v>
                      </c:pt>
                      <c:pt idx="230">
                        <c:v>2020</c:v>
                      </c:pt>
                      <c:pt idx="231">
                        <c:v>2020</c:v>
                      </c:pt>
                      <c:pt idx="232">
                        <c:v>2020</c:v>
                      </c:pt>
                      <c:pt idx="233">
                        <c:v>2020</c:v>
                      </c:pt>
                      <c:pt idx="234">
                        <c:v>2020</c:v>
                      </c:pt>
                      <c:pt idx="235">
                        <c:v>2020</c:v>
                      </c:pt>
                      <c:pt idx="236">
                        <c:v>2020</c:v>
                      </c:pt>
                      <c:pt idx="237">
                        <c:v>2020</c:v>
                      </c:pt>
                      <c:pt idx="238">
                        <c:v>2020</c:v>
                      </c:pt>
                      <c:pt idx="239">
                        <c:v>2020</c:v>
                      </c:pt>
                      <c:pt idx="240">
                        <c:v>2020</c:v>
                      </c:pt>
                      <c:pt idx="241">
                        <c:v>2020</c:v>
                      </c:pt>
                      <c:pt idx="242">
                        <c:v>2020</c:v>
                      </c:pt>
                      <c:pt idx="243">
                        <c:v>2020</c:v>
                      </c:pt>
                      <c:pt idx="244">
                        <c:v>2020</c:v>
                      </c:pt>
                      <c:pt idx="245">
                        <c:v>2020</c:v>
                      </c:pt>
                      <c:pt idx="246">
                        <c:v>2020</c:v>
                      </c:pt>
                      <c:pt idx="247">
                        <c:v>2020</c:v>
                      </c:pt>
                      <c:pt idx="248">
                        <c:v>2020</c:v>
                      </c:pt>
                      <c:pt idx="249">
                        <c:v>2020</c:v>
                      </c:pt>
                      <c:pt idx="250">
                        <c:v>2020</c:v>
                      </c:pt>
                      <c:pt idx="251">
                        <c:v>2020</c:v>
                      </c:pt>
                      <c:pt idx="252">
                        <c:v>2020</c:v>
                      </c:pt>
                      <c:pt idx="253">
                        <c:v>2020</c:v>
                      </c:pt>
                      <c:pt idx="254">
                        <c:v>2020</c:v>
                      </c:pt>
                      <c:pt idx="255">
                        <c:v>2020</c:v>
                      </c:pt>
                      <c:pt idx="256">
                        <c:v>2020</c:v>
                      </c:pt>
                      <c:pt idx="257">
                        <c:v>2020</c:v>
                      </c:pt>
                      <c:pt idx="258">
                        <c:v>2020</c:v>
                      </c:pt>
                      <c:pt idx="259">
                        <c:v>2020</c:v>
                      </c:pt>
                      <c:pt idx="260">
                        <c:v>2020</c:v>
                      </c:pt>
                      <c:pt idx="261">
                        <c:v>2020</c:v>
                      </c:pt>
                      <c:pt idx="262">
                        <c:v>2020</c:v>
                      </c:pt>
                      <c:pt idx="263">
                        <c:v>2020</c:v>
                      </c:pt>
                      <c:pt idx="264">
                        <c:v>2020</c:v>
                      </c:pt>
                      <c:pt idx="265">
                        <c:v>2020</c:v>
                      </c:pt>
                      <c:pt idx="266">
                        <c:v>2020</c:v>
                      </c:pt>
                      <c:pt idx="267">
                        <c:v>2020</c:v>
                      </c:pt>
                      <c:pt idx="268">
                        <c:v>2020</c:v>
                      </c:pt>
                      <c:pt idx="269">
                        <c:v>2020</c:v>
                      </c:pt>
                      <c:pt idx="270">
                        <c:v>2020</c:v>
                      </c:pt>
                      <c:pt idx="271">
                        <c:v>2020</c:v>
                      </c:pt>
                      <c:pt idx="272">
                        <c:v>2020</c:v>
                      </c:pt>
                      <c:pt idx="273">
                        <c:v>2020</c:v>
                      </c:pt>
                      <c:pt idx="274">
                        <c:v>2020</c:v>
                      </c:pt>
                      <c:pt idx="275">
                        <c:v>2020</c:v>
                      </c:pt>
                      <c:pt idx="276">
                        <c:v>2020</c:v>
                      </c:pt>
                      <c:pt idx="277">
                        <c:v>2020</c:v>
                      </c:pt>
                      <c:pt idx="278">
                        <c:v>2020</c:v>
                      </c:pt>
                      <c:pt idx="279">
                        <c:v>2020</c:v>
                      </c:pt>
                      <c:pt idx="280">
                        <c:v>2020</c:v>
                      </c:pt>
                      <c:pt idx="281">
                        <c:v>2020</c:v>
                      </c:pt>
                      <c:pt idx="282">
                        <c:v>2020</c:v>
                      </c:pt>
                      <c:pt idx="283">
                        <c:v>2020</c:v>
                      </c:pt>
                      <c:pt idx="284">
                        <c:v>2020</c:v>
                      </c:pt>
                      <c:pt idx="285">
                        <c:v>2020</c:v>
                      </c:pt>
                      <c:pt idx="286">
                        <c:v>2020</c:v>
                      </c:pt>
                      <c:pt idx="287">
                        <c:v>2020</c:v>
                      </c:pt>
                      <c:pt idx="288">
                        <c:v>2020</c:v>
                      </c:pt>
                      <c:pt idx="289">
                        <c:v>2020</c:v>
                      </c:pt>
                      <c:pt idx="290">
                        <c:v>2020</c:v>
                      </c:pt>
                      <c:pt idx="291">
                        <c:v>2020</c:v>
                      </c:pt>
                      <c:pt idx="292">
                        <c:v>2020</c:v>
                      </c:pt>
                      <c:pt idx="293">
                        <c:v>2020</c:v>
                      </c:pt>
                      <c:pt idx="294">
                        <c:v>2020</c:v>
                      </c:pt>
                      <c:pt idx="295">
                        <c:v>2020</c:v>
                      </c:pt>
                      <c:pt idx="296">
                        <c:v>2020</c:v>
                      </c:pt>
                      <c:pt idx="297">
                        <c:v>2020</c:v>
                      </c:pt>
                      <c:pt idx="298">
                        <c:v>2020</c:v>
                      </c:pt>
                      <c:pt idx="299">
                        <c:v>2020</c:v>
                      </c:pt>
                      <c:pt idx="300">
                        <c:v>2020</c:v>
                      </c:pt>
                      <c:pt idx="301">
                        <c:v>2020</c:v>
                      </c:pt>
                      <c:pt idx="302">
                        <c:v>2020</c:v>
                      </c:pt>
                      <c:pt idx="303">
                        <c:v>2020</c:v>
                      </c:pt>
                      <c:pt idx="304">
                        <c:v>2020</c:v>
                      </c:pt>
                      <c:pt idx="305">
                        <c:v>2021</c:v>
                      </c:pt>
                      <c:pt idx="306">
                        <c:v>2021</c:v>
                      </c:pt>
                      <c:pt idx="307">
                        <c:v>2021</c:v>
                      </c:pt>
                      <c:pt idx="308">
                        <c:v>2021</c:v>
                      </c:pt>
                      <c:pt idx="309">
                        <c:v>2021</c:v>
                      </c:pt>
                      <c:pt idx="310">
                        <c:v>2021</c:v>
                      </c:pt>
                      <c:pt idx="311">
                        <c:v>2021</c:v>
                      </c:pt>
                      <c:pt idx="312">
                        <c:v>2021</c:v>
                      </c:pt>
                      <c:pt idx="313">
                        <c:v>2021</c:v>
                      </c:pt>
                      <c:pt idx="314">
                        <c:v>2021</c:v>
                      </c:pt>
                      <c:pt idx="315">
                        <c:v>2021</c:v>
                      </c:pt>
                      <c:pt idx="316">
                        <c:v>2021</c:v>
                      </c:pt>
                      <c:pt idx="317">
                        <c:v>2021</c:v>
                      </c:pt>
                      <c:pt idx="318">
                        <c:v>2021</c:v>
                      </c:pt>
                      <c:pt idx="319">
                        <c:v>2021</c:v>
                      </c:pt>
                      <c:pt idx="320">
                        <c:v>2021</c:v>
                      </c:pt>
                      <c:pt idx="321">
                        <c:v>2021</c:v>
                      </c:pt>
                      <c:pt idx="322">
                        <c:v>2021</c:v>
                      </c:pt>
                      <c:pt idx="323">
                        <c:v>2021</c:v>
                      </c:pt>
                      <c:pt idx="324">
                        <c:v>2021</c:v>
                      </c:pt>
                      <c:pt idx="325">
                        <c:v>2021</c:v>
                      </c:pt>
                      <c:pt idx="326">
                        <c:v>2021</c:v>
                      </c:pt>
                      <c:pt idx="327">
                        <c:v>2021</c:v>
                      </c:pt>
                      <c:pt idx="328">
                        <c:v>2021</c:v>
                      </c:pt>
                      <c:pt idx="329">
                        <c:v>2021</c:v>
                      </c:pt>
                      <c:pt idx="330">
                        <c:v>2021</c:v>
                      </c:pt>
                      <c:pt idx="331">
                        <c:v>2021</c:v>
                      </c:pt>
                      <c:pt idx="332">
                        <c:v>2021</c:v>
                      </c:pt>
                      <c:pt idx="333">
                        <c:v>2021</c:v>
                      </c:pt>
                      <c:pt idx="334">
                        <c:v>2021</c:v>
                      </c:pt>
                      <c:pt idx="335">
                        <c:v>2021</c:v>
                      </c:pt>
                      <c:pt idx="336">
                        <c:v>2021</c:v>
                      </c:pt>
                      <c:pt idx="337">
                        <c:v>2021</c:v>
                      </c:pt>
                      <c:pt idx="338">
                        <c:v>2021</c:v>
                      </c:pt>
                      <c:pt idx="339">
                        <c:v>2021</c:v>
                      </c:pt>
                      <c:pt idx="340">
                        <c:v>2021</c:v>
                      </c:pt>
                      <c:pt idx="341">
                        <c:v>2021</c:v>
                      </c:pt>
                      <c:pt idx="342">
                        <c:v>2021</c:v>
                      </c:pt>
                      <c:pt idx="343">
                        <c:v>2021</c:v>
                      </c:pt>
                      <c:pt idx="344">
                        <c:v>2021</c:v>
                      </c:pt>
                      <c:pt idx="345">
                        <c:v>2021</c:v>
                      </c:pt>
                      <c:pt idx="346">
                        <c:v>2021</c:v>
                      </c:pt>
                      <c:pt idx="347">
                        <c:v>2021</c:v>
                      </c:pt>
                      <c:pt idx="348">
                        <c:v>2021</c:v>
                      </c:pt>
                      <c:pt idx="349">
                        <c:v>2021</c:v>
                      </c:pt>
                      <c:pt idx="350">
                        <c:v>2021</c:v>
                      </c:pt>
                      <c:pt idx="351">
                        <c:v>2021</c:v>
                      </c:pt>
                      <c:pt idx="352">
                        <c:v>2021</c:v>
                      </c:pt>
                      <c:pt idx="353">
                        <c:v>2021</c:v>
                      </c:pt>
                      <c:pt idx="354">
                        <c:v>2021</c:v>
                      </c:pt>
                      <c:pt idx="355">
                        <c:v>2021</c:v>
                      </c:pt>
                      <c:pt idx="356">
                        <c:v>2021</c:v>
                      </c:pt>
                      <c:pt idx="357">
                        <c:v>2021</c:v>
                      </c:pt>
                      <c:pt idx="358">
                        <c:v>2021</c:v>
                      </c:pt>
                      <c:pt idx="359">
                        <c:v>2021</c:v>
                      </c:pt>
                      <c:pt idx="360">
                        <c:v>2021</c:v>
                      </c:pt>
                      <c:pt idx="361">
                        <c:v>2021</c:v>
                      </c:pt>
                      <c:pt idx="362">
                        <c:v>2021</c:v>
                      </c:pt>
                      <c:pt idx="363">
                        <c:v>2021</c:v>
                      </c:pt>
                      <c:pt idx="364">
                        <c:v>2021</c:v>
                      </c:pt>
                      <c:pt idx="365">
                        <c:v>2021</c:v>
                      </c:pt>
                      <c:pt idx="366">
                        <c:v>2021</c:v>
                      </c:pt>
                      <c:pt idx="367">
                        <c:v>2021</c:v>
                      </c:pt>
                      <c:pt idx="368">
                        <c:v>2021</c:v>
                      </c:pt>
                      <c:pt idx="369">
                        <c:v>2021</c:v>
                      </c:pt>
                      <c:pt idx="370">
                        <c:v>2021</c:v>
                      </c:pt>
                      <c:pt idx="371">
                        <c:v>2021</c:v>
                      </c:pt>
                      <c:pt idx="372">
                        <c:v>2021</c:v>
                      </c:pt>
                      <c:pt idx="373">
                        <c:v>2021</c:v>
                      </c:pt>
                      <c:pt idx="374">
                        <c:v>2021</c:v>
                      </c:pt>
                      <c:pt idx="375">
                        <c:v>2021</c:v>
                      </c:pt>
                      <c:pt idx="376">
                        <c:v>2021</c:v>
                      </c:pt>
                      <c:pt idx="377">
                        <c:v>2021</c:v>
                      </c:pt>
                      <c:pt idx="378">
                        <c:v>2021</c:v>
                      </c:pt>
                      <c:pt idx="379">
                        <c:v>2021</c:v>
                      </c:pt>
                      <c:pt idx="380">
                        <c:v>2021</c:v>
                      </c:pt>
                      <c:pt idx="381">
                        <c:v>2021</c:v>
                      </c:pt>
                      <c:pt idx="382">
                        <c:v>2021</c:v>
                      </c:pt>
                      <c:pt idx="383">
                        <c:v>2021</c:v>
                      </c:pt>
                      <c:pt idx="384">
                        <c:v>2021</c:v>
                      </c:pt>
                      <c:pt idx="385">
                        <c:v>2021</c:v>
                      </c:pt>
                      <c:pt idx="386">
                        <c:v>2021</c:v>
                      </c:pt>
                      <c:pt idx="387">
                        <c:v>2021</c:v>
                      </c:pt>
                      <c:pt idx="388">
                        <c:v>2021</c:v>
                      </c:pt>
                      <c:pt idx="389">
                        <c:v>2021</c:v>
                      </c:pt>
                      <c:pt idx="390">
                        <c:v>2021</c:v>
                      </c:pt>
                      <c:pt idx="391">
                        <c:v>2021</c:v>
                      </c:pt>
                      <c:pt idx="392">
                        <c:v>2021</c:v>
                      </c:pt>
                      <c:pt idx="393">
                        <c:v>2021</c:v>
                      </c:pt>
                      <c:pt idx="394">
                        <c:v>2021</c:v>
                      </c:pt>
                      <c:pt idx="395">
                        <c:v>2021</c:v>
                      </c:pt>
                      <c:pt idx="396">
                        <c:v>2021</c:v>
                      </c:pt>
                      <c:pt idx="397">
                        <c:v>2021</c:v>
                      </c:pt>
                      <c:pt idx="398">
                        <c:v>2021</c:v>
                      </c:pt>
                      <c:pt idx="399">
                        <c:v>2021</c:v>
                      </c:pt>
                      <c:pt idx="400">
                        <c:v>2021</c:v>
                      </c:pt>
                      <c:pt idx="401">
                        <c:v>2021</c:v>
                      </c:pt>
                      <c:pt idx="402">
                        <c:v>2021</c:v>
                      </c:pt>
                      <c:pt idx="403">
                        <c:v>2021</c:v>
                      </c:pt>
                      <c:pt idx="404">
                        <c:v>2021</c:v>
                      </c:pt>
                      <c:pt idx="405">
                        <c:v>2021</c:v>
                      </c:pt>
                      <c:pt idx="406">
                        <c:v>2021</c:v>
                      </c:pt>
                      <c:pt idx="407">
                        <c:v>2021</c:v>
                      </c:pt>
                      <c:pt idx="408">
                        <c:v>2021</c:v>
                      </c:pt>
                      <c:pt idx="409">
                        <c:v>2021</c:v>
                      </c:pt>
                      <c:pt idx="410">
                        <c:v>2021</c:v>
                      </c:pt>
                      <c:pt idx="411">
                        <c:v>2021</c:v>
                      </c:pt>
                      <c:pt idx="412">
                        <c:v>2021</c:v>
                      </c:pt>
                      <c:pt idx="413">
                        <c:v>2021</c:v>
                      </c:pt>
                      <c:pt idx="414">
                        <c:v>2021</c:v>
                      </c:pt>
                      <c:pt idx="415">
                        <c:v>2021</c:v>
                      </c:pt>
                      <c:pt idx="416">
                        <c:v>2021</c:v>
                      </c:pt>
                      <c:pt idx="417">
                        <c:v>2021</c:v>
                      </c:pt>
                      <c:pt idx="418">
                        <c:v>2021</c:v>
                      </c:pt>
                      <c:pt idx="419">
                        <c:v>2021</c:v>
                      </c:pt>
                      <c:pt idx="420">
                        <c:v>2021</c:v>
                      </c:pt>
                      <c:pt idx="421">
                        <c:v>2021</c:v>
                      </c:pt>
                      <c:pt idx="422">
                        <c:v>2021</c:v>
                      </c:pt>
                      <c:pt idx="423">
                        <c:v>2021</c:v>
                      </c:pt>
                      <c:pt idx="424">
                        <c:v>2021</c:v>
                      </c:pt>
                      <c:pt idx="425">
                        <c:v>2021</c:v>
                      </c:pt>
                      <c:pt idx="426">
                        <c:v>2021</c:v>
                      </c:pt>
                      <c:pt idx="427">
                        <c:v>2021</c:v>
                      </c:pt>
                      <c:pt idx="428">
                        <c:v>2021</c:v>
                      </c:pt>
                      <c:pt idx="429">
                        <c:v>2021</c:v>
                      </c:pt>
                      <c:pt idx="430">
                        <c:v>2021</c:v>
                      </c:pt>
                      <c:pt idx="431">
                        <c:v>2021</c:v>
                      </c:pt>
                      <c:pt idx="432">
                        <c:v>2021</c:v>
                      </c:pt>
                      <c:pt idx="433">
                        <c:v>2021</c:v>
                      </c:pt>
                      <c:pt idx="434">
                        <c:v>2021</c:v>
                      </c:pt>
                      <c:pt idx="435">
                        <c:v>2021</c:v>
                      </c:pt>
                      <c:pt idx="436">
                        <c:v>2021</c:v>
                      </c:pt>
                      <c:pt idx="437">
                        <c:v>2021</c:v>
                      </c:pt>
                      <c:pt idx="438">
                        <c:v>2021</c:v>
                      </c:pt>
                      <c:pt idx="439">
                        <c:v>2021</c:v>
                      </c:pt>
                      <c:pt idx="440">
                        <c:v>2021</c:v>
                      </c:pt>
                      <c:pt idx="441">
                        <c:v>2021</c:v>
                      </c:pt>
                      <c:pt idx="442">
                        <c:v>2021</c:v>
                      </c:pt>
                      <c:pt idx="443">
                        <c:v>2021</c:v>
                      </c:pt>
                      <c:pt idx="444">
                        <c:v>2021</c:v>
                      </c:pt>
                      <c:pt idx="445">
                        <c:v>2021</c:v>
                      </c:pt>
                      <c:pt idx="446">
                        <c:v>2021</c:v>
                      </c:pt>
                      <c:pt idx="447">
                        <c:v>2021</c:v>
                      </c:pt>
                      <c:pt idx="448">
                        <c:v>2021</c:v>
                      </c:pt>
                      <c:pt idx="449">
                        <c:v>2021</c:v>
                      </c:pt>
                      <c:pt idx="450">
                        <c:v>2021</c:v>
                      </c:pt>
                      <c:pt idx="451">
                        <c:v>2021</c:v>
                      </c:pt>
                      <c:pt idx="452">
                        <c:v>2021</c:v>
                      </c:pt>
                      <c:pt idx="453">
                        <c:v>2021</c:v>
                      </c:pt>
                      <c:pt idx="454">
                        <c:v>2021</c:v>
                      </c:pt>
                      <c:pt idx="455">
                        <c:v>2021</c:v>
                      </c:pt>
                      <c:pt idx="456">
                        <c:v>2021</c:v>
                      </c:pt>
                      <c:pt idx="457">
                        <c:v>2021</c:v>
                      </c:pt>
                      <c:pt idx="458">
                        <c:v>2021</c:v>
                      </c:pt>
                      <c:pt idx="459">
                        <c:v>2021</c:v>
                      </c:pt>
                      <c:pt idx="460">
                        <c:v>2021</c:v>
                      </c:pt>
                      <c:pt idx="461">
                        <c:v>2021</c:v>
                      </c:pt>
                      <c:pt idx="462">
                        <c:v>2021</c:v>
                      </c:pt>
                      <c:pt idx="463">
                        <c:v>2021</c:v>
                      </c:pt>
                      <c:pt idx="464">
                        <c:v>2021</c:v>
                      </c:pt>
                      <c:pt idx="465">
                        <c:v>2021</c:v>
                      </c:pt>
                      <c:pt idx="466">
                        <c:v>2021</c:v>
                      </c:pt>
                      <c:pt idx="467">
                        <c:v>2021</c:v>
                      </c:pt>
                      <c:pt idx="468">
                        <c:v>2021</c:v>
                      </c:pt>
                      <c:pt idx="469">
                        <c:v>2021</c:v>
                      </c:pt>
                      <c:pt idx="470">
                        <c:v>2021</c:v>
                      </c:pt>
                      <c:pt idx="471">
                        <c:v>2021</c:v>
                      </c:pt>
                      <c:pt idx="472">
                        <c:v>2021</c:v>
                      </c:pt>
                      <c:pt idx="473">
                        <c:v>2021</c:v>
                      </c:pt>
                      <c:pt idx="474">
                        <c:v>2021</c:v>
                      </c:pt>
                      <c:pt idx="475">
                        <c:v>2021</c:v>
                      </c:pt>
                      <c:pt idx="476">
                        <c:v>2021</c:v>
                      </c:pt>
                      <c:pt idx="477">
                        <c:v>2021</c:v>
                      </c:pt>
                      <c:pt idx="478">
                        <c:v>2021</c:v>
                      </c:pt>
                      <c:pt idx="479">
                        <c:v>2021</c:v>
                      </c:pt>
                      <c:pt idx="480">
                        <c:v>2021</c:v>
                      </c:pt>
                      <c:pt idx="481">
                        <c:v>2021</c:v>
                      </c:pt>
                      <c:pt idx="482">
                        <c:v>2021</c:v>
                      </c:pt>
                      <c:pt idx="483">
                        <c:v>2021</c:v>
                      </c:pt>
                      <c:pt idx="484">
                        <c:v>2021</c:v>
                      </c:pt>
                      <c:pt idx="485">
                        <c:v>2021</c:v>
                      </c:pt>
                      <c:pt idx="486">
                        <c:v>2021</c:v>
                      </c:pt>
                      <c:pt idx="487">
                        <c:v>2021</c:v>
                      </c:pt>
                      <c:pt idx="488">
                        <c:v>2021</c:v>
                      </c:pt>
                      <c:pt idx="489">
                        <c:v>2021</c:v>
                      </c:pt>
                      <c:pt idx="490">
                        <c:v>2021</c:v>
                      </c:pt>
                      <c:pt idx="491">
                        <c:v>2021</c:v>
                      </c:pt>
                      <c:pt idx="492">
                        <c:v>2021</c:v>
                      </c:pt>
                      <c:pt idx="493">
                        <c:v>2021</c:v>
                      </c:pt>
                      <c:pt idx="494">
                        <c:v>2021</c:v>
                      </c:pt>
                      <c:pt idx="495">
                        <c:v>2021</c:v>
                      </c:pt>
                      <c:pt idx="496">
                        <c:v>2021</c:v>
                      </c:pt>
                      <c:pt idx="497">
                        <c:v>2021</c:v>
                      </c:pt>
                      <c:pt idx="498">
                        <c:v>2021</c:v>
                      </c:pt>
                      <c:pt idx="499">
                        <c:v>2021</c:v>
                      </c:pt>
                      <c:pt idx="500">
                        <c:v>2021</c:v>
                      </c:pt>
                      <c:pt idx="501">
                        <c:v>2021</c:v>
                      </c:pt>
                      <c:pt idx="502">
                        <c:v>2021</c:v>
                      </c:pt>
                      <c:pt idx="503">
                        <c:v>2021</c:v>
                      </c:pt>
                      <c:pt idx="504">
                        <c:v>2021</c:v>
                      </c:pt>
                      <c:pt idx="505">
                        <c:v>2021</c:v>
                      </c:pt>
                      <c:pt idx="506">
                        <c:v>2021</c:v>
                      </c:pt>
                      <c:pt idx="507">
                        <c:v>2021</c:v>
                      </c:pt>
                      <c:pt idx="508">
                        <c:v>2021</c:v>
                      </c:pt>
                      <c:pt idx="509">
                        <c:v>2021</c:v>
                      </c:pt>
                      <c:pt idx="510">
                        <c:v>2021</c:v>
                      </c:pt>
                      <c:pt idx="511">
                        <c:v>2021</c:v>
                      </c:pt>
                      <c:pt idx="512">
                        <c:v>2021</c:v>
                      </c:pt>
                      <c:pt idx="513">
                        <c:v>2021</c:v>
                      </c:pt>
                      <c:pt idx="514">
                        <c:v>2021</c:v>
                      </c:pt>
                      <c:pt idx="515">
                        <c:v>2021</c:v>
                      </c:pt>
                      <c:pt idx="516">
                        <c:v>2021</c:v>
                      </c:pt>
                      <c:pt idx="517">
                        <c:v>2021</c:v>
                      </c:pt>
                      <c:pt idx="518">
                        <c:v>2021</c:v>
                      </c:pt>
                      <c:pt idx="519">
                        <c:v>2021</c:v>
                      </c:pt>
                      <c:pt idx="520">
                        <c:v>2021</c:v>
                      </c:pt>
                      <c:pt idx="521">
                        <c:v>2021</c:v>
                      </c:pt>
                      <c:pt idx="522">
                        <c:v>2021</c:v>
                      </c:pt>
                      <c:pt idx="523">
                        <c:v>2021</c:v>
                      </c:pt>
                      <c:pt idx="524">
                        <c:v>2021</c:v>
                      </c:pt>
                      <c:pt idx="525">
                        <c:v>2021</c:v>
                      </c:pt>
                      <c:pt idx="526">
                        <c:v>2021</c:v>
                      </c:pt>
                      <c:pt idx="527">
                        <c:v>2021</c:v>
                      </c:pt>
                      <c:pt idx="528">
                        <c:v>2021</c:v>
                      </c:pt>
                      <c:pt idx="529">
                        <c:v>2021</c:v>
                      </c:pt>
                      <c:pt idx="530">
                        <c:v>2021</c:v>
                      </c:pt>
                      <c:pt idx="531">
                        <c:v>2021</c:v>
                      </c:pt>
                      <c:pt idx="532">
                        <c:v>2021</c:v>
                      </c:pt>
                      <c:pt idx="533">
                        <c:v>2021</c:v>
                      </c:pt>
                      <c:pt idx="534">
                        <c:v>2021</c:v>
                      </c:pt>
                      <c:pt idx="535">
                        <c:v>2021</c:v>
                      </c:pt>
                      <c:pt idx="536">
                        <c:v>2021</c:v>
                      </c:pt>
                      <c:pt idx="537">
                        <c:v>2021</c:v>
                      </c:pt>
                      <c:pt idx="538">
                        <c:v>2021</c:v>
                      </c:pt>
                      <c:pt idx="539">
                        <c:v>2021</c:v>
                      </c:pt>
                      <c:pt idx="540">
                        <c:v>2021</c:v>
                      </c:pt>
                      <c:pt idx="541">
                        <c:v>2021</c:v>
                      </c:pt>
                      <c:pt idx="542">
                        <c:v>2021</c:v>
                      </c:pt>
                      <c:pt idx="543">
                        <c:v>2021</c:v>
                      </c:pt>
                      <c:pt idx="544">
                        <c:v>2021</c:v>
                      </c:pt>
                      <c:pt idx="545">
                        <c:v>2021</c:v>
                      </c:pt>
                      <c:pt idx="546">
                        <c:v>2021</c:v>
                      </c:pt>
                      <c:pt idx="547">
                        <c:v>2021</c:v>
                      </c:pt>
                      <c:pt idx="548">
                        <c:v>2021</c:v>
                      </c:pt>
                      <c:pt idx="549">
                        <c:v>2021</c:v>
                      </c:pt>
                      <c:pt idx="550">
                        <c:v>2021</c:v>
                      </c:pt>
                      <c:pt idx="551">
                        <c:v>2021</c:v>
                      </c:pt>
                      <c:pt idx="552">
                        <c:v>2021</c:v>
                      </c:pt>
                      <c:pt idx="553">
                        <c:v>2021</c:v>
                      </c:pt>
                      <c:pt idx="554">
                        <c:v>2021</c:v>
                      </c:pt>
                      <c:pt idx="555">
                        <c:v>2021</c:v>
                      </c:pt>
                      <c:pt idx="556">
                        <c:v>2021</c:v>
                      </c:pt>
                      <c:pt idx="557">
                        <c:v>2021</c:v>
                      </c:pt>
                      <c:pt idx="558">
                        <c:v>2021</c:v>
                      </c:pt>
                      <c:pt idx="559">
                        <c:v>2021</c:v>
                      </c:pt>
                      <c:pt idx="560">
                        <c:v>2021</c:v>
                      </c:pt>
                      <c:pt idx="561">
                        <c:v>2021</c:v>
                      </c:pt>
                      <c:pt idx="562">
                        <c:v>2021</c:v>
                      </c:pt>
                      <c:pt idx="563">
                        <c:v>2021</c:v>
                      </c:pt>
                      <c:pt idx="564">
                        <c:v>2021</c:v>
                      </c:pt>
                      <c:pt idx="565">
                        <c:v>2021</c:v>
                      </c:pt>
                      <c:pt idx="566">
                        <c:v>2021</c:v>
                      </c:pt>
                      <c:pt idx="567">
                        <c:v>2021</c:v>
                      </c:pt>
                      <c:pt idx="568">
                        <c:v>2021</c:v>
                      </c:pt>
                      <c:pt idx="569">
                        <c:v>2021</c:v>
                      </c:pt>
                      <c:pt idx="570">
                        <c:v>2021</c:v>
                      </c:pt>
                      <c:pt idx="571">
                        <c:v>2021</c:v>
                      </c:pt>
                      <c:pt idx="572">
                        <c:v>2021</c:v>
                      </c:pt>
                      <c:pt idx="573">
                        <c:v>2021</c:v>
                      </c:pt>
                      <c:pt idx="574">
                        <c:v>2021</c:v>
                      </c:pt>
                      <c:pt idx="575">
                        <c:v>2021</c:v>
                      </c:pt>
                      <c:pt idx="576">
                        <c:v>2021</c:v>
                      </c:pt>
                      <c:pt idx="577">
                        <c:v>2021</c:v>
                      </c:pt>
                      <c:pt idx="578">
                        <c:v>2021</c:v>
                      </c:pt>
                      <c:pt idx="579">
                        <c:v>2021</c:v>
                      </c:pt>
                      <c:pt idx="580">
                        <c:v>2021</c:v>
                      </c:pt>
                      <c:pt idx="581">
                        <c:v>2021</c:v>
                      </c:pt>
                      <c:pt idx="582">
                        <c:v>2021</c:v>
                      </c:pt>
                      <c:pt idx="583">
                        <c:v>2021</c:v>
                      </c:pt>
                      <c:pt idx="584">
                        <c:v>2021</c:v>
                      </c:pt>
                      <c:pt idx="585">
                        <c:v>2021</c:v>
                      </c:pt>
                      <c:pt idx="586">
                        <c:v>2021</c:v>
                      </c:pt>
                      <c:pt idx="587">
                        <c:v>2021</c:v>
                      </c:pt>
                      <c:pt idx="588">
                        <c:v>2021</c:v>
                      </c:pt>
                      <c:pt idx="589">
                        <c:v>2021</c:v>
                      </c:pt>
                      <c:pt idx="590">
                        <c:v>2021</c:v>
                      </c:pt>
                      <c:pt idx="591">
                        <c:v>2021</c:v>
                      </c:pt>
                      <c:pt idx="592">
                        <c:v>2021</c:v>
                      </c:pt>
                      <c:pt idx="593">
                        <c:v>2021</c:v>
                      </c:pt>
                      <c:pt idx="594">
                        <c:v>2021</c:v>
                      </c:pt>
                      <c:pt idx="595">
                        <c:v>2021</c:v>
                      </c:pt>
                      <c:pt idx="596">
                        <c:v>2021</c:v>
                      </c:pt>
                      <c:pt idx="597">
                        <c:v>2021</c:v>
                      </c:pt>
                      <c:pt idx="598">
                        <c:v>2021</c:v>
                      </c:pt>
                      <c:pt idx="599">
                        <c:v>2021</c:v>
                      </c:pt>
                      <c:pt idx="600">
                        <c:v>2021</c:v>
                      </c:pt>
                      <c:pt idx="601">
                        <c:v>2021</c:v>
                      </c:pt>
                      <c:pt idx="602">
                        <c:v>2021</c:v>
                      </c:pt>
                      <c:pt idx="603">
                        <c:v>2021</c:v>
                      </c:pt>
                      <c:pt idx="604">
                        <c:v>2021</c:v>
                      </c:pt>
                      <c:pt idx="605">
                        <c:v>2021</c:v>
                      </c:pt>
                      <c:pt idx="606">
                        <c:v>2021</c:v>
                      </c:pt>
                      <c:pt idx="607">
                        <c:v>2021</c:v>
                      </c:pt>
                      <c:pt idx="608">
                        <c:v>2021</c:v>
                      </c:pt>
                      <c:pt idx="609" formatCode="General">
                        <c:v>2021</c:v>
                      </c:pt>
                      <c:pt idx="610" formatCode="General">
                        <c:v>2021</c:v>
                      </c:pt>
                      <c:pt idx="611" formatCode="General">
                        <c:v>2021</c:v>
                      </c:pt>
                      <c:pt idx="612" formatCode="General">
                        <c:v>2021</c:v>
                      </c:pt>
                      <c:pt idx="613" formatCode="General">
                        <c:v>2021</c:v>
                      </c:pt>
                      <c:pt idx="614" formatCode="General">
                        <c:v>2021</c:v>
                      </c:pt>
                      <c:pt idx="615" formatCode="General">
                        <c:v>2021</c:v>
                      </c:pt>
                      <c:pt idx="616" formatCode="General">
                        <c:v>2021</c:v>
                      </c:pt>
                      <c:pt idx="617" formatCode="General">
                        <c:v>2021</c:v>
                      </c:pt>
                      <c:pt idx="618" formatCode="General">
                        <c:v>2021</c:v>
                      </c:pt>
                      <c:pt idx="619" formatCode="General">
                        <c:v>2021</c:v>
                      </c:pt>
                      <c:pt idx="620" formatCode="General">
                        <c:v>2021</c:v>
                      </c:pt>
                      <c:pt idx="621" formatCode="General">
                        <c:v>2021</c:v>
                      </c:pt>
                      <c:pt idx="622" formatCode="General">
                        <c:v>2021</c:v>
                      </c:pt>
                      <c:pt idx="623" formatCode="General">
                        <c:v>2021</c:v>
                      </c:pt>
                      <c:pt idx="624" formatCode="General">
                        <c:v>2021</c:v>
                      </c:pt>
                      <c:pt idx="625" formatCode="General">
                        <c:v>2021</c:v>
                      </c:pt>
                      <c:pt idx="626" formatCode="General">
                        <c:v>2021</c:v>
                      </c:pt>
                      <c:pt idx="627" formatCode="General">
                        <c:v>2021</c:v>
                      </c:pt>
                      <c:pt idx="628" formatCode="General">
                        <c:v>2021</c:v>
                      </c:pt>
                      <c:pt idx="629" formatCode="General">
                        <c:v>2021</c:v>
                      </c:pt>
                      <c:pt idx="630" formatCode="General">
                        <c:v>2021</c:v>
                      </c:pt>
                      <c:pt idx="631" formatCode="General">
                        <c:v>2021</c:v>
                      </c:pt>
                      <c:pt idx="632" formatCode="General">
                        <c:v>2021</c:v>
                      </c:pt>
                      <c:pt idx="633" formatCode="General">
                        <c:v>2021</c:v>
                      </c:pt>
                      <c:pt idx="634" formatCode="General">
                        <c:v>2021</c:v>
                      </c:pt>
                      <c:pt idx="635" formatCode="General">
                        <c:v>2021</c:v>
                      </c:pt>
                      <c:pt idx="636" formatCode="General">
                        <c:v>2021</c:v>
                      </c:pt>
                      <c:pt idx="637" formatCode="General">
                        <c:v>2021</c:v>
                      </c:pt>
                      <c:pt idx="638" formatCode="General">
                        <c:v>2021</c:v>
                      </c:pt>
                      <c:pt idx="639" formatCode="General">
                        <c:v>2021</c:v>
                      </c:pt>
                      <c:pt idx="640" formatCode="General">
                        <c:v>2021</c:v>
                      </c:pt>
                      <c:pt idx="641" formatCode="General">
                        <c:v>2021</c:v>
                      </c:pt>
                      <c:pt idx="642" formatCode="General">
                        <c:v>2021</c:v>
                      </c:pt>
                      <c:pt idx="643" formatCode="General">
                        <c:v>2021</c:v>
                      </c:pt>
                      <c:pt idx="644" formatCode="General">
                        <c:v>2021</c:v>
                      </c:pt>
                      <c:pt idx="645" formatCode="General">
                        <c:v>2021</c:v>
                      </c:pt>
                      <c:pt idx="646" formatCode="General">
                        <c:v>2021</c:v>
                      </c:pt>
                      <c:pt idx="647" formatCode="General">
                        <c:v>2021</c:v>
                      </c:pt>
                      <c:pt idx="648" formatCode="General">
                        <c:v>2021</c:v>
                      </c:pt>
                      <c:pt idx="649" formatCode="General">
                        <c:v>2021</c:v>
                      </c:pt>
                      <c:pt idx="650" formatCode="General">
                        <c:v>2021</c:v>
                      </c:pt>
                      <c:pt idx="651" formatCode="General">
                        <c:v>2021</c:v>
                      </c:pt>
                      <c:pt idx="652" formatCode="General">
                        <c:v>2021</c:v>
                      </c:pt>
                      <c:pt idx="653" formatCode="General">
                        <c:v>2021</c:v>
                      </c:pt>
                      <c:pt idx="654" formatCode="General">
                        <c:v>2021</c:v>
                      </c:pt>
                      <c:pt idx="655" formatCode="General">
                        <c:v>2021</c:v>
                      </c:pt>
                      <c:pt idx="656" formatCode="General">
                        <c:v>2021</c:v>
                      </c:pt>
                      <c:pt idx="657" formatCode="General">
                        <c:v>2021</c:v>
                      </c:pt>
                      <c:pt idx="658" formatCode="General">
                        <c:v>2021</c:v>
                      </c:pt>
                      <c:pt idx="659" formatCode="General">
                        <c:v>2021</c:v>
                      </c:pt>
                      <c:pt idx="660" formatCode="General">
                        <c:v>2021</c:v>
                      </c:pt>
                      <c:pt idx="661" formatCode="General">
                        <c:v>2021</c:v>
                      </c:pt>
                      <c:pt idx="662" formatCode="General">
                        <c:v>2021</c:v>
                      </c:pt>
                      <c:pt idx="663" formatCode="General">
                        <c:v>2021</c:v>
                      </c:pt>
                      <c:pt idx="664" formatCode="General">
                        <c:v>2021</c:v>
                      </c:pt>
                      <c:pt idx="665" formatCode="General">
                        <c:v>2021</c:v>
                      </c:pt>
                      <c:pt idx="666" formatCode="General">
                        <c:v>2021</c:v>
                      </c:pt>
                      <c:pt idx="667" formatCode="General">
                        <c:v>2021</c:v>
                      </c:pt>
                      <c:pt idx="668" formatCode="General">
                        <c:v>2021</c:v>
                      </c:pt>
                      <c:pt idx="669" formatCode="General">
                        <c:v>2021</c:v>
                      </c:pt>
                      <c:pt idx="670" formatCode="General">
                        <c:v>2022</c:v>
                      </c:pt>
                      <c:pt idx="671" formatCode="General">
                        <c:v>2022</c:v>
                      </c:pt>
                      <c:pt idx="672" formatCode="General">
                        <c:v>2022</c:v>
                      </c:pt>
                      <c:pt idx="673" formatCode="General">
                        <c:v>2022</c:v>
                      </c:pt>
                      <c:pt idx="674" formatCode="General">
                        <c:v>2022</c:v>
                      </c:pt>
                      <c:pt idx="675" formatCode="General">
                        <c:v>2022</c:v>
                      </c:pt>
                      <c:pt idx="676" formatCode="General">
                        <c:v>2022</c:v>
                      </c:pt>
                      <c:pt idx="677" formatCode="General">
                        <c:v>2022</c:v>
                      </c:pt>
                      <c:pt idx="678" formatCode="General">
                        <c:v>2022</c:v>
                      </c:pt>
                      <c:pt idx="679" formatCode="General">
                        <c:v>2022</c:v>
                      </c:pt>
                      <c:pt idx="680" formatCode="General">
                        <c:v>2022</c:v>
                      </c:pt>
                      <c:pt idx="681" formatCode="General">
                        <c:v>2022</c:v>
                      </c:pt>
                      <c:pt idx="682" formatCode="General">
                        <c:v>2022</c:v>
                      </c:pt>
                      <c:pt idx="683" formatCode="General">
                        <c:v>2022</c:v>
                      </c:pt>
                      <c:pt idx="684" formatCode="General">
                        <c:v>2022</c:v>
                      </c:pt>
                      <c:pt idx="685" formatCode="General">
                        <c:v>2022</c:v>
                      </c:pt>
                      <c:pt idx="686" formatCode="General">
                        <c:v>2022</c:v>
                      </c:pt>
                      <c:pt idx="687" formatCode="General">
                        <c:v>2022</c:v>
                      </c:pt>
                      <c:pt idx="688" formatCode="General">
                        <c:v>2022</c:v>
                      </c:pt>
                      <c:pt idx="689" formatCode="General">
                        <c:v>2022</c:v>
                      </c:pt>
                      <c:pt idx="690" formatCode="General">
                        <c:v>2022</c:v>
                      </c:pt>
                      <c:pt idx="691" formatCode="General">
                        <c:v>2022</c:v>
                      </c:pt>
                      <c:pt idx="692" formatCode="General">
                        <c:v>2022</c:v>
                      </c:pt>
                      <c:pt idx="693" formatCode="General">
                        <c:v>2022</c:v>
                      </c:pt>
                      <c:pt idx="694" formatCode="General">
                        <c:v>2022</c:v>
                      </c:pt>
                      <c:pt idx="695" formatCode="General">
                        <c:v>2022</c:v>
                      </c:pt>
                      <c:pt idx="696" formatCode="General">
                        <c:v>2022</c:v>
                      </c:pt>
                      <c:pt idx="697" formatCode="General">
                        <c:v>2022</c:v>
                      </c:pt>
                      <c:pt idx="698" formatCode="General">
                        <c:v>2022</c:v>
                      </c:pt>
                      <c:pt idx="699" formatCode="General">
                        <c:v>2022</c:v>
                      </c:pt>
                      <c:pt idx="700" formatCode="General">
                        <c:v>2022</c:v>
                      </c:pt>
                      <c:pt idx="701" formatCode="General">
                        <c:v>2022</c:v>
                      </c:pt>
                      <c:pt idx="702" formatCode="General">
                        <c:v>2022</c:v>
                      </c:pt>
                      <c:pt idx="703" formatCode="General">
                        <c:v>2022</c:v>
                      </c:pt>
                      <c:pt idx="704" formatCode="General">
                        <c:v>2022</c:v>
                      </c:pt>
                      <c:pt idx="705" formatCode="General">
                        <c:v>2022</c:v>
                      </c:pt>
                      <c:pt idx="706" formatCode="General">
                        <c:v>2022</c:v>
                      </c:pt>
                      <c:pt idx="707" formatCode="General">
                        <c:v>2022</c:v>
                      </c:pt>
                      <c:pt idx="708" formatCode="General">
                        <c:v>2022</c:v>
                      </c:pt>
                      <c:pt idx="709" formatCode="General">
                        <c:v>2022</c:v>
                      </c:pt>
                      <c:pt idx="710" formatCode="General">
                        <c:v>2022</c:v>
                      </c:pt>
                      <c:pt idx="711" formatCode="General">
                        <c:v>2022</c:v>
                      </c:pt>
                      <c:pt idx="712" formatCode="General">
                        <c:v>2022</c:v>
                      </c:pt>
                      <c:pt idx="713" formatCode="General">
                        <c:v>2022</c:v>
                      </c:pt>
                      <c:pt idx="714" formatCode="General">
                        <c:v>2022</c:v>
                      </c:pt>
                      <c:pt idx="715" formatCode="General">
                        <c:v>2022</c:v>
                      </c:pt>
                      <c:pt idx="716" formatCode="General">
                        <c:v>2022</c:v>
                      </c:pt>
                      <c:pt idx="717" formatCode="General">
                        <c:v>2022</c:v>
                      </c:pt>
                      <c:pt idx="718" formatCode="General">
                        <c:v>2022</c:v>
                      </c:pt>
                      <c:pt idx="719" formatCode="General">
                        <c:v>2022</c:v>
                      </c:pt>
                      <c:pt idx="720" formatCode="General">
                        <c:v>2022</c:v>
                      </c:pt>
                      <c:pt idx="721" formatCode="General">
                        <c:v>2022</c:v>
                      </c:pt>
                      <c:pt idx="722" formatCode="General">
                        <c:v>2022</c:v>
                      </c:pt>
                      <c:pt idx="723" formatCode="General">
                        <c:v>2022</c:v>
                      </c:pt>
                      <c:pt idx="724" formatCode="General">
                        <c:v>2022</c:v>
                      </c:pt>
                      <c:pt idx="725" formatCode="General">
                        <c:v>2022</c:v>
                      </c:pt>
                      <c:pt idx="726" formatCode="General">
                        <c:v>2022</c:v>
                      </c:pt>
                      <c:pt idx="727" formatCode="General">
                        <c:v>2022</c:v>
                      </c:pt>
                      <c:pt idx="728" formatCode="General">
                        <c:v>2022</c:v>
                      </c:pt>
                      <c:pt idx="729" formatCode="General">
                        <c:v>2022</c:v>
                      </c:pt>
                      <c:pt idx="730" formatCode="General">
                        <c:v>2022</c:v>
                      </c:pt>
                      <c:pt idx="731" formatCode="General">
                        <c:v>2022</c:v>
                      </c:pt>
                      <c:pt idx="732" formatCode="General">
                        <c:v>2022</c:v>
                      </c:pt>
                      <c:pt idx="733" formatCode="General">
                        <c:v>2022</c:v>
                      </c:pt>
                      <c:pt idx="734" formatCode="General">
                        <c:v>2022</c:v>
                      </c:pt>
                      <c:pt idx="735" formatCode="General">
                        <c:v>2022</c:v>
                      </c:pt>
                      <c:pt idx="736" formatCode="General">
                        <c:v>2022</c:v>
                      </c:pt>
                      <c:pt idx="737" formatCode="General">
                        <c:v>2022</c:v>
                      </c:pt>
                      <c:pt idx="738" formatCode="General">
                        <c:v>2022</c:v>
                      </c:pt>
                      <c:pt idx="739" formatCode="General">
                        <c:v>2022</c:v>
                      </c:pt>
                      <c:pt idx="740" formatCode="General">
                        <c:v>2022</c:v>
                      </c:pt>
                      <c:pt idx="741" formatCode="General">
                        <c:v>2022</c:v>
                      </c:pt>
                      <c:pt idx="742" formatCode="General">
                        <c:v>2022</c:v>
                      </c:pt>
                      <c:pt idx="743" formatCode="General">
                        <c:v>2022</c:v>
                      </c:pt>
                      <c:pt idx="744" formatCode="General">
                        <c:v>2022</c:v>
                      </c:pt>
                      <c:pt idx="745" formatCode="General">
                        <c:v>2022</c:v>
                      </c:pt>
                      <c:pt idx="746" formatCode="General">
                        <c:v>2022</c:v>
                      </c:pt>
                      <c:pt idx="747" formatCode="General">
                        <c:v>2022</c:v>
                      </c:pt>
                      <c:pt idx="748" formatCode="General">
                        <c:v>2022</c:v>
                      </c:pt>
                      <c:pt idx="749" formatCode="General">
                        <c:v>2022</c:v>
                      </c:pt>
                      <c:pt idx="750" formatCode="General">
                        <c:v>2022</c:v>
                      </c:pt>
                      <c:pt idx="751" formatCode="General">
                        <c:v>2022</c:v>
                      </c:pt>
                      <c:pt idx="752" formatCode="General">
                        <c:v>2022</c:v>
                      </c:pt>
                      <c:pt idx="753" formatCode="General">
                        <c:v>2022</c:v>
                      </c:pt>
                      <c:pt idx="754" formatCode="General">
                        <c:v>2022</c:v>
                      </c:pt>
                      <c:pt idx="755" formatCode="General">
                        <c:v>2022</c:v>
                      </c:pt>
                      <c:pt idx="756" formatCode="General">
                        <c:v>2022</c:v>
                      </c:pt>
                      <c:pt idx="757" formatCode="General">
                        <c:v>2022</c:v>
                      </c:pt>
                      <c:pt idx="758" formatCode="General">
                        <c:v>2022</c:v>
                      </c:pt>
                      <c:pt idx="759" formatCode="General">
                        <c:v>2022</c:v>
                      </c:pt>
                      <c:pt idx="760" formatCode="General">
                        <c:v>2022</c:v>
                      </c:pt>
                      <c:pt idx="761" formatCode="General">
                        <c:v>2022</c:v>
                      </c:pt>
                      <c:pt idx="762" formatCode="General">
                        <c:v>2022</c:v>
                      </c:pt>
                      <c:pt idx="763" formatCode="General">
                        <c:v>2022</c:v>
                      </c:pt>
                      <c:pt idx="764" formatCode="General">
                        <c:v>2022</c:v>
                      </c:pt>
                      <c:pt idx="765" formatCode="General">
                        <c:v>2022</c:v>
                      </c:pt>
                      <c:pt idx="766" formatCode="General">
                        <c:v>2022</c:v>
                      </c:pt>
                      <c:pt idx="767" formatCode="General">
                        <c:v>2022</c:v>
                      </c:pt>
                      <c:pt idx="768" formatCode="General">
                        <c:v>2022</c:v>
                      </c:pt>
                      <c:pt idx="769" formatCode="General">
                        <c:v>2022</c:v>
                      </c:pt>
                      <c:pt idx="770" formatCode="General">
                        <c:v>2022</c:v>
                      </c:pt>
                      <c:pt idx="771" formatCode="General">
                        <c:v>2022</c:v>
                      </c:pt>
                      <c:pt idx="772" formatCode="General">
                        <c:v>2022</c:v>
                      </c:pt>
                      <c:pt idx="773" formatCode="General">
                        <c:v>2022</c:v>
                      </c:pt>
                      <c:pt idx="774" formatCode="General">
                        <c:v>2022</c:v>
                      </c:pt>
                      <c:pt idx="775" formatCode="General">
                        <c:v>2022</c:v>
                      </c:pt>
                      <c:pt idx="776" formatCode="General">
                        <c:v>2022</c:v>
                      </c:pt>
                      <c:pt idx="777" formatCode="General">
                        <c:v>2022</c:v>
                      </c:pt>
                      <c:pt idx="778" formatCode="General">
                        <c:v>2022</c:v>
                      </c:pt>
                      <c:pt idx="779" formatCode="General">
                        <c:v>2022</c:v>
                      </c:pt>
                      <c:pt idx="780" formatCode="General">
                        <c:v>2022</c:v>
                      </c:pt>
                      <c:pt idx="781" formatCode="General">
                        <c:v>2022</c:v>
                      </c:pt>
                      <c:pt idx="782" formatCode="General">
                        <c:v>2022</c:v>
                      </c:pt>
                      <c:pt idx="783" formatCode="General">
                        <c:v>2022</c:v>
                      </c:pt>
                      <c:pt idx="784" formatCode="General">
                        <c:v>2022</c:v>
                      </c:pt>
                      <c:pt idx="785" formatCode="General">
                        <c:v>2022</c:v>
                      </c:pt>
                      <c:pt idx="786" formatCode="General">
                        <c:v>2022</c:v>
                      </c:pt>
                      <c:pt idx="787" formatCode="General">
                        <c:v>2022</c:v>
                      </c:pt>
                      <c:pt idx="788" formatCode="General">
                        <c:v>2022</c:v>
                      </c:pt>
                      <c:pt idx="789" formatCode="General">
                        <c:v>2022</c:v>
                      </c:pt>
                      <c:pt idx="790" formatCode="General">
                        <c:v>2022</c:v>
                      </c:pt>
                      <c:pt idx="791" formatCode="General">
                        <c:v>2022</c:v>
                      </c:pt>
                      <c:pt idx="792" formatCode="General">
                        <c:v>2022</c:v>
                      </c:pt>
                      <c:pt idx="793" formatCode="General">
                        <c:v>2022</c:v>
                      </c:pt>
                      <c:pt idx="794" formatCode="General">
                        <c:v>2022</c:v>
                      </c:pt>
                      <c:pt idx="795" formatCode="General">
                        <c:v>2022</c:v>
                      </c:pt>
                      <c:pt idx="796" formatCode="General">
                        <c:v>2022</c:v>
                      </c:pt>
                      <c:pt idx="797" formatCode="General">
                        <c:v>2022</c:v>
                      </c:pt>
                      <c:pt idx="798" formatCode="General">
                        <c:v>2022</c:v>
                      </c:pt>
                      <c:pt idx="799" formatCode="General">
                        <c:v>2022</c:v>
                      </c:pt>
                      <c:pt idx="800" formatCode="General">
                        <c:v>2022</c:v>
                      </c:pt>
                      <c:pt idx="801" formatCode="General">
                        <c:v>2022</c:v>
                      </c:pt>
                      <c:pt idx="802" formatCode="General">
                        <c:v>2022</c:v>
                      </c:pt>
                      <c:pt idx="803" formatCode="General">
                        <c:v>2022</c:v>
                      </c:pt>
                      <c:pt idx="804" formatCode="General">
                        <c:v>2022</c:v>
                      </c:pt>
                      <c:pt idx="805" formatCode="General">
                        <c:v>2022</c:v>
                      </c:pt>
                      <c:pt idx="806" formatCode="General">
                        <c:v>2022</c:v>
                      </c:pt>
                      <c:pt idx="807" formatCode="General">
                        <c:v>2022</c:v>
                      </c:pt>
                      <c:pt idx="808" formatCode="General">
                        <c:v>2022</c:v>
                      </c:pt>
                      <c:pt idx="809" formatCode="General">
                        <c:v>2022</c:v>
                      </c:pt>
                      <c:pt idx="810" formatCode="General">
                        <c:v>2022</c:v>
                      </c:pt>
                      <c:pt idx="811" formatCode="General">
                        <c:v>2022</c:v>
                      </c:pt>
                      <c:pt idx="812" formatCode="General">
                        <c:v>2022</c:v>
                      </c:pt>
                      <c:pt idx="813" formatCode="General">
                        <c:v>2022</c:v>
                      </c:pt>
                      <c:pt idx="814" formatCode="General">
                        <c:v>2022</c:v>
                      </c:pt>
                      <c:pt idx="815" formatCode="General">
                        <c:v>2022</c:v>
                      </c:pt>
                      <c:pt idx="816" formatCode="General">
                        <c:v>2022</c:v>
                      </c:pt>
                      <c:pt idx="817" formatCode="General">
                        <c:v>2022</c:v>
                      </c:pt>
                      <c:pt idx="818" formatCode="General">
                        <c:v>2022</c:v>
                      </c:pt>
                      <c:pt idx="819" formatCode="General">
                        <c:v>2022</c:v>
                      </c:pt>
                      <c:pt idx="820" formatCode="General">
                        <c:v>2022</c:v>
                      </c:pt>
                      <c:pt idx="821" formatCode="General">
                        <c:v>2022</c:v>
                      </c:pt>
                      <c:pt idx="822" formatCode="General">
                        <c:v>2022</c:v>
                      </c:pt>
                      <c:pt idx="823" formatCode="General">
                        <c:v>2022</c:v>
                      </c:pt>
                      <c:pt idx="824" formatCode="General">
                        <c:v>2022</c:v>
                      </c:pt>
                      <c:pt idx="825" formatCode="General">
                        <c:v>2022</c:v>
                      </c:pt>
                      <c:pt idx="826" formatCode="General">
                        <c:v>2022</c:v>
                      </c:pt>
                      <c:pt idx="827" formatCode="General">
                        <c:v>2022</c:v>
                      </c:pt>
                      <c:pt idx="828" formatCode="General">
                        <c:v>2022</c:v>
                      </c:pt>
                      <c:pt idx="829" formatCode="General">
                        <c:v>2022</c:v>
                      </c:pt>
                      <c:pt idx="830" formatCode="General">
                        <c:v>2022</c:v>
                      </c:pt>
                      <c:pt idx="831" formatCode="General">
                        <c:v>2022</c:v>
                      </c:pt>
                      <c:pt idx="832" formatCode="General">
                        <c:v>2022</c:v>
                      </c:pt>
                      <c:pt idx="833" formatCode="General">
                        <c:v>2022</c:v>
                      </c:pt>
                      <c:pt idx="834" formatCode="General">
                        <c:v>2022</c:v>
                      </c:pt>
                      <c:pt idx="835" formatCode="General">
                        <c:v>2022</c:v>
                      </c:pt>
                      <c:pt idx="836" formatCode="General">
                        <c:v>2022</c:v>
                      </c:pt>
                      <c:pt idx="837" formatCode="General">
                        <c:v>2022</c:v>
                      </c:pt>
                      <c:pt idx="838" formatCode="General">
                        <c:v>2022</c:v>
                      </c:pt>
                      <c:pt idx="839" formatCode="General">
                        <c:v>2022</c:v>
                      </c:pt>
                      <c:pt idx="840" formatCode="General">
                        <c:v>2022</c:v>
                      </c:pt>
                      <c:pt idx="841" formatCode="General">
                        <c:v>2022</c:v>
                      </c:pt>
                      <c:pt idx="842" formatCode="General">
                        <c:v>2022</c:v>
                      </c:pt>
                      <c:pt idx="843" formatCode="General">
                        <c:v>2022</c:v>
                      </c:pt>
                      <c:pt idx="844" formatCode="General">
                        <c:v>2022</c:v>
                      </c:pt>
                      <c:pt idx="845" formatCode="General">
                        <c:v>2022</c:v>
                      </c:pt>
                      <c:pt idx="846" formatCode="General">
                        <c:v>2022</c:v>
                      </c:pt>
                      <c:pt idx="847" formatCode="General">
                        <c:v>2022</c:v>
                      </c:pt>
                      <c:pt idx="848" formatCode="General">
                        <c:v>2022</c:v>
                      </c:pt>
                      <c:pt idx="849" formatCode="General">
                        <c:v>2022</c:v>
                      </c:pt>
                      <c:pt idx="850" formatCode="General">
                        <c:v>2022</c:v>
                      </c:pt>
                      <c:pt idx="851" formatCode="General">
                        <c:v>2022</c:v>
                      </c:pt>
                      <c:pt idx="852" formatCode="General">
                        <c:v>2022</c:v>
                      </c:pt>
                      <c:pt idx="853" formatCode="General">
                        <c:v>2022</c:v>
                      </c:pt>
                      <c:pt idx="854" formatCode="General">
                        <c:v>2022</c:v>
                      </c:pt>
                      <c:pt idx="855" formatCode="General">
                        <c:v>2022</c:v>
                      </c:pt>
                      <c:pt idx="856" formatCode="General">
                        <c:v>2022</c:v>
                      </c:pt>
                      <c:pt idx="857" formatCode="General">
                        <c:v>2022</c:v>
                      </c:pt>
                      <c:pt idx="858" formatCode="General">
                        <c:v>2022</c:v>
                      </c:pt>
                      <c:pt idx="859" formatCode="General">
                        <c:v>2022</c:v>
                      </c:pt>
                      <c:pt idx="860" formatCode="General">
                        <c:v>2022</c:v>
                      </c:pt>
                      <c:pt idx="861" formatCode="General">
                        <c:v>2022</c:v>
                      </c:pt>
                      <c:pt idx="862" formatCode="General">
                        <c:v>2022</c:v>
                      </c:pt>
                      <c:pt idx="863" formatCode="General">
                        <c:v>2022</c:v>
                      </c:pt>
                      <c:pt idx="864" formatCode="General">
                        <c:v>2022</c:v>
                      </c:pt>
                      <c:pt idx="865" formatCode="General">
                        <c:v>2022</c:v>
                      </c:pt>
                      <c:pt idx="866" formatCode="General">
                        <c:v>2022</c:v>
                      </c:pt>
                      <c:pt idx="867" formatCode="General">
                        <c:v>2022</c:v>
                      </c:pt>
                      <c:pt idx="868" formatCode="General">
                        <c:v>2022</c:v>
                      </c:pt>
                      <c:pt idx="869" formatCode="General">
                        <c:v>2022</c:v>
                      </c:pt>
                      <c:pt idx="870" formatCode="General">
                        <c:v>2022</c:v>
                      </c:pt>
                      <c:pt idx="871" formatCode="General">
                        <c:v>2022</c:v>
                      </c:pt>
                      <c:pt idx="872" formatCode="General">
                        <c:v>2022</c:v>
                      </c:pt>
                      <c:pt idx="873" formatCode="General">
                        <c:v>2022</c:v>
                      </c:pt>
                      <c:pt idx="874" formatCode="General">
                        <c:v>2022</c:v>
                      </c:pt>
                      <c:pt idx="875" formatCode="General">
                        <c:v>2022</c:v>
                      </c:pt>
                      <c:pt idx="876" formatCode="General">
                        <c:v>2022</c:v>
                      </c:pt>
                      <c:pt idx="877" formatCode="General">
                        <c:v>2022</c:v>
                      </c:pt>
                      <c:pt idx="878" formatCode="General">
                        <c:v>2022</c:v>
                      </c:pt>
                      <c:pt idx="879" formatCode="General">
                        <c:v>2022</c:v>
                      </c:pt>
                      <c:pt idx="880" formatCode="General">
                        <c:v>2022</c:v>
                      </c:pt>
                      <c:pt idx="881" formatCode="General">
                        <c:v>2022</c:v>
                      </c:pt>
                      <c:pt idx="882" formatCode="General">
                        <c:v>2022</c:v>
                      </c:pt>
                      <c:pt idx="883" formatCode="General">
                        <c:v>2022</c:v>
                      </c:pt>
                      <c:pt idx="884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474-4029-AAC2-8120C4426959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DailyData!$F$2:$F$886</c15:sqref>
                        </c15:formulaRef>
                      </c:ext>
                    </c:extLst>
                    <c:numCache>
                      <c:formatCode>General</c:formatCode>
                      <c:ptCount val="885"/>
                      <c:pt idx="31" formatCode="0">
                        <c:v>1307</c:v>
                      </c:pt>
                      <c:pt idx="32" formatCode="0">
                        <c:v>1240</c:v>
                      </c:pt>
                      <c:pt idx="33" formatCode="0">
                        <c:v>1324</c:v>
                      </c:pt>
                      <c:pt idx="34" formatCode="0">
                        <c:v>1559</c:v>
                      </c:pt>
                      <c:pt idx="35" formatCode="0">
                        <c:v>1322</c:v>
                      </c:pt>
                      <c:pt idx="36" formatCode="0">
                        <c:v>1178</c:v>
                      </c:pt>
                      <c:pt idx="37" formatCode="0">
                        <c:v>1259</c:v>
                      </c:pt>
                      <c:pt idx="38" formatCode="0">
                        <c:v>1128</c:v>
                      </c:pt>
                      <c:pt idx="39" formatCode="0">
                        <c:v>1327</c:v>
                      </c:pt>
                      <c:pt idx="40" formatCode="0">
                        <c:v>1639</c:v>
                      </c:pt>
                      <c:pt idx="41" formatCode="0">
                        <c:v>652</c:v>
                      </c:pt>
                      <c:pt idx="42" formatCode="0">
                        <c:v>1494</c:v>
                      </c:pt>
                      <c:pt idx="43" formatCode="0">
                        <c:v>1317</c:v>
                      </c:pt>
                      <c:pt idx="44" formatCode="0">
                        <c:v>1154</c:v>
                      </c:pt>
                      <c:pt idx="45" formatCode="0">
                        <c:v>1229</c:v>
                      </c:pt>
                      <c:pt idx="46" formatCode="0">
                        <c:v>1144</c:v>
                      </c:pt>
                      <c:pt idx="47" formatCode="0">
                        <c:v>744</c:v>
                      </c:pt>
                      <c:pt idx="48" formatCode="0">
                        <c:v>1243</c:v>
                      </c:pt>
                      <c:pt idx="49" formatCode="0">
                        <c:v>1353</c:v>
                      </c:pt>
                      <c:pt idx="50" formatCode="0">
                        <c:v>1460</c:v>
                      </c:pt>
                      <c:pt idx="51" formatCode="0">
                        <c:v>1102</c:v>
                      </c:pt>
                      <c:pt idx="52" formatCode="0">
                        <c:v>852</c:v>
                      </c:pt>
                      <c:pt idx="53" formatCode="0">
                        <c:v>1542</c:v>
                      </c:pt>
                      <c:pt idx="54" formatCode="0">
                        <c:v>1388</c:v>
                      </c:pt>
                      <c:pt idx="55" formatCode="0">
                        <c:v>1845</c:v>
                      </c:pt>
                      <c:pt idx="56" formatCode="0">
                        <c:v>1509</c:v>
                      </c:pt>
                      <c:pt idx="57" formatCode="0">
                        <c:v>1257</c:v>
                      </c:pt>
                      <c:pt idx="58" formatCode="0">
                        <c:v>934</c:v>
                      </c:pt>
                      <c:pt idx="59" formatCode="0">
                        <c:v>1500</c:v>
                      </c:pt>
                      <c:pt idx="60" formatCode="0">
                        <c:v>1463</c:v>
                      </c:pt>
                      <c:pt idx="61" formatCode="0">
                        <c:v>1809</c:v>
                      </c:pt>
                      <c:pt idx="62" formatCode="0">
                        <c:v>1767</c:v>
                      </c:pt>
                      <c:pt idx="63" formatCode="0">
                        <c:v>1294</c:v>
                      </c:pt>
                      <c:pt idx="64" formatCode="0">
                        <c:v>1184</c:v>
                      </c:pt>
                      <c:pt idx="65" formatCode="0">
                        <c:v>1504</c:v>
                      </c:pt>
                      <c:pt idx="66" formatCode="0">
                        <c:v>1549</c:v>
                      </c:pt>
                      <c:pt idx="67" formatCode="0">
                        <c:v>835</c:v>
                      </c:pt>
                      <c:pt idx="68" formatCode="0">
                        <c:v>1350</c:v>
                      </c:pt>
                      <c:pt idx="69" formatCode="0">
                        <c:v>1644</c:v>
                      </c:pt>
                      <c:pt idx="70" formatCode="0">
                        <c:v>1370</c:v>
                      </c:pt>
                      <c:pt idx="71" formatCode="0">
                        <c:v>1419</c:v>
                      </c:pt>
                      <c:pt idx="72" formatCode="0">
                        <c:v>1374</c:v>
                      </c:pt>
                      <c:pt idx="73" formatCode="0">
                        <c:v>678</c:v>
                      </c:pt>
                      <c:pt idx="74" formatCode="0">
                        <c:v>912</c:v>
                      </c:pt>
                      <c:pt idx="75" formatCode="0">
                        <c:v>1168</c:v>
                      </c:pt>
                      <c:pt idx="76" formatCode="0">
                        <c:v>1348</c:v>
                      </c:pt>
                      <c:pt idx="77" formatCode="0">
                        <c:v>1170</c:v>
                      </c:pt>
                      <c:pt idx="78" formatCode="0">
                        <c:v>1309</c:v>
                      </c:pt>
                      <c:pt idx="79" formatCode="0">
                        <c:v>1185</c:v>
                      </c:pt>
                      <c:pt idx="80" formatCode="0">
                        <c:v>1249</c:v>
                      </c:pt>
                      <c:pt idx="81" formatCode="0">
                        <c:v>931</c:v>
                      </c:pt>
                      <c:pt idx="82" formatCode="0">
                        <c:v>1084</c:v>
                      </c:pt>
                      <c:pt idx="83" formatCode="0">
                        <c:v>1153</c:v>
                      </c:pt>
                      <c:pt idx="84" formatCode="0">
                        <c:v>861</c:v>
                      </c:pt>
                      <c:pt idx="85" formatCode="0">
                        <c:v>963</c:v>
                      </c:pt>
                      <c:pt idx="86" formatCode="0">
                        <c:v>1128</c:v>
                      </c:pt>
                      <c:pt idx="87" formatCode="0">
                        <c:v>1119</c:v>
                      </c:pt>
                      <c:pt idx="88" formatCode="0">
                        <c:v>977</c:v>
                      </c:pt>
                      <c:pt idx="89" formatCode="0">
                        <c:v>1219</c:v>
                      </c:pt>
                      <c:pt idx="90" formatCode="0">
                        <c:v>1267</c:v>
                      </c:pt>
                      <c:pt idx="91" formatCode="0">
                        <c:v>1106</c:v>
                      </c:pt>
                      <c:pt idx="104" formatCode="0">
                        <c:v>1055</c:v>
                      </c:pt>
                      <c:pt idx="105" formatCode="0">
                        <c:v>880</c:v>
                      </c:pt>
                      <c:pt idx="106" formatCode="0">
                        <c:v>984</c:v>
                      </c:pt>
                      <c:pt idx="107" formatCode="0">
                        <c:v>1079</c:v>
                      </c:pt>
                      <c:pt idx="108" formatCode="0">
                        <c:v>1042</c:v>
                      </c:pt>
                      <c:pt idx="109" formatCode="0">
                        <c:v>949</c:v>
                      </c:pt>
                      <c:pt idx="110" formatCode="0">
                        <c:v>948</c:v>
                      </c:pt>
                      <c:pt idx="111" formatCode="0">
                        <c:v>763</c:v>
                      </c:pt>
                      <c:pt idx="112" formatCode="0">
                        <c:v>711</c:v>
                      </c:pt>
                      <c:pt idx="113" formatCode="0">
                        <c:v>661</c:v>
                      </c:pt>
                      <c:pt idx="114" formatCode="0">
                        <c:v>396</c:v>
                      </c:pt>
                      <c:pt idx="115" formatCode="0">
                        <c:v>870</c:v>
                      </c:pt>
                      <c:pt idx="116" formatCode="0">
                        <c:v>904</c:v>
                      </c:pt>
                      <c:pt idx="117" formatCode="0">
                        <c:v>992</c:v>
                      </c:pt>
                      <c:pt idx="118" formatCode="0">
                        <c:v>896</c:v>
                      </c:pt>
                      <c:pt idx="119" formatCode="0">
                        <c:v>884</c:v>
                      </c:pt>
                      <c:pt idx="120" formatCode="0">
                        <c:v>861</c:v>
                      </c:pt>
                      <c:pt idx="121" formatCode="0">
                        <c:v>834</c:v>
                      </c:pt>
                      <c:pt idx="122" formatCode="0">
                        <c:v>681</c:v>
                      </c:pt>
                      <c:pt idx="123" formatCode="0">
                        <c:v>935</c:v>
                      </c:pt>
                      <c:pt idx="124" formatCode="0">
                        <c:v>965</c:v>
                      </c:pt>
                      <c:pt idx="125" formatCode="0">
                        <c:v>891</c:v>
                      </c:pt>
                      <c:pt idx="126" formatCode="0">
                        <c:v>584</c:v>
                      </c:pt>
                      <c:pt idx="127" formatCode="0">
                        <c:v>767</c:v>
                      </c:pt>
                      <c:pt idx="128" formatCode="0">
                        <c:v>1025</c:v>
                      </c:pt>
                      <c:pt idx="129" formatCode="0">
                        <c:v>901</c:v>
                      </c:pt>
                      <c:pt idx="130" formatCode="0">
                        <c:v>813</c:v>
                      </c:pt>
                      <c:pt idx="131" formatCode="0">
                        <c:v>630</c:v>
                      </c:pt>
                      <c:pt idx="132" formatCode="0">
                        <c:v>577</c:v>
                      </c:pt>
                      <c:pt idx="133" formatCode="0">
                        <c:v>614</c:v>
                      </c:pt>
                      <c:pt idx="134" formatCode="0">
                        <c:v>789</c:v>
                      </c:pt>
                      <c:pt idx="135" formatCode="0">
                        <c:v>570</c:v>
                      </c:pt>
                      <c:pt idx="136" formatCode="0">
                        <c:v>788</c:v>
                      </c:pt>
                      <c:pt idx="137" formatCode="0">
                        <c:v>900</c:v>
                      </c:pt>
                      <c:pt idx="138" formatCode="0">
                        <c:v>981</c:v>
                      </c:pt>
                      <c:pt idx="139" formatCode="0">
                        <c:v>824</c:v>
                      </c:pt>
                      <c:pt idx="140" formatCode="0">
                        <c:v>858</c:v>
                      </c:pt>
                      <c:pt idx="141" formatCode="0">
                        <c:v>794</c:v>
                      </c:pt>
                      <c:pt idx="142" formatCode="0">
                        <c:v>843</c:v>
                      </c:pt>
                      <c:pt idx="143" formatCode="0">
                        <c:v>678</c:v>
                      </c:pt>
                      <c:pt idx="144" formatCode="0">
                        <c:v>620</c:v>
                      </c:pt>
                      <c:pt idx="145" formatCode="0">
                        <c:v>970</c:v>
                      </c:pt>
                      <c:pt idx="146" formatCode="0">
                        <c:v>536</c:v>
                      </c:pt>
                      <c:pt idx="147" formatCode="0">
                        <c:v>805</c:v>
                      </c:pt>
                      <c:pt idx="148" formatCode="0">
                        <c:v>518</c:v>
                      </c:pt>
                      <c:pt idx="149" formatCode="0">
                        <c:v>948</c:v>
                      </c:pt>
                      <c:pt idx="150" formatCode="0">
                        <c:v>827</c:v>
                      </c:pt>
                      <c:pt idx="151" formatCode="0">
                        <c:v>835</c:v>
                      </c:pt>
                      <c:pt idx="152" formatCode="0">
                        <c:v>825</c:v>
                      </c:pt>
                      <c:pt idx="153" formatCode="0">
                        <c:v>754</c:v>
                      </c:pt>
                      <c:pt idx="154" formatCode="0">
                        <c:v>849</c:v>
                      </c:pt>
                      <c:pt idx="155" formatCode="0">
                        <c:v>790</c:v>
                      </c:pt>
                      <c:pt idx="156" formatCode="0">
                        <c:v>815</c:v>
                      </c:pt>
                      <c:pt idx="157" formatCode="0">
                        <c:v>796</c:v>
                      </c:pt>
                      <c:pt idx="158" formatCode="0">
                        <c:v>785</c:v>
                      </c:pt>
                      <c:pt idx="159" formatCode="0">
                        <c:v>798</c:v>
                      </c:pt>
                      <c:pt idx="160" formatCode="0">
                        <c:v>847</c:v>
                      </c:pt>
                      <c:pt idx="161" formatCode="0">
                        <c:v>794</c:v>
                      </c:pt>
                      <c:pt idx="162" formatCode="0">
                        <c:v>698</c:v>
                      </c:pt>
                      <c:pt idx="163" formatCode="0">
                        <c:v>767</c:v>
                      </c:pt>
                      <c:pt idx="164" formatCode="0">
                        <c:v>852</c:v>
                      </c:pt>
                      <c:pt idx="165" formatCode="0">
                        <c:v>632</c:v>
                      </c:pt>
                      <c:pt idx="166" formatCode="0">
                        <c:v>879</c:v>
                      </c:pt>
                      <c:pt idx="167" formatCode="0">
                        <c:v>811</c:v>
                      </c:pt>
                      <c:pt idx="168" formatCode="0">
                        <c:v>822</c:v>
                      </c:pt>
                      <c:pt idx="169" formatCode="0">
                        <c:v>746</c:v>
                      </c:pt>
                      <c:pt idx="170" formatCode="0">
                        <c:v>792</c:v>
                      </c:pt>
                      <c:pt idx="171" formatCode="0">
                        <c:v>875</c:v>
                      </c:pt>
                      <c:pt idx="172" formatCode="0">
                        <c:v>804</c:v>
                      </c:pt>
                      <c:pt idx="173" formatCode="0">
                        <c:v>935</c:v>
                      </c:pt>
                      <c:pt idx="174" formatCode="0">
                        <c:v>754</c:v>
                      </c:pt>
                      <c:pt idx="175" formatCode="0">
                        <c:v>768</c:v>
                      </c:pt>
                      <c:pt idx="176" formatCode="0">
                        <c:v>654</c:v>
                      </c:pt>
                      <c:pt idx="177" formatCode="0">
                        <c:v>467</c:v>
                      </c:pt>
                      <c:pt idx="178" formatCode="0">
                        <c:v>396</c:v>
                      </c:pt>
                      <c:pt idx="179" formatCode="0">
                        <c:v>727</c:v>
                      </c:pt>
                      <c:pt idx="180" formatCode="0">
                        <c:v>834</c:v>
                      </c:pt>
                      <c:pt idx="181" formatCode="0">
                        <c:v>781</c:v>
                      </c:pt>
                      <c:pt idx="182" formatCode="0">
                        <c:v>723</c:v>
                      </c:pt>
                      <c:pt idx="183" formatCode="0">
                        <c:v>820</c:v>
                      </c:pt>
                      <c:pt idx="184" formatCode="0">
                        <c:v>829</c:v>
                      </c:pt>
                      <c:pt idx="185" formatCode="0">
                        <c:v>868</c:v>
                      </c:pt>
                      <c:pt idx="186" formatCode="0">
                        <c:v>782</c:v>
                      </c:pt>
                      <c:pt idx="187" formatCode="0">
                        <c:v>710</c:v>
                      </c:pt>
                      <c:pt idx="188" formatCode="0">
                        <c:v>733</c:v>
                      </c:pt>
                      <c:pt idx="189" formatCode="0">
                        <c:v>885</c:v>
                      </c:pt>
                      <c:pt idx="190" formatCode="0">
                        <c:v>770</c:v>
                      </c:pt>
                      <c:pt idx="191" formatCode="0">
                        <c:v>884</c:v>
                      </c:pt>
                      <c:pt idx="192" formatCode="0">
                        <c:v>710</c:v>
                      </c:pt>
                      <c:pt idx="193" formatCode="0">
                        <c:v>784</c:v>
                      </c:pt>
                      <c:pt idx="194" formatCode="0">
                        <c:v>487</c:v>
                      </c:pt>
                      <c:pt idx="195" formatCode="0">
                        <c:v>669</c:v>
                      </c:pt>
                      <c:pt idx="196" formatCode="0">
                        <c:v>673</c:v>
                      </c:pt>
                      <c:pt idx="197" formatCode="0">
                        <c:v>639</c:v>
                      </c:pt>
                      <c:pt idx="198" formatCode="0">
                        <c:v>915</c:v>
                      </c:pt>
                      <c:pt idx="199" formatCode="0">
                        <c:v>1072</c:v>
                      </c:pt>
                      <c:pt idx="200" formatCode="0">
                        <c:v>636</c:v>
                      </c:pt>
                      <c:pt idx="201" formatCode="0">
                        <c:v>234</c:v>
                      </c:pt>
                      <c:pt idx="202" formatCode="0">
                        <c:v>507</c:v>
                      </c:pt>
                      <c:pt idx="203" formatCode="0">
                        <c:v>363</c:v>
                      </c:pt>
                      <c:pt idx="204" formatCode="0">
                        <c:v>613</c:v>
                      </c:pt>
                      <c:pt idx="205" formatCode="0">
                        <c:v>800</c:v>
                      </c:pt>
                      <c:pt idx="206" formatCode="0">
                        <c:v>1061</c:v>
                      </c:pt>
                      <c:pt idx="207" formatCode="0">
                        <c:v>1102</c:v>
                      </c:pt>
                      <c:pt idx="208" formatCode="0">
                        <c:v>1027</c:v>
                      </c:pt>
                      <c:pt idx="209" formatCode="0">
                        <c:v>995</c:v>
                      </c:pt>
                      <c:pt idx="210" formatCode="0">
                        <c:v>874</c:v>
                      </c:pt>
                      <c:pt idx="211" formatCode="0">
                        <c:v>1105</c:v>
                      </c:pt>
                      <c:pt idx="212" formatCode="0">
                        <c:v>1116</c:v>
                      </c:pt>
                      <c:pt idx="213" formatCode="0">
                        <c:v>1059</c:v>
                      </c:pt>
                      <c:pt idx="214" formatCode="0">
                        <c:v>1117</c:v>
                      </c:pt>
                      <c:pt idx="215" formatCode="0">
                        <c:v>1436</c:v>
                      </c:pt>
                      <c:pt idx="216" formatCode="0">
                        <c:v>985</c:v>
                      </c:pt>
                      <c:pt idx="217" formatCode="0">
                        <c:v>1184</c:v>
                      </c:pt>
                      <c:pt idx="218" formatCode="0">
                        <c:v>895</c:v>
                      </c:pt>
                      <c:pt idx="219" formatCode="0">
                        <c:v>1047</c:v>
                      </c:pt>
                      <c:pt idx="220" formatCode="0">
                        <c:v>762</c:v>
                      </c:pt>
                      <c:pt idx="221" formatCode="0">
                        <c:v>544</c:v>
                      </c:pt>
                      <c:pt idx="222" formatCode="0">
                        <c:v>1183</c:v>
                      </c:pt>
                      <c:pt idx="223" formatCode="0">
                        <c:v>987</c:v>
                      </c:pt>
                      <c:pt idx="224" formatCode="0">
                        <c:v>944</c:v>
                      </c:pt>
                      <c:pt idx="225" formatCode="0">
                        <c:v>1057</c:v>
                      </c:pt>
                      <c:pt idx="226" formatCode="0">
                        <c:v>1160</c:v>
                      </c:pt>
                      <c:pt idx="227" formatCode="0">
                        <c:v>932</c:v>
                      </c:pt>
                      <c:pt idx="228" formatCode="0">
                        <c:v>976</c:v>
                      </c:pt>
                      <c:pt idx="229" formatCode="0">
                        <c:v>1357</c:v>
                      </c:pt>
                      <c:pt idx="230" formatCode="0">
                        <c:v>1146</c:v>
                      </c:pt>
                      <c:pt idx="231" formatCode="0">
                        <c:v>1012</c:v>
                      </c:pt>
                      <c:pt idx="232" formatCode="0">
                        <c:v>1067</c:v>
                      </c:pt>
                      <c:pt idx="233" formatCode="0">
                        <c:v>1050</c:v>
                      </c:pt>
                      <c:pt idx="234" formatCode="0">
                        <c:v>960</c:v>
                      </c:pt>
                      <c:pt idx="235" formatCode="0">
                        <c:v>586</c:v>
                      </c:pt>
                      <c:pt idx="236" formatCode="0">
                        <c:v>1101</c:v>
                      </c:pt>
                      <c:pt idx="237" formatCode="0">
                        <c:v>1147</c:v>
                      </c:pt>
                      <c:pt idx="238" formatCode="0">
                        <c:v>979</c:v>
                      </c:pt>
                      <c:pt idx="239" formatCode="0">
                        <c:v>778</c:v>
                      </c:pt>
                      <c:pt idx="240" formatCode="0">
                        <c:v>332</c:v>
                      </c:pt>
                      <c:pt idx="241" formatCode="0">
                        <c:v>1179</c:v>
                      </c:pt>
                      <c:pt idx="242" formatCode="0">
                        <c:v>847</c:v>
                      </c:pt>
                      <c:pt idx="243" formatCode="0">
                        <c:v>1151</c:v>
                      </c:pt>
                      <c:pt idx="244" formatCode="0">
                        <c:v>1010</c:v>
                      </c:pt>
                      <c:pt idx="245" formatCode="0">
                        <c:v>883</c:v>
                      </c:pt>
                      <c:pt idx="246" formatCode="0">
                        <c:v>922</c:v>
                      </c:pt>
                      <c:pt idx="247" formatCode="0">
                        <c:v>918</c:v>
                      </c:pt>
                      <c:pt idx="248" formatCode="0">
                        <c:v>968</c:v>
                      </c:pt>
                      <c:pt idx="249" formatCode="0">
                        <c:v>1004</c:v>
                      </c:pt>
                      <c:pt idx="250" formatCode="0">
                        <c:v>774</c:v>
                      </c:pt>
                      <c:pt idx="251" formatCode="0">
                        <c:v>1002</c:v>
                      </c:pt>
                      <c:pt idx="252" formatCode="0">
                        <c:v>1018</c:v>
                      </c:pt>
                      <c:pt idx="253" formatCode="0">
                        <c:v>931</c:v>
                      </c:pt>
                      <c:pt idx="254" formatCode="0">
                        <c:v>869</c:v>
                      </c:pt>
                      <c:pt idx="255" formatCode="0">
                        <c:v>986</c:v>
                      </c:pt>
                      <c:pt idx="256" formatCode="0">
                        <c:v>1135</c:v>
                      </c:pt>
                      <c:pt idx="257" formatCode="0">
                        <c:v>1154</c:v>
                      </c:pt>
                      <c:pt idx="258" formatCode="0">
                        <c:v>1085</c:v>
                      </c:pt>
                      <c:pt idx="259" formatCode="0">
                        <c:v>936</c:v>
                      </c:pt>
                      <c:pt idx="260" formatCode="0">
                        <c:v>1010</c:v>
                      </c:pt>
                      <c:pt idx="261" formatCode="0">
                        <c:v>898</c:v>
                      </c:pt>
                      <c:pt idx="262" formatCode="0">
                        <c:v>877</c:v>
                      </c:pt>
                      <c:pt idx="263" formatCode="0">
                        <c:v>971</c:v>
                      </c:pt>
                      <c:pt idx="264" formatCode="0">
                        <c:v>1207</c:v>
                      </c:pt>
                      <c:pt idx="265" formatCode="0">
                        <c:v>1026</c:v>
                      </c:pt>
                      <c:pt idx="266" formatCode="0">
                        <c:v>875</c:v>
                      </c:pt>
                      <c:pt idx="267" formatCode="0">
                        <c:v>870</c:v>
                      </c:pt>
                      <c:pt idx="268" formatCode="0">
                        <c:v>526</c:v>
                      </c:pt>
                      <c:pt idx="269" formatCode="0">
                        <c:v>713</c:v>
                      </c:pt>
                      <c:pt idx="270" formatCode="0">
                        <c:v>756</c:v>
                      </c:pt>
                      <c:pt idx="271" formatCode="0">
                        <c:v>664</c:v>
                      </c:pt>
                      <c:pt idx="272" formatCode="0">
                        <c:v>223</c:v>
                      </c:pt>
                      <c:pt idx="273" formatCode="0">
                        <c:v>568</c:v>
                      </c:pt>
                      <c:pt idx="274" formatCode="0">
                        <c:v>640</c:v>
                      </c:pt>
                      <c:pt idx="275" formatCode="0">
                        <c:v>712</c:v>
                      </c:pt>
                      <c:pt idx="276" formatCode="0">
                        <c:v>743</c:v>
                      </c:pt>
                      <c:pt idx="277" formatCode="0">
                        <c:v>690</c:v>
                      </c:pt>
                      <c:pt idx="278" formatCode="0">
                        <c:v>746</c:v>
                      </c:pt>
                      <c:pt idx="279" formatCode="0">
                        <c:v>489</c:v>
                      </c:pt>
                      <c:pt idx="280" formatCode="0">
                        <c:v>749</c:v>
                      </c:pt>
                      <c:pt idx="281" formatCode="0">
                        <c:v>784</c:v>
                      </c:pt>
                      <c:pt idx="282" formatCode="0">
                        <c:v>1001</c:v>
                      </c:pt>
                      <c:pt idx="283" formatCode="0">
                        <c:v>995</c:v>
                      </c:pt>
                      <c:pt idx="284" formatCode="0">
                        <c:v>1017</c:v>
                      </c:pt>
                      <c:pt idx="285" formatCode="0">
                        <c:v>800</c:v>
                      </c:pt>
                      <c:pt idx="286" formatCode="0">
                        <c:v>928</c:v>
                      </c:pt>
                      <c:pt idx="287" formatCode="0">
                        <c:v>534</c:v>
                      </c:pt>
                      <c:pt idx="288" formatCode="0">
                        <c:v>635</c:v>
                      </c:pt>
                      <c:pt idx="289" formatCode="0">
                        <c:v>551</c:v>
                      </c:pt>
                      <c:pt idx="290" formatCode="0">
                        <c:v>617</c:v>
                      </c:pt>
                      <c:pt idx="291" formatCode="0">
                        <c:v>710</c:v>
                      </c:pt>
                      <c:pt idx="292" formatCode="0">
                        <c:v>894</c:v>
                      </c:pt>
                      <c:pt idx="293" formatCode="0">
                        <c:v>699</c:v>
                      </c:pt>
                      <c:pt idx="294" formatCode="0">
                        <c:v>796</c:v>
                      </c:pt>
                      <c:pt idx="295" formatCode="0">
                        <c:v>887</c:v>
                      </c:pt>
                      <c:pt idx="296" formatCode="0">
                        <c:v>582</c:v>
                      </c:pt>
                      <c:pt idx="297" formatCode="0">
                        <c:v>309</c:v>
                      </c:pt>
                      <c:pt idx="298" formatCode="0">
                        <c:v>383</c:v>
                      </c:pt>
                      <c:pt idx="299" formatCode="0">
                        <c:v>531</c:v>
                      </c:pt>
                      <c:pt idx="300" formatCode="0">
                        <c:v>912</c:v>
                      </c:pt>
                      <c:pt idx="301" formatCode="0">
                        <c:v>888</c:v>
                      </c:pt>
                      <c:pt idx="302" formatCode="0">
                        <c:v>850</c:v>
                      </c:pt>
                      <c:pt idx="303" formatCode="0">
                        <c:v>902</c:v>
                      </c:pt>
                      <c:pt idx="304" formatCode="0">
                        <c:v>572</c:v>
                      </c:pt>
                      <c:pt idx="305" formatCode="0">
                        <c:v>995</c:v>
                      </c:pt>
                      <c:pt idx="306" formatCode="0">
                        <c:v>871</c:v>
                      </c:pt>
                      <c:pt idx="307" formatCode="0">
                        <c:v>774</c:v>
                      </c:pt>
                      <c:pt idx="308" formatCode="0">
                        <c:v>964</c:v>
                      </c:pt>
                      <c:pt idx="309" formatCode="0">
                        <c:v>903</c:v>
                      </c:pt>
                      <c:pt idx="310" formatCode="0">
                        <c:v>739</c:v>
                      </c:pt>
                      <c:pt idx="311" formatCode="0">
                        <c:v>582</c:v>
                      </c:pt>
                      <c:pt idx="312" formatCode="0">
                        <c:v>543</c:v>
                      </c:pt>
                      <c:pt idx="313" formatCode="0">
                        <c:v>647</c:v>
                      </c:pt>
                      <c:pt idx="314" formatCode="0">
                        <c:v>365</c:v>
                      </c:pt>
                      <c:pt idx="315" formatCode="0">
                        <c:v>343</c:v>
                      </c:pt>
                      <c:pt idx="316" formatCode="0">
                        <c:v>490</c:v>
                      </c:pt>
                      <c:pt idx="317" formatCode="0">
                        <c:v>791</c:v>
                      </c:pt>
                      <c:pt idx="318" formatCode="0">
                        <c:v>1039</c:v>
                      </c:pt>
                      <c:pt idx="319" formatCode="0">
                        <c:v>801</c:v>
                      </c:pt>
                      <c:pt idx="320" formatCode="0">
                        <c:v>808</c:v>
                      </c:pt>
                      <c:pt idx="321" formatCode="0">
                        <c:v>923</c:v>
                      </c:pt>
                      <c:pt idx="322" formatCode="0">
                        <c:v>973</c:v>
                      </c:pt>
                      <c:pt idx="323" formatCode="0">
                        <c:v>1008</c:v>
                      </c:pt>
                      <c:pt idx="324" formatCode="0">
                        <c:v>966</c:v>
                      </c:pt>
                      <c:pt idx="325" formatCode="0">
                        <c:v>866</c:v>
                      </c:pt>
                      <c:pt idx="326" formatCode="0">
                        <c:v>513</c:v>
                      </c:pt>
                      <c:pt idx="327" formatCode="0">
                        <c:v>809</c:v>
                      </c:pt>
                      <c:pt idx="328" formatCode="0">
                        <c:v>997</c:v>
                      </c:pt>
                      <c:pt idx="329" formatCode="0">
                        <c:v>869</c:v>
                      </c:pt>
                      <c:pt idx="330" formatCode="0">
                        <c:v>743</c:v>
                      </c:pt>
                      <c:pt idx="331" formatCode="0">
                        <c:v>755</c:v>
                      </c:pt>
                      <c:pt idx="332" formatCode="0">
                        <c:v>740</c:v>
                      </c:pt>
                      <c:pt idx="333" formatCode="0">
                        <c:v>802</c:v>
                      </c:pt>
                      <c:pt idx="334" formatCode="0">
                        <c:v>1021</c:v>
                      </c:pt>
                      <c:pt idx="335" formatCode="0">
                        <c:v>1297</c:v>
                      </c:pt>
                      <c:pt idx="336" formatCode="0">
                        <c:v>596</c:v>
                      </c:pt>
                      <c:pt idx="337" formatCode="0">
                        <c:v>698</c:v>
                      </c:pt>
                      <c:pt idx="338" formatCode="0">
                        <c:v>798</c:v>
                      </c:pt>
                      <c:pt idx="339" formatCode="0">
                        <c:v>934</c:v>
                      </c:pt>
                      <c:pt idx="340" formatCode="0">
                        <c:v>337</c:v>
                      </c:pt>
                      <c:pt idx="341" formatCode="0">
                        <c:v>533</c:v>
                      </c:pt>
                      <c:pt idx="342" formatCode="0">
                        <c:v>949</c:v>
                      </c:pt>
                      <c:pt idx="343" formatCode="0">
                        <c:v>781</c:v>
                      </c:pt>
                      <c:pt idx="344" formatCode="0">
                        <c:v>1043</c:v>
                      </c:pt>
                      <c:pt idx="345" formatCode="0">
                        <c:v>762</c:v>
                      </c:pt>
                      <c:pt idx="346" formatCode="0">
                        <c:v>529</c:v>
                      </c:pt>
                      <c:pt idx="347" formatCode="0">
                        <c:v>337</c:v>
                      </c:pt>
                      <c:pt idx="348" formatCode="0">
                        <c:v>510</c:v>
                      </c:pt>
                      <c:pt idx="349" formatCode="0">
                        <c:v>468</c:v>
                      </c:pt>
                      <c:pt idx="350" formatCode="0">
                        <c:v>161</c:v>
                      </c:pt>
                      <c:pt idx="351" formatCode="0">
                        <c:v>551</c:v>
                      </c:pt>
                      <c:pt idx="352" formatCode="0">
                        <c:v>388</c:v>
                      </c:pt>
                      <c:pt idx="353" formatCode="0">
                        <c:v>400</c:v>
                      </c:pt>
                      <c:pt idx="354" formatCode="0">
                        <c:v>526</c:v>
                      </c:pt>
                      <c:pt idx="355" formatCode="0">
                        <c:v>958</c:v>
                      </c:pt>
                      <c:pt idx="356" formatCode="0">
                        <c:v>909</c:v>
                      </c:pt>
                      <c:pt idx="357" formatCode="0">
                        <c:v>1050</c:v>
                      </c:pt>
                      <c:pt idx="358" formatCode="0">
                        <c:v>1123</c:v>
                      </c:pt>
                      <c:pt idx="359" formatCode="0">
                        <c:v>980</c:v>
                      </c:pt>
                      <c:pt idx="360" formatCode="0">
                        <c:v>1104</c:v>
                      </c:pt>
                      <c:pt idx="361" formatCode="0">
                        <c:v>1043</c:v>
                      </c:pt>
                      <c:pt idx="362" formatCode="0">
                        <c:v>1137</c:v>
                      </c:pt>
                      <c:pt idx="363" formatCode="0">
                        <c:v>1060</c:v>
                      </c:pt>
                      <c:pt idx="364" formatCode="0">
                        <c:v>585</c:v>
                      </c:pt>
                      <c:pt idx="365" formatCode="0">
                        <c:v>229</c:v>
                      </c:pt>
                      <c:pt idx="366" formatCode="0">
                        <c:v>960</c:v>
                      </c:pt>
                      <c:pt idx="367" formatCode="0">
                        <c:v>1023</c:v>
                      </c:pt>
                      <c:pt idx="368" formatCode="0">
                        <c:v>802</c:v>
                      </c:pt>
                      <c:pt idx="369" formatCode="0">
                        <c:v>1220</c:v>
                      </c:pt>
                      <c:pt idx="370" formatCode="0">
                        <c:v>1094</c:v>
                      </c:pt>
                      <c:pt idx="371" formatCode="0">
                        <c:v>935</c:v>
                      </c:pt>
                      <c:pt idx="372" formatCode="0">
                        <c:v>999</c:v>
                      </c:pt>
                      <c:pt idx="373" formatCode="0">
                        <c:v>915</c:v>
                      </c:pt>
                      <c:pt idx="374" formatCode="0">
                        <c:v>961</c:v>
                      </c:pt>
                      <c:pt idx="375" formatCode="0">
                        <c:v>1053</c:v>
                      </c:pt>
                      <c:pt idx="376" formatCode="0">
                        <c:v>1163</c:v>
                      </c:pt>
                      <c:pt idx="377" formatCode="0">
                        <c:v>1022</c:v>
                      </c:pt>
                      <c:pt idx="378" formatCode="0">
                        <c:v>708</c:v>
                      </c:pt>
                      <c:pt idx="379" formatCode="0">
                        <c:v>872</c:v>
                      </c:pt>
                      <c:pt idx="380" formatCode="0">
                        <c:v>415</c:v>
                      </c:pt>
                      <c:pt idx="381" formatCode="0">
                        <c:v>906</c:v>
                      </c:pt>
                      <c:pt idx="382" formatCode="0">
                        <c:v>425</c:v>
                      </c:pt>
                      <c:pt idx="383" formatCode="0">
                        <c:v>608</c:v>
                      </c:pt>
                      <c:pt idx="384" formatCode="0">
                        <c:v>1062</c:v>
                      </c:pt>
                      <c:pt idx="385" formatCode="0">
                        <c:v>827</c:v>
                      </c:pt>
                      <c:pt idx="386" formatCode="0">
                        <c:v>246</c:v>
                      </c:pt>
                      <c:pt idx="387" formatCode="0">
                        <c:v>444</c:v>
                      </c:pt>
                      <c:pt idx="388" formatCode="0">
                        <c:v>613</c:v>
                      </c:pt>
                      <c:pt idx="389" formatCode="0">
                        <c:v>822</c:v>
                      </c:pt>
                      <c:pt idx="390" formatCode="0">
                        <c:v>882</c:v>
                      </c:pt>
                      <c:pt idx="391" formatCode="0">
                        <c:v>770</c:v>
                      </c:pt>
                      <c:pt idx="392" formatCode="0">
                        <c:v>954</c:v>
                      </c:pt>
                      <c:pt idx="393" formatCode="0">
                        <c:v>890</c:v>
                      </c:pt>
                      <c:pt idx="394" formatCode="0">
                        <c:v>673</c:v>
                      </c:pt>
                      <c:pt idx="395" formatCode="0">
                        <c:v>823</c:v>
                      </c:pt>
                      <c:pt idx="396" formatCode="0">
                        <c:v>831</c:v>
                      </c:pt>
                      <c:pt idx="397" formatCode="0">
                        <c:v>1085</c:v>
                      </c:pt>
                      <c:pt idx="398" formatCode="0">
                        <c:v>977</c:v>
                      </c:pt>
                      <c:pt idx="399" formatCode="0">
                        <c:v>916</c:v>
                      </c:pt>
                      <c:pt idx="400" formatCode="0">
                        <c:v>920</c:v>
                      </c:pt>
                      <c:pt idx="401" formatCode="0">
                        <c:v>869</c:v>
                      </c:pt>
                      <c:pt idx="402" formatCode="0">
                        <c:v>882</c:v>
                      </c:pt>
                      <c:pt idx="403" formatCode="0">
                        <c:v>778</c:v>
                      </c:pt>
                      <c:pt idx="404" formatCode="0">
                        <c:v>663</c:v>
                      </c:pt>
                      <c:pt idx="405" formatCode="0">
                        <c:v>1234</c:v>
                      </c:pt>
                      <c:pt idx="406" formatCode="0">
                        <c:v>1065</c:v>
                      </c:pt>
                      <c:pt idx="407" formatCode="0">
                        <c:v>339</c:v>
                      </c:pt>
                      <c:pt idx="408" formatCode="0">
                        <c:v>351</c:v>
                      </c:pt>
                      <c:pt idx="409" formatCode="0">
                        <c:v>613</c:v>
                      </c:pt>
                      <c:pt idx="410" formatCode="0">
                        <c:v>394</c:v>
                      </c:pt>
                      <c:pt idx="411" formatCode="0">
                        <c:v>248</c:v>
                      </c:pt>
                      <c:pt idx="412" formatCode="0">
                        <c:v>1137</c:v>
                      </c:pt>
                      <c:pt idx="413" formatCode="0">
                        <c:v>1147</c:v>
                      </c:pt>
                      <c:pt idx="414" formatCode="0">
                        <c:v>1126</c:v>
                      </c:pt>
                      <c:pt idx="415" formatCode="0">
                        <c:v>991</c:v>
                      </c:pt>
                      <c:pt idx="416" formatCode="0">
                        <c:v>982</c:v>
                      </c:pt>
                      <c:pt idx="417" formatCode="0">
                        <c:v>745</c:v>
                      </c:pt>
                      <c:pt idx="418" formatCode="0">
                        <c:v>773</c:v>
                      </c:pt>
                      <c:pt idx="419" formatCode="0">
                        <c:v>1264</c:v>
                      </c:pt>
                      <c:pt idx="420" formatCode="0">
                        <c:v>1029</c:v>
                      </c:pt>
                      <c:pt idx="421" formatCode="0">
                        <c:v>1022</c:v>
                      </c:pt>
                      <c:pt idx="422" formatCode="0">
                        <c:v>966</c:v>
                      </c:pt>
                      <c:pt idx="423" formatCode="0">
                        <c:v>889</c:v>
                      </c:pt>
                      <c:pt idx="424" formatCode="0">
                        <c:v>767</c:v>
                      </c:pt>
                      <c:pt idx="425" formatCode="0">
                        <c:v>1216</c:v>
                      </c:pt>
                      <c:pt idx="426" formatCode="0">
                        <c:v>671</c:v>
                      </c:pt>
                      <c:pt idx="427" formatCode="0">
                        <c:v>655</c:v>
                      </c:pt>
                      <c:pt idx="428" formatCode="0">
                        <c:v>640</c:v>
                      </c:pt>
                      <c:pt idx="429" formatCode="0">
                        <c:v>560</c:v>
                      </c:pt>
                      <c:pt idx="430" formatCode="0">
                        <c:v>1147</c:v>
                      </c:pt>
                      <c:pt idx="431" formatCode="0">
                        <c:v>983</c:v>
                      </c:pt>
                      <c:pt idx="432" formatCode="0">
                        <c:v>1000</c:v>
                      </c:pt>
                      <c:pt idx="433" formatCode="0">
                        <c:v>863</c:v>
                      </c:pt>
                      <c:pt idx="434" formatCode="0">
                        <c:v>582</c:v>
                      </c:pt>
                      <c:pt idx="435" formatCode="0">
                        <c:v>643</c:v>
                      </c:pt>
                      <c:pt idx="436" formatCode="0">
                        <c:v>759</c:v>
                      </c:pt>
                      <c:pt idx="437" formatCode="0">
                        <c:v>1099</c:v>
                      </c:pt>
                      <c:pt idx="438" formatCode="0">
                        <c:v>1005</c:v>
                      </c:pt>
                      <c:pt idx="439" formatCode="0">
                        <c:v>1254</c:v>
                      </c:pt>
                      <c:pt idx="440" formatCode="0">
                        <c:v>1165</c:v>
                      </c:pt>
                      <c:pt idx="441" formatCode="0">
                        <c:v>499</c:v>
                      </c:pt>
                      <c:pt idx="442" formatCode="0">
                        <c:v>656</c:v>
                      </c:pt>
                      <c:pt idx="443" formatCode="0">
                        <c:v>690</c:v>
                      </c:pt>
                      <c:pt idx="444" formatCode="0">
                        <c:v>584</c:v>
                      </c:pt>
                      <c:pt idx="445" formatCode="0">
                        <c:v>747</c:v>
                      </c:pt>
                      <c:pt idx="446" formatCode="0">
                        <c:v>1024</c:v>
                      </c:pt>
                      <c:pt idx="447" formatCode="0">
                        <c:v>956</c:v>
                      </c:pt>
                      <c:pt idx="448" formatCode="0">
                        <c:v>890</c:v>
                      </c:pt>
                      <c:pt idx="449" formatCode="0">
                        <c:v>973</c:v>
                      </c:pt>
                      <c:pt idx="450" formatCode="0">
                        <c:v>826</c:v>
                      </c:pt>
                      <c:pt idx="451" formatCode="0">
                        <c:v>844</c:v>
                      </c:pt>
                      <c:pt idx="452" formatCode="0">
                        <c:v>771</c:v>
                      </c:pt>
                      <c:pt idx="453" formatCode="0">
                        <c:v>851</c:v>
                      </c:pt>
                      <c:pt idx="454" formatCode="0">
                        <c:v>979</c:v>
                      </c:pt>
                      <c:pt idx="455" formatCode="0">
                        <c:v>795</c:v>
                      </c:pt>
                      <c:pt idx="456" formatCode="0">
                        <c:v>736</c:v>
                      </c:pt>
                      <c:pt idx="457" formatCode="0">
                        <c:v>675</c:v>
                      </c:pt>
                      <c:pt idx="458" formatCode="0">
                        <c:v>635</c:v>
                      </c:pt>
                      <c:pt idx="459" formatCode="0">
                        <c:v>616</c:v>
                      </c:pt>
                      <c:pt idx="460" formatCode="0">
                        <c:v>407</c:v>
                      </c:pt>
                      <c:pt idx="461" formatCode="0">
                        <c:v>469</c:v>
                      </c:pt>
                      <c:pt idx="462" formatCode="0">
                        <c:v>824</c:v>
                      </c:pt>
                      <c:pt idx="463" formatCode="0">
                        <c:v>715</c:v>
                      </c:pt>
                      <c:pt idx="464" formatCode="0">
                        <c:v>711</c:v>
                      </c:pt>
                      <c:pt idx="465" formatCode="0">
                        <c:v>704</c:v>
                      </c:pt>
                      <c:pt idx="466" formatCode="0">
                        <c:v>706</c:v>
                      </c:pt>
                      <c:pt idx="467" formatCode="0">
                        <c:v>696</c:v>
                      </c:pt>
                      <c:pt idx="468" formatCode="0">
                        <c:v>464</c:v>
                      </c:pt>
                      <c:pt idx="469" formatCode="0">
                        <c:v>584</c:v>
                      </c:pt>
                      <c:pt idx="470" formatCode="0">
                        <c:v>555</c:v>
                      </c:pt>
                      <c:pt idx="471" formatCode="0">
                        <c:v>607</c:v>
                      </c:pt>
                      <c:pt idx="472" formatCode="0">
                        <c:v>749</c:v>
                      </c:pt>
                      <c:pt idx="473" formatCode="0">
                        <c:v>204</c:v>
                      </c:pt>
                      <c:pt idx="474" formatCode="0">
                        <c:v>747</c:v>
                      </c:pt>
                      <c:pt idx="475" formatCode="0">
                        <c:v>598</c:v>
                      </c:pt>
                      <c:pt idx="476" formatCode="0">
                        <c:v>311</c:v>
                      </c:pt>
                      <c:pt idx="477" formatCode="0">
                        <c:v>665</c:v>
                      </c:pt>
                      <c:pt idx="478" formatCode="0">
                        <c:v>659</c:v>
                      </c:pt>
                      <c:pt idx="479" formatCode="0">
                        <c:v>689</c:v>
                      </c:pt>
                      <c:pt idx="480" formatCode="0">
                        <c:v>589</c:v>
                      </c:pt>
                      <c:pt idx="481" formatCode="0">
                        <c:v>809</c:v>
                      </c:pt>
                      <c:pt idx="482" formatCode="0">
                        <c:v>549</c:v>
                      </c:pt>
                      <c:pt idx="483" formatCode="0">
                        <c:v>748</c:v>
                      </c:pt>
                      <c:pt idx="484" formatCode="0">
                        <c:v>705</c:v>
                      </c:pt>
                      <c:pt idx="485" formatCode="0">
                        <c:v>634</c:v>
                      </c:pt>
                      <c:pt idx="486" formatCode="0">
                        <c:v>825</c:v>
                      </c:pt>
                      <c:pt idx="487" formatCode="0">
                        <c:v>569</c:v>
                      </c:pt>
                      <c:pt idx="488" formatCode="0">
                        <c:v>439</c:v>
                      </c:pt>
                      <c:pt idx="489" formatCode="0">
                        <c:v>630</c:v>
                      </c:pt>
                      <c:pt idx="490" formatCode="0">
                        <c:v>674</c:v>
                      </c:pt>
                      <c:pt idx="491" formatCode="0">
                        <c:v>742</c:v>
                      </c:pt>
                      <c:pt idx="492" formatCode="0">
                        <c:v>539</c:v>
                      </c:pt>
                      <c:pt idx="493" formatCode="0">
                        <c:v>767</c:v>
                      </c:pt>
                      <c:pt idx="494" formatCode="0">
                        <c:v>538</c:v>
                      </c:pt>
                      <c:pt idx="495" formatCode="0">
                        <c:v>633</c:v>
                      </c:pt>
                      <c:pt idx="496" formatCode="0">
                        <c:v>538</c:v>
                      </c:pt>
                      <c:pt idx="497" formatCode="0">
                        <c:v>675</c:v>
                      </c:pt>
                      <c:pt idx="498" formatCode="0">
                        <c:v>736</c:v>
                      </c:pt>
                      <c:pt idx="499" formatCode="0">
                        <c:v>664</c:v>
                      </c:pt>
                      <c:pt idx="500" formatCode="0">
                        <c:v>645</c:v>
                      </c:pt>
                      <c:pt idx="501" formatCode="0">
                        <c:v>488</c:v>
                      </c:pt>
                      <c:pt idx="502" formatCode="0">
                        <c:v>581</c:v>
                      </c:pt>
                      <c:pt idx="562" formatCode="0">
                        <c:v>454</c:v>
                      </c:pt>
                      <c:pt idx="563" formatCode="0">
                        <c:v>665</c:v>
                      </c:pt>
                      <c:pt idx="564" formatCode="0">
                        <c:v>543</c:v>
                      </c:pt>
                      <c:pt idx="565" formatCode="0">
                        <c:v>576</c:v>
                      </c:pt>
                      <c:pt idx="566" formatCode="0">
                        <c:v>647</c:v>
                      </c:pt>
                      <c:pt idx="567" formatCode="0">
                        <c:v>607</c:v>
                      </c:pt>
                      <c:pt idx="568" formatCode="0">
                        <c:v>608</c:v>
                      </c:pt>
                      <c:pt idx="569" formatCode="0">
                        <c:v>822</c:v>
                      </c:pt>
                      <c:pt idx="570" formatCode="0">
                        <c:v>970</c:v>
                      </c:pt>
                      <c:pt idx="571" formatCode="0">
                        <c:v>893</c:v>
                      </c:pt>
                      <c:pt idx="572" formatCode="0">
                        <c:v>971</c:v>
                      </c:pt>
                      <c:pt idx="573" formatCode="0">
                        <c:v>919</c:v>
                      </c:pt>
                      <c:pt idx="574" formatCode="0">
                        <c:v>783</c:v>
                      </c:pt>
                      <c:pt idx="575" formatCode="0">
                        <c:v>515</c:v>
                      </c:pt>
                      <c:pt idx="576" formatCode="0">
                        <c:v>404</c:v>
                      </c:pt>
                      <c:pt idx="577" formatCode="0">
                        <c:v>903</c:v>
                      </c:pt>
                      <c:pt idx="578" formatCode="0">
                        <c:v>764</c:v>
                      </c:pt>
                      <c:pt idx="579" formatCode="0">
                        <c:v>640</c:v>
                      </c:pt>
                      <c:pt idx="580" formatCode="0">
                        <c:v>759</c:v>
                      </c:pt>
                      <c:pt idx="581" formatCode="0">
                        <c:v>671</c:v>
                      </c:pt>
                      <c:pt idx="582" formatCode="0">
                        <c:v>880</c:v>
                      </c:pt>
                      <c:pt idx="583" formatCode="0">
                        <c:v>908</c:v>
                      </c:pt>
                      <c:pt idx="584" formatCode="0">
                        <c:v>933</c:v>
                      </c:pt>
                      <c:pt idx="585" formatCode="0">
                        <c:v>845</c:v>
                      </c:pt>
                      <c:pt idx="586" formatCode="0">
                        <c:v>976</c:v>
                      </c:pt>
                      <c:pt idx="587" formatCode="0">
                        <c:v>868</c:v>
                      </c:pt>
                      <c:pt idx="588" formatCode="0">
                        <c:v>853</c:v>
                      </c:pt>
                      <c:pt idx="589" formatCode="0">
                        <c:v>771</c:v>
                      </c:pt>
                      <c:pt idx="590" formatCode="0">
                        <c:v>829</c:v>
                      </c:pt>
                      <c:pt idx="591" formatCode="0">
                        <c:v>776</c:v>
                      </c:pt>
                      <c:pt idx="592" formatCode="0">
                        <c:v>781</c:v>
                      </c:pt>
                      <c:pt idx="593" formatCode="0">
                        <c:v>1102</c:v>
                      </c:pt>
                      <c:pt idx="594" formatCode="0">
                        <c:v>1018</c:v>
                      </c:pt>
                      <c:pt idx="595" formatCode="0">
                        <c:v>931</c:v>
                      </c:pt>
                      <c:pt idx="596" formatCode="0">
                        <c:v>945</c:v>
                      </c:pt>
                      <c:pt idx="597" formatCode="0">
                        <c:v>521</c:v>
                      </c:pt>
                      <c:pt idx="598" formatCode="0">
                        <c:v>881</c:v>
                      </c:pt>
                      <c:pt idx="599" formatCode="0">
                        <c:v>891</c:v>
                      </c:pt>
                      <c:pt idx="600" formatCode="0">
                        <c:v>936</c:v>
                      </c:pt>
                      <c:pt idx="601" formatCode="0">
                        <c:v>681</c:v>
                      </c:pt>
                      <c:pt idx="602" formatCode="0">
                        <c:v>788</c:v>
                      </c:pt>
                      <c:pt idx="603" formatCode="0">
                        <c:v>825</c:v>
                      </c:pt>
                      <c:pt idx="604" formatCode="0">
                        <c:v>515</c:v>
                      </c:pt>
                      <c:pt idx="605" formatCode="0">
                        <c:v>872</c:v>
                      </c:pt>
                      <c:pt idx="606" formatCode="0">
                        <c:v>698</c:v>
                      </c:pt>
                      <c:pt idx="607" formatCode="0">
                        <c:v>1047</c:v>
                      </c:pt>
                      <c:pt idx="608" formatCode="0">
                        <c:v>889</c:v>
                      </c:pt>
                      <c:pt idx="609" formatCode="0">
                        <c:v>912</c:v>
                      </c:pt>
                      <c:pt idx="610" formatCode="0">
                        <c:v>922</c:v>
                      </c:pt>
                      <c:pt idx="611" formatCode="0">
                        <c:v>922</c:v>
                      </c:pt>
                      <c:pt idx="612" formatCode="0">
                        <c:v>767</c:v>
                      </c:pt>
                      <c:pt idx="613" formatCode="0">
                        <c:v>632</c:v>
                      </c:pt>
                      <c:pt idx="614" formatCode="0">
                        <c:v>1045</c:v>
                      </c:pt>
                      <c:pt idx="615" formatCode="0">
                        <c:v>921</c:v>
                      </c:pt>
                      <c:pt idx="616" formatCode="0">
                        <c:v>801</c:v>
                      </c:pt>
                      <c:pt idx="617" formatCode="0">
                        <c:v>875</c:v>
                      </c:pt>
                      <c:pt idx="618" formatCode="0">
                        <c:v>860</c:v>
                      </c:pt>
                      <c:pt idx="619" formatCode="0">
                        <c:v>962</c:v>
                      </c:pt>
                      <c:pt idx="620" formatCode="0">
                        <c:v>855</c:v>
                      </c:pt>
                      <c:pt idx="621" formatCode="0">
                        <c:v>772</c:v>
                      </c:pt>
                      <c:pt idx="622" formatCode="0">
                        <c:v>775</c:v>
                      </c:pt>
                      <c:pt idx="623" formatCode="0">
                        <c:v>745</c:v>
                      </c:pt>
                      <c:pt idx="624" formatCode="0">
                        <c:v>876</c:v>
                      </c:pt>
                      <c:pt idx="625" formatCode="0">
                        <c:v>843</c:v>
                      </c:pt>
                      <c:pt idx="626" formatCode="0">
                        <c:v>794</c:v>
                      </c:pt>
                      <c:pt idx="627" formatCode="0">
                        <c:v>716</c:v>
                      </c:pt>
                      <c:pt idx="628" formatCode="0">
                        <c:v>860</c:v>
                      </c:pt>
                      <c:pt idx="629" formatCode="0">
                        <c:v>797</c:v>
                      </c:pt>
                      <c:pt idx="630" formatCode="0">
                        <c:v>670</c:v>
                      </c:pt>
                      <c:pt idx="631" formatCode="0">
                        <c:v>598</c:v>
                      </c:pt>
                      <c:pt idx="632" formatCode="0">
                        <c:v>692</c:v>
                      </c:pt>
                      <c:pt idx="633" formatCode="0">
                        <c:v>626</c:v>
                      </c:pt>
                      <c:pt idx="634" formatCode="0">
                        <c:v>559</c:v>
                      </c:pt>
                      <c:pt idx="635" formatCode="0">
                        <c:v>590</c:v>
                      </c:pt>
                      <c:pt idx="636" formatCode="0">
                        <c:v>516</c:v>
                      </c:pt>
                      <c:pt idx="637" formatCode="0">
                        <c:v>735</c:v>
                      </c:pt>
                      <c:pt idx="638" formatCode="0">
                        <c:v>763</c:v>
                      </c:pt>
                      <c:pt idx="639" formatCode="0">
                        <c:v>861</c:v>
                      </c:pt>
                      <c:pt idx="640" formatCode="0">
                        <c:v>942</c:v>
                      </c:pt>
                      <c:pt idx="641" formatCode="0">
                        <c:v>876</c:v>
                      </c:pt>
                      <c:pt idx="642" formatCode="0">
                        <c:v>884</c:v>
                      </c:pt>
                      <c:pt idx="643" formatCode="0">
                        <c:v>869</c:v>
                      </c:pt>
                      <c:pt idx="644" formatCode="0">
                        <c:v>624</c:v>
                      </c:pt>
                      <c:pt idx="645" formatCode="0">
                        <c:v>650</c:v>
                      </c:pt>
                      <c:pt idx="646" formatCode="0">
                        <c:v>634</c:v>
                      </c:pt>
                      <c:pt idx="647" formatCode="0">
                        <c:v>769</c:v>
                      </c:pt>
                      <c:pt idx="648" formatCode="0">
                        <c:v>915</c:v>
                      </c:pt>
                      <c:pt idx="649" formatCode="0">
                        <c:v>874</c:v>
                      </c:pt>
                      <c:pt idx="650" formatCode="0">
                        <c:v>711</c:v>
                      </c:pt>
                      <c:pt idx="651" formatCode="0">
                        <c:v>779</c:v>
                      </c:pt>
                      <c:pt idx="652" formatCode="0">
                        <c:v>740</c:v>
                      </c:pt>
                      <c:pt idx="653" formatCode="0">
                        <c:v>688</c:v>
                      </c:pt>
                      <c:pt idx="654" formatCode="0">
                        <c:v>672</c:v>
                      </c:pt>
                      <c:pt idx="655" formatCode="0">
                        <c:v>568</c:v>
                      </c:pt>
                      <c:pt idx="656" formatCode="0">
                        <c:v>557</c:v>
                      </c:pt>
                      <c:pt idx="657" formatCode="0">
                        <c:v>348</c:v>
                      </c:pt>
                      <c:pt idx="658" formatCode="0">
                        <c:v>266</c:v>
                      </c:pt>
                      <c:pt idx="659" formatCode="0">
                        <c:v>333</c:v>
                      </c:pt>
                      <c:pt idx="660" formatCode="0">
                        <c:v>488</c:v>
                      </c:pt>
                      <c:pt idx="661" formatCode="0">
                        <c:v>504</c:v>
                      </c:pt>
                      <c:pt idx="662" formatCode="0">
                        <c:v>512</c:v>
                      </c:pt>
                      <c:pt idx="663" formatCode="0">
                        <c:v>421</c:v>
                      </c:pt>
                      <c:pt idx="664" formatCode="0">
                        <c:v>618</c:v>
                      </c:pt>
                      <c:pt idx="665" formatCode="0">
                        <c:v>519</c:v>
                      </c:pt>
                      <c:pt idx="666" formatCode="0">
                        <c:v>525</c:v>
                      </c:pt>
                      <c:pt idx="667" formatCode="0">
                        <c:v>665</c:v>
                      </c:pt>
                      <c:pt idx="668" formatCode="0">
                        <c:v>760</c:v>
                      </c:pt>
                      <c:pt idx="669" formatCode="0">
                        <c:v>826</c:v>
                      </c:pt>
                      <c:pt idx="670" formatCode="0">
                        <c:v>592</c:v>
                      </c:pt>
                      <c:pt idx="671" formatCode="0">
                        <c:v>403</c:v>
                      </c:pt>
                      <c:pt idx="672" formatCode="0">
                        <c:v>423</c:v>
                      </c:pt>
                      <c:pt idx="673" formatCode="0">
                        <c:v>588</c:v>
                      </c:pt>
                      <c:pt idx="674" formatCode="0">
                        <c:v>742</c:v>
                      </c:pt>
                      <c:pt idx="675" formatCode="0">
                        <c:v>784</c:v>
                      </c:pt>
                      <c:pt idx="676" formatCode="0">
                        <c:v>494</c:v>
                      </c:pt>
                      <c:pt idx="677" formatCode="0">
                        <c:v>761</c:v>
                      </c:pt>
                      <c:pt idx="678" formatCode="0">
                        <c:v>883</c:v>
                      </c:pt>
                      <c:pt idx="679" formatCode="0">
                        <c:v>615</c:v>
                      </c:pt>
                      <c:pt idx="680" formatCode="0">
                        <c:v>614</c:v>
                      </c:pt>
                      <c:pt idx="681" formatCode="0">
                        <c:v>656</c:v>
                      </c:pt>
                      <c:pt idx="682" formatCode="0">
                        <c:v>861</c:v>
                      </c:pt>
                      <c:pt idx="683" formatCode="0">
                        <c:v>807</c:v>
                      </c:pt>
                      <c:pt idx="684" formatCode="0">
                        <c:v>357</c:v>
                      </c:pt>
                      <c:pt idx="685" formatCode="0">
                        <c:v>385</c:v>
                      </c:pt>
                      <c:pt idx="686" formatCode="0">
                        <c:v>694</c:v>
                      </c:pt>
                      <c:pt idx="687" formatCode="0">
                        <c:v>734</c:v>
                      </c:pt>
                      <c:pt idx="688" formatCode="0">
                        <c:v>920</c:v>
                      </c:pt>
                      <c:pt idx="689" formatCode="0">
                        <c:v>311</c:v>
                      </c:pt>
                      <c:pt idx="690" formatCode="0">
                        <c:v>248</c:v>
                      </c:pt>
                      <c:pt idx="691" formatCode="0">
                        <c:v>515</c:v>
                      </c:pt>
                      <c:pt idx="692" formatCode="0">
                        <c:v>611</c:v>
                      </c:pt>
                      <c:pt idx="693" formatCode="0">
                        <c:v>397</c:v>
                      </c:pt>
                      <c:pt idx="694" formatCode="0">
                        <c:v>358</c:v>
                      </c:pt>
                      <c:pt idx="695" formatCode="0">
                        <c:v>609</c:v>
                      </c:pt>
                      <c:pt idx="696" formatCode="0">
                        <c:v>759</c:v>
                      </c:pt>
                      <c:pt idx="697" formatCode="0">
                        <c:v>536</c:v>
                      </c:pt>
                      <c:pt idx="698" formatCode="0">
                        <c:v>571</c:v>
                      </c:pt>
                      <c:pt idx="699" formatCode="0">
                        <c:v>780</c:v>
                      </c:pt>
                      <c:pt idx="700" formatCode="0">
                        <c:v>816</c:v>
                      </c:pt>
                      <c:pt idx="701" formatCode="0">
                        <c:v>459</c:v>
                      </c:pt>
                      <c:pt idx="702" formatCode="0">
                        <c:v>270</c:v>
                      </c:pt>
                      <c:pt idx="703" formatCode="0">
                        <c:v>314</c:v>
                      </c:pt>
                      <c:pt idx="704" formatCode="0">
                        <c:v>201</c:v>
                      </c:pt>
                      <c:pt idx="739" formatCode="0">
                        <c:v>620</c:v>
                      </c:pt>
                      <c:pt idx="740" formatCode="0">
                        <c:v>454</c:v>
                      </c:pt>
                      <c:pt idx="741" formatCode="0">
                        <c:v>761</c:v>
                      </c:pt>
                      <c:pt idx="742" formatCode="0">
                        <c:v>898</c:v>
                      </c:pt>
                      <c:pt idx="743" formatCode="0">
                        <c:v>811</c:v>
                      </c:pt>
                      <c:pt idx="744" formatCode="0">
                        <c:v>894</c:v>
                      </c:pt>
                      <c:pt idx="745" formatCode="0">
                        <c:v>999</c:v>
                      </c:pt>
                      <c:pt idx="746" formatCode="0">
                        <c:v>805</c:v>
                      </c:pt>
                      <c:pt idx="747" formatCode="0">
                        <c:v>1090</c:v>
                      </c:pt>
                      <c:pt idx="748" formatCode="0">
                        <c:v>936</c:v>
                      </c:pt>
                      <c:pt idx="749" formatCode="0">
                        <c:v>821</c:v>
                      </c:pt>
                      <c:pt idx="750" formatCode="0">
                        <c:v>322</c:v>
                      </c:pt>
                      <c:pt idx="751" formatCode="0">
                        <c:v>874</c:v>
                      </c:pt>
                      <c:pt idx="752" formatCode="0">
                        <c:v>958</c:v>
                      </c:pt>
                      <c:pt idx="753" formatCode="0">
                        <c:v>912</c:v>
                      </c:pt>
                      <c:pt idx="754" formatCode="0">
                        <c:v>940</c:v>
                      </c:pt>
                      <c:pt idx="755" formatCode="0">
                        <c:v>906</c:v>
                      </c:pt>
                      <c:pt idx="756" formatCode="0">
                        <c:v>732</c:v>
                      </c:pt>
                      <c:pt idx="757" formatCode="0">
                        <c:v>902</c:v>
                      </c:pt>
                      <c:pt idx="758" formatCode="0">
                        <c:v>368</c:v>
                      </c:pt>
                      <c:pt idx="759" formatCode="0">
                        <c:v>1030</c:v>
                      </c:pt>
                      <c:pt idx="760" formatCode="0">
                        <c:v>980</c:v>
                      </c:pt>
                      <c:pt idx="761" formatCode="0">
                        <c:v>743</c:v>
                      </c:pt>
                      <c:pt idx="762" formatCode="0">
                        <c:v>743</c:v>
                      </c:pt>
                      <c:pt idx="763" formatCode="0">
                        <c:v>688</c:v>
                      </c:pt>
                      <c:pt idx="764" formatCode="0">
                        <c:v>744</c:v>
                      </c:pt>
                      <c:pt idx="765" formatCode="0">
                        <c:v>720</c:v>
                      </c:pt>
                      <c:pt idx="766" formatCode="0">
                        <c:v>913</c:v>
                      </c:pt>
                      <c:pt idx="767" formatCode="0">
                        <c:v>814</c:v>
                      </c:pt>
                      <c:pt idx="768" formatCode="0">
                        <c:v>950</c:v>
                      </c:pt>
                      <c:pt idx="769" formatCode="0">
                        <c:v>1102</c:v>
                      </c:pt>
                      <c:pt idx="770" formatCode="0">
                        <c:v>588</c:v>
                      </c:pt>
                      <c:pt idx="771" formatCode="0">
                        <c:v>756</c:v>
                      </c:pt>
                      <c:pt idx="772" formatCode="0">
                        <c:v>735</c:v>
                      </c:pt>
                      <c:pt idx="773" formatCode="0">
                        <c:v>798</c:v>
                      </c:pt>
                      <c:pt idx="774" formatCode="0">
                        <c:v>875</c:v>
                      </c:pt>
                      <c:pt idx="775" formatCode="0">
                        <c:v>910</c:v>
                      </c:pt>
                      <c:pt idx="776" formatCode="0">
                        <c:v>836</c:v>
                      </c:pt>
                      <c:pt idx="777" formatCode="0">
                        <c:v>897</c:v>
                      </c:pt>
                      <c:pt idx="778" formatCode="0">
                        <c:v>928</c:v>
                      </c:pt>
                      <c:pt idx="779" formatCode="0">
                        <c:v>934</c:v>
                      </c:pt>
                      <c:pt idx="780" formatCode="0">
                        <c:v>998</c:v>
                      </c:pt>
                      <c:pt idx="781" formatCode="0">
                        <c:v>1028</c:v>
                      </c:pt>
                      <c:pt idx="782" formatCode="0">
                        <c:v>1049</c:v>
                      </c:pt>
                      <c:pt idx="783" formatCode="0">
                        <c:v>819</c:v>
                      </c:pt>
                      <c:pt idx="784" formatCode="0">
                        <c:v>782</c:v>
                      </c:pt>
                      <c:pt idx="785" formatCode="0">
                        <c:v>959</c:v>
                      </c:pt>
                      <c:pt idx="786" formatCode="0">
                        <c:v>962</c:v>
                      </c:pt>
                      <c:pt idx="787" formatCode="0">
                        <c:v>1096</c:v>
                      </c:pt>
                      <c:pt idx="788" formatCode="0">
                        <c:v>1498</c:v>
                      </c:pt>
                      <c:pt idx="789" formatCode="0">
                        <c:v>1755</c:v>
                      </c:pt>
                      <c:pt idx="790" formatCode="0">
                        <c:v>1353</c:v>
                      </c:pt>
                      <c:pt idx="791" formatCode="0">
                        <c:v>973</c:v>
                      </c:pt>
                      <c:pt idx="792" formatCode="0">
                        <c:v>964</c:v>
                      </c:pt>
                      <c:pt idx="793" formatCode="0">
                        <c:v>930</c:v>
                      </c:pt>
                      <c:pt idx="794" formatCode="0">
                        <c:v>1392</c:v>
                      </c:pt>
                      <c:pt idx="795" formatCode="0">
                        <c:v>1222</c:v>
                      </c:pt>
                      <c:pt idx="796" formatCode="0">
                        <c:v>1780</c:v>
                      </c:pt>
                      <c:pt idx="797" formatCode="0">
                        <c:v>1465</c:v>
                      </c:pt>
                      <c:pt idx="798" formatCode="0">
                        <c:v>768</c:v>
                      </c:pt>
                      <c:pt idx="799" formatCode="0">
                        <c:v>822</c:v>
                      </c:pt>
                      <c:pt idx="800" formatCode="0">
                        <c:v>864</c:v>
                      </c:pt>
                      <c:pt idx="801" formatCode="0">
                        <c:v>746</c:v>
                      </c:pt>
                      <c:pt idx="802" formatCode="0">
                        <c:v>625</c:v>
                      </c:pt>
                      <c:pt idx="803" formatCode="0">
                        <c:v>822</c:v>
                      </c:pt>
                      <c:pt idx="804" formatCode="0">
                        <c:v>726</c:v>
                      </c:pt>
                      <c:pt idx="805" formatCode="0">
                        <c:v>677</c:v>
                      </c:pt>
                      <c:pt idx="806" formatCode="0">
                        <c:v>735</c:v>
                      </c:pt>
                      <c:pt idx="807" formatCode="0">
                        <c:v>756</c:v>
                      </c:pt>
                      <c:pt idx="808" formatCode="0">
                        <c:v>765</c:v>
                      </c:pt>
                      <c:pt idx="809" formatCode="0">
                        <c:v>1149</c:v>
                      </c:pt>
                      <c:pt idx="810" formatCode="0">
                        <c:v>1316</c:v>
                      </c:pt>
                      <c:pt idx="811" formatCode="0">
                        <c:v>949</c:v>
                      </c:pt>
                      <c:pt idx="812" formatCode="0">
                        <c:v>665</c:v>
                      </c:pt>
                      <c:pt idx="813" formatCode="0">
                        <c:v>709</c:v>
                      </c:pt>
                      <c:pt idx="814" formatCode="0">
                        <c:v>434</c:v>
                      </c:pt>
                      <c:pt idx="815" formatCode="0">
                        <c:v>778</c:v>
                      </c:pt>
                      <c:pt idx="816" formatCode="0">
                        <c:v>734</c:v>
                      </c:pt>
                      <c:pt idx="817" formatCode="0">
                        <c:v>862</c:v>
                      </c:pt>
                      <c:pt idx="818" formatCode="0">
                        <c:v>726</c:v>
                      </c:pt>
                      <c:pt idx="819" formatCode="0">
                        <c:v>664</c:v>
                      </c:pt>
                      <c:pt idx="820" formatCode="0">
                        <c:v>634</c:v>
                      </c:pt>
                      <c:pt idx="821" formatCode="0">
                        <c:v>666</c:v>
                      </c:pt>
                      <c:pt idx="822" formatCode="0">
                        <c:v>656</c:v>
                      </c:pt>
                      <c:pt idx="823" formatCode="0">
                        <c:v>598</c:v>
                      </c:pt>
                      <c:pt idx="824" formatCode="0">
                        <c:v>596</c:v>
                      </c:pt>
                      <c:pt idx="825" formatCode="0">
                        <c:v>513</c:v>
                      </c:pt>
                      <c:pt idx="826" formatCode="0">
                        <c:v>575</c:v>
                      </c:pt>
                      <c:pt idx="827" formatCode="0">
                        <c:v>565</c:v>
                      </c:pt>
                      <c:pt idx="828" formatCode="0">
                        <c:v>641</c:v>
                      </c:pt>
                      <c:pt idx="829" formatCode="0">
                        <c:v>674</c:v>
                      </c:pt>
                      <c:pt idx="830" formatCode="0">
                        <c:v>435</c:v>
                      </c:pt>
                      <c:pt idx="831" formatCode="0">
                        <c:v>692</c:v>
                      </c:pt>
                      <c:pt idx="832" formatCode="0">
                        <c:v>727</c:v>
                      </c:pt>
                      <c:pt idx="833" formatCode="0">
                        <c:v>597</c:v>
                      </c:pt>
                      <c:pt idx="834" formatCode="0">
                        <c:v>650</c:v>
                      </c:pt>
                      <c:pt idx="835" formatCode="0">
                        <c:v>605</c:v>
                      </c:pt>
                      <c:pt idx="836" formatCode="0">
                        <c:v>545</c:v>
                      </c:pt>
                      <c:pt idx="837" formatCode="0">
                        <c:v>531</c:v>
                      </c:pt>
                      <c:pt idx="838" formatCode="0">
                        <c:v>418</c:v>
                      </c:pt>
                      <c:pt idx="839" formatCode="0">
                        <c:v>456</c:v>
                      </c:pt>
                      <c:pt idx="840" formatCode="0">
                        <c:v>503</c:v>
                      </c:pt>
                      <c:pt idx="841" formatCode="0">
                        <c:v>516</c:v>
                      </c:pt>
                      <c:pt idx="842" formatCode="0">
                        <c:v>464</c:v>
                      </c:pt>
                      <c:pt idx="843" formatCode="0">
                        <c:v>428</c:v>
                      </c:pt>
                      <c:pt idx="844" formatCode="0">
                        <c:v>386</c:v>
                      </c:pt>
                      <c:pt idx="845" formatCode="0">
                        <c:v>443</c:v>
                      </c:pt>
                      <c:pt idx="846" formatCode="0">
                        <c:v>433</c:v>
                      </c:pt>
                      <c:pt idx="847" formatCode="0">
                        <c:v>529</c:v>
                      </c:pt>
                      <c:pt idx="848" formatCode="0">
                        <c:v>595</c:v>
                      </c:pt>
                      <c:pt idx="849" formatCode="0">
                        <c:v>487</c:v>
                      </c:pt>
                      <c:pt idx="850" formatCode="0">
                        <c:v>494</c:v>
                      </c:pt>
                      <c:pt idx="851" formatCode="0">
                        <c:v>509</c:v>
                      </c:pt>
                      <c:pt idx="852" formatCode="0">
                        <c:v>533</c:v>
                      </c:pt>
                      <c:pt idx="853" formatCode="0">
                        <c:v>487</c:v>
                      </c:pt>
                      <c:pt idx="854" formatCode="0">
                        <c:v>596</c:v>
                      </c:pt>
                      <c:pt idx="855" formatCode="0">
                        <c:v>476</c:v>
                      </c:pt>
                      <c:pt idx="856" formatCode="0">
                        <c:v>740</c:v>
                      </c:pt>
                      <c:pt idx="857" formatCode="0">
                        <c:v>587</c:v>
                      </c:pt>
                      <c:pt idx="858" formatCode="0">
                        <c:v>600</c:v>
                      </c:pt>
                      <c:pt idx="859" formatCode="0">
                        <c:v>536</c:v>
                      </c:pt>
                      <c:pt idx="860" formatCode="0">
                        <c:v>580</c:v>
                      </c:pt>
                      <c:pt idx="861" formatCode="0">
                        <c:v>561</c:v>
                      </c:pt>
                      <c:pt idx="862" formatCode="0">
                        <c:v>577</c:v>
                      </c:pt>
                      <c:pt idx="863" formatCode="0">
                        <c:v>607</c:v>
                      </c:pt>
                      <c:pt idx="864" formatCode="0">
                        <c:v>546</c:v>
                      </c:pt>
                      <c:pt idx="865" formatCode="0">
                        <c:v>631</c:v>
                      </c:pt>
                      <c:pt idx="866" formatCode="0">
                        <c:v>659</c:v>
                      </c:pt>
                      <c:pt idx="867" formatCode="0">
                        <c:v>614</c:v>
                      </c:pt>
                      <c:pt idx="868" formatCode="0">
                        <c:v>552</c:v>
                      </c:pt>
                      <c:pt idx="869" formatCode="0">
                        <c:v>502</c:v>
                      </c:pt>
                      <c:pt idx="870" formatCode="0">
                        <c:v>511</c:v>
                      </c:pt>
                      <c:pt idx="871" formatCode="0">
                        <c:v>616</c:v>
                      </c:pt>
                      <c:pt idx="872" formatCode="0">
                        <c:v>466</c:v>
                      </c:pt>
                      <c:pt idx="873" formatCode="0">
                        <c:v>607</c:v>
                      </c:pt>
                      <c:pt idx="874" formatCode="0">
                        <c:v>520</c:v>
                      </c:pt>
                      <c:pt idx="875" formatCode="0">
                        <c:v>611</c:v>
                      </c:pt>
                      <c:pt idx="876" formatCode="0">
                        <c:v>573</c:v>
                      </c:pt>
                      <c:pt idx="877" formatCode="0">
                        <c:v>553</c:v>
                      </c:pt>
                      <c:pt idx="878" formatCode="0">
                        <c:v>544</c:v>
                      </c:pt>
                      <c:pt idx="879" formatCode="0">
                        <c:v>504</c:v>
                      </c:pt>
                      <c:pt idx="880" formatCode="0">
                        <c:v>588</c:v>
                      </c:pt>
                      <c:pt idx="881" formatCode="0">
                        <c:v>589</c:v>
                      </c:pt>
                      <c:pt idx="882" formatCode="0">
                        <c:v>459</c:v>
                      </c:pt>
                      <c:pt idx="883" formatCode="0">
                        <c:v>521</c:v>
                      </c:pt>
                      <c:pt idx="884" formatCode="0">
                        <c:v>731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A474-4029-AAC2-8120C4426959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DailyData!$G$2:$G$886</c15:sqref>
                        </c15:formulaRef>
                      </c:ext>
                    </c:extLst>
                    <c:numCache>
                      <c:formatCode>General</c:formatCode>
                      <c:ptCount val="885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A474-4029-AAC2-8120C4426959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DailyData!$H$2:$H$886</c15:sqref>
                        </c15:formulaRef>
                      </c:ext>
                    </c:extLst>
                    <c:numCache>
                      <c:formatCode>General</c:formatCode>
                      <c:ptCount val="885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A474-4029-AAC2-8120C4426959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-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DailyData!$I$2:$I$886</c15:sqref>
                        </c15:formulaRef>
                      </c:ext>
                    </c:extLst>
                    <c:numCache>
                      <c:formatCode>General</c:formatCode>
                      <c:ptCount val="885"/>
                      <c:pt idx="31">
                        <c:v>315</c:v>
                      </c:pt>
                      <c:pt idx="32">
                        <c:v>278</c:v>
                      </c:pt>
                      <c:pt idx="33">
                        <c:v>222</c:v>
                      </c:pt>
                      <c:pt idx="34">
                        <c:v>271</c:v>
                      </c:pt>
                      <c:pt idx="35">
                        <c:v>284</c:v>
                      </c:pt>
                      <c:pt idx="36">
                        <c:v>231</c:v>
                      </c:pt>
                      <c:pt idx="37">
                        <c:v>221</c:v>
                      </c:pt>
                      <c:pt idx="38">
                        <c:v>242</c:v>
                      </c:pt>
                      <c:pt idx="39">
                        <c:v>301</c:v>
                      </c:pt>
                      <c:pt idx="40">
                        <c:v>275</c:v>
                      </c:pt>
                      <c:pt idx="41">
                        <c:v>150</c:v>
                      </c:pt>
                      <c:pt idx="42">
                        <c:v>373</c:v>
                      </c:pt>
                      <c:pt idx="43">
                        <c:v>302</c:v>
                      </c:pt>
                      <c:pt idx="44">
                        <c:v>280</c:v>
                      </c:pt>
                      <c:pt idx="45">
                        <c:v>283</c:v>
                      </c:pt>
                      <c:pt idx="46">
                        <c:v>216</c:v>
                      </c:pt>
                      <c:pt idx="47">
                        <c:v>133</c:v>
                      </c:pt>
                      <c:pt idx="48">
                        <c:v>212</c:v>
                      </c:pt>
                      <c:pt idx="49">
                        <c:v>296</c:v>
                      </c:pt>
                      <c:pt idx="50">
                        <c:v>329</c:v>
                      </c:pt>
                      <c:pt idx="51">
                        <c:v>235</c:v>
                      </c:pt>
                      <c:pt idx="52">
                        <c:v>200</c:v>
                      </c:pt>
                      <c:pt idx="53">
                        <c:v>287</c:v>
                      </c:pt>
                      <c:pt idx="54">
                        <c:v>182</c:v>
                      </c:pt>
                      <c:pt idx="55">
                        <c:v>271</c:v>
                      </c:pt>
                      <c:pt idx="56">
                        <c:v>320</c:v>
                      </c:pt>
                      <c:pt idx="57">
                        <c:v>223</c:v>
                      </c:pt>
                      <c:pt idx="58">
                        <c:v>222</c:v>
                      </c:pt>
                      <c:pt idx="59">
                        <c:v>279</c:v>
                      </c:pt>
                      <c:pt idx="60">
                        <c:v>272</c:v>
                      </c:pt>
                      <c:pt idx="61">
                        <c:v>260</c:v>
                      </c:pt>
                      <c:pt idx="62">
                        <c:v>265</c:v>
                      </c:pt>
                      <c:pt idx="63">
                        <c:v>263</c:v>
                      </c:pt>
                      <c:pt idx="64">
                        <c:v>250</c:v>
                      </c:pt>
                      <c:pt idx="65">
                        <c:v>282</c:v>
                      </c:pt>
                      <c:pt idx="66">
                        <c:v>305</c:v>
                      </c:pt>
                      <c:pt idx="67">
                        <c:v>179</c:v>
                      </c:pt>
                      <c:pt idx="68">
                        <c:v>277</c:v>
                      </c:pt>
                      <c:pt idx="69">
                        <c:v>278</c:v>
                      </c:pt>
                      <c:pt idx="70">
                        <c:v>306</c:v>
                      </c:pt>
                      <c:pt idx="71">
                        <c:v>296</c:v>
                      </c:pt>
                      <c:pt idx="72">
                        <c:v>236</c:v>
                      </c:pt>
                      <c:pt idx="73">
                        <c:v>165</c:v>
                      </c:pt>
                      <c:pt idx="74">
                        <c:v>223</c:v>
                      </c:pt>
                      <c:pt idx="75">
                        <c:v>186</c:v>
                      </c:pt>
                      <c:pt idx="76">
                        <c:v>201</c:v>
                      </c:pt>
                      <c:pt idx="77">
                        <c:v>196</c:v>
                      </c:pt>
                      <c:pt idx="78">
                        <c:v>214</c:v>
                      </c:pt>
                      <c:pt idx="79">
                        <c:v>245</c:v>
                      </c:pt>
                      <c:pt idx="80">
                        <c:v>188</c:v>
                      </c:pt>
                      <c:pt idx="81">
                        <c:v>172</c:v>
                      </c:pt>
                      <c:pt idx="82">
                        <c:v>161</c:v>
                      </c:pt>
                      <c:pt idx="83">
                        <c:v>164</c:v>
                      </c:pt>
                      <c:pt idx="84">
                        <c:v>191</c:v>
                      </c:pt>
                      <c:pt idx="85">
                        <c:v>288</c:v>
                      </c:pt>
                      <c:pt idx="86">
                        <c:v>245</c:v>
                      </c:pt>
                      <c:pt idx="87">
                        <c:v>198</c:v>
                      </c:pt>
                      <c:pt idx="88">
                        <c:v>196</c:v>
                      </c:pt>
                      <c:pt idx="89">
                        <c:v>170</c:v>
                      </c:pt>
                      <c:pt idx="90">
                        <c:v>191</c:v>
                      </c:pt>
                      <c:pt idx="91">
                        <c:v>218</c:v>
                      </c:pt>
                      <c:pt idx="104">
                        <c:v>209</c:v>
                      </c:pt>
                      <c:pt idx="105">
                        <c:v>194</c:v>
                      </c:pt>
                      <c:pt idx="106">
                        <c:v>244</c:v>
                      </c:pt>
                      <c:pt idx="107">
                        <c:v>237</c:v>
                      </c:pt>
                      <c:pt idx="108">
                        <c:v>206</c:v>
                      </c:pt>
                      <c:pt idx="109">
                        <c:v>172</c:v>
                      </c:pt>
                      <c:pt idx="110">
                        <c:v>174</c:v>
                      </c:pt>
                      <c:pt idx="111">
                        <c:v>156</c:v>
                      </c:pt>
                      <c:pt idx="112">
                        <c:v>197</c:v>
                      </c:pt>
                      <c:pt idx="113">
                        <c:v>158</c:v>
                      </c:pt>
                      <c:pt idx="114">
                        <c:v>108</c:v>
                      </c:pt>
                      <c:pt idx="115">
                        <c:v>210</c:v>
                      </c:pt>
                      <c:pt idx="116">
                        <c:v>220</c:v>
                      </c:pt>
                      <c:pt idx="117">
                        <c:v>180</c:v>
                      </c:pt>
                      <c:pt idx="118">
                        <c:v>153</c:v>
                      </c:pt>
                      <c:pt idx="119">
                        <c:v>201</c:v>
                      </c:pt>
                      <c:pt idx="120">
                        <c:v>212</c:v>
                      </c:pt>
                      <c:pt idx="121">
                        <c:v>168</c:v>
                      </c:pt>
                      <c:pt idx="122">
                        <c:v>156</c:v>
                      </c:pt>
                      <c:pt idx="123">
                        <c:v>196</c:v>
                      </c:pt>
                      <c:pt idx="124">
                        <c:v>192</c:v>
                      </c:pt>
                      <c:pt idx="125">
                        <c:v>196</c:v>
                      </c:pt>
                      <c:pt idx="126">
                        <c:v>161</c:v>
                      </c:pt>
                      <c:pt idx="127">
                        <c:v>218</c:v>
                      </c:pt>
                      <c:pt idx="128">
                        <c:v>231</c:v>
                      </c:pt>
                      <c:pt idx="129">
                        <c:v>194</c:v>
                      </c:pt>
                      <c:pt idx="130">
                        <c:v>172</c:v>
                      </c:pt>
                      <c:pt idx="131">
                        <c:v>95</c:v>
                      </c:pt>
                      <c:pt idx="132">
                        <c:v>91</c:v>
                      </c:pt>
                      <c:pt idx="133">
                        <c:v>145</c:v>
                      </c:pt>
                      <c:pt idx="134">
                        <c:v>176</c:v>
                      </c:pt>
                      <c:pt idx="135">
                        <c:v>120</c:v>
                      </c:pt>
                      <c:pt idx="136">
                        <c:v>217</c:v>
                      </c:pt>
                      <c:pt idx="137">
                        <c:v>206</c:v>
                      </c:pt>
                      <c:pt idx="138">
                        <c:v>212</c:v>
                      </c:pt>
                      <c:pt idx="139">
                        <c:v>176</c:v>
                      </c:pt>
                      <c:pt idx="140">
                        <c:v>218</c:v>
                      </c:pt>
                      <c:pt idx="141">
                        <c:v>159</c:v>
                      </c:pt>
                      <c:pt idx="142">
                        <c:v>192</c:v>
                      </c:pt>
                      <c:pt idx="143">
                        <c:v>177</c:v>
                      </c:pt>
                      <c:pt idx="144">
                        <c:v>153</c:v>
                      </c:pt>
                      <c:pt idx="145">
                        <c:v>211</c:v>
                      </c:pt>
                      <c:pt idx="146">
                        <c:v>147</c:v>
                      </c:pt>
                      <c:pt idx="147">
                        <c:v>210</c:v>
                      </c:pt>
                      <c:pt idx="148">
                        <c:v>127</c:v>
                      </c:pt>
                      <c:pt idx="149">
                        <c:v>199</c:v>
                      </c:pt>
                      <c:pt idx="150">
                        <c:v>174</c:v>
                      </c:pt>
                      <c:pt idx="151">
                        <c:v>149</c:v>
                      </c:pt>
                      <c:pt idx="152">
                        <c:v>164</c:v>
                      </c:pt>
                      <c:pt idx="153">
                        <c:v>139</c:v>
                      </c:pt>
                      <c:pt idx="154">
                        <c:v>190</c:v>
                      </c:pt>
                      <c:pt idx="155">
                        <c:v>186</c:v>
                      </c:pt>
                      <c:pt idx="156">
                        <c:v>165</c:v>
                      </c:pt>
                      <c:pt idx="157">
                        <c:v>152</c:v>
                      </c:pt>
                      <c:pt idx="158">
                        <c:v>154</c:v>
                      </c:pt>
                      <c:pt idx="159">
                        <c:v>162</c:v>
                      </c:pt>
                      <c:pt idx="160">
                        <c:v>168</c:v>
                      </c:pt>
                      <c:pt idx="161">
                        <c:v>174</c:v>
                      </c:pt>
                      <c:pt idx="162">
                        <c:v>168</c:v>
                      </c:pt>
                      <c:pt idx="163">
                        <c:v>188</c:v>
                      </c:pt>
                      <c:pt idx="164">
                        <c:v>184</c:v>
                      </c:pt>
                      <c:pt idx="165">
                        <c:v>152</c:v>
                      </c:pt>
                      <c:pt idx="166">
                        <c:v>167</c:v>
                      </c:pt>
                      <c:pt idx="167">
                        <c:v>126</c:v>
                      </c:pt>
                      <c:pt idx="168">
                        <c:v>175</c:v>
                      </c:pt>
                      <c:pt idx="169">
                        <c:v>134</c:v>
                      </c:pt>
                      <c:pt idx="170">
                        <c:v>159</c:v>
                      </c:pt>
                      <c:pt idx="171">
                        <c:v>192</c:v>
                      </c:pt>
                      <c:pt idx="172">
                        <c:v>154</c:v>
                      </c:pt>
                      <c:pt idx="173">
                        <c:v>163</c:v>
                      </c:pt>
                      <c:pt idx="174">
                        <c:v>156</c:v>
                      </c:pt>
                      <c:pt idx="175">
                        <c:v>193</c:v>
                      </c:pt>
                      <c:pt idx="176">
                        <c:v>132</c:v>
                      </c:pt>
                      <c:pt idx="177">
                        <c:v>113</c:v>
                      </c:pt>
                      <c:pt idx="178">
                        <c:v>92</c:v>
                      </c:pt>
                      <c:pt idx="179">
                        <c:v>134</c:v>
                      </c:pt>
                      <c:pt idx="180">
                        <c:v>165</c:v>
                      </c:pt>
                      <c:pt idx="181">
                        <c:v>152</c:v>
                      </c:pt>
                      <c:pt idx="182">
                        <c:v>165</c:v>
                      </c:pt>
                      <c:pt idx="183">
                        <c:v>156</c:v>
                      </c:pt>
                      <c:pt idx="184">
                        <c:v>151</c:v>
                      </c:pt>
                      <c:pt idx="185">
                        <c:v>191</c:v>
                      </c:pt>
                      <c:pt idx="186">
                        <c:v>158</c:v>
                      </c:pt>
                      <c:pt idx="187">
                        <c:v>126</c:v>
                      </c:pt>
                      <c:pt idx="188">
                        <c:v>146</c:v>
                      </c:pt>
                      <c:pt idx="189">
                        <c:v>175</c:v>
                      </c:pt>
                      <c:pt idx="190">
                        <c:v>155</c:v>
                      </c:pt>
                      <c:pt idx="191">
                        <c:v>183</c:v>
                      </c:pt>
                      <c:pt idx="192">
                        <c:v>155</c:v>
                      </c:pt>
                      <c:pt idx="193">
                        <c:v>180</c:v>
                      </c:pt>
                      <c:pt idx="194">
                        <c:v>108</c:v>
                      </c:pt>
                      <c:pt idx="195">
                        <c:v>91</c:v>
                      </c:pt>
                      <c:pt idx="196">
                        <c:v>186</c:v>
                      </c:pt>
                      <c:pt idx="197">
                        <c:v>175</c:v>
                      </c:pt>
                      <c:pt idx="198">
                        <c:v>219</c:v>
                      </c:pt>
                      <c:pt idx="199">
                        <c:v>235</c:v>
                      </c:pt>
                      <c:pt idx="200">
                        <c:v>147</c:v>
                      </c:pt>
                      <c:pt idx="201">
                        <c:v>65</c:v>
                      </c:pt>
                      <c:pt idx="202">
                        <c:v>143</c:v>
                      </c:pt>
                      <c:pt idx="203">
                        <c:v>106</c:v>
                      </c:pt>
                      <c:pt idx="204">
                        <c:v>173</c:v>
                      </c:pt>
                      <c:pt idx="205">
                        <c:v>181</c:v>
                      </c:pt>
                      <c:pt idx="206">
                        <c:v>214</c:v>
                      </c:pt>
                      <c:pt idx="207">
                        <c:v>232</c:v>
                      </c:pt>
                      <c:pt idx="208">
                        <c:v>193</c:v>
                      </c:pt>
                      <c:pt idx="209">
                        <c:v>182</c:v>
                      </c:pt>
                      <c:pt idx="210">
                        <c:v>196</c:v>
                      </c:pt>
                      <c:pt idx="211">
                        <c:v>253</c:v>
                      </c:pt>
                      <c:pt idx="212">
                        <c:v>245</c:v>
                      </c:pt>
                      <c:pt idx="213">
                        <c:v>229</c:v>
                      </c:pt>
                      <c:pt idx="214">
                        <c:v>236</c:v>
                      </c:pt>
                      <c:pt idx="215">
                        <c:v>259</c:v>
                      </c:pt>
                      <c:pt idx="216">
                        <c:v>197</c:v>
                      </c:pt>
                      <c:pt idx="217">
                        <c:v>264</c:v>
                      </c:pt>
                      <c:pt idx="218">
                        <c:v>197</c:v>
                      </c:pt>
                      <c:pt idx="219">
                        <c:v>209</c:v>
                      </c:pt>
                      <c:pt idx="220">
                        <c:v>167</c:v>
                      </c:pt>
                      <c:pt idx="221">
                        <c:v>136</c:v>
                      </c:pt>
                      <c:pt idx="222">
                        <c:v>231</c:v>
                      </c:pt>
                      <c:pt idx="223">
                        <c:v>193</c:v>
                      </c:pt>
                      <c:pt idx="224">
                        <c:v>197</c:v>
                      </c:pt>
                      <c:pt idx="225">
                        <c:v>237</c:v>
                      </c:pt>
                      <c:pt idx="226">
                        <c:v>242</c:v>
                      </c:pt>
                      <c:pt idx="227">
                        <c:v>188</c:v>
                      </c:pt>
                      <c:pt idx="228">
                        <c:v>196</c:v>
                      </c:pt>
                      <c:pt idx="229">
                        <c:v>258</c:v>
                      </c:pt>
                      <c:pt idx="230">
                        <c:v>207</c:v>
                      </c:pt>
                      <c:pt idx="231">
                        <c:v>221</c:v>
                      </c:pt>
                      <c:pt idx="232">
                        <c:v>240</c:v>
                      </c:pt>
                      <c:pt idx="233">
                        <c:v>213</c:v>
                      </c:pt>
                      <c:pt idx="234">
                        <c:v>207</c:v>
                      </c:pt>
                      <c:pt idx="235">
                        <c:v>116</c:v>
                      </c:pt>
                      <c:pt idx="236">
                        <c:v>221</c:v>
                      </c:pt>
                      <c:pt idx="237">
                        <c:v>219</c:v>
                      </c:pt>
                      <c:pt idx="238">
                        <c:v>177</c:v>
                      </c:pt>
                      <c:pt idx="239">
                        <c:v>184</c:v>
                      </c:pt>
                      <c:pt idx="240">
                        <c:v>96</c:v>
                      </c:pt>
                      <c:pt idx="241">
                        <c:v>287</c:v>
                      </c:pt>
                      <c:pt idx="242">
                        <c:v>212</c:v>
                      </c:pt>
                      <c:pt idx="243">
                        <c:v>243</c:v>
                      </c:pt>
                      <c:pt idx="244">
                        <c:v>211</c:v>
                      </c:pt>
                      <c:pt idx="245">
                        <c:v>238</c:v>
                      </c:pt>
                      <c:pt idx="246">
                        <c:v>201</c:v>
                      </c:pt>
                      <c:pt idx="247">
                        <c:v>203</c:v>
                      </c:pt>
                      <c:pt idx="248">
                        <c:v>224</c:v>
                      </c:pt>
                      <c:pt idx="249">
                        <c:v>227</c:v>
                      </c:pt>
                      <c:pt idx="250">
                        <c:v>156</c:v>
                      </c:pt>
                      <c:pt idx="251">
                        <c:v>209</c:v>
                      </c:pt>
                      <c:pt idx="252">
                        <c:v>232</c:v>
                      </c:pt>
                      <c:pt idx="253">
                        <c:v>211</c:v>
                      </c:pt>
                      <c:pt idx="254">
                        <c:v>193</c:v>
                      </c:pt>
                      <c:pt idx="255">
                        <c:v>226</c:v>
                      </c:pt>
                      <c:pt idx="256">
                        <c:v>240</c:v>
                      </c:pt>
                      <c:pt idx="257">
                        <c:v>229</c:v>
                      </c:pt>
                      <c:pt idx="258">
                        <c:v>202</c:v>
                      </c:pt>
                      <c:pt idx="259">
                        <c:v>230</c:v>
                      </c:pt>
                      <c:pt idx="260">
                        <c:v>249</c:v>
                      </c:pt>
                      <c:pt idx="261">
                        <c:v>213</c:v>
                      </c:pt>
                      <c:pt idx="262">
                        <c:v>208</c:v>
                      </c:pt>
                      <c:pt idx="263">
                        <c:v>204</c:v>
                      </c:pt>
                      <c:pt idx="264">
                        <c:v>257</c:v>
                      </c:pt>
                      <c:pt idx="265">
                        <c:v>201</c:v>
                      </c:pt>
                      <c:pt idx="266">
                        <c:v>208</c:v>
                      </c:pt>
                      <c:pt idx="267">
                        <c:v>215</c:v>
                      </c:pt>
                      <c:pt idx="268">
                        <c:v>120</c:v>
                      </c:pt>
                      <c:pt idx="269">
                        <c:v>209</c:v>
                      </c:pt>
                      <c:pt idx="270">
                        <c:v>175</c:v>
                      </c:pt>
                      <c:pt idx="271">
                        <c:v>163</c:v>
                      </c:pt>
                      <c:pt idx="272">
                        <c:v>70</c:v>
                      </c:pt>
                      <c:pt idx="273">
                        <c:v>152</c:v>
                      </c:pt>
                      <c:pt idx="274">
                        <c:v>174</c:v>
                      </c:pt>
                      <c:pt idx="275">
                        <c:v>189</c:v>
                      </c:pt>
                      <c:pt idx="276">
                        <c:v>197</c:v>
                      </c:pt>
                      <c:pt idx="277">
                        <c:v>146</c:v>
                      </c:pt>
                      <c:pt idx="278">
                        <c:v>174</c:v>
                      </c:pt>
                      <c:pt idx="279">
                        <c:v>135</c:v>
                      </c:pt>
                      <c:pt idx="280">
                        <c:v>190</c:v>
                      </c:pt>
                      <c:pt idx="281">
                        <c:v>215</c:v>
                      </c:pt>
                      <c:pt idx="282">
                        <c:v>245</c:v>
                      </c:pt>
                      <c:pt idx="283">
                        <c:v>251</c:v>
                      </c:pt>
                      <c:pt idx="284">
                        <c:v>206</c:v>
                      </c:pt>
                      <c:pt idx="285">
                        <c:v>207</c:v>
                      </c:pt>
                      <c:pt idx="286">
                        <c:v>202</c:v>
                      </c:pt>
                      <c:pt idx="287">
                        <c:v>140</c:v>
                      </c:pt>
                      <c:pt idx="288">
                        <c:v>160</c:v>
                      </c:pt>
                      <c:pt idx="289">
                        <c:v>155</c:v>
                      </c:pt>
                      <c:pt idx="290">
                        <c:v>172</c:v>
                      </c:pt>
                      <c:pt idx="291">
                        <c:v>189</c:v>
                      </c:pt>
                      <c:pt idx="292">
                        <c:v>206</c:v>
                      </c:pt>
                      <c:pt idx="293">
                        <c:v>184</c:v>
                      </c:pt>
                      <c:pt idx="294">
                        <c:v>212</c:v>
                      </c:pt>
                      <c:pt idx="295">
                        <c:v>192</c:v>
                      </c:pt>
                      <c:pt idx="296">
                        <c:v>125</c:v>
                      </c:pt>
                      <c:pt idx="297">
                        <c:v>94</c:v>
                      </c:pt>
                      <c:pt idx="298">
                        <c:v>119</c:v>
                      </c:pt>
                      <c:pt idx="299">
                        <c:v>132</c:v>
                      </c:pt>
                      <c:pt idx="300">
                        <c:v>174</c:v>
                      </c:pt>
                      <c:pt idx="301">
                        <c:v>200</c:v>
                      </c:pt>
                      <c:pt idx="302">
                        <c:v>184</c:v>
                      </c:pt>
                      <c:pt idx="303">
                        <c:v>187</c:v>
                      </c:pt>
                      <c:pt idx="304">
                        <c:v>167</c:v>
                      </c:pt>
                      <c:pt idx="305">
                        <c:v>223</c:v>
                      </c:pt>
                      <c:pt idx="306">
                        <c:v>218</c:v>
                      </c:pt>
                      <c:pt idx="307">
                        <c:v>207</c:v>
                      </c:pt>
                      <c:pt idx="308">
                        <c:v>274</c:v>
                      </c:pt>
                      <c:pt idx="309">
                        <c:v>252</c:v>
                      </c:pt>
                      <c:pt idx="310">
                        <c:v>190</c:v>
                      </c:pt>
                      <c:pt idx="311">
                        <c:v>166</c:v>
                      </c:pt>
                      <c:pt idx="312">
                        <c:v>139</c:v>
                      </c:pt>
                      <c:pt idx="313">
                        <c:v>173</c:v>
                      </c:pt>
                      <c:pt idx="314">
                        <c:v>94</c:v>
                      </c:pt>
                      <c:pt idx="315">
                        <c:v>94</c:v>
                      </c:pt>
                      <c:pt idx="316">
                        <c:v>156</c:v>
                      </c:pt>
                      <c:pt idx="317">
                        <c:v>229</c:v>
                      </c:pt>
                      <c:pt idx="318">
                        <c:v>255</c:v>
                      </c:pt>
                      <c:pt idx="319">
                        <c:v>215</c:v>
                      </c:pt>
                      <c:pt idx="320">
                        <c:v>218</c:v>
                      </c:pt>
                      <c:pt idx="321">
                        <c:v>196</c:v>
                      </c:pt>
                      <c:pt idx="322">
                        <c:v>250</c:v>
                      </c:pt>
                      <c:pt idx="323">
                        <c:v>249</c:v>
                      </c:pt>
                      <c:pt idx="324">
                        <c:v>248</c:v>
                      </c:pt>
                      <c:pt idx="325">
                        <c:v>214</c:v>
                      </c:pt>
                      <c:pt idx="326">
                        <c:v>132</c:v>
                      </c:pt>
                      <c:pt idx="327">
                        <c:v>200</c:v>
                      </c:pt>
                      <c:pt idx="328">
                        <c:v>231</c:v>
                      </c:pt>
                      <c:pt idx="329">
                        <c:v>212</c:v>
                      </c:pt>
                      <c:pt idx="330">
                        <c:v>194</c:v>
                      </c:pt>
                      <c:pt idx="331">
                        <c:v>188</c:v>
                      </c:pt>
                      <c:pt idx="332">
                        <c:v>201</c:v>
                      </c:pt>
                      <c:pt idx="333">
                        <c:v>190</c:v>
                      </c:pt>
                      <c:pt idx="334">
                        <c:v>221</c:v>
                      </c:pt>
                      <c:pt idx="335">
                        <c:v>268</c:v>
                      </c:pt>
                      <c:pt idx="336">
                        <c:v>152</c:v>
                      </c:pt>
                      <c:pt idx="337">
                        <c:v>190</c:v>
                      </c:pt>
                      <c:pt idx="338">
                        <c:v>207</c:v>
                      </c:pt>
                      <c:pt idx="339">
                        <c:v>213</c:v>
                      </c:pt>
                      <c:pt idx="340">
                        <c:v>105</c:v>
                      </c:pt>
                      <c:pt idx="341">
                        <c:v>147</c:v>
                      </c:pt>
                      <c:pt idx="342">
                        <c:v>235</c:v>
                      </c:pt>
                      <c:pt idx="343">
                        <c:v>206</c:v>
                      </c:pt>
                      <c:pt idx="344">
                        <c:v>255</c:v>
                      </c:pt>
                      <c:pt idx="345">
                        <c:v>191</c:v>
                      </c:pt>
                      <c:pt idx="346">
                        <c:v>138</c:v>
                      </c:pt>
                      <c:pt idx="347">
                        <c:v>96</c:v>
                      </c:pt>
                      <c:pt idx="348">
                        <c:v>136</c:v>
                      </c:pt>
                      <c:pt idx="349">
                        <c:v>132</c:v>
                      </c:pt>
                      <c:pt idx="350">
                        <c:v>55</c:v>
                      </c:pt>
                      <c:pt idx="351">
                        <c:v>141</c:v>
                      </c:pt>
                      <c:pt idx="352">
                        <c:v>109</c:v>
                      </c:pt>
                      <c:pt idx="353">
                        <c:v>117</c:v>
                      </c:pt>
                      <c:pt idx="354">
                        <c:v>142</c:v>
                      </c:pt>
                      <c:pt idx="355">
                        <c:v>239</c:v>
                      </c:pt>
                      <c:pt idx="356">
                        <c:v>187</c:v>
                      </c:pt>
                      <c:pt idx="357">
                        <c:v>278</c:v>
                      </c:pt>
                      <c:pt idx="358">
                        <c:v>277</c:v>
                      </c:pt>
                      <c:pt idx="359">
                        <c:v>212</c:v>
                      </c:pt>
                      <c:pt idx="360">
                        <c:v>242</c:v>
                      </c:pt>
                      <c:pt idx="361">
                        <c:v>208</c:v>
                      </c:pt>
                      <c:pt idx="362">
                        <c:v>191</c:v>
                      </c:pt>
                      <c:pt idx="363">
                        <c:v>182</c:v>
                      </c:pt>
                      <c:pt idx="364">
                        <c:v>160</c:v>
                      </c:pt>
                      <c:pt idx="365">
                        <c:v>69</c:v>
                      </c:pt>
                      <c:pt idx="366">
                        <c:v>255</c:v>
                      </c:pt>
                      <c:pt idx="367">
                        <c:v>252</c:v>
                      </c:pt>
                      <c:pt idx="368">
                        <c:v>198</c:v>
                      </c:pt>
                      <c:pt idx="369">
                        <c:v>271</c:v>
                      </c:pt>
                      <c:pt idx="370">
                        <c:v>241</c:v>
                      </c:pt>
                      <c:pt idx="371">
                        <c:v>217</c:v>
                      </c:pt>
                      <c:pt idx="372">
                        <c:v>231</c:v>
                      </c:pt>
                      <c:pt idx="373">
                        <c:v>173</c:v>
                      </c:pt>
                      <c:pt idx="374">
                        <c:v>164</c:v>
                      </c:pt>
                      <c:pt idx="375">
                        <c:v>193</c:v>
                      </c:pt>
                      <c:pt idx="376">
                        <c:v>223</c:v>
                      </c:pt>
                      <c:pt idx="377">
                        <c:v>202</c:v>
                      </c:pt>
                      <c:pt idx="378">
                        <c:v>141</c:v>
                      </c:pt>
                      <c:pt idx="379">
                        <c:v>157</c:v>
                      </c:pt>
                      <c:pt idx="380">
                        <c:v>82</c:v>
                      </c:pt>
                      <c:pt idx="381">
                        <c:v>211</c:v>
                      </c:pt>
                      <c:pt idx="382">
                        <c:v>72</c:v>
                      </c:pt>
                      <c:pt idx="383">
                        <c:v>30</c:v>
                      </c:pt>
                      <c:pt idx="384">
                        <c:v>213</c:v>
                      </c:pt>
                      <c:pt idx="385">
                        <c:v>166</c:v>
                      </c:pt>
                      <c:pt idx="386">
                        <c:v>55</c:v>
                      </c:pt>
                      <c:pt idx="387">
                        <c:v>129</c:v>
                      </c:pt>
                      <c:pt idx="388">
                        <c:v>139</c:v>
                      </c:pt>
                      <c:pt idx="389">
                        <c:v>161</c:v>
                      </c:pt>
                      <c:pt idx="390">
                        <c:v>108</c:v>
                      </c:pt>
                      <c:pt idx="391">
                        <c:v>173</c:v>
                      </c:pt>
                      <c:pt idx="392">
                        <c:v>255</c:v>
                      </c:pt>
                      <c:pt idx="393">
                        <c:v>206</c:v>
                      </c:pt>
                      <c:pt idx="394">
                        <c:v>142</c:v>
                      </c:pt>
                      <c:pt idx="395">
                        <c:v>230</c:v>
                      </c:pt>
                      <c:pt idx="396">
                        <c:v>186</c:v>
                      </c:pt>
                      <c:pt idx="397">
                        <c:v>205</c:v>
                      </c:pt>
                      <c:pt idx="398">
                        <c:v>201</c:v>
                      </c:pt>
                      <c:pt idx="399">
                        <c:v>198</c:v>
                      </c:pt>
                      <c:pt idx="400">
                        <c:v>211</c:v>
                      </c:pt>
                      <c:pt idx="401">
                        <c:v>189</c:v>
                      </c:pt>
                      <c:pt idx="402">
                        <c:v>170</c:v>
                      </c:pt>
                      <c:pt idx="403">
                        <c:v>135</c:v>
                      </c:pt>
                      <c:pt idx="404">
                        <c:v>155</c:v>
                      </c:pt>
                      <c:pt idx="405">
                        <c:v>243</c:v>
                      </c:pt>
                      <c:pt idx="406">
                        <c:v>259</c:v>
                      </c:pt>
                      <c:pt idx="407">
                        <c:v>90</c:v>
                      </c:pt>
                      <c:pt idx="408">
                        <c:v>95</c:v>
                      </c:pt>
                      <c:pt idx="409">
                        <c:v>147</c:v>
                      </c:pt>
                      <c:pt idx="410">
                        <c:v>97</c:v>
                      </c:pt>
                      <c:pt idx="411">
                        <c:v>62</c:v>
                      </c:pt>
                      <c:pt idx="412">
                        <c:v>270</c:v>
                      </c:pt>
                      <c:pt idx="413">
                        <c:v>293</c:v>
                      </c:pt>
                      <c:pt idx="414">
                        <c:v>246</c:v>
                      </c:pt>
                      <c:pt idx="415">
                        <c:v>205</c:v>
                      </c:pt>
                      <c:pt idx="416">
                        <c:v>232</c:v>
                      </c:pt>
                      <c:pt idx="417">
                        <c:v>160</c:v>
                      </c:pt>
                      <c:pt idx="418">
                        <c:v>123</c:v>
                      </c:pt>
                      <c:pt idx="419">
                        <c:v>255</c:v>
                      </c:pt>
                      <c:pt idx="420">
                        <c:v>240</c:v>
                      </c:pt>
                      <c:pt idx="421">
                        <c:v>260</c:v>
                      </c:pt>
                      <c:pt idx="422">
                        <c:v>217</c:v>
                      </c:pt>
                      <c:pt idx="423">
                        <c:v>171</c:v>
                      </c:pt>
                      <c:pt idx="424">
                        <c:v>186</c:v>
                      </c:pt>
                      <c:pt idx="425">
                        <c:v>209</c:v>
                      </c:pt>
                      <c:pt idx="426">
                        <c:v>149</c:v>
                      </c:pt>
                      <c:pt idx="427">
                        <c:v>131</c:v>
                      </c:pt>
                      <c:pt idx="428">
                        <c:v>125</c:v>
                      </c:pt>
                      <c:pt idx="429">
                        <c:v>141</c:v>
                      </c:pt>
                      <c:pt idx="430">
                        <c:v>262</c:v>
                      </c:pt>
                      <c:pt idx="431">
                        <c:v>186</c:v>
                      </c:pt>
                      <c:pt idx="432">
                        <c:v>170</c:v>
                      </c:pt>
                      <c:pt idx="433">
                        <c:v>148</c:v>
                      </c:pt>
                      <c:pt idx="434">
                        <c:v>128</c:v>
                      </c:pt>
                      <c:pt idx="435">
                        <c:v>167</c:v>
                      </c:pt>
                      <c:pt idx="436">
                        <c:v>172</c:v>
                      </c:pt>
                      <c:pt idx="437">
                        <c:v>236</c:v>
                      </c:pt>
                      <c:pt idx="438">
                        <c:v>223</c:v>
                      </c:pt>
                      <c:pt idx="439">
                        <c:v>243</c:v>
                      </c:pt>
                      <c:pt idx="440">
                        <c:v>243</c:v>
                      </c:pt>
                      <c:pt idx="441">
                        <c:v>142</c:v>
                      </c:pt>
                      <c:pt idx="442">
                        <c:v>146</c:v>
                      </c:pt>
                      <c:pt idx="443">
                        <c:v>163</c:v>
                      </c:pt>
                      <c:pt idx="444">
                        <c:v>133</c:v>
                      </c:pt>
                      <c:pt idx="445">
                        <c:v>165</c:v>
                      </c:pt>
                      <c:pt idx="446">
                        <c:v>198</c:v>
                      </c:pt>
                      <c:pt idx="447">
                        <c:v>185</c:v>
                      </c:pt>
                      <c:pt idx="448">
                        <c:v>170</c:v>
                      </c:pt>
                      <c:pt idx="449">
                        <c:v>222</c:v>
                      </c:pt>
                      <c:pt idx="450">
                        <c:v>184</c:v>
                      </c:pt>
                      <c:pt idx="451">
                        <c:v>172</c:v>
                      </c:pt>
                      <c:pt idx="452">
                        <c:v>139</c:v>
                      </c:pt>
                      <c:pt idx="453">
                        <c:v>157</c:v>
                      </c:pt>
                      <c:pt idx="454">
                        <c:v>178</c:v>
                      </c:pt>
                      <c:pt idx="455">
                        <c:v>177</c:v>
                      </c:pt>
                      <c:pt idx="456">
                        <c:v>161</c:v>
                      </c:pt>
                      <c:pt idx="457">
                        <c:v>150</c:v>
                      </c:pt>
                      <c:pt idx="458">
                        <c:v>129</c:v>
                      </c:pt>
                      <c:pt idx="459">
                        <c:v>137</c:v>
                      </c:pt>
                      <c:pt idx="460">
                        <c:v>103</c:v>
                      </c:pt>
                      <c:pt idx="461">
                        <c:v>111</c:v>
                      </c:pt>
                      <c:pt idx="462">
                        <c:v>169</c:v>
                      </c:pt>
                      <c:pt idx="463">
                        <c:v>149</c:v>
                      </c:pt>
                      <c:pt idx="464">
                        <c:v>139</c:v>
                      </c:pt>
                      <c:pt idx="465">
                        <c:v>117</c:v>
                      </c:pt>
                      <c:pt idx="466">
                        <c:v>129</c:v>
                      </c:pt>
                      <c:pt idx="467">
                        <c:v>113</c:v>
                      </c:pt>
                      <c:pt idx="468">
                        <c:v>71</c:v>
                      </c:pt>
                      <c:pt idx="469">
                        <c:v>118</c:v>
                      </c:pt>
                      <c:pt idx="470">
                        <c:v>91</c:v>
                      </c:pt>
                      <c:pt idx="471">
                        <c:v>137</c:v>
                      </c:pt>
                      <c:pt idx="472">
                        <c:v>184</c:v>
                      </c:pt>
                      <c:pt idx="473">
                        <c:v>38</c:v>
                      </c:pt>
                      <c:pt idx="474">
                        <c:v>158</c:v>
                      </c:pt>
                      <c:pt idx="475">
                        <c:v>113</c:v>
                      </c:pt>
                      <c:pt idx="476">
                        <c:v>64</c:v>
                      </c:pt>
                      <c:pt idx="477">
                        <c:v>173</c:v>
                      </c:pt>
                      <c:pt idx="478">
                        <c:v>157</c:v>
                      </c:pt>
                      <c:pt idx="479">
                        <c:v>160</c:v>
                      </c:pt>
                      <c:pt idx="480">
                        <c:v>122</c:v>
                      </c:pt>
                      <c:pt idx="481">
                        <c:v>113</c:v>
                      </c:pt>
                      <c:pt idx="482">
                        <c:v>134</c:v>
                      </c:pt>
                      <c:pt idx="483">
                        <c:v>178</c:v>
                      </c:pt>
                      <c:pt idx="484">
                        <c:v>186</c:v>
                      </c:pt>
                      <c:pt idx="485">
                        <c:v>161</c:v>
                      </c:pt>
                      <c:pt idx="486">
                        <c:v>193</c:v>
                      </c:pt>
                      <c:pt idx="487">
                        <c:v>124</c:v>
                      </c:pt>
                      <c:pt idx="488">
                        <c:v>106</c:v>
                      </c:pt>
                      <c:pt idx="489">
                        <c:v>162</c:v>
                      </c:pt>
                      <c:pt idx="490">
                        <c:v>151</c:v>
                      </c:pt>
                      <c:pt idx="491">
                        <c:v>168</c:v>
                      </c:pt>
                      <c:pt idx="492">
                        <c:v>121</c:v>
                      </c:pt>
                      <c:pt idx="493">
                        <c:v>185</c:v>
                      </c:pt>
                      <c:pt idx="494">
                        <c:v>115</c:v>
                      </c:pt>
                      <c:pt idx="495">
                        <c:v>97</c:v>
                      </c:pt>
                      <c:pt idx="496">
                        <c:v>99</c:v>
                      </c:pt>
                      <c:pt idx="497">
                        <c:v>174</c:v>
                      </c:pt>
                      <c:pt idx="498">
                        <c:v>159</c:v>
                      </c:pt>
                      <c:pt idx="499">
                        <c:v>138</c:v>
                      </c:pt>
                      <c:pt idx="500">
                        <c:v>132</c:v>
                      </c:pt>
                      <c:pt idx="501">
                        <c:v>122</c:v>
                      </c:pt>
                      <c:pt idx="502">
                        <c:v>134</c:v>
                      </c:pt>
                      <c:pt idx="562">
                        <c:v>109</c:v>
                      </c:pt>
                      <c:pt idx="563">
                        <c:v>129</c:v>
                      </c:pt>
                      <c:pt idx="564">
                        <c:v>128</c:v>
                      </c:pt>
                      <c:pt idx="565">
                        <c:v>151</c:v>
                      </c:pt>
                      <c:pt idx="566">
                        <c:v>145</c:v>
                      </c:pt>
                      <c:pt idx="567">
                        <c:v>129</c:v>
                      </c:pt>
                      <c:pt idx="568">
                        <c:v>122</c:v>
                      </c:pt>
                      <c:pt idx="569">
                        <c:v>202</c:v>
                      </c:pt>
                      <c:pt idx="570">
                        <c:v>200</c:v>
                      </c:pt>
                      <c:pt idx="571">
                        <c:v>186</c:v>
                      </c:pt>
                      <c:pt idx="572">
                        <c:v>204</c:v>
                      </c:pt>
                      <c:pt idx="573">
                        <c:v>219</c:v>
                      </c:pt>
                      <c:pt idx="574">
                        <c:v>163</c:v>
                      </c:pt>
                      <c:pt idx="575">
                        <c:v>125</c:v>
                      </c:pt>
                      <c:pt idx="576">
                        <c:v>102</c:v>
                      </c:pt>
                      <c:pt idx="577">
                        <c:v>239</c:v>
                      </c:pt>
                      <c:pt idx="578">
                        <c:v>159</c:v>
                      </c:pt>
                      <c:pt idx="579">
                        <c:v>149</c:v>
                      </c:pt>
                      <c:pt idx="580">
                        <c:v>202</c:v>
                      </c:pt>
                      <c:pt idx="581">
                        <c:v>165</c:v>
                      </c:pt>
                      <c:pt idx="582">
                        <c:v>203</c:v>
                      </c:pt>
                      <c:pt idx="583">
                        <c:v>202</c:v>
                      </c:pt>
                      <c:pt idx="584">
                        <c:v>198</c:v>
                      </c:pt>
                      <c:pt idx="585">
                        <c:v>192</c:v>
                      </c:pt>
                      <c:pt idx="586">
                        <c:v>194</c:v>
                      </c:pt>
                      <c:pt idx="587">
                        <c:v>174</c:v>
                      </c:pt>
                      <c:pt idx="588">
                        <c:v>183</c:v>
                      </c:pt>
                      <c:pt idx="589">
                        <c:v>176</c:v>
                      </c:pt>
                      <c:pt idx="590">
                        <c:v>161</c:v>
                      </c:pt>
                      <c:pt idx="591">
                        <c:v>140</c:v>
                      </c:pt>
                      <c:pt idx="592">
                        <c:v>143</c:v>
                      </c:pt>
                      <c:pt idx="593">
                        <c:v>285</c:v>
                      </c:pt>
                      <c:pt idx="594">
                        <c:v>248</c:v>
                      </c:pt>
                      <c:pt idx="595">
                        <c:v>236</c:v>
                      </c:pt>
                      <c:pt idx="596">
                        <c:v>210</c:v>
                      </c:pt>
                      <c:pt idx="597">
                        <c:v>94</c:v>
                      </c:pt>
                      <c:pt idx="598">
                        <c:v>179</c:v>
                      </c:pt>
                      <c:pt idx="599">
                        <c:v>191</c:v>
                      </c:pt>
                      <c:pt idx="600">
                        <c:v>185</c:v>
                      </c:pt>
                      <c:pt idx="601">
                        <c:v>164</c:v>
                      </c:pt>
                      <c:pt idx="602">
                        <c:v>175</c:v>
                      </c:pt>
                      <c:pt idx="603">
                        <c:v>213</c:v>
                      </c:pt>
                      <c:pt idx="604">
                        <c:v>102</c:v>
                      </c:pt>
                      <c:pt idx="605">
                        <c:v>165</c:v>
                      </c:pt>
                      <c:pt idx="606">
                        <c:v>134</c:v>
                      </c:pt>
                      <c:pt idx="607">
                        <c:v>183</c:v>
                      </c:pt>
                      <c:pt idx="608">
                        <c:v>196</c:v>
                      </c:pt>
                      <c:pt idx="609">
                        <c:v>209</c:v>
                      </c:pt>
                      <c:pt idx="610">
                        <c:v>207</c:v>
                      </c:pt>
                      <c:pt idx="611">
                        <c:v>191</c:v>
                      </c:pt>
                      <c:pt idx="612">
                        <c:v>156</c:v>
                      </c:pt>
                      <c:pt idx="613">
                        <c:v>149</c:v>
                      </c:pt>
                      <c:pt idx="614">
                        <c:v>232</c:v>
                      </c:pt>
                      <c:pt idx="615">
                        <c:v>212</c:v>
                      </c:pt>
                      <c:pt idx="616">
                        <c:v>194</c:v>
                      </c:pt>
                      <c:pt idx="617">
                        <c:v>200</c:v>
                      </c:pt>
                      <c:pt idx="618">
                        <c:v>199</c:v>
                      </c:pt>
                      <c:pt idx="619">
                        <c:v>212</c:v>
                      </c:pt>
                      <c:pt idx="620">
                        <c:v>185</c:v>
                      </c:pt>
                      <c:pt idx="621">
                        <c:v>187</c:v>
                      </c:pt>
                      <c:pt idx="622">
                        <c:v>171</c:v>
                      </c:pt>
                      <c:pt idx="623">
                        <c:v>162</c:v>
                      </c:pt>
                      <c:pt idx="624">
                        <c:v>175</c:v>
                      </c:pt>
                      <c:pt idx="625">
                        <c:v>175</c:v>
                      </c:pt>
                      <c:pt idx="626">
                        <c:v>158</c:v>
                      </c:pt>
                      <c:pt idx="627">
                        <c:v>144</c:v>
                      </c:pt>
                      <c:pt idx="628">
                        <c:v>172</c:v>
                      </c:pt>
                      <c:pt idx="629">
                        <c:v>176</c:v>
                      </c:pt>
                      <c:pt idx="630">
                        <c:v>174</c:v>
                      </c:pt>
                      <c:pt idx="631">
                        <c:v>139</c:v>
                      </c:pt>
                      <c:pt idx="632">
                        <c:v>154</c:v>
                      </c:pt>
                      <c:pt idx="633">
                        <c:v>138</c:v>
                      </c:pt>
                      <c:pt idx="634">
                        <c:v>107</c:v>
                      </c:pt>
                      <c:pt idx="635">
                        <c:v>128</c:v>
                      </c:pt>
                      <c:pt idx="636">
                        <c:v>133</c:v>
                      </c:pt>
                      <c:pt idx="637">
                        <c:v>170</c:v>
                      </c:pt>
                      <c:pt idx="638">
                        <c:v>164</c:v>
                      </c:pt>
                      <c:pt idx="639">
                        <c:v>159</c:v>
                      </c:pt>
                      <c:pt idx="640">
                        <c:v>197</c:v>
                      </c:pt>
                      <c:pt idx="641">
                        <c:v>172</c:v>
                      </c:pt>
                      <c:pt idx="642">
                        <c:v>195</c:v>
                      </c:pt>
                      <c:pt idx="643">
                        <c:v>150</c:v>
                      </c:pt>
                      <c:pt idx="644">
                        <c:v>145</c:v>
                      </c:pt>
                      <c:pt idx="645">
                        <c:v>147</c:v>
                      </c:pt>
                      <c:pt idx="646">
                        <c:v>143</c:v>
                      </c:pt>
                      <c:pt idx="647">
                        <c:v>145</c:v>
                      </c:pt>
                      <c:pt idx="648">
                        <c:v>173</c:v>
                      </c:pt>
                      <c:pt idx="649">
                        <c:v>247</c:v>
                      </c:pt>
                      <c:pt idx="650">
                        <c:v>144</c:v>
                      </c:pt>
                      <c:pt idx="651">
                        <c:v>153</c:v>
                      </c:pt>
                      <c:pt idx="652">
                        <c:v>155</c:v>
                      </c:pt>
                      <c:pt idx="653">
                        <c:v>140</c:v>
                      </c:pt>
                      <c:pt idx="654">
                        <c:v>108</c:v>
                      </c:pt>
                      <c:pt idx="655">
                        <c:v>97</c:v>
                      </c:pt>
                      <c:pt idx="656">
                        <c:v>109</c:v>
                      </c:pt>
                      <c:pt idx="657">
                        <c:v>91</c:v>
                      </c:pt>
                      <c:pt idx="658">
                        <c:v>68</c:v>
                      </c:pt>
                      <c:pt idx="659">
                        <c:v>67</c:v>
                      </c:pt>
                      <c:pt idx="660">
                        <c:v>112</c:v>
                      </c:pt>
                      <c:pt idx="661">
                        <c:v>122</c:v>
                      </c:pt>
                      <c:pt idx="662">
                        <c:v>80</c:v>
                      </c:pt>
                      <c:pt idx="663">
                        <c:v>71</c:v>
                      </c:pt>
                      <c:pt idx="664">
                        <c:v>140</c:v>
                      </c:pt>
                      <c:pt idx="665">
                        <c:v>86</c:v>
                      </c:pt>
                      <c:pt idx="666">
                        <c:v>125</c:v>
                      </c:pt>
                      <c:pt idx="667">
                        <c:v>143</c:v>
                      </c:pt>
                      <c:pt idx="668">
                        <c:v>145</c:v>
                      </c:pt>
                      <c:pt idx="669">
                        <c:v>163</c:v>
                      </c:pt>
                      <c:pt idx="670">
                        <c:v>128</c:v>
                      </c:pt>
                      <c:pt idx="671">
                        <c:v>155</c:v>
                      </c:pt>
                      <c:pt idx="672">
                        <c:v>153</c:v>
                      </c:pt>
                      <c:pt idx="673">
                        <c:v>177</c:v>
                      </c:pt>
                      <c:pt idx="674">
                        <c:v>187</c:v>
                      </c:pt>
                      <c:pt idx="675">
                        <c:v>179</c:v>
                      </c:pt>
                      <c:pt idx="676">
                        <c:v>126</c:v>
                      </c:pt>
                      <c:pt idx="677">
                        <c:v>194</c:v>
                      </c:pt>
                      <c:pt idx="678">
                        <c:v>194</c:v>
                      </c:pt>
                      <c:pt idx="679">
                        <c:v>175</c:v>
                      </c:pt>
                      <c:pt idx="680">
                        <c:v>170</c:v>
                      </c:pt>
                      <c:pt idx="681">
                        <c:v>188</c:v>
                      </c:pt>
                      <c:pt idx="682">
                        <c:v>208</c:v>
                      </c:pt>
                      <c:pt idx="683">
                        <c:v>193</c:v>
                      </c:pt>
                      <c:pt idx="684">
                        <c:v>97</c:v>
                      </c:pt>
                      <c:pt idx="685">
                        <c:v>129</c:v>
                      </c:pt>
                      <c:pt idx="686">
                        <c:v>207</c:v>
                      </c:pt>
                      <c:pt idx="687">
                        <c:v>184</c:v>
                      </c:pt>
                      <c:pt idx="688">
                        <c:v>206</c:v>
                      </c:pt>
                      <c:pt idx="689">
                        <c:v>86</c:v>
                      </c:pt>
                      <c:pt idx="690">
                        <c:v>72</c:v>
                      </c:pt>
                      <c:pt idx="691">
                        <c:v>156</c:v>
                      </c:pt>
                      <c:pt idx="692">
                        <c:v>178</c:v>
                      </c:pt>
                      <c:pt idx="693">
                        <c:v>100</c:v>
                      </c:pt>
                      <c:pt idx="694">
                        <c:v>95</c:v>
                      </c:pt>
                      <c:pt idx="695">
                        <c:v>147</c:v>
                      </c:pt>
                      <c:pt idx="696">
                        <c:v>177</c:v>
                      </c:pt>
                      <c:pt idx="697">
                        <c:v>128</c:v>
                      </c:pt>
                      <c:pt idx="698">
                        <c:v>185</c:v>
                      </c:pt>
                      <c:pt idx="699">
                        <c:v>195</c:v>
                      </c:pt>
                      <c:pt idx="700">
                        <c:v>203</c:v>
                      </c:pt>
                      <c:pt idx="701">
                        <c:v>124</c:v>
                      </c:pt>
                      <c:pt idx="702">
                        <c:v>55</c:v>
                      </c:pt>
                      <c:pt idx="703">
                        <c:v>77</c:v>
                      </c:pt>
                      <c:pt idx="704">
                        <c:v>55</c:v>
                      </c:pt>
                      <c:pt idx="739">
                        <c:v>149</c:v>
                      </c:pt>
                      <c:pt idx="740">
                        <c:v>137</c:v>
                      </c:pt>
                      <c:pt idx="741">
                        <c:v>231</c:v>
                      </c:pt>
                      <c:pt idx="742">
                        <c:v>246</c:v>
                      </c:pt>
                      <c:pt idx="743">
                        <c:v>210</c:v>
                      </c:pt>
                      <c:pt idx="744">
                        <c:v>231</c:v>
                      </c:pt>
                      <c:pt idx="745">
                        <c:v>224</c:v>
                      </c:pt>
                      <c:pt idx="746">
                        <c:v>188</c:v>
                      </c:pt>
                      <c:pt idx="747">
                        <c:v>266</c:v>
                      </c:pt>
                      <c:pt idx="748">
                        <c:v>230</c:v>
                      </c:pt>
                      <c:pt idx="749">
                        <c:v>160</c:v>
                      </c:pt>
                      <c:pt idx="750">
                        <c:v>74</c:v>
                      </c:pt>
                      <c:pt idx="751">
                        <c:v>224</c:v>
                      </c:pt>
                      <c:pt idx="752">
                        <c:v>239</c:v>
                      </c:pt>
                      <c:pt idx="753">
                        <c:v>212</c:v>
                      </c:pt>
                      <c:pt idx="754">
                        <c:v>217</c:v>
                      </c:pt>
                      <c:pt idx="755">
                        <c:v>193</c:v>
                      </c:pt>
                      <c:pt idx="756">
                        <c:v>174</c:v>
                      </c:pt>
                      <c:pt idx="757">
                        <c:v>201</c:v>
                      </c:pt>
                      <c:pt idx="758">
                        <c:v>98</c:v>
                      </c:pt>
                      <c:pt idx="759">
                        <c:v>271</c:v>
                      </c:pt>
                      <c:pt idx="760">
                        <c:v>230</c:v>
                      </c:pt>
                      <c:pt idx="761">
                        <c:v>188</c:v>
                      </c:pt>
                      <c:pt idx="762">
                        <c:v>116</c:v>
                      </c:pt>
                      <c:pt idx="763">
                        <c:v>124</c:v>
                      </c:pt>
                      <c:pt idx="764">
                        <c:v>200</c:v>
                      </c:pt>
                      <c:pt idx="765">
                        <c:v>144</c:v>
                      </c:pt>
                      <c:pt idx="766">
                        <c:v>201</c:v>
                      </c:pt>
                      <c:pt idx="767">
                        <c:v>197</c:v>
                      </c:pt>
                      <c:pt idx="768">
                        <c:v>237</c:v>
                      </c:pt>
                      <c:pt idx="769">
                        <c:v>267</c:v>
                      </c:pt>
                      <c:pt idx="770">
                        <c:v>150</c:v>
                      </c:pt>
                      <c:pt idx="771">
                        <c:v>150</c:v>
                      </c:pt>
                      <c:pt idx="772">
                        <c:v>195</c:v>
                      </c:pt>
                      <c:pt idx="773">
                        <c:v>220</c:v>
                      </c:pt>
                      <c:pt idx="774">
                        <c:v>233</c:v>
                      </c:pt>
                      <c:pt idx="775">
                        <c:v>225</c:v>
                      </c:pt>
                      <c:pt idx="776">
                        <c:v>213</c:v>
                      </c:pt>
                      <c:pt idx="777">
                        <c:v>227</c:v>
                      </c:pt>
                      <c:pt idx="778">
                        <c:v>243</c:v>
                      </c:pt>
                      <c:pt idx="779">
                        <c:v>230</c:v>
                      </c:pt>
                      <c:pt idx="780">
                        <c:v>223</c:v>
                      </c:pt>
                      <c:pt idx="781">
                        <c:v>235</c:v>
                      </c:pt>
                      <c:pt idx="782">
                        <c:v>210</c:v>
                      </c:pt>
                      <c:pt idx="783">
                        <c:v>186</c:v>
                      </c:pt>
                      <c:pt idx="784">
                        <c:v>190</c:v>
                      </c:pt>
                      <c:pt idx="785">
                        <c:v>257</c:v>
                      </c:pt>
                      <c:pt idx="786">
                        <c:v>235</c:v>
                      </c:pt>
                      <c:pt idx="787">
                        <c:v>267</c:v>
                      </c:pt>
                      <c:pt idx="788">
                        <c:v>323</c:v>
                      </c:pt>
                      <c:pt idx="789">
                        <c:v>356</c:v>
                      </c:pt>
                      <c:pt idx="790">
                        <c:v>311</c:v>
                      </c:pt>
                      <c:pt idx="791">
                        <c:v>242</c:v>
                      </c:pt>
                      <c:pt idx="792">
                        <c:v>217</c:v>
                      </c:pt>
                      <c:pt idx="793">
                        <c:v>234</c:v>
                      </c:pt>
                      <c:pt idx="794">
                        <c:v>249</c:v>
                      </c:pt>
                      <c:pt idx="795">
                        <c:v>244</c:v>
                      </c:pt>
                      <c:pt idx="796">
                        <c:v>336</c:v>
                      </c:pt>
                      <c:pt idx="797">
                        <c:v>241</c:v>
                      </c:pt>
                      <c:pt idx="798">
                        <c:v>192</c:v>
                      </c:pt>
                      <c:pt idx="799">
                        <c:v>211</c:v>
                      </c:pt>
                      <c:pt idx="800">
                        <c:v>231</c:v>
                      </c:pt>
                      <c:pt idx="801">
                        <c:v>203</c:v>
                      </c:pt>
                      <c:pt idx="802">
                        <c:v>165</c:v>
                      </c:pt>
                      <c:pt idx="803">
                        <c:v>212</c:v>
                      </c:pt>
                      <c:pt idx="804">
                        <c:v>169</c:v>
                      </c:pt>
                      <c:pt idx="805">
                        <c:v>160</c:v>
                      </c:pt>
                      <c:pt idx="806">
                        <c:v>201</c:v>
                      </c:pt>
                      <c:pt idx="807">
                        <c:v>187</c:v>
                      </c:pt>
                      <c:pt idx="808">
                        <c:v>184</c:v>
                      </c:pt>
                      <c:pt idx="809">
                        <c:v>335</c:v>
                      </c:pt>
                      <c:pt idx="810">
                        <c:v>411</c:v>
                      </c:pt>
                      <c:pt idx="811">
                        <c:v>299</c:v>
                      </c:pt>
                      <c:pt idx="812">
                        <c:v>171</c:v>
                      </c:pt>
                      <c:pt idx="813">
                        <c:v>182</c:v>
                      </c:pt>
                      <c:pt idx="814">
                        <c:v>125</c:v>
                      </c:pt>
                      <c:pt idx="815">
                        <c:v>222</c:v>
                      </c:pt>
                      <c:pt idx="816">
                        <c:v>186</c:v>
                      </c:pt>
                      <c:pt idx="817">
                        <c:v>231</c:v>
                      </c:pt>
                      <c:pt idx="818">
                        <c:v>192</c:v>
                      </c:pt>
                      <c:pt idx="819">
                        <c:v>169</c:v>
                      </c:pt>
                      <c:pt idx="820">
                        <c:v>165</c:v>
                      </c:pt>
                      <c:pt idx="821">
                        <c:v>176</c:v>
                      </c:pt>
                      <c:pt idx="822">
                        <c:v>155</c:v>
                      </c:pt>
                      <c:pt idx="823">
                        <c:v>148</c:v>
                      </c:pt>
                      <c:pt idx="824">
                        <c:v>147</c:v>
                      </c:pt>
                      <c:pt idx="825">
                        <c:v>154</c:v>
                      </c:pt>
                      <c:pt idx="826">
                        <c:v>132</c:v>
                      </c:pt>
                      <c:pt idx="827">
                        <c:v>117</c:v>
                      </c:pt>
                      <c:pt idx="828">
                        <c:v>142</c:v>
                      </c:pt>
                      <c:pt idx="829">
                        <c:v>158</c:v>
                      </c:pt>
                      <c:pt idx="830">
                        <c:v>139</c:v>
                      </c:pt>
                      <c:pt idx="831">
                        <c:v>158</c:v>
                      </c:pt>
                      <c:pt idx="832">
                        <c:v>170</c:v>
                      </c:pt>
                      <c:pt idx="833">
                        <c:v>148</c:v>
                      </c:pt>
                      <c:pt idx="834">
                        <c:v>181</c:v>
                      </c:pt>
                      <c:pt idx="835">
                        <c:v>157</c:v>
                      </c:pt>
                      <c:pt idx="836">
                        <c:v>135</c:v>
                      </c:pt>
                      <c:pt idx="837">
                        <c:v>130</c:v>
                      </c:pt>
                      <c:pt idx="838">
                        <c:v>86</c:v>
                      </c:pt>
                      <c:pt idx="839">
                        <c:v>98</c:v>
                      </c:pt>
                      <c:pt idx="840">
                        <c:v>146</c:v>
                      </c:pt>
                      <c:pt idx="841">
                        <c:v>128</c:v>
                      </c:pt>
                      <c:pt idx="842">
                        <c:v>102</c:v>
                      </c:pt>
                      <c:pt idx="843">
                        <c:v>108</c:v>
                      </c:pt>
                      <c:pt idx="844">
                        <c:v>101</c:v>
                      </c:pt>
                      <c:pt idx="845">
                        <c:v>104</c:v>
                      </c:pt>
                      <c:pt idx="846">
                        <c:v>110</c:v>
                      </c:pt>
                      <c:pt idx="847">
                        <c:v>131</c:v>
                      </c:pt>
                      <c:pt idx="848">
                        <c:v>144</c:v>
                      </c:pt>
                      <c:pt idx="849">
                        <c:v>118</c:v>
                      </c:pt>
                      <c:pt idx="850">
                        <c:v>130</c:v>
                      </c:pt>
                      <c:pt idx="851">
                        <c:v>147</c:v>
                      </c:pt>
                      <c:pt idx="852">
                        <c:v>133</c:v>
                      </c:pt>
                      <c:pt idx="853">
                        <c:v>116</c:v>
                      </c:pt>
                      <c:pt idx="854">
                        <c:v>147</c:v>
                      </c:pt>
                      <c:pt idx="855">
                        <c:v>121</c:v>
                      </c:pt>
                      <c:pt idx="856">
                        <c:v>215</c:v>
                      </c:pt>
                      <c:pt idx="857">
                        <c:v>172</c:v>
                      </c:pt>
                      <c:pt idx="858">
                        <c:v>178</c:v>
                      </c:pt>
                      <c:pt idx="859">
                        <c:v>142</c:v>
                      </c:pt>
                      <c:pt idx="860">
                        <c:v>158</c:v>
                      </c:pt>
                      <c:pt idx="861">
                        <c:v>161</c:v>
                      </c:pt>
                      <c:pt idx="862">
                        <c:v>156</c:v>
                      </c:pt>
                      <c:pt idx="863">
                        <c:v>194</c:v>
                      </c:pt>
                      <c:pt idx="864">
                        <c:v>158</c:v>
                      </c:pt>
                      <c:pt idx="865">
                        <c:v>199</c:v>
                      </c:pt>
                      <c:pt idx="866">
                        <c:v>188</c:v>
                      </c:pt>
                      <c:pt idx="867">
                        <c:v>156</c:v>
                      </c:pt>
                      <c:pt idx="868">
                        <c:v>160</c:v>
                      </c:pt>
                      <c:pt idx="869">
                        <c:v>130</c:v>
                      </c:pt>
                      <c:pt idx="870">
                        <c:v>154</c:v>
                      </c:pt>
                      <c:pt idx="871">
                        <c:v>164</c:v>
                      </c:pt>
                      <c:pt idx="872">
                        <c:v>136</c:v>
                      </c:pt>
                      <c:pt idx="873">
                        <c:v>175</c:v>
                      </c:pt>
                      <c:pt idx="874">
                        <c:v>159</c:v>
                      </c:pt>
                      <c:pt idx="875">
                        <c:v>186</c:v>
                      </c:pt>
                      <c:pt idx="876">
                        <c:v>151</c:v>
                      </c:pt>
                      <c:pt idx="877">
                        <c:v>165</c:v>
                      </c:pt>
                      <c:pt idx="878">
                        <c:v>170</c:v>
                      </c:pt>
                      <c:pt idx="879">
                        <c:v>125</c:v>
                      </c:pt>
                      <c:pt idx="880">
                        <c:v>153</c:v>
                      </c:pt>
                      <c:pt idx="881">
                        <c:v>168</c:v>
                      </c:pt>
                      <c:pt idx="882">
                        <c:v>129</c:v>
                      </c:pt>
                      <c:pt idx="883">
                        <c:v>130</c:v>
                      </c:pt>
                      <c:pt idx="884">
                        <c:v>201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A474-4029-AAC2-8120C4426959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-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DailyData!$J$2:$J$886</c15:sqref>
                        </c15:formulaRef>
                      </c:ext>
                    </c:extLst>
                    <c:numCache>
                      <c:formatCode>General</c:formatCode>
                      <c:ptCount val="885"/>
                      <c:pt idx="31">
                        <c:v>314</c:v>
                      </c:pt>
                      <c:pt idx="32">
                        <c:v>280</c:v>
                      </c:pt>
                      <c:pt idx="33">
                        <c:v>234</c:v>
                      </c:pt>
                      <c:pt idx="34">
                        <c:v>266</c:v>
                      </c:pt>
                      <c:pt idx="35">
                        <c:v>352</c:v>
                      </c:pt>
                      <c:pt idx="36">
                        <c:v>327</c:v>
                      </c:pt>
                      <c:pt idx="37">
                        <c:v>352</c:v>
                      </c:pt>
                      <c:pt idx="38">
                        <c:v>248</c:v>
                      </c:pt>
                      <c:pt idx="39">
                        <c:v>278</c:v>
                      </c:pt>
                      <c:pt idx="40">
                        <c:v>267</c:v>
                      </c:pt>
                      <c:pt idx="41">
                        <c:v>187</c:v>
                      </c:pt>
                      <c:pt idx="42">
                        <c:v>349</c:v>
                      </c:pt>
                      <c:pt idx="43">
                        <c:v>315</c:v>
                      </c:pt>
                      <c:pt idx="44">
                        <c:v>279</c:v>
                      </c:pt>
                      <c:pt idx="45">
                        <c:v>266</c:v>
                      </c:pt>
                      <c:pt idx="46">
                        <c:v>245</c:v>
                      </c:pt>
                      <c:pt idx="47">
                        <c:v>155</c:v>
                      </c:pt>
                      <c:pt idx="48">
                        <c:v>297</c:v>
                      </c:pt>
                      <c:pt idx="49">
                        <c:v>283</c:v>
                      </c:pt>
                      <c:pt idx="50">
                        <c:v>343</c:v>
                      </c:pt>
                      <c:pt idx="51">
                        <c:v>269</c:v>
                      </c:pt>
                      <c:pt idx="52">
                        <c:v>244</c:v>
                      </c:pt>
                      <c:pt idx="53">
                        <c:v>339</c:v>
                      </c:pt>
                      <c:pt idx="54">
                        <c:v>216</c:v>
                      </c:pt>
                      <c:pt idx="55">
                        <c:v>282</c:v>
                      </c:pt>
                      <c:pt idx="56">
                        <c:v>343</c:v>
                      </c:pt>
                      <c:pt idx="57">
                        <c:v>302</c:v>
                      </c:pt>
                      <c:pt idx="58">
                        <c:v>268</c:v>
                      </c:pt>
                      <c:pt idx="59">
                        <c:v>313</c:v>
                      </c:pt>
                      <c:pt idx="60">
                        <c:v>310</c:v>
                      </c:pt>
                      <c:pt idx="61">
                        <c:v>331</c:v>
                      </c:pt>
                      <c:pt idx="62">
                        <c:v>307</c:v>
                      </c:pt>
                      <c:pt idx="63">
                        <c:v>314</c:v>
                      </c:pt>
                      <c:pt idx="64">
                        <c:v>250</c:v>
                      </c:pt>
                      <c:pt idx="65">
                        <c:v>338</c:v>
                      </c:pt>
                      <c:pt idx="66">
                        <c:v>363</c:v>
                      </c:pt>
                      <c:pt idx="67">
                        <c:v>206</c:v>
                      </c:pt>
                      <c:pt idx="68">
                        <c:v>292</c:v>
                      </c:pt>
                      <c:pt idx="69">
                        <c:v>255</c:v>
                      </c:pt>
                      <c:pt idx="70">
                        <c:v>300</c:v>
                      </c:pt>
                      <c:pt idx="71">
                        <c:v>328</c:v>
                      </c:pt>
                      <c:pt idx="72">
                        <c:v>322</c:v>
                      </c:pt>
                      <c:pt idx="73">
                        <c:v>199</c:v>
                      </c:pt>
                      <c:pt idx="74">
                        <c:v>253</c:v>
                      </c:pt>
                      <c:pt idx="75">
                        <c:v>279</c:v>
                      </c:pt>
                      <c:pt idx="76">
                        <c:v>290</c:v>
                      </c:pt>
                      <c:pt idx="77">
                        <c:v>204</c:v>
                      </c:pt>
                      <c:pt idx="78">
                        <c:v>290</c:v>
                      </c:pt>
                      <c:pt idx="79">
                        <c:v>286</c:v>
                      </c:pt>
                      <c:pt idx="80">
                        <c:v>291</c:v>
                      </c:pt>
                      <c:pt idx="81">
                        <c:v>237</c:v>
                      </c:pt>
                      <c:pt idx="82">
                        <c:v>188</c:v>
                      </c:pt>
                      <c:pt idx="83">
                        <c:v>205</c:v>
                      </c:pt>
                      <c:pt idx="84">
                        <c:v>195</c:v>
                      </c:pt>
                      <c:pt idx="85">
                        <c:v>197</c:v>
                      </c:pt>
                      <c:pt idx="86">
                        <c:v>254</c:v>
                      </c:pt>
                      <c:pt idx="87">
                        <c:v>278</c:v>
                      </c:pt>
                      <c:pt idx="88">
                        <c:v>225</c:v>
                      </c:pt>
                      <c:pt idx="89">
                        <c:v>197</c:v>
                      </c:pt>
                      <c:pt idx="90">
                        <c:v>232</c:v>
                      </c:pt>
                      <c:pt idx="91">
                        <c:v>278</c:v>
                      </c:pt>
                      <c:pt idx="104">
                        <c:v>183</c:v>
                      </c:pt>
                      <c:pt idx="105">
                        <c:v>128</c:v>
                      </c:pt>
                      <c:pt idx="106">
                        <c:v>170</c:v>
                      </c:pt>
                      <c:pt idx="107">
                        <c:v>187</c:v>
                      </c:pt>
                      <c:pt idx="108">
                        <c:v>178</c:v>
                      </c:pt>
                      <c:pt idx="109">
                        <c:v>177</c:v>
                      </c:pt>
                      <c:pt idx="110">
                        <c:v>178</c:v>
                      </c:pt>
                      <c:pt idx="111">
                        <c:v>138</c:v>
                      </c:pt>
                      <c:pt idx="112">
                        <c:v>198</c:v>
                      </c:pt>
                      <c:pt idx="113">
                        <c:v>174</c:v>
                      </c:pt>
                      <c:pt idx="114">
                        <c:v>118</c:v>
                      </c:pt>
                      <c:pt idx="115">
                        <c:v>219</c:v>
                      </c:pt>
                      <c:pt idx="116">
                        <c:v>183</c:v>
                      </c:pt>
                      <c:pt idx="117">
                        <c:v>193</c:v>
                      </c:pt>
                      <c:pt idx="118">
                        <c:v>151</c:v>
                      </c:pt>
                      <c:pt idx="119">
                        <c:v>175</c:v>
                      </c:pt>
                      <c:pt idx="120">
                        <c:v>171</c:v>
                      </c:pt>
                      <c:pt idx="121">
                        <c:v>179</c:v>
                      </c:pt>
                      <c:pt idx="122">
                        <c:v>129</c:v>
                      </c:pt>
                      <c:pt idx="123">
                        <c:v>202</c:v>
                      </c:pt>
                      <c:pt idx="124">
                        <c:v>190</c:v>
                      </c:pt>
                      <c:pt idx="125">
                        <c:v>162</c:v>
                      </c:pt>
                      <c:pt idx="126">
                        <c:v>140</c:v>
                      </c:pt>
                      <c:pt idx="127">
                        <c:v>226</c:v>
                      </c:pt>
                      <c:pt idx="128">
                        <c:v>230</c:v>
                      </c:pt>
                      <c:pt idx="129">
                        <c:v>185</c:v>
                      </c:pt>
                      <c:pt idx="130">
                        <c:v>128</c:v>
                      </c:pt>
                      <c:pt idx="131">
                        <c:v>73</c:v>
                      </c:pt>
                      <c:pt idx="132">
                        <c:v>67</c:v>
                      </c:pt>
                      <c:pt idx="133">
                        <c:v>138</c:v>
                      </c:pt>
                      <c:pt idx="134">
                        <c:v>157</c:v>
                      </c:pt>
                      <c:pt idx="135">
                        <c:v>119</c:v>
                      </c:pt>
                      <c:pt idx="136">
                        <c:v>220</c:v>
                      </c:pt>
                      <c:pt idx="137">
                        <c:v>185</c:v>
                      </c:pt>
                      <c:pt idx="138">
                        <c:v>156</c:v>
                      </c:pt>
                      <c:pt idx="139">
                        <c:v>171</c:v>
                      </c:pt>
                      <c:pt idx="140">
                        <c:v>167</c:v>
                      </c:pt>
                      <c:pt idx="141">
                        <c:v>141</c:v>
                      </c:pt>
                      <c:pt idx="142">
                        <c:v>130</c:v>
                      </c:pt>
                      <c:pt idx="143">
                        <c:v>171</c:v>
                      </c:pt>
                      <c:pt idx="144">
                        <c:v>168</c:v>
                      </c:pt>
                      <c:pt idx="145">
                        <c:v>197</c:v>
                      </c:pt>
                      <c:pt idx="146">
                        <c:v>125</c:v>
                      </c:pt>
                      <c:pt idx="147">
                        <c:v>236</c:v>
                      </c:pt>
                      <c:pt idx="148">
                        <c:v>143</c:v>
                      </c:pt>
                      <c:pt idx="149">
                        <c:v>211</c:v>
                      </c:pt>
                      <c:pt idx="150">
                        <c:v>178</c:v>
                      </c:pt>
                      <c:pt idx="151">
                        <c:v>173</c:v>
                      </c:pt>
                      <c:pt idx="152">
                        <c:v>143</c:v>
                      </c:pt>
                      <c:pt idx="153">
                        <c:v>134</c:v>
                      </c:pt>
                      <c:pt idx="154">
                        <c:v>146</c:v>
                      </c:pt>
                      <c:pt idx="155">
                        <c:v>138</c:v>
                      </c:pt>
                      <c:pt idx="156">
                        <c:v>125</c:v>
                      </c:pt>
                      <c:pt idx="157">
                        <c:v>126</c:v>
                      </c:pt>
                      <c:pt idx="158">
                        <c:v>125</c:v>
                      </c:pt>
                      <c:pt idx="159">
                        <c:v>164</c:v>
                      </c:pt>
                      <c:pt idx="160">
                        <c:v>174</c:v>
                      </c:pt>
                      <c:pt idx="161">
                        <c:v>160</c:v>
                      </c:pt>
                      <c:pt idx="162">
                        <c:v>137</c:v>
                      </c:pt>
                      <c:pt idx="163">
                        <c:v>169</c:v>
                      </c:pt>
                      <c:pt idx="164">
                        <c:v>201</c:v>
                      </c:pt>
                      <c:pt idx="165">
                        <c:v>140</c:v>
                      </c:pt>
                      <c:pt idx="166">
                        <c:v>159</c:v>
                      </c:pt>
                      <c:pt idx="167">
                        <c:v>99</c:v>
                      </c:pt>
                      <c:pt idx="168">
                        <c:v>139</c:v>
                      </c:pt>
                      <c:pt idx="169">
                        <c:v>107</c:v>
                      </c:pt>
                      <c:pt idx="170">
                        <c:v>130</c:v>
                      </c:pt>
                      <c:pt idx="171">
                        <c:v>186</c:v>
                      </c:pt>
                      <c:pt idx="172">
                        <c:v>135</c:v>
                      </c:pt>
                      <c:pt idx="173">
                        <c:v>114</c:v>
                      </c:pt>
                      <c:pt idx="174">
                        <c:v>143</c:v>
                      </c:pt>
                      <c:pt idx="175">
                        <c:v>155</c:v>
                      </c:pt>
                      <c:pt idx="176">
                        <c:v>106</c:v>
                      </c:pt>
                      <c:pt idx="177">
                        <c:v>68</c:v>
                      </c:pt>
                      <c:pt idx="178">
                        <c:v>116</c:v>
                      </c:pt>
                      <c:pt idx="179">
                        <c:v>157</c:v>
                      </c:pt>
                      <c:pt idx="180">
                        <c:v>202</c:v>
                      </c:pt>
                      <c:pt idx="181">
                        <c:v>110</c:v>
                      </c:pt>
                      <c:pt idx="182">
                        <c:v>188</c:v>
                      </c:pt>
                      <c:pt idx="183">
                        <c:v>178</c:v>
                      </c:pt>
                      <c:pt idx="184">
                        <c:v>166</c:v>
                      </c:pt>
                      <c:pt idx="185">
                        <c:v>139</c:v>
                      </c:pt>
                      <c:pt idx="186">
                        <c:v>138</c:v>
                      </c:pt>
                      <c:pt idx="187">
                        <c:v>94</c:v>
                      </c:pt>
                      <c:pt idx="188">
                        <c:v>122</c:v>
                      </c:pt>
                      <c:pt idx="189">
                        <c:v>157</c:v>
                      </c:pt>
                      <c:pt idx="190">
                        <c:v>133</c:v>
                      </c:pt>
                      <c:pt idx="191">
                        <c:v>143</c:v>
                      </c:pt>
                      <c:pt idx="192">
                        <c:v>90</c:v>
                      </c:pt>
                      <c:pt idx="193">
                        <c:v>146</c:v>
                      </c:pt>
                      <c:pt idx="194">
                        <c:v>62</c:v>
                      </c:pt>
                      <c:pt idx="195">
                        <c:v>47</c:v>
                      </c:pt>
                      <c:pt idx="196">
                        <c:v>98</c:v>
                      </c:pt>
                      <c:pt idx="197">
                        <c:v>134</c:v>
                      </c:pt>
                      <c:pt idx="198">
                        <c:v>176</c:v>
                      </c:pt>
                      <c:pt idx="199">
                        <c:v>197</c:v>
                      </c:pt>
                      <c:pt idx="200">
                        <c:v>127</c:v>
                      </c:pt>
                      <c:pt idx="201">
                        <c:v>53</c:v>
                      </c:pt>
                      <c:pt idx="202">
                        <c:v>150</c:v>
                      </c:pt>
                      <c:pt idx="203">
                        <c:v>102</c:v>
                      </c:pt>
                      <c:pt idx="204">
                        <c:v>106</c:v>
                      </c:pt>
                      <c:pt idx="205">
                        <c:v>191</c:v>
                      </c:pt>
                      <c:pt idx="206">
                        <c:v>229</c:v>
                      </c:pt>
                      <c:pt idx="207">
                        <c:v>239</c:v>
                      </c:pt>
                      <c:pt idx="208">
                        <c:v>169</c:v>
                      </c:pt>
                      <c:pt idx="209">
                        <c:v>174</c:v>
                      </c:pt>
                      <c:pt idx="210">
                        <c:v>192</c:v>
                      </c:pt>
                      <c:pt idx="211">
                        <c:v>260</c:v>
                      </c:pt>
                      <c:pt idx="212">
                        <c:v>257</c:v>
                      </c:pt>
                      <c:pt idx="213">
                        <c:v>206</c:v>
                      </c:pt>
                      <c:pt idx="214">
                        <c:v>220</c:v>
                      </c:pt>
                      <c:pt idx="215">
                        <c:v>277</c:v>
                      </c:pt>
                      <c:pt idx="216">
                        <c:v>184</c:v>
                      </c:pt>
                      <c:pt idx="217">
                        <c:v>240</c:v>
                      </c:pt>
                      <c:pt idx="218">
                        <c:v>185</c:v>
                      </c:pt>
                      <c:pt idx="219">
                        <c:v>200</c:v>
                      </c:pt>
                      <c:pt idx="220">
                        <c:v>130</c:v>
                      </c:pt>
                      <c:pt idx="221">
                        <c:v>131</c:v>
                      </c:pt>
                      <c:pt idx="222">
                        <c:v>250</c:v>
                      </c:pt>
                      <c:pt idx="223">
                        <c:v>164</c:v>
                      </c:pt>
                      <c:pt idx="224">
                        <c:v>222</c:v>
                      </c:pt>
                      <c:pt idx="225">
                        <c:v>234</c:v>
                      </c:pt>
                      <c:pt idx="226">
                        <c:v>235</c:v>
                      </c:pt>
                      <c:pt idx="227">
                        <c:v>196</c:v>
                      </c:pt>
                      <c:pt idx="228">
                        <c:v>179</c:v>
                      </c:pt>
                      <c:pt idx="229">
                        <c:v>239</c:v>
                      </c:pt>
                      <c:pt idx="230">
                        <c:v>207</c:v>
                      </c:pt>
                      <c:pt idx="231">
                        <c:v>205</c:v>
                      </c:pt>
                      <c:pt idx="232">
                        <c:v>208</c:v>
                      </c:pt>
                      <c:pt idx="233">
                        <c:v>214</c:v>
                      </c:pt>
                      <c:pt idx="234">
                        <c:v>195</c:v>
                      </c:pt>
                      <c:pt idx="235">
                        <c:v>106</c:v>
                      </c:pt>
                      <c:pt idx="236">
                        <c:v>203</c:v>
                      </c:pt>
                      <c:pt idx="237">
                        <c:v>178</c:v>
                      </c:pt>
                      <c:pt idx="238">
                        <c:v>122</c:v>
                      </c:pt>
                      <c:pt idx="239">
                        <c:v>168</c:v>
                      </c:pt>
                      <c:pt idx="240">
                        <c:v>86</c:v>
                      </c:pt>
                      <c:pt idx="241">
                        <c:v>299</c:v>
                      </c:pt>
                      <c:pt idx="242">
                        <c:v>232</c:v>
                      </c:pt>
                      <c:pt idx="243">
                        <c:v>235</c:v>
                      </c:pt>
                      <c:pt idx="244">
                        <c:v>231</c:v>
                      </c:pt>
                      <c:pt idx="245">
                        <c:v>211</c:v>
                      </c:pt>
                      <c:pt idx="246">
                        <c:v>191</c:v>
                      </c:pt>
                      <c:pt idx="247">
                        <c:v>207</c:v>
                      </c:pt>
                      <c:pt idx="248">
                        <c:v>210</c:v>
                      </c:pt>
                      <c:pt idx="249">
                        <c:v>199</c:v>
                      </c:pt>
                      <c:pt idx="250">
                        <c:v>139</c:v>
                      </c:pt>
                      <c:pt idx="251">
                        <c:v>199</c:v>
                      </c:pt>
                      <c:pt idx="252">
                        <c:v>222</c:v>
                      </c:pt>
                      <c:pt idx="253">
                        <c:v>207</c:v>
                      </c:pt>
                      <c:pt idx="254">
                        <c:v>209</c:v>
                      </c:pt>
                      <c:pt idx="255">
                        <c:v>203</c:v>
                      </c:pt>
                      <c:pt idx="256">
                        <c:v>223</c:v>
                      </c:pt>
                      <c:pt idx="257">
                        <c:v>227</c:v>
                      </c:pt>
                      <c:pt idx="258">
                        <c:v>193</c:v>
                      </c:pt>
                      <c:pt idx="259">
                        <c:v>231</c:v>
                      </c:pt>
                      <c:pt idx="260">
                        <c:v>262</c:v>
                      </c:pt>
                      <c:pt idx="261">
                        <c:v>192</c:v>
                      </c:pt>
                      <c:pt idx="262">
                        <c:v>168</c:v>
                      </c:pt>
                      <c:pt idx="263">
                        <c:v>197</c:v>
                      </c:pt>
                      <c:pt idx="264">
                        <c:v>238</c:v>
                      </c:pt>
                      <c:pt idx="265">
                        <c:v>183</c:v>
                      </c:pt>
                      <c:pt idx="266">
                        <c:v>180</c:v>
                      </c:pt>
                      <c:pt idx="267">
                        <c:v>211</c:v>
                      </c:pt>
                      <c:pt idx="268">
                        <c:v>111</c:v>
                      </c:pt>
                      <c:pt idx="269">
                        <c:v>196</c:v>
                      </c:pt>
                      <c:pt idx="270">
                        <c:v>170</c:v>
                      </c:pt>
                      <c:pt idx="271">
                        <c:v>171</c:v>
                      </c:pt>
                      <c:pt idx="272">
                        <c:v>76</c:v>
                      </c:pt>
                      <c:pt idx="273">
                        <c:v>142</c:v>
                      </c:pt>
                      <c:pt idx="274">
                        <c:v>175</c:v>
                      </c:pt>
                      <c:pt idx="275">
                        <c:v>172</c:v>
                      </c:pt>
                      <c:pt idx="276">
                        <c:v>194</c:v>
                      </c:pt>
                      <c:pt idx="277">
                        <c:v>174</c:v>
                      </c:pt>
                      <c:pt idx="278">
                        <c:v>146</c:v>
                      </c:pt>
                      <c:pt idx="279">
                        <c:v>127</c:v>
                      </c:pt>
                      <c:pt idx="280">
                        <c:v>197</c:v>
                      </c:pt>
                      <c:pt idx="281">
                        <c:v>197</c:v>
                      </c:pt>
                      <c:pt idx="282">
                        <c:v>225</c:v>
                      </c:pt>
                      <c:pt idx="283">
                        <c:v>227</c:v>
                      </c:pt>
                      <c:pt idx="284">
                        <c:v>239</c:v>
                      </c:pt>
                      <c:pt idx="285">
                        <c:v>198</c:v>
                      </c:pt>
                      <c:pt idx="286">
                        <c:v>196</c:v>
                      </c:pt>
                      <c:pt idx="287">
                        <c:v>132</c:v>
                      </c:pt>
                      <c:pt idx="288">
                        <c:v>154</c:v>
                      </c:pt>
                      <c:pt idx="289">
                        <c:v>149</c:v>
                      </c:pt>
                      <c:pt idx="290">
                        <c:v>170</c:v>
                      </c:pt>
                      <c:pt idx="291">
                        <c:v>182</c:v>
                      </c:pt>
                      <c:pt idx="292">
                        <c:v>191</c:v>
                      </c:pt>
                      <c:pt idx="293">
                        <c:v>168</c:v>
                      </c:pt>
                      <c:pt idx="294">
                        <c:v>187</c:v>
                      </c:pt>
                      <c:pt idx="295">
                        <c:v>193</c:v>
                      </c:pt>
                      <c:pt idx="296">
                        <c:v>132</c:v>
                      </c:pt>
                      <c:pt idx="297">
                        <c:v>93</c:v>
                      </c:pt>
                      <c:pt idx="298">
                        <c:v>121</c:v>
                      </c:pt>
                      <c:pt idx="299">
                        <c:v>134</c:v>
                      </c:pt>
                      <c:pt idx="300">
                        <c:v>194</c:v>
                      </c:pt>
                      <c:pt idx="301">
                        <c:v>214</c:v>
                      </c:pt>
                      <c:pt idx="302">
                        <c:v>175</c:v>
                      </c:pt>
                      <c:pt idx="303">
                        <c:v>195</c:v>
                      </c:pt>
                      <c:pt idx="304">
                        <c:v>158</c:v>
                      </c:pt>
                      <c:pt idx="305">
                        <c:v>230</c:v>
                      </c:pt>
                      <c:pt idx="306">
                        <c:v>188</c:v>
                      </c:pt>
                      <c:pt idx="307">
                        <c:v>209</c:v>
                      </c:pt>
                      <c:pt idx="308">
                        <c:v>251</c:v>
                      </c:pt>
                      <c:pt idx="309">
                        <c:v>223</c:v>
                      </c:pt>
                      <c:pt idx="310">
                        <c:v>169</c:v>
                      </c:pt>
                      <c:pt idx="311">
                        <c:v>145</c:v>
                      </c:pt>
                      <c:pt idx="312">
                        <c:v>143</c:v>
                      </c:pt>
                      <c:pt idx="313">
                        <c:v>172</c:v>
                      </c:pt>
                      <c:pt idx="314">
                        <c:v>95</c:v>
                      </c:pt>
                      <c:pt idx="315">
                        <c:v>99</c:v>
                      </c:pt>
                      <c:pt idx="316">
                        <c:v>144</c:v>
                      </c:pt>
                      <c:pt idx="317">
                        <c:v>203</c:v>
                      </c:pt>
                      <c:pt idx="318">
                        <c:v>273</c:v>
                      </c:pt>
                      <c:pt idx="319">
                        <c:v>209</c:v>
                      </c:pt>
                      <c:pt idx="320">
                        <c:v>192</c:v>
                      </c:pt>
                      <c:pt idx="321">
                        <c:v>225</c:v>
                      </c:pt>
                      <c:pt idx="322">
                        <c:v>230</c:v>
                      </c:pt>
                      <c:pt idx="323">
                        <c:v>279</c:v>
                      </c:pt>
                      <c:pt idx="324">
                        <c:v>246</c:v>
                      </c:pt>
                      <c:pt idx="325">
                        <c:v>230</c:v>
                      </c:pt>
                      <c:pt idx="326">
                        <c:v>127</c:v>
                      </c:pt>
                      <c:pt idx="327">
                        <c:v>205</c:v>
                      </c:pt>
                      <c:pt idx="328">
                        <c:v>245</c:v>
                      </c:pt>
                      <c:pt idx="329">
                        <c:v>217</c:v>
                      </c:pt>
                      <c:pt idx="330">
                        <c:v>212</c:v>
                      </c:pt>
                      <c:pt idx="331">
                        <c:v>163</c:v>
                      </c:pt>
                      <c:pt idx="332">
                        <c:v>192</c:v>
                      </c:pt>
                      <c:pt idx="333">
                        <c:v>194</c:v>
                      </c:pt>
                      <c:pt idx="334">
                        <c:v>206</c:v>
                      </c:pt>
                      <c:pt idx="335">
                        <c:v>244</c:v>
                      </c:pt>
                      <c:pt idx="336">
                        <c:v>134</c:v>
                      </c:pt>
                      <c:pt idx="337">
                        <c:v>208</c:v>
                      </c:pt>
                      <c:pt idx="338">
                        <c:v>188</c:v>
                      </c:pt>
                      <c:pt idx="339">
                        <c:v>205</c:v>
                      </c:pt>
                      <c:pt idx="340">
                        <c:v>85</c:v>
                      </c:pt>
                      <c:pt idx="341">
                        <c:v>128</c:v>
                      </c:pt>
                      <c:pt idx="342">
                        <c:v>196</c:v>
                      </c:pt>
                      <c:pt idx="343">
                        <c:v>184</c:v>
                      </c:pt>
                      <c:pt idx="344">
                        <c:v>237</c:v>
                      </c:pt>
                      <c:pt idx="345">
                        <c:v>194</c:v>
                      </c:pt>
                      <c:pt idx="346">
                        <c:v>163</c:v>
                      </c:pt>
                      <c:pt idx="347">
                        <c:v>97</c:v>
                      </c:pt>
                      <c:pt idx="348">
                        <c:v>124</c:v>
                      </c:pt>
                      <c:pt idx="349">
                        <c:v>92</c:v>
                      </c:pt>
                      <c:pt idx="350">
                        <c:v>39</c:v>
                      </c:pt>
                      <c:pt idx="351">
                        <c:v>149</c:v>
                      </c:pt>
                      <c:pt idx="352">
                        <c:v>108</c:v>
                      </c:pt>
                      <c:pt idx="353">
                        <c:v>114</c:v>
                      </c:pt>
                      <c:pt idx="354">
                        <c:v>135</c:v>
                      </c:pt>
                      <c:pt idx="355">
                        <c:v>254</c:v>
                      </c:pt>
                      <c:pt idx="356">
                        <c:v>205</c:v>
                      </c:pt>
                      <c:pt idx="357">
                        <c:v>273</c:v>
                      </c:pt>
                      <c:pt idx="358">
                        <c:v>333</c:v>
                      </c:pt>
                      <c:pt idx="359">
                        <c:v>230</c:v>
                      </c:pt>
                      <c:pt idx="360">
                        <c:v>253</c:v>
                      </c:pt>
                      <c:pt idx="361">
                        <c:v>210</c:v>
                      </c:pt>
                      <c:pt idx="362">
                        <c:v>226</c:v>
                      </c:pt>
                      <c:pt idx="363">
                        <c:v>204</c:v>
                      </c:pt>
                      <c:pt idx="364">
                        <c:v>145</c:v>
                      </c:pt>
                      <c:pt idx="365">
                        <c:v>60</c:v>
                      </c:pt>
                      <c:pt idx="366">
                        <c:v>235</c:v>
                      </c:pt>
                      <c:pt idx="367">
                        <c:v>215</c:v>
                      </c:pt>
                      <c:pt idx="368">
                        <c:v>186</c:v>
                      </c:pt>
                      <c:pt idx="369">
                        <c:v>240</c:v>
                      </c:pt>
                      <c:pt idx="370">
                        <c:v>198</c:v>
                      </c:pt>
                      <c:pt idx="371">
                        <c:v>185</c:v>
                      </c:pt>
                      <c:pt idx="372">
                        <c:v>219</c:v>
                      </c:pt>
                      <c:pt idx="373">
                        <c:v>142</c:v>
                      </c:pt>
                      <c:pt idx="374">
                        <c:v>190</c:v>
                      </c:pt>
                      <c:pt idx="375">
                        <c:v>171</c:v>
                      </c:pt>
                      <c:pt idx="376">
                        <c:v>204</c:v>
                      </c:pt>
                      <c:pt idx="377">
                        <c:v>175</c:v>
                      </c:pt>
                      <c:pt idx="378">
                        <c:v>151</c:v>
                      </c:pt>
                      <c:pt idx="379">
                        <c:v>163</c:v>
                      </c:pt>
                      <c:pt idx="380">
                        <c:v>70</c:v>
                      </c:pt>
                      <c:pt idx="381">
                        <c:v>174</c:v>
                      </c:pt>
                      <c:pt idx="382">
                        <c:v>41</c:v>
                      </c:pt>
                      <c:pt idx="383">
                        <c:v>16</c:v>
                      </c:pt>
                      <c:pt idx="384">
                        <c:v>108</c:v>
                      </c:pt>
                      <c:pt idx="385">
                        <c:v>97</c:v>
                      </c:pt>
                      <c:pt idx="386">
                        <c:v>61</c:v>
                      </c:pt>
                      <c:pt idx="387">
                        <c:v>107</c:v>
                      </c:pt>
                      <c:pt idx="388">
                        <c:v>125</c:v>
                      </c:pt>
                      <c:pt idx="389">
                        <c:v>169</c:v>
                      </c:pt>
                      <c:pt idx="390">
                        <c:v>142</c:v>
                      </c:pt>
                      <c:pt idx="391">
                        <c:v>145</c:v>
                      </c:pt>
                      <c:pt idx="392">
                        <c:v>188</c:v>
                      </c:pt>
                      <c:pt idx="393">
                        <c:v>156</c:v>
                      </c:pt>
                      <c:pt idx="394">
                        <c:v>120</c:v>
                      </c:pt>
                      <c:pt idx="395">
                        <c:v>128</c:v>
                      </c:pt>
                      <c:pt idx="396">
                        <c:v>152</c:v>
                      </c:pt>
                      <c:pt idx="397">
                        <c:v>192</c:v>
                      </c:pt>
                      <c:pt idx="398">
                        <c:v>178</c:v>
                      </c:pt>
                      <c:pt idx="399">
                        <c:v>175</c:v>
                      </c:pt>
                      <c:pt idx="400">
                        <c:v>214</c:v>
                      </c:pt>
                      <c:pt idx="401">
                        <c:v>170</c:v>
                      </c:pt>
                      <c:pt idx="402">
                        <c:v>165</c:v>
                      </c:pt>
                      <c:pt idx="403">
                        <c:v>127</c:v>
                      </c:pt>
                      <c:pt idx="404">
                        <c:v>167</c:v>
                      </c:pt>
                      <c:pt idx="405">
                        <c:v>213</c:v>
                      </c:pt>
                      <c:pt idx="406">
                        <c:v>223</c:v>
                      </c:pt>
                      <c:pt idx="407">
                        <c:v>80</c:v>
                      </c:pt>
                      <c:pt idx="408">
                        <c:v>100</c:v>
                      </c:pt>
                      <c:pt idx="409">
                        <c:v>157</c:v>
                      </c:pt>
                      <c:pt idx="410">
                        <c:v>107</c:v>
                      </c:pt>
                      <c:pt idx="411">
                        <c:v>75</c:v>
                      </c:pt>
                      <c:pt idx="412">
                        <c:v>226</c:v>
                      </c:pt>
                      <c:pt idx="413">
                        <c:v>290</c:v>
                      </c:pt>
                      <c:pt idx="414">
                        <c:v>226</c:v>
                      </c:pt>
                      <c:pt idx="415">
                        <c:v>200</c:v>
                      </c:pt>
                      <c:pt idx="416">
                        <c:v>203</c:v>
                      </c:pt>
                      <c:pt idx="417">
                        <c:v>177</c:v>
                      </c:pt>
                      <c:pt idx="418">
                        <c:v>91</c:v>
                      </c:pt>
                      <c:pt idx="419">
                        <c:v>207</c:v>
                      </c:pt>
                      <c:pt idx="420">
                        <c:v>207</c:v>
                      </c:pt>
                      <c:pt idx="421">
                        <c:v>214</c:v>
                      </c:pt>
                      <c:pt idx="422">
                        <c:v>192</c:v>
                      </c:pt>
                      <c:pt idx="423">
                        <c:v>163</c:v>
                      </c:pt>
                      <c:pt idx="424">
                        <c:v>138</c:v>
                      </c:pt>
                      <c:pt idx="425">
                        <c:v>221</c:v>
                      </c:pt>
                      <c:pt idx="426">
                        <c:v>158</c:v>
                      </c:pt>
                      <c:pt idx="427">
                        <c:v>141</c:v>
                      </c:pt>
                      <c:pt idx="428">
                        <c:v>129</c:v>
                      </c:pt>
                      <c:pt idx="429">
                        <c:v>128</c:v>
                      </c:pt>
                      <c:pt idx="430">
                        <c:v>203</c:v>
                      </c:pt>
                      <c:pt idx="431">
                        <c:v>177</c:v>
                      </c:pt>
                      <c:pt idx="432">
                        <c:v>174</c:v>
                      </c:pt>
                      <c:pt idx="433">
                        <c:v>167</c:v>
                      </c:pt>
                      <c:pt idx="434">
                        <c:v>142</c:v>
                      </c:pt>
                      <c:pt idx="435">
                        <c:v>172</c:v>
                      </c:pt>
                      <c:pt idx="436">
                        <c:v>171</c:v>
                      </c:pt>
                      <c:pt idx="437">
                        <c:v>219</c:v>
                      </c:pt>
                      <c:pt idx="438">
                        <c:v>195</c:v>
                      </c:pt>
                      <c:pt idx="439">
                        <c:v>218</c:v>
                      </c:pt>
                      <c:pt idx="440">
                        <c:v>249</c:v>
                      </c:pt>
                      <c:pt idx="441">
                        <c:v>127</c:v>
                      </c:pt>
                      <c:pt idx="442">
                        <c:v>146</c:v>
                      </c:pt>
                      <c:pt idx="443">
                        <c:v>159</c:v>
                      </c:pt>
                      <c:pt idx="444">
                        <c:v>149</c:v>
                      </c:pt>
                      <c:pt idx="445">
                        <c:v>136</c:v>
                      </c:pt>
                      <c:pt idx="446">
                        <c:v>169</c:v>
                      </c:pt>
                      <c:pt idx="447">
                        <c:v>170</c:v>
                      </c:pt>
                      <c:pt idx="448">
                        <c:v>186</c:v>
                      </c:pt>
                      <c:pt idx="449">
                        <c:v>192</c:v>
                      </c:pt>
                      <c:pt idx="450">
                        <c:v>176</c:v>
                      </c:pt>
                      <c:pt idx="451">
                        <c:v>146</c:v>
                      </c:pt>
                      <c:pt idx="452">
                        <c:v>102</c:v>
                      </c:pt>
                      <c:pt idx="453">
                        <c:v>133</c:v>
                      </c:pt>
                      <c:pt idx="454">
                        <c:v>159</c:v>
                      </c:pt>
                      <c:pt idx="455">
                        <c:v>140</c:v>
                      </c:pt>
                      <c:pt idx="456">
                        <c:v>151</c:v>
                      </c:pt>
                      <c:pt idx="457">
                        <c:v>136</c:v>
                      </c:pt>
                      <c:pt idx="458">
                        <c:v>118</c:v>
                      </c:pt>
                      <c:pt idx="459">
                        <c:v>104</c:v>
                      </c:pt>
                      <c:pt idx="460">
                        <c:v>84</c:v>
                      </c:pt>
                      <c:pt idx="461">
                        <c:v>108</c:v>
                      </c:pt>
                      <c:pt idx="462">
                        <c:v>178</c:v>
                      </c:pt>
                      <c:pt idx="463">
                        <c:v>126</c:v>
                      </c:pt>
                      <c:pt idx="464">
                        <c:v>124</c:v>
                      </c:pt>
                      <c:pt idx="465">
                        <c:v>126</c:v>
                      </c:pt>
                      <c:pt idx="466">
                        <c:v>115</c:v>
                      </c:pt>
                      <c:pt idx="467">
                        <c:v>62</c:v>
                      </c:pt>
                      <c:pt idx="468">
                        <c:v>44</c:v>
                      </c:pt>
                      <c:pt idx="469">
                        <c:v>84</c:v>
                      </c:pt>
                      <c:pt idx="470">
                        <c:v>65</c:v>
                      </c:pt>
                      <c:pt idx="471">
                        <c:v>67</c:v>
                      </c:pt>
                      <c:pt idx="472">
                        <c:v>79</c:v>
                      </c:pt>
                      <c:pt idx="473">
                        <c:v>27</c:v>
                      </c:pt>
                      <c:pt idx="474">
                        <c:v>153</c:v>
                      </c:pt>
                      <c:pt idx="475">
                        <c:v>101</c:v>
                      </c:pt>
                      <c:pt idx="476">
                        <c:v>57</c:v>
                      </c:pt>
                      <c:pt idx="477">
                        <c:v>167</c:v>
                      </c:pt>
                      <c:pt idx="478">
                        <c:v>123</c:v>
                      </c:pt>
                      <c:pt idx="479">
                        <c:v>161</c:v>
                      </c:pt>
                      <c:pt idx="480">
                        <c:v>130</c:v>
                      </c:pt>
                      <c:pt idx="481">
                        <c:v>136</c:v>
                      </c:pt>
                      <c:pt idx="482">
                        <c:v>102</c:v>
                      </c:pt>
                      <c:pt idx="483">
                        <c:v>162</c:v>
                      </c:pt>
                      <c:pt idx="484">
                        <c:v>167</c:v>
                      </c:pt>
                      <c:pt idx="485">
                        <c:v>114</c:v>
                      </c:pt>
                      <c:pt idx="486">
                        <c:v>172</c:v>
                      </c:pt>
                      <c:pt idx="487">
                        <c:v>105</c:v>
                      </c:pt>
                      <c:pt idx="488">
                        <c:v>94</c:v>
                      </c:pt>
                      <c:pt idx="489">
                        <c:v>155</c:v>
                      </c:pt>
                      <c:pt idx="490">
                        <c:v>144</c:v>
                      </c:pt>
                      <c:pt idx="491">
                        <c:v>176</c:v>
                      </c:pt>
                      <c:pt idx="492">
                        <c:v>107</c:v>
                      </c:pt>
                      <c:pt idx="493">
                        <c:v>165</c:v>
                      </c:pt>
                      <c:pt idx="494">
                        <c:v>129</c:v>
                      </c:pt>
                      <c:pt idx="495">
                        <c:v>93</c:v>
                      </c:pt>
                      <c:pt idx="496">
                        <c:v>101</c:v>
                      </c:pt>
                      <c:pt idx="497">
                        <c:v>174</c:v>
                      </c:pt>
                      <c:pt idx="498">
                        <c:v>142</c:v>
                      </c:pt>
                      <c:pt idx="499">
                        <c:v>132</c:v>
                      </c:pt>
                      <c:pt idx="500">
                        <c:v>127</c:v>
                      </c:pt>
                      <c:pt idx="501">
                        <c:v>119</c:v>
                      </c:pt>
                      <c:pt idx="502">
                        <c:v>133</c:v>
                      </c:pt>
                      <c:pt idx="562">
                        <c:v>109</c:v>
                      </c:pt>
                      <c:pt idx="563">
                        <c:v>165</c:v>
                      </c:pt>
                      <c:pt idx="564">
                        <c:v>136</c:v>
                      </c:pt>
                      <c:pt idx="565">
                        <c:v>117</c:v>
                      </c:pt>
                      <c:pt idx="566">
                        <c:v>132</c:v>
                      </c:pt>
                      <c:pt idx="567">
                        <c:v>115</c:v>
                      </c:pt>
                      <c:pt idx="568">
                        <c:v>120</c:v>
                      </c:pt>
                      <c:pt idx="569">
                        <c:v>140</c:v>
                      </c:pt>
                      <c:pt idx="570">
                        <c:v>167</c:v>
                      </c:pt>
                      <c:pt idx="571">
                        <c:v>165</c:v>
                      </c:pt>
                      <c:pt idx="572">
                        <c:v>185</c:v>
                      </c:pt>
                      <c:pt idx="573">
                        <c:v>199</c:v>
                      </c:pt>
                      <c:pt idx="574">
                        <c:v>164</c:v>
                      </c:pt>
                      <c:pt idx="575">
                        <c:v>116</c:v>
                      </c:pt>
                      <c:pt idx="576">
                        <c:v>110</c:v>
                      </c:pt>
                      <c:pt idx="577">
                        <c:v>209</c:v>
                      </c:pt>
                      <c:pt idx="578">
                        <c:v>172</c:v>
                      </c:pt>
                      <c:pt idx="579">
                        <c:v>129</c:v>
                      </c:pt>
                      <c:pt idx="580">
                        <c:v>181</c:v>
                      </c:pt>
                      <c:pt idx="581">
                        <c:v>151</c:v>
                      </c:pt>
                      <c:pt idx="582">
                        <c:v>183</c:v>
                      </c:pt>
                      <c:pt idx="583">
                        <c:v>207</c:v>
                      </c:pt>
                      <c:pt idx="584">
                        <c:v>184</c:v>
                      </c:pt>
                      <c:pt idx="585">
                        <c:v>171</c:v>
                      </c:pt>
                      <c:pt idx="586">
                        <c:v>178</c:v>
                      </c:pt>
                      <c:pt idx="587">
                        <c:v>182</c:v>
                      </c:pt>
                      <c:pt idx="588">
                        <c:v>181</c:v>
                      </c:pt>
                      <c:pt idx="589">
                        <c:v>175</c:v>
                      </c:pt>
                      <c:pt idx="590">
                        <c:v>161</c:v>
                      </c:pt>
                      <c:pt idx="591">
                        <c:v>133</c:v>
                      </c:pt>
                      <c:pt idx="592">
                        <c:v>164</c:v>
                      </c:pt>
                      <c:pt idx="593">
                        <c:v>205</c:v>
                      </c:pt>
                      <c:pt idx="594">
                        <c:v>176</c:v>
                      </c:pt>
                      <c:pt idx="595">
                        <c:v>194</c:v>
                      </c:pt>
                      <c:pt idx="596">
                        <c:v>197</c:v>
                      </c:pt>
                      <c:pt idx="597">
                        <c:v>69</c:v>
                      </c:pt>
                      <c:pt idx="598">
                        <c:v>177</c:v>
                      </c:pt>
                      <c:pt idx="599">
                        <c:v>195</c:v>
                      </c:pt>
                      <c:pt idx="600">
                        <c:v>154</c:v>
                      </c:pt>
                      <c:pt idx="601">
                        <c:v>157</c:v>
                      </c:pt>
                      <c:pt idx="602">
                        <c:v>126</c:v>
                      </c:pt>
                      <c:pt idx="603">
                        <c:v>167</c:v>
                      </c:pt>
                      <c:pt idx="604">
                        <c:v>117</c:v>
                      </c:pt>
                      <c:pt idx="605">
                        <c:v>183</c:v>
                      </c:pt>
                      <c:pt idx="606">
                        <c:v>143</c:v>
                      </c:pt>
                      <c:pt idx="607">
                        <c:v>204</c:v>
                      </c:pt>
                      <c:pt idx="608">
                        <c:v>164</c:v>
                      </c:pt>
                      <c:pt idx="609">
                        <c:v>198</c:v>
                      </c:pt>
                      <c:pt idx="610">
                        <c:v>213</c:v>
                      </c:pt>
                      <c:pt idx="611">
                        <c:v>191</c:v>
                      </c:pt>
                      <c:pt idx="612">
                        <c:v>164</c:v>
                      </c:pt>
                      <c:pt idx="613">
                        <c:v>126</c:v>
                      </c:pt>
                      <c:pt idx="614">
                        <c:v>200</c:v>
                      </c:pt>
                      <c:pt idx="615">
                        <c:v>197</c:v>
                      </c:pt>
                      <c:pt idx="616">
                        <c:v>160</c:v>
                      </c:pt>
                      <c:pt idx="617">
                        <c:v>184</c:v>
                      </c:pt>
                      <c:pt idx="618">
                        <c:v>177</c:v>
                      </c:pt>
                      <c:pt idx="619">
                        <c:v>209</c:v>
                      </c:pt>
                      <c:pt idx="620">
                        <c:v>168</c:v>
                      </c:pt>
                      <c:pt idx="621">
                        <c:v>172</c:v>
                      </c:pt>
                      <c:pt idx="622">
                        <c:v>170</c:v>
                      </c:pt>
                      <c:pt idx="623">
                        <c:v>170</c:v>
                      </c:pt>
                      <c:pt idx="624">
                        <c:v>180</c:v>
                      </c:pt>
                      <c:pt idx="625">
                        <c:v>183</c:v>
                      </c:pt>
                      <c:pt idx="626">
                        <c:v>173</c:v>
                      </c:pt>
                      <c:pt idx="627">
                        <c:v>143</c:v>
                      </c:pt>
                      <c:pt idx="628">
                        <c:v>155</c:v>
                      </c:pt>
                      <c:pt idx="629">
                        <c:v>177</c:v>
                      </c:pt>
                      <c:pt idx="630">
                        <c:v>171</c:v>
                      </c:pt>
                      <c:pt idx="631">
                        <c:v>135</c:v>
                      </c:pt>
                      <c:pt idx="632">
                        <c:v>152</c:v>
                      </c:pt>
                      <c:pt idx="633">
                        <c:v>142</c:v>
                      </c:pt>
                      <c:pt idx="634">
                        <c:v>109</c:v>
                      </c:pt>
                      <c:pt idx="635">
                        <c:v>138</c:v>
                      </c:pt>
                      <c:pt idx="636">
                        <c:v>127</c:v>
                      </c:pt>
                      <c:pt idx="637">
                        <c:v>155</c:v>
                      </c:pt>
                      <c:pt idx="638">
                        <c:v>181</c:v>
                      </c:pt>
                      <c:pt idx="639">
                        <c:v>174</c:v>
                      </c:pt>
                      <c:pt idx="640">
                        <c:v>181</c:v>
                      </c:pt>
                      <c:pt idx="641">
                        <c:v>170</c:v>
                      </c:pt>
                      <c:pt idx="642">
                        <c:v>187</c:v>
                      </c:pt>
                      <c:pt idx="643">
                        <c:v>181</c:v>
                      </c:pt>
                      <c:pt idx="644">
                        <c:v>114</c:v>
                      </c:pt>
                      <c:pt idx="645">
                        <c:v>143</c:v>
                      </c:pt>
                      <c:pt idx="646">
                        <c:v>138</c:v>
                      </c:pt>
                      <c:pt idx="647">
                        <c:v>167</c:v>
                      </c:pt>
                      <c:pt idx="648">
                        <c:v>190</c:v>
                      </c:pt>
                      <c:pt idx="649">
                        <c:v>162</c:v>
                      </c:pt>
                      <c:pt idx="650">
                        <c:v>131</c:v>
                      </c:pt>
                      <c:pt idx="651">
                        <c:v>138</c:v>
                      </c:pt>
                      <c:pt idx="652">
                        <c:v>114</c:v>
                      </c:pt>
                      <c:pt idx="653">
                        <c:v>89</c:v>
                      </c:pt>
                      <c:pt idx="654">
                        <c:v>83</c:v>
                      </c:pt>
                      <c:pt idx="655">
                        <c:v>92</c:v>
                      </c:pt>
                      <c:pt idx="656">
                        <c:v>124</c:v>
                      </c:pt>
                      <c:pt idx="657">
                        <c:v>54</c:v>
                      </c:pt>
                      <c:pt idx="658">
                        <c:v>35</c:v>
                      </c:pt>
                      <c:pt idx="659">
                        <c:v>57</c:v>
                      </c:pt>
                      <c:pt idx="660">
                        <c:v>99</c:v>
                      </c:pt>
                      <c:pt idx="661">
                        <c:v>106</c:v>
                      </c:pt>
                      <c:pt idx="662">
                        <c:v>71</c:v>
                      </c:pt>
                      <c:pt idx="663">
                        <c:v>69</c:v>
                      </c:pt>
                      <c:pt idx="664">
                        <c:v>128</c:v>
                      </c:pt>
                      <c:pt idx="665">
                        <c:v>95</c:v>
                      </c:pt>
                      <c:pt idx="666">
                        <c:v>122</c:v>
                      </c:pt>
                      <c:pt idx="667">
                        <c:v>142</c:v>
                      </c:pt>
                      <c:pt idx="668">
                        <c:v>171</c:v>
                      </c:pt>
                      <c:pt idx="669">
                        <c:v>197</c:v>
                      </c:pt>
                      <c:pt idx="670">
                        <c:v>134</c:v>
                      </c:pt>
                      <c:pt idx="671">
                        <c:v>97</c:v>
                      </c:pt>
                      <c:pt idx="672">
                        <c:v>110</c:v>
                      </c:pt>
                      <c:pt idx="673">
                        <c:v>152</c:v>
                      </c:pt>
                      <c:pt idx="674">
                        <c:v>175</c:v>
                      </c:pt>
                      <c:pt idx="675">
                        <c:v>180</c:v>
                      </c:pt>
                      <c:pt idx="676">
                        <c:v>105</c:v>
                      </c:pt>
                      <c:pt idx="677">
                        <c:v>180</c:v>
                      </c:pt>
                      <c:pt idx="678">
                        <c:v>213</c:v>
                      </c:pt>
                      <c:pt idx="679">
                        <c:v>152</c:v>
                      </c:pt>
                      <c:pt idx="680">
                        <c:v>170</c:v>
                      </c:pt>
                      <c:pt idx="681">
                        <c:v>159</c:v>
                      </c:pt>
                      <c:pt idx="682">
                        <c:v>219</c:v>
                      </c:pt>
                      <c:pt idx="683">
                        <c:v>186</c:v>
                      </c:pt>
                      <c:pt idx="684">
                        <c:v>91</c:v>
                      </c:pt>
                      <c:pt idx="685">
                        <c:v>113</c:v>
                      </c:pt>
                      <c:pt idx="686">
                        <c:v>173</c:v>
                      </c:pt>
                      <c:pt idx="687">
                        <c:v>180</c:v>
                      </c:pt>
                      <c:pt idx="688">
                        <c:v>216</c:v>
                      </c:pt>
                      <c:pt idx="689">
                        <c:v>78</c:v>
                      </c:pt>
                      <c:pt idx="690">
                        <c:v>59</c:v>
                      </c:pt>
                      <c:pt idx="691">
                        <c:v>153</c:v>
                      </c:pt>
                      <c:pt idx="692">
                        <c:v>170</c:v>
                      </c:pt>
                      <c:pt idx="693">
                        <c:v>97</c:v>
                      </c:pt>
                      <c:pt idx="694">
                        <c:v>94</c:v>
                      </c:pt>
                      <c:pt idx="695">
                        <c:v>162</c:v>
                      </c:pt>
                      <c:pt idx="696">
                        <c:v>198</c:v>
                      </c:pt>
                      <c:pt idx="697">
                        <c:v>140</c:v>
                      </c:pt>
                      <c:pt idx="698">
                        <c:v>135</c:v>
                      </c:pt>
                      <c:pt idx="699">
                        <c:v>198</c:v>
                      </c:pt>
                      <c:pt idx="700">
                        <c:v>196</c:v>
                      </c:pt>
                      <c:pt idx="701">
                        <c:v>124</c:v>
                      </c:pt>
                      <c:pt idx="702">
                        <c:v>69</c:v>
                      </c:pt>
                      <c:pt idx="703">
                        <c:v>92</c:v>
                      </c:pt>
                      <c:pt idx="704">
                        <c:v>49</c:v>
                      </c:pt>
                      <c:pt idx="739">
                        <c:v>174</c:v>
                      </c:pt>
                      <c:pt idx="740">
                        <c:v>128</c:v>
                      </c:pt>
                      <c:pt idx="741">
                        <c:v>207</c:v>
                      </c:pt>
                      <c:pt idx="742">
                        <c:v>229</c:v>
                      </c:pt>
                      <c:pt idx="743">
                        <c:v>232</c:v>
                      </c:pt>
                      <c:pt idx="744">
                        <c:v>213</c:v>
                      </c:pt>
                      <c:pt idx="745">
                        <c:v>252</c:v>
                      </c:pt>
                      <c:pt idx="746">
                        <c:v>200</c:v>
                      </c:pt>
                      <c:pt idx="747">
                        <c:v>245</c:v>
                      </c:pt>
                      <c:pt idx="748">
                        <c:v>230</c:v>
                      </c:pt>
                      <c:pt idx="749">
                        <c:v>176</c:v>
                      </c:pt>
                      <c:pt idx="750">
                        <c:v>90</c:v>
                      </c:pt>
                      <c:pt idx="751">
                        <c:v>199</c:v>
                      </c:pt>
                      <c:pt idx="752">
                        <c:v>225</c:v>
                      </c:pt>
                      <c:pt idx="753">
                        <c:v>224</c:v>
                      </c:pt>
                      <c:pt idx="754">
                        <c:v>198</c:v>
                      </c:pt>
                      <c:pt idx="755">
                        <c:v>193</c:v>
                      </c:pt>
                      <c:pt idx="756">
                        <c:v>163</c:v>
                      </c:pt>
                      <c:pt idx="757">
                        <c:v>254</c:v>
                      </c:pt>
                      <c:pt idx="758">
                        <c:v>107</c:v>
                      </c:pt>
                      <c:pt idx="759">
                        <c:v>277</c:v>
                      </c:pt>
                      <c:pt idx="760">
                        <c:v>216</c:v>
                      </c:pt>
                      <c:pt idx="761">
                        <c:v>183</c:v>
                      </c:pt>
                      <c:pt idx="762">
                        <c:v>49</c:v>
                      </c:pt>
                      <c:pt idx="763">
                        <c:v>81</c:v>
                      </c:pt>
                      <c:pt idx="764">
                        <c:v>203</c:v>
                      </c:pt>
                      <c:pt idx="765">
                        <c:v>157</c:v>
                      </c:pt>
                      <c:pt idx="766">
                        <c:v>210</c:v>
                      </c:pt>
                      <c:pt idx="767">
                        <c:v>195</c:v>
                      </c:pt>
                      <c:pt idx="768">
                        <c:v>213</c:v>
                      </c:pt>
                      <c:pt idx="769">
                        <c:v>291</c:v>
                      </c:pt>
                      <c:pt idx="770">
                        <c:v>124</c:v>
                      </c:pt>
                      <c:pt idx="771">
                        <c:v>173</c:v>
                      </c:pt>
                      <c:pt idx="772">
                        <c:v>168</c:v>
                      </c:pt>
                      <c:pt idx="773">
                        <c:v>231</c:v>
                      </c:pt>
                      <c:pt idx="774">
                        <c:v>231</c:v>
                      </c:pt>
                      <c:pt idx="775">
                        <c:v>215</c:v>
                      </c:pt>
                      <c:pt idx="776">
                        <c:v>185</c:v>
                      </c:pt>
                      <c:pt idx="777">
                        <c:v>227</c:v>
                      </c:pt>
                      <c:pt idx="778">
                        <c:v>227</c:v>
                      </c:pt>
                      <c:pt idx="779">
                        <c:v>233</c:v>
                      </c:pt>
                      <c:pt idx="780">
                        <c:v>212</c:v>
                      </c:pt>
                      <c:pt idx="781">
                        <c:v>212</c:v>
                      </c:pt>
                      <c:pt idx="782">
                        <c:v>197</c:v>
                      </c:pt>
                      <c:pt idx="783">
                        <c:v>172</c:v>
                      </c:pt>
                      <c:pt idx="784">
                        <c:v>157</c:v>
                      </c:pt>
                      <c:pt idx="785">
                        <c:v>251</c:v>
                      </c:pt>
                      <c:pt idx="786">
                        <c:v>231</c:v>
                      </c:pt>
                      <c:pt idx="787">
                        <c:v>246</c:v>
                      </c:pt>
                      <c:pt idx="788">
                        <c:v>270</c:v>
                      </c:pt>
                      <c:pt idx="789">
                        <c:v>313</c:v>
                      </c:pt>
                      <c:pt idx="790">
                        <c:v>253</c:v>
                      </c:pt>
                      <c:pt idx="791">
                        <c:v>200</c:v>
                      </c:pt>
                      <c:pt idx="792">
                        <c:v>208</c:v>
                      </c:pt>
                      <c:pt idx="793">
                        <c:v>203</c:v>
                      </c:pt>
                      <c:pt idx="794">
                        <c:v>198</c:v>
                      </c:pt>
                      <c:pt idx="795">
                        <c:v>224</c:v>
                      </c:pt>
                      <c:pt idx="796">
                        <c:v>253</c:v>
                      </c:pt>
                      <c:pt idx="797">
                        <c:v>221</c:v>
                      </c:pt>
                      <c:pt idx="798">
                        <c:v>174</c:v>
                      </c:pt>
                      <c:pt idx="799">
                        <c:v>178</c:v>
                      </c:pt>
                      <c:pt idx="800">
                        <c:v>177</c:v>
                      </c:pt>
                      <c:pt idx="801">
                        <c:v>116</c:v>
                      </c:pt>
                      <c:pt idx="802">
                        <c:v>163</c:v>
                      </c:pt>
                      <c:pt idx="803">
                        <c:v>185</c:v>
                      </c:pt>
                      <c:pt idx="804">
                        <c:v>143</c:v>
                      </c:pt>
                      <c:pt idx="805">
                        <c:v>90</c:v>
                      </c:pt>
                      <c:pt idx="806">
                        <c:v>137</c:v>
                      </c:pt>
                      <c:pt idx="807">
                        <c:v>172</c:v>
                      </c:pt>
                      <c:pt idx="808">
                        <c:v>183</c:v>
                      </c:pt>
                      <c:pt idx="809">
                        <c:v>273</c:v>
                      </c:pt>
                      <c:pt idx="810">
                        <c:v>384</c:v>
                      </c:pt>
                      <c:pt idx="811">
                        <c:v>206</c:v>
                      </c:pt>
                      <c:pt idx="812">
                        <c:v>167</c:v>
                      </c:pt>
                      <c:pt idx="813">
                        <c:v>175</c:v>
                      </c:pt>
                      <c:pt idx="814">
                        <c:v>117</c:v>
                      </c:pt>
                      <c:pt idx="815">
                        <c:v>194</c:v>
                      </c:pt>
                      <c:pt idx="816">
                        <c:v>160</c:v>
                      </c:pt>
                      <c:pt idx="817">
                        <c:v>202</c:v>
                      </c:pt>
                      <c:pt idx="818">
                        <c:v>163</c:v>
                      </c:pt>
                      <c:pt idx="819">
                        <c:v>132</c:v>
                      </c:pt>
                      <c:pt idx="820">
                        <c:v>121</c:v>
                      </c:pt>
                      <c:pt idx="821">
                        <c:v>123</c:v>
                      </c:pt>
                      <c:pt idx="822">
                        <c:v>102</c:v>
                      </c:pt>
                      <c:pt idx="823">
                        <c:v>113</c:v>
                      </c:pt>
                      <c:pt idx="824">
                        <c:v>93</c:v>
                      </c:pt>
                      <c:pt idx="825">
                        <c:v>113</c:v>
                      </c:pt>
                      <c:pt idx="826">
                        <c:v>117</c:v>
                      </c:pt>
                      <c:pt idx="827">
                        <c:v>103</c:v>
                      </c:pt>
                      <c:pt idx="828">
                        <c:v>132</c:v>
                      </c:pt>
                      <c:pt idx="829">
                        <c:v>139</c:v>
                      </c:pt>
                      <c:pt idx="830">
                        <c:v>128</c:v>
                      </c:pt>
                      <c:pt idx="831">
                        <c:v>139</c:v>
                      </c:pt>
                      <c:pt idx="832">
                        <c:v>153</c:v>
                      </c:pt>
                      <c:pt idx="833">
                        <c:v>143</c:v>
                      </c:pt>
                      <c:pt idx="834">
                        <c:v>149</c:v>
                      </c:pt>
                      <c:pt idx="835">
                        <c:v>124</c:v>
                      </c:pt>
                      <c:pt idx="836">
                        <c:v>116</c:v>
                      </c:pt>
                      <c:pt idx="837">
                        <c:v>110</c:v>
                      </c:pt>
                      <c:pt idx="838">
                        <c:v>47</c:v>
                      </c:pt>
                      <c:pt idx="839">
                        <c:v>48</c:v>
                      </c:pt>
                      <c:pt idx="840">
                        <c:v>82</c:v>
                      </c:pt>
                      <c:pt idx="841">
                        <c:v>106</c:v>
                      </c:pt>
                      <c:pt idx="842">
                        <c:v>62</c:v>
                      </c:pt>
                      <c:pt idx="843">
                        <c:v>64</c:v>
                      </c:pt>
                      <c:pt idx="844">
                        <c:v>58</c:v>
                      </c:pt>
                      <c:pt idx="845">
                        <c:v>50</c:v>
                      </c:pt>
                      <c:pt idx="846">
                        <c:v>110</c:v>
                      </c:pt>
                      <c:pt idx="847">
                        <c:v>112</c:v>
                      </c:pt>
                      <c:pt idx="848">
                        <c:v>124</c:v>
                      </c:pt>
                      <c:pt idx="849">
                        <c:v>114</c:v>
                      </c:pt>
                      <c:pt idx="850">
                        <c:v>132</c:v>
                      </c:pt>
                      <c:pt idx="851">
                        <c:v>113</c:v>
                      </c:pt>
                      <c:pt idx="852">
                        <c:v>133</c:v>
                      </c:pt>
                      <c:pt idx="853">
                        <c:v>115</c:v>
                      </c:pt>
                      <c:pt idx="854">
                        <c:v>136</c:v>
                      </c:pt>
                      <c:pt idx="855">
                        <c:v>142</c:v>
                      </c:pt>
                      <c:pt idx="856">
                        <c:v>206</c:v>
                      </c:pt>
                      <c:pt idx="857">
                        <c:v>151</c:v>
                      </c:pt>
                      <c:pt idx="858">
                        <c:v>160</c:v>
                      </c:pt>
                      <c:pt idx="859">
                        <c:v>134</c:v>
                      </c:pt>
                      <c:pt idx="860">
                        <c:v>163</c:v>
                      </c:pt>
                      <c:pt idx="861">
                        <c:v>144</c:v>
                      </c:pt>
                      <c:pt idx="862">
                        <c:v>173</c:v>
                      </c:pt>
                      <c:pt idx="863">
                        <c:v>154</c:v>
                      </c:pt>
                      <c:pt idx="864">
                        <c:v>140</c:v>
                      </c:pt>
                      <c:pt idx="865">
                        <c:v>150</c:v>
                      </c:pt>
                      <c:pt idx="866">
                        <c:v>136</c:v>
                      </c:pt>
                      <c:pt idx="867">
                        <c:v>118</c:v>
                      </c:pt>
                      <c:pt idx="868">
                        <c:v>120</c:v>
                      </c:pt>
                      <c:pt idx="869">
                        <c:v>124</c:v>
                      </c:pt>
                      <c:pt idx="870">
                        <c:v>76</c:v>
                      </c:pt>
                      <c:pt idx="871">
                        <c:v>167</c:v>
                      </c:pt>
                      <c:pt idx="872">
                        <c:v>122</c:v>
                      </c:pt>
                      <c:pt idx="873">
                        <c:v>116</c:v>
                      </c:pt>
                      <c:pt idx="874">
                        <c:v>102</c:v>
                      </c:pt>
                      <c:pt idx="875">
                        <c:v>174</c:v>
                      </c:pt>
                      <c:pt idx="876">
                        <c:v>168</c:v>
                      </c:pt>
                      <c:pt idx="877">
                        <c:v>142</c:v>
                      </c:pt>
                      <c:pt idx="878">
                        <c:v>164</c:v>
                      </c:pt>
                      <c:pt idx="879">
                        <c:v>138</c:v>
                      </c:pt>
                      <c:pt idx="880">
                        <c:v>152</c:v>
                      </c:pt>
                      <c:pt idx="881">
                        <c:v>149</c:v>
                      </c:pt>
                      <c:pt idx="882">
                        <c:v>112</c:v>
                      </c:pt>
                      <c:pt idx="883">
                        <c:v>160</c:v>
                      </c:pt>
                      <c:pt idx="884">
                        <c:v>187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A474-4029-AAC2-8120C4426959}"/>
                  </c:ext>
                </c:extLst>
              </c15:ser>
            </c15:filteredBarSeries>
            <c15:filteredBarSeries>
              <c15:ser>
                <c:idx val="7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- IN</c:v>
                      </c:pt>
                    </c:strCache>
                  </c:strRef>
                </c:tx>
                <c:spPr>
                  <a:solidFill>
                    <a:schemeClr val="accent2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DailyData!$L$2:$L$886</c15:sqref>
                        </c15:formulaRef>
                      </c:ext>
                    </c:extLst>
                    <c:numCache>
                      <c:formatCode>General</c:formatCode>
                      <c:ptCount val="885"/>
                      <c:pt idx="0">
                        <c:v>150</c:v>
                      </c:pt>
                      <c:pt idx="1">
                        <c:v>241</c:v>
                      </c:pt>
                      <c:pt idx="2">
                        <c:v>187</c:v>
                      </c:pt>
                      <c:pt idx="3">
                        <c:v>237</c:v>
                      </c:pt>
                      <c:pt idx="4">
                        <c:v>306</c:v>
                      </c:pt>
                      <c:pt idx="5">
                        <c:v>283</c:v>
                      </c:pt>
                      <c:pt idx="6">
                        <c:v>305</c:v>
                      </c:pt>
                      <c:pt idx="7">
                        <c:v>237</c:v>
                      </c:pt>
                      <c:pt idx="8">
                        <c:v>214</c:v>
                      </c:pt>
                      <c:pt idx="9">
                        <c:v>324</c:v>
                      </c:pt>
                      <c:pt idx="10">
                        <c:v>342</c:v>
                      </c:pt>
                      <c:pt idx="11">
                        <c:v>299</c:v>
                      </c:pt>
                      <c:pt idx="12">
                        <c:v>399</c:v>
                      </c:pt>
                      <c:pt idx="13">
                        <c:v>368</c:v>
                      </c:pt>
                      <c:pt idx="14">
                        <c:v>259</c:v>
                      </c:pt>
                      <c:pt idx="15">
                        <c:v>295</c:v>
                      </c:pt>
                      <c:pt idx="16">
                        <c:v>347</c:v>
                      </c:pt>
                      <c:pt idx="17">
                        <c:v>327</c:v>
                      </c:pt>
                      <c:pt idx="18">
                        <c:v>315</c:v>
                      </c:pt>
                      <c:pt idx="19">
                        <c:v>369</c:v>
                      </c:pt>
                      <c:pt idx="20">
                        <c:v>386</c:v>
                      </c:pt>
                      <c:pt idx="21">
                        <c:v>349</c:v>
                      </c:pt>
                      <c:pt idx="22">
                        <c:v>301</c:v>
                      </c:pt>
                      <c:pt idx="23">
                        <c:v>345</c:v>
                      </c:pt>
                      <c:pt idx="24">
                        <c:v>430</c:v>
                      </c:pt>
                      <c:pt idx="25">
                        <c:v>360</c:v>
                      </c:pt>
                      <c:pt idx="26">
                        <c:v>471</c:v>
                      </c:pt>
                      <c:pt idx="27">
                        <c:v>449</c:v>
                      </c:pt>
                      <c:pt idx="28">
                        <c:v>355</c:v>
                      </c:pt>
                      <c:pt idx="29">
                        <c:v>284</c:v>
                      </c:pt>
                      <c:pt idx="30">
                        <c:v>362</c:v>
                      </c:pt>
                      <c:pt idx="31">
                        <c:v>327</c:v>
                      </c:pt>
                      <c:pt idx="32">
                        <c:v>331</c:v>
                      </c:pt>
                      <c:pt idx="33">
                        <c:v>405</c:v>
                      </c:pt>
                      <c:pt idx="34">
                        <c:v>519</c:v>
                      </c:pt>
                      <c:pt idx="35">
                        <c:v>254</c:v>
                      </c:pt>
                      <c:pt idx="36">
                        <c:v>244</c:v>
                      </c:pt>
                      <c:pt idx="37">
                        <c:v>254</c:v>
                      </c:pt>
                      <c:pt idx="38">
                        <c:v>301</c:v>
                      </c:pt>
                      <c:pt idx="39">
                        <c:v>368</c:v>
                      </c:pt>
                      <c:pt idx="40">
                        <c:v>557</c:v>
                      </c:pt>
                      <c:pt idx="41">
                        <c:v>132</c:v>
                      </c:pt>
                      <c:pt idx="42">
                        <c:v>375</c:v>
                      </c:pt>
                      <c:pt idx="43">
                        <c:v>345</c:v>
                      </c:pt>
                      <c:pt idx="44">
                        <c:v>306</c:v>
                      </c:pt>
                      <c:pt idx="45">
                        <c:v>329</c:v>
                      </c:pt>
                      <c:pt idx="46">
                        <c:v>311</c:v>
                      </c:pt>
                      <c:pt idx="47">
                        <c:v>210</c:v>
                      </c:pt>
                      <c:pt idx="48">
                        <c:v>324</c:v>
                      </c:pt>
                      <c:pt idx="49">
                        <c:v>394</c:v>
                      </c:pt>
                      <c:pt idx="50">
                        <c:v>368</c:v>
                      </c:pt>
                      <c:pt idx="51">
                        <c:v>285</c:v>
                      </c:pt>
                      <c:pt idx="52">
                        <c:v>192</c:v>
                      </c:pt>
                      <c:pt idx="53">
                        <c:v>452</c:v>
                      </c:pt>
                      <c:pt idx="54">
                        <c:v>414</c:v>
                      </c:pt>
                      <c:pt idx="55">
                        <c:v>649</c:v>
                      </c:pt>
                      <c:pt idx="56">
                        <c:v>378</c:v>
                      </c:pt>
                      <c:pt idx="57">
                        <c:v>316</c:v>
                      </c:pt>
                      <c:pt idx="58">
                        <c:v>222</c:v>
                      </c:pt>
                      <c:pt idx="59">
                        <c:v>431</c:v>
                      </c:pt>
                      <c:pt idx="60">
                        <c:v>426</c:v>
                      </c:pt>
                      <c:pt idx="61">
                        <c:v>544</c:v>
                      </c:pt>
                      <c:pt idx="62">
                        <c:v>503</c:v>
                      </c:pt>
                      <c:pt idx="63">
                        <c:v>296</c:v>
                      </c:pt>
                      <c:pt idx="64">
                        <c:v>267</c:v>
                      </c:pt>
                      <c:pt idx="65">
                        <c:v>353</c:v>
                      </c:pt>
                      <c:pt idx="66">
                        <c:v>420</c:v>
                      </c:pt>
                      <c:pt idx="67">
                        <c:v>163</c:v>
                      </c:pt>
                      <c:pt idx="68">
                        <c:v>385</c:v>
                      </c:pt>
                      <c:pt idx="69">
                        <c:v>568</c:v>
                      </c:pt>
                      <c:pt idx="70">
                        <c:v>346</c:v>
                      </c:pt>
                      <c:pt idx="71">
                        <c:v>372</c:v>
                      </c:pt>
                      <c:pt idx="72">
                        <c:v>368</c:v>
                      </c:pt>
                      <c:pt idx="73">
                        <c:v>140</c:v>
                      </c:pt>
                      <c:pt idx="74">
                        <c:v>193</c:v>
                      </c:pt>
                      <c:pt idx="75">
                        <c:v>269</c:v>
                      </c:pt>
                      <c:pt idx="76">
                        <c:v>353</c:v>
                      </c:pt>
                      <c:pt idx="77">
                        <c:v>358</c:v>
                      </c:pt>
                      <c:pt idx="78">
                        <c:v>365</c:v>
                      </c:pt>
                      <c:pt idx="79">
                        <c:v>320</c:v>
                      </c:pt>
                      <c:pt idx="80">
                        <c:v>350</c:v>
                      </c:pt>
                      <c:pt idx="81">
                        <c:v>232</c:v>
                      </c:pt>
                      <c:pt idx="82">
                        <c:v>305</c:v>
                      </c:pt>
                      <c:pt idx="83">
                        <c:v>312</c:v>
                      </c:pt>
                      <c:pt idx="84">
                        <c:v>225</c:v>
                      </c:pt>
                      <c:pt idx="85">
                        <c:v>304</c:v>
                      </c:pt>
                      <c:pt idx="86">
                        <c:v>327</c:v>
                      </c:pt>
                      <c:pt idx="87">
                        <c:v>296</c:v>
                      </c:pt>
                      <c:pt idx="88">
                        <c:v>282</c:v>
                      </c:pt>
                      <c:pt idx="89">
                        <c:v>425</c:v>
                      </c:pt>
                      <c:pt idx="90">
                        <c:v>366</c:v>
                      </c:pt>
                      <c:pt idx="91">
                        <c:v>278</c:v>
                      </c:pt>
                      <c:pt idx="92">
                        <c:v>301</c:v>
                      </c:pt>
                      <c:pt idx="93">
                        <c:v>232</c:v>
                      </c:pt>
                      <c:pt idx="94">
                        <c:v>333</c:v>
                      </c:pt>
                      <c:pt idx="95">
                        <c:v>380</c:v>
                      </c:pt>
                      <c:pt idx="96">
                        <c:v>190</c:v>
                      </c:pt>
                      <c:pt idx="97">
                        <c:v>47</c:v>
                      </c:pt>
                      <c:pt idx="98">
                        <c:v>133</c:v>
                      </c:pt>
                      <c:pt idx="99">
                        <c:v>262</c:v>
                      </c:pt>
                      <c:pt idx="100">
                        <c:v>239</c:v>
                      </c:pt>
                      <c:pt idx="101">
                        <c:v>401</c:v>
                      </c:pt>
                      <c:pt idx="102">
                        <c:v>377</c:v>
                      </c:pt>
                      <c:pt idx="103">
                        <c:v>455</c:v>
                      </c:pt>
                      <c:pt idx="104">
                        <c:v>336</c:v>
                      </c:pt>
                      <c:pt idx="105">
                        <c:v>303</c:v>
                      </c:pt>
                      <c:pt idx="106">
                        <c:v>280</c:v>
                      </c:pt>
                      <c:pt idx="107">
                        <c:v>333</c:v>
                      </c:pt>
                      <c:pt idx="108">
                        <c:v>350</c:v>
                      </c:pt>
                      <c:pt idx="109">
                        <c:v>315</c:v>
                      </c:pt>
                      <c:pt idx="110">
                        <c:v>286</c:v>
                      </c:pt>
                      <c:pt idx="111">
                        <c:v>240</c:v>
                      </c:pt>
                      <c:pt idx="112">
                        <c:v>155</c:v>
                      </c:pt>
                      <c:pt idx="113">
                        <c:v>143</c:v>
                      </c:pt>
                      <c:pt idx="114">
                        <c:v>90</c:v>
                      </c:pt>
                      <c:pt idx="115">
                        <c:v>221</c:v>
                      </c:pt>
                      <c:pt idx="116">
                        <c:v>224</c:v>
                      </c:pt>
                      <c:pt idx="117">
                        <c:v>299</c:v>
                      </c:pt>
                      <c:pt idx="118">
                        <c:v>290</c:v>
                      </c:pt>
                      <c:pt idx="119">
                        <c:v>248</c:v>
                      </c:pt>
                      <c:pt idx="120">
                        <c:v>246</c:v>
                      </c:pt>
                      <c:pt idx="121">
                        <c:v>227</c:v>
                      </c:pt>
                      <c:pt idx="122">
                        <c:v>209</c:v>
                      </c:pt>
                      <c:pt idx="123">
                        <c:v>277</c:v>
                      </c:pt>
                      <c:pt idx="124">
                        <c:v>292</c:v>
                      </c:pt>
                      <c:pt idx="125">
                        <c:v>275</c:v>
                      </c:pt>
                      <c:pt idx="126">
                        <c:v>152</c:v>
                      </c:pt>
                      <c:pt idx="127">
                        <c:v>167</c:v>
                      </c:pt>
                      <c:pt idx="128">
                        <c:v>267</c:v>
                      </c:pt>
                      <c:pt idx="129">
                        <c:v>262</c:v>
                      </c:pt>
                      <c:pt idx="130">
                        <c:v>277</c:v>
                      </c:pt>
                      <c:pt idx="131">
                        <c:v>250</c:v>
                      </c:pt>
                      <c:pt idx="132">
                        <c:v>229</c:v>
                      </c:pt>
                      <c:pt idx="133">
                        <c:v>183</c:v>
                      </c:pt>
                      <c:pt idx="134">
                        <c:v>240</c:v>
                      </c:pt>
                      <c:pt idx="135">
                        <c:v>175</c:v>
                      </c:pt>
                      <c:pt idx="136">
                        <c:v>177</c:v>
                      </c:pt>
                      <c:pt idx="137">
                        <c:v>256</c:v>
                      </c:pt>
                      <c:pt idx="138">
                        <c:v>326</c:v>
                      </c:pt>
                      <c:pt idx="139">
                        <c:v>250</c:v>
                      </c:pt>
                      <c:pt idx="140">
                        <c:v>250</c:v>
                      </c:pt>
                      <c:pt idx="141">
                        <c:v>260</c:v>
                      </c:pt>
                      <c:pt idx="142">
                        <c:v>294</c:v>
                      </c:pt>
                      <c:pt idx="143">
                        <c:v>173</c:v>
                      </c:pt>
                      <c:pt idx="144">
                        <c:v>147</c:v>
                      </c:pt>
                      <c:pt idx="145">
                        <c:v>268</c:v>
                      </c:pt>
                      <c:pt idx="146">
                        <c:v>129</c:v>
                      </c:pt>
                      <c:pt idx="147">
                        <c:v>190</c:v>
                      </c:pt>
                      <c:pt idx="148">
                        <c:v>123</c:v>
                      </c:pt>
                      <c:pt idx="149">
                        <c:v>292</c:v>
                      </c:pt>
                      <c:pt idx="150">
                        <c:v>228</c:v>
                      </c:pt>
                      <c:pt idx="151">
                        <c:v>253</c:v>
                      </c:pt>
                      <c:pt idx="152">
                        <c:v>255</c:v>
                      </c:pt>
                      <c:pt idx="153">
                        <c:v>245</c:v>
                      </c:pt>
                      <c:pt idx="154">
                        <c:v>263</c:v>
                      </c:pt>
                      <c:pt idx="155">
                        <c:v>242</c:v>
                      </c:pt>
                      <c:pt idx="156">
                        <c:v>280</c:v>
                      </c:pt>
                      <c:pt idx="157">
                        <c:v>247</c:v>
                      </c:pt>
                      <c:pt idx="158">
                        <c:v>272</c:v>
                      </c:pt>
                      <c:pt idx="159">
                        <c:v>259</c:v>
                      </c:pt>
                      <c:pt idx="160">
                        <c:v>253</c:v>
                      </c:pt>
                      <c:pt idx="161">
                        <c:v>234</c:v>
                      </c:pt>
                      <c:pt idx="162">
                        <c:v>218</c:v>
                      </c:pt>
                      <c:pt idx="163">
                        <c:v>229</c:v>
                      </c:pt>
                      <c:pt idx="164">
                        <c:v>215</c:v>
                      </c:pt>
                      <c:pt idx="165">
                        <c:v>172</c:v>
                      </c:pt>
                      <c:pt idx="166">
                        <c:v>275</c:v>
                      </c:pt>
                      <c:pt idx="167">
                        <c:v>290</c:v>
                      </c:pt>
                      <c:pt idx="168">
                        <c:v>261</c:v>
                      </c:pt>
                      <c:pt idx="169">
                        <c:v>267</c:v>
                      </c:pt>
                      <c:pt idx="170">
                        <c:v>251</c:v>
                      </c:pt>
                      <c:pt idx="171">
                        <c:v>252</c:v>
                      </c:pt>
                      <c:pt idx="172">
                        <c:v>278</c:v>
                      </c:pt>
                      <c:pt idx="173">
                        <c:v>336</c:v>
                      </c:pt>
                      <c:pt idx="174">
                        <c:v>234</c:v>
                      </c:pt>
                      <c:pt idx="175">
                        <c:v>233</c:v>
                      </c:pt>
                      <c:pt idx="176">
                        <c:v>231</c:v>
                      </c:pt>
                      <c:pt idx="177">
                        <c:v>161</c:v>
                      </c:pt>
                      <c:pt idx="178">
                        <c:v>92</c:v>
                      </c:pt>
                      <c:pt idx="179">
                        <c:v>205</c:v>
                      </c:pt>
                      <c:pt idx="180">
                        <c:v>241</c:v>
                      </c:pt>
                      <c:pt idx="181">
                        <c:v>242</c:v>
                      </c:pt>
                      <c:pt idx="182">
                        <c:v>168</c:v>
                      </c:pt>
                      <c:pt idx="183">
                        <c:v>235</c:v>
                      </c:pt>
                      <c:pt idx="184">
                        <c:v>254</c:v>
                      </c:pt>
                      <c:pt idx="185">
                        <c:v>280</c:v>
                      </c:pt>
                      <c:pt idx="186">
                        <c:v>253</c:v>
                      </c:pt>
                      <c:pt idx="187">
                        <c:v>253</c:v>
                      </c:pt>
                      <c:pt idx="188">
                        <c:v>243</c:v>
                      </c:pt>
                      <c:pt idx="189">
                        <c:v>291</c:v>
                      </c:pt>
                      <c:pt idx="190">
                        <c:v>258</c:v>
                      </c:pt>
                      <c:pt idx="191">
                        <c:v>296</c:v>
                      </c:pt>
                      <c:pt idx="192">
                        <c:v>237</c:v>
                      </c:pt>
                      <c:pt idx="193">
                        <c:v>253</c:v>
                      </c:pt>
                      <c:pt idx="194">
                        <c:v>174</c:v>
                      </c:pt>
                      <c:pt idx="195">
                        <c:v>308</c:v>
                      </c:pt>
                      <c:pt idx="196">
                        <c:v>223</c:v>
                      </c:pt>
                      <c:pt idx="197">
                        <c:v>177</c:v>
                      </c:pt>
                      <c:pt idx="198">
                        <c:v>282</c:v>
                      </c:pt>
                      <c:pt idx="199">
                        <c:v>335</c:v>
                      </c:pt>
                      <c:pt idx="200">
                        <c:v>191</c:v>
                      </c:pt>
                      <c:pt idx="201">
                        <c:v>66</c:v>
                      </c:pt>
                      <c:pt idx="202">
                        <c:v>114</c:v>
                      </c:pt>
                      <c:pt idx="203">
                        <c:v>76</c:v>
                      </c:pt>
                      <c:pt idx="204">
                        <c:v>183</c:v>
                      </c:pt>
                      <c:pt idx="205">
                        <c:v>223</c:v>
                      </c:pt>
                      <c:pt idx="206">
                        <c:v>330</c:v>
                      </c:pt>
                      <c:pt idx="207">
                        <c:v>331</c:v>
                      </c:pt>
                      <c:pt idx="208">
                        <c:v>344</c:v>
                      </c:pt>
                      <c:pt idx="209">
                        <c:v>326</c:v>
                      </c:pt>
                      <c:pt idx="210">
                        <c:v>250</c:v>
                      </c:pt>
                      <c:pt idx="211">
                        <c:v>305</c:v>
                      </c:pt>
                      <c:pt idx="212">
                        <c:v>323</c:v>
                      </c:pt>
                      <c:pt idx="213">
                        <c:v>330</c:v>
                      </c:pt>
                      <c:pt idx="214">
                        <c:v>340</c:v>
                      </c:pt>
                      <c:pt idx="215">
                        <c:v>450</c:v>
                      </c:pt>
                      <c:pt idx="216">
                        <c:v>316</c:v>
                      </c:pt>
                      <c:pt idx="217">
                        <c:v>345</c:v>
                      </c:pt>
                      <c:pt idx="218">
                        <c:v>269</c:v>
                      </c:pt>
                      <c:pt idx="219">
                        <c:v>334</c:v>
                      </c:pt>
                      <c:pt idx="220">
                        <c:v>256</c:v>
                      </c:pt>
                      <c:pt idx="221">
                        <c:v>136</c:v>
                      </c:pt>
                      <c:pt idx="222">
                        <c:v>347</c:v>
                      </c:pt>
                      <c:pt idx="223">
                        <c:v>308</c:v>
                      </c:pt>
                      <c:pt idx="224">
                        <c:v>258</c:v>
                      </c:pt>
                      <c:pt idx="225">
                        <c:v>293</c:v>
                      </c:pt>
                      <c:pt idx="226">
                        <c:v>378</c:v>
                      </c:pt>
                      <c:pt idx="227">
                        <c:v>276</c:v>
                      </c:pt>
                      <c:pt idx="228">
                        <c:v>312</c:v>
                      </c:pt>
                      <c:pt idx="229">
                        <c:v>415</c:v>
                      </c:pt>
                      <c:pt idx="230">
                        <c:v>370</c:v>
                      </c:pt>
                      <c:pt idx="231">
                        <c:v>286</c:v>
                      </c:pt>
                      <c:pt idx="232">
                        <c:v>319</c:v>
                      </c:pt>
                      <c:pt idx="233">
                        <c:v>301</c:v>
                      </c:pt>
                      <c:pt idx="234">
                        <c:v>296</c:v>
                      </c:pt>
                      <c:pt idx="235">
                        <c:v>202</c:v>
                      </c:pt>
                      <c:pt idx="236">
                        <c:v>355</c:v>
                      </c:pt>
                      <c:pt idx="237">
                        <c:v>404</c:v>
                      </c:pt>
                      <c:pt idx="238">
                        <c:v>377</c:v>
                      </c:pt>
                      <c:pt idx="239">
                        <c:v>220</c:v>
                      </c:pt>
                      <c:pt idx="240">
                        <c:v>80</c:v>
                      </c:pt>
                      <c:pt idx="241">
                        <c:v>308</c:v>
                      </c:pt>
                      <c:pt idx="242">
                        <c:v>198</c:v>
                      </c:pt>
                      <c:pt idx="243">
                        <c:v>359</c:v>
                      </c:pt>
                      <c:pt idx="244">
                        <c:v>291</c:v>
                      </c:pt>
                      <c:pt idx="245">
                        <c:v>223</c:v>
                      </c:pt>
                      <c:pt idx="246">
                        <c:v>269</c:v>
                      </c:pt>
                      <c:pt idx="247">
                        <c:v>258</c:v>
                      </c:pt>
                      <c:pt idx="248">
                        <c:v>263</c:v>
                      </c:pt>
                      <c:pt idx="249">
                        <c:v>296</c:v>
                      </c:pt>
                      <c:pt idx="250">
                        <c:v>235</c:v>
                      </c:pt>
                      <c:pt idx="251">
                        <c:v>296</c:v>
                      </c:pt>
                      <c:pt idx="252">
                        <c:v>282</c:v>
                      </c:pt>
                      <c:pt idx="253">
                        <c:v>275</c:v>
                      </c:pt>
                      <c:pt idx="254">
                        <c:v>241</c:v>
                      </c:pt>
                      <c:pt idx="255">
                        <c:v>289</c:v>
                      </c:pt>
                      <c:pt idx="256">
                        <c:v>347</c:v>
                      </c:pt>
                      <c:pt idx="257">
                        <c:v>347</c:v>
                      </c:pt>
                      <c:pt idx="258">
                        <c:v>360</c:v>
                      </c:pt>
                      <c:pt idx="259">
                        <c:v>250</c:v>
                      </c:pt>
                      <c:pt idx="260">
                        <c:v>248</c:v>
                      </c:pt>
                      <c:pt idx="261">
                        <c:v>253</c:v>
                      </c:pt>
                      <c:pt idx="262">
                        <c:v>252</c:v>
                      </c:pt>
                      <c:pt idx="263">
                        <c:v>282</c:v>
                      </c:pt>
                      <c:pt idx="264">
                        <c:v>356</c:v>
                      </c:pt>
                      <c:pt idx="265">
                        <c:v>324</c:v>
                      </c:pt>
                      <c:pt idx="266">
                        <c:v>247</c:v>
                      </c:pt>
                      <c:pt idx="267">
                        <c:v>236</c:v>
                      </c:pt>
                      <c:pt idx="268">
                        <c:v>153</c:v>
                      </c:pt>
                      <c:pt idx="269">
                        <c:v>160</c:v>
                      </c:pt>
                      <c:pt idx="270">
                        <c:v>219</c:v>
                      </c:pt>
                      <c:pt idx="271">
                        <c:v>173</c:v>
                      </c:pt>
                      <c:pt idx="272">
                        <c:v>37</c:v>
                      </c:pt>
                      <c:pt idx="273">
                        <c:v>151</c:v>
                      </c:pt>
                      <c:pt idx="274">
                        <c:v>163</c:v>
                      </c:pt>
                      <c:pt idx="275">
                        <c:v>182</c:v>
                      </c:pt>
                      <c:pt idx="276">
                        <c:v>173</c:v>
                      </c:pt>
                      <c:pt idx="277">
                        <c:v>192</c:v>
                      </c:pt>
                      <c:pt idx="278">
                        <c:v>207</c:v>
                      </c:pt>
                      <c:pt idx="279">
                        <c:v>122</c:v>
                      </c:pt>
                      <c:pt idx="280">
                        <c:v>177</c:v>
                      </c:pt>
                      <c:pt idx="281">
                        <c:v>187</c:v>
                      </c:pt>
                      <c:pt idx="282">
                        <c:v>269</c:v>
                      </c:pt>
                      <c:pt idx="283">
                        <c:v>267</c:v>
                      </c:pt>
                      <c:pt idx="284">
                        <c:v>309</c:v>
                      </c:pt>
                      <c:pt idx="285">
                        <c:v>201</c:v>
                      </c:pt>
                      <c:pt idx="286">
                        <c:v>270</c:v>
                      </c:pt>
                      <c:pt idx="287">
                        <c:v>130</c:v>
                      </c:pt>
                      <c:pt idx="288">
                        <c:v>170</c:v>
                      </c:pt>
                      <c:pt idx="289">
                        <c:v>129</c:v>
                      </c:pt>
                      <c:pt idx="290">
                        <c:v>138</c:v>
                      </c:pt>
                      <c:pt idx="291">
                        <c:v>168</c:v>
                      </c:pt>
                      <c:pt idx="292">
                        <c:v>253</c:v>
                      </c:pt>
                      <c:pt idx="293">
                        <c:v>188</c:v>
                      </c:pt>
                      <c:pt idx="294">
                        <c:v>196</c:v>
                      </c:pt>
                      <c:pt idx="295">
                        <c:v>299</c:v>
                      </c:pt>
                      <c:pt idx="296">
                        <c:v>169</c:v>
                      </c:pt>
                      <c:pt idx="297">
                        <c:v>61</c:v>
                      </c:pt>
                      <c:pt idx="298">
                        <c:v>86</c:v>
                      </c:pt>
                      <c:pt idx="299">
                        <c:v>133</c:v>
                      </c:pt>
                      <c:pt idx="300">
                        <c:v>268</c:v>
                      </c:pt>
                      <c:pt idx="301">
                        <c:v>222</c:v>
                      </c:pt>
                      <c:pt idx="302">
                        <c:v>248</c:v>
                      </c:pt>
                      <c:pt idx="303">
                        <c:v>271</c:v>
                      </c:pt>
                      <c:pt idx="304">
                        <c:v>120</c:v>
                      </c:pt>
                      <c:pt idx="305">
                        <c:v>299</c:v>
                      </c:pt>
                      <c:pt idx="306">
                        <c:v>234</c:v>
                      </c:pt>
                      <c:pt idx="307">
                        <c:v>182</c:v>
                      </c:pt>
                      <c:pt idx="308">
                        <c:v>231</c:v>
                      </c:pt>
                      <c:pt idx="309">
                        <c:v>220</c:v>
                      </c:pt>
                      <c:pt idx="310">
                        <c:v>191</c:v>
                      </c:pt>
                      <c:pt idx="311">
                        <c:v>135</c:v>
                      </c:pt>
                      <c:pt idx="312">
                        <c:v>139</c:v>
                      </c:pt>
                      <c:pt idx="313">
                        <c:v>144</c:v>
                      </c:pt>
                      <c:pt idx="314">
                        <c:v>95</c:v>
                      </c:pt>
                      <c:pt idx="315">
                        <c:v>78</c:v>
                      </c:pt>
                      <c:pt idx="316">
                        <c:v>95</c:v>
                      </c:pt>
                      <c:pt idx="317">
                        <c:v>186</c:v>
                      </c:pt>
                      <c:pt idx="318">
                        <c:v>265</c:v>
                      </c:pt>
                      <c:pt idx="319">
                        <c:v>197</c:v>
                      </c:pt>
                      <c:pt idx="320">
                        <c:v>201</c:v>
                      </c:pt>
                      <c:pt idx="321">
                        <c:v>263</c:v>
                      </c:pt>
                      <c:pt idx="322">
                        <c:v>239</c:v>
                      </c:pt>
                      <c:pt idx="323">
                        <c:v>241</c:v>
                      </c:pt>
                      <c:pt idx="324">
                        <c:v>252</c:v>
                      </c:pt>
                      <c:pt idx="325">
                        <c:v>226</c:v>
                      </c:pt>
                      <c:pt idx="326">
                        <c:v>124</c:v>
                      </c:pt>
                      <c:pt idx="327">
                        <c:v>214</c:v>
                      </c:pt>
                      <c:pt idx="328">
                        <c:v>267</c:v>
                      </c:pt>
                      <c:pt idx="329">
                        <c:v>231</c:v>
                      </c:pt>
                      <c:pt idx="330">
                        <c:v>181</c:v>
                      </c:pt>
                      <c:pt idx="331">
                        <c:v>201</c:v>
                      </c:pt>
                      <c:pt idx="332">
                        <c:v>183</c:v>
                      </c:pt>
                      <c:pt idx="333">
                        <c:v>217</c:v>
                      </c:pt>
                      <c:pt idx="334">
                        <c:v>307</c:v>
                      </c:pt>
                      <c:pt idx="335">
                        <c:v>399</c:v>
                      </c:pt>
                      <c:pt idx="336">
                        <c:v>166</c:v>
                      </c:pt>
                      <c:pt idx="337">
                        <c:v>153</c:v>
                      </c:pt>
                      <c:pt idx="338">
                        <c:v>207</c:v>
                      </c:pt>
                      <c:pt idx="339">
                        <c:v>260</c:v>
                      </c:pt>
                      <c:pt idx="340">
                        <c:v>72</c:v>
                      </c:pt>
                      <c:pt idx="341">
                        <c:v>123</c:v>
                      </c:pt>
                      <c:pt idx="342">
                        <c:v>282</c:v>
                      </c:pt>
                      <c:pt idx="343">
                        <c:v>200</c:v>
                      </c:pt>
                      <c:pt idx="344">
                        <c:v>292</c:v>
                      </c:pt>
                      <c:pt idx="345">
                        <c:v>211</c:v>
                      </c:pt>
                      <c:pt idx="346">
                        <c:v>134</c:v>
                      </c:pt>
                      <c:pt idx="347">
                        <c:v>78</c:v>
                      </c:pt>
                      <c:pt idx="348">
                        <c:v>122</c:v>
                      </c:pt>
                      <c:pt idx="349">
                        <c:v>127</c:v>
                      </c:pt>
                      <c:pt idx="350">
                        <c:v>37</c:v>
                      </c:pt>
                      <c:pt idx="351">
                        <c:v>140</c:v>
                      </c:pt>
                      <c:pt idx="352">
                        <c:v>87</c:v>
                      </c:pt>
                      <c:pt idx="353">
                        <c:v>98</c:v>
                      </c:pt>
                      <c:pt idx="354">
                        <c:v>135</c:v>
                      </c:pt>
                      <c:pt idx="355">
                        <c:v>236</c:v>
                      </c:pt>
                      <c:pt idx="356">
                        <c:v>270</c:v>
                      </c:pt>
                      <c:pt idx="357">
                        <c:v>258</c:v>
                      </c:pt>
                      <c:pt idx="358">
                        <c:v>281</c:v>
                      </c:pt>
                      <c:pt idx="359">
                        <c:v>274</c:v>
                      </c:pt>
                      <c:pt idx="360">
                        <c:v>325</c:v>
                      </c:pt>
                      <c:pt idx="361">
                        <c:v>309</c:v>
                      </c:pt>
                      <c:pt idx="362">
                        <c:v>374</c:v>
                      </c:pt>
                      <c:pt idx="363">
                        <c:v>336</c:v>
                      </c:pt>
                      <c:pt idx="364">
                        <c:v>156</c:v>
                      </c:pt>
                      <c:pt idx="365">
                        <c:v>52</c:v>
                      </c:pt>
                      <c:pt idx="366">
                        <c:v>238</c:v>
                      </c:pt>
                      <c:pt idx="367">
                        <c:v>288</c:v>
                      </c:pt>
                      <c:pt idx="368">
                        <c:v>215</c:v>
                      </c:pt>
                      <c:pt idx="369">
                        <c:v>374</c:v>
                      </c:pt>
                      <c:pt idx="370">
                        <c:v>350</c:v>
                      </c:pt>
                      <c:pt idx="371">
                        <c:v>286</c:v>
                      </c:pt>
                      <c:pt idx="372">
                        <c:v>308</c:v>
                      </c:pt>
                      <c:pt idx="373">
                        <c:v>332</c:v>
                      </c:pt>
                      <c:pt idx="374">
                        <c:v>323</c:v>
                      </c:pt>
                      <c:pt idx="375">
                        <c:v>365</c:v>
                      </c:pt>
                      <c:pt idx="376">
                        <c:v>421</c:v>
                      </c:pt>
                      <c:pt idx="377">
                        <c:v>342</c:v>
                      </c:pt>
                      <c:pt idx="378">
                        <c:v>211</c:v>
                      </c:pt>
                      <c:pt idx="379">
                        <c:v>270</c:v>
                      </c:pt>
                      <c:pt idx="380">
                        <c:v>130</c:v>
                      </c:pt>
                      <c:pt idx="381">
                        <c:v>249</c:v>
                      </c:pt>
                      <c:pt idx="382">
                        <c:v>175</c:v>
                      </c:pt>
                      <c:pt idx="383">
                        <c:v>303</c:v>
                      </c:pt>
                      <c:pt idx="384">
                        <c:v>420</c:v>
                      </c:pt>
                      <c:pt idx="385">
                        <c:v>319</c:v>
                      </c:pt>
                      <c:pt idx="386">
                        <c:v>75</c:v>
                      </c:pt>
                      <c:pt idx="387">
                        <c:v>113</c:v>
                      </c:pt>
                      <c:pt idx="388">
                        <c:v>179</c:v>
                      </c:pt>
                      <c:pt idx="389">
                        <c:v>259</c:v>
                      </c:pt>
                      <c:pt idx="390">
                        <c:v>329</c:v>
                      </c:pt>
                      <c:pt idx="391">
                        <c:v>250</c:v>
                      </c:pt>
                      <c:pt idx="392">
                        <c:v>276</c:v>
                      </c:pt>
                      <c:pt idx="393">
                        <c:v>270</c:v>
                      </c:pt>
                      <c:pt idx="394">
                        <c:v>207</c:v>
                      </c:pt>
                      <c:pt idx="395">
                        <c:v>257</c:v>
                      </c:pt>
                      <c:pt idx="396">
                        <c:v>259</c:v>
                      </c:pt>
                      <c:pt idx="397">
                        <c:v>349</c:v>
                      </c:pt>
                      <c:pt idx="398">
                        <c:v>313</c:v>
                      </c:pt>
                      <c:pt idx="399">
                        <c:v>296</c:v>
                      </c:pt>
                      <c:pt idx="400">
                        <c:v>249</c:v>
                      </c:pt>
                      <c:pt idx="401">
                        <c:v>254</c:v>
                      </c:pt>
                      <c:pt idx="402">
                        <c:v>285</c:v>
                      </c:pt>
                      <c:pt idx="403">
                        <c:v>267</c:v>
                      </c:pt>
                      <c:pt idx="404">
                        <c:v>165</c:v>
                      </c:pt>
                      <c:pt idx="405">
                        <c:v>409</c:v>
                      </c:pt>
                      <c:pt idx="406">
                        <c:v>303</c:v>
                      </c:pt>
                      <c:pt idx="407">
                        <c:v>89</c:v>
                      </c:pt>
                      <c:pt idx="408">
                        <c:v>85</c:v>
                      </c:pt>
                      <c:pt idx="409">
                        <c:v>158</c:v>
                      </c:pt>
                      <c:pt idx="410">
                        <c:v>114</c:v>
                      </c:pt>
                      <c:pt idx="411">
                        <c:v>61</c:v>
                      </c:pt>
                      <c:pt idx="412">
                        <c:v>358</c:v>
                      </c:pt>
                      <c:pt idx="413">
                        <c:v>294</c:v>
                      </c:pt>
                      <c:pt idx="414">
                        <c:v>348</c:v>
                      </c:pt>
                      <c:pt idx="415">
                        <c:v>304</c:v>
                      </c:pt>
                      <c:pt idx="416">
                        <c:v>298</c:v>
                      </c:pt>
                      <c:pt idx="417">
                        <c:v>227</c:v>
                      </c:pt>
                      <c:pt idx="418">
                        <c:v>302</c:v>
                      </c:pt>
                      <c:pt idx="419">
                        <c:v>419</c:v>
                      </c:pt>
                      <c:pt idx="420">
                        <c:v>319</c:v>
                      </c:pt>
                      <c:pt idx="421">
                        <c:v>278</c:v>
                      </c:pt>
                      <c:pt idx="422">
                        <c:v>288</c:v>
                      </c:pt>
                      <c:pt idx="423">
                        <c:v>303</c:v>
                      </c:pt>
                      <c:pt idx="424">
                        <c:v>248</c:v>
                      </c:pt>
                      <c:pt idx="425">
                        <c:v>424</c:v>
                      </c:pt>
                      <c:pt idx="426">
                        <c:v>197</c:v>
                      </c:pt>
                      <c:pt idx="427">
                        <c:v>203</c:v>
                      </c:pt>
                      <c:pt idx="428">
                        <c:v>205</c:v>
                      </c:pt>
                      <c:pt idx="429">
                        <c:v>169</c:v>
                      </c:pt>
                      <c:pt idx="430">
                        <c:v>353</c:v>
                      </c:pt>
                      <c:pt idx="431">
                        <c:v>325</c:v>
                      </c:pt>
                      <c:pt idx="432">
                        <c:v>344</c:v>
                      </c:pt>
                      <c:pt idx="433">
                        <c:v>283</c:v>
                      </c:pt>
                      <c:pt idx="434">
                        <c:v>161</c:v>
                      </c:pt>
                      <c:pt idx="435">
                        <c:v>160</c:v>
                      </c:pt>
                      <c:pt idx="436">
                        <c:v>228</c:v>
                      </c:pt>
                      <c:pt idx="437">
                        <c:v>339</c:v>
                      </c:pt>
                      <c:pt idx="438">
                        <c:v>308</c:v>
                      </c:pt>
                      <c:pt idx="439">
                        <c:v>408</c:v>
                      </c:pt>
                      <c:pt idx="440">
                        <c:v>344</c:v>
                      </c:pt>
                      <c:pt idx="441">
                        <c:v>119</c:v>
                      </c:pt>
                      <c:pt idx="442">
                        <c:v>196</c:v>
                      </c:pt>
                      <c:pt idx="443">
                        <c:v>189</c:v>
                      </c:pt>
                      <c:pt idx="444">
                        <c:v>168</c:v>
                      </c:pt>
                      <c:pt idx="445">
                        <c:v>227</c:v>
                      </c:pt>
                      <c:pt idx="446">
                        <c:v>330</c:v>
                      </c:pt>
                      <c:pt idx="447">
                        <c:v>333</c:v>
                      </c:pt>
                      <c:pt idx="448">
                        <c:v>274</c:v>
                      </c:pt>
                      <c:pt idx="449">
                        <c:v>299</c:v>
                      </c:pt>
                      <c:pt idx="450">
                        <c:v>251</c:v>
                      </c:pt>
                      <c:pt idx="451">
                        <c:v>279</c:v>
                      </c:pt>
                      <c:pt idx="452">
                        <c:v>288</c:v>
                      </c:pt>
                      <c:pt idx="453">
                        <c:v>287</c:v>
                      </c:pt>
                      <c:pt idx="454">
                        <c:v>350</c:v>
                      </c:pt>
                      <c:pt idx="455">
                        <c:v>275</c:v>
                      </c:pt>
                      <c:pt idx="456">
                        <c:v>234</c:v>
                      </c:pt>
                      <c:pt idx="457">
                        <c:v>205</c:v>
                      </c:pt>
                      <c:pt idx="458">
                        <c:v>219</c:v>
                      </c:pt>
                      <c:pt idx="459">
                        <c:v>202</c:v>
                      </c:pt>
                      <c:pt idx="460">
                        <c:v>121</c:v>
                      </c:pt>
                      <c:pt idx="461">
                        <c:v>143</c:v>
                      </c:pt>
                      <c:pt idx="462">
                        <c:v>256</c:v>
                      </c:pt>
                      <c:pt idx="463">
                        <c:v>240</c:v>
                      </c:pt>
                      <c:pt idx="464">
                        <c:v>247</c:v>
                      </c:pt>
                      <c:pt idx="465">
                        <c:v>240</c:v>
                      </c:pt>
                      <c:pt idx="466">
                        <c:v>241</c:v>
                      </c:pt>
                      <c:pt idx="467">
                        <c:v>293</c:v>
                      </c:pt>
                      <c:pt idx="468">
                        <c:v>205</c:v>
                      </c:pt>
                      <c:pt idx="469">
                        <c:v>198</c:v>
                      </c:pt>
                      <c:pt idx="470">
                        <c:v>221</c:v>
                      </c:pt>
                      <c:pt idx="471">
                        <c:v>228</c:v>
                      </c:pt>
                      <c:pt idx="472">
                        <c:v>278</c:v>
                      </c:pt>
                      <c:pt idx="473">
                        <c:v>77</c:v>
                      </c:pt>
                      <c:pt idx="474">
                        <c:v>235</c:v>
                      </c:pt>
                      <c:pt idx="475">
                        <c:v>196</c:v>
                      </c:pt>
                      <c:pt idx="476">
                        <c:v>106</c:v>
                      </c:pt>
                      <c:pt idx="477">
                        <c:v>184</c:v>
                      </c:pt>
                      <c:pt idx="478">
                        <c:v>208</c:v>
                      </c:pt>
                      <c:pt idx="479">
                        <c:v>196</c:v>
                      </c:pt>
                      <c:pt idx="480">
                        <c:v>173</c:v>
                      </c:pt>
                      <c:pt idx="481">
                        <c:v>302</c:v>
                      </c:pt>
                      <c:pt idx="482">
                        <c:v>169</c:v>
                      </c:pt>
                      <c:pt idx="483">
                        <c:v>219</c:v>
                      </c:pt>
                      <c:pt idx="484">
                        <c:v>193</c:v>
                      </c:pt>
                      <c:pt idx="485">
                        <c:v>194</c:v>
                      </c:pt>
                      <c:pt idx="486">
                        <c:v>247</c:v>
                      </c:pt>
                      <c:pt idx="487">
                        <c:v>182</c:v>
                      </c:pt>
                      <c:pt idx="488">
                        <c:v>125</c:v>
                      </c:pt>
                      <c:pt idx="489">
                        <c:v>160</c:v>
                      </c:pt>
                      <c:pt idx="490">
                        <c:v>196</c:v>
                      </c:pt>
                      <c:pt idx="491">
                        <c:v>216</c:v>
                      </c:pt>
                      <c:pt idx="492">
                        <c:v>167</c:v>
                      </c:pt>
                      <c:pt idx="493">
                        <c:v>222</c:v>
                      </c:pt>
                      <c:pt idx="494">
                        <c:v>149</c:v>
                      </c:pt>
                      <c:pt idx="495">
                        <c:v>228</c:v>
                      </c:pt>
                      <c:pt idx="496">
                        <c:v>169</c:v>
                      </c:pt>
                      <c:pt idx="497">
                        <c:v>173</c:v>
                      </c:pt>
                      <c:pt idx="498">
                        <c:v>239</c:v>
                      </c:pt>
                      <c:pt idx="499">
                        <c:v>212</c:v>
                      </c:pt>
                      <c:pt idx="500">
                        <c:v>209</c:v>
                      </c:pt>
                      <c:pt idx="501">
                        <c:v>134</c:v>
                      </c:pt>
                      <c:pt idx="502">
                        <c:v>157</c:v>
                      </c:pt>
                      <c:pt idx="503">
                        <c:v>144</c:v>
                      </c:pt>
                      <c:pt idx="504">
                        <c:v>190</c:v>
                      </c:pt>
                      <c:pt idx="505">
                        <c:v>203</c:v>
                      </c:pt>
                      <c:pt idx="506">
                        <c:v>212</c:v>
                      </c:pt>
                      <c:pt idx="507">
                        <c:v>252</c:v>
                      </c:pt>
                      <c:pt idx="508">
                        <c:v>230</c:v>
                      </c:pt>
                      <c:pt idx="509">
                        <c:v>205</c:v>
                      </c:pt>
                      <c:pt idx="510">
                        <c:v>182</c:v>
                      </c:pt>
                      <c:pt idx="511">
                        <c:v>221</c:v>
                      </c:pt>
                      <c:pt idx="512">
                        <c:v>210</c:v>
                      </c:pt>
                      <c:pt idx="513">
                        <c:v>179</c:v>
                      </c:pt>
                      <c:pt idx="514">
                        <c:v>211</c:v>
                      </c:pt>
                      <c:pt idx="515">
                        <c:v>198</c:v>
                      </c:pt>
                      <c:pt idx="516">
                        <c:v>208</c:v>
                      </c:pt>
                      <c:pt idx="517">
                        <c:v>150</c:v>
                      </c:pt>
                      <c:pt idx="518">
                        <c:v>127</c:v>
                      </c:pt>
                      <c:pt idx="519">
                        <c:v>141</c:v>
                      </c:pt>
                      <c:pt idx="520">
                        <c:v>219</c:v>
                      </c:pt>
                      <c:pt idx="521">
                        <c:v>237</c:v>
                      </c:pt>
                      <c:pt idx="522">
                        <c:v>209</c:v>
                      </c:pt>
                      <c:pt idx="523">
                        <c:v>227</c:v>
                      </c:pt>
                      <c:pt idx="524">
                        <c:v>215</c:v>
                      </c:pt>
                      <c:pt idx="525">
                        <c:v>193</c:v>
                      </c:pt>
                      <c:pt idx="526">
                        <c:v>188</c:v>
                      </c:pt>
                      <c:pt idx="527">
                        <c:v>211</c:v>
                      </c:pt>
                      <c:pt idx="528">
                        <c:v>188</c:v>
                      </c:pt>
                      <c:pt idx="529">
                        <c:v>197</c:v>
                      </c:pt>
                      <c:pt idx="530">
                        <c:v>243</c:v>
                      </c:pt>
                      <c:pt idx="531">
                        <c:v>203</c:v>
                      </c:pt>
                      <c:pt idx="532">
                        <c:v>208</c:v>
                      </c:pt>
                      <c:pt idx="533">
                        <c:v>164</c:v>
                      </c:pt>
                      <c:pt idx="534">
                        <c:v>222</c:v>
                      </c:pt>
                      <c:pt idx="535">
                        <c:v>247</c:v>
                      </c:pt>
                      <c:pt idx="536">
                        <c:v>227</c:v>
                      </c:pt>
                      <c:pt idx="537">
                        <c:v>233</c:v>
                      </c:pt>
                      <c:pt idx="538">
                        <c:v>247</c:v>
                      </c:pt>
                      <c:pt idx="539">
                        <c:v>189</c:v>
                      </c:pt>
                      <c:pt idx="540">
                        <c:v>225</c:v>
                      </c:pt>
                      <c:pt idx="541">
                        <c:v>208</c:v>
                      </c:pt>
                      <c:pt idx="542">
                        <c:v>185</c:v>
                      </c:pt>
                      <c:pt idx="543">
                        <c:v>127</c:v>
                      </c:pt>
                      <c:pt idx="544">
                        <c:v>94</c:v>
                      </c:pt>
                      <c:pt idx="545">
                        <c:v>4</c:v>
                      </c:pt>
                      <c:pt idx="546">
                        <c:v>142</c:v>
                      </c:pt>
                      <c:pt idx="547">
                        <c:v>93</c:v>
                      </c:pt>
                      <c:pt idx="548">
                        <c:v>92</c:v>
                      </c:pt>
                      <c:pt idx="549">
                        <c:v>105</c:v>
                      </c:pt>
                      <c:pt idx="550">
                        <c:v>94</c:v>
                      </c:pt>
                      <c:pt idx="551">
                        <c:v>77</c:v>
                      </c:pt>
                      <c:pt idx="552">
                        <c:v>96</c:v>
                      </c:pt>
                      <c:pt idx="553">
                        <c:v>87</c:v>
                      </c:pt>
                      <c:pt idx="554">
                        <c:v>87</c:v>
                      </c:pt>
                      <c:pt idx="555">
                        <c:v>128</c:v>
                      </c:pt>
                      <c:pt idx="556">
                        <c:v>159</c:v>
                      </c:pt>
                      <c:pt idx="557">
                        <c:v>202</c:v>
                      </c:pt>
                      <c:pt idx="558">
                        <c:v>210</c:v>
                      </c:pt>
                      <c:pt idx="559">
                        <c:v>112</c:v>
                      </c:pt>
                      <c:pt idx="560">
                        <c:v>147</c:v>
                      </c:pt>
                      <c:pt idx="561">
                        <c:v>51</c:v>
                      </c:pt>
                      <c:pt idx="562">
                        <c:v>118</c:v>
                      </c:pt>
                      <c:pt idx="563">
                        <c:v>194</c:v>
                      </c:pt>
                      <c:pt idx="564">
                        <c:v>142</c:v>
                      </c:pt>
                      <c:pt idx="565">
                        <c:v>178</c:v>
                      </c:pt>
                      <c:pt idx="566">
                        <c:v>190</c:v>
                      </c:pt>
                      <c:pt idx="567">
                        <c:v>199</c:v>
                      </c:pt>
                      <c:pt idx="568">
                        <c:v>194</c:v>
                      </c:pt>
                      <c:pt idx="569">
                        <c:v>261</c:v>
                      </c:pt>
                      <c:pt idx="570">
                        <c:v>322</c:v>
                      </c:pt>
                      <c:pt idx="571">
                        <c:v>294</c:v>
                      </c:pt>
                      <c:pt idx="572">
                        <c:v>294</c:v>
                      </c:pt>
                      <c:pt idx="573">
                        <c:v>268</c:v>
                      </c:pt>
                      <c:pt idx="574">
                        <c:v>240</c:v>
                      </c:pt>
                      <c:pt idx="575">
                        <c:v>139</c:v>
                      </c:pt>
                      <c:pt idx="576">
                        <c:v>96</c:v>
                      </c:pt>
                      <c:pt idx="577">
                        <c:v>220</c:v>
                      </c:pt>
                      <c:pt idx="578">
                        <c:v>214</c:v>
                      </c:pt>
                      <c:pt idx="579">
                        <c:v>182</c:v>
                      </c:pt>
                      <c:pt idx="580">
                        <c:v>179</c:v>
                      </c:pt>
                      <c:pt idx="581">
                        <c:v>187</c:v>
                      </c:pt>
                      <c:pt idx="582">
                        <c:v>255</c:v>
                      </c:pt>
                      <c:pt idx="583">
                        <c:v>251</c:v>
                      </c:pt>
                      <c:pt idx="584">
                        <c:v>288</c:v>
                      </c:pt>
                      <c:pt idx="585">
                        <c:v>256</c:v>
                      </c:pt>
                      <c:pt idx="586">
                        <c:v>307</c:v>
                      </c:pt>
                      <c:pt idx="587">
                        <c:v>269</c:v>
                      </c:pt>
                      <c:pt idx="588">
                        <c:v>269</c:v>
                      </c:pt>
                      <c:pt idx="589">
                        <c:v>212</c:v>
                      </c:pt>
                      <c:pt idx="590">
                        <c:v>269</c:v>
                      </c:pt>
                      <c:pt idx="591">
                        <c:v>270</c:v>
                      </c:pt>
                      <c:pt idx="592">
                        <c:v>232</c:v>
                      </c:pt>
                      <c:pt idx="593">
                        <c:v>314</c:v>
                      </c:pt>
                      <c:pt idx="594">
                        <c:v>313</c:v>
                      </c:pt>
                      <c:pt idx="595">
                        <c:v>250</c:v>
                      </c:pt>
                      <c:pt idx="596">
                        <c:v>291</c:v>
                      </c:pt>
                      <c:pt idx="597">
                        <c:v>201</c:v>
                      </c:pt>
                      <c:pt idx="598">
                        <c:v>267</c:v>
                      </c:pt>
                      <c:pt idx="599">
                        <c:v>258</c:v>
                      </c:pt>
                      <c:pt idx="600">
                        <c:v>314</c:v>
                      </c:pt>
                      <c:pt idx="601">
                        <c:v>196</c:v>
                      </c:pt>
                      <c:pt idx="602">
                        <c:v>248</c:v>
                      </c:pt>
                      <c:pt idx="603">
                        <c:v>250</c:v>
                      </c:pt>
                      <c:pt idx="604">
                        <c:v>154</c:v>
                      </c:pt>
                      <c:pt idx="605">
                        <c:v>260</c:v>
                      </c:pt>
                      <c:pt idx="606">
                        <c:v>205</c:v>
                      </c:pt>
                      <c:pt idx="607">
                        <c:v>378</c:v>
                      </c:pt>
                      <c:pt idx="608">
                        <c:v>266</c:v>
                      </c:pt>
                      <c:pt idx="609">
                        <c:v>266</c:v>
                      </c:pt>
                      <c:pt idx="610">
                        <c:v>252</c:v>
                      </c:pt>
                      <c:pt idx="611">
                        <c:v>271</c:v>
                      </c:pt>
                      <c:pt idx="612">
                        <c:v>223</c:v>
                      </c:pt>
                      <c:pt idx="613">
                        <c:v>194</c:v>
                      </c:pt>
                      <c:pt idx="614">
                        <c:v>330</c:v>
                      </c:pt>
                      <c:pt idx="615">
                        <c:v>270</c:v>
                      </c:pt>
                      <c:pt idx="616">
                        <c:v>236</c:v>
                      </c:pt>
                      <c:pt idx="617">
                        <c:v>255</c:v>
                      </c:pt>
                      <c:pt idx="618">
                        <c:v>261</c:v>
                      </c:pt>
                      <c:pt idx="619">
                        <c:v>299</c:v>
                      </c:pt>
                      <c:pt idx="620">
                        <c:v>260</c:v>
                      </c:pt>
                      <c:pt idx="621">
                        <c:v>218</c:v>
                      </c:pt>
                      <c:pt idx="622">
                        <c:v>213</c:v>
                      </c:pt>
                      <c:pt idx="623">
                        <c:v>196</c:v>
                      </c:pt>
                      <c:pt idx="624">
                        <c:v>277</c:v>
                      </c:pt>
                      <c:pt idx="625">
                        <c:v>255</c:v>
                      </c:pt>
                      <c:pt idx="626">
                        <c:v>229</c:v>
                      </c:pt>
                      <c:pt idx="627">
                        <c:v>223</c:v>
                      </c:pt>
                      <c:pt idx="628">
                        <c:v>272</c:v>
                      </c:pt>
                      <c:pt idx="629">
                        <c:v>231</c:v>
                      </c:pt>
                      <c:pt idx="630">
                        <c:v>171</c:v>
                      </c:pt>
                      <c:pt idx="631">
                        <c:v>165</c:v>
                      </c:pt>
                      <c:pt idx="632">
                        <c:v>190</c:v>
                      </c:pt>
                      <c:pt idx="633">
                        <c:v>173</c:v>
                      </c:pt>
                      <c:pt idx="634">
                        <c:v>190</c:v>
                      </c:pt>
                      <c:pt idx="635">
                        <c:v>168</c:v>
                      </c:pt>
                      <c:pt idx="636">
                        <c:v>131</c:v>
                      </c:pt>
                      <c:pt idx="637">
                        <c:v>210</c:v>
                      </c:pt>
                      <c:pt idx="638">
                        <c:v>217</c:v>
                      </c:pt>
                      <c:pt idx="639">
                        <c:v>271</c:v>
                      </c:pt>
                      <c:pt idx="640">
                        <c:v>278</c:v>
                      </c:pt>
                      <c:pt idx="641">
                        <c:v>261</c:v>
                      </c:pt>
                      <c:pt idx="642">
                        <c:v>253</c:v>
                      </c:pt>
                      <c:pt idx="643">
                        <c:v>268</c:v>
                      </c:pt>
                      <c:pt idx="644">
                        <c:v>182</c:v>
                      </c:pt>
                      <c:pt idx="645">
                        <c:v>189</c:v>
                      </c:pt>
                      <c:pt idx="646">
                        <c:v>179</c:v>
                      </c:pt>
                      <c:pt idx="647">
                        <c:v>233</c:v>
                      </c:pt>
                      <c:pt idx="648">
                        <c:v>283</c:v>
                      </c:pt>
                      <c:pt idx="649">
                        <c:v>247</c:v>
                      </c:pt>
                      <c:pt idx="650">
                        <c:v>222</c:v>
                      </c:pt>
                      <c:pt idx="651">
                        <c:v>230</c:v>
                      </c:pt>
                      <c:pt idx="652">
                        <c:v>264</c:v>
                      </c:pt>
                      <c:pt idx="653">
                        <c:v>249</c:v>
                      </c:pt>
                      <c:pt idx="654">
                        <c:v>267</c:v>
                      </c:pt>
                      <c:pt idx="655">
                        <c:v>217</c:v>
                      </c:pt>
                      <c:pt idx="656">
                        <c:v>139</c:v>
                      </c:pt>
                      <c:pt idx="657">
                        <c:v>113</c:v>
                      </c:pt>
                      <c:pt idx="658">
                        <c:v>97</c:v>
                      </c:pt>
                      <c:pt idx="659">
                        <c:v>114</c:v>
                      </c:pt>
                      <c:pt idx="660">
                        <c:v>151</c:v>
                      </c:pt>
                      <c:pt idx="661">
                        <c:v>148</c:v>
                      </c:pt>
                      <c:pt idx="662">
                        <c:v>204</c:v>
                      </c:pt>
                      <c:pt idx="663">
                        <c:v>144</c:v>
                      </c:pt>
                      <c:pt idx="664">
                        <c:v>165</c:v>
                      </c:pt>
                      <c:pt idx="665">
                        <c:v>174</c:v>
                      </c:pt>
                      <c:pt idx="666">
                        <c:v>136</c:v>
                      </c:pt>
                      <c:pt idx="667">
                        <c:v>208</c:v>
                      </c:pt>
                      <c:pt idx="668">
                        <c:v>228</c:v>
                      </c:pt>
                      <c:pt idx="669">
                        <c:v>224</c:v>
                      </c:pt>
                      <c:pt idx="670">
                        <c:v>175</c:v>
                      </c:pt>
                      <c:pt idx="671">
                        <c:v>81</c:v>
                      </c:pt>
                      <c:pt idx="672">
                        <c:v>89</c:v>
                      </c:pt>
                      <c:pt idx="673">
                        <c:v>131</c:v>
                      </c:pt>
                      <c:pt idx="674">
                        <c:v>189</c:v>
                      </c:pt>
                      <c:pt idx="675">
                        <c:v>221</c:v>
                      </c:pt>
                      <c:pt idx="676">
                        <c:v>133</c:v>
                      </c:pt>
                      <c:pt idx="677">
                        <c:v>199</c:v>
                      </c:pt>
                      <c:pt idx="678">
                        <c:v>261</c:v>
                      </c:pt>
                      <c:pt idx="679">
                        <c:v>158</c:v>
                      </c:pt>
                      <c:pt idx="680">
                        <c:v>147</c:v>
                      </c:pt>
                      <c:pt idx="681">
                        <c:v>156</c:v>
                      </c:pt>
                      <c:pt idx="682">
                        <c:v>227</c:v>
                      </c:pt>
                      <c:pt idx="683">
                        <c:v>221</c:v>
                      </c:pt>
                      <c:pt idx="684">
                        <c:v>87</c:v>
                      </c:pt>
                      <c:pt idx="685">
                        <c:v>75</c:v>
                      </c:pt>
                      <c:pt idx="686">
                        <c:v>168</c:v>
                      </c:pt>
                      <c:pt idx="687">
                        <c:v>188</c:v>
                      </c:pt>
                      <c:pt idx="688">
                        <c:v>255</c:v>
                      </c:pt>
                      <c:pt idx="689">
                        <c:v>77</c:v>
                      </c:pt>
                      <c:pt idx="690">
                        <c:v>61</c:v>
                      </c:pt>
                      <c:pt idx="691">
                        <c:v>104</c:v>
                      </c:pt>
                      <c:pt idx="692">
                        <c:v>130</c:v>
                      </c:pt>
                      <c:pt idx="693">
                        <c:v>103</c:v>
                      </c:pt>
                      <c:pt idx="694">
                        <c:v>96</c:v>
                      </c:pt>
                      <c:pt idx="695">
                        <c:v>150</c:v>
                      </c:pt>
                      <c:pt idx="696">
                        <c:v>200</c:v>
                      </c:pt>
                      <c:pt idx="697">
                        <c:v>136</c:v>
                      </c:pt>
                      <c:pt idx="698">
                        <c:v>127</c:v>
                      </c:pt>
                      <c:pt idx="699">
                        <c:v>197</c:v>
                      </c:pt>
                      <c:pt idx="700">
                        <c:v>197</c:v>
                      </c:pt>
                      <c:pt idx="701">
                        <c:v>100</c:v>
                      </c:pt>
                      <c:pt idx="702">
                        <c:v>86</c:v>
                      </c:pt>
                      <c:pt idx="703">
                        <c:v>83</c:v>
                      </c:pt>
                      <c:pt idx="704">
                        <c:v>55</c:v>
                      </c:pt>
                      <c:pt idx="739">
                        <c:v>150</c:v>
                      </c:pt>
                      <c:pt idx="740">
                        <c:v>94</c:v>
                      </c:pt>
                      <c:pt idx="741">
                        <c:v>170</c:v>
                      </c:pt>
                      <c:pt idx="742">
                        <c:v>221</c:v>
                      </c:pt>
                      <c:pt idx="743">
                        <c:v>185</c:v>
                      </c:pt>
                      <c:pt idx="744">
                        <c:v>209</c:v>
                      </c:pt>
                      <c:pt idx="745">
                        <c:v>244</c:v>
                      </c:pt>
                      <c:pt idx="746">
                        <c:v>188</c:v>
                      </c:pt>
                      <c:pt idx="747">
                        <c:v>296</c:v>
                      </c:pt>
                      <c:pt idx="748">
                        <c:v>247</c:v>
                      </c:pt>
                      <c:pt idx="749">
                        <c:v>239</c:v>
                      </c:pt>
                      <c:pt idx="750">
                        <c:v>68</c:v>
                      </c:pt>
                      <c:pt idx="751">
                        <c:v>214</c:v>
                      </c:pt>
                      <c:pt idx="752">
                        <c:v>243</c:v>
                      </c:pt>
                      <c:pt idx="753">
                        <c:v>235</c:v>
                      </c:pt>
                      <c:pt idx="754">
                        <c:v>277</c:v>
                      </c:pt>
                      <c:pt idx="755">
                        <c:v>231</c:v>
                      </c:pt>
                      <c:pt idx="756">
                        <c:v>188</c:v>
                      </c:pt>
                      <c:pt idx="757">
                        <c:v>217</c:v>
                      </c:pt>
                      <c:pt idx="758">
                        <c:v>75</c:v>
                      </c:pt>
                      <c:pt idx="759">
                        <c:v>248</c:v>
                      </c:pt>
                      <c:pt idx="760">
                        <c:v>270</c:v>
                      </c:pt>
                      <c:pt idx="761">
                        <c:v>185</c:v>
                      </c:pt>
                      <c:pt idx="762">
                        <c:v>321</c:v>
                      </c:pt>
                      <c:pt idx="763">
                        <c:v>267</c:v>
                      </c:pt>
                      <c:pt idx="764">
                        <c:v>156</c:v>
                      </c:pt>
                      <c:pt idx="765">
                        <c:v>207</c:v>
                      </c:pt>
                      <c:pt idx="766">
                        <c:v>249</c:v>
                      </c:pt>
                      <c:pt idx="767">
                        <c:v>230</c:v>
                      </c:pt>
                      <c:pt idx="768">
                        <c:v>244</c:v>
                      </c:pt>
                      <c:pt idx="769">
                        <c:v>270</c:v>
                      </c:pt>
                      <c:pt idx="770">
                        <c:v>156</c:v>
                      </c:pt>
                      <c:pt idx="771">
                        <c:v>213</c:v>
                      </c:pt>
                      <c:pt idx="772">
                        <c:v>178</c:v>
                      </c:pt>
                      <c:pt idx="773">
                        <c:v>175</c:v>
                      </c:pt>
                      <c:pt idx="774">
                        <c:v>217</c:v>
                      </c:pt>
                      <c:pt idx="775">
                        <c:v>228</c:v>
                      </c:pt>
                      <c:pt idx="776">
                        <c:v>222</c:v>
                      </c:pt>
                      <c:pt idx="777">
                        <c:v>220</c:v>
                      </c:pt>
                      <c:pt idx="778">
                        <c:v>236</c:v>
                      </c:pt>
                      <c:pt idx="779">
                        <c:v>254</c:v>
                      </c:pt>
                      <c:pt idx="780">
                        <c:v>299</c:v>
                      </c:pt>
                      <c:pt idx="781">
                        <c:v>289</c:v>
                      </c:pt>
                      <c:pt idx="782">
                        <c:v>326</c:v>
                      </c:pt>
                      <c:pt idx="783">
                        <c:v>238</c:v>
                      </c:pt>
                      <c:pt idx="784">
                        <c:v>222</c:v>
                      </c:pt>
                      <c:pt idx="785">
                        <c:v>223</c:v>
                      </c:pt>
                      <c:pt idx="786">
                        <c:v>253</c:v>
                      </c:pt>
                      <c:pt idx="787">
                        <c:v>298</c:v>
                      </c:pt>
                      <c:pt idx="788">
                        <c:v>464</c:v>
                      </c:pt>
                      <c:pt idx="789">
                        <c:v>533</c:v>
                      </c:pt>
                      <c:pt idx="790">
                        <c:v>405</c:v>
                      </c:pt>
                      <c:pt idx="791">
                        <c:v>258</c:v>
                      </c:pt>
                      <c:pt idx="792">
                        <c:v>280</c:v>
                      </c:pt>
                      <c:pt idx="793">
                        <c:v>236</c:v>
                      </c:pt>
                      <c:pt idx="794">
                        <c:v>479</c:v>
                      </c:pt>
                      <c:pt idx="795">
                        <c:v>379</c:v>
                      </c:pt>
                      <c:pt idx="796">
                        <c:v>592</c:v>
                      </c:pt>
                      <c:pt idx="797">
                        <c:v>521</c:v>
                      </c:pt>
                      <c:pt idx="798">
                        <c:v>206</c:v>
                      </c:pt>
                      <c:pt idx="799">
                        <c:v>220</c:v>
                      </c:pt>
                      <c:pt idx="800">
                        <c:v>235</c:v>
                      </c:pt>
                      <c:pt idx="801">
                        <c:v>249</c:v>
                      </c:pt>
                      <c:pt idx="802">
                        <c:v>162</c:v>
                      </c:pt>
                      <c:pt idx="803">
                        <c:v>212</c:v>
                      </c:pt>
                      <c:pt idx="804">
                        <c:v>212</c:v>
                      </c:pt>
                      <c:pt idx="805">
                        <c:v>246</c:v>
                      </c:pt>
                      <c:pt idx="806">
                        <c:v>224</c:v>
                      </c:pt>
                      <c:pt idx="807">
                        <c:v>216</c:v>
                      </c:pt>
                      <c:pt idx="808">
                        <c:v>195</c:v>
                      </c:pt>
                      <c:pt idx="809">
                        <c:v>261</c:v>
                      </c:pt>
                      <c:pt idx="810">
                        <c:v>266</c:v>
                      </c:pt>
                      <c:pt idx="811">
                        <c:v>238</c:v>
                      </c:pt>
                      <c:pt idx="812">
                        <c:v>167</c:v>
                      </c:pt>
                      <c:pt idx="813">
                        <c:v>185</c:v>
                      </c:pt>
                      <c:pt idx="814">
                        <c:v>101</c:v>
                      </c:pt>
                      <c:pt idx="815">
                        <c:v>186</c:v>
                      </c:pt>
                      <c:pt idx="816">
                        <c:v>199</c:v>
                      </c:pt>
                      <c:pt idx="817">
                        <c:v>214</c:v>
                      </c:pt>
                      <c:pt idx="818">
                        <c:v>193</c:v>
                      </c:pt>
                      <c:pt idx="819">
                        <c:v>177</c:v>
                      </c:pt>
                      <c:pt idx="820">
                        <c:v>193</c:v>
                      </c:pt>
                      <c:pt idx="821">
                        <c:v>195</c:v>
                      </c:pt>
                      <c:pt idx="822">
                        <c:v>209</c:v>
                      </c:pt>
                      <c:pt idx="823">
                        <c:v>174</c:v>
                      </c:pt>
                      <c:pt idx="824">
                        <c:v>200</c:v>
                      </c:pt>
                      <c:pt idx="825">
                        <c:v>132</c:v>
                      </c:pt>
                      <c:pt idx="826">
                        <c:v>181</c:v>
                      </c:pt>
                      <c:pt idx="827">
                        <c:v>171</c:v>
                      </c:pt>
                      <c:pt idx="828">
                        <c:v>189</c:v>
                      </c:pt>
                      <c:pt idx="829">
                        <c:v>205</c:v>
                      </c:pt>
                      <c:pt idx="830">
                        <c:v>77</c:v>
                      </c:pt>
                      <c:pt idx="831">
                        <c:v>215</c:v>
                      </c:pt>
                      <c:pt idx="832">
                        <c:v>205</c:v>
                      </c:pt>
                      <c:pt idx="833">
                        <c:v>159</c:v>
                      </c:pt>
                      <c:pt idx="834">
                        <c:v>154</c:v>
                      </c:pt>
                      <c:pt idx="835">
                        <c:v>189</c:v>
                      </c:pt>
                      <c:pt idx="836">
                        <c:v>143</c:v>
                      </c:pt>
                      <c:pt idx="837">
                        <c:v>167</c:v>
                      </c:pt>
                      <c:pt idx="838">
                        <c:v>166</c:v>
                      </c:pt>
                      <c:pt idx="839">
                        <c:v>181</c:v>
                      </c:pt>
                      <c:pt idx="840">
                        <c:v>155</c:v>
                      </c:pt>
                      <c:pt idx="841">
                        <c:v>168</c:v>
                      </c:pt>
                      <c:pt idx="842">
                        <c:v>166</c:v>
                      </c:pt>
                      <c:pt idx="843">
                        <c:v>143</c:v>
                      </c:pt>
                      <c:pt idx="844">
                        <c:v>137</c:v>
                      </c:pt>
                      <c:pt idx="845">
                        <c:v>164</c:v>
                      </c:pt>
                      <c:pt idx="846">
                        <c:v>108</c:v>
                      </c:pt>
                      <c:pt idx="847">
                        <c:v>144</c:v>
                      </c:pt>
                      <c:pt idx="848">
                        <c:v>178</c:v>
                      </c:pt>
                      <c:pt idx="849">
                        <c:v>141</c:v>
                      </c:pt>
                      <c:pt idx="850">
                        <c:v>128</c:v>
                      </c:pt>
                      <c:pt idx="851">
                        <c:v>127</c:v>
                      </c:pt>
                      <c:pt idx="852">
                        <c:v>143</c:v>
                      </c:pt>
                      <c:pt idx="853">
                        <c:v>152</c:v>
                      </c:pt>
                      <c:pt idx="854">
                        <c:v>175</c:v>
                      </c:pt>
                      <c:pt idx="855">
                        <c:v>106</c:v>
                      </c:pt>
                      <c:pt idx="856">
                        <c:v>175</c:v>
                      </c:pt>
                      <c:pt idx="857">
                        <c:v>140</c:v>
                      </c:pt>
                      <c:pt idx="858">
                        <c:v>143</c:v>
                      </c:pt>
                      <c:pt idx="859">
                        <c:v>149</c:v>
                      </c:pt>
                      <c:pt idx="860">
                        <c:v>145</c:v>
                      </c:pt>
                      <c:pt idx="861">
                        <c:v>138</c:v>
                      </c:pt>
                      <c:pt idx="862">
                        <c:v>131</c:v>
                      </c:pt>
                      <c:pt idx="863">
                        <c:v>143</c:v>
                      </c:pt>
                      <c:pt idx="864">
                        <c:v>133</c:v>
                      </c:pt>
                      <c:pt idx="865">
                        <c:v>171</c:v>
                      </c:pt>
                      <c:pt idx="866">
                        <c:v>178</c:v>
                      </c:pt>
                      <c:pt idx="867">
                        <c:v>191</c:v>
                      </c:pt>
                      <c:pt idx="868">
                        <c:v>158</c:v>
                      </c:pt>
                      <c:pt idx="869">
                        <c:v>135</c:v>
                      </c:pt>
                      <c:pt idx="870">
                        <c:v>175</c:v>
                      </c:pt>
                      <c:pt idx="871">
                        <c:v>155</c:v>
                      </c:pt>
                      <c:pt idx="872">
                        <c:v>104</c:v>
                      </c:pt>
                      <c:pt idx="873">
                        <c:v>197</c:v>
                      </c:pt>
                      <c:pt idx="874">
                        <c:v>160</c:v>
                      </c:pt>
                      <c:pt idx="875">
                        <c:v>134</c:v>
                      </c:pt>
                      <c:pt idx="876">
                        <c:v>141</c:v>
                      </c:pt>
                      <c:pt idx="877">
                        <c:v>134</c:v>
                      </c:pt>
                      <c:pt idx="878">
                        <c:v>115</c:v>
                      </c:pt>
                      <c:pt idx="879">
                        <c:v>122</c:v>
                      </c:pt>
                      <c:pt idx="880">
                        <c:v>149</c:v>
                      </c:pt>
                      <c:pt idx="881">
                        <c:v>147</c:v>
                      </c:pt>
                      <c:pt idx="882">
                        <c:v>101</c:v>
                      </c:pt>
                      <c:pt idx="883">
                        <c:v>113</c:v>
                      </c:pt>
                      <c:pt idx="884">
                        <c:v>162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A474-4029-AAC2-8120C4426959}"/>
                  </c:ext>
                </c:extLst>
              </c15:ser>
            </c15:filteredBarSeries>
            <c15:filteredBarSeries>
              <c15:ser>
                <c:idx val="8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- OUT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DailyData!$A$2:$A$886</c15:sqref>
                        </c15:formulaRef>
                      </c:ext>
                    </c:extLst>
                    <c:numCache>
                      <c:formatCode>[$-F800]dddd\,\ mmmm\ dd\,\ yyyy</c:formatCode>
                      <c:ptCount val="885"/>
                      <c:pt idx="0">
                        <c:v>43892</c:v>
                      </c:pt>
                      <c:pt idx="1">
                        <c:v>43893</c:v>
                      </c:pt>
                      <c:pt idx="2">
                        <c:v>43894</c:v>
                      </c:pt>
                      <c:pt idx="3">
                        <c:v>43895</c:v>
                      </c:pt>
                      <c:pt idx="4">
                        <c:v>43896</c:v>
                      </c:pt>
                      <c:pt idx="5">
                        <c:v>43897</c:v>
                      </c:pt>
                      <c:pt idx="6">
                        <c:v>43898</c:v>
                      </c:pt>
                      <c:pt idx="7">
                        <c:v>43899</c:v>
                      </c:pt>
                      <c:pt idx="8">
                        <c:v>43900</c:v>
                      </c:pt>
                      <c:pt idx="9">
                        <c:v>43901</c:v>
                      </c:pt>
                      <c:pt idx="10">
                        <c:v>43902</c:v>
                      </c:pt>
                      <c:pt idx="11">
                        <c:v>43903</c:v>
                      </c:pt>
                      <c:pt idx="12">
                        <c:v>43904</c:v>
                      </c:pt>
                      <c:pt idx="13">
                        <c:v>43905</c:v>
                      </c:pt>
                      <c:pt idx="14">
                        <c:v>43906</c:v>
                      </c:pt>
                      <c:pt idx="15">
                        <c:v>43907</c:v>
                      </c:pt>
                      <c:pt idx="16">
                        <c:v>43908</c:v>
                      </c:pt>
                      <c:pt idx="17">
                        <c:v>43909</c:v>
                      </c:pt>
                      <c:pt idx="18">
                        <c:v>43910</c:v>
                      </c:pt>
                      <c:pt idx="19">
                        <c:v>43911</c:v>
                      </c:pt>
                      <c:pt idx="20">
                        <c:v>43912</c:v>
                      </c:pt>
                      <c:pt idx="21">
                        <c:v>43913</c:v>
                      </c:pt>
                      <c:pt idx="22">
                        <c:v>43914</c:v>
                      </c:pt>
                      <c:pt idx="23">
                        <c:v>43915</c:v>
                      </c:pt>
                      <c:pt idx="24">
                        <c:v>43916</c:v>
                      </c:pt>
                      <c:pt idx="25">
                        <c:v>43917</c:v>
                      </c:pt>
                      <c:pt idx="26">
                        <c:v>43918</c:v>
                      </c:pt>
                      <c:pt idx="27">
                        <c:v>43919</c:v>
                      </c:pt>
                      <c:pt idx="28">
                        <c:v>43920</c:v>
                      </c:pt>
                      <c:pt idx="29">
                        <c:v>43921</c:v>
                      </c:pt>
                      <c:pt idx="30">
                        <c:v>43922</c:v>
                      </c:pt>
                      <c:pt idx="31">
                        <c:v>43923</c:v>
                      </c:pt>
                      <c:pt idx="32">
                        <c:v>43924</c:v>
                      </c:pt>
                      <c:pt idx="33">
                        <c:v>43925</c:v>
                      </c:pt>
                      <c:pt idx="34">
                        <c:v>43926</c:v>
                      </c:pt>
                      <c:pt idx="35">
                        <c:v>43927</c:v>
                      </c:pt>
                      <c:pt idx="36">
                        <c:v>43928</c:v>
                      </c:pt>
                      <c:pt idx="37">
                        <c:v>43929</c:v>
                      </c:pt>
                      <c:pt idx="38">
                        <c:v>43930</c:v>
                      </c:pt>
                      <c:pt idx="39">
                        <c:v>43931</c:v>
                      </c:pt>
                      <c:pt idx="40">
                        <c:v>43932</c:v>
                      </c:pt>
                      <c:pt idx="41">
                        <c:v>43933</c:v>
                      </c:pt>
                      <c:pt idx="42">
                        <c:v>43934</c:v>
                      </c:pt>
                      <c:pt idx="43">
                        <c:v>43935</c:v>
                      </c:pt>
                      <c:pt idx="44">
                        <c:v>43936</c:v>
                      </c:pt>
                      <c:pt idx="45">
                        <c:v>43937</c:v>
                      </c:pt>
                      <c:pt idx="46">
                        <c:v>43938</c:v>
                      </c:pt>
                      <c:pt idx="47">
                        <c:v>43939</c:v>
                      </c:pt>
                      <c:pt idx="48">
                        <c:v>43940</c:v>
                      </c:pt>
                      <c:pt idx="49">
                        <c:v>43941</c:v>
                      </c:pt>
                      <c:pt idx="50">
                        <c:v>43942</c:v>
                      </c:pt>
                      <c:pt idx="51">
                        <c:v>43943</c:v>
                      </c:pt>
                      <c:pt idx="52">
                        <c:v>43944</c:v>
                      </c:pt>
                      <c:pt idx="53">
                        <c:v>43945</c:v>
                      </c:pt>
                      <c:pt idx="54">
                        <c:v>43946</c:v>
                      </c:pt>
                      <c:pt idx="55">
                        <c:v>43947</c:v>
                      </c:pt>
                      <c:pt idx="56">
                        <c:v>43948</c:v>
                      </c:pt>
                      <c:pt idx="57">
                        <c:v>43949</c:v>
                      </c:pt>
                      <c:pt idx="58">
                        <c:v>43950</c:v>
                      </c:pt>
                      <c:pt idx="59">
                        <c:v>43951</c:v>
                      </c:pt>
                      <c:pt idx="60">
                        <c:v>43952</c:v>
                      </c:pt>
                      <c:pt idx="61">
                        <c:v>43953</c:v>
                      </c:pt>
                      <c:pt idx="62">
                        <c:v>43954</c:v>
                      </c:pt>
                      <c:pt idx="63">
                        <c:v>43955</c:v>
                      </c:pt>
                      <c:pt idx="64">
                        <c:v>43956</c:v>
                      </c:pt>
                      <c:pt idx="65">
                        <c:v>43957</c:v>
                      </c:pt>
                      <c:pt idx="66">
                        <c:v>43958</c:v>
                      </c:pt>
                      <c:pt idx="67">
                        <c:v>43959</c:v>
                      </c:pt>
                      <c:pt idx="68">
                        <c:v>43960</c:v>
                      </c:pt>
                      <c:pt idx="69">
                        <c:v>43961</c:v>
                      </c:pt>
                      <c:pt idx="70">
                        <c:v>43962</c:v>
                      </c:pt>
                      <c:pt idx="71">
                        <c:v>43963</c:v>
                      </c:pt>
                      <c:pt idx="72">
                        <c:v>43964</c:v>
                      </c:pt>
                      <c:pt idx="73">
                        <c:v>43965</c:v>
                      </c:pt>
                      <c:pt idx="74">
                        <c:v>43966</c:v>
                      </c:pt>
                      <c:pt idx="75">
                        <c:v>43967</c:v>
                      </c:pt>
                      <c:pt idx="76">
                        <c:v>43968</c:v>
                      </c:pt>
                      <c:pt idx="77">
                        <c:v>43969</c:v>
                      </c:pt>
                      <c:pt idx="78">
                        <c:v>43970</c:v>
                      </c:pt>
                      <c:pt idx="79">
                        <c:v>43971</c:v>
                      </c:pt>
                      <c:pt idx="80">
                        <c:v>43972</c:v>
                      </c:pt>
                      <c:pt idx="81">
                        <c:v>43973</c:v>
                      </c:pt>
                      <c:pt idx="82">
                        <c:v>43974</c:v>
                      </c:pt>
                      <c:pt idx="83">
                        <c:v>43975</c:v>
                      </c:pt>
                      <c:pt idx="84">
                        <c:v>43976</c:v>
                      </c:pt>
                      <c:pt idx="85">
                        <c:v>43977</c:v>
                      </c:pt>
                      <c:pt idx="86">
                        <c:v>43978</c:v>
                      </c:pt>
                      <c:pt idx="87">
                        <c:v>43979</c:v>
                      </c:pt>
                      <c:pt idx="88">
                        <c:v>43980</c:v>
                      </c:pt>
                      <c:pt idx="89">
                        <c:v>43981</c:v>
                      </c:pt>
                      <c:pt idx="90">
                        <c:v>43982</c:v>
                      </c:pt>
                      <c:pt idx="91">
                        <c:v>43983</c:v>
                      </c:pt>
                      <c:pt idx="92">
                        <c:v>43984</c:v>
                      </c:pt>
                      <c:pt idx="93">
                        <c:v>43985</c:v>
                      </c:pt>
                      <c:pt idx="94">
                        <c:v>43986</c:v>
                      </c:pt>
                      <c:pt idx="95">
                        <c:v>43987</c:v>
                      </c:pt>
                      <c:pt idx="96">
                        <c:v>43988</c:v>
                      </c:pt>
                      <c:pt idx="97">
                        <c:v>43989</c:v>
                      </c:pt>
                      <c:pt idx="98">
                        <c:v>43990</c:v>
                      </c:pt>
                      <c:pt idx="99">
                        <c:v>43991</c:v>
                      </c:pt>
                      <c:pt idx="100">
                        <c:v>43992</c:v>
                      </c:pt>
                      <c:pt idx="101">
                        <c:v>43993</c:v>
                      </c:pt>
                      <c:pt idx="102">
                        <c:v>43994</c:v>
                      </c:pt>
                      <c:pt idx="103">
                        <c:v>43995</c:v>
                      </c:pt>
                      <c:pt idx="104">
                        <c:v>43996</c:v>
                      </c:pt>
                      <c:pt idx="105">
                        <c:v>43997</c:v>
                      </c:pt>
                      <c:pt idx="106">
                        <c:v>43998</c:v>
                      </c:pt>
                      <c:pt idx="107">
                        <c:v>43999</c:v>
                      </c:pt>
                      <c:pt idx="108">
                        <c:v>44000</c:v>
                      </c:pt>
                      <c:pt idx="109">
                        <c:v>44001</c:v>
                      </c:pt>
                      <c:pt idx="110">
                        <c:v>44002</c:v>
                      </c:pt>
                      <c:pt idx="111">
                        <c:v>44003</c:v>
                      </c:pt>
                      <c:pt idx="112">
                        <c:v>44004</c:v>
                      </c:pt>
                      <c:pt idx="113">
                        <c:v>44005</c:v>
                      </c:pt>
                      <c:pt idx="114">
                        <c:v>44006</c:v>
                      </c:pt>
                      <c:pt idx="115">
                        <c:v>44007</c:v>
                      </c:pt>
                      <c:pt idx="116">
                        <c:v>44008</c:v>
                      </c:pt>
                      <c:pt idx="117">
                        <c:v>44009</c:v>
                      </c:pt>
                      <c:pt idx="118">
                        <c:v>44010</c:v>
                      </c:pt>
                      <c:pt idx="119">
                        <c:v>44011</c:v>
                      </c:pt>
                      <c:pt idx="120">
                        <c:v>44012</c:v>
                      </c:pt>
                      <c:pt idx="121">
                        <c:v>44013</c:v>
                      </c:pt>
                      <c:pt idx="122">
                        <c:v>44014</c:v>
                      </c:pt>
                      <c:pt idx="123">
                        <c:v>44015</c:v>
                      </c:pt>
                      <c:pt idx="124">
                        <c:v>44016</c:v>
                      </c:pt>
                      <c:pt idx="125">
                        <c:v>44017</c:v>
                      </c:pt>
                      <c:pt idx="126">
                        <c:v>44018</c:v>
                      </c:pt>
                      <c:pt idx="127">
                        <c:v>44019</c:v>
                      </c:pt>
                      <c:pt idx="128">
                        <c:v>44020</c:v>
                      </c:pt>
                      <c:pt idx="129">
                        <c:v>44021</c:v>
                      </c:pt>
                      <c:pt idx="130">
                        <c:v>44022</c:v>
                      </c:pt>
                      <c:pt idx="131">
                        <c:v>44023</c:v>
                      </c:pt>
                      <c:pt idx="132">
                        <c:v>44024</c:v>
                      </c:pt>
                      <c:pt idx="133">
                        <c:v>44025</c:v>
                      </c:pt>
                      <c:pt idx="134">
                        <c:v>44026</c:v>
                      </c:pt>
                      <c:pt idx="135">
                        <c:v>44027</c:v>
                      </c:pt>
                      <c:pt idx="136">
                        <c:v>44028</c:v>
                      </c:pt>
                      <c:pt idx="137">
                        <c:v>44029</c:v>
                      </c:pt>
                      <c:pt idx="138">
                        <c:v>44030</c:v>
                      </c:pt>
                      <c:pt idx="139">
                        <c:v>44031</c:v>
                      </c:pt>
                      <c:pt idx="140">
                        <c:v>44032</c:v>
                      </c:pt>
                      <c:pt idx="141">
                        <c:v>44033</c:v>
                      </c:pt>
                      <c:pt idx="142">
                        <c:v>44034</c:v>
                      </c:pt>
                      <c:pt idx="143">
                        <c:v>44035</c:v>
                      </c:pt>
                      <c:pt idx="144">
                        <c:v>44036</c:v>
                      </c:pt>
                      <c:pt idx="145">
                        <c:v>44037</c:v>
                      </c:pt>
                      <c:pt idx="146">
                        <c:v>44038</c:v>
                      </c:pt>
                      <c:pt idx="147">
                        <c:v>44039</c:v>
                      </c:pt>
                      <c:pt idx="148">
                        <c:v>44040</c:v>
                      </c:pt>
                      <c:pt idx="149">
                        <c:v>44041</c:v>
                      </c:pt>
                      <c:pt idx="150">
                        <c:v>44042</c:v>
                      </c:pt>
                      <c:pt idx="151">
                        <c:v>44043</c:v>
                      </c:pt>
                      <c:pt idx="152">
                        <c:v>44044</c:v>
                      </c:pt>
                      <c:pt idx="153">
                        <c:v>44045</c:v>
                      </c:pt>
                      <c:pt idx="154">
                        <c:v>44046</c:v>
                      </c:pt>
                      <c:pt idx="155">
                        <c:v>44047</c:v>
                      </c:pt>
                      <c:pt idx="156">
                        <c:v>44048</c:v>
                      </c:pt>
                      <c:pt idx="157">
                        <c:v>44049</c:v>
                      </c:pt>
                      <c:pt idx="158">
                        <c:v>44050</c:v>
                      </c:pt>
                      <c:pt idx="159">
                        <c:v>44051</c:v>
                      </c:pt>
                      <c:pt idx="160">
                        <c:v>44052</c:v>
                      </c:pt>
                      <c:pt idx="161">
                        <c:v>44053</c:v>
                      </c:pt>
                      <c:pt idx="162">
                        <c:v>44054</c:v>
                      </c:pt>
                      <c:pt idx="163">
                        <c:v>44055</c:v>
                      </c:pt>
                      <c:pt idx="164">
                        <c:v>44056</c:v>
                      </c:pt>
                      <c:pt idx="165">
                        <c:v>44057</c:v>
                      </c:pt>
                      <c:pt idx="166">
                        <c:v>44058</c:v>
                      </c:pt>
                      <c:pt idx="167">
                        <c:v>44059</c:v>
                      </c:pt>
                      <c:pt idx="168">
                        <c:v>44060</c:v>
                      </c:pt>
                      <c:pt idx="169">
                        <c:v>44061</c:v>
                      </c:pt>
                      <c:pt idx="170">
                        <c:v>44062</c:v>
                      </c:pt>
                      <c:pt idx="171">
                        <c:v>44063</c:v>
                      </c:pt>
                      <c:pt idx="172">
                        <c:v>44064</c:v>
                      </c:pt>
                      <c:pt idx="173">
                        <c:v>44065</c:v>
                      </c:pt>
                      <c:pt idx="174">
                        <c:v>44066</c:v>
                      </c:pt>
                      <c:pt idx="175">
                        <c:v>44067</c:v>
                      </c:pt>
                      <c:pt idx="176">
                        <c:v>44068</c:v>
                      </c:pt>
                      <c:pt idx="177">
                        <c:v>44069</c:v>
                      </c:pt>
                      <c:pt idx="178">
                        <c:v>44070</c:v>
                      </c:pt>
                      <c:pt idx="179">
                        <c:v>44071</c:v>
                      </c:pt>
                      <c:pt idx="180">
                        <c:v>44072</c:v>
                      </c:pt>
                      <c:pt idx="181">
                        <c:v>44073</c:v>
                      </c:pt>
                      <c:pt idx="182">
                        <c:v>44074</c:v>
                      </c:pt>
                      <c:pt idx="183">
                        <c:v>44075</c:v>
                      </c:pt>
                      <c:pt idx="184">
                        <c:v>44076</c:v>
                      </c:pt>
                      <c:pt idx="185">
                        <c:v>44077</c:v>
                      </c:pt>
                      <c:pt idx="186">
                        <c:v>44078</c:v>
                      </c:pt>
                      <c:pt idx="187">
                        <c:v>44079</c:v>
                      </c:pt>
                      <c:pt idx="188">
                        <c:v>44080</c:v>
                      </c:pt>
                      <c:pt idx="189">
                        <c:v>44081</c:v>
                      </c:pt>
                      <c:pt idx="190">
                        <c:v>44082</c:v>
                      </c:pt>
                      <c:pt idx="191">
                        <c:v>44083</c:v>
                      </c:pt>
                      <c:pt idx="192">
                        <c:v>44084</c:v>
                      </c:pt>
                      <c:pt idx="193">
                        <c:v>44085</c:v>
                      </c:pt>
                      <c:pt idx="194">
                        <c:v>44086</c:v>
                      </c:pt>
                      <c:pt idx="195">
                        <c:v>44087</c:v>
                      </c:pt>
                      <c:pt idx="196">
                        <c:v>44088</c:v>
                      </c:pt>
                      <c:pt idx="197">
                        <c:v>44089</c:v>
                      </c:pt>
                      <c:pt idx="198">
                        <c:v>44090</c:v>
                      </c:pt>
                      <c:pt idx="199">
                        <c:v>44091</c:v>
                      </c:pt>
                      <c:pt idx="200">
                        <c:v>44092</c:v>
                      </c:pt>
                      <c:pt idx="201">
                        <c:v>44093</c:v>
                      </c:pt>
                      <c:pt idx="202">
                        <c:v>44094</c:v>
                      </c:pt>
                      <c:pt idx="203">
                        <c:v>44095</c:v>
                      </c:pt>
                      <c:pt idx="204">
                        <c:v>44096</c:v>
                      </c:pt>
                      <c:pt idx="205">
                        <c:v>44097</c:v>
                      </c:pt>
                      <c:pt idx="206">
                        <c:v>44098</c:v>
                      </c:pt>
                      <c:pt idx="207">
                        <c:v>44099</c:v>
                      </c:pt>
                      <c:pt idx="208">
                        <c:v>44100</c:v>
                      </c:pt>
                      <c:pt idx="209">
                        <c:v>44101</c:v>
                      </c:pt>
                      <c:pt idx="210">
                        <c:v>44102</c:v>
                      </c:pt>
                      <c:pt idx="211">
                        <c:v>44103</c:v>
                      </c:pt>
                      <c:pt idx="212">
                        <c:v>44104</c:v>
                      </c:pt>
                      <c:pt idx="213">
                        <c:v>44105</c:v>
                      </c:pt>
                      <c:pt idx="214">
                        <c:v>44106</c:v>
                      </c:pt>
                      <c:pt idx="215">
                        <c:v>44107</c:v>
                      </c:pt>
                      <c:pt idx="216">
                        <c:v>44108</c:v>
                      </c:pt>
                      <c:pt idx="217">
                        <c:v>44109</c:v>
                      </c:pt>
                      <c:pt idx="218">
                        <c:v>44110</c:v>
                      </c:pt>
                      <c:pt idx="219">
                        <c:v>44111</c:v>
                      </c:pt>
                      <c:pt idx="220">
                        <c:v>44112</c:v>
                      </c:pt>
                      <c:pt idx="221">
                        <c:v>44113</c:v>
                      </c:pt>
                      <c:pt idx="222">
                        <c:v>44114</c:v>
                      </c:pt>
                      <c:pt idx="223">
                        <c:v>44115</c:v>
                      </c:pt>
                      <c:pt idx="224">
                        <c:v>44116</c:v>
                      </c:pt>
                      <c:pt idx="225">
                        <c:v>44117</c:v>
                      </c:pt>
                      <c:pt idx="226">
                        <c:v>44118</c:v>
                      </c:pt>
                      <c:pt idx="227">
                        <c:v>44119</c:v>
                      </c:pt>
                      <c:pt idx="228">
                        <c:v>44120</c:v>
                      </c:pt>
                      <c:pt idx="229">
                        <c:v>44121</c:v>
                      </c:pt>
                      <c:pt idx="230">
                        <c:v>44122</c:v>
                      </c:pt>
                      <c:pt idx="231">
                        <c:v>44123</c:v>
                      </c:pt>
                      <c:pt idx="232">
                        <c:v>44124</c:v>
                      </c:pt>
                      <c:pt idx="233">
                        <c:v>44125</c:v>
                      </c:pt>
                      <c:pt idx="234">
                        <c:v>44126</c:v>
                      </c:pt>
                      <c:pt idx="235">
                        <c:v>44127</c:v>
                      </c:pt>
                      <c:pt idx="236">
                        <c:v>44128</c:v>
                      </c:pt>
                      <c:pt idx="237">
                        <c:v>44129</c:v>
                      </c:pt>
                      <c:pt idx="238">
                        <c:v>44130</c:v>
                      </c:pt>
                      <c:pt idx="239">
                        <c:v>44131</c:v>
                      </c:pt>
                      <c:pt idx="240">
                        <c:v>44132</c:v>
                      </c:pt>
                      <c:pt idx="241">
                        <c:v>44133</c:v>
                      </c:pt>
                      <c:pt idx="242">
                        <c:v>44134</c:v>
                      </c:pt>
                      <c:pt idx="243">
                        <c:v>44135</c:v>
                      </c:pt>
                      <c:pt idx="244">
                        <c:v>44136</c:v>
                      </c:pt>
                      <c:pt idx="245">
                        <c:v>44137</c:v>
                      </c:pt>
                      <c:pt idx="246">
                        <c:v>44138</c:v>
                      </c:pt>
                      <c:pt idx="247">
                        <c:v>44139</c:v>
                      </c:pt>
                      <c:pt idx="248">
                        <c:v>44140</c:v>
                      </c:pt>
                      <c:pt idx="249">
                        <c:v>44141</c:v>
                      </c:pt>
                      <c:pt idx="250">
                        <c:v>44142</c:v>
                      </c:pt>
                      <c:pt idx="251">
                        <c:v>44143</c:v>
                      </c:pt>
                      <c:pt idx="252">
                        <c:v>44144</c:v>
                      </c:pt>
                      <c:pt idx="253">
                        <c:v>44145</c:v>
                      </c:pt>
                      <c:pt idx="254">
                        <c:v>44146</c:v>
                      </c:pt>
                      <c:pt idx="255">
                        <c:v>44147</c:v>
                      </c:pt>
                      <c:pt idx="256">
                        <c:v>44148</c:v>
                      </c:pt>
                      <c:pt idx="257">
                        <c:v>44149</c:v>
                      </c:pt>
                      <c:pt idx="258">
                        <c:v>44150</c:v>
                      </c:pt>
                      <c:pt idx="259">
                        <c:v>44151</c:v>
                      </c:pt>
                      <c:pt idx="260">
                        <c:v>44152</c:v>
                      </c:pt>
                      <c:pt idx="261">
                        <c:v>44153</c:v>
                      </c:pt>
                      <c:pt idx="262">
                        <c:v>44154</c:v>
                      </c:pt>
                      <c:pt idx="263">
                        <c:v>44155</c:v>
                      </c:pt>
                      <c:pt idx="264">
                        <c:v>44156</c:v>
                      </c:pt>
                      <c:pt idx="265">
                        <c:v>44157</c:v>
                      </c:pt>
                      <c:pt idx="266">
                        <c:v>44158</c:v>
                      </c:pt>
                      <c:pt idx="267">
                        <c:v>44159</c:v>
                      </c:pt>
                      <c:pt idx="268">
                        <c:v>44160</c:v>
                      </c:pt>
                      <c:pt idx="269">
                        <c:v>44161</c:v>
                      </c:pt>
                      <c:pt idx="270">
                        <c:v>44162</c:v>
                      </c:pt>
                      <c:pt idx="271">
                        <c:v>44163</c:v>
                      </c:pt>
                      <c:pt idx="272">
                        <c:v>44164</c:v>
                      </c:pt>
                      <c:pt idx="273">
                        <c:v>44165</c:v>
                      </c:pt>
                      <c:pt idx="274">
                        <c:v>44166</c:v>
                      </c:pt>
                      <c:pt idx="275">
                        <c:v>44167</c:v>
                      </c:pt>
                      <c:pt idx="276">
                        <c:v>44168</c:v>
                      </c:pt>
                      <c:pt idx="277">
                        <c:v>44169</c:v>
                      </c:pt>
                      <c:pt idx="278">
                        <c:v>44170</c:v>
                      </c:pt>
                      <c:pt idx="279">
                        <c:v>44171</c:v>
                      </c:pt>
                      <c:pt idx="280">
                        <c:v>44172</c:v>
                      </c:pt>
                      <c:pt idx="281">
                        <c:v>44173</c:v>
                      </c:pt>
                      <c:pt idx="282">
                        <c:v>44174</c:v>
                      </c:pt>
                      <c:pt idx="283">
                        <c:v>44175</c:v>
                      </c:pt>
                      <c:pt idx="284">
                        <c:v>44176</c:v>
                      </c:pt>
                      <c:pt idx="285">
                        <c:v>44177</c:v>
                      </c:pt>
                      <c:pt idx="286">
                        <c:v>44178</c:v>
                      </c:pt>
                      <c:pt idx="287">
                        <c:v>44179</c:v>
                      </c:pt>
                      <c:pt idx="288">
                        <c:v>44180</c:v>
                      </c:pt>
                      <c:pt idx="289">
                        <c:v>44181</c:v>
                      </c:pt>
                      <c:pt idx="290">
                        <c:v>44182</c:v>
                      </c:pt>
                      <c:pt idx="291">
                        <c:v>44183</c:v>
                      </c:pt>
                      <c:pt idx="292">
                        <c:v>44184</c:v>
                      </c:pt>
                      <c:pt idx="293">
                        <c:v>44185</c:v>
                      </c:pt>
                      <c:pt idx="294">
                        <c:v>44186</c:v>
                      </c:pt>
                      <c:pt idx="295">
                        <c:v>44187</c:v>
                      </c:pt>
                      <c:pt idx="296">
                        <c:v>44188</c:v>
                      </c:pt>
                      <c:pt idx="297">
                        <c:v>44189</c:v>
                      </c:pt>
                      <c:pt idx="298">
                        <c:v>44190</c:v>
                      </c:pt>
                      <c:pt idx="299">
                        <c:v>44191</c:v>
                      </c:pt>
                      <c:pt idx="300">
                        <c:v>44192</c:v>
                      </c:pt>
                      <c:pt idx="301">
                        <c:v>44193</c:v>
                      </c:pt>
                      <c:pt idx="302">
                        <c:v>44194</c:v>
                      </c:pt>
                      <c:pt idx="303">
                        <c:v>44195</c:v>
                      </c:pt>
                      <c:pt idx="304">
                        <c:v>44196</c:v>
                      </c:pt>
                      <c:pt idx="305">
                        <c:v>44197</c:v>
                      </c:pt>
                      <c:pt idx="306">
                        <c:v>44198</c:v>
                      </c:pt>
                      <c:pt idx="307">
                        <c:v>44199</c:v>
                      </c:pt>
                      <c:pt idx="308">
                        <c:v>44200</c:v>
                      </c:pt>
                      <c:pt idx="309">
                        <c:v>44201</c:v>
                      </c:pt>
                      <c:pt idx="310">
                        <c:v>44202</c:v>
                      </c:pt>
                      <c:pt idx="311">
                        <c:v>44203</c:v>
                      </c:pt>
                      <c:pt idx="312">
                        <c:v>44204</c:v>
                      </c:pt>
                      <c:pt idx="313">
                        <c:v>44205</c:v>
                      </c:pt>
                      <c:pt idx="314">
                        <c:v>44206</c:v>
                      </c:pt>
                      <c:pt idx="315">
                        <c:v>44207</c:v>
                      </c:pt>
                      <c:pt idx="316">
                        <c:v>44208</c:v>
                      </c:pt>
                      <c:pt idx="317">
                        <c:v>44209</c:v>
                      </c:pt>
                      <c:pt idx="318">
                        <c:v>44210</c:v>
                      </c:pt>
                      <c:pt idx="319">
                        <c:v>44211</c:v>
                      </c:pt>
                      <c:pt idx="320">
                        <c:v>44212</c:v>
                      </c:pt>
                      <c:pt idx="321">
                        <c:v>44213</c:v>
                      </c:pt>
                      <c:pt idx="322">
                        <c:v>44214</c:v>
                      </c:pt>
                      <c:pt idx="323">
                        <c:v>44215</c:v>
                      </c:pt>
                      <c:pt idx="324">
                        <c:v>44216</c:v>
                      </c:pt>
                      <c:pt idx="325">
                        <c:v>44217</c:v>
                      </c:pt>
                      <c:pt idx="326">
                        <c:v>44218</c:v>
                      </c:pt>
                      <c:pt idx="327">
                        <c:v>44219</c:v>
                      </c:pt>
                      <c:pt idx="328">
                        <c:v>44220</c:v>
                      </c:pt>
                      <c:pt idx="329">
                        <c:v>44221</c:v>
                      </c:pt>
                      <c:pt idx="330">
                        <c:v>44222</c:v>
                      </c:pt>
                      <c:pt idx="331">
                        <c:v>44223</c:v>
                      </c:pt>
                      <c:pt idx="332">
                        <c:v>44224</c:v>
                      </c:pt>
                      <c:pt idx="333">
                        <c:v>44225</c:v>
                      </c:pt>
                      <c:pt idx="334">
                        <c:v>44226</c:v>
                      </c:pt>
                      <c:pt idx="335">
                        <c:v>44227</c:v>
                      </c:pt>
                      <c:pt idx="336">
                        <c:v>44228</c:v>
                      </c:pt>
                      <c:pt idx="337">
                        <c:v>44229</c:v>
                      </c:pt>
                      <c:pt idx="338">
                        <c:v>44230</c:v>
                      </c:pt>
                      <c:pt idx="339">
                        <c:v>44231</c:v>
                      </c:pt>
                      <c:pt idx="340">
                        <c:v>44232</c:v>
                      </c:pt>
                      <c:pt idx="341">
                        <c:v>44233</c:v>
                      </c:pt>
                      <c:pt idx="342">
                        <c:v>44234</c:v>
                      </c:pt>
                      <c:pt idx="343">
                        <c:v>44235</c:v>
                      </c:pt>
                      <c:pt idx="344">
                        <c:v>44236</c:v>
                      </c:pt>
                      <c:pt idx="345">
                        <c:v>44237</c:v>
                      </c:pt>
                      <c:pt idx="346">
                        <c:v>44238</c:v>
                      </c:pt>
                      <c:pt idx="347">
                        <c:v>44239</c:v>
                      </c:pt>
                      <c:pt idx="348">
                        <c:v>44240</c:v>
                      </c:pt>
                      <c:pt idx="349">
                        <c:v>44241</c:v>
                      </c:pt>
                      <c:pt idx="350">
                        <c:v>44242</c:v>
                      </c:pt>
                      <c:pt idx="351">
                        <c:v>44243</c:v>
                      </c:pt>
                      <c:pt idx="352">
                        <c:v>44244</c:v>
                      </c:pt>
                      <c:pt idx="353">
                        <c:v>44245</c:v>
                      </c:pt>
                      <c:pt idx="354">
                        <c:v>44246</c:v>
                      </c:pt>
                      <c:pt idx="355">
                        <c:v>44247</c:v>
                      </c:pt>
                      <c:pt idx="356">
                        <c:v>44248</c:v>
                      </c:pt>
                      <c:pt idx="357">
                        <c:v>44249</c:v>
                      </c:pt>
                      <c:pt idx="358">
                        <c:v>44250</c:v>
                      </c:pt>
                      <c:pt idx="359">
                        <c:v>44251</c:v>
                      </c:pt>
                      <c:pt idx="360">
                        <c:v>44252</c:v>
                      </c:pt>
                      <c:pt idx="361">
                        <c:v>44253</c:v>
                      </c:pt>
                      <c:pt idx="362">
                        <c:v>44254</c:v>
                      </c:pt>
                      <c:pt idx="363">
                        <c:v>44255</c:v>
                      </c:pt>
                      <c:pt idx="364">
                        <c:v>44256</c:v>
                      </c:pt>
                      <c:pt idx="365">
                        <c:v>44257</c:v>
                      </c:pt>
                      <c:pt idx="366">
                        <c:v>44258</c:v>
                      </c:pt>
                      <c:pt idx="367">
                        <c:v>44259</c:v>
                      </c:pt>
                      <c:pt idx="368">
                        <c:v>44260</c:v>
                      </c:pt>
                      <c:pt idx="369">
                        <c:v>44261</c:v>
                      </c:pt>
                      <c:pt idx="370">
                        <c:v>44262</c:v>
                      </c:pt>
                      <c:pt idx="371">
                        <c:v>44263</c:v>
                      </c:pt>
                      <c:pt idx="372">
                        <c:v>44264</c:v>
                      </c:pt>
                      <c:pt idx="373">
                        <c:v>44265</c:v>
                      </c:pt>
                      <c:pt idx="374">
                        <c:v>44266</c:v>
                      </c:pt>
                      <c:pt idx="375">
                        <c:v>44267</c:v>
                      </c:pt>
                      <c:pt idx="376">
                        <c:v>44268</c:v>
                      </c:pt>
                      <c:pt idx="377">
                        <c:v>44269</c:v>
                      </c:pt>
                      <c:pt idx="378">
                        <c:v>44270</c:v>
                      </c:pt>
                      <c:pt idx="379">
                        <c:v>44271</c:v>
                      </c:pt>
                      <c:pt idx="380">
                        <c:v>44272</c:v>
                      </c:pt>
                      <c:pt idx="381">
                        <c:v>44273</c:v>
                      </c:pt>
                      <c:pt idx="382">
                        <c:v>44274</c:v>
                      </c:pt>
                      <c:pt idx="383">
                        <c:v>44275</c:v>
                      </c:pt>
                      <c:pt idx="384">
                        <c:v>44276</c:v>
                      </c:pt>
                      <c:pt idx="385">
                        <c:v>44277</c:v>
                      </c:pt>
                      <c:pt idx="386">
                        <c:v>44278</c:v>
                      </c:pt>
                      <c:pt idx="387">
                        <c:v>44279</c:v>
                      </c:pt>
                      <c:pt idx="388">
                        <c:v>44280</c:v>
                      </c:pt>
                      <c:pt idx="389">
                        <c:v>44281</c:v>
                      </c:pt>
                      <c:pt idx="390">
                        <c:v>44282</c:v>
                      </c:pt>
                      <c:pt idx="391">
                        <c:v>44283</c:v>
                      </c:pt>
                      <c:pt idx="392">
                        <c:v>44284</c:v>
                      </c:pt>
                      <c:pt idx="393">
                        <c:v>44285</c:v>
                      </c:pt>
                      <c:pt idx="394">
                        <c:v>44286</c:v>
                      </c:pt>
                      <c:pt idx="395">
                        <c:v>44287</c:v>
                      </c:pt>
                      <c:pt idx="396">
                        <c:v>44288</c:v>
                      </c:pt>
                      <c:pt idx="397">
                        <c:v>44289</c:v>
                      </c:pt>
                      <c:pt idx="398">
                        <c:v>44290</c:v>
                      </c:pt>
                      <c:pt idx="399">
                        <c:v>44291</c:v>
                      </c:pt>
                      <c:pt idx="400">
                        <c:v>44292</c:v>
                      </c:pt>
                      <c:pt idx="401">
                        <c:v>44293</c:v>
                      </c:pt>
                      <c:pt idx="402">
                        <c:v>44294</c:v>
                      </c:pt>
                      <c:pt idx="403">
                        <c:v>44295</c:v>
                      </c:pt>
                      <c:pt idx="404">
                        <c:v>44296</c:v>
                      </c:pt>
                      <c:pt idx="405">
                        <c:v>44297</c:v>
                      </c:pt>
                      <c:pt idx="406">
                        <c:v>44298</c:v>
                      </c:pt>
                      <c:pt idx="407">
                        <c:v>44299</c:v>
                      </c:pt>
                      <c:pt idx="408">
                        <c:v>44300</c:v>
                      </c:pt>
                      <c:pt idx="409">
                        <c:v>44301</c:v>
                      </c:pt>
                      <c:pt idx="410">
                        <c:v>44302</c:v>
                      </c:pt>
                      <c:pt idx="411">
                        <c:v>44303</c:v>
                      </c:pt>
                      <c:pt idx="412">
                        <c:v>44304</c:v>
                      </c:pt>
                      <c:pt idx="413">
                        <c:v>44305</c:v>
                      </c:pt>
                      <c:pt idx="414">
                        <c:v>44306</c:v>
                      </c:pt>
                      <c:pt idx="415">
                        <c:v>44307</c:v>
                      </c:pt>
                      <c:pt idx="416">
                        <c:v>44308</c:v>
                      </c:pt>
                      <c:pt idx="417">
                        <c:v>44309</c:v>
                      </c:pt>
                      <c:pt idx="418">
                        <c:v>44310</c:v>
                      </c:pt>
                      <c:pt idx="419">
                        <c:v>44311</c:v>
                      </c:pt>
                      <c:pt idx="420">
                        <c:v>44312</c:v>
                      </c:pt>
                      <c:pt idx="421">
                        <c:v>44313</c:v>
                      </c:pt>
                      <c:pt idx="422">
                        <c:v>44314</c:v>
                      </c:pt>
                      <c:pt idx="423">
                        <c:v>44315</c:v>
                      </c:pt>
                      <c:pt idx="424">
                        <c:v>44316</c:v>
                      </c:pt>
                      <c:pt idx="425">
                        <c:v>44317</c:v>
                      </c:pt>
                      <c:pt idx="426">
                        <c:v>44318</c:v>
                      </c:pt>
                      <c:pt idx="427">
                        <c:v>44319</c:v>
                      </c:pt>
                      <c:pt idx="428">
                        <c:v>44320</c:v>
                      </c:pt>
                      <c:pt idx="429">
                        <c:v>44321</c:v>
                      </c:pt>
                      <c:pt idx="430">
                        <c:v>44322</c:v>
                      </c:pt>
                      <c:pt idx="431">
                        <c:v>44323</c:v>
                      </c:pt>
                      <c:pt idx="432">
                        <c:v>44324</c:v>
                      </c:pt>
                      <c:pt idx="433">
                        <c:v>44325</c:v>
                      </c:pt>
                      <c:pt idx="434">
                        <c:v>44326</c:v>
                      </c:pt>
                      <c:pt idx="435">
                        <c:v>44327</c:v>
                      </c:pt>
                      <c:pt idx="436">
                        <c:v>44328</c:v>
                      </c:pt>
                      <c:pt idx="437">
                        <c:v>44329</c:v>
                      </c:pt>
                      <c:pt idx="438">
                        <c:v>44330</c:v>
                      </c:pt>
                      <c:pt idx="439">
                        <c:v>44331</c:v>
                      </c:pt>
                      <c:pt idx="440">
                        <c:v>44332</c:v>
                      </c:pt>
                      <c:pt idx="441">
                        <c:v>44333</c:v>
                      </c:pt>
                      <c:pt idx="442">
                        <c:v>44334</c:v>
                      </c:pt>
                      <c:pt idx="443">
                        <c:v>44335</c:v>
                      </c:pt>
                      <c:pt idx="444">
                        <c:v>44336</c:v>
                      </c:pt>
                      <c:pt idx="445">
                        <c:v>44337</c:v>
                      </c:pt>
                      <c:pt idx="446">
                        <c:v>44338</c:v>
                      </c:pt>
                      <c:pt idx="447">
                        <c:v>44339</c:v>
                      </c:pt>
                      <c:pt idx="448">
                        <c:v>44340</c:v>
                      </c:pt>
                      <c:pt idx="449">
                        <c:v>44341</c:v>
                      </c:pt>
                      <c:pt idx="450">
                        <c:v>44342</c:v>
                      </c:pt>
                      <c:pt idx="451">
                        <c:v>44343</c:v>
                      </c:pt>
                      <c:pt idx="452">
                        <c:v>44344</c:v>
                      </c:pt>
                      <c:pt idx="453">
                        <c:v>44345</c:v>
                      </c:pt>
                      <c:pt idx="454">
                        <c:v>44346</c:v>
                      </c:pt>
                      <c:pt idx="455">
                        <c:v>44347</c:v>
                      </c:pt>
                      <c:pt idx="456">
                        <c:v>44348</c:v>
                      </c:pt>
                      <c:pt idx="457">
                        <c:v>44349</c:v>
                      </c:pt>
                      <c:pt idx="458">
                        <c:v>44350</c:v>
                      </c:pt>
                      <c:pt idx="459">
                        <c:v>44351</c:v>
                      </c:pt>
                      <c:pt idx="460">
                        <c:v>44352</c:v>
                      </c:pt>
                      <c:pt idx="461">
                        <c:v>44353</c:v>
                      </c:pt>
                      <c:pt idx="462">
                        <c:v>44354</c:v>
                      </c:pt>
                      <c:pt idx="463">
                        <c:v>44355</c:v>
                      </c:pt>
                      <c:pt idx="464">
                        <c:v>44356</c:v>
                      </c:pt>
                      <c:pt idx="465">
                        <c:v>44357</c:v>
                      </c:pt>
                      <c:pt idx="466">
                        <c:v>44358</c:v>
                      </c:pt>
                      <c:pt idx="467">
                        <c:v>44359</c:v>
                      </c:pt>
                      <c:pt idx="468">
                        <c:v>44360</c:v>
                      </c:pt>
                      <c:pt idx="469">
                        <c:v>44361</c:v>
                      </c:pt>
                      <c:pt idx="470">
                        <c:v>44362</c:v>
                      </c:pt>
                      <c:pt idx="471">
                        <c:v>44363</c:v>
                      </c:pt>
                      <c:pt idx="472">
                        <c:v>44364</c:v>
                      </c:pt>
                      <c:pt idx="473">
                        <c:v>44365</c:v>
                      </c:pt>
                      <c:pt idx="474">
                        <c:v>44366</c:v>
                      </c:pt>
                      <c:pt idx="475">
                        <c:v>44367</c:v>
                      </c:pt>
                      <c:pt idx="476">
                        <c:v>44368</c:v>
                      </c:pt>
                      <c:pt idx="477">
                        <c:v>44369</c:v>
                      </c:pt>
                      <c:pt idx="478">
                        <c:v>44370</c:v>
                      </c:pt>
                      <c:pt idx="479">
                        <c:v>44371</c:v>
                      </c:pt>
                      <c:pt idx="480">
                        <c:v>44372</c:v>
                      </c:pt>
                      <c:pt idx="481">
                        <c:v>44373</c:v>
                      </c:pt>
                      <c:pt idx="482">
                        <c:v>44374</c:v>
                      </c:pt>
                      <c:pt idx="483">
                        <c:v>44375</c:v>
                      </c:pt>
                      <c:pt idx="484">
                        <c:v>44376</c:v>
                      </c:pt>
                      <c:pt idx="485">
                        <c:v>44377</c:v>
                      </c:pt>
                      <c:pt idx="486">
                        <c:v>44378</c:v>
                      </c:pt>
                      <c:pt idx="487">
                        <c:v>44379</c:v>
                      </c:pt>
                      <c:pt idx="488">
                        <c:v>44380</c:v>
                      </c:pt>
                      <c:pt idx="489">
                        <c:v>44381</c:v>
                      </c:pt>
                      <c:pt idx="490">
                        <c:v>44382</c:v>
                      </c:pt>
                      <c:pt idx="491">
                        <c:v>44383</c:v>
                      </c:pt>
                      <c:pt idx="492">
                        <c:v>44384</c:v>
                      </c:pt>
                      <c:pt idx="493">
                        <c:v>44385</c:v>
                      </c:pt>
                      <c:pt idx="494">
                        <c:v>44386</c:v>
                      </c:pt>
                      <c:pt idx="495">
                        <c:v>44387</c:v>
                      </c:pt>
                      <c:pt idx="496">
                        <c:v>44388</c:v>
                      </c:pt>
                      <c:pt idx="497">
                        <c:v>44389</c:v>
                      </c:pt>
                      <c:pt idx="498">
                        <c:v>44390</c:v>
                      </c:pt>
                      <c:pt idx="499">
                        <c:v>44391</c:v>
                      </c:pt>
                      <c:pt idx="500">
                        <c:v>44392</c:v>
                      </c:pt>
                      <c:pt idx="501">
                        <c:v>44393</c:v>
                      </c:pt>
                      <c:pt idx="502">
                        <c:v>44394</c:v>
                      </c:pt>
                      <c:pt idx="503">
                        <c:v>44395</c:v>
                      </c:pt>
                      <c:pt idx="504">
                        <c:v>44396</c:v>
                      </c:pt>
                      <c:pt idx="505">
                        <c:v>44397</c:v>
                      </c:pt>
                      <c:pt idx="506">
                        <c:v>44398</c:v>
                      </c:pt>
                      <c:pt idx="507">
                        <c:v>44399</c:v>
                      </c:pt>
                      <c:pt idx="508">
                        <c:v>44400</c:v>
                      </c:pt>
                      <c:pt idx="509">
                        <c:v>44401</c:v>
                      </c:pt>
                      <c:pt idx="510">
                        <c:v>44402</c:v>
                      </c:pt>
                      <c:pt idx="511">
                        <c:v>44403</c:v>
                      </c:pt>
                      <c:pt idx="512">
                        <c:v>44404</c:v>
                      </c:pt>
                      <c:pt idx="513">
                        <c:v>44405</c:v>
                      </c:pt>
                      <c:pt idx="514">
                        <c:v>44406</c:v>
                      </c:pt>
                      <c:pt idx="515">
                        <c:v>44407</c:v>
                      </c:pt>
                      <c:pt idx="516">
                        <c:v>44408</c:v>
                      </c:pt>
                      <c:pt idx="517">
                        <c:v>44409</c:v>
                      </c:pt>
                      <c:pt idx="518">
                        <c:v>44410</c:v>
                      </c:pt>
                      <c:pt idx="519">
                        <c:v>44411</c:v>
                      </c:pt>
                      <c:pt idx="520">
                        <c:v>44412</c:v>
                      </c:pt>
                      <c:pt idx="521">
                        <c:v>44413</c:v>
                      </c:pt>
                      <c:pt idx="522">
                        <c:v>44414</c:v>
                      </c:pt>
                      <c:pt idx="523">
                        <c:v>44415</c:v>
                      </c:pt>
                      <c:pt idx="524">
                        <c:v>44416</c:v>
                      </c:pt>
                      <c:pt idx="525">
                        <c:v>44417</c:v>
                      </c:pt>
                      <c:pt idx="526">
                        <c:v>44418</c:v>
                      </c:pt>
                      <c:pt idx="527">
                        <c:v>44419</c:v>
                      </c:pt>
                      <c:pt idx="528">
                        <c:v>44420</c:v>
                      </c:pt>
                      <c:pt idx="529">
                        <c:v>44421</c:v>
                      </c:pt>
                      <c:pt idx="530">
                        <c:v>44422</c:v>
                      </c:pt>
                      <c:pt idx="531">
                        <c:v>44423</c:v>
                      </c:pt>
                      <c:pt idx="532">
                        <c:v>44424</c:v>
                      </c:pt>
                      <c:pt idx="533">
                        <c:v>44425</c:v>
                      </c:pt>
                      <c:pt idx="534">
                        <c:v>44426</c:v>
                      </c:pt>
                      <c:pt idx="535">
                        <c:v>44427</c:v>
                      </c:pt>
                      <c:pt idx="536">
                        <c:v>44428</c:v>
                      </c:pt>
                      <c:pt idx="537">
                        <c:v>44429</c:v>
                      </c:pt>
                      <c:pt idx="538">
                        <c:v>44430</c:v>
                      </c:pt>
                      <c:pt idx="539">
                        <c:v>44431</c:v>
                      </c:pt>
                      <c:pt idx="540">
                        <c:v>44432</c:v>
                      </c:pt>
                      <c:pt idx="541">
                        <c:v>44433</c:v>
                      </c:pt>
                      <c:pt idx="542">
                        <c:v>44434</c:v>
                      </c:pt>
                      <c:pt idx="543">
                        <c:v>44435</c:v>
                      </c:pt>
                      <c:pt idx="544">
                        <c:v>44436</c:v>
                      </c:pt>
                      <c:pt idx="545">
                        <c:v>44437</c:v>
                      </c:pt>
                      <c:pt idx="546">
                        <c:v>44438</c:v>
                      </c:pt>
                      <c:pt idx="547">
                        <c:v>44439</c:v>
                      </c:pt>
                      <c:pt idx="548">
                        <c:v>44440</c:v>
                      </c:pt>
                      <c:pt idx="549">
                        <c:v>44441</c:v>
                      </c:pt>
                      <c:pt idx="550">
                        <c:v>44442</c:v>
                      </c:pt>
                      <c:pt idx="551">
                        <c:v>44443</c:v>
                      </c:pt>
                      <c:pt idx="552">
                        <c:v>44444</c:v>
                      </c:pt>
                      <c:pt idx="553">
                        <c:v>44445</c:v>
                      </c:pt>
                      <c:pt idx="554">
                        <c:v>44446</c:v>
                      </c:pt>
                      <c:pt idx="555">
                        <c:v>44447</c:v>
                      </c:pt>
                      <c:pt idx="556">
                        <c:v>44448</c:v>
                      </c:pt>
                      <c:pt idx="557">
                        <c:v>44449</c:v>
                      </c:pt>
                      <c:pt idx="558">
                        <c:v>44450</c:v>
                      </c:pt>
                      <c:pt idx="559">
                        <c:v>44451</c:v>
                      </c:pt>
                      <c:pt idx="560">
                        <c:v>44452</c:v>
                      </c:pt>
                      <c:pt idx="561">
                        <c:v>44453</c:v>
                      </c:pt>
                      <c:pt idx="562">
                        <c:v>44454</c:v>
                      </c:pt>
                      <c:pt idx="563">
                        <c:v>44455</c:v>
                      </c:pt>
                      <c:pt idx="564">
                        <c:v>44456</c:v>
                      </c:pt>
                      <c:pt idx="565">
                        <c:v>44457</c:v>
                      </c:pt>
                      <c:pt idx="566">
                        <c:v>44458</c:v>
                      </c:pt>
                      <c:pt idx="567">
                        <c:v>44459</c:v>
                      </c:pt>
                      <c:pt idx="568">
                        <c:v>44460</c:v>
                      </c:pt>
                      <c:pt idx="569">
                        <c:v>44461</c:v>
                      </c:pt>
                      <c:pt idx="570">
                        <c:v>44462</c:v>
                      </c:pt>
                      <c:pt idx="571">
                        <c:v>44463</c:v>
                      </c:pt>
                      <c:pt idx="572">
                        <c:v>44464</c:v>
                      </c:pt>
                      <c:pt idx="573">
                        <c:v>44465</c:v>
                      </c:pt>
                      <c:pt idx="574">
                        <c:v>44466</c:v>
                      </c:pt>
                      <c:pt idx="575">
                        <c:v>44467</c:v>
                      </c:pt>
                      <c:pt idx="576">
                        <c:v>44468</c:v>
                      </c:pt>
                      <c:pt idx="577">
                        <c:v>44469</c:v>
                      </c:pt>
                      <c:pt idx="578">
                        <c:v>44470</c:v>
                      </c:pt>
                      <c:pt idx="579">
                        <c:v>44471</c:v>
                      </c:pt>
                      <c:pt idx="580">
                        <c:v>44472</c:v>
                      </c:pt>
                      <c:pt idx="581">
                        <c:v>44473</c:v>
                      </c:pt>
                      <c:pt idx="582">
                        <c:v>44474</c:v>
                      </c:pt>
                      <c:pt idx="583">
                        <c:v>44475</c:v>
                      </c:pt>
                      <c:pt idx="584">
                        <c:v>44476</c:v>
                      </c:pt>
                      <c:pt idx="585">
                        <c:v>44477</c:v>
                      </c:pt>
                      <c:pt idx="586">
                        <c:v>44478</c:v>
                      </c:pt>
                      <c:pt idx="587">
                        <c:v>44479</c:v>
                      </c:pt>
                      <c:pt idx="588">
                        <c:v>44480</c:v>
                      </c:pt>
                      <c:pt idx="589">
                        <c:v>44481</c:v>
                      </c:pt>
                      <c:pt idx="590">
                        <c:v>44482</c:v>
                      </c:pt>
                      <c:pt idx="591">
                        <c:v>44483</c:v>
                      </c:pt>
                      <c:pt idx="592">
                        <c:v>44484</c:v>
                      </c:pt>
                      <c:pt idx="593">
                        <c:v>44485</c:v>
                      </c:pt>
                      <c:pt idx="594">
                        <c:v>44486</c:v>
                      </c:pt>
                      <c:pt idx="595">
                        <c:v>44487</c:v>
                      </c:pt>
                      <c:pt idx="596">
                        <c:v>44488</c:v>
                      </c:pt>
                      <c:pt idx="597">
                        <c:v>44489</c:v>
                      </c:pt>
                      <c:pt idx="598">
                        <c:v>44490</c:v>
                      </c:pt>
                      <c:pt idx="599">
                        <c:v>44491</c:v>
                      </c:pt>
                      <c:pt idx="600">
                        <c:v>44492</c:v>
                      </c:pt>
                      <c:pt idx="601">
                        <c:v>44493</c:v>
                      </c:pt>
                      <c:pt idx="602">
                        <c:v>44494</c:v>
                      </c:pt>
                      <c:pt idx="603">
                        <c:v>44495</c:v>
                      </c:pt>
                      <c:pt idx="604">
                        <c:v>44496</c:v>
                      </c:pt>
                      <c:pt idx="605">
                        <c:v>44497</c:v>
                      </c:pt>
                      <c:pt idx="606">
                        <c:v>44498</c:v>
                      </c:pt>
                      <c:pt idx="607">
                        <c:v>44499</c:v>
                      </c:pt>
                      <c:pt idx="608">
                        <c:v>44500</c:v>
                      </c:pt>
                      <c:pt idx="609">
                        <c:v>44501</c:v>
                      </c:pt>
                      <c:pt idx="610">
                        <c:v>44502</c:v>
                      </c:pt>
                      <c:pt idx="611">
                        <c:v>44503</c:v>
                      </c:pt>
                      <c:pt idx="612">
                        <c:v>44504</c:v>
                      </c:pt>
                      <c:pt idx="613">
                        <c:v>44505</c:v>
                      </c:pt>
                      <c:pt idx="614">
                        <c:v>44506</c:v>
                      </c:pt>
                      <c:pt idx="615">
                        <c:v>44507</c:v>
                      </c:pt>
                      <c:pt idx="616">
                        <c:v>44508</c:v>
                      </c:pt>
                      <c:pt idx="617">
                        <c:v>44509</c:v>
                      </c:pt>
                      <c:pt idx="618">
                        <c:v>44510</c:v>
                      </c:pt>
                      <c:pt idx="619">
                        <c:v>44511</c:v>
                      </c:pt>
                      <c:pt idx="620">
                        <c:v>44512</c:v>
                      </c:pt>
                      <c:pt idx="621">
                        <c:v>44513</c:v>
                      </c:pt>
                      <c:pt idx="622">
                        <c:v>44514</c:v>
                      </c:pt>
                      <c:pt idx="623">
                        <c:v>44515</c:v>
                      </c:pt>
                      <c:pt idx="624">
                        <c:v>44516</c:v>
                      </c:pt>
                      <c:pt idx="625">
                        <c:v>44517</c:v>
                      </c:pt>
                      <c:pt idx="626">
                        <c:v>44518</c:v>
                      </c:pt>
                      <c:pt idx="627">
                        <c:v>44519</c:v>
                      </c:pt>
                      <c:pt idx="628">
                        <c:v>44520</c:v>
                      </c:pt>
                      <c:pt idx="629">
                        <c:v>44521</c:v>
                      </c:pt>
                      <c:pt idx="630">
                        <c:v>44522</c:v>
                      </c:pt>
                      <c:pt idx="631">
                        <c:v>44523</c:v>
                      </c:pt>
                      <c:pt idx="632">
                        <c:v>44524</c:v>
                      </c:pt>
                      <c:pt idx="633">
                        <c:v>44525</c:v>
                      </c:pt>
                      <c:pt idx="634">
                        <c:v>44526</c:v>
                      </c:pt>
                      <c:pt idx="635">
                        <c:v>44527</c:v>
                      </c:pt>
                      <c:pt idx="636">
                        <c:v>44528</c:v>
                      </c:pt>
                      <c:pt idx="637">
                        <c:v>44529</c:v>
                      </c:pt>
                      <c:pt idx="638">
                        <c:v>44530</c:v>
                      </c:pt>
                      <c:pt idx="639">
                        <c:v>44531</c:v>
                      </c:pt>
                      <c:pt idx="640">
                        <c:v>44532</c:v>
                      </c:pt>
                      <c:pt idx="641">
                        <c:v>44533</c:v>
                      </c:pt>
                      <c:pt idx="642">
                        <c:v>44534</c:v>
                      </c:pt>
                      <c:pt idx="643">
                        <c:v>44535</c:v>
                      </c:pt>
                      <c:pt idx="644">
                        <c:v>44536</c:v>
                      </c:pt>
                      <c:pt idx="645">
                        <c:v>44537</c:v>
                      </c:pt>
                      <c:pt idx="646">
                        <c:v>44538</c:v>
                      </c:pt>
                      <c:pt idx="647">
                        <c:v>44539</c:v>
                      </c:pt>
                      <c:pt idx="648">
                        <c:v>44540</c:v>
                      </c:pt>
                      <c:pt idx="649">
                        <c:v>44541</c:v>
                      </c:pt>
                      <c:pt idx="650">
                        <c:v>44542</c:v>
                      </c:pt>
                      <c:pt idx="651">
                        <c:v>44543</c:v>
                      </c:pt>
                      <c:pt idx="652">
                        <c:v>44544</c:v>
                      </c:pt>
                      <c:pt idx="653">
                        <c:v>44545</c:v>
                      </c:pt>
                      <c:pt idx="654">
                        <c:v>44546</c:v>
                      </c:pt>
                      <c:pt idx="655">
                        <c:v>44547</c:v>
                      </c:pt>
                      <c:pt idx="656">
                        <c:v>44548</c:v>
                      </c:pt>
                      <c:pt idx="657">
                        <c:v>44549</c:v>
                      </c:pt>
                      <c:pt idx="658">
                        <c:v>44550</c:v>
                      </c:pt>
                      <c:pt idx="659">
                        <c:v>44551</c:v>
                      </c:pt>
                      <c:pt idx="660">
                        <c:v>44552</c:v>
                      </c:pt>
                      <c:pt idx="661">
                        <c:v>44553</c:v>
                      </c:pt>
                      <c:pt idx="662">
                        <c:v>44554</c:v>
                      </c:pt>
                      <c:pt idx="663">
                        <c:v>44555</c:v>
                      </c:pt>
                      <c:pt idx="664">
                        <c:v>44556</c:v>
                      </c:pt>
                      <c:pt idx="665">
                        <c:v>44557</c:v>
                      </c:pt>
                      <c:pt idx="666">
                        <c:v>44558</c:v>
                      </c:pt>
                      <c:pt idx="667">
                        <c:v>44559</c:v>
                      </c:pt>
                      <c:pt idx="668">
                        <c:v>44560</c:v>
                      </c:pt>
                      <c:pt idx="669">
                        <c:v>44561</c:v>
                      </c:pt>
                      <c:pt idx="670">
                        <c:v>44562</c:v>
                      </c:pt>
                      <c:pt idx="671">
                        <c:v>44563</c:v>
                      </c:pt>
                      <c:pt idx="672">
                        <c:v>44564</c:v>
                      </c:pt>
                      <c:pt idx="673">
                        <c:v>44565</c:v>
                      </c:pt>
                      <c:pt idx="674">
                        <c:v>44566</c:v>
                      </c:pt>
                      <c:pt idx="675">
                        <c:v>44567</c:v>
                      </c:pt>
                      <c:pt idx="676">
                        <c:v>44568</c:v>
                      </c:pt>
                      <c:pt idx="677">
                        <c:v>44569</c:v>
                      </c:pt>
                      <c:pt idx="678">
                        <c:v>44570</c:v>
                      </c:pt>
                      <c:pt idx="679">
                        <c:v>44571</c:v>
                      </c:pt>
                      <c:pt idx="680">
                        <c:v>44572</c:v>
                      </c:pt>
                      <c:pt idx="681">
                        <c:v>44573</c:v>
                      </c:pt>
                      <c:pt idx="682">
                        <c:v>44574</c:v>
                      </c:pt>
                      <c:pt idx="683">
                        <c:v>44575</c:v>
                      </c:pt>
                      <c:pt idx="684">
                        <c:v>44576</c:v>
                      </c:pt>
                      <c:pt idx="685">
                        <c:v>44577</c:v>
                      </c:pt>
                      <c:pt idx="686">
                        <c:v>44578</c:v>
                      </c:pt>
                      <c:pt idx="687">
                        <c:v>44579</c:v>
                      </c:pt>
                      <c:pt idx="688">
                        <c:v>44580</c:v>
                      </c:pt>
                      <c:pt idx="689">
                        <c:v>44581</c:v>
                      </c:pt>
                      <c:pt idx="690">
                        <c:v>44582</c:v>
                      </c:pt>
                      <c:pt idx="691">
                        <c:v>44583</c:v>
                      </c:pt>
                      <c:pt idx="692">
                        <c:v>44584</c:v>
                      </c:pt>
                      <c:pt idx="693">
                        <c:v>44585</c:v>
                      </c:pt>
                      <c:pt idx="694">
                        <c:v>44586</c:v>
                      </c:pt>
                      <c:pt idx="695">
                        <c:v>44587</c:v>
                      </c:pt>
                      <c:pt idx="696">
                        <c:v>44588</c:v>
                      </c:pt>
                      <c:pt idx="697">
                        <c:v>44589</c:v>
                      </c:pt>
                      <c:pt idx="698">
                        <c:v>44590</c:v>
                      </c:pt>
                      <c:pt idx="699">
                        <c:v>44591</c:v>
                      </c:pt>
                      <c:pt idx="700">
                        <c:v>44592</c:v>
                      </c:pt>
                      <c:pt idx="701">
                        <c:v>44593</c:v>
                      </c:pt>
                      <c:pt idx="702">
                        <c:v>44594</c:v>
                      </c:pt>
                      <c:pt idx="703">
                        <c:v>44595</c:v>
                      </c:pt>
                      <c:pt idx="704">
                        <c:v>44596</c:v>
                      </c:pt>
                      <c:pt idx="705">
                        <c:v>44597</c:v>
                      </c:pt>
                      <c:pt idx="706">
                        <c:v>44598</c:v>
                      </c:pt>
                      <c:pt idx="707">
                        <c:v>44599</c:v>
                      </c:pt>
                      <c:pt idx="708">
                        <c:v>44600</c:v>
                      </c:pt>
                      <c:pt idx="709">
                        <c:v>44601</c:v>
                      </c:pt>
                      <c:pt idx="710">
                        <c:v>44602</c:v>
                      </c:pt>
                      <c:pt idx="711">
                        <c:v>44603</c:v>
                      </c:pt>
                      <c:pt idx="712">
                        <c:v>44604</c:v>
                      </c:pt>
                      <c:pt idx="713">
                        <c:v>44605</c:v>
                      </c:pt>
                      <c:pt idx="714">
                        <c:v>44606</c:v>
                      </c:pt>
                      <c:pt idx="715">
                        <c:v>44607</c:v>
                      </c:pt>
                      <c:pt idx="716">
                        <c:v>44608</c:v>
                      </c:pt>
                      <c:pt idx="717">
                        <c:v>44609</c:v>
                      </c:pt>
                      <c:pt idx="718">
                        <c:v>44610</c:v>
                      </c:pt>
                      <c:pt idx="719">
                        <c:v>44611</c:v>
                      </c:pt>
                      <c:pt idx="720">
                        <c:v>44612</c:v>
                      </c:pt>
                      <c:pt idx="721">
                        <c:v>44613</c:v>
                      </c:pt>
                      <c:pt idx="722">
                        <c:v>44614</c:v>
                      </c:pt>
                      <c:pt idx="723">
                        <c:v>44615</c:v>
                      </c:pt>
                      <c:pt idx="724">
                        <c:v>44616</c:v>
                      </c:pt>
                      <c:pt idx="725">
                        <c:v>44617</c:v>
                      </c:pt>
                      <c:pt idx="726">
                        <c:v>44618</c:v>
                      </c:pt>
                      <c:pt idx="727">
                        <c:v>44619</c:v>
                      </c:pt>
                      <c:pt idx="728">
                        <c:v>44620</c:v>
                      </c:pt>
                      <c:pt idx="729">
                        <c:v>44621</c:v>
                      </c:pt>
                      <c:pt idx="730">
                        <c:v>44622</c:v>
                      </c:pt>
                      <c:pt idx="731">
                        <c:v>44623</c:v>
                      </c:pt>
                      <c:pt idx="732">
                        <c:v>44624</c:v>
                      </c:pt>
                      <c:pt idx="733">
                        <c:v>44625</c:v>
                      </c:pt>
                      <c:pt idx="734">
                        <c:v>44626</c:v>
                      </c:pt>
                      <c:pt idx="735">
                        <c:v>44627</c:v>
                      </c:pt>
                      <c:pt idx="736">
                        <c:v>44628</c:v>
                      </c:pt>
                      <c:pt idx="737">
                        <c:v>44629</c:v>
                      </c:pt>
                      <c:pt idx="738">
                        <c:v>44630</c:v>
                      </c:pt>
                      <c:pt idx="739">
                        <c:v>44631</c:v>
                      </c:pt>
                      <c:pt idx="740">
                        <c:v>44632</c:v>
                      </c:pt>
                      <c:pt idx="741">
                        <c:v>44633</c:v>
                      </c:pt>
                      <c:pt idx="742">
                        <c:v>44634</c:v>
                      </c:pt>
                      <c:pt idx="743">
                        <c:v>44635</c:v>
                      </c:pt>
                      <c:pt idx="744">
                        <c:v>44636</c:v>
                      </c:pt>
                      <c:pt idx="745">
                        <c:v>44637</c:v>
                      </c:pt>
                      <c:pt idx="746">
                        <c:v>44638</c:v>
                      </c:pt>
                      <c:pt idx="747">
                        <c:v>44639</c:v>
                      </c:pt>
                      <c:pt idx="748">
                        <c:v>44640</c:v>
                      </c:pt>
                      <c:pt idx="749">
                        <c:v>44641</c:v>
                      </c:pt>
                      <c:pt idx="750">
                        <c:v>44642</c:v>
                      </c:pt>
                      <c:pt idx="751">
                        <c:v>44643</c:v>
                      </c:pt>
                      <c:pt idx="752">
                        <c:v>44644</c:v>
                      </c:pt>
                      <c:pt idx="753">
                        <c:v>44645</c:v>
                      </c:pt>
                      <c:pt idx="754">
                        <c:v>44646</c:v>
                      </c:pt>
                      <c:pt idx="755">
                        <c:v>44647</c:v>
                      </c:pt>
                      <c:pt idx="756">
                        <c:v>44648</c:v>
                      </c:pt>
                      <c:pt idx="757">
                        <c:v>44649</c:v>
                      </c:pt>
                      <c:pt idx="758">
                        <c:v>44650</c:v>
                      </c:pt>
                      <c:pt idx="759">
                        <c:v>44651</c:v>
                      </c:pt>
                      <c:pt idx="760">
                        <c:v>44652</c:v>
                      </c:pt>
                      <c:pt idx="761">
                        <c:v>44653</c:v>
                      </c:pt>
                      <c:pt idx="762">
                        <c:v>44654</c:v>
                      </c:pt>
                      <c:pt idx="763">
                        <c:v>44655</c:v>
                      </c:pt>
                      <c:pt idx="764">
                        <c:v>44656</c:v>
                      </c:pt>
                      <c:pt idx="765">
                        <c:v>44657</c:v>
                      </c:pt>
                      <c:pt idx="766">
                        <c:v>44658</c:v>
                      </c:pt>
                      <c:pt idx="767">
                        <c:v>44659</c:v>
                      </c:pt>
                      <c:pt idx="768">
                        <c:v>44660</c:v>
                      </c:pt>
                      <c:pt idx="769">
                        <c:v>44661</c:v>
                      </c:pt>
                      <c:pt idx="770">
                        <c:v>44662</c:v>
                      </c:pt>
                      <c:pt idx="771">
                        <c:v>44663</c:v>
                      </c:pt>
                      <c:pt idx="772">
                        <c:v>44664</c:v>
                      </c:pt>
                      <c:pt idx="773">
                        <c:v>44665</c:v>
                      </c:pt>
                      <c:pt idx="774">
                        <c:v>44666</c:v>
                      </c:pt>
                      <c:pt idx="775">
                        <c:v>44667</c:v>
                      </c:pt>
                      <c:pt idx="776">
                        <c:v>44668</c:v>
                      </c:pt>
                      <c:pt idx="777">
                        <c:v>44669</c:v>
                      </c:pt>
                      <c:pt idx="778">
                        <c:v>44670</c:v>
                      </c:pt>
                      <c:pt idx="779">
                        <c:v>44671</c:v>
                      </c:pt>
                      <c:pt idx="780">
                        <c:v>44672</c:v>
                      </c:pt>
                      <c:pt idx="781">
                        <c:v>44673</c:v>
                      </c:pt>
                      <c:pt idx="782">
                        <c:v>44674</c:v>
                      </c:pt>
                      <c:pt idx="783">
                        <c:v>44675</c:v>
                      </c:pt>
                      <c:pt idx="784">
                        <c:v>44676</c:v>
                      </c:pt>
                      <c:pt idx="785">
                        <c:v>44677</c:v>
                      </c:pt>
                      <c:pt idx="786">
                        <c:v>44678</c:v>
                      </c:pt>
                      <c:pt idx="787">
                        <c:v>44679</c:v>
                      </c:pt>
                      <c:pt idx="788">
                        <c:v>44680</c:v>
                      </c:pt>
                      <c:pt idx="789">
                        <c:v>44681</c:v>
                      </c:pt>
                      <c:pt idx="790">
                        <c:v>44682</c:v>
                      </c:pt>
                      <c:pt idx="791">
                        <c:v>44683</c:v>
                      </c:pt>
                      <c:pt idx="792">
                        <c:v>44684</c:v>
                      </c:pt>
                      <c:pt idx="793">
                        <c:v>44685</c:v>
                      </c:pt>
                      <c:pt idx="794">
                        <c:v>44686</c:v>
                      </c:pt>
                      <c:pt idx="795">
                        <c:v>44687</c:v>
                      </c:pt>
                      <c:pt idx="796">
                        <c:v>44688</c:v>
                      </c:pt>
                      <c:pt idx="797">
                        <c:v>44689</c:v>
                      </c:pt>
                      <c:pt idx="798">
                        <c:v>44690</c:v>
                      </c:pt>
                      <c:pt idx="799">
                        <c:v>44691</c:v>
                      </c:pt>
                      <c:pt idx="800">
                        <c:v>44692</c:v>
                      </c:pt>
                      <c:pt idx="801">
                        <c:v>44693</c:v>
                      </c:pt>
                      <c:pt idx="802">
                        <c:v>44694</c:v>
                      </c:pt>
                      <c:pt idx="803">
                        <c:v>44695</c:v>
                      </c:pt>
                      <c:pt idx="804">
                        <c:v>44696</c:v>
                      </c:pt>
                      <c:pt idx="805">
                        <c:v>44697</c:v>
                      </c:pt>
                      <c:pt idx="806">
                        <c:v>44698</c:v>
                      </c:pt>
                      <c:pt idx="807">
                        <c:v>44699</c:v>
                      </c:pt>
                      <c:pt idx="808">
                        <c:v>44700</c:v>
                      </c:pt>
                      <c:pt idx="809">
                        <c:v>44701</c:v>
                      </c:pt>
                      <c:pt idx="810">
                        <c:v>44702</c:v>
                      </c:pt>
                      <c:pt idx="811">
                        <c:v>44703</c:v>
                      </c:pt>
                      <c:pt idx="812">
                        <c:v>44704</c:v>
                      </c:pt>
                      <c:pt idx="813">
                        <c:v>44705</c:v>
                      </c:pt>
                      <c:pt idx="814">
                        <c:v>44706</c:v>
                      </c:pt>
                      <c:pt idx="815">
                        <c:v>44707</c:v>
                      </c:pt>
                      <c:pt idx="816">
                        <c:v>44708</c:v>
                      </c:pt>
                      <c:pt idx="817">
                        <c:v>44709</c:v>
                      </c:pt>
                      <c:pt idx="818">
                        <c:v>44710</c:v>
                      </c:pt>
                      <c:pt idx="819">
                        <c:v>44711</c:v>
                      </c:pt>
                      <c:pt idx="820">
                        <c:v>44712</c:v>
                      </c:pt>
                      <c:pt idx="821">
                        <c:v>44713</c:v>
                      </c:pt>
                      <c:pt idx="822">
                        <c:v>44714</c:v>
                      </c:pt>
                      <c:pt idx="823">
                        <c:v>44715</c:v>
                      </c:pt>
                      <c:pt idx="824">
                        <c:v>44716</c:v>
                      </c:pt>
                      <c:pt idx="825">
                        <c:v>44717</c:v>
                      </c:pt>
                      <c:pt idx="826">
                        <c:v>44718</c:v>
                      </c:pt>
                      <c:pt idx="827">
                        <c:v>44719</c:v>
                      </c:pt>
                      <c:pt idx="828">
                        <c:v>44720</c:v>
                      </c:pt>
                      <c:pt idx="829">
                        <c:v>44721</c:v>
                      </c:pt>
                      <c:pt idx="830">
                        <c:v>44722</c:v>
                      </c:pt>
                      <c:pt idx="831">
                        <c:v>44723</c:v>
                      </c:pt>
                      <c:pt idx="832">
                        <c:v>44724</c:v>
                      </c:pt>
                      <c:pt idx="833">
                        <c:v>44725</c:v>
                      </c:pt>
                      <c:pt idx="834">
                        <c:v>44726</c:v>
                      </c:pt>
                      <c:pt idx="835">
                        <c:v>44727</c:v>
                      </c:pt>
                      <c:pt idx="836">
                        <c:v>44728</c:v>
                      </c:pt>
                      <c:pt idx="837">
                        <c:v>44729</c:v>
                      </c:pt>
                      <c:pt idx="838">
                        <c:v>44730</c:v>
                      </c:pt>
                      <c:pt idx="839">
                        <c:v>44731</c:v>
                      </c:pt>
                      <c:pt idx="840">
                        <c:v>44732</c:v>
                      </c:pt>
                      <c:pt idx="841">
                        <c:v>44733</c:v>
                      </c:pt>
                      <c:pt idx="842">
                        <c:v>44734</c:v>
                      </c:pt>
                      <c:pt idx="843">
                        <c:v>44735</c:v>
                      </c:pt>
                      <c:pt idx="844">
                        <c:v>44736</c:v>
                      </c:pt>
                      <c:pt idx="845">
                        <c:v>44737</c:v>
                      </c:pt>
                      <c:pt idx="846">
                        <c:v>44738</c:v>
                      </c:pt>
                      <c:pt idx="847">
                        <c:v>44739</c:v>
                      </c:pt>
                      <c:pt idx="848">
                        <c:v>44740</c:v>
                      </c:pt>
                      <c:pt idx="849">
                        <c:v>44741</c:v>
                      </c:pt>
                      <c:pt idx="850">
                        <c:v>44742</c:v>
                      </c:pt>
                      <c:pt idx="851">
                        <c:v>44743</c:v>
                      </c:pt>
                      <c:pt idx="852">
                        <c:v>44744</c:v>
                      </c:pt>
                      <c:pt idx="853">
                        <c:v>44745</c:v>
                      </c:pt>
                      <c:pt idx="854">
                        <c:v>44746</c:v>
                      </c:pt>
                      <c:pt idx="855">
                        <c:v>44747</c:v>
                      </c:pt>
                      <c:pt idx="856">
                        <c:v>44748</c:v>
                      </c:pt>
                      <c:pt idx="857">
                        <c:v>44749</c:v>
                      </c:pt>
                      <c:pt idx="858">
                        <c:v>44750</c:v>
                      </c:pt>
                      <c:pt idx="859">
                        <c:v>44751</c:v>
                      </c:pt>
                      <c:pt idx="860">
                        <c:v>44752</c:v>
                      </c:pt>
                      <c:pt idx="861">
                        <c:v>44753</c:v>
                      </c:pt>
                      <c:pt idx="862">
                        <c:v>44754</c:v>
                      </c:pt>
                      <c:pt idx="863">
                        <c:v>44755</c:v>
                      </c:pt>
                      <c:pt idx="864">
                        <c:v>44756</c:v>
                      </c:pt>
                      <c:pt idx="865">
                        <c:v>44757</c:v>
                      </c:pt>
                      <c:pt idx="866">
                        <c:v>44758</c:v>
                      </c:pt>
                      <c:pt idx="867">
                        <c:v>44759</c:v>
                      </c:pt>
                      <c:pt idx="868">
                        <c:v>44760</c:v>
                      </c:pt>
                      <c:pt idx="869">
                        <c:v>44761</c:v>
                      </c:pt>
                      <c:pt idx="870">
                        <c:v>44762</c:v>
                      </c:pt>
                      <c:pt idx="871">
                        <c:v>44763</c:v>
                      </c:pt>
                      <c:pt idx="872">
                        <c:v>44764</c:v>
                      </c:pt>
                      <c:pt idx="873">
                        <c:v>44765</c:v>
                      </c:pt>
                      <c:pt idx="874">
                        <c:v>44766</c:v>
                      </c:pt>
                      <c:pt idx="875">
                        <c:v>44767</c:v>
                      </c:pt>
                      <c:pt idx="876">
                        <c:v>44768</c:v>
                      </c:pt>
                      <c:pt idx="877">
                        <c:v>44769</c:v>
                      </c:pt>
                      <c:pt idx="878">
                        <c:v>44770</c:v>
                      </c:pt>
                      <c:pt idx="879">
                        <c:v>44771</c:v>
                      </c:pt>
                      <c:pt idx="880">
                        <c:v>44772</c:v>
                      </c:pt>
                      <c:pt idx="881">
                        <c:v>44773</c:v>
                      </c:pt>
                      <c:pt idx="882">
                        <c:v>44774</c:v>
                      </c:pt>
                      <c:pt idx="883">
                        <c:v>44775</c:v>
                      </c:pt>
                      <c:pt idx="884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DailyData!$M$2:$M$886</c15:sqref>
                        </c15:formulaRef>
                      </c:ext>
                    </c:extLst>
                    <c:numCache>
                      <c:formatCode>General</c:formatCode>
                      <c:ptCount val="885"/>
                      <c:pt idx="0">
                        <c:v>127</c:v>
                      </c:pt>
                      <c:pt idx="1">
                        <c:v>238</c:v>
                      </c:pt>
                      <c:pt idx="2">
                        <c:v>150</c:v>
                      </c:pt>
                      <c:pt idx="3">
                        <c:v>220</c:v>
                      </c:pt>
                      <c:pt idx="4">
                        <c:v>274</c:v>
                      </c:pt>
                      <c:pt idx="5">
                        <c:v>236</c:v>
                      </c:pt>
                      <c:pt idx="6">
                        <c:v>266</c:v>
                      </c:pt>
                      <c:pt idx="7">
                        <c:v>234</c:v>
                      </c:pt>
                      <c:pt idx="8">
                        <c:v>194</c:v>
                      </c:pt>
                      <c:pt idx="9">
                        <c:v>278</c:v>
                      </c:pt>
                      <c:pt idx="10">
                        <c:v>295</c:v>
                      </c:pt>
                      <c:pt idx="11">
                        <c:v>273</c:v>
                      </c:pt>
                      <c:pt idx="12">
                        <c:v>332</c:v>
                      </c:pt>
                      <c:pt idx="13">
                        <c:v>374</c:v>
                      </c:pt>
                      <c:pt idx="14">
                        <c:v>250</c:v>
                      </c:pt>
                      <c:pt idx="15">
                        <c:v>275</c:v>
                      </c:pt>
                      <c:pt idx="16">
                        <c:v>327</c:v>
                      </c:pt>
                      <c:pt idx="17">
                        <c:v>329</c:v>
                      </c:pt>
                      <c:pt idx="18">
                        <c:v>312</c:v>
                      </c:pt>
                      <c:pt idx="19">
                        <c:v>341</c:v>
                      </c:pt>
                      <c:pt idx="20">
                        <c:v>355</c:v>
                      </c:pt>
                      <c:pt idx="21">
                        <c:v>321</c:v>
                      </c:pt>
                      <c:pt idx="22">
                        <c:v>307</c:v>
                      </c:pt>
                      <c:pt idx="23">
                        <c:v>350</c:v>
                      </c:pt>
                      <c:pt idx="24">
                        <c:v>359</c:v>
                      </c:pt>
                      <c:pt idx="25">
                        <c:v>384</c:v>
                      </c:pt>
                      <c:pt idx="26">
                        <c:v>455</c:v>
                      </c:pt>
                      <c:pt idx="27">
                        <c:v>460</c:v>
                      </c:pt>
                      <c:pt idx="28">
                        <c:v>332</c:v>
                      </c:pt>
                      <c:pt idx="29">
                        <c:v>263</c:v>
                      </c:pt>
                      <c:pt idx="30">
                        <c:v>343</c:v>
                      </c:pt>
                      <c:pt idx="31">
                        <c:v>351</c:v>
                      </c:pt>
                      <c:pt idx="32">
                        <c:v>351</c:v>
                      </c:pt>
                      <c:pt idx="33">
                        <c:v>463</c:v>
                      </c:pt>
                      <c:pt idx="34">
                        <c:v>503</c:v>
                      </c:pt>
                      <c:pt idx="35">
                        <c:v>432</c:v>
                      </c:pt>
                      <c:pt idx="36">
                        <c:v>376</c:v>
                      </c:pt>
                      <c:pt idx="37">
                        <c:v>432</c:v>
                      </c:pt>
                      <c:pt idx="38">
                        <c:v>337</c:v>
                      </c:pt>
                      <c:pt idx="39">
                        <c:v>380</c:v>
                      </c:pt>
                      <c:pt idx="40">
                        <c:v>540</c:v>
                      </c:pt>
                      <c:pt idx="41">
                        <c:v>183</c:v>
                      </c:pt>
                      <c:pt idx="42">
                        <c:v>397</c:v>
                      </c:pt>
                      <c:pt idx="43">
                        <c:v>355</c:v>
                      </c:pt>
                      <c:pt idx="44">
                        <c:v>289</c:v>
                      </c:pt>
                      <c:pt idx="45">
                        <c:v>351</c:v>
                      </c:pt>
                      <c:pt idx="46">
                        <c:v>372</c:v>
                      </c:pt>
                      <c:pt idx="47">
                        <c:v>246</c:v>
                      </c:pt>
                      <c:pt idx="48">
                        <c:v>410</c:v>
                      </c:pt>
                      <c:pt idx="49">
                        <c:v>380</c:v>
                      </c:pt>
                      <c:pt idx="50">
                        <c:v>420</c:v>
                      </c:pt>
                      <c:pt idx="51">
                        <c:v>313</c:v>
                      </c:pt>
                      <c:pt idx="52">
                        <c:v>216</c:v>
                      </c:pt>
                      <c:pt idx="53">
                        <c:v>464</c:v>
                      </c:pt>
                      <c:pt idx="54">
                        <c:v>576</c:v>
                      </c:pt>
                      <c:pt idx="55">
                        <c:v>643</c:v>
                      </c:pt>
                      <c:pt idx="56">
                        <c:v>468</c:v>
                      </c:pt>
                      <c:pt idx="57">
                        <c:v>416</c:v>
                      </c:pt>
                      <c:pt idx="58">
                        <c:v>222</c:v>
                      </c:pt>
                      <c:pt idx="59">
                        <c:v>477</c:v>
                      </c:pt>
                      <c:pt idx="60">
                        <c:v>455</c:v>
                      </c:pt>
                      <c:pt idx="61">
                        <c:v>674</c:v>
                      </c:pt>
                      <c:pt idx="62">
                        <c:v>692</c:v>
                      </c:pt>
                      <c:pt idx="63">
                        <c:v>421</c:v>
                      </c:pt>
                      <c:pt idx="64">
                        <c:v>417</c:v>
                      </c:pt>
                      <c:pt idx="65">
                        <c:v>531</c:v>
                      </c:pt>
                      <c:pt idx="66">
                        <c:v>461</c:v>
                      </c:pt>
                      <c:pt idx="67">
                        <c:v>287</c:v>
                      </c:pt>
                      <c:pt idx="68">
                        <c:v>396</c:v>
                      </c:pt>
                      <c:pt idx="69">
                        <c:v>543</c:v>
                      </c:pt>
                      <c:pt idx="70">
                        <c:v>418</c:v>
                      </c:pt>
                      <c:pt idx="71">
                        <c:v>423</c:v>
                      </c:pt>
                      <c:pt idx="72">
                        <c:v>448</c:v>
                      </c:pt>
                      <c:pt idx="73">
                        <c:v>174</c:v>
                      </c:pt>
                      <c:pt idx="74">
                        <c:v>243</c:v>
                      </c:pt>
                      <c:pt idx="75">
                        <c:v>434</c:v>
                      </c:pt>
                      <c:pt idx="76">
                        <c:v>504</c:v>
                      </c:pt>
                      <c:pt idx="77">
                        <c:v>412</c:v>
                      </c:pt>
                      <c:pt idx="78">
                        <c:v>440</c:v>
                      </c:pt>
                      <c:pt idx="79">
                        <c:v>334</c:v>
                      </c:pt>
                      <c:pt idx="80">
                        <c:v>420</c:v>
                      </c:pt>
                      <c:pt idx="81">
                        <c:v>290</c:v>
                      </c:pt>
                      <c:pt idx="82">
                        <c:v>430</c:v>
                      </c:pt>
                      <c:pt idx="83">
                        <c:v>472</c:v>
                      </c:pt>
                      <c:pt idx="84">
                        <c:v>250</c:v>
                      </c:pt>
                      <c:pt idx="85">
                        <c:v>174</c:v>
                      </c:pt>
                      <c:pt idx="86">
                        <c:v>302</c:v>
                      </c:pt>
                      <c:pt idx="87">
                        <c:v>347</c:v>
                      </c:pt>
                      <c:pt idx="88">
                        <c:v>274</c:v>
                      </c:pt>
                      <c:pt idx="89">
                        <c:v>427</c:v>
                      </c:pt>
                      <c:pt idx="90">
                        <c:v>478</c:v>
                      </c:pt>
                      <c:pt idx="91">
                        <c:v>332</c:v>
                      </c:pt>
                      <c:pt idx="92">
                        <c:v>343</c:v>
                      </c:pt>
                      <c:pt idx="93">
                        <c:v>220</c:v>
                      </c:pt>
                      <c:pt idx="94">
                        <c:v>323</c:v>
                      </c:pt>
                      <c:pt idx="95">
                        <c:v>368</c:v>
                      </c:pt>
                      <c:pt idx="96">
                        <c:v>177</c:v>
                      </c:pt>
                      <c:pt idx="97">
                        <c:v>36</c:v>
                      </c:pt>
                      <c:pt idx="98">
                        <c:v>119</c:v>
                      </c:pt>
                      <c:pt idx="99">
                        <c:v>249</c:v>
                      </c:pt>
                      <c:pt idx="100">
                        <c:v>229</c:v>
                      </c:pt>
                      <c:pt idx="101">
                        <c:v>392</c:v>
                      </c:pt>
                      <c:pt idx="102">
                        <c:v>362</c:v>
                      </c:pt>
                      <c:pt idx="103">
                        <c:v>378</c:v>
                      </c:pt>
                      <c:pt idx="104">
                        <c:v>327</c:v>
                      </c:pt>
                      <c:pt idx="105">
                        <c:v>255</c:v>
                      </c:pt>
                      <c:pt idx="106">
                        <c:v>290</c:v>
                      </c:pt>
                      <c:pt idx="107">
                        <c:v>322</c:v>
                      </c:pt>
                      <c:pt idx="108">
                        <c:v>308</c:v>
                      </c:pt>
                      <c:pt idx="109">
                        <c:v>285</c:v>
                      </c:pt>
                      <c:pt idx="110">
                        <c:v>310</c:v>
                      </c:pt>
                      <c:pt idx="111">
                        <c:v>229</c:v>
                      </c:pt>
                      <c:pt idx="112">
                        <c:v>161</c:v>
                      </c:pt>
                      <c:pt idx="113">
                        <c:v>186</c:v>
                      </c:pt>
                      <c:pt idx="114">
                        <c:v>80</c:v>
                      </c:pt>
                      <c:pt idx="115">
                        <c:v>220</c:v>
                      </c:pt>
                      <c:pt idx="116">
                        <c:v>277</c:v>
                      </c:pt>
                      <c:pt idx="117">
                        <c:v>320</c:v>
                      </c:pt>
                      <c:pt idx="118">
                        <c:v>302</c:v>
                      </c:pt>
                      <c:pt idx="119">
                        <c:v>260</c:v>
                      </c:pt>
                      <c:pt idx="120">
                        <c:v>232</c:v>
                      </c:pt>
                      <c:pt idx="121">
                        <c:v>260</c:v>
                      </c:pt>
                      <c:pt idx="122">
                        <c:v>187</c:v>
                      </c:pt>
                      <c:pt idx="123">
                        <c:v>260</c:v>
                      </c:pt>
                      <c:pt idx="124">
                        <c:v>291</c:v>
                      </c:pt>
                      <c:pt idx="125">
                        <c:v>258</c:v>
                      </c:pt>
                      <c:pt idx="126">
                        <c:v>131</c:v>
                      </c:pt>
                      <c:pt idx="127">
                        <c:v>156</c:v>
                      </c:pt>
                      <c:pt idx="128">
                        <c:v>297</c:v>
                      </c:pt>
                      <c:pt idx="129">
                        <c:v>260</c:v>
                      </c:pt>
                      <c:pt idx="130">
                        <c:v>236</c:v>
                      </c:pt>
                      <c:pt idx="131">
                        <c:v>212</c:v>
                      </c:pt>
                      <c:pt idx="132">
                        <c:v>190</c:v>
                      </c:pt>
                      <c:pt idx="133">
                        <c:v>148</c:v>
                      </c:pt>
                      <c:pt idx="134">
                        <c:v>216</c:v>
                      </c:pt>
                      <c:pt idx="135">
                        <c:v>156</c:v>
                      </c:pt>
                      <c:pt idx="136">
                        <c:v>174</c:v>
                      </c:pt>
                      <c:pt idx="137">
                        <c:v>253</c:v>
                      </c:pt>
                      <c:pt idx="138">
                        <c:v>287</c:v>
                      </c:pt>
                      <c:pt idx="139">
                        <c:v>227</c:v>
                      </c:pt>
                      <c:pt idx="140">
                        <c:v>223</c:v>
                      </c:pt>
                      <c:pt idx="141">
                        <c:v>234</c:v>
                      </c:pt>
                      <c:pt idx="142">
                        <c:v>227</c:v>
                      </c:pt>
                      <c:pt idx="143">
                        <c:v>157</c:v>
                      </c:pt>
                      <c:pt idx="144">
                        <c:v>152</c:v>
                      </c:pt>
                      <c:pt idx="145">
                        <c:v>294</c:v>
                      </c:pt>
                      <c:pt idx="146">
                        <c:v>135</c:v>
                      </c:pt>
                      <c:pt idx="147">
                        <c:v>169</c:v>
                      </c:pt>
                      <c:pt idx="148">
                        <c:v>125</c:v>
                      </c:pt>
                      <c:pt idx="149">
                        <c:v>246</c:v>
                      </c:pt>
                      <c:pt idx="150">
                        <c:v>247</c:v>
                      </c:pt>
                      <c:pt idx="151">
                        <c:v>260</c:v>
                      </c:pt>
                      <c:pt idx="152">
                        <c:v>263</c:v>
                      </c:pt>
                      <c:pt idx="153">
                        <c:v>236</c:v>
                      </c:pt>
                      <c:pt idx="154">
                        <c:v>250</c:v>
                      </c:pt>
                      <c:pt idx="155">
                        <c:v>224</c:v>
                      </c:pt>
                      <c:pt idx="156">
                        <c:v>245</c:v>
                      </c:pt>
                      <c:pt idx="157">
                        <c:v>271</c:v>
                      </c:pt>
                      <c:pt idx="158">
                        <c:v>234</c:v>
                      </c:pt>
                      <c:pt idx="159">
                        <c:v>213</c:v>
                      </c:pt>
                      <c:pt idx="160">
                        <c:v>252</c:v>
                      </c:pt>
                      <c:pt idx="161">
                        <c:v>226</c:v>
                      </c:pt>
                      <c:pt idx="162">
                        <c:v>175</c:v>
                      </c:pt>
                      <c:pt idx="163">
                        <c:v>181</c:v>
                      </c:pt>
                      <c:pt idx="164">
                        <c:v>252</c:v>
                      </c:pt>
                      <c:pt idx="165">
                        <c:v>168</c:v>
                      </c:pt>
                      <c:pt idx="166">
                        <c:v>278</c:v>
                      </c:pt>
                      <c:pt idx="167">
                        <c:v>296</c:v>
                      </c:pt>
                      <c:pt idx="168">
                        <c:v>247</c:v>
                      </c:pt>
                      <c:pt idx="169">
                        <c:v>238</c:v>
                      </c:pt>
                      <c:pt idx="170">
                        <c:v>252</c:v>
                      </c:pt>
                      <c:pt idx="171">
                        <c:v>245</c:v>
                      </c:pt>
                      <c:pt idx="172">
                        <c:v>237</c:v>
                      </c:pt>
                      <c:pt idx="173">
                        <c:v>322</c:v>
                      </c:pt>
                      <c:pt idx="174">
                        <c:v>221</c:v>
                      </c:pt>
                      <c:pt idx="175">
                        <c:v>187</c:v>
                      </c:pt>
                      <c:pt idx="176">
                        <c:v>185</c:v>
                      </c:pt>
                      <c:pt idx="177">
                        <c:v>125</c:v>
                      </c:pt>
                      <c:pt idx="178">
                        <c:v>96</c:v>
                      </c:pt>
                      <c:pt idx="179">
                        <c:v>231</c:v>
                      </c:pt>
                      <c:pt idx="180">
                        <c:v>226</c:v>
                      </c:pt>
                      <c:pt idx="181">
                        <c:v>277</c:v>
                      </c:pt>
                      <c:pt idx="182">
                        <c:v>202</c:v>
                      </c:pt>
                      <c:pt idx="183">
                        <c:v>251</c:v>
                      </c:pt>
                      <c:pt idx="184">
                        <c:v>258</c:v>
                      </c:pt>
                      <c:pt idx="185">
                        <c:v>258</c:v>
                      </c:pt>
                      <c:pt idx="186">
                        <c:v>233</c:v>
                      </c:pt>
                      <c:pt idx="187">
                        <c:v>237</c:v>
                      </c:pt>
                      <c:pt idx="188">
                        <c:v>222</c:v>
                      </c:pt>
                      <c:pt idx="189">
                        <c:v>262</c:v>
                      </c:pt>
                      <c:pt idx="190">
                        <c:v>224</c:v>
                      </c:pt>
                      <c:pt idx="191">
                        <c:v>262</c:v>
                      </c:pt>
                      <c:pt idx="192">
                        <c:v>228</c:v>
                      </c:pt>
                      <c:pt idx="193">
                        <c:v>205</c:v>
                      </c:pt>
                      <c:pt idx="194">
                        <c:v>143</c:v>
                      </c:pt>
                      <c:pt idx="195">
                        <c:v>223</c:v>
                      </c:pt>
                      <c:pt idx="196">
                        <c:v>166</c:v>
                      </c:pt>
                      <c:pt idx="197">
                        <c:v>153</c:v>
                      </c:pt>
                      <c:pt idx="198">
                        <c:v>238</c:v>
                      </c:pt>
                      <c:pt idx="199">
                        <c:v>305</c:v>
                      </c:pt>
                      <c:pt idx="200">
                        <c:v>171</c:v>
                      </c:pt>
                      <c:pt idx="201">
                        <c:v>50</c:v>
                      </c:pt>
                      <c:pt idx="202">
                        <c:v>100</c:v>
                      </c:pt>
                      <c:pt idx="203">
                        <c:v>79</c:v>
                      </c:pt>
                      <c:pt idx="204">
                        <c:v>151</c:v>
                      </c:pt>
                      <c:pt idx="205">
                        <c:v>205</c:v>
                      </c:pt>
                      <c:pt idx="206">
                        <c:v>288</c:v>
                      </c:pt>
                      <c:pt idx="207">
                        <c:v>300</c:v>
                      </c:pt>
                      <c:pt idx="208">
                        <c:v>321</c:v>
                      </c:pt>
                      <c:pt idx="209">
                        <c:v>313</c:v>
                      </c:pt>
                      <c:pt idx="210">
                        <c:v>236</c:v>
                      </c:pt>
                      <c:pt idx="211">
                        <c:v>287</c:v>
                      </c:pt>
                      <c:pt idx="212">
                        <c:v>291</c:v>
                      </c:pt>
                      <c:pt idx="213">
                        <c:v>294</c:v>
                      </c:pt>
                      <c:pt idx="214">
                        <c:v>321</c:v>
                      </c:pt>
                      <c:pt idx="215">
                        <c:v>450</c:v>
                      </c:pt>
                      <c:pt idx="216">
                        <c:v>288</c:v>
                      </c:pt>
                      <c:pt idx="217">
                        <c:v>335</c:v>
                      </c:pt>
                      <c:pt idx="218">
                        <c:v>244</c:v>
                      </c:pt>
                      <c:pt idx="219">
                        <c:v>304</c:v>
                      </c:pt>
                      <c:pt idx="220">
                        <c:v>209</c:v>
                      </c:pt>
                      <c:pt idx="221">
                        <c:v>141</c:v>
                      </c:pt>
                      <c:pt idx="222">
                        <c:v>355</c:v>
                      </c:pt>
                      <c:pt idx="223">
                        <c:v>322</c:v>
                      </c:pt>
                      <c:pt idx="224">
                        <c:v>267</c:v>
                      </c:pt>
                      <c:pt idx="225">
                        <c:v>293</c:v>
                      </c:pt>
                      <c:pt idx="226">
                        <c:v>305</c:v>
                      </c:pt>
                      <c:pt idx="227">
                        <c:v>272</c:v>
                      </c:pt>
                      <c:pt idx="228">
                        <c:v>289</c:v>
                      </c:pt>
                      <c:pt idx="229">
                        <c:v>445</c:v>
                      </c:pt>
                      <c:pt idx="230">
                        <c:v>362</c:v>
                      </c:pt>
                      <c:pt idx="231">
                        <c:v>300</c:v>
                      </c:pt>
                      <c:pt idx="232">
                        <c:v>300</c:v>
                      </c:pt>
                      <c:pt idx="233">
                        <c:v>322</c:v>
                      </c:pt>
                      <c:pt idx="234">
                        <c:v>262</c:v>
                      </c:pt>
                      <c:pt idx="235">
                        <c:v>162</c:v>
                      </c:pt>
                      <c:pt idx="236">
                        <c:v>322</c:v>
                      </c:pt>
                      <c:pt idx="237">
                        <c:v>346</c:v>
                      </c:pt>
                      <c:pt idx="238">
                        <c:v>303</c:v>
                      </c:pt>
                      <c:pt idx="239">
                        <c:v>206</c:v>
                      </c:pt>
                      <c:pt idx="240">
                        <c:v>70</c:v>
                      </c:pt>
                      <c:pt idx="241">
                        <c:v>285</c:v>
                      </c:pt>
                      <c:pt idx="242">
                        <c:v>205</c:v>
                      </c:pt>
                      <c:pt idx="243">
                        <c:v>314</c:v>
                      </c:pt>
                      <c:pt idx="244">
                        <c:v>277</c:v>
                      </c:pt>
                      <c:pt idx="245">
                        <c:v>211</c:v>
                      </c:pt>
                      <c:pt idx="246">
                        <c:v>261</c:v>
                      </c:pt>
                      <c:pt idx="247">
                        <c:v>250</c:v>
                      </c:pt>
                      <c:pt idx="248">
                        <c:v>271</c:v>
                      </c:pt>
                      <c:pt idx="249">
                        <c:v>282</c:v>
                      </c:pt>
                      <c:pt idx="250">
                        <c:v>244</c:v>
                      </c:pt>
                      <c:pt idx="251">
                        <c:v>298</c:v>
                      </c:pt>
                      <c:pt idx="252">
                        <c:v>282</c:v>
                      </c:pt>
                      <c:pt idx="253">
                        <c:v>238</c:v>
                      </c:pt>
                      <c:pt idx="254">
                        <c:v>226</c:v>
                      </c:pt>
                      <c:pt idx="255">
                        <c:v>268</c:v>
                      </c:pt>
                      <c:pt idx="256">
                        <c:v>325</c:v>
                      </c:pt>
                      <c:pt idx="257">
                        <c:v>351</c:v>
                      </c:pt>
                      <c:pt idx="258">
                        <c:v>330</c:v>
                      </c:pt>
                      <c:pt idx="259">
                        <c:v>225</c:v>
                      </c:pt>
                      <c:pt idx="260">
                        <c:v>251</c:v>
                      </c:pt>
                      <c:pt idx="261">
                        <c:v>240</c:v>
                      </c:pt>
                      <c:pt idx="262">
                        <c:v>249</c:v>
                      </c:pt>
                      <c:pt idx="263">
                        <c:v>288</c:v>
                      </c:pt>
                      <c:pt idx="264">
                        <c:v>356</c:v>
                      </c:pt>
                      <c:pt idx="265">
                        <c:v>318</c:v>
                      </c:pt>
                      <c:pt idx="266">
                        <c:v>240</c:v>
                      </c:pt>
                      <c:pt idx="267">
                        <c:v>208</c:v>
                      </c:pt>
                      <c:pt idx="268">
                        <c:v>142</c:v>
                      </c:pt>
                      <c:pt idx="269">
                        <c:v>148</c:v>
                      </c:pt>
                      <c:pt idx="270">
                        <c:v>192</c:v>
                      </c:pt>
                      <c:pt idx="271">
                        <c:v>157</c:v>
                      </c:pt>
                      <c:pt idx="272">
                        <c:v>40</c:v>
                      </c:pt>
                      <c:pt idx="273">
                        <c:v>123</c:v>
                      </c:pt>
                      <c:pt idx="274">
                        <c:v>128</c:v>
                      </c:pt>
                      <c:pt idx="275">
                        <c:v>169</c:v>
                      </c:pt>
                      <c:pt idx="276">
                        <c:v>179</c:v>
                      </c:pt>
                      <c:pt idx="277">
                        <c:v>178</c:v>
                      </c:pt>
                      <c:pt idx="278">
                        <c:v>219</c:v>
                      </c:pt>
                      <c:pt idx="279">
                        <c:v>105</c:v>
                      </c:pt>
                      <c:pt idx="280">
                        <c:v>185</c:v>
                      </c:pt>
                      <c:pt idx="281">
                        <c:v>185</c:v>
                      </c:pt>
                      <c:pt idx="282">
                        <c:v>262</c:v>
                      </c:pt>
                      <c:pt idx="283">
                        <c:v>250</c:v>
                      </c:pt>
                      <c:pt idx="284">
                        <c:v>263</c:v>
                      </c:pt>
                      <c:pt idx="285">
                        <c:v>194</c:v>
                      </c:pt>
                      <c:pt idx="286">
                        <c:v>260</c:v>
                      </c:pt>
                      <c:pt idx="287">
                        <c:v>132</c:v>
                      </c:pt>
                      <c:pt idx="288">
                        <c:v>151</c:v>
                      </c:pt>
                      <c:pt idx="289">
                        <c:v>118</c:v>
                      </c:pt>
                      <c:pt idx="290">
                        <c:v>137</c:v>
                      </c:pt>
                      <c:pt idx="291">
                        <c:v>171</c:v>
                      </c:pt>
                      <c:pt idx="292">
                        <c:v>244</c:v>
                      </c:pt>
                      <c:pt idx="293">
                        <c:v>159</c:v>
                      </c:pt>
                      <c:pt idx="294">
                        <c:v>201</c:v>
                      </c:pt>
                      <c:pt idx="295">
                        <c:v>203</c:v>
                      </c:pt>
                      <c:pt idx="296">
                        <c:v>156</c:v>
                      </c:pt>
                      <c:pt idx="297">
                        <c:v>61</c:v>
                      </c:pt>
                      <c:pt idx="298">
                        <c:v>57</c:v>
                      </c:pt>
                      <c:pt idx="299">
                        <c:v>132</c:v>
                      </c:pt>
                      <c:pt idx="300">
                        <c:v>276</c:v>
                      </c:pt>
                      <c:pt idx="301">
                        <c:v>252</c:v>
                      </c:pt>
                      <c:pt idx="302">
                        <c:v>243</c:v>
                      </c:pt>
                      <c:pt idx="303">
                        <c:v>249</c:v>
                      </c:pt>
                      <c:pt idx="304">
                        <c:v>127</c:v>
                      </c:pt>
                      <c:pt idx="305">
                        <c:v>243</c:v>
                      </c:pt>
                      <c:pt idx="306">
                        <c:v>231</c:v>
                      </c:pt>
                      <c:pt idx="307">
                        <c:v>176</c:v>
                      </c:pt>
                      <c:pt idx="308">
                        <c:v>208</c:v>
                      </c:pt>
                      <c:pt idx="309">
                        <c:v>208</c:v>
                      </c:pt>
                      <c:pt idx="310">
                        <c:v>189</c:v>
                      </c:pt>
                      <c:pt idx="311">
                        <c:v>136</c:v>
                      </c:pt>
                      <c:pt idx="312">
                        <c:v>122</c:v>
                      </c:pt>
                      <c:pt idx="313">
                        <c:v>158</c:v>
                      </c:pt>
                      <c:pt idx="314">
                        <c:v>81</c:v>
                      </c:pt>
                      <c:pt idx="315">
                        <c:v>72</c:v>
                      </c:pt>
                      <c:pt idx="316">
                        <c:v>95</c:v>
                      </c:pt>
                      <c:pt idx="317">
                        <c:v>173</c:v>
                      </c:pt>
                      <c:pt idx="318">
                        <c:v>246</c:v>
                      </c:pt>
                      <c:pt idx="319">
                        <c:v>180</c:v>
                      </c:pt>
                      <c:pt idx="320">
                        <c:v>197</c:v>
                      </c:pt>
                      <c:pt idx="321">
                        <c:v>239</c:v>
                      </c:pt>
                      <c:pt idx="322">
                        <c:v>254</c:v>
                      </c:pt>
                      <c:pt idx="323">
                        <c:v>239</c:v>
                      </c:pt>
                      <c:pt idx="324">
                        <c:v>220</c:v>
                      </c:pt>
                      <c:pt idx="325">
                        <c:v>196</c:v>
                      </c:pt>
                      <c:pt idx="326">
                        <c:v>130</c:v>
                      </c:pt>
                      <c:pt idx="327">
                        <c:v>190</c:v>
                      </c:pt>
                      <c:pt idx="328">
                        <c:v>254</c:v>
                      </c:pt>
                      <c:pt idx="329">
                        <c:v>209</c:v>
                      </c:pt>
                      <c:pt idx="330">
                        <c:v>156</c:v>
                      </c:pt>
                      <c:pt idx="331">
                        <c:v>203</c:v>
                      </c:pt>
                      <c:pt idx="332">
                        <c:v>164</c:v>
                      </c:pt>
                      <c:pt idx="333">
                        <c:v>201</c:v>
                      </c:pt>
                      <c:pt idx="334">
                        <c:v>287</c:v>
                      </c:pt>
                      <c:pt idx="335">
                        <c:v>386</c:v>
                      </c:pt>
                      <c:pt idx="336">
                        <c:v>144</c:v>
                      </c:pt>
                      <c:pt idx="337">
                        <c:v>147</c:v>
                      </c:pt>
                      <c:pt idx="338">
                        <c:v>196</c:v>
                      </c:pt>
                      <c:pt idx="339">
                        <c:v>256</c:v>
                      </c:pt>
                      <c:pt idx="340">
                        <c:v>75</c:v>
                      </c:pt>
                      <c:pt idx="341">
                        <c:v>135</c:v>
                      </c:pt>
                      <c:pt idx="342">
                        <c:v>236</c:v>
                      </c:pt>
                      <c:pt idx="343">
                        <c:v>191</c:v>
                      </c:pt>
                      <c:pt idx="344">
                        <c:v>259</c:v>
                      </c:pt>
                      <c:pt idx="345">
                        <c:v>166</c:v>
                      </c:pt>
                      <c:pt idx="346">
                        <c:v>94</c:v>
                      </c:pt>
                      <c:pt idx="347">
                        <c:v>66</c:v>
                      </c:pt>
                      <c:pt idx="348">
                        <c:v>128</c:v>
                      </c:pt>
                      <c:pt idx="349">
                        <c:v>117</c:v>
                      </c:pt>
                      <c:pt idx="350">
                        <c:v>30</c:v>
                      </c:pt>
                      <c:pt idx="351">
                        <c:v>121</c:v>
                      </c:pt>
                      <c:pt idx="352">
                        <c:v>84</c:v>
                      </c:pt>
                      <c:pt idx="353">
                        <c:v>71</c:v>
                      </c:pt>
                      <c:pt idx="354">
                        <c:v>114</c:v>
                      </c:pt>
                      <c:pt idx="355">
                        <c:v>229</c:v>
                      </c:pt>
                      <c:pt idx="356">
                        <c:v>247</c:v>
                      </c:pt>
                      <c:pt idx="357">
                        <c:v>241</c:v>
                      </c:pt>
                      <c:pt idx="358">
                        <c:v>232</c:v>
                      </c:pt>
                      <c:pt idx="359">
                        <c:v>264</c:v>
                      </c:pt>
                      <c:pt idx="360">
                        <c:v>284</c:v>
                      </c:pt>
                      <c:pt idx="361">
                        <c:v>316</c:v>
                      </c:pt>
                      <c:pt idx="362">
                        <c:v>346</c:v>
                      </c:pt>
                      <c:pt idx="363">
                        <c:v>338</c:v>
                      </c:pt>
                      <c:pt idx="364">
                        <c:v>124</c:v>
                      </c:pt>
                      <c:pt idx="365">
                        <c:v>48</c:v>
                      </c:pt>
                      <c:pt idx="366">
                        <c:v>232</c:v>
                      </c:pt>
                      <c:pt idx="367">
                        <c:v>268</c:v>
                      </c:pt>
                      <c:pt idx="368">
                        <c:v>203</c:v>
                      </c:pt>
                      <c:pt idx="369">
                        <c:v>335</c:v>
                      </c:pt>
                      <c:pt idx="370">
                        <c:v>305</c:v>
                      </c:pt>
                      <c:pt idx="371">
                        <c:v>247</c:v>
                      </c:pt>
                      <c:pt idx="372">
                        <c:v>241</c:v>
                      </c:pt>
                      <c:pt idx="373">
                        <c:v>268</c:v>
                      </c:pt>
                      <c:pt idx="374">
                        <c:v>284</c:v>
                      </c:pt>
                      <c:pt idx="375">
                        <c:v>324</c:v>
                      </c:pt>
                      <c:pt idx="376">
                        <c:v>315</c:v>
                      </c:pt>
                      <c:pt idx="377">
                        <c:v>303</c:v>
                      </c:pt>
                      <c:pt idx="378">
                        <c:v>205</c:v>
                      </c:pt>
                      <c:pt idx="379">
                        <c:v>282</c:v>
                      </c:pt>
                      <c:pt idx="380">
                        <c:v>133</c:v>
                      </c:pt>
                      <c:pt idx="381">
                        <c:v>272</c:v>
                      </c:pt>
                      <c:pt idx="382">
                        <c:v>137</c:v>
                      </c:pt>
                      <c:pt idx="383">
                        <c:v>259</c:v>
                      </c:pt>
                      <c:pt idx="384">
                        <c:v>321</c:v>
                      </c:pt>
                      <c:pt idx="385">
                        <c:v>245</c:v>
                      </c:pt>
                      <c:pt idx="386">
                        <c:v>55</c:v>
                      </c:pt>
                      <c:pt idx="387">
                        <c:v>95</c:v>
                      </c:pt>
                      <c:pt idx="388">
                        <c:v>170</c:v>
                      </c:pt>
                      <c:pt idx="389">
                        <c:v>233</c:v>
                      </c:pt>
                      <c:pt idx="390">
                        <c:v>303</c:v>
                      </c:pt>
                      <c:pt idx="391">
                        <c:v>202</c:v>
                      </c:pt>
                      <c:pt idx="392">
                        <c:v>235</c:v>
                      </c:pt>
                      <c:pt idx="393">
                        <c:v>258</c:v>
                      </c:pt>
                      <c:pt idx="394">
                        <c:v>204</c:v>
                      </c:pt>
                      <c:pt idx="395">
                        <c:v>208</c:v>
                      </c:pt>
                      <c:pt idx="396">
                        <c:v>234</c:v>
                      </c:pt>
                      <c:pt idx="397">
                        <c:v>339</c:v>
                      </c:pt>
                      <c:pt idx="398">
                        <c:v>285</c:v>
                      </c:pt>
                      <c:pt idx="399">
                        <c:v>247</c:v>
                      </c:pt>
                      <c:pt idx="400">
                        <c:v>246</c:v>
                      </c:pt>
                      <c:pt idx="401">
                        <c:v>256</c:v>
                      </c:pt>
                      <c:pt idx="402">
                        <c:v>262</c:v>
                      </c:pt>
                      <c:pt idx="403">
                        <c:v>249</c:v>
                      </c:pt>
                      <c:pt idx="404">
                        <c:v>176</c:v>
                      </c:pt>
                      <c:pt idx="405">
                        <c:v>369</c:v>
                      </c:pt>
                      <c:pt idx="406">
                        <c:v>280</c:v>
                      </c:pt>
                      <c:pt idx="407">
                        <c:v>80</c:v>
                      </c:pt>
                      <c:pt idx="408">
                        <c:v>71</c:v>
                      </c:pt>
                      <c:pt idx="409">
                        <c:v>151</c:v>
                      </c:pt>
                      <c:pt idx="410">
                        <c:v>76</c:v>
                      </c:pt>
                      <c:pt idx="411">
                        <c:v>50</c:v>
                      </c:pt>
                      <c:pt idx="412">
                        <c:v>283</c:v>
                      </c:pt>
                      <c:pt idx="413">
                        <c:v>270</c:v>
                      </c:pt>
                      <c:pt idx="414">
                        <c:v>306</c:v>
                      </c:pt>
                      <c:pt idx="415">
                        <c:v>282</c:v>
                      </c:pt>
                      <c:pt idx="416">
                        <c:v>249</c:v>
                      </c:pt>
                      <c:pt idx="417">
                        <c:v>181</c:v>
                      </c:pt>
                      <c:pt idx="418">
                        <c:v>257</c:v>
                      </c:pt>
                      <c:pt idx="419">
                        <c:v>383</c:v>
                      </c:pt>
                      <c:pt idx="420">
                        <c:v>263</c:v>
                      </c:pt>
                      <c:pt idx="421">
                        <c:v>270</c:v>
                      </c:pt>
                      <c:pt idx="422">
                        <c:v>269</c:v>
                      </c:pt>
                      <c:pt idx="423">
                        <c:v>252</c:v>
                      </c:pt>
                      <c:pt idx="424">
                        <c:v>195</c:v>
                      </c:pt>
                      <c:pt idx="425">
                        <c:v>362</c:v>
                      </c:pt>
                      <c:pt idx="426">
                        <c:v>167</c:v>
                      </c:pt>
                      <c:pt idx="427">
                        <c:v>180</c:v>
                      </c:pt>
                      <c:pt idx="428">
                        <c:v>181</c:v>
                      </c:pt>
                      <c:pt idx="429">
                        <c:v>122</c:v>
                      </c:pt>
                      <c:pt idx="430">
                        <c:v>329</c:v>
                      </c:pt>
                      <c:pt idx="431">
                        <c:v>295</c:v>
                      </c:pt>
                      <c:pt idx="432">
                        <c:v>312</c:v>
                      </c:pt>
                      <c:pt idx="433">
                        <c:v>265</c:v>
                      </c:pt>
                      <c:pt idx="434">
                        <c:v>151</c:v>
                      </c:pt>
                      <c:pt idx="435">
                        <c:v>144</c:v>
                      </c:pt>
                      <c:pt idx="436">
                        <c:v>188</c:v>
                      </c:pt>
                      <c:pt idx="437">
                        <c:v>305</c:v>
                      </c:pt>
                      <c:pt idx="438">
                        <c:v>279</c:v>
                      </c:pt>
                      <c:pt idx="439">
                        <c:v>385</c:v>
                      </c:pt>
                      <c:pt idx="440">
                        <c:v>329</c:v>
                      </c:pt>
                      <c:pt idx="441">
                        <c:v>111</c:v>
                      </c:pt>
                      <c:pt idx="442">
                        <c:v>168</c:v>
                      </c:pt>
                      <c:pt idx="443">
                        <c:v>179</c:v>
                      </c:pt>
                      <c:pt idx="444">
                        <c:v>134</c:v>
                      </c:pt>
                      <c:pt idx="445">
                        <c:v>219</c:v>
                      </c:pt>
                      <c:pt idx="446">
                        <c:v>327</c:v>
                      </c:pt>
                      <c:pt idx="447">
                        <c:v>268</c:v>
                      </c:pt>
                      <c:pt idx="448">
                        <c:v>260</c:v>
                      </c:pt>
                      <c:pt idx="449">
                        <c:v>260</c:v>
                      </c:pt>
                      <c:pt idx="450">
                        <c:v>215</c:v>
                      </c:pt>
                      <c:pt idx="451">
                        <c:v>247</c:v>
                      </c:pt>
                      <c:pt idx="452">
                        <c:v>242</c:v>
                      </c:pt>
                      <c:pt idx="453">
                        <c:v>274</c:v>
                      </c:pt>
                      <c:pt idx="454">
                        <c:v>292</c:v>
                      </c:pt>
                      <c:pt idx="455">
                        <c:v>203</c:v>
                      </c:pt>
                      <c:pt idx="456">
                        <c:v>190</c:v>
                      </c:pt>
                      <c:pt idx="457">
                        <c:v>184</c:v>
                      </c:pt>
                      <c:pt idx="458">
                        <c:v>169</c:v>
                      </c:pt>
                      <c:pt idx="459">
                        <c:v>173</c:v>
                      </c:pt>
                      <c:pt idx="460">
                        <c:v>99</c:v>
                      </c:pt>
                      <c:pt idx="461">
                        <c:v>107</c:v>
                      </c:pt>
                      <c:pt idx="462">
                        <c:v>221</c:v>
                      </c:pt>
                      <c:pt idx="463">
                        <c:v>200</c:v>
                      </c:pt>
                      <c:pt idx="464">
                        <c:v>201</c:v>
                      </c:pt>
                      <c:pt idx="465">
                        <c:v>221</c:v>
                      </c:pt>
                      <c:pt idx="466">
                        <c:v>221</c:v>
                      </c:pt>
                      <c:pt idx="467">
                        <c:v>228</c:v>
                      </c:pt>
                      <c:pt idx="468">
                        <c:v>144</c:v>
                      </c:pt>
                      <c:pt idx="469">
                        <c:v>184</c:v>
                      </c:pt>
                      <c:pt idx="470">
                        <c:v>178</c:v>
                      </c:pt>
                      <c:pt idx="471">
                        <c:v>175</c:v>
                      </c:pt>
                      <c:pt idx="472">
                        <c:v>208</c:v>
                      </c:pt>
                      <c:pt idx="473">
                        <c:v>62</c:v>
                      </c:pt>
                      <c:pt idx="474">
                        <c:v>201</c:v>
                      </c:pt>
                      <c:pt idx="475">
                        <c:v>188</c:v>
                      </c:pt>
                      <c:pt idx="476">
                        <c:v>84</c:v>
                      </c:pt>
                      <c:pt idx="477">
                        <c:v>141</c:v>
                      </c:pt>
                      <c:pt idx="478">
                        <c:v>171</c:v>
                      </c:pt>
                      <c:pt idx="479">
                        <c:v>172</c:v>
                      </c:pt>
                      <c:pt idx="480">
                        <c:v>164</c:v>
                      </c:pt>
                      <c:pt idx="481">
                        <c:v>258</c:v>
                      </c:pt>
                      <c:pt idx="482">
                        <c:v>144</c:v>
                      </c:pt>
                      <c:pt idx="483">
                        <c:v>189</c:v>
                      </c:pt>
                      <c:pt idx="484">
                        <c:v>159</c:v>
                      </c:pt>
                      <c:pt idx="485">
                        <c:v>165</c:v>
                      </c:pt>
                      <c:pt idx="486">
                        <c:v>213</c:v>
                      </c:pt>
                      <c:pt idx="487">
                        <c:v>158</c:v>
                      </c:pt>
                      <c:pt idx="488">
                        <c:v>114</c:v>
                      </c:pt>
                      <c:pt idx="489">
                        <c:v>153</c:v>
                      </c:pt>
                      <c:pt idx="490">
                        <c:v>183</c:v>
                      </c:pt>
                      <c:pt idx="491">
                        <c:v>182</c:v>
                      </c:pt>
                      <c:pt idx="492">
                        <c:v>144</c:v>
                      </c:pt>
                      <c:pt idx="493">
                        <c:v>195</c:v>
                      </c:pt>
                      <c:pt idx="494">
                        <c:v>145</c:v>
                      </c:pt>
                      <c:pt idx="495">
                        <c:v>215</c:v>
                      </c:pt>
                      <c:pt idx="496">
                        <c:v>169</c:v>
                      </c:pt>
                      <c:pt idx="497">
                        <c:v>154</c:v>
                      </c:pt>
                      <c:pt idx="498">
                        <c:v>196</c:v>
                      </c:pt>
                      <c:pt idx="499">
                        <c:v>182</c:v>
                      </c:pt>
                      <c:pt idx="500">
                        <c:v>177</c:v>
                      </c:pt>
                      <c:pt idx="501">
                        <c:v>113</c:v>
                      </c:pt>
                      <c:pt idx="502">
                        <c:v>157</c:v>
                      </c:pt>
                      <c:pt idx="503">
                        <c:v>142</c:v>
                      </c:pt>
                      <c:pt idx="504">
                        <c:v>152</c:v>
                      </c:pt>
                      <c:pt idx="505">
                        <c:v>158</c:v>
                      </c:pt>
                      <c:pt idx="506">
                        <c:v>159</c:v>
                      </c:pt>
                      <c:pt idx="507">
                        <c:v>180</c:v>
                      </c:pt>
                      <c:pt idx="508">
                        <c:v>181</c:v>
                      </c:pt>
                      <c:pt idx="509">
                        <c:v>159</c:v>
                      </c:pt>
                      <c:pt idx="510">
                        <c:v>158</c:v>
                      </c:pt>
                      <c:pt idx="511">
                        <c:v>161</c:v>
                      </c:pt>
                      <c:pt idx="512">
                        <c:v>183</c:v>
                      </c:pt>
                      <c:pt idx="513">
                        <c:v>152</c:v>
                      </c:pt>
                      <c:pt idx="514">
                        <c:v>171</c:v>
                      </c:pt>
                      <c:pt idx="515">
                        <c:v>155</c:v>
                      </c:pt>
                      <c:pt idx="516">
                        <c:v>177</c:v>
                      </c:pt>
                      <c:pt idx="517">
                        <c:v>127</c:v>
                      </c:pt>
                      <c:pt idx="518">
                        <c:v>116</c:v>
                      </c:pt>
                      <c:pt idx="519">
                        <c:v>130</c:v>
                      </c:pt>
                      <c:pt idx="520">
                        <c:v>208</c:v>
                      </c:pt>
                      <c:pt idx="521">
                        <c:v>225</c:v>
                      </c:pt>
                      <c:pt idx="522">
                        <c:v>198</c:v>
                      </c:pt>
                      <c:pt idx="523">
                        <c:v>215</c:v>
                      </c:pt>
                      <c:pt idx="524">
                        <c:v>201</c:v>
                      </c:pt>
                      <c:pt idx="525">
                        <c:v>183</c:v>
                      </c:pt>
                      <c:pt idx="526">
                        <c:v>179</c:v>
                      </c:pt>
                      <c:pt idx="527">
                        <c:v>195</c:v>
                      </c:pt>
                      <c:pt idx="528">
                        <c:v>174</c:v>
                      </c:pt>
                      <c:pt idx="529">
                        <c:v>186</c:v>
                      </c:pt>
                      <c:pt idx="530">
                        <c:v>227</c:v>
                      </c:pt>
                      <c:pt idx="531">
                        <c:v>191</c:v>
                      </c:pt>
                      <c:pt idx="532">
                        <c:v>192</c:v>
                      </c:pt>
                      <c:pt idx="533">
                        <c:v>140</c:v>
                      </c:pt>
                      <c:pt idx="534">
                        <c:v>182</c:v>
                      </c:pt>
                      <c:pt idx="535">
                        <c:v>191</c:v>
                      </c:pt>
                      <c:pt idx="536">
                        <c:v>179</c:v>
                      </c:pt>
                      <c:pt idx="537">
                        <c:v>181</c:v>
                      </c:pt>
                      <c:pt idx="538">
                        <c:v>187</c:v>
                      </c:pt>
                      <c:pt idx="539">
                        <c:v>153</c:v>
                      </c:pt>
                      <c:pt idx="540">
                        <c:v>184</c:v>
                      </c:pt>
                      <c:pt idx="541">
                        <c:v>160</c:v>
                      </c:pt>
                      <c:pt idx="542">
                        <c:v>143</c:v>
                      </c:pt>
                      <c:pt idx="543">
                        <c:v>97</c:v>
                      </c:pt>
                      <c:pt idx="544">
                        <c:v>79</c:v>
                      </c:pt>
                      <c:pt idx="545">
                        <c:v>2</c:v>
                      </c:pt>
                      <c:pt idx="546">
                        <c:v>138</c:v>
                      </c:pt>
                      <c:pt idx="547">
                        <c:v>78</c:v>
                      </c:pt>
                      <c:pt idx="548">
                        <c:v>83</c:v>
                      </c:pt>
                      <c:pt idx="549">
                        <c:v>91</c:v>
                      </c:pt>
                      <c:pt idx="550">
                        <c:v>82</c:v>
                      </c:pt>
                      <c:pt idx="551">
                        <c:v>69</c:v>
                      </c:pt>
                      <c:pt idx="552">
                        <c:v>83</c:v>
                      </c:pt>
                      <c:pt idx="553">
                        <c:v>75</c:v>
                      </c:pt>
                      <c:pt idx="554">
                        <c:v>72</c:v>
                      </c:pt>
                      <c:pt idx="555">
                        <c:v>115</c:v>
                      </c:pt>
                      <c:pt idx="556">
                        <c:v>127</c:v>
                      </c:pt>
                      <c:pt idx="557">
                        <c:v>150</c:v>
                      </c:pt>
                      <c:pt idx="558">
                        <c:v>176</c:v>
                      </c:pt>
                      <c:pt idx="559">
                        <c:v>96</c:v>
                      </c:pt>
                      <c:pt idx="560">
                        <c:v>135</c:v>
                      </c:pt>
                      <c:pt idx="561">
                        <c:v>46</c:v>
                      </c:pt>
                      <c:pt idx="562">
                        <c:v>118</c:v>
                      </c:pt>
                      <c:pt idx="563">
                        <c:v>177</c:v>
                      </c:pt>
                      <c:pt idx="564">
                        <c:v>137</c:v>
                      </c:pt>
                      <c:pt idx="565">
                        <c:v>130</c:v>
                      </c:pt>
                      <c:pt idx="566">
                        <c:v>180</c:v>
                      </c:pt>
                      <c:pt idx="567">
                        <c:v>164</c:v>
                      </c:pt>
                      <c:pt idx="568">
                        <c:v>172</c:v>
                      </c:pt>
                      <c:pt idx="569">
                        <c:v>219</c:v>
                      </c:pt>
                      <c:pt idx="570">
                        <c:v>281</c:v>
                      </c:pt>
                      <c:pt idx="571">
                        <c:v>248</c:v>
                      </c:pt>
                      <c:pt idx="572">
                        <c:v>288</c:v>
                      </c:pt>
                      <c:pt idx="573">
                        <c:v>233</c:v>
                      </c:pt>
                      <c:pt idx="574">
                        <c:v>216</c:v>
                      </c:pt>
                      <c:pt idx="575">
                        <c:v>135</c:v>
                      </c:pt>
                      <c:pt idx="576">
                        <c:v>96</c:v>
                      </c:pt>
                      <c:pt idx="577">
                        <c:v>235</c:v>
                      </c:pt>
                      <c:pt idx="578">
                        <c:v>219</c:v>
                      </c:pt>
                      <c:pt idx="579">
                        <c:v>180</c:v>
                      </c:pt>
                      <c:pt idx="580">
                        <c:v>197</c:v>
                      </c:pt>
                      <c:pt idx="581">
                        <c:v>168</c:v>
                      </c:pt>
                      <c:pt idx="582">
                        <c:v>239</c:v>
                      </c:pt>
                      <c:pt idx="583">
                        <c:v>248</c:v>
                      </c:pt>
                      <c:pt idx="584">
                        <c:v>263</c:v>
                      </c:pt>
                      <c:pt idx="585">
                        <c:v>226</c:v>
                      </c:pt>
                      <c:pt idx="586">
                        <c:v>297</c:v>
                      </c:pt>
                      <c:pt idx="587">
                        <c:v>243</c:v>
                      </c:pt>
                      <c:pt idx="588">
                        <c:v>220</c:v>
                      </c:pt>
                      <c:pt idx="589">
                        <c:v>208</c:v>
                      </c:pt>
                      <c:pt idx="590">
                        <c:v>238</c:v>
                      </c:pt>
                      <c:pt idx="591">
                        <c:v>233</c:v>
                      </c:pt>
                      <c:pt idx="592">
                        <c:v>242</c:v>
                      </c:pt>
                      <c:pt idx="593">
                        <c:v>298</c:v>
                      </c:pt>
                      <c:pt idx="594">
                        <c:v>281</c:v>
                      </c:pt>
                      <c:pt idx="595">
                        <c:v>251</c:v>
                      </c:pt>
                      <c:pt idx="596">
                        <c:v>247</c:v>
                      </c:pt>
                      <c:pt idx="597">
                        <c:v>157</c:v>
                      </c:pt>
                      <c:pt idx="598">
                        <c:v>258</c:v>
                      </c:pt>
                      <c:pt idx="599">
                        <c:v>247</c:v>
                      </c:pt>
                      <c:pt idx="600">
                        <c:v>283</c:v>
                      </c:pt>
                      <c:pt idx="601">
                        <c:v>164</c:v>
                      </c:pt>
                      <c:pt idx="602">
                        <c:v>239</c:v>
                      </c:pt>
                      <c:pt idx="603">
                        <c:v>195</c:v>
                      </c:pt>
                      <c:pt idx="604">
                        <c:v>142</c:v>
                      </c:pt>
                      <c:pt idx="605">
                        <c:v>264</c:v>
                      </c:pt>
                      <c:pt idx="606">
                        <c:v>216</c:v>
                      </c:pt>
                      <c:pt idx="607">
                        <c:v>282</c:v>
                      </c:pt>
                      <c:pt idx="608">
                        <c:v>263</c:v>
                      </c:pt>
                      <c:pt idx="609">
                        <c:v>239</c:v>
                      </c:pt>
                      <c:pt idx="610">
                        <c:v>250</c:v>
                      </c:pt>
                      <c:pt idx="611">
                        <c:v>269</c:v>
                      </c:pt>
                      <c:pt idx="612">
                        <c:v>224</c:v>
                      </c:pt>
                      <c:pt idx="613">
                        <c:v>163</c:v>
                      </c:pt>
                      <c:pt idx="614">
                        <c:v>283</c:v>
                      </c:pt>
                      <c:pt idx="615">
                        <c:v>242</c:v>
                      </c:pt>
                      <c:pt idx="616">
                        <c:v>211</c:v>
                      </c:pt>
                      <c:pt idx="617">
                        <c:v>236</c:v>
                      </c:pt>
                      <c:pt idx="618">
                        <c:v>223</c:v>
                      </c:pt>
                      <c:pt idx="619">
                        <c:v>242</c:v>
                      </c:pt>
                      <c:pt idx="620">
                        <c:v>242</c:v>
                      </c:pt>
                      <c:pt idx="621">
                        <c:v>195</c:v>
                      </c:pt>
                      <c:pt idx="622">
                        <c:v>221</c:v>
                      </c:pt>
                      <c:pt idx="623">
                        <c:v>217</c:v>
                      </c:pt>
                      <c:pt idx="624">
                        <c:v>244</c:v>
                      </c:pt>
                      <c:pt idx="625">
                        <c:v>230</c:v>
                      </c:pt>
                      <c:pt idx="626">
                        <c:v>234</c:v>
                      </c:pt>
                      <c:pt idx="627">
                        <c:v>206</c:v>
                      </c:pt>
                      <c:pt idx="628">
                        <c:v>261</c:v>
                      </c:pt>
                      <c:pt idx="629">
                        <c:v>213</c:v>
                      </c:pt>
                      <c:pt idx="630">
                        <c:v>154</c:v>
                      </c:pt>
                      <c:pt idx="631">
                        <c:v>159</c:v>
                      </c:pt>
                      <c:pt idx="632">
                        <c:v>196</c:v>
                      </c:pt>
                      <c:pt idx="633">
                        <c:v>173</c:v>
                      </c:pt>
                      <c:pt idx="634">
                        <c:v>153</c:v>
                      </c:pt>
                      <c:pt idx="635">
                        <c:v>156</c:v>
                      </c:pt>
                      <c:pt idx="636">
                        <c:v>125</c:v>
                      </c:pt>
                      <c:pt idx="637">
                        <c:v>200</c:v>
                      </c:pt>
                      <c:pt idx="638">
                        <c:v>201</c:v>
                      </c:pt>
                      <c:pt idx="639">
                        <c:v>257</c:v>
                      </c:pt>
                      <c:pt idx="640">
                        <c:v>286</c:v>
                      </c:pt>
                      <c:pt idx="641">
                        <c:v>273</c:v>
                      </c:pt>
                      <c:pt idx="642">
                        <c:v>249</c:v>
                      </c:pt>
                      <c:pt idx="643">
                        <c:v>270</c:v>
                      </c:pt>
                      <c:pt idx="644">
                        <c:v>183</c:v>
                      </c:pt>
                      <c:pt idx="645">
                        <c:v>171</c:v>
                      </c:pt>
                      <c:pt idx="646">
                        <c:v>174</c:v>
                      </c:pt>
                      <c:pt idx="647">
                        <c:v>224</c:v>
                      </c:pt>
                      <c:pt idx="648">
                        <c:v>269</c:v>
                      </c:pt>
                      <c:pt idx="649">
                        <c:v>218</c:v>
                      </c:pt>
                      <c:pt idx="650">
                        <c:v>214</c:v>
                      </c:pt>
                      <c:pt idx="651">
                        <c:v>258</c:v>
                      </c:pt>
                      <c:pt idx="652">
                        <c:v>207</c:v>
                      </c:pt>
                      <c:pt idx="653">
                        <c:v>210</c:v>
                      </c:pt>
                      <c:pt idx="654">
                        <c:v>214</c:v>
                      </c:pt>
                      <c:pt idx="655">
                        <c:v>162</c:v>
                      </c:pt>
                      <c:pt idx="656">
                        <c:v>185</c:v>
                      </c:pt>
                      <c:pt idx="657">
                        <c:v>90</c:v>
                      </c:pt>
                      <c:pt idx="658">
                        <c:v>66</c:v>
                      </c:pt>
                      <c:pt idx="659">
                        <c:v>95</c:v>
                      </c:pt>
                      <c:pt idx="660">
                        <c:v>126</c:v>
                      </c:pt>
                      <c:pt idx="661">
                        <c:v>128</c:v>
                      </c:pt>
                      <c:pt idx="662">
                        <c:v>157</c:v>
                      </c:pt>
                      <c:pt idx="663">
                        <c:v>137</c:v>
                      </c:pt>
                      <c:pt idx="664">
                        <c:v>185</c:v>
                      </c:pt>
                      <c:pt idx="665">
                        <c:v>164</c:v>
                      </c:pt>
                      <c:pt idx="666">
                        <c:v>142</c:v>
                      </c:pt>
                      <c:pt idx="667">
                        <c:v>172</c:v>
                      </c:pt>
                      <c:pt idx="668">
                        <c:v>216</c:v>
                      </c:pt>
                      <c:pt idx="669">
                        <c:v>242</c:v>
                      </c:pt>
                      <c:pt idx="670">
                        <c:v>155</c:v>
                      </c:pt>
                      <c:pt idx="671">
                        <c:v>70</c:v>
                      </c:pt>
                      <c:pt idx="672">
                        <c:v>71</c:v>
                      </c:pt>
                      <c:pt idx="673">
                        <c:v>128</c:v>
                      </c:pt>
                      <c:pt idx="674">
                        <c:v>191</c:v>
                      </c:pt>
                      <c:pt idx="675">
                        <c:v>204</c:v>
                      </c:pt>
                      <c:pt idx="676">
                        <c:v>130</c:v>
                      </c:pt>
                      <c:pt idx="677">
                        <c:v>188</c:v>
                      </c:pt>
                      <c:pt idx="678">
                        <c:v>215</c:v>
                      </c:pt>
                      <c:pt idx="679">
                        <c:v>130</c:v>
                      </c:pt>
                      <c:pt idx="680">
                        <c:v>127</c:v>
                      </c:pt>
                      <c:pt idx="681">
                        <c:v>153</c:v>
                      </c:pt>
                      <c:pt idx="682">
                        <c:v>207</c:v>
                      </c:pt>
                      <c:pt idx="683">
                        <c:v>207</c:v>
                      </c:pt>
                      <c:pt idx="684">
                        <c:v>82</c:v>
                      </c:pt>
                      <c:pt idx="685">
                        <c:v>68</c:v>
                      </c:pt>
                      <c:pt idx="686">
                        <c:v>146</c:v>
                      </c:pt>
                      <c:pt idx="687">
                        <c:v>182</c:v>
                      </c:pt>
                      <c:pt idx="688">
                        <c:v>243</c:v>
                      </c:pt>
                      <c:pt idx="689">
                        <c:v>70</c:v>
                      </c:pt>
                      <c:pt idx="690">
                        <c:v>56</c:v>
                      </c:pt>
                      <c:pt idx="691">
                        <c:v>102</c:v>
                      </c:pt>
                      <c:pt idx="692">
                        <c:v>133</c:v>
                      </c:pt>
                      <c:pt idx="693">
                        <c:v>97</c:v>
                      </c:pt>
                      <c:pt idx="694">
                        <c:v>73</c:v>
                      </c:pt>
                      <c:pt idx="695">
                        <c:v>150</c:v>
                      </c:pt>
                      <c:pt idx="696">
                        <c:v>184</c:v>
                      </c:pt>
                      <c:pt idx="697">
                        <c:v>132</c:v>
                      </c:pt>
                      <c:pt idx="698">
                        <c:v>124</c:v>
                      </c:pt>
                      <c:pt idx="699">
                        <c:v>190</c:v>
                      </c:pt>
                      <c:pt idx="700">
                        <c:v>220</c:v>
                      </c:pt>
                      <c:pt idx="701">
                        <c:v>111</c:v>
                      </c:pt>
                      <c:pt idx="702">
                        <c:v>60</c:v>
                      </c:pt>
                      <c:pt idx="703">
                        <c:v>62</c:v>
                      </c:pt>
                      <c:pt idx="704">
                        <c:v>42</c:v>
                      </c:pt>
                      <c:pt idx="739">
                        <c:v>147</c:v>
                      </c:pt>
                      <c:pt idx="740">
                        <c:v>95</c:v>
                      </c:pt>
                      <c:pt idx="741">
                        <c:v>153</c:v>
                      </c:pt>
                      <c:pt idx="742">
                        <c:v>202</c:v>
                      </c:pt>
                      <c:pt idx="743">
                        <c:v>184</c:v>
                      </c:pt>
                      <c:pt idx="744">
                        <c:v>241</c:v>
                      </c:pt>
                      <c:pt idx="745">
                        <c:v>279</c:v>
                      </c:pt>
                      <c:pt idx="746">
                        <c:v>229</c:v>
                      </c:pt>
                      <c:pt idx="747">
                        <c:v>283</c:v>
                      </c:pt>
                      <c:pt idx="748">
                        <c:v>229</c:v>
                      </c:pt>
                      <c:pt idx="749">
                        <c:v>246</c:v>
                      </c:pt>
                      <c:pt idx="750">
                        <c:v>90</c:v>
                      </c:pt>
                      <c:pt idx="751">
                        <c:v>237</c:v>
                      </c:pt>
                      <c:pt idx="752">
                        <c:v>251</c:v>
                      </c:pt>
                      <c:pt idx="753">
                        <c:v>241</c:v>
                      </c:pt>
                      <c:pt idx="754">
                        <c:v>248</c:v>
                      </c:pt>
                      <c:pt idx="755">
                        <c:v>289</c:v>
                      </c:pt>
                      <c:pt idx="756">
                        <c:v>207</c:v>
                      </c:pt>
                      <c:pt idx="757">
                        <c:v>230</c:v>
                      </c:pt>
                      <c:pt idx="758">
                        <c:v>88</c:v>
                      </c:pt>
                      <c:pt idx="759">
                        <c:v>234</c:v>
                      </c:pt>
                      <c:pt idx="760">
                        <c:v>264</c:v>
                      </c:pt>
                      <c:pt idx="761">
                        <c:v>187</c:v>
                      </c:pt>
                      <c:pt idx="762">
                        <c:v>257</c:v>
                      </c:pt>
                      <c:pt idx="763">
                        <c:v>216</c:v>
                      </c:pt>
                      <c:pt idx="764">
                        <c:v>185</c:v>
                      </c:pt>
                      <c:pt idx="765">
                        <c:v>212</c:v>
                      </c:pt>
                      <c:pt idx="766">
                        <c:v>253</c:v>
                      </c:pt>
                      <c:pt idx="767">
                        <c:v>192</c:v>
                      </c:pt>
                      <c:pt idx="768">
                        <c:v>256</c:v>
                      </c:pt>
                      <c:pt idx="769">
                        <c:v>274</c:v>
                      </c:pt>
                      <c:pt idx="770">
                        <c:v>158</c:v>
                      </c:pt>
                      <c:pt idx="771">
                        <c:v>220</c:v>
                      </c:pt>
                      <c:pt idx="772">
                        <c:v>194</c:v>
                      </c:pt>
                      <c:pt idx="773">
                        <c:v>172</c:v>
                      </c:pt>
                      <c:pt idx="774">
                        <c:v>194</c:v>
                      </c:pt>
                      <c:pt idx="775">
                        <c:v>242</c:v>
                      </c:pt>
                      <c:pt idx="776">
                        <c:v>216</c:v>
                      </c:pt>
                      <c:pt idx="777">
                        <c:v>223</c:v>
                      </c:pt>
                      <c:pt idx="778">
                        <c:v>222</c:v>
                      </c:pt>
                      <c:pt idx="779">
                        <c:v>217</c:v>
                      </c:pt>
                      <c:pt idx="780">
                        <c:v>264</c:v>
                      </c:pt>
                      <c:pt idx="781">
                        <c:v>292</c:v>
                      </c:pt>
                      <c:pt idx="782">
                        <c:v>316</c:v>
                      </c:pt>
                      <c:pt idx="783">
                        <c:v>223</c:v>
                      </c:pt>
                      <c:pt idx="784">
                        <c:v>213</c:v>
                      </c:pt>
                      <c:pt idx="785">
                        <c:v>228</c:v>
                      </c:pt>
                      <c:pt idx="786">
                        <c:v>243</c:v>
                      </c:pt>
                      <c:pt idx="787">
                        <c:v>285</c:v>
                      </c:pt>
                      <c:pt idx="788">
                        <c:v>441</c:v>
                      </c:pt>
                      <c:pt idx="789">
                        <c:v>553</c:v>
                      </c:pt>
                      <c:pt idx="790">
                        <c:v>384</c:v>
                      </c:pt>
                      <c:pt idx="791">
                        <c:v>273</c:v>
                      </c:pt>
                      <c:pt idx="792">
                        <c:v>259</c:v>
                      </c:pt>
                      <c:pt idx="793">
                        <c:v>257</c:v>
                      </c:pt>
                      <c:pt idx="794">
                        <c:v>466</c:v>
                      </c:pt>
                      <c:pt idx="795">
                        <c:v>375</c:v>
                      </c:pt>
                      <c:pt idx="796">
                        <c:v>599</c:v>
                      </c:pt>
                      <c:pt idx="797">
                        <c:v>482</c:v>
                      </c:pt>
                      <c:pt idx="798">
                        <c:v>196</c:v>
                      </c:pt>
                      <c:pt idx="799">
                        <c:v>213</c:v>
                      </c:pt>
                      <c:pt idx="800">
                        <c:v>221</c:v>
                      </c:pt>
                      <c:pt idx="801">
                        <c:v>178</c:v>
                      </c:pt>
                      <c:pt idx="802">
                        <c:v>135</c:v>
                      </c:pt>
                      <c:pt idx="803">
                        <c:v>213</c:v>
                      </c:pt>
                      <c:pt idx="804">
                        <c:v>202</c:v>
                      </c:pt>
                      <c:pt idx="805">
                        <c:v>181</c:v>
                      </c:pt>
                      <c:pt idx="806">
                        <c:v>173</c:v>
                      </c:pt>
                      <c:pt idx="807">
                        <c:v>181</c:v>
                      </c:pt>
                      <c:pt idx="808">
                        <c:v>203</c:v>
                      </c:pt>
                      <c:pt idx="809">
                        <c:v>280</c:v>
                      </c:pt>
                      <c:pt idx="810">
                        <c:v>255</c:v>
                      </c:pt>
                      <c:pt idx="811">
                        <c:v>206</c:v>
                      </c:pt>
                      <c:pt idx="812">
                        <c:v>160</c:v>
                      </c:pt>
                      <c:pt idx="813">
                        <c:v>167</c:v>
                      </c:pt>
                      <c:pt idx="814">
                        <c:v>91</c:v>
                      </c:pt>
                      <c:pt idx="815">
                        <c:v>176</c:v>
                      </c:pt>
                      <c:pt idx="816">
                        <c:v>189</c:v>
                      </c:pt>
                      <c:pt idx="817">
                        <c:v>215</c:v>
                      </c:pt>
                      <c:pt idx="818">
                        <c:v>178</c:v>
                      </c:pt>
                      <c:pt idx="819">
                        <c:v>186</c:v>
                      </c:pt>
                      <c:pt idx="820">
                        <c:v>155</c:v>
                      </c:pt>
                      <c:pt idx="821">
                        <c:v>172</c:v>
                      </c:pt>
                      <c:pt idx="822">
                        <c:v>190</c:v>
                      </c:pt>
                      <c:pt idx="823">
                        <c:v>163</c:v>
                      </c:pt>
                      <c:pt idx="824">
                        <c:v>156</c:v>
                      </c:pt>
                      <c:pt idx="825">
                        <c:v>114</c:v>
                      </c:pt>
                      <c:pt idx="826">
                        <c:v>145</c:v>
                      </c:pt>
                      <c:pt idx="827">
                        <c:v>174</c:v>
                      </c:pt>
                      <c:pt idx="828">
                        <c:v>178</c:v>
                      </c:pt>
                      <c:pt idx="829">
                        <c:v>172</c:v>
                      </c:pt>
                      <c:pt idx="830">
                        <c:v>91</c:v>
                      </c:pt>
                      <c:pt idx="831">
                        <c:v>180</c:v>
                      </c:pt>
                      <c:pt idx="832">
                        <c:v>199</c:v>
                      </c:pt>
                      <c:pt idx="833">
                        <c:v>147</c:v>
                      </c:pt>
                      <c:pt idx="834">
                        <c:v>166</c:v>
                      </c:pt>
                      <c:pt idx="835">
                        <c:v>135</c:v>
                      </c:pt>
                      <c:pt idx="836">
                        <c:v>151</c:v>
                      </c:pt>
                      <c:pt idx="837">
                        <c:v>124</c:v>
                      </c:pt>
                      <c:pt idx="838">
                        <c:v>119</c:v>
                      </c:pt>
                      <c:pt idx="839">
                        <c:v>129</c:v>
                      </c:pt>
                      <c:pt idx="840">
                        <c:v>120</c:v>
                      </c:pt>
                      <c:pt idx="841">
                        <c:v>114</c:v>
                      </c:pt>
                      <c:pt idx="842">
                        <c:v>134</c:v>
                      </c:pt>
                      <c:pt idx="843">
                        <c:v>113</c:v>
                      </c:pt>
                      <c:pt idx="844">
                        <c:v>90</c:v>
                      </c:pt>
                      <c:pt idx="845">
                        <c:v>125</c:v>
                      </c:pt>
                      <c:pt idx="846">
                        <c:v>105</c:v>
                      </c:pt>
                      <c:pt idx="847">
                        <c:v>142</c:v>
                      </c:pt>
                      <c:pt idx="848">
                        <c:v>149</c:v>
                      </c:pt>
                      <c:pt idx="849">
                        <c:v>114</c:v>
                      </c:pt>
                      <c:pt idx="850">
                        <c:v>104</c:v>
                      </c:pt>
                      <c:pt idx="851">
                        <c:v>122</c:v>
                      </c:pt>
                      <c:pt idx="852">
                        <c:v>124</c:v>
                      </c:pt>
                      <c:pt idx="853">
                        <c:v>104</c:v>
                      </c:pt>
                      <c:pt idx="854">
                        <c:v>138</c:v>
                      </c:pt>
                      <c:pt idx="855">
                        <c:v>107</c:v>
                      </c:pt>
                      <c:pt idx="856">
                        <c:v>144</c:v>
                      </c:pt>
                      <c:pt idx="857">
                        <c:v>124</c:v>
                      </c:pt>
                      <c:pt idx="858">
                        <c:v>119</c:v>
                      </c:pt>
                      <c:pt idx="859">
                        <c:v>111</c:v>
                      </c:pt>
                      <c:pt idx="860">
                        <c:v>114</c:v>
                      </c:pt>
                      <c:pt idx="861">
                        <c:v>118</c:v>
                      </c:pt>
                      <c:pt idx="862">
                        <c:v>117</c:v>
                      </c:pt>
                      <c:pt idx="863">
                        <c:v>116</c:v>
                      </c:pt>
                      <c:pt idx="864">
                        <c:v>115</c:v>
                      </c:pt>
                      <c:pt idx="865">
                        <c:v>111</c:v>
                      </c:pt>
                      <c:pt idx="866">
                        <c:v>157</c:v>
                      </c:pt>
                      <c:pt idx="867">
                        <c:v>149</c:v>
                      </c:pt>
                      <c:pt idx="868">
                        <c:v>114</c:v>
                      </c:pt>
                      <c:pt idx="869">
                        <c:v>113</c:v>
                      </c:pt>
                      <c:pt idx="870">
                        <c:v>106</c:v>
                      </c:pt>
                      <c:pt idx="871">
                        <c:v>130</c:v>
                      </c:pt>
                      <c:pt idx="872">
                        <c:v>104</c:v>
                      </c:pt>
                      <c:pt idx="873">
                        <c:v>119</c:v>
                      </c:pt>
                      <c:pt idx="874">
                        <c:v>99</c:v>
                      </c:pt>
                      <c:pt idx="875">
                        <c:v>117</c:v>
                      </c:pt>
                      <c:pt idx="876">
                        <c:v>113</c:v>
                      </c:pt>
                      <c:pt idx="877">
                        <c:v>112</c:v>
                      </c:pt>
                      <c:pt idx="878">
                        <c:v>95</c:v>
                      </c:pt>
                      <c:pt idx="879">
                        <c:v>119</c:v>
                      </c:pt>
                      <c:pt idx="880">
                        <c:v>134</c:v>
                      </c:pt>
                      <c:pt idx="881">
                        <c:v>125</c:v>
                      </c:pt>
                      <c:pt idx="882">
                        <c:v>117</c:v>
                      </c:pt>
                      <c:pt idx="883">
                        <c:v>118</c:v>
                      </c:pt>
                      <c:pt idx="884">
                        <c:v>181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A474-4029-AAC2-8120C4426959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Algiers MRT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222.35483870967741</c:v>
                </c:pt>
                <c:pt idx="1">
                  <c:v>188.66666666666666</c:v>
                </c:pt>
                <c:pt idx="2">
                  <c:v>294.14545454545453</c:v>
                </c:pt>
                <c:pt idx="3">
                  <c:v>336.3</c:v>
                </c:pt>
                <c:pt idx="4">
                  <c:v>362.48387096774195</c:v>
                </c:pt>
                <c:pt idx="5">
                  <c:v>275.39999999999998</c:v>
                </c:pt>
                <c:pt idx="6">
                  <c:v>304.30645161290323</c:v>
                </c:pt>
                <c:pt idx="7">
                  <c:v>286.32258064516128</c:v>
                </c:pt>
                <c:pt idx="8">
                  <c:v>269.56666666666666</c:v>
                </c:pt>
                <c:pt idx="9">
                  <c:v>321.12903225806451</c:v>
                </c:pt>
                <c:pt idx="10">
                  <c:v>264.13333333333333</c:v>
                </c:pt>
                <c:pt idx="11">
                  <c:v>254.40322580645162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643-4699-9D98-75B21B8036D1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247.32258064516128</c:v>
                </c:pt>
                <c:pt idx="1">
                  <c:v>227.63636363636363</c:v>
                </c:pt>
                <c:pt idx="2">
                  <c:v>323.41818181818184</c:v>
                </c:pt>
                <c:pt idx="3">
                  <c:v>352.26666666666665</c:v>
                </c:pt>
                <c:pt idx="4">
                  <c:v>419.32258064516128</c:v>
                </c:pt>
                <c:pt idx="5">
                  <c:v>288.10000000000002</c:v>
                </c:pt>
                <c:pt idx="6">
                  <c:v>301.20967741935482</c:v>
                </c:pt>
                <c:pt idx="7">
                  <c:v>293.5</c:v>
                </c:pt>
                <c:pt idx="8">
                  <c:v>278.36666666666667</c:v>
                </c:pt>
                <c:pt idx="9">
                  <c:v>337.43548387096774</c:v>
                </c:pt>
                <c:pt idx="10">
                  <c:v>283.58333333333331</c:v>
                </c:pt>
                <c:pt idx="11">
                  <c:v>270.53225806451616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643-4699-9D98-75B21B8036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469.67741935483866</c:v>
                      </c:pt>
                      <c:pt idx="1">
                        <c:v>416.30303030303025</c:v>
                      </c:pt>
                      <c:pt idx="2">
                        <c:v>617.56363636363631</c:v>
                      </c:pt>
                      <c:pt idx="3">
                        <c:v>688.56666666666661</c:v>
                      </c:pt>
                      <c:pt idx="4">
                        <c:v>781.80645161290317</c:v>
                      </c:pt>
                      <c:pt idx="5">
                        <c:v>563.5</c:v>
                      </c:pt>
                      <c:pt idx="6">
                        <c:v>605.51612903225805</c:v>
                      </c:pt>
                      <c:pt idx="7">
                        <c:v>579.82258064516122</c:v>
                      </c:pt>
                      <c:pt idx="8">
                        <c:v>547.93333333333339</c:v>
                      </c:pt>
                      <c:pt idx="9">
                        <c:v>658.5645161290322</c:v>
                      </c:pt>
                      <c:pt idx="10">
                        <c:v>547.7166666666667</c:v>
                      </c:pt>
                      <c:pt idx="11">
                        <c:v>524.9354838709678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643-4699-9D98-75B21B8036D1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Capital Heights Bike Lane 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Loop 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Monthly!$D$5:$D$21</c:f>
              <c:numCache>
                <c:formatCode>0</c:formatCode>
                <c:ptCount val="17"/>
                <c:pt idx="0">
                  <c:v>35.285714290000001</c:v>
                </c:pt>
                <c:pt idx="1">
                  <c:v>38.344827590000001</c:v>
                </c:pt>
                <c:pt idx="2">
                  <c:v>36.870967739999998</c:v>
                </c:pt>
                <c:pt idx="3">
                  <c:v>28.666666670000001</c:v>
                </c:pt>
                <c:pt idx="4">
                  <c:v>29.741935479999999</c:v>
                </c:pt>
                <c:pt idx="5">
                  <c:v>25.096774190000001</c:v>
                </c:pt>
                <c:pt idx="6">
                  <c:v>22.43333333</c:v>
                </c:pt>
                <c:pt idx="7">
                  <c:v>36.11538462</c:v>
                </c:pt>
                <c:pt idx="12">
                  <c:v>41</c:v>
                </c:pt>
                <c:pt idx="13">
                  <c:v>44</c:v>
                </c:pt>
                <c:pt idx="14">
                  <c:v>46</c:v>
                </c:pt>
                <c:pt idx="15">
                  <c:v>39</c:v>
                </c:pt>
                <c:pt idx="16">
                  <c:v>34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8B1D-412A-BADC-E2361EC8C2D4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Loop 1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Monthly!$C$5:$C$21</c:f>
              <c:numCache>
                <c:formatCode>0</c:formatCode>
                <c:ptCount val="17"/>
                <c:pt idx="0">
                  <c:v>29.61904762</c:v>
                </c:pt>
                <c:pt idx="1">
                  <c:v>33.586206900000001</c:v>
                </c:pt>
                <c:pt idx="2">
                  <c:v>26.064516130000001</c:v>
                </c:pt>
                <c:pt idx="3">
                  <c:v>20.366666670000001</c:v>
                </c:pt>
                <c:pt idx="4">
                  <c:v>21.483870970000002</c:v>
                </c:pt>
                <c:pt idx="5">
                  <c:v>16.41935484</c:v>
                </c:pt>
                <c:pt idx="6">
                  <c:v>12.3</c:v>
                </c:pt>
                <c:pt idx="7">
                  <c:v>28.57692308</c:v>
                </c:pt>
                <c:pt idx="12">
                  <c:v>29</c:v>
                </c:pt>
                <c:pt idx="13">
                  <c:v>30</c:v>
                </c:pt>
                <c:pt idx="14">
                  <c:v>31</c:v>
                </c:pt>
                <c:pt idx="15">
                  <c:v>25</c:v>
                </c:pt>
                <c:pt idx="16">
                  <c:v>21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8B1D-412A-BADC-E2361EC8C2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Monthly!$B$5:$B$21</c15:sqref>
                        </c15:formulaRef>
                      </c:ext>
                    </c:extLst>
                    <c:numCache>
                      <c:formatCode>General</c:formatCode>
                      <c:ptCount val="17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8B1D-412A-BADC-E2361EC8C2D4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Monthly!$E$5:$E$21</c15:sqref>
                        </c15:formulaRef>
                      </c:ext>
                    </c:extLst>
                    <c:numCache>
                      <c:formatCode>0</c:formatCode>
                      <c:ptCount val="17"/>
                      <c:pt idx="0">
                        <c:v>64.904761899999997</c:v>
                      </c:pt>
                      <c:pt idx="1">
                        <c:v>71.931034479999994</c:v>
                      </c:pt>
                      <c:pt idx="2">
                        <c:v>62.935483869999999</c:v>
                      </c:pt>
                      <c:pt idx="3">
                        <c:v>49.033333329999998</c:v>
                      </c:pt>
                      <c:pt idx="4">
                        <c:v>51.22580645</c:v>
                      </c:pt>
                      <c:pt idx="5">
                        <c:v>41.516129030000002</c:v>
                      </c:pt>
                      <c:pt idx="6">
                        <c:v>34.733333330000001</c:v>
                      </c:pt>
                      <c:pt idx="7">
                        <c:v>64.692307690000007</c:v>
                      </c:pt>
                      <c:pt idx="12">
                        <c:v>70</c:v>
                      </c:pt>
                      <c:pt idx="13">
                        <c:v>74</c:v>
                      </c:pt>
                      <c:pt idx="14">
                        <c:v>77</c:v>
                      </c:pt>
                      <c:pt idx="15">
                        <c:v>64</c:v>
                      </c:pt>
                      <c:pt idx="16">
                        <c:v>55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8B1D-412A-BADC-E2361EC8C2D4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Capital Heights Bike Lanes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'Summary-ALL'!$C$13</c:f>
              <c:strCache>
                <c:ptCount val="1"/>
                <c:pt idx="0">
                  <c:v>Loop 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'Summary-ALL'!$C$14:$C$24</c:f>
              <c:numCache>
                <c:formatCode>0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36.384615384615387</c:v>
                </c:pt>
                <c:pt idx="3">
                  <c:v>41.186440677966104</c:v>
                </c:pt>
                <c:pt idx="4">
                  <c:v>41.548387096774192</c:v>
                </c:pt>
                <c:pt idx="5">
                  <c:v>33.866666666666667</c:v>
                </c:pt>
                <c:pt idx="6">
                  <c:v>31.758064516129032</c:v>
                </c:pt>
                <c:pt idx="7">
                  <c:v>24.764705882352942</c:v>
                </c:pt>
                <c:pt idx="8">
                  <c:v>22.433333333333334</c:v>
                </c:pt>
                <c:pt idx="9">
                  <c:v>36.115384615384613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0D7-4A8E-B3C7-A37F7ACEBEC2}"/>
            </c:ext>
          </c:extLst>
        </c:ser>
        <c:ser>
          <c:idx val="1"/>
          <c:order val="1"/>
          <c:tx>
            <c:strRef>
              <c:f>'Summary-ALL'!$B$13</c:f>
              <c:strCache>
                <c:ptCount val="1"/>
                <c:pt idx="0">
                  <c:v>Loop 1 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'Summary-ALL'!$B$14:$B$24</c:f>
              <c:numCache>
                <c:formatCode>0</c:formatCode>
                <c:ptCount val="11"/>
                <c:pt idx="0">
                  <c:v>0</c:v>
                </c:pt>
                <c:pt idx="1">
                  <c:v>0</c:v>
                </c:pt>
                <c:pt idx="2">
                  <c:v>29.46153846153846</c:v>
                </c:pt>
                <c:pt idx="3">
                  <c:v>31.932203389830509</c:v>
                </c:pt>
                <c:pt idx="4">
                  <c:v>28.56451612903226</c:v>
                </c:pt>
                <c:pt idx="5">
                  <c:v>22.583333333333332</c:v>
                </c:pt>
                <c:pt idx="6">
                  <c:v>21.403225806451612</c:v>
                </c:pt>
                <c:pt idx="7">
                  <c:v>16.235294117647058</c:v>
                </c:pt>
                <c:pt idx="8">
                  <c:v>12.3</c:v>
                </c:pt>
                <c:pt idx="9">
                  <c:v>28.576923076923077</c:v>
                </c:pt>
                <c:pt idx="1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0D7-4A8E-B3C7-A37F7ACEBE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'Summary-ALL'!$A$14:$A$24</c15:sqref>
                        </c15:formulaRef>
                      </c:ext>
                    </c:extLst>
                    <c:strCache>
                      <c:ptCount val="11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'Summary-ALL'!$D$14:$D$24</c15:sqref>
                        </c15:formulaRef>
                      </c:ext>
                    </c:extLst>
                    <c:numCache>
                      <c:formatCode>0</c:formatCode>
                      <c:ptCount val="11"/>
                      <c:pt idx="0">
                        <c:v>0</c:v>
                      </c:pt>
                      <c:pt idx="1">
                        <c:v>0</c:v>
                      </c:pt>
                      <c:pt idx="2">
                        <c:v>65.84615384615384</c:v>
                      </c:pt>
                      <c:pt idx="3">
                        <c:v>73.118644067796609</c:v>
                      </c:pt>
                      <c:pt idx="4">
                        <c:v>70.112903225806448</c:v>
                      </c:pt>
                      <c:pt idx="5">
                        <c:v>56.45</c:v>
                      </c:pt>
                      <c:pt idx="6">
                        <c:v>53.161290322580641</c:v>
                      </c:pt>
                      <c:pt idx="7">
                        <c:v>41</c:v>
                      </c:pt>
                      <c:pt idx="8">
                        <c:v>34.733333333333334</c:v>
                      </c:pt>
                      <c:pt idx="9">
                        <c:v>64.692307692307693</c:v>
                      </c:pt>
                      <c:pt idx="10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0D7-4A8E-B3C7-A37F7ACEBEC2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Capital Heights Bike Lanes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'Summary-ALL'!$C$28</c:f>
              <c:strCache>
                <c:ptCount val="1"/>
                <c:pt idx="0">
                  <c:v>Loop 2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31.48076923076923</c:v>
                </c:pt>
                <c:pt idx="1">
                  <c:v>27.647058823529413</c:v>
                </c:pt>
                <c:pt idx="2">
                  <c:v>31.903846153846153</c:v>
                </c:pt>
                <c:pt idx="3">
                  <c:v>30.333333333333332</c:v>
                </c:pt>
                <c:pt idx="4">
                  <c:v>32.36</c:v>
                </c:pt>
                <c:pt idx="5">
                  <c:v>42.568627450980394</c:v>
                </c:pt>
                <c:pt idx="6">
                  <c:v>45.480769230769234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F7-4074-93AD-DBE0A2FE7C75}"/>
            </c:ext>
          </c:extLst>
        </c:ser>
        <c:ser>
          <c:idx val="1"/>
          <c:order val="1"/>
          <c:tx>
            <c:strRef>
              <c:f>'Summary-ALL'!$B$28</c:f>
              <c:strCache>
                <c:ptCount val="1"/>
                <c:pt idx="0">
                  <c:v>Loop 1 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22.25</c:v>
                </c:pt>
                <c:pt idx="1">
                  <c:v>20.941176470588236</c:v>
                </c:pt>
                <c:pt idx="2">
                  <c:v>22.865384615384617</c:v>
                </c:pt>
                <c:pt idx="3">
                  <c:v>21.96078431372549</c:v>
                </c:pt>
                <c:pt idx="4">
                  <c:v>21.24</c:v>
                </c:pt>
                <c:pt idx="5">
                  <c:v>30.431372549019606</c:v>
                </c:pt>
                <c:pt idx="6">
                  <c:v>31.134615384615383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CF7-4074-93AD-DBE0A2FE7C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53.730769230769226</c:v>
                      </c:pt>
                      <c:pt idx="1">
                        <c:v>48.588235294117652</c:v>
                      </c:pt>
                      <c:pt idx="2">
                        <c:v>54.769230769230774</c:v>
                      </c:pt>
                      <c:pt idx="3">
                        <c:v>52.294117647058826</c:v>
                      </c:pt>
                      <c:pt idx="4">
                        <c:v>53.599999999999994</c:v>
                      </c:pt>
                      <c:pt idx="5">
                        <c:v>73</c:v>
                      </c:pt>
                      <c:pt idx="6">
                        <c:v>76.615384615384613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CF7-4074-93AD-DBE0A2FE7C75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Capital Heights Bike Lanes </a:t>
            </a:r>
            <a:r>
              <a:rPr lang="en-US" sz="1400" b="0" i="0" baseline="0">
                <a:effectLst/>
              </a:rPr>
              <a:t>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7.6544411866353787E-2"/>
          <c:y val="0.12632972696228342"/>
          <c:w val="0.89939942241094439"/>
          <c:h val="0.52438195940170773"/>
        </c:manualLayout>
      </c:layout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Loop 1 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8.5271317829457363E-2</c:v>
                </c:pt>
                <c:pt idx="1">
                  <c:v>0.10894941634241245</c:v>
                </c:pt>
                <c:pt idx="2">
                  <c:v>8.171206225680934E-2</c:v>
                </c:pt>
                <c:pt idx="3">
                  <c:v>6.25E-2</c:v>
                </c:pt>
                <c:pt idx="4">
                  <c:v>6.25E-2</c:v>
                </c:pt>
                <c:pt idx="5">
                  <c:v>0.27843137254901962</c:v>
                </c:pt>
                <c:pt idx="6">
                  <c:v>0.96862745098039216</c:v>
                </c:pt>
                <c:pt idx="7">
                  <c:v>1.2392156862745098</c:v>
                </c:pt>
                <c:pt idx="8">
                  <c:v>0.94921875</c:v>
                </c:pt>
                <c:pt idx="9">
                  <c:v>1.1789883268482491</c:v>
                </c:pt>
                <c:pt idx="10">
                  <c:v>1.272373540856031</c:v>
                </c:pt>
                <c:pt idx="11">
                  <c:v>1.2093023255813953</c:v>
                </c:pt>
                <c:pt idx="12">
                  <c:v>1.1201550387596899</c:v>
                </c:pt>
                <c:pt idx="13">
                  <c:v>0.95736434108527135</c:v>
                </c:pt>
                <c:pt idx="14">
                  <c:v>0.99612403100775193</c:v>
                </c:pt>
                <c:pt idx="15">
                  <c:v>1.2403100775193798</c:v>
                </c:pt>
                <c:pt idx="16">
                  <c:v>1.7674418604651163</c:v>
                </c:pt>
                <c:pt idx="17">
                  <c:v>2.3112840466926068</c:v>
                </c:pt>
                <c:pt idx="18">
                  <c:v>2.3929961089494163</c:v>
                </c:pt>
                <c:pt idx="19">
                  <c:v>1.9533073929961089</c:v>
                </c:pt>
                <c:pt idx="20">
                  <c:v>0.71206225680933855</c:v>
                </c:pt>
                <c:pt idx="21">
                  <c:v>0.46303501945525294</c:v>
                </c:pt>
                <c:pt idx="22">
                  <c:v>0.44357976653696496</c:v>
                </c:pt>
                <c:pt idx="23">
                  <c:v>0.16731517509727625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48D-44C9-A9CB-4BAB2F5F152E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Loop 2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4.2635658914728682E-2</c:v>
                </c:pt>
                <c:pt idx="1">
                  <c:v>9.727626459143969E-2</c:v>
                </c:pt>
                <c:pt idx="2">
                  <c:v>5.0583657587548639E-2</c:v>
                </c:pt>
                <c:pt idx="3">
                  <c:v>5.078125E-2</c:v>
                </c:pt>
                <c:pt idx="4">
                  <c:v>5.46875E-2</c:v>
                </c:pt>
                <c:pt idx="5">
                  <c:v>0.27058823529411763</c:v>
                </c:pt>
                <c:pt idx="6">
                  <c:v>1.4</c:v>
                </c:pt>
                <c:pt idx="7">
                  <c:v>1.5490196078431373</c:v>
                </c:pt>
                <c:pt idx="8">
                  <c:v>1.25390625</c:v>
                </c:pt>
                <c:pt idx="9">
                  <c:v>1.7587548638132295</c:v>
                </c:pt>
                <c:pt idx="10">
                  <c:v>1.6459143968871595</c:v>
                </c:pt>
                <c:pt idx="11">
                  <c:v>1.5310077519379846</c:v>
                </c:pt>
                <c:pt idx="12">
                  <c:v>1.6434108527131783</c:v>
                </c:pt>
                <c:pt idx="13">
                  <c:v>1.4069767441860466</c:v>
                </c:pt>
                <c:pt idx="14">
                  <c:v>1.7325581395348837</c:v>
                </c:pt>
                <c:pt idx="15">
                  <c:v>1.8023255813953489</c:v>
                </c:pt>
                <c:pt idx="16">
                  <c:v>2.1821705426356588</c:v>
                </c:pt>
                <c:pt idx="17">
                  <c:v>3.132295719844358</c:v>
                </c:pt>
                <c:pt idx="18">
                  <c:v>3.3852140077821011</c:v>
                </c:pt>
                <c:pt idx="19">
                  <c:v>3.2996108949416341</c:v>
                </c:pt>
                <c:pt idx="20">
                  <c:v>1.1673151750972763</c:v>
                </c:pt>
                <c:pt idx="21">
                  <c:v>0.69649805447470814</c:v>
                </c:pt>
                <c:pt idx="22">
                  <c:v>0.45914396887159531</c:v>
                </c:pt>
                <c:pt idx="23">
                  <c:v>0.25291828793774318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48D-44C9-A9CB-4BAB2F5F152E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Loop 1 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5.8823529411764705E-2</c:v>
                </c:pt>
                <c:pt idx="1">
                  <c:v>0.11764705882352941</c:v>
                </c:pt>
                <c:pt idx="2">
                  <c:v>7.8431372549019607E-2</c:v>
                </c:pt>
                <c:pt idx="3">
                  <c:v>0.16666666666666666</c:v>
                </c:pt>
                <c:pt idx="4">
                  <c:v>5.8252427184466021E-2</c:v>
                </c:pt>
                <c:pt idx="5">
                  <c:v>0.1650485436893204</c:v>
                </c:pt>
                <c:pt idx="6">
                  <c:v>0.65048543689320393</c:v>
                </c:pt>
                <c:pt idx="7">
                  <c:v>1.6310679611650485</c:v>
                </c:pt>
                <c:pt idx="8">
                  <c:v>2.4951456310679609</c:v>
                </c:pt>
                <c:pt idx="9">
                  <c:v>3.029126213592233</c:v>
                </c:pt>
                <c:pt idx="10">
                  <c:v>2.8737864077669903</c:v>
                </c:pt>
                <c:pt idx="11">
                  <c:v>2.3689320388349513</c:v>
                </c:pt>
                <c:pt idx="12">
                  <c:v>2.2718446601941746</c:v>
                </c:pt>
                <c:pt idx="13">
                  <c:v>2.0388349514563107</c:v>
                </c:pt>
                <c:pt idx="14">
                  <c:v>1.7572815533980584</c:v>
                </c:pt>
                <c:pt idx="15">
                  <c:v>1.9807692307692308</c:v>
                </c:pt>
                <c:pt idx="16">
                  <c:v>2.1826923076923075</c:v>
                </c:pt>
                <c:pt idx="17">
                  <c:v>1.9230769230769231</c:v>
                </c:pt>
                <c:pt idx="18">
                  <c:v>2.0192307692307692</c:v>
                </c:pt>
                <c:pt idx="19">
                  <c:v>1.3076923076923077</c:v>
                </c:pt>
                <c:pt idx="20">
                  <c:v>0.57692307692307687</c:v>
                </c:pt>
                <c:pt idx="21">
                  <c:v>0.38461538461538464</c:v>
                </c:pt>
                <c:pt idx="22">
                  <c:v>0.19230769230769232</c:v>
                </c:pt>
                <c:pt idx="23">
                  <c:v>0.16346153846153846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48D-44C9-A9CB-4BAB2F5F152E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Loop 2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4.2635658914728682E-2</c:v>
                </c:pt>
                <c:pt idx="1">
                  <c:v>0.12745098039215685</c:v>
                </c:pt>
                <c:pt idx="2">
                  <c:v>0.15686274509803921</c:v>
                </c:pt>
                <c:pt idx="3">
                  <c:v>2.9411764705882353E-2</c:v>
                </c:pt>
                <c:pt idx="4">
                  <c:v>3.8834951456310676E-2</c:v>
                </c:pt>
                <c:pt idx="5">
                  <c:v>7.7669902912621352E-2</c:v>
                </c:pt>
                <c:pt idx="6">
                  <c:v>0.4854368932038835</c:v>
                </c:pt>
                <c:pt idx="7">
                  <c:v>1.6116504854368932</c:v>
                </c:pt>
                <c:pt idx="8">
                  <c:v>2.592233009708738</c:v>
                </c:pt>
                <c:pt idx="9">
                  <c:v>3.8446601941747574</c:v>
                </c:pt>
                <c:pt idx="10">
                  <c:v>4.3300970873786406</c:v>
                </c:pt>
                <c:pt idx="11">
                  <c:v>3.8155339805825244</c:v>
                </c:pt>
                <c:pt idx="12">
                  <c:v>3.4271844660194173</c:v>
                </c:pt>
                <c:pt idx="13">
                  <c:v>2.941747572815534</c:v>
                </c:pt>
                <c:pt idx="14">
                  <c:v>2.9902912621359223</c:v>
                </c:pt>
                <c:pt idx="15">
                  <c:v>3.3076923076923075</c:v>
                </c:pt>
                <c:pt idx="16">
                  <c:v>3.5673076923076925</c:v>
                </c:pt>
                <c:pt idx="17">
                  <c:v>3.1826923076923075</c:v>
                </c:pt>
                <c:pt idx="18">
                  <c:v>2.7884615384615383</c:v>
                </c:pt>
                <c:pt idx="19">
                  <c:v>2.4519230769230771</c:v>
                </c:pt>
                <c:pt idx="20">
                  <c:v>0.99038461538461542</c:v>
                </c:pt>
                <c:pt idx="21">
                  <c:v>0.46153846153846156</c:v>
                </c:pt>
                <c:pt idx="22">
                  <c:v>0.35576923076923078</c:v>
                </c:pt>
                <c:pt idx="23">
                  <c:v>0.35576923076923078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48D-44C9-A9CB-4BAB2F5F15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Bicyclists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0.12790697674418605</c:v>
                      </c:pt>
                      <c:pt idx="1">
                        <c:v>0.20622568093385213</c:v>
                      </c:pt>
                      <c:pt idx="2">
                        <c:v>0.13229571984435798</c:v>
                      </c:pt>
                      <c:pt idx="3">
                        <c:v>0.11328125</c:v>
                      </c:pt>
                      <c:pt idx="4">
                        <c:v>0.1171875</c:v>
                      </c:pt>
                      <c:pt idx="5">
                        <c:v>0.5490196078431373</c:v>
                      </c:pt>
                      <c:pt idx="6">
                        <c:v>2.3686274509803922</c:v>
                      </c:pt>
                      <c:pt idx="7">
                        <c:v>2.7882352941176469</c:v>
                      </c:pt>
                      <c:pt idx="8">
                        <c:v>2.203125</c:v>
                      </c:pt>
                      <c:pt idx="9">
                        <c:v>2.9377431906614788</c:v>
                      </c:pt>
                      <c:pt idx="10">
                        <c:v>2.9182879377431905</c:v>
                      </c:pt>
                      <c:pt idx="11">
                        <c:v>2.7403100775193798</c:v>
                      </c:pt>
                      <c:pt idx="12">
                        <c:v>2.7635658914728682</c:v>
                      </c:pt>
                      <c:pt idx="13">
                        <c:v>2.364341085271318</c:v>
                      </c:pt>
                      <c:pt idx="14">
                        <c:v>2.7286821705426356</c:v>
                      </c:pt>
                      <c:pt idx="15">
                        <c:v>3.0426356589147288</c:v>
                      </c:pt>
                      <c:pt idx="16">
                        <c:v>3.9496124031007751</c:v>
                      </c:pt>
                      <c:pt idx="17">
                        <c:v>5.4435797665369652</c:v>
                      </c:pt>
                      <c:pt idx="18">
                        <c:v>5.7782101167315174</c:v>
                      </c:pt>
                      <c:pt idx="19">
                        <c:v>5.2529182879377432</c:v>
                      </c:pt>
                      <c:pt idx="20">
                        <c:v>1.8793774319066148</c:v>
                      </c:pt>
                      <c:pt idx="21">
                        <c:v>1.159533073929961</c:v>
                      </c:pt>
                      <c:pt idx="22">
                        <c:v>0.90272373540856021</c:v>
                      </c:pt>
                      <c:pt idx="23">
                        <c:v>0.42023346303501941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448D-44C9-A9CB-4BAB2F5F152E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Bicyclists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0.10145918832649339</c:v>
                      </c:pt>
                      <c:pt idx="1">
                        <c:v>0.24509803921568626</c:v>
                      </c:pt>
                      <c:pt idx="2">
                        <c:v>0.23529411764705882</c:v>
                      </c:pt>
                      <c:pt idx="3">
                        <c:v>0.19607843137254902</c:v>
                      </c:pt>
                      <c:pt idx="4">
                        <c:v>9.7087378640776698E-2</c:v>
                      </c:pt>
                      <c:pt idx="5">
                        <c:v>0.24271844660194175</c:v>
                      </c:pt>
                      <c:pt idx="6">
                        <c:v>1.1359223300970873</c:v>
                      </c:pt>
                      <c:pt idx="7">
                        <c:v>3.2427184466019416</c:v>
                      </c:pt>
                      <c:pt idx="8">
                        <c:v>5.0873786407766985</c:v>
                      </c:pt>
                      <c:pt idx="9">
                        <c:v>6.8737864077669908</c:v>
                      </c:pt>
                      <c:pt idx="10">
                        <c:v>7.2038834951456305</c:v>
                      </c:pt>
                      <c:pt idx="11">
                        <c:v>6.1844660194174761</c:v>
                      </c:pt>
                      <c:pt idx="12">
                        <c:v>5.6990291262135919</c:v>
                      </c:pt>
                      <c:pt idx="13">
                        <c:v>4.9805825242718447</c:v>
                      </c:pt>
                      <c:pt idx="14">
                        <c:v>4.7475728155339807</c:v>
                      </c:pt>
                      <c:pt idx="15">
                        <c:v>5.2884615384615383</c:v>
                      </c:pt>
                      <c:pt idx="16">
                        <c:v>5.75</c:v>
                      </c:pt>
                      <c:pt idx="17">
                        <c:v>5.1057692307692308</c:v>
                      </c:pt>
                      <c:pt idx="18">
                        <c:v>4.8076923076923075</c:v>
                      </c:pt>
                      <c:pt idx="19">
                        <c:v>3.759615384615385</c:v>
                      </c:pt>
                      <c:pt idx="20">
                        <c:v>1.5673076923076923</c:v>
                      </c:pt>
                      <c:pt idx="21">
                        <c:v>0.84615384615384626</c:v>
                      </c:pt>
                      <c:pt idx="22">
                        <c:v>0.54807692307692313</c:v>
                      </c:pt>
                      <c:pt idx="23">
                        <c:v>0.51923076923076927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448D-44C9-A9CB-4BAB2F5F152E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2847500956994566E-2"/>
          <c:y val="0.80754892549040169"/>
          <c:w val="0.77712711522490108"/>
          <c:h val="0.1512259435580268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Capital Heights Bike Lanes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6.1987939109749722E-2"/>
          <c:y val="0.16023750843393295"/>
          <c:w val="0.89924941077924958"/>
          <c:h val="0.50942398319986471"/>
        </c:manualLayout>
      </c:layout>
      <c:scatterChart>
        <c:scatterStyle val="lineMarker"/>
        <c:varyColors val="0"/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Weather!$O$3:$O$510</c:f>
              <c:numCache>
                <c:formatCode>General</c:formatCode>
                <c:ptCount val="508"/>
                <c:pt idx="0">
                  <c:v>69.2</c:v>
                </c:pt>
                <c:pt idx="1">
                  <c:v>70.3</c:v>
                </c:pt>
                <c:pt idx="2">
                  <c:v>66.8</c:v>
                </c:pt>
                <c:pt idx="3">
                  <c:v>71.400000000000006</c:v>
                </c:pt>
                <c:pt idx="4">
                  <c:v>73.8</c:v>
                </c:pt>
                <c:pt idx="5">
                  <c:v>74</c:v>
                </c:pt>
                <c:pt idx="6">
                  <c:v>72.2</c:v>
                </c:pt>
                <c:pt idx="7">
                  <c:v>57.7</c:v>
                </c:pt>
                <c:pt idx="8">
                  <c:v>52.7</c:v>
                </c:pt>
                <c:pt idx="9">
                  <c:v>54.6</c:v>
                </c:pt>
                <c:pt idx="10">
                  <c:v>58.7</c:v>
                </c:pt>
                <c:pt idx="11">
                  <c:v>61.8</c:v>
                </c:pt>
                <c:pt idx="12">
                  <c:v>63</c:v>
                </c:pt>
                <c:pt idx="13">
                  <c:v>63.6</c:v>
                </c:pt>
                <c:pt idx="14">
                  <c:v>73.7</c:v>
                </c:pt>
                <c:pt idx="15">
                  <c:v>71.099999999999994</c:v>
                </c:pt>
                <c:pt idx="16">
                  <c:v>76.8</c:v>
                </c:pt>
                <c:pt idx="17">
                  <c:v>66.8</c:v>
                </c:pt>
                <c:pt idx="18">
                  <c:v>59.7</c:v>
                </c:pt>
                <c:pt idx="19">
                  <c:v>70.2</c:v>
                </c:pt>
                <c:pt idx="20">
                  <c:v>69.2</c:v>
                </c:pt>
                <c:pt idx="21">
                  <c:v>54.8</c:v>
                </c:pt>
                <c:pt idx="22">
                  <c:v>51.8</c:v>
                </c:pt>
                <c:pt idx="23">
                  <c:v>54.3</c:v>
                </c:pt>
                <c:pt idx="24">
                  <c:v>60.8</c:v>
                </c:pt>
                <c:pt idx="25">
                  <c:v>63.8</c:v>
                </c:pt>
                <c:pt idx="26">
                  <c:v>69.7</c:v>
                </c:pt>
                <c:pt idx="27">
                  <c:v>72.3</c:v>
                </c:pt>
                <c:pt idx="28">
                  <c:v>69.400000000000006</c:v>
                </c:pt>
                <c:pt idx="29">
                  <c:v>76.8</c:v>
                </c:pt>
                <c:pt idx="30">
                  <c:v>68.7</c:v>
                </c:pt>
                <c:pt idx="31">
                  <c:v>67.099999999999994</c:v>
                </c:pt>
                <c:pt idx="32">
                  <c:v>67.599999999999994</c:v>
                </c:pt>
                <c:pt idx="33">
                  <c:v>63.7</c:v>
                </c:pt>
                <c:pt idx="34">
                  <c:v>62.7</c:v>
                </c:pt>
                <c:pt idx="35">
                  <c:v>66.099999999999994</c:v>
                </c:pt>
                <c:pt idx="36">
                  <c:v>63.4</c:v>
                </c:pt>
                <c:pt idx="37">
                  <c:v>61.9</c:v>
                </c:pt>
                <c:pt idx="38">
                  <c:v>61.2</c:v>
                </c:pt>
                <c:pt idx="39">
                  <c:v>62.8</c:v>
                </c:pt>
                <c:pt idx="40">
                  <c:v>65.8</c:v>
                </c:pt>
                <c:pt idx="41">
                  <c:v>57.5</c:v>
                </c:pt>
                <c:pt idx="42">
                  <c:v>57.9</c:v>
                </c:pt>
                <c:pt idx="43">
                  <c:v>66.7</c:v>
                </c:pt>
                <c:pt idx="44">
                  <c:v>66</c:v>
                </c:pt>
                <c:pt idx="45">
                  <c:v>67.099999999999994</c:v>
                </c:pt>
                <c:pt idx="46">
                  <c:v>68.2</c:v>
                </c:pt>
                <c:pt idx="47">
                  <c:v>75</c:v>
                </c:pt>
                <c:pt idx="48">
                  <c:v>79.400000000000006</c:v>
                </c:pt>
                <c:pt idx="49">
                  <c:v>78.2</c:v>
                </c:pt>
                <c:pt idx="50">
                  <c:v>74.5</c:v>
                </c:pt>
                <c:pt idx="51">
                  <c:v>71.2</c:v>
                </c:pt>
                <c:pt idx="52">
                  <c:v>73.099999999999994</c:v>
                </c:pt>
                <c:pt idx="53">
                  <c:v>78.7</c:v>
                </c:pt>
                <c:pt idx="54">
                  <c:v>77.400000000000006</c:v>
                </c:pt>
                <c:pt idx="55">
                  <c:v>69.5</c:v>
                </c:pt>
                <c:pt idx="56">
                  <c:v>69.2</c:v>
                </c:pt>
                <c:pt idx="57">
                  <c:v>70.3</c:v>
                </c:pt>
                <c:pt idx="58">
                  <c:v>72.900000000000006</c:v>
                </c:pt>
                <c:pt idx="59">
                  <c:v>76.2</c:v>
                </c:pt>
                <c:pt idx="60">
                  <c:v>72.400000000000006</c:v>
                </c:pt>
                <c:pt idx="61">
                  <c:v>72.3</c:v>
                </c:pt>
                <c:pt idx="62">
                  <c:v>71.8</c:v>
                </c:pt>
                <c:pt idx="63">
                  <c:v>65</c:v>
                </c:pt>
                <c:pt idx="64">
                  <c:v>68.8</c:v>
                </c:pt>
                <c:pt idx="65">
                  <c:v>70.3</c:v>
                </c:pt>
                <c:pt idx="66">
                  <c:v>73.5</c:v>
                </c:pt>
                <c:pt idx="67">
                  <c:v>71.900000000000006</c:v>
                </c:pt>
                <c:pt idx="68">
                  <c:v>72</c:v>
                </c:pt>
                <c:pt idx="69">
                  <c:v>74.7</c:v>
                </c:pt>
                <c:pt idx="70">
                  <c:v>70.599999999999994</c:v>
                </c:pt>
                <c:pt idx="71">
                  <c:v>74.099999999999994</c:v>
                </c:pt>
                <c:pt idx="72">
                  <c:v>75.2</c:v>
                </c:pt>
                <c:pt idx="73">
                  <c:v>73.5</c:v>
                </c:pt>
                <c:pt idx="74">
                  <c:v>72.7</c:v>
                </c:pt>
                <c:pt idx="75">
                  <c:v>77</c:v>
                </c:pt>
                <c:pt idx="76">
                  <c:v>79.3</c:v>
                </c:pt>
                <c:pt idx="77">
                  <c:v>79.5</c:v>
                </c:pt>
                <c:pt idx="78">
                  <c:v>77.2</c:v>
                </c:pt>
                <c:pt idx="79">
                  <c:v>72.7</c:v>
                </c:pt>
                <c:pt idx="80">
                  <c:v>69.599999999999994</c:v>
                </c:pt>
                <c:pt idx="81">
                  <c:v>74.2</c:v>
                </c:pt>
                <c:pt idx="82">
                  <c:v>75.900000000000006</c:v>
                </c:pt>
                <c:pt idx="83">
                  <c:v>77</c:v>
                </c:pt>
                <c:pt idx="84">
                  <c:v>76.599999999999994</c:v>
                </c:pt>
                <c:pt idx="85">
                  <c:v>74.599999999999994</c:v>
                </c:pt>
                <c:pt idx="86">
                  <c:v>73.900000000000006</c:v>
                </c:pt>
                <c:pt idx="87">
                  <c:v>73.7</c:v>
                </c:pt>
                <c:pt idx="88">
                  <c:v>80.5</c:v>
                </c:pt>
                <c:pt idx="89">
                  <c:v>83</c:v>
                </c:pt>
                <c:pt idx="90">
                  <c:v>82.6</c:v>
                </c:pt>
                <c:pt idx="91">
                  <c:v>81.7</c:v>
                </c:pt>
                <c:pt idx="92">
                  <c:v>81.5</c:v>
                </c:pt>
                <c:pt idx="93">
                  <c:v>82.8</c:v>
                </c:pt>
                <c:pt idx="94">
                  <c:v>81</c:v>
                </c:pt>
                <c:pt idx="95">
                  <c:v>79.099999999999994</c:v>
                </c:pt>
                <c:pt idx="96">
                  <c:v>83</c:v>
                </c:pt>
                <c:pt idx="97">
                  <c:v>81.900000000000006</c:v>
                </c:pt>
                <c:pt idx="98">
                  <c:v>78.599999999999994</c:v>
                </c:pt>
                <c:pt idx="99">
                  <c:v>76.8</c:v>
                </c:pt>
                <c:pt idx="100">
                  <c:v>78.7</c:v>
                </c:pt>
                <c:pt idx="101">
                  <c:v>81.5</c:v>
                </c:pt>
                <c:pt idx="102">
                  <c:v>76.8</c:v>
                </c:pt>
                <c:pt idx="103">
                  <c:v>78.3</c:v>
                </c:pt>
                <c:pt idx="104">
                  <c:v>81.2</c:v>
                </c:pt>
                <c:pt idx="105">
                  <c:v>81.599999999999994</c:v>
                </c:pt>
                <c:pt idx="106">
                  <c:v>79.5</c:v>
                </c:pt>
                <c:pt idx="107">
                  <c:v>79.8</c:v>
                </c:pt>
                <c:pt idx="108">
                  <c:v>76.5</c:v>
                </c:pt>
                <c:pt idx="109">
                  <c:v>78.2</c:v>
                </c:pt>
                <c:pt idx="110">
                  <c:v>78.5</c:v>
                </c:pt>
                <c:pt idx="111">
                  <c:v>79.400000000000006</c:v>
                </c:pt>
                <c:pt idx="112">
                  <c:v>80.7</c:v>
                </c:pt>
                <c:pt idx="113">
                  <c:v>80.900000000000006</c:v>
                </c:pt>
                <c:pt idx="114">
                  <c:v>77.400000000000006</c:v>
                </c:pt>
                <c:pt idx="115">
                  <c:v>80.8</c:v>
                </c:pt>
                <c:pt idx="116">
                  <c:v>80.400000000000006</c:v>
                </c:pt>
                <c:pt idx="117">
                  <c:v>77.400000000000006</c:v>
                </c:pt>
                <c:pt idx="118">
                  <c:v>79.3</c:v>
                </c:pt>
                <c:pt idx="119">
                  <c:v>79.400000000000006</c:v>
                </c:pt>
                <c:pt idx="120">
                  <c:v>79.400000000000006</c:v>
                </c:pt>
                <c:pt idx="121">
                  <c:v>81.599999999999994</c:v>
                </c:pt>
                <c:pt idx="122">
                  <c:v>77.400000000000006</c:v>
                </c:pt>
                <c:pt idx="123">
                  <c:v>75.599999999999994</c:v>
                </c:pt>
                <c:pt idx="124">
                  <c:v>77.8</c:v>
                </c:pt>
                <c:pt idx="125">
                  <c:v>79.2</c:v>
                </c:pt>
                <c:pt idx="126">
                  <c:v>80</c:v>
                </c:pt>
                <c:pt idx="127">
                  <c:v>77.7</c:v>
                </c:pt>
                <c:pt idx="128">
                  <c:v>79.099999999999994</c:v>
                </c:pt>
                <c:pt idx="129">
                  <c:v>81.599999999999994</c:v>
                </c:pt>
                <c:pt idx="130">
                  <c:v>80</c:v>
                </c:pt>
                <c:pt idx="131">
                  <c:v>76.7</c:v>
                </c:pt>
                <c:pt idx="132">
                  <c:v>80.7</c:v>
                </c:pt>
                <c:pt idx="133">
                  <c:v>82.1</c:v>
                </c:pt>
                <c:pt idx="134">
                  <c:v>82.4</c:v>
                </c:pt>
                <c:pt idx="135">
                  <c:v>83.6</c:v>
                </c:pt>
                <c:pt idx="136">
                  <c:v>82.8</c:v>
                </c:pt>
                <c:pt idx="137">
                  <c:v>82.4</c:v>
                </c:pt>
                <c:pt idx="138">
                  <c:v>79.7</c:v>
                </c:pt>
                <c:pt idx="139">
                  <c:v>79</c:v>
                </c:pt>
                <c:pt idx="140">
                  <c:v>81.3</c:v>
                </c:pt>
                <c:pt idx="141">
                  <c:v>82.7</c:v>
                </c:pt>
                <c:pt idx="142">
                  <c:v>80.3</c:v>
                </c:pt>
                <c:pt idx="143">
                  <c:v>80.3</c:v>
                </c:pt>
                <c:pt idx="144">
                  <c:v>77.5</c:v>
                </c:pt>
                <c:pt idx="145">
                  <c:v>76.599999999999994</c:v>
                </c:pt>
                <c:pt idx="146">
                  <c:v>78.3</c:v>
                </c:pt>
                <c:pt idx="147">
                  <c:v>76.3</c:v>
                </c:pt>
                <c:pt idx="148">
                  <c:v>77.7</c:v>
                </c:pt>
                <c:pt idx="149">
                  <c:v>79.599999999999994</c:v>
                </c:pt>
                <c:pt idx="150">
                  <c:v>82.6</c:v>
                </c:pt>
                <c:pt idx="151">
                  <c:v>78.8</c:v>
                </c:pt>
                <c:pt idx="152">
                  <c:v>80.400000000000006</c:v>
                </c:pt>
                <c:pt idx="153">
                  <c:v>79.2</c:v>
                </c:pt>
                <c:pt idx="154">
                  <c:v>77</c:v>
                </c:pt>
                <c:pt idx="155">
                  <c:v>78.099999999999994</c:v>
                </c:pt>
                <c:pt idx="156">
                  <c:v>81.3</c:v>
                </c:pt>
                <c:pt idx="157">
                  <c:v>77.900000000000006</c:v>
                </c:pt>
                <c:pt idx="158">
                  <c:v>80.5</c:v>
                </c:pt>
                <c:pt idx="159">
                  <c:v>80.599999999999994</c:v>
                </c:pt>
                <c:pt idx="160">
                  <c:v>81.3</c:v>
                </c:pt>
                <c:pt idx="161">
                  <c:v>80.3</c:v>
                </c:pt>
                <c:pt idx="162">
                  <c:v>82.3</c:v>
                </c:pt>
                <c:pt idx="163">
                  <c:v>81.599999999999994</c:v>
                </c:pt>
                <c:pt idx="164">
                  <c:v>83.3</c:v>
                </c:pt>
                <c:pt idx="165">
                  <c:v>84.1</c:v>
                </c:pt>
                <c:pt idx="166">
                  <c:v>82.8</c:v>
                </c:pt>
                <c:pt idx="167">
                  <c:v>78.900000000000006</c:v>
                </c:pt>
                <c:pt idx="168">
                  <c:v>79.400000000000006</c:v>
                </c:pt>
                <c:pt idx="169">
                  <c:v>76.3</c:v>
                </c:pt>
                <c:pt idx="170">
                  <c:v>76.7</c:v>
                </c:pt>
                <c:pt idx="171">
                  <c:v>74.3</c:v>
                </c:pt>
                <c:pt idx="174">
                  <c:v>81.2</c:v>
                </c:pt>
                <c:pt idx="175">
                  <c:v>79.7</c:v>
                </c:pt>
                <c:pt idx="176">
                  <c:v>80.3</c:v>
                </c:pt>
                <c:pt idx="177">
                  <c:v>80</c:v>
                </c:pt>
                <c:pt idx="178">
                  <c:v>81.900000000000006</c:v>
                </c:pt>
                <c:pt idx="179">
                  <c:v>78.3</c:v>
                </c:pt>
                <c:pt idx="180">
                  <c:v>78.7</c:v>
                </c:pt>
                <c:pt idx="181">
                  <c:v>78</c:v>
                </c:pt>
                <c:pt idx="182">
                  <c:v>76</c:v>
                </c:pt>
                <c:pt idx="183">
                  <c:v>72.2</c:v>
                </c:pt>
                <c:pt idx="184">
                  <c:v>72.599999999999994</c:v>
                </c:pt>
                <c:pt idx="185">
                  <c:v>75.900000000000006</c:v>
                </c:pt>
                <c:pt idx="186">
                  <c:v>77</c:v>
                </c:pt>
                <c:pt idx="187">
                  <c:v>73</c:v>
                </c:pt>
                <c:pt idx="188">
                  <c:v>74.8</c:v>
                </c:pt>
                <c:pt idx="189">
                  <c:v>76.8</c:v>
                </c:pt>
                <c:pt idx="190">
                  <c:v>78</c:v>
                </c:pt>
                <c:pt idx="191">
                  <c:v>76.8</c:v>
                </c:pt>
                <c:pt idx="192">
                  <c:v>76.2</c:v>
                </c:pt>
                <c:pt idx="193">
                  <c:v>76.8</c:v>
                </c:pt>
                <c:pt idx="194">
                  <c:v>79</c:v>
                </c:pt>
                <c:pt idx="195">
                  <c:v>64.8</c:v>
                </c:pt>
                <c:pt idx="196">
                  <c:v>66.2</c:v>
                </c:pt>
                <c:pt idx="197">
                  <c:v>65.599999999999994</c:v>
                </c:pt>
                <c:pt idx="198">
                  <c:v>67.400000000000006</c:v>
                </c:pt>
                <c:pt idx="199">
                  <c:v>69.900000000000006</c:v>
                </c:pt>
                <c:pt idx="200">
                  <c:v>74.599999999999994</c:v>
                </c:pt>
                <c:pt idx="201">
                  <c:v>73.5</c:v>
                </c:pt>
                <c:pt idx="202">
                  <c:v>73</c:v>
                </c:pt>
                <c:pt idx="203">
                  <c:v>74.099999999999994</c:v>
                </c:pt>
                <c:pt idx="204">
                  <c:v>75</c:v>
                </c:pt>
                <c:pt idx="205">
                  <c:v>74.8</c:v>
                </c:pt>
                <c:pt idx="206">
                  <c:v>75.7</c:v>
                </c:pt>
                <c:pt idx="207">
                  <c:v>75.3</c:v>
                </c:pt>
                <c:pt idx="208">
                  <c:v>73.3</c:v>
                </c:pt>
                <c:pt idx="209">
                  <c:v>72.900000000000006</c:v>
                </c:pt>
                <c:pt idx="210">
                  <c:v>74.5</c:v>
                </c:pt>
                <c:pt idx="211">
                  <c:v>73.5</c:v>
                </c:pt>
                <c:pt idx="212">
                  <c:v>73.400000000000006</c:v>
                </c:pt>
                <c:pt idx="213">
                  <c:v>74.599999999999994</c:v>
                </c:pt>
                <c:pt idx="214">
                  <c:v>76.099999999999994</c:v>
                </c:pt>
                <c:pt idx="215">
                  <c:v>78.400000000000006</c:v>
                </c:pt>
                <c:pt idx="216">
                  <c:v>76.900000000000006</c:v>
                </c:pt>
                <c:pt idx="217">
                  <c:v>75.599999999999994</c:v>
                </c:pt>
                <c:pt idx="218">
                  <c:v>76.2</c:v>
                </c:pt>
                <c:pt idx="219">
                  <c:v>67.2</c:v>
                </c:pt>
                <c:pt idx="220">
                  <c:v>59.2</c:v>
                </c:pt>
                <c:pt idx="221">
                  <c:v>60</c:v>
                </c:pt>
                <c:pt idx="222">
                  <c:v>64.7</c:v>
                </c:pt>
                <c:pt idx="223">
                  <c:v>72.2</c:v>
                </c:pt>
                <c:pt idx="224">
                  <c:v>74.7</c:v>
                </c:pt>
                <c:pt idx="225">
                  <c:v>74</c:v>
                </c:pt>
                <c:pt idx="226">
                  <c:v>73.7</c:v>
                </c:pt>
                <c:pt idx="227">
                  <c:v>73</c:v>
                </c:pt>
                <c:pt idx="228">
                  <c:v>72.8</c:v>
                </c:pt>
                <c:pt idx="229">
                  <c:v>70.400000000000006</c:v>
                </c:pt>
                <c:pt idx="230">
                  <c:v>72</c:v>
                </c:pt>
                <c:pt idx="231">
                  <c:v>62</c:v>
                </c:pt>
                <c:pt idx="232">
                  <c:v>58.8</c:v>
                </c:pt>
                <c:pt idx="233">
                  <c:v>56.4</c:v>
                </c:pt>
                <c:pt idx="234">
                  <c:v>59.7</c:v>
                </c:pt>
                <c:pt idx="235">
                  <c:v>61.8</c:v>
                </c:pt>
                <c:pt idx="236">
                  <c:v>62.3</c:v>
                </c:pt>
                <c:pt idx="237">
                  <c:v>59</c:v>
                </c:pt>
                <c:pt idx="238">
                  <c:v>48.8</c:v>
                </c:pt>
                <c:pt idx="239">
                  <c:v>51.7</c:v>
                </c:pt>
                <c:pt idx="240">
                  <c:v>54.4</c:v>
                </c:pt>
                <c:pt idx="241">
                  <c:v>53.4</c:v>
                </c:pt>
                <c:pt idx="242">
                  <c:v>55.8</c:v>
                </c:pt>
                <c:pt idx="243">
                  <c:v>56.7</c:v>
                </c:pt>
                <c:pt idx="244">
                  <c:v>62.6</c:v>
                </c:pt>
                <c:pt idx="245">
                  <c:v>62.4</c:v>
                </c:pt>
                <c:pt idx="246">
                  <c:v>56.2</c:v>
                </c:pt>
                <c:pt idx="247">
                  <c:v>49.4</c:v>
                </c:pt>
                <c:pt idx="248">
                  <c:v>51.4</c:v>
                </c:pt>
                <c:pt idx="249">
                  <c:v>59</c:v>
                </c:pt>
                <c:pt idx="250">
                  <c:v>60.2</c:v>
                </c:pt>
                <c:pt idx="251">
                  <c:v>64</c:v>
                </c:pt>
                <c:pt idx="252">
                  <c:v>62</c:v>
                </c:pt>
                <c:pt idx="253">
                  <c:v>52.1</c:v>
                </c:pt>
                <c:pt idx="254">
                  <c:v>58.1</c:v>
                </c:pt>
                <c:pt idx="255">
                  <c:v>64.8</c:v>
                </c:pt>
                <c:pt idx="256">
                  <c:v>60.4</c:v>
                </c:pt>
                <c:pt idx="257">
                  <c:v>48.9</c:v>
                </c:pt>
                <c:pt idx="258">
                  <c:v>55.9</c:v>
                </c:pt>
                <c:pt idx="259">
                  <c:v>64.3</c:v>
                </c:pt>
                <c:pt idx="260">
                  <c:v>51</c:v>
                </c:pt>
                <c:pt idx="261">
                  <c:v>48.2</c:v>
                </c:pt>
                <c:pt idx="262">
                  <c:v>53.5</c:v>
                </c:pt>
                <c:pt idx="263">
                  <c:v>51.1</c:v>
                </c:pt>
                <c:pt idx="264">
                  <c:v>52.8</c:v>
                </c:pt>
                <c:pt idx="265">
                  <c:v>55.2</c:v>
                </c:pt>
                <c:pt idx="266">
                  <c:v>56.9</c:v>
                </c:pt>
                <c:pt idx="267">
                  <c:v>58.2</c:v>
                </c:pt>
                <c:pt idx="268">
                  <c:v>59.8</c:v>
                </c:pt>
                <c:pt idx="269">
                  <c:v>62.5</c:v>
                </c:pt>
                <c:pt idx="270">
                  <c:v>65.5</c:v>
                </c:pt>
                <c:pt idx="271">
                  <c:v>53.1</c:v>
                </c:pt>
                <c:pt idx="272">
                  <c:v>54.4</c:v>
                </c:pt>
                <c:pt idx="273">
                  <c:v>65.599999999999994</c:v>
                </c:pt>
                <c:pt idx="274">
                  <c:v>75.2</c:v>
                </c:pt>
                <c:pt idx="275">
                  <c:v>65.599999999999994</c:v>
                </c:pt>
                <c:pt idx="276">
                  <c:v>49.8</c:v>
                </c:pt>
                <c:pt idx="277">
                  <c:v>56.6</c:v>
                </c:pt>
                <c:pt idx="278">
                  <c:v>64</c:v>
                </c:pt>
                <c:pt idx="279">
                  <c:v>68.099999999999994</c:v>
                </c:pt>
                <c:pt idx="280">
                  <c:v>70.5</c:v>
                </c:pt>
                <c:pt idx="281">
                  <c:v>68.099999999999994</c:v>
                </c:pt>
                <c:pt idx="282">
                  <c:v>68.2</c:v>
                </c:pt>
                <c:pt idx="283">
                  <c:v>49.5</c:v>
                </c:pt>
                <c:pt idx="284">
                  <c:v>43.9</c:v>
                </c:pt>
                <c:pt idx="285">
                  <c:v>44.4</c:v>
                </c:pt>
                <c:pt idx="286">
                  <c:v>48</c:v>
                </c:pt>
                <c:pt idx="287">
                  <c:v>52.4</c:v>
                </c:pt>
                <c:pt idx="288">
                  <c:v>63.7</c:v>
                </c:pt>
                <c:pt idx="289">
                  <c:v>70.5</c:v>
                </c:pt>
                <c:pt idx="290">
                  <c:v>72.7</c:v>
                </c:pt>
                <c:pt idx="291">
                  <c:v>69.3</c:v>
                </c:pt>
                <c:pt idx="292">
                  <c:v>72.3</c:v>
                </c:pt>
                <c:pt idx="293">
                  <c:v>74.599999999999994</c:v>
                </c:pt>
                <c:pt idx="294">
                  <c:v>74.3</c:v>
                </c:pt>
                <c:pt idx="295">
                  <c:v>76</c:v>
                </c:pt>
                <c:pt idx="296">
                  <c:v>76.8</c:v>
                </c:pt>
                <c:pt idx="297">
                  <c:v>53.6</c:v>
                </c:pt>
                <c:pt idx="298">
                  <c:v>37</c:v>
                </c:pt>
                <c:pt idx="299">
                  <c:v>42.4</c:v>
                </c:pt>
                <c:pt idx="300">
                  <c:v>57.3</c:v>
                </c:pt>
                <c:pt idx="301">
                  <c:v>56.9</c:v>
                </c:pt>
                <c:pt idx="302">
                  <c:v>42.9</c:v>
                </c:pt>
                <c:pt idx="303">
                  <c:v>59.2</c:v>
                </c:pt>
                <c:pt idx="304">
                  <c:v>67.099999999999994</c:v>
                </c:pt>
                <c:pt idx="305">
                  <c:v>48.3</c:v>
                </c:pt>
                <c:pt idx="306">
                  <c:v>46.3</c:v>
                </c:pt>
                <c:pt idx="307">
                  <c:v>49.3</c:v>
                </c:pt>
                <c:pt idx="308">
                  <c:v>51.8</c:v>
                </c:pt>
                <c:pt idx="309">
                  <c:v>55.1</c:v>
                </c:pt>
                <c:pt idx="310">
                  <c:v>50.8</c:v>
                </c:pt>
                <c:pt idx="311">
                  <c:v>39.6</c:v>
                </c:pt>
                <c:pt idx="312">
                  <c:v>44.1</c:v>
                </c:pt>
                <c:pt idx="313">
                  <c:v>48.8</c:v>
                </c:pt>
                <c:pt idx="314">
                  <c:v>63.2</c:v>
                </c:pt>
                <c:pt idx="315">
                  <c:v>46.9</c:v>
                </c:pt>
                <c:pt idx="316">
                  <c:v>34.1</c:v>
                </c:pt>
                <c:pt idx="317">
                  <c:v>34.299999999999997</c:v>
                </c:pt>
                <c:pt idx="318">
                  <c:v>37</c:v>
                </c:pt>
                <c:pt idx="319">
                  <c:v>44.1</c:v>
                </c:pt>
                <c:pt idx="320">
                  <c:v>48.5</c:v>
                </c:pt>
                <c:pt idx="321">
                  <c:v>42.7</c:v>
                </c:pt>
                <c:pt idx="322">
                  <c:v>45.1</c:v>
                </c:pt>
                <c:pt idx="323">
                  <c:v>46.3</c:v>
                </c:pt>
                <c:pt idx="324">
                  <c:v>41.6</c:v>
                </c:pt>
                <c:pt idx="325">
                  <c:v>52.3</c:v>
                </c:pt>
                <c:pt idx="326">
                  <c:v>54</c:v>
                </c:pt>
                <c:pt idx="327">
                  <c:v>58.6</c:v>
                </c:pt>
                <c:pt idx="328">
                  <c:v>66.099999999999994</c:v>
                </c:pt>
                <c:pt idx="329">
                  <c:v>53</c:v>
                </c:pt>
                <c:pt idx="330">
                  <c:v>35.200000000000003</c:v>
                </c:pt>
                <c:pt idx="331">
                  <c:v>37.5</c:v>
                </c:pt>
                <c:pt idx="332">
                  <c:v>42.1</c:v>
                </c:pt>
                <c:pt idx="333">
                  <c:v>47.8</c:v>
                </c:pt>
                <c:pt idx="334">
                  <c:v>46.2</c:v>
                </c:pt>
                <c:pt idx="335">
                  <c:v>49.3</c:v>
                </c:pt>
                <c:pt idx="336">
                  <c:v>52.9</c:v>
                </c:pt>
                <c:pt idx="337">
                  <c:v>53.5</c:v>
                </c:pt>
                <c:pt idx="338">
                  <c:v>52.3</c:v>
                </c:pt>
                <c:pt idx="339">
                  <c:v>42.8</c:v>
                </c:pt>
                <c:pt idx="340">
                  <c:v>48.7</c:v>
                </c:pt>
                <c:pt idx="341">
                  <c:v>52.5</c:v>
                </c:pt>
                <c:pt idx="342">
                  <c:v>64.7</c:v>
                </c:pt>
                <c:pt idx="343">
                  <c:v>69.5</c:v>
                </c:pt>
                <c:pt idx="344">
                  <c:v>46.4</c:v>
                </c:pt>
                <c:pt idx="345">
                  <c:v>48.2</c:v>
                </c:pt>
                <c:pt idx="346">
                  <c:v>54.6</c:v>
                </c:pt>
                <c:pt idx="347">
                  <c:v>70.400000000000006</c:v>
                </c:pt>
                <c:pt idx="348">
                  <c:v>73.900000000000006</c:v>
                </c:pt>
                <c:pt idx="349">
                  <c:v>70.8</c:v>
                </c:pt>
                <c:pt idx="350">
                  <c:v>69.3</c:v>
                </c:pt>
                <c:pt idx="351">
                  <c:v>49</c:v>
                </c:pt>
                <c:pt idx="352">
                  <c:v>53.8</c:v>
                </c:pt>
                <c:pt idx="353">
                  <c:v>48.8</c:v>
                </c:pt>
                <c:pt idx="354">
                  <c:v>44.7</c:v>
                </c:pt>
                <c:pt idx="355">
                  <c:v>52.7</c:v>
                </c:pt>
                <c:pt idx="356">
                  <c:v>57.8</c:v>
                </c:pt>
                <c:pt idx="357">
                  <c:v>58.5</c:v>
                </c:pt>
                <c:pt idx="358">
                  <c:v>60.4</c:v>
                </c:pt>
                <c:pt idx="359">
                  <c:v>68.400000000000006</c:v>
                </c:pt>
                <c:pt idx="360">
                  <c:v>73.5</c:v>
                </c:pt>
                <c:pt idx="361">
                  <c:v>70.5</c:v>
                </c:pt>
                <c:pt idx="362">
                  <c:v>54.3</c:v>
                </c:pt>
                <c:pt idx="363">
                  <c:v>50.4</c:v>
                </c:pt>
                <c:pt idx="364">
                  <c:v>57.8</c:v>
                </c:pt>
                <c:pt idx="365">
                  <c:v>59.4</c:v>
                </c:pt>
                <c:pt idx="366">
                  <c:v>41.1</c:v>
                </c:pt>
                <c:pt idx="367">
                  <c:v>33</c:v>
                </c:pt>
                <c:pt idx="368">
                  <c:v>58.2</c:v>
                </c:pt>
                <c:pt idx="369">
                  <c:v>61</c:v>
                </c:pt>
                <c:pt idx="370">
                  <c:v>59.7</c:v>
                </c:pt>
                <c:pt idx="371">
                  <c:v>59.6</c:v>
                </c:pt>
                <c:pt idx="372">
                  <c:v>72.2</c:v>
                </c:pt>
                <c:pt idx="373">
                  <c:v>57.5</c:v>
                </c:pt>
                <c:pt idx="374">
                  <c:v>58.3</c:v>
                </c:pt>
                <c:pt idx="375">
                  <c:v>64.400000000000006</c:v>
                </c:pt>
                <c:pt idx="376">
                  <c:v>69.3</c:v>
                </c:pt>
                <c:pt idx="377">
                  <c:v>55.8</c:v>
                </c:pt>
                <c:pt idx="378">
                  <c:v>58.2</c:v>
                </c:pt>
                <c:pt idx="379">
                  <c:v>58.1</c:v>
                </c:pt>
                <c:pt idx="380">
                  <c:v>62.1</c:v>
                </c:pt>
                <c:pt idx="381">
                  <c:v>66</c:v>
                </c:pt>
                <c:pt idx="382">
                  <c:v>68.7</c:v>
                </c:pt>
                <c:pt idx="383">
                  <c:v>71</c:v>
                </c:pt>
                <c:pt idx="384">
                  <c:v>69.7</c:v>
                </c:pt>
                <c:pt idx="385">
                  <c:v>59.4</c:v>
                </c:pt>
                <c:pt idx="386">
                  <c:v>59</c:v>
                </c:pt>
                <c:pt idx="387">
                  <c:v>64.8</c:v>
                </c:pt>
                <c:pt idx="388">
                  <c:v>66.5</c:v>
                </c:pt>
                <c:pt idx="389">
                  <c:v>68.099999999999994</c:v>
                </c:pt>
                <c:pt idx="390">
                  <c:v>69.8</c:v>
                </c:pt>
                <c:pt idx="391">
                  <c:v>75.900000000000006</c:v>
                </c:pt>
                <c:pt idx="392">
                  <c:v>62.8</c:v>
                </c:pt>
                <c:pt idx="393">
                  <c:v>57.2</c:v>
                </c:pt>
                <c:pt idx="394">
                  <c:v>58.7</c:v>
                </c:pt>
                <c:pt idx="395">
                  <c:v>66.400000000000006</c:v>
                </c:pt>
                <c:pt idx="396">
                  <c:v>66.099999999999994</c:v>
                </c:pt>
                <c:pt idx="397">
                  <c:v>70.099999999999994</c:v>
                </c:pt>
                <c:pt idx="398">
                  <c:v>72.3</c:v>
                </c:pt>
                <c:pt idx="399">
                  <c:v>67.2</c:v>
                </c:pt>
                <c:pt idx="400">
                  <c:v>71.8</c:v>
                </c:pt>
                <c:pt idx="401">
                  <c:v>75.7</c:v>
                </c:pt>
                <c:pt idx="402">
                  <c:v>73.8</c:v>
                </c:pt>
                <c:pt idx="403">
                  <c:v>64.400000000000006</c:v>
                </c:pt>
                <c:pt idx="404">
                  <c:v>59.7</c:v>
                </c:pt>
                <c:pt idx="405">
                  <c:v>66</c:v>
                </c:pt>
                <c:pt idx="406">
                  <c:v>73.7</c:v>
                </c:pt>
                <c:pt idx="407">
                  <c:v>69.8</c:v>
                </c:pt>
                <c:pt idx="408">
                  <c:v>73.3</c:v>
                </c:pt>
                <c:pt idx="409">
                  <c:v>74.3</c:v>
                </c:pt>
                <c:pt idx="410">
                  <c:v>71.3</c:v>
                </c:pt>
                <c:pt idx="411">
                  <c:v>67.400000000000006</c:v>
                </c:pt>
                <c:pt idx="412">
                  <c:v>65</c:v>
                </c:pt>
                <c:pt idx="413">
                  <c:v>66.5</c:v>
                </c:pt>
                <c:pt idx="414">
                  <c:v>69</c:v>
                </c:pt>
                <c:pt idx="415">
                  <c:v>72.7</c:v>
                </c:pt>
                <c:pt idx="416">
                  <c:v>74.3</c:v>
                </c:pt>
                <c:pt idx="417">
                  <c:v>78</c:v>
                </c:pt>
                <c:pt idx="418">
                  <c:v>79.400000000000006</c:v>
                </c:pt>
                <c:pt idx="419">
                  <c:v>79.2</c:v>
                </c:pt>
                <c:pt idx="420">
                  <c:v>80</c:v>
                </c:pt>
                <c:pt idx="421">
                  <c:v>73.900000000000006</c:v>
                </c:pt>
                <c:pt idx="422">
                  <c:v>76.400000000000006</c:v>
                </c:pt>
                <c:pt idx="423">
                  <c:v>80.099999999999994</c:v>
                </c:pt>
                <c:pt idx="424">
                  <c:v>81.400000000000006</c:v>
                </c:pt>
                <c:pt idx="425">
                  <c:v>79.099999999999994</c:v>
                </c:pt>
                <c:pt idx="426">
                  <c:v>79.3</c:v>
                </c:pt>
                <c:pt idx="427">
                  <c:v>80.7</c:v>
                </c:pt>
                <c:pt idx="428">
                  <c:v>76.3</c:v>
                </c:pt>
                <c:pt idx="429">
                  <c:v>77.400000000000006</c:v>
                </c:pt>
                <c:pt idx="430">
                  <c:v>81</c:v>
                </c:pt>
                <c:pt idx="431">
                  <c:v>80.3</c:v>
                </c:pt>
                <c:pt idx="432">
                  <c:v>81.8</c:v>
                </c:pt>
                <c:pt idx="433">
                  <c:v>81.7</c:v>
                </c:pt>
                <c:pt idx="434">
                  <c:v>81.099999999999994</c:v>
                </c:pt>
                <c:pt idx="435">
                  <c:v>82.7</c:v>
                </c:pt>
                <c:pt idx="436">
                  <c:v>80.8</c:v>
                </c:pt>
                <c:pt idx="437">
                  <c:v>80.3</c:v>
                </c:pt>
                <c:pt idx="438">
                  <c:v>78.7</c:v>
                </c:pt>
                <c:pt idx="439">
                  <c:v>78.900000000000006</c:v>
                </c:pt>
                <c:pt idx="440">
                  <c:v>75.400000000000006</c:v>
                </c:pt>
                <c:pt idx="441">
                  <c:v>75.599999999999994</c:v>
                </c:pt>
                <c:pt idx="442">
                  <c:v>79.400000000000006</c:v>
                </c:pt>
                <c:pt idx="443">
                  <c:v>78.8</c:v>
                </c:pt>
                <c:pt idx="444">
                  <c:v>79.400000000000006</c:v>
                </c:pt>
                <c:pt idx="445">
                  <c:v>82</c:v>
                </c:pt>
                <c:pt idx="446">
                  <c:v>81.5</c:v>
                </c:pt>
                <c:pt idx="447">
                  <c:v>82.2</c:v>
                </c:pt>
                <c:pt idx="448">
                  <c:v>82.2</c:v>
                </c:pt>
                <c:pt idx="449">
                  <c:v>81.8</c:v>
                </c:pt>
                <c:pt idx="450">
                  <c:v>83.2</c:v>
                </c:pt>
                <c:pt idx="451">
                  <c:v>80.400000000000006</c:v>
                </c:pt>
                <c:pt idx="452">
                  <c:v>82.1</c:v>
                </c:pt>
                <c:pt idx="453">
                  <c:v>83.6</c:v>
                </c:pt>
                <c:pt idx="454">
                  <c:v>83.8</c:v>
                </c:pt>
                <c:pt idx="455">
                  <c:v>82</c:v>
                </c:pt>
                <c:pt idx="456">
                  <c:v>78</c:v>
                </c:pt>
                <c:pt idx="457">
                  <c:v>80.3</c:v>
                </c:pt>
                <c:pt idx="458">
                  <c:v>85.1</c:v>
                </c:pt>
                <c:pt idx="459">
                  <c:v>84.4</c:v>
                </c:pt>
                <c:pt idx="460">
                  <c:v>85.2</c:v>
                </c:pt>
                <c:pt idx="461">
                  <c:v>86.1</c:v>
                </c:pt>
                <c:pt idx="462">
                  <c:v>86.1</c:v>
                </c:pt>
                <c:pt idx="463">
                  <c:v>86.8</c:v>
                </c:pt>
                <c:pt idx="464">
                  <c:v>88.3</c:v>
                </c:pt>
                <c:pt idx="465">
                  <c:v>89.9</c:v>
                </c:pt>
                <c:pt idx="466">
                  <c:v>87.9</c:v>
                </c:pt>
                <c:pt idx="467">
                  <c:v>86.2</c:v>
                </c:pt>
                <c:pt idx="468">
                  <c:v>87.3</c:v>
                </c:pt>
                <c:pt idx="469">
                  <c:v>87.7</c:v>
                </c:pt>
                <c:pt idx="470">
                  <c:v>88.8</c:v>
                </c:pt>
                <c:pt idx="471">
                  <c:v>88.1</c:v>
                </c:pt>
                <c:pt idx="472">
                  <c:v>83</c:v>
                </c:pt>
                <c:pt idx="473">
                  <c:v>82.1</c:v>
                </c:pt>
                <c:pt idx="474">
                  <c:v>83.9</c:v>
                </c:pt>
                <c:pt idx="475">
                  <c:v>81.7</c:v>
                </c:pt>
                <c:pt idx="476">
                  <c:v>81.599999999999994</c:v>
                </c:pt>
                <c:pt idx="477">
                  <c:v>81.2</c:v>
                </c:pt>
                <c:pt idx="478">
                  <c:v>81.099999999999994</c:v>
                </c:pt>
                <c:pt idx="479">
                  <c:v>82.8</c:v>
                </c:pt>
                <c:pt idx="480">
                  <c:v>84.1</c:v>
                </c:pt>
                <c:pt idx="481">
                  <c:v>79.599999999999994</c:v>
                </c:pt>
                <c:pt idx="482">
                  <c:v>81</c:v>
                </c:pt>
                <c:pt idx="483">
                  <c:v>84</c:v>
                </c:pt>
                <c:pt idx="484">
                  <c:v>84.9</c:v>
                </c:pt>
                <c:pt idx="485">
                  <c:v>86.6</c:v>
                </c:pt>
                <c:pt idx="486">
                  <c:v>84.1</c:v>
                </c:pt>
                <c:pt idx="487">
                  <c:v>84.6</c:v>
                </c:pt>
                <c:pt idx="488">
                  <c:v>83.1</c:v>
                </c:pt>
                <c:pt idx="489">
                  <c:v>83.5</c:v>
                </c:pt>
                <c:pt idx="490">
                  <c:v>80.5</c:v>
                </c:pt>
                <c:pt idx="491">
                  <c:v>82.5</c:v>
                </c:pt>
                <c:pt idx="492">
                  <c:v>82.1</c:v>
                </c:pt>
                <c:pt idx="493">
                  <c:v>84.8</c:v>
                </c:pt>
                <c:pt idx="494">
                  <c:v>85.2</c:v>
                </c:pt>
                <c:pt idx="495">
                  <c:v>87.3</c:v>
                </c:pt>
                <c:pt idx="496">
                  <c:v>87.1</c:v>
                </c:pt>
                <c:pt idx="497">
                  <c:v>84.1</c:v>
                </c:pt>
                <c:pt idx="498">
                  <c:v>80.8</c:v>
                </c:pt>
                <c:pt idx="499">
                  <c:v>82.4</c:v>
                </c:pt>
                <c:pt idx="500">
                  <c:v>84.7</c:v>
                </c:pt>
                <c:pt idx="501">
                  <c:v>82.1</c:v>
                </c:pt>
                <c:pt idx="502">
                  <c:v>83.3</c:v>
                </c:pt>
                <c:pt idx="503">
                  <c:v>84.1</c:v>
                </c:pt>
                <c:pt idx="504">
                  <c:v>80.5</c:v>
                </c:pt>
                <c:pt idx="505">
                  <c:v>80.2</c:v>
                </c:pt>
                <c:pt idx="506">
                  <c:v>82.4</c:v>
                </c:pt>
                <c:pt idx="507">
                  <c:v>82</c:v>
                </c:pt>
              </c:numCache>
            </c:numRef>
          </c:xVal>
          <c:yVal>
            <c:numRef>
              <c:f>Weather!$R$3:$R$510</c:f>
              <c:numCache>
                <c:formatCode>General</c:formatCode>
                <c:ptCount val="508"/>
                <c:pt idx="0">
                  <c:v>27</c:v>
                </c:pt>
                <c:pt idx="1">
                  <c:v>71</c:v>
                </c:pt>
                <c:pt idx="2">
                  <c:v>90</c:v>
                </c:pt>
                <c:pt idx="3">
                  <c:v>122</c:v>
                </c:pt>
                <c:pt idx="4">
                  <c:v>60</c:v>
                </c:pt>
                <c:pt idx="5">
                  <c:v>42</c:v>
                </c:pt>
                <c:pt idx="6">
                  <c:v>23</c:v>
                </c:pt>
                <c:pt idx="7">
                  <c:v>71</c:v>
                </c:pt>
                <c:pt idx="8">
                  <c:v>31</c:v>
                </c:pt>
                <c:pt idx="9">
                  <c:v>57</c:v>
                </c:pt>
                <c:pt idx="10">
                  <c:v>79</c:v>
                </c:pt>
                <c:pt idx="11">
                  <c:v>67</c:v>
                </c:pt>
                <c:pt idx="12">
                  <c:v>65</c:v>
                </c:pt>
                <c:pt idx="13">
                  <c:v>55</c:v>
                </c:pt>
                <c:pt idx="14">
                  <c:v>39</c:v>
                </c:pt>
                <c:pt idx="15">
                  <c:v>80</c:v>
                </c:pt>
                <c:pt idx="16">
                  <c:v>121</c:v>
                </c:pt>
                <c:pt idx="17">
                  <c:v>63</c:v>
                </c:pt>
                <c:pt idx="18">
                  <c:v>95</c:v>
                </c:pt>
                <c:pt idx="19">
                  <c:v>61</c:v>
                </c:pt>
                <c:pt idx="20">
                  <c:v>44</c:v>
                </c:pt>
                <c:pt idx="21">
                  <c:v>69</c:v>
                </c:pt>
                <c:pt idx="22">
                  <c:v>116</c:v>
                </c:pt>
                <c:pt idx="23">
                  <c:v>49</c:v>
                </c:pt>
                <c:pt idx="24">
                  <c:v>117</c:v>
                </c:pt>
                <c:pt idx="25">
                  <c:v>75</c:v>
                </c:pt>
                <c:pt idx="26">
                  <c:v>67</c:v>
                </c:pt>
                <c:pt idx="27">
                  <c:v>70</c:v>
                </c:pt>
                <c:pt idx="28">
                  <c:v>64</c:v>
                </c:pt>
                <c:pt idx="29">
                  <c:v>65</c:v>
                </c:pt>
                <c:pt idx="30">
                  <c:v>96</c:v>
                </c:pt>
                <c:pt idx="31">
                  <c:v>99</c:v>
                </c:pt>
                <c:pt idx="32">
                  <c:v>84</c:v>
                </c:pt>
                <c:pt idx="33">
                  <c:v>39</c:v>
                </c:pt>
                <c:pt idx="34">
                  <c:v>73</c:v>
                </c:pt>
                <c:pt idx="35">
                  <c:v>57</c:v>
                </c:pt>
                <c:pt idx="37">
                  <c:v>110</c:v>
                </c:pt>
                <c:pt idx="38">
                  <c:v>108</c:v>
                </c:pt>
                <c:pt idx="39">
                  <c:v>131</c:v>
                </c:pt>
                <c:pt idx="40">
                  <c:v>110</c:v>
                </c:pt>
                <c:pt idx="41">
                  <c:v>83</c:v>
                </c:pt>
                <c:pt idx="42">
                  <c:v>65</c:v>
                </c:pt>
                <c:pt idx="43">
                  <c:v>48</c:v>
                </c:pt>
                <c:pt idx="44">
                  <c:v>43</c:v>
                </c:pt>
                <c:pt idx="45">
                  <c:v>66</c:v>
                </c:pt>
                <c:pt idx="46">
                  <c:v>38</c:v>
                </c:pt>
                <c:pt idx="47">
                  <c:v>24</c:v>
                </c:pt>
                <c:pt idx="48">
                  <c:v>31</c:v>
                </c:pt>
                <c:pt idx="49">
                  <c:v>51</c:v>
                </c:pt>
                <c:pt idx="50">
                  <c:v>38</c:v>
                </c:pt>
                <c:pt idx="51">
                  <c:v>98</c:v>
                </c:pt>
                <c:pt idx="52">
                  <c:v>56</c:v>
                </c:pt>
                <c:pt idx="53">
                  <c:v>47</c:v>
                </c:pt>
                <c:pt idx="54">
                  <c:v>35</c:v>
                </c:pt>
                <c:pt idx="55">
                  <c:v>77</c:v>
                </c:pt>
                <c:pt idx="56">
                  <c:v>94</c:v>
                </c:pt>
                <c:pt idx="57">
                  <c:v>84</c:v>
                </c:pt>
                <c:pt idx="58">
                  <c:v>78</c:v>
                </c:pt>
                <c:pt idx="59">
                  <c:v>65</c:v>
                </c:pt>
                <c:pt idx="60">
                  <c:v>56</c:v>
                </c:pt>
                <c:pt idx="61">
                  <c:v>54</c:v>
                </c:pt>
                <c:pt idx="62">
                  <c:v>59</c:v>
                </c:pt>
                <c:pt idx="63">
                  <c:v>91</c:v>
                </c:pt>
                <c:pt idx="64">
                  <c:v>54</c:v>
                </c:pt>
                <c:pt idx="65">
                  <c:v>85</c:v>
                </c:pt>
                <c:pt idx="66">
                  <c:v>129</c:v>
                </c:pt>
                <c:pt idx="67">
                  <c:v>5</c:v>
                </c:pt>
                <c:pt idx="68">
                  <c:v>11</c:v>
                </c:pt>
                <c:pt idx="69">
                  <c:v>12</c:v>
                </c:pt>
                <c:pt idx="70">
                  <c:v>5</c:v>
                </c:pt>
                <c:pt idx="71">
                  <c:v>17</c:v>
                </c:pt>
                <c:pt idx="72">
                  <c:v>56</c:v>
                </c:pt>
                <c:pt idx="73">
                  <c:v>97</c:v>
                </c:pt>
                <c:pt idx="74">
                  <c:v>87</c:v>
                </c:pt>
                <c:pt idx="75">
                  <c:v>47</c:v>
                </c:pt>
                <c:pt idx="76">
                  <c:v>74</c:v>
                </c:pt>
                <c:pt idx="77">
                  <c:v>46</c:v>
                </c:pt>
                <c:pt idx="78">
                  <c:v>82</c:v>
                </c:pt>
                <c:pt idx="79">
                  <c:v>77</c:v>
                </c:pt>
                <c:pt idx="80">
                  <c:v>90</c:v>
                </c:pt>
                <c:pt idx="81">
                  <c:v>83</c:v>
                </c:pt>
                <c:pt idx="82">
                  <c:v>53</c:v>
                </c:pt>
                <c:pt idx="83">
                  <c:v>54</c:v>
                </c:pt>
                <c:pt idx="84">
                  <c:v>45</c:v>
                </c:pt>
                <c:pt idx="85">
                  <c:v>31</c:v>
                </c:pt>
                <c:pt idx="86">
                  <c:v>55</c:v>
                </c:pt>
                <c:pt idx="87">
                  <c:v>37</c:v>
                </c:pt>
                <c:pt idx="88">
                  <c:v>42</c:v>
                </c:pt>
                <c:pt idx="89">
                  <c:v>43</c:v>
                </c:pt>
                <c:pt idx="90">
                  <c:v>36</c:v>
                </c:pt>
                <c:pt idx="91">
                  <c:v>39</c:v>
                </c:pt>
                <c:pt idx="92">
                  <c:v>52</c:v>
                </c:pt>
                <c:pt idx="93">
                  <c:v>51</c:v>
                </c:pt>
                <c:pt idx="94">
                  <c:v>53</c:v>
                </c:pt>
                <c:pt idx="95">
                  <c:v>43</c:v>
                </c:pt>
                <c:pt idx="96">
                  <c:v>34</c:v>
                </c:pt>
                <c:pt idx="97">
                  <c:v>42</c:v>
                </c:pt>
                <c:pt idx="98">
                  <c:v>58</c:v>
                </c:pt>
                <c:pt idx="99">
                  <c:v>26</c:v>
                </c:pt>
                <c:pt idx="100">
                  <c:v>66</c:v>
                </c:pt>
                <c:pt idx="101">
                  <c:v>66</c:v>
                </c:pt>
                <c:pt idx="102">
                  <c:v>24</c:v>
                </c:pt>
                <c:pt idx="103">
                  <c:v>51</c:v>
                </c:pt>
                <c:pt idx="104">
                  <c:v>56</c:v>
                </c:pt>
                <c:pt idx="105">
                  <c:v>59</c:v>
                </c:pt>
                <c:pt idx="106">
                  <c:v>43</c:v>
                </c:pt>
                <c:pt idx="107">
                  <c:v>82</c:v>
                </c:pt>
                <c:pt idx="108">
                  <c:v>66</c:v>
                </c:pt>
                <c:pt idx="109">
                  <c:v>47</c:v>
                </c:pt>
                <c:pt idx="110">
                  <c:v>44</c:v>
                </c:pt>
                <c:pt idx="111">
                  <c:v>73</c:v>
                </c:pt>
                <c:pt idx="112">
                  <c:v>52</c:v>
                </c:pt>
                <c:pt idx="113">
                  <c:v>46</c:v>
                </c:pt>
                <c:pt idx="114">
                  <c:v>48</c:v>
                </c:pt>
                <c:pt idx="115">
                  <c:v>85</c:v>
                </c:pt>
                <c:pt idx="116">
                  <c:v>51</c:v>
                </c:pt>
                <c:pt idx="117">
                  <c:v>47</c:v>
                </c:pt>
                <c:pt idx="118">
                  <c:v>52</c:v>
                </c:pt>
                <c:pt idx="119">
                  <c:v>63</c:v>
                </c:pt>
                <c:pt idx="120">
                  <c:v>38</c:v>
                </c:pt>
                <c:pt idx="121">
                  <c:v>78</c:v>
                </c:pt>
                <c:pt idx="122">
                  <c:v>66</c:v>
                </c:pt>
                <c:pt idx="123">
                  <c:v>46</c:v>
                </c:pt>
                <c:pt idx="124">
                  <c:v>45</c:v>
                </c:pt>
                <c:pt idx="125">
                  <c:v>52</c:v>
                </c:pt>
                <c:pt idx="126">
                  <c:v>35</c:v>
                </c:pt>
                <c:pt idx="127">
                  <c:v>37</c:v>
                </c:pt>
                <c:pt idx="128">
                  <c:v>76</c:v>
                </c:pt>
                <c:pt idx="129">
                  <c:v>90</c:v>
                </c:pt>
                <c:pt idx="130">
                  <c:v>36</c:v>
                </c:pt>
                <c:pt idx="131">
                  <c:v>52</c:v>
                </c:pt>
                <c:pt idx="132">
                  <c:v>66</c:v>
                </c:pt>
                <c:pt idx="133">
                  <c:v>45</c:v>
                </c:pt>
                <c:pt idx="134">
                  <c:v>43</c:v>
                </c:pt>
                <c:pt idx="135">
                  <c:v>65</c:v>
                </c:pt>
                <c:pt idx="136">
                  <c:v>84</c:v>
                </c:pt>
                <c:pt idx="137">
                  <c:v>32</c:v>
                </c:pt>
                <c:pt idx="138">
                  <c:v>38</c:v>
                </c:pt>
                <c:pt idx="139">
                  <c:v>31</c:v>
                </c:pt>
                <c:pt idx="140">
                  <c:v>15</c:v>
                </c:pt>
                <c:pt idx="141">
                  <c:v>37</c:v>
                </c:pt>
                <c:pt idx="142">
                  <c:v>37</c:v>
                </c:pt>
                <c:pt idx="143">
                  <c:v>50</c:v>
                </c:pt>
                <c:pt idx="144">
                  <c:v>29</c:v>
                </c:pt>
                <c:pt idx="145">
                  <c:v>30</c:v>
                </c:pt>
                <c:pt idx="146">
                  <c:v>74</c:v>
                </c:pt>
                <c:pt idx="147">
                  <c:v>55</c:v>
                </c:pt>
                <c:pt idx="148">
                  <c:v>51</c:v>
                </c:pt>
                <c:pt idx="149">
                  <c:v>71</c:v>
                </c:pt>
                <c:pt idx="150">
                  <c:v>49</c:v>
                </c:pt>
                <c:pt idx="151">
                  <c:v>28</c:v>
                </c:pt>
                <c:pt idx="152">
                  <c:v>50</c:v>
                </c:pt>
                <c:pt idx="153">
                  <c:v>21</c:v>
                </c:pt>
                <c:pt idx="154">
                  <c:v>23</c:v>
                </c:pt>
                <c:pt idx="155">
                  <c:v>42</c:v>
                </c:pt>
                <c:pt idx="156">
                  <c:v>46</c:v>
                </c:pt>
                <c:pt idx="157">
                  <c:v>58</c:v>
                </c:pt>
                <c:pt idx="158">
                  <c:v>43</c:v>
                </c:pt>
                <c:pt idx="159">
                  <c:v>19</c:v>
                </c:pt>
                <c:pt idx="160">
                  <c:v>43</c:v>
                </c:pt>
                <c:pt idx="161">
                  <c:v>21</c:v>
                </c:pt>
                <c:pt idx="162">
                  <c:v>40</c:v>
                </c:pt>
                <c:pt idx="163">
                  <c:v>65</c:v>
                </c:pt>
                <c:pt idx="164">
                  <c:v>41</c:v>
                </c:pt>
                <c:pt idx="165">
                  <c:v>43</c:v>
                </c:pt>
                <c:pt idx="166">
                  <c:v>31</c:v>
                </c:pt>
                <c:pt idx="167">
                  <c:v>41</c:v>
                </c:pt>
                <c:pt idx="168">
                  <c:v>29</c:v>
                </c:pt>
                <c:pt idx="169">
                  <c:v>35</c:v>
                </c:pt>
                <c:pt idx="170">
                  <c:v>34</c:v>
                </c:pt>
                <c:pt idx="171">
                  <c:v>16</c:v>
                </c:pt>
                <c:pt idx="172">
                  <c:v>50</c:v>
                </c:pt>
                <c:pt idx="173">
                  <c:v>59</c:v>
                </c:pt>
                <c:pt idx="174">
                  <c:v>56</c:v>
                </c:pt>
                <c:pt idx="175">
                  <c:v>34</c:v>
                </c:pt>
                <c:pt idx="176">
                  <c:v>38</c:v>
                </c:pt>
                <c:pt idx="177">
                  <c:v>54</c:v>
                </c:pt>
                <c:pt idx="178">
                  <c:v>47</c:v>
                </c:pt>
                <c:pt idx="179">
                  <c:v>54</c:v>
                </c:pt>
                <c:pt idx="180">
                  <c:v>39</c:v>
                </c:pt>
                <c:pt idx="181">
                  <c:v>56</c:v>
                </c:pt>
                <c:pt idx="182">
                  <c:v>39</c:v>
                </c:pt>
                <c:pt idx="183">
                  <c:v>54</c:v>
                </c:pt>
                <c:pt idx="184">
                  <c:v>53</c:v>
                </c:pt>
                <c:pt idx="185">
                  <c:v>23</c:v>
                </c:pt>
                <c:pt idx="186">
                  <c:v>10</c:v>
                </c:pt>
                <c:pt idx="187">
                  <c:v>5</c:v>
                </c:pt>
                <c:pt idx="188">
                  <c:v>13</c:v>
                </c:pt>
                <c:pt idx="189">
                  <c:v>29</c:v>
                </c:pt>
                <c:pt idx="190">
                  <c:v>24</c:v>
                </c:pt>
                <c:pt idx="191">
                  <c:v>57</c:v>
                </c:pt>
                <c:pt idx="192">
                  <c:v>53</c:v>
                </c:pt>
                <c:pt idx="193">
                  <c:v>21</c:v>
                </c:pt>
                <c:pt idx="194">
                  <c:v>41</c:v>
                </c:pt>
                <c:pt idx="195">
                  <c:v>35</c:v>
                </c:pt>
                <c:pt idx="196">
                  <c:v>26</c:v>
                </c:pt>
                <c:pt idx="197">
                  <c:v>27</c:v>
                </c:pt>
                <c:pt idx="198">
                  <c:v>42</c:v>
                </c:pt>
                <c:pt idx="199">
                  <c:v>35</c:v>
                </c:pt>
                <c:pt idx="200">
                  <c:v>13</c:v>
                </c:pt>
                <c:pt idx="201">
                  <c:v>6</c:v>
                </c:pt>
                <c:pt idx="202">
                  <c:v>25</c:v>
                </c:pt>
                <c:pt idx="203">
                  <c:v>33</c:v>
                </c:pt>
                <c:pt idx="204">
                  <c:v>39</c:v>
                </c:pt>
                <c:pt idx="205">
                  <c:v>46</c:v>
                </c:pt>
                <c:pt idx="206">
                  <c:v>74</c:v>
                </c:pt>
                <c:pt idx="207">
                  <c:v>61</c:v>
                </c:pt>
                <c:pt idx="208">
                  <c:v>63</c:v>
                </c:pt>
                <c:pt idx="209">
                  <c:v>75</c:v>
                </c:pt>
                <c:pt idx="210">
                  <c:v>60</c:v>
                </c:pt>
                <c:pt idx="211">
                  <c:v>62</c:v>
                </c:pt>
                <c:pt idx="212">
                  <c:v>90</c:v>
                </c:pt>
                <c:pt idx="213">
                  <c:v>86</c:v>
                </c:pt>
                <c:pt idx="214">
                  <c:v>73</c:v>
                </c:pt>
                <c:pt idx="215">
                  <c:v>73</c:v>
                </c:pt>
                <c:pt idx="216">
                  <c:v>92</c:v>
                </c:pt>
                <c:pt idx="217">
                  <c:v>61</c:v>
                </c:pt>
                <c:pt idx="218">
                  <c:v>60</c:v>
                </c:pt>
                <c:pt idx="219">
                  <c:v>97</c:v>
                </c:pt>
                <c:pt idx="220">
                  <c:v>178</c:v>
                </c:pt>
                <c:pt idx="221">
                  <c:v>91</c:v>
                </c:pt>
                <c:pt idx="223">
                  <c:v>54</c:v>
                </c:pt>
                <c:pt idx="224">
                  <c:v>64</c:v>
                </c:pt>
                <c:pt idx="225">
                  <c:v>21</c:v>
                </c:pt>
                <c:pt idx="226">
                  <c:v>17</c:v>
                </c:pt>
                <c:pt idx="227">
                  <c:v>30</c:v>
                </c:pt>
                <c:pt idx="228">
                  <c:v>35</c:v>
                </c:pt>
                <c:pt idx="229">
                  <c:v>47</c:v>
                </c:pt>
                <c:pt idx="230">
                  <c:v>33</c:v>
                </c:pt>
                <c:pt idx="381">
                  <c:v>119</c:v>
                </c:pt>
                <c:pt idx="382">
                  <c:v>60</c:v>
                </c:pt>
                <c:pt idx="383">
                  <c:v>65</c:v>
                </c:pt>
                <c:pt idx="384">
                  <c:v>30</c:v>
                </c:pt>
                <c:pt idx="385">
                  <c:v>75</c:v>
                </c:pt>
                <c:pt idx="386">
                  <c:v>69</c:v>
                </c:pt>
                <c:pt idx="387">
                  <c:v>104</c:v>
                </c:pt>
                <c:pt idx="388">
                  <c:v>135</c:v>
                </c:pt>
                <c:pt idx="389">
                  <c:v>55</c:v>
                </c:pt>
                <c:pt idx="390">
                  <c:v>33</c:v>
                </c:pt>
                <c:pt idx="391">
                  <c:v>46</c:v>
                </c:pt>
                <c:pt idx="392">
                  <c:v>60</c:v>
                </c:pt>
                <c:pt idx="393">
                  <c:v>72</c:v>
                </c:pt>
                <c:pt idx="394">
                  <c:v>98</c:v>
                </c:pt>
                <c:pt idx="395">
                  <c:v>89</c:v>
                </c:pt>
                <c:pt idx="396">
                  <c:v>35</c:v>
                </c:pt>
                <c:pt idx="397">
                  <c:v>11</c:v>
                </c:pt>
                <c:pt idx="398">
                  <c:v>22</c:v>
                </c:pt>
                <c:pt idx="399">
                  <c:v>76</c:v>
                </c:pt>
                <c:pt idx="400">
                  <c:v>79</c:v>
                </c:pt>
                <c:pt idx="401">
                  <c:v>98</c:v>
                </c:pt>
                <c:pt idx="402">
                  <c:v>79</c:v>
                </c:pt>
                <c:pt idx="403">
                  <c:v>74</c:v>
                </c:pt>
                <c:pt idx="404">
                  <c:v>79</c:v>
                </c:pt>
                <c:pt idx="405">
                  <c:v>79</c:v>
                </c:pt>
                <c:pt idx="406">
                  <c:v>66</c:v>
                </c:pt>
                <c:pt idx="407">
                  <c:v>82</c:v>
                </c:pt>
                <c:pt idx="408">
                  <c:v>114</c:v>
                </c:pt>
                <c:pt idx="409">
                  <c:v>99</c:v>
                </c:pt>
                <c:pt idx="410">
                  <c:v>51</c:v>
                </c:pt>
                <c:pt idx="411">
                  <c:v>78</c:v>
                </c:pt>
                <c:pt idx="412">
                  <c:v>106</c:v>
                </c:pt>
                <c:pt idx="413">
                  <c:v>77</c:v>
                </c:pt>
                <c:pt idx="414">
                  <c:v>76</c:v>
                </c:pt>
                <c:pt idx="415">
                  <c:v>86</c:v>
                </c:pt>
                <c:pt idx="416">
                  <c:v>75</c:v>
                </c:pt>
                <c:pt idx="417">
                  <c:v>65</c:v>
                </c:pt>
                <c:pt idx="418">
                  <c:v>81</c:v>
                </c:pt>
                <c:pt idx="419">
                  <c:v>85</c:v>
                </c:pt>
                <c:pt idx="420">
                  <c:v>74</c:v>
                </c:pt>
                <c:pt idx="421">
                  <c:v>98</c:v>
                </c:pt>
                <c:pt idx="422">
                  <c:v>111</c:v>
                </c:pt>
                <c:pt idx="423">
                  <c:v>85</c:v>
                </c:pt>
                <c:pt idx="424">
                  <c:v>68</c:v>
                </c:pt>
                <c:pt idx="425">
                  <c:v>72</c:v>
                </c:pt>
                <c:pt idx="426">
                  <c:v>90</c:v>
                </c:pt>
                <c:pt idx="427">
                  <c:v>77</c:v>
                </c:pt>
                <c:pt idx="428">
                  <c:v>37</c:v>
                </c:pt>
                <c:pt idx="429">
                  <c:v>104</c:v>
                </c:pt>
                <c:pt idx="430">
                  <c:v>106</c:v>
                </c:pt>
                <c:pt idx="431">
                  <c:v>68</c:v>
                </c:pt>
                <c:pt idx="432">
                  <c:v>65</c:v>
                </c:pt>
                <c:pt idx="433">
                  <c:v>81</c:v>
                </c:pt>
                <c:pt idx="434">
                  <c:v>49</c:v>
                </c:pt>
                <c:pt idx="435">
                  <c:v>70</c:v>
                </c:pt>
                <c:pt idx="436">
                  <c:v>62</c:v>
                </c:pt>
                <c:pt idx="437">
                  <c:v>72</c:v>
                </c:pt>
                <c:pt idx="438">
                  <c:v>51</c:v>
                </c:pt>
                <c:pt idx="439">
                  <c:v>52</c:v>
                </c:pt>
                <c:pt idx="440">
                  <c:v>50</c:v>
                </c:pt>
                <c:pt idx="441">
                  <c:v>91</c:v>
                </c:pt>
                <c:pt idx="442">
                  <c:v>80</c:v>
                </c:pt>
                <c:pt idx="443">
                  <c:v>110</c:v>
                </c:pt>
                <c:pt idx="444">
                  <c:v>98</c:v>
                </c:pt>
                <c:pt idx="445">
                  <c:v>91</c:v>
                </c:pt>
                <c:pt idx="446">
                  <c:v>78</c:v>
                </c:pt>
                <c:pt idx="447">
                  <c:v>68</c:v>
                </c:pt>
                <c:pt idx="448">
                  <c:v>59</c:v>
                </c:pt>
                <c:pt idx="449">
                  <c:v>55</c:v>
                </c:pt>
                <c:pt idx="450">
                  <c:v>88</c:v>
                </c:pt>
                <c:pt idx="451">
                  <c:v>99</c:v>
                </c:pt>
                <c:pt idx="452">
                  <c:v>75</c:v>
                </c:pt>
                <c:pt idx="453">
                  <c:v>78</c:v>
                </c:pt>
                <c:pt idx="454">
                  <c:v>53</c:v>
                </c:pt>
                <c:pt idx="455">
                  <c:v>60</c:v>
                </c:pt>
                <c:pt idx="456">
                  <c:v>43</c:v>
                </c:pt>
                <c:pt idx="457">
                  <c:v>77</c:v>
                </c:pt>
                <c:pt idx="458">
                  <c:v>82</c:v>
                </c:pt>
                <c:pt idx="459">
                  <c:v>55</c:v>
                </c:pt>
                <c:pt idx="460">
                  <c:v>58</c:v>
                </c:pt>
                <c:pt idx="461">
                  <c:v>94</c:v>
                </c:pt>
                <c:pt idx="462">
                  <c:v>49</c:v>
                </c:pt>
                <c:pt idx="463">
                  <c:v>64</c:v>
                </c:pt>
                <c:pt idx="464">
                  <c:v>83</c:v>
                </c:pt>
                <c:pt idx="465">
                  <c:v>72</c:v>
                </c:pt>
                <c:pt idx="466">
                  <c:v>65</c:v>
                </c:pt>
                <c:pt idx="467">
                  <c:v>51</c:v>
                </c:pt>
                <c:pt idx="468">
                  <c:v>53</c:v>
                </c:pt>
                <c:pt idx="469">
                  <c:v>47</c:v>
                </c:pt>
                <c:pt idx="470">
                  <c:v>67</c:v>
                </c:pt>
                <c:pt idx="471">
                  <c:v>63</c:v>
                </c:pt>
                <c:pt idx="472">
                  <c:v>59</c:v>
                </c:pt>
                <c:pt idx="473">
                  <c:v>23</c:v>
                </c:pt>
                <c:pt idx="474">
                  <c:v>58</c:v>
                </c:pt>
                <c:pt idx="475">
                  <c:v>68</c:v>
                </c:pt>
                <c:pt idx="476">
                  <c:v>50</c:v>
                </c:pt>
                <c:pt idx="477">
                  <c:v>66</c:v>
                </c:pt>
                <c:pt idx="478">
                  <c:v>55</c:v>
                </c:pt>
                <c:pt idx="479">
                  <c:v>47</c:v>
                </c:pt>
                <c:pt idx="480">
                  <c:v>47</c:v>
                </c:pt>
                <c:pt idx="481">
                  <c:v>28</c:v>
                </c:pt>
                <c:pt idx="482">
                  <c:v>51</c:v>
                </c:pt>
                <c:pt idx="483">
                  <c:v>57</c:v>
                </c:pt>
                <c:pt idx="484">
                  <c:v>46</c:v>
                </c:pt>
                <c:pt idx="485">
                  <c:v>57</c:v>
                </c:pt>
                <c:pt idx="486">
                  <c:v>72</c:v>
                </c:pt>
                <c:pt idx="487">
                  <c:v>67</c:v>
                </c:pt>
                <c:pt idx="488">
                  <c:v>49</c:v>
                </c:pt>
                <c:pt idx="489">
                  <c:v>57</c:v>
                </c:pt>
                <c:pt idx="490">
                  <c:v>50</c:v>
                </c:pt>
                <c:pt idx="491">
                  <c:v>59</c:v>
                </c:pt>
                <c:pt idx="492">
                  <c:v>80</c:v>
                </c:pt>
                <c:pt idx="493">
                  <c:v>68</c:v>
                </c:pt>
                <c:pt idx="494">
                  <c:v>47</c:v>
                </c:pt>
                <c:pt idx="495">
                  <c:v>36</c:v>
                </c:pt>
                <c:pt idx="496">
                  <c:v>55</c:v>
                </c:pt>
                <c:pt idx="497">
                  <c:v>37</c:v>
                </c:pt>
                <c:pt idx="498">
                  <c:v>28</c:v>
                </c:pt>
                <c:pt idx="499">
                  <c:v>67</c:v>
                </c:pt>
                <c:pt idx="500">
                  <c:v>60</c:v>
                </c:pt>
                <c:pt idx="501">
                  <c:v>52</c:v>
                </c:pt>
                <c:pt idx="502">
                  <c:v>39</c:v>
                </c:pt>
                <c:pt idx="503">
                  <c:v>59</c:v>
                </c:pt>
                <c:pt idx="504">
                  <c:v>49</c:v>
                </c:pt>
                <c:pt idx="505">
                  <c:v>57</c:v>
                </c:pt>
                <c:pt idx="506">
                  <c:v>76</c:v>
                </c:pt>
                <c:pt idx="507">
                  <c:v>90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79E-416E-BAAE-FA16796F3B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69.2</c:v>
                      </c:pt>
                      <c:pt idx="1">
                        <c:v>70.3</c:v>
                      </c:pt>
                      <c:pt idx="2">
                        <c:v>66.8</c:v>
                      </c:pt>
                      <c:pt idx="3">
                        <c:v>71.400000000000006</c:v>
                      </c:pt>
                      <c:pt idx="4">
                        <c:v>73.8</c:v>
                      </c:pt>
                      <c:pt idx="5">
                        <c:v>74</c:v>
                      </c:pt>
                      <c:pt idx="6">
                        <c:v>72.2</c:v>
                      </c:pt>
                      <c:pt idx="7">
                        <c:v>57.7</c:v>
                      </c:pt>
                      <c:pt idx="8">
                        <c:v>52.7</c:v>
                      </c:pt>
                      <c:pt idx="9">
                        <c:v>54.6</c:v>
                      </c:pt>
                      <c:pt idx="10">
                        <c:v>58.7</c:v>
                      </c:pt>
                      <c:pt idx="11">
                        <c:v>61.8</c:v>
                      </c:pt>
                      <c:pt idx="12">
                        <c:v>63</c:v>
                      </c:pt>
                      <c:pt idx="13">
                        <c:v>63.6</c:v>
                      </c:pt>
                      <c:pt idx="14">
                        <c:v>73.7</c:v>
                      </c:pt>
                      <c:pt idx="15">
                        <c:v>71.099999999999994</c:v>
                      </c:pt>
                      <c:pt idx="16">
                        <c:v>76.8</c:v>
                      </c:pt>
                      <c:pt idx="17">
                        <c:v>66.8</c:v>
                      </c:pt>
                      <c:pt idx="18">
                        <c:v>59.7</c:v>
                      </c:pt>
                      <c:pt idx="19">
                        <c:v>70.2</c:v>
                      </c:pt>
                      <c:pt idx="20">
                        <c:v>69.2</c:v>
                      </c:pt>
                      <c:pt idx="21">
                        <c:v>54.8</c:v>
                      </c:pt>
                      <c:pt idx="22">
                        <c:v>51.8</c:v>
                      </c:pt>
                      <c:pt idx="23">
                        <c:v>54.3</c:v>
                      </c:pt>
                      <c:pt idx="24">
                        <c:v>60.8</c:v>
                      </c:pt>
                      <c:pt idx="25">
                        <c:v>63.8</c:v>
                      </c:pt>
                      <c:pt idx="26">
                        <c:v>69.7</c:v>
                      </c:pt>
                      <c:pt idx="27">
                        <c:v>72.3</c:v>
                      </c:pt>
                      <c:pt idx="28">
                        <c:v>69.400000000000006</c:v>
                      </c:pt>
                      <c:pt idx="29">
                        <c:v>76.8</c:v>
                      </c:pt>
                      <c:pt idx="30">
                        <c:v>68.7</c:v>
                      </c:pt>
                      <c:pt idx="31">
                        <c:v>67.099999999999994</c:v>
                      </c:pt>
                      <c:pt idx="32">
                        <c:v>67.599999999999994</c:v>
                      </c:pt>
                      <c:pt idx="33">
                        <c:v>63.7</c:v>
                      </c:pt>
                      <c:pt idx="34">
                        <c:v>62.7</c:v>
                      </c:pt>
                      <c:pt idx="35">
                        <c:v>66.099999999999994</c:v>
                      </c:pt>
                      <c:pt idx="36">
                        <c:v>63.4</c:v>
                      </c:pt>
                      <c:pt idx="37">
                        <c:v>61.9</c:v>
                      </c:pt>
                      <c:pt idx="38">
                        <c:v>61.2</c:v>
                      </c:pt>
                      <c:pt idx="39">
                        <c:v>62.8</c:v>
                      </c:pt>
                      <c:pt idx="40">
                        <c:v>65.8</c:v>
                      </c:pt>
                      <c:pt idx="41">
                        <c:v>57.5</c:v>
                      </c:pt>
                      <c:pt idx="42">
                        <c:v>57.9</c:v>
                      </c:pt>
                      <c:pt idx="43">
                        <c:v>66.7</c:v>
                      </c:pt>
                      <c:pt idx="44">
                        <c:v>66</c:v>
                      </c:pt>
                      <c:pt idx="45">
                        <c:v>67.099999999999994</c:v>
                      </c:pt>
                      <c:pt idx="46">
                        <c:v>68.2</c:v>
                      </c:pt>
                      <c:pt idx="47">
                        <c:v>75</c:v>
                      </c:pt>
                      <c:pt idx="48">
                        <c:v>79.400000000000006</c:v>
                      </c:pt>
                      <c:pt idx="49">
                        <c:v>78.2</c:v>
                      </c:pt>
                      <c:pt idx="50">
                        <c:v>74.5</c:v>
                      </c:pt>
                      <c:pt idx="51">
                        <c:v>71.2</c:v>
                      </c:pt>
                      <c:pt idx="52">
                        <c:v>73.099999999999994</c:v>
                      </c:pt>
                      <c:pt idx="53">
                        <c:v>78.7</c:v>
                      </c:pt>
                      <c:pt idx="54">
                        <c:v>77.400000000000006</c:v>
                      </c:pt>
                      <c:pt idx="55">
                        <c:v>69.5</c:v>
                      </c:pt>
                      <c:pt idx="56">
                        <c:v>69.2</c:v>
                      </c:pt>
                      <c:pt idx="57">
                        <c:v>70.3</c:v>
                      </c:pt>
                      <c:pt idx="58">
                        <c:v>72.900000000000006</c:v>
                      </c:pt>
                      <c:pt idx="59">
                        <c:v>76.2</c:v>
                      </c:pt>
                      <c:pt idx="60">
                        <c:v>72.400000000000006</c:v>
                      </c:pt>
                      <c:pt idx="61">
                        <c:v>72.3</c:v>
                      </c:pt>
                      <c:pt idx="62">
                        <c:v>71.8</c:v>
                      </c:pt>
                      <c:pt idx="63">
                        <c:v>65</c:v>
                      </c:pt>
                      <c:pt idx="64">
                        <c:v>68.8</c:v>
                      </c:pt>
                      <c:pt idx="65">
                        <c:v>70.3</c:v>
                      </c:pt>
                      <c:pt idx="66">
                        <c:v>73.5</c:v>
                      </c:pt>
                      <c:pt idx="67">
                        <c:v>71.900000000000006</c:v>
                      </c:pt>
                      <c:pt idx="68">
                        <c:v>72</c:v>
                      </c:pt>
                      <c:pt idx="69">
                        <c:v>74.7</c:v>
                      </c:pt>
                      <c:pt idx="70">
                        <c:v>70.599999999999994</c:v>
                      </c:pt>
                      <c:pt idx="71">
                        <c:v>74.099999999999994</c:v>
                      </c:pt>
                      <c:pt idx="72">
                        <c:v>75.2</c:v>
                      </c:pt>
                      <c:pt idx="73">
                        <c:v>73.5</c:v>
                      </c:pt>
                      <c:pt idx="74">
                        <c:v>72.7</c:v>
                      </c:pt>
                      <c:pt idx="75">
                        <c:v>77</c:v>
                      </c:pt>
                      <c:pt idx="76">
                        <c:v>79.3</c:v>
                      </c:pt>
                      <c:pt idx="77">
                        <c:v>79.5</c:v>
                      </c:pt>
                      <c:pt idx="78">
                        <c:v>77.2</c:v>
                      </c:pt>
                      <c:pt idx="79">
                        <c:v>72.7</c:v>
                      </c:pt>
                      <c:pt idx="80">
                        <c:v>69.599999999999994</c:v>
                      </c:pt>
                      <c:pt idx="81">
                        <c:v>74.2</c:v>
                      </c:pt>
                      <c:pt idx="82">
                        <c:v>75.900000000000006</c:v>
                      </c:pt>
                      <c:pt idx="83">
                        <c:v>77</c:v>
                      </c:pt>
                      <c:pt idx="84">
                        <c:v>76.599999999999994</c:v>
                      </c:pt>
                      <c:pt idx="85">
                        <c:v>74.599999999999994</c:v>
                      </c:pt>
                      <c:pt idx="86">
                        <c:v>73.900000000000006</c:v>
                      </c:pt>
                      <c:pt idx="87">
                        <c:v>73.7</c:v>
                      </c:pt>
                      <c:pt idx="88">
                        <c:v>80.5</c:v>
                      </c:pt>
                      <c:pt idx="89">
                        <c:v>83</c:v>
                      </c:pt>
                      <c:pt idx="90">
                        <c:v>82.6</c:v>
                      </c:pt>
                      <c:pt idx="91">
                        <c:v>81.7</c:v>
                      </c:pt>
                      <c:pt idx="92">
                        <c:v>81.5</c:v>
                      </c:pt>
                      <c:pt idx="93">
                        <c:v>82.8</c:v>
                      </c:pt>
                      <c:pt idx="94">
                        <c:v>81</c:v>
                      </c:pt>
                      <c:pt idx="95">
                        <c:v>79.099999999999994</c:v>
                      </c:pt>
                      <c:pt idx="96">
                        <c:v>83</c:v>
                      </c:pt>
                      <c:pt idx="97">
                        <c:v>81.900000000000006</c:v>
                      </c:pt>
                      <c:pt idx="98">
                        <c:v>78.599999999999994</c:v>
                      </c:pt>
                      <c:pt idx="99">
                        <c:v>76.8</c:v>
                      </c:pt>
                      <c:pt idx="100">
                        <c:v>78.7</c:v>
                      </c:pt>
                      <c:pt idx="101">
                        <c:v>81.5</c:v>
                      </c:pt>
                      <c:pt idx="102">
                        <c:v>76.8</c:v>
                      </c:pt>
                      <c:pt idx="103">
                        <c:v>78.3</c:v>
                      </c:pt>
                      <c:pt idx="104">
                        <c:v>81.2</c:v>
                      </c:pt>
                      <c:pt idx="105">
                        <c:v>81.599999999999994</c:v>
                      </c:pt>
                      <c:pt idx="106">
                        <c:v>79.5</c:v>
                      </c:pt>
                      <c:pt idx="107">
                        <c:v>79.8</c:v>
                      </c:pt>
                      <c:pt idx="108">
                        <c:v>76.5</c:v>
                      </c:pt>
                      <c:pt idx="109">
                        <c:v>78.2</c:v>
                      </c:pt>
                      <c:pt idx="110">
                        <c:v>78.5</c:v>
                      </c:pt>
                      <c:pt idx="111">
                        <c:v>79.400000000000006</c:v>
                      </c:pt>
                      <c:pt idx="112">
                        <c:v>80.7</c:v>
                      </c:pt>
                      <c:pt idx="113">
                        <c:v>80.900000000000006</c:v>
                      </c:pt>
                      <c:pt idx="114">
                        <c:v>77.400000000000006</c:v>
                      </c:pt>
                      <c:pt idx="115">
                        <c:v>80.8</c:v>
                      </c:pt>
                      <c:pt idx="116">
                        <c:v>80.400000000000006</c:v>
                      </c:pt>
                      <c:pt idx="117">
                        <c:v>77.400000000000006</c:v>
                      </c:pt>
                      <c:pt idx="118">
                        <c:v>79.3</c:v>
                      </c:pt>
                      <c:pt idx="119">
                        <c:v>79.400000000000006</c:v>
                      </c:pt>
                      <c:pt idx="120">
                        <c:v>79.400000000000006</c:v>
                      </c:pt>
                      <c:pt idx="121">
                        <c:v>81.599999999999994</c:v>
                      </c:pt>
                      <c:pt idx="122">
                        <c:v>77.400000000000006</c:v>
                      </c:pt>
                      <c:pt idx="123">
                        <c:v>75.599999999999994</c:v>
                      </c:pt>
                      <c:pt idx="124">
                        <c:v>77.8</c:v>
                      </c:pt>
                      <c:pt idx="125">
                        <c:v>79.2</c:v>
                      </c:pt>
                      <c:pt idx="126">
                        <c:v>80</c:v>
                      </c:pt>
                      <c:pt idx="127">
                        <c:v>77.7</c:v>
                      </c:pt>
                      <c:pt idx="128">
                        <c:v>79.099999999999994</c:v>
                      </c:pt>
                      <c:pt idx="129">
                        <c:v>81.599999999999994</c:v>
                      </c:pt>
                      <c:pt idx="130">
                        <c:v>80</c:v>
                      </c:pt>
                      <c:pt idx="131">
                        <c:v>76.7</c:v>
                      </c:pt>
                      <c:pt idx="132">
                        <c:v>80.7</c:v>
                      </c:pt>
                      <c:pt idx="133">
                        <c:v>82.1</c:v>
                      </c:pt>
                      <c:pt idx="134">
                        <c:v>82.4</c:v>
                      </c:pt>
                      <c:pt idx="135">
                        <c:v>83.6</c:v>
                      </c:pt>
                      <c:pt idx="136">
                        <c:v>82.8</c:v>
                      </c:pt>
                      <c:pt idx="137">
                        <c:v>82.4</c:v>
                      </c:pt>
                      <c:pt idx="138">
                        <c:v>79.7</c:v>
                      </c:pt>
                      <c:pt idx="139">
                        <c:v>79</c:v>
                      </c:pt>
                      <c:pt idx="140">
                        <c:v>81.3</c:v>
                      </c:pt>
                      <c:pt idx="141">
                        <c:v>82.7</c:v>
                      </c:pt>
                      <c:pt idx="142">
                        <c:v>80.3</c:v>
                      </c:pt>
                      <c:pt idx="143">
                        <c:v>80.3</c:v>
                      </c:pt>
                      <c:pt idx="144">
                        <c:v>77.5</c:v>
                      </c:pt>
                      <c:pt idx="145">
                        <c:v>76.599999999999994</c:v>
                      </c:pt>
                      <c:pt idx="146">
                        <c:v>78.3</c:v>
                      </c:pt>
                      <c:pt idx="147">
                        <c:v>76.3</c:v>
                      </c:pt>
                      <c:pt idx="148">
                        <c:v>77.7</c:v>
                      </c:pt>
                      <c:pt idx="149">
                        <c:v>79.599999999999994</c:v>
                      </c:pt>
                      <c:pt idx="150">
                        <c:v>82.6</c:v>
                      </c:pt>
                      <c:pt idx="151">
                        <c:v>78.8</c:v>
                      </c:pt>
                      <c:pt idx="152">
                        <c:v>80.400000000000006</c:v>
                      </c:pt>
                      <c:pt idx="153">
                        <c:v>79.2</c:v>
                      </c:pt>
                      <c:pt idx="154">
                        <c:v>77</c:v>
                      </c:pt>
                      <c:pt idx="155">
                        <c:v>78.099999999999994</c:v>
                      </c:pt>
                      <c:pt idx="156">
                        <c:v>81.3</c:v>
                      </c:pt>
                      <c:pt idx="157">
                        <c:v>77.900000000000006</c:v>
                      </c:pt>
                      <c:pt idx="158">
                        <c:v>80.5</c:v>
                      </c:pt>
                      <c:pt idx="159">
                        <c:v>80.599999999999994</c:v>
                      </c:pt>
                      <c:pt idx="160">
                        <c:v>81.3</c:v>
                      </c:pt>
                      <c:pt idx="161">
                        <c:v>80.3</c:v>
                      </c:pt>
                      <c:pt idx="162">
                        <c:v>82.3</c:v>
                      </c:pt>
                      <c:pt idx="163">
                        <c:v>81.599999999999994</c:v>
                      </c:pt>
                      <c:pt idx="164">
                        <c:v>83.3</c:v>
                      </c:pt>
                      <c:pt idx="165">
                        <c:v>84.1</c:v>
                      </c:pt>
                      <c:pt idx="166">
                        <c:v>82.8</c:v>
                      </c:pt>
                      <c:pt idx="167">
                        <c:v>78.900000000000006</c:v>
                      </c:pt>
                      <c:pt idx="168">
                        <c:v>79.400000000000006</c:v>
                      </c:pt>
                      <c:pt idx="169">
                        <c:v>76.3</c:v>
                      </c:pt>
                      <c:pt idx="170">
                        <c:v>76.7</c:v>
                      </c:pt>
                      <c:pt idx="171">
                        <c:v>74.3</c:v>
                      </c:pt>
                      <c:pt idx="174">
                        <c:v>81.2</c:v>
                      </c:pt>
                      <c:pt idx="175">
                        <c:v>79.7</c:v>
                      </c:pt>
                      <c:pt idx="176">
                        <c:v>80.3</c:v>
                      </c:pt>
                      <c:pt idx="177">
                        <c:v>80</c:v>
                      </c:pt>
                      <c:pt idx="178">
                        <c:v>81.900000000000006</c:v>
                      </c:pt>
                      <c:pt idx="179">
                        <c:v>78.3</c:v>
                      </c:pt>
                      <c:pt idx="180">
                        <c:v>78.7</c:v>
                      </c:pt>
                      <c:pt idx="181">
                        <c:v>78</c:v>
                      </c:pt>
                      <c:pt idx="182">
                        <c:v>76</c:v>
                      </c:pt>
                      <c:pt idx="183">
                        <c:v>72.2</c:v>
                      </c:pt>
                      <c:pt idx="184">
                        <c:v>72.599999999999994</c:v>
                      </c:pt>
                      <c:pt idx="185">
                        <c:v>75.900000000000006</c:v>
                      </c:pt>
                      <c:pt idx="186">
                        <c:v>77</c:v>
                      </c:pt>
                      <c:pt idx="187">
                        <c:v>73</c:v>
                      </c:pt>
                      <c:pt idx="188">
                        <c:v>74.8</c:v>
                      </c:pt>
                      <c:pt idx="189">
                        <c:v>76.8</c:v>
                      </c:pt>
                      <c:pt idx="190">
                        <c:v>78</c:v>
                      </c:pt>
                      <c:pt idx="191">
                        <c:v>76.8</c:v>
                      </c:pt>
                      <c:pt idx="192">
                        <c:v>76.2</c:v>
                      </c:pt>
                      <c:pt idx="193">
                        <c:v>76.8</c:v>
                      </c:pt>
                      <c:pt idx="194">
                        <c:v>79</c:v>
                      </c:pt>
                      <c:pt idx="195">
                        <c:v>64.8</c:v>
                      </c:pt>
                      <c:pt idx="196">
                        <c:v>66.2</c:v>
                      </c:pt>
                      <c:pt idx="197">
                        <c:v>65.599999999999994</c:v>
                      </c:pt>
                      <c:pt idx="198">
                        <c:v>67.400000000000006</c:v>
                      </c:pt>
                      <c:pt idx="199">
                        <c:v>69.900000000000006</c:v>
                      </c:pt>
                      <c:pt idx="200">
                        <c:v>74.599999999999994</c:v>
                      </c:pt>
                      <c:pt idx="201">
                        <c:v>73.5</c:v>
                      </c:pt>
                      <c:pt idx="202">
                        <c:v>73</c:v>
                      </c:pt>
                      <c:pt idx="203">
                        <c:v>74.099999999999994</c:v>
                      </c:pt>
                      <c:pt idx="204">
                        <c:v>75</c:v>
                      </c:pt>
                      <c:pt idx="205">
                        <c:v>74.8</c:v>
                      </c:pt>
                      <c:pt idx="206">
                        <c:v>75.7</c:v>
                      </c:pt>
                      <c:pt idx="207">
                        <c:v>75.3</c:v>
                      </c:pt>
                      <c:pt idx="208">
                        <c:v>73.3</c:v>
                      </c:pt>
                      <c:pt idx="209">
                        <c:v>72.900000000000006</c:v>
                      </c:pt>
                      <c:pt idx="210">
                        <c:v>74.5</c:v>
                      </c:pt>
                      <c:pt idx="211">
                        <c:v>73.5</c:v>
                      </c:pt>
                      <c:pt idx="212">
                        <c:v>73.400000000000006</c:v>
                      </c:pt>
                      <c:pt idx="213">
                        <c:v>74.599999999999994</c:v>
                      </c:pt>
                      <c:pt idx="214">
                        <c:v>76.099999999999994</c:v>
                      </c:pt>
                      <c:pt idx="215">
                        <c:v>78.400000000000006</c:v>
                      </c:pt>
                      <c:pt idx="216">
                        <c:v>76.900000000000006</c:v>
                      </c:pt>
                      <c:pt idx="217">
                        <c:v>75.599999999999994</c:v>
                      </c:pt>
                      <c:pt idx="218">
                        <c:v>76.2</c:v>
                      </c:pt>
                      <c:pt idx="219">
                        <c:v>67.2</c:v>
                      </c:pt>
                      <c:pt idx="220">
                        <c:v>59.2</c:v>
                      </c:pt>
                      <c:pt idx="221">
                        <c:v>60</c:v>
                      </c:pt>
                      <c:pt idx="222">
                        <c:v>64.7</c:v>
                      </c:pt>
                      <c:pt idx="223">
                        <c:v>72.2</c:v>
                      </c:pt>
                      <c:pt idx="224">
                        <c:v>74.7</c:v>
                      </c:pt>
                      <c:pt idx="225">
                        <c:v>74</c:v>
                      </c:pt>
                      <c:pt idx="226">
                        <c:v>73.7</c:v>
                      </c:pt>
                      <c:pt idx="227">
                        <c:v>73</c:v>
                      </c:pt>
                      <c:pt idx="228">
                        <c:v>72.8</c:v>
                      </c:pt>
                      <c:pt idx="229">
                        <c:v>70.400000000000006</c:v>
                      </c:pt>
                      <c:pt idx="230">
                        <c:v>72</c:v>
                      </c:pt>
                      <c:pt idx="231">
                        <c:v>62</c:v>
                      </c:pt>
                      <c:pt idx="232">
                        <c:v>58.8</c:v>
                      </c:pt>
                      <c:pt idx="233">
                        <c:v>56.4</c:v>
                      </c:pt>
                      <c:pt idx="234">
                        <c:v>59.7</c:v>
                      </c:pt>
                      <c:pt idx="235">
                        <c:v>61.8</c:v>
                      </c:pt>
                      <c:pt idx="236">
                        <c:v>62.3</c:v>
                      </c:pt>
                      <c:pt idx="237">
                        <c:v>59</c:v>
                      </c:pt>
                      <c:pt idx="238">
                        <c:v>48.8</c:v>
                      </c:pt>
                      <c:pt idx="239">
                        <c:v>51.7</c:v>
                      </c:pt>
                      <c:pt idx="240">
                        <c:v>54.4</c:v>
                      </c:pt>
                      <c:pt idx="241">
                        <c:v>53.4</c:v>
                      </c:pt>
                      <c:pt idx="242">
                        <c:v>55.8</c:v>
                      </c:pt>
                      <c:pt idx="243">
                        <c:v>56.7</c:v>
                      </c:pt>
                      <c:pt idx="244">
                        <c:v>62.6</c:v>
                      </c:pt>
                      <c:pt idx="245">
                        <c:v>62.4</c:v>
                      </c:pt>
                      <c:pt idx="246">
                        <c:v>56.2</c:v>
                      </c:pt>
                      <c:pt idx="247">
                        <c:v>49.4</c:v>
                      </c:pt>
                      <c:pt idx="248">
                        <c:v>51.4</c:v>
                      </c:pt>
                      <c:pt idx="249">
                        <c:v>59</c:v>
                      </c:pt>
                      <c:pt idx="250">
                        <c:v>60.2</c:v>
                      </c:pt>
                      <c:pt idx="251">
                        <c:v>64</c:v>
                      </c:pt>
                      <c:pt idx="252">
                        <c:v>62</c:v>
                      </c:pt>
                      <c:pt idx="253">
                        <c:v>52.1</c:v>
                      </c:pt>
                      <c:pt idx="254">
                        <c:v>58.1</c:v>
                      </c:pt>
                      <c:pt idx="255">
                        <c:v>64.8</c:v>
                      </c:pt>
                      <c:pt idx="256">
                        <c:v>60.4</c:v>
                      </c:pt>
                      <c:pt idx="257">
                        <c:v>48.9</c:v>
                      </c:pt>
                      <c:pt idx="258">
                        <c:v>55.9</c:v>
                      </c:pt>
                      <c:pt idx="259">
                        <c:v>64.3</c:v>
                      </c:pt>
                      <c:pt idx="260">
                        <c:v>51</c:v>
                      </c:pt>
                      <c:pt idx="261">
                        <c:v>48.2</c:v>
                      </c:pt>
                      <c:pt idx="262">
                        <c:v>53.5</c:v>
                      </c:pt>
                      <c:pt idx="263">
                        <c:v>51.1</c:v>
                      </c:pt>
                      <c:pt idx="264">
                        <c:v>52.8</c:v>
                      </c:pt>
                      <c:pt idx="265">
                        <c:v>55.2</c:v>
                      </c:pt>
                      <c:pt idx="266">
                        <c:v>56.9</c:v>
                      </c:pt>
                      <c:pt idx="267">
                        <c:v>58.2</c:v>
                      </c:pt>
                      <c:pt idx="268">
                        <c:v>59.8</c:v>
                      </c:pt>
                      <c:pt idx="269">
                        <c:v>62.5</c:v>
                      </c:pt>
                      <c:pt idx="270">
                        <c:v>65.5</c:v>
                      </c:pt>
                      <c:pt idx="271">
                        <c:v>53.1</c:v>
                      </c:pt>
                      <c:pt idx="272">
                        <c:v>54.4</c:v>
                      </c:pt>
                      <c:pt idx="273">
                        <c:v>65.599999999999994</c:v>
                      </c:pt>
                      <c:pt idx="274">
                        <c:v>75.2</c:v>
                      </c:pt>
                      <c:pt idx="275">
                        <c:v>65.599999999999994</c:v>
                      </c:pt>
                      <c:pt idx="276">
                        <c:v>49.8</c:v>
                      </c:pt>
                      <c:pt idx="277">
                        <c:v>56.6</c:v>
                      </c:pt>
                      <c:pt idx="278">
                        <c:v>64</c:v>
                      </c:pt>
                      <c:pt idx="279">
                        <c:v>68.099999999999994</c:v>
                      </c:pt>
                      <c:pt idx="280">
                        <c:v>70.5</c:v>
                      </c:pt>
                      <c:pt idx="281">
                        <c:v>68.099999999999994</c:v>
                      </c:pt>
                      <c:pt idx="282">
                        <c:v>68.2</c:v>
                      </c:pt>
                      <c:pt idx="283">
                        <c:v>49.5</c:v>
                      </c:pt>
                      <c:pt idx="284">
                        <c:v>43.9</c:v>
                      </c:pt>
                      <c:pt idx="285">
                        <c:v>44.4</c:v>
                      </c:pt>
                      <c:pt idx="286">
                        <c:v>48</c:v>
                      </c:pt>
                      <c:pt idx="287">
                        <c:v>52.4</c:v>
                      </c:pt>
                      <c:pt idx="288">
                        <c:v>63.7</c:v>
                      </c:pt>
                      <c:pt idx="289">
                        <c:v>70.5</c:v>
                      </c:pt>
                      <c:pt idx="290">
                        <c:v>72.7</c:v>
                      </c:pt>
                      <c:pt idx="291">
                        <c:v>69.3</c:v>
                      </c:pt>
                      <c:pt idx="292">
                        <c:v>72.3</c:v>
                      </c:pt>
                      <c:pt idx="293">
                        <c:v>74.599999999999994</c:v>
                      </c:pt>
                      <c:pt idx="294">
                        <c:v>74.3</c:v>
                      </c:pt>
                      <c:pt idx="295">
                        <c:v>76</c:v>
                      </c:pt>
                      <c:pt idx="296">
                        <c:v>76.8</c:v>
                      </c:pt>
                      <c:pt idx="297">
                        <c:v>53.6</c:v>
                      </c:pt>
                      <c:pt idx="298">
                        <c:v>37</c:v>
                      </c:pt>
                      <c:pt idx="299">
                        <c:v>42.4</c:v>
                      </c:pt>
                      <c:pt idx="300">
                        <c:v>57.3</c:v>
                      </c:pt>
                      <c:pt idx="301">
                        <c:v>56.9</c:v>
                      </c:pt>
                      <c:pt idx="302">
                        <c:v>42.9</c:v>
                      </c:pt>
                      <c:pt idx="303">
                        <c:v>59.2</c:v>
                      </c:pt>
                      <c:pt idx="304">
                        <c:v>67.099999999999994</c:v>
                      </c:pt>
                      <c:pt idx="305">
                        <c:v>48.3</c:v>
                      </c:pt>
                      <c:pt idx="306">
                        <c:v>46.3</c:v>
                      </c:pt>
                      <c:pt idx="307">
                        <c:v>49.3</c:v>
                      </c:pt>
                      <c:pt idx="308">
                        <c:v>51.8</c:v>
                      </c:pt>
                      <c:pt idx="309">
                        <c:v>55.1</c:v>
                      </c:pt>
                      <c:pt idx="310">
                        <c:v>50.8</c:v>
                      </c:pt>
                      <c:pt idx="311">
                        <c:v>39.6</c:v>
                      </c:pt>
                      <c:pt idx="312">
                        <c:v>44.1</c:v>
                      </c:pt>
                      <c:pt idx="313">
                        <c:v>48.8</c:v>
                      </c:pt>
                      <c:pt idx="314">
                        <c:v>63.2</c:v>
                      </c:pt>
                      <c:pt idx="315">
                        <c:v>46.9</c:v>
                      </c:pt>
                      <c:pt idx="316">
                        <c:v>34.1</c:v>
                      </c:pt>
                      <c:pt idx="317">
                        <c:v>34.299999999999997</c:v>
                      </c:pt>
                      <c:pt idx="318">
                        <c:v>37</c:v>
                      </c:pt>
                      <c:pt idx="319">
                        <c:v>44.1</c:v>
                      </c:pt>
                      <c:pt idx="320">
                        <c:v>48.5</c:v>
                      </c:pt>
                      <c:pt idx="321">
                        <c:v>42.7</c:v>
                      </c:pt>
                      <c:pt idx="322">
                        <c:v>45.1</c:v>
                      </c:pt>
                      <c:pt idx="323">
                        <c:v>46.3</c:v>
                      </c:pt>
                      <c:pt idx="324">
                        <c:v>41.6</c:v>
                      </c:pt>
                      <c:pt idx="325">
                        <c:v>52.3</c:v>
                      </c:pt>
                      <c:pt idx="326">
                        <c:v>54</c:v>
                      </c:pt>
                      <c:pt idx="327">
                        <c:v>58.6</c:v>
                      </c:pt>
                      <c:pt idx="328">
                        <c:v>66.099999999999994</c:v>
                      </c:pt>
                      <c:pt idx="329">
                        <c:v>53</c:v>
                      </c:pt>
                      <c:pt idx="330">
                        <c:v>35.200000000000003</c:v>
                      </c:pt>
                      <c:pt idx="331">
                        <c:v>37.5</c:v>
                      </c:pt>
                      <c:pt idx="332">
                        <c:v>42.1</c:v>
                      </c:pt>
                      <c:pt idx="333">
                        <c:v>47.8</c:v>
                      </c:pt>
                      <c:pt idx="334">
                        <c:v>46.2</c:v>
                      </c:pt>
                      <c:pt idx="335">
                        <c:v>49.3</c:v>
                      </c:pt>
                      <c:pt idx="336">
                        <c:v>52.9</c:v>
                      </c:pt>
                      <c:pt idx="337">
                        <c:v>53.5</c:v>
                      </c:pt>
                      <c:pt idx="338">
                        <c:v>52.3</c:v>
                      </c:pt>
                      <c:pt idx="339">
                        <c:v>42.8</c:v>
                      </c:pt>
                      <c:pt idx="340">
                        <c:v>48.7</c:v>
                      </c:pt>
                      <c:pt idx="341">
                        <c:v>52.5</c:v>
                      </c:pt>
                      <c:pt idx="342">
                        <c:v>64.7</c:v>
                      </c:pt>
                      <c:pt idx="343">
                        <c:v>69.5</c:v>
                      </c:pt>
                      <c:pt idx="344">
                        <c:v>46.4</c:v>
                      </c:pt>
                      <c:pt idx="345">
                        <c:v>48.2</c:v>
                      </c:pt>
                      <c:pt idx="346">
                        <c:v>54.6</c:v>
                      </c:pt>
                      <c:pt idx="347">
                        <c:v>70.400000000000006</c:v>
                      </c:pt>
                      <c:pt idx="348">
                        <c:v>73.900000000000006</c:v>
                      </c:pt>
                      <c:pt idx="349">
                        <c:v>70.8</c:v>
                      </c:pt>
                      <c:pt idx="350">
                        <c:v>69.3</c:v>
                      </c:pt>
                      <c:pt idx="351">
                        <c:v>49</c:v>
                      </c:pt>
                      <c:pt idx="352">
                        <c:v>53.8</c:v>
                      </c:pt>
                      <c:pt idx="353">
                        <c:v>48.8</c:v>
                      </c:pt>
                      <c:pt idx="354">
                        <c:v>44.7</c:v>
                      </c:pt>
                      <c:pt idx="355">
                        <c:v>52.7</c:v>
                      </c:pt>
                      <c:pt idx="356">
                        <c:v>57.8</c:v>
                      </c:pt>
                      <c:pt idx="357">
                        <c:v>58.5</c:v>
                      </c:pt>
                      <c:pt idx="358">
                        <c:v>60.4</c:v>
                      </c:pt>
                      <c:pt idx="359">
                        <c:v>68.400000000000006</c:v>
                      </c:pt>
                      <c:pt idx="360">
                        <c:v>73.5</c:v>
                      </c:pt>
                      <c:pt idx="361">
                        <c:v>70.5</c:v>
                      </c:pt>
                      <c:pt idx="362">
                        <c:v>54.3</c:v>
                      </c:pt>
                      <c:pt idx="363">
                        <c:v>50.4</c:v>
                      </c:pt>
                      <c:pt idx="364">
                        <c:v>57.8</c:v>
                      </c:pt>
                      <c:pt idx="365">
                        <c:v>59.4</c:v>
                      </c:pt>
                      <c:pt idx="366">
                        <c:v>41.1</c:v>
                      </c:pt>
                      <c:pt idx="367">
                        <c:v>33</c:v>
                      </c:pt>
                      <c:pt idx="368">
                        <c:v>58.2</c:v>
                      </c:pt>
                      <c:pt idx="369">
                        <c:v>61</c:v>
                      </c:pt>
                      <c:pt idx="370">
                        <c:v>59.7</c:v>
                      </c:pt>
                      <c:pt idx="371">
                        <c:v>59.6</c:v>
                      </c:pt>
                      <c:pt idx="372">
                        <c:v>72.2</c:v>
                      </c:pt>
                      <c:pt idx="373">
                        <c:v>57.5</c:v>
                      </c:pt>
                      <c:pt idx="374">
                        <c:v>58.3</c:v>
                      </c:pt>
                      <c:pt idx="375">
                        <c:v>64.400000000000006</c:v>
                      </c:pt>
                      <c:pt idx="376">
                        <c:v>69.3</c:v>
                      </c:pt>
                      <c:pt idx="377">
                        <c:v>55.8</c:v>
                      </c:pt>
                      <c:pt idx="378">
                        <c:v>58.2</c:v>
                      </c:pt>
                      <c:pt idx="379">
                        <c:v>58.1</c:v>
                      </c:pt>
                      <c:pt idx="380">
                        <c:v>62.1</c:v>
                      </c:pt>
                      <c:pt idx="381">
                        <c:v>66</c:v>
                      </c:pt>
                      <c:pt idx="382">
                        <c:v>68.7</c:v>
                      </c:pt>
                      <c:pt idx="383">
                        <c:v>71</c:v>
                      </c:pt>
                      <c:pt idx="384">
                        <c:v>69.7</c:v>
                      </c:pt>
                      <c:pt idx="385">
                        <c:v>59.4</c:v>
                      </c:pt>
                      <c:pt idx="386">
                        <c:v>59</c:v>
                      </c:pt>
                      <c:pt idx="387">
                        <c:v>64.8</c:v>
                      </c:pt>
                      <c:pt idx="388">
                        <c:v>66.5</c:v>
                      </c:pt>
                      <c:pt idx="389">
                        <c:v>68.099999999999994</c:v>
                      </c:pt>
                      <c:pt idx="390">
                        <c:v>69.8</c:v>
                      </c:pt>
                      <c:pt idx="391">
                        <c:v>75.900000000000006</c:v>
                      </c:pt>
                      <c:pt idx="392">
                        <c:v>62.8</c:v>
                      </c:pt>
                      <c:pt idx="393">
                        <c:v>57.2</c:v>
                      </c:pt>
                      <c:pt idx="394">
                        <c:v>58.7</c:v>
                      </c:pt>
                      <c:pt idx="395">
                        <c:v>66.400000000000006</c:v>
                      </c:pt>
                      <c:pt idx="396">
                        <c:v>66.099999999999994</c:v>
                      </c:pt>
                      <c:pt idx="397">
                        <c:v>70.099999999999994</c:v>
                      </c:pt>
                      <c:pt idx="398">
                        <c:v>72.3</c:v>
                      </c:pt>
                      <c:pt idx="399">
                        <c:v>67.2</c:v>
                      </c:pt>
                      <c:pt idx="400">
                        <c:v>71.8</c:v>
                      </c:pt>
                      <c:pt idx="401">
                        <c:v>75.7</c:v>
                      </c:pt>
                      <c:pt idx="402">
                        <c:v>73.8</c:v>
                      </c:pt>
                      <c:pt idx="403">
                        <c:v>64.400000000000006</c:v>
                      </c:pt>
                      <c:pt idx="404">
                        <c:v>59.7</c:v>
                      </c:pt>
                      <c:pt idx="405">
                        <c:v>66</c:v>
                      </c:pt>
                      <c:pt idx="406">
                        <c:v>73.7</c:v>
                      </c:pt>
                      <c:pt idx="407">
                        <c:v>69.8</c:v>
                      </c:pt>
                      <c:pt idx="408">
                        <c:v>73.3</c:v>
                      </c:pt>
                      <c:pt idx="409">
                        <c:v>74.3</c:v>
                      </c:pt>
                      <c:pt idx="410">
                        <c:v>71.3</c:v>
                      </c:pt>
                      <c:pt idx="411">
                        <c:v>67.400000000000006</c:v>
                      </c:pt>
                      <c:pt idx="412">
                        <c:v>65</c:v>
                      </c:pt>
                      <c:pt idx="413">
                        <c:v>66.5</c:v>
                      </c:pt>
                      <c:pt idx="414">
                        <c:v>69</c:v>
                      </c:pt>
                      <c:pt idx="415">
                        <c:v>72.7</c:v>
                      </c:pt>
                      <c:pt idx="416">
                        <c:v>74.3</c:v>
                      </c:pt>
                      <c:pt idx="417">
                        <c:v>78</c:v>
                      </c:pt>
                      <c:pt idx="418">
                        <c:v>79.400000000000006</c:v>
                      </c:pt>
                      <c:pt idx="419">
                        <c:v>79.2</c:v>
                      </c:pt>
                      <c:pt idx="420">
                        <c:v>80</c:v>
                      </c:pt>
                      <c:pt idx="421">
                        <c:v>73.900000000000006</c:v>
                      </c:pt>
                      <c:pt idx="422">
                        <c:v>76.400000000000006</c:v>
                      </c:pt>
                      <c:pt idx="423">
                        <c:v>80.099999999999994</c:v>
                      </c:pt>
                      <c:pt idx="424">
                        <c:v>81.400000000000006</c:v>
                      </c:pt>
                      <c:pt idx="425">
                        <c:v>79.099999999999994</c:v>
                      </c:pt>
                      <c:pt idx="426">
                        <c:v>79.3</c:v>
                      </c:pt>
                      <c:pt idx="427">
                        <c:v>80.7</c:v>
                      </c:pt>
                      <c:pt idx="428">
                        <c:v>76.3</c:v>
                      </c:pt>
                      <c:pt idx="429">
                        <c:v>77.400000000000006</c:v>
                      </c:pt>
                      <c:pt idx="430">
                        <c:v>81</c:v>
                      </c:pt>
                      <c:pt idx="431">
                        <c:v>80.3</c:v>
                      </c:pt>
                      <c:pt idx="432">
                        <c:v>81.8</c:v>
                      </c:pt>
                      <c:pt idx="433">
                        <c:v>81.7</c:v>
                      </c:pt>
                      <c:pt idx="434">
                        <c:v>81.099999999999994</c:v>
                      </c:pt>
                      <c:pt idx="435">
                        <c:v>82.7</c:v>
                      </c:pt>
                      <c:pt idx="436">
                        <c:v>80.8</c:v>
                      </c:pt>
                      <c:pt idx="437">
                        <c:v>80.3</c:v>
                      </c:pt>
                      <c:pt idx="438">
                        <c:v>78.7</c:v>
                      </c:pt>
                      <c:pt idx="439">
                        <c:v>78.900000000000006</c:v>
                      </c:pt>
                      <c:pt idx="440">
                        <c:v>75.400000000000006</c:v>
                      </c:pt>
                      <c:pt idx="441">
                        <c:v>75.599999999999994</c:v>
                      </c:pt>
                      <c:pt idx="442">
                        <c:v>79.400000000000006</c:v>
                      </c:pt>
                      <c:pt idx="443">
                        <c:v>78.8</c:v>
                      </c:pt>
                      <c:pt idx="444">
                        <c:v>79.400000000000006</c:v>
                      </c:pt>
                      <c:pt idx="445">
                        <c:v>82</c:v>
                      </c:pt>
                      <c:pt idx="446">
                        <c:v>81.5</c:v>
                      </c:pt>
                      <c:pt idx="447">
                        <c:v>82.2</c:v>
                      </c:pt>
                      <c:pt idx="448">
                        <c:v>82.2</c:v>
                      </c:pt>
                      <c:pt idx="449">
                        <c:v>81.8</c:v>
                      </c:pt>
                      <c:pt idx="450">
                        <c:v>83.2</c:v>
                      </c:pt>
                      <c:pt idx="451">
                        <c:v>80.400000000000006</c:v>
                      </c:pt>
                      <c:pt idx="452">
                        <c:v>82.1</c:v>
                      </c:pt>
                      <c:pt idx="453">
                        <c:v>83.6</c:v>
                      </c:pt>
                      <c:pt idx="454">
                        <c:v>83.8</c:v>
                      </c:pt>
                      <c:pt idx="455">
                        <c:v>82</c:v>
                      </c:pt>
                      <c:pt idx="456">
                        <c:v>78</c:v>
                      </c:pt>
                      <c:pt idx="457">
                        <c:v>80.3</c:v>
                      </c:pt>
                      <c:pt idx="458">
                        <c:v>85.1</c:v>
                      </c:pt>
                      <c:pt idx="459">
                        <c:v>84.4</c:v>
                      </c:pt>
                      <c:pt idx="460">
                        <c:v>85.2</c:v>
                      </c:pt>
                      <c:pt idx="461">
                        <c:v>86.1</c:v>
                      </c:pt>
                      <c:pt idx="462">
                        <c:v>86.1</c:v>
                      </c:pt>
                      <c:pt idx="463">
                        <c:v>86.8</c:v>
                      </c:pt>
                      <c:pt idx="464">
                        <c:v>88.3</c:v>
                      </c:pt>
                      <c:pt idx="465">
                        <c:v>89.9</c:v>
                      </c:pt>
                      <c:pt idx="466">
                        <c:v>87.9</c:v>
                      </c:pt>
                      <c:pt idx="467">
                        <c:v>86.2</c:v>
                      </c:pt>
                      <c:pt idx="468">
                        <c:v>87.3</c:v>
                      </c:pt>
                      <c:pt idx="469">
                        <c:v>87.7</c:v>
                      </c:pt>
                      <c:pt idx="470">
                        <c:v>88.8</c:v>
                      </c:pt>
                      <c:pt idx="471">
                        <c:v>88.1</c:v>
                      </c:pt>
                      <c:pt idx="472">
                        <c:v>83</c:v>
                      </c:pt>
                      <c:pt idx="473">
                        <c:v>82.1</c:v>
                      </c:pt>
                      <c:pt idx="474">
                        <c:v>83.9</c:v>
                      </c:pt>
                      <c:pt idx="475">
                        <c:v>81.7</c:v>
                      </c:pt>
                      <c:pt idx="476">
                        <c:v>81.599999999999994</c:v>
                      </c:pt>
                      <c:pt idx="477">
                        <c:v>81.2</c:v>
                      </c:pt>
                      <c:pt idx="478">
                        <c:v>81.099999999999994</c:v>
                      </c:pt>
                      <c:pt idx="479">
                        <c:v>82.8</c:v>
                      </c:pt>
                      <c:pt idx="480">
                        <c:v>84.1</c:v>
                      </c:pt>
                      <c:pt idx="481">
                        <c:v>79.599999999999994</c:v>
                      </c:pt>
                      <c:pt idx="482">
                        <c:v>81</c:v>
                      </c:pt>
                      <c:pt idx="483">
                        <c:v>84</c:v>
                      </c:pt>
                      <c:pt idx="484">
                        <c:v>84.9</c:v>
                      </c:pt>
                      <c:pt idx="485">
                        <c:v>86.6</c:v>
                      </c:pt>
                      <c:pt idx="486">
                        <c:v>84.1</c:v>
                      </c:pt>
                      <c:pt idx="487">
                        <c:v>84.6</c:v>
                      </c:pt>
                      <c:pt idx="488">
                        <c:v>83.1</c:v>
                      </c:pt>
                      <c:pt idx="489">
                        <c:v>83.5</c:v>
                      </c:pt>
                      <c:pt idx="490">
                        <c:v>80.5</c:v>
                      </c:pt>
                      <c:pt idx="491">
                        <c:v>82.5</c:v>
                      </c:pt>
                      <c:pt idx="492">
                        <c:v>82.1</c:v>
                      </c:pt>
                      <c:pt idx="493">
                        <c:v>84.8</c:v>
                      </c:pt>
                      <c:pt idx="494">
                        <c:v>85.2</c:v>
                      </c:pt>
                      <c:pt idx="495">
                        <c:v>87.3</c:v>
                      </c:pt>
                      <c:pt idx="496">
                        <c:v>87.1</c:v>
                      </c:pt>
                      <c:pt idx="497">
                        <c:v>84.1</c:v>
                      </c:pt>
                      <c:pt idx="498">
                        <c:v>80.8</c:v>
                      </c:pt>
                      <c:pt idx="499">
                        <c:v>82.4</c:v>
                      </c:pt>
                      <c:pt idx="500">
                        <c:v>84.7</c:v>
                      </c:pt>
                      <c:pt idx="501">
                        <c:v>82.1</c:v>
                      </c:pt>
                      <c:pt idx="502">
                        <c:v>83.3</c:v>
                      </c:pt>
                      <c:pt idx="503">
                        <c:v>84.1</c:v>
                      </c:pt>
                      <c:pt idx="504">
                        <c:v>80.5</c:v>
                      </c:pt>
                      <c:pt idx="505">
                        <c:v>80.2</c:v>
                      </c:pt>
                      <c:pt idx="506">
                        <c:v>82.4</c:v>
                      </c:pt>
                      <c:pt idx="507">
                        <c:v>82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0.21</c:v>
                      </c:pt>
                      <c:pt idx="6">
                        <c:v>0</c:v>
                      </c:pt>
                      <c:pt idx="7">
                        <c:v>0.45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2.5299999999999998</c:v>
                      </c:pt>
                      <c:pt idx="14">
                        <c:v>0.28999999999999998</c:v>
                      </c:pt>
                      <c:pt idx="15">
                        <c:v>0.37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0.06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0.02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2.65</c:v>
                      </c:pt>
                      <c:pt idx="29">
                        <c:v>0</c:v>
                      </c:pt>
                      <c:pt idx="30">
                        <c:v>2.0499999999999998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1.36</c:v>
                      </c:pt>
                      <c:pt idx="35">
                        <c:v>1.91</c:v>
                      </c:pt>
                      <c:pt idx="36">
                        <c:v>0.68</c:v>
                      </c:pt>
                      <c:pt idx="37">
                        <c:v>1.86</c:v>
                      </c:pt>
                      <c:pt idx="38">
                        <c:v>0.13</c:v>
                      </c:pt>
                      <c:pt idx="39">
                        <c:v>0</c:v>
                      </c:pt>
                      <c:pt idx="40">
                        <c:v>0.01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0.62</c:v>
                      </c:pt>
                      <c:pt idx="53">
                        <c:v>0.22</c:v>
                      </c:pt>
                      <c:pt idx="54">
                        <c:v>0</c:v>
                      </c:pt>
                      <c:pt idx="55">
                        <c:v>0.96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1.04</c:v>
                      </c:pt>
                      <c:pt idx="61">
                        <c:v>1.28</c:v>
                      </c:pt>
                      <c:pt idx="62">
                        <c:v>1.69</c:v>
                      </c:pt>
                      <c:pt idx="63">
                        <c:v>0.02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4.45</c:v>
                      </c:pt>
                      <c:pt idx="69">
                        <c:v>0.03</c:v>
                      </c:pt>
                      <c:pt idx="70">
                        <c:v>0.03</c:v>
                      </c:pt>
                      <c:pt idx="71">
                        <c:v>2.54</c:v>
                      </c:pt>
                      <c:pt idx="72">
                        <c:v>0.13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0.22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0.78</c:v>
                      </c:pt>
                      <c:pt idx="84">
                        <c:v>0.02</c:v>
                      </c:pt>
                      <c:pt idx="85">
                        <c:v>0.85</c:v>
                      </c:pt>
                      <c:pt idx="86">
                        <c:v>0.72</c:v>
                      </c:pt>
                      <c:pt idx="87">
                        <c:v>0.83</c:v>
                      </c:pt>
                      <c:pt idx="88">
                        <c:v>1.46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0.9</c:v>
                      </c:pt>
                      <c:pt idx="96">
                        <c:v>0</c:v>
                      </c:pt>
                      <c:pt idx="97">
                        <c:v>1.51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0.26</c:v>
                      </c:pt>
                      <c:pt idx="101">
                        <c:v>0.01</c:v>
                      </c:pt>
                      <c:pt idx="102">
                        <c:v>0</c:v>
                      </c:pt>
                      <c:pt idx="103">
                        <c:v>0.62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0.61</c:v>
                      </c:pt>
                      <c:pt idx="107">
                        <c:v>1.2</c:v>
                      </c:pt>
                      <c:pt idx="108">
                        <c:v>0.22</c:v>
                      </c:pt>
                      <c:pt idx="109">
                        <c:v>0.02</c:v>
                      </c:pt>
                      <c:pt idx="110">
                        <c:v>0.01</c:v>
                      </c:pt>
                      <c:pt idx="111">
                        <c:v>0.02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0.15</c:v>
                      </c:pt>
                      <c:pt idx="115">
                        <c:v>0.74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0.72</c:v>
                      </c:pt>
                      <c:pt idx="119">
                        <c:v>0.01</c:v>
                      </c:pt>
                      <c:pt idx="120">
                        <c:v>0</c:v>
                      </c:pt>
                      <c:pt idx="121">
                        <c:v>0.02</c:v>
                      </c:pt>
                      <c:pt idx="122">
                        <c:v>0.01</c:v>
                      </c:pt>
                      <c:pt idx="123">
                        <c:v>1.79</c:v>
                      </c:pt>
                      <c:pt idx="124">
                        <c:v>0.85</c:v>
                      </c:pt>
                      <c:pt idx="125">
                        <c:v>0.09</c:v>
                      </c:pt>
                      <c:pt idx="126">
                        <c:v>0.01</c:v>
                      </c:pt>
                      <c:pt idx="127">
                        <c:v>0.21</c:v>
                      </c:pt>
                      <c:pt idx="128">
                        <c:v>1.39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0.51</c:v>
                      </c:pt>
                      <c:pt idx="132">
                        <c:v>0.21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1.08</c:v>
                      </c:pt>
                      <c:pt idx="140">
                        <c:v>0</c:v>
                      </c:pt>
                      <c:pt idx="141">
                        <c:v>0.42</c:v>
                      </c:pt>
                      <c:pt idx="142">
                        <c:v>0</c:v>
                      </c:pt>
                      <c:pt idx="143">
                        <c:v>0.71</c:v>
                      </c:pt>
                      <c:pt idx="144">
                        <c:v>0.32</c:v>
                      </c:pt>
                      <c:pt idx="145">
                        <c:v>0.66</c:v>
                      </c:pt>
                      <c:pt idx="146">
                        <c:v>2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0.01</c:v>
                      </c:pt>
                      <c:pt idx="152">
                        <c:v>1.59</c:v>
                      </c:pt>
                      <c:pt idx="153">
                        <c:v>0.6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0.01</c:v>
                      </c:pt>
                      <c:pt idx="159">
                        <c:v>0</c:v>
                      </c:pt>
                      <c:pt idx="160">
                        <c:v>0.19</c:v>
                      </c:pt>
                      <c:pt idx="161">
                        <c:v>0.14000000000000001</c:v>
                      </c:pt>
                      <c:pt idx="162">
                        <c:v>0.13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0.85</c:v>
                      </c:pt>
                      <c:pt idx="169">
                        <c:v>7.0000000000000007E-2</c:v>
                      </c:pt>
                      <c:pt idx="170">
                        <c:v>0.2</c:v>
                      </c:pt>
                      <c:pt idx="171">
                        <c:v>0.09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0.03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0.28000000000000003</c:v>
                      </c:pt>
                      <c:pt idx="187">
                        <c:v>0.67</c:v>
                      </c:pt>
                      <c:pt idx="188">
                        <c:v>3.51</c:v>
                      </c:pt>
                      <c:pt idx="189">
                        <c:v>1.23</c:v>
                      </c:pt>
                      <c:pt idx="190">
                        <c:v>7.0000000000000007E-2</c:v>
                      </c:pt>
                      <c:pt idx="191">
                        <c:v>0.02</c:v>
                      </c:pt>
                      <c:pt idx="192">
                        <c:v>0.25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0.1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0.14000000000000001</c:v>
                      </c:pt>
                      <c:pt idx="202">
                        <c:v>0.38</c:v>
                      </c:pt>
                      <c:pt idx="203">
                        <c:v>0.1</c:v>
                      </c:pt>
                      <c:pt idx="204">
                        <c:v>1.57</c:v>
                      </c:pt>
                      <c:pt idx="205">
                        <c:v>0</c:v>
                      </c:pt>
                      <c:pt idx="206">
                        <c:v>0.19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0.14000000000000001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1.32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0.21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0.01</c:v>
                      </c:pt>
                      <c:pt idx="253">
                        <c:v>0.01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0.4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0.05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1.07</c:v>
                      </c:pt>
                      <c:pt idx="272">
                        <c:v>0.02</c:v>
                      </c:pt>
                      <c:pt idx="273">
                        <c:v>0.32</c:v>
                      </c:pt>
                      <c:pt idx="274">
                        <c:v>0.12</c:v>
                      </c:pt>
                      <c:pt idx="275">
                        <c:v>0</c:v>
                      </c:pt>
                      <c:pt idx="276">
                        <c:v>0.03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1.66</c:v>
                      </c:pt>
                      <c:pt idx="284">
                        <c:v>0</c:v>
                      </c:pt>
                      <c:pt idx="285">
                        <c:v>0.08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0.04</c:v>
                      </c:pt>
                      <c:pt idx="293">
                        <c:v>0.13</c:v>
                      </c:pt>
                      <c:pt idx="294">
                        <c:v>0.02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0.02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0.02</c:v>
                      </c:pt>
                      <c:pt idx="303">
                        <c:v>0</c:v>
                      </c:pt>
                      <c:pt idx="304">
                        <c:v>0.01</c:v>
                      </c:pt>
                      <c:pt idx="305">
                        <c:v>0.93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0.01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0.37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0.78</c:v>
                      </c:pt>
                      <c:pt idx="321">
                        <c:v>0.02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0.22</c:v>
                      </c:pt>
                      <c:pt idx="329">
                        <c:v>0.01</c:v>
                      </c:pt>
                      <c:pt idx="330">
                        <c:v>0.61</c:v>
                      </c:pt>
                      <c:pt idx="331">
                        <c:v>0.01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0.01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0.56000000000000005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0.03</c:v>
                      </c:pt>
                      <c:pt idx="349">
                        <c:v>0.04</c:v>
                      </c:pt>
                      <c:pt idx="350">
                        <c:v>0</c:v>
                      </c:pt>
                      <c:pt idx="351">
                        <c:v>0.62</c:v>
                      </c:pt>
                      <c:pt idx="352">
                        <c:v>0</c:v>
                      </c:pt>
                      <c:pt idx="353">
                        <c:v>0.02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0.01</c:v>
                      </c:pt>
                      <c:pt idx="366">
                        <c:v>0.3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1.04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0.21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1.06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1.07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0.34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0.06</c:v>
                      </c:pt>
                      <c:pt idx="398">
                        <c:v>0.72</c:v>
                      </c:pt>
                      <c:pt idx="399">
                        <c:v>1.48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0.35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0.24</c:v>
                      </c:pt>
                      <c:pt idx="411">
                        <c:v>0.06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0.3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1.79</c:v>
                      </c:pt>
                      <c:pt idx="422">
                        <c:v>0.76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1.22</c:v>
                      </c:pt>
                      <c:pt idx="429">
                        <c:v>0.17</c:v>
                      </c:pt>
                      <c:pt idx="430">
                        <c:v>0</c:v>
                      </c:pt>
                      <c:pt idx="431">
                        <c:v>0.06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0.16</c:v>
                      </c:pt>
                      <c:pt idx="438">
                        <c:v>0</c:v>
                      </c:pt>
                      <c:pt idx="439">
                        <c:v>0.65</c:v>
                      </c:pt>
                      <c:pt idx="440">
                        <c:v>7.0000000000000007E-2</c:v>
                      </c:pt>
                      <c:pt idx="441">
                        <c:v>3.6</c:v>
                      </c:pt>
                      <c:pt idx="442">
                        <c:v>0.01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0.44</c:v>
                      </c:pt>
                      <c:pt idx="448">
                        <c:v>0.01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1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0.91</c:v>
                      </c:pt>
                      <c:pt idx="458">
                        <c:v>0.01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0.03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1.86</c:v>
                      </c:pt>
                      <c:pt idx="477">
                        <c:v>0.18</c:v>
                      </c:pt>
                      <c:pt idx="478">
                        <c:v>0.2</c:v>
                      </c:pt>
                      <c:pt idx="479">
                        <c:v>0.33</c:v>
                      </c:pt>
                      <c:pt idx="480">
                        <c:v>1.06</c:v>
                      </c:pt>
                      <c:pt idx="481">
                        <c:v>0.02</c:v>
                      </c:pt>
                      <c:pt idx="482">
                        <c:v>0.25</c:v>
                      </c:pt>
                      <c:pt idx="483">
                        <c:v>0.7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0.44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0.03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0.23</c:v>
                      </c:pt>
                      <c:pt idx="499">
                        <c:v>0.64</c:v>
                      </c:pt>
                      <c:pt idx="500">
                        <c:v>0.39</c:v>
                      </c:pt>
                      <c:pt idx="501">
                        <c:v>0.02</c:v>
                      </c:pt>
                      <c:pt idx="502">
                        <c:v>0.05</c:v>
                      </c:pt>
                      <c:pt idx="503">
                        <c:v>0.6</c:v>
                      </c:pt>
                      <c:pt idx="504">
                        <c:v>0.01</c:v>
                      </c:pt>
                      <c:pt idx="505">
                        <c:v>0.22</c:v>
                      </c:pt>
                      <c:pt idx="506">
                        <c:v>0.76</c:v>
                      </c:pt>
                      <c:pt idx="507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F79E-416E-BAAE-FA16796F3BBC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Weather!$Q$2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Weather!$O$3:$O$510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69.2</c:v>
                      </c:pt>
                      <c:pt idx="1">
                        <c:v>70.3</c:v>
                      </c:pt>
                      <c:pt idx="2">
                        <c:v>66.8</c:v>
                      </c:pt>
                      <c:pt idx="3">
                        <c:v>71.400000000000006</c:v>
                      </c:pt>
                      <c:pt idx="4">
                        <c:v>73.8</c:v>
                      </c:pt>
                      <c:pt idx="5">
                        <c:v>74</c:v>
                      </c:pt>
                      <c:pt idx="6">
                        <c:v>72.2</c:v>
                      </c:pt>
                      <c:pt idx="7">
                        <c:v>57.7</c:v>
                      </c:pt>
                      <c:pt idx="8">
                        <c:v>52.7</c:v>
                      </c:pt>
                      <c:pt idx="9">
                        <c:v>54.6</c:v>
                      </c:pt>
                      <c:pt idx="10">
                        <c:v>58.7</c:v>
                      </c:pt>
                      <c:pt idx="11">
                        <c:v>61.8</c:v>
                      </c:pt>
                      <c:pt idx="12">
                        <c:v>63</c:v>
                      </c:pt>
                      <c:pt idx="13">
                        <c:v>63.6</c:v>
                      </c:pt>
                      <c:pt idx="14">
                        <c:v>73.7</c:v>
                      </c:pt>
                      <c:pt idx="15">
                        <c:v>71.099999999999994</c:v>
                      </c:pt>
                      <c:pt idx="16">
                        <c:v>76.8</c:v>
                      </c:pt>
                      <c:pt idx="17">
                        <c:v>66.8</c:v>
                      </c:pt>
                      <c:pt idx="18">
                        <c:v>59.7</c:v>
                      </c:pt>
                      <c:pt idx="19">
                        <c:v>70.2</c:v>
                      </c:pt>
                      <c:pt idx="20">
                        <c:v>69.2</c:v>
                      </c:pt>
                      <c:pt idx="21">
                        <c:v>54.8</c:v>
                      </c:pt>
                      <c:pt idx="22">
                        <c:v>51.8</c:v>
                      </c:pt>
                      <c:pt idx="23">
                        <c:v>54.3</c:v>
                      </c:pt>
                      <c:pt idx="24">
                        <c:v>60.8</c:v>
                      </c:pt>
                      <c:pt idx="25">
                        <c:v>63.8</c:v>
                      </c:pt>
                      <c:pt idx="26">
                        <c:v>69.7</c:v>
                      </c:pt>
                      <c:pt idx="27">
                        <c:v>72.3</c:v>
                      </c:pt>
                      <c:pt idx="28">
                        <c:v>69.400000000000006</c:v>
                      </c:pt>
                      <c:pt idx="29">
                        <c:v>76.8</c:v>
                      </c:pt>
                      <c:pt idx="30">
                        <c:v>68.7</c:v>
                      </c:pt>
                      <c:pt idx="31">
                        <c:v>67.099999999999994</c:v>
                      </c:pt>
                      <c:pt idx="32">
                        <c:v>67.599999999999994</c:v>
                      </c:pt>
                      <c:pt idx="33">
                        <c:v>63.7</c:v>
                      </c:pt>
                      <c:pt idx="34">
                        <c:v>62.7</c:v>
                      </c:pt>
                      <c:pt idx="35">
                        <c:v>66.099999999999994</c:v>
                      </c:pt>
                      <c:pt idx="36">
                        <c:v>63.4</c:v>
                      </c:pt>
                      <c:pt idx="37">
                        <c:v>61.9</c:v>
                      </c:pt>
                      <c:pt idx="38">
                        <c:v>61.2</c:v>
                      </c:pt>
                      <c:pt idx="39">
                        <c:v>62.8</c:v>
                      </c:pt>
                      <c:pt idx="40">
                        <c:v>65.8</c:v>
                      </c:pt>
                      <c:pt idx="41">
                        <c:v>57.5</c:v>
                      </c:pt>
                      <c:pt idx="42">
                        <c:v>57.9</c:v>
                      </c:pt>
                      <c:pt idx="43">
                        <c:v>66.7</c:v>
                      </c:pt>
                      <c:pt idx="44">
                        <c:v>66</c:v>
                      </c:pt>
                      <c:pt idx="45">
                        <c:v>67.099999999999994</c:v>
                      </c:pt>
                      <c:pt idx="46">
                        <c:v>68.2</c:v>
                      </c:pt>
                      <c:pt idx="47">
                        <c:v>75</c:v>
                      </c:pt>
                      <c:pt idx="48">
                        <c:v>79.400000000000006</c:v>
                      </c:pt>
                      <c:pt idx="49">
                        <c:v>78.2</c:v>
                      </c:pt>
                      <c:pt idx="50">
                        <c:v>74.5</c:v>
                      </c:pt>
                      <c:pt idx="51">
                        <c:v>71.2</c:v>
                      </c:pt>
                      <c:pt idx="52">
                        <c:v>73.099999999999994</c:v>
                      </c:pt>
                      <c:pt idx="53">
                        <c:v>78.7</c:v>
                      </c:pt>
                      <c:pt idx="54">
                        <c:v>77.400000000000006</c:v>
                      </c:pt>
                      <c:pt idx="55">
                        <c:v>69.5</c:v>
                      </c:pt>
                      <c:pt idx="56">
                        <c:v>69.2</c:v>
                      </c:pt>
                      <c:pt idx="57">
                        <c:v>70.3</c:v>
                      </c:pt>
                      <c:pt idx="58">
                        <c:v>72.900000000000006</c:v>
                      </c:pt>
                      <c:pt idx="59">
                        <c:v>76.2</c:v>
                      </c:pt>
                      <c:pt idx="60">
                        <c:v>72.400000000000006</c:v>
                      </c:pt>
                      <c:pt idx="61">
                        <c:v>72.3</c:v>
                      </c:pt>
                      <c:pt idx="62">
                        <c:v>71.8</c:v>
                      </c:pt>
                      <c:pt idx="63">
                        <c:v>65</c:v>
                      </c:pt>
                      <c:pt idx="64">
                        <c:v>68.8</c:v>
                      </c:pt>
                      <c:pt idx="65">
                        <c:v>70.3</c:v>
                      </c:pt>
                      <c:pt idx="66">
                        <c:v>73.5</c:v>
                      </c:pt>
                      <c:pt idx="67">
                        <c:v>71.900000000000006</c:v>
                      </c:pt>
                      <c:pt idx="68">
                        <c:v>72</c:v>
                      </c:pt>
                      <c:pt idx="69">
                        <c:v>74.7</c:v>
                      </c:pt>
                      <c:pt idx="70">
                        <c:v>70.599999999999994</c:v>
                      </c:pt>
                      <c:pt idx="71">
                        <c:v>74.099999999999994</c:v>
                      </c:pt>
                      <c:pt idx="72">
                        <c:v>75.2</c:v>
                      </c:pt>
                      <c:pt idx="73">
                        <c:v>73.5</c:v>
                      </c:pt>
                      <c:pt idx="74">
                        <c:v>72.7</c:v>
                      </c:pt>
                      <c:pt idx="75">
                        <c:v>77</c:v>
                      </c:pt>
                      <c:pt idx="76">
                        <c:v>79.3</c:v>
                      </c:pt>
                      <c:pt idx="77">
                        <c:v>79.5</c:v>
                      </c:pt>
                      <c:pt idx="78">
                        <c:v>77.2</c:v>
                      </c:pt>
                      <c:pt idx="79">
                        <c:v>72.7</c:v>
                      </c:pt>
                      <c:pt idx="80">
                        <c:v>69.599999999999994</c:v>
                      </c:pt>
                      <c:pt idx="81">
                        <c:v>74.2</c:v>
                      </c:pt>
                      <c:pt idx="82">
                        <c:v>75.900000000000006</c:v>
                      </c:pt>
                      <c:pt idx="83">
                        <c:v>77</c:v>
                      </c:pt>
                      <c:pt idx="84">
                        <c:v>76.599999999999994</c:v>
                      </c:pt>
                      <c:pt idx="85">
                        <c:v>74.599999999999994</c:v>
                      </c:pt>
                      <c:pt idx="86">
                        <c:v>73.900000000000006</c:v>
                      </c:pt>
                      <c:pt idx="87">
                        <c:v>73.7</c:v>
                      </c:pt>
                      <c:pt idx="88">
                        <c:v>80.5</c:v>
                      </c:pt>
                      <c:pt idx="89">
                        <c:v>83</c:v>
                      </c:pt>
                      <c:pt idx="90">
                        <c:v>82.6</c:v>
                      </c:pt>
                      <c:pt idx="91">
                        <c:v>81.7</c:v>
                      </c:pt>
                      <c:pt idx="92">
                        <c:v>81.5</c:v>
                      </c:pt>
                      <c:pt idx="93">
                        <c:v>82.8</c:v>
                      </c:pt>
                      <c:pt idx="94">
                        <c:v>81</c:v>
                      </c:pt>
                      <c:pt idx="95">
                        <c:v>79.099999999999994</c:v>
                      </c:pt>
                      <c:pt idx="96">
                        <c:v>83</c:v>
                      </c:pt>
                      <c:pt idx="97">
                        <c:v>81.900000000000006</c:v>
                      </c:pt>
                      <c:pt idx="98">
                        <c:v>78.599999999999994</c:v>
                      </c:pt>
                      <c:pt idx="99">
                        <c:v>76.8</c:v>
                      </c:pt>
                      <c:pt idx="100">
                        <c:v>78.7</c:v>
                      </c:pt>
                      <c:pt idx="101">
                        <c:v>81.5</c:v>
                      </c:pt>
                      <c:pt idx="102">
                        <c:v>76.8</c:v>
                      </c:pt>
                      <c:pt idx="103">
                        <c:v>78.3</c:v>
                      </c:pt>
                      <c:pt idx="104">
                        <c:v>81.2</c:v>
                      </c:pt>
                      <c:pt idx="105">
                        <c:v>81.599999999999994</c:v>
                      </c:pt>
                      <c:pt idx="106">
                        <c:v>79.5</c:v>
                      </c:pt>
                      <c:pt idx="107">
                        <c:v>79.8</c:v>
                      </c:pt>
                      <c:pt idx="108">
                        <c:v>76.5</c:v>
                      </c:pt>
                      <c:pt idx="109">
                        <c:v>78.2</c:v>
                      </c:pt>
                      <c:pt idx="110">
                        <c:v>78.5</c:v>
                      </c:pt>
                      <c:pt idx="111">
                        <c:v>79.400000000000006</c:v>
                      </c:pt>
                      <c:pt idx="112">
                        <c:v>80.7</c:v>
                      </c:pt>
                      <c:pt idx="113">
                        <c:v>80.900000000000006</c:v>
                      </c:pt>
                      <c:pt idx="114">
                        <c:v>77.400000000000006</c:v>
                      </c:pt>
                      <c:pt idx="115">
                        <c:v>80.8</c:v>
                      </c:pt>
                      <c:pt idx="116">
                        <c:v>80.400000000000006</c:v>
                      </c:pt>
                      <c:pt idx="117">
                        <c:v>77.400000000000006</c:v>
                      </c:pt>
                      <c:pt idx="118">
                        <c:v>79.3</c:v>
                      </c:pt>
                      <c:pt idx="119">
                        <c:v>79.400000000000006</c:v>
                      </c:pt>
                      <c:pt idx="120">
                        <c:v>79.400000000000006</c:v>
                      </c:pt>
                      <c:pt idx="121">
                        <c:v>81.599999999999994</c:v>
                      </c:pt>
                      <c:pt idx="122">
                        <c:v>77.400000000000006</c:v>
                      </c:pt>
                      <c:pt idx="123">
                        <c:v>75.599999999999994</c:v>
                      </c:pt>
                      <c:pt idx="124">
                        <c:v>77.8</c:v>
                      </c:pt>
                      <c:pt idx="125">
                        <c:v>79.2</c:v>
                      </c:pt>
                      <c:pt idx="126">
                        <c:v>80</c:v>
                      </c:pt>
                      <c:pt idx="127">
                        <c:v>77.7</c:v>
                      </c:pt>
                      <c:pt idx="128">
                        <c:v>79.099999999999994</c:v>
                      </c:pt>
                      <c:pt idx="129">
                        <c:v>81.599999999999994</c:v>
                      </c:pt>
                      <c:pt idx="130">
                        <c:v>80</c:v>
                      </c:pt>
                      <c:pt idx="131">
                        <c:v>76.7</c:v>
                      </c:pt>
                      <c:pt idx="132">
                        <c:v>80.7</c:v>
                      </c:pt>
                      <c:pt idx="133">
                        <c:v>82.1</c:v>
                      </c:pt>
                      <c:pt idx="134">
                        <c:v>82.4</c:v>
                      </c:pt>
                      <c:pt idx="135">
                        <c:v>83.6</c:v>
                      </c:pt>
                      <c:pt idx="136">
                        <c:v>82.8</c:v>
                      </c:pt>
                      <c:pt idx="137">
                        <c:v>82.4</c:v>
                      </c:pt>
                      <c:pt idx="138">
                        <c:v>79.7</c:v>
                      </c:pt>
                      <c:pt idx="139">
                        <c:v>79</c:v>
                      </c:pt>
                      <c:pt idx="140">
                        <c:v>81.3</c:v>
                      </c:pt>
                      <c:pt idx="141">
                        <c:v>82.7</c:v>
                      </c:pt>
                      <c:pt idx="142">
                        <c:v>80.3</c:v>
                      </c:pt>
                      <c:pt idx="143">
                        <c:v>80.3</c:v>
                      </c:pt>
                      <c:pt idx="144">
                        <c:v>77.5</c:v>
                      </c:pt>
                      <c:pt idx="145">
                        <c:v>76.599999999999994</c:v>
                      </c:pt>
                      <c:pt idx="146">
                        <c:v>78.3</c:v>
                      </c:pt>
                      <c:pt idx="147">
                        <c:v>76.3</c:v>
                      </c:pt>
                      <c:pt idx="148">
                        <c:v>77.7</c:v>
                      </c:pt>
                      <c:pt idx="149">
                        <c:v>79.599999999999994</c:v>
                      </c:pt>
                      <c:pt idx="150">
                        <c:v>82.6</c:v>
                      </c:pt>
                      <c:pt idx="151">
                        <c:v>78.8</c:v>
                      </c:pt>
                      <c:pt idx="152">
                        <c:v>80.400000000000006</c:v>
                      </c:pt>
                      <c:pt idx="153">
                        <c:v>79.2</c:v>
                      </c:pt>
                      <c:pt idx="154">
                        <c:v>77</c:v>
                      </c:pt>
                      <c:pt idx="155">
                        <c:v>78.099999999999994</c:v>
                      </c:pt>
                      <c:pt idx="156">
                        <c:v>81.3</c:v>
                      </c:pt>
                      <c:pt idx="157">
                        <c:v>77.900000000000006</c:v>
                      </c:pt>
                      <c:pt idx="158">
                        <c:v>80.5</c:v>
                      </c:pt>
                      <c:pt idx="159">
                        <c:v>80.599999999999994</c:v>
                      </c:pt>
                      <c:pt idx="160">
                        <c:v>81.3</c:v>
                      </c:pt>
                      <c:pt idx="161">
                        <c:v>80.3</c:v>
                      </c:pt>
                      <c:pt idx="162">
                        <c:v>82.3</c:v>
                      </c:pt>
                      <c:pt idx="163">
                        <c:v>81.599999999999994</c:v>
                      </c:pt>
                      <c:pt idx="164">
                        <c:v>83.3</c:v>
                      </c:pt>
                      <c:pt idx="165">
                        <c:v>84.1</c:v>
                      </c:pt>
                      <c:pt idx="166">
                        <c:v>82.8</c:v>
                      </c:pt>
                      <c:pt idx="167">
                        <c:v>78.900000000000006</c:v>
                      </c:pt>
                      <c:pt idx="168">
                        <c:v>79.400000000000006</c:v>
                      </c:pt>
                      <c:pt idx="169">
                        <c:v>76.3</c:v>
                      </c:pt>
                      <c:pt idx="170">
                        <c:v>76.7</c:v>
                      </c:pt>
                      <c:pt idx="171">
                        <c:v>74.3</c:v>
                      </c:pt>
                      <c:pt idx="174">
                        <c:v>81.2</c:v>
                      </c:pt>
                      <c:pt idx="175">
                        <c:v>79.7</c:v>
                      </c:pt>
                      <c:pt idx="176">
                        <c:v>80.3</c:v>
                      </c:pt>
                      <c:pt idx="177">
                        <c:v>80</c:v>
                      </c:pt>
                      <c:pt idx="178">
                        <c:v>81.900000000000006</c:v>
                      </c:pt>
                      <c:pt idx="179">
                        <c:v>78.3</c:v>
                      </c:pt>
                      <c:pt idx="180">
                        <c:v>78.7</c:v>
                      </c:pt>
                      <c:pt idx="181">
                        <c:v>78</c:v>
                      </c:pt>
                      <c:pt idx="182">
                        <c:v>76</c:v>
                      </c:pt>
                      <c:pt idx="183">
                        <c:v>72.2</c:v>
                      </c:pt>
                      <c:pt idx="184">
                        <c:v>72.599999999999994</c:v>
                      </c:pt>
                      <c:pt idx="185">
                        <c:v>75.900000000000006</c:v>
                      </c:pt>
                      <c:pt idx="186">
                        <c:v>77</c:v>
                      </c:pt>
                      <c:pt idx="187">
                        <c:v>73</c:v>
                      </c:pt>
                      <c:pt idx="188">
                        <c:v>74.8</c:v>
                      </c:pt>
                      <c:pt idx="189">
                        <c:v>76.8</c:v>
                      </c:pt>
                      <c:pt idx="190">
                        <c:v>78</c:v>
                      </c:pt>
                      <c:pt idx="191">
                        <c:v>76.8</c:v>
                      </c:pt>
                      <c:pt idx="192">
                        <c:v>76.2</c:v>
                      </c:pt>
                      <c:pt idx="193">
                        <c:v>76.8</c:v>
                      </c:pt>
                      <c:pt idx="194">
                        <c:v>79</c:v>
                      </c:pt>
                      <c:pt idx="195">
                        <c:v>64.8</c:v>
                      </c:pt>
                      <c:pt idx="196">
                        <c:v>66.2</c:v>
                      </c:pt>
                      <c:pt idx="197">
                        <c:v>65.599999999999994</c:v>
                      </c:pt>
                      <c:pt idx="198">
                        <c:v>67.400000000000006</c:v>
                      </c:pt>
                      <c:pt idx="199">
                        <c:v>69.900000000000006</c:v>
                      </c:pt>
                      <c:pt idx="200">
                        <c:v>74.599999999999994</c:v>
                      </c:pt>
                      <c:pt idx="201">
                        <c:v>73.5</c:v>
                      </c:pt>
                      <c:pt idx="202">
                        <c:v>73</c:v>
                      </c:pt>
                      <c:pt idx="203">
                        <c:v>74.099999999999994</c:v>
                      </c:pt>
                      <c:pt idx="204">
                        <c:v>75</c:v>
                      </c:pt>
                      <c:pt idx="205">
                        <c:v>74.8</c:v>
                      </c:pt>
                      <c:pt idx="206">
                        <c:v>75.7</c:v>
                      </c:pt>
                      <c:pt idx="207">
                        <c:v>75.3</c:v>
                      </c:pt>
                      <c:pt idx="208">
                        <c:v>73.3</c:v>
                      </c:pt>
                      <c:pt idx="209">
                        <c:v>72.900000000000006</c:v>
                      </c:pt>
                      <c:pt idx="210">
                        <c:v>74.5</c:v>
                      </c:pt>
                      <c:pt idx="211">
                        <c:v>73.5</c:v>
                      </c:pt>
                      <c:pt idx="212">
                        <c:v>73.400000000000006</c:v>
                      </c:pt>
                      <c:pt idx="213">
                        <c:v>74.599999999999994</c:v>
                      </c:pt>
                      <c:pt idx="214">
                        <c:v>76.099999999999994</c:v>
                      </c:pt>
                      <c:pt idx="215">
                        <c:v>78.400000000000006</c:v>
                      </c:pt>
                      <c:pt idx="216">
                        <c:v>76.900000000000006</c:v>
                      </c:pt>
                      <c:pt idx="217">
                        <c:v>75.599999999999994</c:v>
                      </c:pt>
                      <c:pt idx="218">
                        <c:v>76.2</c:v>
                      </c:pt>
                      <c:pt idx="219">
                        <c:v>67.2</c:v>
                      </c:pt>
                      <c:pt idx="220">
                        <c:v>59.2</c:v>
                      </c:pt>
                      <c:pt idx="221">
                        <c:v>60</c:v>
                      </c:pt>
                      <c:pt idx="222">
                        <c:v>64.7</c:v>
                      </c:pt>
                      <c:pt idx="223">
                        <c:v>72.2</c:v>
                      </c:pt>
                      <c:pt idx="224">
                        <c:v>74.7</c:v>
                      </c:pt>
                      <c:pt idx="225">
                        <c:v>74</c:v>
                      </c:pt>
                      <c:pt idx="226">
                        <c:v>73.7</c:v>
                      </c:pt>
                      <c:pt idx="227">
                        <c:v>73</c:v>
                      </c:pt>
                      <c:pt idx="228">
                        <c:v>72.8</c:v>
                      </c:pt>
                      <c:pt idx="229">
                        <c:v>70.400000000000006</c:v>
                      </c:pt>
                      <c:pt idx="230">
                        <c:v>72</c:v>
                      </c:pt>
                      <c:pt idx="231">
                        <c:v>62</c:v>
                      </c:pt>
                      <c:pt idx="232">
                        <c:v>58.8</c:v>
                      </c:pt>
                      <c:pt idx="233">
                        <c:v>56.4</c:v>
                      </c:pt>
                      <c:pt idx="234">
                        <c:v>59.7</c:v>
                      </c:pt>
                      <c:pt idx="235">
                        <c:v>61.8</c:v>
                      </c:pt>
                      <c:pt idx="236">
                        <c:v>62.3</c:v>
                      </c:pt>
                      <c:pt idx="237">
                        <c:v>59</c:v>
                      </c:pt>
                      <c:pt idx="238">
                        <c:v>48.8</c:v>
                      </c:pt>
                      <c:pt idx="239">
                        <c:v>51.7</c:v>
                      </c:pt>
                      <c:pt idx="240">
                        <c:v>54.4</c:v>
                      </c:pt>
                      <c:pt idx="241">
                        <c:v>53.4</c:v>
                      </c:pt>
                      <c:pt idx="242">
                        <c:v>55.8</c:v>
                      </c:pt>
                      <c:pt idx="243">
                        <c:v>56.7</c:v>
                      </c:pt>
                      <c:pt idx="244">
                        <c:v>62.6</c:v>
                      </c:pt>
                      <c:pt idx="245">
                        <c:v>62.4</c:v>
                      </c:pt>
                      <c:pt idx="246">
                        <c:v>56.2</c:v>
                      </c:pt>
                      <c:pt idx="247">
                        <c:v>49.4</c:v>
                      </c:pt>
                      <c:pt idx="248">
                        <c:v>51.4</c:v>
                      </c:pt>
                      <c:pt idx="249">
                        <c:v>59</c:v>
                      </c:pt>
                      <c:pt idx="250">
                        <c:v>60.2</c:v>
                      </c:pt>
                      <c:pt idx="251">
                        <c:v>64</c:v>
                      </c:pt>
                      <c:pt idx="252">
                        <c:v>62</c:v>
                      </c:pt>
                      <c:pt idx="253">
                        <c:v>52.1</c:v>
                      </c:pt>
                      <c:pt idx="254">
                        <c:v>58.1</c:v>
                      </c:pt>
                      <c:pt idx="255">
                        <c:v>64.8</c:v>
                      </c:pt>
                      <c:pt idx="256">
                        <c:v>60.4</c:v>
                      </c:pt>
                      <c:pt idx="257">
                        <c:v>48.9</c:v>
                      </c:pt>
                      <c:pt idx="258">
                        <c:v>55.9</c:v>
                      </c:pt>
                      <c:pt idx="259">
                        <c:v>64.3</c:v>
                      </c:pt>
                      <c:pt idx="260">
                        <c:v>51</c:v>
                      </c:pt>
                      <c:pt idx="261">
                        <c:v>48.2</c:v>
                      </c:pt>
                      <c:pt idx="262">
                        <c:v>53.5</c:v>
                      </c:pt>
                      <c:pt idx="263">
                        <c:v>51.1</c:v>
                      </c:pt>
                      <c:pt idx="264">
                        <c:v>52.8</c:v>
                      </c:pt>
                      <c:pt idx="265">
                        <c:v>55.2</c:v>
                      </c:pt>
                      <c:pt idx="266">
                        <c:v>56.9</c:v>
                      </c:pt>
                      <c:pt idx="267">
                        <c:v>58.2</c:v>
                      </c:pt>
                      <c:pt idx="268">
                        <c:v>59.8</c:v>
                      </c:pt>
                      <c:pt idx="269">
                        <c:v>62.5</c:v>
                      </c:pt>
                      <c:pt idx="270">
                        <c:v>65.5</c:v>
                      </c:pt>
                      <c:pt idx="271">
                        <c:v>53.1</c:v>
                      </c:pt>
                      <c:pt idx="272">
                        <c:v>54.4</c:v>
                      </c:pt>
                      <c:pt idx="273">
                        <c:v>65.599999999999994</c:v>
                      </c:pt>
                      <c:pt idx="274">
                        <c:v>75.2</c:v>
                      </c:pt>
                      <c:pt idx="275">
                        <c:v>65.599999999999994</c:v>
                      </c:pt>
                      <c:pt idx="276">
                        <c:v>49.8</c:v>
                      </c:pt>
                      <c:pt idx="277">
                        <c:v>56.6</c:v>
                      </c:pt>
                      <c:pt idx="278">
                        <c:v>64</c:v>
                      </c:pt>
                      <c:pt idx="279">
                        <c:v>68.099999999999994</c:v>
                      </c:pt>
                      <c:pt idx="280">
                        <c:v>70.5</c:v>
                      </c:pt>
                      <c:pt idx="281">
                        <c:v>68.099999999999994</c:v>
                      </c:pt>
                      <c:pt idx="282">
                        <c:v>68.2</c:v>
                      </c:pt>
                      <c:pt idx="283">
                        <c:v>49.5</c:v>
                      </c:pt>
                      <c:pt idx="284">
                        <c:v>43.9</c:v>
                      </c:pt>
                      <c:pt idx="285">
                        <c:v>44.4</c:v>
                      </c:pt>
                      <c:pt idx="286">
                        <c:v>48</c:v>
                      </c:pt>
                      <c:pt idx="287">
                        <c:v>52.4</c:v>
                      </c:pt>
                      <c:pt idx="288">
                        <c:v>63.7</c:v>
                      </c:pt>
                      <c:pt idx="289">
                        <c:v>70.5</c:v>
                      </c:pt>
                      <c:pt idx="290">
                        <c:v>72.7</c:v>
                      </c:pt>
                      <c:pt idx="291">
                        <c:v>69.3</c:v>
                      </c:pt>
                      <c:pt idx="292">
                        <c:v>72.3</c:v>
                      </c:pt>
                      <c:pt idx="293">
                        <c:v>74.599999999999994</c:v>
                      </c:pt>
                      <c:pt idx="294">
                        <c:v>74.3</c:v>
                      </c:pt>
                      <c:pt idx="295">
                        <c:v>76</c:v>
                      </c:pt>
                      <c:pt idx="296">
                        <c:v>76.8</c:v>
                      </c:pt>
                      <c:pt idx="297">
                        <c:v>53.6</c:v>
                      </c:pt>
                      <c:pt idx="298">
                        <c:v>37</c:v>
                      </c:pt>
                      <c:pt idx="299">
                        <c:v>42.4</c:v>
                      </c:pt>
                      <c:pt idx="300">
                        <c:v>57.3</c:v>
                      </c:pt>
                      <c:pt idx="301">
                        <c:v>56.9</c:v>
                      </c:pt>
                      <c:pt idx="302">
                        <c:v>42.9</c:v>
                      </c:pt>
                      <c:pt idx="303">
                        <c:v>59.2</c:v>
                      </c:pt>
                      <c:pt idx="304">
                        <c:v>67.099999999999994</c:v>
                      </c:pt>
                      <c:pt idx="305">
                        <c:v>48.3</c:v>
                      </c:pt>
                      <c:pt idx="306">
                        <c:v>46.3</c:v>
                      </c:pt>
                      <c:pt idx="307">
                        <c:v>49.3</c:v>
                      </c:pt>
                      <c:pt idx="308">
                        <c:v>51.8</c:v>
                      </c:pt>
                      <c:pt idx="309">
                        <c:v>55.1</c:v>
                      </c:pt>
                      <c:pt idx="310">
                        <c:v>50.8</c:v>
                      </c:pt>
                      <c:pt idx="311">
                        <c:v>39.6</c:v>
                      </c:pt>
                      <c:pt idx="312">
                        <c:v>44.1</c:v>
                      </c:pt>
                      <c:pt idx="313">
                        <c:v>48.8</c:v>
                      </c:pt>
                      <c:pt idx="314">
                        <c:v>63.2</c:v>
                      </c:pt>
                      <c:pt idx="315">
                        <c:v>46.9</c:v>
                      </c:pt>
                      <c:pt idx="316">
                        <c:v>34.1</c:v>
                      </c:pt>
                      <c:pt idx="317">
                        <c:v>34.299999999999997</c:v>
                      </c:pt>
                      <c:pt idx="318">
                        <c:v>37</c:v>
                      </c:pt>
                      <c:pt idx="319">
                        <c:v>44.1</c:v>
                      </c:pt>
                      <c:pt idx="320">
                        <c:v>48.5</c:v>
                      </c:pt>
                      <c:pt idx="321">
                        <c:v>42.7</c:v>
                      </c:pt>
                      <c:pt idx="322">
                        <c:v>45.1</c:v>
                      </c:pt>
                      <c:pt idx="323">
                        <c:v>46.3</c:v>
                      </c:pt>
                      <c:pt idx="324">
                        <c:v>41.6</c:v>
                      </c:pt>
                      <c:pt idx="325">
                        <c:v>52.3</c:v>
                      </c:pt>
                      <c:pt idx="326">
                        <c:v>54</c:v>
                      </c:pt>
                      <c:pt idx="327">
                        <c:v>58.6</c:v>
                      </c:pt>
                      <c:pt idx="328">
                        <c:v>66.099999999999994</c:v>
                      </c:pt>
                      <c:pt idx="329">
                        <c:v>53</c:v>
                      </c:pt>
                      <c:pt idx="330">
                        <c:v>35.200000000000003</c:v>
                      </c:pt>
                      <c:pt idx="331">
                        <c:v>37.5</c:v>
                      </c:pt>
                      <c:pt idx="332">
                        <c:v>42.1</c:v>
                      </c:pt>
                      <c:pt idx="333">
                        <c:v>47.8</c:v>
                      </c:pt>
                      <c:pt idx="334">
                        <c:v>46.2</c:v>
                      </c:pt>
                      <c:pt idx="335">
                        <c:v>49.3</c:v>
                      </c:pt>
                      <c:pt idx="336">
                        <c:v>52.9</c:v>
                      </c:pt>
                      <c:pt idx="337">
                        <c:v>53.5</c:v>
                      </c:pt>
                      <c:pt idx="338">
                        <c:v>52.3</c:v>
                      </c:pt>
                      <c:pt idx="339">
                        <c:v>42.8</c:v>
                      </c:pt>
                      <c:pt idx="340">
                        <c:v>48.7</c:v>
                      </c:pt>
                      <c:pt idx="341">
                        <c:v>52.5</c:v>
                      </c:pt>
                      <c:pt idx="342">
                        <c:v>64.7</c:v>
                      </c:pt>
                      <c:pt idx="343">
                        <c:v>69.5</c:v>
                      </c:pt>
                      <c:pt idx="344">
                        <c:v>46.4</c:v>
                      </c:pt>
                      <c:pt idx="345">
                        <c:v>48.2</c:v>
                      </c:pt>
                      <c:pt idx="346">
                        <c:v>54.6</c:v>
                      </c:pt>
                      <c:pt idx="347">
                        <c:v>70.400000000000006</c:v>
                      </c:pt>
                      <c:pt idx="348">
                        <c:v>73.900000000000006</c:v>
                      </c:pt>
                      <c:pt idx="349">
                        <c:v>70.8</c:v>
                      </c:pt>
                      <c:pt idx="350">
                        <c:v>69.3</c:v>
                      </c:pt>
                      <c:pt idx="351">
                        <c:v>49</c:v>
                      </c:pt>
                      <c:pt idx="352">
                        <c:v>53.8</c:v>
                      </c:pt>
                      <c:pt idx="353">
                        <c:v>48.8</c:v>
                      </c:pt>
                      <c:pt idx="354">
                        <c:v>44.7</c:v>
                      </c:pt>
                      <c:pt idx="355">
                        <c:v>52.7</c:v>
                      </c:pt>
                      <c:pt idx="356">
                        <c:v>57.8</c:v>
                      </c:pt>
                      <c:pt idx="357">
                        <c:v>58.5</c:v>
                      </c:pt>
                      <c:pt idx="358">
                        <c:v>60.4</c:v>
                      </c:pt>
                      <c:pt idx="359">
                        <c:v>68.400000000000006</c:v>
                      </c:pt>
                      <c:pt idx="360">
                        <c:v>73.5</c:v>
                      </c:pt>
                      <c:pt idx="361">
                        <c:v>70.5</c:v>
                      </c:pt>
                      <c:pt idx="362">
                        <c:v>54.3</c:v>
                      </c:pt>
                      <c:pt idx="363">
                        <c:v>50.4</c:v>
                      </c:pt>
                      <c:pt idx="364">
                        <c:v>57.8</c:v>
                      </c:pt>
                      <c:pt idx="365">
                        <c:v>59.4</c:v>
                      </c:pt>
                      <c:pt idx="366">
                        <c:v>41.1</c:v>
                      </c:pt>
                      <c:pt idx="367">
                        <c:v>33</c:v>
                      </c:pt>
                      <c:pt idx="368">
                        <c:v>58.2</c:v>
                      </c:pt>
                      <c:pt idx="369">
                        <c:v>61</c:v>
                      </c:pt>
                      <c:pt idx="370">
                        <c:v>59.7</c:v>
                      </c:pt>
                      <c:pt idx="371">
                        <c:v>59.6</c:v>
                      </c:pt>
                      <c:pt idx="372">
                        <c:v>72.2</c:v>
                      </c:pt>
                      <c:pt idx="373">
                        <c:v>57.5</c:v>
                      </c:pt>
                      <c:pt idx="374">
                        <c:v>58.3</c:v>
                      </c:pt>
                      <c:pt idx="375">
                        <c:v>64.400000000000006</c:v>
                      </c:pt>
                      <c:pt idx="376">
                        <c:v>69.3</c:v>
                      </c:pt>
                      <c:pt idx="377">
                        <c:v>55.8</c:v>
                      </c:pt>
                      <c:pt idx="378">
                        <c:v>58.2</c:v>
                      </c:pt>
                      <c:pt idx="379">
                        <c:v>58.1</c:v>
                      </c:pt>
                      <c:pt idx="380">
                        <c:v>62.1</c:v>
                      </c:pt>
                      <c:pt idx="381">
                        <c:v>66</c:v>
                      </c:pt>
                      <c:pt idx="382">
                        <c:v>68.7</c:v>
                      </c:pt>
                      <c:pt idx="383">
                        <c:v>71</c:v>
                      </c:pt>
                      <c:pt idx="384">
                        <c:v>69.7</c:v>
                      </c:pt>
                      <c:pt idx="385">
                        <c:v>59.4</c:v>
                      </c:pt>
                      <c:pt idx="386">
                        <c:v>59</c:v>
                      </c:pt>
                      <c:pt idx="387">
                        <c:v>64.8</c:v>
                      </c:pt>
                      <c:pt idx="388">
                        <c:v>66.5</c:v>
                      </c:pt>
                      <c:pt idx="389">
                        <c:v>68.099999999999994</c:v>
                      </c:pt>
                      <c:pt idx="390">
                        <c:v>69.8</c:v>
                      </c:pt>
                      <c:pt idx="391">
                        <c:v>75.900000000000006</c:v>
                      </c:pt>
                      <c:pt idx="392">
                        <c:v>62.8</c:v>
                      </c:pt>
                      <c:pt idx="393">
                        <c:v>57.2</c:v>
                      </c:pt>
                      <c:pt idx="394">
                        <c:v>58.7</c:v>
                      </c:pt>
                      <c:pt idx="395">
                        <c:v>66.400000000000006</c:v>
                      </c:pt>
                      <c:pt idx="396">
                        <c:v>66.099999999999994</c:v>
                      </c:pt>
                      <c:pt idx="397">
                        <c:v>70.099999999999994</c:v>
                      </c:pt>
                      <c:pt idx="398">
                        <c:v>72.3</c:v>
                      </c:pt>
                      <c:pt idx="399">
                        <c:v>67.2</c:v>
                      </c:pt>
                      <c:pt idx="400">
                        <c:v>71.8</c:v>
                      </c:pt>
                      <c:pt idx="401">
                        <c:v>75.7</c:v>
                      </c:pt>
                      <c:pt idx="402">
                        <c:v>73.8</c:v>
                      </c:pt>
                      <c:pt idx="403">
                        <c:v>64.400000000000006</c:v>
                      </c:pt>
                      <c:pt idx="404">
                        <c:v>59.7</c:v>
                      </c:pt>
                      <c:pt idx="405">
                        <c:v>66</c:v>
                      </c:pt>
                      <c:pt idx="406">
                        <c:v>73.7</c:v>
                      </c:pt>
                      <c:pt idx="407">
                        <c:v>69.8</c:v>
                      </c:pt>
                      <c:pt idx="408">
                        <c:v>73.3</c:v>
                      </c:pt>
                      <c:pt idx="409">
                        <c:v>74.3</c:v>
                      </c:pt>
                      <c:pt idx="410">
                        <c:v>71.3</c:v>
                      </c:pt>
                      <c:pt idx="411">
                        <c:v>67.400000000000006</c:v>
                      </c:pt>
                      <c:pt idx="412">
                        <c:v>65</c:v>
                      </c:pt>
                      <c:pt idx="413">
                        <c:v>66.5</c:v>
                      </c:pt>
                      <c:pt idx="414">
                        <c:v>69</c:v>
                      </c:pt>
                      <c:pt idx="415">
                        <c:v>72.7</c:v>
                      </c:pt>
                      <c:pt idx="416">
                        <c:v>74.3</c:v>
                      </c:pt>
                      <c:pt idx="417">
                        <c:v>78</c:v>
                      </c:pt>
                      <c:pt idx="418">
                        <c:v>79.400000000000006</c:v>
                      </c:pt>
                      <c:pt idx="419">
                        <c:v>79.2</c:v>
                      </c:pt>
                      <c:pt idx="420">
                        <c:v>80</c:v>
                      </c:pt>
                      <c:pt idx="421">
                        <c:v>73.900000000000006</c:v>
                      </c:pt>
                      <c:pt idx="422">
                        <c:v>76.400000000000006</c:v>
                      </c:pt>
                      <c:pt idx="423">
                        <c:v>80.099999999999994</c:v>
                      </c:pt>
                      <c:pt idx="424">
                        <c:v>81.400000000000006</c:v>
                      </c:pt>
                      <c:pt idx="425">
                        <c:v>79.099999999999994</c:v>
                      </c:pt>
                      <c:pt idx="426">
                        <c:v>79.3</c:v>
                      </c:pt>
                      <c:pt idx="427">
                        <c:v>80.7</c:v>
                      </c:pt>
                      <c:pt idx="428">
                        <c:v>76.3</c:v>
                      </c:pt>
                      <c:pt idx="429">
                        <c:v>77.400000000000006</c:v>
                      </c:pt>
                      <c:pt idx="430">
                        <c:v>81</c:v>
                      </c:pt>
                      <c:pt idx="431">
                        <c:v>80.3</c:v>
                      </c:pt>
                      <c:pt idx="432">
                        <c:v>81.8</c:v>
                      </c:pt>
                      <c:pt idx="433">
                        <c:v>81.7</c:v>
                      </c:pt>
                      <c:pt idx="434">
                        <c:v>81.099999999999994</c:v>
                      </c:pt>
                      <c:pt idx="435">
                        <c:v>82.7</c:v>
                      </c:pt>
                      <c:pt idx="436">
                        <c:v>80.8</c:v>
                      </c:pt>
                      <c:pt idx="437">
                        <c:v>80.3</c:v>
                      </c:pt>
                      <c:pt idx="438">
                        <c:v>78.7</c:v>
                      </c:pt>
                      <c:pt idx="439">
                        <c:v>78.900000000000006</c:v>
                      </c:pt>
                      <c:pt idx="440">
                        <c:v>75.400000000000006</c:v>
                      </c:pt>
                      <c:pt idx="441">
                        <c:v>75.599999999999994</c:v>
                      </c:pt>
                      <c:pt idx="442">
                        <c:v>79.400000000000006</c:v>
                      </c:pt>
                      <c:pt idx="443">
                        <c:v>78.8</c:v>
                      </c:pt>
                      <c:pt idx="444">
                        <c:v>79.400000000000006</c:v>
                      </c:pt>
                      <c:pt idx="445">
                        <c:v>82</c:v>
                      </c:pt>
                      <c:pt idx="446">
                        <c:v>81.5</c:v>
                      </c:pt>
                      <c:pt idx="447">
                        <c:v>82.2</c:v>
                      </c:pt>
                      <c:pt idx="448">
                        <c:v>82.2</c:v>
                      </c:pt>
                      <c:pt idx="449">
                        <c:v>81.8</c:v>
                      </c:pt>
                      <c:pt idx="450">
                        <c:v>83.2</c:v>
                      </c:pt>
                      <c:pt idx="451">
                        <c:v>80.400000000000006</c:v>
                      </c:pt>
                      <c:pt idx="452">
                        <c:v>82.1</c:v>
                      </c:pt>
                      <c:pt idx="453">
                        <c:v>83.6</c:v>
                      </c:pt>
                      <c:pt idx="454">
                        <c:v>83.8</c:v>
                      </c:pt>
                      <c:pt idx="455">
                        <c:v>82</c:v>
                      </c:pt>
                      <c:pt idx="456">
                        <c:v>78</c:v>
                      </c:pt>
                      <c:pt idx="457">
                        <c:v>80.3</c:v>
                      </c:pt>
                      <c:pt idx="458">
                        <c:v>85.1</c:v>
                      </c:pt>
                      <c:pt idx="459">
                        <c:v>84.4</c:v>
                      </c:pt>
                      <c:pt idx="460">
                        <c:v>85.2</c:v>
                      </c:pt>
                      <c:pt idx="461">
                        <c:v>86.1</c:v>
                      </c:pt>
                      <c:pt idx="462">
                        <c:v>86.1</c:v>
                      </c:pt>
                      <c:pt idx="463">
                        <c:v>86.8</c:v>
                      </c:pt>
                      <c:pt idx="464">
                        <c:v>88.3</c:v>
                      </c:pt>
                      <c:pt idx="465">
                        <c:v>89.9</c:v>
                      </c:pt>
                      <c:pt idx="466">
                        <c:v>87.9</c:v>
                      </c:pt>
                      <c:pt idx="467">
                        <c:v>86.2</c:v>
                      </c:pt>
                      <c:pt idx="468">
                        <c:v>87.3</c:v>
                      </c:pt>
                      <c:pt idx="469">
                        <c:v>87.7</c:v>
                      </c:pt>
                      <c:pt idx="470">
                        <c:v>88.8</c:v>
                      </c:pt>
                      <c:pt idx="471">
                        <c:v>88.1</c:v>
                      </c:pt>
                      <c:pt idx="472">
                        <c:v>83</c:v>
                      </c:pt>
                      <c:pt idx="473">
                        <c:v>82.1</c:v>
                      </c:pt>
                      <c:pt idx="474">
                        <c:v>83.9</c:v>
                      </c:pt>
                      <c:pt idx="475">
                        <c:v>81.7</c:v>
                      </c:pt>
                      <c:pt idx="476">
                        <c:v>81.599999999999994</c:v>
                      </c:pt>
                      <c:pt idx="477">
                        <c:v>81.2</c:v>
                      </c:pt>
                      <c:pt idx="478">
                        <c:v>81.099999999999994</c:v>
                      </c:pt>
                      <c:pt idx="479">
                        <c:v>82.8</c:v>
                      </c:pt>
                      <c:pt idx="480">
                        <c:v>84.1</c:v>
                      </c:pt>
                      <c:pt idx="481">
                        <c:v>79.599999999999994</c:v>
                      </c:pt>
                      <c:pt idx="482">
                        <c:v>81</c:v>
                      </c:pt>
                      <c:pt idx="483">
                        <c:v>84</c:v>
                      </c:pt>
                      <c:pt idx="484">
                        <c:v>84.9</c:v>
                      </c:pt>
                      <c:pt idx="485">
                        <c:v>86.6</c:v>
                      </c:pt>
                      <c:pt idx="486">
                        <c:v>84.1</c:v>
                      </c:pt>
                      <c:pt idx="487">
                        <c:v>84.6</c:v>
                      </c:pt>
                      <c:pt idx="488">
                        <c:v>83.1</c:v>
                      </c:pt>
                      <c:pt idx="489">
                        <c:v>83.5</c:v>
                      </c:pt>
                      <c:pt idx="490">
                        <c:v>80.5</c:v>
                      </c:pt>
                      <c:pt idx="491">
                        <c:v>82.5</c:v>
                      </c:pt>
                      <c:pt idx="492">
                        <c:v>82.1</c:v>
                      </c:pt>
                      <c:pt idx="493">
                        <c:v>84.8</c:v>
                      </c:pt>
                      <c:pt idx="494">
                        <c:v>85.2</c:v>
                      </c:pt>
                      <c:pt idx="495">
                        <c:v>87.3</c:v>
                      </c:pt>
                      <c:pt idx="496">
                        <c:v>87.1</c:v>
                      </c:pt>
                      <c:pt idx="497">
                        <c:v>84.1</c:v>
                      </c:pt>
                      <c:pt idx="498">
                        <c:v>80.8</c:v>
                      </c:pt>
                      <c:pt idx="499">
                        <c:v>82.4</c:v>
                      </c:pt>
                      <c:pt idx="500">
                        <c:v>84.7</c:v>
                      </c:pt>
                      <c:pt idx="501">
                        <c:v>82.1</c:v>
                      </c:pt>
                      <c:pt idx="502">
                        <c:v>83.3</c:v>
                      </c:pt>
                      <c:pt idx="503">
                        <c:v>84.1</c:v>
                      </c:pt>
                      <c:pt idx="504">
                        <c:v>80.5</c:v>
                      </c:pt>
                      <c:pt idx="505">
                        <c:v>80.2</c:v>
                      </c:pt>
                      <c:pt idx="506">
                        <c:v>82.4</c:v>
                      </c:pt>
                      <c:pt idx="507">
                        <c:v>82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Weather!$Q$3:$Q$510</c15:sqref>
                        </c15:formulaRef>
                      </c:ext>
                    </c:extLst>
                    <c:numCache>
                      <c:formatCode>General</c:formatCode>
                      <c:ptCount val="508"/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F79E-416E-BAAE-FA16796F3BBC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Capital Heights Bike Lanes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Weather!$P$3:$P$510</c:f>
              <c:numCache>
                <c:formatCode>General</c:formatCode>
                <c:ptCount val="50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</c:v>
                </c:pt>
                <c:pt idx="6">
                  <c:v>0</c:v>
                </c:pt>
                <c:pt idx="7">
                  <c:v>0.45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2.5299999999999998</c:v>
                </c:pt>
                <c:pt idx="14">
                  <c:v>0.28999999999999998</c:v>
                </c:pt>
                <c:pt idx="15">
                  <c:v>0.37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2.65</c:v>
                </c:pt>
                <c:pt idx="29">
                  <c:v>0</c:v>
                </c:pt>
                <c:pt idx="30">
                  <c:v>2.0499999999999998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1.36</c:v>
                </c:pt>
                <c:pt idx="35">
                  <c:v>1.91</c:v>
                </c:pt>
                <c:pt idx="36">
                  <c:v>0.68</c:v>
                </c:pt>
                <c:pt idx="37">
                  <c:v>1.86</c:v>
                </c:pt>
                <c:pt idx="38">
                  <c:v>0.13</c:v>
                </c:pt>
                <c:pt idx="39">
                  <c:v>0</c:v>
                </c:pt>
                <c:pt idx="40">
                  <c:v>0.01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0.62</c:v>
                </c:pt>
                <c:pt idx="53">
                  <c:v>0.22</c:v>
                </c:pt>
                <c:pt idx="54">
                  <c:v>0</c:v>
                </c:pt>
                <c:pt idx="55">
                  <c:v>0.96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1.28</c:v>
                </c:pt>
                <c:pt idx="62">
                  <c:v>1.69</c:v>
                </c:pt>
                <c:pt idx="63">
                  <c:v>0.02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4.45</c:v>
                </c:pt>
                <c:pt idx="69">
                  <c:v>0.03</c:v>
                </c:pt>
                <c:pt idx="70">
                  <c:v>0.03</c:v>
                </c:pt>
                <c:pt idx="71">
                  <c:v>2.54</c:v>
                </c:pt>
                <c:pt idx="72">
                  <c:v>0.13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0.22</c:v>
                </c:pt>
                <c:pt idx="81">
                  <c:v>0</c:v>
                </c:pt>
                <c:pt idx="82">
                  <c:v>0</c:v>
                </c:pt>
                <c:pt idx="83">
                  <c:v>0.78</c:v>
                </c:pt>
                <c:pt idx="84">
                  <c:v>0.02</c:v>
                </c:pt>
                <c:pt idx="85">
                  <c:v>0.85</c:v>
                </c:pt>
                <c:pt idx="86">
                  <c:v>0.72</c:v>
                </c:pt>
                <c:pt idx="87">
                  <c:v>0.83</c:v>
                </c:pt>
                <c:pt idx="88">
                  <c:v>1.46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0.9</c:v>
                </c:pt>
                <c:pt idx="96">
                  <c:v>0</c:v>
                </c:pt>
                <c:pt idx="97">
                  <c:v>1.51</c:v>
                </c:pt>
                <c:pt idx="98">
                  <c:v>0</c:v>
                </c:pt>
                <c:pt idx="99">
                  <c:v>0</c:v>
                </c:pt>
                <c:pt idx="100">
                  <c:v>0.26</c:v>
                </c:pt>
                <c:pt idx="101">
                  <c:v>0.01</c:v>
                </c:pt>
                <c:pt idx="102">
                  <c:v>0</c:v>
                </c:pt>
                <c:pt idx="103">
                  <c:v>0.62</c:v>
                </c:pt>
                <c:pt idx="104">
                  <c:v>0</c:v>
                </c:pt>
                <c:pt idx="105">
                  <c:v>0</c:v>
                </c:pt>
                <c:pt idx="106">
                  <c:v>0.61</c:v>
                </c:pt>
                <c:pt idx="107">
                  <c:v>1.2</c:v>
                </c:pt>
                <c:pt idx="108">
                  <c:v>0.22</c:v>
                </c:pt>
                <c:pt idx="109">
                  <c:v>0.02</c:v>
                </c:pt>
                <c:pt idx="110">
                  <c:v>0.01</c:v>
                </c:pt>
                <c:pt idx="111">
                  <c:v>0.02</c:v>
                </c:pt>
                <c:pt idx="112">
                  <c:v>0</c:v>
                </c:pt>
                <c:pt idx="113">
                  <c:v>0</c:v>
                </c:pt>
                <c:pt idx="114">
                  <c:v>0.15</c:v>
                </c:pt>
                <c:pt idx="115">
                  <c:v>0.74</c:v>
                </c:pt>
                <c:pt idx="116">
                  <c:v>0</c:v>
                </c:pt>
                <c:pt idx="117">
                  <c:v>0</c:v>
                </c:pt>
                <c:pt idx="118">
                  <c:v>0.72</c:v>
                </c:pt>
                <c:pt idx="119">
                  <c:v>0.01</c:v>
                </c:pt>
                <c:pt idx="120">
                  <c:v>0</c:v>
                </c:pt>
                <c:pt idx="121">
                  <c:v>0.02</c:v>
                </c:pt>
                <c:pt idx="122">
                  <c:v>0.01</c:v>
                </c:pt>
                <c:pt idx="123">
                  <c:v>1.79</c:v>
                </c:pt>
                <c:pt idx="124">
                  <c:v>0.85</c:v>
                </c:pt>
                <c:pt idx="125">
                  <c:v>0.09</c:v>
                </c:pt>
                <c:pt idx="126">
                  <c:v>0.01</c:v>
                </c:pt>
                <c:pt idx="127">
                  <c:v>0.21</c:v>
                </c:pt>
                <c:pt idx="128">
                  <c:v>1.39</c:v>
                </c:pt>
                <c:pt idx="129">
                  <c:v>0</c:v>
                </c:pt>
                <c:pt idx="130">
                  <c:v>0</c:v>
                </c:pt>
                <c:pt idx="131">
                  <c:v>0.51</c:v>
                </c:pt>
                <c:pt idx="132">
                  <c:v>0.21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1.08</c:v>
                </c:pt>
                <c:pt idx="140">
                  <c:v>0</c:v>
                </c:pt>
                <c:pt idx="141">
                  <c:v>0.42</c:v>
                </c:pt>
                <c:pt idx="142">
                  <c:v>0</c:v>
                </c:pt>
                <c:pt idx="143">
                  <c:v>0.71</c:v>
                </c:pt>
                <c:pt idx="144">
                  <c:v>0.32</c:v>
                </c:pt>
                <c:pt idx="145">
                  <c:v>0.66</c:v>
                </c:pt>
                <c:pt idx="146">
                  <c:v>2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0.01</c:v>
                </c:pt>
                <c:pt idx="152">
                  <c:v>1.59</c:v>
                </c:pt>
                <c:pt idx="153">
                  <c:v>0.6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0.01</c:v>
                </c:pt>
                <c:pt idx="159">
                  <c:v>0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0.13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0.85</c:v>
                </c:pt>
                <c:pt idx="169">
                  <c:v>7.0000000000000007E-2</c:v>
                </c:pt>
                <c:pt idx="170">
                  <c:v>0.2</c:v>
                </c:pt>
                <c:pt idx="171">
                  <c:v>0.09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0.03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0.28000000000000003</c:v>
                </c:pt>
                <c:pt idx="187">
                  <c:v>0.67</c:v>
                </c:pt>
                <c:pt idx="188">
                  <c:v>3.51</c:v>
                </c:pt>
                <c:pt idx="189">
                  <c:v>1.23</c:v>
                </c:pt>
                <c:pt idx="190">
                  <c:v>7.0000000000000007E-2</c:v>
                </c:pt>
                <c:pt idx="191">
                  <c:v>0.02</c:v>
                </c:pt>
                <c:pt idx="192">
                  <c:v>0.25</c:v>
                </c:pt>
                <c:pt idx="193">
                  <c:v>0</c:v>
                </c:pt>
                <c:pt idx="194">
                  <c:v>0</c:v>
                </c:pt>
                <c:pt idx="195">
                  <c:v>0.1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0.14000000000000001</c:v>
                </c:pt>
                <c:pt idx="202">
                  <c:v>0.38</c:v>
                </c:pt>
                <c:pt idx="203">
                  <c:v>0.1</c:v>
                </c:pt>
                <c:pt idx="204">
                  <c:v>1.57</c:v>
                </c:pt>
                <c:pt idx="205">
                  <c:v>0</c:v>
                </c:pt>
                <c:pt idx="206">
                  <c:v>0.19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0.14000000000000001</c:v>
                </c:pt>
                <c:pt idx="229">
                  <c:v>0</c:v>
                </c:pt>
                <c:pt idx="230">
                  <c:v>0</c:v>
                </c:pt>
                <c:pt idx="231">
                  <c:v>1.32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0.21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0.01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0.4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0.05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1.07</c:v>
                </c:pt>
                <c:pt idx="272">
                  <c:v>0.02</c:v>
                </c:pt>
                <c:pt idx="273">
                  <c:v>0.32</c:v>
                </c:pt>
                <c:pt idx="274">
                  <c:v>0.12</c:v>
                </c:pt>
                <c:pt idx="275">
                  <c:v>0</c:v>
                </c:pt>
                <c:pt idx="276">
                  <c:v>0.03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1.66</c:v>
                </c:pt>
                <c:pt idx="284">
                  <c:v>0</c:v>
                </c:pt>
                <c:pt idx="285">
                  <c:v>0.08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0.04</c:v>
                </c:pt>
                <c:pt idx="293">
                  <c:v>0.13</c:v>
                </c:pt>
                <c:pt idx="294">
                  <c:v>0.02</c:v>
                </c:pt>
                <c:pt idx="295">
                  <c:v>0</c:v>
                </c:pt>
                <c:pt idx="296">
                  <c:v>0</c:v>
                </c:pt>
                <c:pt idx="297">
                  <c:v>0.02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0.02</c:v>
                </c:pt>
                <c:pt idx="303">
                  <c:v>0</c:v>
                </c:pt>
                <c:pt idx="304">
                  <c:v>0.01</c:v>
                </c:pt>
                <c:pt idx="305">
                  <c:v>0.93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0.37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0.78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0.22</c:v>
                </c:pt>
                <c:pt idx="329">
                  <c:v>0.01</c:v>
                </c:pt>
                <c:pt idx="330">
                  <c:v>0.61</c:v>
                </c:pt>
                <c:pt idx="331">
                  <c:v>0.01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0.01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0.56000000000000005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0.03</c:v>
                </c:pt>
                <c:pt idx="349">
                  <c:v>0.04</c:v>
                </c:pt>
                <c:pt idx="350">
                  <c:v>0</c:v>
                </c:pt>
                <c:pt idx="351">
                  <c:v>0.62</c:v>
                </c:pt>
                <c:pt idx="352">
                  <c:v>0</c:v>
                </c:pt>
                <c:pt idx="353">
                  <c:v>0.02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0.01</c:v>
                </c:pt>
                <c:pt idx="366">
                  <c:v>0.3</c:v>
                </c:pt>
                <c:pt idx="367">
                  <c:v>0</c:v>
                </c:pt>
                <c:pt idx="368">
                  <c:v>0</c:v>
                </c:pt>
                <c:pt idx="369">
                  <c:v>1.04</c:v>
                </c:pt>
                <c:pt idx="370">
                  <c:v>0</c:v>
                </c:pt>
                <c:pt idx="371">
                  <c:v>0</c:v>
                </c:pt>
                <c:pt idx="372">
                  <c:v>0.21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1.06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1.07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0.34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0.06</c:v>
                </c:pt>
                <c:pt idx="398">
                  <c:v>0.72</c:v>
                </c:pt>
                <c:pt idx="399">
                  <c:v>1.48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0.35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0.24</c:v>
                </c:pt>
                <c:pt idx="411">
                  <c:v>0.06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0.3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1.79</c:v>
                </c:pt>
                <c:pt idx="422">
                  <c:v>0.76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1.22</c:v>
                </c:pt>
                <c:pt idx="429">
                  <c:v>0.17</c:v>
                </c:pt>
                <c:pt idx="430">
                  <c:v>0</c:v>
                </c:pt>
                <c:pt idx="431">
                  <c:v>0.06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0.16</c:v>
                </c:pt>
                <c:pt idx="438">
                  <c:v>0</c:v>
                </c:pt>
                <c:pt idx="439">
                  <c:v>0.65</c:v>
                </c:pt>
                <c:pt idx="440">
                  <c:v>7.0000000000000007E-2</c:v>
                </c:pt>
                <c:pt idx="441">
                  <c:v>3.6</c:v>
                </c:pt>
                <c:pt idx="442">
                  <c:v>0.01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0.44</c:v>
                </c:pt>
                <c:pt idx="448">
                  <c:v>0.01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0.91</c:v>
                </c:pt>
                <c:pt idx="458">
                  <c:v>0.01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0.03</c:v>
                </c:pt>
                <c:pt idx="474">
                  <c:v>0</c:v>
                </c:pt>
                <c:pt idx="475">
                  <c:v>0</c:v>
                </c:pt>
                <c:pt idx="476">
                  <c:v>1.86</c:v>
                </c:pt>
                <c:pt idx="477">
                  <c:v>0.18</c:v>
                </c:pt>
                <c:pt idx="478">
                  <c:v>0.2</c:v>
                </c:pt>
                <c:pt idx="479">
                  <c:v>0.33</c:v>
                </c:pt>
                <c:pt idx="480">
                  <c:v>1.06</c:v>
                </c:pt>
                <c:pt idx="481">
                  <c:v>0.02</c:v>
                </c:pt>
                <c:pt idx="482">
                  <c:v>0.25</c:v>
                </c:pt>
                <c:pt idx="483">
                  <c:v>0.7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0.44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0.03</c:v>
                </c:pt>
                <c:pt idx="496">
                  <c:v>0</c:v>
                </c:pt>
                <c:pt idx="497">
                  <c:v>0</c:v>
                </c:pt>
                <c:pt idx="498">
                  <c:v>0.23</c:v>
                </c:pt>
                <c:pt idx="499">
                  <c:v>0.64</c:v>
                </c:pt>
                <c:pt idx="500">
                  <c:v>0.39</c:v>
                </c:pt>
                <c:pt idx="501">
                  <c:v>0.02</c:v>
                </c:pt>
                <c:pt idx="502">
                  <c:v>0.05</c:v>
                </c:pt>
                <c:pt idx="503">
                  <c:v>0.6</c:v>
                </c:pt>
                <c:pt idx="504">
                  <c:v>0.01</c:v>
                </c:pt>
                <c:pt idx="505">
                  <c:v>0.22</c:v>
                </c:pt>
                <c:pt idx="506">
                  <c:v>0.76</c:v>
                </c:pt>
                <c:pt idx="507">
                  <c:v>0</c:v>
                </c:pt>
              </c:numCache>
            </c:numRef>
          </c:xVal>
          <c:yVal>
            <c:numRef>
              <c:f>Weather!$R$3:$R$510</c:f>
              <c:numCache>
                <c:formatCode>General</c:formatCode>
                <c:ptCount val="508"/>
                <c:pt idx="0">
                  <c:v>27</c:v>
                </c:pt>
                <c:pt idx="1">
                  <c:v>71</c:v>
                </c:pt>
                <c:pt idx="2">
                  <c:v>90</c:v>
                </c:pt>
                <c:pt idx="3">
                  <c:v>122</c:v>
                </c:pt>
                <c:pt idx="4">
                  <c:v>60</c:v>
                </c:pt>
                <c:pt idx="5">
                  <c:v>42</c:v>
                </c:pt>
                <c:pt idx="6">
                  <c:v>23</c:v>
                </c:pt>
                <c:pt idx="7">
                  <c:v>71</c:v>
                </c:pt>
                <c:pt idx="8">
                  <c:v>31</c:v>
                </c:pt>
                <c:pt idx="9">
                  <c:v>57</c:v>
                </c:pt>
                <c:pt idx="10">
                  <c:v>79</c:v>
                </c:pt>
                <c:pt idx="11">
                  <c:v>67</c:v>
                </c:pt>
                <c:pt idx="12">
                  <c:v>65</c:v>
                </c:pt>
                <c:pt idx="13">
                  <c:v>55</c:v>
                </c:pt>
                <c:pt idx="14">
                  <c:v>39</c:v>
                </c:pt>
                <c:pt idx="15">
                  <c:v>80</c:v>
                </c:pt>
                <c:pt idx="16">
                  <c:v>121</c:v>
                </c:pt>
                <c:pt idx="17">
                  <c:v>63</c:v>
                </c:pt>
                <c:pt idx="18">
                  <c:v>95</c:v>
                </c:pt>
                <c:pt idx="19">
                  <c:v>61</c:v>
                </c:pt>
                <c:pt idx="20">
                  <c:v>44</c:v>
                </c:pt>
                <c:pt idx="21">
                  <c:v>69</c:v>
                </c:pt>
                <c:pt idx="22">
                  <c:v>116</c:v>
                </c:pt>
                <c:pt idx="23">
                  <c:v>49</c:v>
                </c:pt>
                <c:pt idx="24">
                  <c:v>117</c:v>
                </c:pt>
                <c:pt idx="25">
                  <c:v>75</c:v>
                </c:pt>
                <c:pt idx="26">
                  <c:v>67</c:v>
                </c:pt>
                <c:pt idx="27">
                  <c:v>70</c:v>
                </c:pt>
                <c:pt idx="28">
                  <c:v>64</c:v>
                </c:pt>
                <c:pt idx="29">
                  <c:v>65</c:v>
                </c:pt>
                <c:pt idx="30">
                  <c:v>96</c:v>
                </c:pt>
                <c:pt idx="31">
                  <c:v>99</c:v>
                </c:pt>
                <c:pt idx="32">
                  <c:v>84</c:v>
                </c:pt>
                <c:pt idx="33">
                  <c:v>39</c:v>
                </c:pt>
                <c:pt idx="34">
                  <c:v>73</c:v>
                </c:pt>
                <c:pt idx="35">
                  <c:v>57</c:v>
                </c:pt>
                <c:pt idx="37">
                  <c:v>110</c:v>
                </c:pt>
                <c:pt idx="38">
                  <c:v>108</c:v>
                </c:pt>
                <c:pt idx="39">
                  <c:v>131</c:v>
                </c:pt>
                <c:pt idx="40">
                  <c:v>110</c:v>
                </c:pt>
                <c:pt idx="41">
                  <c:v>83</c:v>
                </c:pt>
                <c:pt idx="42">
                  <c:v>65</c:v>
                </c:pt>
                <c:pt idx="43">
                  <c:v>48</c:v>
                </c:pt>
                <c:pt idx="44">
                  <c:v>43</c:v>
                </c:pt>
                <c:pt idx="45">
                  <c:v>66</c:v>
                </c:pt>
                <c:pt idx="46">
                  <c:v>38</c:v>
                </c:pt>
                <c:pt idx="47">
                  <c:v>24</c:v>
                </c:pt>
                <c:pt idx="48">
                  <c:v>31</c:v>
                </c:pt>
                <c:pt idx="49">
                  <c:v>51</c:v>
                </c:pt>
                <c:pt idx="50">
                  <c:v>38</c:v>
                </c:pt>
                <c:pt idx="51">
                  <c:v>98</c:v>
                </c:pt>
                <c:pt idx="52">
                  <c:v>56</c:v>
                </c:pt>
                <c:pt idx="53">
                  <c:v>47</c:v>
                </c:pt>
                <c:pt idx="54">
                  <c:v>35</c:v>
                </c:pt>
                <c:pt idx="55">
                  <c:v>77</c:v>
                </c:pt>
                <c:pt idx="56">
                  <c:v>94</c:v>
                </c:pt>
                <c:pt idx="57">
                  <c:v>84</c:v>
                </c:pt>
                <c:pt idx="58">
                  <c:v>78</c:v>
                </c:pt>
                <c:pt idx="59">
                  <c:v>65</c:v>
                </c:pt>
                <c:pt idx="60">
                  <c:v>56</c:v>
                </c:pt>
                <c:pt idx="61">
                  <c:v>54</c:v>
                </c:pt>
                <c:pt idx="62">
                  <c:v>59</c:v>
                </c:pt>
                <c:pt idx="63">
                  <c:v>91</c:v>
                </c:pt>
                <c:pt idx="64">
                  <c:v>54</c:v>
                </c:pt>
                <c:pt idx="65">
                  <c:v>85</c:v>
                </c:pt>
                <c:pt idx="66">
                  <c:v>129</c:v>
                </c:pt>
                <c:pt idx="67">
                  <c:v>5</c:v>
                </c:pt>
                <c:pt idx="68">
                  <c:v>11</c:v>
                </c:pt>
                <c:pt idx="69">
                  <c:v>12</c:v>
                </c:pt>
                <c:pt idx="70">
                  <c:v>5</c:v>
                </c:pt>
                <c:pt idx="71">
                  <c:v>17</c:v>
                </c:pt>
                <c:pt idx="72">
                  <c:v>56</c:v>
                </c:pt>
                <c:pt idx="73">
                  <c:v>97</c:v>
                </c:pt>
                <c:pt idx="74">
                  <c:v>87</c:v>
                </c:pt>
                <c:pt idx="75">
                  <c:v>47</c:v>
                </c:pt>
                <c:pt idx="76">
                  <c:v>74</c:v>
                </c:pt>
                <c:pt idx="77">
                  <c:v>46</c:v>
                </c:pt>
                <c:pt idx="78">
                  <c:v>82</c:v>
                </c:pt>
                <c:pt idx="79">
                  <c:v>77</c:v>
                </c:pt>
                <c:pt idx="80">
                  <c:v>90</c:v>
                </c:pt>
                <c:pt idx="81">
                  <c:v>83</c:v>
                </c:pt>
                <c:pt idx="82">
                  <c:v>53</c:v>
                </c:pt>
                <c:pt idx="83">
                  <c:v>54</c:v>
                </c:pt>
                <c:pt idx="84">
                  <c:v>45</c:v>
                </c:pt>
                <c:pt idx="85">
                  <c:v>31</c:v>
                </c:pt>
                <c:pt idx="86">
                  <c:v>55</c:v>
                </c:pt>
                <c:pt idx="87">
                  <c:v>37</c:v>
                </c:pt>
                <c:pt idx="88">
                  <c:v>42</c:v>
                </c:pt>
                <c:pt idx="89">
                  <c:v>43</c:v>
                </c:pt>
                <c:pt idx="90">
                  <c:v>36</c:v>
                </c:pt>
                <c:pt idx="91">
                  <c:v>39</c:v>
                </c:pt>
                <c:pt idx="92">
                  <c:v>52</c:v>
                </c:pt>
                <c:pt idx="93">
                  <c:v>51</c:v>
                </c:pt>
                <c:pt idx="94">
                  <c:v>53</c:v>
                </c:pt>
                <c:pt idx="95">
                  <c:v>43</c:v>
                </c:pt>
                <c:pt idx="96">
                  <c:v>34</c:v>
                </c:pt>
                <c:pt idx="97">
                  <c:v>42</c:v>
                </c:pt>
                <c:pt idx="98">
                  <c:v>58</c:v>
                </c:pt>
                <c:pt idx="99">
                  <c:v>26</c:v>
                </c:pt>
                <c:pt idx="100">
                  <c:v>66</c:v>
                </c:pt>
                <c:pt idx="101">
                  <c:v>66</c:v>
                </c:pt>
                <c:pt idx="102">
                  <c:v>24</c:v>
                </c:pt>
                <c:pt idx="103">
                  <c:v>51</c:v>
                </c:pt>
                <c:pt idx="104">
                  <c:v>56</c:v>
                </c:pt>
                <c:pt idx="105">
                  <c:v>59</c:v>
                </c:pt>
                <c:pt idx="106">
                  <c:v>43</c:v>
                </c:pt>
                <c:pt idx="107">
                  <c:v>82</c:v>
                </c:pt>
                <c:pt idx="108">
                  <c:v>66</c:v>
                </c:pt>
                <c:pt idx="109">
                  <c:v>47</c:v>
                </c:pt>
                <c:pt idx="110">
                  <c:v>44</c:v>
                </c:pt>
                <c:pt idx="111">
                  <c:v>73</c:v>
                </c:pt>
                <c:pt idx="112">
                  <c:v>52</c:v>
                </c:pt>
                <c:pt idx="113">
                  <c:v>46</c:v>
                </c:pt>
                <c:pt idx="114">
                  <c:v>48</c:v>
                </c:pt>
                <c:pt idx="115">
                  <c:v>85</c:v>
                </c:pt>
                <c:pt idx="116">
                  <c:v>51</c:v>
                </c:pt>
                <c:pt idx="117">
                  <c:v>47</c:v>
                </c:pt>
                <c:pt idx="118">
                  <c:v>52</c:v>
                </c:pt>
                <c:pt idx="119">
                  <c:v>63</c:v>
                </c:pt>
                <c:pt idx="120">
                  <c:v>38</c:v>
                </c:pt>
                <c:pt idx="121">
                  <c:v>78</c:v>
                </c:pt>
                <c:pt idx="122">
                  <c:v>66</c:v>
                </c:pt>
                <c:pt idx="123">
                  <c:v>46</c:v>
                </c:pt>
                <c:pt idx="124">
                  <c:v>45</c:v>
                </c:pt>
                <c:pt idx="125">
                  <c:v>52</c:v>
                </c:pt>
                <c:pt idx="126">
                  <c:v>35</c:v>
                </c:pt>
                <c:pt idx="127">
                  <c:v>37</c:v>
                </c:pt>
                <c:pt idx="128">
                  <c:v>76</c:v>
                </c:pt>
                <c:pt idx="129">
                  <c:v>90</c:v>
                </c:pt>
                <c:pt idx="130">
                  <c:v>36</c:v>
                </c:pt>
                <c:pt idx="131">
                  <c:v>52</c:v>
                </c:pt>
                <c:pt idx="132">
                  <c:v>66</c:v>
                </c:pt>
                <c:pt idx="133">
                  <c:v>45</c:v>
                </c:pt>
                <c:pt idx="134">
                  <c:v>43</c:v>
                </c:pt>
                <c:pt idx="135">
                  <c:v>65</c:v>
                </c:pt>
                <c:pt idx="136">
                  <c:v>84</c:v>
                </c:pt>
                <c:pt idx="137">
                  <c:v>32</c:v>
                </c:pt>
                <c:pt idx="138">
                  <c:v>38</c:v>
                </c:pt>
                <c:pt idx="139">
                  <c:v>31</c:v>
                </c:pt>
                <c:pt idx="140">
                  <c:v>15</c:v>
                </c:pt>
                <c:pt idx="141">
                  <c:v>37</c:v>
                </c:pt>
                <c:pt idx="142">
                  <c:v>37</c:v>
                </c:pt>
                <c:pt idx="143">
                  <c:v>50</c:v>
                </c:pt>
                <c:pt idx="144">
                  <c:v>29</c:v>
                </c:pt>
                <c:pt idx="145">
                  <c:v>30</c:v>
                </c:pt>
                <c:pt idx="146">
                  <c:v>74</c:v>
                </c:pt>
                <c:pt idx="147">
                  <c:v>55</c:v>
                </c:pt>
                <c:pt idx="148">
                  <c:v>51</c:v>
                </c:pt>
                <c:pt idx="149">
                  <c:v>71</c:v>
                </c:pt>
                <c:pt idx="150">
                  <c:v>49</c:v>
                </c:pt>
                <c:pt idx="151">
                  <c:v>28</c:v>
                </c:pt>
                <c:pt idx="152">
                  <c:v>50</c:v>
                </c:pt>
                <c:pt idx="153">
                  <c:v>21</c:v>
                </c:pt>
                <c:pt idx="154">
                  <c:v>23</c:v>
                </c:pt>
                <c:pt idx="155">
                  <c:v>42</c:v>
                </c:pt>
                <c:pt idx="156">
                  <c:v>46</c:v>
                </c:pt>
                <c:pt idx="157">
                  <c:v>58</c:v>
                </c:pt>
                <c:pt idx="158">
                  <c:v>43</c:v>
                </c:pt>
                <c:pt idx="159">
                  <c:v>19</c:v>
                </c:pt>
                <c:pt idx="160">
                  <c:v>43</c:v>
                </c:pt>
                <c:pt idx="161">
                  <c:v>21</c:v>
                </c:pt>
                <c:pt idx="162">
                  <c:v>40</c:v>
                </c:pt>
                <c:pt idx="163">
                  <c:v>65</c:v>
                </c:pt>
                <c:pt idx="164">
                  <c:v>41</c:v>
                </c:pt>
                <c:pt idx="165">
                  <c:v>43</c:v>
                </c:pt>
                <c:pt idx="166">
                  <c:v>31</c:v>
                </c:pt>
                <c:pt idx="167">
                  <c:v>41</c:v>
                </c:pt>
                <c:pt idx="168">
                  <c:v>29</c:v>
                </c:pt>
                <c:pt idx="169">
                  <c:v>35</c:v>
                </c:pt>
                <c:pt idx="170">
                  <c:v>34</c:v>
                </c:pt>
                <c:pt idx="171">
                  <c:v>16</c:v>
                </c:pt>
                <c:pt idx="172">
                  <c:v>50</c:v>
                </c:pt>
                <c:pt idx="173">
                  <c:v>59</c:v>
                </c:pt>
                <c:pt idx="174">
                  <c:v>56</c:v>
                </c:pt>
                <c:pt idx="175">
                  <c:v>34</c:v>
                </c:pt>
                <c:pt idx="176">
                  <c:v>38</c:v>
                </c:pt>
                <c:pt idx="177">
                  <c:v>54</c:v>
                </c:pt>
                <c:pt idx="178">
                  <c:v>47</c:v>
                </c:pt>
                <c:pt idx="179">
                  <c:v>54</c:v>
                </c:pt>
                <c:pt idx="180">
                  <c:v>39</c:v>
                </c:pt>
                <c:pt idx="181">
                  <c:v>56</c:v>
                </c:pt>
                <c:pt idx="182">
                  <c:v>39</c:v>
                </c:pt>
                <c:pt idx="183">
                  <c:v>54</c:v>
                </c:pt>
                <c:pt idx="184">
                  <c:v>53</c:v>
                </c:pt>
                <c:pt idx="185">
                  <c:v>23</c:v>
                </c:pt>
                <c:pt idx="186">
                  <c:v>10</c:v>
                </c:pt>
                <c:pt idx="187">
                  <c:v>5</c:v>
                </c:pt>
                <c:pt idx="188">
                  <c:v>13</c:v>
                </c:pt>
                <c:pt idx="189">
                  <c:v>29</c:v>
                </c:pt>
                <c:pt idx="190">
                  <c:v>24</c:v>
                </c:pt>
                <c:pt idx="191">
                  <c:v>57</c:v>
                </c:pt>
                <c:pt idx="192">
                  <c:v>53</c:v>
                </c:pt>
                <c:pt idx="193">
                  <c:v>21</c:v>
                </c:pt>
                <c:pt idx="194">
                  <c:v>41</c:v>
                </c:pt>
                <c:pt idx="195">
                  <c:v>35</c:v>
                </c:pt>
                <c:pt idx="196">
                  <c:v>26</c:v>
                </c:pt>
                <c:pt idx="197">
                  <c:v>27</c:v>
                </c:pt>
                <c:pt idx="198">
                  <c:v>42</c:v>
                </c:pt>
                <c:pt idx="199">
                  <c:v>35</c:v>
                </c:pt>
                <c:pt idx="200">
                  <c:v>13</c:v>
                </c:pt>
                <c:pt idx="201">
                  <c:v>6</c:v>
                </c:pt>
                <c:pt idx="202">
                  <c:v>25</c:v>
                </c:pt>
                <c:pt idx="203">
                  <c:v>33</c:v>
                </c:pt>
                <c:pt idx="204">
                  <c:v>39</c:v>
                </c:pt>
                <c:pt idx="205">
                  <c:v>46</c:v>
                </c:pt>
                <c:pt idx="206">
                  <c:v>74</c:v>
                </c:pt>
                <c:pt idx="207">
                  <c:v>61</c:v>
                </c:pt>
                <c:pt idx="208">
                  <c:v>63</c:v>
                </c:pt>
                <c:pt idx="209">
                  <c:v>75</c:v>
                </c:pt>
                <c:pt idx="210">
                  <c:v>60</c:v>
                </c:pt>
                <c:pt idx="211">
                  <c:v>62</c:v>
                </c:pt>
                <c:pt idx="212">
                  <c:v>90</c:v>
                </c:pt>
                <c:pt idx="213">
                  <c:v>86</c:v>
                </c:pt>
                <c:pt idx="214">
                  <c:v>73</c:v>
                </c:pt>
                <c:pt idx="215">
                  <c:v>73</c:v>
                </c:pt>
                <c:pt idx="216">
                  <c:v>92</c:v>
                </c:pt>
                <c:pt idx="217">
                  <c:v>61</c:v>
                </c:pt>
                <c:pt idx="218">
                  <c:v>60</c:v>
                </c:pt>
                <c:pt idx="219">
                  <c:v>97</c:v>
                </c:pt>
                <c:pt idx="220">
                  <c:v>178</c:v>
                </c:pt>
                <c:pt idx="221">
                  <c:v>91</c:v>
                </c:pt>
                <c:pt idx="223">
                  <c:v>54</c:v>
                </c:pt>
                <c:pt idx="224">
                  <c:v>64</c:v>
                </c:pt>
                <c:pt idx="225">
                  <c:v>21</c:v>
                </c:pt>
                <c:pt idx="226">
                  <c:v>17</c:v>
                </c:pt>
                <c:pt idx="227">
                  <c:v>30</c:v>
                </c:pt>
                <c:pt idx="228">
                  <c:v>35</c:v>
                </c:pt>
                <c:pt idx="229">
                  <c:v>47</c:v>
                </c:pt>
                <c:pt idx="230">
                  <c:v>33</c:v>
                </c:pt>
                <c:pt idx="381">
                  <c:v>119</c:v>
                </c:pt>
                <c:pt idx="382">
                  <c:v>60</c:v>
                </c:pt>
                <c:pt idx="383">
                  <c:v>65</c:v>
                </c:pt>
                <c:pt idx="384">
                  <c:v>30</c:v>
                </c:pt>
                <c:pt idx="385">
                  <c:v>75</c:v>
                </c:pt>
                <c:pt idx="386">
                  <c:v>69</c:v>
                </c:pt>
                <c:pt idx="387">
                  <c:v>104</c:v>
                </c:pt>
                <c:pt idx="388">
                  <c:v>135</c:v>
                </c:pt>
                <c:pt idx="389">
                  <c:v>55</c:v>
                </c:pt>
                <c:pt idx="390">
                  <c:v>33</c:v>
                </c:pt>
                <c:pt idx="391">
                  <c:v>46</c:v>
                </c:pt>
                <c:pt idx="392">
                  <c:v>60</c:v>
                </c:pt>
                <c:pt idx="393">
                  <c:v>72</c:v>
                </c:pt>
                <c:pt idx="394">
                  <c:v>98</c:v>
                </c:pt>
                <c:pt idx="395">
                  <c:v>89</c:v>
                </c:pt>
                <c:pt idx="396">
                  <c:v>35</c:v>
                </c:pt>
                <c:pt idx="397">
                  <c:v>11</c:v>
                </c:pt>
                <c:pt idx="398">
                  <c:v>22</c:v>
                </c:pt>
                <c:pt idx="399">
                  <c:v>76</c:v>
                </c:pt>
                <c:pt idx="400">
                  <c:v>79</c:v>
                </c:pt>
                <c:pt idx="401">
                  <c:v>98</c:v>
                </c:pt>
                <c:pt idx="402">
                  <c:v>79</c:v>
                </c:pt>
                <c:pt idx="403">
                  <c:v>74</c:v>
                </c:pt>
                <c:pt idx="404">
                  <c:v>79</c:v>
                </c:pt>
                <c:pt idx="405">
                  <c:v>79</c:v>
                </c:pt>
                <c:pt idx="406">
                  <c:v>66</c:v>
                </c:pt>
                <c:pt idx="407">
                  <c:v>82</c:v>
                </c:pt>
                <c:pt idx="408">
                  <c:v>114</c:v>
                </c:pt>
                <c:pt idx="409">
                  <c:v>99</c:v>
                </c:pt>
                <c:pt idx="410">
                  <c:v>51</c:v>
                </c:pt>
                <c:pt idx="411">
                  <c:v>78</c:v>
                </c:pt>
                <c:pt idx="412">
                  <c:v>106</c:v>
                </c:pt>
                <c:pt idx="413">
                  <c:v>77</c:v>
                </c:pt>
                <c:pt idx="414">
                  <c:v>76</c:v>
                </c:pt>
                <c:pt idx="415">
                  <c:v>86</c:v>
                </c:pt>
                <c:pt idx="416">
                  <c:v>75</c:v>
                </c:pt>
                <c:pt idx="417">
                  <c:v>65</c:v>
                </c:pt>
                <c:pt idx="418">
                  <c:v>81</c:v>
                </c:pt>
                <c:pt idx="419">
                  <c:v>85</c:v>
                </c:pt>
                <c:pt idx="420">
                  <c:v>74</c:v>
                </c:pt>
                <c:pt idx="421">
                  <c:v>98</c:v>
                </c:pt>
                <c:pt idx="422">
                  <c:v>111</c:v>
                </c:pt>
                <c:pt idx="423">
                  <c:v>85</c:v>
                </c:pt>
                <c:pt idx="424">
                  <c:v>68</c:v>
                </c:pt>
                <c:pt idx="425">
                  <c:v>72</c:v>
                </c:pt>
                <c:pt idx="426">
                  <c:v>90</c:v>
                </c:pt>
                <c:pt idx="427">
                  <c:v>77</c:v>
                </c:pt>
                <c:pt idx="428">
                  <c:v>37</c:v>
                </c:pt>
                <c:pt idx="429">
                  <c:v>104</c:v>
                </c:pt>
                <c:pt idx="430">
                  <c:v>106</c:v>
                </c:pt>
                <c:pt idx="431">
                  <c:v>68</c:v>
                </c:pt>
                <c:pt idx="432">
                  <c:v>65</c:v>
                </c:pt>
                <c:pt idx="433">
                  <c:v>81</c:v>
                </c:pt>
                <c:pt idx="434">
                  <c:v>49</c:v>
                </c:pt>
                <c:pt idx="435">
                  <c:v>70</c:v>
                </c:pt>
                <c:pt idx="436">
                  <c:v>62</c:v>
                </c:pt>
                <c:pt idx="437">
                  <c:v>72</c:v>
                </c:pt>
                <c:pt idx="438">
                  <c:v>51</c:v>
                </c:pt>
                <c:pt idx="439">
                  <c:v>52</c:v>
                </c:pt>
                <c:pt idx="440">
                  <c:v>50</c:v>
                </c:pt>
                <c:pt idx="441">
                  <c:v>91</c:v>
                </c:pt>
                <c:pt idx="442">
                  <c:v>80</c:v>
                </c:pt>
                <c:pt idx="443">
                  <c:v>110</c:v>
                </c:pt>
                <c:pt idx="444">
                  <c:v>98</c:v>
                </c:pt>
                <c:pt idx="445">
                  <c:v>91</c:v>
                </c:pt>
                <c:pt idx="446">
                  <c:v>78</c:v>
                </c:pt>
                <c:pt idx="447">
                  <c:v>68</c:v>
                </c:pt>
                <c:pt idx="448">
                  <c:v>59</c:v>
                </c:pt>
                <c:pt idx="449">
                  <c:v>55</c:v>
                </c:pt>
                <c:pt idx="450">
                  <c:v>88</c:v>
                </c:pt>
                <c:pt idx="451">
                  <c:v>99</c:v>
                </c:pt>
                <c:pt idx="452">
                  <c:v>75</c:v>
                </c:pt>
                <c:pt idx="453">
                  <c:v>78</c:v>
                </c:pt>
                <c:pt idx="454">
                  <c:v>53</c:v>
                </c:pt>
                <c:pt idx="455">
                  <c:v>60</c:v>
                </c:pt>
                <c:pt idx="456">
                  <c:v>43</c:v>
                </c:pt>
                <c:pt idx="457">
                  <c:v>77</c:v>
                </c:pt>
                <c:pt idx="458">
                  <c:v>82</c:v>
                </c:pt>
                <c:pt idx="459">
                  <c:v>55</c:v>
                </c:pt>
                <c:pt idx="460">
                  <c:v>58</c:v>
                </c:pt>
                <c:pt idx="461">
                  <c:v>94</c:v>
                </c:pt>
                <c:pt idx="462">
                  <c:v>49</c:v>
                </c:pt>
                <c:pt idx="463">
                  <c:v>64</c:v>
                </c:pt>
                <c:pt idx="464">
                  <c:v>83</c:v>
                </c:pt>
                <c:pt idx="465">
                  <c:v>72</c:v>
                </c:pt>
                <c:pt idx="466">
                  <c:v>65</c:v>
                </c:pt>
                <c:pt idx="467">
                  <c:v>51</c:v>
                </c:pt>
                <c:pt idx="468">
                  <c:v>53</c:v>
                </c:pt>
                <c:pt idx="469">
                  <c:v>47</c:v>
                </c:pt>
                <c:pt idx="470">
                  <c:v>67</c:v>
                </c:pt>
                <c:pt idx="471">
                  <c:v>63</c:v>
                </c:pt>
                <c:pt idx="472">
                  <c:v>59</c:v>
                </c:pt>
                <c:pt idx="473">
                  <c:v>23</c:v>
                </c:pt>
                <c:pt idx="474">
                  <c:v>58</c:v>
                </c:pt>
                <c:pt idx="475">
                  <c:v>68</c:v>
                </c:pt>
                <c:pt idx="476">
                  <c:v>50</c:v>
                </c:pt>
                <c:pt idx="477">
                  <c:v>66</c:v>
                </c:pt>
                <c:pt idx="478">
                  <c:v>55</c:v>
                </c:pt>
                <c:pt idx="479">
                  <c:v>47</c:v>
                </c:pt>
                <c:pt idx="480">
                  <c:v>47</c:v>
                </c:pt>
                <c:pt idx="481">
                  <c:v>28</c:v>
                </c:pt>
                <c:pt idx="482">
                  <c:v>51</c:v>
                </c:pt>
                <c:pt idx="483">
                  <c:v>57</c:v>
                </c:pt>
                <c:pt idx="484">
                  <c:v>46</c:v>
                </c:pt>
                <c:pt idx="485">
                  <c:v>57</c:v>
                </c:pt>
                <c:pt idx="486">
                  <c:v>72</c:v>
                </c:pt>
                <c:pt idx="487">
                  <c:v>67</c:v>
                </c:pt>
                <c:pt idx="488">
                  <c:v>49</c:v>
                </c:pt>
                <c:pt idx="489">
                  <c:v>57</c:v>
                </c:pt>
                <c:pt idx="490">
                  <c:v>50</c:v>
                </c:pt>
                <c:pt idx="491">
                  <c:v>59</c:v>
                </c:pt>
                <c:pt idx="492">
                  <c:v>80</c:v>
                </c:pt>
                <c:pt idx="493">
                  <c:v>68</c:v>
                </c:pt>
                <c:pt idx="494">
                  <c:v>47</c:v>
                </c:pt>
                <c:pt idx="495">
                  <c:v>36</c:v>
                </c:pt>
                <c:pt idx="496">
                  <c:v>55</c:v>
                </c:pt>
                <c:pt idx="497">
                  <c:v>37</c:v>
                </c:pt>
                <c:pt idx="498">
                  <c:v>28</c:v>
                </c:pt>
                <c:pt idx="499">
                  <c:v>67</c:v>
                </c:pt>
                <c:pt idx="500">
                  <c:v>60</c:v>
                </c:pt>
                <c:pt idx="501">
                  <c:v>52</c:v>
                </c:pt>
                <c:pt idx="502">
                  <c:v>39</c:v>
                </c:pt>
                <c:pt idx="503">
                  <c:v>59</c:v>
                </c:pt>
                <c:pt idx="504">
                  <c:v>49</c:v>
                </c:pt>
                <c:pt idx="505">
                  <c:v>57</c:v>
                </c:pt>
                <c:pt idx="506">
                  <c:v>76</c:v>
                </c:pt>
                <c:pt idx="507">
                  <c:v>90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205-4E37-84D2-7F10ED984E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Weather!$Q$2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Weather!$P$3:$P$510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0.21</c:v>
                      </c:pt>
                      <c:pt idx="6">
                        <c:v>0</c:v>
                      </c:pt>
                      <c:pt idx="7">
                        <c:v>0.45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2.5299999999999998</c:v>
                      </c:pt>
                      <c:pt idx="14">
                        <c:v>0.28999999999999998</c:v>
                      </c:pt>
                      <c:pt idx="15">
                        <c:v>0.37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0.06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0.02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2.65</c:v>
                      </c:pt>
                      <c:pt idx="29">
                        <c:v>0</c:v>
                      </c:pt>
                      <c:pt idx="30">
                        <c:v>2.0499999999999998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1.36</c:v>
                      </c:pt>
                      <c:pt idx="35">
                        <c:v>1.91</c:v>
                      </c:pt>
                      <c:pt idx="36">
                        <c:v>0.68</c:v>
                      </c:pt>
                      <c:pt idx="37">
                        <c:v>1.86</c:v>
                      </c:pt>
                      <c:pt idx="38">
                        <c:v>0.13</c:v>
                      </c:pt>
                      <c:pt idx="39">
                        <c:v>0</c:v>
                      </c:pt>
                      <c:pt idx="40">
                        <c:v>0.01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0.62</c:v>
                      </c:pt>
                      <c:pt idx="53">
                        <c:v>0.22</c:v>
                      </c:pt>
                      <c:pt idx="54">
                        <c:v>0</c:v>
                      </c:pt>
                      <c:pt idx="55">
                        <c:v>0.96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1.04</c:v>
                      </c:pt>
                      <c:pt idx="61">
                        <c:v>1.28</c:v>
                      </c:pt>
                      <c:pt idx="62">
                        <c:v>1.69</c:v>
                      </c:pt>
                      <c:pt idx="63">
                        <c:v>0.02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4.45</c:v>
                      </c:pt>
                      <c:pt idx="69">
                        <c:v>0.03</c:v>
                      </c:pt>
                      <c:pt idx="70">
                        <c:v>0.03</c:v>
                      </c:pt>
                      <c:pt idx="71">
                        <c:v>2.54</c:v>
                      </c:pt>
                      <c:pt idx="72">
                        <c:v>0.13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0.22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0.78</c:v>
                      </c:pt>
                      <c:pt idx="84">
                        <c:v>0.02</c:v>
                      </c:pt>
                      <c:pt idx="85">
                        <c:v>0.85</c:v>
                      </c:pt>
                      <c:pt idx="86">
                        <c:v>0.72</c:v>
                      </c:pt>
                      <c:pt idx="87">
                        <c:v>0.83</c:v>
                      </c:pt>
                      <c:pt idx="88">
                        <c:v>1.46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0.9</c:v>
                      </c:pt>
                      <c:pt idx="96">
                        <c:v>0</c:v>
                      </c:pt>
                      <c:pt idx="97">
                        <c:v>1.51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0.26</c:v>
                      </c:pt>
                      <c:pt idx="101">
                        <c:v>0.01</c:v>
                      </c:pt>
                      <c:pt idx="102">
                        <c:v>0</c:v>
                      </c:pt>
                      <c:pt idx="103">
                        <c:v>0.62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0.61</c:v>
                      </c:pt>
                      <c:pt idx="107">
                        <c:v>1.2</c:v>
                      </c:pt>
                      <c:pt idx="108">
                        <c:v>0.22</c:v>
                      </c:pt>
                      <c:pt idx="109">
                        <c:v>0.02</c:v>
                      </c:pt>
                      <c:pt idx="110">
                        <c:v>0.01</c:v>
                      </c:pt>
                      <c:pt idx="111">
                        <c:v>0.02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0.15</c:v>
                      </c:pt>
                      <c:pt idx="115">
                        <c:v>0.74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0.72</c:v>
                      </c:pt>
                      <c:pt idx="119">
                        <c:v>0.01</c:v>
                      </c:pt>
                      <c:pt idx="120">
                        <c:v>0</c:v>
                      </c:pt>
                      <c:pt idx="121">
                        <c:v>0.02</c:v>
                      </c:pt>
                      <c:pt idx="122">
                        <c:v>0.01</c:v>
                      </c:pt>
                      <c:pt idx="123">
                        <c:v>1.79</c:v>
                      </c:pt>
                      <c:pt idx="124">
                        <c:v>0.85</c:v>
                      </c:pt>
                      <c:pt idx="125">
                        <c:v>0.09</c:v>
                      </c:pt>
                      <c:pt idx="126">
                        <c:v>0.01</c:v>
                      </c:pt>
                      <c:pt idx="127">
                        <c:v>0.21</c:v>
                      </c:pt>
                      <c:pt idx="128">
                        <c:v>1.39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0.51</c:v>
                      </c:pt>
                      <c:pt idx="132">
                        <c:v>0.21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1.08</c:v>
                      </c:pt>
                      <c:pt idx="140">
                        <c:v>0</c:v>
                      </c:pt>
                      <c:pt idx="141">
                        <c:v>0.42</c:v>
                      </c:pt>
                      <c:pt idx="142">
                        <c:v>0</c:v>
                      </c:pt>
                      <c:pt idx="143">
                        <c:v>0.71</c:v>
                      </c:pt>
                      <c:pt idx="144">
                        <c:v>0.32</c:v>
                      </c:pt>
                      <c:pt idx="145">
                        <c:v>0.66</c:v>
                      </c:pt>
                      <c:pt idx="146">
                        <c:v>2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0.01</c:v>
                      </c:pt>
                      <c:pt idx="152">
                        <c:v>1.59</c:v>
                      </c:pt>
                      <c:pt idx="153">
                        <c:v>0.6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0.01</c:v>
                      </c:pt>
                      <c:pt idx="159">
                        <c:v>0</c:v>
                      </c:pt>
                      <c:pt idx="160">
                        <c:v>0.19</c:v>
                      </c:pt>
                      <c:pt idx="161">
                        <c:v>0.14000000000000001</c:v>
                      </c:pt>
                      <c:pt idx="162">
                        <c:v>0.13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0.85</c:v>
                      </c:pt>
                      <c:pt idx="169">
                        <c:v>7.0000000000000007E-2</c:v>
                      </c:pt>
                      <c:pt idx="170">
                        <c:v>0.2</c:v>
                      </c:pt>
                      <c:pt idx="171">
                        <c:v>0.09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0.03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0.28000000000000003</c:v>
                      </c:pt>
                      <c:pt idx="187">
                        <c:v>0.67</c:v>
                      </c:pt>
                      <c:pt idx="188">
                        <c:v>3.51</c:v>
                      </c:pt>
                      <c:pt idx="189">
                        <c:v>1.23</c:v>
                      </c:pt>
                      <c:pt idx="190">
                        <c:v>7.0000000000000007E-2</c:v>
                      </c:pt>
                      <c:pt idx="191">
                        <c:v>0.02</c:v>
                      </c:pt>
                      <c:pt idx="192">
                        <c:v>0.25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0.1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0.14000000000000001</c:v>
                      </c:pt>
                      <c:pt idx="202">
                        <c:v>0.38</c:v>
                      </c:pt>
                      <c:pt idx="203">
                        <c:v>0.1</c:v>
                      </c:pt>
                      <c:pt idx="204">
                        <c:v>1.57</c:v>
                      </c:pt>
                      <c:pt idx="205">
                        <c:v>0</c:v>
                      </c:pt>
                      <c:pt idx="206">
                        <c:v>0.19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0.14000000000000001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1.32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0.21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0.01</c:v>
                      </c:pt>
                      <c:pt idx="253">
                        <c:v>0.01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0.4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0.05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1.07</c:v>
                      </c:pt>
                      <c:pt idx="272">
                        <c:v>0.02</c:v>
                      </c:pt>
                      <c:pt idx="273">
                        <c:v>0.32</c:v>
                      </c:pt>
                      <c:pt idx="274">
                        <c:v>0.12</c:v>
                      </c:pt>
                      <c:pt idx="275">
                        <c:v>0</c:v>
                      </c:pt>
                      <c:pt idx="276">
                        <c:v>0.03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1.66</c:v>
                      </c:pt>
                      <c:pt idx="284">
                        <c:v>0</c:v>
                      </c:pt>
                      <c:pt idx="285">
                        <c:v>0.08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0.04</c:v>
                      </c:pt>
                      <c:pt idx="293">
                        <c:v>0.13</c:v>
                      </c:pt>
                      <c:pt idx="294">
                        <c:v>0.02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0.02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0.02</c:v>
                      </c:pt>
                      <c:pt idx="303">
                        <c:v>0</c:v>
                      </c:pt>
                      <c:pt idx="304">
                        <c:v>0.01</c:v>
                      </c:pt>
                      <c:pt idx="305">
                        <c:v>0.93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0.01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0.37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0.78</c:v>
                      </c:pt>
                      <c:pt idx="321">
                        <c:v>0.02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0.22</c:v>
                      </c:pt>
                      <c:pt idx="329">
                        <c:v>0.01</c:v>
                      </c:pt>
                      <c:pt idx="330">
                        <c:v>0.61</c:v>
                      </c:pt>
                      <c:pt idx="331">
                        <c:v>0.01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0.01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0.56000000000000005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0.03</c:v>
                      </c:pt>
                      <c:pt idx="349">
                        <c:v>0.04</c:v>
                      </c:pt>
                      <c:pt idx="350">
                        <c:v>0</c:v>
                      </c:pt>
                      <c:pt idx="351">
                        <c:v>0.62</c:v>
                      </c:pt>
                      <c:pt idx="352">
                        <c:v>0</c:v>
                      </c:pt>
                      <c:pt idx="353">
                        <c:v>0.02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0.01</c:v>
                      </c:pt>
                      <c:pt idx="366">
                        <c:v>0.3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1.04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0.21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1.06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1.07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0.34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0.06</c:v>
                      </c:pt>
                      <c:pt idx="398">
                        <c:v>0.72</c:v>
                      </c:pt>
                      <c:pt idx="399">
                        <c:v>1.48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0.35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0.24</c:v>
                      </c:pt>
                      <c:pt idx="411">
                        <c:v>0.06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0.3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1.79</c:v>
                      </c:pt>
                      <c:pt idx="422">
                        <c:v>0.76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1.22</c:v>
                      </c:pt>
                      <c:pt idx="429">
                        <c:v>0.17</c:v>
                      </c:pt>
                      <c:pt idx="430">
                        <c:v>0</c:v>
                      </c:pt>
                      <c:pt idx="431">
                        <c:v>0.06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0.16</c:v>
                      </c:pt>
                      <c:pt idx="438">
                        <c:v>0</c:v>
                      </c:pt>
                      <c:pt idx="439">
                        <c:v>0.65</c:v>
                      </c:pt>
                      <c:pt idx="440">
                        <c:v>7.0000000000000007E-2</c:v>
                      </c:pt>
                      <c:pt idx="441">
                        <c:v>3.6</c:v>
                      </c:pt>
                      <c:pt idx="442">
                        <c:v>0.01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0.44</c:v>
                      </c:pt>
                      <c:pt idx="448">
                        <c:v>0.01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1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0.91</c:v>
                      </c:pt>
                      <c:pt idx="458">
                        <c:v>0.01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0.03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1.86</c:v>
                      </c:pt>
                      <c:pt idx="477">
                        <c:v>0.18</c:v>
                      </c:pt>
                      <c:pt idx="478">
                        <c:v>0.2</c:v>
                      </c:pt>
                      <c:pt idx="479">
                        <c:v>0.33</c:v>
                      </c:pt>
                      <c:pt idx="480">
                        <c:v>1.06</c:v>
                      </c:pt>
                      <c:pt idx="481">
                        <c:v>0.02</c:v>
                      </c:pt>
                      <c:pt idx="482">
                        <c:v>0.25</c:v>
                      </c:pt>
                      <c:pt idx="483">
                        <c:v>0.7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0.44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0.03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0.23</c:v>
                      </c:pt>
                      <c:pt idx="499">
                        <c:v>0.64</c:v>
                      </c:pt>
                      <c:pt idx="500">
                        <c:v>0.39</c:v>
                      </c:pt>
                      <c:pt idx="501">
                        <c:v>0.02</c:v>
                      </c:pt>
                      <c:pt idx="502">
                        <c:v>0.05</c:v>
                      </c:pt>
                      <c:pt idx="503">
                        <c:v>0.6</c:v>
                      </c:pt>
                      <c:pt idx="504">
                        <c:v>0.01</c:v>
                      </c:pt>
                      <c:pt idx="505">
                        <c:v>0.22</c:v>
                      </c:pt>
                      <c:pt idx="506">
                        <c:v>0.76</c:v>
                      </c:pt>
                      <c:pt idx="507">
                        <c:v>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Weather!$Q$3:$Q$510</c15:sqref>
                        </c15:formulaRef>
                      </c:ext>
                    </c:extLst>
                    <c:numCache>
                      <c:formatCode>General</c:formatCode>
                      <c:ptCount val="508"/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3205-4E37-84D2-7F10ED984E93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Gardere Lane Path - Total Daily Users, March 2021 -</a:t>
            </a:r>
            <a:r>
              <a:rPr lang="en-US" baseline="0"/>
              <a:t> March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2"/>
          <c:tx>
            <c:strRef>
              <c:f>DailyData!$G$1</c:f>
              <c:strCache>
                <c:ptCount val="1"/>
                <c:pt idx="0">
                  <c:v>Total In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DailyData!$A$2:$A$747</c:f>
              <c:numCache>
                <c:formatCode>[$-F800]dddd\,\ mmmm\ dd\,\ yyyy</c:formatCode>
                <c:ptCount val="746"/>
                <c:pt idx="0">
                  <c:v>44265</c:v>
                </c:pt>
                <c:pt idx="1">
                  <c:v>44266</c:v>
                </c:pt>
                <c:pt idx="2">
                  <c:v>44267</c:v>
                </c:pt>
                <c:pt idx="3">
                  <c:v>44268</c:v>
                </c:pt>
                <c:pt idx="4">
                  <c:v>44269</c:v>
                </c:pt>
                <c:pt idx="5">
                  <c:v>44270</c:v>
                </c:pt>
                <c:pt idx="6">
                  <c:v>44271</c:v>
                </c:pt>
                <c:pt idx="7">
                  <c:v>44272</c:v>
                </c:pt>
                <c:pt idx="8">
                  <c:v>44273</c:v>
                </c:pt>
                <c:pt idx="9">
                  <c:v>44274</c:v>
                </c:pt>
                <c:pt idx="10">
                  <c:v>44275</c:v>
                </c:pt>
                <c:pt idx="11">
                  <c:v>44276</c:v>
                </c:pt>
                <c:pt idx="12">
                  <c:v>44277</c:v>
                </c:pt>
                <c:pt idx="13">
                  <c:v>44278</c:v>
                </c:pt>
                <c:pt idx="14">
                  <c:v>44279</c:v>
                </c:pt>
                <c:pt idx="15">
                  <c:v>44280</c:v>
                </c:pt>
                <c:pt idx="16">
                  <c:v>44281</c:v>
                </c:pt>
                <c:pt idx="17">
                  <c:v>44282</c:v>
                </c:pt>
                <c:pt idx="18">
                  <c:v>44283</c:v>
                </c:pt>
                <c:pt idx="19">
                  <c:v>44284</c:v>
                </c:pt>
                <c:pt idx="20">
                  <c:v>44285</c:v>
                </c:pt>
                <c:pt idx="21">
                  <c:v>44286</c:v>
                </c:pt>
                <c:pt idx="22">
                  <c:v>44287</c:v>
                </c:pt>
                <c:pt idx="23">
                  <c:v>44288</c:v>
                </c:pt>
                <c:pt idx="24">
                  <c:v>44289</c:v>
                </c:pt>
                <c:pt idx="25">
                  <c:v>44290</c:v>
                </c:pt>
                <c:pt idx="26">
                  <c:v>44291</c:v>
                </c:pt>
                <c:pt idx="27">
                  <c:v>44292</c:v>
                </c:pt>
                <c:pt idx="28">
                  <c:v>44293</c:v>
                </c:pt>
                <c:pt idx="29">
                  <c:v>44294</c:v>
                </c:pt>
                <c:pt idx="30">
                  <c:v>44295</c:v>
                </c:pt>
                <c:pt idx="31">
                  <c:v>44296</c:v>
                </c:pt>
                <c:pt idx="32">
                  <c:v>44297</c:v>
                </c:pt>
                <c:pt idx="33">
                  <c:v>44298</c:v>
                </c:pt>
                <c:pt idx="34">
                  <c:v>44299</c:v>
                </c:pt>
                <c:pt idx="35">
                  <c:v>44300</c:v>
                </c:pt>
                <c:pt idx="36">
                  <c:v>44301</c:v>
                </c:pt>
                <c:pt idx="37">
                  <c:v>44302</c:v>
                </c:pt>
                <c:pt idx="38">
                  <c:v>44303</c:v>
                </c:pt>
                <c:pt idx="39">
                  <c:v>44304</c:v>
                </c:pt>
                <c:pt idx="40">
                  <c:v>44305</c:v>
                </c:pt>
                <c:pt idx="41">
                  <c:v>44306</c:v>
                </c:pt>
                <c:pt idx="42">
                  <c:v>44307</c:v>
                </c:pt>
                <c:pt idx="43">
                  <c:v>44308</c:v>
                </c:pt>
                <c:pt idx="44">
                  <c:v>44309</c:v>
                </c:pt>
                <c:pt idx="45">
                  <c:v>44310</c:v>
                </c:pt>
                <c:pt idx="46">
                  <c:v>44311</c:v>
                </c:pt>
                <c:pt idx="47">
                  <c:v>44312</c:v>
                </c:pt>
                <c:pt idx="48">
                  <c:v>44313</c:v>
                </c:pt>
                <c:pt idx="49">
                  <c:v>44314</c:v>
                </c:pt>
                <c:pt idx="50">
                  <c:v>44315</c:v>
                </c:pt>
                <c:pt idx="51">
                  <c:v>44316</c:v>
                </c:pt>
                <c:pt idx="52">
                  <c:v>44317</c:v>
                </c:pt>
                <c:pt idx="53">
                  <c:v>44318</c:v>
                </c:pt>
                <c:pt idx="54">
                  <c:v>44319</c:v>
                </c:pt>
                <c:pt idx="55">
                  <c:v>44320</c:v>
                </c:pt>
                <c:pt idx="56">
                  <c:v>44321</c:v>
                </c:pt>
                <c:pt idx="57">
                  <c:v>44322</c:v>
                </c:pt>
                <c:pt idx="58">
                  <c:v>44323</c:v>
                </c:pt>
                <c:pt idx="59">
                  <c:v>44324</c:v>
                </c:pt>
                <c:pt idx="60">
                  <c:v>44325</c:v>
                </c:pt>
                <c:pt idx="61">
                  <c:v>44326</c:v>
                </c:pt>
                <c:pt idx="62">
                  <c:v>44327</c:v>
                </c:pt>
                <c:pt idx="63">
                  <c:v>44328</c:v>
                </c:pt>
                <c:pt idx="64">
                  <c:v>44329</c:v>
                </c:pt>
                <c:pt idx="65">
                  <c:v>44330</c:v>
                </c:pt>
                <c:pt idx="66">
                  <c:v>44331</c:v>
                </c:pt>
                <c:pt idx="67">
                  <c:v>44332</c:v>
                </c:pt>
                <c:pt idx="68">
                  <c:v>44333</c:v>
                </c:pt>
                <c:pt idx="69">
                  <c:v>44334</c:v>
                </c:pt>
                <c:pt idx="70">
                  <c:v>44335</c:v>
                </c:pt>
                <c:pt idx="71">
                  <c:v>44336</c:v>
                </c:pt>
                <c:pt idx="72">
                  <c:v>44337</c:v>
                </c:pt>
                <c:pt idx="73">
                  <c:v>44338</c:v>
                </c:pt>
                <c:pt idx="74">
                  <c:v>44339</c:v>
                </c:pt>
                <c:pt idx="75">
                  <c:v>44340</c:v>
                </c:pt>
                <c:pt idx="76">
                  <c:v>44341</c:v>
                </c:pt>
                <c:pt idx="77">
                  <c:v>44342</c:v>
                </c:pt>
                <c:pt idx="78">
                  <c:v>44343</c:v>
                </c:pt>
                <c:pt idx="79">
                  <c:v>44344</c:v>
                </c:pt>
                <c:pt idx="80">
                  <c:v>44345</c:v>
                </c:pt>
                <c:pt idx="81">
                  <c:v>44346</c:v>
                </c:pt>
                <c:pt idx="82">
                  <c:v>44347</c:v>
                </c:pt>
                <c:pt idx="83">
                  <c:v>44348</c:v>
                </c:pt>
                <c:pt idx="84">
                  <c:v>44349</c:v>
                </c:pt>
                <c:pt idx="85">
                  <c:v>44350</c:v>
                </c:pt>
                <c:pt idx="86">
                  <c:v>44351</c:v>
                </c:pt>
                <c:pt idx="87">
                  <c:v>44352</c:v>
                </c:pt>
                <c:pt idx="88">
                  <c:v>44353</c:v>
                </c:pt>
                <c:pt idx="89">
                  <c:v>44354</c:v>
                </c:pt>
                <c:pt idx="90">
                  <c:v>44355</c:v>
                </c:pt>
                <c:pt idx="91">
                  <c:v>44356</c:v>
                </c:pt>
                <c:pt idx="92">
                  <c:v>44357</c:v>
                </c:pt>
                <c:pt idx="93">
                  <c:v>44358</c:v>
                </c:pt>
                <c:pt idx="94">
                  <c:v>44359</c:v>
                </c:pt>
                <c:pt idx="95">
                  <c:v>44360</c:v>
                </c:pt>
                <c:pt idx="96">
                  <c:v>44361</c:v>
                </c:pt>
                <c:pt idx="97">
                  <c:v>44362</c:v>
                </c:pt>
                <c:pt idx="98">
                  <c:v>44363</c:v>
                </c:pt>
                <c:pt idx="99">
                  <c:v>44364</c:v>
                </c:pt>
                <c:pt idx="100">
                  <c:v>44365</c:v>
                </c:pt>
                <c:pt idx="101">
                  <c:v>44366</c:v>
                </c:pt>
                <c:pt idx="102">
                  <c:v>44367</c:v>
                </c:pt>
                <c:pt idx="103">
                  <c:v>44368</c:v>
                </c:pt>
                <c:pt idx="104">
                  <c:v>44369</c:v>
                </c:pt>
                <c:pt idx="105">
                  <c:v>44370</c:v>
                </c:pt>
                <c:pt idx="106">
                  <c:v>44371</c:v>
                </c:pt>
                <c:pt idx="107">
                  <c:v>44372</c:v>
                </c:pt>
                <c:pt idx="108">
                  <c:v>44373</c:v>
                </c:pt>
                <c:pt idx="109">
                  <c:v>44374</c:v>
                </c:pt>
                <c:pt idx="110">
                  <c:v>44375</c:v>
                </c:pt>
                <c:pt idx="111">
                  <c:v>44376</c:v>
                </c:pt>
                <c:pt idx="112">
                  <c:v>44377</c:v>
                </c:pt>
                <c:pt idx="113">
                  <c:v>44378</c:v>
                </c:pt>
                <c:pt idx="114">
                  <c:v>44379</c:v>
                </c:pt>
                <c:pt idx="115">
                  <c:v>44380</c:v>
                </c:pt>
                <c:pt idx="116">
                  <c:v>44381</c:v>
                </c:pt>
                <c:pt idx="117">
                  <c:v>44382</c:v>
                </c:pt>
                <c:pt idx="118">
                  <c:v>44383</c:v>
                </c:pt>
                <c:pt idx="119">
                  <c:v>44384</c:v>
                </c:pt>
                <c:pt idx="120">
                  <c:v>44385</c:v>
                </c:pt>
                <c:pt idx="121">
                  <c:v>44386</c:v>
                </c:pt>
                <c:pt idx="122">
                  <c:v>44387</c:v>
                </c:pt>
                <c:pt idx="123">
                  <c:v>44388</c:v>
                </c:pt>
                <c:pt idx="124">
                  <c:v>44389</c:v>
                </c:pt>
                <c:pt idx="125">
                  <c:v>44390</c:v>
                </c:pt>
                <c:pt idx="126">
                  <c:v>44391</c:v>
                </c:pt>
                <c:pt idx="127">
                  <c:v>44392</c:v>
                </c:pt>
                <c:pt idx="128">
                  <c:v>44393</c:v>
                </c:pt>
                <c:pt idx="129">
                  <c:v>44394</c:v>
                </c:pt>
                <c:pt idx="130">
                  <c:v>44395</c:v>
                </c:pt>
                <c:pt idx="131">
                  <c:v>44396</c:v>
                </c:pt>
                <c:pt idx="132">
                  <c:v>44397</c:v>
                </c:pt>
                <c:pt idx="133">
                  <c:v>44398</c:v>
                </c:pt>
                <c:pt idx="134">
                  <c:v>44399</c:v>
                </c:pt>
                <c:pt idx="135">
                  <c:v>44400</c:v>
                </c:pt>
                <c:pt idx="136">
                  <c:v>44401</c:v>
                </c:pt>
                <c:pt idx="137">
                  <c:v>44402</c:v>
                </c:pt>
                <c:pt idx="138">
                  <c:v>44403</c:v>
                </c:pt>
                <c:pt idx="139">
                  <c:v>44404</c:v>
                </c:pt>
                <c:pt idx="140">
                  <c:v>44405</c:v>
                </c:pt>
                <c:pt idx="141">
                  <c:v>44406</c:v>
                </c:pt>
                <c:pt idx="142">
                  <c:v>44407</c:v>
                </c:pt>
                <c:pt idx="143">
                  <c:v>44408</c:v>
                </c:pt>
                <c:pt idx="144">
                  <c:v>44409</c:v>
                </c:pt>
                <c:pt idx="145">
                  <c:v>44410</c:v>
                </c:pt>
                <c:pt idx="146">
                  <c:v>44411</c:v>
                </c:pt>
                <c:pt idx="147">
                  <c:v>44412</c:v>
                </c:pt>
                <c:pt idx="148">
                  <c:v>44413</c:v>
                </c:pt>
                <c:pt idx="149">
                  <c:v>44414</c:v>
                </c:pt>
                <c:pt idx="150">
                  <c:v>44415</c:v>
                </c:pt>
                <c:pt idx="151">
                  <c:v>44416</c:v>
                </c:pt>
                <c:pt idx="152">
                  <c:v>44417</c:v>
                </c:pt>
                <c:pt idx="153">
                  <c:v>44418</c:v>
                </c:pt>
                <c:pt idx="154">
                  <c:v>44419</c:v>
                </c:pt>
                <c:pt idx="155">
                  <c:v>44420</c:v>
                </c:pt>
                <c:pt idx="156">
                  <c:v>44421</c:v>
                </c:pt>
                <c:pt idx="157">
                  <c:v>44422</c:v>
                </c:pt>
                <c:pt idx="158">
                  <c:v>44423</c:v>
                </c:pt>
                <c:pt idx="159">
                  <c:v>44424</c:v>
                </c:pt>
                <c:pt idx="160">
                  <c:v>44425</c:v>
                </c:pt>
                <c:pt idx="161">
                  <c:v>44426</c:v>
                </c:pt>
                <c:pt idx="162">
                  <c:v>44427</c:v>
                </c:pt>
                <c:pt idx="163">
                  <c:v>44428</c:v>
                </c:pt>
                <c:pt idx="164">
                  <c:v>44429</c:v>
                </c:pt>
                <c:pt idx="165">
                  <c:v>44430</c:v>
                </c:pt>
                <c:pt idx="166">
                  <c:v>44431</c:v>
                </c:pt>
                <c:pt idx="167">
                  <c:v>44432</c:v>
                </c:pt>
                <c:pt idx="168">
                  <c:v>44433</c:v>
                </c:pt>
                <c:pt idx="169">
                  <c:v>44434</c:v>
                </c:pt>
                <c:pt idx="170">
                  <c:v>44435</c:v>
                </c:pt>
                <c:pt idx="171">
                  <c:v>44436</c:v>
                </c:pt>
                <c:pt idx="172">
                  <c:v>44437</c:v>
                </c:pt>
                <c:pt idx="173">
                  <c:v>44438</c:v>
                </c:pt>
                <c:pt idx="174">
                  <c:v>44439</c:v>
                </c:pt>
                <c:pt idx="175">
                  <c:v>44440</c:v>
                </c:pt>
                <c:pt idx="176">
                  <c:v>44441</c:v>
                </c:pt>
                <c:pt idx="177">
                  <c:v>44442</c:v>
                </c:pt>
                <c:pt idx="178">
                  <c:v>44443</c:v>
                </c:pt>
                <c:pt idx="179">
                  <c:v>44444</c:v>
                </c:pt>
                <c:pt idx="180">
                  <c:v>44445</c:v>
                </c:pt>
                <c:pt idx="181">
                  <c:v>44446</c:v>
                </c:pt>
                <c:pt idx="182">
                  <c:v>44447</c:v>
                </c:pt>
                <c:pt idx="183">
                  <c:v>44448</c:v>
                </c:pt>
                <c:pt idx="184">
                  <c:v>44449</c:v>
                </c:pt>
                <c:pt idx="185">
                  <c:v>44450</c:v>
                </c:pt>
                <c:pt idx="186">
                  <c:v>44451</c:v>
                </c:pt>
                <c:pt idx="187">
                  <c:v>44452</c:v>
                </c:pt>
                <c:pt idx="188">
                  <c:v>44453</c:v>
                </c:pt>
                <c:pt idx="189">
                  <c:v>44454</c:v>
                </c:pt>
                <c:pt idx="190">
                  <c:v>44455</c:v>
                </c:pt>
                <c:pt idx="191">
                  <c:v>44456</c:v>
                </c:pt>
                <c:pt idx="192">
                  <c:v>44457</c:v>
                </c:pt>
                <c:pt idx="193">
                  <c:v>44458</c:v>
                </c:pt>
                <c:pt idx="194">
                  <c:v>44459</c:v>
                </c:pt>
                <c:pt idx="195">
                  <c:v>44460</c:v>
                </c:pt>
                <c:pt idx="196">
                  <c:v>44461</c:v>
                </c:pt>
                <c:pt idx="197">
                  <c:v>44462</c:v>
                </c:pt>
                <c:pt idx="198">
                  <c:v>44463</c:v>
                </c:pt>
                <c:pt idx="199">
                  <c:v>44464</c:v>
                </c:pt>
                <c:pt idx="200">
                  <c:v>44465</c:v>
                </c:pt>
                <c:pt idx="201">
                  <c:v>44466</c:v>
                </c:pt>
                <c:pt idx="202">
                  <c:v>44467</c:v>
                </c:pt>
                <c:pt idx="203">
                  <c:v>44468</c:v>
                </c:pt>
                <c:pt idx="204">
                  <c:v>44469</c:v>
                </c:pt>
                <c:pt idx="205">
                  <c:v>44470</c:v>
                </c:pt>
                <c:pt idx="206">
                  <c:v>44471</c:v>
                </c:pt>
                <c:pt idx="207">
                  <c:v>44472</c:v>
                </c:pt>
                <c:pt idx="208">
                  <c:v>44473</c:v>
                </c:pt>
                <c:pt idx="209">
                  <c:v>44474</c:v>
                </c:pt>
                <c:pt idx="210">
                  <c:v>44475</c:v>
                </c:pt>
                <c:pt idx="211">
                  <c:v>44476</c:v>
                </c:pt>
                <c:pt idx="212">
                  <c:v>44477</c:v>
                </c:pt>
                <c:pt idx="213">
                  <c:v>44478</c:v>
                </c:pt>
                <c:pt idx="214">
                  <c:v>44479</c:v>
                </c:pt>
                <c:pt idx="215">
                  <c:v>44480</c:v>
                </c:pt>
                <c:pt idx="216">
                  <c:v>44481</c:v>
                </c:pt>
                <c:pt idx="217">
                  <c:v>44482</c:v>
                </c:pt>
                <c:pt idx="218">
                  <c:v>44483</c:v>
                </c:pt>
                <c:pt idx="219">
                  <c:v>44484</c:v>
                </c:pt>
                <c:pt idx="220">
                  <c:v>44485</c:v>
                </c:pt>
                <c:pt idx="221">
                  <c:v>44486</c:v>
                </c:pt>
                <c:pt idx="222">
                  <c:v>44487</c:v>
                </c:pt>
                <c:pt idx="223">
                  <c:v>44488</c:v>
                </c:pt>
                <c:pt idx="224">
                  <c:v>44489</c:v>
                </c:pt>
                <c:pt idx="225">
                  <c:v>44490</c:v>
                </c:pt>
                <c:pt idx="226">
                  <c:v>44491</c:v>
                </c:pt>
                <c:pt idx="227">
                  <c:v>44492</c:v>
                </c:pt>
                <c:pt idx="228">
                  <c:v>44493</c:v>
                </c:pt>
                <c:pt idx="229">
                  <c:v>44494</c:v>
                </c:pt>
                <c:pt idx="230">
                  <c:v>44495</c:v>
                </c:pt>
                <c:pt idx="231">
                  <c:v>44496</c:v>
                </c:pt>
                <c:pt idx="232">
                  <c:v>44497</c:v>
                </c:pt>
                <c:pt idx="233">
                  <c:v>44498</c:v>
                </c:pt>
                <c:pt idx="234">
                  <c:v>44499</c:v>
                </c:pt>
                <c:pt idx="235">
                  <c:v>44500</c:v>
                </c:pt>
                <c:pt idx="236">
                  <c:v>44501</c:v>
                </c:pt>
                <c:pt idx="237">
                  <c:v>44502</c:v>
                </c:pt>
                <c:pt idx="238">
                  <c:v>44503</c:v>
                </c:pt>
                <c:pt idx="239">
                  <c:v>44504</c:v>
                </c:pt>
                <c:pt idx="240">
                  <c:v>44505</c:v>
                </c:pt>
                <c:pt idx="241">
                  <c:v>44506</c:v>
                </c:pt>
                <c:pt idx="242">
                  <c:v>44507</c:v>
                </c:pt>
                <c:pt idx="243">
                  <c:v>44508</c:v>
                </c:pt>
                <c:pt idx="244">
                  <c:v>44509</c:v>
                </c:pt>
                <c:pt idx="245">
                  <c:v>44510</c:v>
                </c:pt>
                <c:pt idx="246">
                  <c:v>44511</c:v>
                </c:pt>
                <c:pt idx="247">
                  <c:v>44512</c:v>
                </c:pt>
                <c:pt idx="248">
                  <c:v>44513</c:v>
                </c:pt>
                <c:pt idx="249">
                  <c:v>44514</c:v>
                </c:pt>
                <c:pt idx="250">
                  <c:v>44515</c:v>
                </c:pt>
                <c:pt idx="251">
                  <c:v>44516</c:v>
                </c:pt>
                <c:pt idx="252">
                  <c:v>44517</c:v>
                </c:pt>
                <c:pt idx="253">
                  <c:v>44518</c:v>
                </c:pt>
                <c:pt idx="254">
                  <c:v>44519</c:v>
                </c:pt>
                <c:pt idx="255">
                  <c:v>44520</c:v>
                </c:pt>
                <c:pt idx="256">
                  <c:v>44521</c:v>
                </c:pt>
                <c:pt idx="257">
                  <c:v>44522</c:v>
                </c:pt>
                <c:pt idx="258">
                  <c:v>44523</c:v>
                </c:pt>
                <c:pt idx="259">
                  <c:v>44524</c:v>
                </c:pt>
                <c:pt idx="260">
                  <c:v>44525</c:v>
                </c:pt>
                <c:pt idx="261">
                  <c:v>44526</c:v>
                </c:pt>
                <c:pt idx="262">
                  <c:v>44527</c:v>
                </c:pt>
                <c:pt idx="263">
                  <c:v>44528</c:v>
                </c:pt>
                <c:pt idx="264">
                  <c:v>44529</c:v>
                </c:pt>
                <c:pt idx="265">
                  <c:v>44530</c:v>
                </c:pt>
                <c:pt idx="266">
                  <c:v>44531</c:v>
                </c:pt>
                <c:pt idx="267">
                  <c:v>44532</c:v>
                </c:pt>
                <c:pt idx="268">
                  <c:v>44533</c:v>
                </c:pt>
                <c:pt idx="269">
                  <c:v>44534</c:v>
                </c:pt>
                <c:pt idx="270">
                  <c:v>44535</c:v>
                </c:pt>
                <c:pt idx="271">
                  <c:v>44536</c:v>
                </c:pt>
                <c:pt idx="272">
                  <c:v>44537</c:v>
                </c:pt>
                <c:pt idx="273">
                  <c:v>44538</c:v>
                </c:pt>
                <c:pt idx="274">
                  <c:v>44539</c:v>
                </c:pt>
                <c:pt idx="275">
                  <c:v>44540</c:v>
                </c:pt>
                <c:pt idx="276">
                  <c:v>44541</c:v>
                </c:pt>
                <c:pt idx="277">
                  <c:v>44542</c:v>
                </c:pt>
                <c:pt idx="278">
                  <c:v>44543</c:v>
                </c:pt>
                <c:pt idx="279">
                  <c:v>44544</c:v>
                </c:pt>
                <c:pt idx="280">
                  <c:v>44545</c:v>
                </c:pt>
                <c:pt idx="281">
                  <c:v>44546</c:v>
                </c:pt>
                <c:pt idx="282">
                  <c:v>44547</c:v>
                </c:pt>
                <c:pt idx="283">
                  <c:v>44548</c:v>
                </c:pt>
                <c:pt idx="284">
                  <c:v>44549</c:v>
                </c:pt>
                <c:pt idx="285">
                  <c:v>44550</c:v>
                </c:pt>
                <c:pt idx="286">
                  <c:v>44551</c:v>
                </c:pt>
                <c:pt idx="287">
                  <c:v>44552</c:v>
                </c:pt>
                <c:pt idx="288">
                  <c:v>44553</c:v>
                </c:pt>
                <c:pt idx="289">
                  <c:v>44554</c:v>
                </c:pt>
                <c:pt idx="290">
                  <c:v>44555</c:v>
                </c:pt>
                <c:pt idx="291">
                  <c:v>44556</c:v>
                </c:pt>
                <c:pt idx="292">
                  <c:v>44557</c:v>
                </c:pt>
                <c:pt idx="293">
                  <c:v>44558</c:v>
                </c:pt>
                <c:pt idx="294">
                  <c:v>44559</c:v>
                </c:pt>
                <c:pt idx="295">
                  <c:v>44560</c:v>
                </c:pt>
                <c:pt idx="296">
                  <c:v>44561</c:v>
                </c:pt>
                <c:pt idx="297">
                  <c:v>44562</c:v>
                </c:pt>
                <c:pt idx="298">
                  <c:v>44563</c:v>
                </c:pt>
                <c:pt idx="299">
                  <c:v>44564</c:v>
                </c:pt>
                <c:pt idx="300">
                  <c:v>44565</c:v>
                </c:pt>
                <c:pt idx="301">
                  <c:v>44566</c:v>
                </c:pt>
                <c:pt idx="302">
                  <c:v>44567</c:v>
                </c:pt>
                <c:pt idx="303">
                  <c:v>44568</c:v>
                </c:pt>
                <c:pt idx="304">
                  <c:v>44569</c:v>
                </c:pt>
                <c:pt idx="305">
                  <c:v>44570</c:v>
                </c:pt>
                <c:pt idx="306">
                  <c:v>44571</c:v>
                </c:pt>
                <c:pt idx="307">
                  <c:v>44572</c:v>
                </c:pt>
                <c:pt idx="308">
                  <c:v>44573</c:v>
                </c:pt>
                <c:pt idx="309">
                  <c:v>44574</c:v>
                </c:pt>
                <c:pt idx="310">
                  <c:v>44575</c:v>
                </c:pt>
                <c:pt idx="311">
                  <c:v>44576</c:v>
                </c:pt>
                <c:pt idx="312">
                  <c:v>44577</c:v>
                </c:pt>
                <c:pt idx="313">
                  <c:v>44578</c:v>
                </c:pt>
                <c:pt idx="314">
                  <c:v>44579</c:v>
                </c:pt>
                <c:pt idx="315">
                  <c:v>44580</c:v>
                </c:pt>
                <c:pt idx="316">
                  <c:v>44581</c:v>
                </c:pt>
                <c:pt idx="317">
                  <c:v>44582</c:v>
                </c:pt>
                <c:pt idx="318">
                  <c:v>44583</c:v>
                </c:pt>
                <c:pt idx="319">
                  <c:v>44584</c:v>
                </c:pt>
                <c:pt idx="320">
                  <c:v>44585</c:v>
                </c:pt>
                <c:pt idx="321">
                  <c:v>44586</c:v>
                </c:pt>
                <c:pt idx="322">
                  <c:v>44587</c:v>
                </c:pt>
                <c:pt idx="323">
                  <c:v>44588</c:v>
                </c:pt>
                <c:pt idx="324">
                  <c:v>44589</c:v>
                </c:pt>
                <c:pt idx="325">
                  <c:v>44590</c:v>
                </c:pt>
                <c:pt idx="326">
                  <c:v>44591</c:v>
                </c:pt>
                <c:pt idx="327">
                  <c:v>44592</c:v>
                </c:pt>
                <c:pt idx="328">
                  <c:v>44593</c:v>
                </c:pt>
                <c:pt idx="329">
                  <c:v>44594</c:v>
                </c:pt>
                <c:pt idx="330">
                  <c:v>44595</c:v>
                </c:pt>
                <c:pt idx="331">
                  <c:v>44596</c:v>
                </c:pt>
                <c:pt idx="332">
                  <c:v>44597</c:v>
                </c:pt>
                <c:pt idx="333">
                  <c:v>44598</c:v>
                </c:pt>
                <c:pt idx="334">
                  <c:v>44599</c:v>
                </c:pt>
                <c:pt idx="335">
                  <c:v>44600</c:v>
                </c:pt>
                <c:pt idx="336">
                  <c:v>44601</c:v>
                </c:pt>
                <c:pt idx="337">
                  <c:v>44602</c:v>
                </c:pt>
                <c:pt idx="338">
                  <c:v>44603</c:v>
                </c:pt>
                <c:pt idx="339">
                  <c:v>44604</c:v>
                </c:pt>
                <c:pt idx="340">
                  <c:v>44605</c:v>
                </c:pt>
                <c:pt idx="341">
                  <c:v>44606</c:v>
                </c:pt>
                <c:pt idx="342">
                  <c:v>44607</c:v>
                </c:pt>
                <c:pt idx="343">
                  <c:v>44608</c:v>
                </c:pt>
                <c:pt idx="344">
                  <c:v>44609</c:v>
                </c:pt>
                <c:pt idx="345">
                  <c:v>44610</c:v>
                </c:pt>
                <c:pt idx="346">
                  <c:v>44611</c:v>
                </c:pt>
                <c:pt idx="347">
                  <c:v>44612</c:v>
                </c:pt>
                <c:pt idx="348">
                  <c:v>44613</c:v>
                </c:pt>
                <c:pt idx="349">
                  <c:v>44614</c:v>
                </c:pt>
                <c:pt idx="350">
                  <c:v>44615</c:v>
                </c:pt>
                <c:pt idx="351">
                  <c:v>44616</c:v>
                </c:pt>
                <c:pt idx="352">
                  <c:v>44617</c:v>
                </c:pt>
                <c:pt idx="353">
                  <c:v>44618</c:v>
                </c:pt>
                <c:pt idx="354">
                  <c:v>44619</c:v>
                </c:pt>
                <c:pt idx="355">
                  <c:v>44620</c:v>
                </c:pt>
                <c:pt idx="356">
                  <c:v>44621</c:v>
                </c:pt>
                <c:pt idx="357">
                  <c:v>44622</c:v>
                </c:pt>
                <c:pt idx="358">
                  <c:v>44623</c:v>
                </c:pt>
                <c:pt idx="359">
                  <c:v>44624</c:v>
                </c:pt>
                <c:pt idx="360">
                  <c:v>44625</c:v>
                </c:pt>
                <c:pt idx="361">
                  <c:v>44626</c:v>
                </c:pt>
              </c:numCache>
            </c:numRef>
          </c:cat>
          <c:val>
            <c:numRef>
              <c:f>DailyData!$G$2:$G$747</c:f>
              <c:numCache>
                <c:formatCode>General</c:formatCode>
                <c:ptCount val="746"/>
                <c:pt idx="0">
                  <c:v>18</c:v>
                </c:pt>
                <c:pt idx="1">
                  <c:v>26</c:v>
                </c:pt>
                <c:pt idx="2">
                  <c:v>35</c:v>
                </c:pt>
                <c:pt idx="3">
                  <c:v>35</c:v>
                </c:pt>
                <c:pt idx="4">
                  <c:v>38</c:v>
                </c:pt>
                <c:pt idx="5">
                  <c:v>22</c:v>
                </c:pt>
                <c:pt idx="6">
                  <c:v>45</c:v>
                </c:pt>
                <c:pt idx="7">
                  <c:v>32</c:v>
                </c:pt>
                <c:pt idx="8">
                  <c:v>33</c:v>
                </c:pt>
                <c:pt idx="9">
                  <c:v>28</c:v>
                </c:pt>
                <c:pt idx="10">
                  <c:v>45</c:v>
                </c:pt>
                <c:pt idx="11">
                  <c:v>32</c:v>
                </c:pt>
                <c:pt idx="12">
                  <c:v>41</c:v>
                </c:pt>
                <c:pt idx="13">
                  <c:v>30</c:v>
                </c:pt>
                <c:pt idx="14">
                  <c:v>52</c:v>
                </c:pt>
                <c:pt idx="15">
                  <c:v>36</c:v>
                </c:pt>
                <c:pt idx="16">
                  <c:v>51</c:v>
                </c:pt>
                <c:pt idx="17">
                  <c:v>46</c:v>
                </c:pt>
                <c:pt idx="18">
                  <c:v>50</c:v>
                </c:pt>
                <c:pt idx="19">
                  <c:v>42</c:v>
                </c:pt>
                <c:pt idx="20">
                  <c:v>36</c:v>
                </c:pt>
                <c:pt idx="21">
                  <c:v>34</c:v>
                </c:pt>
                <c:pt idx="22">
                  <c:v>34</c:v>
                </c:pt>
                <c:pt idx="23">
                  <c:v>35</c:v>
                </c:pt>
                <c:pt idx="24">
                  <c:v>38</c:v>
                </c:pt>
                <c:pt idx="25">
                  <c:v>33</c:v>
                </c:pt>
                <c:pt idx="26">
                  <c:v>32</c:v>
                </c:pt>
                <c:pt idx="27">
                  <c:v>33</c:v>
                </c:pt>
                <c:pt idx="28">
                  <c:v>33</c:v>
                </c:pt>
                <c:pt idx="29">
                  <c:v>33</c:v>
                </c:pt>
                <c:pt idx="30">
                  <c:v>35</c:v>
                </c:pt>
                <c:pt idx="31">
                  <c:v>41</c:v>
                </c:pt>
                <c:pt idx="32">
                  <c:v>59</c:v>
                </c:pt>
                <c:pt idx="33">
                  <c:v>45</c:v>
                </c:pt>
                <c:pt idx="34">
                  <c:v>27</c:v>
                </c:pt>
                <c:pt idx="35">
                  <c:v>27</c:v>
                </c:pt>
                <c:pt idx="36">
                  <c:v>41</c:v>
                </c:pt>
                <c:pt idx="37">
                  <c:v>32</c:v>
                </c:pt>
                <c:pt idx="38">
                  <c:v>32</c:v>
                </c:pt>
                <c:pt idx="39">
                  <c:v>42</c:v>
                </c:pt>
                <c:pt idx="40">
                  <c:v>30</c:v>
                </c:pt>
                <c:pt idx="41">
                  <c:v>34</c:v>
                </c:pt>
                <c:pt idx="42">
                  <c:v>42</c:v>
                </c:pt>
                <c:pt idx="43">
                  <c:v>28</c:v>
                </c:pt>
                <c:pt idx="44">
                  <c:v>35</c:v>
                </c:pt>
                <c:pt idx="45">
                  <c:v>38</c:v>
                </c:pt>
                <c:pt idx="46">
                  <c:v>43</c:v>
                </c:pt>
                <c:pt idx="47">
                  <c:v>24</c:v>
                </c:pt>
                <c:pt idx="48">
                  <c:v>36</c:v>
                </c:pt>
                <c:pt idx="49">
                  <c:v>26</c:v>
                </c:pt>
                <c:pt idx="50">
                  <c:v>44</c:v>
                </c:pt>
                <c:pt idx="51">
                  <c:v>25</c:v>
                </c:pt>
                <c:pt idx="52">
                  <c:v>25</c:v>
                </c:pt>
                <c:pt idx="53">
                  <c:v>36</c:v>
                </c:pt>
                <c:pt idx="54">
                  <c:v>21</c:v>
                </c:pt>
                <c:pt idx="55">
                  <c:v>14</c:v>
                </c:pt>
                <c:pt idx="56">
                  <c:v>31</c:v>
                </c:pt>
                <c:pt idx="57">
                  <c:v>19</c:v>
                </c:pt>
                <c:pt idx="58">
                  <c:v>42</c:v>
                </c:pt>
                <c:pt idx="59">
                  <c:v>32</c:v>
                </c:pt>
                <c:pt idx="60">
                  <c:v>34</c:v>
                </c:pt>
                <c:pt idx="61">
                  <c:v>31</c:v>
                </c:pt>
                <c:pt idx="62">
                  <c:v>30</c:v>
                </c:pt>
                <c:pt idx="63">
                  <c:v>39</c:v>
                </c:pt>
                <c:pt idx="64">
                  <c:v>48</c:v>
                </c:pt>
                <c:pt idx="65">
                  <c:v>39</c:v>
                </c:pt>
                <c:pt idx="66">
                  <c:v>29</c:v>
                </c:pt>
                <c:pt idx="67">
                  <c:v>37</c:v>
                </c:pt>
                <c:pt idx="68">
                  <c:v>29</c:v>
                </c:pt>
                <c:pt idx="69">
                  <c:v>21</c:v>
                </c:pt>
                <c:pt idx="70">
                  <c:v>33</c:v>
                </c:pt>
                <c:pt idx="71">
                  <c:v>20</c:v>
                </c:pt>
                <c:pt idx="72">
                  <c:v>42</c:v>
                </c:pt>
                <c:pt idx="73">
                  <c:v>38</c:v>
                </c:pt>
                <c:pt idx="74">
                  <c:v>33</c:v>
                </c:pt>
                <c:pt idx="75">
                  <c:v>32</c:v>
                </c:pt>
                <c:pt idx="76">
                  <c:v>48</c:v>
                </c:pt>
                <c:pt idx="77">
                  <c:v>30</c:v>
                </c:pt>
                <c:pt idx="78">
                  <c:v>48</c:v>
                </c:pt>
                <c:pt idx="79">
                  <c:v>45</c:v>
                </c:pt>
                <c:pt idx="80">
                  <c:v>35</c:v>
                </c:pt>
                <c:pt idx="81">
                  <c:v>33</c:v>
                </c:pt>
                <c:pt idx="82">
                  <c:v>47</c:v>
                </c:pt>
                <c:pt idx="83">
                  <c:v>55</c:v>
                </c:pt>
                <c:pt idx="84">
                  <c:v>35</c:v>
                </c:pt>
                <c:pt idx="85">
                  <c:v>32</c:v>
                </c:pt>
                <c:pt idx="86">
                  <c:v>32</c:v>
                </c:pt>
                <c:pt idx="87">
                  <c:v>37</c:v>
                </c:pt>
                <c:pt idx="88">
                  <c:v>48</c:v>
                </c:pt>
                <c:pt idx="89">
                  <c:v>50</c:v>
                </c:pt>
                <c:pt idx="90">
                  <c:v>35</c:v>
                </c:pt>
                <c:pt idx="91">
                  <c:v>33</c:v>
                </c:pt>
                <c:pt idx="92">
                  <c:v>37</c:v>
                </c:pt>
                <c:pt idx="93">
                  <c:v>39</c:v>
                </c:pt>
                <c:pt idx="94">
                  <c:v>39</c:v>
                </c:pt>
                <c:pt idx="95">
                  <c:v>48</c:v>
                </c:pt>
                <c:pt idx="96">
                  <c:v>35</c:v>
                </c:pt>
                <c:pt idx="97">
                  <c:v>43</c:v>
                </c:pt>
                <c:pt idx="98">
                  <c:v>36</c:v>
                </c:pt>
                <c:pt idx="99">
                  <c:v>44</c:v>
                </c:pt>
                <c:pt idx="100">
                  <c:v>38</c:v>
                </c:pt>
                <c:pt idx="101">
                  <c:v>45</c:v>
                </c:pt>
                <c:pt idx="102">
                  <c:v>45</c:v>
                </c:pt>
                <c:pt idx="103">
                  <c:v>41</c:v>
                </c:pt>
                <c:pt idx="104">
                  <c:v>45</c:v>
                </c:pt>
                <c:pt idx="105">
                  <c:v>26</c:v>
                </c:pt>
                <c:pt idx="106">
                  <c:v>49</c:v>
                </c:pt>
                <c:pt idx="107">
                  <c:v>50</c:v>
                </c:pt>
                <c:pt idx="109">
                  <c:v>61</c:v>
                </c:pt>
                <c:pt idx="110">
                  <c:v>57</c:v>
                </c:pt>
                <c:pt idx="111">
                  <c:v>42</c:v>
                </c:pt>
                <c:pt idx="112">
                  <c:v>44</c:v>
                </c:pt>
                <c:pt idx="113">
                  <c:v>42</c:v>
                </c:pt>
                <c:pt idx="114">
                  <c:v>30</c:v>
                </c:pt>
                <c:pt idx="115">
                  <c:v>36</c:v>
                </c:pt>
                <c:pt idx="116">
                  <c:v>42</c:v>
                </c:pt>
                <c:pt idx="117">
                  <c:v>66</c:v>
                </c:pt>
                <c:pt idx="118">
                  <c:v>44</c:v>
                </c:pt>
                <c:pt idx="119">
                  <c:v>46</c:v>
                </c:pt>
                <c:pt idx="120">
                  <c:v>49</c:v>
                </c:pt>
                <c:pt idx="121">
                  <c:v>32</c:v>
                </c:pt>
                <c:pt idx="122">
                  <c:v>50</c:v>
                </c:pt>
                <c:pt idx="123">
                  <c:v>48</c:v>
                </c:pt>
                <c:pt idx="124">
                  <c:v>46</c:v>
                </c:pt>
                <c:pt idx="125">
                  <c:v>66</c:v>
                </c:pt>
                <c:pt idx="126">
                  <c:v>41</c:v>
                </c:pt>
                <c:pt idx="127">
                  <c:v>52</c:v>
                </c:pt>
                <c:pt idx="128">
                  <c:v>53</c:v>
                </c:pt>
                <c:pt idx="129">
                  <c:v>42</c:v>
                </c:pt>
                <c:pt idx="130">
                  <c:v>49</c:v>
                </c:pt>
                <c:pt idx="131">
                  <c:v>53</c:v>
                </c:pt>
                <c:pt idx="132">
                  <c:v>43</c:v>
                </c:pt>
                <c:pt idx="133">
                  <c:v>47</c:v>
                </c:pt>
                <c:pt idx="134">
                  <c:v>50</c:v>
                </c:pt>
                <c:pt idx="135">
                  <c:v>38</c:v>
                </c:pt>
                <c:pt idx="136">
                  <c:v>50</c:v>
                </c:pt>
                <c:pt idx="137">
                  <c:v>46</c:v>
                </c:pt>
                <c:pt idx="138">
                  <c:v>43</c:v>
                </c:pt>
                <c:pt idx="139">
                  <c:v>52</c:v>
                </c:pt>
                <c:pt idx="140">
                  <c:v>47</c:v>
                </c:pt>
                <c:pt idx="141">
                  <c:v>40</c:v>
                </c:pt>
                <c:pt idx="142">
                  <c:v>36</c:v>
                </c:pt>
                <c:pt idx="143">
                  <c:v>52</c:v>
                </c:pt>
                <c:pt idx="144">
                  <c:v>51</c:v>
                </c:pt>
                <c:pt idx="145">
                  <c:v>45</c:v>
                </c:pt>
                <c:pt idx="146">
                  <c:v>52</c:v>
                </c:pt>
                <c:pt idx="147">
                  <c:v>41</c:v>
                </c:pt>
                <c:pt idx="148">
                  <c:v>46</c:v>
                </c:pt>
                <c:pt idx="149">
                  <c:v>59</c:v>
                </c:pt>
                <c:pt idx="150">
                  <c:v>60</c:v>
                </c:pt>
                <c:pt idx="151">
                  <c:v>57</c:v>
                </c:pt>
                <c:pt idx="152">
                  <c:v>44</c:v>
                </c:pt>
                <c:pt idx="153">
                  <c:v>41</c:v>
                </c:pt>
                <c:pt idx="154">
                  <c:v>31</c:v>
                </c:pt>
                <c:pt idx="155">
                  <c:v>40</c:v>
                </c:pt>
                <c:pt idx="156">
                  <c:v>36</c:v>
                </c:pt>
                <c:pt idx="157">
                  <c:v>41</c:v>
                </c:pt>
                <c:pt idx="158">
                  <c:v>58</c:v>
                </c:pt>
                <c:pt idx="159">
                  <c:v>39</c:v>
                </c:pt>
                <c:pt idx="160">
                  <c:v>35</c:v>
                </c:pt>
                <c:pt idx="161">
                  <c:v>27</c:v>
                </c:pt>
                <c:pt idx="162">
                  <c:v>39</c:v>
                </c:pt>
                <c:pt idx="163">
                  <c:v>45</c:v>
                </c:pt>
                <c:pt idx="164">
                  <c:v>52</c:v>
                </c:pt>
                <c:pt idx="165">
                  <c:v>58</c:v>
                </c:pt>
                <c:pt idx="166">
                  <c:v>51</c:v>
                </c:pt>
                <c:pt idx="167">
                  <c:v>46</c:v>
                </c:pt>
                <c:pt idx="168">
                  <c:v>45</c:v>
                </c:pt>
                <c:pt idx="169">
                  <c:v>38</c:v>
                </c:pt>
                <c:pt idx="170">
                  <c:v>48</c:v>
                </c:pt>
                <c:pt idx="171">
                  <c:v>59</c:v>
                </c:pt>
                <c:pt idx="172">
                  <c:v>12</c:v>
                </c:pt>
                <c:pt idx="173">
                  <c:v>69</c:v>
                </c:pt>
                <c:pt idx="174">
                  <c:v>56</c:v>
                </c:pt>
                <c:pt idx="175">
                  <c:v>59</c:v>
                </c:pt>
                <c:pt idx="176">
                  <c:v>62</c:v>
                </c:pt>
                <c:pt idx="177">
                  <c:v>63</c:v>
                </c:pt>
                <c:pt idx="178">
                  <c:v>61</c:v>
                </c:pt>
                <c:pt idx="179">
                  <c:v>45</c:v>
                </c:pt>
                <c:pt idx="180">
                  <c:v>47</c:v>
                </c:pt>
                <c:pt idx="181">
                  <c:v>46</c:v>
                </c:pt>
                <c:pt idx="182">
                  <c:v>53</c:v>
                </c:pt>
                <c:pt idx="183">
                  <c:v>43</c:v>
                </c:pt>
                <c:pt idx="184">
                  <c:v>120</c:v>
                </c:pt>
                <c:pt idx="185">
                  <c:v>58</c:v>
                </c:pt>
                <c:pt idx="186">
                  <c:v>76</c:v>
                </c:pt>
                <c:pt idx="187">
                  <c:v>50</c:v>
                </c:pt>
                <c:pt idx="188">
                  <c:v>39</c:v>
                </c:pt>
                <c:pt idx="189">
                  <c:v>38</c:v>
                </c:pt>
                <c:pt idx="190">
                  <c:v>45</c:v>
                </c:pt>
                <c:pt idx="191">
                  <c:v>49</c:v>
                </c:pt>
                <c:pt idx="192">
                  <c:v>38</c:v>
                </c:pt>
                <c:pt idx="193">
                  <c:v>29</c:v>
                </c:pt>
                <c:pt idx="194">
                  <c:v>59</c:v>
                </c:pt>
                <c:pt idx="195">
                  <c:v>52</c:v>
                </c:pt>
                <c:pt idx="196">
                  <c:v>50</c:v>
                </c:pt>
                <c:pt idx="197">
                  <c:v>53</c:v>
                </c:pt>
                <c:pt idx="198">
                  <c:v>59</c:v>
                </c:pt>
                <c:pt idx="199">
                  <c:v>59</c:v>
                </c:pt>
                <c:pt idx="200">
                  <c:v>60</c:v>
                </c:pt>
                <c:pt idx="201">
                  <c:v>58</c:v>
                </c:pt>
                <c:pt idx="202">
                  <c:v>49</c:v>
                </c:pt>
                <c:pt idx="203">
                  <c:v>56</c:v>
                </c:pt>
                <c:pt idx="204">
                  <c:v>57</c:v>
                </c:pt>
                <c:pt idx="205">
                  <c:v>51</c:v>
                </c:pt>
                <c:pt idx="206">
                  <c:v>74</c:v>
                </c:pt>
                <c:pt idx="207">
                  <c:v>62</c:v>
                </c:pt>
                <c:pt idx="208">
                  <c:v>35</c:v>
                </c:pt>
                <c:pt idx="209">
                  <c:v>57</c:v>
                </c:pt>
                <c:pt idx="210">
                  <c:v>46</c:v>
                </c:pt>
                <c:pt idx="211">
                  <c:v>54</c:v>
                </c:pt>
                <c:pt idx="212">
                  <c:v>54</c:v>
                </c:pt>
                <c:pt idx="213">
                  <c:v>61</c:v>
                </c:pt>
                <c:pt idx="214">
                  <c:v>58</c:v>
                </c:pt>
                <c:pt idx="215">
                  <c:v>52</c:v>
                </c:pt>
                <c:pt idx="216">
                  <c:v>47</c:v>
                </c:pt>
                <c:pt idx="217">
                  <c:v>39</c:v>
                </c:pt>
                <c:pt idx="218">
                  <c:v>41</c:v>
                </c:pt>
                <c:pt idx="219">
                  <c:v>38</c:v>
                </c:pt>
                <c:pt idx="220">
                  <c:v>76</c:v>
                </c:pt>
                <c:pt idx="221">
                  <c:v>69</c:v>
                </c:pt>
                <c:pt idx="222">
                  <c:v>57</c:v>
                </c:pt>
                <c:pt idx="223">
                  <c:v>43</c:v>
                </c:pt>
                <c:pt idx="224">
                  <c:v>44</c:v>
                </c:pt>
                <c:pt idx="225">
                  <c:v>51</c:v>
                </c:pt>
                <c:pt idx="226">
                  <c:v>63</c:v>
                </c:pt>
                <c:pt idx="227">
                  <c:v>64</c:v>
                </c:pt>
                <c:pt idx="228">
                  <c:v>48</c:v>
                </c:pt>
                <c:pt idx="229">
                  <c:v>48</c:v>
                </c:pt>
                <c:pt idx="230">
                  <c:v>54</c:v>
                </c:pt>
                <c:pt idx="231">
                  <c:v>35</c:v>
                </c:pt>
                <c:pt idx="232">
                  <c:v>63</c:v>
                </c:pt>
                <c:pt idx="233">
                  <c:v>63</c:v>
                </c:pt>
                <c:pt idx="234">
                  <c:v>56</c:v>
                </c:pt>
                <c:pt idx="235">
                  <c:v>65</c:v>
                </c:pt>
                <c:pt idx="236">
                  <c:v>42</c:v>
                </c:pt>
                <c:pt idx="237">
                  <c:v>52</c:v>
                </c:pt>
                <c:pt idx="238">
                  <c:v>47</c:v>
                </c:pt>
                <c:pt idx="239">
                  <c:v>46</c:v>
                </c:pt>
                <c:pt idx="240">
                  <c:v>46</c:v>
                </c:pt>
                <c:pt idx="241">
                  <c:v>53</c:v>
                </c:pt>
                <c:pt idx="242">
                  <c:v>52</c:v>
                </c:pt>
                <c:pt idx="243">
                  <c:v>41</c:v>
                </c:pt>
                <c:pt idx="244">
                  <c:v>41</c:v>
                </c:pt>
                <c:pt idx="245">
                  <c:v>37</c:v>
                </c:pt>
                <c:pt idx="246">
                  <c:v>40</c:v>
                </c:pt>
                <c:pt idx="247">
                  <c:v>50</c:v>
                </c:pt>
                <c:pt idx="248">
                  <c:v>50</c:v>
                </c:pt>
                <c:pt idx="249">
                  <c:v>49</c:v>
                </c:pt>
                <c:pt idx="250">
                  <c:v>48</c:v>
                </c:pt>
                <c:pt idx="251">
                  <c:v>46</c:v>
                </c:pt>
                <c:pt idx="252">
                  <c:v>45</c:v>
                </c:pt>
                <c:pt idx="253">
                  <c:v>46</c:v>
                </c:pt>
                <c:pt idx="254">
                  <c:v>51</c:v>
                </c:pt>
                <c:pt idx="255">
                  <c:v>51</c:v>
                </c:pt>
                <c:pt idx="256">
                  <c:v>44</c:v>
                </c:pt>
                <c:pt idx="257">
                  <c:v>70</c:v>
                </c:pt>
                <c:pt idx="258">
                  <c:v>51</c:v>
                </c:pt>
                <c:pt idx="259">
                  <c:v>48</c:v>
                </c:pt>
                <c:pt idx="260">
                  <c:v>31</c:v>
                </c:pt>
                <c:pt idx="261">
                  <c:v>74</c:v>
                </c:pt>
                <c:pt idx="262">
                  <c:v>32</c:v>
                </c:pt>
                <c:pt idx="263">
                  <c:v>55</c:v>
                </c:pt>
                <c:pt idx="264">
                  <c:v>36</c:v>
                </c:pt>
                <c:pt idx="265">
                  <c:v>57</c:v>
                </c:pt>
                <c:pt idx="266">
                  <c:v>69</c:v>
                </c:pt>
                <c:pt idx="267">
                  <c:v>51</c:v>
                </c:pt>
                <c:pt idx="268">
                  <c:v>41</c:v>
                </c:pt>
                <c:pt idx="269">
                  <c:v>60</c:v>
                </c:pt>
                <c:pt idx="270">
                  <c:v>61</c:v>
                </c:pt>
                <c:pt idx="271">
                  <c:v>31</c:v>
                </c:pt>
                <c:pt idx="272">
                  <c:v>49</c:v>
                </c:pt>
                <c:pt idx="273">
                  <c:v>54</c:v>
                </c:pt>
                <c:pt idx="274">
                  <c:v>71</c:v>
                </c:pt>
                <c:pt idx="275">
                  <c:v>42</c:v>
                </c:pt>
                <c:pt idx="276">
                  <c:v>63</c:v>
                </c:pt>
                <c:pt idx="277">
                  <c:v>52</c:v>
                </c:pt>
                <c:pt idx="278">
                  <c:v>48</c:v>
                </c:pt>
                <c:pt idx="279">
                  <c:v>57</c:v>
                </c:pt>
                <c:pt idx="280">
                  <c:v>51</c:v>
                </c:pt>
                <c:pt idx="281">
                  <c:v>58</c:v>
                </c:pt>
                <c:pt idx="282">
                  <c:v>57</c:v>
                </c:pt>
                <c:pt idx="283">
                  <c:v>53</c:v>
                </c:pt>
                <c:pt idx="284">
                  <c:v>51</c:v>
                </c:pt>
                <c:pt idx="285">
                  <c:v>41</c:v>
                </c:pt>
                <c:pt idx="286">
                  <c:v>48</c:v>
                </c:pt>
                <c:pt idx="287">
                  <c:v>41</c:v>
                </c:pt>
                <c:pt idx="288">
                  <c:v>59</c:v>
                </c:pt>
                <c:pt idx="289">
                  <c:v>51</c:v>
                </c:pt>
                <c:pt idx="290">
                  <c:v>42</c:v>
                </c:pt>
                <c:pt idx="291">
                  <c:v>48</c:v>
                </c:pt>
                <c:pt idx="292">
                  <c:v>48</c:v>
                </c:pt>
                <c:pt idx="293">
                  <c:v>54</c:v>
                </c:pt>
                <c:pt idx="294">
                  <c:v>48</c:v>
                </c:pt>
                <c:pt idx="295">
                  <c:v>46</c:v>
                </c:pt>
                <c:pt idx="296">
                  <c:v>51</c:v>
                </c:pt>
                <c:pt idx="297">
                  <c:v>42</c:v>
                </c:pt>
                <c:pt idx="298">
                  <c:v>32</c:v>
                </c:pt>
                <c:pt idx="299">
                  <c:v>39</c:v>
                </c:pt>
                <c:pt idx="300">
                  <c:v>48</c:v>
                </c:pt>
                <c:pt idx="301">
                  <c:v>55</c:v>
                </c:pt>
                <c:pt idx="302">
                  <c:v>28</c:v>
                </c:pt>
                <c:pt idx="303">
                  <c:v>49</c:v>
                </c:pt>
                <c:pt idx="304">
                  <c:v>42</c:v>
                </c:pt>
                <c:pt idx="305">
                  <c:v>47</c:v>
                </c:pt>
                <c:pt idx="306">
                  <c:v>44</c:v>
                </c:pt>
                <c:pt idx="307">
                  <c:v>39</c:v>
                </c:pt>
                <c:pt idx="308">
                  <c:v>45</c:v>
                </c:pt>
                <c:pt idx="309">
                  <c:v>56</c:v>
                </c:pt>
                <c:pt idx="310">
                  <c:v>54</c:v>
                </c:pt>
                <c:pt idx="311">
                  <c:v>38</c:v>
                </c:pt>
                <c:pt idx="312">
                  <c:v>32</c:v>
                </c:pt>
                <c:pt idx="313">
                  <c:v>44</c:v>
                </c:pt>
                <c:pt idx="314">
                  <c:v>43</c:v>
                </c:pt>
                <c:pt idx="315">
                  <c:v>45</c:v>
                </c:pt>
                <c:pt idx="316">
                  <c:v>38</c:v>
                </c:pt>
                <c:pt idx="317">
                  <c:v>33</c:v>
                </c:pt>
                <c:pt idx="318">
                  <c:v>52</c:v>
                </c:pt>
                <c:pt idx="319">
                  <c:v>35</c:v>
                </c:pt>
                <c:pt idx="320">
                  <c:v>39</c:v>
                </c:pt>
                <c:pt idx="321">
                  <c:v>58</c:v>
                </c:pt>
                <c:pt idx="322">
                  <c:v>48</c:v>
                </c:pt>
                <c:pt idx="323">
                  <c:v>52</c:v>
                </c:pt>
                <c:pt idx="324">
                  <c:v>41</c:v>
                </c:pt>
                <c:pt idx="325">
                  <c:v>42</c:v>
                </c:pt>
                <c:pt idx="326">
                  <c:v>47</c:v>
                </c:pt>
                <c:pt idx="327">
                  <c:v>63</c:v>
                </c:pt>
                <c:pt idx="328">
                  <c:v>40</c:v>
                </c:pt>
                <c:pt idx="329">
                  <c:v>41</c:v>
                </c:pt>
                <c:pt idx="330">
                  <c:v>26</c:v>
                </c:pt>
                <c:pt idx="331">
                  <c:v>32</c:v>
                </c:pt>
                <c:pt idx="332">
                  <c:v>31</c:v>
                </c:pt>
                <c:pt idx="333">
                  <c:v>54</c:v>
                </c:pt>
                <c:pt idx="334">
                  <c:v>35</c:v>
                </c:pt>
                <c:pt idx="335">
                  <c:v>44</c:v>
                </c:pt>
                <c:pt idx="336">
                  <c:v>36</c:v>
                </c:pt>
                <c:pt idx="337">
                  <c:v>45</c:v>
                </c:pt>
                <c:pt idx="338">
                  <c:v>37</c:v>
                </c:pt>
                <c:pt idx="339">
                  <c:v>46</c:v>
                </c:pt>
                <c:pt idx="340">
                  <c:v>42</c:v>
                </c:pt>
                <c:pt idx="341">
                  <c:v>44</c:v>
                </c:pt>
                <c:pt idx="342">
                  <c:v>48</c:v>
                </c:pt>
                <c:pt idx="343">
                  <c:v>47</c:v>
                </c:pt>
                <c:pt idx="344">
                  <c:v>23</c:v>
                </c:pt>
                <c:pt idx="345">
                  <c:v>33</c:v>
                </c:pt>
                <c:pt idx="346">
                  <c:v>44</c:v>
                </c:pt>
                <c:pt idx="347">
                  <c:v>54</c:v>
                </c:pt>
                <c:pt idx="348">
                  <c:v>44</c:v>
                </c:pt>
                <c:pt idx="349">
                  <c:v>35</c:v>
                </c:pt>
                <c:pt idx="350">
                  <c:v>46</c:v>
                </c:pt>
                <c:pt idx="351">
                  <c:v>42</c:v>
                </c:pt>
                <c:pt idx="352">
                  <c:v>41</c:v>
                </c:pt>
                <c:pt idx="353">
                  <c:v>47</c:v>
                </c:pt>
                <c:pt idx="354">
                  <c:v>44</c:v>
                </c:pt>
                <c:pt idx="355">
                  <c:v>42</c:v>
                </c:pt>
                <c:pt idx="356">
                  <c:v>36</c:v>
                </c:pt>
                <c:pt idx="357">
                  <c:v>47</c:v>
                </c:pt>
                <c:pt idx="358">
                  <c:v>33</c:v>
                </c:pt>
                <c:pt idx="359">
                  <c:v>57</c:v>
                </c:pt>
                <c:pt idx="360">
                  <c:v>47</c:v>
                </c:pt>
                <c:pt idx="361">
                  <c:v>47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18CE-4706-8E4C-F1BBC402AA0C}"/>
            </c:ext>
          </c:extLst>
        </c:ser>
        <c:ser>
          <c:idx val="3"/>
          <c:order val="3"/>
          <c:tx>
            <c:strRef>
              <c:f>DailyData!$H$1</c:f>
              <c:strCache>
                <c:ptCount val="1"/>
                <c:pt idx="0">
                  <c:v>Total Out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DailyData!$A$2:$A$747</c:f>
              <c:numCache>
                <c:formatCode>[$-F800]dddd\,\ mmmm\ dd\,\ yyyy</c:formatCode>
                <c:ptCount val="746"/>
                <c:pt idx="0">
                  <c:v>44265</c:v>
                </c:pt>
                <c:pt idx="1">
                  <c:v>44266</c:v>
                </c:pt>
                <c:pt idx="2">
                  <c:v>44267</c:v>
                </c:pt>
                <c:pt idx="3">
                  <c:v>44268</c:v>
                </c:pt>
                <c:pt idx="4">
                  <c:v>44269</c:v>
                </c:pt>
                <c:pt idx="5">
                  <c:v>44270</c:v>
                </c:pt>
                <c:pt idx="6">
                  <c:v>44271</c:v>
                </c:pt>
                <c:pt idx="7">
                  <c:v>44272</c:v>
                </c:pt>
                <c:pt idx="8">
                  <c:v>44273</c:v>
                </c:pt>
                <c:pt idx="9">
                  <c:v>44274</c:v>
                </c:pt>
                <c:pt idx="10">
                  <c:v>44275</c:v>
                </c:pt>
                <c:pt idx="11">
                  <c:v>44276</c:v>
                </c:pt>
                <c:pt idx="12">
                  <c:v>44277</c:v>
                </c:pt>
                <c:pt idx="13">
                  <c:v>44278</c:v>
                </c:pt>
                <c:pt idx="14">
                  <c:v>44279</c:v>
                </c:pt>
                <c:pt idx="15">
                  <c:v>44280</c:v>
                </c:pt>
                <c:pt idx="16">
                  <c:v>44281</c:v>
                </c:pt>
                <c:pt idx="17">
                  <c:v>44282</c:v>
                </c:pt>
                <c:pt idx="18">
                  <c:v>44283</c:v>
                </c:pt>
                <c:pt idx="19">
                  <c:v>44284</c:v>
                </c:pt>
                <c:pt idx="20">
                  <c:v>44285</c:v>
                </c:pt>
                <c:pt idx="21">
                  <c:v>44286</c:v>
                </c:pt>
                <c:pt idx="22">
                  <c:v>44287</c:v>
                </c:pt>
                <c:pt idx="23">
                  <c:v>44288</c:v>
                </c:pt>
                <c:pt idx="24">
                  <c:v>44289</c:v>
                </c:pt>
                <c:pt idx="25">
                  <c:v>44290</c:v>
                </c:pt>
                <c:pt idx="26">
                  <c:v>44291</c:v>
                </c:pt>
                <c:pt idx="27">
                  <c:v>44292</c:v>
                </c:pt>
                <c:pt idx="28">
                  <c:v>44293</c:v>
                </c:pt>
                <c:pt idx="29">
                  <c:v>44294</c:v>
                </c:pt>
                <c:pt idx="30">
                  <c:v>44295</c:v>
                </c:pt>
                <c:pt idx="31">
                  <c:v>44296</c:v>
                </c:pt>
                <c:pt idx="32">
                  <c:v>44297</c:v>
                </c:pt>
                <c:pt idx="33">
                  <c:v>44298</c:v>
                </c:pt>
                <c:pt idx="34">
                  <c:v>44299</c:v>
                </c:pt>
                <c:pt idx="35">
                  <c:v>44300</c:v>
                </c:pt>
                <c:pt idx="36">
                  <c:v>44301</c:v>
                </c:pt>
                <c:pt idx="37">
                  <c:v>44302</c:v>
                </c:pt>
                <c:pt idx="38">
                  <c:v>44303</c:v>
                </c:pt>
                <c:pt idx="39">
                  <c:v>44304</c:v>
                </c:pt>
                <c:pt idx="40">
                  <c:v>44305</c:v>
                </c:pt>
                <c:pt idx="41">
                  <c:v>44306</c:v>
                </c:pt>
                <c:pt idx="42">
                  <c:v>44307</c:v>
                </c:pt>
                <c:pt idx="43">
                  <c:v>44308</c:v>
                </c:pt>
                <c:pt idx="44">
                  <c:v>44309</c:v>
                </c:pt>
                <c:pt idx="45">
                  <c:v>44310</c:v>
                </c:pt>
                <c:pt idx="46">
                  <c:v>44311</c:v>
                </c:pt>
                <c:pt idx="47">
                  <c:v>44312</c:v>
                </c:pt>
                <c:pt idx="48">
                  <c:v>44313</c:v>
                </c:pt>
                <c:pt idx="49">
                  <c:v>44314</c:v>
                </c:pt>
                <c:pt idx="50">
                  <c:v>44315</c:v>
                </c:pt>
                <c:pt idx="51">
                  <c:v>44316</c:v>
                </c:pt>
                <c:pt idx="52">
                  <c:v>44317</c:v>
                </c:pt>
                <c:pt idx="53">
                  <c:v>44318</c:v>
                </c:pt>
                <c:pt idx="54">
                  <c:v>44319</c:v>
                </c:pt>
                <c:pt idx="55">
                  <c:v>44320</c:v>
                </c:pt>
                <c:pt idx="56">
                  <c:v>44321</c:v>
                </c:pt>
                <c:pt idx="57">
                  <c:v>44322</c:v>
                </c:pt>
                <c:pt idx="58">
                  <c:v>44323</c:v>
                </c:pt>
                <c:pt idx="59">
                  <c:v>44324</c:v>
                </c:pt>
                <c:pt idx="60">
                  <c:v>44325</c:v>
                </c:pt>
                <c:pt idx="61">
                  <c:v>44326</c:v>
                </c:pt>
                <c:pt idx="62">
                  <c:v>44327</c:v>
                </c:pt>
                <c:pt idx="63">
                  <c:v>44328</c:v>
                </c:pt>
                <c:pt idx="64">
                  <c:v>44329</c:v>
                </c:pt>
                <c:pt idx="65">
                  <c:v>44330</c:v>
                </c:pt>
                <c:pt idx="66">
                  <c:v>44331</c:v>
                </c:pt>
                <c:pt idx="67">
                  <c:v>44332</c:v>
                </c:pt>
                <c:pt idx="68">
                  <c:v>44333</c:v>
                </c:pt>
                <c:pt idx="69">
                  <c:v>44334</c:v>
                </c:pt>
                <c:pt idx="70">
                  <c:v>44335</c:v>
                </c:pt>
                <c:pt idx="71">
                  <c:v>44336</c:v>
                </c:pt>
                <c:pt idx="72">
                  <c:v>44337</c:v>
                </c:pt>
                <c:pt idx="73">
                  <c:v>44338</c:v>
                </c:pt>
                <c:pt idx="74">
                  <c:v>44339</c:v>
                </c:pt>
                <c:pt idx="75">
                  <c:v>44340</c:v>
                </c:pt>
                <c:pt idx="76">
                  <c:v>44341</c:v>
                </c:pt>
                <c:pt idx="77">
                  <c:v>44342</c:v>
                </c:pt>
                <c:pt idx="78">
                  <c:v>44343</c:v>
                </c:pt>
                <c:pt idx="79">
                  <c:v>44344</c:v>
                </c:pt>
                <c:pt idx="80">
                  <c:v>44345</c:v>
                </c:pt>
                <c:pt idx="81">
                  <c:v>44346</c:v>
                </c:pt>
                <c:pt idx="82">
                  <c:v>44347</c:v>
                </c:pt>
                <c:pt idx="83">
                  <c:v>44348</c:v>
                </c:pt>
                <c:pt idx="84">
                  <c:v>44349</c:v>
                </c:pt>
                <c:pt idx="85">
                  <c:v>44350</c:v>
                </c:pt>
                <c:pt idx="86">
                  <c:v>44351</c:v>
                </c:pt>
                <c:pt idx="87">
                  <c:v>44352</c:v>
                </c:pt>
                <c:pt idx="88">
                  <c:v>44353</c:v>
                </c:pt>
                <c:pt idx="89">
                  <c:v>44354</c:v>
                </c:pt>
                <c:pt idx="90">
                  <c:v>44355</c:v>
                </c:pt>
                <c:pt idx="91">
                  <c:v>44356</c:v>
                </c:pt>
                <c:pt idx="92">
                  <c:v>44357</c:v>
                </c:pt>
                <c:pt idx="93">
                  <c:v>44358</c:v>
                </c:pt>
                <c:pt idx="94">
                  <c:v>44359</c:v>
                </c:pt>
                <c:pt idx="95">
                  <c:v>44360</c:v>
                </c:pt>
                <c:pt idx="96">
                  <c:v>44361</c:v>
                </c:pt>
                <c:pt idx="97">
                  <c:v>44362</c:v>
                </c:pt>
                <c:pt idx="98">
                  <c:v>44363</c:v>
                </c:pt>
                <c:pt idx="99">
                  <c:v>44364</c:v>
                </c:pt>
                <c:pt idx="100">
                  <c:v>44365</c:v>
                </c:pt>
                <c:pt idx="101">
                  <c:v>44366</c:v>
                </c:pt>
                <c:pt idx="102">
                  <c:v>44367</c:v>
                </c:pt>
                <c:pt idx="103">
                  <c:v>44368</c:v>
                </c:pt>
                <c:pt idx="104">
                  <c:v>44369</c:v>
                </c:pt>
                <c:pt idx="105">
                  <c:v>44370</c:v>
                </c:pt>
                <c:pt idx="106">
                  <c:v>44371</c:v>
                </c:pt>
                <c:pt idx="107">
                  <c:v>44372</c:v>
                </c:pt>
                <c:pt idx="108">
                  <c:v>44373</c:v>
                </c:pt>
                <c:pt idx="109">
                  <c:v>44374</c:v>
                </c:pt>
                <c:pt idx="110">
                  <c:v>44375</c:v>
                </c:pt>
                <c:pt idx="111">
                  <c:v>44376</c:v>
                </c:pt>
                <c:pt idx="112">
                  <c:v>44377</c:v>
                </c:pt>
                <c:pt idx="113">
                  <c:v>44378</c:v>
                </c:pt>
                <c:pt idx="114">
                  <c:v>44379</c:v>
                </c:pt>
                <c:pt idx="115">
                  <c:v>44380</c:v>
                </c:pt>
                <c:pt idx="116">
                  <c:v>44381</c:v>
                </c:pt>
                <c:pt idx="117">
                  <c:v>44382</c:v>
                </c:pt>
                <c:pt idx="118">
                  <c:v>44383</c:v>
                </c:pt>
                <c:pt idx="119">
                  <c:v>44384</c:v>
                </c:pt>
                <c:pt idx="120">
                  <c:v>44385</c:v>
                </c:pt>
                <c:pt idx="121">
                  <c:v>44386</c:v>
                </c:pt>
                <c:pt idx="122">
                  <c:v>44387</c:v>
                </c:pt>
                <c:pt idx="123">
                  <c:v>44388</c:v>
                </c:pt>
                <c:pt idx="124">
                  <c:v>44389</c:v>
                </c:pt>
                <c:pt idx="125">
                  <c:v>44390</c:v>
                </c:pt>
                <c:pt idx="126">
                  <c:v>44391</c:v>
                </c:pt>
                <c:pt idx="127">
                  <c:v>44392</c:v>
                </c:pt>
                <c:pt idx="128">
                  <c:v>44393</c:v>
                </c:pt>
                <c:pt idx="129">
                  <c:v>44394</c:v>
                </c:pt>
                <c:pt idx="130">
                  <c:v>44395</c:v>
                </c:pt>
                <c:pt idx="131">
                  <c:v>44396</c:v>
                </c:pt>
                <c:pt idx="132">
                  <c:v>44397</c:v>
                </c:pt>
                <c:pt idx="133">
                  <c:v>44398</c:v>
                </c:pt>
                <c:pt idx="134">
                  <c:v>44399</c:v>
                </c:pt>
                <c:pt idx="135">
                  <c:v>44400</c:v>
                </c:pt>
                <c:pt idx="136">
                  <c:v>44401</c:v>
                </c:pt>
                <c:pt idx="137">
                  <c:v>44402</c:v>
                </c:pt>
                <c:pt idx="138">
                  <c:v>44403</c:v>
                </c:pt>
                <c:pt idx="139">
                  <c:v>44404</c:v>
                </c:pt>
                <c:pt idx="140">
                  <c:v>44405</c:v>
                </c:pt>
                <c:pt idx="141">
                  <c:v>44406</c:v>
                </c:pt>
                <c:pt idx="142">
                  <c:v>44407</c:v>
                </c:pt>
                <c:pt idx="143">
                  <c:v>44408</c:v>
                </c:pt>
                <c:pt idx="144">
                  <c:v>44409</c:v>
                </c:pt>
                <c:pt idx="145">
                  <c:v>44410</c:v>
                </c:pt>
                <c:pt idx="146">
                  <c:v>44411</c:v>
                </c:pt>
                <c:pt idx="147">
                  <c:v>44412</c:v>
                </c:pt>
                <c:pt idx="148">
                  <c:v>44413</c:v>
                </c:pt>
                <c:pt idx="149">
                  <c:v>44414</c:v>
                </c:pt>
                <c:pt idx="150">
                  <c:v>44415</c:v>
                </c:pt>
                <c:pt idx="151">
                  <c:v>44416</c:v>
                </c:pt>
                <c:pt idx="152">
                  <c:v>44417</c:v>
                </c:pt>
                <c:pt idx="153">
                  <c:v>44418</c:v>
                </c:pt>
                <c:pt idx="154">
                  <c:v>44419</c:v>
                </c:pt>
                <c:pt idx="155">
                  <c:v>44420</c:v>
                </c:pt>
                <c:pt idx="156">
                  <c:v>44421</c:v>
                </c:pt>
                <c:pt idx="157">
                  <c:v>44422</c:v>
                </c:pt>
                <c:pt idx="158">
                  <c:v>44423</c:v>
                </c:pt>
                <c:pt idx="159">
                  <c:v>44424</c:v>
                </c:pt>
                <c:pt idx="160">
                  <c:v>44425</c:v>
                </c:pt>
                <c:pt idx="161">
                  <c:v>44426</c:v>
                </c:pt>
                <c:pt idx="162">
                  <c:v>44427</c:v>
                </c:pt>
                <c:pt idx="163">
                  <c:v>44428</c:v>
                </c:pt>
                <c:pt idx="164">
                  <c:v>44429</c:v>
                </c:pt>
                <c:pt idx="165">
                  <c:v>44430</c:v>
                </c:pt>
                <c:pt idx="166">
                  <c:v>44431</c:v>
                </c:pt>
                <c:pt idx="167">
                  <c:v>44432</c:v>
                </c:pt>
                <c:pt idx="168">
                  <c:v>44433</c:v>
                </c:pt>
                <c:pt idx="169">
                  <c:v>44434</c:v>
                </c:pt>
                <c:pt idx="170">
                  <c:v>44435</c:v>
                </c:pt>
                <c:pt idx="171">
                  <c:v>44436</c:v>
                </c:pt>
                <c:pt idx="172">
                  <c:v>44437</c:v>
                </c:pt>
                <c:pt idx="173">
                  <c:v>44438</c:v>
                </c:pt>
                <c:pt idx="174">
                  <c:v>44439</c:v>
                </c:pt>
                <c:pt idx="175">
                  <c:v>44440</c:v>
                </c:pt>
                <c:pt idx="176">
                  <c:v>44441</c:v>
                </c:pt>
                <c:pt idx="177">
                  <c:v>44442</c:v>
                </c:pt>
                <c:pt idx="178">
                  <c:v>44443</c:v>
                </c:pt>
                <c:pt idx="179">
                  <c:v>44444</c:v>
                </c:pt>
                <c:pt idx="180">
                  <c:v>44445</c:v>
                </c:pt>
                <c:pt idx="181">
                  <c:v>44446</c:v>
                </c:pt>
                <c:pt idx="182">
                  <c:v>44447</c:v>
                </c:pt>
                <c:pt idx="183">
                  <c:v>44448</c:v>
                </c:pt>
                <c:pt idx="184">
                  <c:v>44449</c:v>
                </c:pt>
                <c:pt idx="185">
                  <c:v>44450</c:v>
                </c:pt>
                <c:pt idx="186">
                  <c:v>44451</c:v>
                </c:pt>
                <c:pt idx="187">
                  <c:v>44452</c:v>
                </c:pt>
                <c:pt idx="188">
                  <c:v>44453</c:v>
                </c:pt>
                <c:pt idx="189">
                  <c:v>44454</c:v>
                </c:pt>
                <c:pt idx="190">
                  <c:v>44455</c:v>
                </c:pt>
                <c:pt idx="191">
                  <c:v>44456</c:v>
                </c:pt>
                <c:pt idx="192">
                  <c:v>44457</c:v>
                </c:pt>
                <c:pt idx="193">
                  <c:v>44458</c:v>
                </c:pt>
                <c:pt idx="194">
                  <c:v>44459</c:v>
                </c:pt>
                <c:pt idx="195">
                  <c:v>44460</c:v>
                </c:pt>
                <c:pt idx="196">
                  <c:v>44461</c:v>
                </c:pt>
                <c:pt idx="197">
                  <c:v>44462</c:v>
                </c:pt>
                <c:pt idx="198">
                  <c:v>44463</c:v>
                </c:pt>
                <c:pt idx="199">
                  <c:v>44464</c:v>
                </c:pt>
                <c:pt idx="200">
                  <c:v>44465</c:v>
                </c:pt>
                <c:pt idx="201">
                  <c:v>44466</c:v>
                </c:pt>
                <c:pt idx="202">
                  <c:v>44467</c:v>
                </c:pt>
                <c:pt idx="203">
                  <c:v>44468</c:v>
                </c:pt>
                <c:pt idx="204">
                  <c:v>44469</c:v>
                </c:pt>
                <c:pt idx="205">
                  <c:v>44470</c:v>
                </c:pt>
                <c:pt idx="206">
                  <c:v>44471</c:v>
                </c:pt>
                <c:pt idx="207">
                  <c:v>44472</c:v>
                </c:pt>
                <c:pt idx="208">
                  <c:v>44473</c:v>
                </c:pt>
                <c:pt idx="209">
                  <c:v>44474</c:v>
                </c:pt>
                <c:pt idx="210">
                  <c:v>44475</c:v>
                </c:pt>
                <c:pt idx="211">
                  <c:v>44476</c:v>
                </c:pt>
                <c:pt idx="212">
                  <c:v>44477</c:v>
                </c:pt>
                <c:pt idx="213">
                  <c:v>44478</c:v>
                </c:pt>
                <c:pt idx="214">
                  <c:v>44479</c:v>
                </c:pt>
                <c:pt idx="215">
                  <c:v>44480</c:v>
                </c:pt>
                <c:pt idx="216">
                  <c:v>44481</c:v>
                </c:pt>
                <c:pt idx="217">
                  <c:v>44482</c:v>
                </c:pt>
                <c:pt idx="218">
                  <c:v>44483</c:v>
                </c:pt>
                <c:pt idx="219">
                  <c:v>44484</c:v>
                </c:pt>
                <c:pt idx="220">
                  <c:v>44485</c:v>
                </c:pt>
                <c:pt idx="221">
                  <c:v>44486</c:v>
                </c:pt>
                <c:pt idx="222">
                  <c:v>44487</c:v>
                </c:pt>
                <c:pt idx="223">
                  <c:v>44488</c:v>
                </c:pt>
                <c:pt idx="224">
                  <c:v>44489</c:v>
                </c:pt>
                <c:pt idx="225">
                  <c:v>44490</c:v>
                </c:pt>
                <c:pt idx="226">
                  <c:v>44491</c:v>
                </c:pt>
                <c:pt idx="227">
                  <c:v>44492</c:v>
                </c:pt>
                <c:pt idx="228">
                  <c:v>44493</c:v>
                </c:pt>
                <c:pt idx="229">
                  <c:v>44494</c:v>
                </c:pt>
                <c:pt idx="230">
                  <c:v>44495</c:v>
                </c:pt>
                <c:pt idx="231">
                  <c:v>44496</c:v>
                </c:pt>
                <c:pt idx="232">
                  <c:v>44497</c:v>
                </c:pt>
                <c:pt idx="233">
                  <c:v>44498</c:v>
                </c:pt>
                <c:pt idx="234">
                  <c:v>44499</c:v>
                </c:pt>
                <c:pt idx="235">
                  <c:v>44500</c:v>
                </c:pt>
                <c:pt idx="236">
                  <c:v>44501</c:v>
                </c:pt>
                <c:pt idx="237">
                  <c:v>44502</c:v>
                </c:pt>
                <c:pt idx="238">
                  <c:v>44503</c:v>
                </c:pt>
                <c:pt idx="239">
                  <c:v>44504</c:v>
                </c:pt>
                <c:pt idx="240">
                  <c:v>44505</c:v>
                </c:pt>
                <c:pt idx="241">
                  <c:v>44506</c:v>
                </c:pt>
                <c:pt idx="242">
                  <c:v>44507</c:v>
                </c:pt>
                <c:pt idx="243">
                  <c:v>44508</c:v>
                </c:pt>
                <c:pt idx="244">
                  <c:v>44509</c:v>
                </c:pt>
                <c:pt idx="245">
                  <c:v>44510</c:v>
                </c:pt>
                <c:pt idx="246">
                  <c:v>44511</c:v>
                </c:pt>
                <c:pt idx="247">
                  <c:v>44512</c:v>
                </c:pt>
                <c:pt idx="248">
                  <c:v>44513</c:v>
                </c:pt>
                <c:pt idx="249">
                  <c:v>44514</c:v>
                </c:pt>
                <c:pt idx="250">
                  <c:v>44515</c:v>
                </c:pt>
                <c:pt idx="251">
                  <c:v>44516</c:v>
                </c:pt>
                <c:pt idx="252">
                  <c:v>44517</c:v>
                </c:pt>
                <c:pt idx="253">
                  <c:v>44518</c:v>
                </c:pt>
                <c:pt idx="254">
                  <c:v>44519</c:v>
                </c:pt>
                <c:pt idx="255">
                  <c:v>44520</c:v>
                </c:pt>
                <c:pt idx="256">
                  <c:v>44521</c:v>
                </c:pt>
                <c:pt idx="257">
                  <c:v>44522</c:v>
                </c:pt>
                <c:pt idx="258">
                  <c:v>44523</c:v>
                </c:pt>
                <c:pt idx="259">
                  <c:v>44524</c:v>
                </c:pt>
                <c:pt idx="260">
                  <c:v>44525</c:v>
                </c:pt>
                <c:pt idx="261">
                  <c:v>44526</c:v>
                </c:pt>
                <c:pt idx="262">
                  <c:v>44527</c:v>
                </c:pt>
                <c:pt idx="263">
                  <c:v>44528</c:v>
                </c:pt>
                <c:pt idx="264">
                  <c:v>44529</c:v>
                </c:pt>
                <c:pt idx="265">
                  <c:v>44530</c:v>
                </c:pt>
                <c:pt idx="266">
                  <c:v>44531</c:v>
                </c:pt>
                <c:pt idx="267">
                  <c:v>44532</c:v>
                </c:pt>
                <c:pt idx="268">
                  <c:v>44533</c:v>
                </c:pt>
                <c:pt idx="269">
                  <c:v>44534</c:v>
                </c:pt>
                <c:pt idx="270">
                  <c:v>44535</c:v>
                </c:pt>
                <c:pt idx="271">
                  <c:v>44536</c:v>
                </c:pt>
                <c:pt idx="272">
                  <c:v>44537</c:v>
                </c:pt>
                <c:pt idx="273">
                  <c:v>44538</c:v>
                </c:pt>
                <c:pt idx="274">
                  <c:v>44539</c:v>
                </c:pt>
                <c:pt idx="275">
                  <c:v>44540</c:v>
                </c:pt>
                <c:pt idx="276">
                  <c:v>44541</c:v>
                </c:pt>
                <c:pt idx="277">
                  <c:v>44542</c:v>
                </c:pt>
                <c:pt idx="278">
                  <c:v>44543</c:v>
                </c:pt>
                <c:pt idx="279">
                  <c:v>44544</c:v>
                </c:pt>
                <c:pt idx="280">
                  <c:v>44545</c:v>
                </c:pt>
                <c:pt idx="281">
                  <c:v>44546</c:v>
                </c:pt>
                <c:pt idx="282">
                  <c:v>44547</c:v>
                </c:pt>
                <c:pt idx="283">
                  <c:v>44548</c:v>
                </c:pt>
                <c:pt idx="284">
                  <c:v>44549</c:v>
                </c:pt>
                <c:pt idx="285">
                  <c:v>44550</c:v>
                </c:pt>
                <c:pt idx="286">
                  <c:v>44551</c:v>
                </c:pt>
                <c:pt idx="287">
                  <c:v>44552</c:v>
                </c:pt>
                <c:pt idx="288">
                  <c:v>44553</c:v>
                </c:pt>
                <c:pt idx="289">
                  <c:v>44554</c:v>
                </c:pt>
                <c:pt idx="290">
                  <c:v>44555</c:v>
                </c:pt>
                <c:pt idx="291">
                  <c:v>44556</c:v>
                </c:pt>
                <c:pt idx="292">
                  <c:v>44557</c:v>
                </c:pt>
                <c:pt idx="293">
                  <c:v>44558</c:v>
                </c:pt>
                <c:pt idx="294">
                  <c:v>44559</c:v>
                </c:pt>
                <c:pt idx="295">
                  <c:v>44560</c:v>
                </c:pt>
                <c:pt idx="296">
                  <c:v>44561</c:v>
                </c:pt>
                <c:pt idx="297">
                  <c:v>44562</c:v>
                </c:pt>
                <c:pt idx="298">
                  <c:v>44563</c:v>
                </c:pt>
                <c:pt idx="299">
                  <c:v>44564</c:v>
                </c:pt>
                <c:pt idx="300">
                  <c:v>44565</c:v>
                </c:pt>
                <c:pt idx="301">
                  <c:v>44566</c:v>
                </c:pt>
                <c:pt idx="302">
                  <c:v>44567</c:v>
                </c:pt>
                <c:pt idx="303">
                  <c:v>44568</c:v>
                </c:pt>
                <c:pt idx="304">
                  <c:v>44569</c:v>
                </c:pt>
                <c:pt idx="305">
                  <c:v>44570</c:v>
                </c:pt>
                <c:pt idx="306">
                  <c:v>44571</c:v>
                </c:pt>
                <c:pt idx="307">
                  <c:v>44572</c:v>
                </c:pt>
                <c:pt idx="308">
                  <c:v>44573</c:v>
                </c:pt>
                <c:pt idx="309">
                  <c:v>44574</c:v>
                </c:pt>
                <c:pt idx="310">
                  <c:v>44575</c:v>
                </c:pt>
                <c:pt idx="311">
                  <c:v>44576</c:v>
                </c:pt>
                <c:pt idx="312">
                  <c:v>44577</c:v>
                </c:pt>
                <c:pt idx="313">
                  <c:v>44578</c:v>
                </c:pt>
                <c:pt idx="314">
                  <c:v>44579</c:v>
                </c:pt>
                <c:pt idx="315">
                  <c:v>44580</c:v>
                </c:pt>
                <c:pt idx="316">
                  <c:v>44581</c:v>
                </c:pt>
                <c:pt idx="317">
                  <c:v>44582</c:v>
                </c:pt>
                <c:pt idx="318">
                  <c:v>44583</c:v>
                </c:pt>
                <c:pt idx="319">
                  <c:v>44584</c:v>
                </c:pt>
                <c:pt idx="320">
                  <c:v>44585</c:v>
                </c:pt>
                <c:pt idx="321">
                  <c:v>44586</c:v>
                </c:pt>
                <c:pt idx="322">
                  <c:v>44587</c:v>
                </c:pt>
                <c:pt idx="323">
                  <c:v>44588</c:v>
                </c:pt>
                <c:pt idx="324">
                  <c:v>44589</c:v>
                </c:pt>
                <c:pt idx="325">
                  <c:v>44590</c:v>
                </c:pt>
                <c:pt idx="326">
                  <c:v>44591</c:v>
                </c:pt>
                <c:pt idx="327">
                  <c:v>44592</c:v>
                </c:pt>
                <c:pt idx="328">
                  <c:v>44593</c:v>
                </c:pt>
                <c:pt idx="329">
                  <c:v>44594</c:v>
                </c:pt>
                <c:pt idx="330">
                  <c:v>44595</c:v>
                </c:pt>
                <c:pt idx="331">
                  <c:v>44596</c:v>
                </c:pt>
                <c:pt idx="332">
                  <c:v>44597</c:v>
                </c:pt>
                <c:pt idx="333">
                  <c:v>44598</c:v>
                </c:pt>
                <c:pt idx="334">
                  <c:v>44599</c:v>
                </c:pt>
                <c:pt idx="335">
                  <c:v>44600</c:v>
                </c:pt>
                <c:pt idx="336">
                  <c:v>44601</c:v>
                </c:pt>
                <c:pt idx="337">
                  <c:v>44602</c:v>
                </c:pt>
                <c:pt idx="338">
                  <c:v>44603</c:v>
                </c:pt>
                <c:pt idx="339">
                  <c:v>44604</c:v>
                </c:pt>
                <c:pt idx="340">
                  <c:v>44605</c:v>
                </c:pt>
                <c:pt idx="341">
                  <c:v>44606</c:v>
                </c:pt>
                <c:pt idx="342">
                  <c:v>44607</c:v>
                </c:pt>
                <c:pt idx="343">
                  <c:v>44608</c:v>
                </c:pt>
                <c:pt idx="344">
                  <c:v>44609</c:v>
                </c:pt>
                <c:pt idx="345">
                  <c:v>44610</c:v>
                </c:pt>
                <c:pt idx="346">
                  <c:v>44611</c:v>
                </c:pt>
                <c:pt idx="347">
                  <c:v>44612</c:v>
                </c:pt>
                <c:pt idx="348">
                  <c:v>44613</c:v>
                </c:pt>
                <c:pt idx="349">
                  <c:v>44614</c:v>
                </c:pt>
                <c:pt idx="350">
                  <c:v>44615</c:v>
                </c:pt>
                <c:pt idx="351">
                  <c:v>44616</c:v>
                </c:pt>
                <c:pt idx="352">
                  <c:v>44617</c:v>
                </c:pt>
                <c:pt idx="353">
                  <c:v>44618</c:v>
                </c:pt>
                <c:pt idx="354">
                  <c:v>44619</c:v>
                </c:pt>
                <c:pt idx="355">
                  <c:v>44620</c:v>
                </c:pt>
                <c:pt idx="356">
                  <c:v>44621</c:v>
                </c:pt>
                <c:pt idx="357">
                  <c:v>44622</c:v>
                </c:pt>
                <c:pt idx="358">
                  <c:v>44623</c:v>
                </c:pt>
                <c:pt idx="359">
                  <c:v>44624</c:v>
                </c:pt>
                <c:pt idx="360">
                  <c:v>44625</c:v>
                </c:pt>
                <c:pt idx="361">
                  <c:v>44626</c:v>
                </c:pt>
              </c:numCache>
            </c:numRef>
          </c:cat>
          <c:val>
            <c:numRef>
              <c:f>DailyData!$H$2:$H$747</c:f>
              <c:numCache>
                <c:formatCode>General</c:formatCode>
                <c:ptCount val="746"/>
                <c:pt idx="0">
                  <c:v>15</c:v>
                </c:pt>
                <c:pt idx="1">
                  <c:v>39</c:v>
                </c:pt>
                <c:pt idx="2">
                  <c:v>47</c:v>
                </c:pt>
                <c:pt idx="3">
                  <c:v>37</c:v>
                </c:pt>
                <c:pt idx="4">
                  <c:v>48</c:v>
                </c:pt>
                <c:pt idx="5">
                  <c:v>39</c:v>
                </c:pt>
                <c:pt idx="6">
                  <c:v>40</c:v>
                </c:pt>
                <c:pt idx="7">
                  <c:v>56</c:v>
                </c:pt>
                <c:pt idx="8">
                  <c:v>39</c:v>
                </c:pt>
                <c:pt idx="9">
                  <c:v>37</c:v>
                </c:pt>
                <c:pt idx="10">
                  <c:v>44</c:v>
                </c:pt>
                <c:pt idx="11">
                  <c:v>41</c:v>
                </c:pt>
                <c:pt idx="12">
                  <c:v>33</c:v>
                </c:pt>
                <c:pt idx="13">
                  <c:v>33</c:v>
                </c:pt>
                <c:pt idx="14">
                  <c:v>53</c:v>
                </c:pt>
                <c:pt idx="15">
                  <c:v>40</c:v>
                </c:pt>
                <c:pt idx="16">
                  <c:v>62</c:v>
                </c:pt>
                <c:pt idx="17">
                  <c:v>42</c:v>
                </c:pt>
                <c:pt idx="18">
                  <c:v>65</c:v>
                </c:pt>
                <c:pt idx="19">
                  <c:v>49</c:v>
                </c:pt>
                <c:pt idx="20">
                  <c:v>38</c:v>
                </c:pt>
                <c:pt idx="21">
                  <c:v>38</c:v>
                </c:pt>
                <c:pt idx="22">
                  <c:v>39</c:v>
                </c:pt>
                <c:pt idx="23">
                  <c:v>56</c:v>
                </c:pt>
                <c:pt idx="24">
                  <c:v>42</c:v>
                </c:pt>
                <c:pt idx="25">
                  <c:v>38</c:v>
                </c:pt>
                <c:pt idx="26">
                  <c:v>35</c:v>
                </c:pt>
                <c:pt idx="27">
                  <c:v>37</c:v>
                </c:pt>
                <c:pt idx="28">
                  <c:v>29</c:v>
                </c:pt>
                <c:pt idx="29">
                  <c:v>41</c:v>
                </c:pt>
                <c:pt idx="30">
                  <c:v>36</c:v>
                </c:pt>
                <c:pt idx="31">
                  <c:v>42</c:v>
                </c:pt>
                <c:pt idx="32">
                  <c:v>54</c:v>
                </c:pt>
                <c:pt idx="33">
                  <c:v>42</c:v>
                </c:pt>
                <c:pt idx="34">
                  <c:v>33</c:v>
                </c:pt>
                <c:pt idx="35">
                  <c:v>30</c:v>
                </c:pt>
                <c:pt idx="36">
                  <c:v>37</c:v>
                </c:pt>
                <c:pt idx="37">
                  <c:v>35</c:v>
                </c:pt>
                <c:pt idx="38">
                  <c:v>41</c:v>
                </c:pt>
                <c:pt idx="39">
                  <c:v>49</c:v>
                </c:pt>
                <c:pt idx="40">
                  <c:v>31</c:v>
                </c:pt>
                <c:pt idx="41">
                  <c:v>36</c:v>
                </c:pt>
                <c:pt idx="42">
                  <c:v>34</c:v>
                </c:pt>
                <c:pt idx="43">
                  <c:v>31</c:v>
                </c:pt>
                <c:pt idx="44">
                  <c:v>38</c:v>
                </c:pt>
                <c:pt idx="45">
                  <c:v>46</c:v>
                </c:pt>
                <c:pt idx="46">
                  <c:v>53</c:v>
                </c:pt>
                <c:pt idx="47">
                  <c:v>20</c:v>
                </c:pt>
                <c:pt idx="48">
                  <c:v>43</c:v>
                </c:pt>
                <c:pt idx="49">
                  <c:v>29</c:v>
                </c:pt>
                <c:pt idx="50">
                  <c:v>47</c:v>
                </c:pt>
                <c:pt idx="51">
                  <c:v>29</c:v>
                </c:pt>
                <c:pt idx="52">
                  <c:v>37</c:v>
                </c:pt>
                <c:pt idx="53">
                  <c:v>33</c:v>
                </c:pt>
                <c:pt idx="54">
                  <c:v>24</c:v>
                </c:pt>
                <c:pt idx="55">
                  <c:v>29</c:v>
                </c:pt>
                <c:pt idx="56">
                  <c:v>36</c:v>
                </c:pt>
                <c:pt idx="57">
                  <c:v>21</c:v>
                </c:pt>
                <c:pt idx="58">
                  <c:v>46</c:v>
                </c:pt>
                <c:pt idx="59">
                  <c:v>37</c:v>
                </c:pt>
                <c:pt idx="60">
                  <c:v>26</c:v>
                </c:pt>
                <c:pt idx="61">
                  <c:v>54</c:v>
                </c:pt>
                <c:pt idx="62">
                  <c:v>38</c:v>
                </c:pt>
                <c:pt idx="63">
                  <c:v>42</c:v>
                </c:pt>
                <c:pt idx="64">
                  <c:v>45</c:v>
                </c:pt>
                <c:pt idx="65">
                  <c:v>44</c:v>
                </c:pt>
                <c:pt idx="66">
                  <c:v>31</c:v>
                </c:pt>
                <c:pt idx="67">
                  <c:v>40</c:v>
                </c:pt>
                <c:pt idx="68">
                  <c:v>26</c:v>
                </c:pt>
                <c:pt idx="69">
                  <c:v>29</c:v>
                </c:pt>
                <c:pt idx="70">
                  <c:v>32</c:v>
                </c:pt>
                <c:pt idx="71">
                  <c:v>24</c:v>
                </c:pt>
                <c:pt idx="72">
                  <c:v>44</c:v>
                </c:pt>
                <c:pt idx="73">
                  <c:v>49</c:v>
                </c:pt>
                <c:pt idx="74">
                  <c:v>31</c:v>
                </c:pt>
                <c:pt idx="75">
                  <c:v>42</c:v>
                </c:pt>
                <c:pt idx="76">
                  <c:v>46</c:v>
                </c:pt>
                <c:pt idx="77">
                  <c:v>37</c:v>
                </c:pt>
                <c:pt idx="78">
                  <c:v>50</c:v>
                </c:pt>
                <c:pt idx="79">
                  <c:v>54</c:v>
                </c:pt>
                <c:pt idx="80">
                  <c:v>47</c:v>
                </c:pt>
                <c:pt idx="81">
                  <c:v>40</c:v>
                </c:pt>
                <c:pt idx="82">
                  <c:v>52</c:v>
                </c:pt>
                <c:pt idx="83">
                  <c:v>54</c:v>
                </c:pt>
                <c:pt idx="84">
                  <c:v>42</c:v>
                </c:pt>
                <c:pt idx="85">
                  <c:v>44</c:v>
                </c:pt>
                <c:pt idx="86">
                  <c:v>41</c:v>
                </c:pt>
                <c:pt idx="87">
                  <c:v>50</c:v>
                </c:pt>
                <c:pt idx="88">
                  <c:v>59</c:v>
                </c:pt>
                <c:pt idx="89">
                  <c:v>54</c:v>
                </c:pt>
                <c:pt idx="90">
                  <c:v>53</c:v>
                </c:pt>
                <c:pt idx="91">
                  <c:v>45</c:v>
                </c:pt>
                <c:pt idx="92">
                  <c:v>46</c:v>
                </c:pt>
                <c:pt idx="93">
                  <c:v>40</c:v>
                </c:pt>
                <c:pt idx="94">
                  <c:v>42</c:v>
                </c:pt>
                <c:pt idx="95">
                  <c:v>38</c:v>
                </c:pt>
                <c:pt idx="96">
                  <c:v>40</c:v>
                </c:pt>
                <c:pt idx="97">
                  <c:v>41</c:v>
                </c:pt>
                <c:pt idx="98">
                  <c:v>37</c:v>
                </c:pt>
                <c:pt idx="99">
                  <c:v>48</c:v>
                </c:pt>
                <c:pt idx="100">
                  <c:v>43</c:v>
                </c:pt>
                <c:pt idx="101">
                  <c:v>51</c:v>
                </c:pt>
                <c:pt idx="102">
                  <c:v>60</c:v>
                </c:pt>
                <c:pt idx="103">
                  <c:v>33</c:v>
                </c:pt>
                <c:pt idx="104">
                  <c:v>47</c:v>
                </c:pt>
                <c:pt idx="105">
                  <c:v>39</c:v>
                </c:pt>
                <c:pt idx="106">
                  <c:v>70</c:v>
                </c:pt>
                <c:pt idx="107">
                  <c:v>58</c:v>
                </c:pt>
                <c:pt idx="109">
                  <c:v>55</c:v>
                </c:pt>
                <c:pt idx="110">
                  <c:v>73</c:v>
                </c:pt>
                <c:pt idx="111">
                  <c:v>50</c:v>
                </c:pt>
                <c:pt idx="112">
                  <c:v>57</c:v>
                </c:pt>
                <c:pt idx="113">
                  <c:v>51</c:v>
                </c:pt>
                <c:pt idx="114">
                  <c:v>34</c:v>
                </c:pt>
                <c:pt idx="115">
                  <c:v>40</c:v>
                </c:pt>
                <c:pt idx="116">
                  <c:v>48</c:v>
                </c:pt>
                <c:pt idx="117">
                  <c:v>59</c:v>
                </c:pt>
                <c:pt idx="118">
                  <c:v>49</c:v>
                </c:pt>
                <c:pt idx="119">
                  <c:v>49</c:v>
                </c:pt>
                <c:pt idx="120">
                  <c:v>36</c:v>
                </c:pt>
                <c:pt idx="121">
                  <c:v>34</c:v>
                </c:pt>
                <c:pt idx="122">
                  <c:v>42</c:v>
                </c:pt>
                <c:pt idx="123">
                  <c:v>41</c:v>
                </c:pt>
                <c:pt idx="124">
                  <c:v>66</c:v>
                </c:pt>
                <c:pt idx="125">
                  <c:v>56</c:v>
                </c:pt>
                <c:pt idx="126">
                  <c:v>48</c:v>
                </c:pt>
                <c:pt idx="127">
                  <c:v>49</c:v>
                </c:pt>
                <c:pt idx="128">
                  <c:v>41</c:v>
                </c:pt>
                <c:pt idx="129">
                  <c:v>43</c:v>
                </c:pt>
                <c:pt idx="130">
                  <c:v>52</c:v>
                </c:pt>
                <c:pt idx="131">
                  <c:v>59</c:v>
                </c:pt>
                <c:pt idx="132">
                  <c:v>51</c:v>
                </c:pt>
                <c:pt idx="133">
                  <c:v>49</c:v>
                </c:pt>
                <c:pt idx="134">
                  <c:v>58</c:v>
                </c:pt>
                <c:pt idx="135">
                  <c:v>42</c:v>
                </c:pt>
                <c:pt idx="136">
                  <c:v>51</c:v>
                </c:pt>
                <c:pt idx="137">
                  <c:v>46</c:v>
                </c:pt>
                <c:pt idx="138">
                  <c:v>43</c:v>
                </c:pt>
                <c:pt idx="139">
                  <c:v>52</c:v>
                </c:pt>
                <c:pt idx="140">
                  <c:v>49</c:v>
                </c:pt>
                <c:pt idx="141">
                  <c:v>45</c:v>
                </c:pt>
                <c:pt idx="142">
                  <c:v>34</c:v>
                </c:pt>
                <c:pt idx="143">
                  <c:v>55</c:v>
                </c:pt>
                <c:pt idx="144">
                  <c:v>51</c:v>
                </c:pt>
                <c:pt idx="145">
                  <c:v>41</c:v>
                </c:pt>
                <c:pt idx="146">
                  <c:v>57</c:v>
                </c:pt>
                <c:pt idx="147">
                  <c:v>52</c:v>
                </c:pt>
                <c:pt idx="148">
                  <c:v>69</c:v>
                </c:pt>
                <c:pt idx="149">
                  <c:v>72</c:v>
                </c:pt>
                <c:pt idx="150">
                  <c:v>64</c:v>
                </c:pt>
                <c:pt idx="151">
                  <c:v>59</c:v>
                </c:pt>
                <c:pt idx="152">
                  <c:v>39</c:v>
                </c:pt>
                <c:pt idx="153">
                  <c:v>50</c:v>
                </c:pt>
                <c:pt idx="154">
                  <c:v>43</c:v>
                </c:pt>
                <c:pt idx="155">
                  <c:v>37</c:v>
                </c:pt>
                <c:pt idx="156">
                  <c:v>46</c:v>
                </c:pt>
                <c:pt idx="157">
                  <c:v>51</c:v>
                </c:pt>
                <c:pt idx="158">
                  <c:v>65</c:v>
                </c:pt>
                <c:pt idx="159">
                  <c:v>43</c:v>
                </c:pt>
                <c:pt idx="160">
                  <c:v>40</c:v>
                </c:pt>
                <c:pt idx="161">
                  <c:v>48</c:v>
                </c:pt>
                <c:pt idx="162">
                  <c:v>40</c:v>
                </c:pt>
                <c:pt idx="163">
                  <c:v>53</c:v>
                </c:pt>
                <c:pt idx="164">
                  <c:v>58</c:v>
                </c:pt>
                <c:pt idx="165">
                  <c:v>57</c:v>
                </c:pt>
                <c:pt idx="166">
                  <c:v>52</c:v>
                </c:pt>
                <c:pt idx="167">
                  <c:v>49</c:v>
                </c:pt>
                <c:pt idx="168">
                  <c:v>61</c:v>
                </c:pt>
                <c:pt idx="169">
                  <c:v>49</c:v>
                </c:pt>
                <c:pt idx="170">
                  <c:v>56</c:v>
                </c:pt>
                <c:pt idx="171">
                  <c:v>66</c:v>
                </c:pt>
                <c:pt idx="172">
                  <c:v>18</c:v>
                </c:pt>
                <c:pt idx="173">
                  <c:v>84</c:v>
                </c:pt>
                <c:pt idx="174">
                  <c:v>80</c:v>
                </c:pt>
                <c:pt idx="175">
                  <c:v>93</c:v>
                </c:pt>
                <c:pt idx="176">
                  <c:v>64</c:v>
                </c:pt>
                <c:pt idx="177">
                  <c:v>77</c:v>
                </c:pt>
                <c:pt idx="178">
                  <c:v>62</c:v>
                </c:pt>
                <c:pt idx="179">
                  <c:v>46</c:v>
                </c:pt>
                <c:pt idx="180">
                  <c:v>51</c:v>
                </c:pt>
                <c:pt idx="181">
                  <c:v>46</c:v>
                </c:pt>
                <c:pt idx="182">
                  <c:v>54</c:v>
                </c:pt>
                <c:pt idx="183">
                  <c:v>51</c:v>
                </c:pt>
                <c:pt idx="184">
                  <c:v>127</c:v>
                </c:pt>
                <c:pt idx="185">
                  <c:v>74</c:v>
                </c:pt>
                <c:pt idx="186">
                  <c:v>86</c:v>
                </c:pt>
                <c:pt idx="187">
                  <c:v>56</c:v>
                </c:pt>
                <c:pt idx="188">
                  <c:v>49</c:v>
                </c:pt>
                <c:pt idx="189">
                  <c:v>38</c:v>
                </c:pt>
                <c:pt idx="190">
                  <c:v>59</c:v>
                </c:pt>
                <c:pt idx="191">
                  <c:v>42</c:v>
                </c:pt>
                <c:pt idx="192">
                  <c:v>57</c:v>
                </c:pt>
                <c:pt idx="193">
                  <c:v>46</c:v>
                </c:pt>
                <c:pt idx="194">
                  <c:v>60</c:v>
                </c:pt>
                <c:pt idx="195">
                  <c:v>75</c:v>
                </c:pt>
                <c:pt idx="196">
                  <c:v>60</c:v>
                </c:pt>
                <c:pt idx="197">
                  <c:v>64</c:v>
                </c:pt>
                <c:pt idx="198">
                  <c:v>74</c:v>
                </c:pt>
                <c:pt idx="199">
                  <c:v>56</c:v>
                </c:pt>
                <c:pt idx="200">
                  <c:v>75</c:v>
                </c:pt>
                <c:pt idx="201">
                  <c:v>67</c:v>
                </c:pt>
                <c:pt idx="202">
                  <c:v>55</c:v>
                </c:pt>
                <c:pt idx="203">
                  <c:v>68</c:v>
                </c:pt>
                <c:pt idx="204">
                  <c:v>70</c:v>
                </c:pt>
                <c:pt idx="205">
                  <c:v>50</c:v>
                </c:pt>
                <c:pt idx="206">
                  <c:v>96</c:v>
                </c:pt>
                <c:pt idx="207">
                  <c:v>80</c:v>
                </c:pt>
                <c:pt idx="208">
                  <c:v>49</c:v>
                </c:pt>
                <c:pt idx="209">
                  <c:v>49</c:v>
                </c:pt>
                <c:pt idx="210">
                  <c:v>54</c:v>
                </c:pt>
                <c:pt idx="211">
                  <c:v>63</c:v>
                </c:pt>
                <c:pt idx="212">
                  <c:v>53</c:v>
                </c:pt>
                <c:pt idx="213">
                  <c:v>78</c:v>
                </c:pt>
                <c:pt idx="214">
                  <c:v>59</c:v>
                </c:pt>
                <c:pt idx="215">
                  <c:v>51</c:v>
                </c:pt>
                <c:pt idx="216">
                  <c:v>58</c:v>
                </c:pt>
                <c:pt idx="217">
                  <c:v>43</c:v>
                </c:pt>
                <c:pt idx="218">
                  <c:v>43</c:v>
                </c:pt>
                <c:pt idx="219">
                  <c:v>43</c:v>
                </c:pt>
                <c:pt idx="220">
                  <c:v>77</c:v>
                </c:pt>
                <c:pt idx="221">
                  <c:v>71</c:v>
                </c:pt>
                <c:pt idx="222">
                  <c:v>68</c:v>
                </c:pt>
                <c:pt idx="223">
                  <c:v>51</c:v>
                </c:pt>
                <c:pt idx="224">
                  <c:v>57</c:v>
                </c:pt>
                <c:pt idx="225">
                  <c:v>66</c:v>
                </c:pt>
                <c:pt idx="226">
                  <c:v>64</c:v>
                </c:pt>
                <c:pt idx="227">
                  <c:v>74</c:v>
                </c:pt>
                <c:pt idx="228">
                  <c:v>49</c:v>
                </c:pt>
                <c:pt idx="229">
                  <c:v>66</c:v>
                </c:pt>
                <c:pt idx="230">
                  <c:v>65</c:v>
                </c:pt>
                <c:pt idx="231">
                  <c:v>50</c:v>
                </c:pt>
                <c:pt idx="232">
                  <c:v>85</c:v>
                </c:pt>
                <c:pt idx="233">
                  <c:v>66</c:v>
                </c:pt>
                <c:pt idx="234">
                  <c:v>65</c:v>
                </c:pt>
                <c:pt idx="235">
                  <c:v>75</c:v>
                </c:pt>
                <c:pt idx="236">
                  <c:v>44</c:v>
                </c:pt>
                <c:pt idx="237">
                  <c:v>60</c:v>
                </c:pt>
                <c:pt idx="238">
                  <c:v>51</c:v>
                </c:pt>
                <c:pt idx="239">
                  <c:v>59</c:v>
                </c:pt>
                <c:pt idx="240">
                  <c:v>50</c:v>
                </c:pt>
                <c:pt idx="241">
                  <c:v>59</c:v>
                </c:pt>
                <c:pt idx="242">
                  <c:v>57</c:v>
                </c:pt>
                <c:pt idx="243">
                  <c:v>47</c:v>
                </c:pt>
                <c:pt idx="244">
                  <c:v>49</c:v>
                </c:pt>
                <c:pt idx="245">
                  <c:v>32</c:v>
                </c:pt>
                <c:pt idx="246">
                  <c:v>57</c:v>
                </c:pt>
                <c:pt idx="247">
                  <c:v>54</c:v>
                </c:pt>
                <c:pt idx="248">
                  <c:v>59</c:v>
                </c:pt>
                <c:pt idx="249">
                  <c:v>58</c:v>
                </c:pt>
                <c:pt idx="250">
                  <c:v>57</c:v>
                </c:pt>
                <c:pt idx="251">
                  <c:v>44</c:v>
                </c:pt>
                <c:pt idx="252">
                  <c:v>50</c:v>
                </c:pt>
                <c:pt idx="253">
                  <c:v>53</c:v>
                </c:pt>
                <c:pt idx="254">
                  <c:v>58</c:v>
                </c:pt>
                <c:pt idx="255">
                  <c:v>63</c:v>
                </c:pt>
                <c:pt idx="256">
                  <c:v>58</c:v>
                </c:pt>
                <c:pt idx="257">
                  <c:v>75</c:v>
                </c:pt>
                <c:pt idx="258">
                  <c:v>64</c:v>
                </c:pt>
                <c:pt idx="259">
                  <c:v>51</c:v>
                </c:pt>
                <c:pt idx="260">
                  <c:v>35</c:v>
                </c:pt>
                <c:pt idx="261">
                  <c:v>70</c:v>
                </c:pt>
                <c:pt idx="262">
                  <c:v>35</c:v>
                </c:pt>
                <c:pt idx="263">
                  <c:v>56</c:v>
                </c:pt>
                <c:pt idx="264">
                  <c:v>54</c:v>
                </c:pt>
                <c:pt idx="265">
                  <c:v>55</c:v>
                </c:pt>
                <c:pt idx="266">
                  <c:v>68</c:v>
                </c:pt>
                <c:pt idx="267">
                  <c:v>55</c:v>
                </c:pt>
                <c:pt idx="268">
                  <c:v>55</c:v>
                </c:pt>
                <c:pt idx="269">
                  <c:v>87</c:v>
                </c:pt>
                <c:pt idx="270">
                  <c:v>82</c:v>
                </c:pt>
                <c:pt idx="271">
                  <c:v>42</c:v>
                </c:pt>
                <c:pt idx="272">
                  <c:v>62</c:v>
                </c:pt>
                <c:pt idx="273">
                  <c:v>73</c:v>
                </c:pt>
                <c:pt idx="274">
                  <c:v>80</c:v>
                </c:pt>
                <c:pt idx="275">
                  <c:v>52</c:v>
                </c:pt>
                <c:pt idx="276">
                  <c:v>75</c:v>
                </c:pt>
                <c:pt idx="277">
                  <c:v>60</c:v>
                </c:pt>
                <c:pt idx="278">
                  <c:v>59</c:v>
                </c:pt>
                <c:pt idx="279">
                  <c:v>58</c:v>
                </c:pt>
                <c:pt idx="280">
                  <c:v>50</c:v>
                </c:pt>
                <c:pt idx="281">
                  <c:v>62</c:v>
                </c:pt>
                <c:pt idx="282">
                  <c:v>51</c:v>
                </c:pt>
                <c:pt idx="283">
                  <c:v>57</c:v>
                </c:pt>
                <c:pt idx="284">
                  <c:v>72</c:v>
                </c:pt>
                <c:pt idx="285">
                  <c:v>39</c:v>
                </c:pt>
                <c:pt idx="286">
                  <c:v>58</c:v>
                </c:pt>
                <c:pt idx="287">
                  <c:v>49</c:v>
                </c:pt>
                <c:pt idx="288">
                  <c:v>58</c:v>
                </c:pt>
                <c:pt idx="289">
                  <c:v>62</c:v>
                </c:pt>
                <c:pt idx="290">
                  <c:v>60</c:v>
                </c:pt>
                <c:pt idx="291">
                  <c:v>43</c:v>
                </c:pt>
                <c:pt idx="292">
                  <c:v>56</c:v>
                </c:pt>
                <c:pt idx="293">
                  <c:v>64</c:v>
                </c:pt>
                <c:pt idx="294">
                  <c:v>61</c:v>
                </c:pt>
                <c:pt idx="295">
                  <c:v>53</c:v>
                </c:pt>
                <c:pt idx="296">
                  <c:v>54</c:v>
                </c:pt>
                <c:pt idx="297">
                  <c:v>40</c:v>
                </c:pt>
                <c:pt idx="298">
                  <c:v>33</c:v>
                </c:pt>
                <c:pt idx="299">
                  <c:v>44</c:v>
                </c:pt>
                <c:pt idx="300">
                  <c:v>56</c:v>
                </c:pt>
                <c:pt idx="301">
                  <c:v>68</c:v>
                </c:pt>
                <c:pt idx="302">
                  <c:v>31</c:v>
                </c:pt>
                <c:pt idx="303">
                  <c:v>53</c:v>
                </c:pt>
                <c:pt idx="304">
                  <c:v>45</c:v>
                </c:pt>
                <c:pt idx="305">
                  <c:v>64</c:v>
                </c:pt>
                <c:pt idx="306">
                  <c:v>50</c:v>
                </c:pt>
                <c:pt idx="307">
                  <c:v>34</c:v>
                </c:pt>
                <c:pt idx="308">
                  <c:v>58</c:v>
                </c:pt>
                <c:pt idx="309">
                  <c:v>51</c:v>
                </c:pt>
                <c:pt idx="310">
                  <c:v>56</c:v>
                </c:pt>
                <c:pt idx="311">
                  <c:v>51</c:v>
                </c:pt>
                <c:pt idx="312">
                  <c:v>33</c:v>
                </c:pt>
                <c:pt idx="313">
                  <c:v>44</c:v>
                </c:pt>
                <c:pt idx="314">
                  <c:v>56</c:v>
                </c:pt>
                <c:pt idx="315">
                  <c:v>53</c:v>
                </c:pt>
                <c:pt idx="316">
                  <c:v>39</c:v>
                </c:pt>
                <c:pt idx="317">
                  <c:v>46</c:v>
                </c:pt>
                <c:pt idx="318">
                  <c:v>49</c:v>
                </c:pt>
                <c:pt idx="319">
                  <c:v>36</c:v>
                </c:pt>
                <c:pt idx="320">
                  <c:v>40</c:v>
                </c:pt>
                <c:pt idx="321">
                  <c:v>66</c:v>
                </c:pt>
                <c:pt idx="322">
                  <c:v>44</c:v>
                </c:pt>
                <c:pt idx="323">
                  <c:v>45</c:v>
                </c:pt>
                <c:pt idx="324">
                  <c:v>38</c:v>
                </c:pt>
                <c:pt idx="325">
                  <c:v>39</c:v>
                </c:pt>
                <c:pt idx="326">
                  <c:v>47</c:v>
                </c:pt>
                <c:pt idx="327">
                  <c:v>64</c:v>
                </c:pt>
                <c:pt idx="328">
                  <c:v>42</c:v>
                </c:pt>
                <c:pt idx="329">
                  <c:v>58</c:v>
                </c:pt>
                <c:pt idx="330">
                  <c:v>34</c:v>
                </c:pt>
                <c:pt idx="331">
                  <c:v>39</c:v>
                </c:pt>
                <c:pt idx="332">
                  <c:v>34</c:v>
                </c:pt>
                <c:pt idx="333">
                  <c:v>56</c:v>
                </c:pt>
                <c:pt idx="334">
                  <c:v>43</c:v>
                </c:pt>
                <c:pt idx="335">
                  <c:v>52</c:v>
                </c:pt>
                <c:pt idx="336">
                  <c:v>32</c:v>
                </c:pt>
                <c:pt idx="337">
                  <c:v>47</c:v>
                </c:pt>
                <c:pt idx="338">
                  <c:v>44</c:v>
                </c:pt>
                <c:pt idx="339">
                  <c:v>53</c:v>
                </c:pt>
                <c:pt idx="340">
                  <c:v>44</c:v>
                </c:pt>
                <c:pt idx="341">
                  <c:v>49</c:v>
                </c:pt>
                <c:pt idx="342">
                  <c:v>45</c:v>
                </c:pt>
                <c:pt idx="343">
                  <c:v>48</c:v>
                </c:pt>
                <c:pt idx="344">
                  <c:v>34</c:v>
                </c:pt>
                <c:pt idx="345">
                  <c:v>48</c:v>
                </c:pt>
                <c:pt idx="346">
                  <c:v>45</c:v>
                </c:pt>
                <c:pt idx="347">
                  <c:v>41</c:v>
                </c:pt>
                <c:pt idx="348">
                  <c:v>44</c:v>
                </c:pt>
                <c:pt idx="349">
                  <c:v>46</c:v>
                </c:pt>
                <c:pt idx="350">
                  <c:v>40</c:v>
                </c:pt>
                <c:pt idx="351">
                  <c:v>42</c:v>
                </c:pt>
                <c:pt idx="352">
                  <c:v>49</c:v>
                </c:pt>
                <c:pt idx="353">
                  <c:v>42</c:v>
                </c:pt>
                <c:pt idx="354">
                  <c:v>51</c:v>
                </c:pt>
                <c:pt idx="355">
                  <c:v>44</c:v>
                </c:pt>
                <c:pt idx="356">
                  <c:v>47</c:v>
                </c:pt>
                <c:pt idx="357">
                  <c:v>54</c:v>
                </c:pt>
                <c:pt idx="358">
                  <c:v>47</c:v>
                </c:pt>
                <c:pt idx="359">
                  <c:v>48</c:v>
                </c:pt>
                <c:pt idx="360">
                  <c:v>62</c:v>
                </c:pt>
                <c:pt idx="361">
                  <c:v>46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18CE-4706-8E4C-F1BBC402AA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DailyData!$A$2:$A$747</c15:sqref>
                        </c15:formulaRef>
                      </c:ext>
                    </c:extLst>
                    <c:numCache>
                      <c:formatCode>[$-F800]dddd\,\ mmmm\ dd\,\ yyyy</c:formatCode>
                      <c:ptCount val="746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DailyData!$E$2:$E$747</c15:sqref>
                        </c15:formulaRef>
                      </c:ext>
                    </c:extLst>
                    <c:numCache>
                      <c:formatCode>@</c:formatCode>
                      <c:ptCount val="746"/>
                      <c:pt idx="0">
                        <c:v>2021</c:v>
                      </c:pt>
                      <c:pt idx="1">
                        <c:v>2021</c:v>
                      </c:pt>
                      <c:pt idx="2">
                        <c:v>2021</c:v>
                      </c:pt>
                      <c:pt idx="3">
                        <c:v>2021</c:v>
                      </c:pt>
                      <c:pt idx="4">
                        <c:v>2021</c:v>
                      </c:pt>
                      <c:pt idx="5">
                        <c:v>2021</c:v>
                      </c:pt>
                      <c:pt idx="6">
                        <c:v>2021</c:v>
                      </c:pt>
                      <c:pt idx="7">
                        <c:v>2021</c:v>
                      </c:pt>
                      <c:pt idx="8">
                        <c:v>2021</c:v>
                      </c:pt>
                      <c:pt idx="9">
                        <c:v>2021</c:v>
                      </c:pt>
                      <c:pt idx="10">
                        <c:v>2021</c:v>
                      </c:pt>
                      <c:pt idx="11">
                        <c:v>2021</c:v>
                      </c:pt>
                      <c:pt idx="12">
                        <c:v>2021</c:v>
                      </c:pt>
                      <c:pt idx="13">
                        <c:v>2021</c:v>
                      </c:pt>
                      <c:pt idx="14">
                        <c:v>2021</c:v>
                      </c:pt>
                      <c:pt idx="15">
                        <c:v>2021</c:v>
                      </c:pt>
                      <c:pt idx="16">
                        <c:v>2021</c:v>
                      </c:pt>
                      <c:pt idx="17">
                        <c:v>2021</c:v>
                      </c:pt>
                      <c:pt idx="18">
                        <c:v>2021</c:v>
                      </c:pt>
                      <c:pt idx="19">
                        <c:v>2021</c:v>
                      </c:pt>
                      <c:pt idx="20">
                        <c:v>2021</c:v>
                      </c:pt>
                      <c:pt idx="21">
                        <c:v>2021</c:v>
                      </c:pt>
                      <c:pt idx="22">
                        <c:v>2021</c:v>
                      </c:pt>
                      <c:pt idx="23">
                        <c:v>2021</c:v>
                      </c:pt>
                      <c:pt idx="24">
                        <c:v>2021</c:v>
                      </c:pt>
                      <c:pt idx="25">
                        <c:v>2021</c:v>
                      </c:pt>
                      <c:pt idx="26">
                        <c:v>2021</c:v>
                      </c:pt>
                      <c:pt idx="27">
                        <c:v>2021</c:v>
                      </c:pt>
                      <c:pt idx="28">
                        <c:v>2021</c:v>
                      </c:pt>
                      <c:pt idx="29">
                        <c:v>2021</c:v>
                      </c:pt>
                      <c:pt idx="30">
                        <c:v>2021</c:v>
                      </c:pt>
                      <c:pt idx="31">
                        <c:v>2021</c:v>
                      </c:pt>
                      <c:pt idx="32">
                        <c:v>2021</c:v>
                      </c:pt>
                      <c:pt idx="33">
                        <c:v>2021</c:v>
                      </c:pt>
                      <c:pt idx="34">
                        <c:v>2021</c:v>
                      </c:pt>
                      <c:pt idx="35">
                        <c:v>2021</c:v>
                      </c:pt>
                      <c:pt idx="36">
                        <c:v>2021</c:v>
                      </c:pt>
                      <c:pt idx="37">
                        <c:v>2021</c:v>
                      </c:pt>
                      <c:pt idx="38">
                        <c:v>2021</c:v>
                      </c:pt>
                      <c:pt idx="39">
                        <c:v>2021</c:v>
                      </c:pt>
                      <c:pt idx="40">
                        <c:v>2021</c:v>
                      </c:pt>
                      <c:pt idx="41">
                        <c:v>2021</c:v>
                      </c:pt>
                      <c:pt idx="42">
                        <c:v>2021</c:v>
                      </c:pt>
                      <c:pt idx="43">
                        <c:v>2021</c:v>
                      </c:pt>
                      <c:pt idx="44">
                        <c:v>2021</c:v>
                      </c:pt>
                      <c:pt idx="45">
                        <c:v>2021</c:v>
                      </c:pt>
                      <c:pt idx="46">
                        <c:v>2021</c:v>
                      </c:pt>
                      <c:pt idx="47">
                        <c:v>2021</c:v>
                      </c:pt>
                      <c:pt idx="48">
                        <c:v>2021</c:v>
                      </c:pt>
                      <c:pt idx="49">
                        <c:v>2021</c:v>
                      </c:pt>
                      <c:pt idx="50">
                        <c:v>2021</c:v>
                      </c:pt>
                      <c:pt idx="51">
                        <c:v>2021</c:v>
                      </c:pt>
                      <c:pt idx="52">
                        <c:v>2021</c:v>
                      </c:pt>
                      <c:pt idx="53">
                        <c:v>2021</c:v>
                      </c:pt>
                      <c:pt idx="54">
                        <c:v>2021</c:v>
                      </c:pt>
                      <c:pt idx="55">
                        <c:v>2021</c:v>
                      </c:pt>
                      <c:pt idx="56">
                        <c:v>2021</c:v>
                      </c:pt>
                      <c:pt idx="57">
                        <c:v>2021</c:v>
                      </c:pt>
                      <c:pt idx="58">
                        <c:v>2021</c:v>
                      </c:pt>
                      <c:pt idx="59">
                        <c:v>2021</c:v>
                      </c:pt>
                      <c:pt idx="60">
                        <c:v>2021</c:v>
                      </c:pt>
                      <c:pt idx="61">
                        <c:v>2021</c:v>
                      </c:pt>
                      <c:pt idx="62">
                        <c:v>2021</c:v>
                      </c:pt>
                      <c:pt idx="63">
                        <c:v>2021</c:v>
                      </c:pt>
                      <c:pt idx="64">
                        <c:v>2021</c:v>
                      </c:pt>
                      <c:pt idx="65">
                        <c:v>2021</c:v>
                      </c:pt>
                      <c:pt idx="66">
                        <c:v>2021</c:v>
                      </c:pt>
                      <c:pt idx="67">
                        <c:v>2021</c:v>
                      </c:pt>
                      <c:pt idx="68">
                        <c:v>2021</c:v>
                      </c:pt>
                      <c:pt idx="69">
                        <c:v>2021</c:v>
                      </c:pt>
                      <c:pt idx="70">
                        <c:v>2021</c:v>
                      </c:pt>
                      <c:pt idx="71">
                        <c:v>2021</c:v>
                      </c:pt>
                      <c:pt idx="72">
                        <c:v>2021</c:v>
                      </c:pt>
                      <c:pt idx="73">
                        <c:v>2021</c:v>
                      </c:pt>
                      <c:pt idx="74">
                        <c:v>2021</c:v>
                      </c:pt>
                      <c:pt idx="75">
                        <c:v>2021</c:v>
                      </c:pt>
                      <c:pt idx="76">
                        <c:v>2021</c:v>
                      </c:pt>
                      <c:pt idx="77">
                        <c:v>2021</c:v>
                      </c:pt>
                      <c:pt idx="78">
                        <c:v>2021</c:v>
                      </c:pt>
                      <c:pt idx="79">
                        <c:v>2021</c:v>
                      </c:pt>
                      <c:pt idx="80">
                        <c:v>2021</c:v>
                      </c:pt>
                      <c:pt idx="81">
                        <c:v>2021</c:v>
                      </c:pt>
                      <c:pt idx="82">
                        <c:v>2021</c:v>
                      </c:pt>
                      <c:pt idx="83">
                        <c:v>2021</c:v>
                      </c:pt>
                      <c:pt idx="84">
                        <c:v>2021</c:v>
                      </c:pt>
                      <c:pt idx="85">
                        <c:v>2021</c:v>
                      </c:pt>
                      <c:pt idx="86">
                        <c:v>2021</c:v>
                      </c:pt>
                      <c:pt idx="87">
                        <c:v>2021</c:v>
                      </c:pt>
                      <c:pt idx="88">
                        <c:v>2021</c:v>
                      </c:pt>
                      <c:pt idx="89">
                        <c:v>2021</c:v>
                      </c:pt>
                      <c:pt idx="90">
                        <c:v>2021</c:v>
                      </c:pt>
                      <c:pt idx="91">
                        <c:v>2021</c:v>
                      </c:pt>
                      <c:pt idx="92">
                        <c:v>2021</c:v>
                      </c:pt>
                      <c:pt idx="93">
                        <c:v>2021</c:v>
                      </c:pt>
                      <c:pt idx="94">
                        <c:v>2021</c:v>
                      </c:pt>
                      <c:pt idx="95">
                        <c:v>2021</c:v>
                      </c:pt>
                      <c:pt idx="96">
                        <c:v>2021</c:v>
                      </c:pt>
                      <c:pt idx="97">
                        <c:v>2021</c:v>
                      </c:pt>
                      <c:pt idx="98">
                        <c:v>2021</c:v>
                      </c:pt>
                      <c:pt idx="99">
                        <c:v>2021</c:v>
                      </c:pt>
                      <c:pt idx="100">
                        <c:v>2021</c:v>
                      </c:pt>
                      <c:pt idx="101">
                        <c:v>2021</c:v>
                      </c:pt>
                      <c:pt idx="102">
                        <c:v>2021</c:v>
                      </c:pt>
                      <c:pt idx="103">
                        <c:v>2021</c:v>
                      </c:pt>
                      <c:pt idx="104">
                        <c:v>2021</c:v>
                      </c:pt>
                      <c:pt idx="105">
                        <c:v>2021</c:v>
                      </c:pt>
                      <c:pt idx="106">
                        <c:v>2021</c:v>
                      </c:pt>
                      <c:pt idx="107">
                        <c:v>2021</c:v>
                      </c:pt>
                      <c:pt idx="108">
                        <c:v>2021</c:v>
                      </c:pt>
                      <c:pt idx="109">
                        <c:v>2021</c:v>
                      </c:pt>
                      <c:pt idx="110">
                        <c:v>2021</c:v>
                      </c:pt>
                      <c:pt idx="111">
                        <c:v>2021</c:v>
                      </c:pt>
                      <c:pt idx="112">
                        <c:v>2021</c:v>
                      </c:pt>
                      <c:pt idx="113">
                        <c:v>2021</c:v>
                      </c:pt>
                      <c:pt idx="114">
                        <c:v>2021</c:v>
                      </c:pt>
                      <c:pt idx="115">
                        <c:v>2021</c:v>
                      </c:pt>
                      <c:pt idx="116">
                        <c:v>2021</c:v>
                      </c:pt>
                      <c:pt idx="117">
                        <c:v>2021</c:v>
                      </c:pt>
                      <c:pt idx="118">
                        <c:v>2021</c:v>
                      </c:pt>
                      <c:pt idx="119">
                        <c:v>2021</c:v>
                      </c:pt>
                      <c:pt idx="120">
                        <c:v>2021</c:v>
                      </c:pt>
                      <c:pt idx="121">
                        <c:v>2021</c:v>
                      </c:pt>
                      <c:pt idx="122">
                        <c:v>2021</c:v>
                      </c:pt>
                      <c:pt idx="123">
                        <c:v>2021</c:v>
                      </c:pt>
                      <c:pt idx="124">
                        <c:v>2021</c:v>
                      </c:pt>
                      <c:pt idx="125">
                        <c:v>2021</c:v>
                      </c:pt>
                      <c:pt idx="126">
                        <c:v>2021</c:v>
                      </c:pt>
                      <c:pt idx="127">
                        <c:v>2021</c:v>
                      </c:pt>
                      <c:pt idx="128">
                        <c:v>2021</c:v>
                      </c:pt>
                      <c:pt idx="129">
                        <c:v>2021</c:v>
                      </c:pt>
                      <c:pt idx="130">
                        <c:v>2021</c:v>
                      </c:pt>
                      <c:pt idx="131">
                        <c:v>2021</c:v>
                      </c:pt>
                      <c:pt idx="132">
                        <c:v>2021</c:v>
                      </c:pt>
                      <c:pt idx="133">
                        <c:v>2021</c:v>
                      </c:pt>
                      <c:pt idx="134">
                        <c:v>2021</c:v>
                      </c:pt>
                      <c:pt idx="135">
                        <c:v>2021</c:v>
                      </c:pt>
                      <c:pt idx="136">
                        <c:v>2021</c:v>
                      </c:pt>
                      <c:pt idx="137">
                        <c:v>2021</c:v>
                      </c:pt>
                      <c:pt idx="138">
                        <c:v>2021</c:v>
                      </c:pt>
                      <c:pt idx="139">
                        <c:v>2021</c:v>
                      </c:pt>
                      <c:pt idx="140">
                        <c:v>2021</c:v>
                      </c:pt>
                      <c:pt idx="141">
                        <c:v>2021</c:v>
                      </c:pt>
                      <c:pt idx="142">
                        <c:v>2021</c:v>
                      </c:pt>
                      <c:pt idx="143">
                        <c:v>2021</c:v>
                      </c:pt>
                      <c:pt idx="144">
                        <c:v>2021</c:v>
                      </c:pt>
                      <c:pt idx="145">
                        <c:v>2021</c:v>
                      </c:pt>
                      <c:pt idx="146">
                        <c:v>2021</c:v>
                      </c:pt>
                      <c:pt idx="147">
                        <c:v>2021</c:v>
                      </c:pt>
                      <c:pt idx="148">
                        <c:v>2021</c:v>
                      </c:pt>
                      <c:pt idx="149">
                        <c:v>2021</c:v>
                      </c:pt>
                      <c:pt idx="150">
                        <c:v>2021</c:v>
                      </c:pt>
                      <c:pt idx="151">
                        <c:v>2021</c:v>
                      </c:pt>
                      <c:pt idx="152">
                        <c:v>2021</c:v>
                      </c:pt>
                      <c:pt idx="153">
                        <c:v>2021</c:v>
                      </c:pt>
                      <c:pt idx="154">
                        <c:v>2021</c:v>
                      </c:pt>
                      <c:pt idx="155">
                        <c:v>2021</c:v>
                      </c:pt>
                      <c:pt idx="156">
                        <c:v>2021</c:v>
                      </c:pt>
                      <c:pt idx="157">
                        <c:v>2021</c:v>
                      </c:pt>
                      <c:pt idx="158">
                        <c:v>2021</c:v>
                      </c:pt>
                      <c:pt idx="159">
                        <c:v>2021</c:v>
                      </c:pt>
                      <c:pt idx="160">
                        <c:v>2021</c:v>
                      </c:pt>
                      <c:pt idx="161">
                        <c:v>2021</c:v>
                      </c:pt>
                      <c:pt idx="162">
                        <c:v>2021</c:v>
                      </c:pt>
                      <c:pt idx="163">
                        <c:v>2021</c:v>
                      </c:pt>
                      <c:pt idx="164">
                        <c:v>2021</c:v>
                      </c:pt>
                      <c:pt idx="165">
                        <c:v>2021</c:v>
                      </c:pt>
                      <c:pt idx="166">
                        <c:v>2021</c:v>
                      </c:pt>
                      <c:pt idx="167">
                        <c:v>2021</c:v>
                      </c:pt>
                      <c:pt idx="168">
                        <c:v>2021</c:v>
                      </c:pt>
                      <c:pt idx="169">
                        <c:v>2021</c:v>
                      </c:pt>
                      <c:pt idx="170">
                        <c:v>2021</c:v>
                      </c:pt>
                      <c:pt idx="171">
                        <c:v>2021</c:v>
                      </c:pt>
                      <c:pt idx="172">
                        <c:v>2021</c:v>
                      </c:pt>
                      <c:pt idx="173">
                        <c:v>2021</c:v>
                      </c:pt>
                      <c:pt idx="174">
                        <c:v>2021</c:v>
                      </c:pt>
                      <c:pt idx="175">
                        <c:v>2021</c:v>
                      </c:pt>
                      <c:pt idx="176">
                        <c:v>2021</c:v>
                      </c:pt>
                      <c:pt idx="177">
                        <c:v>2021</c:v>
                      </c:pt>
                      <c:pt idx="178">
                        <c:v>2021</c:v>
                      </c:pt>
                      <c:pt idx="179">
                        <c:v>2021</c:v>
                      </c:pt>
                      <c:pt idx="180">
                        <c:v>2021</c:v>
                      </c:pt>
                      <c:pt idx="181">
                        <c:v>2021</c:v>
                      </c:pt>
                      <c:pt idx="182">
                        <c:v>2021</c:v>
                      </c:pt>
                      <c:pt idx="183">
                        <c:v>2021</c:v>
                      </c:pt>
                      <c:pt idx="184">
                        <c:v>2021</c:v>
                      </c:pt>
                      <c:pt idx="185">
                        <c:v>2021</c:v>
                      </c:pt>
                      <c:pt idx="186">
                        <c:v>2021</c:v>
                      </c:pt>
                      <c:pt idx="187">
                        <c:v>2021</c:v>
                      </c:pt>
                      <c:pt idx="188">
                        <c:v>2021</c:v>
                      </c:pt>
                      <c:pt idx="189">
                        <c:v>2021</c:v>
                      </c:pt>
                      <c:pt idx="190">
                        <c:v>2021</c:v>
                      </c:pt>
                      <c:pt idx="191">
                        <c:v>2021</c:v>
                      </c:pt>
                      <c:pt idx="192">
                        <c:v>2021</c:v>
                      </c:pt>
                      <c:pt idx="193">
                        <c:v>2021</c:v>
                      </c:pt>
                      <c:pt idx="194">
                        <c:v>2021</c:v>
                      </c:pt>
                      <c:pt idx="195">
                        <c:v>2021</c:v>
                      </c:pt>
                      <c:pt idx="196">
                        <c:v>2021</c:v>
                      </c:pt>
                      <c:pt idx="197">
                        <c:v>2021</c:v>
                      </c:pt>
                      <c:pt idx="198">
                        <c:v>2021</c:v>
                      </c:pt>
                      <c:pt idx="199">
                        <c:v>2021</c:v>
                      </c:pt>
                      <c:pt idx="200">
                        <c:v>2021</c:v>
                      </c:pt>
                      <c:pt idx="201">
                        <c:v>2021</c:v>
                      </c:pt>
                      <c:pt idx="202">
                        <c:v>2021</c:v>
                      </c:pt>
                      <c:pt idx="203">
                        <c:v>2021</c:v>
                      </c:pt>
                      <c:pt idx="204">
                        <c:v>2021</c:v>
                      </c:pt>
                      <c:pt idx="205">
                        <c:v>2021</c:v>
                      </c:pt>
                      <c:pt idx="206">
                        <c:v>2021</c:v>
                      </c:pt>
                      <c:pt idx="207">
                        <c:v>2021</c:v>
                      </c:pt>
                      <c:pt idx="208">
                        <c:v>2021</c:v>
                      </c:pt>
                      <c:pt idx="209">
                        <c:v>2021</c:v>
                      </c:pt>
                      <c:pt idx="210">
                        <c:v>2021</c:v>
                      </c:pt>
                      <c:pt idx="211">
                        <c:v>2021</c:v>
                      </c:pt>
                      <c:pt idx="212">
                        <c:v>2021</c:v>
                      </c:pt>
                      <c:pt idx="213">
                        <c:v>2021</c:v>
                      </c:pt>
                      <c:pt idx="214">
                        <c:v>2021</c:v>
                      </c:pt>
                      <c:pt idx="215">
                        <c:v>2021</c:v>
                      </c:pt>
                      <c:pt idx="216">
                        <c:v>2021</c:v>
                      </c:pt>
                      <c:pt idx="217">
                        <c:v>2021</c:v>
                      </c:pt>
                      <c:pt idx="218">
                        <c:v>2021</c:v>
                      </c:pt>
                      <c:pt idx="219">
                        <c:v>2021</c:v>
                      </c:pt>
                      <c:pt idx="220">
                        <c:v>2021</c:v>
                      </c:pt>
                      <c:pt idx="221">
                        <c:v>2021</c:v>
                      </c:pt>
                      <c:pt idx="222">
                        <c:v>2021</c:v>
                      </c:pt>
                      <c:pt idx="223">
                        <c:v>2021</c:v>
                      </c:pt>
                      <c:pt idx="224">
                        <c:v>2021</c:v>
                      </c:pt>
                      <c:pt idx="225">
                        <c:v>2021</c:v>
                      </c:pt>
                      <c:pt idx="226">
                        <c:v>2021</c:v>
                      </c:pt>
                      <c:pt idx="227">
                        <c:v>2021</c:v>
                      </c:pt>
                      <c:pt idx="228">
                        <c:v>2021</c:v>
                      </c:pt>
                      <c:pt idx="229">
                        <c:v>2021</c:v>
                      </c:pt>
                      <c:pt idx="230">
                        <c:v>2021</c:v>
                      </c:pt>
                      <c:pt idx="231">
                        <c:v>2021</c:v>
                      </c:pt>
                      <c:pt idx="232">
                        <c:v>2021</c:v>
                      </c:pt>
                      <c:pt idx="233">
                        <c:v>2021</c:v>
                      </c:pt>
                      <c:pt idx="234">
                        <c:v>2021</c:v>
                      </c:pt>
                      <c:pt idx="235">
                        <c:v>2021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8CE-4706-8E4C-F1BBC402AA0C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DailyData!$A$2:$A$747</c15:sqref>
                        </c15:formulaRef>
                      </c:ext>
                    </c:extLst>
                    <c:numCache>
                      <c:formatCode>[$-F800]dddd\,\ mmmm\ dd\,\ yyyy</c:formatCode>
                      <c:ptCount val="746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DailyData!$F$2:$F$747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33</c:v>
                      </c:pt>
                      <c:pt idx="1">
                        <c:v>65</c:v>
                      </c:pt>
                      <c:pt idx="2">
                        <c:v>82</c:v>
                      </c:pt>
                      <c:pt idx="3">
                        <c:v>72</c:v>
                      </c:pt>
                      <c:pt idx="4">
                        <c:v>86</c:v>
                      </c:pt>
                      <c:pt idx="5">
                        <c:v>61</c:v>
                      </c:pt>
                      <c:pt idx="6">
                        <c:v>85</c:v>
                      </c:pt>
                      <c:pt idx="7">
                        <c:v>88</c:v>
                      </c:pt>
                      <c:pt idx="8">
                        <c:v>72</c:v>
                      </c:pt>
                      <c:pt idx="9">
                        <c:v>65</c:v>
                      </c:pt>
                      <c:pt idx="10">
                        <c:v>89</c:v>
                      </c:pt>
                      <c:pt idx="11">
                        <c:v>73</c:v>
                      </c:pt>
                      <c:pt idx="12">
                        <c:v>74</c:v>
                      </c:pt>
                      <c:pt idx="13">
                        <c:v>63</c:v>
                      </c:pt>
                      <c:pt idx="14">
                        <c:v>105</c:v>
                      </c:pt>
                      <c:pt idx="15">
                        <c:v>76</c:v>
                      </c:pt>
                      <c:pt idx="16">
                        <c:v>113</c:v>
                      </c:pt>
                      <c:pt idx="17">
                        <c:v>88</c:v>
                      </c:pt>
                      <c:pt idx="18">
                        <c:v>115</c:v>
                      </c:pt>
                      <c:pt idx="19">
                        <c:v>91</c:v>
                      </c:pt>
                      <c:pt idx="20">
                        <c:v>74</c:v>
                      </c:pt>
                      <c:pt idx="21">
                        <c:v>72</c:v>
                      </c:pt>
                      <c:pt idx="22">
                        <c:v>73</c:v>
                      </c:pt>
                      <c:pt idx="23">
                        <c:v>91</c:v>
                      </c:pt>
                      <c:pt idx="24">
                        <c:v>80</c:v>
                      </c:pt>
                      <c:pt idx="25">
                        <c:v>71</c:v>
                      </c:pt>
                      <c:pt idx="26">
                        <c:v>67</c:v>
                      </c:pt>
                      <c:pt idx="27">
                        <c:v>70</c:v>
                      </c:pt>
                      <c:pt idx="28">
                        <c:v>62</c:v>
                      </c:pt>
                      <c:pt idx="29">
                        <c:v>74</c:v>
                      </c:pt>
                      <c:pt idx="30">
                        <c:v>71</c:v>
                      </c:pt>
                      <c:pt idx="31">
                        <c:v>83</c:v>
                      </c:pt>
                      <c:pt idx="32">
                        <c:v>113</c:v>
                      </c:pt>
                      <c:pt idx="33">
                        <c:v>87</c:v>
                      </c:pt>
                      <c:pt idx="34">
                        <c:v>60</c:v>
                      </c:pt>
                      <c:pt idx="35">
                        <c:v>57</c:v>
                      </c:pt>
                      <c:pt idx="36">
                        <c:v>78</c:v>
                      </c:pt>
                      <c:pt idx="37">
                        <c:v>67</c:v>
                      </c:pt>
                      <c:pt idx="38">
                        <c:v>73</c:v>
                      </c:pt>
                      <c:pt idx="39">
                        <c:v>91</c:v>
                      </c:pt>
                      <c:pt idx="40">
                        <c:v>61</c:v>
                      </c:pt>
                      <c:pt idx="41">
                        <c:v>70</c:v>
                      </c:pt>
                      <c:pt idx="42">
                        <c:v>76</c:v>
                      </c:pt>
                      <c:pt idx="43">
                        <c:v>59</c:v>
                      </c:pt>
                      <c:pt idx="44">
                        <c:v>73</c:v>
                      </c:pt>
                      <c:pt idx="45">
                        <c:v>84</c:v>
                      </c:pt>
                      <c:pt idx="46">
                        <c:v>96</c:v>
                      </c:pt>
                      <c:pt idx="47">
                        <c:v>44</c:v>
                      </c:pt>
                      <c:pt idx="48">
                        <c:v>79</c:v>
                      </c:pt>
                      <c:pt idx="49">
                        <c:v>55</c:v>
                      </c:pt>
                      <c:pt idx="50">
                        <c:v>91</c:v>
                      </c:pt>
                      <c:pt idx="51">
                        <c:v>54</c:v>
                      </c:pt>
                      <c:pt idx="52">
                        <c:v>62</c:v>
                      </c:pt>
                      <c:pt idx="53">
                        <c:v>69</c:v>
                      </c:pt>
                      <c:pt idx="54">
                        <c:v>45</c:v>
                      </c:pt>
                      <c:pt idx="55">
                        <c:v>43</c:v>
                      </c:pt>
                      <c:pt idx="56">
                        <c:v>67</c:v>
                      </c:pt>
                      <c:pt idx="57">
                        <c:v>40</c:v>
                      </c:pt>
                      <c:pt idx="58">
                        <c:v>88</c:v>
                      </c:pt>
                      <c:pt idx="59">
                        <c:v>69</c:v>
                      </c:pt>
                      <c:pt idx="60">
                        <c:v>60</c:v>
                      </c:pt>
                      <c:pt idx="61">
                        <c:v>85</c:v>
                      </c:pt>
                      <c:pt idx="62">
                        <c:v>68</c:v>
                      </c:pt>
                      <c:pt idx="63">
                        <c:v>81</c:v>
                      </c:pt>
                      <c:pt idx="64">
                        <c:v>93</c:v>
                      </c:pt>
                      <c:pt idx="65">
                        <c:v>83</c:v>
                      </c:pt>
                      <c:pt idx="66">
                        <c:v>60</c:v>
                      </c:pt>
                      <c:pt idx="67">
                        <c:v>77</c:v>
                      </c:pt>
                      <c:pt idx="68">
                        <c:v>55</c:v>
                      </c:pt>
                      <c:pt idx="69">
                        <c:v>50</c:v>
                      </c:pt>
                      <c:pt idx="70">
                        <c:v>65</c:v>
                      </c:pt>
                      <c:pt idx="71">
                        <c:v>44</c:v>
                      </c:pt>
                      <c:pt idx="72">
                        <c:v>86</c:v>
                      </c:pt>
                      <c:pt idx="73">
                        <c:v>87</c:v>
                      </c:pt>
                      <c:pt idx="74">
                        <c:v>64</c:v>
                      </c:pt>
                      <c:pt idx="75">
                        <c:v>74</c:v>
                      </c:pt>
                      <c:pt idx="76">
                        <c:v>94</c:v>
                      </c:pt>
                      <c:pt idx="77">
                        <c:v>67</c:v>
                      </c:pt>
                      <c:pt idx="78">
                        <c:v>98</c:v>
                      </c:pt>
                      <c:pt idx="79">
                        <c:v>99</c:v>
                      </c:pt>
                      <c:pt idx="80">
                        <c:v>82</c:v>
                      </c:pt>
                      <c:pt idx="81">
                        <c:v>73</c:v>
                      </c:pt>
                      <c:pt idx="82">
                        <c:v>99</c:v>
                      </c:pt>
                      <c:pt idx="83">
                        <c:v>109</c:v>
                      </c:pt>
                      <c:pt idx="84">
                        <c:v>77</c:v>
                      </c:pt>
                      <c:pt idx="85">
                        <c:v>76</c:v>
                      </c:pt>
                      <c:pt idx="86">
                        <c:v>73</c:v>
                      </c:pt>
                      <c:pt idx="87">
                        <c:v>87</c:v>
                      </c:pt>
                      <c:pt idx="88">
                        <c:v>107</c:v>
                      </c:pt>
                      <c:pt idx="89">
                        <c:v>104</c:v>
                      </c:pt>
                      <c:pt idx="90">
                        <c:v>88</c:v>
                      </c:pt>
                      <c:pt idx="91">
                        <c:v>78</c:v>
                      </c:pt>
                      <c:pt idx="92">
                        <c:v>83</c:v>
                      </c:pt>
                      <c:pt idx="93">
                        <c:v>79</c:v>
                      </c:pt>
                      <c:pt idx="94">
                        <c:v>81</c:v>
                      </c:pt>
                      <c:pt idx="95">
                        <c:v>86</c:v>
                      </c:pt>
                      <c:pt idx="96">
                        <c:v>75</c:v>
                      </c:pt>
                      <c:pt idx="97">
                        <c:v>84</c:v>
                      </c:pt>
                      <c:pt idx="98">
                        <c:v>73</c:v>
                      </c:pt>
                      <c:pt idx="99">
                        <c:v>92</c:v>
                      </c:pt>
                      <c:pt idx="100">
                        <c:v>81</c:v>
                      </c:pt>
                      <c:pt idx="101">
                        <c:v>96</c:v>
                      </c:pt>
                      <c:pt idx="102">
                        <c:v>105</c:v>
                      </c:pt>
                      <c:pt idx="103">
                        <c:v>74</c:v>
                      </c:pt>
                      <c:pt idx="104">
                        <c:v>92</c:v>
                      </c:pt>
                      <c:pt idx="105">
                        <c:v>65</c:v>
                      </c:pt>
                      <c:pt idx="106">
                        <c:v>119</c:v>
                      </c:pt>
                      <c:pt idx="107">
                        <c:v>108</c:v>
                      </c:pt>
                      <c:pt idx="109">
                        <c:v>116</c:v>
                      </c:pt>
                      <c:pt idx="110">
                        <c:v>130</c:v>
                      </c:pt>
                      <c:pt idx="111">
                        <c:v>92</c:v>
                      </c:pt>
                      <c:pt idx="112">
                        <c:v>101</c:v>
                      </c:pt>
                      <c:pt idx="113">
                        <c:v>93</c:v>
                      </c:pt>
                      <c:pt idx="114">
                        <c:v>64</c:v>
                      </c:pt>
                      <c:pt idx="115">
                        <c:v>76</c:v>
                      </c:pt>
                      <c:pt idx="116">
                        <c:v>90</c:v>
                      </c:pt>
                      <c:pt idx="117">
                        <c:v>125</c:v>
                      </c:pt>
                      <c:pt idx="118">
                        <c:v>93</c:v>
                      </c:pt>
                      <c:pt idx="119">
                        <c:v>95</c:v>
                      </c:pt>
                      <c:pt idx="120">
                        <c:v>85</c:v>
                      </c:pt>
                      <c:pt idx="121">
                        <c:v>66</c:v>
                      </c:pt>
                      <c:pt idx="122">
                        <c:v>92</c:v>
                      </c:pt>
                      <c:pt idx="123">
                        <c:v>89</c:v>
                      </c:pt>
                      <c:pt idx="124">
                        <c:v>112</c:v>
                      </c:pt>
                      <c:pt idx="125">
                        <c:v>122</c:v>
                      </c:pt>
                      <c:pt idx="126">
                        <c:v>89</c:v>
                      </c:pt>
                      <c:pt idx="127">
                        <c:v>101</c:v>
                      </c:pt>
                      <c:pt idx="128">
                        <c:v>94</c:v>
                      </c:pt>
                      <c:pt idx="129">
                        <c:v>85</c:v>
                      </c:pt>
                      <c:pt idx="130">
                        <c:v>101</c:v>
                      </c:pt>
                      <c:pt idx="131">
                        <c:v>112</c:v>
                      </c:pt>
                      <c:pt idx="132">
                        <c:v>94</c:v>
                      </c:pt>
                      <c:pt idx="133">
                        <c:v>96</c:v>
                      </c:pt>
                      <c:pt idx="134">
                        <c:v>108</c:v>
                      </c:pt>
                      <c:pt idx="135">
                        <c:v>80</c:v>
                      </c:pt>
                      <c:pt idx="136">
                        <c:v>101</c:v>
                      </c:pt>
                      <c:pt idx="137">
                        <c:v>92</c:v>
                      </c:pt>
                      <c:pt idx="138">
                        <c:v>86</c:v>
                      </c:pt>
                      <c:pt idx="139">
                        <c:v>104</c:v>
                      </c:pt>
                      <c:pt idx="140">
                        <c:v>96</c:v>
                      </c:pt>
                      <c:pt idx="141">
                        <c:v>85</c:v>
                      </c:pt>
                      <c:pt idx="142">
                        <c:v>70</c:v>
                      </c:pt>
                      <c:pt idx="143">
                        <c:v>107</c:v>
                      </c:pt>
                      <c:pt idx="144">
                        <c:v>102</c:v>
                      </c:pt>
                      <c:pt idx="145">
                        <c:v>86</c:v>
                      </c:pt>
                      <c:pt idx="146">
                        <c:v>109</c:v>
                      </c:pt>
                      <c:pt idx="147">
                        <c:v>93</c:v>
                      </c:pt>
                      <c:pt idx="148">
                        <c:v>115</c:v>
                      </c:pt>
                      <c:pt idx="149">
                        <c:v>131</c:v>
                      </c:pt>
                      <c:pt idx="150">
                        <c:v>124</c:v>
                      </c:pt>
                      <c:pt idx="151">
                        <c:v>116</c:v>
                      </c:pt>
                      <c:pt idx="152">
                        <c:v>83</c:v>
                      </c:pt>
                      <c:pt idx="153">
                        <c:v>91</c:v>
                      </c:pt>
                      <c:pt idx="154">
                        <c:v>74</c:v>
                      </c:pt>
                      <c:pt idx="155">
                        <c:v>77</c:v>
                      </c:pt>
                      <c:pt idx="156">
                        <c:v>82</c:v>
                      </c:pt>
                      <c:pt idx="157">
                        <c:v>92</c:v>
                      </c:pt>
                      <c:pt idx="158">
                        <c:v>123</c:v>
                      </c:pt>
                      <c:pt idx="159">
                        <c:v>82</c:v>
                      </c:pt>
                      <c:pt idx="160">
                        <c:v>75</c:v>
                      </c:pt>
                      <c:pt idx="161">
                        <c:v>75</c:v>
                      </c:pt>
                      <c:pt idx="162">
                        <c:v>79</c:v>
                      </c:pt>
                      <c:pt idx="163">
                        <c:v>98</c:v>
                      </c:pt>
                      <c:pt idx="164">
                        <c:v>110</c:v>
                      </c:pt>
                      <c:pt idx="165">
                        <c:v>115</c:v>
                      </c:pt>
                      <c:pt idx="166">
                        <c:v>103</c:v>
                      </c:pt>
                      <c:pt idx="167">
                        <c:v>95</c:v>
                      </c:pt>
                      <c:pt idx="168">
                        <c:v>106</c:v>
                      </c:pt>
                      <c:pt idx="169">
                        <c:v>87</c:v>
                      </c:pt>
                      <c:pt idx="170">
                        <c:v>104</c:v>
                      </c:pt>
                      <c:pt idx="171">
                        <c:v>125</c:v>
                      </c:pt>
                      <c:pt idx="172">
                        <c:v>30</c:v>
                      </c:pt>
                      <c:pt idx="173">
                        <c:v>153</c:v>
                      </c:pt>
                      <c:pt idx="174">
                        <c:v>136</c:v>
                      </c:pt>
                      <c:pt idx="175">
                        <c:v>152</c:v>
                      </c:pt>
                      <c:pt idx="176">
                        <c:v>126</c:v>
                      </c:pt>
                      <c:pt idx="177">
                        <c:v>140</c:v>
                      </c:pt>
                      <c:pt idx="178">
                        <c:v>123</c:v>
                      </c:pt>
                      <c:pt idx="179">
                        <c:v>91</c:v>
                      </c:pt>
                      <c:pt idx="180">
                        <c:v>98</c:v>
                      </c:pt>
                      <c:pt idx="181">
                        <c:v>92</c:v>
                      </c:pt>
                      <c:pt idx="182">
                        <c:v>107</c:v>
                      </c:pt>
                      <c:pt idx="183">
                        <c:v>94</c:v>
                      </c:pt>
                      <c:pt idx="184">
                        <c:v>247</c:v>
                      </c:pt>
                      <c:pt idx="185">
                        <c:v>132</c:v>
                      </c:pt>
                      <c:pt idx="186">
                        <c:v>162</c:v>
                      </c:pt>
                      <c:pt idx="187">
                        <c:v>106</c:v>
                      </c:pt>
                      <c:pt idx="188">
                        <c:v>88</c:v>
                      </c:pt>
                      <c:pt idx="189">
                        <c:v>76</c:v>
                      </c:pt>
                      <c:pt idx="190">
                        <c:v>104</c:v>
                      </c:pt>
                      <c:pt idx="191">
                        <c:v>91</c:v>
                      </c:pt>
                      <c:pt idx="192">
                        <c:v>95</c:v>
                      </c:pt>
                      <c:pt idx="193">
                        <c:v>75</c:v>
                      </c:pt>
                      <c:pt idx="194">
                        <c:v>119</c:v>
                      </c:pt>
                      <c:pt idx="195">
                        <c:v>127</c:v>
                      </c:pt>
                      <c:pt idx="196">
                        <c:v>110</c:v>
                      </c:pt>
                      <c:pt idx="197">
                        <c:v>117</c:v>
                      </c:pt>
                      <c:pt idx="198">
                        <c:v>133</c:v>
                      </c:pt>
                      <c:pt idx="199">
                        <c:v>115</c:v>
                      </c:pt>
                      <c:pt idx="200">
                        <c:v>135</c:v>
                      </c:pt>
                      <c:pt idx="201">
                        <c:v>125</c:v>
                      </c:pt>
                      <c:pt idx="202">
                        <c:v>104</c:v>
                      </c:pt>
                      <c:pt idx="203">
                        <c:v>124</c:v>
                      </c:pt>
                      <c:pt idx="204">
                        <c:v>127</c:v>
                      </c:pt>
                      <c:pt idx="205">
                        <c:v>101</c:v>
                      </c:pt>
                      <c:pt idx="206">
                        <c:v>170</c:v>
                      </c:pt>
                      <c:pt idx="207">
                        <c:v>142</c:v>
                      </c:pt>
                      <c:pt idx="208">
                        <c:v>84</c:v>
                      </c:pt>
                      <c:pt idx="209">
                        <c:v>106</c:v>
                      </c:pt>
                      <c:pt idx="210">
                        <c:v>100</c:v>
                      </c:pt>
                      <c:pt idx="211">
                        <c:v>117</c:v>
                      </c:pt>
                      <c:pt idx="212">
                        <c:v>107</c:v>
                      </c:pt>
                      <c:pt idx="213">
                        <c:v>139</c:v>
                      </c:pt>
                      <c:pt idx="214">
                        <c:v>117</c:v>
                      </c:pt>
                      <c:pt idx="215">
                        <c:v>103</c:v>
                      </c:pt>
                      <c:pt idx="216">
                        <c:v>105</c:v>
                      </c:pt>
                      <c:pt idx="217">
                        <c:v>82</c:v>
                      </c:pt>
                      <c:pt idx="218">
                        <c:v>84</c:v>
                      </c:pt>
                      <c:pt idx="219">
                        <c:v>81</c:v>
                      </c:pt>
                      <c:pt idx="220">
                        <c:v>153</c:v>
                      </c:pt>
                      <c:pt idx="221">
                        <c:v>140</c:v>
                      </c:pt>
                      <c:pt idx="222">
                        <c:v>125</c:v>
                      </c:pt>
                      <c:pt idx="223">
                        <c:v>94</c:v>
                      </c:pt>
                      <c:pt idx="224">
                        <c:v>101</c:v>
                      </c:pt>
                      <c:pt idx="225">
                        <c:v>117</c:v>
                      </c:pt>
                      <c:pt idx="226">
                        <c:v>127</c:v>
                      </c:pt>
                      <c:pt idx="227">
                        <c:v>138</c:v>
                      </c:pt>
                      <c:pt idx="228">
                        <c:v>97</c:v>
                      </c:pt>
                      <c:pt idx="229">
                        <c:v>114</c:v>
                      </c:pt>
                      <c:pt idx="230">
                        <c:v>119</c:v>
                      </c:pt>
                      <c:pt idx="231">
                        <c:v>85</c:v>
                      </c:pt>
                      <c:pt idx="232">
                        <c:v>148</c:v>
                      </c:pt>
                      <c:pt idx="233">
                        <c:v>129</c:v>
                      </c:pt>
                      <c:pt idx="234">
                        <c:v>121</c:v>
                      </c:pt>
                      <c:pt idx="235">
                        <c:v>140</c:v>
                      </c:pt>
                      <c:pt idx="236">
                        <c:v>86</c:v>
                      </c:pt>
                      <c:pt idx="237">
                        <c:v>112</c:v>
                      </c:pt>
                      <c:pt idx="238">
                        <c:v>98</c:v>
                      </c:pt>
                      <c:pt idx="239">
                        <c:v>105</c:v>
                      </c:pt>
                      <c:pt idx="240">
                        <c:v>96</c:v>
                      </c:pt>
                      <c:pt idx="241">
                        <c:v>112</c:v>
                      </c:pt>
                      <c:pt idx="242">
                        <c:v>109</c:v>
                      </c:pt>
                      <c:pt idx="243">
                        <c:v>88</c:v>
                      </c:pt>
                      <c:pt idx="244">
                        <c:v>90</c:v>
                      </c:pt>
                      <c:pt idx="245">
                        <c:v>69</c:v>
                      </c:pt>
                      <c:pt idx="246">
                        <c:v>97</c:v>
                      </c:pt>
                      <c:pt idx="247">
                        <c:v>104</c:v>
                      </c:pt>
                      <c:pt idx="248">
                        <c:v>109</c:v>
                      </c:pt>
                      <c:pt idx="249">
                        <c:v>107</c:v>
                      </c:pt>
                      <c:pt idx="250">
                        <c:v>105</c:v>
                      </c:pt>
                      <c:pt idx="251">
                        <c:v>90</c:v>
                      </c:pt>
                      <c:pt idx="252">
                        <c:v>95</c:v>
                      </c:pt>
                      <c:pt idx="253">
                        <c:v>99</c:v>
                      </c:pt>
                      <c:pt idx="254">
                        <c:v>109</c:v>
                      </c:pt>
                      <c:pt idx="255">
                        <c:v>114</c:v>
                      </c:pt>
                      <c:pt idx="256">
                        <c:v>102</c:v>
                      </c:pt>
                      <c:pt idx="257">
                        <c:v>145</c:v>
                      </c:pt>
                      <c:pt idx="258">
                        <c:v>115</c:v>
                      </c:pt>
                      <c:pt idx="259">
                        <c:v>99</c:v>
                      </c:pt>
                      <c:pt idx="260">
                        <c:v>66</c:v>
                      </c:pt>
                      <c:pt idx="261">
                        <c:v>144</c:v>
                      </c:pt>
                      <c:pt idx="262">
                        <c:v>67</c:v>
                      </c:pt>
                      <c:pt idx="263">
                        <c:v>111</c:v>
                      </c:pt>
                      <c:pt idx="264">
                        <c:v>90</c:v>
                      </c:pt>
                      <c:pt idx="265">
                        <c:v>112</c:v>
                      </c:pt>
                      <c:pt idx="266">
                        <c:v>137</c:v>
                      </c:pt>
                      <c:pt idx="267">
                        <c:v>106</c:v>
                      </c:pt>
                      <c:pt idx="268">
                        <c:v>96</c:v>
                      </c:pt>
                      <c:pt idx="269">
                        <c:v>147</c:v>
                      </c:pt>
                      <c:pt idx="270">
                        <c:v>143</c:v>
                      </c:pt>
                      <c:pt idx="271">
                        <c:v>73</c:v>
                      </c:pt>
                      <c:pt idx="272">
                        <c:v>111</c:v>
                      </c:pt>
                      <c:pt idx="273">
                        <c:v>127</c:v>
                      </c:pt>
                      <c:pt idx="274">
                        <c:v>151</c:v>
                      </c:pt>
                      <c:pt idx="275">
                        <c:v>94</c:v>
                      </c:pt>
                      <c:pt idx="276">
                        <c:v>138</c:v>
                      </c:pt>
                      <c:pt idx="277">
                        <c:v>112</c:v>
                      </c:pt>
                      <c:pt idx="278">
                        <c:v>107</c:v>
                      </c:pt>
                      <c:pt idx="279">
                        <c:v>115</c:v>
                      </c:pt>
                      <c:pt idx="280">
                        <c:v>101</c:v>
                      </c:pt>
                      <c:pt idx="281">
                        <c:v>120</c:v>
                      </c:pt>
                      <c:pt idx="282">
                        <c:v>108</c:v>
                      </c:pt>
                      <c:pt idx="283">
                        <c:v>110</c:v>
                      </c:pt>
                      <c:pt idx="284">
                        <c:v>123</c:v>
                      </c:pt>
                      <c:pt idx="285">
                        <c:v>80</c:v>
                      </c:pt>
                      <c:pt idx="286">
                        <c:v>106</c:v>
                      </c:pt>
                      <c:pt idx="287">
                        <c:v>90</c:v>
                      </c:pt>
                      <c:pt idx="288">
                        <c:v>117</c:v>
                      </c:pt>
                      <c:pt idx="289">
                        <c:v>113</c:v>
                      </c:pt>
                      <c:pt idx="290">
                        <c:v>102</c:v>
                      </c:pt>
                      <c:pt idx="291">
                        <c:v>91</c:v>
                      </c:pt>
                      <c:pt idx="292">
                        <c:v>104</c:v>
                      </c:pt>
                      <c:pt idx="293">
                        <c:v>118</c:v>
                      </c:pt>
                      <c:pt idx="294">
                        <c:v>109</c:v>
                      </c:pt>
                      <c:pt idx="295">
                        <c:v>99</c:v>
                      </c:pt>
                      <c:pt idx="296">
                        <c:v>105</c:v>
                      </c:pt>
                      <c:pt idx="297">
                        <c:v>82</c:v>
                      </c:pt>
                      <c:pt idx="298">
                        <c:v>65</c:v>
                      </c:pt>
                      <c:pt idx="299">
                        <c:v>83</c:v>
                      </c:pt>
                      <c:pt idx="300">
                        <c:v>104</c:v>
                      </c:pt>
                      <c:pt idx="301">
                        <c:v>123</c:v>
                      </c:pt>
                      <c:pt idx="302">
                        <c:v>59</c:v>
                      </c:pt>
                      <c:pt idx="303">
                        <c:v>102</c:v>
                      </c:pt>
                      <c:pt idx="304">
                        <c:v>87</c:v>
                      </c:pt>
                      <c:pt idx="305">
                        <c:v>111</c:v>
                      </c:pt>
                      <c:pt idx="306">
                        <c:v>94</c:v>
                      </c:pt>
                      <c:pt idx="307">
                        <c:v>73</c:v>
                      </c:pt>
                      <c:pt idx="308">
                        <c:v>103</c:v>
                      </c:pt>
                      <c:pt idx="309">
                        <c:v>107</c:v>
                      </c:pt>
                      <c:pt idx="310">
                        <c:v>110</c:v>
                      </c:pt>
                      <c:pt idx="311">
                        <c:v>89</c:v>
                      </c:pt>
                      <c:pt idx="312">
                        <c:v>65</c:v>
                      </c:pt>
                      <c:pt idx="313">
                        <c:v>88</c:v>
                      </c:pt>
                      <c:pt idx="314">
                        <c:v>99</c:v>
                      </c:pt>
                      <c:pt idx="315">
                        <c:v>98</c:v>
                      </c:pt>
                      <c:pt idx="316">
                        <c:v>77</c:v>
                      </c:pt>
                      <c:pt idx="317">
                        <c:v>79</c:v>
                      </c:pt>
                      <c:pt idx="318">
                        <c:v>101</c:v>
                      </c:pt>
                      <c:pt idx="319">
                        <c:v>71</c:v>
                      </c:pt>
                      <c:pt idx="320">
                        <c:v>79</c:v>
                      </c:pt>
                      <c:pt idx="321">
                        <c:v>124</c:v>
                      </c:pt>
                      <c:pt idx="322">
                        <c:v>92</c:v>
                      </c:pt>
                      <c:pt idx="323">
                        <c:v>97</c:v>
                      </c:pt>
                      <c:pt idx="324">
                        <c:v>79</c:v>
                      </c:pt>
                      <c:pt idx="325">
                        <c:v>81</c:v>
                      </c:pt>
                      <c:pt idx="326">
                        <c:v>94</c:v>
                      </c:pt>
                      <c:pt idx="327">
                        <c:v>127</c:v>
                      </c:pt>
                      <c:pt idx="328">
                        <c:v>82</c:v>
                      </c:pt>
                      <c:pt idx="329">
                        <c:v>99</c:v>
                      </c:pt>
                      <c:pt idx="330">
                        <c:v>60</c:v>
                      </c:pt>
                      <c:pt idx="331">
                        <c:v>71</c:v>
                      </c:pt>
                      <c:pt idx="332">
                        <c:v>65</c:v>
                      </c:pt>
                      <c:pt idx="333">
                        <c:v>110</c:v>
                      </c:pt>
                      <c:pt idx="334">
                        <c:v>78</c:v>
                      </c:pt>
                      <c:pt idx="335">
                        <c:v>96</c:v>
                      </c:pt>
                      <c:pt idx="336">
                        <c:v>68</c:v>
                      </c:pt>
                      <c:pt idx="337">
                        <c:v>92</c:v>
                      </c:pt>
                      <c:pt idx="338">
                        <c:v>81</c:v>
                      </c:pt>
                      <c:pt idx="339">
                        <c:v>99</c:v>
                      </c:pt>
                      <c:pt idx="340">
                        <c:v>86</c:v>
                      </c:pt>
                      <c:pt idx="341">
                        <c:v>93</c:v>
                      </c:pt>
                      <c:pt idx="342">
                        <c:v>93</c:v>
                      </c:pt>
                      <c:pt idx="343">
                        <c:v>95</c:v>
                      </c:pt>
                      <c:pt idx="344">
                        <c:v>57</c:v>
                      </c:pt>
                      <c:pt idx="345">
                        <c:v>81</c:v>
                      </c:pt>
                      <c:pt idx="346">
                        <c:v>89</c:v>
                      </c:pt>
                      <c:pt idx="347">
                        <c:v>95</c:v>
                      </c:pt>
                      <c:pt idx="348">
                        <c:v>88</c:v>
                      </c:pt>
                      <c:pt idx="349">
                        <c:v>81</c:v>
                      </c:pt>
                      <c:pt idx="350">
                        <c:v>86</c:v>
                      </c:pt>
                      <c:pt idx="351">
                        <c:v>84</c:v>
                      </c:pt>
                      <c:pt idx="352">
                        <c:v>90</c:v>
                      </c:pt>
                      <c:pt idx="353">
                        <c:v>89</c:v>
                      </c:pt>
                      <c:pt idx="354">
                        <c:v>95</c:v>
                      </c:pt>
                      <c:pt idx="355">
                        <c:v>86</c:v>
                      </c:pt>
                      <c:pt idx="356">
                        <c:v>83</c:v>
                      </c:pt>
                      <c:pt idx="357">
                        <c:v>101</c:v>
                      </c:pt>
                      <c:pt idx="358">
                        <c:v>80</c:v>
                      </c:pt>
                      <c:pt idx="359">
                        <c:v>105</c:v>
                      </c:pt>
                      <c:pt idx="360">
                        <c:v>109</c:v>
                      </c:pt>
                      <c:pt idx="361">
                        <c:v>93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18CE-4706-8E4C-F1BBC402AA0C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651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Gardere</a:t>
            </a:r>
            <a:r>
              <a:rPr lang="en-US" baseline="0"/>
              <a:t> Lane Path - </a:t>
            </a:r>
            <a:r>
              <a:rPr lang="en-US"/>
              <a:t>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</c:lvl>
                <c:lvl>
                  <c:pt idx="0">
                    <c:v>2021</c:v>
                  </c:pt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Monthly!$D$3:$D$15</c:f>
              <c:numCache>
                <c:formatCode>0</c:formatCode>
                <c:ptCount val="13"/>
                <c:pt idx="0">
                  <c:v>42.5</c:v>
                </c:pt>
                <c:pt idx="1">
                  <c:v>38.43333333333333</c:v>
                </c:pt>
                <c:pt idx="2">
                  <c:v>38.258064516129032</c:v>
                </c:pt>
                <c:pt idx="3">
                  <c:v>48.620689655172413</c:v>
                </c:pt>
                <c:pt idx="4">
                  <c:v>47.483870967741936</c:v>
                </c:pt>
                <c:pt idx="5">
                  <c:v>53.225806451612904</c:v>
                </c:pt>
                <c:pt idx="6">
                  <c:v>63.4</c:v>
                </c:pt>
                <c:pt idx="7">
                  <c:v>61.87096774193548</c:v>
                </c:pt>
                <c:pt idx="8">
                  <c:v>54</c:v>
                </c:pt>
                <c:pt idx="9">
                  <c:v>60</c:v>
                </c:pt>
                <c:pt idx="10">
                  <c:v>48</c:v>
                </c:pt>
                <c:pt idx="11">
                  <c:v>45</c:v>
                </c:pt>
                <c:pt idx="12">
                  <c:v>51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586D-4F99-BC5A-05EEBE7B9059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</c:lvl>
                <c:lvl>
                  <c:pt idx="0">
                    <c:v>2021</c:v>
                  </c:pt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Monthly!$C$3:$C$15</c:f>
              <c:numCache>
                <c:formatCode>0</c:formatCode>
                <c:ptCount val="13"/>
                <c:pt idx="0">
                  <c:v>36.68181818181818</c:v>
                </c:pt>
                <c:pt idx="1">
                  <c:v>35.233333333333334</c:v>
                </c:pt>
                <c:pt idx="2">
                  <c:v>33.58064516129032</c:v>
                </c:pt>
                <c:pt idx="3">
                  <c:v>42.103448275862071</c:v>
                </c:pt>
                <c:pt idx="4">
                  <c:v>46.161290322580648</c:v>
                </c:pt>
                <c:pt idx="5">
                  <c:v>45.838709677419352</c:v>
                </c:pt>
                <c:pt idx="6">
                  <c:v>54.43333333333333</c:v>
                </c:pt>
                <c:pt idx="7">
                  <c:v>53.806451612903224</c:v>
                </c:pt>
                <c:pt idx="8">
                  <c:v>48</c:v>
                </c:pt>
                <c:pt idx="9">
                  <c:v>51</c:v>
                </c:pt>
                <c:pt idx="10">
                  <c:v>44</c:v>
                </c:pt>
                <c:pt idx="11">
                  <c:v>41</c:v>
                </c:pt>
                <c:pt idx="12">
                  <c:v>45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586D-4F99-BC5A-05EEBE7B90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</c:lvl>
                      <c:lvl>
                        <c:pt idx="0">
                          <c:v>2021</c:v>
                        </c:pt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Monthly!$B$3:$B$15</c15:sqref>
                        </c15:formulaRef>
                      </c:ext>
                    </c:extLst>
                    <c:numCache>
                      <c:formatCode>General</c:formatCode>
                      <c:ptCount val="1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586D-4F99-BC5A-05EEBE7B9059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</c:lvl>
                      <c:lvl>
                        <c:pt idx="0">
                          <c:v>2021</c:v>
                        </c:pt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Monthly!$E$3:$E$15</c15:sqref>
                        </c15:formulaRef>
                      </c:ext>
                    </c:extLst>
                    <c:numCache>
                      <c:formatCode>0</c:formatCode>
                      <c:ptCount val="13"/>
                      <c:pt idx="0">
                        <c:v>79.181818181818187</c:v>
                      </c:pt>
                      <c:pt idx="1">
                        <c:v>73.666666666666671</c:v>
                      </c:pt>
                      <c:pt idx="2">
                        <c:v>71.838709677419359</c:v>
                      </c:pt>
                      <c:pt idx="3">
                        <c:v>90.724137931034477</c:v>
                      </c:pt>
                      <c:pt idx="4">
                        <c:v>93.645161290322577</c:v>
                      </c:pt>
                      <c:pt idx="5">
                        <c:v>99.064516129032256</c:v>
                      </c:pt>
                      <c:pt idx="6">
                        <c:v>117.83333333333333</c:v>
                      </c:pt>
                      <c:pt idx="7">
                        <c:v>115.6774193548387</c:v>
                      </c:pt>
                      <c:pt idx="8">
                        <c:v>102</c:v>
                      </c:pt>
                      <c:pt idx="9">
                        <c:v>111</c:v>
                      </c:pt>
                      <c:pt idx="10">
                        <c:v>92</c:v>
                      </c:pt>
                      <c:pt idx="11">
                        <c:v>86</c:v>
                      </c:pt>
                      <c:pt idx="12">
                        <c:v>96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586D-4F99-BC5A-05EEBE7B9059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Gardere Lane Path -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'Summary-ALL'!$C$13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47.516129032258064</c:v>
                </c:pt>
                <c:pt idx="1">
                  <c:v>44.5</c:v>
                </c:pt>
                <c:pt idx="2">
                  <c:v>44.25</c:v>
                </c:pt>
                <c:pt idx="3">
                  <c:v>38.43333333333333</c:v>
                </c:pt>
                <c:pt idx="4">
                  <c:v>38.258064516129032</c:v>
                </c:pt>
                <c:pt idx="5">
                  <c:v>48.620689655172413</c:v>
                </c:pt>
                <c:pt idx="6">
                  <c:v>47.483870967741936</c:v>
                </c:pt>
                <c:pt idx="7">
                  <c:v>53.225806451612904</c:v>
                </c:pt>
                <c:pt idx="8">
                  <c:v>63.4</c:v>
                </c:pt>
                <c:pt idx="9">
                  <c:v>61.87096774193548</c:v>
                </c:pt>
                <c:pt idx="10">
                  <c:v>53.8</c:v>
                </c:pt>
                <c:pt idx="11">
                  <c:v>59.903225806451616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6A-49FB-A4BC-97507F6807FE}"/>
            </c:ext>
          </c:extLst>
        </c:ser>
        <c:ser>
          <c:idx val="0"/>
          <c:order val="1"/>
          <c:tx>
            <c:strRef>
              <c:f>'Summary-ALL'!$B$13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44.193548387096776</c:v>
                </c:pt>
                <c:pt idx="1">
                  <c:v>40.821428571428569</c:v>
                </c:pt>
                <c:pt idx="2">
                  <c:v>38.357142857142854</c:v>
                </c:pt>
                <c:pt idx="3">
                  <c:v>35.233333333333334</c:v>
                </c:pt>
                <c:pt idx="4">
                  <c:v>33.58064516129032</c:v>
                </c:pt>
                <c:pt idx="5">
                  <c:v>42.103448275862071</c:v>
                </c:pt>
                <c:pt idx="6">
                  <c:v>46.161290322580648</c:v>
                </c:pt>
                <c:pt idx="7">
                  <c:v>45.838709677419352</c:v>
                </c:pt>
                <c:pt idx="8">
                  <c:v>54.43333333333333</c:v>
                </c:pt>
                <c:pt idx="9">
                  <c:v>53.806451612903224</c:v>
                </c:pt>
                <c:pt idx="10">
                  <c:v>47.7</c:v>
                </c:pt>
                <c:pt idx="11">
                  <c:v>51.483870967741936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56A-49FB-A4BC-97507F6807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Gardere Lane Path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'Summary-ALL'!$C$28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48.941176470588232</c:v>
                </c:pt>
                <c:pt idx="1">
                  <c:v>49.745098039215684</c:v>
                </c:pt>
                <c:pt idx="2">
                  <c:v>48.21153846153846</c:v>
                </c:pt>
                <c:pt idx="3">
                  <c:v>48.884615384615387</c:v>
                </c:pt>
                <c:pt idx="4">
                  <c:v>50.865384615384613</c:v>
                </c:pt>
                <c:pt idx="5">
                  <c:v>52.980392156862742</c:v>
                </c:pt>
                <c:pt idx="6">
                  <c:v>51.75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5BD-4472-B00C-C3140BB143BF}"/>
            </c:ext>
          </c:extLst>
        </c:ser>
        <c:ser>
          <c:idx val="0"/>
          <c:order val="1"/>
          <c:tx>
            <c:strRef>
              <c:f>'Summary-ALL'!$B$28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43.921568627450981</c:v>
                </c:pt>
                <c:pt idx="1">
                  <c:v>43.96078431372549</c:v>
                </c:pt>
                <c:pt idx="2">
                  <c:v>41.653846153846153</c:v>
                </c:pt>
                <c:pt idx="3">
                  <c:v>42.846153846153847</c:v>
                </c:pt>
                <c:pt idx="4">
                  <c:v>45.769230769230766</c:v>
                </c:pt>
                <c:pt idx="5">
                  <c:v>46.647058823529413</c:v>
                </c:pt>
                <c:pt idx="6">
                  <c:v>47.134615384615387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5BD-4472-B00C-C3140BB143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92.862745098039213</c:v>
                      </c:pt>
                      <c:pt idx="1">
                        <c:v>93.705882352941174</c:v>
                      </c:pt>
                      <c:pt idx="2">
                        <c:v>89.865384615384613</c:v>
                      </c:pt>
                      <c:pt idx="3">
                        <c:v>91.730769230769226</c:v>
                      </c:pt>
                      <c:pt idx="4">
                        <c:v>96.634615384615387</c:v>
                      </c:pt>
                      <c:pt idx="5">
                        <c:v>99.627450980392155</c:v>
                      </c:pt>
                      <c:pt idx="6">
                        <c:v>98.884615384615387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5BD-4472-B00C-C3140BB143BF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Algiers MRT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277.27906976744185</c:v>
                </c:pt>
                <c:pt idx="1">
                  <c:v>268.85057471264366</c:v>
                </c:pt>
                <c:pt idx="2">
                  <c:v>256.40909090909093</c:v>
                </c:pt>
                <c:pt idx="3">
                  <c:v>257.09090909090907</c:v>
                </c:pt>
                <c:pt idx="4">
                  <c:v>240.43678160919541</c:v>
                </c:pt>
                <c:pt idx="5">
                  <c:v>321.67816091954023</c:v>
                </c:pt>
                <c:pt idx="6">
                  <c:v>334.58139534883719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5C-43D8-BB4E-80B62BDF7429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294.03488372093022</c:v>
                </c:pt>
                <c:pt idx="1">
                  <c:v>286</c:v>
                </c:pt>
                <c:pt idx="2">
                  <c:v>268</c:v>
                </c:pt>
                <c:pt idx="3">
                  <c:v>272.90909090909093</c:v>
                </c:pt>
                <c:pt idx="4">
                  <c:v>258.98850574712645</c:v>
                </c:pt>
                <c:pt idx="5">
                  <c:v>345.01149425287355</c:v>
                </c:pt>
                <c:pt idx="6">
                  <c:v>358.25581395348837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B5C-43D8-BB4E-80B62BDF7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571.31395348837214</c:v>
                      </c:pt>
                      <c:pt idx="1">
                        <c:v>554.85057471264372</c:v>
                      </c:pt>
                      <c:pt idx="2">
                        <c:v>524.40909090909099</c:v>
                      </c:pt>
                      <c:pt idx="3">
                        <c:v>530</c:v>
                      </c:pt>
                      <c:pt idx="4">
                        <c:v>499.42528735632186</c:v>
                      </c:pt>
                      <c:pt idx="5">
                        <c:v>666.68965517241372</c:v>
                      </c:pt>
                      <c:pt idx="6">
                        <c:v>692.83720930232562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BB5C-43D8-BB4E-80B62BDF7429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Gardere Lane Path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9.3385214007782102E-2</c:v>
                </c:pt>
                <c:pt idx="1">
                  <c:v>0.38910505836575876</c:v>
                </c:pt>
                <c:pt idx="2">
                  <c:v>0.22957198443579765</c:v>
                </c:pt>
                <c:pt idx="3">
                  <c:v>0.20233463035019456</c:v>
                </c:pt>
                <c:pt idx="4">
                  <c:v>0.17898832684824903</c:v>
                </c:pt>
                <c:pt idx="5">
                  <c:v>0.20622568093385213</c:v>
                </c:pt>
                <c:pt idx="6">
                  <c:v>1.6575875486381324</c:v>
                </c:pt>
                <c:pt idx="7">
                  <c:v>1.4980544747081712</c:v>
                </c:pt>
                <c:pt idx="8">
                  <c:v>1.443579766536965</c:v>
                </c:pt>
                <c:pt idx="9">
                  <c:v>1.671875</c:v>
                </c:pt>
                <c:pt idx="10">
                  <c:v>1.9533073929961089</c:v>
                </c:pt>
                <c:pt idx="11">
                  <c:v>2.1634241245136185</c:v>
                </c:pt>
                <c:pt idx="12">
                  <c:v>2.1284046692607004</c:v>
                </c:pt>
                <c:pt idx="13">
                  <c:v>2.3540856031128405</c:v>
                </c:pt>
                <c:pt idx="14">
                  <c:v>2.3190661478599224</c:v>
                </c:pt>
                <c:pt idx="15">
                  <c:v>2.7859922178988326</c:v>
                </c:pt>
                <c:pt idx="16">
                  <c:v>2.8560311284046693</c:v>
                </c:pt>
                <c:pt idx="17">
                  <c:v>3.4785992217898833</c:v>
                </c:pt>
                <c:pt idx="18">
                  <c:v>3.328125</c:v>
                </c:pt>
                <c:pt idx="19">
                  <c:v>3.2751937984496124</c:v>
                </c:pt>
                <c:pt idx="20">
                  <c:v>3.0348837209302326</c:v>
                </c:pt>
                <c:pt idx="21">
                  <c:v>2.554263565891473</c:v>
                </c:pt>
                <c:pt idx="22">
                  <c:v>2.0697674418604652</c:v>
                </c:pt>
                <c:pt idx="23">
                  <c:v>1.8953488372093024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7CD-4E34-9E7A-D21BE1E69680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7.3929961089494164E-2</c:v>
                </c:pt>
                <c:pt idx="1">
                  <c:v>0.34630350194552528</c:v>
                </c:pt>
                <c:pt idx="2">
                  <c:v>0.24513618677042801</c:v>
                </c:pt>
                <c:pt idx="3">
                  <c:v>0.22178988326848248</c:v>
                </c:pt>
                <c:pt idx="4">
                  <c:v>0.26459143968871596</c:v>
                </c:pt>
                <c:pt idx="5">
                  <c:v>0.47859922178988329</c:v>
                </c:pt>
                <c:pt idx="6">
                  <c:v>1.9571984435797665</c:v>
                </c:pt>
                <c:pt idx="7">
                  <c:v>2.377431906614786</c:v>
                </c:pt>
                <c:pt idx="8">
                  <c:v>2.3813229571984436</c:v>
                </c:pt>
                <c:pt idx="9">
                  <c:v>3</c:v>
                </c:pt>
                <c:pt idx="10">
                  <c:v>2.6420233463035019</c:v>
                </c:pt>
                <c:pt idx="11">
                  <c:v>2.463035019455253</c:v>
                </c:pt>
                <c:pt idx="12">
                  <c:v>2.3618677042801557</c:v>
                </c:pt>
                <c:pt idx="13">
                  <c:v>2.5992217898832686</c:v>
                </c:pt>
                <c:pt idx="14">
                  <c:v>2.6731517509727625</c:v>
                </c:pt>
                <c:pt idx="15">
                  <c:v>3.7081712062256811</c:v>
                </c:pt>
                <c:pt idx="16">
                  <c:v>3.0038910505836576</c:v>
                </c:pt>
                <c:pt idx="17">
                  <c:v>3.0466926070038909</c:v>
                </c:pt>
                <c:pt idx="18">
                  <c:v>3.40234375</c:v>
                </c:pt>
                <c:pt idx="19">
                  <c:v>3.3294573643410854</c:v>
                </c:pt>
                <c:pt idx="20">
                  <c:v>3.0736434108527133</c:v>
                </c:pt>
                <c:pt idx="21">
                  <c:v>2.4883720930232558</c:v>
                </c:pt>
                <c:pt idx="22">
                  <c:v>1.930232558139535</c:v>
                </c:pt>
                <c:pt idx="23">
                  <c:v>1.430232558139535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7CD-4E34-9E7A-D21BE1E69680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0.16346153846153846</c:v>
                </c:pt>
                <c:pt idx="1">
                  <c:v>1.0096153846153846</c:v>
                </c:pt>
                <c:pt idx="2">
                  <c:v>0.43689320388349512</c:v>
                </c:pt>
                <c:pt idx="3">
                  <c:v>0.45192307692307693</c:v>
                </c:pt>
                <c:pt idx="4">
                  <c:v>0.25</c:v>
                </c:pt>
                <c:pt idx="5">
                  <c:v>0.26923076923076922</c:v>
                </c:pt>
                <c:pt idx="6">
                  <c:v>0.79807692307692313</c:v>
                </c:pt>
                <c:pt idx="7">
                  <c:v>1.2980769230769231</c:v>
                </c:pt>
                <c:pt idx="8">
                  <c:v>1.3461538461538463</c:v>
                </c:pt>
                <c:pt idx="9">
                  <c:v>1.8846153846153846</c:v>
                </c:pt>
                <c:pt idx="10">
                  <c:v>2.125</c:v>
                </c:pt>
                <c:pt idx="11">
                  <c:v>2.3398058252427183</c:v>
                </c:pt>
                <c:pt idx="12">
                  <c:v>2.8737864077669903</c:v>
                </c:pt>
                <c:pt idx="13">
                  <c:v>2.825242718446602</c:v>
                </c:pt>
                <c:pt idx="14">
                  <c:v>2.883495145631068</c:v>
                </c:pt>
                <c:pt idx="15">
                  <c:v>2.9320388349514563</c:v>
                </c:pt>
                <c:pt idx="16">
                  <c:v>3.262135922330097</c:v>
                </c:pt>
                <c:pt idx="17">
                  <c:v>3.6730769230769229</c:v>
                </c:pt>
                <c:pt idx="18">
                  <c:v>3.6538461538461537</c:v>
                </c:pt>
                <c:pt idx="19">
                  <c:v>3.0192307692307692</c:v>
                </c:pt>
                <c:pt idx="20">
                  <c:v>3.1346153846153846</c:v>
                </c:pt>
                <c:pt idx="21">
                  <c:v>2.5480769230769229</c:v>
                </c:pt>
                <c:pt idx="22">
                  <c:v>2.2692307692307692</c:v>
                </c:pt>
                <c:pt idx="23">
                  <c:v>1.5865384615384615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7CD-4E34-9E7A-D21BE1E69680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7.3929961089494164E-2</c:v>
                </c:pt>
                <c:pt idx="1">
                  <c:v>0.80769230769230771</c:v>
                </c:pt>
                <c:pt idx="2">
                  <c:v>0.4854368932038835</c:v>
                </c:pt>
                <c:pt idx="3">
                  <c:v>0.41346153846153844</c:v>
                </c:pt>
                <c:pt idx="4">
                  <c:v>0.29807692307692307</c:v>
                </c:pt>
                <c:pt idx="5">
                  <c:v>0.51923076923076927</c:v>
                </c:pt>
                <c:pt idx="6">
                  <c:v>1.5769230769230769</c:v>
                </c:pt>
                <c:pt idx="7">
                  <c:v>1.9711538461538463</c:v>
                </c:pt>
                <c:pt idx="8">
                  <c:v>1.9711538461538463</c:v>
                </c:pt>
                <c:pt idx="9">
                  <c:v>3.4038461538461537</c:v>
                </c:pt>
                <c:pt idx="10">
                  <c:v>3.0288461538461537</c:v>
                </c:pt>
                <c:pt idx="11">
                  <c:v>3.0097087378640777</c:v>
                </c:pt>
                <c:pt idx="12">
                  <c:v>2.8640776699029127</c:v>
                </c:pt>
                <c:pt idx="13">
                  <c:v>2.970873786407767</c:v>
                </c:pt>
                <c:pt idx="14">
                  <c:v>3.203883495145631</c:v>
                </c:pt>
                <c:pt idx="15">
                  <c:v>3.262135922330097</c:v>
                </c:pt>
                <c:pt idx="16">
                  <c:v>3.3689320388349513</c:v>
                </c:pt>
                <c:pt idx="17">
                  <c:v>3.375</c:v>
                </c:pt>
                <c:pt idx="18">
                  <c:v>3.4134615384615383</c:v>
                </c:pt>
                <c:pt idx="19">
                  <c:v>3.1057692307692308</c:v>
                </c:pt>
                <c:pt idx="20">
                  <c:v>3.2211538461538463</c:v>
                </c:pt>
                <c:pt idx="21">
                  <c:v>2.4134615384615383</c:v>
                </c:pt>
                <c:pt idx="22">
                  <c:v>2.25</c:v>
                </c:pt>
                <c:pt idx="23">
                  <c:v>1.3846153846153846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7CD-4E34-9E7A-D21BE1E696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0.16731517509727628</c:v>
                      </c:pt>
                      <c:pt idx="1">
                        <c:v>0.7354085603112841</c:v>
                      </c:pt>
                      <c:pt idx="2">
                        <c:v>0.47470817120622566</c:v>
                      </c:pt>
                      <c:pt idx="3">
                        <c:v>0.42412451361867703</c:v>
                      </c:pt>
                      <c:pt idx="4">
                        <c:v>0.44357976653696496</c:v>
                      </c:pt>
                      <c:pt idx="5">
                        <c:v>0.68482490272373542</c:v>
                      </c:pt>
                      <c:pt idx="6">
                        <c:v>3.6147859922178989</c:v>
                      </c:pt>
                      <c:pt idx="7">
                        <c:v>3.8754863813229572</c:v>
                      </c:pt>
                      <c:pt idx="8">
                        <c:v>3.8249027237354083</c:v>
                      </c:pt>
                      <c:pt idx="9">
                        <c:v>4.671875</c:v>
                      </c:pt>
                      <c:pt idx="10">
                        <c:v>4.5953307392996106</c:v>
                      </c:pt>
                      <c:pt idx="11">
                        <c:v>4.6264591439688711</c:v>
                      </c:pt>
                      <c:pt idx="12">
                        <c:v>4.4902723735408561</c:v>
                      </c:pt>
                      <c:pt idx="13">
                        <c:v>4.9533073929961091</c:v>
                      </c:pt>
                      <c:pt idx="14">
                        <c:v>4.9922178988326849</c:v>
                      </c:pt>
                      <c:pt idx="15">
                        <c:v>6.4941634241245136</c:v>
                      </c:pt>
                      <c:pt idx="16">
                        <c:v>5.8599221789883273</c:v>
                      </c:pt>
                      <c:pt idx="17">
                        <c:v>6.5252918287937742</c:v>
                      </c:pt>
                      <c:pt idx="18">
                        <c:v>6.73046875</c:v>
                      </c:pt>
                      <c:pt idx="19">
                        <c:v>6.6046511627906979</c:v>
                      </c:pt>
                      <c:pt idx="20">
                        <c:v>6.1085271317829459</c:v>
                      </c:pt>
                      <c:pt idx="21">
                        <c:v>5.0426356589147288</c:v>
                      </c:pt>
                      <c:pt idx="22">
                        <c:v>4</c:v>
                      </c:pt>
                      <c:pt idx="23">
                        <c:v>3.3255813953488373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E7CD-4E34-9E7A-D21BE1E69680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0.23739149955103261</c:v>
                      </c:pt>
                      <c:pt idx="1">
                        <c:v>1.8173076923076923</c:v>
                      </c:pt>
                      <c:pt idx="2">
                        <c:v>0.92233009708737868</c:v>
                      </c:pt>
                      <c:pt idx="3">
                        <c:v>0.86538461538461542</c:v>
                      </c:pt>
                      <c:pt idx="4">
                        <c:v>0.54807692307692313</c:v>
                      </c:pt>
                      <c:pt idx="5">
                        <c:v>0.78846153846153855</c:v>
                      </c:pt>
                      <c:pt idx="6">
                        <c:v>2.375</c:v>
                      </c:pt>
                      <c:pt idx="7">
                        <c:v>3.2692307692307692</c:v>
                      </c:pt>
                      <c:pt idx="8">
                        <c:v>3.3173076923076925</c:v>
                      </c:pt>
                      <c:pt idx="9">
                        <c:v>5.2884615384615383</c:v>
                      </c:pt>
                      <c:pt idx="10">
                        <c:v>5.1538461538461533</c:v>
                      </c:pt>
                      <c:pt idx="11">
                        <c:v>5.349514563106796</c:v>
                      </c:pt>
                      <c:pt idx="12">
                        <c:v>5.7378640776699026</c:v>
                      </c:pt>
                      <c:pt idx="13">
                        <c:v>5.7961165048543695</c:v>
                      </c:pt>
                      <c:pt idx="14">
                        <c:v>6.0873786407766985</c:v>
                      </c:pt>
                      <c:pt idx="15">
                        <c:v>6.1941747572815533</c:v>
                      </c:pt>
                      <c:pt idx="16">
                        <c:v>6.6310679611650478</c:v>
                      </c:pt>
                      <c:pt idx="17">
                        <c:v>7.0480769230769234</c:v>
                      </c:pt>
                      <c:pt idx="18">
                        <c:v>7.0673076923076916</c:v>
                      </c:pt>
                      <c:pt idx="19">
                        <c:v>6.125</c:v>
                      </c:pt>
                      <c:pt idx="20">
                        <c:v>6.3557692307692308</c:v>
                      </c:pt>
                      <c:pt idx="21">
                        <c:v>4.9615384615384617</c:v>
                      </c:pt>
                      <c:pt idx="22">
                        <c:v>4.5192307692307692</c:v>
                      </c:pt>
                      <c:pt idx="23">
                        <c:v>2.9711538461538458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E7CD-4E34-9E7A-D21BE1E69680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Gardere Path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Weather!$O$3:$O$748</c:f>
              <c:numCache>
                <c:formatCode>General</c:formatCode>
                <c:ptCount val="746"/>
                <c:pt idx="0">
                  <c:v>67.7</c:v>
                </c:pt>
                <c:pt idx="1">
                  <c:v>69.2</c:v>
                </c:pt>
                <c:pt idx="2">
                  <c:v>70.3</c:v>
                </c:pt>
                <c:pt idx="3">
                  <c:v>66.8</c:v>
                </c:pt>
                <c:pt idx="4">
                  <c:v>71.400000000000006</c:v>
                </c:pt>
                <c:pt idx="5">
                  <c:v>73.8</c:v>
                </c:pt>
                <c:pt idx="6">
                  <c:v>74</c:v>
                </c:pt>
                <c:pt idx="7">
                  <c:v>72.2</c:v>
                </c:pt>
                <c:pt idx="8">
                  <c:v>57.7</c:v>
                </c:pt>
                <c:pt idx="9">
                  <c:v>52.7</c:v>
                </c:pt>
                <c:pt idx="10">
                  <c:v>54.6</c:v>
                </c:pt>
                <c:pt idx="11">
                  <c:v>58.7</c:v>
                </c:pt>
                <c:pt idx="12">
                  <c:v>61.8</c:v>
                </c:pt>
                <c:pt idx="13">
                  <c:v>63</c:v>
                </c:pt>
                <c:pt idx="14">
                  <c:v>63.6</c:v>
                </c:pt>
                <c:pt idx="15">
                  <c:v>73.7</c:v>
                </c:pt>
                <c:pt idx="16">
                  <c:v>71.099999999999994</c:v>
                </c:pt>
                <c:pt idx="17">
                  <c:v>76.8</c:v>
                </c:pt>
                <c:pt idx="18">
                  <c:v>66.8</c:v>
                </c:pt>
                <c:pt idx="19">
                  <c:v>59.7</c:v>
                </c:pt>
                <c:pt idx="20">
                  <c:v>70.2</c:v>
                </c:pt>
                <c:pt idx="21">
                  <c:v>69.2</c:v>
                </c:pt>
                <c:pt idx="22">
                  <c:v>54.8</c:v>
                </c:pt>
                <c:pt idx="23">
                  <c:v>51.8</c:v>
                </c:pt>
                <c:pt idx="24">
                  <c:v>54.3</c:v>
                </c:pt>
                <c:pt idx="25">
                  <c:v>60.8</c:v>
                </c:pt>
                <c:pt idx="26">
                  <c:v>63.8</c:v>
                </c:pt>
                <c:pt idx="27">
                  <c:v>69.7</c:v>
                </c:pt>
                <c:pt idx="28">
                  <c:v>72.3</c:v>
                </c:pt>
                <c:pt idx="29">
                  <c:v>69.400000000000006</c:v>
                </c:pt>
                <c:pt idx="30">
                  <c:v>76.8</c:v>
                </c:pt>
                <c:pt idx="31">
                  <c:v>68.7</c:v>
                </c:pt>
                <c:pt idx="32">
                  <c:v>67.099999999999994</c:v>
                </c:pt>
                <c:pt idx="33">
                  <c:v>67.599999999999994</c:v>
                </c:pt>
                <c:pt idx="34">
                  <c:v>63.7</c:v>
                </c:pt>
                <c:pt idx="35">
                  <c:v>62.7</c:v>
                </c:pt>
                <c:pt idx="36">
                  <c:v>66.099999999999994</c:v>
                </c:pt>
                <c:pt idx="37">
                  <c:v>63.4</c:v>
                </c:pt>
                <c:pt idx="38">
                  <c:v>61.9</c:v>
                </c:pt>
                <c:pt idx="39">
                  <c:v>61.2</c:v>
                </c:pt>
                <c:pt idx="40">
                  <c:v>62.8</c:v>
                </c:pt>
                <c:pt idx="41">
                  <c:v>65.8</c:v>
                </c:pt>
                <c:pt idx="42">
                  <c:v>57.5</c:v>
                </c:pt>
                <c:pt idx="43">
                  <c:v>57.9</c:v>
                </c:pt>
                <c:pt idx="44">
                  <c:v>66.7</c:v>
                </c:pt>
                <c:pt idx="45">
                  <c:v>66</c:v>
                </c:pt>
                <c:pt idx="46">
                  <c:v>67.099999999999994</c:v>
                </c:pt>
                <c:pt idx="47">
                  <c:v>68.2</c:v>
                </c:pt>
                <c:pt idx="48">
                  <c:v>75</c:v>
                </c:pt>
                <c:pt idx="49">
                  <c:v>79.400000000000006</c:v>
                </c:pt>
                <c:pt idx="50">
                  <c:v>78.2</c:v>
                </c:pt>
                <c:pt idx="51">
                  <c:v>74.5</c:v>
                </c:pt>
                <c:pt idx="52">
                  <c:v>71.2</c:v>
                </c:pt>
                <c:pt idx="53">
                  <c:v>73.099999999999994</c:v>
                </c:pt>
                <c:pt idx="54">
                  <c:v>78.7</c:v>
                </c:pt>
                <c:pt idx="55">
                  <c:v>77.400000000000006</c:v>
                </c:pt>
                <c:pt idx="56">
                  <c:v>69.5</c:v>
                </c:pt>
                <c:pt idx="57">
                  <c:v>69.2</c:v>
                </c:pt>
                <c:pt idx="58">
                  <c:v>70.3</c:v>
                </c:pt>
                <c:pt idx="59">
                  <c:v>72.900000000000006</c:v>
                </c:pt>
                <c:pt idx="60">
                  <c:v>76.2</c:v>
                </c:pt>
                <c:pt idx="61">
                  <c:v>72.400000000000006</c:v>
                </c:pt>
                <c:pt idx="62">
                  <c:v>72.3</c:v>
                </c:pt>
                <c:pt idx="63">
                  <c:v>71.8</c:v>
                </c:pt>
                <c:pt idx="64">
                  <c:v>65</c:v>
                </c:pt>
                <c:pt idx="65">
                  <c:v>68.8</c:v>
                </c:pt>
                <c:pt idx="66">
                  <c:v>70.3</c:v>
                </c:pt>
                <c:pt idx="67">
                  <c:v>73.5</c:v>
                </c:pt>
                <c:pt idx="68">
                  <c:v>71.900000000000006</c:v>
                </c:pt>
                <c:pt idx="69">
                  <c:v>72</c:v>
                </c:pt>
                <c:pt idx="70">
                  <c:v>74.7</c:v>
                </c:pt>
                <c:pt idx="71">
                  <c:v>70.599999999999994</c:v>
                </c:pt>
                <c:pt idx="72">
                  <c:v>74.099999999999994</c:v>
                </c:pt>
                <c:pt idx="73">
                  <c:v>75.2</c:v>
                </c:pt>
                <c:pt idx="74">
                  <c:v>73.5</c:v>
                </c:pt>
                <c:pt idx="75">
                  <c:v>72.7</c:v>
                </c:pt>
                <c:pt idx="76">
                  <c:v>77</c:v>
                </c:pt>
                <c:pt idx="77">
                  <c:v>79.3</c:v>
                </c:pt>
                <c:pt idx="78">
                  <c:v>79.5</c:v>
                </c:pt>
                <c:pt idx="79">
                  <c:v>77.2</c:v>
                </c:pt>
                <c:pt idx="80">
                  <c:v>72.7</c:v>
                </c:pt>
                <c:pt idx="81">
                  <c:v>69.599999999999994</c:v>
                </c:pt>
                <c:pt idx="82">
                  <c:v>74.2</c:v>
                </c:pt>
                <c:pt idx="83">
                  <c:v>75.900000000000006</c:v>
                </c:pt>
                <c:pt idx="84">
                  <c:v>77</c:v>
                </c:pt>
                <c:pt idx="85">
                  <c:v>76.599999999999994</c:v>
                </c:pt>
                <c:pt idx="86">
                  <c:v>74.599999999999994</c:v>
                </c:pt>
                <c:pt idx="87">
                  <c:v>73.900000000000006</c:v>
                </c:pt>
                <c:pt idx="88">
                  <c:v>73.7</c:v>
                </c:pt>
                <c:pt idx="89">
                  <c:v>80.5</c:v>
                </c:pt>
                <c:pt idx="90">
                  <c:v>83</c:v>
                </c:pt>
                <c:pt idx="91">
                  <c:v>82.6</c:v>
                </c:pt>
                <c:pt idx="92">
                  <c:v>81.7</c:v>
                </c:pt>
                <c:pt idx="93">
                  <c:v>81.5</c:v>
                </c:pt>
                <c:pt idx="94">
                  <c:v>82.8</c:v>
                </c:pt>
                <c:pt idx="95">
                  <c:v>81</c:v>
                </c:pt>
                <c:pt idx="96">
                  <c:v>79.099999999999994</c:v>
                </c:pt>
                <c:pt idx="97">
                  <c:v>83</c:v>
                </c:pt>
                <c:pt idx="98">
                  <c:v>81.900000000000006</c:v>
                </c:pt>
                <c:pt idx="99">
                  <c:v>78.599999999999994</c:v>
                </c:pt>
                <c:pt idx="100">
                  <c:v>76.8</c:v>
                </c:pt>
                <c:pt idx="101">
                  <c:v>78.7</c:v>
                </c:pt>
                <c:pt idx="102">
                  <c:v>81.5</c:v>
                </c:pt>
                <c:pt idx="103">
                  <c:v>76.8</c:v>
                </c:pt>
                <c:pt idx="104">
                  <c:v>78.3</c:v>
                </c:pt>
                <c:pt idx="105">
                  <c:v>81.2</c:v>
                </c:pt>
                <c:pt idx="106">
                  <c:v>81.599999999999994</c:v>
                </c:pt>
                <c:pt idx="107">
                  <c:v>79.5</c:v>
                </c:pt>
                <c:pt idx="108">
                  <c:v>79.8</c:v>
                </c:pt>
                <c:pt idx="109">
                  <c:v>76.5</c:v>
                </c:pt>
                <c:pt idx="110">
                  <c:v>78.2</c:v>
                </c:pt>
                <c:pt idx="111">
                  <c:v>78.5</c:v>
                </c:pt>
                <c:pt idx="112">
                  <c:v>79.400000000000006</c:v>
                </c:pt>
                <c:pt idx="113">
                  <c:v>80.7</c:v>
                </c:pt>
                <c:pt idx="114">
                  <c:v>80.900000000000006</c:v>
                </c:pt>
                <c:pt idx="115">
                  <c:v>77.400000000000006</c:v>
                </c:pt>
                <c:pt idx="116">
                  <c:v>80.8</c:v>
                </c:pt>
                <c:pt idx="117">
                  <c:v>80.400000000000006</c:v>
                </c:pt>
                <c:pt idx="118">
                  <c:v>77.400000000000006</c:v>
                </c:pt>
                <c:pt idx="119">
                  <c:v>79.3</c:v>
                </c:pt>
                <c:pt idx="120">
                  <c:v>79.400000000000006</c:v>
                </c:pt>
                <c:pt idx="121">
                  <c:v>79.400000000000006</c:v>
                </c:pt>
                <c:pt idx="122">
                  <c:v>81.599999999999994</c:v>
                </c:pt>
                <c:pt idx="123">
                  <c:v>77.400000000000006</c:v>
                </c:pt>
                <c:pt idx="124">
                  <c:v>75.599999999999994</c:v>
                </c:pt>
                <c:pt idx="125">
                  <c:v>77.8</c:v>
                </c:pt>
                <c:pt idx="126">
                  <c:v>79.2</c:v>
                </c:pt>
                <c:pt idx="127">
                  <c:v>80</c:v>
                </c:pt>
                <c:pt idx="128">
                  <c:v>77.7</c:v>
                </c:pt>
                <c:pt idx="129">
                  <c:v>79.099999999999994</c:v>
                </c:pt>
                <c:pt idx="130">
                  <c:v>81.599999999999994</c:v>
                </c:pt>
                <c:pt idx="131">
                  <c:v>80</c:v>
                </c:pt>
                <c:pt idx="132">
                  <c:v>76.7</c:v>
                </c:pt>
                <c:pt idx="133">
                  <c:v>80.7</c:v>
                </c:pt>
                <c:pt idx="134">
                  <c:v>82.1</c:v>
                </c:pt>
                <c:pt idx="135">
                  <c:v>82.4</c:v>
                </c:pt>
                <c:pt idx="136">
                  <c:v>83.6</c:v>
                </c:pt>
                <c:pt idx="137">
                  <c:v>82.8</c:v>
                </c:pt>
                <c:pt idx="138">
                  <c:v>82.4</c:v>
                </c:pt>
                <c:pt idx="139">
                  <c:v>79.7</c:v>
                </c:pt>
                <c:pt idx="140">
                  <c:v>79</c:v>
                </c:pt>
                <c:pt idx="141">
                  <c:v>81.3</c:v>
                </c:pt>
                <c:pt idx="142">
                  <c:v>82.7</c:v>
                </c:pt>
                <c:pt idx="143">
                  <c:v>80.3</c:v>
                </c:pt>
                <c:pt idx="144">
                  <c:v>80.3</c:v>
                </c:pt>
                <c:pt idx="145">
                  <c:v>77.5</c:v>
                </c:pt>
                <c:pt idx="146">
                  <c:v>76.599999999999994</c:v>
                </c:pt>
                <c:pt idx="147">
                  <c:v>78.3</c:v>
                </c:pt>
                <c:pt idx="148">
                  <c:v>76.3</c:v>
                </c:pt>
                <c:pt idx="149">
                  <c:v>77.7</c:v>
                </c:pt>
                <c:pt idx="150">
                  <c:v>79.599999999999994</c:v>
                </c:pt>
                <c:pt idx="151">
                  <c:v>82.6</c:v>
                </c:pt>
                <c:pt idx="152">
                  <c:v>78.8</c:v>
                </c:pt>
                <c:pt idx="153">
                  <c:v>80.400000000000006</c:v>
                </c:pt>
                <c:pt idx="154">
                  <c:v>79.2</c:v>
                </c:pt>
                <c:pt idx="155">
                  <c:v>77</c:v>
                </c:pt>
                <c:pt idx="156">
                  <c:v>78.099999999999994</c:v>
                </c:pt>
                <c:pt idx="157">
                  <c:v>81.3</c:v>
                </c:pt>
                <c:pt idx="158">
                  <c:v>77.900000000000006</c:v>
                </c:pt>
                <c:pt idx="159">
                  <c:v>80.5</c:v>
                </c:pt>
                <c:pt idx="160">
                  <c:v>80.599999999999994</c:v>
                </c:pt>
                <c:pt idx="161">
                  <c:v>81.3</c:v>
                </c:pt>
                <c:pt idx="162">
                  <c:v>80.3</c:v>
                </c:pt>
                <c:pt idx="163">
                  <c:v>82.3</c:v>
                </c:pt>
                <c:pt idx="164">
                  <c:v>81.599999999999994</c:v>
                </c:pt>
                <c:pt idx="165">
                  <c:v>83.3</c:v>
                </c:pt>
                <c:pt idx="166">
                  <c:v>84.1</c:v>
                </c:pt>
                <c:pt idx="167">
                  <c:v>82.8</c:v>
                </c:pt>
                <c:pt idx="168">
                  <c:v>78.900000000000006</c:v>
                </c:pt>
                <c:pt idx="169">
                  <c:v>79.400000000000006</c:v>
                </c:pt>
                <c:pt idx="170">
                  <c:v>76.3</c:v>
                </c:pt>
                <c:pt idx="171">
                  <c:v>76.7</c:v>
                </c:pt>
                <c:pt idx="172">
                  <c:v>74.3</c:v>
                </c:pt>
                <c:pt idx="175">
                  <c:v>81.2</c:v>
                </c:pt>
                <c:pt idx="176">
                  <c:v>79.7</c:v>
                </c:pt>
                <c:pt idx="177">
                  <c:v>80.3</c:v>
                </c:pt>
                <c:pt idx="178">
                  <c:v>80</c:v>
                </c:pt>
                <c:pt idx="179">
                  <c:v>81.900000000000006</c:v>
                </c:pt>
                <c:pt idx="180">
                  <c:v>78.3</c:v>
                </c:pt>
                <c:pt idx="181">
                  <c:v>78.7</c:v>
                </c:pt>
                <c:pt idx="182">
                  <c:v>78</c:v>
                </c:pt>
                <c:pt idx="183">
                  <c:v>76</c:v>
                </c:pt>
                <c:pt idx="184">
                  <c:v>72.2</c:v>
                </c:pt>
                <c:pt idx="185">
                  <c:v>72.599999999999994</c:v>
                </c:pt>
                <c:pt idx="186">
                  <c:v>75.900000000000006</c:v>
                </c:pt>
                <c:pt idx="187">
                  <c:v>77</c:v>
                </c:pt>
                <c:pt idx="188">
                  <c:v>73</c:v>
                </c:pt>
                <c:pt idx="189">
                  <c:v>74.8</c:v>
                </c:pt>
                <c:pt idx="190">
                  <c:v>76.8</c:v>
                </c:pt>
                <c:pt idx="191">
                  <c:v>78</c:v>
                </c:pt>
                <c:pt idx="192">
                  <c:v>76.8</c:v>
                </c:pt>
                <c:pt idx="193">
                  <c:v>76.2</c:v>
                </c:pt>
                <c:pt idx="194">
                  <c:v>76.8</c:v>
                </c:pt>
                <c:pt idx="195">
                  <c:v>79</c:v>
                </c:pt>
                <c:pt idx="196">
                  <c:v>64.8</c:v>
                </c:pt>
                <c:pt idx="197">
                  <c:v>66.2</c:v>
                </c:pt>
                <c:pt idx="198">
                  <c:v>65.599999999999994</c:v>
                </c:pt>
                <c:pt idx="199">
                  <c:v>67.400000000000006</c:v>
                </c:pt>
                <c:pt idx="200">
                  <c:v>69.900000000000006</c:v>
                </c:pt>
                <c:pt idx="201">
                  <c:v>74.599999999999994</c:v>
                </c:pt>
                <c:pt idx="202">
                  <c:v>73.5</c:v>
                </c:pt>
                <c:pt idx="203">
                  <c:v>73</c:v>
                </c:pt>
                <c:pt idx="204">
                  <c:v>74.099999999999994</c:v>
                </c:pt>
                <c:pt idx="205">
                  <c:v>75</c:v>
                </c:pt>
                <c:pt idx="206">
                  <c:v>74.8</c:v>
                </c:pt>
                <c:pt idx="207">
                  <c:v>75.7</c:v>
                </c:pt>
                <c:pt idx="208">
                  <c:v>75.3</c:v>
                </c:pt>
                <c:pt idx="209">
                  <c:v>73.3</c:v>
                </c:pt>
                <c:pt idx="210">
                  <c:v>72.900000000000006</c:v>
                </c:pt>
                <c:pt idx="211">
                  <c:v>74.5</c:v>
                </c:pt>
                <c:pt idx="212">
                  <c:v>73.5</c:v>
                </c:pt>
                <c:pt idx="213">
                  <c:v>73.400000000000006</c:v>
                </c:pt>
                <c:pt idx="214">
                  <c:v>74.599999999999994</c:v>
                </c:pt>
                <c:pt idx="215">
                  <c:v>76.099999999999994</c:v>
                </c:pt>
                <c:pt idx="216">
                  <c:v>78.400000000000006</c:v>
                </c:pt>
                <c:pt idx="217">
                  <c:v>76.900000000000006</c:v>
                </c:pt>
                <c:pt idx="218">
                  <c:v>75.599999999999994</c:v>
                </c:pt>
                <c:pt idx="219">
                  <c:v>76.2</c:v>
                </c:pt>
                <c:pt idx="220">
                  <c:v>67.2</c:v>
                </c:pt>
                <c:pt idx="221">
                  <c:v>59.2</c:v>
                </c:pt>
                <c:pt idx="222">
                  <c:v>60</c:v>
                </c:pt>
                <c:pt idx="223">
                  <c:v>64.7</c:v>
                </c:pt>
                <c:pt idx="224">
                  <c:v>72.2</c:v>
                </c:pt>
                <c:pt idx="225">
                  <c:v>74.7</c:v>
                </c:pt>
                <c:pt idx="226">
                  <c:v>74</c:v>
                </c:pt>
                <c:pt idx="227">
                  <c:v>73.7</c:v>
                </c:pt>
                <c:pt idx="228">
                  <c:v>73</c:v>
                </c:pt>
                <c:pt idx="229">
                  <c:v>72.8</c:v>
                </c:pt>
                <c:pt idx="230">
                  <c:v>70.400000000000006</c:v>
                </c:pt>
                <c:pt idx="231">
                  <c:v>72</c:v>
                </c:pt>
                <c:pt idx="232">
                  <c:v>62</c:v>
                </c:pt>
                <c:pt idx="233">
                  <c:v>58.8</c:v>
                </c:pt>
                <c:pt idx="234">
                  <c:v>56.4</c:v>
                </c:pt>
                <c:pt idx="235">
                  <c:v>59.7</c:v>
                </c:pt>
                <c:pt idx="236">
                  <c:v>61.8</c:v>
                </c:pt>
                <c:pt idx="237">
                  <c:v>62.3</c:v>
                </c:pt>
                <c:pt idx="238">
                  <c:v>59</c:v>
                </c:pt>
                <c:pt idx="239">
                  <c:v>48.8</c:v>
                </c:pt>
                <c:pt idx="240">
                  <c:v>51.7</c:v>
                </c:pt>
                <c:pt idx="241">
                  <c:v>54.4</c:v>
                </c:pt>
                <c:pt idx="242">
                  <c:v>53.4</c:v>
                </c:pt>
                <c:pt idx="243">
                  <c:v>55.8</c:v>
                </c:pt>
                <c:pt idx="244">
                  <c:v>56.7</c:v>
                </c:pt>
                <c:pt idx="245">
                  <c:v>62.6</c:v>
                </c:pt>
                <c:pt idx="246">
                  <c:v>62.4</c:v>
                </c:pt>
                <c:pt idx="247">
                  <c:v>56.2</c:v>
                </c:pt>
                <c:pt idx="248">
                  <c:v>49.4</c:v>
                </c:pt>
                <c:pt idx="249">
                  <c:v>51.4</c:v>
                </c:pt>
                <c:pt idx="250">
                  <c:v>59</c:v>
                </c:pt>
                <c:pt idx="251">
                  <c:v>60.2</c:v>
                </c:pt>
                <c:pt idx="252">
                  <c:v>64</c:v>
                </c:pt>
                <c:pt idx="253">
                  <c:v>62</c:v>
                </c:pt>
                <c:pt idx="254">
                  <c:v>52.1</c:v>
                </c:pt>
                <c:pt idx="255">
                  <c:v>58.1</c:v>
                </c:pt>
                <c:pt idx="256">
                  <c:v>64.8</c:v>
                </c:pt>
                <c:pt idx="257">
                  <c:v>60.4</c:v>
                </c:pt>
                <c:pt idx="258">
                  <c:v>48.9</c:v>
                </c:pt>
                <c:pt idx="259">
                  <c:v>55.9</c:v>
                </c:pt>
                <c:pt idx="260">
                  <c:v>64.3</c:v>
                </c:pt>
                <c:pt idx="261">
                  <c:v>51</c:v>
                </c:pt>
                <c:pt idx="262">
                  <c:v>48.2</c:v>
                </c:pt>
                <c:pt idx="263">
                  <c:v>53.5</c:v>
                </c:pt>
                <c:pt idx="264">
                  <c:v>51.1</c:v>
                </c:pt>
                <c:pt idx="265">
                  <c:v>52.8</c:v>
                </c:pt>
                <c:pt idx="266">
                  <c:v>55.2</c:v>
                </c:pt>
                <c:pt idx="267">
                  <c:v>56.9</c:v>
                </c:pt>
                <c:pt idx="268">
                  <c:v>58.2</c:v>
                </c:pt>
                <c:pt idx="269">
                  <c:v>59.8</c:v>
                </c:pt>
                <c:pt idx="270">
                  <c:v>62.5</c:v>
                </c:pt>
                <c:pt idx="271">
                  <c:v>65.5</c:v>
                </c:pt>
                <c:pt idx="272">
                  <c:v>53.1</c:v>
                </c:pt>
                <c:pt idx="273">
                  <c:v>54.4</c:v>
                </c:pt>
                <c:pt idx="274">
                  <c:v>65.599999999999994</c:v>
                </c:pt>
                <c:pt idx="275">
                  <c:v>75.2</c:v>
                </c:pt>
                <c:pt idx="276">
                  <c:v>65.599999999999994</c:v>
                </c:pt>
                <c:pt idx="277">
                  <c:v>49.8</c:v>
                </c:pt>
                <c:pt idx="278">
                  <c:v>56.6</c:v>
                </c:pt>
                <c:pt idx="279">
                  <c:v>64</c:v>
                </c:pt>
                <c:pt idx="280">
                  <c:v>68.099999999999994</c:v>
                </c:pt>
                <c:pt idx="281">
                  <c:v>70.5</c:v>
                </c:pt>
                <c:pt idx="282">
                  <c:v>68.099999999999994</c:v>
                </c:pt>
                <c:pt idx="283">
                  <c:v>68.2</c:v>
                </c:pt>
                <c:pt idx="284">
                  <c:v>49.5</c:v>
                </c:pt>
                <c:pt idx="285">
                  <c:v>43.9</c:v>
                </c:pt>
                <c:pt idx="286">
                  <c:v>44.4</c:v>
                </c:pt>
                <c:pt idx="287">
                  <c:v>48</c:v>
                </c:pt>
                <c:pt idx="288">
                  <c:v>52.4</c:v>
                </c:pt>
                <c:pt idx="289">
                  <c:v>63.7</c:v>
                </c:pt>
                <c:pt idx="290">
                  <c:v>70.5</c:v>
                </c:pt>
                <c:pt idx="291">
                  <c:v>72.7</c:v>
                </c:pt>
                <c:pt idx="292">
                  <c:v>69.3</c:v>
                </c:pt>
                <c:pt idx="293">
                  <c:v>72.3</c:v>
                </c:pt>
                <c:pt idx="294">
                  <c:v>74.599999999999994</c:v>
                </c:pt>
                <c:pt idx="295">
                  <c:v>74.3</c:v>
                </c:pt>
                <c:pt idx="296">
                  <c:v>76</c:v>
                </c:pt>
                <c:pt idx="297">
                  <c:v>76.8</c:v>
                </c:pt>
                <c:pt idx="298">
                  <c:v>53.6</c:v>
                </c:pt>
                <c:pt idx="299">
                  <c:v>37</c:v>
                </c:pt>
                <c:pt idx="300">
                  <c:v>42.4</c:v>
                </c:pt>
                <c:pt idx="301">
                  <c:v>57.3</c:v>
                </c:pt>
                <c:pt idx="302">
                  <c:v>56.9</c:v>
                </c:pt>
                <c:pt idx="303">
                  <c:v>42.9</c:v>
                </c:pt>
                <c:pt idx="304">
                  <c:v>59.2</c:v>
                </c:pt>
                <c:pt idx="305">
                  <c:v>67.099999999999994</c:v>
                </c:pt>
                <c:pt idx="306">
                  <c:v>48.3</c:v>
                </c:pt>
                <c:pt idx="307">
                  <c:v>46.3</c:v>
                </c:pt>
                <c:pt idx="308">
                  <c:v>49.3</c:v>
                </c:pt>
                <c:pt idx="309">
                  <c:v>51.8</c:v>
                </c:pt>
                <c:pt idx="310">
                  <c:v>55.1</c:v>
                </c:pt>
                <c:pt idx="311">
                  <c:v>50.8</c:v>
                </c:pt>
                <c:pt idx="312">
                  <c:v>39.6</c:v>
                </c:pt>
                <c:pt idx="313">
                  <c:v>44.1</c:v>
                </c:pt>
                <c:pt idx="314">
                  <c:v>48.8</c:v>
                </c:pt>
                <c:pt idx="315">
                  <c:v>63.2</c:v>
                </c:pt>
                <c:pt idx="316">
                  <c:v>46.9</c:v>
                </c:pt>
                <c:pt idx="317">
                  <c:v>34.1</c:v>
                </c:pt>
                <c:pt idx="318">
                  <c:v>34.299999999999997</c:v>
                </c:pt>
                <c:pt idx="319">
                  <c:v>37</c:v>
                </c:pt>
                <c:pt idx="320">
                  <c:v>44.1</c:v>
                </c:pt>
                <c:pt idx="321">
                  <c:v>48.5</c:v>
                </c:pt>
                <c:pt idx="322">
                  <c:v>42.7</c:v>
                </c:pt>
                <c:pt idx="323">
                  <c:v>45.1</c:v>
                </c:pt>
                <c:pt idx="324">
                  <c:v>46.3</c:v>
                </c:pt>
                <c:pt idx="325">
                  <c:v>41.6</c:v>
                </c:pt>
                <c:pt idx="326">
                  <c:v>52.3</c:v>
                </c:pt>
                <c:pt idx="327">
                  <c:v>54</c:v>
                </c:pt>
                <c:pt idx="328">
                  <c:v>58.6</c:v>
                </c:pt>
                <c:pt idx="329">
                  <c:v>66.099999999999994</c:v>
                </c:pt>
                <c:pt idx="330">
                  <c:v>53</c:v>
                </c:pt>
                <c:pt idx="331">
                  <c:v>35.200000000000003</c:v>
                </c:pt>
                <c:pt idx="332">
                  <c:v>37.5</c:v>
                </c:pt>
                <c:pt idx="333">
                  <c:v>42.1</c:v>
                </c:pt>
                <c:pt idx="334">
                  <c:v>47.8</c:v>
                </c:pt>
                <c:pt idx="335">
                  <c:v>46.2</c:v>
                </c:pt>
                <c:pt idx="336">
                  <c:v>49.3</c:v>
                </c:pt>
                <c:pt idx="337">
                  <c:v>52.9</c:v>
                </c:pt>
                <c:pt idx="338">
                  <c:v>53.5</c:v>
                </c:pt>
                <c:pt idx="339">
                  <c:v>52.3</c:v>
                </c:pt>
                <c:pt idx="340">
                  <c:v>42.8</c:v>
                </c:pt>
                <c:pt idx="341">
                  <c:v>48.7</c:v>
                </c:pt>
                <c:pt idx="342">
                  <c:v>52.5</c:v>
                </c:pt>
                <c:pt idx="343">
                  <c:v>64.7</c:v>
                </c:pt>
                <c:pt idx="344">
                  <c:v>69.5</c:v>
                </c:pt>
                <c:pt idx="345">
                  <c:v>46.4</c:v>
                </c:pt>
                <c:pt idx="346">
                  <c:v>48.2</c:v>
                </c:pt>
                <c:pt idx="347">
                  <c:v>54.6</c:v>
                </c:pt>
                <c:pt idx="348">
                  <c:v>70.400000000000006</c:v>
                </c:pt>
                <c:pt idx="349">
                  <c:v>73.900000000000006</c:v>
                </c:pt>
                <c:pt idx="350">
                  <c:v>70.8</c:v>
                </c:pt>
                <c:pt idx="351">
                  <c:v>69.3</c:v>
                </c:pt>
                <c:pt idx="352">
                  <c:v>49</c:v>
                </c:pt>
                <c:pt idx="353">
                  <c:v>53.8</c:v>
                </c:pt>
                <c:pt idx="354">
                  <c:v>48.8</c:v>
                </c:pt>
                <c:pt idx="355">
                  <c:v>44.7</c:v>
                </c:pt>
                <c:pt idx="356">
                  <c:v>52.7</c:v>
                </c:pt>
                <c:pt idx="357">
                  <c:v>57.8</c:v>
                </c:pt>
                <c:pt idx="358">
                  <c:v>58.5</c:v>
                </c:pt>
                <c:pt idx="359">
                  <c:v>60.4</c:v>
                </c:pt>
                <c:pt idx="360">
                  <c:v>68.400000000000006</c:v>
                </c:pt>
                <c:pt idx="361">
                  <c:v>73.5</c:v>
                </c:pt>
              </c:numCache>
            </c:numRef>
          </c:xVal>
          <c:yVal>
            <c:numRef>
              <c:f>Weather!$Q$3:$Q$748</c:f>
              <c:numCache>
                <c:formatCode>General</c:formatCode>
                <c:ptCount val="746"/>
                <c:pt idx="0">
                  <c:v>33</c:v>
                </c:pt>
                <c:pt idx="1">
                  <c:v>65</c:v>
                </c:pt>
                <c:pt idx="2">
                  <c:v>82</c:v>
                </c:pt>
                <c:pt idx="3">
                  <c:v>72</c:v>
                </c:pt>
                <c:pt idx="4">
                  <c:v>86</c:v>
                </c:pt>
                <c:pt idx="5">
                  <c:v>61</c:v>
                </c:pt>
                <c:pt idx="6">
                  <c:v>85</c:v>
                </c:pt>
                <c:pt idx="7">
                  <c:v>88</c:v>
                </c:pt>
                <c:pt idx="8">
                  <c:v>72</c:v>
                </c:pt>
                <c:pt idx="9">
                  <c:v>65</c:v>
                </c:pt>
                <c:pt idx="10">
                  <c:v>89</c:v>
                </c:pt>
                <c:pt idx="11">
                  <c:v>73</c:v>
                </c:pt>
                <c:pt idx="12">
                  <c:v>74</c:v>
                </c:pt>
                <c:pt idx="13">
                  <c:v>63</c:v>
                </c:pt>
                <c:pt idx="14">
                  <c:v>105</c:v>
                </c:pt>
                <c:pt idx="15">
                  <c:v>76</c:v>
                </c:pt>
                <c:pt idx="16">
                  <c:v>113</c:v>
                </c:pt>
                <c:pt idx="17">
                  <c:v>88</c:v>
                </c:pt>
                <c:pt idx="18">
                  <c:v>115</c:v>
                </c:pt>
                <c:pt idx="19">
                  <c:v>91</c:v>
                </c:pt>
                <c:pt idx="20">
                  <c:v>74</c:v>
                </c:pt>
                <c:pt idx="21">
                  <c:v>72</c:v>
                </c:pt>
                <c:pt idx="22">
                  <c:v>73</c:v>
                </c:pt>
                <c:pt idx="23">
                  <c:v>91</c:v>
                </c:pt>
                <c:pt idx="24">
                  <c:v>80</c:v>
                </c:pt>
                <c:pt idx="25">
                  <c:v>71</c:v>
                </c:pt>
                <c:pt idx="26">
                  <c:v>67</c:v>
                </c:pt>
                <c:pt idx="27">
                  <c:v>70</c:v>
                </c:pt>
                <c:pt idx="28">
                  <c:v>62</c:v>
                </c:pt>
                <c:pt idx="29">
                  <c:v>74</c:v>
                </c:pt>
                <c:pt idx="30">
                  <c:v>71</c:v>
                </c:pt>
                <c:pt idx="31">
                  <c:v>83</c:v>
                </c:pt>
                <c:pt idx="32">
                  <c:v>113</c:v>
                </c:pt>
                <c:pt idx="33">
                  <c:v>87</c:v>
                </c:pt>
                <c:pt idx="34">
                  <c:v>60</c:v>
                </c:pt>
                <c:pt idx="35">
                  <c:v>57</c:v>
                </c:pt>
                <c:pt idx="36">
                  <c:v>78</c:v>
                </c:pt>
                <c:pt idx="37">
                  <c:v>67</c:v>
                </c:pt>
                <c:pt idx="38">
                  <c:v>73</c:v>
                </c:pt>
                <c:pt idx="39">
                  <c:v>91</c:v>
                </c:pt>
                <c:pt idx="40">
                  <c:v>61</c:v>
                </c:pt>
                <c:pt idx="41">
                  <c:v>70</c:v>
                </c:pt>
                <c:pt idx="42">
                  <c:v>76</c:v>
                </c:pt>
                <c:pt idx="43">
                  <c:v>59</c:v>
                </c:pt>
                <c:pt idx="44">
                  <c:v>73</c:v>
                </c:pt>
                <c:pt idx="45">
                  <c:v>84</c:v>
                </c:pt>
                <c:pt idx="46">
                  <c:v>96</c:v>
                </c:pt>
                <c:pt idx="47">
                  <c:v>44</c:v>
                </c:pt>
                <c:pt idx="48">
                  <c:v>79</c:v>
                </c:pt>
                <c:pt idx="49">
                  <c:v>55</c:v>
                </c:pt>
                <c:pt idx="50">
                  <c:v>91</c:v>
                </c:pt>
                <c:pt idx="51">
                  <c:v>54</c:v>
                </c:pt>
                <c:pt idx="52">
                  <c:v>62</c:v>
                </c:pt>
                <c:pt idx="53">
                  <c:v>69</c:v>
                </c:pt>
                <c:pt idx="54">
                  <c:v>45</c:v>
                </c:pt>
                <c:pt idx="55">
                  <c:v>43</c:v>
                </c:pt>
                <c:pt idx="56">
                  <c:v>67</c:v>
                </c:pt>
                <c:pt idx="57">
                  <c:v>40</c:v>
                </c:pt>
                <c:pt idx="58">
                  <c:v>88</c:v>
                </c:pt>
                <c:pt idx="59">
                  <c:v>69</c:v>
                </c:pt>
                <c:pt idx="60">
                  <c:v>60</c:v>
                </c:pt>
                <c:pt idx="61">
                  <c:v>85</c:v>
                </c:pt>
                <c:pt idx="62">
                  <c:v>68</c:v>
                </c:pt>
                <c:pt idx="63">
                  <c:v>81</c:v>
                </c:pt>
                <c:pt idx="64">
                  <c:v>93</c:v>
                </c:pt>
                <c:pt idx="65">
                  <c:v>83</c:v>
                </c:pt>
                <c:pt idx="66">
                  <c:v>60</c:v>
                </c:pt>
                <c:pt idx="67">
                  <c:v>77</c:v>
                </c:pt>
                <c:pt idx="68">
                  <c:v>55</c:v>
                </c:pt>
                <c:pt idx="69">
                  <c:v>50</c:v>
                </c:pt>
                <c:pt idx="70">
                  <c:v>65</c:v>
                </c:pt>
                <c:pt idx="71">
                  <c:v>44</c:v>
                </c:pt>
                <c:pt idx="72">
                  <c:v>86</c:v>
                </c:pt>
                <c:pt idx="73">
                  <c:v>87</c:v>
                </c:pt>
                <c:pt idx="74">
                  <c:v>64</c:v>
                </c:pt>
                <c:pt idx="75">
                  <c:v>74</c:v>
                </c:pt>
                <c:pt idx="76">
                  <c:v>94</c:v>
                </c:pt>
                <c:pt idx="77">
                  <c:v>67</c:v>
                </c:pt>
                <c:pt idx="78">
                  <c:v>98</c:v>
                </c:pt>
                <c:pt idx="79">
                  <c:v>99</c:v>
                </c:pt>
                <c:pt idx="80">
                  <c:v>82</c:v>
                </c:pt>
                <c:pt idx="81">
                  <c:v>73</c:v>
                </c:pt>
                <c:pt idx="82">
                  <c:v>99</c:v>
                </c:pt>
                <c:pt idx="83">
                  <c:v>109</c:v>
                </c:pt>
                <c:pt idx="84">
                  <c:v>77</c:v>
                </c:pt>
                <c:pt idx="85">
                  <c:v>76</c:v>
                </c:pt>
                <c:pt idx="86">
                  <c:v>73</c:v>
                </c:pt>
                <c:pt idx="87">
                  <c:v>87</c:v>
                </c:pt>
                <c:pt idx="88">
                  <c:v>107</c:v>
                </c:pt>
                <c:pt idx="89">
                  <c:v>104</c:v>
                </c:pt>
                <c:pt idx="90">
                  <c:v>88</c:v>
                </c:pt>
                <c:pt idx="91">
                  <c:v>78</c:v>
                </c:pt>
                <c:pt idx="92">
                  <c:v>83</c:v>
                </c:pt>
                <c:pt idx="93">
                  <c:v>79</c:v>
                </c:pt>
                <c:pt idx="94">
                  <c:v>81</c:v>
                </c:pt>
                <c:pt idx="95">
                  <c:v>86</c:v>
                </c:pt>
                <c:pt idx="96">
                  <c:v>75</c:v>
                </c:pt>
                <c:pt idx="97">
                  <c:v>84</c:v>
                </c:pt>
                <c:pt idx="98">
                  <c:v>73</c:v>
                </c:pt>
                <c:pt idx="99">
                  <c:v>92</c:v>
                </c:pt>
                <c:pt idx="100">
                  <c:v>81</c:v>
                </c:pt>
                <c:pt idx="101">
                  <c:v>96</c:v>
                </c:pt>
                <c:pt idx="102">
                  <c:v>105</c:v>
                </c:pt>
                <c:pt idx="103">
                  <c:v>74</c:v>
                </c:pt>
                <c:pt idx="104">
                  <c:v>92</c:v>
                </c:pt>
                <c:pt idx="105">
                  <c:v>65</c:v>
                </c:pt>
                <c:pt idx="106">
                  <c:v>119</c:v>
                </c:pt>
                <c:pt idx="107">
                  <c:v>108</c:v>
                </c:pt>
                <c:pt idx="109">
                  <c:v>116</c:v>
                </c:pt>
                <c:pt idx="110">
                  <c:v>130</c:v>
                </c:pt>
                <c:pt idx="111">
                  <c:v>92</c:v>
                </c:pt>
                <c:pt idx="112">
                  <c:v>101</c:v>
                </c:pt>
                <c:pt idx="113">
                  <c:v>93</c:v>
                </c:pt>
                <c:pt idx="114">
                  <c:v>64</c:v>
                </c:pt>
                <c:pt idx="115">
                  <c:v>76</c:v>
                </c:pt>
                <c:pt idx="116">
                  <c:v>90</c:v>
                </c:pt>
                <c:pt idx="117">
                  <c:v>125</c:v>
                </c:pt>
                <c:pt idx="118">
                  <c:v>93</c:v>
                </c:pt>
                <c:pt idx="119">
                  <c:v>95</c:v>
                </c:pt>
                <c:pt idx="120">
                  <c:v>85</c:v>
                </c:pt>
                <c:pt idx="121">
                  <c:v>66</c:v>
                </c:pt>
                <c:pt idx="122">
                  <c:v>92</c:v>
                </c:pt>
                <c:pt idx="123">
                  <c:v>89</c:v>
                </c:pt>
                <c:pt idx="124">
                  <c:v>112</c:v>
                </c:pt>
                <c:pt idx="125">
                  <c:v>122</c:v>
                </c:pt>
                <c:pt idx="126">
                  <c:v>89</c:v>
                </c:pt>
                <c:pt idx="127">
                  <c:v>101</c:v>
                </c:pt>
                <c:pt idx="128">
                  <c:v>94</c:v>
                </c:pt>
                <c:pt idx="129">
                  <c:v>85</c:v>
                </c:pt>
                <c:pt idx="130">
                  <c:v>101</c:v>
                </c:pt>
                <c:pt idx="131">
                  <c:v>112</c:v>
                </c:pt>
                <c:pt idx="132">
                  <c:v>94</c:v>
                </c:pt>
                <c:pt idx="133">
                  <c:v>96</c:v>
                </c:pt>
                <c:pt idx="134">
                  <c:v>108</c:v>
                </c:pt>
                <c:pt idx="135">
                  <c:v>80</c:v>
                </c:pt>
                <c:pt idx="136">
                  <c:v>101</c:v>
                </c:pt>
                <c:pt idx="137">
                  <c:v>92</c:v>
                </c:pt>
                <c:pt idx="138">
                  <c:v>86</c:v>
                </c:pt>
                <c:pt idx="139">
                  <c:v>104</c:v>
                </c:pt>
                <c:pt idx="140">
                  <c:v>96</c:v>
                </c:pt>
                <c:pt idx="141">
                  <c:v>85</c:v>
                </c:pt>
                <c:pt idx="142">
                  <c:v>70</c:v>
                </c:pt>
                <c:pt idx="143">
                  <c:v>107</c:v>
                </c:pt>
                <c:pt idx="144">
                  <c:v>102</c:v>
                </c:pt>
                <c:pt idx="145">
                  <c:v>86</c:v>
                </c:pt>
                <c:pt idx="146">
                  <c:v>109</c:v>
                </c:pt>
                <c:pt idx="147">
                  <c:v>93</c:v>
                </c:pt>
                <c:pt idx="148">
                  <c:v>115</c:v>
                </c:pt>
                <c:pt idx="149">
                  <c:v>131</c:v>
                </c:pt>
                <c:pt idx="150">
                  <c:v>124</c:v>
                </c:pt>
                <c:pt idx="151">
                  <c:v>116</c:v>
                </c:pt>
                <c:pt idx="152">
                  <c:v>83</c:v>
                </c:pt>
                <c:pt idx="153">
                  <c:v>91</c:v>
                </c:pt>
                <c:pt idx="154">
                  <c:v>74</c:v>
                </c:pt>
                <c:pt idx="155">
                  <c:v>77</c:v>
                </c:pt>
                <c:pt idx="156">
                  <c:v>82</c:v>
                </c:pt>
                <c:pt idx="157">
                  <c:v>92</c:v>
                </c:pt>
                <c:pt idx="158">
                  <c:v>123</c:v>
                </c:pt>
                <c:pt idx="159">
                  <c:v>82</c:v>
                </c:pt>
                <c:pt idx="160">
                  <c:v>75</c:v>
                </c:pt>
                <c:pt idx="161">
                  <c:v>75</c:v>
                </c:pt>
                <c:pt idx="162">
                  <c:v>79</c:v>
                </c:pt>
                <c:pt idx="163">
                  <c:v>98</c:v>
                </c:pt>
                <c:pt idx="164">
                  <c:v>110</c:v>
                </c:pt>
                <c:pt idx="165">
                  <c:v>115</c:v>
                </c:pt>
                <c:pt idx="166">
                  <c:v>103</c:v>
                </c:pt>
                <c:pt idx="167">
                  <c:v>95</c:v>
                </c:pt>
                <c:pt idx="168">
                  <c:v>106</c:v>
                </c:pt>
                <c:pt idx="169">
                  <c:v>87</c:v>
                </c:pt>
                <c:pt idx="170">
                  <c:v>104</c:v>
                </c:pt>
                <c:pt idx="171">
                  <c:v>125</c:v>
                </c:pt>
                <c:pt idx="172">
                  <c:v>30</c:v>
                </c:pt>
                <c:pt idx="173">
                  <c:v>153</c:v>
                </c:pt>
                <c:pt idx="174">
                  <c:v>136</c:v>
                </c:pt>
                <c:pt idx="175">
                  <c:v>152</c:v>
                </c:pt>
                <c:pt idx="176">
                  <c:v>126</c:v>
                </c:pt>
                <c:pt idx="177">
                  <c:v>140</c:v>
                </c:pt>
                <c:pt idx="178">
                  <c:v>123</c:v>
                </c:pt>
                <c:pt idx="179">
                  <c:v>91</c:v>
                </c:pt>
                <c:pt idx="180">
                  <c:v>98</c:v>
                </c:pt>
                <c:pt idx="181">
                  <c:v>92</c:v>
                </c:pt>
                <c:pt idx="182">
                  <c:v>107</c:v>
                </c:pt>
                <c:pt idx="183">
                  <c:v>94</c:v>
                </c:pt>
                <c:pt idx="184">
                  <c:v>247</c:v>
                </c:pt>
                <c:pt idx="185">
                  <c:v>132</c:v>
                </c:pt>
                <c:pt idx="186">
                  <c:v>162</c:v>
                </c:pt>
                <c:pt idx="187">
                  <c:v>106</c:v>
                </c:pt>
                <c:pt idx="188">
                  <c:v>88</c:v>
                </c:pt>
                <c:pt idx="189">
                  <c:v>76</c:v>
                </c:pt>
                <c:pt idx="190">
                  <c:v>104</c:v>
                </c:pt>
                <c:pt idx="191">
                  <c:v>91</c:v>
                </c:pt>
                <c:pt idx="192">
                  <c:v>95</c:v>
                </c:pt>
                <c:pt idx="193">
                  <c:v>75</c:v>
                </c:pt>
                <c:pt idx="194">
                  <c:v>119</c:v>
                </c:pt>
                <c:pt idx="195">
                  <c:v>127</c:v>
                </c:pt>
                <c:pt idx="196">
                  <c:v>110</c:v>
                </c:pt>
                <c:pt idx="197">
                  <c:v>117</c:v>
                </c:pt>
                <c:pt idx="198">
                  <c:v>133</c:v>
                </c:pt>
                <c:pt idx="199">
                  <c:v>115</c:v>
                </c:pt>
                <c:pt idx="200">
                  <c:v>135</c:v>
                </c:pt>
                <c:pt idx="201">
                  <c:v>125</c:v>
                </c:pt>
                <c:pt idx="202">
                  <c:v>104</c:v>
                </c:pt>
                <c:pt idx="203">
                  <c:v>124</c:v>
                </c:pt>
                <c:pt idx="204">
                  <c:v>127</c:v>
                </c:pt>
                <c:pt idx="205">
                  <c:v>101</c:v>
                </c:pt>
                <c:pt idx="206">
                  <c:v>170</c:v>
                </c:pt>
                <c:pt idx="207">
                  <c:v>142</c:v>
                </c:pt>
                <c:pt idx="208">
                  <c:v>84</c:v>
                </c:pt>
                <c:pt idx="209">
                  <c:v>106</c:v>
                </c:pt>
                <c:pt idx="210">
                  <c:v>100</c:v>
                </c:pt>
                <c:pt idx="211">
                  <c:v>117</c:v>
                </c:pt>
                <c:pt idx="212">
                  <c:v>107</c:v>
                </c:pt>
                <c:pt idx="213">
                  <c:v>139</c:v>
                </c:pt>
                <c:pt idx="214">
                  <c:v>117</c:v>
                </c:pt>
                <c:pt idx="215">
                  <c:v>103</c:v>
                </c:pt>
                <c:pt idx="216">
                  <c:v>105</c:v>
                </c:pt>
                <c:pt idx="217">
                  <c:v>82</c:v>
                </c:pt>
                <c:pt idx="218">
                  <c:v>84</c:v>
                </c:pt>
                <c:pt idx="219">
                  <c:v>81</c:v>
                </c:pt>
                <c:pt idx="220">
                  <c:v>153</c:v>
                </c:pt>
                <c:pt idx="221">
                  <c:v>140</c:v>
                </c:pt>
                <c:pt idx="222">
                  <c:v>125</c:v>
                </c:pt>
                <c:pt idx="223">
                  <c:v>94</c:v>
                </c:pt>
                <c:pt idx="224">
                  <c:v>101</c:v>
                </c:pt>
                <c:pt idx="225">
                  <c:v>117</c:v>
                </c:pt>
                <c:pt idx="226">
                  <c:v>127</c:v>
                </c:pt>
                <c:pt idx="227">
                  <c:v>138</c:v>
                </c:pt>
                <c:pt idx="228">
                  <c:v>97</c:v>
                </c:pt>
                <c:pt idx="229">
                  <c:v>114</c:v>
                </c:pt>
                <c:pt idx="230">
                  <c:v>119</c:v>
                </c:pt>
                <c:pt idx="231">
                  <c:v>85</c:v>
                </c:pt>
                <c:pt idx="232">
                  <c:v>148</c:v>
                </c:pt>
                <c:pt idx="233">
                  <c:v>129</c:v>
                </c:pt>
                <c:pt idx="234">
                  <c:v>121</c:v>
                </c:pt>
                <c:pt idx="235">
                  <c:v>140</c:v>
                </c:pt>
                <c:pt idx="236">
                  <c:v>86</c:v>
                </c:pt>
                <c:pt idx="237">
                  <c:v>112</c:v>
                </c:pt>
                <c:pt idx="238">
                  <c:v>98</c:v>
                </c:pt>
                <c:pt idx="239">
                  <c:v>105</c:v>
                </c:pt>
                <c:pt idx="240">
                  <c:v>96</c:v>
                </c:pt>
                <c:pt idx="241">
                  <c:v>112</c:v>
                </c:pt>
                <c:pt idx="242">
                  <c:v>109</c:v>
                </c:pt>
                <c:pt idx="243">
                  <c:v>88</c:v>
                </c:pt>
                <c:pt idx="244">
                  <c:v>90</c:v>
                </c:pt>
                <c:pt idx="245">
                  <c:v>69</c:v>
                </c:pt>
                <c:pt idx="246">
                  <c:v>97</c:v>
                </c:pt>
                <c:pt idx="247">
                  <c:v>104</c:v>
                </c:pt>
                <c:pt idx="248">
                  <c:v>109</c:v>
                </c:pt>
                <c:pt idx="249">
                  <c:v>107</c:v>
                </c:pt>
                <c:pt idx="250">
                  <c:v>105</c:v>
                </c:pt>
                <c:pt idx="251">
                  <c:v>90</c:v>
                </c:pt>
                <c:pt idx="252">
                  <c:v>95</c:v>
                </c:pt>
                <c:pt idx="253">
                  <c:v>99</c:v>
                </c:pt>
                <c:pt idx="254">
                  <c:v>109</c:v>
                </c:pt>
                <c:pt idx="255">
                  <c:v>114</c:v>
                </c:pt>
                <c:pt idx="256">
                  <c:v>102</c:v>
                </c:pt>
                <c:pt idx="257">
                  <c:v>145</c:v>
                </c:pt>
                <c:pt idx="258">
                  <c:v>115</c:v>
                </c:pt>
                <c:pt idx="259">
                  <c:v>99</c:v>
                </c:pt>
                <c:pt idx="260">
                  <c:v>66</c:v>
                </c:pt>
                <c:pt idx="261">
                  <c:v>144</c:v>
                </c:pt>
                <c:pt idx="262">
                  <c:v>67</c:v>
                </c:pt>
                <c:pt idx="263">
                  <c:v>111</c:v>
                </c:pt>
                <c:pt idx="264">
                  <c:v>90</c:v>
                </c:pt>
                <c:pt idx="265">
                  <c:v>112</c:v>
                </c:pt>
                <c:pt idx="266">
                  <c:v>137</c:v>
                </c:pt>
                <c:pt idx="267">
                  <c:v>106</c:v>
                </c:pt>
                <c:pt idx="268">
                  <c:v>96</c:v>
                </c:pt>
                <c:pt idx="269">
                  <c:v>147</c:v>
                </c:pt>
                <c:pt idx="270">
                  <c:v>143</c:v>
                </c:pt>
                <c:pt idx="271">
                  <c:v>73</c:v>
                </c:pt>
                <c:pt idx="272">
                  <c:v>111</c:v>
                </c:pt>
                <c:pt idx="273">
                  <c:v>127</c:v>
                </c:pt>
                <c:pt idx="274">
                  <c:v>151</c:v>
                </c:pt>
                <c:pt idx="275">
                  <c:v>94</c:v>
                </c:pt>
                <c:pt idx="276">
                  <c:v>138</c:v>
                </c:pt>
                <c:pt idx="277">
                  <c:v>112</c:v>
                </c:pt>
                <c:pt idx="278">
                  <c:v>107</c:v>
                </c:pt>
                <c:pt idx="279">
                  <c:v>115</c:v>
                </c:pt>
                <c:pt idx="280">
                  <c:v>101</c:v>
                </c:pt>
                <c:pt idx="281">
                  <c:v>120</c:v>
                </c:pt>
                <c:pt idx="282">
                  <c:v>108</c:v>
                </c:pt>
                <c:pt idx="283">
                  <c:v>110</c:v>
                </c:pt>
                <c:pt idx="284">
                  <c:v>123</c:v>
                </c:pt>
                <c:pt idx="285">
                  <c:v>80</c:v>
                </c:pt>
                <c:pt idx="286">
                  <c:v>106</c:v>
                </c:pt>
                <c:pt idx="287">
                  <c:v>90</c:v>
                </c:pt>
                <c:pt idx="288">
                  <c:v>117</c:v>
                </c:pt>
                <c:pt idx="289">
                  <c:v>113</c:v>
                </c:pt>
                <c:pt idx="290">
                  <c:v>102</c:v>
                </c:pt>
                <c:pt idx="291">
                  <c:v>91</c:v>
                </c:pt>
                <c:pt idx="292">
                  <c:v>104</c:v>
                </c:pt>
                <c:pt idx="293">
                  <c:v>118</c:v>
                </c:pt>
                <c:pt idx="294">
                  <c:v>109</c:v>
                </c:pt>
                <c:pt idx="295">
                  <c:v>99</c:v>
                </c:pt>
                <c:pt idx="296">
                  <c:v>105</c:v>
                </c:pt>
                <c:pt idx="297">
                  <c:v>82</c:v>
                </c:pt>
                <c:pt idx="298">
                  <c:v>65</c:v>
                </c:pt>
                <c:pt idx="299">
                  <c:v>83</c:v>
                </c:pt>
                <c:pt idx="300">
                  <c:v>104</c:v>
                </c:pt>
                <c:pt idx="301">
                  <c:v>123</c:v>
                </c:pt>
                <c:pt idx="302">
                  <c:v>59</c:v>
                </c:pt>
                <c:pt idx="303">
                  <c:v>102</c:v>
                </c:pt>
                <c:pt idx="304">
                  <c:v>87</c:v>
                </c:pt>
                <c:pt idx="305">
                  <c:v>111</c:v>
                </c:pt>
                <c:pt idx="306">
                  <c:v>94</c:v>
                </c:pt>
                <c:pt idx="307">
                  <c:v>73</c:v>
                </c:pt>
                <c:pt idx="308">
                  <c:v>103</c:v>
                </c:pt>
                <c:pt idx="309">
                  <c:v>107</c:v>
                </c:pt>
                <c:pt idx="310">
                  <c:v>110</c:v>
                </c:pt>
                <c:pt idx="311">
                  <c:v>89</c:v>
                </c:pt>
                <c:pt idx="312">
                  <c:v>65</c:v>
                </c:pt>
                <c:pt idx="313">
                  <c:v>88</c:v>
                </c:pt>
                <c:pt idx="314">
                  <c:v>99</c:v>
                </c:pt>
                <c:pt idx="315">
                  <c:v>98</c:v>
                </c:pt>
                <c:pt idx="316">
                  <c:v>77</c:v>
                </c:pt>
                <c:pt idx="317">
                  <c:v>79</c:v>
                </c:pt>
                <c:pt idx="318">
                  <c:v>101</c:v>
                </c:pt>
                <c:pt idx="319">
                  <c:v>71</c:v>
                </c:pt>
                <c:pt idx="320">
                  <c:v>79</c:v>
                </c:pt>
                <c:pt idx="321">
                  <c:v>124</c:v>
                </c:pt>
                <c:pt idx="322">
                  <c:v>92</c:v>
                </c:pt>
                <c:pt idx="323">
                  <c:v>97</c:v>
                </c:pt>
                <c:pt idx="324">
                  <c:v>79</c:v>
                </c:pt>
                <c:pt idx="325">
                  <c:v>81</c:v>
                </c:pt>
                <c:pt idx="326">
                  <c:v>94</c:v>
                </c:pt>
                <c:pt idx="327">
                  <c:v>127</c:v>
                </c:pt>
                <c:pt idx="328">
                  <c:v>82</c:v>
                </c:pt>
                <c:pt idx="329">
                  <c:v>99</c:v>
                </c:pt>
                <c:pt idx="330">
                  <c:v>60</c:v>
                </c:pt>
                <c:pt idx="331">
                  <c:v>71</c:v>
                </c:pt>
                <c:pt idx="332">
                  <c:v>65</c:v>
                </c:pt>
                <c:pt idx="333">
                  <c:v>110</c:v>
                </c:pt>
                <c:pt idx="334">
                  <c:v>78</c:v>
                </c:pt>
                <c:pt idx="335">
                  <c:v>96</c:v>
                </c:pt>
                <c:pt idx="336">
                  <c:v>68</c:v>
                </c:pt>
                <c:pt idx="337">
                  <c:v>92</c:v>
                </c:pt>
                <c:pt idx="338">
                  <c:v>81</c:v>
                </c:pt>
                <c:pt idx="339">
                  <c:v>99</c:v>
                </c:pt>
                <c:pt idx="340">
                  <c:v>86</c:v>
                </c:pt>
                <c:pt idx="341">
                  <c:v>93</c:v>
                </c:pt>
                <c:pt idx="342">
                  <c:v>93</c:v>
                </c:pt>
                <c:pt idx="343">
                  <c:v>95</c:v>
                </c:pt>
                <c:pt idx="344">
                  <c:v>57</c:v>
                </c:pt>
                <c:pt idx="345">
                  <c:v>81</c:v>
                </c:pt>
                <c:pt idx="346">
                  <c:v>89</c:v>
                </c:pt>
                <c:pt idx="347">
                  <c:v>95</c:v>
                </c:pt>
                <c:pt idx="348">
                  <c:v>88</c:v>
                </c:pt>
                <c:pt idx="349">
                  <c:v>81</c:v>
                </c:pt>
                <c:pt idx="350">
                  <c:v>86</c:v>
                </c:pt>
                <c:pt idx="351">
                  <c:v>84</c:v>
                </c:pt>
                <c:pt idx="352">
                  <c:v>90</c:v>
                </c:pt>
                <c:pt idx="353">
                  <c:v>89</c:v>
                </c:pt>
                <c:pt idx="354">
                  <c:v>95</c:v>
                </c:pt>
                <c:pt idx="355">
                  <c:v>86</c:v>
                </c:pt>
                <c:pt idx="356">
                  <c:v>83</c:v>
                </c:pt>
                <c:pt idx="357">
                  <c:v>101</c:v>
                </c:pt>
                <c:pt idx="358">
                  <c:v>80</c:v>
                </c:pt>
                <c:pt idx="359">
                  <c:v>105</c:v>
                </c:pt>
                <c:pt idx="360">
                  <c:v>109</c:v>
                </c:pt>
                <c:pt idx="361">
                  <c:v>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344-4F4A-92D6-1D1A37787F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Weather!$O$3:$O$748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67.7</c:v>
                      </c:pt>
                      <c:pt idx="1">
                        <c:v>69.2</c:v>
                      </c:pt>
                      <c:pt idx="2">
                        <c:v>70.3</c:v>
                      </c:pt>
                      <c:pt idx="3">
                        <c:v>66.8</c:v>
                      </c:pt>
                      <c:pt idx="4">
                        <c:v>71.400000000000006</c:v>
                      </c:pt>
                      <c:pt idx="5">
                        <c:v>73.8</c:v>
                      </c:pt>
                      <c:pt idx="6">
                        <c:v>74</c:v>
                      </c:pt>
                      <c:pt idx="7">
                        <c:v>72.2</c:v>
                      </c:pt>
                      <c:pt idx="8">
                        <c:v>57.7</c:v>
                      </c:pt>
                      <c:pt idx="9">
                        <c:v>52.7</c:v>
                      </c:pt>
                      <c:pt idx="10">
                        <c:v>54.6</c:v>
                      </c:pt>
                      <c:pt idx="11">
                        <c:v>58.7</c:v>
                      </c:pt>
                      <c:pt idx="12">
                        <c:v>61.8</c:v>
                      </c:pt>
                      <c:pt idx="13">
                        <c:v>63</c:v>
                      </c:pt>
                      <c:pt idx="14">
                        <c:v>63.6</c:v>
                      </c:pt>
                      <c:pt idx="15">
                        <c:v>73.7</c:v>
                      </c:pt>
                      <c:pt idx="16">
                        <c:v>71.099999999999994</c:v>
                      </c:pt>
                      <c:pt idx="17">
                        <c:v>76.8</c:v>
                      </c:pt>
                      <c:pt idx="18">
                        <c:v>66.8</c:v>
                      </c:pt>
                      <c:pt idx="19">
                        <c:v>59.7</c:v>
                      </c:pt>
                      <c:pt idx="20">
                        <c:v>70.2</c:v>
                      </c:pt>
                      <c:pt idx="21">
                        <c:v>69.2</c:v>
                      </c:pt>
                      <c:pt idx="22">
                        <c:v>54.8</c:v>
                      </c:pt>
                      <c:pt idx="23">
                        <c:v>51.8</c:v>
                      </c:pt>
                      <c:pt idx="24">
                        <c:v>54.3</c:v>
                      </c:pt>
                      <c:pt idx="25">
                        <c:v>60.8</c:v>
                      </c:pt>
                      <c:pt idx="26">
                        <c:v>63.8</c:v>
                      </c:pt>
                      <c:pt idx="27">
                        <c:v>69.7</c:v>
                      </c:pt>
                      <c:pt idx="28">
                        <c:v>72.3</c:v>
                      </c:pt>
                      <c:pt idx="29">
                        <c:v>69.400000000000006</c:v>
                      </c:pt>
                      <c:pt idx="30">
                        <c:v>76.8</c:v>
                      </c:pt>
                      <c:pt idx="31">
                        <c:v>68.7</c:v>
                      </c:pt>
                      <c:pt idx="32">
                        <c:v>67.099999999999994</c:v>
                      </c:pt>
                      <c:pt idx="33">
                        <c:v>67.599999999999994</c:v>
                      </c:pt>
                      <c:pt idx="34">
                        <c:v>63.7</c:v>
                      </c:pt>
                      <c:pt idx="35">
                        <c:v>62.7</c:v>
                      </c:pt>
                      <c:pt idx="36">
                        <c:v>66.099999999999994</c:v>
                      </c:pt>
                      <c:pt idx="37">
                        <c:v>63.4</c:v>
                      </c:pt>
                      <c:pt idx="38">
                        <c:v>61.9</c:v>
                      </c:pt>
                      <c:pt idx="39">
                        <c:v>61.2</c:v>
                      </c:pt>
                      <c:pt idx="40">
                        <c:v>62.8</c:v>
                      </c:pt>
                      <c:pt idx="41">
                        <c:v>65.8</c:v>
                      </c:pt>
                      <c:pt idx="42">
                        <c:v>57.5</c:v>
                      </c:pt>
                      <c:pt idx="43">
                        <c:v>57.9</c:v>
                      </c:pt>
                      <c:pt idx="44">
                        <c:v>66.7</c:v>
                      </c:pt>
                      <c:pt idx="45">
                        <c:v>66</c:v>
                      </c:pt>
                      <c:pt idx="46">
                        <c:v>67.099999999999994</c:v>
                      </c:pt>
                      <c:pt idx="47">
                        <c:v>68.2</c:v>
                      </c:pt>
                      <c:pt idx="48">
                        <c:v>75</c:v>
                      </c:pt>
                      <c:pt idx="49">
                        <c:v>79.400000000000006</c:v>
                      </c:pt>
                      <c:pt idx="50">
                        <c:v>78.2</c:v>
                      </c:pt>
                      <c:pt idx="51">
                        <c:v>74.5</c:v>
                      </c:pt>
                      <c:pt idx="52">
                        <c:v>71.2</c:v>
                      </c:pt>
                      <c:pt idx="53">
                        <c:v>73.099999999999994</c:v>
                      </c:pt>
                      <c:pt idx="54">
                        <c:v>78.7</c:v>
                      </c:pt>
                      <c:pt idx="55">
                        <c:v>77.400000000000006</c:v>
                      </c:pt>
                      <c:pt idx="56">
                        <c:v>69.5</c:v>
                      </c:pt>
                      <c:pt idx="57">
                        <c:v>69.2</c:v>
                      </c:pt>
                      <c:pt idx="58">
                        <c:v>70.3</c:v>
                      </c:pt>
                      <c:pt idx="59">
                        <c:v>72.900000000000006</c:v>
                      </c:pt>
                      <c:pt idx="60">
                        <c:v>76.2</c:v>
                      </c:pt>
                      <c:pt idx="61">
                        <c:v>72.400000000000006</c:v>
                      </c:pt>
                      <c:pt idx="62">
                        <c:v>72.3</c:v>
                      </c:pt>
                      <c:pt idx="63">
                        <c:v>71.8</c:v>
                      </c:pt>
                      <c:pt idx="64">
                        <c:v>65</c:v>
                      </c:pt>
                      <c:pt idx="65">
                        <c:v>68.8</c:v>
                      </c:pt>
                      <c:pt idx="66">
                        <c:v>70.3</c:v>
                      </c:pt>
                      <c:pt idx="67">
                        <c:v>73.5</c:v>
                      </c:pt>
                      <c:pt idx="68">
                        <c:v>71.900000000000006</c:v>
                      </c:pt>
                      <c:pt idx="69">
                        <c:v>72</c:v>
                      </c:pt>
                      <c:pt idx="70">
                        <c:v>74.7</c:v>
                      </c:pt>
                      <c:pt idx="71">
                        <c:v>70.599999999999994</c:v>
                      </c:pt>
                      <c:pt idx="72">
                        <c:v>74.099999999999994</c:v>
                      </c:pt>
                      <c:pt idx="73">
                        <c:v>75.2</c:v>
                      </c:pt>
                      <c:pt idx="74">
                        <c:v>73.5</c:v>
                      </c:pt>
                      <c:pt idx="75">
                        <c:v>72.7</c:v>
                      </c:pt>
                      <c:pt idx="76">
                        <c:v>77</c:v>
                      </c:pt>
                      <c:pt idx="77">
                        <c:v>79.3</c:v>
                      </c:pt>
                      <c:pt idx="78">
                        <c:v>79.5</c:v>
                      </c:pt>
                      <c:pt idx="79">
                        <c:v>77.2</c:v>
                      </c:pt>
                      <c:pt idx="80">
                        <c:v>72.7</c:v>
                      </c:pt>
                      <c:pt idx="81">
                        <c:v>69.599999999999994</c:v>
                      </c:pt>
                      <c:pt idx="82">
                        <c:v>74.2</c:v>
                      </c:pt>
                      <c:pt idx="83">
                        <c:v>75.900000000000006</c:v>
                      </c:pt>
                      <c:pt idx="84">
                        <c:v>77</c:v>
                      </c:pt>
                      <c:pt idx="85">
                        <c:v>76.599999999999994</c:v>
                      </c:pt>
                      <c:pt idx="86">
                        <c:v>74.599999999999994</c:v>
                      </c:pt>
                      <c:pt idx="87">
                        <c:v>73.900000000000006</c:v>
                      </c:pt>
                      <c:pt idx="88">
                        <c:v>73.7</c:v>
                      </c:pt>
                      <c:pt idx="89">
                        <c:v>80.5</c:v>
                      </c:pt>
                      <c:pt idx="90">
                        <c:v>83</c:v>
                      </c:pt>
                      <c:pt idx="91">
                        <c:v>82.6</c:v>
                      </c:pt>
                      <c:pt idx="92">
                        <c:v>81.7</c:v>
                      </c:pt>
                      <c:pt idx="93">
                        <c:v>81.5</c:v>
                      </c:pt>
                      <c:pt idx="94">
                        <c:v>82.8</c:v>
                      </c:pt>
                      <c:pt idx="95">
                        <c:v>81</c:v>
                      </c:pt>
                      <c:pt idx="96">
                        <c:v>79.099999999999994</c:v>
                      </c:pt>
                      <c:pt idx="97">
                        <c:v>83</c:v>
                      </c:pt>
                      <c:pt idx="98">
                        <c:v>81.900000000000006</c:v>
                      </c:pt>
                      <c:pt idx="99">
                        <c:v>78.599999999999994</c:v>
                      </c:pt>
                      <c:pt idx="100">
                        <c:v>76.8</c:v>
                      </c:pt>
                      <c:pt idx="101">
                        <c:v>78.7</c:v>
                      </c:pt>
                      <c:pt idx="102">
                        <c:v>81.5</c:v>
                      </c:pt>
                      <c:pt idx="103">
                        <c:v>76.8</c:v>
                      </c:pt>
                      <c:pt idx="104">
                        <c:v>78.3</c:v>
                      </c:pt>
                      <c:pt idx="105">
                        <c:v>81.2</c:v>
                      </c:pt>
                      <c:pt idx="106">
                        <c:v>81.599999999999994</c:v>
                      </c:pt>
                      <c:pt idx="107">
                        <c:v>79.5</c:v>
                      </c:pt>
                      <c:pt idx="108">
                        <c:v>79.8</c:v>
                      </c:pt>
                      <c:pt idx="109">
                        <c:v>76.5</c:v>
                      </c:pt>
                      <c:pt idx="110">
                        <c:v>78.2</c:v>
                      </c:pt>
                      <c:pt idx="111">
                        <c:v>78.5</c:v>
                      </c:pt>
                      <c:pt idx="112">
                        <c:v>79.400000000000006</c:v>
                      </c:pt>
                      <c:pt idx="113">
                        <c:v>80.7</c:v>
                      </c:pt>
                      <c:pt idx="114">
                        <c:v>80.900000000000006</c:v>
                      </c:pt>
                      <c:pt idx="115">
                        <c:v>77.400000000000006</c:v>
                      </c:pt>
                      <c:pt idx="116">
                        <c:v>80.8</c:v>
                      </c:pt>
                      <c:pt idx="117">
                        <c:v>80.400000000000006</c:v>
                      </c:pt>
                      <c:pt idx="118">
                        <c:v>77.400000000000006</c:v>
                      </c:pt>
                      <c:pt idx="119">
                        <c:v>79.3</c:v>
                      </c:pt>
                      <c:pt idx="120">
                        <c:v>79.400000000000006</c:v>
                      </c:pt>
                      <c:pt idx="121">
                        <c:v>79.400000000000006</c:v>
                      </c:pt>
                      <c:pt idx="122">
                        <c:v>81.599999999999994</c:v>
                      </c:pt>
                      <c:pt idx="123">
                        <c:v>77.400000000000006</c:v>
                      </c:pt>
                      <c:pt idx="124">
                        <c:v>75.599999999999994</c:v>
                      </c:pt>
                      <c:pt idx="125">
                        <c:v>77.8</c:v>
                      </c:pt>
                      <c:pt idx="126">
                        <c:v>79.2</c:v>
                      </c:pt>
                      <c:pt idx="127">
                        <c:v>80</c:v>
                      </c:pt>
                      <c:pt idx="128">
                        <c:v>77.7</c:v>
                      </c:pt>
                      <c:pt idx="129">
                        <c:v>79.099999999999994</c:v>
                      </c:pt>
                      <c:pt idx="130">
                        <c:v>81.599999999999994</c:v>
                      </c:pt>
                      <c:pt idx="131">
                        <c:v>80</c:v>
                      </c:pt>
                      <c:pt idx="132">
                        <c:v>76.7</c:v>
                      </c:pt>
                      <c:pt idx="133">
                        <c:v>80.7</c:v>
                      </c:pt>
                      <c:pt idx="134">
                        <c:v>82.1</c:v>
                      </c:pt>
                      <c:pt idx="135">
                        <c:v>82.4</c:v>
                      </c:pt>
                      <c:pt idx="136">
                        <c:v>83.6</c:v>
                      </c:pt>
                      <c:pt idx="137">
                        <c:v>82.8</c:v>
                      </c:pt>
                      <c:pt idx="138">
                        <c:v>82.4</c:v>
                      </c:pt>
                      <c:pt idx="139">
                        <c:v>79.7</c:v>
                      </c:pt>
                      <c:pt idx="140">
                        <c:v>79</c:v>
                      </c:pt>
                      <c:pt idx="141">
                        <c:v>81.3</c:v>
                      </c:pt>
                      <c:pt idx="142">
                        <c:v>82.7</c:v>
                      </c:pt>
                      <c:pt idx="143">
                        <c:v>80.3</c:v>
                      </c:pt>
                      <c:pt idx="144">
                        <c:v>80.3</c:v>
                      </c:pt>
                      <c:pt idx="145">
                        <c:v>77.5</c:v>
                      </c:pt>
                      <c:pt idx="146">
                        <c:v>76.599999999999994</c:v>
                      </c:pt>
                      <c:pt idx="147">
                        <c:v>78.3</c:v>
                      </c:pt>
                      <c:pt idx="148">
                        <c:v>76.3</c:v>
                      </c:pt>
                      <c:pt idx="149">
                        <c:v>77.7</c:v>
                      </c:pt>
                      <c:pt idx="150">
                        <c:v>79.599999999999994</c:v>
                      </c:pt>
                      <c:pt idx="151">
                        <c:v>82.6</c:v>
                      </c:pt>
                      <c:pt idx="152">
                        <c:v>78.8</c:v>
                      </c:pt>
                      <c:pt idx="153">
                        <c:v>80.400000000000006</c:v>
                      </c:pt>
                      <c:pt idx="154">
                        <c:v>79.2</c:v>
                      </c:pt>
                      <c:pt idx="155">
                        <c:v>77</c:v>
                      </c:pt>
                      <c:pt idx="156">
                        <c:v>78.099999999999994</c:v>
                      </c:pt>
                      <c:pt idx="157">
                        <c:v>81.3</c:v>
                      </c:pt>
                      <c:pt idx="158">
                        <c:v>77.900000000000006</c:v>
                      </c:pt>
                      <c:pt idx="159">
                        <c:v>80.5</c:v>
                      </c:pt>
                      <c:pt idx="160">
                        <c:v>80.599999999999994</c:v>
                      </c:pt>
                      <c:pt idx="161">
                        <c:v>81.3</c:v>
                      </c:pt>
                      <c:pt idx="162">
                        <c:v>80.3</c:v>
                      </c:pt>
                      <c:pt idx="163">
                        <c:v>82.3</c:v>
                      </c:pt>
                      <c:pt idx="164">
                        <c:v>81.599999999999994</c:v>
                      </c:pt>
                      <c:pt idx="165">
                        <c:v>83.3</c:v>
                      </c:pt>
                      <c:pt idx="166">
                        <c:v>84.1</c:v>
                      </c:pt>
                      <c:pt idx="167">
                        <c:v>82.8</c:v>
                      </c:pt>
                      <c:pt idx="168">
                        <c:v>78.900000000000006</c:v>
                      </c:pt>
                      <c:pt idx="169">
                        <c:v>79.400000000000006</c:v>
                      </c:pt>
                      <c:pt idx="170">
                        <c:v>76.3</c:v>
                      </c:pt>
                      <c:pt idx="171">
                        <c:v>76.7</c:v>
                      </c:pt>
                      <c:pt idx="172">
                        <c:v>74.3</c:v>
                      </c:pt>
                      <c:pt idx="175">
                        <c:v>81.2</c:v>
                      </c:pt>
                      <c:pt idx="176">
                        <c:v>79.7</c:v>
                      </c:pt>
                      <c:pt idx="177">
                        <c:v>80.3</c:v>
                      </c:pt>
                      <c:pt idx="178">
                        <c:v>80</c:v>
                      </c:pt>
                      <c:pt idx="179">
                        <c:v>81.900000000000006</c:v>
                      </c:pt>
                      <c:pt idx="180">
                        <c:v>78.3</c:v>
                      </c:pt>
                      <c:pt idx="181">
                        <c:v>78.7</c:v>
                      </c:pt>
                      <c:pt idx="182">
                        <c:v>78</c:v>
                      </c:pt>
                      <c:pt idx="183">
                        <c:v>76</c:v>
                      </c:pt>
                      <c:pt idx="184">
                        <c:v>72.2</c:v>
                      </c:pt>
                      <c:pt idx="185">
                        <c:v>72.599999999999994</c:v>
                      </c:pt>
                      <c:pt idx="186">
                        <c:v>75.900000000000006</c:v>
                      </c:pt>
                      <c:pt idx="187">
                        <c:v>77</c:v>
                      </c:pt>
                      <c:pt idx="188">
                        <c:v>73</c:v>
                      </c:pt>
                      <c:pt idx="189">
                        <c:v>74.8</c:v>
                      </c:pt>
                      <c:pt idx="190">
                        <c:v>76.8</c:v>
                      </c:pt>
                      <c:pt idx="191">
                        <c:v>78</c:v>
                      </c:pt>
                      <c:pt idx="192">
                        <c:v>76.8</c:v>
                      </c:pt>
                      <c:pt idx="193">
                        <c:v>76.2</c:v>
                      </c:pt>
                      <c:pt idx="194">
                        <c:v>76.8</c:v>
                      </c:pt>
                      <c:pt idx="195">
                        <c:v>79</c:v>
                      </c:pt>
                      <c:pt idx="196">
                        <c:v>64.8</c:v>
                      </c:pt>
                      <c:pt idx="197">
                        <c:v>66.2</c:v>
                      </c:pt>
                      <c:pt idx="198">
                        <c:v>65.599999999999994</c:v>
                      </c:pt>
                      <c:pt idx="199">
                        <c:v>67.400000000000006</c:v>
                      </c:pt>
                      <c:pt idx="200">
                        <c:v>69.900000000000006</c:v>
                      </c:pt>
                      <c:pt idx="201">
                        <c:v>74.599999999999994</c:v>
                      </c:pt>
                      <c:pt idx="202">
                        <c:v>73.5</c:v>
                      </c:pt>
                      <c:pt idx="203">
                        <c:v>73</c:v>
                      </c:pt>
                      <c:pt idx="204">
                        <c:v>74.099999999999994</c:v>
                      </c:pt>
                      <c:pt idx="205">
                        <c:v>75</c:v>
                      </c:pt>
                      <c:pt idx="206">
                        <c:v>74.8</c:v>
                      </c:pt>
                      <c:pt idx="207">
                        <c:v>75.7</c:v>
                      </c:pt>
                      <c:pt idx="208">
                        <c:v>75.3</c:v>
                      </c:pt>
                      <c:pt idx="209">
                        <c:v>73.3</c:v>
                      </c:pt>
                      <c:pt idx="210">
                        <c:v>72.900000000000006</c:v>
                      </c:pt>
                      <c:pt idx="211">
                        <c:v>74.5</c:v>
                      </c:pt>
                      <c:pt idx="212">
                        <c:v>73.5</c:v>
                      </c:pt>
                      <c:pt idx="213">
                        <c:v>73.400000000000006</c:v>
                      </c:pt>
                      <c:pt idx="214">
                        <c:v>74.599999999999994</c:v>
                      </c:pt>
                      <c:pt idx="215">
                        <c:v>76.099999999999994</c:v>
                      </c:pt>
                      <c:pt idx="216">
                        <c:v>78.400000000000006</c:v>
                      </c:pt>
                      <c:pt idx="217">
                        <c:v>76.900000000000006</c:v>
                      </c:pt>
                      <c:pt idx="218">
                        <c:v>75.599999999999994</c:v>
                      </c:pt>
                      <c:pt idx="219">
                        <c:v>76.2</c:v>
                      </c:pt>
                      <c:pt idx="220">
                        <c:v>67.2</c:v>
                      </c:pt>
                      <c:pt idx="221">
                        <c:v>59.2</c:v>
                      </c:pt>
                      <c:pt idx="222">
                        <c:v>60</c:v>
                      </c:pt>
                      <c:pt idx="223">
                        <c:v>64.7</c:v>
                      </c:pt>
                      <c:pt idx="224">
                        <c:v>72.2</c:v>
                      </c:pt>
                      <c:pt idx="225">
                        <c:v>74.7</c:v>
                      </c:pt>
                      <c:pt idx="226">
                        <c:v>74</c:v>
                      </c:pt>
                      <c:pt idx="227">
                        <c:v>73.7</c:v>
                      </c:pt>
                      <c:pt idx="228">
                        <c:v>73</c:v>
                      </c:pt>
                      <c:pt idx="229">
                        <c:v>72.8</c:v>
                      </c:pt>
                      <c:pt idx="230">
                        <c:v>70.400000000000006</c:v>
                      </c:pt>
                      <c:pt idx="231">
                        <c:v>72</c:v>
                      </c:pt>
                      <c:pt idx="232">
                        <c:v>62</c:v>
                      </c:pt>
                      <c:pt idx="233">
                        <c:v>58.8</c:v>
                      </c:pt>
                      <c:pt idx="234">
                        <c:v>56.4</c:v>
                      </c:pt>
                      <c:pt idx="235">
                        <c:v>59.7</c:v>
                      </c:pt>
                      <c:pt idx="236">
                        <c:v>61.8</c:v>
                      </c:pt>
                      <c:pt idx="237">
                        <c:v>62.3</c:v>
                      </c:pt>
                      <c:pt idx="238">
                        <c:v>59</c:v>
                      </c:pt>
                      <c:pt idx="239">
                        <c:v>48.8</c:v>
                      </c:pt>
                      <c:pt idx="240">
                        <c:v>51.7</c:v>
                      </c:pt>
                      <c:pt idx="241">
                        <c:v>54.4</c:v>
                      </c:pt>
                      <c:pt idx="242">
                        <c:v>53.4</c:v>
                      </c:pt>
                      <c:pt idx="243">
                        <c:v>55.8</c:v>
                      </c:pt>
                      <c:pt idx="244">
                        <c:v>56.7</c:v>
                      </c:pt>
                      <c:pt idx="245">
                        <c:v>62.6</c:v>
                      </c:pt>
                      <c:pt idx="246">
                        <c:v>62.4</c:v>
                      </c:pt>
                      <c:pt idx="247">
                        <c:v>56.2</c:v>
                      </c:pt>
                      <c:pt idx="248">
                        <c:v>49.4</c:v>
                      </c:pt>
                      <c:pt idx="249">
                        <c:v>51.4</c:v>
                      </c:pt>
                      <c:pt idx="250">
                        <c:v>59</c:v>
                      </c:pt>
                      <c:pt idx="251">
                        <c:v>60.2</c:v>
                      </c:pt>
                      <c:pt idx="252">
                        <c:v>64</c:v>
                      </c:pt>
                      <c:pt idx="253">
                        <c:v>62</c:v>
                      </c:pt>
                      <c:pt idx="254">
                        <c:v>52.1</c:v>
                      </c:pt>
                      <c:pt idx="255">
                        <c:v>58.1</c:v>
                      </c:pt>
                      <c:pt idx="256">
                        <c:v>64.8</c:v>
                      </c:pt>
                      <c:pt idx="257">
                        <c:v>60.4</c:v>
                      </c:pt>
                      <c:pt idx="258">
                        <c:v>48.9</c:v>
                      </c:pt>
                      <c:pt idx="259">
                        <c:v>55.9</c:v>
                      </c:pt>
                      <c:pt idx="260">
                        <c:v>64.3</c:v>
                      </c:pt>
                      <c:pt idx="261">
                        <c:v>51</c:v>
                      </c:pt>
                      <c:pt idx="262">
                        <c:v>48.2</c:v>
                      </c:pt>
                      <c:pt idx="263">
                        <c:v>53.5</c:v>
                      </c:pt>
                      <c:pt idx="264">
                        <c:v>51.1</c:v>
                      </c:pt>
                      <c:pt idx="265">
                        <c:v>52.8</c:v>
                      </c:pt>
                      <c:pt idx="266">
                        <c:v>55.2</c:v>
                      </c:pt>
                      <c:pt idx="267">
                        <c:v>56.9</c:v>
                      </c:pt>
                      <c:pt idx="268">
                        <c:v>58.2</c:v>
                      </c:pt>
                      <c:pt idx="269">
                        <c:v>59.8</c:v>
                      </c:pt>
                      <c:pt idx="270">
                        <c:v>62.5</c:v>
                      </c:pt>
                      <c:pt idx="271">
                        <c:v>65.5</c:v>
                      </c:pt>
                      <c:pt idx="272">
                        <c:v>53.1</c:v>
                      </c:pt>
                      <c:pt idx="273">
                        <c:v>54.4</c:v>
                      </c:pt>
                      <c:pt idx="274">
                        <c:v>65.599999999999994</c:v>
                      </c:pt>
                      <c:pt idx="275">
                        <c:v>75.2</c:v>
                      </c:pt>
                      <c:pt idx="276">
                        <c:v>65.599999999999994</c:v>
                      </c:pt>
                      <c:pt idx="277">
                        <c:v>49.8</c:v>
                      </c:pt>
                      <c:pt idx="278">
                        <c:v>56.6</c:v>
                      </c:pt>
                      <c:pt idx="279">
                        <c:v>64</c:v>
                      </c:pt>
                      <c:pt idx="280">
                        <c:v>68.099999999999994</c:v>
                      </c:pt>
                      <c:pt idx="281">
                        <c:v>70.5</c:v>
                      </c:pt>
                      <c:pt idx="282">
                        <c:v>68.099999999999994</c:v>
                      </c:pt>
                      <c:pt idx="283">
                        <c:v>68.2</c:v>
                      </c:pt>
                      <c:pt idx="284">
                        <c:v>49.5</c:v>
                      </c:pt>
                      <c:pt idx="285">
                        <c:v>43.9</c:v>
                      </c:pt>
                      <c:pt idx="286">
                        <c:v>44.4</c:v>
                      </c:pt>
                      <c:pt idx="287">
                        <c:v>48</c:v>
                      </c:pt>
                      <c:pt idx="288">
                        <c:v>52.4</c:v>
                      </c:pt>
                      <c:pt idx="289">
                        <c:v>63.7</c:v>
                      </c:pt>
                      <c:pt idx="290">
                        <c:v>70.5</c:v>
                      </c:pt>
                      <c:pt idx="291">
                        <c:v>72.7</c:v>
                      </c:pt>
                      <c:pt idx="292">
                        <c:v>69.3</c:v>
                      </c:pt>
                      <c:pt idx="293">
                        <c:v>72.3</c:v>
                      </c:pt>
                      <c:pt idx="294">
                        <c:v>74.599999999999994</c:v>
                      </c:pt>
                      <c:pt idx="295">
                        <c:v>74.3</c:v>
                      </c:pt>
                      <c:pt idx="296">
                        <c:v>76</c:v>
                      </c:pt>
                      <c:pt idx="297">
                        <c:v>76.8</c:v>
                      </c:pt>
                      <c:pt idx="298">
                        <c:v>53.6</c:v>
                      </c:pt>
                      <c:pt idx="299">
                        <c:v>37</c:v>
                      </c:pt>
                      <c:pt idx="300">
                        <c:v>42.4</c:v>
                      </c:pt>
                      <c:pt idx="301">
                        <c:v>57.3</c:v>
                      </c:pt>
                      <c:pt idx="302">
                        <c:v>56.9</c:v>
                      </c:pt>
                      <c:pt idx="303">
                        <c:v>42.9</c:v>
                      </c:pt>
                      <c:pt idx="304">
                        <c:v>59.2</c:v>
                      </c:pt>
                      <c:pt idx="305">
                        <c:v>67.099999999999994</c:v>
                      </c:pt>
                      <c:pt idx="306">
                        <c:v>48.3</c:v>
                      </c:pt>
                      <c:pt idx="307">
                        <c:v>46.3</c:v>
                      </c:pt>
                      <c:pt idx="308">
                        <c:v>49.3</c:v>
                      </c:pt>
                      <c:pt idx="309">
                        <c:v>51.8</c:v>
                      </c:pt>
                      <c:pt idx="310">
                        <c:v>55.1</c:v>
                      </c:pt>
                      <c:pt idx="311">
                        <c:v>50.8</c:v>
                      </c:pt>
                      <c:pt idx="312">
                        <c:v>39.6</c:v>
                      </c:pt>
                      <c:pt idx="313">
                        <c:v>44.1</c:v>
                      </c:pt>
                      <c:pt idx="314">
                        <c:v>48.8</c:v>
                      </c:pt>
                      <c:pt idx="315">
                        <c:v>63.2</c:v>
                      </c:pt>
                      <c:pt idx="316">
                        <c:v>46.9</c:v>
                      </c:pt>
                      <c:pt idx="317">
                        <c:v>34.1</c:v>
                      </c:pt>
                      <c:pt idx="318">
                        <c:v>34.299999999999997</c:v>
                      </c:pt>
                      <c:pt idx="319">
                        <c:v>37</c:v>
                      </c:pt>
                      <c:pt idx="320">
                        <c:v>44.1</c:v>
                      </c:pt>
                      <c:pt idx="321">
                        <c:v>48.5</c:v>
                      </c:pt>
                      <c:pt idx="322">
                        <c:v>42.7</c:v>
                      </c:pt>
                      <c:pt idx="323">
                        <c:v>45.1</c:v>
                      </c:pt>
                      <c:pt idx="324">
                        <c:v>46.3</c:v>
                      </c:pt>
                      <c:pt idx="325">
                        <c:v>41.6</c:v>
                      </c:pt>
                      <c:pt idx="326">
                        <c:v>52.3</c:v>
                      </c:pt>
                      <c:pt idx="327">
                        <c:v>54</c:v>
                      </c:pt>
                      <c:pt idx="328">
                        <c:v>58.6</c:v>
                      </c:pt>
                      <c:pt idx="329">
                        <c:v>66.099999999999994</c:v>
                      </c:pt>
                      <c:pt idx="330">
                        <c:v>53</c:v>
                      </c:pt>
                      <c:pt idx="331">
                        <c:v>35.200000000000003</c:v>
                      </c:pt>
                      <c:pt idx="332">
                        <c:v>37.5</c:v>
                      </c:pt>
                      <c:pt idx="333">
                        <c:v>42.1</c:v>
                      </c:pt>
                      <c:pt idx="334">
                        <c:v>47.8</c:v>
                      </c:pt>
                      <c:pt idx="335">
                        <c:v>46.2</c:v>
                      </c:pt>
                      <c:pt idx="336">
                        <c:v>49.3</c:v>
                      </c:pt>
                      <c:pt idx="337">
                        <c:v>52.9</c:v>
                      </c:pt>
                      <c:pt idx="338">
                        <c:v>53.5</c:v>
                      </c:pt>
                      <c:pt idx="339">
                        <c:v>52.3</c:v>
                      </c:pt>
                      <c:pt idx="340">
                        <c:v>42.8</c:v>
                      </c:pt>
                      <c:pt idx="341">
                        <c:v>48.7</c:v>
                      </c:pt>
                      <c:pt idx="342">
                        <c:v>52.5</c:v>
                      </c:pt>
                      <c:pt idx="343">
                        <c:v>64.7</c:v>
                      </c:pt>
                      <c:pt idx="344">
                        <c:v>69.5</c:v>
                      </c:pt>
                      <c:pt idx="345">
                        <c:v>46.4</c:v>
                      </c:pt>
                      <c:pt idx="346">
                        <c:v>48.2</c:v>
                      </c:pt>
                      <c:pt idx="347">
                        <c:v>54.6</c:v>
                      </c:pt>
                      <c:pt idx="348">
                        <c:v>70.400000000000006</c:v>
                      </c:pt>
                      <c:pt idx="349">
                        <c:v>73.900000000000006</c:v>
                      </c:pt>
                      <c:pt idx="350">
                        <c:v>70.8</c:v>
                      </c:pt>
                      <c:pt idx="351">
                        <c:v>69.3</c:v>
                      </c:pt>
                      <c:pt idx="352">
                        <c:v>49</c:v>
                      </c:pt>
                      <c:pt idx="353">
                        <c:v>53.8</c:v>
                      </c:pt>
                      <c:pt idx="354">
                        <c:v>48.8</c:v>
                      </c:pt>
                      <c:pt idx="355">
                        <c:v>44.7</c:v>
                      </c:pt>
                      <c:pt idx="356">
                        <c:v>52.7</c:v>
                      </c:pt>
                      <c:pt idx="357">
                        <c:v>57.8</c:v>
                      </c:pt>
                      <c:pt idx="358">
                        <c:v>58.5</c:v>
                      </c:pt>
                      <c:pt idx="359">
                        <c:v>60.4</c:v>
                      </c:pt>
                      <c:pt idx="360">
                        <c:v>68.400000000000006</c:v>
                      </c:pt>
                      <c:pt idx="361">
                        <c:v>73.5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Weather!$P$3:$P$748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0.02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0.21</c:v>
                      </c:pt>
                      <c:pt idx="7">
                        <c:v>0</c:v>
                      </c:pt>
                      <c:pt idx="8">
                        <c:v>0.45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2.5299999999999998</c:v>
                      </c:pt>
                      <c:pt idx="15">
                        <c:v>0.28999999999999998</c:v>
                      </c:pt>
                      <c:pt idx="16">
                        <c:v>0.37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0.06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0.02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2.65</c:v>
                      </c:pt>
                      <c:pt idx="30">
                        <c:v>0</c:v>
                      </c:pt>
                      <c:pt idx="31">
                        <c:v>2.0499999999999998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1.36</c:v>
                      </c:pt>
                      <c:pt idx="36">
                        <c:v>1.91</c:v>
                      </c:pt>
                      <c:pt idx="37">
                        <c:v>0.68</c:v>
                      </c:pt>
                      <c:pt idx="38">
                        <c:v>1.86</c:v>
                      </c:pt>
                      <c:pt idx="39">
                        <c:v>0.13</c:v>
                      </c:pt>
                      <c:pt idx="40">
                        <c:v>0</c:v>
                      </c:pt>
                      <c:pt idx="41">
                        <c:v>0.01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0.62</c:v>
                      </c:pt>
                      <c:pt idx="54">
                        <c:v>0.22</c:v>
                      </c:pt>
                      <c:pt idx="55">
                        <c:v>0</c:v>
                      </c:pt>
                      <c:pt idx="56">
                        <c:v>0.96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1.04</c:v>
                      </c:pt>
                      <c:pt idx="62">
                        <c:v>1.28</c:v>
                      </c:pt>
                      <c:pt idx="63">
                        <c:v>1.69</c:v>
                      </c:pt>
                      <c:pt idx="64">
                        <c:v>0.02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4.45</c:v>
                      </c:pt>
                      <c:pt idx="70">
                        <c:v>0.03</c:v>
                      </c:pt>
                      <c:pt idx="71">
                        <c:v>0.03</c:v>
                      </c:pt>
                      <c:pt idx="72">
                        <c:v>2.54</c:v>
                      </c:pt>
                      <c:pt idx="73">
                        <c:v>0.13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0.22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0.78</c:v>
                      </c:pt>
                      <c:pt idx="85">
                        <c:v>0.02</c:v>
                      </c:pt>
                      <c:pt idx="86">
                        <c:v>0.85</c:v>
                      </c:pt>
                      <c:pt idx="87">
                        <c:v>0.72</c:v>
                      </c:pt>
                      <c:pt idx="88">
                        <c:v>0.83</c:v>
                      </c:pt>
                      <c:pt idx="89">
                        <c:v>1.46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0.9</c:v>
                      </c:pt>
                      <c:pt idx="97">
                        <c:v>0</c:v>
                      </c:pt>
                      <c:pt idx="98">
                        <c:v>1.51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0.26</c:v>
                      </c:pt>
                      <c:pt idx="102">
                        <c:v>0.01</c:v>
                      </c:pt>
                      <c:pt idx="103">
                        <c:v>0</c:v>
                      </c:pt>
                      <c:pt idx="104">
                        <c:v>0.62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0.61</c:v>
                      </c:pt>
                      <c:pt idx="108">
                        <c:v>1.2</c:v>
                      </c:pt>
                      <c:pt idx="109">
                        <c:v>0.22</c:v>
                      </c:pt>
                      <c:pt idx="110">
                        <c:v>0.02</c:v>
                      </c:pt>
                      <c:pt idx="111">
                        <c:v>0.01</c:v>
                      </c:pt>
                      <c:pt idx="112">
                        <c:v>0.02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0.15</c:v>
                      </c:pt>
                      <c:pt idx="116">
                        <c:v>0.74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0.72</c:v>
                      </c:pt>
                      <c:pt idx="120">
                        <c:v>0.01</c:v>
                      </c:pt>
                      <c:pt idx="121">
                        <c:v>0</c:v>
                      </c:pt>
                      <c:pt idx="122">
                        <c:v>0.02</c:v>
                      </c:pt>
                      <c:pt idx="123">
                        <c:v>0.01</c:v>
                      </c:pt>
                      <c:pt idx="124">
                        <c:v>1.79</c:v>
                      </c:pt>
                      <c:pt idx="125">
                        <c:v>0.85</c:v>
                      </c:pt>
                      <c:pt idx="126">
                        <c:v>0.09</c:v>
                      </c:pt>
                      <c:pt idx="127">
                        <c:v>0.01</c:v>
                      </c:pt>
                      <c:pt idx="128">
                        <c:v>0.21</c:v>
                      </c:pt>
                      <c:pt idx="129">
                        <c:v>1.39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0.51</c:v>
                      </c:pt>
                      <c:pt idx="133">
                        <c:v>0.21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1.08</c:v>
                      </c:pt>
                      <c:pt idx="141">
                        <c:v>0</c:v>
                      </c:pt>
                      <c:pt idx="142">
                        <c:v>0.42</c:v>
                      </c:pt>
                      <c:pt idx="143">
                        <c:v>0</c:v>
                      </c:pt>
                      <c:pt idx="144">
                        <c:v>0.71</c:v>
                      </c:pt>
                      <c:pt idx="145">
                        <c:v>0.32</c:v>
                      </c:pt>
                      <c:pt idx="146">
                        <c:v>0.66</c:v>
                      </c:pt>
                      <c:pt idx="147">
                        <c:v>2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0.01</c:v>
                      </c:pt>
                      <c:pt idx="153">
                        <c:v>1.59</c:v>
                      </c:pt>
                      <c:pt idx="154">
                        <c:v>0.6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0.01</c:v>
                      </c:pt>
                      <c:pt idx="160">
                        <c:v>0</c:v>
                      </c:pt>
                      <c:pt idx="161">
                        <c:v>0.19</c:v>
                      </c:pt>
                      <c:pt idx="162">
                        <c:v>0.14000000000000001</c:v>
                      </c:pt>
                      <c:pt idx="163">
                        <c:v>0.13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0.85</c:v>
                      </c:pt>
                      <c:pt idx="170">
                        <c:v>7.0000000000000007E-2</c:v>
                      </c:pt>
                      <c:pt idx="171">
                        <c:v>0.2</c:v>
                      </c:pt>
                      <c:pt idx="172">
                        <c:v>0.09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0.03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0.28000000000000003</c:v>
                      </c:pt>
                      <c:pt idx="188">
                        <c:v>0.67</c:v>
                      </c:pt>
                      <c:pt idx="189">
                        <c:v>3.51</c:v>
                      </c:pt>
                      <c:pt idx="190">
                        <c:v>1.23</c:v>
                      </c:pt>
                      <c:pt idx="191">
                        <c:v>7.0000000000000007E-2</c:v>
                      </c:pt>
                      <c:pt idx="192">
                        <c:v>0.02</c:v>
                      </c:pt>
                      <c:pt idx="193">
                        <c:v>0.25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0.1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0.14000000000000001</c:v>
                      </c:pt>
                      <c:pt idx="203">
                        <c:v>0.38</c:v>
                      </c:pt>
                      <c:pt idx="204">
                        <c:v>0.1</c:v>
                      </c:pt>
                      <c:pt idx="205">
                        <c:v>1.57</c:v>
                      </c:pt>
                      <c:pt idx="206">
                        <c:v>0</c:v>
                      </c:pt>
                      <c:pt idx="207">
                        <c:v>0.19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0.14000000000000001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1.32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0.21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0.01</c:v>
                      </c:pt>
                      <c:pt idx="254">
                        <c:v>0.01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0.4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0.05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1.07</c:v>
                      </c:pt>
                      <c:pt idx="273">
                        <c:v>0.02</c:v>
                      </c:pt>
                      <c:pt idx="274">
                        <c:v>0.32</c:v>
                      </c:pt>
                      <c:pt idx="275">
                        <c:v>0.12</c:v>
                      </c:pt>
                      <c:pt idx="276">
                        <c:v>0</c:v>
                      </c:pt>
                      <c:pt idx="277">
                        <c:v>0.03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1.66</c:v>
                      </c:pt>
                      <c:pt idx="285">
                        <c:v>0</c:v>
                      </c:pt>
                      <c:pt idx="286">
                        <c:v>0.08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0.04</c:v>
                      </c:pt>
                      <c:pt idx="294">
                        <c:v>0.13</c:v>
                      </c:pt>
                      <c:pt idx="295">
                        <c:v>0.02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0.02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0.02</c:v>
                      </c:pt>
                      <c:pt idx="304">
                        <c:v>0</c:v>
                      </c:pt>
                      <c:pt idx="305">
                        <c:v>0.01</c:v>
                      </c:pt>
                      <c:pt idx="306">
                        <c:v>0.93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0.01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0.37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0.78</c:v>
                      </c:pt>
                      <c:pt idx="322">
                        <c:v>0.02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0.22</c:v>
                      </c:pt>
                      <c:pt idx="330">
                        <c:v>0.01</c:v>
                      </c:pt>
                      <c:pt idx="331">
                        <c:v>0.61</c:v>
                      </c:pt>
                      <c:pt idx="332">
                        <c:v>0.01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0.01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0.56000000000000005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0.03</c:v>
                      </c:pt>
                      <c:pt idx="350">
                        <c:v>0.04</c:v>
                      </c:pt>
                      <c:pt idx="351">
                        <c:v>0</c:v>
                      </c:pt>
                      <c:pt idx="352">
                        <c:v>0.62</c:v>
                      </c:pt>
                      <c:pt idx="353">
                        <c:v>0</c:v>
                      </c:pt>
                      <c:pt idx="354">
                        <c:v>0.02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C344-4F4A-92D6-1D1A37787F88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Gardere Path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Weather!$P$3:$P$748</c:f>
              <c:numCache>
                <c:formatCode>General</c:formatCode>
                <c:ptCount val="746"/>
                <c:pt idx="0">
                  <c:v>0.02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0.21</c:v>
                </c:pt>
                <c:pt idx="7">
                  <c:v>0</c:v>
                </c:pt>
                <c:pt idx="8">
                  <c:v>0.45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2.5299999999999998</c:v>
                </c:pt>
                <c:pt idx="15">
                  <c:v>0.28999999999999998</c:v>
                </c:pt>
                <c:pt idx="16">
                  <c:v>0.37</c:v>
                </c:pt>
                <c:pt idx="17">
                  <c:v>0</c:v>
                </c:pt>
                <c:pt idx="18">
                  <c:v>0</c:v>
                </c:pt>
                <c:pt idx="19">
                  <c:v>0.06</c:v>
                </c:pt>
                <c:pt idx="20">
                  <c:v>0</c:v>
                </c:pt>
                <c:pt idx="21">
                  <c:v>0</c:v>
                </c:pt>
                <c:pt idx="22">
                  <c:v>0.02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2.65</c:v>
                </c:pt>
                <c:pt idx="30">
                  <c:v>0</c:v>
                </c:pt>
                <c:pt idx="31">
                  <c:v>2.0499999999999998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1.36</c:v>
                </c:pt>
                <c:pt idx="36">
                  <c:v>1.91</c:v>
                </c:pt>
                <c:pt idx="37">
                  <c:v>0.68</c:v>
                </c:pt>
                <c:pt idx="38">
                  <c:v>1.86</c:v>
                </c:pt>
                <c:pt idx="39">
                  <c:v>0.13</c:v>
                </c:pt>
                <c:pt idx="40">
                  <c:v>0</c:v>
                </c:pt>
                <c:pt idx="41">
                  <c:v>0.01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0.62</c:v>
                </c:pt>
                <c:pt idx="54">
                  <c:v>0.22</c:v>
                </c:pt>
                <c:pt idx="55">
                  <c:v>0</c:v>
                </c:pt>
                <c:pt idx="56">
                  <c:v>0.96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1.04</c:v>
                </c:pt>
                <c:pt idx="62">
                  <c:v>1.28</c:v>
                </c:pt>
                <c:pt idx="63">
                  <c:v>1.69</c:v>
                </c:pt>
                <c:pt idx="64">
                  <c:v>0.02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4.45</c:v>
                </c:pt>
                <c:pt idx="70">
                  <c:v>0.03</c:v>
                </c:pt>
                <c:pt idx="71">
                  <c:v>0.03</c:v>
                </c:pt>
                <c:pt idx="72">
                  <c:v>2.54</c:v>
                </c:pt>
                <c:pt idx="73">
                  <c:v>0.13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0.22</c:v>
                </c:pt>
                <c:pt idx="82">
                  <c:v>0</c:v>
                </c:pt>
                <c:pt idx="83">
                  <c:v>0</c:v>
                </c:pt>
                <c:pt idx="84">
                  <c:v>0.78</c:v>
                </c:pt>
                <c:pt idx="85">
                  <c:v>0.02</c:v>
                </c:pt>
                <c:pt idx="86">
                  <c:v>0.85</c:v>
                </c:pt>
                <c:pt idx="87">
                  <c:v>0.72</c:v>
                </c:pt>
                <c:pt idx="88">
                  <c:v>0.83</c:v>
                </c:pt>
                <c:pt idx="89">
                  <c:v>1.46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0.9</c:v>
                </c:pt>
                <c:pt idx="97">
                  <c:v>0</c:v>
                </c:pt>
                <c:pt idx="98">
                  <c:v>1.51</c:v>
                </c:pt>
                <c:pt idx="99">
                  <c:v>0</c:v>
                </c:pt>
                <c:pt idx="100">
                  <c:v>0</c:v>
                </c:pt>
                <c:pt idx="101">
                  <c:v>0.26</c:v>
                </c:pt>
                <c:pt idx="102">
                  <c:v>0.01</c:v>
                </c:pt>
                <c:pt idx="103">
                  <c:v>0</c:v>
                </c:pt>
                <c:pt idx="104">
                  <c:v>0.62</c:v>
                </c:pt>
                <c:pt idx="105">
                  <c:v>0</c:v>
                </c:pt>
                <c:pt idx="106">
                  <c:v>0</c:v>
                </c:pt>
                <c:pt idx="107">
                  <c:v>0.61</c:v>
                </c:pt>
                <c:pt idx="108">
                  <c:v>1.2</c:v>
                </c:pt>
                <c:pt idx="109">
                  <c:v>0.22</c:v>
                </c:pt>
                <c:pt idx="110">
                  <c:v>0.02</c:v>
                </c:pt>
                <c:pt idx="111">
                  <c:v>0.01</c:v>
                </c:pt>
                <c:pt idx="112">
                  <c:v>0.02</c:v>
                </c:pt>
                <c:pt idx="113">
                  <c:v>0</c:v>
                </c:pt>
                <c:pt idx="114">
                  <c:v>0</c:v>
                </c:pt>
                <c:pt idx="115">
                  <c:v>0.15</c:v>
                </c:pt>
                <c:pt idx="116">
                  <c:v>0.74</c:v>
                </c:pt>
                <c:pt idx="117">
                  <c:v>0</c:v>
                </c:pt>
                <c:pt idx="118">
                  <c:v>0</c:v>
                </c:pt>
                <c:pt idx="119">
                  <c:v>0.72</c:v>
                </c:pt>
                <c:pt idx="120">
                  <c:v>0.01</c:v>
                </c:pt>
                <c:pt idx="121">
                  <c:v>0</c:v>
                </c:pt>
                <c:pt idx="122">
                  <c:v>0.02</c:v>
                </c:pt>
                <c:pt idx="123">
                  <c:v>0.01</c:v>
                </c:pt>
                <c:pt idx="124">
                  <c:v>1.79</c:v>
                </c:pt>
                <c:pt idx="125">
                  <c:v>0.85</c:v>
                </c:pt>
                <c:pt idx="126">
                  <c:v>0.09</c:v>
                </c:pt>
                <c:pt idx="127">
                  <c:v>0.01</c:v>
                </c:pt>
                <c:pt idx="128">
                  <c:v>0.21</c:v>
                </c:pt>
                <c:pt idx="129">
                  <c:v>1.39</c:v>
                </c:pt>
                <c:pt idx="130">
                  <c:v>0</c:v>
                </c:pt>
                <c:pt idx="131">
                  <c:v>0</c:v>
                </c:pt>
                <c:pt idx="132">
                  <c:v>0.51</c:v>
                </c:pt>
                <c:pt idx="133">
                  <c:v>0.21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1.08</c:v>
                </c:pt>
                <c:pt idx="141">
                  <c:v>0</c:v>
                </c:pt>
                <c:pt idx="142">
                  <c:v>0.42</c:v>
                </c:pt>
                <c:pt idx="143">
                  <c:v>0</c:v>
                </c:pt>
                <c:pt idx="144">
                  <c:v>0.71</c:v>
                </c:pt>
                <c:pt idx="145">
                  <c:v>0.32</c:v>
                </c:pt>
                <c:pt idx="146">
                  <c:v>0.66</c:v>
                </c:pt>
                <c:pt idx="147">
                  <c:v>2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0.01</c:v>
                </c:pt>
                <c:pt idx="153">
                  <c:v>1.59</c:v>
                </c:pt>
                <c:pt idx="154">
                  <c:v>0.6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0.01</c:v>
                </c:pt>
                <c:pt idx="160">
                  <c:v>0</c:v>
                </c:pt>
                <c:pt idx="161">
                  <c:v>0.19</c:v>
                </c:pt>
                <c:pt idx="162">
                  <c:v>0.14000000000000001</c:v>
                </c:pt>
                <c:pt idx="163">
                  <c:v>0.13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0.85</c:v>
                </c:pt>
                <c:pt idx="170">
                  <c:v>7.0000000000000007E-2</c:v>
                </c:pt>
                <c:pt idx="171">
                  <c:v>0.2</c:v>
                </c:pt>
                <c:pt idx="172">
                  <c:v>0.09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0.03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0.28000000000000003</c:v>
                </c:pt>
                <c:pt idx="188">
                  <c:v>0.67</c:v>
                </c:pt>
                <c:pt idx="189">
                  <c:v>3.51</c:v>
                </c:pt>
                <c:pt idx="190">
                  <c:v>1.23</c:v>
                </c:pt>
                <c:pt idx="191">
                  <c:v>7.0000000000000007E-2</c:v>
                </c:pt>
                <c:pt idx="192">
                  <c:v>0.02</c:v>
                </c:pt>
                <c:pt idx="193">
                  <c:v>0.25</c:v>
                </c:pt>
                <c:pt idx="194">
                  <c:v>0</c:v>
                </c:pt>
                <c:pt idx="195">
                  <c:v>0</c:v>
                </c:pt>
                <c:pt idx="196">
                  <c:v>0.1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0.14000000000000001</c:v>
                </c:pt>
                <c:pt idx="203">
                  <c:v>0.38</c:v>
                </c:pt>
                <c:pt idx="204">
                  <c:v>0.1</c:v>
                </c:pt>
                <c:pt idx="205">
                  <c:v>1.57</c:v>
                </c:pt>
                <c:pt idx="206">
                  <c:v>0</c:v>
                </c:pt>
                <c:pt idx="207">
                  <c:v>0.19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0.14000000000000001</c:v>
                </c:pt>
                <c:pt idx="230">
                  <c:v>0</c:v>
                </c:pt>
                <c:pt idx="231">
                  <c:v>0</c:v>
                </c:pt>
                <c:pt idx="232">
                  <c:v>1.32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0.21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0.01</c:v>
                </c:pt>
                <c:pt idx="254">
                  <c:v>0.01</c:v>
                </c:pt>
                <c:pt idx="255">
                  <c:v>0</c:v>
                </c:pt>
                <c:pt idx="256">
                  <c:v>0</c:v>
                </c:pt>
                <c:pt idx="257">
                  <c:v>0.4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0.05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1.07</c:v>
                </c:pt>
                <c:pt idx="273">
                  <c:v>0.02</c:v>
                </c:pt>
                <c:pt idx="274">
                  <c:v>0.32</c:v>
                </c:pt>
                <c:pt idx="275">
                  <c:v>0.12</c:v>
                </c:pt>
                <c:pt idx="276">
                  <c:v>0</c:v>
                </c:pt>
                <c:pt idx="277">
                  <c:v>0.03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1.66</c:v>
                </c:pt>
                <c:pt idx="285">
                  <c:v>0</c:v>
                </c:pt>
                <c:pt idx="286">
                  <c:v>0.08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0.04</c:v>
                </c:pt>
                <c:pt idx="294">
                  <c:v>0.13</c:v>
                </c:pt>
                <c:pt idx="295">
                  <c:v>0.02</c:v>
                </c:pt>
                <c:pt idx="296">
                  <c:v>0</c:v>
                </c:pt>
                <c:pt idx="297">
                  <c:v>0</c:v>
                </c:pt>
                <c:pt idx="298">
                  <c:v>0.02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0.02</c:v>
                </c:pt>
                <c:pt idx="304">
                  <c:v>0</c:v>
                </c:pt>
                <c:pt idx="305">
                  <c:v>0.01</c:v>
                </c:pt>
                <c:pt idx="306">
                  <c:v>0.93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0.01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0.37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0.78</c:v>
                </c:pt>
                <c:pt idx="322">
                  <c:v>0.02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0.22</c:v>
                </c:pt>
                <c:pt idx="330">
                  <c:v>0.01</c:v>
                </c:pt>
                <c:pt idx="331">
                  <c:v>0.61</c:v>
                </c:pt>
                <c:pt idx="332">
                  <c:v>0.01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0.01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0.56000000000000005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0.03</c:v>
                </c:pt>
                <c:pt idx="350">
                  <c:v>0.04</c:v>
                </c:pt>
                <c:pt idx="351">
                  <c:v>0</c:v>
                </c:pt>
                <c:pt idx="352">
                  <c:v>0.62</c:v>
                </c:pt>
                <c:pt idx="353">
                  <c:v>0</c:v>
                </c:pt>
                <c:pt idx="354">
                  <c:v>0.02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</c:numCache>
            </c:numRef>
          </c:xVal>
          <c:yVal>
            <c:numRef>
              <c:f>Weather!$Q$3:$Q$748</c:f>
              <c:numCache>
                <c:formatCode>General</c:formatCode>
                <c:ptCount val="746"/>
                <c:pt idx="0">
                  <c:v>33</c:v>
                </c:pt>
                <c:pt idx="1">
                  <c:v>65</c:v>
                </c:pt>
                <c:pt idx="2">
                  <c:v>82</c:v>
                </c:pt>
                <c:pt idx="3">
                  <c:v>72</c:v>
                </c:pt>
                <c:pt idx="4">
                  <c:v>86</c:v>
                </c:pt>
                <c:pt idx="5">
                  <c:v>61</c:v>
                </c:pt>
                <c:pt idx="6">
                  <c:v>85</c:v>
                </c:pt>
                <c:pt idx="7">
                  <c:v>88</c:v>
                </c:pt>
                <c:pt idx="8">
                  <c:v>72</c:v>
                </c:pt>
                <c:pt idx="9">
                  <c:v>65</c:v>
                </c:pt>
                <c:pt idx="10">
                  <c:v>89</c:v>
                </c:pt>
                <c:pt idx="11">
                  <c:v>73</c:v>
                </c:pt>
                <c:pt idx="12">
                  <c:v>74</c:v>
                </c:pt>
                <c:pt idx="13">
                  <c:v>63</c:v>
                </c:pt>
                <c:pt idx="14">
                  <c:v>105</c:v>
                </c:pt>
                <c:pt idx="15">
                  <c:v>76</c:v>
                </c:pt>
                <c:pt idx="16">
                  <c:v>113</c:v>
                </c:pt>
                <c:pt idx="17">
                  <c:v>88</c:v>
                </c:pt>
                <c:pt idx="18">
                  <c:v>115</c:v>
                </c:pt>
                <c:pt idx="19">
                  <c:v>91</c:v>
                </c:pt>
                <c:pt idx="20">
                  <c:v>74</c:v>
                </c:pt>
                <c:pt idx="21">
                  <c:v>72</c:v>
                </c:pt>
                <c:pt idx="22">
                  <c:v>73</c:v>
                </c:pt>
                <c:pt idx="23">
                  <c:v>91</c:v>
                </c:pt>
                <c:pt idx="24">
                  <c:v>80</c:v>
                </c:pt>
                <c:pt idx="25">
                  <c:v>71</c:v>
                </c:pt>
                <c:pt idx="26">
                  <c:v>67</c:v>
                </c:pt>
                <c:pt idx="27">
                  <c:v>70</c:v>
                </c:pt>
                <c:pt idx="28">
                  <c:v>62</c:v>
                </c:pt>
                <c:pt idx="29">
                  <c:v>74</c:v>
                </c:pt>
                <c:pt idx="30">
                  <c:v>71</c:v>
                </c:pt>
                <c:pt idx="31">
                  <c:v>83</c:v>
                </c:pt>
                <c:pt idx="32">
                  <c:v>113</c:v>
                </c:pt>
                <c:pt idx="33">
                  <c:v>87</c:v>
                </c:pt>
                <c:pt idx="34">
                  <c:v>60</c:v>
                </c:pt>
                <c:pt idx="35">
                  <c:v>57</c:v>
                </c:pt>
                <c:pt idx="36">
                  <c:v>78</c:v>
                </c:pt>
                <c:pt idx="37">
                  <c:v>67</c:v>
                </c:pt>
                <c:pt idx="38">
                  <c:v>73</c:v>
                </c:pt>
                <c:pt idx="39">
                  <c:v>91</c:v>
                </c:pt>
                <c:pt idx="40">
                  <c:v>61</c:v>
                </c:pt>
                <c:pt idx="41">
                  <c:v>70</c:v>
                </c:pt>
                <c:pt idx="42">
                  <c:v>76</c:v>
                </c:pt>
                <c:pt idx="43">
                  <c:v>59</c:v>
                </c:pt>
                <c:pt idx="44">
                  <c:v>73</c:v>
                </c:pt>
                <c:pt idx="45">
                  <c:v>84</c:v>
                </c:pt>
                <c:pt idx="46">
                  <c:v>96</c:v>
                </c:pt>
                <c:pt idx="47">
                  <c:v>44</c:v>
                </c:pt>
                <c:pt idx="48">
                  <c:v>79</c:v>
                </c:pt>
                <c:pt idx="49">
                  <c:v>55</c:v>
                </c:pt>
                <c:pt idx="50">
                  <c:v>91</c:v>
                </c:pt>
                <c:pt idx="51">
                  <c:v>54</c:v>
                </c:pt>
                <c:pt idx="52">
                  <c:v>62</c:v>
                </c:pt>
                <c:pt idx="53">
                  <c:v>69</c:v>
                </c:pt>
                <c:pt idx="54">
                  <c:v>45</c:v>
                </c:pt>
                <c:pt idx="55">
                  <c:v>43</c:v>
                </c:pt>
                <c:pt idx="56">
                  <c:v>67</c:v>
                </c:pt>
                <c:pt idx="57">
                  <c:v>40</c:v>
                </c:pt>
                <c:pt idx="58">
                  <c:v>88</c:v>
                </c:pt>
                <c:pt idx="59">
                  <c:v>69</c:v>
                </c:pt>
                <c:pt idx="60">
                  <c:v>60</c:v>
                </c:pt>
                <c:pt idx="61">
                  <c:v>85</c:v>
                </c:pt>
                <c:pt idx="62">
                  <c:v>68</c:v>
                </c:pt>
                <c:pt idx="63">
                  <c:v>81</c:v>
                </c:pt>
                <c:pt idx="64">
                  <c:v>93</c:v>
                </c:pt>
                <c:pt idx="65">
                  <c:v>83</c:v>
                </c:pt>
                <c:pt idx="66">
                  <c:v>60</c:v>
                </c:pt>
                <c:pt idx="67">
                  <c:v>77</c:v>
                </c:pt>
                <c:pt idx="68">
                  <c:v>55</c:v>
                </c:pt>
                <c:pt idx="69">
                  <c:v>50</c:v>
                </c:pt>
                <c:pt idx="70">
                  <c:v>65</c:v>
                </c:pt>
                <c:pt idx="71">
                  <c:v>44</c:v>
                </c:pt>
                <c:pt idx="72">
                  <c:v>86</c:v>
                </c:pt>
                <c:pt idx="73">
                  <c:v>87</c:v>
                </c:pt>
                <c:pt idx="74">
                  <c:v>64</c:v>
                </c:pt>
                <c:pt idx="75">
                  <c:v>74</c:v>
                </c:pt>
                <c:pt idx="76">
                  <c:v>94</c:v>
                </c:pt>
                <c:pt idx="77">
                  <c:v>67</c:v>
                </c:pt>
                <c:pt idx="78">
                  <c:v>98</c:v>
                </c:pt>
                <c:pt idx="79">
                  <c:v>99</c:v>
                </c:pt>
                <c:pt idx="80">
                  <c:v>82</c:v>
                </c:pt>
                <c:pt idx="81">
                  <c:v>73</c:v>
                </c:pt>
                <c:pt idx="82">
                  <c:v>99</c:v>
                </c:pt>
                <c:pt idx="83">
                  <c:v>109</c:v>
                </c:pt>
                <c:pt idx="84">
                  <c:v>77</c:v>
                </c:pt>
                <c:pt idx="85">
                  <c:v>76</c:v>
                </c:pt>
                <c:pt idx="86">
                  <c:v>73</c:v>
                </c:pt>
                <c:pt idx="87">
                  <c:v>87</c:v>
                </c:pt>
                <c:pt idx="88">
                  <c:v>107</c:v>
                </c:pt>
                <c:pt idx="89">
                  <c:v>104</c:v>
                </c:pt>
                <c:pt idx="90">
                  <c:v>88</c:v>
                </c:pt>
                <c:pt idx="91">
                  <c:v>78</c:v>
                </c:pt>
                <c:pt idx="92">
                  <c:v>83</c:v>
                </c:pt>
                <c:pt idx="93">
                  <c:v>79</c:v>
                </c:pt>
                <c:pt idx="94">
                  <c:v>81</c:v>
                </c:pt>
                <c:pt idx="95">
                  <c:v>86</c:v>
                </c:pt>
                <c:pt idx="96">
                  <c:v>75</c:v>
                </c:pt>
                <c:pt idx="97">
                  <c:v>84</c:v>
                </c:pt>
                <c:pt idx="98">
                  <c:v>73</c:v>
                </c:pt>
                <c:pt idx="99">
                  <c:v>92</c:v>
                </c:pt>
                <c:pt idx="100">
                  <c:v>81</c:v>
                </c:pt>
                <c:pt idx="101">
                  <c:v>96</c:v>
                </c:pt>
                <c:pt idx="102">
                  <c:v>105</c:v>
                </c:pt>
                <c:pt idx="103">
                  <c:v>74</c:v>
                </c:pt>
                <c:pt idx="104">
                  <c:v>92</c:v>
                </c:pt>
                <c:pt idx="105">
                  <c:v>65</c:v>
                </c:pt>
                <c:pt idx="106">
                  <c:v>119</c:v>
                </c:pt>
                <c:pt idx="107">
                  <c:v>108</c:v>
                </c:pt>
                <c:pt idx="109">
                  <c:v>116</c:v>
                </c:pt>
                <c:pt idx="110">
                  <c:v>130</c:v>
                </c:pt>
                <c:pt idx="111">
                  <c:v>92</c:v>
                </c:pt>
                <c:pt idx="112">
                  <c:v>101</c:v>
                </c:pt>
                <c:pt idx="113">
                  <c:v>93</c:v>
                </c:pt>
                <c:pt idx="114">
                  <c:v>64</c:v>
                </c:pt>
                <c:pt idx="115">
                  <c:v>76</c:v>
                </c:pt>
                <c:pt idx="116">
                  <c:v>90</c:v>
                </c:pt>
                <c:pt idx="117">
                  <c:v>125</c:v>
                </c:pt>
                <c:pt idx="118">
                  <c:v>93</c:v>
                </c:pt>
                <c:pt idx="119">
                  <c:v>95</c:v>
                </c:pt>
                <c:pt idx="120">
                  <c:v>85</c:v>
                </c:pt>
                <c:pt idx="121">
                  <c:v>66</c:v>
                </c:pt>
                <c:pt idx="122">
                  <c:v>92</c:v>
                </c:pt>
                <c:pt idx="123">
                  <c:v>89</c:v>
                </c:pt>
                <c:pt idx="124">
                  <c:v>112</c:v>
                </c:pt>
                <c:pt idx="125">
                  <c:v>122</c:v>
                </c:pt>
                <c:pt idx="126">
                  <c:v>89</c:v>
                </c:pt>
                <c:pt idx="127">
                  <c:v>101</c:v>
                </c:pt>
                <c:pt idx="128">
                  <c:v>94</c:v>
                </c:pt>
                <c:pt idx="129">
                  <c:v>85</c:v>
                </c:pt>
                <c:pt idx="130">
                  <c:v>101</c:v>
                </c:pt>
                <c:pt idx="131">
                  <c:v>112</c:v>
                </c:pt>
                <c:pt idx="132">
                  <c:v>94</c:v>
                </c:pt>
                <c:pt idx="133">
                  <c:v>96</c:v>
                </c:pt>
                <c:pt idx="134">
                  <c:v>108</c:v>
                </c:pt>
                <c:pt idx="135">
                  <c:v>80</c:v>
                </c:pt>
                <c:pt idx="136">
                  <c:v>101</c:v>
                </c:pt>
                <c:pt idx="137">
                  <c:v>92</c:v>
                </c:pt>
                <c:pt idx="138">
                  <c:v>86</c:v>
                </c:pt>
                <c:pt idx="139">
                  <c:v>104</c:v>
                </c:pt>
                <c:pt idx="140">
                  <c:v>96</c:v>
                </c:pt>
                <c:pt idx="141">
                  <c:v>85</c:v>
                </c:pt>
                <c:pt idx="142">
                  <c:v>70</c:v>
                </c:pt>
                <c:pt idx="143">
                  <c:v>107</c:v>
                </c:pt>
                <c:pt idx="144">
                  <c:v>102</c:v>
                </c:pt>
                <c:pt idx="145">
                  <c:v>86</c:v>
                </c:pt>
                <c:pt idx="146">
                  <c:v>109</c:v>
                </c:pt>
                <c:pt idx="147">
                  <c:v>93</c:v>
                </c:pt>
                <c:pt idx="148">
                  <c:v>115</c:v>
                </c:pt>
                <c:pt idx="149">
                  <c:v>131</c:v>
                </c:pt>
                <c:pt idx="150">
                  <c:v>124</c:v>
                </c:pt>
                <c:pt idx="151">
                  <c:v>116</c:v>
                </c:pt>
                <c:pt idx="152">
                  <c:v>83</c:v>
                </c:pt>
                <c:pt idx="153">
                  <c:v>91</c:v>
                </c:pt>
                <c:pt idx="154">
                  <c:v>74</c:v>
                </c:pt>
                <c:pt idx="155">
                  <c:v>77</c:v>
                </c:pt>
                <c:pt idx="156">
                  <c:v>82</c:v>
                </c:pt>
                <c:pt idx="157">
                  <c:v>92</c:v>
                </c:pt>
                <c:pt idx="158">
                  <c:v>123</c:v>
                </c:pt>
                <c:pt idx="159">
                  <c:v>82</c:v>
                </c:pt>
                <c:pt idx="160">
                  <c:v>75</c:v>
                </c:pt>
                <c:pt idx="161">
                  <c:v>75</c:v>
                </c:pt>
                <c:pt idx="162">
                  <c:v>79</c:v>
                </c:pt>
                <c:pt idx="163">
                  <c:v>98</c:v>
                </c:pt>
                <c:pt idx="164">
                  <c:v>110</c:v>
                </c:pt>
                <c:pt idx="165">
                  <c:v>115</c:v>
                </c:pt>
                <c:pt idx="166">
                  <c:v>103</c:v>
                </c:pt>
                <c:pt idx="167">
                  <c:v>95</c:v>
                </c:pt>
                <c:pt idx="168">
                  <c:v>106</c:v>
                </c:pt>
                <c:pt idx="169">
                  <c:v>87</c:v>
                </c:pt>
                <c:pt idx="170">
                  <c:v>104</c:v>
                </c:pt>
                <c:pt idx="171">
                  <c:v>125</c:v>
                </c:pt>
                <c:pt idx="172">
                  <c:v>30</c:v>
                </c:pt>
                <c:pt idx="173">
                  <c:v>153</c:v>
                </c:pt>
                <c:pt idx="174">
                  <c:v>136</c:v>
                </c:pt>
                <c:pt idx="175">
                  <c:v>152</c:v>
                </c:pt>
                <c:pt idx="176">
                  <c:v>126</c:v>
                </c:pt>
                <c:pt idx="177">
                  <c:v>140</c:v>
                </c:pt>
                <c:pt idx="178">
                  <c:v>123</c:v>
                </c:pt>
                <c:pt idx="179">
                  <c:v>91</c:v>
                </c:pt>
                <c:pt idx="180">
                  <c:v>98</c:v>
                </c:pt>
                <c:pt idx="181">
                  <c:v>92</c:v>
                </c:pt>
                <c:pt idx="182">
                  <c:v>107</c:v>
                </c:pt>
                <c:pt idx="183">
                  <c:v>94</c:v>
                </c:pt>
                <c:pt idx="184">
                  <c:v>247</c:v>
                </c:pt>
                <c:pt idx="185">
                  <c:v>132</c:v>
                </c:pt>
                <c:pt idx="186">
                  <c:v>162</c:v>
                </c:pt>
                <c:pt idx="187">
                  <c:v>106</c:v>
                </c:pt>
                <c:pt idx="188">
                  <c:v>88</c:v>
                </c:pt>
                <c:pt idx="189">
                  <c:v>76</c:v>
                </c:pt>
                <c:pt idx="190">
                  <c:v>104</c:v>
                </c:pt>
                <c:pt idx="191">
                  <c:v>91</c:v>
                </c:pt>
                <c:pt idx="192">
                  <c:v>95</c:v>
                </c:pt>
                <c:pt idx="193">
                  <c:v>75</c:v>
                </c:pt>
                <c:pt idx="194">
                  <c:v>119</c:v>
                </c:pt>
                <c:pt idx="195">
                  <c:v>127</c:v>
                </c:pt>
                <c:pt idx="196">
                  <c:v>110</c:v>
                </c:pt>
                <c:pt idx="197">
                  <c:v>117</c:v>
                </c:pt>
                <c:pt idx="198">
                  <c:v>133</c:v>
                </c:pt>
                <c:pt idx="199">
                  <c:v>115</c:v>
                </c:pt>
                <c:pt idx="200">
                  <c:v>135</c:v>
                </c:pt>
                <c:pt idx="201">
                  <c:v>125</c:v>
                </c:pt>
                <c:pt idx="202">
                  <c:v>104</c:v>
                </c:pt>
                <c:pt idx="203">
                  <c:v>124</c:v>
                </c:pt>
                <c:pt idx="204">
                  <c:v>127</c:v>
                </c:pt>
                <c:pt idx="205">
                  <c:v>101</c:v>
                </c:pt>
                <c:pt idx="206">
                  <c:v>170</c:v>
                </c:pt>
                <c:pt idx="207">
                  <c:v>142</c:v>
                </c:pt>
                <c:pt idx="208">
                  <c:v>84</c:v>
                </c:pt>
                <c:pt idx="209">
                  <c:v>106</c:v>
                </c:pt>
                <c:pt idx="210">
                  <c:v>100</c:v>
                </c:pt>
                <c:pt idx="211">
                  <c:v>117</c:v>
                </c:pt>
                <c:pt idx="212">
                  <c:v>107</c:v>
                </c:pt>
                <c:pt idx="213">
                  <c:v>139</c:v>
                </c:pt>
                <c:pt idx="214">
                  <c:v>117</c:v>
                </c:pt>
                <c:pt idx="215">
                  <c:v>103</c:v>
                </c:pt>
                <c:pt idx="216">
                  <c:v>105</c:v>
                </c:pt>
                <c:pt idx="217">
                  <c:v>82</c:v>
                </c:pt>
                <c:pt idx="218">
                  <c:v>84</c:v>
                </c:pt>
                <c:pt idx="219">
                  <c:v>81</c:v>
                </c:pt>
                <c:pt idx="220">
                  <c:v>153</c:v>
                </c:pt>
                <c:pt idx="221">
                  <c:v>140</c:v>
                </c:pt>
                <c:pt idx="222">
                  <c:v>125</c:v>
                </c:pt>
                <c:pt idx="223">
                  <c:v>94</c:v>
                </c:pt>
                <c:pt idx="224">
                  <c:v>101</c:v>
                </c:pt>
                <c:pt idx="225">
                  <c:v>117</c:v>
                </c:pt>
                <c:pt idx="226">
                  <c:v>127</c:v>
                </c:pt>
                <c:pt idx="227">
                  <c:v>138</c:v>
                </c:pt>
                <c:pt idx="228">
                  <c:v>97</c:v>
                </c:pt>
                <c:pt idx="229">
                  <c:v>114</c:v>
                </c:pt>
                <c:pt idx="230">
                  <c:v>119</c:v>
                </c:pt>
                <c:pt idx="231">
                  <c:v>85</c:v>
                </c:pt>
                <c:pt idx="232">
                  <c:v>148</c:v>
                </c:pt>
                <c:pt idx="233">
                  <c:v>129</c:v>
                </c:pt>
                <c:pt idx="234">
                  <c:v>121</c:v>
                </c:pt>
                <c:pt idx="235">
                  <c:v>140</c:v>
                </c:pt>
                <c:pt idx="236">
                  <c:v>86</c:v>
                </c:pt>
                <c:pt idx="237">
                  <c:v>112</c:v>
                </c:pt>
                <c:pt idx="238">
                  <c:v>98</c:v>
                </c:pt>
                <c:pt idx="239">
                  <c:v>105</c:v>
                </c:pt>
                <c:pt idx="240">
                  <c:v>96</c:v>
                </c:pt>
                <c:pt idx="241">
                  <c:v>112</c:v>
                </c:pt>
                <c:pt idx="242">
                  <c:v>109</c:v>
                </c:pt>
                <c:pt idx="243">
                  <c:v>88</c:v>
                </c:pt>
                <c:pt idx="244">
                  <c:v>90</c:v>
                </c:pt>
                <c:pt idx="245">
                  <c:v>69</c:v>
                </c:pt>
                <c:pt idx="246">
                  <c:v>97</c:v>
                </c:pt>
                <c:pt idx="247">
                  <c:v>104</c:v>
                </c:pt>
                <c:pt idx="248">
                  <c:v>109</c:v>
                </c:pt>
                <c:pt idx="249">
                  <c:v>107</c:v>
                </c:pt>
                <c:pt idx="250">
                  <c:v>105</c:v>
                </c:pt>
                <c:pt idx="251">
                  <c:v>90</c:v>
                </c:pt>
                <c:pt idx="252">
                  <c:v>95</c:v>
                </c:pt>
                <c:pt idx="253">
                  <c:v>99</c:v>
                </c:pt>
                <c:pt idx="254">
                  <c:v>109</c:v>
                </c:pt>
                <c:pt idx="255">
                  <c:v>114</c:v>
                </c:pt>
                <c:pt idx="256">
                  <c:v>102</c:v>
                </c:pt>
                <c:pt idx="257">
                  <c:v>145</c:v>
                </c:pt>
                <c:pt idx="258">
                  <c:v>115</c:v>
                </c:pt>
                <c:pt idx="259">
                  <c:v>99</c:v>
                </c:pt>
                <c:pt idx="260">
                  <c:v>66</c:v>
                </c:pt>
                <c:pt idx="261">
                  <c:v>144</c:v>
                </c:pt>
                <c:pt idx="262">
                  <c:v>67</c:v>
                </c:pt>
                <c:pt idx="263">
                  <c:v>111</c:v>
                </c:pt>
                <c:pt idx="264">
                  <c:v>90</c:v>
                </c:pt>
                <c:pt idx="265">
                  <c:v>112</c:v>
                </c:pt>
                <c:pt idx="266">
                  <c:v>137</c:v>
                </c:pt>
                <c:pt idx="267">
                  <c:v>106</c:v>
                </c:pt>
                <c:pt idx="268">
                  <c:v>96</c:v>
                </c:pt>
                <c:pt idx="269">
                  <c:v>147</c:v>
                </c:pt>
                <c:pt idx="270">
                  <c:v>143</c:v>
                </c:pt>
                <c:pt idx="271">
                  <c:v>73</c:v>
                </c:pt>
                <c:pt idx="272">
                  <c:v>111</c:v>
                </c:pt>
                <c:pt idx="273">
                  <c:v>127</c:v>
                </c:pt>
                <c:pt idx="274">
                  <c:v>151</c:v>
                </c:pt>
                <c:pt idx="275">
                  <c:v>94</c:v>
                </c:pt>
                <c:pt idx="276">
                  <c:v>138</c:v>
                </c:pt>
                <c:pt idx="277">
                  <c:v>112</c:v>
                </c:pt>
                <c:pt idx="278">
                  <c:v>107</c:v>
                </c:pt>
                <c:pt idx="279">
                  <c:v>115</c:v>
                </c:pt>
                <c:pt idx="280">
                  <c:v>101</c:v>
                </c:pt>
                <c:pt idx="281">
                  <c:v>120</c:v>
                </c:pt>
                <c:pt idx="282">
                  <c:v>108</c:v>
                </c:pt>
                <c:pt idx="283">
                  <c:v>110</c:v>
                </c:pt>
                <c:pt idx="284">
                  <c:v>123</c:v>
                </c:pt>
                <c:pt idx="285">
                  <c:v>80</c:v>
                </c:pt>
                <c:pt idx="286">
                  <c:v>106</c:v>
                </c:pt>
                <c:pt idx="287">
                  <c:v>90</c:v>
                </c:pt>
                <c:pt idx="288">
                  <c:v>117</c:v>
                </c:pt>
                <c:pt idx="289">
                  <c:v>113</c:v>
                </c:pt>
                <c:pt idx="290">
                  <c:v>102</c:v>
                </c:pt>
                <c:pt idx="291">
                  <c:v>91</c:v>
                </c:pt>
                <c:pt idx="292">
                  <c:v>104</c:v>
                </c:pt>
                <c:pt idx="293">
                  <c:v>118</c:v>
                </c:pt>
                <c:pt idx="294">
                  <c:v>109</c:v>
                </c:pt>
                <c:pt idx="295">
                  <c:v>99</c:v>
                </c:pt>
                <c:pt idx="296">
                  <c:v>105</c:v>
                </c:pt>
                <c:pt idx="297">
                  <c:v>82</c:v>
                </c:pt>
                <c:pt idx="298">
                  <c:v>65</c:v>
                </c:pt>
                <c:pt idx="299">
                  <c:v>83</c:v>
                </c:pt>
                <c:pt idx="300">
                  <c:v>104</c:v>
                </c:pt>
                <c:pt idx="301">
                  <c:v>123</c:v>
                </c:pt>
                <c:pt idx="302">
                  <c:v>59</c:v>
                </c:pt>
                <c:pt idx="303">
                  <c:v>102</c:v>
                </c:pt>
                <c:pt idx="304">
                  <c:v>87</c:v>
                </c:pt>
                <c:pt idx="305">
                  <c:v>111</c:v>
                </c:pt>
                <c:pt idx="306">
                  <c:v>94</c:v>
                </c:pt>
                <c:pt idx="307">
                  <c:v>73</c:v>
                </c:pt>
                <c:pt idx="308">
                  <c:v>103</c:v>
                </c:pt>
                <c:pt idx="309">
                  <c:v>107</c:v>
                </c:pt>
                <c:pt idx="310">
                  <c:v>110</c:v>
                </c:pt>
                <c:pt idx="311">
                  <c:v>89</c:v>
                </c:pt>
                <c:pt idx="312">
                  <c:v>65</c:v>
                </c:pt>
                <c:pt idx="313">
                  <c:v>88</c:v>
                </c:pt>
                <c:pt idx="314">
                  <c:v>99</c:v>
                </c:pt>
                <c:pt idx="315">
                  <c:v>98</c:v>
                </c:pt>
                <c:pt idx="316">
                  <c:v>77</c:v>
                </c:pt>
                <c:pt idx="317">
                  <c:v>79</c:v>
                </c:pt>
                <c:pt idx="318">
                  <c:v>101</c:v>
                </c:pt>
                <c:pt idx="319">
                  <c:v>71</c:v>
                </c:pt>
                <c:pt idx="320">
                  <c:v>79</c:v>
                </c:pt>
                <c:pt idx="321">
                  <c:v>124</c:v>
                </c:pt>
                <c:pt idx="322">
                  <c:v>92</c:v>
                </c:pt>
                <c:pt idx="323">
                  <c:v>97</c:v>
                </c:pt>
                <c:pt idx="324">
                  <c:v>79</c:v>
                </c:pt>
                <c:pt idx="325">
                  <c:v>81</c:v>
                </c:pt>
                <c:pt idx="326">
                  <c:v>94</c:v>
                </c:pt>
                <c:pt idx="327">
                  <c:v>127</c:v>
                </c:pt>
                <c:pt idx="328">
                  <c:v>82</c:v>
                </c:pt>
                <c:pt idx="329">
                  <c:v>99</c:v>
                </c:pt>
                <c:pt idx="330">
                  <c:v>60</c:v>
                </c:pt>
                <c:pt idx="331">
                  <c:v>71</c:v>
                </c:pt>
                <c:pt idx="332">
                  <c:v>65</c:v>
                </c:pt>
                <c:pt idx="333">
                  <c:v>110</c:v>
                </c:pt>
                <c:pt idx="334">
                  <c:v>78</c:v>
                </c:pt>
                <c:pt idx="335">
                  <c:v>96</c:v>
                </c:pt>
                <c:pt idx="336">
                  <c:v>68</c:v>
                </c:pt>
                <c:pt idx="337">
                  <c:v>92</c:v>
                </c:pt>
                <c:pt idx="338">
                  <c:v>81</c:v>
                </c:pt>
                <c:pt idx="339">
                  <c:v>99</c:v>
                </c:pt>
                <c:pt idx="340">
                  <c:v>86</c:v>
                </c:pt>
                <c:pt idx="341">
                  <c:v>93</c:v>
                </c:pt>
                <c:pt idx="342">
                  <c:v>93</c:v>
                </c:pt>
                <c:pt idx="343">
                  <c:v>95</c:v>
                </c:pt>
                <c:pt idx="344">
                  <c:v>57</c:v>
                </c:pt>
                <c:pt idx="345">
                  <c:v>81</c:v>
                </c:pt>
                <c:pt idx="346">
                  <c:v>89</c:v>
                </c:pt>
                <c:pt idx="347">
                  <c:v>95</c:v>
                </c:pt>
                <c:pt idx="348">
                  <c:v>88</c:v>
                </c:pt>
                <c:pt idx="349">
                  <c:v>81</c:v>
                </c:pt>
                <c:pt idx="350">
                  <c:v>86</c:v>
                </c:pt>
                <c:pt idx="351">
                  <c:v>84</c:v>
                </c:pt>
                <c:pt idx="352">
                  <c:v>90</c:v>
                </c:pt>
                <c:pt idx="353">
                  <c:v>89</c:v>
                </c:pt>
                <c:pt idx="354">
                  <c:v>95</c:v>
                </c:pt>
                <c:pt idx="355">
                  <c:v>86</c:v>
                </c:pt>
                <c:pt idx="356">
                  <c:v>83</c:v>
                </c:pt>
                <c:pt idx="357">
                  <c:v>101</c:v>
                </c:pt>
                <c:pt idx="358">
                  <c:v>80</c:v>
                </c:pt>
                <c:pt idx="359">
                  <c:v>105</c:v>
                </c:pt>
                <c:pt idx="360">
                  <c:v>109</c:v>
                </c:pt>
                <c:pt idx="361">
                  <c:v>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AE5-4AC0-983F-688A29F20A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Baton Rouge MRT</a:t>
            </a:r>
            <a:r>
              <a:rPr lang="en-US" baseline="0"/>
              <a:t> </a:t>
            </a:r>
            <a:r>
              <a:rPr lang="en-US"/>
              <a:t>- Total Daily Users, July 2021 -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6"/>
          <c:order val="5"/>
          <c:tx>
            <c:strRef>
              <c:f>DailyData!$K$1</c:f>
              <c:strCache>
                <c:ptCount val="1"/>
                <c:pt idx="0">
                  <c:v>Total Pedestrians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44396</c:v>
                </c:pt>
                <c:pt idx="1">
                  <c:v>44397</c:v>
                </c:pt>
                <c:pt idx="2">
                  <c:v>44398</c:v>
                </c:pt>
                <c:pt idx="3">
                  <c:v>44399</c:v>
                </c:pt>
                <c:pt idx="4">
                  <c:v>44400</c:v>
                </c:pt>
                <c:pt idx="5">
                  <c:v>44401</c:v>
                </c:pt>
                <c:pt idx="6">
                  <c:v>44402</c:v>
                </c:pt>
                <c:pt idx="7">
                  <c:v>44403</c:v>
                </c:pt>
                <c:pt idx="8">
                  <c:v>44404</c:v>
                </c:pt>
                <c:pt idx="9">
                  <c:v>44405</c:v>
                </c:pt>
                <c:pt idx="10">
                  <c:v>44406</c:v>
                </c:pt>
                <c:pt idx="11">
                  <c:v>44407</c:v>
                </c:pt>
                <c:pt idx="12">
                  <c:v>44408</c:v>
                </c:pt>
                <c:pt idx="13">
                  <c:v>44409</c:v>
                </c:pt>
                <c:pt idx="14">
                  <c:v>44410</c:v>
                </c:pt>
                <c:pt idx="15">
                  <c:v>44411</c:v>
                </c:pt>
                <c:pt idx="16">
                  <c:v>44412</c:v>
                </c:pt>
                <c:pt idx="17">
                  <c:v>44413</c:v>
                </c:pt>
                <c:pt idx="18">
                  <c:v>44414</c:v>
                </c:pt>
                <c:pt idx="19">
                  <c:v>44415</c:v>
                </c:pt>
                <c:pt idx="20">
                  <c:v>44416</c:v>
                </c:pt>
                <c:pt idx="21">
                  <c:v>44417</c:v>
                </c:pt>
                <c:pt idx="22">
                  <c:v>44418</c:v>
                </c:pt>
                <c:pt idx="23">
                  <c:v>44419</c:v>
                </c:pt>
                <c:pt idx="24">
                  <c:v>44420</c:v>
                </c:pt>
                <c:pt idx="25">
                  <c:v>44421</c:v>
                </c:pt>
                <c:pt idx="26">
                  <c:v>44422</c:v>
                </c:pt>
                <c:pt idx="27">
                  <c:v>44423</c:v>
                </c:pt>
                <c:pt idx="28">
                  <c:v>44424</c:v>
                </c:pt>
                <c:pt idx="29">
                  <c:v>44425</c:v>
                </c:pt>
                <c:pt idx="30">
                  <c:v>44426</c:v>
                </c:pt>
                <c:pt idx="31">
                  <c:v>44427</c:v>
                </c:pt>
                <c:pt idx="32">
                  <c:v>44428</c:v>
                </c:pt>
                <c:pt idx="33">
                  <c:v>44429</c:v>
                </c:pt>
                <c:pt idx="34">
                  <c:v>44430</c:v>
                </c:pt>
                <c:pt idx="35">
                  <c:v>44431</c:v>
                </c:pt>
                <c:pt idx="36">
                  <c:v>44432</c:v>
                </c:pt>
                <c:pt idx="37">
                  <c:v>44433</c:v>
                </c:pt>
                <c:pt idx="38">
                  <c:v>44434</c:v>
                </c:pt>
                <c:pt idx="39">
                  <c:v>44435</c:v>
                </c:pt>
                <c:pt idx="40">
                  <c:v>44436</c:v>
                </c:pt>
                <c:pt idx="41">
                  <c:v>44437</c:v>
                </c:pt>
                <c:pt idx="42">
                  <c:v>44438</c:v>
                </c:pt>
                <c:pt idx="43">
                  <c:v>44439</c:v>
                </c:pt>
                <c:pt idx="44">
                  <c:v>44440</c:v>
                </c:pt>
                <c:pt idx="45">
                  <c:v>44441</c:v>
                </c:pt>
                <c:pt idx="46">
                  <c:v>44442</c:v>
                </c:pt>
                <c:pt idx="47">
                  <c:v>44443</c:v>
                </c:pt>
                <c:pt idx="48">
                  <c:v>44444</c:v>
                </c:pt>
                <c:pt idx="49">
                  <c:v>44445</c:v>
                </c:pt>
                <c:pt idx="50">
                  <c:v>44446</c:v>
                </c:pt>
                <c:pt idx="51">
                  <c:v>44447</c:v>
                </c:pt>
                <c:pt idx="52">
                  <c:v>44448</c:v>
                </c:pt>
                <c:pt idx="53">
                  <c:v>44449</c:v>
                </c:pt>
                <c:pt idx="54">
                  <c:v>44450</c:v>
                </c:pt>
                <c:pt idx="55">
                  <c:v>44451</c:v>
                </c:pt>
                <c:pt idx="56">
                  <c:v>44452</c:v>
                </c:pt>
                <c:pt idx="57">
                  <c:v>44453</c:v>
                </c:pt>
                <c:pt idx="58">
                  <c:v>44454</c:v>
                </c:pt>
                <c:pt idx="59">
                  <c:v>44455</c:v>
                </c:pt>
                <c:pt idx="60">
                  <c:v>44456</c:v>
                </c:pt>
                <c:pt idx="61">
                  <c:v>44457</c:v>
                </c:pt>
                <c:pt idx="62">
                  <c:v>44458</c:v>
                </c:pt>
                <c:pt idx="63">
                  <c:v>44459</c:v>
                </c:pt>
                <c:pt idx="64">
                  <c:v>44460</c:v>
                </c:pt>
                <c:pt idx="65">
                  <c:v>44461</c:v>
                </c:pt>
                <c:pt idx="66">
                  <c:v>44462</c:v>
                </c:pt>
                <c:pt idx="67">
                  <c:v>44463</c:v>
                </c:pt>
                <c:pt idx="68">
                  <c:v>44464</c:v>
                </c:pt>
                <c:pt idx="69">
                  <c:v>44465</c:v>
                </c:pt>
                <c:pt idx="70">
                  <c:v>44466</c:v>
                </c:pt>
                <c:pt idx="71">
                  <c:v>44467</c:v>
                </c:pt>
                <c:pt idx="72">
                  <c:v>44468</c:v>
                </c:pt>
                <c:pt idx="73">
                  <c:v>44469</c:v>
                </c:pt>
                <c:pt idx="74">
                  <c:v>44470</c:v>
                </c:pt>
                <c:pt idx="75">
                  <c:v>44471</c:v>
                </c:pt>
                <c:pt idx="76">
                  <c:v>44472</c:v>
                </c:pt>
                <c:pt idx="77">
                  <c:v>44473</c:v>
                </c:pt>
                <c:pt idx="78">
                  <c:v>44474</c:v>
                </c:pt>
                <c:pt idx="79">
                  <c:v>44475</c:v>
                </c:pt>
                <c:pt idx="80">
                  <c:v>44476</c:v>
                </c:pt>
                <c:pt idx="81">
                  <c:v>44477</c:v>
                </c:pt>
                <c:pt idx="82">
                  <c:v>44478</c:v>
                </c:pt>
                <c:pt idx="83">
                  <c:v>44479</c:v>
                </c:pt>
                <c:pt idx="84">
                  <c:v>44480</c:v>
                </c:pt>
                <c:pt idx="85">
                  <c:v>44481</c:v>
                </c:pt>
                <c:pt idx="86">
                  <c:v>44482</c:v>
                </c:pt>
                <c:pt idx="87">
                  <c:v>44483</c:v>
                </c:pt>
                <c:pt idx="88">
                  <c:v>44484</c:v>
                </c:pt>
                <c:pt idx="89">
                  <c:v>44485</c:v>
                </c:pt>
                <c:pt idx="90">
                  <c:v>44486</c:v>
                </c:pt>
                <c:pt idx="91">
                  <c:v>44487</c:v>
                </c:pt>
                <c:pt idx="92">
                  <c:v>44488</c:v>
                </c:pt>
                <c:pt idx="93">
                  <c:v>44489</c:v>
                </c:pt>
                <c:pt idx="94">
                  <c:v>44490</c:v>
                </c:pt>
                <c:pt idx="95">
                  <c:v>44491</c:v>
                </c:pt>
                <c:pt idx="96">
                  <c:v>44492</c:v>
                </c:pt>
                <c:pt idx="97">
                  <c:v>44493</c:v>
                </c:pt>
                <c:pt idx="98">
                  <c:v>44494</c:v>
                </c:pt>
                <c:pt idx="99">
                  <c:v>44495</c:v>
                </c:pt>
                <c:pt idx="100">
                  <c:v>44496</c:v>
                </c:pt>
                <c:pt idx="101">
                  <c:v>44497</c:v>
                </c:pt>
                <c:pt idx="102">
                  <c:v>44498</c:v>
                </c:pt>
                <c:pt idx="103">
                  <c:v>44499</c:v>
                </c:pt>
                <c:pt idx="104">
                  <c:v>44500</c:v>
                </c:pt>
                <c:pt idx="105">
                  <c:v>44501</c:v>
                </c:pt>
                <c:pt idx="106">
                  <c:v>44502</c:v>
                </c:pt>
                <c:pt idx="107">
                  <c:v>44503</c:v>
                </c:pt>
                <c:pt idx="108">
                  <c:v>44504</c:v>
                </c:pt>
                <c:pt idx="109">
                  <c:v>44505</c:v>
                </c:pt>
                <c:pt idx="110">
                  <c:v>44506</c:v>
                </c:pt>
                <c:pt idx="111">
                  <c:v>44507</c:v>
                </c:pt>
                <c:pt idx="112">
                  <c:v>44508</c:v>
                </c:pt>
                <c:pt idx="113">
                  <c:v>44509</c:v>
                </c:pt>
                <c:pt idx="114">
                  <c:v>44510</c:v>
                </c:pt>
                <c:pt idx="115">
                  <c:v>44511</c:v>
                </c:pt>
                <c:pt idx="116">
                  <c:v>44512</c:v>
                </c:pt>
                <c:pt idx="117">
                  <c:v>44513</c:v>
                </c:pt>
                <c:pt idx="118">
                  <c:v>44514</c:v>
                </c:pt>
                <c:pt idx="119">
                  <c:v>44515</c:v>
                </c:pt>
                <c:pt idx="120">
                  <c:v>44516</c:v>
                </c:pt>
                <c:pt idx="121">
                  <c:v>44517</c:v>
                </c:pt>
                <c:pt idx="122">
                  <c:v>44518</c:v>
                </c:pt>
                <c:pt idx="123">
                  <c:v>44519</c:v>
                </c:pt>
                <c:pt idx="124">
                  <c:v>44520</c:v>
                </c:pt>
                <c:pt idx="125">
                  <c:v>44521</c:v>
                </c:pt>
                <c:pt idx="126">
                  <c:v>44522</c:v>
                </c:pt>
                <c:pt idx="127">
                  <c:v>44523</c:v>
                </c:pt>
                <c:pt idx="128">
                  <c:v>44524</c:v>
                </c:pt>
                <c:pt idx="129">
                  <c:v>44525</c:v>
                </c:pt>
                <c:pt idx="130">
                  <c:v>44526</c:v>
                </c:pt>
                <c:pt idx="131">
                  <c:v>44527</c:v>
                </c:pt>
                <c:pt idx="132">
                  <c:v>44528</c:v>
                </c:pt>
                <c:pt idx="133">
                  <c:v>44529</c:v>
                </c:pt>
                <c:pt idx="134">
                  <c:v>44530</c:v>
                </c:pt>
                <c:pt idx="135">
                  <c:v>44531</c:v>
                </c:pt>
                <c:pt idx="136">
                  <c:v>44532</c:v>
                </c:pt>
                <c:pt idx="137">
                  <c:v>44533</c:v>
                </c:pt>
                <c:pt idx="138">
                  <c:v>44534</c:v>
                </c:pt>
                <c:pt idx="139">
                  <c:v>44535</c:v>
                </c:pt>
                <c:pt idx="140">
                  <c:v>44536</c:v>
                </c:pt>
                <c:pt idx="141">
                  <c:v>44537</c:v>
                </c:pt>
                <c:pt idx="142">
                  <c:v>44538</c:v>
                </c:pt>
                <c:pt idx="143">
                  <c:v>44539</c:v>
                </c:pt>
                <c:pt idx="144">
                  <c:v>44540</c:v>
                </c:pt>
                <c:pt idx="145">
                  <c:v>44541</c:v>
                </c:pt>
                <c:pt idx="146">
                  <c:v>44542</c:v>
                </c:pt>
                <c:pt idx="147">
                  <c:v>44543</c:v>
                </c:pt>
                <c:pt idx="148">
                  <c:v>44544</c:v>
                </c:pt>
                <c:pt idx="149">
                  <c:v>44545</c:v>
                </c:pt>
                <c:pt idx="150">
                  <c:v>44546</c:v>
                </c:pt>
                <c:pt idx="151">
                  <c:v>44547</c:v>
                </c:pt>
                <c:pt idx="152">
                  <c:v>44548</c:v>
                </c:pt>
                <c:pt idx="153">
                  <c:v>44549</c:v>
                </c:pt>
                <c:pt idx="154">
                  <c:v>44550</c:v>
                </c:pt>
                <c:pt idx="155">
                  <c:v>44551</c:v>
                </c:pt>
                <c:pt idx="156">
                  <c:v>44552</c:v>
                </c:pt>
                <c:pt idx="157">
                  <c:v>44553</c:v>
                </c:pt>
                <c:pt idx="158">
                  <c:v>44554</c:v>
                </c:pt>
                <c:pt idx="159">
                  <c:v>44555</c:v>
                </c:pt>
                <c:pt idx="160">
                  <c:v>44556</c:v>
                </c:pt>
                <c:pt idx="161">
                  <c:v>44557</c:v>
                </c:pt>
                <c:pt idx="162">
                  <c:v>44558</c:v>
                </c:pt>
                <c:pt idx="163">
                  <c:v>44559</c:v>
                </c:pt>
                <c:pt idx="164">
                  <c:v>44560</c:v>
                </c:pt>
                <c:pt idx="165">
                  <c:v>44561</c:v>
                </c:pt>
                <c:pt idx="166">
                  <c:v>44562</c:v>
                </c:pt>
                <c:pt idx="167">
                  <c:v>44563</c:v>
                </c:pt>
                <c:pt idx="168">
                  <c:v>44564</c:v>
                </c:pt>
                <c:pt idx="169">
                  <c:v>44565</c:v>
                </c:pt>
                <c:pt idx="170">
                  <c:v>44566</c:v>
                </c:pt>
                <c:pt idx="171">
                  <c:v>44567</c:v>
                </c:pt>
                <c:pt idx="172">
                  <c:v>44568</c:v>
                </c:pt>
                <c:pt idx="173">
                  <c:v>44569</c:v>
                </c:pt>
                <c:pt idx="174">
                  <c:v>44570</c:v>
                </c:pt>
                <c:pt idx="175">
                  <c:v>44571</c:v>
                </c:pt>
                <c:pt idx="176">
                  <c:v>44572</c:v>
                </c:pt>
                <c:pt idx="177">
                  <c:v>44573</c:v>
                </c:pt>
                <c:pt idx="178">
                  <c:v>44574</c:v>
                </c:pt>
                <c:pt idx="179">
                  <c:v>44575</c:v>
                </c:pt>
                <c:pt idx="180">
                  <c:v>44576</c:v>
                </c:pt>
                <c:pt idx="181">
                  <c:v>44577</c:v>
                </c:pt>
                <c:pt idx="182">
                  <c:v>44578</c:v>
                </c:pt>
                <c:pt idx="183">
                  <c:v>44579</c:v>
                </c:pt>
                <c:pt idx="184">
                  <c:v>44580</c:v>
                </c:pt>
                <c:pt idx="185">
                  <c:v>44581</c:v>
                </c:pt>
                <c:pt idx="186">
                  <c:v>44582</c:v>
                </c:pt>
                <c:pt idx="187">
                  <c:v>44583</c:v>
                </c:pt>
                <c:pt idx="188">
                  <c:v>44584</c:v>
                </c:pt>
                <c:pt idx="189">
                  <c:v>44585</c:v>
                </c:pt>
                <c:pt idx="190">
                  <c:v>44586</c:v>
                </c:pt>
                <c:pt idx="191">
                  <c:v>44587</c:v>
                </c:pt>
                <c:pt idx="192">
                  <c:v>44588</c:v>
                </c:pt>
                <c:pt idx="193">
                  <c:v>44589</c:v>
                </c:pt>
                <c:pt idx="194">
                  <c:v>44590</c:v>
                </c:pt>
                <c:pt idx="195">
                  <c:v>44591</c:v>
                </c:pt>
                <c:pt idx="196">
                  <c:v>44592</c:v>
                </c:pt>
                <c:pt idx="197">
                  <c:v>44593</c:v>
                </c:pt>
                <c:pt idx="198">
                  <c:v>44594</c:v>
                </c:pt>
                <c:pt idx="199">
                  <c:v>44595</c:v>
                </c:pt>
                <c:pt idx="200">
                  <c:v>44596</c:v>
                </c:pt>
                <c:pt idx="201">
                  <c:v>44597</c:v>
                </c:pt>
                <c:pt idx="202">
                  <c:v>44598</c:v>
                </c:pt>
                <c:pt idx="203">
                  <c:v>44599</c:v>
                </c:pt>
                <c:pt idx="204">
                  <c:v>44600</c:v>
                </c:pt>
                <c:pt idx="205">
                  <c:v>44601</c:v>
                </c:pt>
                <c:pt idx="206">
                  <c:v>44602</c:v>
                </c:pt>
                <c:pt idx="207">
                  <c:v>44603</c:v>
                </c:pt>
                <c:pt idx="208">
                  <c:v>44604</c:v>
                </c:pt>
                <c:pt idx="209">
                  <c:v>44605</c:v>
                </c:pt>
                <c:pt idx="210">
                  <c:v>44606</c:v>
                </c:pt>
                <c:pt idx="211">
                  <c:v>44607</c:v>
                </c:pt>
                <c:pt idx="212">
                  <c:v>44608</c:v>
                </c:pt>
                <c:pt idx="213">
                  <c:v>44609</c:v>
                </c:pt>
                <c:pt idx="214">
                  <c:v>44610</c:v>
                </c:pt>
                <c:pt idx="215">
                  <c:v>44611</c:v>
                </c:pt>
                <c:pt idx="216">
                  <c:v>44612</c:v>
                </c:pt>
                <c:pt idx="217">
                  <c:v>44613</c:v>
                </c:pt>
                <c:pt idx="218">
                  <c:v>44614</c:v>
                </c:pt>
                <c:pt idx="219">
                  <c:v>44615</c:v>
                </c:pt>
                <c:pt idx="220">
                  <c:v>44616</c:v>
                </c:pt>
                <c:pt idx="221">
                  <c:v>44617</c:v>
                </c:pt>
                <c:pt idx="222">
                  <c:v>44618</c:v>
                </c:pt>
                <c:pt idx="223">
                  <c:v>44619</c:v>
                </c:pt>
                <c:pt idx="224">
                  <c:v>44620</c:v>
                </c:pt>
                <c:pt idx="225">
                  <c:v>44621</c:v>
                </c:pt>
                <c:pt idx="226">
                  <c:v>44622</c:v>
                </c:pt>
                <c:pt idx="227">
                  <c:v>44623</c:v>
                </c:pt>
                <c:pt idx="228">
                  <c:v>44624</c:v>
                </c:pt>
                <c:pt idx="229">
                  <c:v>44625</c:v>
                </c:pt>
                <c:pt idx="230">
                  <c:v>44626</c:v>
                </c:pt>
                <c:pt idx="231">
                  <c:v>44627</c:v>
                </c:pt>
                <c:pt idx="232">
                  <c:v>44628</c:v>
                </c:pt>
                <c:pt idx="233">
                  <c:v>44629</c:v>
                </c:pt>
                <c:pt idx="234">
                  <c:v>44630</c:v>
                </c:pt>
                <c:pt idx="235">
                  <c:v>44631</c:v>
                </c:pt>
                <c:pt idx="236">
                  <c:v>44632</c:v>
                </c:pt>
                <c:pt idx="237">
                  <c:v>44633</c:v>
                </c:pt>
                <c:pt idx="238">
                  <c:v>44634</c:v>
                </c:pt>
                <c:pt idx="239">
                  <c:v>44635</c:v>
                </c:pt>
                <c:pt idx="240">
                  <c:v>44636</c:v>
                </c:pt>
                <c:pt idx="241">
                  <c:v>44637</c:v>
                </c:pt>
                <c:pt idx="242">
                  <c:v>44638</c:v>
                </c:pt>
                <c:pt idx="243">
                  <c:v>44639</c:v>
                </c:pt>
                <c:pt idx="244">
                  <c:v>44640</c:v>
                </c:pt>
                <c:pt idx="245">
                  <c:v>44641</c:v>
                </c:pt>
                <c:pt idx="246">
                  <c:v>44642</c:v>
                </c:pt>
                <c:pt idx="247">
                  <c:v>44643</c:v>
                </c:pt>
                <c:pt idx="248">
                  <c:v>44644</c:v>
                </c:pt>
                <c:pt idx="249">
                  <c:v>44645</c:v>
                </c:pt>
                <c:pt idx="250">
                  <c:v>44646</c:v>
                </c:pt>
                <c:pt idx="251">
                  <c:v>44647</c:v>
                </c:pt>
                <c:pt idx="252">
                  <c:v>44648</c:v>
                </c:pt>
                <c:pt idx="253">
                  <c:v>44649</c:v>
                </c:pt>
                <c:pt idx="254">
                  <c:v>44650</c:v>
                </c:pt>
                <c:pt idx="255">
                  <c:v>44651</c:v>
                </c:pt>
                <c:pt idx="256">
                  <c:v>44652</c:v>
                </c:pt>
                <c:pt idx="257">
                  <c:v>44653</c:v>
                </c:pt>
                <c:pt idx="258">
                  <c:v>44654</c:v>
                </c:pt>
                <c:pt idx="259">
                  <c:v>44655</c:v>
                </c:pt>
                <c:pt idx="260">
                  <c:v>44656</c:v>
                </c:pt>
                <c:pt idx="261">
                  <c:v>44657</c:v>
                </c:pt>
                <c:pt idx="262">
                  <c:v>44658</c:v>
                </c:pt>
                <c:pt idx="263">
                  <c:v>44659</c:v>
                </c:pt>
                <c:pt idx="264">
                  <c:v>44660</c:v>
                </c:pt>
                <c:pt idx="265">
                  <c:v>44661</c:v>
                </c:pt>
                <c:pt idx="266">
                  <c:v>44662</c:v>
                </c:pt>
                <c:pt idx="267">
                  <c:v>44663</c:v>
                </c:pt>
                <c:pt idx="268">
                  <c:v>44664</c:v>
                </c:pt>
                <c:pt idx="269">
                  <c:v>44665</c:v>
                </c:pt>
                <c:pt idx="270">
                  <c:v>44666</c:v>
                </c:pt>
                <c:pt idx="271">
                  <c:v>44667</c:v>
                </c:pt>
                <c:pt idx="272">
                  <c:v>44668</c:v>
                </c:pt>
                <c:pt idx="273">
                  <c:v>44669</c:v>
                </c:pt>
                <c:pt idx="274">
                  <c:v>44670</c:v>
                </c:pt>
                <c:pt idx="275">
                  <c:v>44671</c:v>
                </c:pt>
                <c:pt idx="276">
                  <c:v>44672</c:v>
                </c:pt>
                <c:pt idx="277">
                  <c:v>44673</c:v>
                </c:pt>
                <c:pt idx="278">
                  <c:v>44674</c:v>
                </c:pt>
                <c:pt idx="279">
                  <c:v>44675</c:v>
                </c:pt>
                <c:pt idx="280">
                  <c:v>44676</c:v>
                </c:pt>
                <c:pt idx="281">
                  <c:v>44677</c:v>
                </c:pt>
                <c:pt idx="282">
                  <c:v>44678</c:v>
                </c:pt>
                <c:pt idx="283">
                  <c:v>44679</c:v>
                </c:pt>
                <c:pt idx="284">
                  <c:v>44680</c:v>
                </c:pt>
                <c:pt idx="285">
                  <c:v>44681</c:v>
                </c:pt>
                <c:pt idx="286">
                  <c:v>44682</c:v>
                </c:pt>
                <c:pt idx="287">
                  <c:v>44683</c:v>
                </c:pt>
                <c:pt idx="288">
                  <c:v>44684</c:v>
                </c:pt>
                <c:pt idx="289">
                  <c:v>44685</c:v>
                </c:pt>
                <c:pt idx="290">
                  <c:v>44686</c:v>
                </c:pt>
                <c:pt idx="291">
                  <c:v>44687</c:v>
                </c:pt>
                <c:pt idx="292">
                  <c:v>44688</c:v>
                </c:pt>
                <c:pt idx="293">
                  <c:v>44689</c:v>
                </c:pt>
                <c:pt idx="294">
                  <c:v>44690</c:v>
                </c:pt>
                <c:pt idx="295">
                  <c:v>44691</c:v>
                </c:pt>
                <c:pt idx="296">
                  <c:v>44692</c:v>
                </c:pt>
                <c:pt idx="297">
                  <c:v>44693</c:v>
                </c:pt>
                <c:pt idx="298">
                  <c:v>44694</c:v>
                </c:pt>
                <c:pt idx="299">
                  <c:v>44695</c:v>
                </c:pt>
                <c:pt idx="300">
                  <c:v>44696</c:v>
                </c:pt>
                <c:pt idx="301">
                  <c:v>44697</c:v>
                </c:pt>
                <c:pt idx="302">
                  <c:v>44698</c:v>
                </c:pt>
                <c:pt idx="303">
                  <c:v>44699</c:v>
                </c:pt>
                <c:pt idx="304">
                  <c:v>44700</c:v>
                </c:pt>
                <c:pt idx="305">
                  <c:v>44701</c:v>
                </c:pt>
                <c:pt idx="306">
                  <c:v>44702</c:v>
                </c:pt>
                <c:pt idx="307">
                  <c:v>44703</c:v>
                </c:pt>
                <c:pt idx="308">
                  <c:v>44704</c:v>
                </c:pt>
                <c:pt idx="309">
                  <c:v>44705</c:v>
                </c:pt>
                <c:pt idx="310">
                  <c:v>44706</c:v>
                </c:pt>
                <c:pt idx="311">
                  <c:v>44707</c:v>
                </c:pt>
                <c:pt idx="312">
                  <c:v>44708</c:v>
                </c:pt>
                <c:pt idx="313">
                  <c:v>44709</c:v>
                </c:pt>
                <c:pt idx="314">
                  <c:v>44710</c:v>
                </c:pt>
                <c:pt idx="315">
                  <c:v>44711</c:v>
                </c:pt>
                <c:pt idx="316">
                  <c:v>44712</c:v>
                </c:pt>
                <c:pt idx="317">
                  <c:v>44713</c:v>
                </c:pt>
                <c:pt idx="318">
                  <c:v>44714</c:v>
                </c:pt>
                <c:pt idx="319">
                  <c:v>44715</c:v>
                </c:pt>
                <c:pt idx="320">
                  <c:v>44716</c:v>
                </c:pt>
                <c:pt idx="321">
                  <c:v>44717</c:v>
                </c:pt>
                <c:pt idx="322">
                  <c:v>44718</c:v>
                </c:pt>
                <c:pt idx="323">
                  <c:v>44719</c:v>
                </c:pt>
                <c:pt idx="324">
                  <c:v>44720</c:v>
                </c:pt>
                <c:pt idx="325">
                  <c:v>44721</c:v>
                </c:pt>
                <c:pt idx="326">
                  <c:v>44722</c:v>
                </c:pt>
                <c:pt idx="327">
                  <c:v>44723</c:v>
                </c:pt>
                <c:pt idx="328">
                  <c:v>44724</c:v>
                </c:pt>
                <c:pt idx="329">
                  <c:v>44725</c:v>
                </c:pt>
                <c:pt idx="330">
                  <c:v>44726</c:v>
                </c:pt>
                <c:pt idx="331">
                  <c:v>44727</c:v>
                </c:pt>
                <c:pt idx="332">
                  <c:v>44728</c:v>
                </c:pt>
                <c:pt idx="333">
                  <c:v>44729</c:v>
                </c:pt>
                <c:pt idx="334">
                  <c:v>44730</c:v>
                </c:pt>
                <c:pt idx="335">
                  <c:v>44731</c:v>
                </c:pt>
                <c:pt idx="336">
                  <c:v>44732</c:v>
                </c:pt>
                <c:pt idx="337">
                  <c:v>44733</c:v>
                </c:pt>
                <c:pt idx="338">
                  <c:v>44734</c:v>
                </c:pt>
                <c:pt idx="339">
                  <c:v>44735</c:v>
                </c:pt>
                <c:pt idx="340">
                  <c:v>44736</c:v>
                </c:pt>
                <c:pt idx="341">
                  <c:v>44737</c:v>
                </c:pt>
                <c:pt idx="342">
                  <c:v>44738</c:v>
                </c:pt>
                <c:pt idx="343">
                  <c:v>44739</c:v>
                </c:pt>
                <c:pt idx="344">
                  <c:v>44740</c:v>
                </c:pt>
                <c:pt idx="345">
                  <c:v>44741</c:v>
                </c:pt>
                <c:pt idx="346">
                  <c:v>44742</c:v>
                </c:pt>
                <c:pt idx="347">
                  <c:v>44743</c:v>
                </c:pt>
                <c:pt idx="348">
                  <c:v>44744</c:v>
                </c:pt>
                <c:pt idx="349">
                  <c:v>44745</c:v>
                </c:pt>
                <c:pt idx="350">
                  <c:v>44746</c:v>
                </c:pt>
                <c:pt idx="351">
                  <c:v>44747</c:v>
                </c:pt>
                <c:pt idx="352">
                  <c:v>44748</c:v>
                </c:pt>
                <c:pt idx="353">
                  <c:v>44749</c:v>
                </c:pt>
                <c:pt idx="354">
                  <c:v>44750</c:v>
                </c:pt>
                <c:pt idx="355">
                  <c:v>44751</c:v>
                </c:pt>
                <c:pt idx="356">
                  <c:v>44752</c:v>
                </c:pt>
                <c:pt idx="357">
                  <c:v>44753</c:v>
                </c:pt>
                <c:pt idx="358">
                  <c:v>44754</c:v>
                </c:pt>
                <c:pt idx="359">
                  <c:v>44755</c:v>
                </c:pt>
                <c:pt idx="360">
                  <c:v>44756</c:v>
                </c:pt>
                <c:pt idx="361">
                  <c:v>44757</c:v>
                </c:pt>
                <c:pt idx="362">
                  <c:v>44758</c:v>
                </c:pt>
                <c:pt idx="363">
                  <c:v>44759</c:v>
                </c:pt>
                <c:pt idx="364">
                  <c:v>44760</c:v>
                </c:pt>
                <c:pt idx="365">
                  <c:v>44761</c:v>
                </c:pt>
                <c:pt idx="366">
                  <c:v>44762</c:v>
                </c:pt>
                <c:pt idx="367">
                  <c:v>44763</c:v>
                </c:pt>
                <c:pt idx="368">
                  <c:v>44764</c:v>
                </c:pt>
                <c:pt idx="369">
                  <c:v>44765</c:v>
                </c:pt>
                <c:pt idx="370">
                  <c:v>44766</c:v>
                </c:pt>
                <c:pt idx="371">
                  <c:v>44767</c:v>
                </c:pt>
                <c:pt idx="372">
                  <c:v>44768</c:v>
                </c:pt>
                <c:pt idx="373">
                  <c:v>44769</c:v>
                </c:pt>
                <c:pt idx="374">
                  <c:v>44770</c:v>
                </c:pt>
                <c:pt idx="375">
                  <c:v>44771</c:v>
                </c:pt>
                <c:pt idx="376">
                  <c:v>44772</c:v>
                </c:pt>
                <c:pt idx="377">
                  <c:v>44773</c:v>
                </c:pt>
                <c:pt idx="378">
                  <c:v>44774</c:v>
                </c:pt>
                <c:pt idx="379">
                  <c:v>44775</c:v>
                </c:pt>
                <c:pt idx="380">
                  <c:v>44776</c:v>
                </c:pt>
              </c:numCache>
            </c:numRef>
          </c:cat>
          <c:val>
            <c:numRef>
              <c:f>DailyData!$K$2:$K$513</c:f>
              <c:numCache>
                <c:formatCode>0</c:formatCode>
                <c:ptCount val="512"/>
                <c:pt idx="0">
                  <c:v>33</c:v>
                </c:pt>
                <c:pt idx="1">
                  <c:v>86</c:v>
                </c:pt>
                <c:pt idx="2">
                  <c:v>126</c:v>
                </c:pt>
                <c:pt idx="3">
                  <c:v>144</c:v>
                </c:pt>
                <c:pt idx="4">
                  <c:v>125</c:v>
                </c:pt>
                <c:pt idx="5">
                  <c:v>135</c:v>
                </c:pt>
                <c:pt idx="6">
                  <c:v>142</c:v>
                </c:pt>
                <c:pt idx="7">
                  <c:v>78</c:v>
                </c:pt>
                <c:pt idx="8">
                  <c:v>88</c:v>
                </c:pt>
                <c:pt idx="9">
                  <c:v>101</c:v>
                </c:pt>
                <c:pt idx="10">
                  <c:v>102</c:v>
                </c:pt>
                <c:pt idx="11">
                  <c:v>108</c:v>
                </c:pt>
                <c:pt idx="12">
                  <c:v>142</c:v>
                </c:pt>
                <c:pt idx="13">
                  <c:v>93</c:v>
                </c:pt>
                <c:pt idx="14">
                  <c:v>105</c:v>
                </c:pt>
                <c:pt idx="15">
                  <c:v>326</c:v>
                </c:pt>
                <c:pt idx="16">
                  <c:v>118</c:v>
                </c:pt>
                <c:pt idx="17">
                  <c:v>166</c:v>
                </c:pt>
                <c:pt idx="18">
                  <c:v>111</c:v>
                </c:pt>
                <c:pt idx="19">
                  <c:v>109</c:v>
                </c:pt>
                <c:pt idx="20">
                  <c:v>92</c:v>
                </c:pt>
                <c:pt idx="21">
                  <c:v>71</c:v>
                </c:pt>
                <c:pt idx="22">
                  <c:v>79</c:v>
                </c:pt>
                <c:pt idx="23">
                  <c:v>89</c:v>
                </c:pt>
                <c:pt idx="24">
                  <c:v>98</c:v>
                </c:pt>
                <c:pt idx="25">
                  <c:v>122</c:v>
                </c:pt>
                <c:pt idx="26">
                  <c:v>175</c:v>
                </c:pt>
                <c:pt idx="27">
                  <c:v>204</c:v>
                </c:pt>
                <c:pt idx="28">
                  <c:v>151</c:v>
                </c:pt>
                <c:pt idx="29">
                  <c:v>104</c:v>
                </c:pt>
                <c:pt idx="30">
                  <c:v>143</c:v>
                </c:pt>
                <c:pt idx="31">
                  <c:v>119</c:v>
                </c:pt>
                <c:pt idx="32">
                  <c:v>74</c:v>
                </c:pt>
                <c:pt idx="33">
                  <c:v>165</c:v>
                </c:pt>
                <c:pt idx="34">
                  <c:v>106</c:v>
                </c:pt>
                <c:pt idx="35">
                  <c:v>92</c:v>
                </c:pt>
                <c:pt idx="36">
                  <c:v>147</c:v>
                </c:pt>
                <c:pt idx="37">
                  <c:v>164</c:v>
                </c:pt>
                <c:pt idx="38">
                  <c:v>114</c:v>
                </c:pt>
                <c:pt idx="39">
                  <c:v>53</c:v>
                </c:pt>
                <c:pt idx="40">
                  <c:v>95</c:v>
                </c:pt>
                <c:pt idx="41">
                  <c:v>32</c:v>
                </c:pt>
                <c:pt idx="42">
                  <c:v>64</c:v>
                </c:pt>
                <c:pt idx="43">
                  <c:v>88</c:v>
                </c:pt>
                <c:pt idx="44">
                  <c:v>105</c:v>
                </c:pt>
                <c:pt idx="45">
                  <c:v>118</c:v>
                </c:pt>
                <c:pt idx="46">
                  <c:v>88</c:v>
                </c:pt>
                <c:pt idx="47">
                  <c:v>185</c:v>
                </c:pt>
                <c:pt idx="48">
                  <c:v>138</c:v>
                </c:pt>
                <c:pt idx="49">
                  <c:v>110</c:v>
                </c:pt>
                <c:pt idx="50">
                  <c:v>310</c:v>
                </c:pt>
                <c:pt idx="51">
                  <c:v>129</c:v>
                </c:pt>
                <c:pt idx="52">
                  <c:v>132</c:v>
                </c:pt>
                <c:pt idx="53">
                  <c:v>106</c:v>
                </c:pt>
                <c:pt idx="54">
                  <c:v>282</c:v>
                </c:pt>
                <c:pt idx="55">
                  <c:v>136</c:v>
                </c:pt>
                <c:pt idx="56">
                  <c:v>64</c:v>
                </c:pt>
                <c:pt idx="57">
                  <c:v>48</c:v>
                </c:pt>
                <c:pt idx="58">
                  <c:v>55</c:v>
                </c:pt>
                <c:pt idx="59">
                  <c:v>165</c:v>
                </c:pt>
                <c:pt idx="60">
                  <c:v>88</c:v>
                </c:pt>
                <c:pt idx="61">
                  <c:v>217</c:v>
                </c:pt>
                <c:pt idx="62">
                  <c:v>161</c:v>
                </c:pt>
                <c:pt idx="63">
                  <c:v>142</c:v>
                </c:pt>
                <c:pt idx="64">
                  <c:v>147</c:v>
                </c:pt>
                <c:pt idx="65">
                  <c:v>164</c:v>
                </c:pt>
                <c:pt idx="66">
                  <c:v>333</c:v>
                </c:pt>
                <c:pt idx="67">
                  <c:v>135</c:v>
                </c:pt>
                <c:pt idx="68">
                  <c:v>243</c:v>
                </c:pt>
                <c:pt idx="69">
                  <c:v>187</c:v>
                </c:pt>
                <c:pt idx="70">
                  <c:v>118</c:v>
                </c:pt>
                <c:pt idx="71">
                  <c:v>61</c:v>
                </c:pt>
                <c:pt idx="72">
                  <c:v>114</c:v>
                </c:pt>
                <c:pt idx="73">
                  <c:v>56</c:v>
                </c:pt>
                <c:pt idx="74">
                  <c:v>112</c:v>
                </c:pt>
                <c:pt idx="75">
                  <c:v>167</c:v>
                </c:pt>
                <c:pt idx="76">
                  <c:v>134</c:v>
                </c:pt>
                <c:pt idx="77">
                  <c:v>119</c:v>
                </c:pt>
                <c:pt idx="78">
                  <c:v>160</c:v>
                </c:pt>
                <c:pt idx="79">
                  <c:v>157</c:v>
                </c:pt>
                <c:pt idx="80">
                  <c:v>109</c:v>
                </c:pt>
                <c:pt idx="81">
                  <c:v>124</c:v>
                </c:pt>
                <c:pt idx="82">
                  <c:v>184</c:v>
                </c:pt>
                <c:pt idx="83">
                  <c:v>137</c:v>
                </c:pt>
                <c:pt idx="84">
                  <c:v>168</c:v>
                </c:pt>
                <c:pt idx="85">
                  <c:v>346</c:v>
                </c:pt>
                <c:pt idx="86">
                  <c:v>107</c:v>
                </c:pt>
                <c:pt idx="87">
                  <c:v>141</c:v>
                </c:pt>
                <c:pt idx="88">
                  <c:v>115</c:v>
                </c:pt>
                <c:pt idx="89">
                  <c:v>312</c:v>
                </c:pt>
                <c:pt idx="90">
                  <c:v>144</c:v>
                </c:pt>
                <c:pt idx="91">
                  <c:v>147</c:v>
                </c:pt>
                <c:pt idx="92">
                  <c:v>130</c:v>
                </c:pt>
                <c:pt idx="93">
                  <c:v>118</c:v>
                </c:pt>
                <c:pt idx="94">
                  <c:v>117</c:v>
                </c:pt>
                <c:pt idx="95">
                  <c:v>117</c:v>
                </c:pt>
                <c:pt idx="96">
                  <c:v>142</c:v>
                </c:pt>
                <c:pt idx="97">
                  <c:v>130</c:v>
                </c:pt>
                <c:pt idx="98">
                  <c:v>123</c:v>
                </c:pt>
                <c:pt idx="99">
                  <c:v>135</c:v>
                </c:pt>
                <c:pt idx="100">
                  <c:v>53</c:v>
                </c:pt>
                <c:pt idx="101">
                  <c:v>105</c:v>
                </c:pt>
                <c:pt idx="102">
                  <c:v>90</c:v>
                </c:pt>
                <c:pt idx="103">
                  <c:v>180</c:v>
                </c:pt>
                <c:pt idx="104">
                  <c:v>101</c:v>
                </c:pt>
                <c:pt idx="105">
                  <c:v>129</c:v>
                </c:pt>
                <c:pt idx="106">
                  <c:v>164</c:v>
                </c:pt>
                <c:pt idx="107">
                  <c:v>106</c:v>
                </c:pt>
                <c:pt idx="108">
                  <c:v>85</c:v>
                </c:pt>
                <c:pt idx="109">
                  <c:v>66</c:v>
                </c:pt>
                <c:pt idx="110">
                  <c:v>105</c:v>
                </c:pt>
                <c:pt idx="111">
                  <c:v>138</c:v>
                </c:pt>
                <c:pt idx="112">
                  <c:v>160</c:v>
                </c:pt>
                <c:pt idx="113">
                  <c:v>149</c:v>
                </c:pt>
                <c:pt idx="114">
                  <c:v>156</c:v>
                </c:pt>
                <c:pt idx="115">
                  <c:v>95</c:v>
                </c:pt>
                <c:pt idx="116">
                  <c:v>109</c:v>
                </c:pt>
                <c:pt idx="117">
                  <c:v>180</c:v>
                </c:pt>
                <c:pt idx="118">
                  <c:v>106</c:v>
                </c:pt>
                <c:pt idx="119">
                  <c:v>126</c:v>
                </c:pt>
                <c:pt idx="120">
                  <c:v>144</c:v>
                </c:pt>
                <c:pt idx="121">
                  <c:v>148</c:v>
                </c:pt>
                <c:pt idx="122">
                  <c:v>94</c:v>
                </c:pt>
                <c:pt idx="123">
                  <c:v>119</c:v>
                </c:pt>
                <c:pt idx="124">
                  <c:v>134</c:v>
                </c:pt>
                <c:pt idx="125">
                  <c:v>134</c:v>
                </c:pt>
                <c:pt idx="126">
                  <c:v>116</c:v>
                </c:pt>
                <c:pt idx="127">
                  <c:v>85</c:v>
                </c:pt>
                <c:pt idx="128">
                  <c:v>93</c:v>
                </c:pt>
                <c:pt idx="129">
                  <c:v>70</c:v>
                </c:pt>
                <c:pt idx="130">
                  <c:v>100</c:v>
                </c:pt>
                <c:pt idx="131">
                  <c:v>184</c:v>
                </c:pt>
                <c:pt idx="132">
                  <c:v>72</c:v>
                </c:pt>
                <c:pt idx="133">
                  <c:v>79</c:v>
                </c:pt>
                <c:pt idx="134">
                  <c:v>350</c:v>
                </c:pt>
                <c:pt idx="135">
                  <c:v>111</c:v>
                </c:pt>
                <c:pt idx="136">
                  <c:v>107</c:v>
                </c:pt>
                <c:pt idx="137">
                  <c:v>143</c:v>
                </c:pt>
                <c:pt idx="138">
                  <c:v>140</c:v>
                </c:pt>
                <c:pt idx="139">
                  <c:v>86</c:v>
                </c:pt>
                <c:pt idx="140">
                  <c:v>71</c:v>
                </c:pt>
                <c:pt idx="141">
                  <c:v>52</c:v>
                </c:pt>
                <c:pt idx="142">
                  <c:v>111</c:v>
                </c:pt>
                <c:pt idx="143">
                  <c:v>61</c:v>
                </c:pt>
                <c:pt idx="144">
                  <c:v>122</c:v>
                </c:pt>
                <c:pt idx="145">
                  <c:v>61</c:v>
                </c:pt>
                <c:pt idx="146">
                  <c:v>162</c:v>
                </c:pt>
                <c:pt idx="147">
                  <c:v>88</c:v>
                </c:pt>
                <c:pt idx="148">
                  <c:v>129</c:v>
                </c:pt>
                <c:pt idx="149">
                  <c:v>114</c:v>
                </c:pt>
                <c:pt idx="150">
                  <c:v>83</c:v>
                </c:pt>
                <c:pt idx="151">
                  <c:v>78</c:v>
                </c:pt>
                <c:pt idx="152">
                  <c:v>193</c:v>
                </c:pt>
                <c:pt idx="153">
                  <c:v>46</c:v>
                </c:pt>
                <c:pt idx="154">
                  <c:v>14</c:v>
                </c:pt>
                <c:pt idx="155">
                  <c:v>64</c:v>
                </c:pt>
                <c:pt idx="156">
                  <c:v>84</c:v>
                </c:pt>
                <c:pt idx="157">
                  <c:v>57</c:v>
                </c:pt>
                <c:pt idx="158">
                  <c:v>83</c:v>
                </c:pt>
                <c:pt idx="159">
                  <c:v>84</c:v>
                </c:pt>
                <c:pt idx="160">
                  <c:v>144</c:v>
                </c:pt>
                <c:pt idx="161">
                  <c:v>94</c:v>
                </c:pt>
                <c:pt idx="162">
                  <c:v>77</c:v>
                </c:pt>
                <c:pt idx="163">
                  <c:v>85</c:v>
                </c:pt>
                <c:pt idx="164">
                  <c:v>120</c:v>
                </c:pt>
                <c:pt idx="165">
                  <c:v>125</c:v>
                </c:pt>
                <c:pt idx="166">
                  <c:v>119</c:v>
                </c:pt>
                <c:pt idx="167">
                  <c:v>47</c:v>
                </c:pt>
                <c:pt idx="168">
                  <c:v>51</c:v>
                </c:pt>
                <c:pt idx="169">
                  <c:v>90</c:v>
                </c:pt>
                <c:pt idx="170">
                  <c:v>103</c:v>
                </c:pt>
                <c:pt idx="171">
                  <c:v>74</c:v>
                </c:pt>
                <c:pt idx="172">
                  <c:v>73</c:v>
                </c:pt>
                <c:pt idx="173">
                  <c:v>89</c:v>
                </c:pt>
                <c:pt idx="174">
                  <c:v>87</c:v>
                </c:pt>
                <c:pt idx="175">
                  <c:v>102</c:v>
                </c:pt>
                <c:pt idx="176">
                  <c:v>110</c:v>
                </c:pt>
                <c:pt idx="177">
                  <c:v>102</c:v>
                </c:pt>
                <c:pt idx="178">
                  <c:v>126</c:v>
                </c:pt>
                <c:pt idx="179">
                  <c:v>134</c:v>
                </c:pt>
                <c:pt idx="180">
                  <c:v>74</c:v>
                </c:pt>
                <c:pt idx="181">
                  <c:v>35</c:v>
                </c:pt>
                <c:pt idx="182">
                  <c:v>104</c:v>
                </c:pt>
                <c:pt idx="183">
                  <c:v>127</c:v>
                </c:pt>
                <c:pt idx="184">
                  <c:v>122</c:v>
                </c:pt>
                <c:pt idx="185">
                  <c:v>24</c:v>
                </c:pt>
                <c:pt idx="186">
                  <c:v>26</c:v>
                </c:pt>
                <c:pt idx="187">
                  <c:v>66</c:v>
                </c:pt>
                <c:pt idx="188">
                  <c:v>102</c:v>
                </c:pt>
                <c:pt idx="189">
                  <c:v>39</c:v>
                </c:pt>
                <c:pt idx="190">
                  <c:v>263</c:v>
                </c:pt>
                <c:pt idx="191">
                  <c:v>101</c:v>
                </c:pt>
                <c:pt idx="192">
                  <c:v>104</c:v>
                </c:pt>
                <c:pt idx="193">
                  <c:v>44</c:v>
                </c:pt>
                <c:pt idx="194">
                  <c:v>136</c:v>
                </c:pt>
                <c:pt idx="195">
                  <c:v>140</c:v>
                </c:pt>
                <c:pt idx="196">
                  <c:v>129</c:v>
                </c:pt>
                <c:pt idx="197">
                  <c:v>27</c:v>
                </c:pt>
                <c:pt idx="198">
                  <c:v>150</c:v>
                </c:pt>
                <c:pt idx="199">
                  <c:v>36</c:v>
                </c:pt>
                <c:pt idx="200">
                  <c:v>11</c:v>
                </c:pt>
                <c:pt idx="201">
                  <c:v>106</c:v>
                </c:pt>
                <c:pt idx="202">
                  <c:v>112</c:v>
                </c:pt>
                <c:pt idx="203">
                  <c:v>80</c:v>
                </c:pt>
                <c:pt idx="204">
                  <c:v>134</c:v>
                </c:pt>
                <c:pt idx="205">
                  <c:v>140</c:v>
                </c:pt>
                <c:pt idx="206">
                  <c:v>136</c:v>
                </c:pt>
                <c:pt idx="207">
                  <c:v>140</c:v>
                </c:pt>
                <c:pt idx="208">
                  <c:v>170</c:v>
                </c:pt>
                <c:pt idx="209">
                  <c:v>73</c:v>
                </c:pt>
                <c:pt idx="210">
                  <c:v>108</c:v>
                </c:pt>
                <c:pt idx="211">
                  <c:v>158</c:v>
                </c:pt>
                <c:pt idx="212">
                  <c:v>145</c:v>
                </c:pt>
                <c:pt idx="213">
                  <c:v>33</c:v>
                </c:pt>
                <c:pt idx="214">
                  <c:v>90</c:v>
                </c:pt>
                <c:pt idx="215">
                  <c:v>174</c:v>
                </c:pt>
                <c:pt idx="216">
                  <c:v>143</c:v>
                </c:pt>
                <c:pt idx="217">
                  <c:v>127</c:v>
                </c:pt>
                <c:pt idx="218">
                  <c:v>136</c:v>
                </c:pt>
                <c:pt idx="219">
                  <c:v>166</c:v>
                </c:pt>
                <c:pt idx="220">
                  <c:v>117</c:v>
                </c:pt>
                <c:pt idx="221">
                  <c:v>37</c:v>
                </c:pt>
                <c:pt idx="222">
                  <c:v>124</c:v>
                </c:pt>
                <c:pt idx="223">
                  <c:v>84</c:v>
                </c:pt>
                <c:pt idx="224">
                  <c:v>102</c:v>
                </c:pt>
                <c:pt idx="225">
                  <c:v>171</c:v>
                </c:pt>
                <c:pt idx="226">
                  <c:v>155</c:v>
                </c:pt>
                <c:pt idx="227">
                  <c:v>132</c:v>
                </c:pt>
                <c:pt idx="228">
                  <c:v>144</c:v>
                </c:pt>
                <c:pt idx="229">
                  <c:v>213</c:v>
                </c:pt>
                <c:pt idx="230">
                  <c:v>153</c:v>
                </c:pt>
                <c:pt idx="231">
                  <c:v>149</c:v>
                </c:pt>
                <c:pt idx="232">
                  <c:v>94</c:v>
                </c:pt>
                <c:pt idx="233">
                  <c:v>93</c:v>
                </c:pt>
                <c:pt idx="234">
                  <c:v>145</c:v>
                </c:pt>
                <c:pt idx="235">
                  <c:v>71</c:v>
                </c:pt>
                <c:pt idx="236">
                  <c:v>100</c:v>
                </c:pt>
                <c:pt idx="250">
                  <c:v>107</c:v>
                </c:pt>
                <c:pt idx="251">
                  <c:v>216</c:v>
                </c:pt>
                <c:pt idx="252">
                  <c:v>161</c:v>
                </c:pt>
                <c:pt idx="253">
                  <c:v>170</c:v>
                </c:pt>
                <c:pt idx="254">
                  <c:v>47</c:v>
                </c:pt>
                <c:pt idx="255">
                  <c:v>151</c:v>
                </c:pt>
                <c:pt idx="256">
                  <c:v>177</c:v>
                </c:pt>
                <c:pt idx="257">
                  <c:v>202</c:v>
                </c:pt>
                <c:pt idx="258">
                  <c:v>217</c:v>
                </c:pt>
                <c:pt idx="259">
                  <c:v>147</c:v>
                </c:pt>
                <c:pt idx="260">
                  <c:v>97</c:v>
                </c:pt>
                <c:pt idx="261">
                  <c:v>171</c:v>
                </c:pt>
                <c:pt idx="262">
                  <c:v>138</c:v>
                </c:pt>
                <c:pt idx="263">
                  <c:v>137</c:v>
                </c:pt>
                <c:pt idx="264">
                  <c:v>180</c:v>
                </c:pt>
                <c:pt idx="265">
                  <c:v>189</c:v>
                </c:pt>
                <c:pt idx="266">
                  <c:v>88</c:v>
                </c:pt>
                <c:pt idx="267">
                  <c:v>61</c:v>
                </c:pt>
                <c:pt idx="268">
                  <c:v>82</c:v>
                </c:pt>
                <c:pt idx="269">
                  <c:v>242</c:v>
                </c:pt>
                <c:pt idx="270">
                  <c:v>101</c:v>
                </c:pt>
                <c:pt idx="271">
                  <c:v>156</c:v>
                </c:pt>
                <c:pt idx="272">
                  <c:v>81</c:v>
                </c:pt>
                <c:pt idx="273">
                  <c:v>118</c:v>
                </c:pt>
                <c:pt idx="274">
                  <c:v>176</c:v>
                </c:pt>
                <c:pt idx="275">
                  <c:v>131</c:v>
                </c:pt>
                <c:pt idx="276">
                  <c:v>141</c:v>
                </c:pt>
                <c:pt idx="277">
                  <c:v>141</c:v>
                </c:pt>
                <c:pt idx="278">
                  <c:v>483</c:v>
                </c:pt>
                <c:pt idx="279">
                  <c:v>143</c:v>
                </c:pt>
                <c:pt idx="280">
                  <c:v>108</c:v>
                </c:pt>
                <c:pt idx="281">
                  <c:v>443</c:v>
                </c:pt>
                <c:pt idx="282">
                  <c:v>243</c:v>
                </c:pt>
                <c:pt idx="283">
                  <c:v>199</c:v>
                </c:pt>
                <c:pt idx="284">
                  <c:v>140</c:v>
                </c:pt>
                <c:pt idx="285">
                  <c:v>207</c:v>
                </c:pt>
                <c:pt idx="286">
                  <c:v>144</c:v>
                </c:pt>
                <c:pt idx="287">
                  <c:v>130</c:v>
                </c:pt>
                <c:pt idx="288">
                  <c:v>132</c:v>
                </c:pt>
                <c:pt idx="289">
                  <c:v>130</c:v>
                </c:pt>
                <c:pt idx="290">
                  <c:v>123</c:v>
                </c:pt>
                <c:pt idx="291">
                  <c:v>71</c:v>
                </c:pt>
                <c:pt idx="292">
                  <c:v>133</c:v>
                </c:pt>
                <c:pt idx="293">
                  <c:v>137</c:v>
                </c:pt>
                <c:pt idx="294">
                  <c:v>130</c:v>
                </c:pt>
                <c:pt idx="295">
                  <c:v>129</c:v>
                </c:pt>
                <c:pt idx="296">
                  <c:v>178</c:v>
                </c:pt>
                <c:pt idx="297">
                  <c:v>86</c:v>
                </c:pt>
                <c:pt idx="298">
                  <c:v>77</c:v>
                </c:pt>
                <c:pt idx="299">
                  <c:v>235</c:v>
                </c:pt>
                <c:pt idx="300">
                  <c:v>155</c:v>
                </c:pt>
                <c:pt idx="301">
                  <c:v>120</c:v>
                </c:pt>
                <c:pt idx="302">
                  <c:v>132</c:v>
                </c:pt>
                <c:pt idx="303">
                  <c:v>113</c:v>
                </c:pt>
                <c:pt idx="304">
                  <c:v>120</c:v>
                </c:pt>
                <c:pt idx="305">
                  <c:v>102</c:v>
                </c:pt>
                <c:pt idx="306">
                  <c:v>236</c:v>
                </c:pt>
                <c:pt idx="307">
                  <c:v>80</c:v>
                </c:pt>
                <c:pt idx="308">
                  <c:v>112</c:v>
                </c:pt>
                <c:pt idx="309">
                  <c:v>226</c:v>
                </c:pt>
                <c:pt idx="310">
                  <c:v>84</c:v>
                </c:pt>
                <c:pt idx="311">
                  <c:v>138</c:v>
                </c:pt>
                <c:pt idx="312">
                  <c:v>148</c:v>
                </c:pt>
                <c:pt idx="313">
                  <c:v>145</c:v>
                </c:pt>
                <c:pt idx="314">
                  <c:v>169</c:v>
                </c:pt>
                <c:pt idx="315">
                  <c:v>137</c:v>
                </c:pt>
                <c:pt idx="316">
                  <c:v>99</c:v>
                </c:pt>
                <c:pt idx="317">
                  <c:v>120</c:v>
                </c:pt>
                <c:pt idx="318">
                  <c:v>131</c:v>
                </c:pt>
                <c:pt idx="319">
                  <c:v>94</c:v>
                </c:pt>
                <c:pt idx="320">
                  <c:v>291</c:v>
                </c:pt>
                <c:pt idx="321">
                  <c:v>165</c:v>
                </c:pt>
                <c:pt idx="322">
                  <c:v>115</c:v>
                </c:pt>
                <c:pt idx="323">
                  <c:v>137</c:v>
                </c:pt>
                <c:pt idx="324">
                  <c:v>92</c:v>
                </c:pt>
                <c:pt idx="325">
                  <c:v>117</c:v>
                </c:pt>
                <c:pt idx="326">
                  <c:v>90</c:v>
                </c:pt>
                <c:pt idx="327">
                  <c:v>123</c:v>
                </c:pt>
                <c:pt idx="328">
                  <c:v>93</c:v>
                </c:pt>
                <c:pt idx="329">
                  <c:v>90</c:v>
                </c:pt>
                <c:pt idx="330">
                  <c:v>112</c:v>
                </c:pt>
                <c:pt idx="331">
                  <c:v>100</c:v>
                </c:pt>
                <c:pt idx="332">
                  <c:v>78</c:v>
                </c:pt>
                <c:pt idx="333">
                  <c:v>85</c:v>
                </c:pt>
                <c:pt idx="334">
                  <c:v>97</c:v>
                </c:pt>
                <c:pt idx="335">
                  <c:v>104</c:v>
                </c:pt>
                <c:pt idx="336">
                  <c:v>73</c:v>
                </c:pt>
                <c:pt idx="337">
                  <c:v>152</c:v>
                </c:pt>
                <c:pt idx="338">
                  <c:v>146</c:v>
                </c:pt>
                <c:pt idx="339">
                  <c:v>98</c:v>
                </c:pt>
                <c:pt idx="340">
                  <c:v>83</c:v>
                </c:pt>
                <c:pt idx="341">
                  <c:v>53</c:v>
                </c:pt>
                <c:pt idx="342">
                  <c:v>112</c:v>
                </c:pt>
                <c:pt idx="343">
                  <c:v>99</c:v>
                </c:pt>
                <c:pt idx="344">
                  <c:v>230</c:v>
                </c:pt>
                <c:pt idx="345">
                  <c:v>97</c:v>
                </c:pt>
                <c:pt idx="346">
                  <c:v>86</c:v>
                </c:pt>
                <c:pt idx="347">
                  <c:v>222</c:v>
                </c:pt>
                <c:pt idx="348">
                  <c:v>104</c:v>
                </c:pt>
                <c:pt idx="349">
                  <c:v>120</c:v>
                </c:pt>
                <c:pt idx="350">
                  <c:v>385</c:v>
                </c:pt>
                <c:pt idx="351">
                  <c:v>61</c:v>
                </c:pt>
                <c:pt idx="352">
                  <c:v>90</c:v>
                </c:pt>
                <c:pt idx="353">
                  <c:v>128</c:v>
                </c:pt>
                <c:pt idx="354">
                  <c:v>91</c:v>
                </c:pt>
                <c:pt idx="355">
                  <c:v>129</c:v>
                </c:pt>
                <c:pt idx="356">
                  <c:v>79</c:v>
                </c:pt>
                <c:pt idx="357">
                  <c:v>106</c:v>
                </c:pt>
                <c:pt idx="358">
                  <c:v>126</c:v>
                </c:pt>
                <c:pt idx="359">
                  <c:v>98</c:v>
                </c:pt>
                <c:pt idx="360">
                  <c:v>86</c:v>
                </c:pt>
                <c:pt idx="361">
                  <c:v>175</c:v>
                </c:pt>
                <c:pt idx="362">
                  <c:v>186</c:v>
                </c:pt>
                <c:pt idx="363">
                  <c:v>89</c:v>
                </c:pt>
                <c:pt idx="364">
                  <c:v>125</c:v>
                </c:pt>
                <c:pt idx="365">
                  <c:v>119</c:v>
                </c:pt>
                <c:pt idx="366">
                  <c:v>94</c:v>
                </c:pt>
                <c:pt idx="367">
                  <c:v>80</c:v>
                </c:pt>
                <c:pt idx="368">
                  <c:v>49</c:v>
                </c:pt>
                <c:pt idx="369">
                  <c:v>132</c:v>
                </c:pt>
                <c:pt idx="370">
                  <c:v>117</c:v>
                </c:pt>
                <c:pt idx="371">
                  <c:v>187</c:v>
                </c:pt>
                <c:pt idx="372">
                  <c:v>112</c:v>
                </c:pt>
                <c:pt idx="373">
                  <c:v>102</c:v>
                </c:pt>
                <c:pt idx="374">
                  <c:v>95</c:v>
                </c:pt>
                <c:pt idx="375">
                  <c:v>83</c:v>
                </c:pt>
                <c:pt idx="376">
                  <c:v>101</c:v>
                </c:pt>
                <c:pt idx="377">
                  <c:v>104</c:v>
                </c:pt>
                <c:pt idx="378">
                  <c:v>63</c:v>
                </c:pt>
                <c:pt idx="379">
                  <c:v>106</c:v>
                </c:pt>
                <c:pt idx="380">
                  <c:v>105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C62F-4006-9F30-F7A5E78419E7}"/>
            </c:ext>
          </c:extLst>
        </c:ser>
        <c:ser>
          <c:idx val="9"/>
          <c:order val="8"/>
          <c:tx>
            <c:strRef>
              <c:f>DailyData!$N$1</c:f>
              <c:strCache>
                <c:ptCount val="1"/>
                <c:pt idx="0">
                  <c:v>Total Bicyclists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44396</c:v>
                </c:pt>
                <c:pt idx="1">
                  <c:v>44397</c:v>
                </c:pt>
                <c:pt idx="2">
                  <c:v>44398</c:v>
                </c:pt>
                <c:pt idx="3">
                  <c:v>44399</c:v>
                </c:pt>
                <c:pt idx="4">
                  <c:v>44400</c:v>
                </c:pt>
                <c:pt idx="5">
                  <c:v>44401</c:v>
                </c:pt>
                <c:pt idx="6">
                  <c:v>44402</c:v>
                </c:pt>
                <c:pt idx="7">
                  <c:v>44403</c:v>
                </c:pt>
                <c:pt idx="8">
                  <c:v>44404</c:v>
                </c:pt>
                <c:pt idx="9">
                  <c:v>44405</c:v>
                </c:pt>
                <c:pt idx="10">
                  <c:v>44406</c:v>
                </c:pt>
                <c:pt idx="11">
                  <c:v>44407</c:v>
                </c:pt>
                <c:pt idx="12">
                  <c:v>44408</c:v>
                </c:pt>
                <c:pt idx="13">
                  <c:v>44409</c:v>
                </c:pt>
                <c:pt idx="14">
                  <c:v>44410</c:v>
                </c:pt>
                <c:pt idx="15">
                  <c:v>44411</c:v>
                </c:pt>
                <c:pt idx="16">
                  <c:v>44412</c:v>
                </c:pt>
                <c:pt idx="17">
                  <c:v>44413</c:v>
                </c:pt>
                <c:pt idx="18">
                  <c:v>44414</c:v>
                </c:pt>
                <c:pt idx="19">
                  <c:v>44415</c:v>
                </c:pt>
                <c:pt idx="20">
                  <c:v>44416</c:v>
                </c:pt>
                <c:pt idx="21">
                  <c:v>44417</c:v>
                </c:pt>
                <c:pt idx="22">
                  <c:v>44418</c:v>
                </c:pt>
                <c:pt idx="23">
                  <c:v>44419</c:v>
                </c:pt>
                <c:pt idx="24">
                  <c:v>44420</c:v>
                </c:pt>
                <c:pt idx="25">
                  <c:v>44421</c:v>
                </c:pt>
                <c:pt idx="26">
                  <c:v>44422</c:v>
                </c:pt>
                <c:pt idx="27">
                  <c:v>44423</c:v>
                </c:pt>
                <c:pt idx="28">
                  <c:v>44424</c:v>
                </c:pt>
                <c:pt idx="29">
                  <c:v>44425</c:v>
                </c:pt>
                <c:pt idx="30">
                  <c:v>44426</c:v>
                </c:pt>
                <c:pt idx="31">
                  <c:v>44427</c:v>
                </c:pt>
                <c:pt idx="32">
                  <c:v>44428</c:v>
                </c:pt>
                <c:pt idx="33">
                  <c:v>44429</c:v>
                </c:pt>
                <c:pt idx="34">
                  <c:v>44430</c:v>
                </c:pt>
                <c:pt idx="35">
                  <c:v>44431</c:v>
                </c:pt>
                <c:pt idx="36">
                  <c:v>44432</c:v>
                </c:pt>
                <c:pt idx="37">
                  <c:v>44433</c:v>
                </c:pt>
                <c:pt idx="38">
                  <c:v>44434</c:v>
                </c:pt>
                <c:pt idx="39">
                  <c:v>44435</c:v>
                </c:pt>
                <c:pt idx="40">
                  <c:v>44436</c:v>
                </c:pt>
                <c:pt idx="41">
                  <c:v>44437</c:v>
                </c:pt>
                <c:pt idx="42">
                  <c:v>44438</c:v>
                </c:pt>
                <c:pt idx="43">
                  <c:v>44439</c:v>
                </c:pt>
                <c:pt idx="44">
                  <c:v>44440</c:v>
                </c:pt>
                <c:pt idx="45">
                  <c:v>44441</c:v>
                </c:pt>
                <c:pt idx="46">
                  <c:v>44442</c:v>
                </c:pt>
                <c:pt idx="47">
                  <c:v>44443</c:v>
                </c:pt>
                <c:pt idx="48">
                  <c:v>44444</c:v>
                </c:pt>
                <c:pt idx="49">
                  <c:v>44445</c:v>
                </c:pt>
                <c:pt idx="50">
                  <c:v>44446</c:v>
                </c:pt>
                <c:pt idx="51">
                  <c:v>44447</c:v>
                </c:pt>
                <c:pt idx="52">
                  <c:v>44448</c:v>
                </c:pt>
                <c:pt idx="53">
                  <c:v>44449</c:v>
                </c:pt>
                <c:pt idx="54">
                  <c:v>44450</c:v>
                </c:pt>
                <c:pt idx="55">
                  <c:v>44451</c:v>
                </c:pt>
                <c:pt idx="56">
                  <c:v>44452</c:v>
                </c:pt>
                <c:pt idx="57">
                  <c:v>44453</c:v>
                </c:pt>
                <c:pt idx="58">
                  <c:v>44454</c:v>
                </c:pt>
                <c:pt idx="59">
                  <c:v>44455</c:v>
                </c:pt>
                <c:pt idx="60">
                  <c:v>44456</c:v>
                </c:pt>
                <c:pt idx="61">
                  <c:v>44457</c:v>
                </c:pt>
                <c:pt idx="62">
                  <c:v>44458</c:v>
                </c:pt>
                <c:pt idx="63">
                  <c:v>44459</c:v>
                </c:pt>
                <c:pt idx="64">
                  <c:v>44460</c:v>
                </c:pt>
                <c:pt idx="65">
                  <c:v>44461</c:v>
                </c:pt>
                <c:pt idx="66">
                  <c:v>44462</c:v>
                </c:pt>
                <c:pt idx="67">
                  <c:v>44463</c:v>
                </c:pt>
                <c:pt idx="68">
                  <c:v>44464</c:v>
                </c:pt>
                <c:pt idx="69">
                  <c:v>44465</c:v>
                </c:pt>
                <c:pt idx="70">
                  <c:v>44466</c:v>
                </c:pt>
                <c:pt idx="71">
                  <c:v>44467</c:v>
                </c:pt>
                <c:pt idx="72">
                  <c:v>44468</c:v>
                </c:pt>
                <c:pt idx="73">
                  <c:v>44469</c:v>
                </c:pt>
                <c:pt idx="74">
                  <c:v>44470</c:v>
                </c:pt>
                <c:pt idx="75">
                  <c:v>44471</c:v>
                </c:pt>
                <c:pt idx="76">
                  <c:v>44472</c:v>
                </c:pt>
                <c:pt idx="77">
                  <c:v>44473</c:v>
                </c:pt>
                <c:pt idx="78">
                  <c:v>44474</c:v>
                </c:pt>
                <c:pt idx="79">
                  <c:v>44475</c:v>
                </c:pt>
                <c:pt idx="80">
                  <c:v>44476</c:v>
                </c:pt>
                <c:pt idx="81">
                  <c:v>44477</c:v>
                </c:pt>
                <c:pt idx="82">
                  <c:v>44478</c:v>
                </c:pt>
                <c:pt idx="83">
                  <c:v>44479</c:v>
                </c:pt>
                <c:pt idx="84">
                  <c:v>44480</c:v>
                </c:pt>
                <c:pt idx="85">
                  <c:v>44481</c:v>
                </c:pt>
                <c:pt idx="86">
                  <c:v>44482</c:v>
                </c:pt>
                <c:pt idx="87">
                  <c:v>44483</c:v>
                </c:pt>
                <c:pt idx="88">
                  <c:v>44484</c:v>
                </c:pt>
                <c:pt idx="89">
                  <c:v>44485</c:v>
                </c:pt>
                <c:pt idx="90">
                  <c:v>44486</c:v>
                </c:pt>
                <c:pt idx="91">
                  <c:v>44487</c:v>
                </c:pt>
                <c:pt idx="92">
                  <c:v>44488</c:v>
                </c:pt>
                <c:pt idx="93">
                  <c:v>44489</c:v>
                </c:pt>
                <c:pt idx="94">
                  <c:v>44490</c:v>
                </c:pt>
                <c:pt idx="95">
                  <c:v>44491</c:v>
                </c:pt>
                <c:pt idx="96">
                  <c:v>44492</c:v>
                </c:pt>
                <c:pt idx="97">
                  <c:v>44493</c:v>
                </c:pt>
                <c:pt idx="98">
                  <c:v>44494</c:v>
                </c:pt>
                <c:pt idx="99">
                  <c:v>44495</c:v>
                </c:pt>
                <c:pt idx="100">
                  <c:v>44496</c:v>
                </c:pt>
                <c:pt idx="101">
                  <c:v>44497</c:v>
                </c:pt>
                <c:pt idx="102">
                  <c:v>44498</c:v>
                </c:pt>
                <c:pt idx="103">
                  <c:v>44499</c:v>
                </c:pt>
                <c:pt idx="104">
                  <c:v>44500</c:v>
                </c:pt>
                <c:pt idx="105">
                  <c:v>44501</c:v>
                </c:pt>
                <c:pt idx="106">
                  <c:v>44502</c:v>
                </c:pt>
                <c:pt idx="107">
                  <c:v>44503</c:v>
                </c:pt>
                <c:pt idx="108">
                  <c:v>44504</c:v>
                </c:pt>
                <c:pt idx="109">
                  <c:v>44505</c:v>
                </c:pt>
                <c:pt idx="110">
                  <c:v>44506</c:v>
                </c:pt>
                <c:pt idx="111">
                  <c:v>44507</c:v>
                </c:pt>
                <c:pt idx="112">
                  <c:v>44508</c:v>
                </c:pt>
                <c:pt idx="113">
                  <c:v>44509</c:v>
                </c:pt>
                <c:pt idx="114">
                  <c:v>44510</c:v>
                </c:pt>
                <c:pt idx="115">
                  <c:v>44511</c:v>
                </c:pt>
                <c:pt idx="116">
                  <c:v>44512</c:v>
                </c:pt>
                <c:pt idx="117">
                  <c:v>44513</c:v>
                </c:pt>
                <c:pt idx="118">
                  <c:v>44514</c:v>
                </c:pt>
                <c:pt idx="119">
                  <c:v>44515</c:v>
                </c:pt>
                <c:pt idx="120">
                  <c:v>44516</c:v>
                </c:pt>
                <c:pt idx="121">
                  <c:v>44517</c:v>
                </c:pt>
                <c:pt idx="122">
                  <c:v>44518</c:v>
                </c:pt>
                <c:pt idx="123">
                  <c:v>44519</c:v>
                </c:pt>
                <c:pt idx="124">
                  <c:v>44520</c:v>
                </c:pt>
                <c:pt idx="125">
                  <c:v>44521</c:v>
                </c:pt>
                <c:pt idx="126">
                  <c:v>44522</c:v>
                </c:pt>
                <c:pt idx="127">
                  <c:v>44523</c:v>
                </c:pt>
                <c:pt idx="128">
                  <c:v>44524</c:v>
                </c:pt>
                <c:pt idx="129">
                  <c:v>44525</c:v>
                </c:pt>
                <c:pt idx="130">
                  <c:v>44526</c:v>
                </c:pt>
                <c:pt idx="131">
                  <c:v>44527</c:v>
                </c:pt>
                <c:pt idx="132">
                  <c:v>44528</c:v>
                </c:pt>
                <c:pt idx="133">
                  <c:v>44529</c:v>
                </c:pt>
                <c:pt idx="134">
                  <c:v>44530</c:v>
                </c:pt>
                <c:pt idx="135">
                  <c:v>44531</c:v>
                </c:pt>
                <c:pt idx="136">
                  <c:v>44532</c:v>
                </c:pt>
                <c:pt idx="137">
                  <c:v>44533</c:v>
                </c:pt>
                <c:pt idx="138">
                  <c:v>44534</c:v>
                </c:pt>
                <c:pt idx="139">
                  <c:v>44535</c:v>
                </c:pt>
                <c:pt idx="140">
                  <c:v>44536</c:v>
                </c:pt>
                <c:pt idx="141">
                  <c:v>44537</c:v>
                </c:pt>
                <c:pt idx="142">
                  <c:v>44538</c:v>
                </c:pt>
                <c:pt idx="143">
                  <c:v>44539</c:v>
                </c:pt>
                <c:pt idx="144">
                  <c:v>44540</c:v>
                </c:pt>
                <c:pt idx="145">
                  <c:v>44541</c:v>
                </c:pt>
                <c:pt idx="146">
                  <c:v>44542</c:v>
                </c:pt>
                <c:pt idx="147">
                  <c:v>44543</c:v>
                </c:pt>
                <c:pt idx="148">
                  <c:v>44544</c:v>
                </c:pt>
                <c:pt idx="149">
                  <c:v>44545</c:v>
                </c:pt>
                <c:pt idx="150">
                  <c:v>44546</c:v>
                </c:pt>
                <c:pt idx="151">
                  <c:v>44547</c:v>
                </c:pt>
                <c:pt idx="152">
                  <c:v>44548</c:v>
                </c:pt>
                <c:pt idx="153">
                  <c:v>44549</c:v>
                </c:pt>
                <c:pt idx="154">
                  <c:v>44550</c:v>
                </c:pt>
                <c:pt idx="155">
                  <c:v>44551</c:v>
                </c:pt>
                <c:pt idx="156">
                  <c:v>44552</c:v>
                </c:pt>
                <c:pt idx="157">
                  <c:v>44553</c:v>
                </c:pt>
                <c:pt idx="158">
                  <c:v>44554</c:v>
                </c:pt>
                <c:pt idx="159">
                  <c:v>44555</c:v>
                </c:pt>
                <c:pt idx="160">
                  <c:v>44556</c:v>
                </c:pt>
                <c:pt idx="161">
                  <c:v>44557</c:v>
                </c:pt>
                <c:pt idx="162">
                  <c:v>44558</c:v>
                </c:pt>
                <c:pt idx="163">
                  <c:v>44559</c:v>
                </c:pt>
                <c:pt idx="164">
                  <c:v>44560</c:v>
                </c:pt>
                <c:pt idx="165">
                  <c:v>44561</c:v>
                </c:pt>
                <c:pt idx="166">
                  <c:v>44562</c:v>
                </c:pt>
                <c:pt idx="167">
                  <c:v>44563</c:v>
                </c:pt>
                <c:pt idx="168">
                  <c:v>44564</c:v>
                </c:pt>
                <c:pt idx="169">
                  <c:v>44565</c:v>
                </c:pt>
                <c:pt idx="170">
                  <c:v>44566</c:v>
                </c:pt>
                <c:pt idx="171">
                  <c:v>44567</c:v>
                </c:pt>
                <c:pt idx="172">
                  <c:v>44568</c:v>
                </c:pt>
                <c:pt idx="173">
                  <c:v>44569</c:v>
                </c:pt>
                <c:pt idx="174">
                  <c:v>44570</c:v>
                </c:pt>
                <c:pt idx="175">
                  <c:v>44571</c:v>
                </c:pt>
                <c:pt idx="176">
                  <c:v>44572</c:v>
                </c:pt>
                <c:pt idx="177">
                  <c:v>44573</c:v>
                </c:pt>
                <c:pt idx="178">
                  <c:v>44574</c:v>
                </c:pt>
                <c:pt idx="179">
                  <c:v>44575</c:v>
                </c:pt>
                <c:pt idx="180">
                  <c:v>44576</c:v>
                </c:pt>
                <c:pt idx="181">
                  <c:v>44577</c:v>
                </c:pt>
                <c:pt idx="182">
                  <c:v>44578</c:v>
                </c:pt>
                <c:pt idx="183">
                  <c:v>44579</c:v>
                </c:pt>
                <c:pt idx="184">
                  <c:v>44580</c:v>
                </c:pt>
                <c:pt idx="185">
                  <c:v>44581</c:v>
                </c:pt>
                <c:pt idx="186">
                  <c:v>44582</c:v>
                </c:pt>
                <c:pt idx="187">
                  <c:v>44583</c:v>
                </c:pt>
                <c:pt idx="188">
                  <c:v>44584</c:v>
                </c:pt>
                <c:pt idx="189">
                  <c:v>44585</c:v>
                </c:pt>
                <c:pt idx="190">
                  <c:v>44586</c:v>
                </c:pt>
                <c:pt idx="191">
                  <c:v>44587</c:v>
                </c:pt>
                <c:pt idx="192">
                  <c:v>44588</c:v>
                </c:pt>
                <c:pt idx="193">
                  <c:v>44589</c:v>
                </c:pt>
                <c:pt idx="194">
                  <c:v>44590</c:v>
                </c:pt>
                <c:pt idx="195">
                  <c:v>44591</c:v>
                </c:pt>
                <c:pt idx="196">
                  <c:v>44592</c:v>
                </c:pt>
                <c:pt idx="197">
                  <c:v>44593</c:v>
                </c:pt>
                <c:pt idx="198">
                  <c:v>44594</c:v>
                </c:pt>
                <c:pt idx="199">
                  <c:v>44595</c:v>
                </c:pt>
                <c:pt idx="200">
                  <c:v>44596</c:v>
                </c:pt>
                <c:pt idx="201">
                  <c:v>44597</c:v>
                </c:pt>
                <c:pt idx="202">
                  <c:v>44598</c:v>
                </c:pt>
                <c:pt idx="203">
                  <c:v>44599</c:v>
                </c:pt>
                <c:pt idx="204">
                  <c:v>44600</c:v>
                </c:pt>
                <c:pt idx="205">
                  <c:v>44601</c:v>
                </c:pt>
                <c:pt idx="206">
                  <c:v>44602</c:v>
                </c:pt>
                <c:pt idx="207">
                  <c:v>44603</c:v>
                </c:pt>
                <c:pt idx="208">
                  <c:v>44604</c:v>
                </c:pt>
                <c:pt idx="209">
                  <c:v>44605</c:v>
                </c:pt>
                <c:pt idx="210">
                  <c:v>44606</c:v>
                </c:pt>
                <c:pt idx="211">
                  <c:v>44607</c:v>
                </c:pt>
                <c:pt idx="212">
                  <c:v>44608</c:v>
                </c:pt>
                <c:pt idx="213">
                  <c:v>44609</c:v>
                </c:pt>
                <c:pt idx="214">
                  <c:v>44610</c:v>
                </c:pt>
                <c:pt idx="215">
                  <c:v>44611</c:v>
                </c:pt>
                <c:pt idx="216">
                  <c:v>44612</c:v>
                </c:pt>
                <c:pt idx="217">
                  <c:v>44613</c:v>
                </c:pt>
                <c:pt idx="218">
                  <c:v>44614</c:v>
                </c:pt>
                <c:pt idx="219">
                  <c:v>44615</c:v>
                </c:pt>
                <c:pt idx="220">
                  <c:v>44616</c:v>
                </c:pt>
                <c:pt idx="221">
                  <c:v>44617</c:v>
                </c:pt>
                <c:pt idx="222">
                  <c:v>44618</c:v>
                </c:pt>
                <c:pt idx="223">
                  <c:v>44619</c:v>
                </c:pt>
                <c:pt idx="224">
                  <c:v>44620</c:v>
                </c:pt>
                <c:pt idx="225">
                  <c:v>44621</c:v>
                </c:pt>
                <c:pt idx="226">
                  <c:v>44622</c:v>
                </c:pt>
                <c:pt idx="227">
                  <c:v>44623</c:v>
                </c:pt>
                <c:pt idx="228">
                  <c:v>44624</c:v>
                </c:pt>
                <c:pt idx="229">
                  <c:v>44625</c:v>
                </c:pt>
                <c:pt idx="230">
                  <c:v>44626</c:v>
                </c:pt>
                <c:pt idx="231">
                  <c:v>44627</c:v>
                </c:pt>
                <c:pt idx="232">
                  <c:v>44628</c:v>
                </c:pt>
                <c:pt idx="233">
                  <c:v>44629</c:v>
                </c:pt>
                <c:pt idx="234">
                  <c:v>44630</c:v>
                </c:pt>
                <c:pt idx="235">
                  <c:v>44631</c:v>
                </c:pt>
                <c:pt idx="236">
                  <c:v>44632</c:v>
                </c:pt>
                <c:pt idx="237">
                  <c:v>44633</c:v>
                </c:pt>
                <c:pt idx="238">
                  <c:v>44634</c:v>
                </c:pt>
                <c:pt idx="239">
                  <c:v>44635</c:v>
                </c:pt>
                <c:pt idx="240">
                  <c:v>44636</c:v>
                </c:pt>
                <c:pt idx="241">
                  <c:v>44637</c:v>
                </c:pt>
                <c:pt idx="242">
                  <c:v>44638</c:v>
                </c:pt>
                <c:pt idx="243">
                  <c:v>44639</c:v>
                </c:pt>
                <c:pt idx="244">
                  <c:v>44640</c:v>
                </c:pt>
                <c:pt idx="245">
                  <c:v>44641</c:v>
                </c:pt>
                <c:pt idx="246">
                  <c:v>44642</c:v>
                </c:pt>
                <c:pt idx="247">
                  <c:v>44643</c:v>
                </c:pt>
                <c:pt idx="248">
                  <c:v>44644</c:v>
                </c:pt>
                <c:pt idx="249">
                  <c:v>44645</c:v>
                </c:pt>
                <c:pt idx="250">
                  <c:v>44646</c:v>
                </c:pt>
                <c:pt idx="251">
                  <c:v>44647</c:v>
                </c:pt>
                <c:pt idx="252">
                  <c:v>44648</c:v>
                </c:pt>
                <c:pt idx="253">
                  <c:v>44649</c:v>
                </c:pt>
                <c:pt idx="254">
                  <c:v>44650</c:v>
                </c:pt>
                <c:pt idx="255">
                  <c:v>44651</c:v>
                </c:pt>
                <c:pt idx="256">
                  <c:v>44652</c:v>
                </c:pt>
                <c:pt idx="257">
                  <c:v>44653</c:v>
                </c:pt>
                <c:pt idx="258">
                  <c:v>44654</c:v>
                </c:pt>
                <c:pt idx="259">
                  <c:v>44655</c:v>
                </c:pt>
                <c:pt idx="260">
                  <c:v>44656</c:v>
                </c:pt>
                <c:pt idx="261">
                  <c:v>44657</c:v>
                </c:pt>
                <c:pt idx="262">
                  <c:v>44658</c:v>
                </c:pt>
                <c:pt idx="263">
                  <c:v>44659</c:v>
                </c:pt>
                <c:pt idx="264">
                  <c:v>44660</c:v>
                </c:pt>
                <c:pt idx="265">
                  <c:v>44661</c:v>
                </c:pt>
                <c:pt idx="266">
                  <c:v>44662</c:v>
                </c:pt>
                <c:pt idx="267">
                  <c:v>44663</c:v>
                </c:pt>
                <c:pt idx="268">
                  <c:v>44664</c:v>
                </c:pt>
                <c:pt idx="269">
                  <c:v>44665</c:v>
                </c:pt>
                <c:pt idx="270">
                  <c:v>44666</c:v>
                </c:pt>
                <c:pt idx="271">
                  <c:v>44667</c:v>
                </c:pt>
                <c:pt idx="272">
                  <c:v>44668</c:v>
                </c:pt>
                <c:pt idx="273">
                  <c:v>44669</c:v>
                </c:pt>
                <c:pt idx="274">
                  <c:v>44670</c:v>
                </c:pt>
                <c:pt idx="275">
                  <c:v>44671</c:v>
                </c:pt>
                <c:pt idx="276">
                  <c:v>44672</c:v>
                </c:pt>
                <c:pt idx="277">
                  <c:v>44673</c:v>
                </c:pt>
                <c:pt idx="278">
                  <c:v>44674</c:v>
                </c:pt>
                <c:pt idx="279">
                  <c:v>44675</c:v>
                </c:pt>
                <c:pt idx="280">
                  <c:v>44676</c:v>
                </c:pt>
                <c:pt idx="281">
                  <c:v>44677</c:v>
                </c:pt>
                <c:pt idx="282">
                  <c:v>44678</c:v>
                </c:pt>
                <c:pt idx="283">
                  <c:v>44679</c:v>
                </c:pt>
                <c:pt idx="284">
                  <c:v>44680</c:v>
                </c:pt>
                <c:pt idx="285">
                  <c:v>44681</c:v>
                </c:pt>
                <c:pt idx="286">
                  <c:v>44682</c:v>
                </c:pt>
                <c:pt idx="287">
                  <c:v>44683</c:v>
                </c:pt>
                <c:pt idx="288">
                  <c:v>44684</c:v>
                </c:pt>
                <c:pt idx="289">
                  <c:v>44685</c:v>
                </c:pt>
                <c:pt idx="290">
                  <c:v>44686</c:v>
                </c:pt>
                <c:pt idx="291">
                  <c:v>44687</c:v>
                </c:pt>
                <c:pt idx="292">
                  <c:v>44688</c:v>
                </c:pt>
                <c:pt idx="293">
                  <c:v>44689</c:v>
                </c:pt>
                <c:pt idx="294">
                  <c:v>44690</c:v>
                </c:pt>
                <c:pt idx="295">
                  <c:v>44691</c:v>
                </c:pt>
                <c:pt idx="296">
                  <c:v>44692</c:v>
                </c:pt>
                <c:pt idx="297">
                  <c:v>44693</c:v>
                </c:pt>
                <c:pt idx="298">
                  <c:v>44694</c:v>
                </c:pt>
                <c:pt idx="299">
                  <c:v>44695</c:v>
                </c:pt>
                <c:pt idx="300">
                  <c:v>44696</c:v>
                </c:pt>
                <c:pt idx="301">
                  <c:v>44697</c:v>
                </c:pt>
                <c:pt idx="302">
                  <c:v>44698</c:v>
                </c:pt>
                <c:pt idx="303">
                  <c:v>44699</c:v>
                </c:pt>
                <c:pt idx="304">
                  <c:v>44700</c:v>
                </c:pt>
                <c:pt idx="305">
                  <c:v>44701</c:v>
                </c:pt>
                <c:pt idx="306">
                  <c:v>44702</c:v>
                </c:pt>
                <c:pt idx="307">
                  <c:v>44703</c:v>
                </c:pt>
                <c:pt idx="308">
                  <c:v>44704</c:v>
                </c:pt>
                <c:pt idx="309">
                  <c:v>44705</c:v>
                </c:pt>
                <c:pt idx="310">
                  <c:v>44706</c:v>
                </c:pt>
                <c:pt idx="311">
                  <c:v>44707</c:v>
                </c:pt>
                <c:pt idx="312">
                  <c:v>44708</c:v>
                </c:pt>
                <c:pt idx="313">
                  <c:v>44709</c:v>
                </c:pt>
                <c:pt idx="314">
                  <c:v>44710</c:v>
                </c:pt>
                <c:pt idx="315">
                  <c:v>44711</c:v>
                </c:pt>
                <c:pt idx="316">
                  <c:v>44712</c:v>
                </c:pt>
                <c:pt idx="317">
                  <c:v>44713</c:v>
                </c:pt>
                <c:pt idx="318">
                  <c:v>44714</c:v>
                </c:pt>
                <c:pt idx="319">
                  <c:v>44715</c:v>
                </c:pt>
                <c:pt idx="320">
                  <c:v>44716</c:v>
                </c:pt>
                <c:pt idx="321">
                  <c:v>44717</c:v>
                </c:pt>
                <c:pt idx="322">
                  <c:v>44718</c:v>
                </c:pt>
                <c:pt idx="323">
                  <c:v>44719</c:v>
                </c:pt>
                <c:pt idx="324">
                  <c:v>44720</c:v>
                </c:pt>
                <c:pt idx="325">
                  <c:v>44721</c:v>
                </c:pt>
                <c:pt idx="326">
                  <c:v>44722</c:v>
                </c:pt>
                <c:pt idx="327">
                  <c:v>44723</c:v>
                </c:pt>
                <c:pt idx="328">
                  <c:v>44724</c:v>
                </c:pt>
                <c:pt idx="329">
                  <c:v>44725</c:v>
                </c:pt>
                <c:pt idx="330">
                  <c:v>44726</c:v>
                </c:pt>
                <c:pt idx="331">
                  <c:v>44727</c:v>
                </c:pt>
                <c:pt idx="332">
                  <c:v>44728</c:v>
                </c:pt>
                <c:pt idx="333">
                  <c:v>44729</c:v>
                </c:pt>
                <c:pt idx="334">
                  <c:v>44730</c:v>
                </c:pt>
                <c:pt idx="335">
                  <c:v>44731</c:v>
                </c:pt>
                <c:pt idx="336">
                  <c:v>44732</c:v>
                </c:pt>
                <c:pt idx="337">
                  <c:v>44733</c:v>
                </c:pt>
                <c:pt idx="338">
                  <c:v>44734</c:v>
                </c:pt>
                <c:pt idx="339">
                  <c:v>44735</c:v>
                </c:pt>
                <c:pt idx="340">
                  <c:v>44736</c:v>
                </c:pt>
                <c:pt idx="341">
                  <c:v>44737</c:v>
                </c:pt>
                <c:pt idx="342">
                  <c:v>44738</c:v>
                </c:pt>
                <c:pt idx="343">
                  <c:v>44739</c:v>
                </c:pt>
                <c:pt idx="344">
                  <c:v>44740</c:v>
                </c:pt>
                <c:pt idx="345">
                  <c:v>44741</c:v>
                </c:pt>
                <c:pt idx="346">
                  <c:v>44742</c:v>
                </c:pt>
                <c:pt idx="347">
                  <c:v>44743</c:v>
                </c:pt>
                <c:pt idx="348">
                  <c:v>44744</c:v>
                </c:pt>
                <c:pt idx="349">
                  <c:v>44745</c:v>
                </c:pt>
                <c:pt idx="350">
                  <c:v>44746</c:v>
                </c:pt>
                <c:pt idx="351">
                  <c:v>44747</c:v>
                </c:pt>
                <c:pt idx="352">
                  <c:v>44748</c:v>
                </c:pt>
                <c:pt idx="353">
                  <c:v>44749</c:v>
                </c:pt>
                <c:pt idx="354">
                  <c:v>44750</c:v>
                </c:pt>
                <c:pt idx="355">
                  <c:v>44751</c:v>
                </c:pt>
                <c:pt idx="356">
                  <c:v>44752</c:v>
                </c:pt>
                <c:pt idx="357">
                  <c:v>44753</c:v>
                </c:pt>
                <c:pt idx="358">
                  <c:v>44754</c:v>
                </c:pt>
                <c:pt idx="359">
                  <c:v>44755</c:v>
                </c:pt>
                <c:pt idx="360">
                  <c:v>44756</c:v>
                </c:pt>
                <c:pt idx="361">
                  <c:v>44757</c:v>
                </c:pt>
                <c:pt idx="362">
                  <c:v>44758</c:v>
                </c:pt>
                <c:pt idx="363">
                  <c:v>44759</c:v>
                </c:pt>
                <c:pt idx="364">
                  <c:v>44760</c:v>
                </c:pt>
                <c:pt idx="365">
                  <c:v>44761</c:v>
                </c:pt>
                <c:pt idx="366">
                  <c:v>44762</c:v>
                </c:pt>
                <c:pt idx="367">
                  <c:v>44763</c:v>
                </c:pt>
                <c:pt idx="368">
                  <c:v>44764</c:v>
                </c:pt>
                <c:pt idx="369">
                  <c:v>44765</c:v>
                </c:pt>
                <c:pt idx="370">
                  <c:v>44766</c:v>
                </c:pt>
                <c:pt idx="371">
                  <c:v>44767</c:v>
                </c:pt>
                <c:pt idx="372">
                  <c:v>44768</c:v>
                </c:pt>
                <c:pt idx="373">
                  <c:v>44769</c:v>
                </c:pt>
                <c:pt idx="374">
                  <c:v>44770</c:v>
                </c:pt>
                <c:pt idx="375">
                  <c:v>44771</c:v>
                </c:pt>
                <c:pt idx="376">
                  <c:v>44772</c:v>
                </c:pt>
                <c:pt idx="377">
                  <c:v>44773</c:v>
                </c:pt>
                <c:pt idx="378">
                  <c:v>44774</c:v>
                </c:pt>
                <c:pt idx="379">
                  <c:v>44775</c:v>
                </c:pt>
                <c:pt idx="380">
                  <c:v>44776</c:v>
                </c:pt>
              </c:numCache>
            </c:numRef>
          </c:cat>
          <c:val>
            <c:numRef>
              <c:f>DailyData!$N$2:$N$513</c:f>
              <c:numCache>
                <c:formatCode>0</c:formatCode>
                <c:ptCount val="512"/>
                <c:pt idx="0">
                  <c:v>33</c:v>
                </c:pt>
                <c:pt idx="1">
                  <c:v>64</c:v>
                </c:pt>
                <c:pt idx="2">
                  <c:v>137</c:v>
                </c:pt>
                <c:pt idx="3">
                  <c:v>145</c:v>
                </c:pt>
                <c:pt idx="4">
                  <c:v>126</c:v>
                </c:pt>
                <c:pt idx="5">
                  <c:v>255</c:v>
                </c:pt>
                <c:pt idx="6">
                  <c:v>252</c:v>
                </c:pt>
                <c:pt idx="7">
                  <c:v>105</c:v>
                </c:pt>
                <c:pt idx="8">
                  <c:v>97</c:v>
                </c:pt>
                <c:pt idx="9">
                  <c:v>110</c:v>
                </c:pt>
                <c:pt idx="10">
                  <c:v>84</c:v>
                </c:pt>
                <c:pt idx="11">
                  <c:v>94</c:v>
                </c:pt>
                <c:pt idx="12">
                  <c:v>211</c:v>
                </c:pt>
                <c:pt idx="13">
                  <c:v>222</c:v>
                </c:pt>
                <c:pt idx="14">
                  <c:v>68</c:v>
                </c:pt>
                <c:pt idx="15">
                  <c:v>77</c:v>
                </c:pt>
                <c:pt idx="16">
                  <c:v>161</c:v>
                </c:pt>
                <c:pt idx="17">
                  <c:v>146</c:v>
                </c:pt>
                <c:pt idx="18">
                  <c:v>149</c:v>
                </c:pt>
                <c:pt idx="19">
                  <c:v>326</c:v>
                </c:pt>
                <c:pt idx="20">
                  <c:v>265</c:v>
                </c:pt>
                <c:pt idx="21">
                  <c:v>172</c:v>
                </c:pt>
                <c:pt idx="22">
                  <c:v>119</c:v>
                </c:pt>
                <c:pt idx="23">
                  <c:v>58</c:v>
                </c:pt>
                <c:pt idx="24">
                  <c:v>72</c:v>
                </c:pt>
                <c:pt idx="25">
                  <c:v>103</c:v>
                </c:pt>
                <c:pt idx="26">
                  <c:v>266</c:v>
                </c:pt>
                <c:pt idx="27">
                  <c:v>221</c:v>
                </c:pt>
                <c:pt idx="28">
                  <c:v>141</c:v>
                </c:pt>
                <c:pt idx="29">
                  <c:v>142</c:v>
                </c:pt>
                <c:pt idx="30">
                  <c:v>111</c:v>
                </c:pt>
                <c:pt idx="31">
                  <c:v>91</c:v>
                </c:pt>
                <c:pt idx="32">
                  <c:v>134</c:v>
                </c:pt>
                <c:pt idx="33">
                  <c:v>308</c:v>
                </c:pt>
                <c:pt idx="34">
                  <c:v>226</c:v>
                </c:pt>
                <c:pt idx="35">
                  <c:v>101</c:v>
                </c:pt>
                <c:pt idx="36">
                  <c:v>71</c:v>
                </c:pt>
                <c:pt idx="37">
                  <c:v>110</c:v>
                </c:pt>
                <c:pt idx="38">
                  <c:v>83</c:v>
                </c:pt>
                <c:pt idx="39">
                  <c:v>82</c:v>
                </c:pt>
                <c:pt idx="40">
                  <c:v>145</c:v>
                </c:pt>
                <c:pt idx="41">
                  <c:v>37</c:v>
                </c:pt>
                <c:pt idx="42">
                  <c:v>55</c:v>
                </c:pt>
                <c:pt idx="43">
                  <c:v>89</c:v>
                </c:pt>
                <c:pt idx="44">
                  <c:v>122</c:v>
                </c:pt>
                <c:pt idx="45">
                  <c:v>114</c:v>
                </c:pt>
                <c:pt idx="46">
                  <c:v>103</c:v>
                </c:pt>
                <c:pt idx="47">
                  <c:v>208</c:v>
                </c:pt>
                <c:pt idx="48">
                  <c:v>228</c:v>
                </c:pt>
                <c:pt idx="49">
                  <c:v>155</c:v>
                </c:pt>
                <c:pt idx="50">
                  <c:v>128</c:v>
                </c:pt>
                <c:pt idx="51">
                  <c:v>114</c:v>
                </c:pt>
                <c:pt idx="52">
                  <c:v>133</c:v>
                </c:pt>
                <c:pt idx="53">
                  <c:v>120</c:v>
                </c:pt>
                <c:pt idx="54">
                  <c:v>403</c:v>
                </c:pt>
                <c:pt idx="55">
                  <c:v>160</c:v>
                </c:pt>
                <c:pt idx="56">
                  <c:v>48</c:v>
                </c:pt>
                <c:pt idx="57">
                  <c:v>13</c:v>
                </c:pt>
                <c:pt idx="58">
                  <c:v>32</c:v>
                </c:pt>
                <c:pt idx="59">
                  <c:v>87</c:v>
                </c:pt>
                <c:pt idx="60">
                  <c:v>81</c:v>
                </c:pt>
                <c:pt idx="61">
                  <c:v>199</c:v>
                </c:pt>
                <c:pt idx="62">
                  <c:v>243</c:v>
                </c:pt>
                <c:pt idx="63">
                  <c:v>140</c:v>
                </c:pt>
                <c:pt idx="64">
                  <c:v>121</c:v>
                </c:pt>
                <c:pt idx="65">
                  <c:v>159</c:v>
                </c:pt>
                <c:pt idx="66">
                  <c:v>171</c:v>
                </c:pt>
                <c:pt idx="67">
                  <c:v>158</c:v>
                </c:pt>
                <c:pt idx="68">
                  <c:v>365</c:v>
                </c:pt>
                <c:pt idx="69">
                  <c:v>283</c:v>
                </c:pt>
                <c:pt idx="70">
                  <c:v>117</c:v>
                </c:pt>
                <c:pt idx="71">
                  <c:v>44</c:v>
                </c:pt>
                <c:pt idx="72">
                  <c:v>91</c:v>
                </c:pt>
                <c:pt idx="73">
                  <c:v>55</c:v>
                </c:pt>
                <c:pt idx="74">
                  <c:v>69</c:v>
                </c:pt>
                <c:pt idx="75">
                  <c:v>196</c:v>
                </c:pt>
                <c:pt idx="76">
                  <c:v>226</c:v>
                </c:pt>
                <c:pt idx="77">
                  <c:v>128</c:v>
                </c:pt>
                <c:pt idx="78">
                  <c:v>117</c:v>
                </c:pt>
                <c:pt idx="79">
                  <c:v>131</c:v>
                </c:pt>
                <c:pt idx="80">
                  <c:v>127</c:v>
                </c:pt>
                <c:pt idx="81">
                  <c:v>144</c:v>
                </c:pt>
                <c:pt idx="82">
                  <c:v>286</c:v>
                </c:pt>
                <c:pt idx="83">
                  <c:v>261</c:v>
                </c:pt>
                <c:pt idx="84">
                  <c:v>114</c:v>
                </c:pt>
                <c:pt idx="85">
                  <c:v>120</c:v>
                </c:pt>
                <c:pt idx="86">
                  <c:v>135</c:v>
                </c:pt>
                <c:pt idx="87">
                  <c:v>111</c:v>
                </c:pt>
                <c:pt idx="88">
                  <c:v>183</c:v>
                </c:pt>
                <c:pt idx="89">
                  <c:v>193</c:v>
                </c:pt>
                <c:pt idx="90">
                  <c:v>213</c:v>
                </c:pt>
                <c:pt idx="91">
                  <c:v>188</c:v>
                </c:pt>
                <c:pt idx="92">
                  <c:v>140</c:v>
                </c:pt>
                <c:pt idx="93">
                  <c:v>91</c:v>
                </c:pt>
                <c:pt idx="94">
                  <c:v>119</c:v>
                </c:pt>
                <c:pt idx="95">
                  <c:v>135</c:v>
                </c:pt>
                <c:pt idx="96">
                  <c:v>248</c:v>
                </c:pt>
                <c:pt idx="97">
                  <c:v>98</c:v>
                </c:pt>
                <c:pt idx="98">
                  <c:v>89</c:v>
                </c:pt>
                <c:pt idx="99">
                  <c:v>110</c:v>
                </c:pt>
                <c:pt idx="100">
                  <c:v>40</c:v>
                </c:pt>
                <c:pt idx="101">
                  <c:v>72</c:v>
                </c:pt>
                <c:pt idx="102">
                  <c:v>63</c:v>
                </c:pt>
                <c:pt idx="103">
                  <c:v>210</c:v>
                </c:pt>
                <c:pt idx="104">
                  <c:v>259</c:v>
                </c:pt>
                <c:pt idx="105">
                  <c:v>144</c:v>
                </c:pt>
                <c:pt idx="106">
                  <c:v>159</c:v>
                </c:pt>
                <c:pt idx="107">
                  <c:v>123</c:v>
                </c:pt>
                <c:pt idx="108">
                  <c:v>60</c:v>
                </c:pt>
                <c:pt idx="109">
                  <c:v>81</c:v>
                </c:pt>
                <c:pt idx="110">
                  <c:v>149</c:v>
                </c:pt>
                <c:pt idx="111">
                  <c:v>238</c:v>
                </c:pt>
                <c:pt idx="112">
                  <c:v>109</c:v>
                </c:pt>
                <c:pt idx="113">
                  <c:v>119</c:v>
                </c:pt>
                <c:pt idx="114">
                  <c:v>73</c:v>
                </c:pt>
                <c:pt idx="115">
                  <c:v>64</c:v>
                </c:pt>
                <c:pt idx="116">
                  <c:v>113</c:v>
                </c:pt>
                <c:pt idx="117">
                  <c:v>139</c:v>
                </c:pt>
                <c:pt idx="118">
                  <c:v>208</c:v>
                </c:pt>
                <c:pt idx="119">
                  <c:v>101</c:v>
                </c:pt>
                <c:pt idx="120">
                  <c:v>100</c:v>
                </c:pt>
                <c:pt idx="121">
                  <c:v>89</c:v>
                </c:pt>
                <c:pt idx="122">
                  <c:v>44</c:v>
                </c:pt>
                <c:pt idx="123">
                  <c:v>72</c:v>
                </c:pt>
                <c:pt idx="124">
                  <c:v>270</c:v>
                </c:pt>
                <c:pt idx="125">
                  <c:v>163</c:v>
                </c:pt>
                <c:pt idx="126">
                  <c:v>105</c:v>
                </c:pt>
                <c:pt idx="127">
                  <c:v>112</c:v>
                </c:pt>
                <c:pt idx="128">
                  <c:v>123</c:v>
                </c:pt>
                <c:pt idx="129">
                  <c:v>88</c:v>
                </c:pt>
                <c:pt idx="130">
                  <c:v>104</c:v>
                </c:pt>
                <c:pt idx="131">
                  <c:v>100</c:v>
                </c:pt>
                <c:pt idx="132">
                  <c:v>59</c:v>
                </c:pt>
                <c:pt idx="133">
                  <c:v>97</c:v>
                </c:pt>
                <c:pt idx="134">
                  <c:v>67</c:v>
                </c:pt>
                <c:pt idx="135">
                  <c:v>131</c:v>
                </c:pt>
                <c:pt idx="136">
                  <c:v>73</c:v>
                </c:pt>
                <c:pt idx="137">
                  <c:v>254</c:v>
                </c:pt>
                <c:pt idx="138">
                  <c:v>192</c:v>
                </c:pt>
                <c:pt idx="139">
                  <c:v>156</c:v>
                </c:pt>
                <c:pt idx="140">
                  <c:v>44</c:v>
                </c:pt>
                <c:pt idx="141">
                  <c:v>26</c:v>
                </c:pt>
                <c:pt idx="142">
                  <c:v>67</c:v>
                </c:pt>
                <c:pt idx="143">
                  <c:v>55</c:v>
                </c:pt>
                <c:pt idx="144">
                  <c:v>85</c:v>
                </c:pt>
                <c:pt idx="145">
                  <c:v>87</c:v>
                </c:pt>
                <c:pt idx="146">
                  <c:v>150</c:v>
                </c:pt>
                <c:pt idx="147">
                  <c:v>70</c:v>
                </c:pt>
                <c:pt idx="148">
                  <c:v>105</c:v>
                </c:pt>
                <c:pt idx="149">
                  <c:v>87</c:v>
                </c:pt>
                <c:pt idx="150">
                  <c:v>89</c:v>
                </c:pt>
                <c:pt idx="151">
                  <c:v>100</c:v>
                </c:pt>
                <c:pt idx="152">
                  <c:v>106</c:v>
                </c:pt>
                <c:pt idx="153">
                  <c:v>55</c:v>
                </c:pt>
                <c:pt idx="154">
                  <c:v>10</c:v>
                </c:pt>
                <c:pt idx="155">
                  <c:v>38</c:v>
                </c:pt>
                <c:pt idx="156">
                  <c:v>77</c:v>
                </c:pt>
                <c:pt idx="157">
                  <c:v>92</c:v>
                </c:pt>
                <c:pt idx="158">
                  <c:v>108</c:v>
                </c:pt>
                <c:pt idx="159">
                  <c:v>172</c:v>
                </c:pt>
                <c:pt idx="160">
                  <c:v>191</c:v>
                </c:pt>
                <c:pt idx="161">
                  <c:v>120</c:v>
                </c:pt>
                <c:pt idx="162">
                  <c:v>83</c:v>
                </c:pt>
                <c:pt idx="163">
                  <c:v>105</c:v>
                </c:pt>
                <c:pt idx="164">
                  <c:v>136</c:v>
                </c:pt>
                <c:pt idx="165">
                  <c:v>212</c:v>
                </c:pt>
                <c:pt idx="166">
                  <c:v>118</c:v>
                </c:pt>
                <c:pt idx="167">
                  <c:v>44</c:v>
                </c:pt>
                <c:pt idx="168">
                  <c:v>43</c:v>
                </c:pt>
                <c:pt idx="169">
                  <c:v>41</c:v>
                </c:pt>
                <c:pt idx="170">
                  <c:v>110</c:v>
                </c:pt>
                <c:pt idx="171">
                  <c:v>66</c:v>
                </c:pt>
                <c:pt idx="172">
                  <c:v>76</c:v>
                </c:pt>
                <c:pt idx="173">
                  <c:v>147</c:v>
                </c:pt>
                <c:pt idx="174">
                  <c:v>149</c:v>
                </c:pt>
                <c:pt idx="175">
                  <c:v>46</c:v>
                </c:pt>
                <c:pt idx="176">
                  <c:v>57</c:v>
                </c:pt>
                <c:pt idx="177">
                  <c:v>74</c:v>
                </c:pt>
                <c:pt idx="178">
                  <c:v>84</c:v>
                </c:pt>
                <c:pt idx="179">
                  <c:v>87</c:v>
                </c:pt>
                <c:pt idx="180">
                  <c:v>58</c:v>
                </c:pt>
                <c:pt idx="181">
                  <c:v>39</c:v>
                </c:pt>
                <c:pt idx="182">
                  <c:v>79</c:v>
                </c:pt>
                <c:pt idx="183">
                  <c:v>83</c:v>
                </c:pt>
                <c:pt idx="184">
                  <c:v>120</c:v>
                </c:pt>
                <c:pt idx="185">
                  <c:v>15</c:v>
                </c:pt>
                <c:pt idx="186">
                  <c:v>7</c:v>
                </c:pt>
                <c:pt idx="187">
                  <c:v>58</c:v>
                </c:pt>
                <c:pt idx="188">
                  <c:v>60</c:v>
                </c:pt>
                <c:pt idx="189">
                  <c:v>22</c:v>
                </c:pt>
                <c:pt idx="190">
                  <c:v>31</c:v>
                </c:pt>
                <c:pt idx="191">
                  <c:v>55</c:v>
                </c:pt>
                <c:pt idx="192">
                  <c:v>55</c:v>
                </c:pt>
                <c:pt idx="193">
                  <c:v>21</c:v>
                </c:pt>
                <c:pt idx="194">
                  <c:v>104</c:v>
                </c:pt>
                <c:pt idx="195">
                  <c:v>161</c:v>
                </c:pt>
                <c:pt idx="196">
                  <c:v>120</c:v>
                </c:pt>
                <c:pt idx="197">
                  <c:v>35</c:v>
                </c:pt>
                <c:pt idx="198">
                  <c:v>86</c:v>
                </c:pt>
                <c:pt idx="199">
                  <c:v>20</c:v>
                </c:pt>
                <c:pt idx="200">
                  <c:v>7</c:v>
                </c:pt>
                <c:pt idx="201">
                  <c:v>84</c:v>
                </c:pt>
                <c:pt idx="202">
                  <c:v>102</c:v>
                </c:pt>
                <c:pt idx="203">
                  <c:v>55</c:v>
                </c:pt>
                <c:pt idx="204">
                  <c:v>75</c:v>
                </c:pt>
                <c:pt idx="205">
                  <c:v>96</c:v>
                </c:pt>
                <c:pt idx="206">
                  <c:v>67</c:v>
                </c:pt>
                <c:pt idx="207">
                  <c:v>130</c:v>
                </c:pt>
                <c:pt idx="208">
                  <c:v>199</c:v>
                </c:pt>
                <c:pt idx="209">
                  <c:v>78</c:v>
                </c:pt>
                <c:pt idx="210">
                  <c:v>106</c:v>
                </c:pt>
                <c:pt idx="211">
                  <c:v>79</c:v>
                </c:pt>
                <c:pt idx="212">
                  <c:v>94</c:v>
                </c:pt>
                <c:pt idx="213">
                  <c:v>26</c:v>
                </c:pt>
                <c:pt idx="214">
                  <c:v>36</c:v>
                </c:pt>
                <c:pt idx="215">
                  <c:v>148</c:v>
                </c:pt>
                <c:pt idx="216">
                  <c:v>164</c:v>
                </c:pt>
                <c:pt idx="217">
                  <c:v>84</c:v>
                </c:pt>
                <c:pt idx="218">
                  <c:v>72</c:v>
                </c:pt>
                <c:pt idx="219">
                  <c:v>105</c:v>
                </c:pt>
                <c:pt idx="220">
                  <c:v>96</c:v>
                </c:pt>
                <c:pt idx="221">
                  <c:v>34</c:v>
                </c:pt>
                <c:pt idx="222">
                  <c:v>171</c:v>
                </c:pt>
                <c:pt idx="223">
                  <c:v>94</c:v>
                </c:pt>
                <c:pt idx="224">
                  <c:v>80</c:v>
                </c:pt>
                <c:pt idx="225">
                  <c:v>150</c:v>
                </c:pt>
                <c:pt idx="226">
                  <c:v>113</c:v>
                </c:pt>
                <c:pt idx="227">
                  <c:v>123</c:v>
                </c:pt>
                <c:pt idx="228">
                  <c:v>100</c:v>
                </c:pt>
                <c:pt idx="229">
                  <c:v>197</c:v>
                </c:pt>
                <c:pt idx="230">
                  <c:v>247</c:v>
                </c:pt>
                <c:pt idx="231">
                  <c:v>77</c:v>
                </c:pt>
                <c:pt idx="232">
                  <c:v>49</c:v>
                </c:pt>
                <c:pt idx="233">
                  <c:v>55</c:v>
                </c:pt>
                <c:pt idx="234">
                  <c:v>132</c:v>
                </c:pt>
                <c:pt idx="235">
                  <c:v>43</c:v>
                </c:pt>
                <c:pt idx="236">
                  <c:v>46</c:v>
                </c:pt>
                <c:pt idx="250">
                  <c:v>112</c:v>
                </c:pt>
                <c:pt idx="251">
                  <c:v>320</c:v>
                </c:pt>
                <c:pt idx="252">
                  <c:v>130</c:v>
                </c:pt>
                <c:pt idx="253">
                  <c:v>140</c:v>
                </c:pt>
                <c:pt idx="254">
                  <c:v>29</c:v>
                </c:pt>
                <c:pt idx="255">
                  <c:v>138</c:v>
                </c:pt>
                <c:pt idx="256">
                  <c:v>161</c:v>
                </c:pt>
                <c:pt idx="257">
                  <c:v>243</c:v>
                </c:pt>
                <c:pt idx="258">
                  <c:v>290</c:v>
                </c:pt>
                <c:pt idx="259">
                  <c:v>99</c:v>
                </c:pt>
                <c:pt idx="260">
                  <c:v>63</c:v>
                </c:pt>
                <c:pt idx="261">
                  <c:v>113</c:v>
                </c:pt>
                <c:pt idx="262">
                  <c:v>100</c:v>
                </c:pt>
                <c:pt idx="263">
                  <c:v>91</c:v>
                </c:pt>
                <c:pt idx="264">
                  <c:v>180</c:v>
                </c:pt>
                <c:pt idx="265">
                  <c:v>311</c:v>
                </c:pt>
                <c:pt idx="266">
                  <c:v>72</c:v>
                </c:pt>
                <c:pt idx="267">
                  <c:v>52</c:v>
                </c:pt>
                <c:pt idx="268">
                  <c:v>54</c:v>
                </c:pt>
                <c:pt idx="269">
                  <c:v>138</c:v>
                </c:pt>
                <c:pt idx="270">
                  <c:v>152</c:v>
                </c:pt>
                <c:pt idx="271">
                  <c:v>206</c:v>
                </c:pt>
                <c:pt idx="272">
                  <c:v>122</c:v>
                </c:pt>
                <c:pt idx="273">
                  <c:v>80</c:v>
                </c:pt>
                <c:pt idx="274">
                  <c:v>140</c:v>
                </c:pt>
                <c:pt idx="275">
                  <c:v>168</c:v>
                </c:pt>
                <c:pt idx="276">
                  <c:v>111</c:v>
                </c:pt>
                <c:pt idx="277">
                  <c:v>139</c:v>
                </c:pt>
                <c:pt idx="278">
                  <c:v>289</c:v>
                </c:pt>
                <c:pt idx="279">
                  <c:v>157</c:v>
                </c:pt>
                <c:pt idx="280">
                  <c:v>86</c:v>
                </c:pt>
                <c:pt idx="281">
                  <c:v>115</c:v>
                </c:pt>
                <c:pt idx="282">
                  <c:v>150</c:v>
                </c:pt>
                <c:pt idx="283">
                  <c:v>110</c:v>
                </c:pt>
                <c:pt idx="284">
                  <c:v>129</c:v>
                </c:pt>
                <c:pt idx="285">
                  <c:v>300</c:v>
                </c:pt>
                <c:pt idx="286">
                  <c:v>169</c:v>
                </c:pt>
                <c:pt idx="287">
                  <c:v>110</c:v>
                </c:pt>
                <c:pt idx="288">
                  <c:v>138</c:v>
                </c:pt>
                <c:pt idx="289">
                  <c:v>133</c:v>
                </c:pt>
                <c:pt idx="290">
                  <c:v>61</c:v>
                </c:pt>
                <c:pt idx="291">
                  <c:v>94</c:v>
                </c:pt>
                <c:pt idx="292">
                  <c:v>233</c:v>
                </c:pt>
                <c:pt idx="293">
                  <c:v>200</c:v>
                </c:pt>
                <c:pt idx="294">
                  <c:v>118</c:v>
                </c:pt>
                <c:pt idx="295">
                  <c:v>119</c:v>
                </c:pt>
                <c:pt idx="296">
                  <c:v>163</c:v>
                </c:pt>
                <c:pt idx="297">
                  <c:v>111</c:v>
                </c:pt>
                <c:pt idx="298">
                  <c:v>54</c:v>
                </c:pt>
                <c:pt idx="299">
                  <c:v>205</c:v>
                </c:pt>
                <c:pt idx="300">
                  <c:v>232</c:v>
                </c:pt>
                <c:pt idx="301">
                  <c:v>150</c:v>
                </c:pt>
                <c:pt idx="302">
                  <c:v>126</c:v>
                </c:pt>
                <c:pt idx="303">
                  <c:v>123</c:v>
                </c:pt>
                <c:pt idx="304">
                  <c:v>119</c:v>
                </c:pt>
                <c:pt idx="305">
                  <c:v>145</c:v>
                </c:pt>
                <c:pt idx="306">
                  <c:v>225</c:v>
                </c:pt>
                <c:pt idx="307">
                  <c:v>161</c:v>
                </c:pt>
                <c:pt idx="308">
                  <c:v>72</c:v>
                </c:pt>
                <c:pt idx="309">
                  <c:v>88</c:v>
                </c:pt>
                <c:pt idx="310">
                  <c:v>51</c:v>
                </c:pt>
                <c:pt idx="311">
                  <c:v>126</c:v>
                </c:pt>
                <c:pt idx="312">
                  <c:v>173</c:v>
                </c:pt>
                <c:pt idx="313">
                  <c:v>255</c:v>
                </c:pt>
                <c:pt idx="314">
                  <c:v>213</c:v>
                </c:pt>
                <c:pt idx="315">
                  <c:v>186</c:v>
                </c:pt>
                <c:pt idx="316">
                  <c:v>66</c:v>
                </c:pt>
                <c:pt idx="317">
                  <c:v>77</c:v>
                </c:pt>
                <c:pt idx="318">
                  <c:v>126</c:v>
                </c:pt>
                <c:pt idx="319">
                  <c:v>84</c:v>
                </c:pt>
                <c:pt idx="320">
                  <c:v>227</c:v>
                </c:pt>
                <c:pt idx="321">
                  <c:v>208</c:v>
                </c:pt>
                <c:pt idx="322">
                  <c:v>91</c:v>
                </c:pt>
                <c:pt idx="323">
                  <c:v>123</c:v>
                </c:pt>
                <c:pt idx="324">
                  <c:v>159</c:v>
                </c:pt>
                <c:pt idx="325">
                  <c:v>137</c:v>
                </c:pt>
                <c:pt idx="326">
                  <c:v>65</c:v>
                </c:pt>
                <c:pt idx="327">
                  <c:v>237</c:v>
                </c:pt>
                <c:pt idx="328">
                  <c:v>195</c:v>
                </c:pt>
                <c:pt idx="329">
                  <c:v>131</c:v>
                </c:pt>
                <c:pt idx="330">
                  <c:v>110</c:v>
                </c:pt>
                <c:pt idx="331">
                  <c:v>113</c:v>
                </c:pt>
                <c:pt idx="332">
                  <c:v>89</c:v>
                </c:pt>
                <c:pt idx="333">
                  <c:v>98</c:v>
                </c:pt>
                <c:pt idx="334">
                  <c:v>150</c:v>
                </c:pt>
                <c:pt idx="335">
                  <c:v>194</c:v>
                </c:pt>
                <c:pt idx="336">
                  <c:v>61</c:v>
                </c:pt>
                <c:pt idx="337">
                  <c:v>162</c:v>
                </c:pt>
                <c:pt idx="338">
                  <c:v>119</c:v>
                </c:pt>
                <c:pt idx="339">
                  <c:v>122</c:v>
                </c:pt>
                <c:pt idx="340">
                  <c:v>87</c:v>
                </c:pt>
                <c:pt idx="341">
                  <c:v>158</c:v>
                </c:pt>
                <c:pt idx="342">
                  <c:v>123</c:v>
                </c:pt>
                <c:pt idx="343">
                  <c:v>42</c:v>
                </c:pt>
                <c:pt idx="344">
                  <c:v>99</c:v>
                </c:pt>
                <c:pt idx="345">
                  <c:v>123</c:v>
                </c:pt>
                <c:pt idx="346">
                  <c:v>78</c:v>
                </c:pt>
                <c:pt idx="347">
                  <c:v>80</c:v>
                </c:pt>
                <c:pt idx="348">
                  <c:v>204</c:v>
                </c:pt>
                <c:pt idx="349">
                  <c:v>204</c:v>
                </c:pt>
                <c:pt idx="350">
                  <c:v>255</c:v>
                </c:pt>
                <c:pt idx="351">
                  <c:v>71</c:v>
                </c:pt>
                <c:pt idx="352">
                  <c:v>77</c:v>
                </c:pt>
                <c:pt idx="353">
                  <c:v>64</c:v>
                </c:pt>
                <c:pt idx="354">
                  <c:v>137</c:v>
                </c:pt>
                <c:pt idx="355">
                  <c:v>202</c:v>
                </c:pt>
                <c:pt idx="356">
                  <c:v>136</c:v>
                </c:pt>
                <c:pt idx="357">
                  <c:v>90</c:v>
                </c:pt>
                <c:pt idx="358">
                  <c:v>74</c:v>
                </c:pt>
                <c:pt idx="359">
                  <c:v>126</c:v>
                </c:pt>
                <c:pt idx="360">
                  <c:v>46</c:v>
                </c:pt>
                <c:pt idx="361">
                  <c:v>89</c:v>
                </c:pt>
                <c:pt idx="362">
                  <c:v>188</c:v>
                </c:pt>
                <c:pt idx="363">
                  <c:v>143</c:v>
                </c:pt>
                <c:pt idx="364">
                  <c:v>104</c:v>
                </c:pt>
                <c:pt idx="365">
                  <c:v>91</c:v>
                </c:pt>
                <c:pt idx="366">
                  <c:v>98</c:v>
                </c:pt>
                <c:pt idx="367">
                  <c:v>79</c:v>
                </c:pt>
                <c:pt idx="368">
                  <c:v>83</c:v>
                </c:pt>
                <c:pt idx="369">
                  <c:v>211</c:v>
                </c:pt>
                <c:pt idx="370">
                  <c:v>132</c:v>
                </c:pt>
                <c:pt idx="371">
                  <c:v>74</c:v>
                </c:pt>
                <c:pt idx="372">
                  <c:v>110</c:v>
                </c:pt>
                <c:pt idx="373">
                  <c:v>107</c:v>
                </c:pt>
                <c:pt idx="374">
                  <c:v>95</c:v>
                </c:pt>
                <c:pt idx="375">
                  <c:v>97</c:v>
                </c:pt>
                <c:pt idx="376">
                  <c:v>215</c:v>
                </c:pt>
                <c:pt idx="377">
                  <c:v>212</c:v>
                </c:pt>
                <c:pt idx="378">
                  <c:v>37</c:v>
                </c:pt>
                <c:pt idx="379">
                  <c:v>42</c:v>
                </c:pt>
                <c:pt idx="380">
                  <c:v>92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C62F-4006-9F30-F7A5E78419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66</c:v>
                      </c:pt>
                      <c:pt idx="1">
                        <c:v>150</c:v>
                      </c:pt>
                      <c:pt idx="2">
                        <c:v>263</c:v>
                      </c:pt>
                      <c:pt idx="3">
                        <c:v>289</c:v>
                      </c:pt>
                      <c:pt idx="4" formatCode="General">
                        <c:v>251</c:v>
                      </c:pt>
                      <c:pt idx="5">
                        <c:v>390</c:v>
                      </c:pt>
                      <c:pt idx="6">
                        <c:v>394</c:v>
                      </c:pt>
                      <c:pt idx="7">
                        <c:v>183</c:v>
                      </c:pt>
                      <c:pt idx="8">
                        <c:v>185</c:v>
                      </c:pt>
                      <c:pt idx="9">
                        <c:v>211</c:v>
                      </c:pt>
                      <c:pt idx="10">
                        <c:v>186</c:v>
                      </c:pt>
                      <c:pt idx="11" formatCode="General">
                        <c:v>202</c:v>
                      </c:pt>
                      <c:pt idx="12">
                        <c:v>353</c:v>
                      </c:pt>
                      <c:pt idx="13">
                        <c:v>315</c:v>
                      </c:pt>
                      <c:pt idx="14">
                        <c:v>173</c:v>
                      </c:pt>
                      <c:pt idx="15">
                        <c:v>403</c:v>
                      </c:pt>
                      <c:pt idx="16">
                        <c:v>279</c:v>
                      </c:pt>
                      <c:pt idx="17">
                        <c:v>312</c:v>
                      </c:pt>
                      <c:pt idx="18" formatCode="General">
                        <c:v>260</c:v>
                      </c:pt>
                      <c:pt idx="19">
                        <c:v>435</c:v>
                      </c:pt>
                      <c:pt idx="20">
                        <c:v>357</c:v>
                      </c:pt>
                      <c:pt idx="21">
                        <c:v>243</c:v>
                      </c:pt>
                      <c:pt idx="22">
                        <c:v>198</c:v>
                      </c:pt>
                      <c:pt idx="23">
                        <c:v>147</c:v>
                      </c:pt>
                      <c:pt idx="24">
                        <c:v>170</c:v>
                      </c:pt>
                      <c:pt idx="25" formatCode="General">
                        <c:v>225</c:v>
                      </c:pt>
                      <c:pt idx="26">
                        <c:v>441</c:v>
                      </c:pt>
                      <c:pt idx="27">
                        <c:v>425</c:v>
                      </c:pt>
                      <c:pt idx="28">
                        <c:v>292</c:v>
                      </c:pt>
                      <c:pt idx="29">
                        <c:v>246</c:v>
                      </c:pt>
                      <c:pt idx="30">
                        <c:v>254</c:v>
                      </c:pt>
                      <c:pt idx="31">
                        <c:v>210</c:v>
                      </c:pt>
                      <c:pt idx="32" formatCode="General">
                        <c:v>208</c:v>
                      </c:pt>
                      <c:pt idx="33">
                        <c:v>473</c:v>
                      </c:pt>
                      <c:pt idx="34">
                        <c:v>332</c:v>
                      </c:pt>
                      <c:pt idx="35">
                        <c:v>193</c:v>
                      </c:pt>
                      <c:pt idx="36">
                        <c:v>218</c:v>
                      </c:pt>
                      <c:pt idx="37">
                        <c:v>274</c:v>
                      </c:pt>
                      <c:pt idx="38">
                        <c:v>197</c:v>
                      </c:pt>
                      <c:pt idx="39" formatCode="General">
                        <c:v>135</c:v>
                      </c:pt>
                      <c:pt idx="40">
                        <c:v>240</c:v>
                      </c:pt>
                      <c:pt idx="41">
                        <c:v>69</c:v>
                      </c:pt>
                      <c:pt idx="42">
                        <c:v>119</c:v>
                      </c:pt>
                      <c:pt idx="43">
                        <c:v>177</c:v>
                      </c:pt>
                      <c:pt idx="44">
                        <c:v>227</c:v>
                      </c:pt>
                      <c:pt idx="45">
                        <c:v>232</c:v>
                      </c:pt>
                      <c:pt idx="46" formatCode="General">
                        <c:v>191</c:v>
                      </c:pt>
                      <c:pt idx="47">
                        <c:v>393</c:v>
                      </c:pt>
                      <c:pt idx="48">
                        <c:v>366</c:v>
                      </c:pt>
                      <c:pt idx="49">
                        <c:v>265</c:v>
                      </c:pt>
                      <c:pt idx="50">
                        <c:v>438</c:v>
                      </c:pt>
                      <c:pt idx="51">
                        <c:v>243</c:v>
                      </c:pt>
                      <c:pt idx="52">
                        <c:v>265</c:v>
                      </c:pt>
                      <c:pt idx="53" formatCode="General">
                        <c:v>226</c:v>
                      </c:pt>
                      <c:pt idx="54">
                        <c:v>685</c:v>
                      </c:pt>
                      <c:pt idx="55">
                        <c:v>296</c:v>
                      </c:pt>
                      <c:pt idx="56">
                        <c:v>112</c:v>
                      </c:pt>
                      <c:pt idx="57">
                        <c:v>61</c:v>
                      </c:pt>
                      <c:pt idx="58">
                        <c:v>87</c:v>
                      </c:pt>
                      <c:pt idx="59">
                        <c:v>252</c:v>
                      </c:pt>
                      <c:pt idx="60" formatCode="General">
                        <c:v>169</c:v>
                      </c:pt>
                      <c:pt idx="61">
                        <c:v>416</c:v>
                      </c:pt>
                      <c:pt idx="62">
                        <c:v>404</c:v>
                      </c:pt>
                      <c:pt idx="63">
                        <c:v>282</c:v>
                      </c:pt>
                      <c:pt idx="64">
                        <c:v>268</c:v>
                      </c:pt>
                      <c:pt idx="65">
                        <c:v>323</c:v>
                      </c:pt>
                      <c:pt idx="66">
                        <c:v>504</c:v>
                      </c:pt>
                      <c:pt idx="67" formatCode="General">
                        <c:v>293</c:v>
                      </c:pt>
                      <c:pt idx="68">
                        <c:v>608</c:v>
                      </c:pt>
                      <c:pt idx="69">
                        <c:v>470</c:v>
                      </c:pt>
                      <c:pt idx="70">
                        <c:v>235</c:v>
                      </c:pt>
                      <c:pt idx="71">
                        <c:v>105</c:v>
                      </c:pt>
                      <c:pt idx="72">
                        <c:v>205</c:v>
                      </c:pt>
                      <c:pt idx="73">
                        <c:v>111</c:v>
                      </c:pt>
                      <c:pt idx="74" formatCode="General">
                        <c:v>181</c:v>
                      </c:pt>
                      <c:pt idx="75">
                        <c:v>363</c:v>
                      </c:pt>
                      <c:pt idx="76">
                        <c:v>360</c:v>
                      </c:pt>
                      <c:pt idx="77">
                        <c:v>247</c:v>
                      </c:pt>
                      <c:pt idx="78">
                        <c:v>277</c:v>
                      </c:pt>
                      <c:pt idx="79">
                        <c:v>288</c:v>
                      </c:pt>
                      <c:pt idx="80">
                        <c:v>236</c:v>
                      </c:pt>
                      <c:pt idx="81" formatCode="General">
                        <c:v>268</c:v>
                      </c:pt>
                      <c:pt idx="82">
                        <c:v>470</c:v>
                      </c:pt>
                      <c:pt idx="83">
                        <c:v>398</c:v>
                      </c:pt>
                      <c:pt idx="84">
                        <c:v>282</c:v>
                      </c:pt>
                      <c:pt idx="85">
                        <c:v>466</c:v>
                      </c:pt>
                      <c:pt idx="86">
                        <c:v>242</c:v>
                      </c:pt>
                      <c:pt idx="87">
                        <c:v>252</c:v>
                      </c:pt>
                      <c:pt idx="88" formatCode="General">
                        <c:v>298</c:v>
                      </c:pt>
                      <c:pt idx="89">
                        <c:v>505</c:v>
                      </c:pt>
                      <c:pt idx="90">
                        <c:v>357</c:v>
                      </c:pt>
                      <c:pt idx="91">
                        <c:v>335</c:v>
                      </c:pt>
                      <c:pt idx="92">
                        <c:v>270</c:v>
                      </c:pt>
                      <c:pt idx="93">
                        <c:v>209</c:v>
                      </c:pt>
                      <c:pt idx="94">
                        <c:v>236</c:v>
                      </c:pt>
                      <c:pt idx="95" formatCode="General">
                        <c:v>252</c:v>
                      </c:pt>
                      <c:pt idx="96">
                        <c:v>390</c:v>
                      </c:pt>
                      <c:pt idx="97">
                        <c:v>228</c:v>
                      </c:pt>
                      <c:pt idx="98">
                        <c:v>212</c:v>
                      </c:pt>
                      <c:pt idx="99">
                        <c:v>245</c:v>
                      </c:pt>
                      <c:pt idx="100">
                        <c:v>93</c:v>
                      </c:pt>
                      <c:pt idx="101">
                        <c:v>177</c:v>
                      </c:pt>
                      <c:pt idx="102" formatCode="General">
                        <c:v>153</c:v>
                      </c:pt>
                      <c:pt idx="103">
                        <c:v>390</c:v>
                      </c:pt>
                      <c:pt idx="104">
                        <c:v>360</c:v>
                      </c:pt>
                      <c:pt idx="105" formatCode="General">
                        <c:v>273</c:v>
                      </c:pt>
                      <c:pt idx="106" formatCode="General">
                        <c:v>323</c:v>
                      </c:pt>
                      <c:pt idx="107" formatCode="General">
                        <c:v>229</c:v>
                      </c:pt>
                      <c:pt idx="108" formatCode="General">
                        <c:v>145</c:v>
                      </c:pt>
                      <c:pt idx="109" formatCode="General">
                        <c:v>147</c:v>
                      </c:pt>
                      <c:pt idx="110" formatCode="General">
                        <c:v>254</c:v>
                      </c:pt>
                      <c:pt idx="111" formatCode="General">
                        <c:v>376</c:v>
                      </c:pt>
                      <c:pt idx="112" formatCode="General">
                        <c:v>269</c:v>
                      </c:pt>
                      <c:pt idx="113" formatCode="General">
                        <c:v>268</c:v>
                      </c:pt>
                      <c:pt idx="114" formatCode="General">
                        <c:v>229</c:v>
                      </c:pt>
                      <c:pt idx="115" formatCode="General">
                        <c:v>159</c:v>
                      </c:pt>
                      <c:pt idx="116" formatCode="General">
                        <c:v>222</c:v>
                      </c:pt>
                      <c:pt idx="117" formatCode="General">
                        <c:v>319</c:v>
                      </c:pt>
                      <c:pt idx="118" formatCode="General">
                        <c:v>314</c:v>
                      </c:pt>
                      <c:pt idx="119" formatCode="General">
                        <c:v>227</c:v>
                      </c:pt>
                      <c:pt idx="120" formatCode="General">
                        <c:v>244</c:v>
                      </c:pt>
                      <c:pt idx="121" formatCode="General">
                        <c:v>237</c:v>
                      </c:pt>
                      <c:pt idx="122" formatCode="General">
                        <c:v>138</c:v>
                      </c:pt>
                      <c:pt idx="123" formatCode="General">
                        <c:v>191</c:v>
                      </c:pt>
                      <c:pt idx="124" formatCode="General">
                        <c:v>404</c:v>
                      </c:pt>
                      <c:pt idx="125" formatCode="General">
                        <c:v>297</c:v>
                      </c:pt>
                      <c:pt idx="126" formatCode="General">
                        <c:v>221</c:v>
                      </c:pt>
                      <c:pt idx="127" formatCode="General">
                        <c:v>197</c:v>
                      </c:pt>
                      <c:pt idx="128" formatCode="General">
                        <c:v>216</c:v>
                      </c:pt>
                      <c:pt idx="129" formatCode="General">
                        <c:v>158</c:v>
                      </c:pt>
                      <c:pt idx="130" formatCode="General">
                        <c:v>204</c:v>
                      </c:pt>
                      <c:pt idx="131" formatCode="General">
                        <c:v>284</c:v>
                      </c:pt>
                      <c:pt idx="132" formatCode="General">
                        <c:v>131</c:v>
                      </c:pt>
                      <c:pt idx="133" formatCode="General">
                        <c:v>176</c:v>
                      </c:pt>
                      <c:pt idx="134" formatCode="General">
                        <c:v>417</c:v>
                      </c:pt>
                      <c:pt idx="135" formatCode="General">
                        <c:v>242</c:v>
                      </c:pt>
                      <c:pt idx="136" formatCode="General">
                        <c:v>180</c:v>
                      </c:pt>
                      <c:pt idx="137" formatCode="General">
                        <c:v>397</c:v>
                      </c:pt>
                      <c:pt idx="138" formatCode="General">
                        <c:v>332</c:v>
                      </c:pt>
                      <c:pt idx="139" formatCode="General">
                        <c:v>242</c:v>
                      </c:pt>
                      <c:pt idx="140" formatCode="General">
                        <c:v>115</c:v>
                      </c:pt>
                      <c:pt idx="141" formatCode="General">
                        <c:v>78</c:v>
                      </c:pt>
                      <c:pt idx="142" formatCode="General">
                        <c:v>178</c:v>
                      </c:pt>
                      <c:pt idx="143" formatCode="General">
                        <c:v>116</c:v>
                      </c:pt>
                      <c:pt idx="144" formatCode="General">
                        <c:v>207</c:v>
                      </c:pt>
                      <c:pt idx="145" formatCode="General">
                        <c:v>148</c:v>
                      </c:pt>
                      <c:pt idx="146" formatCode="General">
                        <c:v>312</c:v>
                      </c:pt>
                      <c:pt idx="147" formatCode="General">
                        <c:v>158</c:v>
                      </c:pt>
                      <c:pt idx="148" formatCode="General">
                        <c:v>234</c:v>
                      </c:pt>
                      <c:pt idx="149" formatCode="General">
                        <c:v>201</c:v>
                      </c:pt>
                      <c:pt idx="150" formatCode="General">
                        <c:v>172</c:v>
                      </c:pt>
                      <c:pt idx="151" formatCode="General">
                        <c:v>178</c:v>
                      </c:pt>
                      <c:pt idx="152" formatCode="General">
                        <c:v>299</c:v>
                      </c:pt>
                      <c:pt idx="153" formatCode="General">
                        <c:v>101</c:v>
                      </c:pt>
                      <c:pt idx="154" formatCode="General">
                        <c:v>24</c:v>
                      </c:pt>
                      <c:pt idx="155" formatCode="General">
                        <c:v>102</c:v>
                      </c:pt>
                      <c:pt idx="156" formatCode="General">
                        <c:v>161</c:v>
                      </c:pt>
                      <c:pt idx="157" formatCode="General">
                        <c:v>149</c:v>
                      </c:pt>
                      <c:pt idx="158" formatCode="General">
                        <c:v>191</c:v>
                      </c:pt>
                      <c:pt idx="159" formatCode="General">
                        <c:v>256</c:v>
                      </c:pt>
                      <c:pt idx="160" formatCode="General">
                        <c:v>335</c:v>
                      </c:pt>
                      <c:pt idx="161" formatCode="General">
                        <c:v>214</c:v>
                      </c:pt>
                      <c:pt idx="162" formatCode="General">
                        <c:v>160</c:v>
                      </c:pt>
                      <c:pt idx="163" formatCode="General">
                        <c:v>190</c:v>
                      </c:pt>
                      <c:pt idx="164" formatCode="General">
                        <c:v>256</c:v>
                      </c:pt>
                      <c:pt idx="165" formatCode="General">
                        <c:v>337</c:v>
                      </c:pt>
                      <c:pt idx="166" formatCode="General">
                        <c:v>237</c:v>
                      </c:pt>
                      <c:pt idx="167" formatCode="General">
                        <c:v>91</c:v>
                      </c:pt>
                      <c:pt idx="168" formatCode="General">
                        <c:v>94</c:v>
                      </c:pt>
                      <c:pt idx="169" formatCode="General">
                        <c:v>131</c:v>
                      </c:pt>
                      <c:pt idx="170" formatCode="General">
                        <c:v>213</c:v>
                      </c:pt>
                      <c:pt idx="171" formatCode="General">
                        <c:v>140</c:v>
                      </c:pt>
                      <c:pt idx="172" formatCode="General">
                        <c:v>149</c:v>
                      </c:pt>
                      <c:pt idx="173" formatCode="General">
                        <c:v>236</c:v>
                      </c:pt>
                      <c:pt idx="174" formatCode="General">
                        <c:v>236</c:v>
                      </c:pt>
                      <c:pt idx="175" formatCode="General">
                        <c:v>148</c:v>
                      </c:pt>
                      <c:pt idx="176" formatCode="General">
                        <c:v>167</c:v>
                      </c:pt>
                      <c:pt idx="177" formatCode="General">
                        <c:v>176</c:v>
                      </c:pt>
                      <c:pt idx="178" formatCode="General">
                        <c:v>210</c:v>
                      </c:pt>
                      <c:pt idx="179" formatCode="General">
                        <c:v>221</c:v>
                      </c:pt>
                      <c:pt idx="180" formatCode="General">
                        <c:v>132</c:v>
                      </c:pt>
                      <c:pt idx="181" formatCode="General">
                        <c:v>74</c:v>
                      </c:pt>
                      <c:pt idx="182" formatCode="General">
                        <c:v>183</c:v>
                      </c:pt>
                      <c:pt idx="183" formatCode="General">
                        <c:v>210</c:v>
                      </c:pt>
                      <c:pt idx="184" formatCode="General">
                        <c:v>242</c:v>
                      </c:pt>
                      <c:pt idx="185" formatCode="General">
                        <c:v>39</c:v>
                      </c:pt>
                      <c:pt idx="186" formatCode="General">
                        <c:v>33</c:v>
                      </c:pt>
                      <c:pt idx="187" formatCode="General">
                        <c:v>124</c:v>
                      </c:pt>
                      <c:pt idx="188" formatCode="General">
                        <c:v>162</c:v>
                      </c:pt>
                      <c:pt idx="189" formatCode="General">
                        <c:v>61</c:v>
                      </c:pt>
                      <c:pt idx="190" formatCode="General">
                        <c:v>294</c:v>
                      </c:pt>
                      <c:pt idx="191" formatCode="General">
                        <c:v>156</c:v>
                      </c:pt>
                      <c:pt idx="192" formatCode="General">
                        <c:v>159</c:v>
                      </c:pt>
                      <c:pt idx="193" formatCode="General">
                        <c:v>65</c:v>
                      </c:pt>
                      <c:pt idx="194" formatCode="General">
                        <c:v>240</c:v>
                      </c:pt>
                      <c:pt idx="195" formatCode="General">
                        <c:v>301</c:v>
                      </c:pt>
                      <c:pt idx="196" formatCode="General">
                        <c:v>249</c:v>
                      </c:pt>
                      <c:pt idx="197" formatCode="General">
                        <c:v>62</c:v>
                      </c:pt>
                      <c:pt idx="198" formatCode="General">
                        <c:v>236</c:v>
                      </c:pt>
                      <c:pt idx="199" formatCode="General">
                        <c:v>56</c:v>
                      </c:pt>
                      <c:pt idx="200" formatCode="General">
                        <c:v>18</c:v>
                      </c:pt>
                      <c:pt idx="201" formatCode="General">
                        <c:v>190</c:v>
                      </c:pt>
                      <c:pt idx="202" formatCode="General">
                        <c:v>214</c:v>
                      </c:pt>
                      <c:pt idx="203" formatCode="General">
                        <c:v>135</c:v>
                      </c:pt>
                      <c:pt idx="204" formatCode="General">
                        <c:v>209</c:v>
                      </c:pt>
                      <c:pt idx="205" formatCode="General">
                        <c:v>236</c:v>
                      </c:pt>
                      <c:pt idx="206" formatCode="General">
                        <c:v>203</c:v>
                      </c:pt>
                      <c:pt idx="207" formatCode="General">
                        <c:v>270</c:v>
                      </c:pt>
                      <c:pt idx="208" formatCode="General">
                        <c:v>369</c:v>
                      </c:pt>
                      <c:pt idx="209" formatCode="General">
                        <c:v>151</c:v>
                      </c:pt>
                      <c:pt idx="210" formatCode="General">
                        <c:v>214</c:v>
                      </c:pt>
                      <c:pt idx="211" formatCode="General">
                        <c:v>237</c:v>
                      </c:pt>
                      <c:pt idx="212" formatCode="General">
                        <c:v>239</c:v>
                      </c:pt>
                      <c:pt idx="213" formatCode="General">
                        <c:v>59</c:v>
                      </c:pt>
                      <c:pt idx="214" formatCode="General">
                        <c:v>126</c:v>
                      </c:pt>
                      <c:pt idx="215" formatCode="General">
                        <c:v>322</c:v>
                      </c:pt>
                      <c:pt idx="216" formatCode="General">
                        <c:v>307</c:v>
                      </c:pt>
                      <c:pt idx="217" formatCode="General">
                        <c:v>211</c:v>
                      </c:pt>
                      <c:pt idx="218" formatCode="General">
                        <c:v>208</c:v>
                      </c:pt>
                      <c:pt idx="219" formatCode="General">
                        <c:v>271</c:v>
                      </c:pt>
                      <c:pt idx="220" formatCode="General">
                        <c:v>213</c:v>
                      </c:pt>
                      <c:pt idx="221" formatCode="General">
                        <c:v>71</c:v>
                      </c:pt>
                      <c:pt idx="222" formatCode="General">
                        <c:v>295</c:v>
                      </c:pt>
                      <c:pt idx="223" formatCode="General">
                        <c:v>178</c:v>
                      </c:pt>
                      <c:pt idx="224" formatCode="General">
                        <c:v>182</c:v>
                      </c:pt>
                      <c:pt idx="225" formatCode="General">
                        <c:v>321</c:v>
                      </c:pt>
                      <c:pt idx="226" formatCode="General">
                        <c:v>268</c:v>
                      </c:pt>
                      <c:pt idx="227" formatCode="General">
                        <c:v>255</c:v>
                      </c:pt>
                      <c:pt idx="228" formatCode="General">
                        <c:v>244</c:v>
                      </c:pt>
                      <c:pt idx="229" formatCode="General">
                        <c:v>410</c:v>
                      </c:pt>
                      <c:pt idx="230" formatCode="General">
                        <c:v>400</c:v>
                      </c:pt>
                      <c:pt idx="231" formatCode="General">
                        <c:v>226</c:v>
                      </c:pt>
                      <c:pt idx="232" formatCode="General">
                        <c:v>143</c:v>
                      </c:pt>
                      <c:pt idx="233" formatCode="General">
                        <c:v>148</c:v>
                      </c:pt>
                      <c:pt idx="234" formatCode="General">
                        <c:v>277</c:v>
                      </c:pt>
                      <c:pt idx="235" formatCode="General">
                        <c:v>114</c:v>
                      </c:pt>
                      <c:pt idx="236" formatCode="General">
                        <c:v>146</c:v>
                      </c:pt>
                      <c:pt idx="250" formatCode="General">
                        <c:v>219</c:v>
                      </c:pt>
                      <c:pt idx="251" formatCode="General">
                        <c:v>536</c:v>
                      </c:pt>
                      <c:pt idx="252" formatCode="General">
                        <c:v>291</c:v>
                      </c:pt>
                      <c:pt idx="253" formatCode="General">
                        <c:v>310</c:v>
                      </c:pt>
                      <c:pt idx="254" formatCode="General">
                        <c:v>76</c:v>
                      </c:pt>
                      <c:pt idx="255" formatCode="General">
                        <c:v>289</c:v>
                      </c:pt>
                      <c:pt idx="256" formatCode="General">
                        <c:v>338</c:v>
                      </c:pt>
                      <c:pt idx="257" formatCode="General">
                        <c:v>445</c:v>
                      </c:pt>
                      <c:pt idx="258" formatCode="General">
                        <c:v>507</c:v>
                      </c:pt>
                      <c:pt idx="259" formatCode="General">
                        <c:v>246</c:v>
                      </c:pt>
                      <c:pt idx="260" formatCode="General">
                        <c:v>160</c:v>
                      </c:pt>
                      <c:pt idx="261" formatCode="General">
                        <c:v>284</c:v>
                      </c:pt>
                      <c:pt idx="262" formatCode="General">
                        <c:v>238</c:v>
                      </c:pt>
                      <c:pt idx="263" formatCode="General">
                        <c:v>228</c:v>
                      </c:pt>
                      <c:pt idx="264" formatCode="General">
                        <c:v>360</c:v>
                      </c:pt>
                      <c:pt idx="265" formatCode="General">
                        <c:v>500</c:v>
                      </c:pt>
                      <c:pt idx="266" formatCode="General">
                        <c:v>160</c:v>
                      </c:pt>
                      <c:pt idx="267" formatCode="General">
                        <c:v>113</c:v>
                      </c:pt>
                      <c:pt idx="268" formatCode="General">
                        <c:v>136</c:v>
                      </c:pt>
                      <c:pt idx="269" formatCode="General">
                        <c:v>380</c:v>
                      </c:pt>
                      <c:pt idx="270" formatCode="General">
                        <c:v>253</c:v>
                      </c:pt>
                      <c:pt idx="271" formatCode="General">
                        <c:v>362</c:v>
                      </c:pt>
                      <c:pt idx="272" formatCode="General">
                        <c:v>203</c:v>
                      </c:pt>
                      <c:pt idx="273" formatCode="General">
                        <c:v>198</c:v>
                      </c:pt>
                      <c:pt idx="274" formatCode="General">
                        <c:v>316</c:v>
                      </c:pt>
                      <c:pt idx="275" formatCode="General">
                        <c:v>299</c:v>
                      </c:pt>
                      <c:pt idx="276" formatCode="General">
                        <c:v>252</c:v>
                      </c:pt>
                      <c:pt idx="277" formatCode="General">
                        <c:v>280</c:v>
                      </c:pt>
                      <c:pt idx="278" formatCode="General">
                        <c:v>772</c:v>
                      </c:pt>
                      <c:pt idx="279" formatCode="General">
                        <c:v>300</c:v>
                      </c:pt>
                      <c:pt idx="280" formatCode="General">
                        <c:v>194</c:v>
                      </c:pt>
                      <c:pt idx="281" formatCode="General">
                        <c:v>558</c:v>
                      </c:pt>
                      <c:pt idx="282" formatCode="General">
                        <c:v>393</c:v>
                      </c:pt>
                      <c:pt idx="283" formatCode="General">
                        <c:v>309</c:v>
                      </c:pt>
                      <c:pt idx="284" formatCode="General">
                        <c:v>269</c:v>
                      </c:pt>
                      <c:pt idx="285" formatCode="General">
                        <c:v>507</c:v>
                      </c:pt>
                      <c:pt idx="286" formatCode="General">
                        <c:v>313</c:v>
                      </c:pt>
                      <c:pt idx="287" formatCode="General">
                        <c:v>240</c:v>
                      </c:pt>
                      <c:pt idx="288" formatCode="General">
                        <c:v>270</c:v>
                      </c:pt>
                      <c:pt idx="289" formatCode="General">
                        <c:v>263</c:v>
                      </c:pt>
                      <c:pt idx="290" formatCode="General">
                        <c:v>184</c:v>
                      </c:pt>
                      <c:pt idx="291" formatCode="General">
                        <c:v>165</c:v>
                      </c:pt>
                      <c:pt idx="292" formatCode="General">
                        <c:v>366</c:v>
                      </c:pt>
                      <c:pt idx="293" formatCode="General">
                        <c:v>337</c:v>
                      </c:pt>
                      <c:pt idx="294" formatCode="General">
                        <c:v>248</c:v>
                      </c:pt>
                      <c:pt idx="295" formatCode="General">
                        <c:v>248</c:v>
                      </c:pt>
                      <c:pt idx="296" formatCode="General">
                        <c:v>341</c:v>
                      </c:pt>
                      <c:pt idx="297" formatCode="General">
                        <c:v>197</c:v>
                      </c:pt>
                      <c:pt idx="298" formatCode="General">
                        <c:v>131</c:v>
                      </c:pt>
                      <c:pt idx="299" formatCode="General">
                        <c:v>440</c:v>
                      </c:pt>
                      <c:pt idx="300" formatCode="General">
                        <c:v>387</c:v>
                      </c:pt>
                      <c:pt idx="301" formatCode="General">
                        <c:v>270</c:v>
                      </c:pt>
                      <c:pt idx="302" formatCode="General">
                        <c:v>258</c:v>
                      </c:pt>
                      <c:pt idx="303" formatCode="General">
                        <c:v>236</c:v>
                      </c:pt>
                      <c:pt idx="304" formatCode="General">
                        <c:v>239</c:v>
                      </c:pt>
                      <c:pt idx="305" formatCode="General">
                        <c:v>247</c:v>
                      </c:pt>
                      <c:pt idx="306" formatCode="General">
                        <c:v>461</c:v>
                      </c:pt>
                      <c:pt idx="307" formatCode="General">
                        <c:v>241</c:v>
                      </c:pt>
                      <c:pt idx="308" formatCode="General">
                        <c:v>184</c:v>
                      </c:pt>
                      <c:pt idx="309" formatCode="General">
                        <c:v>314</c:v>
                      </c:pt>
                      <c:pt idx="310" formatCode="General">
                        <c:v>135</c:v>
                      </c:pt>
                      <c:pt idx="311" formatCode="General">
                        <c:v>264</c:v>
                      </c:pt>
                      <c:pt idx="312" formatCode="General">
                        <c:v>321</c:v>
                      </c:pt>
                      <c:pt idx="313" formatCode="General">
                        <c:v>400</c:v>
                      </c:pt>
                      <c:pt idx="314" formatCode="General">
                        <c:v>382</c:v>
                      </c:pt>
                      <c:pt idx="315" formatCode="General">
                        <c:v>323</c:v>
                      </c:pt>
                      <c:pt idx="316" formatCode="General">
                        <c:v>165</c:v>
                      </c:pt>
                      <c:pt idx="317" formatCode="General">
                        <c:v>197</c:v>
                      </c:pt>
                      <c:pt idx="318" formatCode="General">
                        <c:v>257</c:v>
                      </c:pt>
                      <c:pt idx="319" formatCode="General">
                        <c:v>178</c:v>
                      </c:pt>
                      <c:pt idx="320" formatCode="General">
                        <c:v>518</c:v>
                      </c:pt>
                      <c:pt idx="321" formatCode="General">
                        <c:v>373</c:v>
                      </c:pt>
                      <c:pt idx="322" formatCode="General">
                        <c:v>206</c:v>
                      </c:pt>
                      <c:pt idx="323" formatCode="General">
                        <c:v>260</c:v>
                      </c:pt>
                      <c:pt idx="324" formatCode="General">
                        <c:v>251</c:v>
                      </c:pt>
                      <c:pt idx="325" formatCode="General">
                        <c:v>254</c:v>
                      </c:pt>
                      <c:pt idx="326" formatCode="General">
                        <c:v>155</c:v>
                      </c:pt>
                      <c:pt idx="327" formatCode="General">
                        <c:v>360</c:v>
                      </c:pt>
                      <c:pt idx="328" formatCode="General">
                        <c:v>288</c:v>
                      </c:pt>
                      <c:pt idx="329" formatCode="General">
                        <c:v>221</c:v>
                      </c:pt>
                      <c:pt idx="330" formatCode="General">
                        <c:v>222</c:v>
                      </c:pt>
                      <c:pt idx="331" formatCode="General">
                        <c:v>213</c:v>
                      </c:pt>
                      <c:pt idx="332" formatCode="General">
                        <c:v>167</c:v>
                      </c:pt>
                      <c:pt idx="333" formatCode="General">
                        <c:v>183</c:v>
                      </c:pt>
                      <c:pt idx="334" formatCode="General">
                        <c:v>247</c:v>
                      </c:pt>
                      <c:pt idx="335" formatCode="General">
                        <c:v>298</c:v>
                      </c:pt>
                      <c:pt idx="336" formatCode="General">
                        <c:v>134</c:v>
                      </c:pt>
                      <c:pt idx="337" formatCode="General">
                        <c:v>314</c:v>
                      </c:pt>
                      <c:pt idx="338" formatCode="General">
                        <c:v>265</c:v>
                      </c:pt>
                      <c:pt idx="339" formatCode="General">
                        <c:v>220</c:v>
                      </c:pt>
                      <c:pt idx="340" formatCode="General">
                        <c:v>170</c:v>
                      </c:pt>
                      <c:pt idx="341" formatCode="General">
                        <c:v>211</c:v>
                      </c:pt>
                      <c:pt idx="342" formatCode="General">
                        <c:v>235</c:v>
                      </c:pt>
                      <c:pt idx="343" formatCode="General">
                        <c:v>141</c:v>
                      </c:pt>
                      <c:pt idx="344" formatCode="General">
                        <c:v>329</c:v>
                      </c:pt>
                      <c:pt idx="345" formatCode="General">
                        <c:v>220</c:v>
                      </c:pt>
                      <c:pt idx="346" formatCode="General">
                        <c:v>164</c:v>
                      </c:pt>
                      <c:pt idx="347" formatCode="General">
                        <c:v>302</c:v>
                      </c:pt>
                      <c:pt idx="348" formatCode="General">
                        <c:v>308</c:v>
                      </c:pt>
                      <c:pt idx="349" formatCode="General">
                        <c:v>324</c:v>
                      </c:pt>
                      <c:pt idx="350" formatCode="General">
                        <c:v>640</c:v>
                      </c:pt>
                      <c:pt idx="351" formatCode="General">
                        <c:v>132</c:v>
                      </c:pt>
                      <c:pt idx="352" formatCode="General">
                        <c:v>167</c:v>
                      </c:pt>
                      <c:pt idx="353" formatCode="General">
                        <c:v>192</c:v>
                      </c:pt>
                      <c:pt idx="354" formatCode="General">
                        <c:v>228</c:v>
                      </c:pt>
                      <c:pt idx="355" formatCode="General">
                        <c:v>331</c:v>
                      </c:pt>
                      <c:pt idx="356" formatCode="General">
                        <c:v>215</c:v>
                      </c:pt>
                      <c:pt idx="357" formatCode="General">
                        <c:v>196</c:v>
                      </c:pt>
                      <c:pt idx="358" formatCode="General">
                        <c:v>200</c:v>
                      </c:pt>
                      <c:pt idx="359" formatCode="General">
                        <c:v>224</c:v>
                      </c:pt>
                      <c:pt idx="360" formatCode="General">
                        <c:v>132</c:v>
                      </c:pt>
                      <c:pt idx="361" formatCode="General">
                        <c:v>264</c:v>
                      </c:pt>
                      <c:pt idx="362" formatCode="General">
                        <c:v>374</c:v>
                      </c:pt>
                      <c:pt idx="363" formatCode="General">
                        <c:v>232</c:v>
                      </c:pt>
                      <c:pt idx="364" formatCode="General">
                        <c:v>229</c:v>
                      </c:pt>
                      <c:pt idx="365" formatCode="General">
                        <c:v>210</c:v>
                      </c:pt>
                      <c:pt idx="366" formatCode="General">
                        <c:v>192</c:v>
                      </c:pt>
                      <c:pt idx="367" formatCode="General">
                        <c:v>159</c:v>
                      </c:pt>
                      <c:pt idx="368" formatCode="General">
                        <c:v>132</c:v>
                      </c:pt>
                      <c:pt idx="369" formatCode="General">
                        <c:v>343</c:v>
                      </c:pt>
                      <c:pt idx="370" formatCode="General">
                        <c:v>249</c:v>
                      </c:pt>
                      <c:pt idx="371" formatCode="General">
                        <c:v>261</c:v>
                      </c:pt>
                      <c:pt idx="372" formatCode="General">
                        <c:v>222</c:v>
                      </c:pt>
                      <c:pt idx="373" formatCode="General">
                        <c:v>209</c:v>
                      </c:pt>
                      <c:pt idx="374" formatCode="General">
                        <c:v>190</c:v>
                      </c:pt>
                      <c:pt idx="375" formatCode="General">
                        <c:v>180</c:v>
                      </c:pt>
                      <c:pt idx="376" formatCode="General">
                        <c:v>316</c:v>
                      </c:pt>
                      <c:pt idx="377" formatCode="General">
                        <c:v>316</c:v>
                      </c:pt>
                      <c:pt idx="378" formatCode="General">
                        <c:v>100</c:v>
                      </c:pt>
                      <c:pt idx="379" formatCode="General">
                        <c:v>148</c:v>
                      </c:pt>
                      <c:pt idx="380" formatCode="General">
                        <c:v>197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C62F-4006-9F30-F7A5E78419E7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C62F-4006-9F30-F7A5E78419E7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C62F-4006-9F30-F7A5E78419E7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 IN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16</c:v>
                      </c:pt>
                      <c:pt idx="1">
                        <c:v>40</c:v>
                      </c:pt>
                      <c:pt idx="2">
                        <c:v>70</c:v>
                      </c:pt>
                      <c:pt idx="3">
                        <c:v>83</c:v>
                      </c:pt>
                      <c:pt idx="4" formatCode="General">
                        <c:v>82</c:v>
                      </c:pt>
                      <c:pt idx="5">
                        <c:v>81</c:v>
                      </c:pt>
                      <c:pt idx="6">
                        <c:v>80</c:v>
                      </c:pt>
                      <c:pt idx="7">
                        <c:v>46</c:v>
                      </c:pt>
                      <c:pt idx="8">
                        <c:v>59</c:v>
                      </c:pt>
                      <c:pt idx="9">
                        <c:v>67</c:v>
                      </c:pt>
                      <c:pt idx="10">
                        <c:v>81</c:v>
                      </c:pt>
                      <c:pt idx="11" formatCode="General">
                        <c:v>79</c:v>
                      </c:pt>
                      <c:pt idx="12">
                        <c:v>90</c:v>
                      </c:pt>
                      <c:pt idx="13">
                        <c:v>57</c:v>
                      </c:pt>
                      <c:pt idx="14">
                        <c:v>63</c:v>
                      </c:pt>
                      <c:pt idx="15">
                        <c:v>174</c:v>
                      </c:pt>
                      <c:pt idx="16">
                        <c:v>61</c:v>
                      </c:pt>
                      <c:pt idx="17">
                        <c:v>92</c:v>
                      </c:pt>
                      <c:pt idx="18" formatCode="General">
                        <c:v>71</c:v>
                      </c:pt>
                      <c:pt idx="19">
                        <c:v>65</c:v>
                      </c:pt>
                      <c:pt idx="20">
                        <c:v>70</c:v>
                      </c:pt>
                      <c:pt idx="21">
                        <c:v>48</c:v>
                      </c:pt>
                      <c:pt idx="22">
                        <c:v>49</c:v>
                      </c:pt>
                      <c:pt idx="23">
                        <c:v>61</c:v>
                      </c:pt>
                      <c:pt idx="24">
                        <c:v>56</c:v>
                      </c:pt>
                      <c:pt idx="25" formatCode="General">
                        <c:v>74</c:v>
                      </c:pt>
                      <c:pt idx="26">
                        <c:v>96</c:v>
                      </c:pt>
                      <c:pt idx="27">
                        <c:v>127</c:v>
                      </c:pt>
                      <c:pt idx="28">
                        <c:v>85</c:v>
                      </c:pt>
                      <c:pt idx="29">
                        <c:v>71</c:v>
                      </c:pt>
                      <c:pt idx="30">
                        <c:v>107</c:v>
                      </c:pt>
                      <c:pt idx="31">
                        <c:v>85</c:v>
                      </c:pt>
                      <c:pt idx="32" formatCode="General">
                        <c:v>44</c:v>
                      </c:pt>
                      <c:pt idx="33">
                        <c:v>103</c:v>
                      </c:pt>
                      <c:pt idx="34">
                        <c:v>67</c:v>
                      </c:pt>
                      <c:pt idx="35">
                        <c:v>59</c:v>
                      </c:pt>
                      <c:pt idx="36">
                        <c:v>113</c:v>
                      </c:pt>
                      <c:pt idx="37">
                        <c:v>92</c:v>
                      </c:pt>
                      <c:pt idx="38">
                        <c:v>72</c:v>
                      </c:pt>
                      <c:pt idx="39" formatCode="General">
                        <c:v>30</c:v>
                      </c:pt>
                      <c:pt idx="40">
                        <c:v>57</c:v>
                      </c:pt>
                      <c:pt idx="41">
                        <c:v>16</c:v>
                      </c:pt>
                      <c:pt idx="42">
                        <c:v>31</c:v>
                      </c:pt>
                      <c:pt idx="43">
                        <c:v>49</c:v>
                      </c:pt>
                      <c:pt idx="44">
                        <c:v>60</c:v>
                      </c:pt>
                      <c:pt idx="45">
                        <c:v>60</c:v>
                      </c:pt>
                      <c:pt idx="46" formatCode="General">
                        <c:v>54</c:v>
                      </c:pt>
                      <c:pt idx="47">
                        <c:v>88</c:v>
                      </c:pt>
                      <c:pt idx="48">
                        <c:v>89</c:v>
                      </c:pt>
                      <c:pt idx="49">
                        <c:v>59</c:v>
                      </c:pt>
                      <c:pt idx="50">
                        <c:v>222</c:v>
                      </c:pt>
                      <c:pt idx="51">
                        <c:v>74</c:v>
                      </c:pt>
                      <c:pt idx="52">
                        <c:v>67</c:v>
                      </c:pt>
                      <c:pt idx="53" formatCode="General">
                        <c:v>51</c:v>
                      </c:pt>
                      <c:pt idx="54">
                        <c:v>187</c:v>
                      </c:pt>
                      <c:pt idx="55">
                        <c:v>82</c:v>
                      </c:pt>
                      <c:pt idx="56">
                        <c:v>43</c:v>
                      </c:pt>
                      <c:pt idx="57">
                        <c:v>38</c:v>
                      </c:pt>
                      <c:pt idx="58">
                        <c:v>33</c:v>
                      </c:pt>
                      <c:pt idx="59">
                        <c:v>131</c:v>
                      </c:pt>
                      <c:pt idx="60" formatCode="General">
                        <c:v>52</c:v>
                      </c:pt>
                      <c:pt idx="61">
                        <c:v>151</c:v>
                      </c:pt>
                      <c:pt idx="62">
                        <c:v>96</c:v>
                      </c:pt>
                      <c:pt idx="63">
                        <c:v>77</c:v>
                      </c:pt>
                      <c:pt idx="64">
                        <c:v>108</c:v>
                      </c:pt>
                      <c:pt idx="65">
                        <c:v>80</c:v>
                      </c:pt>
                      <c:pt idx="66">
                        <c:v>157</c:v>
                      </c:pt>
                      <c:pt idx="67" formatCode="General">
                        <c:v>66</c:v>
                      </c:pt>
                      <c:pt idx="68">
                        <c:v>125</c:v>
                      </c:pt>
                      <c:pt idx="69">
                        <c:v>104</c:v>
                      </c:pt>
                      <c:pt idx="70">
                        <c:v>62</c:v>
                      </c:pt>
                      <c:pt idx="71">
                        <c:v>32</c:v>
                      </c:pt>
                      <c:pt idx="72">
                        <c:v>55</c:v>
                      </c:pt>
                      <c:pt idx="73">
                        <c:v>30</c:v>
                      </c:pt>
                      <c:pt idx="74" formatCode="General">
                        <c:v>67</c:v>
                      </c:pt>
                      <c:pt idx="75">
                        <c:v>93</c:v>
                      </c:pt>
                      <c:pt idx="76">
                        <c:v>78</c:v>
                      </c:pt>
                      <c:pt idx="77">
                        <c:v>64</c:v>
                      </c:pt>
                      <c:pt idx="78">
                        <c:v>81</c:v>
                      </c:pt>
                      <c:pt idx="79">
                        <c:v>78</c:v>
                      </c:pt>
                      <c:pt idx="80">
                        <c:v>53</c:v>
                      </c:pt>
                      <c:pt idx="81" formatCode="General">
                        <c:v>71</c:v>
                      </c:pt>
                      <c:pt idx="82">
                        <c:v>99</c:v>
                      </c:pt>
                      <c:pt idx="83">
                        <c:v>85</c:v>
                      </c:pt>
                      <c:pt idx="84">
                        <c:v>84</c:v>
                      </c:pt>
                      <c:pt idx="85">
                        <c:v>230</c:v>
                      </c:pt>
                      <c:pt idx="86">
                        <c:v>66</c:v>
                      </c:pt>
                      <c:pt idx="87">
                        <c:v>82</c:v>
                      </c:pt>
                      <c:pt idx="88" formatCode="General">
                        <c:v>54</c:v>
                      </c:pt>
                      <c:pt idx="89">
                        <c:v>142</c:v>
                      </c:pt>
                      <c:pt idx="90">
                        <c:v>75</c:v>
                      </c:pt>
                      <c:pt idx="91">
                        <c:v>78</c:v>
                      </c:pt>
                      <c:pt idx="92">
                        <c:v>67</c:v>
                      </c:pt>
                      <c:pt idx="93">
                        <c:v>58</c:v>
                      </c:pt>
                      <c:pt idx="94">
                        <c:v>64</c:v>
                      </c:pt>
                      <c:pt idx="95" formatCode="General">
                        <c:v>68</c:v>
                      </c:pt>
                      <c:pt idx="96">
                        <c:v>82</c:v>
                      </c:pt>
                      <c:pt idx="97">
                        <c:v>73</c:v>
                      </c:pt>
                      <c:pt idx="98">
                        <c:v>63</c:v>
                      </c:pt>
                      <c:pt idx="99">
                        <c:v>72</c:v>
                      </c:pt>
                      <c:pt idx="100">
                        <c:v>32</c:v>
                      </c:pt>
                      <c:pt idx="101">
                        <c:v>57</c:v>
                      </c:pt>
                      <c:pt idx="102" formatCode="General">
                        <c:v>51</c:v>
                      </c:pt>
                      <c:pt idx="103">
                        <c:v>86</c:v>
                      </c:pt>
                      <c:pt idx="104">
                        <c:v>53</c:v>
                      </c:pt>
                      <c:pt idx="105" formatCode="General">
                        <c:v>65</c:v>
                      </c:pt>
                      <c:pt idx="106" formatCode="General">
                        <c:v>83</c:v>
                      </c:pt>
                      <c:pt idx="107" formatCode="General">
                        <c:v>47</c:v>
                      </c:pt>
                      <c:pt idx="108" formatCode="General">
                        <c:v>42</c:v>
                      </c:pt>
                      <c:pt idx="109" formatCode="General">
                        <c:v>35</c:v>
                      </c:pt>
                      <c:pt idx="110" formatCode="General">
                        <c:v>58</c:v>
                      </c:pt>
                      <c:pt idx="111" formatCode="General">
                        <c:v>87</c:v>
                      </c:pt>
                      <c:pt idx="112" formatCode="General">
                        <c:v>85</c:v>
                      </c:pt>
                      <c:pt idx="113" formatCode="General">
                        <c:v>82</c:v>
                      </c:pt>
                      <c:pt idx="114" formatCode="General">
                        <c:v>78</c:v>
                      </c:pt>
                      <c:pt idx="115" formatCode="General">
                        <c:v>52</c:v>
                      </c:pt>
                      <c:pt idx="116" formatCode="General">
                        <c:v>55</c:v>
                      </c:pt>
                      <c:pt idx="117" formatCode="General">
                        <c:v>91</c:v>
                      </c:pt>
                      <c:pt idx="118" formatCode="General">
                        <c:v>56</c:v>
                      </c:pt>
                      <c:pt idx="119" formatCode="General">
                        <c:v>65</c:v>
                      </c:pt>
                      <c:pt idx="120" formatCode="General">
                        <c:v>79</c:v>
                      </c:pt>
                      <c:pt idx="121" formatCode="General">
                        <c:v>82</c:v>
                      </c:pt>
                      <c:pt idx="122" formatCode="General">
                        <c:v>52</c:v>
                      </c:pt>
                      <c:pt idx="123" formatCode="General">
                        <c:v>61</c:v>
                      </c:pt>
                      <c:pt idx="124" formatCode="General">
                        <c:v>64</c:v>
                      </c:pt>
                      <c:pt idx="125" formatCode="General">
                        <c:v>68</c:v>
                      </c:pt>
                      <c:pt idx="126" formatCode="General">
                        <c:v>59</c:v>
                      </c:pt>
                      <c:pt idx="127" formatCode="General">
                        <c:v>49</c:v>
                      </c:pt>
                      <c:pt idx="128" formatCode="General">
                        <c:v>55</c:v>
                      </c:pt>
                      <c:pt idx="129" formatCode="General">
                        <c:v>38</c:v>
                      </c:pt>
                      <c:pt idx="130" formatCode="General">
                        <c:v>56</c:v>
                      </c:pt>
                      <c:pt idx="131" formatCode="General">
                        <c:v>69</c:v>
                      </c:pt>
                      <c:pt idx="132" formatCode="General">
                        <c:v>35</c:v>
                      </c:pt>
                      <c:pt idx="133" formatCode="General">
                        <c:v>45</c:v>
                      </c:pt>
                      <c:pt idx="134" formatCode="General">
                        <c:v>183</c:v>
                      </c:pt>
                      <c:pt idx="135" formatCode="General">
                        <c:v>56</c:v>
                      </c:pt>
                      <c:pt idx="136" formatCode="General">
                        <c:v>57</c:v>
                      </c:pt>
                      <c:pt idx="137" formatCode="General">
                        <c:v>73</c:v>
                      </c:pt>
                      <c:pt idx="138" formatCode="General">
                        <c:v>64</c:v>
                      </c:pt>
                      <c:pt idx="139" formatCode="General">
                        <c:v>50</c:v>
                      </c:pt>
                      <c:pt idx="140" formatCode="General">
                        <c:v>44</c:v>
                      </c:pt>
                      <c:pt idx="141" formatCode="General">
                        <c:v>25</c:v>
                      </c:pt>
                      <c:pt idx="142" formatCode="General">
                        <c:v>56</c:v>
                      </c:pt>
                      <c:pt idx="143" formatCode="General">
                        <c:v>29</c:v>
                      </c:pt>
                      <c:pt idx="144" formatCode="General">
                        <c:v>86</c:v>
                      </c:pt>
                      <c:pt idx="145" formatCode="General">
                        <c:v>30</c:v>
                      </c:pt>
                      <c:pt idx="146" formatCode="General">
                        <c:v>100</c:v>
                      </c:pt>
                      <c:pt idx="147" formatCode="General">
                        <c:v>43</c:v>
                      </c:pt>
                      <c:pt idx="148" formatCode="General">
                        <c:v>64</c:v>
                      </c:pt>
                      <c:pt idx="149" formatCode="General">
                        <c:v>56</c:v>
                      </c:pt>
                      <c:pt idx="150" formatCode="General">
                        <c:v>44</c:v>
                      </c:pt>
                      <c:pt idx="151" formatCode="General">
                        <c:v>39</c:v>
                      </c:pt>
                      <c:pt idx="152" formatCode="General">
                        <c:v>150</c:v>
                      </c:pt>
                      <c:pt idx="153" formatCode="General">
                        <c:v>24</c:v>
                      </c:pt>
                      <c:pt idx="154" formatCode="General">
                        <c:v>5</c:v>
                      </c:pt>
                      <c:pt idx="155" formatCode="General">
                        <c:v>34</c:v>
                      </c:pt>
                      <c:pt idx="156" formatCode="General">
                        <c:v>53</c:v>
                      </c:pt>
                      <c:pt idx="157" formatCode="General">
                        <c:v>32</c:v>
                      </c:pt>
                      <c:pt idx="158" formatCode="General">
                        <c:v>43</c:v>
                      </c:pt>
                      <c:pt idx="159" formatCode="General">
                        <c:v>44</c:v>
                      </c:pt>
                      <c:pt idx="160" formatCode="General">
                        <c:v>70</c:v>
                      </c:pt>
                      <c:pt idx="161" formatCode="General">
                        <c:v>52</c:v>
                      </c:pt>
                      <c:pt idx="162" formatCode="General">
                        <c:v>40</c:v>
                      </c:pt>
                      <c:pt idx="163" formatCode="General">
                        <c:v>42</c:v>
                      </c:pt>
                      <c:pt idx="164" formatCode="General">
                        <c:v>63</c:v>
                      </c:pt>
                      <c:pt idx="165" formatCode="General">
                        <c:v>76</c:v>
                      </c:pt>
                      <c:pt idx="166" formatCode="General">
                        <c:v>51</c:v>
                      </c:pt>
                      <c:pt idx="167" formatCode="General">
                        <c:v>29</c:v>
                      </c:pt>
                      <c:pt idx="168" formatCode="General">
                        <c:v>29</c:v>
                      </c:pt>
                      <c:pt idx="169" formatCode="General">
                        <c:v>47</c:v>
                      </c:pt>
                      <c:pt idx="170" formatCode="General">
                        <c:v>56</c:v>
                      </c:pt>
                      <c:pt idx="171" formatCode="General">
                        <c:v>40</c:v>
                      </c:pt>
                      <c:pt idx="172" formatCode="General">
                        <c:v>40</c:v>
                      </c:pt>
                      <c:pt idx="173" formatCode="General">
                        <c:v>46</c:v>
                      </c:pt>
                      <c:pt idx="174" formatCode="General">
                        <c:v>44</c:v>
                      </c:pt>
                      <c:pt idx="175" formatCode="General">
                        <c:v>50</c:v>
                      </c:pt>
                      <c:pt idx="176" formatCode="General">
                        <c:v>58</c:v>
                      </c:pt>
                      <c:pt idx="177" formatCode="General">
                        <c:v>53</c:v>
                      </c:pt>
                      <c:pt idx="178" formatCode="General">
                        <c:v>68</c:v>
                      </c:pt>
                      <c:pt idx="179" formatCode="General">
                        <c:v>70</c:v>
                      </c:pt>
                      <c:pt idx="180" formatCode="General">
                        <c:v>34</c:v>
                      </c:pt>
                      <c:pt idx="181" formatCode="General">
                        <c:v>16</c:v>
                      </c:pt>
                      <c:pt idx="182" formatCode="General">
                        <c:v>53</c:v>
                      </c:pt>
                      <c:pt idx="183" formatCode="General">
                        <c:v>73</c:v>
                      </c:pt>
                      <c:pt idx="184" formatCode="General">
                        <c:v>59</c:v>
                      </c:pt>
                      <c:pt idx="185" formatCode="General">
                        <c:v>12</c:v>
                      </c:pt>
                      <c:pt idx="186" formatCode="General">
                        <c:v>14</c:v>
                      </c:pt>
                      <c:pt idx="187" formatCode="General">
                        <c:v>36</c:v>
                      </c:pt>
                      <c:pt idx="188" formatCode="General">
                        <c:v>53</c:v>
                      </c:pt>
                      <c:pt idx="189" formatCode="General">
                        <c:v>16</c:v>
                      </c:pt>
                      <c:pt idx="190" formatCode="General">
                        <c:v>126</c:v>
                      </c:pt>
                      <c:pt idx="191" formatCode="General">
                        <c:v>53</c:v>
                      </c:pt>
                      <c:pt idx="192" formatCode="General">
                        <c:v>55</c:v>
                      </c:pt>
                      <c:pt idx="193" formatCode="General">
                        <c:v>21</c:v>
                      </c:pt>
                      <c:pt idx="194" formatCode="General">
                        <c:v>66</c:v>
                      </c:pt>
                      <c:pt idx="195" formatCode="General">
                        <c:v>76</c:v>
                      </c:pt>
                      <c:pt idx="196" formatCode="General">
                        <c:v>75</c:v>
                      </c:pt>
                      <c:pt idx="197" formatCode="General">
                        <c:v>14</c:v>
                      </c:pt>
                      <c:pt idx="198" formatCode="General">
                        <c:v>75</c:v>
                      </c:pt>
                      <c:pt idx="199" formatCode="General">
                        <c:v>23</c:v>
                      </c:pt>
                      <c:pt idx="200" formatCode="General">
                        <c:v>6</c:v>
                      </c:pt>
                      <c:pt idx="201" formatCode="General">
                        <c:v>59</c:v>
                      </c:pt>
                      <c:pt idx="202" formatCode="General">
                        <c:v>68</c:v>
                      </c:pt>
                      <c:pt idx="203" formatCode="General">
                        <c:v>39</c:v>
                      </c:pt>
                      <c:pt idx="204" formatCode="General">
                        <c:v>73</c:v>
                      </c:pt>
                      <c:pt idx="205" formatCode="General">
                        <c:v>76</c:v>
                      </c:pt>
                      <c:pt idx="206" formatCode="General">
                        <c:v>68</c:v>
                      </c:pt>
                      <c:pt idx="207" formatCode="General">
                        <c:v>74</c:v>
                      </c:pt>
                      <c:pt idx="208" formatCode="General">
                        <c:v>89</c:v>
                      </c:pt>
                      <c:pt idx="209" formatCode="General">
                        <c:v>42</c:v>
                      </c:pt>
                      <c:pt idx="210" formatCode="General">
                        <c:v>56</c:v>
                      </c:pt>
                      <c:pt idx="211" formatCode="General">
                        <c:v>90</c:v>
                      </c:pt>
                      <c:pt idx="212" formatCode="General">
                        <c:v>85</c:v>
                      </c:pt>
                      <c:pt idx="213" formatCode="General">
                        <c:v>16</c:v>
                      </c:pt>
                      <c:pt idx="214" formatCode="General">
                        <c:v>45</c:v>
                      </c:pt>
                      <c:pt idx="215" formatCode="General">
                        <c:v>104</c:v>
                      </c:pt>
                      <c:pt idx="216" formatCode="General">
                        <c:v>72</c:v>
                      </c:pt>
                      <c:pt idx="217" formatCode="General">
                        <c:v>70</c:v>
                      </c:pt>
                      <c:pt idx="218" formatCode="General">
                        <c:v>67</c:v>
                      </c:pt>
                      <c:pt idx="219" formatCode="General">
                        <c:v>90</c:v>
                      </c:pt>
                      <c:pt idx="220" formatCode="General">
                        <c:v>57</c:v>
                      </c:pt>
                      <c:pt idx="221" formatCode="General">
                        <c:v>21</c:v>
                      </c:pt>
                      <c:pt idx="222" formatCode="General">
                        <c:v>61</c:v>
                      </c:pt>
                      <c:pt idx="223" formatCode="General">
                        <c:v>48</c:v>
                      </c:pt>
                      <c:pt idx="224" formatCode="General">
                        <c:v>53</c:v>
                      </c:pt>
                      <c:pt idx="225" formatCode="General">
                        <c:v>83</c:v>
                      </c:pt>
                      <c:pt idx="226" formatCode="General">
                        <c:v>73</c:v>
                      </c:pt>
                      <c:pt idx="227" formatCode="General">
                        <c:v>71</c:v>
                      </c:pt>
                      <c:pt idx="228" formatCode="General">
                        <c:v>81</c:v>
                      </c:pt>
                      <c:pt idx="229" formatCode="General">
                        <c:v>117</c:v>
                      </c:pt>
                      <c:pt idx="230" formatCode="General">
                        <c:v>88</c:v>
                      </c:pt>
                      <c:pt idx="231" formatCode="General">
                        <c:v>73</c:v>
                      </c:pt>
                      <c:pt idx="232" formatCode="General">
                        <c:v>42</c:v>
                      </c:pt>
                      <c:pt idx="233" formatCode="General">
                        <c:v>48</c:v>
                      </c:pt>
                      <c:pt idx="234" formatCode="General">
                        <c:v>75</c:v>
                      </c:pt>
                      <c:pt idx="235" formatCode="General">
                        <c:v>40</c:v>
                      </c:pt>
                      <c:pt idx="236" formatCode="General">
                        <c:v>56</c:v>
                      </c:pt>
                      <c:pt idx="250" formatCode="General">
                        <c:v>60</c:v>
                      </c:pt>
                      <c:pt idx="251" formatCode="General">
                        <c:v>125</c:v>
                      </c:pt>
                      <c:pt idx="252" formatCode="General">
                        <c:v>82</c:v>
                      </c:pt>
                      <c:pt idx="253" formatCode="General">
                        <c:v>98</c:v>
                      </c:pt>
                      <c:pt idx="254" formatCode="General">
                        <c:v>28</c:v>
                      </c:pt>
                      <c:pt idx="255" formatCode="General">
                        <c:v>83</c:v>
                      </c:pt>
                      <c:pt idx="256" formatCode="General">
                        <c:v>90</c:v>
                      </c:pt>
                      <c:pt idx="257" formatCode="General">
                        <c:v>116</c:v>
                      </c:pt>
                      <c:pt idx="258" formatCode="General">
                        <c:v>124</c:v>
                      </c:pt>
                      <c:pt idx="259" formatCode="General">
                        <c:v>78</c:v>
                      </c:pt>
                      <c:pt idx="260" formatCode="General">
                        <c:v>46</c:v>
                      </c:pt>
                      <c:pt idx="261" formatCode="General">
                        <c:v>95</c:v>
                      </c:pt>
                      <c:pt idx="262" formatCode="General">
                        <c:v>67</c:v>
                      </c:pt>
                      <c:pt idx="263" formatCode="General">
                        <c:v>71</c:v>
                      </c:pt>
                      <c:pt idx="264" formatCode="General">
                        <c:v>106</c:v>
                      </c:pt>
                      <c:pt idx="265" formatCode="General">
                        <c:v>106</c:v>
                      </c:pt>
                      <c:pt idx="266" formatCode="General">
                        <c:v>43</c:v>
                      </c:pt>
                      <c:pt idx="267" formatCode="General">
                        <c:v>30</c:v>
                      </c:pt>
                      <c:pt idx="268" formatCode="General">
                        <c:v>49</c:v>
                      </c:pt>
                      <c:pt idx="269" formatCode="General">
                        <c:v>171</c:v>
                      </c:pt>
                      <c:pt idx="270" formatCode="General">
                        <c:v>48</c:v>
                      </c:pt>
                      <c:pt idx="271" formatCode="General">
                        <c:v>90</c:v>
                      </c:pt>
                      <c:pt idx="272" formatCode="General">
                        <c:v>45</c:v>
                      </c:pt>
                      <c:pt idx="273" formatCode="General">
                        <c:v>60</c:v>
                      </c:pt>
                      <c:pt idx="274" formatCode="General">
                        <c:v>90</c:v>
                      </c:pt>
                      <c:pt idx="275" formatCode="General">
                        <c:v>65</c:v>
                      </c:pt>
                      <c:pt idx="276" formatCode="General">
                        <c:v>81</c:v>
                      </c:pt>
                      <c:pt idx="277" formatCode="General">
                        <c:v>74</c:v>
                      </c:pt>
                      <c:pt idx="278" formatCode="General">
                        <c:v>276</c:v>
                      </c:pt>
                      <c:pt idx="279" formatCode="General">
                        <c:v>84</c:v>
                      </c:pt>
                      <c:pt idx="280" formatCode="General">
                        <c:v>64</c:v>
                      </c:pt>
                      <c:pt idx="281" formatCode="General">
                        <c:v>228</c:v>
                      </c:pt>
                      <c:pt idx="282" formatCode="General">
                        <c:v>131</c:v>
                      </c:pt>
                      <c:pt idx="283" formatCode="General">
                        <c:v>103</c:v>
                      </c:pt>
                      <c:pt idx="284" formatCode="General">
                        <c:v>79</c:v>
                      </c:pt>
                      <c:pt idx="285" formatCode="General">
                        <c:v>116</c:v>
                      </c:pt>
                      <c:pt idx="286" formatCode="General">
                        <c:v>102</c:v>
                      </c:pt>
                      <c:pt idx="287" formatCode="General">
                        <c:v>72</c:v>
                      </c:pt>
                      <c:pt idx="288" formatCode="General">
                        <c:v>74</c:v>
                      </c:pt>
                      <c:pt idx="289" formatCode="General">
                        <c:v>79</c:v>
                      </c:pt>
                      <c:pt idx="290" formatCode="General">
                        <c:v>69</c:v>
                      </c:pt>
                      <c:pt idx="291" formatCode="General">
                        <c:v>36</c:v>
                      </c:pt>
                      <c:pt idx="292" formatCode="General">
                        <c:v>85</c:v>
                      </c:pt>
                      <c:pt idx="293" formatCode="General">
                        <c:v>88</c:v>
                      </c:pt>
                      <c:pt idx="294" formatCode="General">
                        <c:v>83</c:v>
                      </c:pt>
                      <c:pt idx="295" formatCode="General">
                        <c:v>82</c:v>
                      </c:pt>
                      <c:pt idx="296" formatCode="General">
                        <c:v>111</c:v>
                      </c:pt>
                      <c:pt idx="297" formatCode="General">
                        <c:v>47</c:v>
                      </c:pt>
                      <c:pt idx="298" formatCode="General">
                        <c:v>51</c:v>
                      </c:pt>
                      <c:pt idx="299" formatCode="General">
                        <c:v>112</c:v>
                      </c:pt>
                      <c:pt idx="300" formatCode="General">
                        <c:v>95</c:v>
                      </c:pt>
                      <c:pt idx="301" formatCode="General">
                        <c:v>73</c:v>
                      </c:pt>
                      <c:pt idx="302" formatCode="General">
                        <c:v>79</c:v>
                      </c:pt>
                      <c:pt idx="303" formatCode="General">
                        <c:v>69</c:v>
                      </c:pt>
                      <c:pt idx="304" formatCode="General">
                        <c:v>80</c:v>
                      </c:pt>
                      <c:pt idx="305" formatCode="General">
                        <c:v>69</c:v>
                      </c:pt>
                      <c:pt idx="306" formatCode="General">
                        <c:v>190</c:v>
                      </c:pt>
                      <c:pt idx="307" formatCode="General">
                        <c:v>49</c:v>
                      </c:pt>
                      <c:pt idx="308" formatCode="General">
                        <c:v>71</c:v>
                      </c:pt>
                      <c:pt idx="309" formatCode="General">
                        <c:v>188</c:v>
                      </c:pt>
                      <c:pt idx="310" formatCode="General">
                        <c:v>42</c:v>
                      </c:pt>
                      <c:pt idx="311" formatCode="General">
                        <c:v>88</c:v>
                      </c:pt>
                      <c:pt idx="312" formatCode="General">
                        <c:v>97</c:v>
                      </c:pt>
                      <c:pt idx="313" formatCode="General">
                        <c:v>82</c:v>
                      </c:pt>
                      <c:pt idx="314" formatCode="General">
                        <c:v>102</c:v>
                      </c:pt>
                      <c:pt idx="315" formatCode="General">
                        <c:v>85</c:v>
                      </c:pt>
                      <c:pt idx="316" formatCode="General">
                        <c:v>58</c:v>
                      </c:pt>
                      <c:pt idx="317" formatCode="General">
                        <c:v>69</c:v>
                      </c:pt>
                      <c:pt idx="318" formatCode="General">
                        <c:v>69</c:v>
                      </c:pt>
                      <c:pt idx="319" formatCode="General">
                        <c:v>51</c:v>
                      </c:pt>
                      <c:pt idx="320" formatCode="General">
                        <c:v>104</c:v>
                      </c:pt>
                      <c:pt idx="321" formatCode="General">
                        <c:v>94</c:v>
                      </c:pt>
                      <c:pt idx="322" formatCode="General">
                        <c:v>74</c:v>
                      </c:pt>
                      <c:pt idx="323" formatCode="General">
                        <c:v>93</c:v>
                      </c:pt>
                      <c:pt idx="324" formatCode="General">
                        <c:v>59</c:v>
                      </c:pt>
                      <c:pt idx="325" formatCode="General">
                        <c:v>73</c:v>
                      </c:pt>
                      <c:pt idx="326" formatCode="General">
                        <c:v>59</c:v>
                      </c:pt>
                      <c:pt idx="327" formatCode="General">
                        <c:v>70</c:v>
                      </c:pt>
                      <c:pt idx="328" formatCode="General">
                        <c:v>58</c:v>
                      </c:pt>
                      <c:pt idx="329" formatCode="General">
                        <c:v>61</c:v>
                      </c:pt>
                      <c:pt idx="330" formatCode="General">
                        <c:v>72</c:v>
                      </c:pt>
                      <c:pt idx="331" formatCode="General">
                        <c:v>70</c:v>
                      </c:pt>
                      <c:pt idx="332" formatCode="General">
                        <c:v>55</c:v>
                      </c:pt>
                      <c:pt idx="333" formatCode="General">
                        <c:v>52</c:v>
                      </c:pt>
                      <c:pt idx="334" formatCode="General">
                        <c:v>59</c:v>
                      </c:pt>
                      <c:pt idx="335" formatCode="General">
                        <c:v>64</c:v>
                      </c:pt>
                      <c:pt idx="336" formatCode="General">
                        <c:v>47</c:v>
                      </c:pt>
                      <c:pt idx="337" formatCode="General">
                        <c:v>99</c:v>
                      </c:pt>
                      <c:pt idx="338" formatCode="General">
                        <c:v>108</c:v>
                      </c:pt>
                      <c:pt idx="339" formatCode="General">
                        <c:v>58</c:v>
                      </c:pt>
                      <c:pt idx="340" formatCode="General">
                        <c:v>55</c:v>
                      </c:pt>
                      <c:pt idx="341" formatCode="General">
                        <c:v>29</c:v>
                      </c:pt>
                      <c:pt idx="342" formatCode="General">
                        <c:v>85</c:v>
                      </c:pt>
                      <c:pt idx="343" formatCode="General">
                        <c:v>65</c:v>
                      </c:pt>
                      <c:pt idx="344" formatCode="General">
                        <c:v>167</c:v>
                      </c:pt>
                      <c:pt idx="345" formatCode="General">
                        <c:v>53</c:v>
                      </c:pt>
                      <c:pt idx="346" formatCode="General">
                        <c:v>48</c:v>
                      </c:pt>
                      <c:pt idx="347" formatCode="General">
                        <c:v>193</c:v>
                      </c:pt>
                      <c:pt idx="348" formatCode="General">
                        <c:v>59</c:v>
                      </c:pt>
                      <c:pt idx="349" formatCode="General">
                        <c:v>70</c:v>
                      </c:pt>
                      <c:pt idx="350" formatCode="General">
                        <c:v>229</c:v>
                      </c:pt>
                      <c:pt idx="351" formatCode="General">
                        <c:v>37</c:v>
                      </c:pt>
                      <c:pt idx="352" formatCode="General">
                        <c:v>50</c:v>
                      </c:pt>
                      <c:pt idx="353" formatCode="General">
                        <c:v>75</c:v>
                      </c:pt>
                      <c:pt idx="354" formatCode="General">
                        <c:v>51</c:v>
                      </c:pt>
                      <c:pt idx="355" formatCode="General">
                        <c:v>73</c:v>
                      </c:pt>
                      <c:pt idx="356" formatCode="General">
                        <c:v>51</c:v>
                      </c:pt>
                      <c:pt idx="357" formatCode="General">
                        <c:v>72</c:v>
                      </c:pt>
                      <c:pt idx="358" formatCode="General">
                        <c:v>81</c:v>
                      </c:pt>
                      <c:pt idx="359" formatCode="General">
                        <c:v>60</c:v>
                      </c:pt>
                      <c:pt idx="360" formatCode="General">
                        <c:v>45</c:v>
                      </c:pt>
                      <c:pt idx="361" formatCode="General">
                        <c:v>134</c:v>
                      </c:pt>
                      <c:pt idx="362" formatCode="General">
                        <c:v>108</c:v>
                      </c:pt>
                      <c:pt idx="363" formatCode="General">
                        <c:v>56</c:v>
                      </c:pt>
                      <c:pt idx="364" formatCode="General">
                        <c:v>85</c:v>
                      </c:pt>
                      <c:pt idx="365" formatCode="General">
                        <c:v>70</c:v>
                      </c:pt>
                      <c:pt idx="366" formatCode="General">
                        <c:v>60</c:v>
                      </c:pt>
                      <c:pt idx="367" formatCode="General">
                        <c:v>45</c:v>
                      </c:pt>
                      <c:pt idx="368" formatCode="General">
                        <c:v>36</c:v>
                      </c:pt>
                      <c:pt idx="369" formatCode="General">
                        <c:v>82</c:v>
                      </c:pt>
                      <c:pt idx="370" formatCode="General">
                        <c:v>82</c:v>
                      </c:pt>
                      <c:pt idx="371" formatCode="General">
                        <c:v>148</c:v>
                      </c:pt>
                      <c:pt idx="372" formatCode="General">
                        <c:v>67</c:v>
                      </c:pt>
                      <c:pt idx="373" formatCode="General">
                        <c:v>58</c:v>
                      </c:pt>
                      <c:pt idx="374" formatCode="General">
                        <c:v>56</c:v>
                      </c:pt>
                      <c:pt idx="375" formatCode="General">
                        <c:v>51</c:v>
                      </c:pt>
                      <c:pt idx="376" formatCode="General">
                        <c:v>67</c:v>
                      </c:pt>
                      <c:pt idx="377" formatCode="General">
                        <c:v>66</c:v>
                      </c:pt>
                      <c:pt idx="378" formatCode="General">
                        <c:v>39</c:v>
                      </c:pt>
                      <c:pt idx="379" formatCode="General">
                        <c:v>59</c:v>
                      </c:pt>
                      <c:pt idx="380" formatCode="General">
                        <c:v>56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C62F-4006-9F30-F7A5E78419E7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 OUT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17</c:v>
                      </c:pt>
                      <c:pt idx="1">
                        <c:v>46</c:v>
                      </c:pt>
                      <c:pt idx="2">
                        <c:v>56</c:v>
                      </c:pt>
                      <c:pt idx="3">
                        <c:v>61</c:v>
                      </c:pt>
                      <c:pt idx="4" formatCode="General">
                        <c:v>43</c:v>
                      </c:pt>
                      <c:pt idx="5">
                        <c:v>54</c:v>
                      </c:pt>
                      <c:pt idx="6">
                        <c:v>62</c:v>
                      </c:pt>
                      <c:pt idx="7">
                        <c:v>32</c:v>
                      </c:pt>
                      <c:pt idx="8">
                        <c:v>29</c:v>
                      </c:pt>
                      <c:pt idx="9">
                        <c:v>34</c:v>
                      </c:pt>
                      <c:pt idx="10">
                        <c:v>21</c:v>
                      </c:pt>
                      <c:pt idx="11" formatCode="General">
                        <c:v>29</c:v>
                      </c:pt>
                      <c:pt idx="12">
                        <c:v>52</c:v>
                      </c:pt>
                      <c:pt idx="13">
                        <c:v>36</c:v>
                      </c:pt>
                      <c:pt idx="14">
                        <c:v>42</c:v>
                      </c:pt>
                      <c:pt idx="15">
                        <c:v>152</c:v>
                      </c:pt>
                      <c:pt idx="16">
                        <c:v>57</c:v>
                      </c:pt>
                      <c:pt idx="17">
                        <c:v>74</c:v>
                      </c:pt>
                      <c:pt idx="18" formatCode="General">
                        <c:v>40</c:v>
                      </c:pt>
                      <c:pt idx="19">
                        <c:v>44</c:v>
                      </c:pt>
                      <c:pt idx="20">
                        <c:v>22</c:v>
                      </c:pt>
                      <c:pt idx="21">
                        <c:v>23</c:v>
                      </c:pt>
                      <c:pt idx="22">
                        <c:v>30</c:v>
                      </c:pt>
                      <c:pt idx="23">
                        <c:v>28</c:v>
                      </c:pt>
                      <c:pt idx="24">
                        <c:v>42</c:v>
                      </c:pt>
                      <c:pt idx="25" formatCode="General">
                        <c:v>48</c:v>
                      </c:pt>
                      <c:pt idx="26">
                        <c:v>79</c:v>
                      </c:pt>
                      <c:pt idx="27">
                        <c:v>77</c:v>
                      </c:pt>
                      <c:pt idx="28">
                        <c:v>66</c:v>
                      </c:pt>
                      <c:pt idx="29">
                        <c:v>33</c:v>
                      </c:pt>
                      <c:pt idx="30">
                        <c:v>36</c:v>
                      </c:pt>
                      <c:pt idx="31">
                        <c:v>34</c:v>
                      </c:pt>
                      <c:pt idx="32" formatCode="General">
                        <c:v>30</c:v>
                      </c:pt>
                      <c:pt idx="33">
                        <c:v>62</c:v>
                      </c:pt>
                      <c:pt idx="34">
                        <c:v>39</c:v>
                      </c:pt>
                      <c:pt idx="35">
                        <c:v>33</c:v>
                      </c:pt>
                      <c:pt idx="36">
                        <c:v>34</c:v>
                      </c:pt>
                      <c:pt idx="37">
                        <c:v>72</c:v>
                      </c:pt>
                      <c:pt idx="38">
                        <c:v>42</c:v>
                      </c:pt>
                      <c:pt idx="39" formatCode="General">
                        <c:v>23</c:v>
                      </c:pt>
                      <c:pt idx="40">
                        <c:v>38</c:v>
                      </c:pt>
                      <c:pt idx="41">
                        <c:v>16</c:v>
                      </c:pt>
                      <c:pt idx="42">
                        <c:v>33</c:v>
                      </c:pt>
                      <c:pt idx="43">
                        <c:v>39</c:v>
                      </c:pt>
                      <c:pt idx="44">
                        <c:v>45</c:v>
                      </c:pt>
                      <c:pt idx="45">
                        <c:v>58</c:v>
                      </c:pt>
                      <c:pt idx="46" formatCode="General">
                        <c:v>34</c:v>
                      </c:pt>
                      <c:pt idx="47">
                        <c:v>97</c:v>
                      </c:pt>
                      <c:pt idx="48">
                        <c:v>49</c:v>
                      </c:pt>
                      <c:pt idx="49">
                        <c:v>51</c:v>
                      </c:pt>
                      <c:pt idx="50">
                        <c:v>88</c:v>
                      </c:pt>
                      <c:pt idx="51">
                        <c:v>55</c:v>
                      </c:pt>
                      <c:pt idx="52">
                        <c:v>65</c:v>
                      </c:pt>
                      <c:pt idx="53" formatCode="General">
                        <c:v>55</c:v>
                      </c:pt>
                      <c:pt idx="54">
                        <c:v>95</c:v>
                      </c:pt>
                      <c:pt idx="55">
                        <c:v>54</c:v>
                      </c:pt>
                      <c:pt idx="56">
                        <c:v>21</c:v>
                      </c:pt>
                      <c:pt idx="57">
                        <c:v>10</c:v>
                      </c:pt>
                      <c:pt idx="58">
                        <c:v>22</c:v>
                      </c:pt>
                      <c:pt idx="59">
                        <c:v>34</c:v>
                      </c:pt>
                      <c:pt idx="60" formatCode="General">
                        <c:v>36</c:v>
                      </c:pt>
                      <c:pt idx="61">
                        <c:v>66</c:v>
                      </c:pt>
                      <c:pt idx="62">
                        <c:v>65</c:v>
                      </c:pt>
                      <c:pt idx="63">
                        <c:v>65</c:v>
                      </c:pt>
                      <c:pt idx="64">
                        <c:v>39</c:v>
                      </c:pt>
                      <c:pt idx="65">
                        <c:v>84</c:v>
                      </c:pt>
                      <c:pt idx="66">
                        <c:v>176</c:v>
                      </c:pt>
                      <c:pt idx="67" formatCode="General">
                        <c:v>69</c:v>
                      </c:pt>
                      <c:pt idx="68">
                        <c:v>118</c:v>
                      </c:pt>
                      <c:pt idx="69">
                        <c:v>83</c:v>
                      </c:pt>
                      <c:pt idx="70">
                        <c:v>56</c:v>
                      </c:pt>
                      <c:pt idx="71">
                        <c:v>29</c:v>
                      </c:pt>
                      <c:pt idx="72">
                        <c:v>59</c:v>
                      </c:pt>
                      <c:pt idx="73">
                        <c:v>26</c:v>
                      </c:pt>
                      <c:pt idx="74" formatCode="General">
                        <c:v>45</c:v>
                      </c:pt>
                      <c:pt idx="75">
                        <c:v>74</c:v>
                      </c:pt>
                      <c:pt idx="76">
                        <c:v>56</c:v>
                      </c:pt>
                      <c:pt idx="77">
                        <c:v>55</c:v>
                      </c:pt>
                      <c:pt idx="78">
                        <c:v>79</c:v>
                      </c:pt>
                      <c:pt idx="79">
                        <c:v>79</c:v>
                      </c:pt>
                      <c:pt idx="80">
                        <c:v>56</c:v>
                      </c:pt>
                      <c:pt idx="81" formatCode="General">
                        <c:v>53</c:v>
                      </c:pt>
                      <c:pt idx="82">
                        <c:v>85</c:v>
                      </c:pt>
                      <c:pt idx="83">
                        <c:v>52</c:v>
                      </c:pt>
                      <c:pt idx="84">
                        <c:v>84</c:v>
                      </c:pt>
                      <c:pt idx="85">
                        <c:v>116</c:v>
                      </c:pt>
                      <c:pt idx="86">
                        <c:v>41</c:v>
                      </c:pt>
                      <c:pt idx="87">
                        <c:v>59</c:v>
                      </c:pt>
                      <c:pt idx="88" formatCode="General">
                        <c:v>61</c:v>
                      </c:pt>
                      <c:pt idx="89">
                        <c:v>170</c:v>
                      </c:pt>
                      <c:pt idx="90">
                        <c:v>69</c:v>
                      </c:pt>
                      <c:pt idx="91">
                        <c:v>69</c:v>
                      </c:pt>
                      <c:pt idx="92">
                        <c:v>63</c:v>
                      </c:pt>
                      <c:pt idx="93">
                        <c:v>60</c:v>
                      </c:pt>
                      <c:pt idx="94">
                        <c:v>53</c:v>
                      </c:pt>
                      <c:pt idx="95" formatCode="General">
                        <c:v>49</c:v>
                      </c:pt>
                      <c:pt idx="96">
                        <c:v>60</c:v>
                      </c:pt>
                      <c:pt idx="97">
                        <c:v>57</c:v>
                      </c:pt>
                      <c:pt idx="98">
                        <c:v>60</c:v>
                      </c:pt>
                      <c:pt idx="99">
                        <c:v>63</c:v>
                      </c:pt>
                      <c:pt idx="100">
                        <c:v>21</c:v>
                      </c:pt>
                      <c:pt idx="101">
                        <c:v>48</c:v>
                      </c:pt>
                      <c:pt idx="102" formatCode="General">
                        <c:v>39</c:v>
                      </c:pt>
                      <c:pt idx="103">
                        <c:v>94</c:v>
                      </c:pt>
                      <c:pt idx="104">
                        <c:v>48</c:v>
                      </c:pt>
                      <c:pt idx="105" formatCode="General">
                        <c:v>64</c:v>
                      </c:pt>
                      <c:pt idx="106" formatCode="General">
                        <c:v>81</c:v>
                      </c:pt>
                      <c:pt idx="107" formatCode="General">
                        <c:v>59</c:v>
                      </c:pt>
                      <c:pt idx="108" formatCode="General">
                        <c:v>43</c:v>
                      </c:pt>
                      <c:pt idx="109" formatCode="General">
                        <c:v>31</c:v>
                      </c:pt>
                      <c:pt idx="110" formatCode="General">
                        <c:v>47</c:v>
                      </c:pt>
                      <c:pt idx="111" formatCode="General">
                        <c:v>51</c:v>
                      </c:pt>
                      <c:pt idx="112" formatCode="General">
                        <c:v>75</c:v>
                      </c:pt>
                      <c:pt idx="113" formatCode="General">
                        <c:v>67</c:v>
                      </c:pt>
                      <c:pt idx="114" formatCode="General">
                        <c:v>78</c:v>
                      </c:pt>
                      <c:pt idx="115" formatCode="General">
                        <c:v>43</c:v>
                      </c:pt>
                      <c:pt idx="116" formatCode="General">
                        <c:v>54</c:v>
                      </c:pt>
                      <c:pt idx="117" formatCode="General">
                        <c:v>89</c:v>
                      </c:pt>
                      <c:pt idx="118" formatCode="General">
                        <c:v>50</c:v>
                      </c:pt>
                      <c:pt idx="119" formatCode="General">
                        <c:v>61</c:v>
                      </c:pt>
                      <c:pt idx="120" formatCode="General">
                        <c:v>65</c:v>
                      </c:pt>
                      <c:pt idx="121" formatCode="General">
                        <c:v>66</c:v>
                      </c:pt>
                      <c:pt idx="122" formatCode="General">
                        <c:v>42</c:v>
                      </c:pt>
                      <c:pt idx="123" formatCode="General">
                        <c:v>58</c:v>
                      </c:pt>
                      <c:pt idx="124" formatCode="General">
                        <c:v>70</c:v>
                      </c:pt>
                      <c:pt idx="125" formatCode="General">
                        <c:v>66</c:v>
                      </c:pt>
                      <c:pt idx="126" formatCode="General">
                        <c:v>57</c:v>
                      </c:pt>
                      <c:pt idx="127" formatCode="General">
                        <c:v>36</c:v>
                      </c:pt>
                      <c:pt idx="128" formatCode="General">
                        <c:v>38</c:v>
                      </c:pt>
                      <c:pt idx="129" formatCode="General">
                        <c:v>32</c:v>
                      </c:pt>
                      <c:pt idx="130" formatCode="General">
                        <c:v>44</c:v>
                      </c:pt>
                      <c:pt idx="131" formatCode="General">
                        <c:v>115</c:v>
                      </c:pt>
                      <c:pt idx="132" formatCode="General">
                        <c:v>37</c:v>
                      </c:pt>
                      <c:pt idx="133" formatCode="General">
                        <c:v>34</c:v>
                      </c:pt>
                      <c:pt idx="134" formatCode="General">
                        <c:v>167</c:v>
                      </c:pt>
                      <c:pt idx="135" formatCode="General">
                        <c:v>55</c:v>
                      </c:pt>
                      <c:pt idx="136" formatCode="General">
                        <c:v>50</c:v>
                      </c:pt>
                      <c:pt idx="137" formatCode="General">
                        <c:v>70</c:v>
                      </c:pt>
                      <c:pt idx="138" formatCode="General">
                        <c:v>76</c:v>
                      </c:pt>
                      <c:pt idx="139" formatCode="General">
                        <c:v>36</c:v>
                      </c:pt>
                      <c:pt idx="140" formatCode="General">
                        <c:v>27</c:v>
                      </c:pt>
                      <c:pt idx="141" formatCode="General">
                        <c:v>27</c:v>
                      </c:pt>
                      <c:pt idx="142" formatCode="General">
                        <c:v>55</c:v>
                      </c:pt>
                      <c:pt idx="143" formatCode="General">
                        <c:v>32</c:v>
                      </c:pt>
                      <c:pt idx="144" formatCode="General">
                        <c:v>36</c:v>
                      </c:pt>
                      <c:pt idx="145" formatCode="General">
                        <c:v>31</c:v>
                      </c:pt>
                      <c:pt idx="146" formatCode="General">
                        <c:v>62</c:v>
                      </c:pt>
                      <c:pt idx="147" formatCode="General">
                        <c:v>45</c:v>
                      </c:pt>
                      <c:pt idx="148" formatCode="General">
                        <c:v>65</c:v>
                      </c:pt>
                      <c:pt idx="149" formatCode="General">
                        <c:v>58</c:v>
                      </c:pt>
                      <c:pt idx="150" formatCode="General">
                        <c:v>39</c:v>
                      </c:pt>
                      <c:pt idx="151" formatCode="General">
                        <c:v>39</c:v>
                      </c:pt>
                      <c:pt idx="152" formatCode="General">
                        <c:v>43</c:v>
                      </c:pt>
                      <c:pt idx="153" formatCode="General">
                        <c:v>22</c:v>
                      </c:pt>
                      <c:pt idx="154" formatCode="General">
                        <c:v>9</c:v>
                      </c:pt>
                      <c:pt idx="155" formatCode="General">
                        <c:v>30</c:v>
                      </c:pt>
                      <c:pt idx="156" formatCode="General">
                        <c:v>31</c:v>
                      </c:pt>
                      <c:pt idx="157" formatCode="General">
                        <c:v>25</c:v>
                      </c:pt>
                      <c:pt idx="158" formatCode="General">
                        <c:v>40</c:v>
                      </c:pt>
                      <c:pt idx="159" formatCode="General">
                        <c:v>40</c:v>
                      </c:pt>
                      <c:pt idx="160" formatCode="General">
                        <c:v>74</c:v>
                      </c:pt>
                      <c:pt idx="161" formatCode="General">
                        <c:v>42</c:v>
                      </c:pt>
                      <c:pt idx="162" formatCode="General">
                        <c:v>37</c:v>
                      </c:pt>
                      <c:pt idx="163" formatCode="General">
                        <c:v>43</c:v>
                      </c:pt>
                      <c:pt idx="164" formatCode="General">
                        <c:v>57</c:v>
                      </c:pt>
                      <c:pt idx="165" formatCode="General">
                        <c:v>49</c:v>
                      </c:pt>
                      <c:pt idx="166" formatCode="General">
                        <c:v>68</c:v>
                      </c:pt>
                      <c:pt idx="167" formatCode="General">
                        <c:v>18</c:v>
                      </c:pt>
                      <c:pt idx="168" formatCode="General">
                        <c:v>22</c:v>
                      </c:pt>
                      <c:pt idx="169" formatCode="General">
                        <c:v>43</c:v>
                      </c:pt>
                      <c:pt idx="170" formatCode="General">
                        <c:v>47</c:v>
                      </c:pt>
                      <c:pt idx="171" formatCode="General">
                        <c:v>34</c:v>
                      </c:pt>
                      <c:pt idx="172" formatCode="General">
                        <c:v>33</c:v>
                      </c:pt>
                      <c:pt idx="173" formatCode="General">
                        <c:v>43</c:v>
                      </c:pt>
                      <c:pt idx="174" formatCode="General">
                        <c:v>43</c:v>
                      </c:pt>
                      <c:pt idx="175" formatCode="General">
                        <c:v>52</c:v>
                      </c:pt>
                      <c:pt idx="176" formatCode="General">
                        <c:v>52</c:v>
                      </c:pt>
                      <c:pt idx="177" formatCode="General">
                        <c:v>49</c:v>
                      </c:pt>
                      <c:pt idx="178" formatCode="General">
                        <c:v>58</c:v>
                      </c:pt>
                      <c:pt idx="179" formatCode="General">
                        <c:v>64</c:v>
                      </c:pt>
                      <c:pt idx="180" formatCode="General">
                        <c:v>40</c:v>
                      </c:pt>
                      <c:pt idx="181" formatCode="General">
                        <c:v>19</c:v>
                      </c:pt>
                      <c:pt idx="182" formatCode="General">
                        <c:v>51</c:v>
                      </c:pt>
                      <c:pt idx="183" formatCode="General">
                        <c:v>54</c:v>
                      </c:pt>
                      <c:pt idx="184" formatCode="General">
                        <c:v>63</c:v>
                      </c:pt>
                      <c:pt idx="185" formatCode="General">
                        <c:v>12</c:v>
                      </c:pt>
                      <c:pt idx="186" formatCode="General">
                        <c:v>12</c:v>
                      </c:pt>
                      <c:pt idx="187" formatCode="General">
                        <c:v>30</c:v>
                      </c:pt>
                      <c:pt idx="188" formatCode="General">
                        <c:v>49</c:v>
                      </c:pt>
                      <c:pt idx="189" formatCode="General">
                        <c:v>23</c:v>
                      </c:pt>
                      <c:pt idx="190" formatCode="General">
                        <c:v>137</c:v>
                      </c:pt>
                      <c:pt idx="191" formatCode="General">
                        <c:v>48</c:v>
                      </c:pt>
                      <c:pt idx="192" formatCode="General">
                        <c:v>49</c:v>
                      </c:pt>
                      <c:pt idx="193" formatCode="General">
                        <c:v>23</c:v>
                      </c:pt>
                      <c:pt idx="194" formatCode="General">
                        <c:v>70</c:v>
                      </c:pt>
                      <c:pt idx="195" formatCode="General">
                        <c:v>64</c:v>
                      </c:pt>
                      <c:pt idx="196" formatCode="General">
                        <c:v>54</c:v>
                      </c:pt>
                      <c:pt idx="197" formatCode="General">
                        <c:v>13</c:v>
                      </c:pt>
                      <c:pt idx="198" formatCode="General">
                        <c:v>75</c:v>
                      </c:pt>
                      <c:pt idx="199" formatCode="General">
                        <c:v>13</c:v>
                      </c:pt>
                      <c:pt idx="200" formatCode="General">
                        <c:v>5</c:v>
                      </c:pt>
                      <c:pt idx="201" formatCode="General">
                        <c:v>47</c:v>
                      </c:pt>
                      <c:pt idx="202" formatCode="General">
                        <c:v>44</c:v>
                      </c:pt>
                      <c:pt idx="203" formatCode="General">
                        <c:v>41</c:v>
                      </c:pt>
                      <c:pt idx="204" formatCode="General">
                        <c:v>61</c:v>
                      </c:pt>
                      <c:pt idx="205" formatCode="General">
                        <c:v>64</c:v>
                      </c:pt>
                      <c:pt idx="206" formatCode="General">
                        <c:v>68</c:v>
                      </c:pt>
                      <c:pt idx="207" formatCode="General">
                        <c:v>66</c:v>
                      </c:pt>
                      <c:pt idx="208" formatCode="General">
                        <c:v>81</c:v>
                      </c:pt>
                      <c:pt idx="209" formatCode="General">
                        <c:v>31</c:v>
                      </c:pt>
                      <c:pt idx="210" formatCode="General">
                        <c:v>52</c:v>
                      </c:pt>
                      <c:pt idx="211" formatCode="General">
                        <c:v>68</c:v>
                      </c:pt>
                      <c:pt idx="212" formatCode="General">
                        <c:v>60</c:v>
                      </c:pt>
                      <c:pt idx="213" formatCode="General">
                        <c:v>17</c:v>
                      </c:pt>
                      <c:pt idx="214" formatCode="General">
                        <c:v>45</c:v>
                      </c:pt>
                      <c:pt idx="215" formatCode="General">
                        <c:v>70</c:v>
                      </c:pt>
                      <c:pt idx="216" formatCode="General">
                        <c:v>71</c:v>
                      </c:pt>
                      <c:pt idx="217" formatCode="General">
                        <c:v>57</c:v>
                      </c:pt>
                      <c:pt idx="218" formatCode="General">
                        <c:v>69</c:v>
                      </c:pt>
                      <c:pt idx="219" formatCode="General">
                        <c:v>76</c:v>
                      </c:pt>
                      <c:pt idx="220" formatCode="General">
                        <c:v>60</c:v>
                      </c:pt>
                      <c:pt idx="221" formatCode="General">
                        <c:v>16</c:v>
                      </c:pt>
                      <c:pt idx="222" formatCode="General">
                        <c:v>63</c:v>
                      </c:pt>
                      <c:pt idx="223" formatCode="General">
                        <c:v>36</c:v>
                      </c:pt>
                      <c:pt idx="224" formatCode="General">
                        <c:v>49</c:v>
                      </c:pt>
                      <c:pt idx="225" formatCode="General">
                        <c:v>88</c:v>
                      </c:pt>
                      <c:pt idx="226" formatCode="General">
                        <c:v>82</c:v>
                      </c:pt>
                      <c:pt idx="227" formatCode="General">
                        <c:v>61</c:v>
                      </c:pt>
                      <c:pt idx="228" formatCode="General">
                        <c:v>63</c:v>
                      </c:pt>
                      <c:pt idx="229" formatCode="General">
                        <c:v>96</c:v>
                      </c:pt>
                      <c:pt idx="230" formatCode="General">
                        <c:v>65</c:v>
                      </c:pt>
                      <c:pt idx="231" formatCode="General">
                        <c:v>76</c:v>
                      </c:pt>
                      <c:pt idx="232" formatCode="General">
                        <c:v>52</c:v>
                      </c:pt>
                      <c:pt idx="233" formatCode="General">
                        <c:v>45</c:v>
                      </c:pt>
                      <c:pt idx="234" formatCode="General">
                        <c:v>70</c:v>
                      </c:pt>
                      <c:pt idx="235" formatCode="General">
                        <c:v>31</c:v>
                      </c:pt>
                      <c:pt idx="236" formatCode="General">
                        <c:v>44</c:v>
                      </c:pt>
                      <c:pt idx="250" formatCode="General">
                        <c:v>47</c:v>
                      </c:pt>
                      <c:pt idx="251" formatCode="General">
                        <c:v>91</c:v>
                      </c:pt>
                      <c:pt idx="252" formatCode="General">
                        <c:v>79</c:v>
                      </c:pt>
                      <c:pt idx="253" formatCode="General">
                        <c:v>72</c:v>
                      </c:pt>
                      <c:pt idx="254" formatCode="General">
                        <c:v>19</c:v>
                      </c:pt>
                      <c:pt idx="255" formatCode="General">
                        <c:v>68</c:v>
                      </c:pt>
                      <c:pt idx="256" formatCode="General">
                        <c:v>87</c:v>
                      </c:pt>
                      <c:pt idx="257" formatCode="General">
                        <c:v>86</c:v>
                      </c:pt>
                      <c:pt idx="258" formatCode="General">
                        <c:v>93</c:v>
                      </c:pt>
                      <c:pt idx="259" formatCode="General">
                        <c:v>69</c:v>
                      </c:pt>
                      <c:pt idx="260" formatCode="General">
                        <c:v>51</c:v>
                      </c:pt>
                      <c:pt idx="261" formatCode="General">
                        <c:v>76</c:v>
                      </c:pt>
                      <c:pt idx="262" formatCode="General">
                        <c:v>71</c:v>
                      </c:pt>
                      <c:pt idx="263" formatCode="General">
                        <c:v>66</c:v>
                      </c:pt>
                      <c:pt idx="264" formatCode="General">
                        <c:v>74</c:v>
                      </c:pt>
                      <c:pt idx="265" formatCode="General">
                        <c:v>83</c:v>
                      </c:pt>
                      <c:pt idx="266" formatCode="General">
                        <c:v>45</c:v>
                      </c:pt>
                      <c:pt idx="267" formatCode="General">
                        <c:v>31</c:v>
                      </c:pt>
                      <c:pt idx="268" formatCode="General">
                        <c:v>33</c:v>
                      </c:pt>
                      <c:pt idx="269" formatCode="General">
                        <c:v>71</c:v>
                      </c:pt>
                      <c:pt idx="270" formatCode="General">
                        <c:v>53</c:v>
                      </c:pt>
                      <c:pt idx="271" formatCode="General">
                        <c:v>66</c:v>
                      </c:pt>
                      <c:pt idx="272" formatCode="General">
                        <c:v>36</c:v>
                      </c:pt>
                      <c:pt idx="273" formatCode="General">
                        <c:v>58</c:v>
                      </c:pt>
                      <c:pt idx="274" formatCode="General">
                        <c:v>86</c:v>
                      </c:pt>
                      <c:pt idx="275" formatCode="General">
                        <c:v>66</c:v>
                      </c:pt>
                      <c:pt idx="276" formatCode="General">
                        <c:v>60</c:v>
                      </c:pt>
                      <c:pt idx="277" formatCode="General">
                        <c:v>67</c:v>
                      </c:pt>
                      <c:pt idx="278" formatCode="General">
                        <c:v>207</c:v>
                      </c:pt>
                      <c:pt idx="279" formatCode="General">
                        <c:v>59</c:v>
                      </c:pt>
                      <c:pt idx="280" formatCode="General">
                        <c:v>44</c:v>
                      </c:pt>
                      <c:pt idx="281" formatCode="General">
                        <c:v>215</c:v>
                      </c:pt>
                      <c:pt idx="282" formatCode="General">
                        <c:v>112</c:v>
                      </c:pt>
                      <c:pt idx="283" formatCode="General">
                        <c:v>96</c:v>
                      </c:pt>
                      <c:pt idx="284" formatCode="General">
                        <c:v>61</c:v>
                      </c:pt>
                      <c:pt idx="285" formatCode="General">
                        <c:v>91</c:v>
                      </c:pt>
                      <c:pt idx="286" formatCode="General">
                        <c:v>42</c:v>
                      </c:pt>
                      <c:pt idx="287" formatCode="General">
                        <c:v>58</c:v>
                      </c:pt>
                      <c:pt idx="288" formatCode="General">
                        <c:v>58</c:v>
                      </c:pt>
                      <c:pt idx="289" formatCode="General">
                        <c:v>51</c:v>
                      </c:pt>
                      <c:pt idx="290" formatCode="General">
                        <c:v>54</c:v>
                      </c:pt>
                      <c:pt idx="291" formatCode="General">
                        <c:v>35</c:v>
                      </c:pt>
                      <c:pt idx="292" formatCode="General">
                        <c:v>48</c:v>
                      </c:pt>
                      <c:pt idx="293" formatCode="General">
                        <c:v>49</c:v>
                      </c:pt>
                      <c:pt idx="294" formatCode="General">
                        <c:v>47</c:v>
                      </c:pt>
                      <c:pt idx="295" formatCode="General">
                        <c:v>47</c:v>
                      </c:pt>
                      <c:pt idx="296" formatCode="General">
                        <c:v>67</c:v>
                      </c:pt>
                      <c:pt idx="297" formatCode="General">
                        <c:v>39</c:v>
                      </c:pt>
                      <c:pt idx="298" formatCode="General">
                        <c:v>26</c:v>
                      </c:pt>
                      <c:pt idx="299" formatCode="General">
                        <c:v>123</c:v>
                      </c:pt>
                      <c:pt idx="300" formatCode="General">
                        <c:v>60</c:v>
                      </c:pt>
                      <c:pt idx="301" formatCode="General">
                        <c:v>47</c:v>
                      </c:pt>
                      <c:pt idx="302" formatCode="General">
                        <c:v>53</c:v>
                      </c:pt>
                      <c:pt idx="303" formatCode="General">
                        <c:v>44</c:v>
                      </c:pt>
                      <c:pt idx="304" formatCode="General">
                        <c:v>40</c:v>
                      </c:pt>
                      <c:pt idx="305" formatCode="General">
                        <c:v>33</c:v>
                      </c:pt>
                      <c:pt idx="306" formatCode="General">
                        <c:v>46</c:v>
                      </c:pt>
                      <c:pt idx="307" formatCode="General">
                        <c:v>31</c:v>
                      </c:pt>
                      <c:pt idx="308" formatCode="General">
                        <c:v>41</c:v>
                      </c:pt>
                      <c:pt idx="309" formatCode="General">
                        <c:v>38</c:v>
                      </c:pt>
                      <c:pt idx="310" formatCode="General">
                        <c:v>42</c:v>
                      </c:pt>
                      <c:pt idx="311" formatCode="General">
                        <c:v>50</c:v>
                      </c:pt>
                      <c:pt idx="312" formatCode="General">
                        <c:v>51</c:v>
                      </c:pt>
                      <c:pt idx="313" formatCode="General">
                        <c:v>63</c:v>
                      </c:pt>
                      <c:pt idx="314" formatCode="General">
                        <c:v>67</c:v>
                      </c:pt>
                      <c:pt idx="315" formatCode="General">
                        <c:v>52</c:v>
                      </c:pt>
                      <c:pt idx="316" formatCode="General">
                        <c:v>41</c:v>
                      </c:pt>
                      <c:pt idx="317" formatCode="General">
                        <c:v>51</c:v>
                      </c:pt>
                      <c:pt idx="318" formatCode="General">
                        <c:v>62</c:v>
                      </c:pt>
                      <c:pt idx="319" formatCode="General">
                        <c:v>43</c:v>
                      </c:pt>
                      <c:pt idx="320" formatCode="General">
                        <c:v>187</c:v>
                      </c:pt>
                      <c:pt idx="321" formatCode="General">
                        <c:v>71</c:v>
                      </c:pt>
                      <c:pt idx="322" formatCode="General">
                        <c:v>41</c:v>
                      </c:pt>
                      <c:pt idx="323" formatCode="General">
                        <c:v>44</c:v>
                      </c:pt>
                      <c:pt idx="324" formatCode="General">
                        <c:v>33</c:v>
                      </c:pt>
                      <c:pt idx="325" formatCode="General">
                        <c:v>44</c:v>
                      </c:pt>
                      <c:pt idx="326" formatCode="General">
                        <c:v>31</c:v>
                      </c:pt>
                      <c:pt idx="327" formatCode="General">
                        <c:v>53</c:v>
                      </c:pt>
                      <c:pt idx="328" formatCode="General">
                        <c:v>35</c:v>
                      </c:pt>
                      <c:pt idx="329" formatCode="General">
                        <c:v>29</c:v>
                      </c:pt>
                      <c:pt idx="330" formatCode="General">
                        <c:v>40</c:v>
                      </c:pt>
                      <c:pt idx="331" formatCode="General">
                        <c:v>30</c:v>
                      </c:pt>
                      <c:pt idx="332" formatCode="General">
                        <c:v>23</c:v>
                      </c:pt>
                      <c:pt idx="333" formatCode="General">
                        <c:v>33</c:v>
                      </c:pt>
                      <c:pt idx="334" formatCode="General">
                        <c:v>38</c:v>
                      </c:pt>
                      <c:pt idx="335" formatCode="General">
                        <c:v>40</c:v>
                      </c:pt>
                      <c:pt idx="336" formatCode="General">
                        <c:v>26</c:v>
                      </c:pt>
                      <c:pt idx="337" formatCode="General">
                        <c:v>53</c:v>
                      </c:pt>
                      <c:pt idx="338" formatCode="General">
                        <c:v>38</c:v>
                      </c:pt>
                      <c:pt idx="339" formatCode="General">
                        <c:v>40</c:v>
                      </c:pt>
                      <c:pt idx="340" formatCode="General">
                        <c:v>28</c:v>
                      </c:pt>
                      <c:pt idx="341" formatCode="General">
                        <c:v>24</c:v>
                      </c:pt>
                      <c:pt idx="342" formatCode="General">
                        <c:v>27</c:v>
                      </c:pt>
                      <c:pt idx="343" formatCode="General">
                        <c:v>34</c:v>
                      </c:pt>
                      <c:pt idx="344" formatCode="General">
                        <c:v>63</c:v>
                      </c:pt>
                      <c:pt idx="345" formatCode="General">
                        <c:v>44</c:v>
                      </c:pt>
                      <c:pt idx="346" formatCode="General">
                        <c:v>38</c:v>
                      </c:pt>
                      <c:pt idx="347" formatCode="General">
                        <c:v>29</c:v>
                      </c:pt>
                      <c:pt idx="348" formatCode="General">
                        <c:v>45</c:v>
                      </c:pt>
                      <c:pt idx="349" formatCode="General">
                        <c:v>50</c:v>
                      </c:pt>
                      <c:pt idx="350" formatCode="General">
                        <c:v>156</c:v>
                      </c:pt>
                      <c:pt idx="351" formatCode="General">
                        <c:v>24</c:v>
                      </c:pt>
                      <c:pt idx="352" formatCode="General">
                        <c:v>40</c:v>
                      </c:pt>
                      <c:pt idx="353" formatCode="General">
                        <c:v>53</c:v>
                      </c:pt>
                      <c:pt idx="354" formatCode="General">
                        <c:v>40</c:v>
                      </c:pt>
                      <c:pt idx="355" formatCode="General">
                        <c:v>56</c:v>
                      </c:pt>
                      <c:pt idx="356" formatCode="General">
                        <c:v>28</c:v>
                      </c:pt>
                      <c:pt idx="357" formatCode="General">
                        <c:v>34</c:v>
                      </c:pt>
                      <c:pt idx="358" formatCode="General">
                        <c:v>45</c:v>
                      </c:pt>
                      <c:pt idx="359" formatCode="General">
                        <c:v>38</c:v>
                      </c:pt>
                      <c:pt idx="360" formatCode="General">
                        <c:v>41</c:v>
                      </c:pt>
                      <c:pt idx="361" formatCode="General">
                        <c:v>41</c:v>
                      </c:pt>
                      <c:pt idx="362" formatCode="General">
                        <c:v>78</c:v>
                      </c:pt>
                      <c:pt idx="363" formatCode="General">
                        <c:v>33</c:v>
                      </c:pt>
                      <c:pt idx="364" formatCode="General">
                        <c:v>40</c:v>
                      </c:pt>
                      <c:pt idx="365" formatCode="General">
                        <c:v>49</c:v>
                      </c:pt>
                      <c:pt idx="366" formatCode="General">
                        <c:v>34</c:v>
                      </c:pt>
                      <c:pt idx="367" formatCode="General">
                        <c:v>35</c:v>
                      </c:pt>
                      <c:pt idx="368" formatCode="General">
                        <c:v>13</c:v>
                      </c:pt>
                      <c:pt idx="369" formatCode="General">
                        <c:v>50</c:v>
                      </c:pt>
                      <c:pt idx="370" formatCode="General">
                        <c:v>35</c:v>
                      </c:pt>
                      <c:pt idx="371" formatCode="General">
                        <c:v>39</c:v>
                      </c:pt>
                      <c:pt idx="372" formatCode="General">
                        <c:v>45</c:v>
                      </c:pt>
                      <c:pt idx="373" formatCode="General">
                        <c:v>44</c:v>
                      </c:pt>
                      <c:pt idx="374" formatCode="General">
                        <c:v>39</c:v>
                      </c:pt>
                      <c:pt idx="375" formatCode="General">
                        <c:v>32</c:v>
                      </c:pt>
                      <c:pt idx="376" formatCode="General">
                        <c:v>34</c:v>
                      </c:pt>
                      <c:pt idx="377" formatCode="General">
                        <c:v>38</c:v>
                      </c:pt>
                      <c:pt idx="378" formatCode="General">
                        <c:v>24</c:v>
                      </c:pt>
                      <c:pt idx="379" formatCode="General">
                        <c:v>47</c:v>
                      </c:pt>
                      <c:pt idx="380" formatCode="General">
                        <c:v>49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C62F-4006-9F30-F7A5E78419E7}"/>
                  </c:ext>
                </c:extLst>
              </c15:ser>
            </c15:filteredBarSeries>
            <c15:filteredBarSeries>
              <c15:ser>
                <c:idx val="5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 IN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16</c:v>
                      </c:pt>
                      <c:pt idx="1">
                        <c:v>35</c:v>
                      </c:pt>
                      <c:pt idx="2">
                        <c:v>73</c:v>
                      </c:pt>
                      <c:pt idx="3">
                        <c:v>99</c:v>
                      </c:pt>
                      <c:pt idx="4" formatCode="General">
                        <c:v>92</c:v>
                      </c:pt>
                      <c:pt idx="5">
                        <c:v>171</c:v>
                      </c:pt>
                      <c:pt idx="6">
                        <c:v>160</c:v>
                      </c:pt>
                      <c:pt idx="7">
                        <c:v>73</c:v>
                      </c:pt>
                      <c:pt idx="8">
                        <c:v>76</c:v>
                      </c:pt>
                      <c:pt idx="9">
                        <c:v>73</c:v>
                      </c:pt>
                      <c:pt idx="10">
                        <c:v>65</c:v>
                      </c:pt>
                      <c:pt idx="11" formatCode="General">
                        <c:v>66</c:v>
                      </c:pt>
                      <c:pt idx="12">
                        <c:v>125</c:v>
                      </c:pt>
                      <c:pt idx="13">
                        <c:v>138</c:v>
                      </c:pt>
                      <c:pt idx="14">
                        <c:v>37</c:v>
                      </c:pt>
                      <c:pt idx="15">
                        <c:v>40</c:v>
                      </c:pt>
                      <c:pt idx="16">
                        <c:v>93</c:v>
                      </c:pt>
                      <c:pt idx="17">
                        <c:v>79</c:v>
                      </c:pt>
                      <c:pt idx="18" formatCode="General">
                        <c:v>77</c:v>
                      </c:pt>
                      <c:pt idx="19">
                        <c:v>200</c:v>
                      </c:pt>
                      <c:pt idx="20">
                        <c:v>172</c:v>
                      </c:pt>
                      <c:pt idx="21">
                        <c:v>129</c:v>
                      </c:pt>
                      <c:pt idx="22">
                        <c:v>80</c:v>
                      </c:pt>
                      <c:pt idx="23">
                        <c:v>44</c:v>
                      </c:pt>
                      <c:pt idx="24">
                        <c:v>40</c:v>
                      </c:pt>
                      <c:pt idx="25" formatCode="General">
                        <c:v>57</c:v>
                      </c:pt>
                      <c:pt idx="26">
                        <c:v>144</c:v>
                      </c:pt>
                      <c:pt idx="27">
                        <c:v>128</c:v>
                      </c:pt>
                      <c:pt idx="28">
                        <c:v>78</c:v>
                      </c:pt>
                      <c:pt idx="29">
                        <c:v>102</c:v>
                      </c:pt>
                      <c:pt idx="30">
                        <c:v>71</c:v>
                      </c:pt>
                      <c:pt idx="31">
                        <c:v>60</c:v>
                      </c:pt>
                      <c:pt idx="32" formatCode="General">
                        <c:v>84</c:v>
                      </c:pt>
                      <c:pt idx="33">
                        <c:v>189</c:v>
                      </c:pt>
                      <c:pt idx="34">
                        <c:v>148</c:v>
                      </c:pt>
                      <c:pt idx="35">
                        <c:v>76</c:v>
                      </c:pt>
                      <c:pt idx="36">
                        <c:v>50</c:v>
                      </c:pt>
                      <c:pt idx="37">
                        <c:v>70</c:v>
                      </c:pt>
                      <c:pt idx="38">
                        <c:v>49</c:v>
                      </c:pt>
                      <c:pt idx="39" formatCode="General">
                        <c:v>48</c:v>
                      </c:pt>
                      <c:pt idx="40">
                        <c:v>76</c:v>
                      </c:pt>
                      <c:pt idx="41">
                        <c:v>17</c:v>
                      </c:pt>
                      <c:pt idx="42">
                        <c:v>26</c:v>
                      </c:pt>
                      <c:pt idx="43">
                        <c:v>52</c:v>
                      </c:pt>
                      <c:pt idx="44">
                        <c:v>79</c:v>
                      </c:pt>
                      <c:pt idx="45">
                        <c:v>79</c:v>
                      </c:pt>
                      <c:pt idx="46" formatCode="General">
                        <c:v>54</c:v>
                      </c:pt>
                      <c:pt idx="47">
                        <c:v>129</c:v>
                      </c:pt>
                      <c:pt idx="48">
                        <c:v>152</c:v>
                      </c:pt>
                      <c:pt idx="49">
                        <c:v>101</c:v>
                      </c:pt>
                      <c:pt idx="50">
                        <c:v>88</c:v>
                      </c:pt>
                      <c:pt idx="51">
                        <c:v>78</c:v>
                      </c:pt>
                      <c:pt idx="52">
                        <c:v>86</c:v>
                      </c:pt>
                      <c:pt idx="53" formatCode="General">
                        <c:v>63</c:v>
                      </c:pt>
                      <c:pt idx="54">
                        <c:v>213</c:v>
                      </c:pt>
                      <c:pt idx="55">
                        <c:v>92</c:v>
                      </c:pt>
                      <c:pt idx="56">
                        <c:v>28</c:v>
                      </c:pt>
                      <c:pt idx="57">
                        <c:v>13</c:v>
                      </c:pt>
                      <c:pt idx="58">
                        <c:v>15</c:v>
                      </c:pt>
                      <c:pt idx="59">
                        <c:v>47</c:v>
                      </c:pt>
                      <c:pt idx="60" formatCode="General">
                        <c:v>45</c:v>
                      </c:pt>
                      <c:pt idx="61">
                        <c:v>102</c:v>
                      </c:pt>
                      <c:pt idx="62">
                        <c:v>127</c:v>
                      </c:pt>
                      <c:pt idx="63">
                        <c:v>87</c:v>
                      </c:pt>
                      <c:pt idx="64">
                        <c:v>71</c:v>
                      </c:pt>
                      <c:pt idx="65">
                        <c:v>78</c:v>
                      </c:pt>
                      <c:pt idx="66">
                        <c:v>90</c:v>
                      </c:pt>
                      <c:pt idx="67" formatCode="General">
                        <c:v>74</c:v>
                      </c:pt>
                      <c:pt idx="68">
                        <c:v>174</c:v>
                      </c:pt>
                      <c:pt idx="69">
                        <c:v>142</c:v>
                      </c:pt>
                      <c:pt idx="70">
                        <c:v>75</c:v>
                      </c:pt>
                      <c:pt idx="71">
                        <c:v>20</c:v>
                      </c:pt>
                      <c:pt idx="72">
                        <c:v>42</c:v>
                      </c:pt>
                      <c:pt idx="73">
                        <c:v>28</c:v>
                      </c:pt>
                      <c:pt idx="74" formatCode="General">
                        <c:v>35</c:v>
                      </c:pt>
                      <c:pt idx="75">
                        <c:v>96</c:v>
                      </c:pt>
                      <c:pt idx="76">
                        <c:v>115</c:v>
                      </c:pt>
                      <c:pt idx="77">
                        <c:v>70</c:v>
                      </c:pt>
                      <c:pt idx="78">
                        <c:v>58</c:v>
                      </c:pt>
                      <c:pt idx="79">
                        <c:v>61</c:v>
                      </c:pt>
                      <c:pt idx="80">
                        <c:v>59</c:v>
                      </c:pt>
                      <c:pt idx="81" formatCode="General">
                        <c:v>68</c:v>
                      </c:pt>
                      <c:pt idx="82">
                        <c:v>137</c:v>
                      </c:pt>
                      <c:pt idx="83">
                        <c:v>122</c:v>
                      </c:pt>
                      <c:pt idx="84">
                        <c:v>61</c:v>
                      </c:pt>
                      <c:pt idx="85">
                        <c:v>71</c:v>
                      </c:pt>
                      <c:pt idx="86">
                        <c:v>76</c:v>
                      </c:pt>
                      <c:pt idx="87">
                        <c:v>64</c:v>
                      </c:pt>
                      <c:pt idx="88" formatCode="General">
                        <c:v>97</c:v>
                      </c:pt>
                      <c:pt idx="89">
                        <c:v>87</c:v>
                      </c:pt>
                      <c:pt idx="90">
                        <c:v>108</c:v>
                      </c:pt>
                      <c:pt idx="91">
                        <c:v>93</c:v>
                      </c:pt>
                      <c:pt idx="92">
                        <c:v>73</c:v>
                      </c:pt>
                      <c:pt idx="93">
                        <c:v>49</c:v>
                      </c:pt>
                      <c:pt idx="94">
                        <c:v>66</c:v>
                      </c:pt>
                      <c:pt idx="95" formatCode="General">
                        <c:v>75</c:v>
                      </c:pt>
                      <c:pt idx="96">
                        <c:v>153</c:v>
                      </c:pt>
                      <c:pt idx="97">
                        <c:v>53</c:v>
                      </c:pt>
                      <c:pt idx="98">
                        <c:v>57</c:v>
                      </c:pt>
                      <c:pt idx="99">
                        <c:v>56</c:v>
                      </c:pt>
                      <c:pt idx="100">
                        <c:v>23</c:v>
                      </c:pt>
                      <c:pt idx="101">
                        <c:v>34</c:v>
                      </c:pt>
                      <c:pt idx="102" formatCode="General">
                        <c:v>29</c:v>
                      </c:pt>
                      <c:pt idx="103">
                        <c:v>97</c:v>
                      </c:pt>
                      <c:pt idx="104">
                        <c:v>106</c:v>
                      </c:pt>
                      <c:pt idx="105" formatCode="General">
                        <c:v>73</c:v>
                      </c:pt>
                      <c:pt idx="106" formatCode="General">
                        <c:v>82</c:v>
                      </c:pt>
                      <c:pt idx="107" formatCode="General">
                        <c:v>61</c:v>
                      </c:pt>
                      <c:pt idx="108" formatCode="General">
                        <c:v>31</c:v>
                      </c:pt>
                      <c:pt idx="109" formatCode="General">
                        <c:v>41</c:v>
                      </c:pt>
                      <c:pt idx="110" formatCode="General">
                        <c:v>80</c:v>
                      </c:pt>
                      <c:pt idx="111" formatCode="General">
                        <c:v>124</c:v>
                      </c:pt>
                      <c:pt idx="112" formatCode="General">
                        <c:v>53</c:v>
                      </c:pt>
                      <c:pt idx="113" formatCode="General">
                        <c:v>70</c:v>
                      </c:pt>
                      <c:pt idx="114" formatCode="General">
                        <c:v>36</c:v>
                      </c:pt>
                      <c:pt idx="115" formatCode="General">
                        <c:v>27</c:v>
                      </c:pt>
                      <c:pt idx="116" formatCode="General">
                        <c:v>53</c:v>
                      </c:pt>
                      <c:pt idx="117" formatCode="General">
                        <c:v>62</c:v>
                      </c:pt>
                      <c:pt idx="118" formatCode="General">
                        <c:v>103</c:v>
                      </c:pt>
                      <c:pt idx="119" formatCode="General">
                        <c:v>53</c:v>
                      </c:pt>
                      <c:pt idx="120" formatCode="General">
                        <c:v>52</c:v>
                      </c:pt>
                      <c:pt idx="121" formatCode="General">
                        <c:v>47</c:v>
                      </c:pt>
                      <c:pt idx="122" formatCode="General">
                        <c:v>20</c:v>
                      </c:pt>
                      <c:pt idx="123" formatCode="General">
                        <c:v>38</c:v>
                      </c:pt>
                      <c:pt idx="124" formatCode="General">
                        <c:v>139</c:v>
                      </c:pt>
                      <c:pt idx="125" formatCode="General">
                        <c:v>98</c:v>
                      </c:pt>
                      <c:pt idx="126" formatCode="General">
                        <c:v>48</c:v>
                      </c:pt>
                      <c:pt idx="127" formatCode="General">
                        <c:v>56</c:v>
                      </c:pt>
                      <c:pt idx="128" formatCode="General">
                        <c:v>62</c:v>
                      </c:pt>
                      <c:pt idx="129" formatCode="General">
                        <c:v>48</c:v>
                      </c:pt>
                      <c:pt idx="130" formatCode="General">
                        <c:v>50</c:v>
                      </c:pt>
                      <c:pt idx="131" formatCode="General">
                        <c:v>48</c:v>
                      </c:pt>
                      <c:pt idx="132" formatCode="General">
                        <c:v>25</c:v>
                      </c:pt>
                      <c:pt idx="133" formatCode="General">
                        <c:v>50</c:v>
                      </c:pt>
                      <c:pt idx="134" formatCode="General">
                        <c:v>31</c:v>
                      </c:pt>
                      <c:pt idx="135" formatCode="General">
                        <c:v>61</c:v>
                      </c:pt>
                      <c:pt idx="136" formatCode="General">
                        <c:v>36</c:v>
                      </c:pt>
                      <c:pt idx="137" formatCode="General">
                        <c:v>125</c:v>
                      </c:pt>
                      <c:pt idx="138" formatCode="General">
                        <c:v>102</c:v>
                      </c:pt>
                      <c:pt idx="139" formatCode="General">
                        <c:v>82</c:v>
                      </c:pt>
                      <c:pt idx="140" formatCode="General">
                        <c:v>20</c:v>
                      </c:pt>
                      <c:pt idx="141" formatCode="General">
                        <c:v>11</c:v>
                      </c:pt>
                      <c:pt idx="142" formatCode="General">
                        <c:v>32</c:v>
                      </c:pt>
                      <c:pt idx="143" formatCode="General">
                        <c:v>25</c:v>
                      </c:pt>
                      <c:pt idx="144" formatCode="General">
                        <c:v>39</c:v>
                      </c:pt>
                      <c:pt idx="145" formatCode="General">
                        <c:v>45</c:v>
                      </c:pt>
                      <c:pt idx="146" formatCode="General">
                        <c:v>61</c:v>
                      </c:pt>
                      <c:pt idx="147" formatCode="General">
                        <c:v>36</c:v>
                      </c:pt>
                      <c:pt idx="148" formatCode="General">
                        <c:v>52</c:v>
                      </c:pt>
                      <c:pt idx="149" formatCode="General">
                        <c:v>43</c:v>
                      </c:pt>
                      <c:pt idx="150" formatCode="General">
                        <c:v>45</c:v>
                      </c:pt>
                      <c:pt idx="151" formatCode="General">
                        <c:v>45</c:v>
                      </c:pt>
                      <c:pt idx="152" formatCode="General">
                        <c:v>50</c:v>
                      </c:pt>
                      <c:pt idx="153" formatCode="General">
                        <c:v>24</c:v>
                      </c:pt>
                      <c:pt idx="154" formatCode="General">
                        <c:v>5</c:v>
                      </c:pt>
                      <c:pt idx="155" formatCode="General">
                        <c:v>18</c:v>
                      </c:pt>
                      <c:pt idx="156" formatCode="General">
                        <c:v>37</c:v>
                      </c:pt>
                      <c:pt idx="157" formatCode="General">
                        <c:v>44</c:v>
                      </c:pt>
                      <c:pt idx="158" formatCode="General">
                        <c:v>52</c:v>
                      </c:pt>
                      <c:pt idx="159" formatCode="General">
                        <c:v>101</c:v>
                      </c:pt>
                      <c:pt idx="160" formatCode="General">
                        <c:v>105</c:v>
                      </c:pt>
                      <c:pt idx="161" formatCode="General">
                        <c:v>59</c:v>
                      </c:pt>
                      <c:pt idx="162" formatCode="General">
                        <c:v>44</c:v>
                      </c:pt>
                      <c:pt idx="163" formatCode="General">
                        <c:v>58</c:v>
                      </c:pt>
                      <c:pt idx="164" formatCode="General">
                        <c:v>74</c:v>
                      </c:pt>
                      <c:pt idx="165" formatCode="General">
                        <c:v>110</c:v>
                      </c:pt>
                      <c:pt idx="166" formatCode="General">
                        <c:v>61</c:v>
                      </c:pt>
                      <c:pt idx="167" formatCode="General">
                        <c:v>16</c:v>
                      </c:pt>
                      <c:pt idx="168" formatCode="General">
                        <c:v>18</c:v>
                      </c:pt>
                      <c:pt idx="169" formatCode="General">
                        <c:v>19</c:v>
                      </c:pt>
                      <c:pt idx="170" formatCode="General">
                        <c:v>54</c:v>
                      </c:pt>
                      <c:pt idx="171" formatCode="General">
                        <c:v>30</c:v>
                      </c:pt>
                      <c:pt idx="172" formatCode="General">
                        <c:v>36</c:v>
                      </c:pt>
                      <c:pt idx="173" formatCode="General">
                        <c:v>71</c:v>
                      </c:pt>
                      <c:pt idx="174" formatCode="General">
                        <c:v>71</c:v>
                      </c:pt>
                      <c:pt idx="175" formatCode="General">
                        <c:v>23</c:v>
                      </c:pt>
                      <c:pt idx="176" formatCode="General">
                        <c:v>30</c:v>
                      </c:pt>
                      <c:pt idx="177" formatCode="General">
                        <c:v>35</c:v>
                      </c:pt>
                      <c:pt idx="178" formatCode="General">
                        <c:v>40</c:v>
                      </c:pt>
                      <c:pt idx="179" formatCode="General">
                        <c:v>45</c:v>
                      </c:pt>
                      <c:pt idx="180" formatCode="General">
                        <c:v>26</c:v>
                      </c:pt>
                      <c:pt idx="181" formatCode="General">
                        <c:v>15</c:v>
                      </c:pt>
                      <c:pt idx="182" formatCode="General">
                        <c:v>39</c:v>
                      </c:pt>
                      <c:pt idx="183" formatCode="General">
                        <c:v>46</c:v>
                      </c:pt>
                      <c:pt idx="184" formatCode="General">
                        <c:v>61</c:v>
                      </c:pt>
                      <c:pt idx="185" formatCode="General">
                        <c:v>9</c:v>
                      </c:pt>
                      <c:pt idx="186" formatCode="General">
                        <c:v>2</c:v>
                      </c:pt>
                      <c:pt idx="187" formatCode="General">
                        <c:v>25</c:v>
                      </c:pt>
                      <c:pt idx="188" formatCode="General">
                        <c:v>28</c:v>
                      </c:pt>
                      <c:pt idx="189" formatCode="General">
                        <c:v>10</c:v>
                      </c:pt>
                      <c:pt idx="190" formatCode="General">
                        <c:v>17</c:v>
                      </c:pt>
                      <c:pt idx="191" formatCode="General">
                        <c:v>26</c:v>
                      </c:pt>
                      <c:pt idx="192" formatCode="General">
                        <c:v>26</c:v>
                      </c:pt>
                      <c:pt idx="193" formatCode="General">
                        <c:v>7</c:v>
                      </c:pt>
                      <c:pt idx="194" formatCode="General">
                        <c:v>48</c:v>
                      </c:pt>
                      <c:pt idx="195" formatCode="General">
                        <c:v>85</c:v>
                      </c:pt>
                      <c:pt idx="196" formatCode="General">
                        <c:v>57</c:v>
                      </c:pt>
                      <c:pt idx="197" formatCode="General">
                        <c:v>17</c:v>
                      </c:pt>
                      <c:pt idx="198" formatCode="General">
                        <c:v>38</c:v>
                      </c:pt>
                      <c:pt idx="199" formatCode="General">
                        <c:v>10</c:v>
                      </c:pt>
                      <c:pt idx="200" formatCode="General">
                        <c:v>4</c:v>
                      </c:pt>
                      <c:pt idx="201" formatCode="General">
                        <c:v>49</c:v>
                      </c:pt>
                      <c:pt idx="202" formatCode="General">
                        <c:v>45</c:v>
                      </c:pt>
                      <c:pt idx="203" formatCode="General">
                        <c:v>29</c:v>
                      </c:pt>
                      <c:pt idx="204" formatCode="General">
                        <c:v>36</c:v>
                      </c:pt>
                      <c:pt idx="205" formatCode="General">
                        <c:v>45</c:v>
                      </c:pt>
                      <c:pt idx="206" formatCode="General">
                        <c:v>28</c:v>
                      </c:pt>
                      <c:pt idx="207" formatCode="General">
                        <c:v>64</c:v>
                      </c:pt>
                      <c:pt idx="208" formatCode="General">
                        <c:v>104</c:v>
                      </c:pt>
                      <c:pt idx="209" formatCode="General">
                        <c:v>33</c:v>
                      </c:pt>
                      <c:pt idx="210" formatCode="General">
                        <c:v>56</c:v>
                      </c:pt>
                      <c:pt idx="211" formatCode="General">
                        <c:v>38</c:v>
                      </c:pt>
                      <c:pt idx="212" formatCode="General">
                        <c:v>44</c:v>
                      </c:pt>
                      <c:pt idx="213" formatCode="General">
                        <c:v>14</c:v>
                      </c:pt>
                      <c:pt idx="214" formatCode="General">
                        <c:v>16</c:v>
                      </c:pt>
                      <c:pt idx="215" formatCode="General">
                        <c:v>78</c:v>
                      </c:pt>
                      <c:pt idx="216" formatCode="General">
                        <c:v>74</c:v>
                      </c:pt>
                      <c:pt idx="217" formatCode="General">
                        <c:v>43</c:v>
                      </c:pt>
                      <c:pt idx="218" formatCode="General">
                        <c:v>37</c:v>
                      </c:pt>
                      <c:pt idx="219" formatCode="General">
                        <c:v>56</c:v>
                      </c:pt>
                      <c:pt idx="220" formatCode="General">
                        <c:v>62</c:v>
                      </c:pt>
                      <c:pt idx="221" formatCode="General">
                        <c:v>18</c:v>
                      </c:pt>
                      <c:pt idx="222" formatCode="General">
                        <c:v>85</c:v>
                      </c:pt>
                      <c:pt idx="223" formatCode="General">
                        <c:v>48</c:v>
                      </c:pt>
                      <c:pt idx="224" formatCode="General">
                        <c:v>36</c:v>
                      </c:pt>
                      <c:pt idx="225" formatCode="General">
                        <c:v>77</c:v>
                      </c:pt>
                      <c:pt idx="226" formatCode="General">
                        <c:v>59</c:v>
                      </c:pt>
                      <c:pt idx="227" formatCode="General">
                        <c:v>63</c:v>
                      </c:pt>
                      <c:pt idx="228" formatCode="General">
                        <c:v>52</c:v>
                      </c:pt>
                      <c:pt idx="229" formatCode="General">
                        <c:v>103</c:v>
                      </c:pt>
                      <c:pt idx="230" formatCode="General">
                        <c:v>145</c:v>
                      </c:pt>
                      <c:pt idx="231" formatCode="General">
                        <c:v>41</c:v>
                      </c:pt>
                      <c:pt idx="232" formatCode="General">
                        <c:v>24</c:v>
                      </c:pt>
                      <c:pt idx="233" formatCode="General">
                        <c:v>24</c:v>
                      </c:pt>
                      <c:pt idx="234" formatCode="General">
                        <c:v>72</c:v>
                      </c:pt>
                      <c:pt idx="235" formatCode="General">
                        <c:v>23</c:v>
                      </c:pt>
                      <c:pt idx="236" formatCode="General">
                        <c:v>21</c:v>
                      </c:pt>
                      <c:pt idx="250" formatCode="General">
                        <c:v>53</c:v>
                      </c:pt>
                      <c:pt idx="251" formatCode="General">
                        <c:v>174</c:v>
                      </c:pt>
                      <c:pt idx="252" formatCode="General">
                        <c:v>81</c:v>
                      </c:pt>
                      <c:pt idx="253" formatCode="General">
                        <c:v>75</c:v>
                      </c:pt>
                      <c:pt idx="254" formatCode="General">
                        <c:v>16</c:v>
                      </c:pt>
                      <c:pt idx="255" formatCode="General">
                        <c:v>77</c:v>
                      </c:pt>
                      <c:pt idx="256" formatCode="General">
                        <c:v>81</c:v>
                      </c:pt>
                      <c:pt idx="257" formatCode="General">
                        <c:v>127</c:v>
                      </c:pt>
                      <c:pt idx="258" formatCode="General">
                        <c:v>141</c:v>
                      </c:pt>
                      <c:pt idx="259" formatCode="General">
                        <c:v>51</c:v>
                      </c:pt>
                      <c:pt idx="260" formatCode="General">
                        <c:v>37</c:v>
                      </c:pt>
                      <c:pt idx="261" formatCode="General">
                        <c:v>61</c:v>
                      </c:pt>
                      <c:pt idx="262" formatCode="General">
                        <c:v>45</c:v>
                      </c:pt>
                      <c:pt idx="263" formatCode="General">
                        <c:v>44</c:v>
                      </c:pt>
                      <c:pt idx="264" formatCode="General">
                        <c:v>85</c:v>
                      </c:pt>
                      <c:pt idx="265" formatCode="General">
                        <c:v>103</c:v>
                      </c:pt>
                      <c:pt idx="266" formatCode="General">
                        <c:v>37</c:v>
                      </c:pt>
                      <c:pt idx="267" formatCode="General">
                        <c:v>25</c:v>
                      </c:pt>
                      <c:pt idx="268" formatCode="General">
                        <c:v>26</c:v>
                      </c:pt>
                      <c:pt idx="269" formatCode="General">
                        <c:v>70</c:v>
                      </c:pt>
                      <c:pt idx="270" formatCode="General">
                        <c:v>80</c:v>
                      </c:pt>
                      <c:pt idx="271" formatCode="General">
                        <c:v>133</c:v>
                      </c:pt>
                      <c:pt idx="272" formatCode="General">
                        <c:v>73</c:v>
                      </c:pt>
                      <c:pt idx="273" formatCode="General">
                        <c:v>41</c:v>
                      </c:pt>
                      <c:pt idx="274" formatCode="General">
                        <c:v>67</c:v>
                      </c:pt>
                      <c:pt idx="275" formatCode="General">
                        <c:v>69</c:v>
                      </c:pt>
                      <c:pt idx="276" formatCode="General">
                        <c:v>56</c:v>
                      </c:pt>
                      <c:pt idx="277" formatCode="General">
                        <c:v>76</c:v>
                      </c:pt>
                      <c:pt idx="278" formatCode="General">
                        <c:v>183</c:v>
                      </c:pt>
                      <c:pt idx="279" formatCode="General">
                        <c:v>93</c:v>
                      </c:pt>
                      <c:pt idx="280" formatCode="General">
                        <c:v>59</c:v>
                      </c:pt>
                      <c:pt idx="281" formatCode="General">
                        <c:v>61</c:v>
                      </c:pt>
                      <c:pt idx="282" formatCode="General">
                        <c:v>75</c:v>
                      </c:pt>
                      <c:pt idx="283" formatCode="General">
                        <c:v>62</c:v>
                      </c:pt>
                      <c:pt idx="284" formatCode="General">
                        <c:v>75</c:v>
                      </c:pt>
                      <c:pt idx="285" formatCode="General">
                        <c:v>179</c:v>
                      </c:pt>
                      <c:pt idx="286" formatCode="General">
                        <c:v>109</c:v>
                      </c:pt>
                      <c:pt idx="287" formatCode="General">
                        <c:v>72</c:v>
                      </c:pt>
                      <c:pt idx="288" formatCode="General">
                        <c:v>92</c:v>
                      </c:pt>
                      <c:pt idx="289" formatCode="General">
                        <c:v>83</c:v>
                      </c:pt>
                      <c:pt idx="290" formatCode="General">
                        <c:v>40</c:v>
                      </c:pt>
                      <c:pt idx="291" formatCode="General">
                        <c:v>58</c:v>
                      </c:pt>
                      <c:pt idx="292" formatCode="General">
                        <c:v>133</c:v>
                      </c:pt>
                      <c:pt idx="293" formatCode="General">
                        <c:v>144</c:v>
                      </c:pt>
                      <c:pt idx="294" formatCode="General">
                        <c:v>69</c:v>
                      </c:pt>
                      <c:pt idx="295" formatCode="General">
                        <c:v>71</c:v>
                      </c:pt>
                      <c:pt idx="296" formatCode="General">
                        <c:v>103</c:v>
                      </c:pt>
                      <c:pt idx="297" formatCode="General">
                        <c:v>79</c:v>
                      </c:pt>
                      <c:pt idx="298" formatCode="General">
                        <c:v>33</c:v>
                      </c:pt>
                      <c:pt idx="299" formatCode="General">
                        <c:v>116</c:v>
                      </c:pt>
                      <c:pt idx="300" formatCode="General">
                        <c:v>150</c:v>
                      </c:pt>
                      <c:pt idx="301" formatCode="General">
                        <c:v>99</c:v>
                      </c:pt>
                      <c:pt idx="302" formatCode="General">
                        <c:v>98</c:v>
                      </c:pt>
                      <c:pt idx="303" formatCode="General">
                        <c:v>85</c:v>
                      </c:pt>
                      <c:pt idx="304" formatCode="General">
                        <c:v>79</c:v>
                      </c:pt>
                      <c:pt idx="305" formatCode="General">
                        <c:v>104</c:v>
                      </c:pt>
                      <c:pt idx="306" formatCode="General">
                        <c:v>150</c:v>
                      </c:pt>
                      <c:pt idx="307" formatCode="General">
                        <c:v>105</c:v>
                      </c:pt>
                      <c:pt idx="308" formatCode="General">
                        <c:v>40</c:v>
                      </c:pt>
                      <c:pt idx="309" formatCode="General">
                        <c:v>54</c:v>
                      </c:pt>
                      <c:pt idx="310" formatCode="General">
                        <c:v>31</c:v>
                      </c:pt>
                      <c:pt idx="311" formatCode="General">
                        <c:v>61</c:v>
                      </c:pt>
                      <c:pt idx="312" formatCode="General">
                        <c:v>107</c:v>
                      </c:pt>
                      <c:pt idx="313" formatCode="General">
                        <c:v>145</c:v>
                      </c:pt>
                      <c:pt idx="314" formatCode="General">
                        <c:v>141</c:v>
                      </c:pt>
                      <c:pt idx="315" formatCode="General">
                        <c:v>117</c:v>
                      </c:pt>
                      <c:pt idx="316" formatCode="General">
                        <c:v>48</c:v>
                      </c:pt>
                      <c:pt idx="317" formatCode="General">
                        <c:v>43</c:v>
                      </c:pt>
                      <c:pt idx="318" formatCode="General">
                        <c:v>82</c:v>
                      </c:pt>
                      <c:pt idx="319" formatCode="General">
                        <c:v>63</c:v>
                      </c:pt>
                      <c:pt idx="320" formatCode="General">
                        <c:v>146</c:v>
                      </c:pt>
                      <c:pt idx="321" formatCode="General">
                        <c:v>144</c:v>
                      </c:pt>
                      <c:pt idx="322" formatCode="General">
                        <c:v>61</c:v>
                      </c:pt>
                      <c:pt idx="323" formatCode="General">
                        <c:v>83</c:v>
                      </c:pt>
                      <c:pt idx="324" formatCode="General">
                        <c:v>116</c:v>
                      </c:pt>
                      <c:pt idx="325" formatCode="General">
                        <c:v>101</c:v>
                      </c:pt>
                      <c:pt idx="326" formatCode="General">
                        <c:v>52</c:v>
                      </c:pt>
                      <c:pt idx="327" formatCode="General">
                        <c:v>160</c:v>
                      </c:pt>
                      <c:pt idx="328" formatCode="General">
                        <c:v>137</c:v>
                      </c:pt>
                      <c:pt idx="329" formatCode="General">
                        <c:v>91</c:v>
                      </c:pt>
                      <c:pt idx="330" formatCode="General">
                        <c:v>81</c:v>
                      </c:pt>
                      <c:pt idx="331" formatCode="General">
                        <c:v>87</c:v>
                      </c:pt>
                      <c:pt idx="332" formatCode="General">
                        <c:v>70</c:v>
                      </c:pt>
                      <c:pt idx="333" formatCode="General">
                        <c:v>71</c:v>
                      </c:pt>
                      <c:pt idx="334" formatCode="General">
                        <c:v>102</c:v>
                      </c:pt>
                      <c:pt idx="335" formatCode="General">
                        <c:v>124</c:v>
                      </c:pt>
                      <c:pt idx="336" formatCode="General">
                        <c:v>44</c:v>
                      </c:pt>
                      <c:pt idx="337" formatCode="General">
                        <c:v>112</c:v>
                      </c:pt>
                      <c:pt idx="338" formatCode="General">
                        <c:v>87</c:v>
                      </c:pt>
                      <c:pt idx="339" formatCode="General">
                        <c:v>81</c:v>
                      </c:pt>
                      <c:pt idx="340" formatCode="General">
                        <c:v>59</c:v>
                      </c:pt>
                      <c:pt idx="341" formatCode="General">
                        <c:v>102</c:v>
                      </c:pt>
                      <c:pt idx="342" formatCode="General">
                        <c:v>80</c:v>
                      </c:pt>
                      <c:pt idx="343" formatCode="General">
                        <c:v>22</c:v>
                      </c:pt>
                      <c:pt idx="344" formatCode="General">
                        <c:v>52</c:v>
                      </c:pt>
                      <c:pt idx="345" formatCode="General">
                        <c:v>74</c:v>
                      </c:pt>
                      <c:pt idx="346" formatCode="General">
                        <c:v>49</c:v>
                      </c:pt>
                      <c:pt idx="347" formatCode="General">
                        <c:v>50</c:v>
                      </c:pt>
                      <c:pt idx="348" formatCode="General">
                        <c:v>117</c:v>
                      </c:pt>
                      <c:pt idx="349" formatCode="General">
                        <c:v>142</c:v>
                      </c:pt>
                      <c:pt idx="350" formatCode="General">
                        <c:v>159</c:v>
                      </c:pt>
                      <c:pt idx="351" formatCode="General">
                        <c:v>54</c:v>
                      </c:pt>
                      <c:pt idx="352" formatCode="General">
                        <c:v>50</c:v>
                      </c:pt>
                      <c:pt idx="353" formatCode="General">
                        <c:v>47</c:v>
                      </c:pt>
                      <c:pt idx="354" formatCode="General">
                        <c:v>96</c:v>
                      </c:pt>
                      <c:pt idx="355" formatCode="General">
                        <c:v>141</c:v>
                      </c:pt>
                      <c:pt idx="356" formatCode="General">
                        <c:v>94</c:v>
                      </c:pt>
                      <c:pt idx="357" formatCode="General">
                        <c:v>67</c:v>
                      </c:pt>
                      <c:pt idx="358" formatCode="General">
                        <c:v>63</c:v>
                      </c:pt>
                      <c:pt idx="359" formatCode="General">
                        <c:v>93</c:v>
                      </c:pt>
                      <c:pt idx="360" formatCode="General">
                        <c:v>31</c:v>
                      </c:pt>
                      <c:pt idx="361" formatCode="General">
                        <c:v>64</c:v>
                      </c:pt>
                      <c:pt idx="362" formatCode="General">
                        <c:v>108</c:v>
                      </c:pt>
                      <c:pt idx="363" formatCode="General">
                        <c:v>93</c:v>
                      </c:pt>
                      <c:pt idx="364" formatCode="General">
                        <c:v>70</c:v>
                      </c:pt>
                      <c:pt idx="365" formatCode="General">
                        <c:v>62</c:v>
                      </c:pt>
                      <c:pt idx="366" formatCode="General">
                        <c:v>65</c:v>
                      </c:pt>
                      <c:pt idx="367" formatCode="General">
                        <c:v>59</c:v>
                      </c:pt>
                      <c:pt idx="368" formatCode="General">
                        <c:v>52</c:v>
                      </c:pt>
                      <c:pt idx="369" formatCode="General">
                        <c:v>134</c:v>
                      </c:pt>
                      <c:pt idx="370" formatCode="General">
                        <c:v>79</c:v>
                      </c:pt>
                      <c:pt idx="371" formatCode="General">
                        <c:v>51</c:v>
                      </c:pt>
                      <c:pt idx="372" formatCode="General">
                        <c:v>59</c:v>
                      </c:pt>
                      <c:pt idx="373" formatCode="General">
                        <c:v>67</c:v>
                      </c:pt>
                      <c:pt idx="374" formatCode="General">
                        <c:v>62</c:v>
                      </c:pt>
                      <c:pt idx="375" formatCode="General">
                        <c:v>58</c:v>
                      </c:pt>
                      <c:pt idx="376" formatCode="General">
                        <c:v>133</c:v>
                      </c:pt>
                      <c:pt idx="377" formatCode="General">
                        <c:v>123</c:v>
                      </c:pt>
                      <c:pt idx="378" formatCode="General">
                        <c:v>21</c:v>
                      </c:pt>
                      <c:pt idx="379" formatCode="General">
                        <c:v>20</c:v>
                      </c:pt>
                      <c:pt idx="380" formatCode="General">
                        <c:v>49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C62F-4006-9F30-F7A5E78419E7}"/>
                  </c:ext>
                </c:extLst>
              </c15:ser>
            </c15:filteredBarSeries>
            <c15:filteredBarSeries>
              <c15:ser>
                <c:idx val="8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 OUT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44396</c:v>
                      </c:pt>
                      <c:pt idx="1">
                        <c:v>44397</c:v>
                      </c:pt>
                      <c:pt idx="2">
                        <c:v>44398</c:v>
                      </c:pt>
                      <c:pt idx="3">
                        <c:v>44399</c:v>
                      </c:pt>
                      <c:pt idx="4">
                        <c:v>44400</c:v>
                      </c:pt>
                      <c:pt idx="5">
                        <c:v>44401</c:v>
                      </c:pt>
                      <c:pt idx="6">
                        <c:v>44402</c:v>
                      </c:pt>
                      <c:pt idx="7">
                        <c:v>44403</c:v>
                      </c:pt>
                      <c:pt idx="8">
                        <c:v>44404</c:v>
                      </c:pt>
                      <c:pt idx="9">
                        <c:v>44405</c:v>
                      </c:pt>
                      <c:pt idx="10">
                        <c:v>44406</c:v>
                      </c:pt>
                      <c:pt idx="11">
                        <c:v>44407</c:v>
                      </c:pt>
                      <c:pt idx="12">
                        <c:v>44408</c:v>
                      </c:pt>
                      <c:pt idx="13">
                        <c:v>44409</c:v>
                      </c:pt>
                      <c:pt idx="14">
                        <c:v>44410</c:v>
                      </c:pt>
                      <c:pt idx="15">
                        <c:v>44411</c:v>
                      </c:pt>
                      <c:pt idx="16">
                        <c:v>44412</c:v>
                      </c:pt>
                      <c:pt idx="17">
                        <c:v>44413</c:v>
                      </c:pt>
                      <c:pt idx="18">
                        <c:v>44414</c:v>
                      </c:pt>
                      <c:pt idx="19">
                        <c:v>44415</c:v>
                      </c:pt>
                      <c:pt idx="20">
                        <c:v>44416</c:v>
                      </c:pt>
                      <c:pt idx="21">
                        <c:v>44417</c:v>
                      </c:pt>
                      <c:pt idx="22">
                        <c:v>44418</c:v>
                      </c:pt>
                      <c:pt idx="23">
                        <c:v>44419</c:v>
                      </c:pt>
                      <c:pt idx="24">
                        <c:v>44420</c:v>
                      </c:pt>
                      <c:pt idx="25">
                        <c:v>44421</c:v>
                      </c:pt>
                      <c:pt idx="26">
                        <c:v>44422</c:v>
                      </c:pt>
                      <c:pt idx="27">
                        <c:v>44423</c:v>
                      </c:pt>
                      <c:pt idx="28">
                        <c:v>44424</c:v>
                      </c:pt>
                      <c:pt idx="29">
                        <c:v>44425</c:v>
                      </c:pt>
                      <c:pt idx="30">
                        <c:v>44426</c:v>
                      </c:pt>
                      <c:pt idx="31">
                        <c:v>44427</c:v>
                      </c:pt>
                      <c:pt idx="32">
                        <c:v>44428</c:v>
                      </c:pt>
                      <c:pt idx="33">
                        <c:v>44429</c:v>
                      </c:pt>
                      <c:pt idx="34">
                        <c:v>44430</c:v>
                      </c:pt>
                      <c:pt idx="35">
                        <c:v>44431</c:v>
                      </c:pt>
                      <c:pt idx="36">
                        <c:v>44432</c:v>
                      </c:pt>
                      <c:pt idx="37">
                        <c:v>44433</c:v>
                      </c:pt>
                      <c:pt idx="38">
                        <c:v>44434</c:v>
                      </c:pt>
                      <c:pt idx="39">
                        <c:v>44435</c:v>
                      </c:pt>
                      <c:pt idx="40">
                        <c:v>44436</c:v>
                      </c:pt>
                      <c:pt idx="41">
                        <c:v>44437</c:v>
                      </c:pt>
                      <c:pt idx="42">
                        <c:v>44438</c:v>
                      </c:pt>
                      <c:pt idx="43">
                        <c:v>44439</c:v>
                      </c:pt>
                      <c:pt idx="44">
                        <c:v>44440</c:v>
                      </c:pt>
                      <c:pt idx="45">
                        <c:v>44441</c:v>
                      </c:pt>
                      <c:pt idx="46">
                        <c:v>44442</c:v>
                      </c:pt>
                      <c:pt idx="47">
                        <c:v>44443</c:v>
                      </c:pt>
                      <c:pt idx="48">
                        <c:v>44444</c:v>
                      </c:pt>
                      <c:pt idx="49">
                        <c:v>44445</c:v>
                      </c:pt>
                      <c:pt idx="50">
                        <c:v>44446</c:v>
                      </c:pt>
                      <c:pt idx="51">
                        <c:v>44447</c:v>
                      </c:pt>
                      <c:pt idx="52">
                        <c:v>44448</c:v>
                      </c:pt>
                      <c:pt idx="53">
                        <c:v>44449</c:v>
                      </c:pt>
                      <c:pt idx="54">
                        <c:v>44450</c:v>
                      </c:pt>
                      <c:pt idx="55">
                        <c:v>44451</c:v>
                      </c:pt>
                      <c:pt idx="56">
                        <c:v>44452</c:v>
                      </c:pt>
                      <c:pt idx="57">
                        <c:v>44453</c:v>
                      </c:pt>
                      <c:pt idx="58">
                        <c:v>44454</c:v>
                      </c:pt>
                      <c:pt idx="59">
                        <c:v>44455</c:v>
                      </c:pt>
                      <c:pt idx="60">
                        <c:v>44456</c:v>
                      </c:pt>
                      <c:pt idx="61">
                        <c:v>44457</c:v>
                      </c:pt>
                      <c:pt idx="62">
                        <c:v>44458</c:v>
                      </c:pt>
                      <c:pt idx="63">
                        <c:v>44459</c:v>
                      </c:pt>
                      <c:pt idx="64">
                        <c:v>44460</c:v>
                      </c:pt>
                      <c:pt idx="65">
                        <c:v>44461</c:v>
                      </c:pt>
                      <c:pt idx="66">
                        <c:v>44462</c:v>
                      </c:pt>
                      <c:pt idx="67">
                        <c:v>44463</c:v>
                      </c:pt>
                      <c:pt idx="68">
                        <c:v>44464</c:v>
                      </c:pt>
                      <c:pt idx="69">
                        <c:v>44465</c:v>
                      </c:pt>
                      <c:pt idx="70">
                        <c:v>44466</c:v>
                      </c:pt>
                      <c:pt idx="71">
                        <c:v>44467</c:v>
                      </c:pt>
                      <c:pt idx="72">
                        <c:v>44468</c:v>
                      </c:pt>
                      <c:pt idx="73">
                        <c:v>44469</c:v>
                      </c:pt>
                      <c:pt idx="74">
                        <c:v>44470</c:v>
                      </c:pt>
                      <c:pt idx="75">
                        <c:v>44471</c:v>
                      </c:pt>
                      <c:pt idx="76">
                        <c:v>44472</c:v>
                      </c:pt>
                      <c:pt idx="77">
                        <c:v>44473</c:v>
                      </c:pt>
                      <c:pt idx="78">
                        <c:v>44474</c:v>
                      </c:pt>
                      <c:pt idx="79">
                        <c:v>44475</c:v>
                      </c:pt>
                      <c:pt idx="80">
                        <c:v>44476</c:v>
                      </c:pt>
                      <c:pt idx="81">
                        <c:v>44477</c:v>
                      </c:pt>
                      <c:pt idx="82">
                        <c:v>44478</c:v>
                      </c:pt>
                      <c:pt idx="83">
                        <c:v>44479</c:v>
                      </c:pt>
                      <c:pt idx="84">
                        <c:v>44480</c:v>
                      </c:pt>
                      <c:pt idx="85">
                        <c:v>44481</c:v>
                      </c:pt>
                      <c:pt idx="86">
                        <c:v>44482</c:v>
                      </c:pt>
                      <c:pt idx="87">
                        <c:v>44483</c:v>
                      </c:pt>
                      <c:pt idx="88">
                        <c:v>44484</c:v>
                      </c:pt>
                      <c:pt idx="89">
                        <c:v>44485</c:v>
                      </c:pt>
                      <c:pt idx="90">
                        <c:v>44486</c:v>
                      </c:pt>
                      <c:pt idx="91">
                        <c:v>44487</c:v>
                      </c:pt>
                      <c:pt idx="92">
                        <c:v>44488</c:v>
                      </c:pt>
                      <c:pt idx="93">
                        <c:v>44489</c:v>
                      </c:pt>
                      <c:pt idx="94">
                        <c:v>44490</c:v>
                      </c:pt>
                      <c:pt idx="95">
                        <c:v>44491</c:v>
                      </c:pt>
                      <c:pt idx="96">
                        <c:v>44492</c:v>
                      </c:pt>
                      <c:pt idx="97">
                        <c:v>44493</c:v>
                      </c:pt>
                      <c:pt idx="98">
                        <c:v>44494</c:v>
                      </c:pt>
                      <c:pt idx="99">
                        <c:v>44495</c:v>
                      </c:pt>
                      <c:pt idx="100">
                        <c:v>44496</c:v>
                      </c:pt>
                      <c:pt idx="101">
                        <c:v>44497</c:v>
                      </c:pt>
                      <c:pt idx="102">
                        <c:v>44498</c:v>
                      </c:pt>
                      <c:pt idx="103">
                        <c:v>44499</c:v>
                      </c:pt>
                      <c:pt idx="104">
                        <c:v>44500</c:v>
                      </c:pt>
                      <c:pt idx="105">
                        <c:v>44501</c:v>
                      </c:pt>
                      <c:pt idx="106">
                        <c:v>44502</c:v>
                      </c:pt>
                      <c:pt idx="107">
                        <c:v>44503</c:v>
                      </c:pt>
                      <c:pt idx="108">
                        <c:v>44504</c:v>
                      </c:pt>
                      <c:pt idx="109">
                        <c:v>44505</c:v>
                      </c:pt>
                      <c:pt idx="110">
                        <c:v>44506</c:v>
                      </c:pt>
                      <c:pt idx="111">
                        <c:v>44507</c:v>
                      </c:pt>
                      <c:pt idx="112">
                        <c:v>44508</c:v>
                      </c:pt>
                      <c:pt idx="113">
                        <c:v>44509</c:v>
                      </c:pt>
                      <c:pt idx="114">
                        <c:v>44510</c:v>
                      </c:pt>
                      <c:pt idx="115">
                        <c:v>44511</c:v>
                      </c:pt>
                      <c:pt idx="116">
                        <c:v>44512</c:v>
                      </c:pt>
                      <c:pt idx="117">
                        <c:v>44513</c:v>
                      </c:pt>
                      <c:pt idx="118">
                        <c:v>44514</c:v>
                      </c:pt>
                      <c:pt idx="119">
                        <c:v>44515</c:v>
                      </c:pt>
                      <c:pt idx="120">
                        <c:v>44516</c:v>
                      </c:pt>
                      <c:pt idx="121">
                        <c:v>44517</c:v>
                      </c:pt>
                      <c:pt idx="122">
                        <c:v>44518</c:v>
                      </c:pt>
                      <c:pt idx="123">
                        <c:v>44519</c:v>
                      </c:pt>
                      <c:pt idx="124">
                        <c:v>44520</c:v>
                      </c:pt>
                      <c:pt idx="125">
                        <c:v>44521</c:v>
                      </c:pt>
                      <c:pt idx="126">
                        <c:v>44522</c:v>
                      </c:pt>
                      <c:pt idx="127">
                        <c:v>44523</c:v>
                      </c:pt>
                      <c:pt idx="128">
                        <c:v>44524</c:v>
                      </c:pt>
                      <c:pt idx="129">
                        <c:v>44525</c:v>
                      </c:pt>
                      <c:pt idx="130">
                        <c:v>44526</c:v>
                      </c:pt>
                      <c:pt idx="131">
                        <c:v>44527</c:v>
                      </c:pt>
                      <c:pt idx="132">
                        <c:v>44528</c:v>
                      </c:pt>
                      <c:pt idx="133">
                        <c:v>44529</c:v>
                      </c:pt>
                      <c:pt idx="134">
                        <c:v>44530</c:v>
                      </c:pt>
                      <c:pt idx="135">
                        <c:v>44531</c:v>
                      </c:pt>
                      <c:pt idx="136">
                        <c:v>44532</c:v>
                      </c:pt>
                      <c:pt idx="137">
                        <c:v>44533</c:v>
                      </c:pt>
                      <c:pt idx="138">
                        <c:v>44534</c:v>
                      </c:pt>
                      <c:pt idx="139">
                        <c:v>44535</c:v>
                      </c:pt>
                      <c:pt idx="140">
                        <c:v>44536</c:v>
                      </c:pt>
                      <c:pt idx="141">
                        <c:v>44537</c:v>
                      </c:pt>
                      <c:pt idx="142">
                        <c:v>44538</c:v>
                      </c:pt>
                      <c:pt idx="143">
                        <c:v>44539</c:v>
                      </c:pt>
                      <c:pt idx="144">
                        <c:v>44540</c:v>
                      </c:pt>
                      <c:pt idx="145">
                        <c:v>44541</c:v>
                      </c:pt>
                      <c:pt idx="146">
                        <c:v>44542</c:v>
                      </c:pt>
                      <c:pt idx="147">
                        <c:v>44543</c:v>
                      </c:pt>
                      <c:pt idx="148">
                        <c:v>44544</c:v>
                      </c:pt>
                      <c:pt idx="149">
                        <c:v>44545</c:v>
                      </c:pt>
                      <c:pt idx="150">
                        <c:v>44546</c:v>
                      </c:pt>
                      <c:pt idx="151">
                        <c:v>44547</c:v>
                      </c:pt>
                      <c:pt idx="152">
                        <c:v>44548</c:v>
                      </c:pt>
                      <c:pt idx="153">
                        <c:v>44549</c:v>
                      </c:pt>
                      <c:pt idx="154">
                        <c:v>44550</c:v>
                      </c:pt>
                      <c:pt idx="155">
                        <c:v>44551</c:v>
                      </c:pt>
                      <c:pt idx="156">
                        <c:v>44552</c:v>
                      </c:pt>
                      <c:pt idx="157">
                        <c:v>44553</c:v>
                      </c:pt>
                      <c:pt idx="158">
                        <c:v>44554</c:v>
                      </c:pt>
                      <c:pt idx="159">
                        <c:v>44555</c:v>
                      </c:pt>
                      <c:pt idx="160">
                        <c:v>44556</c:v>
                      </c:pt>
                      <c:pt idx="161">
                        <c:v>44557</c:v>
                      </c:pt>
                      <c:pt idx="162">
                        <c:v>44558</c:v>
                      </c:pt>
                      <c:pt idx="163">
                        <c:v>44559</c:v>
                      </c:pt>
                      <c:pt idx="164">
                        <c:v>44560</c:v>
                      </c:pt>
                      <c:pt idx="165">
                        <c:v>44561</c:v>
                      </c:pt>
                      <c:pt idx="166">
                        <c:v>44562</c:v>
                      </c:pt>
                      <c:pt idx="167">
                        <c:v>44563</c:v>
                      </c:pt>
                      <c:pt idx="168">
                        <c:v>44564</c:v>
                      </c:pt>
                      <c:pt idx="169">
                        <c:v>44565</c:v>
                      </c:pt>
                      <c:pt idx="170">
                        <c:v>44566</c:v>
                      </c:pt>
                      <c:pt idx="171">
                        <c:v>44567</c:v>
                      </c:pt>
                      <c:pt idx="172">
                        <c:v>44568</c:v>
                      </c:pt>
                      <c:pt idx="173">
                        <c:v>44569</c:v>
                      </c:pt>
                      <c:pt idx="174">
                        <c:v>44570</c:v>
                      </c:pt>
                      <c:pt idx="175">
                        <c:v>44571</c:v>
                      </c:pt>
                      <c:pt idx="176">
                        <c:v>44572</c:v>
                      </c:pt>
                      <c:pt idx="177">
                        <c:v>44573</c:v>
                      </c:pt>
                      <c:pt idx="178">
                        <c:v>44574</c:v>
                      </c:pt>
                      <c:pt idx="179">
                        <c:v>44575</c:v>
                      </c:pt>
                      <c:pt idx="180">
                        <c:v>44576</c:v>
                      </c:pt>
                      <c:pt idx="181">
                        <c:v>44577</c:v>
                      </c:pt>
                      <c:pt idx="182">
                        <c:v>44578</c:v>
                      </c:pt>
                      <c:pt idx="183">
                        <c:v>44579</c:v>
                      </c:pt>
                      <c:pt idx="184">
                        <c:v>44580</c:v>
                      </c:pt>
                      <c:pt idx="185">
                        <c:v>44581</c:v>
                      </c:pt>
                      <c:pt idx="186">
                        <c:v>44582</c:v>
                      </c:pt>
                      <c:pt idx="187">
                        <c:v>44583</c:v>
                      </c:pt>
                      <c:pt idx="188">
                        <c:v>44584</c:v>
                      </c:pt>
                      <c:pt idx="189">
                        <c:v>44585</c:v>
                      </c:pt>
                      <c:pt idx="190">
                        <c:v>44586</c:v>
                      </c:pt>
                      <c:pt idx="191">
                        <c:v>44587</c:v>
                      </c:pt>
                      <c:pt idx="192">
                        <c:v>44588</c:v>
                      </c:pt>
                      <c:pt idx="193">
                        <c:v>44589</c:v>
                      </c:pt>
                      <c:pt idx="194">
                        <c:v>44590</c:v>
                      </c:pt>
                      <c:pt idx="195">
                        <c:v>44591</c:v>
                      </c:pt>
                      <c:pt idx="196">
                        <c:v>44592</c:v>
                      </c:pt>
                      <c:pt idx="197">
                        <c:v>44593</c:v>
                      </c:pt>
                      <c:pt idx="198">
                        <c:v>44594</c:v>
                      </c:pt>
                      <c:pt idx="199">
                        <c:v>44595</c:v>
                      </c:pt>
                      <c:pt idx="200">
                        <c:v>44596</c:v>
                      </c:pt>
                      <c:pt idx="201">
                        <c:v>44597</c:v>
                      </c:pt>
                      <c:pt idx="202">
                        <c:v>44598</c:v>
                      </c:pt>
                      <c:pt idx="203">
                        <c:v>44599</c:v>
                      </c:pt>
                      <c:pt idx="204">
                        <c:v>44600</c:v>
                      </c:pt>
                      <c:pt idx="205">
                        <c:v>44601</c:v>
                      </c:pt>
                      <c:pt idx="206">
                        <c:v>44602</c:v>
                      </c:pt>
                      <c:pt idx="207">
                        <c:v>44603</c:v>
                      </c:pt>
                      <c:pt idx="208">
                        <c:v>44604</c:v>
                      </c:pt>
                      <c:pt idx="209">
                        <c:v>44605</c:v>
                      </c:pt>
                      <c:pt idx="210">
                        <c:v>44606</c:v>
                      </c:pt>
                      <c:pt idx="211">
                        <c:v>44607</c:v>
                      </c:pt>
                      <c:pt idx="212">
                        <c:v>44608</c:v>
                      </c:pt>
                      <c:pt idx="213">
                        <c:v>44609</c:v>
                      </c:pt>
                      <c:pt idx="214">
                        <c:v>44610</c:v>
                      </c:pt>
                      <c:pt idx="215">
                        <c:v>44611</c:v>
                      </c:pt>
                      <c:pt idx="216">
                        <c:v>44612</c:v>
                      </c:pt>
                      <c:pt idx="217">
                        <c:v>44613</c:v>
                      </c:pt>
                      <c:pt idx="218">
                        <c:v>44614</c:v>
                      </c:pt>
                      <c:pt idx="219">
                        <c:v>44615</c:v>
                      </c:pt>
                      <c:pt idx="220">
                        <c:v>44616</c:v>
                      </c:pt>
                      <c:pt idx="221">
                        <c:v>44617</c:v>
                      </c:pt>
                      <c:pt idx="222">
                        <c:v>44618</c:v>
                      </c:pt>
                      <c:pt idx="223">
                        <c:v>44619</c:v>
                      </c:pt>
                      <c:pt idx="224">
                        <c:v>44620</c:v>
                      </c:pt>
                      <c:pt idx="225">
                        <c:v>44621</c:v>
                      </c:pt>
                      <c:pt idx="226">
                        <c:v>44622</c:v>
                      </c:pt>
                      <c:pt idx="227">
                        <c:v>44623</c:v>
                      </c:pt>
                      <c:pt idx="228">
                        <c:v>44624</c:v>
                      </c:pt>
                      <c:pt idx="229">
                        <c:v>44625</c:v>
                      </c:pt>
                      <c:pt idx="230">
                        <c:v>44626</c:v>
                      </c:pt>
                      <c:pt idx="231">
                        <c:v>44627</c:v>
                      </c:pt>
                      <c:pt idx="232">
                        <c:v>44628</c:v>
                      </c:pt>
                      <c:pt idx="233">
                        <c:v>44629</c:v>
                      </c:pt>
                      <c:pt idx="234">
                        <c:v>44630</c:v>
                      </c:pt>
                      <c:pt idx="235">
                        <c:v>44631</c:v>
                      </c:pt>
                      <c:pt idx="236">
                        <c:v>44632</c:v>
                      </c:pt>
                      <c:pt idx="237">
                        <c:v>44633</c:v>
                      </c:pt>
                      <c:pt idx="238">
                        <c:v>44634</c:v>
                      </c:pt>
                      <c:pt idx="239">
                        <c:v>44635</c:v>
                      </c:pt>
                      <c:pt idx="240">
                        <c:v>44636</c:v>
                      </c:pt>
                      <c:pt idx="241">
                        <c:v>44637</c:v>
                      </c:pt>
                      <c:pt idx="242">
                        <c:v>44638</c:v>
                      </c:pt>
                      <c:pt idx="243">
                        <c:v>44639</c:v>
                      </c:pt>
                      <c:pt idx="244">
                        <c:v>44640</c:v>
                      </c:pt>
                      <c:pt idx="245">
                        <c:v>44641</c:v>
                      </c:pt>
                      <c:pt idx="246">
                        <c:v>44642</c:v>
                      </c:pt>
                      <c:pt idx="247">
                        <c:v>44643</c:v>
                      </c:pt>
                      <c:pt idx="248">
                        <c:v>44644</c:v>
                      </c:pt>
                      <c:pt idx="249">
                        <c:v>44645</c:v>
                      </c:pt>
                      <c:pt idx="250">
                        <c:v>44646</c:v>
                      </c:pt>
                      <c:pt idx="251">
                        <c:v>44647</c:v>
                      </c:pt>
                      <c:pt idx="252">
                        <c:v>44648</c:v>
                      </c:pt>
                      <c:pt idx="253">
                        <c:v>44649</c:v>
                      </c:pt>
                      <c:pt idx="254">
                        <c:v>44650</c:v>
                      </c:pt>
                      <c:pt idx="255">
                        <c:v>44651</c:v>
                      </c:pt>
                      <c:pt idx="256">
                        <c:v>44652</c:v>
                      </c:pt>
                      <c:pt idx="257">
                        <c:v>44653</c:v>
                      </c:pt>
                      <c:pt idx="258">
                        <c:v>44654</c:v>
                      </c:pt>
                      <c:pt idx="259">
                        <c:v>44655</c:v>
                      </c:pt>
                      <c:pt idx="260">
                        <c:v>44656</c:v>
                      </c:pt>
                      <c:pt idx="261">
                        <c:v>44657</c:v>
                      </c:pt>
                      <c:pt idx="262">
                        <c:v>44658</c:v>
                      </c:pt>
                      <c:pt idx="263">
                        <c:v>44659</c:v>
                      </c:pt>
                      <c:pt idx="264">
                        <c:v>44660</c:v>
                      </c:pt>
                      <c:pt idx="265">
                        <c:v>44661</c:v>
                      </c:pt>
                      <c:pt idx="266">
                        <c:v>44662</c:v>
                      </c:pt>
                      <c:pt idx="267">
                        <c:v>44663</c:v>
                      </c:pt>
                      <c:pt idx="268">
                        <c:v>44664</c:v>
                      </c:pt>
                      <c:pt idx="269">
                        <c:v>44665</c:v>
                      </c:pt>
                      <c:pt idx="270">
                        <c:v>44666</c:v>
                      </c:pt>
                      <c:pt idx="271">
                        <c:v>44667</c:v>
                      </c:pt>
                      <c:pt idx="272">
                        <c:v>44668</c:v>
                      </c:pt>
                      <c:pt idx="273">
                        <c:v>44669</c:v>
                      </c:pt>
                      <c:pt idx="274">
                        <c:v>44670</c:v>
                      </c:pt>
                      <c:pt idx="275">
                        <c:v>44671</c:v>
                      </c:pt>
                      <c:pt idx="276">
                        <c:v>44672</c:v>
                      </c:pt>
                      <c:pt idx="277">
                        <c:v>44673</c:v>
                      </c:pt>
                      <c:pt idx="278">
                        <c:v>44674</c:v>
                      </c:pt>
                      <c:pt idx="279">
                        <c:v>44675</c:v>
                      </c:pt>
                      <c:pt idx="280">
                        <c:v>44676</c:v>
                      </c:pt>
                      <c:pt idx="281">
                        <c:v>44677</c:v>
                      </c:pt>
                      <c:pt idx="282">
                        <c:v>44678</c:v>
                      </c:pt>
                      <c:pt idx="283">
                        <c:v>44679</c:v>
                      </c:pt>
                      <c:pt idx="284">
                        <c:v>44680</c:v>
                      </c:pt>
                      <c:pt idx="285">
                        <c:v>44681</c:v>
                      </c:pt>
                      <c:pt idx="286">
                        <c:v>44682</c:v>
                      </c:pt>
                      <c:pt idx="287">
                        <c:v>44683</c:v>
                      </c:pt>
                      <c:pt idx="288">
                        <c:v>44684</c:v>
                      </c:pt>
                      <c:pt idx="289">
                        <c:v>44685</c:v>
                      </c:pt>
                      <c:pt idx="290">
                        <c:v>44686</c:v>
                      </c:pt>
                      <c:pt idx="291">
                        <c:v>44687</c:v>
                      </c:pt>
                      <c:pt idx="292">
                        <c:v>44688</c:v>
                      </c:pt>
                      <c:pt idx="293">
                        <c:v>44689</c:v>
                      </c:pt>
                      <c:pt idx="294">
                        <c:v>44690</c:v>
                      </c:pt>
                      <c:pt idx="295">
                        <c:v>44691</c:v>
                      </c:pt>
                      <c:pt idx="296">
                        <c:v>44692</c:v>
                      </c:pt>
                      <c:pt idx="297">
                        <c:v>44693</c:v>
                      </c:pt>
                      <c:pt idx="298">
                        <c:v>44694</c:v>
                      </c:pt>
                      <c:pt idx="299">
                        <c:v>44695</c:v>
                      </c:pt>
                      <c:pt idx="300">
                        <c:v>44696</c:v>
                      </c:pt>
                      <c:pt idx="301">
                        <c:v>44697</c:v>
                      </c:pt>
                      <c:pt idx="302">
                        <c:v>44698</c:v>
                      </c:pt>
                      <c:pt idx="303">
                        <c:v>44699</c:v>
                      </c:pt>
                      <c:pt idx="304">
                        <c:v>44700</c:v>
                      </c:pt>
                      <c:pt idx="305">
                        <c:v>44701</c:v>
                      </c:pt>
                      <c:pt idx="306">
                        <c:v>44702</c:v>
                      </c:pt>
                      <c:pt idx="307">
                        <c:v>44703</c:v>
                      </c:pt>
                      <c:pt idx="308">
                        <c:v>44704</c:v>
                      </c:pt>
                      <c:pt idx="309">
                        <c:v>44705</c:v>
                      </c:pt>
                      <c:pt idx="310">
                        <c:v>44706</c:v>
                      </c:pt>
                      <c:pt idx="311">
                        <c:v>44707</c:v>
                      </c:pt>
                      <c:pt idx="312">
                        <c:v>44708</c:v>
                      </c:pt>
                      <c:pt idx="313">
                        <c:v>44709</c:v>
                      </c:pt>
                      <c:pt idx="314">
                        <c:v>44710</c:v>
                      </c:pt>
                      <c:pt idx="315">
                        <c:v>44711</c:v>
                      </c:pt>
                      <c:pt idx="316">
                        <c:v>44712</c:v>
                      </c:pt>
                      <c:pt idx="317">
                        <c:v>44713</c:v>
                      </c:pt>
                      <c:pt idx="318">
                        <c:v>44714</c:v>
                      </c:pt>
                      <c:pt idx="319">
                        <c:v>44715</c:v>
                      </c:pt>
                      <c:pt idx="320">
                        <c:v>44716</c:v>
                      </c:pt>
                      <c:pt idx="321">
                        <c:v>44717</c:v>
                      </c:pt>
                      <c:pt idx="322">
                        <c:v>44718</c:v>
                      </c:pt>
                      <c:pt idx="323">
                        <c:v>44719</c:v>
                      </c:pt>
                      <c:pt idx="324">
                        <c:v>44720</c:v>
                      </c:pt>
                      <c:pt idx="325">
                        <c:v>44721</c:v>
                      </c:pt>
                      <c:pt idx="326">
                        <c:v>44722</c:v>
                      </c:pt>
                      <c:pt idx="327">
                        <c:v>44723</c:v>
                      </c:pt>
                      <c:pt idx="328">
                        <c:v>44724</c:v>
                      </c:pt>
                      <c:pt idx="329">
                        <c:v>44725</c:v>
                      </c:pt>
                      <c:pt idx="330">
                        <c:v>44726</c:v>
                      </c:pt>
                      <c:pt idx="331">
                        <c:v>44727</c:v>
                      </c:pt>
                      <c:pt idx="332">
                        <c:v>44728</c:v>
                      </c:pt>
                      <c:pt idx="333">
                        <c:v>44729</c:v>
                      </c:pt>
                      <c:pt idx="334">
                        <c:v>44730</c:v>
                      </c:pt>
                      <c:pt idx="335">
                        <c:v>44731</c:v>
                      </c:pt>
                      <c:pt idx="336">
                        <c:v>44732</c:v>
                      </c:pt>
                      <c:pt idx="337">
                        <c:v>44733</c:v>
                      </c:pt>
                      <c:pt idx="338">
                        <c:v>44734</c:v>
                      </c:pt>
                      <c:pt idx="339">
                        <c:v>44735</c:v>
                      </c:pt>
                      <c:pt idx="340">
                        <c:v>44736</c:v>
                      </c:pt>
                      <c:pt idx="341">
                        <c:v>44737</c:v>
                      </c:pt>
                      <c:pt idx="342">
                        <c:v>44738</c:v>
                      </c:pt>
                      <c:pt idx="343">
                        <c:v>44739</c:v>
                      </c:pt>
                      <c:pt idx="344">
                        <c:v>44740</c:v>
                      </c:pt>
                      <c:pt idx="345">
                        <c:v>44741</c:v>
                      </c:pt>
                      <c:pt idx="346">
                        <c:v>44742</c:v>
                      </c:pt>
                      <c:pt idx="347">
                        <c:v>44743</c:v>
                      </c:pt>
                      <c:pt idx="348">
                        <c:v>44744</c:v>
                      </c:pt>
                      <c:pt idx="349">
                        <c:v>44745</c:v>
                      </c:pt>
                      <c:pt idx="350">
                        <c:v>44746</c:v>
                      </c:pt>
                      <c:pt idx="351">
                        <c:v>44747</c:v>
                      </c:pt>
                      <c:pt idx="352">
                        <c:v>44748</c:v>
                      </c:pt>
                      <c:pt idx="353">
                        <c:v>44749</c:v>
                      </c:pt>
                      <c:pt idx="354">
                        <c:v>44750</c:v>
                      </c:pt>
                      <c:pt idx="355">
                        <c:v>44751</c:v>
                      </c:pt>
                      <c:pt idx="356">
                        <c:v>44752</c:v>
                      </c:pt>
                      <c:pt idx="357">
                        <c:v>44753</c:v>
                      </c:pt>
                      <c:pt idx="358">
                        <c:v>44754</c:v>
                      </c:pt>
                      <c:pt idx="359">
                        <c:v>44755</c:v>
                      </c:pt>
                      <c:pt idx="360">
                        <c:v>44756</c:v>
                      </c:pt>
                      <c:pt idx="361">
                        <c:v>44757</c:v>
                      </c:pt>
                      <c:pt idx="362">
                        <c:v>44758</c:v>
                      </c:pt>
                      <c:pt idx="363">
                        <c:v>44759</c:v>
                      </c:pt>
                      <c:pt idx="364">
                        <c:v>44760</c:v>
                      </c:pt>
                      <c:pt idx="365">
                        <c:v>44761</c:v>
                      </c:pt>
                      <c:pt idx="366">
                        <c:v>44762</c:v>
                      </c:pt>
                      <c:pt idx="367">
                        <c:v>44763</c:v>
                      </c:pt>
                      <c:pt idx="368">
                        <c:v>44764</c:v>
                      </c:pt>
                      <c:pt idx="369">
                        <c:v>44765</c:v>
                      </c:pt>
                      <c:pt idx="370">
                        <c:v>44766</c:v>
                      </c:pt>
                      <c:pt idx="371">
                        <c:v>44767</c:v>
                      </c:pt>
                      <c:pt idx="372">
                        <c:v>44768</c:v>
                      </c:pt>
                      <c:pt idx="373">
                        <c:v>44769</c:v>
                      </c:pt>
                      <c:pt idx="374">
                        <c:v>44770</c:v>
                      </c:pt>
                      <c:pt idx="375">
                        <c:v>44771</c:v>
                      </c:pt>
                      <c:pt idx="376">
                        <c:v>44772</c:v>
                      </c:pt>
                      <c:pt idx="377">
                        <c:v>44773</c:v>
                      </c:pt>
                      <c:pt idx="378">
                        <c:v>44774</c:v>
                      </c:pt>
                      <c:pt idx="379">
                        <c:v>44775</c:v>
                      </c:pt>
                      <c:pt idx="38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17</c:v>
                      </c:pt>
                      <c:pt idx="1">
                        <c:v>29</c:v>
                      </c:pt>
                      <c:pt idx="2">
                        <c:v>64</c:v>
                      </c:pt>
                      <c:pt idx="3">
                        <c:v>46</c:v>
                      </c:pt>
                      <c:pt idx="4" formatCode="General">
                        <c:v>34</c:v>
                      </c:pt>
                      <c:pt idx="5">
                        <c:v>84</c:v>
                      </c:pt>
                      <c:pt idx="6">
                        <c:v>92</c:v>
                      </c:pt>
                      <c:pt idx="7">
                        <c:v>32</c:v>
                      </c:pt>
                      <c:pt idx="8">
                        <c:v>21</c:v>
                      </c:pt>
                      <c:pt idx="9">
                        <c:v>37</c:v>
                      </c:pt>
                      <c:pt idx="10">
                        <c:v>19</c:v>
                      </c:pt>
                      <c:pt idx="11" formatCode="General">
                        <c:v>28</c:v>
                      </c:pt>
                      <c:pt idx="12">
                        <c:v>86</c:v>
                      </c:pt>
                      <c:pt idx="13">
                        <c:v>84</c:v>
                      </c:pt>
                      <c:pt idx="14">
                        <c:v>31</c:v>
                      </c:pt>
                      <c:pt idx="15">
                        <c:v>37</c:v>
                      </c:pt>
                      <c:pt idx="16">
                        <c:v>68</c:v>
                      </c:pt>
                      <c:pt idx="17">
                        <c:v>67</c:v>
                      </c:pt>
                      <c:pt idx="18" formatCode="General">
                        <c:v>72</c:v>
                      </c:pt>
                      <c:pt idx="19">
                        <c:v>126</c:v>
                      </c:pt>
                      <c:pt idx="20">
                        <c:v>93</c:v>
                      </c:pt>
                      <c:pt idx="21">
                        <c:v>43</c:v>
                      </c:pt>
                      <c:pt idx="22">
                        <c:v>39</c:v>
                      </c:pt>
                      <c:pt idx="23">
                        <c:v>14</c:v>
                      </c:pt>
                      <c:pt idx="24">
                        <c:v>32</c:v>
                      </c:pt>
                      <c:pt idx="25" formatCode="General">
                        <c:v>46</c:v>
                      </c:pt>
                      <c:pt idx="26">
                        <c:v>122</c:v>
                      </c:pt>
                      <c:pt idx="27">
                        <c:v>93</c:v>
                      </c:pt>
                      <c:pt idx="28">
                        <c:v>63</c:v>
                      </c:pt>
                      <c:pt idx="29">
                        <c:v>40</c:v>
                      </c:pt>
                      <c:pt idx="30">
                        <c:v>40</c:v>
                      </c:pt>
                      <c:pt idx="31">
                        <c:v>31</c:v>
                      </c:pt>
                      <c:pt idx="32" formatCode="General">
                        <c:v>50</c:v>
                      </c:pt>
                      <c:pt idx="33">
                        <c:v>119</c:v>
                      </c:pt>
                      <c:pt idx="34">
                        <c:v>78</c:v>
                      </c:pt>
                      <c:pt idx="35">
                        <c:v>25</c:v>
                      </c:pt>
                      <c:pt idx="36">
                        <c:v>21</c:v>
                      </c:pt>
                      <c:pt idx="37">
                        <c:v>40</c:v>
                      </c:pt>
                      <c:pt idx="38">
                        <c:v>34</c:v>
                      </c:pt>
                      <c:pt idx="39" formatCode="General">
                        <c:v>34</c:v>
                      </c:pt>
                      <c:pt idx="40">
                        <c:v>69</c:v>
                      </c:pt>
                      <c:pt idx="41">
                        <c:v>20</c:v>
                      </c:pt>
                      <c:pt idx="42">
                        <c:v>29</c:v>
                      </c:pt>
                      <c:pt idx="43">
                        <c:v>37</c:v>
                      </c:pt>
                      <c:pt idx="44">
                        <c:v>43</c:v>
                      </c:pt>
                      <c:pt idx="45">
                        <c:v>35</c:v>
                      </c:pt>
                      <c:pt idx="46" formatCode="General">
                        <c:v>49</c:v>
                      </c:pt>
                      <c:pt idx="47">
                        <c:v>79</c:v>
                      </c:pt>
                      <c:pt idx="48">
                        <c:v>76</c:v>
                      </c:pt>
                      <c:pt idx="49">
                        <c:v>54</c:v>
                      </c:pt>
                      <c:pt idx="50">
                        <c:v>40</c:v>
                      </c:pt>
                      <c:pt idx="51">
                        <c:v>36</c:v>
                      </c:pt>
                      <c:pt idx="52">
                        <c:v>47</c:v>
                      </c:pt>
                      <c:pt idx="53" formatCode="General">
                        <c:v>57</c:v>
                      </c:pt>
                      <c:pt idx="54">
                        <c:v>190</c:v>
                      </c:pt>
                      <c:pt idx="55">
                        <c:v>68</c:v>
                      </c:pt>
                      <c:pt idx="56">
                        <c:v>20</c:v>
                      </c:pt>
                      <c:pt idx="57">
                        <c:v>0</c:v>
                      </c:pt>
                      <c:pt idx="58">
                        <c:v>17</c:v>
                      </c:pt>
                      <c:pt idx="59">
                        <c:v>40</c:v>
                      </c:pt>
                      <c:pt idx="60" formatCode="General">
                        <c:v>36</c:v>
                      </c:pt>
                      <c:pt idx="61">
                        <c:v>97</c:v>
                      </c:pt>
                      <c:pt idx="62">
                        <c:v>116</c:v>
                      </c:pt>
                      <c:pt idx="63">
                        <c:v>53</c:v>
                      </c:pt>
                      <c:pt idx="64">
                        <c:v>50</c:v>
                      </c:pt>
                      <c:pt idx="65">
                        <c:v>81</c:v>
                      </c:pt>
                      <c:pt idx="66">
                        <c:v>81</c:v>
                      </c:pt>
                      <c:pt idx="67" formatCode="General">
                        <c:v>84</c:v>
                      </c:pt>
                      <c:pt idx="68">
                        <c:v>191</c:v>
                      </c:pt>
                      <c:pt idx="69">
                        <c:v>141</c:v>
                      </c:pt>
                      <c:pt idx="70">
                        <c:v>42</c:v>
                      </c:pt>
                      <c:pt idx="71">
                        <c:v>24</c:v>
                      </c:pt>
                      <c:pt idx="72">
                        <c:v>49</c:v>
                      </c:pt>
                      <c:pt idx="73">
                        <c:v>27</c:v>
                      </c:pt>
                      <c:pt idx="74" formatCode="General">
                        <c:v>34</c:v>
                      </c:pt>
                      <c:pt idx="75">
                        <c:v>100</c:v>
                      </c:pt>
                      <c:pt idx="76">
                        <c:v>111</c:v>
                      </c:pt>
                      <c:pt idx="77">
                        <c:v>58</c:v>
                      </c:pt>
                      <c:pt idx="78">
                        <c:v>59</c:v>
                      </c:pt>
                      <c:pt idx="79">
                        <c:v>70</c:v>
                      </c:pt>
                      <c:pt idx="80">
                        <c:v>68</c:v>
                      </c:pt>
                      <c:pt idx="81" formatCode="General">
                        <c:v>76</c:v>
                      </c:pt>
                      <c:pt idx="82">
                        <c:v>149</c:v>
                      </c:pt>
                      <c:pt idx="83">
                        <c:v>139</c:v>
                      </c:pt>
                      <c:pt idx="84">
                        <c:v>53</c:v>
                      </c:pt>
                      <c:pt idx="85">
                        <c:v>49</c:v>
                      </c:pt>
                      <c:pt idx="86">
                        <c:v>59</c:v>
                      </c:pt>
                      <c:pt idx="87">
                        <c:v>47</c:v>
                      </c:pt>
                      <c:pt idx="88" formatCode="General">
                        <c:v>86</c:v>
                      </c:pt>
                      <c:pt idx="89">
                        <c:v>106</c:v>
                      </c:pt>
                      <c:pt idx="90">
                        <c:v>105</c:v>
                      </c:pt>
                      <c:pt idx="91">
                        <c:v>95</c:v>
                      </c:pt>
                      <c:pt idx="92">
                        <c:v>67</c:v>
                      </c:pt>
                      <c:pt idx="93">
                        <c:v>42</c:v>
                      </c:pt>
                      <c:pt idx="94">
                        <c:v>53</c:v>
                      </c:pt>
                      <c:pt idx="95" formatCode="General">
                        <c:v>60</c:v>
                      </c:pt>
                      <c:pt idx="96">
                        <c:v>95</c:v>
                      </c:pt>
                      <c:pt idx="97">
                        <c:v>45</c:v>
                      </c:pt>
                      <c:pt idx="98">
                        <c:v>32</c:v>
                      </c:pt>
                      <c:pt idx="99">
                        <c:v>54</c:v>
                      </c:pt>
                      <c:pt idx="100">
                        <c:v>17</c:v>
                      </c:pt>
                      <c:pt idx="101">
                        <c:v>38</c:v>
                      </c:pt>
                      <c:pt idx="102" formatCode="General">
                        <c:v>34</c:v>
                      </c:pt>
                      <c:pt idx="103">
                        <c:v>113</c:v>
                      </c:pt>
                      <c:pt idx="104">
                        <c:v>153</c:v>
                      </c:pt>
                      <c:pt idx="105" formatCode="General">
                        <c:v>71</c:v>
                      </c:pt>
                      <c:pt idx="106" formatCode="General">
                        <c:v>77</c:v>
                      </c:pt>
                      <c:pt idx="107" formatCode="General">
                        <c:v>62</c:v>
                      </c:pt>
                      <c:pt idx="108" formatCode="General">
                        <c:v>29</c:v>
                      </c:pt>
                      <c:pt idx="109" formatCode="General">
                        <c:v>40</c:v>
                      </c:pt>
                      <c:pt idx="110" formatCode="General">
                        <c:v>69</c:v>
                      </c:pt>
                      <c:pt idx="111" formatCode="General">
                        <c:v>114</c:v>
                      </c:pt>
                      <c:pt idx="112" formatCode="General">
                        <c:v>56</c:v>
                      </c:pt>
                      <c:pt idx="113" formatCode="General">
                        <c:v>49</c:v>
                      </c:pt>
                      <c:pt idx="114" formatCode="General">
                        <c:v>37</c:v>
                      </c:pt>
                      <c:pt idx="115" formatCode="General">
                        <c:v>37</c:v>
                      </c:pt>
                      <c:pt idx="116" formatCode="General">
                        <c:v>60</c:v>
                      </c:pt>
                      <c:pt idx="117" formatCode="General">
                        <c:v>77</c:v>
                      </c:pt>
                      <c:pt idx="118" formatCode="General">
                        <c:v>105</c:v>
                      </c:pt>
                      <c:pt idx="119" formatCode="General">
                        <c:v>48</c:v>
                      </c:pt>
                      <c:pt idx="120" formatCode="General">
                        <c:v>48</c:v>
                      </c:pt>
                      <c:pt idx="121" formatCode="General">
                        <c:v>42</c:v>
                      </c:pt>
                      <c:pt idx="122" formatCode="General">
                        <c:v>24</c:v>
                      </c:pt>
                      <c:pt idx="123" formatCode="General">
                        <c:v>34</c:v>
                      </c:pt>
                      <c:pt idx="124" formatCode="General">
                        <c:v>131</c:v>
                      </c:pt>
                      <c:pt idx="125" formatCode="General">
                        <c:v>65</c:v>
                      </c:pt>
                      <c:pt idx="126" formatCode="General">
                        <c:v>57</c:v>
                      </c:pt>
                      <c:pt idx="127" formatCode="General">
                        <c:v>56</c:v>
                      </c:pt>
                      <c:pt idx="128" formatCode="General">
                        <c:v>61</c:v>
                      </c:pt>
                      <c:pt idx="129" formatCode="General">
                        <c:v>40</c:v>
                      </c:pt>
                      <c:pt idx="130" formatCode="General">
                        <c:v>54</c:v>
                      </c:pt>
                      <c:pt idx="131" formatCode="General">
                        <c:v>52</c:v>
                      </c:pt>
                      <c:pt idx="132" formatCode="General">
                        <c:v>34</c:v>
                      </c:pt>
                      <c:pt idx="133" formatCode="General">
                        <c:v>47</c:v>
                      </c:pt>
                      <c:pt idx="134" formatCode="General">
                        <c:v>36</c:v>
                      </c:pt>
                      <c:pt idx="135" formatCode="General">
                        <c:v>70</c:v>
                      </c:pt>
                      <c:pt idx="136" formatCode="General">
                        <c:v>37</c:v>
                      </c:pt>
                      <c:pt idx="137" formatCode="General">
                        <c:v>129</c:v>
                      </c:pt>
                      <c:pt idx="138" formatCode="General">
                        <c:v>90</c:v>
                      </c:pt>
                      <c:pt idx="139" formatCode="General">
                        <c:v>74</c:v>
                      </c:pt>
                      <c:pt idx="140" formatCode="General">
                        <c:v>24</c:v>
                      </c:pt>
                      <c:pt idx="141" formatCode="General">
                        <c:v>15</c:v>
                      </c:pt>
                      <c:pt idx="142" formatCode="General">
                        <c:v>35</c:v>
                      </c:pt>
                      <c:pt idx="143" formatCode="General">
                        <c:v>30</c:v>
                      </c:pt>
                      <c:pt idx="144" formatCode="General">
                        <c:v>46</c:v>
                      </c:pt>
                      <c:pt idx="145" formatCode="General">
                        <c:v>42</c:v>
                      </c:pt>
                      <c:pt idx="146" formatCode="General">
                        <c:v>89</c:v>
                      </c:pt>
                      <c:pt idx="147" formatCode="General">
                        <c:v>34</c:v>
                      </c:pt>
                      <c:pt idx="148" formatCode="General">
                        <c:v>53</c:v>
                      </c:pt>
                      <c:pt idx="149" formatCode="General">
                        <c:v>44</c:v>
                      </c:pt>
                      <c:pt idx="150" formatCode="General">
                        <c:v>44</c:v>
                      </c:pt>
                      <c:pt idx="151" formatCode="General">
                        <c:v>55</c:v>
                      </c:pt>
                      <c:pt idx="152" formatCode="General">
                        <c:v>56</c:v>
                      </c:pt>
                      <c:pt idx="153" formatCode="General">
                        <c:v>31</c:v>
                      </c:pt>
                      <c:pt idx="154" formatCode="General">
                        <c:v>5</c:v>
                      </c:pt>
                      <c:pt idx="155" formatCode="General">
                        <c:v>20</c:v>
                      </c:pt>
                      <c:pt idx="156" formatCode="General">
                        <c:v>40</c:v>
                      </c:pt>
                      <c:pt idx="157" formatCode="General">
                        <c:v>48</c:v>
                      </c:pt>
                      <c:pt idx="158" formatCode="General">
                        <c:v>56</c:v>
                      </c:pt>
                      <c:pt idx="159" formatCode="General">
                        <c:v>71</c:v>
                      </c:pt>
                      <c:pt idx="160" formatCode="General">
                        <c:v>86</c:v>
                      </c:pt>
                      <c:pt idx="161" formatCode="General">
                        <c:v>61</c:v>
                      </c:pt>
                      <c:pt idx="162" formatCode="General">
                        <c:v>39</c:v>
                      </c:pt>
                      <c:pt idx="163" formatCode="General">
                        <c:v>47</c:v>
                      </c:pt>
                      <c:pt idx="164" formatCode="General">
                        <c:v>62</c:v>
                      </c:pt>
                      <c:pt idx="165" formatCode="General">
                        <c:v>102</c:v>
                      </c:pt>
                      <c:pt idx="166" formatCode="General">
                        <c:v>57</c:v>
                      </c:pt>
                      <c:pt idx="167" formatCode="General">
                        <c:v>28</c:v>
                      </c:pt>
                      <c:pt idx="168" formatCode="General">
                        <c:v>25</c:v>
                      </c:pt>
                      <c:pt idx="169" formatCode="General">
                        <c:v>22</c:v>
                      </c:pt>
                      <c:pt idx="170" formatCode="General">
                        <c:v>56</c:v>
                      </c:pt>
                      <c:pt idx="171" formatCode="General">
                        <c:v>36</c:v>
                      </c:pt>
                      <c:pt idx="172" formatCode="General">
                        <c:v>40</c:v>
                      </c:pt>
                      <c:pt idx="173" formatCode="General">
                        <c:v>76</c:v>
                      </c:pt>
                      <c:pt idx="174" formatCode="General">
                        <c:v>78</c:v>
                      </c:pt>
                      <c:pt idx="175" formatCode="General">
                        <c:v>23</c:v>
                      </c:pt>
                      <c:pt idx="176" formatCode="General">
                        <c:v>27</c:v>
                      </c:pt>
                      <c:pt idx="177" formatCode="General">
                        <c:v>39</c:v>
                      </c:pt>
                      <c:pt idx="178" formatCode="General">
                        <c:v>44</c:v>
                      </c:pt>
                      <c:pt idx="179" formatCode="General">
                        <c:v>42</c:v>
                      </c:pt>
                      <c:pt idx="180" formatCode="General">
                        <c:v>32</c:v>
                      </c:pt>
                      <c:pt idx="181" formatCode="General">
                        <c:v>24</c:v>
                      </c:pt>
                      <c:pt idx="182" formatCode="General">
                        <c:v>40</c:v>
                      </c:pt>
                      <c:pt idx="183" formatCode="General">
                        <c:v>37</c:v>
                      </c:pt>
                      <c:pt idx="184" formatCode="General">
                        <c:v>59</c:v>
                      </c:pt>
                      <c:pt idx="185" formatCode="General">
                        <c:v>6</c:v>
                      </c:pt>
                      <c:pt idx="186" formatCode="General">
                        <c:v>5</c:v>
                      </c:pt>
                      <c:pt idx="187" formatCode="General">
                        <c:v>33</c:v>
                      </c:pt>
                      <c:pt idx="188" formatCode="General">
                        <c:v>32</c:v>
                      </c:pt>
                      <c:pt idx="189" formatCode="General">
                        <c:v>12</c:v>
                      </c:pt>
                      <c:pt idx="190" formatCode="General">
                        <c:v>14</c:v>
                      </c:pt>
                      <c:pt idx="191" formatCode="General">
                        <c:v>29</c:v>
                      </c:pt>
                      <c:pt idx="192" formatCode="General">
                        <c:v>29</c:v>
                      </c:pt>
                      <c:pt idx="193" formatCode="General">
                        <c:v>14</c:v>
                      </c:pt>
                      <c:pt idx="194" formatCode="General">
                        <c:v>56</c:v>
                      </c:pt>
                      <c:pt idx="195" formatCode="General">
                        <c:v>76</c:v>
                      </c:pt>
                      <c:pt idx="196" formatCode="General">
                        <c:v>63</c:v>
                      </c:pt>
                      <c:pt idx="197" formatCode="General">
                        <c:v>18</c:v>
                      </c:pt>
                      <c:pt idx="198" formatCode="General">
                        <c:v>48</c:v>
                      </c:pt>
                      <c:pt idx="199" formatCode="General">
                        <c:v>10</c:v>
                      </c:pt>
                      <c:pt idx="200" formatCode="General">
                        <c:v>3</c:v>
                      </c:pt>
                      <c:pt idx="201" formatCode="General">
                        <c:v>35</c:v>
                      </c:pt>
                      <c:pt idx="202" formatCode="General">
                        <c:v>57</c:v>
                      </c:pt>
                      <c:pt idx="203" formatCode="General">
                        <c:v>26</c:v>
                      </c:pt>
                      <c:pt idx="204" formatCode="General">
                        <c:v>39</c:v>
                      </c:pt>
                      <c:pt idx="205" formatCode="General">
                        <c:v>51</c:v>
                      </c:pt>
                      <c:pt idx="206" formatCode="General">
                        <c:v>39</c:v>
                      </c:pt>
                      <c:pt idx="207" formatCode="General">
                        <c:v>66</c:v>
                      </c:pt>
                      <c:pt idx="208" formatCode="General">
                        <c:v>95</c:v>
                      </c:pt>
                      <c:pt idx="209" formatCode="General">
                        <c:v>45</c:v>
                      </c:pt>
                      <c:pt idx="210" formatCode="General">
                        <c:v>50</c:v>
                      </c:pt>
                      <c:pt idx="211" formatCode="General">
                        <c:v>41</c:v>
                      </c:pt>
                      <c:pt idx="212" formatCode="General">
                        <c:v>50</c:v>
                      </c:pt>
                      <c:pt idx="213" formatCode="General">
                        <c:v>12</c:v>
                      </c:pt>
                      <c:pt idx="214" formatCode="General">
                        <c:v>20</c:v>
                      </c:pt>
                      <c:pt idx="215" formatCode="General">
                        <c:v>70</c:v>
                      </c:pt>
                      <c:pt idx="216" formatCode="General">
                        <c:v>90</c:v>
                      </c:pt>
                      <c:pt idx="217" formatCode="General">
                        <c:v>41</c:v>
                      </c:pt>
                      <c:pt idx="218" formatCode="General">
                        <c:v>35</c:v>
                      </c:pt>
                      <c:pt idx="219" formatCode="General">
                        <c:v>49</c:v>
                      </c:pt>
                      <c:pt idx="220" formatCode="General">
                        <c:v>34</c:v>
                      </c:pt>
                      <c:pt idx="221" formatCode="General">
                        <c:v>16</c:v>
                      </c:pt>
                      <c:pt idx="222" formatCode="General">
                        <c:v>86</c:v>
                      </c:pt>
                      <c:pt idx="223" formatCode="General">
                        <c:v>46</c:v>
                      </c:pt>
                      <c:pt idx="224" formatCode="General">
                        <c:v>44</c:v>
                      </c:pt>
                      <c:pt idx="225" formatCode="General">
                        <c:v>73</c:v>
                      </c:pt>
                      <c:pt idx="226" formatCode="General">
                        <c:v>54</c:v>
                      </c:pt>
                      <c:pt idx="227" formatCode="General">
                        <c:v>60</c:v>
                      </c:pt>
                      <c:pt idx="228" formatCode="General">
                        <c:v>48</c:v>
                      </c:pt>
                      <c:pt idx="229" formatCode="General">
                        <c:v>94</c:v>
                      </c:pt>
                      <c:pt idx="230" formatCode="General">
                        <c:v>102</c:v>
                      </c:pt>
                      <c:pt idx="231" formatCode="General">
                        <c:v>36</c:v>
                      </c:pt>
                      <c:pt idx="232" formatCode="General">
                        <c:v>25</c:v>
                      </c:pt>
                      <c:pt idx="233" formatCode="General">
                        <c:v>31</c:v>
                      </c:pt>
                      <c:pt idx="234" formatCode="General">
                        <c:v>60</c:v>
                      </c:pt>
                      <c:pt idx="235" formatCode="General">
                        <c:v>20</c:v>
                      </c:pt>
                      <c:pt idx="236" formatCode="General">
                        <c:v>25</c:v>
                      </c:pt>
                      <c:pt idx="250" formatCode="General">
                        <c:v>59</c:v>
                      </c:pt>
                      <c:pt idx="251" formatCode="General">
                        <c:v>146</c:v>
                      </c:pt>
                      <c:pt idx="252" formatCode="General">
                        <c:v>49</c:v>
                      </c:pt>
                      <c:pt idx="253" formatCode="General">
                        <c:v>65</c:v>
                      </c:pt>
                      <c:pt idx="254" formatCode="General">
                        <c:v>13</c:v>
                      </c:pt>
                      <c:pt idx="255" formatCode="General">
                        <c:v>61</c:v>
                      </c:pt>
                      <c:pt idx="256" formatCode="General">
                        <c:v>80</c:v>
                      </c:pt>
                      <c:pt idx="257" formatCode="General">
                        <c:v>116</c:v>
                      </c:pt>
                      <c:pt idx="258" formatCode="General">
                        <c:v>149</c:v>
                      </c:pt>
                      <c:pt idx="259" formatCode="General">
                        <c:v>48</c:v>
                      </c:pt>
                      <c:pt idx="260" formatCode="General">
                        <c:v>26</c:v>
                      </c:pt>
                      <c:pt idx="261" formatCode="General">
                        <c:v>52</c:v>
                      </c:pt>
                      <c:pt idx="262" formatCode="General">
                        <c:v>55</c:v>
                      </c:pt>
                      <c:pt idx="263" formatCode="General">
                        <c:v>47</c:v>
                      </c:pt>
                      <c:pt idx="264" formatCode="General">
                        <c:v>95</c:v>
                      </c:pt>
                      <c:pt idx="265" formatCode="General">
                        <c:v>208</c:v>
                      </c:pt>
                      <c:pt idx="266" formatCode="General">
                        <c:v>35</c:v>
                      </c:pt>
                      <c:pt idx="267" formatCode="General">
                        <c:v>27</c:v>
                      </c:pt>
                      <c:pt idx="268" formatCode="General">
                        <c:v>28</c:v>
                      </c:pt>
                      <c:pt idx="269" formatCode="General">
                        <c:v>68</c:v>
                      </c:pt>
                      <c:pt idx="270" formatCode="General">
                        <c:v>72</c:v>
                      </c:pt>
                      <c:pt idx="271" formatCode="General">
                        <c:v>73</c:v>
                      </c:pt>
                      <c:pt idx="272" formatCode="General">
                        <c:v>49</c:v>
                      </c:pt>
                      <c:pt idx="273" formatCode="General">
                        <c:v>39</c:v>
                      </c:pt>
                      <c:pt idx="274" formatCode="General">
                        <c:v>73</c:v>
                      </c:pt>
                      <c:pt idx="275" formatCode="General">
                        <c:v>99</c:v>
                      </c:pt>
                      <c:pt idx="276" formatCode="General">
                        <c:v>55</c:v>
                      </c:pt>
                      <c:pt idx="277" formatCode="General">
                        <c:v>63</c:v>
                      </c:pt>
                      <c:pt idx="278" formatCode="General">
                        <c:v>106</c:v>
                      </c:pt>
                      <c:pt idx="279" formatCode="General">
                        <c:v>64</c:v>
                      </c:pt>
                      <c:pt idx="280" formatCode="General">
                        <c:v>27</c:v>
                      </c:pt>
                      <c:pt idx="281" formatCode="General">
                        <c:v>54</c:v>
                      </c:pt>
                      <c:pt idx="282" formatCode="General">
                        <c:v>75</c:v>
                      </c:pt>
                      <c:pt idx="283" formatCode="General">
                        <c:v>48</c:v>
                      </c:pt>
                      <c:pt idx="284" formatCode="General">
                        <c:v>54</c:v>
                      </c:pt>
                      <c:pt idx="285" formatCode="General">
                        <c:v>121</c:v>
                      </c:pt>
                      <c:pt idx="286" formatCode="General">
                        <c:v>60</c:v>
                      </c:pt>
                      <c:pt idx="287" formatCode="General">
                        <c:v>38</c:v>
                      </c:pt>
                      <c:pt idx="288" formatCode="General">
                        <c:v>46</c:v>
                      </c:pt>
                      <c:pt idx="289" formatCode="General">
                        <c:v>50</c:v>
                      </c:pt>
                      <c:pt idx="290" formatCode="General">
                        <c:v>21</c:v>
                      </c:pt>
                      <c:pt idx="291" formatCode="General">
                        <c:v>36</c:v>
                      </c:pt>
                      <c:pt idx="292" formatCode="General">
                        <c:v>100</c:v>
                      </c:pt>
                      <c:pt idx="293" formatCode="General">
                        <c:v>56</c:v>
                      </c:pt>
                      <c:pt idx="294" formatCode="General">
                        <c:v>49</c:v>
                      </c:pt>
                      <c:pt idx="295" formatCode="General">
                        <c:v>48</c:v>
                      </c:pt>
                      <c:pt idx="296" formatCode="General">
                        <c:v>60</c:v>
                      </c:pt>
                      <c:pt idx="297" formatCode="General">
                        <c:v>32</c:v>
                      </c:pt>
                      <c:pt idx="298" formatCode="General">
                        <c:v>21</c:v>
                      </c:pt>
                      <c:pt idx="299" formatCode="General">
                        <c:v>89</c:v>
                      </c:pt>
                      <c:pt idx="300" formatCode="General">
                        <c:v>82</c:v>
                      </c:pt>
                      <c:pt idx="301" formatCode="General">
                        <c:v>51</c:v>
                      </c:pt>
                      <c:pt idx="302" formatCode="General">
                        <c:v>28</c:v>
                      </c:pt>
                      <c:pt idx="303" formatCode="General">
                        <c:v>38</c:v>
                      </c:pt>
                      <c:pt idx="304" formatCode="General">
                        <c:v>40</c:v>
                      </c:pt>
                      <c:pt idx="305" formatCode="General">
                        <c:v>41</c:v>
                      </c:pt>
                      <c:pt idx="306" formatCode="General">
                        <c:v>75</c:v>
                      </c:pt>
                      <c:pt idx="307" formatCode="General">
                        <c:v>56</c:v>
                      </c:pt>
                      <c:pt idx="308" formatCode="General">
                        <c:v>32</c:v>
                      </c:pt>
                      <c:pt idx="309" formatCode="General">
                        <c:v>34</c:v>
                      </c:pt>
                      <c:pt idx="310" formatCode="General">
                        <c:v>20</c:v>
                      </c:pt>
                      <c:pt idx="311" formatCode="General">
                        <c:v>65</c:v>
                      </c:pt>
                      <c:pt idx="312" formatCode="General">
                        <c:v>66</c:v>
                      </c:pt>
                      <c:pt idx="313" formatCode="General">
                        <c:v>110</c:v>
                      </c:pt>
                      <c:pt idx="314" formatCode="General">
                        <c:v>72</c:v>
                      </c:pt>
                      <c:pt idx="315" formatCode="General">
                        <c:v>69</c:v>
                      </c:pt>
                      <c:pt idx="316" formatCode="General">
                        <c:v>18</c:v>
                      </c:pt>
                      <c:pt idx="317" formatCode="General">
                        <c:v>34</c:v>
                      </c:pt>
                      <c:pt idx="318" formatCode="General">
                        <c:v>44</c:v>
                      </c:pt>
                      <c:pt idx="319" formatCode="General">
                        <c:v>21</c:v>
                      </c:pt>
                      <c:pt idx="320" formatCode="General">
                        <c:v>81</c:v>
                      </c:pt>
                      <c:pt idx="321" formatCode="General">
                        <c:v>64</c:v>
                      </c:pt>
                      <c:pt idx="322" formatCode="General">
                        <c:v>30</c:v>
                      </c:pt>
                      <c:pt idx="323" formatCode="General">
                        <c:v>40</c:v>
                      </c:pt>
                      <c:pt idx="324" formatCode="General">
                        <c:v>43</c:v>
                      </c:pt>
                      <c:pt idx="325" formatCode="General">
                        <c:v>36</c:v>
                      </c:pt>
                      <c:pt idx="326" formatCode="General">
                        <c:v>13</c:v>
                      </c:pt>
                      <c:pt idx="327" formatCode="General">
                        <c:v>77</c:v>
                      </c:pt>
                      <c:pt idx="328" formatCode="General">
                        <c:v>58</c:v>
                      </c:pt>
                      <c:pt idx="329" formatCode="General">
                        <c:v>40</c:v>
                      </c:pt>
                      <c:pt idx="330" formatCode="General">
                        <c:v>29</c:v>
                      </c:pt>
                      <c:pt idx="331" formatCode="General">
                        <c:v>26</c:v>
                      </c:pt>
                      <c:pt idx="332" formatCode="General">
                        <c:v>19</c:v>
                      </c:pt>
                      <c:pt idx="333" formatCode="General">
                        <c:v>27</c:v>
                      </c:pt>
                      <c:pt idx="334" formatCode="General">
                        <c:v>48</c:v>
                      </c:pt>
                      <c:pt idx="335" formatCode="General">
                        <c:v>70</c:v>
                      </c:pt>
                      <c:pt idx="336" formatCode="General">
                        <c:v>17</c:v>
                      </c:pt>
                      <c:pt idx="337" formatCode="General">
                        <c:v>50</c:v>
                      </c:pt>
                      <c:pt idx="338" formatCode="General">
                        <c:v>32</c:v>
                      </c:pt>
                      <c:pt idx="339" formatCode="General">
                        <c:v>41</c:v>
                      </c:pt>
                      <c:pt idx="340" formatCode="General">
                        <c:v>28</c:v>
                      </c:pt>
                      <c:pt idx="341" formatCode="General">
                        <c:v>56</c:v>
                      </c:pt>
                      <c:pt idx="342" formatCode="General">
                        <c:v>43</c:v>
                      </c:pt>
                      <c:pt idx="343" formatCode="General">
                        <c:v>20</c:v>
                      </c:pt>
                      <c:pt idx="344" formatCode="General">
                        <c:v>47</c:v>
                      </c:pt>
                      <c:pt idx="345" formatCode="General">
                        <c:v>49</c:v>
                      </c:pt>
                      <c:pt idx="346" formatCode="General">
                        <c:v>29</c:v>
                      </c:pt>
                      <c:pt idx="347" formatCode="General">
                        <c:v>30</c:v>
                      </c:pt>
                      <c:pt idx="348" formatCode="General">
                        <c:v>87</c:v>
                      </c:pt>
                      <c:pt idx="349" formatCode="General">
                        <c:v>62</c:v>
                      </c:pt>
                      <c:pt idx="350" formatCode="General">
                        <c:v>96</c:v>
                      </c:pt>
                      <c:pt idx="351" formatCode="General">
                        <c:v>17</c:v>
                      </c:pt>
                      <c:pt idx="352" formatCode="General">
                        <c:v>27</c:v>
                      </c:pt>
                      <c:pt idx="353" formatCode="General">
                        <c:v>17</c:v>
                      </c:pt>
                      <c:pt idx="354" formatCode="General">
                        <c:v>41</c:v>
                      </c:pt>
                      <c:pt idx="355" formatCode="General">
                        <c:v>61</c:v>
                      </c:pt>
                      <c:pt idx="356" formatCode="General">
                        <c:v>42</c:v>
                      </c:pt>
                      <c:pt idx="357" formatCode="General">
                        <c:v>23</c:v>
                      </c:pt>
                      <c:pt idx="358" formatCode="General">
                        <c:v>11</c:v>
                      </c:pt>
                      <c:pt idx="359" formatCode="General">
                        <c:v>33</c:v>
                      </c:pt>
                      <c:pt idx="360" formatCode="General">
                        <c:v>15</c:v>
                      </c:pt>
                      <c:pt idx="361" formatCode="General">
                        <c:v>25</c:v>
                      </c:pt>
                      <c:pt idx="362" formatCode="General">
                        <c:v>80</c:v>
                      </c:pt>
                      <c:pt idx="363" formatCode="General">
                        <c:v>50</c:v>
                      </c:pt>
                      <c:pt idx="364" formatCode="General">
                        <c:v>34</c:v>
                      </c:pt>
                      <c:pt idx="365" formatCode="General">
                        <c:v>29</c:v>
                      </c:pt>
                      <c:pt idx="366" formatCode="General">
                        <c:v>33</c:v>
                      </c:pt>
                      <c:pt idx="367" formatCode="General">
                        <c:v>20</c:v>
                      </c:pt>
                      <c:pt idx="368" formatCode="General">
                        <c:v>31</c:v>
                      </c:pt>
                      <c:pt idx="369" formatCode="General">
                        <c:v>77</c:v>
                      </c:pt>
                      <c:pt idx="370" formatCode="General">
                        <c:v>53</c:v>
                      </c:pt>
                      <c:pt idx="371" formatCode="General">
                        <c:v>23</c:v>
                      </c:pt>
                      <c:pt idx="372" formatCode="General">
                        <c:v>51</c:v>
                      </c:pt>
                      <c:pt idx="373" formatCode="General">
                        <c:v>40</c:v>
                      </c:pt>
                      <c:pt idx="374" formatCode="General">
                        <c:v>33</c:v>
                      </c:pt>
                      <c:pt idx="375" formatCode="General">
                        <c:v>39</c:v>
                      </c:pt>
                      <c:pt idx="376" formatCode="General">
                        <c:v>82</c:v>
                      </c:pt>
                      <c:pt idx="377" formatCode="General">
                        <c:v>89</c:v>
                      </c:pt>
                      <c:pt idx="378" formatCode="General">
                        <c:v>16</c:v>
                      </c:pt>
                      <c:pt idx="379" formatCode="General">
                        <c:v>22</c:v>
                      </c:pt>
                      <c:pt idx="380" formatCode="General">
                        <c:v>43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C62F-4006-9F30-F7A5E78419E7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Baton Rouge MRT  - Average Daily Users </a:t>
            </a:r>
          </a:p>
        </c:rich>
      </c:tx>
      <c:layout>
        <c:manualLayout>
          <c:xMode val="edge"/>
          <c:yMode val="edge"/>
          <c:x val="0.18233669934303651"/>
          <c:y val="2.239261672571969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July</c:v>
                  </c:pt>
                  <c:pt idx="1">
                    <c:v>August</c:v>
                  </c:pt>
                  <c:pt idx="2">
                    <c:v>September</c:v>
                  </c:pt>
                  <c:pt idx="3">
                    <c:v>October</c:v>
                  </c:pt>
                  <c:pt idx="4">
                    <c:v>November</c:v>
                  </c:pt>
                  <c:pt idx="5">
                    <c:v>December</c:v>
                  </c:pt>
                  <c:pt idx="6">
                    <c:v>January</c:v>
                  </c:pt>
                  <c:pt idx="7">
                    <c:v>February</c:v>
                  </c:pt>
                  <c:pt idx="8">
                    <c:v>March</c:v>
                  </c:pt>
                  <c:pt idx="9">
                    <c:v>April</c:v>
                  </c:pt>
                  <c:pt idx="10">
                    <c:v>May</c:v>
                  </c:pt>
                  <c:pt idx="11">
                    <c:v>June</c:v>
                  </c:pt>
                  <c:pt idx="12">
                    <c:v>July</c:v>
                  </c:pt>
                </c:lvl>
                <c:lvl>
                  <c:pt idx="0">
                    <c:v>2021</c:v>
                  </c:pt>
                  <c:pt idx="6">
                    <c:v>2022</c:v>
                  </c:pt>
                </c:lvl>
              </c:multiLvlStrCache>
            </c:multiLvlStrRef>
          </c:cat>
          <c:val>
            <c:numRef>
              <c:f>Monthly!$C$3:$C$15</c:f>
              <c:numCache>
                <c:formatCode>0</c:formatCode>
                <c:ptCount val="13"/>
                <c:pt idx="0">
                  <c:v>133.38461538461539</c:v>
                </c:pt>
                <c:pt idx="1">
                  <c:v>118.35483870967742</c:v>
                </c:pt>
                <c:pt idx="2">
                  <c:v>144.56666666666666</c:v>
                </c:pt>
                <c:pt idx="3" formatCode="General">
                  <c:v>143</c:v>
                </c:pt>
                <c:pt idx="4" formatCode="General">
                  <c:v>127</c:v>
                </c:pt>
                <c:pt idx="5" formatCode="General">
                  <c:v>95</c:v>
                </c:pt>
                <c:pt idx="6">
                  <c:v>96</c:v>
                </c:pt>
                <c:pt idx="7">
                  <c:v>109</c:v>
                </c:pt>
                <c:pt idx="8">
                  <c:v>139</c:v>
                </c:pt>
                <c:pt idx="9">
                  <c:v>171</c:v>
                </c:pt>
                <c:pt idx="10">
                  <c:v>134</c:v>
                </c:pt>
                <c:pt idx="11">
                  <c:v>115</c:v>
                </c:pt>
                <c:pt idx="12">
                  <c:v>122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AD-474F-8ABF-3208F876C38E}"/>
            </c:ext>
          </c:extLst>
        </c:ser>
        <c:ser>
          <c:idx val="1"/>
          <c:order val="2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July</c:v>
                  </c:pt>
                  <c:pt idx="1">
                    <c:v>August</c:v>
                  </c:pt>
                  <c:pt idx="2">
                    <c:v>September</c:v>
                  </c:pt>
                  <c:pt idx="3">
                    <c:v>October</c:v>
                  </c:pt>
                  <c:pt idx="4">
                    <c:v>November</c:v>
                  </c:pt>
                  <c:pt idx="5">
                    <c:v>December</c:v>
                  </c:pt>
                  <c:pt idx="6">
                    <c:v>January</c:v>
                  </c:pt>
                  <c:pt idx="7">
                    <c:v>February</c:v>
                  </c:pt>
                  <c:pt idx="8">
                    <c:v>March</c:v>
                  </c:pt>
                  <c:pt idx="9">
                    <c:v>April</c:v>
                  </c:pt>
                  <c:pt idx="10">
                    <c:v>May</c:v>
                  </c:pt>
                  <c:pt idx="11">
                    <c:v>June</c:v>
                  </c:pt>
                  <c:pt idx="12">
                    <c:v>July</c:v>
                  </c:pt>
                </c:lvl>
                <c:lvl>
                  <c:pt idx="0">
                    <c:v>2021</c:v>
                  </c:pt>
                  <c:pt idx="6">
                    <c:v>2022</c:v>
                  </c:pt>
                </c:lvl>
              </c:multiLvlStrCache>
            </c:multiLvlStrRef>
          </c:cat>
          <c:val>
            <c:numRef>
              <c:f>Monthly!$D$3:$D$15</c:f>
              <c:numCache>
                <c:formatCode>0</c:formatCode>
                <c:ptCount val="13"/>
                <c:pt idx="0">
                  <c:v>131.76923076923077</c:v>
                </c:pt>
                <c:pt idx="1">
                  <c:v>140.35483870967741</c:v>
                </c:pt>
                <c:pt idx="2">
                  <c:v>146.5</c:v>
                </c:pt>
                <c:pt idx="3" formatCode="General">
                  <c:v>149</c:v>
                </c:pt>
                <c:pt idx="4" formatCode="General">
                  <c:v>116</c:v>
                </c:pt>
                <c:pt idx="5" formatCode="General">
                  <c:v>102</c:v>
                </c:pt>
                <c:pt idx="6">
                  <c:v>76</c:v>
                </c:pt>
                <c:pt idx="7" formatCode="General">
                  <c:v>87</c:v>
                </c:pt>
                <c:pt idx="8">
                  <c:v>122</c:v>
                </c:pt>
                <c:pt idx="9">
                  <c:v>147</c:v>
                </c:pt>
                <c:pt idx="10">
                  <c:v>143</c:v>
                </c:pt>
                <c:pt idx="11">
                  <c:v>126</c:v>
                </c:pt>
                <c:pt idx="12">
                  <c:v>126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AD-474F-8ABF-3208F876C3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July</c:v>
                        </c:pt>
                        <c:pt idx="1">
                          <c:v>August</c:v>
                        </c:pt>
                        <c:pt idx="2">
                          <c:v>September</c:v>
                        </c:pt>
                        <c:pt idx="3">
                          <c:v>October</c:v>
                        </c:pt>
                        <c:pt idx="4">
                          <c:v>November</c:v>
                        </c:pt>
                        <c:pt idx="5">
                          <c:v>December</c:v>
                        </c:pt>
                        <c:pt idx="6">
                          <c:v>January</c:v>
                        </c:pt>
                        <c:pt idx="7">
                          <c:v>February</c:v>
                        </c:pt>
                        <c:pt idx="8">
                          <c:v>March</c:v>
                        </c:pt>
                        <c:pt idx="9">
                          <c:v>April</c:v>
                        </c:pt>
                        <c:pt idx="10">
                          <c:v>May</c:v>
                        </c:pt>
                        <c:pt idx="11">
                          <c:v>June</c:v>
                        </c:pt>
                        <c:pt idx="12">
                          <c:v>July</c:v>
                        </c:pt>
                      </c:lvl>
                      <c:lvl>
                        <c:pt idx="0">
                          <c:v>2021</c:v>
                        </c:pt>
                        <c:pt idx="6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Monthly!$B$3:$B$15</c15:sqref>
                        </c15:formulaRef>
                      </c:ext>
                    </c:extLst>
                    <c:numCache>
                      <c:formatCode>General</c:formatCode>
                      <c:ptCount val="1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96AD-474F-8ABF-3208F876C38E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July</c:v>
                        </c:pt>
                        <c:pt idx="1">
                          <c:v>August</c:v>
                        </c:pt>
                        <c:pt idx="2">
                          <c:v>September</c:v>
                        </c:pt>
                        <c:pt idx="3">
                          <c:v>October</c:v>
                        </c:pt>
                        <c:pt idx="4">
                          <c:v>November</c:v>
                        </c:pt>
                        <c:pt idx="5">
                          <c:v>December</c:v>
                        </c:pt>
                        <c:pt idx="6">
                          <c:v>January</c:v>
                        </c:pt>
                        <c:pt idx="7">
                          <c:v>February</c:v>
                        </c:pt>
                        <c:pt idx="8">
                          <c:v>March</c:v>
                        </c:pt>
                        <c:pt idx="9">
                          <c:v>April</c:v>
                        </c:pt>
                        <c:pt idx="10">
                          <c:v>May</c:v>
                        </c:pt>
                        <c:pt idx="11">
                          <c:v>June</c:v>
                        </c:pt>
                        <c:pt idx="12">
                          <c:v>July</c:v>
                        </c:pt>
                      </c:lvl>
                      <c:lvl>
                        <c:pt idx="0">
                          <c:v>2021</c:v>
                        </c:pt>
                        <c:pt idx="6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Monthly!$E$3:$E$15</c15:sqref>
                        </c15:formulaRef>
                      </c:ext>
                    </c:extLst>
                    <c:numCache>
                      <c:formatCode>0</c:formatCode>
                      <c:ptCount val="13"/>
                      <c:pt idx="0">
                        <c:v>265.15384615384619</c:v>
                      </c:pt>
                      <c:pt idx="1">
                        <c:v>258.70967741935482</c:v>
                      </c:pt>
                      <c:pt idx="2">
                        <c:v>291.06666666666666</c:v>
                      </c:pt>
                      <c:pt idx="3">
                        <c:v>292</c:v>
                      </c:pt>
                      <c:pt idx="4">
                        <c:v>243</c:v>
                      </c:pt>
                      <c:pt idx="5" formatCode="General">
                        <c:v>197</c:v>
                      </c:pt>
                      <c:pt idx="6">
                        <c:v>172</c:v>
                      </c:pt>
                      <c:pt idx="7">
                        <c:v>196</c:v>
                      </c:pt>
                      <c:pt idx="8">
                        <c:v>261</c:v>
                      </c:pt>
                      <c:pt idx="9">
                        <c:v>318</c:v>
                      </c:pt>
                      <c:pt idx="10">
                        <c:v>277</c:v>
                      </c:pt>
                      <c:pt idx="11">
                        <c:v>241</c:v>
                      </c:pt>
                      <c:pt idx="12">
                        <c:v>248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96AD-474F-8ABF-3208F876C38E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Baton Rouge MRT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94.935483870967744</c:v>
                </c:pt>
                <c:pt idx="1">
                  <c:v>109.25</c:v>
                </c:pt>
                <c:pt idx="2">
                  <c:v>137.33333333333334</c:v>
                </c:pt>
                <c:pt idx="3">
                  <c:v>171.3</c:v>
                </c:pt>
                <c:pt idx="4">
                  <c:v>133.90322580645162</c:v>
                </c:pt>
                <c:pt idx="5">
                  <c:v>115.43333333333334</c:v>
                </c:pt>
                <c:pt idx="6">
                  <c:v>117.84090909090909</c:v>
                </c:pt>
                <c:pt idx="7">
                  <c:v>115.97058823529412</c:v>
                </c:pt>
                <c:pt idx="8">
                  <c:v>144.56666666666666</c:v>
                </c:pt>
                <c:pt idx="9">
                  <c:v>142.70967741935485</c:v>
                </c:pt>
                <c:pt idx="10">
                  <c:v>126.53333333333333</c:v>
                </c:pt>
                <c:pt idx="11">
                  <c:v>96.41935483870968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EE-4B74-8258-AFF8B688FC3C}"/>
            </c:ext>
          </c:extLst>
        </c:ser>
        <c:ser>
          <c:idx val="1"/>
          <c:order val="1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71.935483870967744</c:v>
                </c:pt>
                <c:pt idx="1">
                  <c:v>86.535714285714292</c:v>
                </c:pt>
                <c:pt idx="2">
                  <c:v>122.27777777777777</c:v>
                </c:pt>
                <c:pt idx="3">
                  <c:v>147.36666666666667</c:v>
                </c:pt>
                <c:pt idx="4">
                  <c:v>142.54838709677421</c:v>
                </c:pt>
                <c:pt idx="5">
                  <c:v>126.26666666666667</c:v>
                </c:pt>
                <c:pt idx="6">
                  <c:v>127.43181818181819</c:v>
                </c:pt>
                <c:pt idx="7">
                  <c:v>133</c:v>
                </c:pt>
                <c:pt idx="8">
                  <c:v>146.5</c:v>
                </c:pt>
                <c:pt idx="9">
                  <c:v>148.90322580645162</c:v>
                </c:pt>
                <c:pt idx="10">
                  <c:v>115.76666666666667</c:v>
                </c:pt>
                <c:pt idx="11">
                  <c:v>105.6774193548387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5EE-4B74-8258-AFF8B688FC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166.87096774193549</c:v>
                      </c:pt>
                      <c:pt idx="1">
                        <c:v>195.78571428571428</c:v>
                      </c:pt>
                      <c:pt idx="2">
                        <c:v>259.61111111111109</c:v>
                      </c:pt>
                      <c:pt idx="3">
                        <c:v>318.66666666666669</c:v>
                      </c:pt>
                      <c:pt idx="4">
                        <c:v>276.45161290322585</c:v>
                      </c:pt>
                      <c:pt idx="5">
                        <c:v>241.7</c:v>
                      </c:pt>
                      <c:pt idx="6">
                        <c:v>245.27272727272728</c:v>
                      </c:pt>
                      <c:pt idx="7">
                        <c:v>248.97058823529412</c:v>
                      </c:pt>
                      <c:pt idx="8">
                        <c:v>291.06666666666666</c:v>
                      </c:pt>
                      <c:pt idx="9">
                        <c:v>291.61290322580646</c:v>
                      </c:pt>
                      <c:pt idx="10">
                        <c:v>242.3</c:v>
                      </c:pt>
                      <c:pt idx="11">
                        <c:v>202.09677419354838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5EE-4B74-8258-AFF8B688FC3C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Baton Rouge MRT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97.245283018867923</c:v>
                </c:pt>
                <c:pt idx="1">
                  <c:v>91.735849056603769</c:v>
                </c:pt>
                <c:pt idx="2">
                  <c:v>103.01886792452831</c:v>
                </c:pt>
                <c:pt idx="3">
                  <c:v>93.17307692307692</c:v>
                </c:pt>
                <c:pt idx="4">
                  <c:v>103.30769230769231</c:v>
                </c:pt>
                <c:pt idx="5">
                  <c:v>196.30188679245282</c:v>
                </c:pt>
                <c:pt idx="6">
                  <c:v>178.34615384615384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EC-446F-8A1F-BBE24F3F7E9A}"/>
            </c:ext>
          </c:extLst>
        </c:ser>
        <c:ser>
          <c:idx val="1"/>
          <c:order val="1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112.20754716981132</c:v>
                </c:pt>
                <c:pt idx="1">
                  <c:v>143.37735849056602</c:v>
                </c:pt>
                <c:pt idx="2">
                  <c:v>117.94339622641509</c:v>
                </c:pt>
                <c:pt idx="3">
                  <c:v>114.51923076923077</c:v>
                </c:pt>
                <c:pt idx="4">
                  <c:v>102.86538461538461</c:v>
                </c:pt>
                <c:pt idx="5">
                  <c:v>160.09433962264151</c:v>
                </c:pt>
                <c:pt idx="6">
                  <c:v>121.44230769230769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EC-446F-8A1F-BBE24F3F7E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209.45283018867923</c:v>
                      </c:pt>
                      <c:pt idx="1">
                        <c:v>235.11320754716979</c:v>
                      </c:pt>
                      <c:pt idx="2">
                        <c:v>220.96226415094338</c:v>
                      </c:pt>
                      <c:pt idx="3">
                        <c:v>207.69230769230768</c:v>
                      </c:pt>
                      <c:pt idx="4">
                        <c:v>206.17307692307691</c:v>
                      </c:pt>
                      <c:pt idx="5">
                        <c:v>356.39622641509436</c:v>
                      </c:pt>
                      <c:pt idx="6">
                        <c:v>299.78846153846155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BEC-446F-8A1F-BBE24F3F7E9A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Baton Rouge MRT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0.30534351145038169</c:v>
                </c:pt>
                <c:pt idx="1">
                  <c:v>1.9083969465648856E-2</c:v>
                </c:pt>
                <c:pt idx="2">
                  <c:v>0.11450381679389313</c:v>
                </c:pt>
                <c:pt idx="3">
                  <c:v>0.12213740458015267</c:v>
                </c:pt>
                <c:pt idx="4">
                  <c:v>0.11450381679389313</c:v>
                </c:pt>
                <c:pt idx="5">
                  <c:v>0.53435114503816794</c:v>
                </c:pt>
                <c:pt idx="6">
                  <c:v>2.4541984732824429</c:v>
                </c:pt>
                <c:pt idx="7">
                  <c:v>3.4656488549618323</c:v>
                </c:pt>
                <c:pt idx="8">
                  <c:v>3.1106870229007635</c:v>
                </c:pt>
                <c:pt idx="9">
                  <c:v>3.9389312977099236</c:v>
                </c:pt>
                <c:pt idx="10">
                  <c:v>3.7595419847328246</c:v>
                </c:pt>
                <c:pt idx="11">
                  <c:v>4.2938931297709928</c:v>
                </c:pt>
                <c:pt idx="12">
                  <c:v>4.4885496183206106</c:v>
                </c:pt>
                <c:pt idx="13">
                  <c:v>3.3041825095057034</c:v>
                </c:pt>
                <c:pt idx="14">
                  <c:v>3.5210727969348659</c:v>
                </c:pt>
                <c:pt idx="15">
                  <c:v>3.7604562737642584</c:v>
                </c:pt>
                <c:pt idx="16">
                  <c:v>4.1444866920152093</c:v>
                </c:pt>
                <c:pt idx="17">
                  <c:v>7.4106463878327</c:v>
                </c:pt>
                <c:pt idx="18">
                  <c:v>9.4182509505703429</c:v>
                </c:pt>
                <c:pt idx="19">
                  <c:v>4.4068441064638781</c:v>
                </c:pt>
                <c:pt idx="20">
                  <c:v>2.6349809885931559</c:v>
                </c:pt>
                <c:pt idx="21">
                  <c:v>1.2623574144486691</c:v>
                </c:pt>
                <c:pt idx="22">
                  <c:v>0.69581749049429653</c:v>
                </c:pt>
                <c:pt idx="23">
                  <c:v>0.69581749049429653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F3B-4D48-9FA6-644AD38A59C0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0.85496183206106868</c:v>
                </c:pt>
                <c:pt idx="1">
                  <c:v>4.5801526717557252E-2</c:v>
                </c:pt>
                <c:pt idx="2">
                  <c:v>0.20229007633587787</c:v>
                </c:pt>
                <c:pt idx="3">
                  <c:v>0.21755725190839695</c:v>
                </c:pt>
                <c:pt idx="4">
                  <c:v>0.28244274809160308</c:v>
                </c:pt>
                <c:pt idx="5">
                  <c:v>2.4961832061068701</c:v>
                </c:pt>
                <c:pt idx="6">
                  <c:v>2.4847328244274811</c:v>
                </c:pt>
                <c:pt idx="7">
                  <c:v>3.7671755725190841</c:v>
                </c:pt>
                <c:pt idx="8">
                  <c:v>5.2366412213740459</c:v>
                </c:pt>
                <c:pt idx="9">
                  <c:v>5.9160305343511448</c:v>
                </c:pt>
                <c:pt idx="10">
                  <c:v>5.9351145038167941</c:v>
                </c:pt>
                <c:pt idx="11">
                  <c:v>5.2824427480916034</c:v>
                </c:pt>
                <c:pt idx="12">
                  <c:v>5.3091603053435117</c:v>
                </c:pt>
                <c:pt idx="13">
                  <c:v>5.2395437262357412</c:v>
                </c:pt>
                <c:pt idx="14">
                  <c:v>5.9543726235741445</c:v>
                </c:pt>
                <c:pt idx="15">
                  <c:v>6.1026615969581748</c:v>
                </c:pt>
                <c:pt idx="16">
                  <c:v>7.0760456273764261</c:v>
                </c:pt>
                <c:pt idx="17">
                  <c:v>9.5095057034220538</c:v>
                </c:pt>
                <c:pt idx="18">
                  <c:v>9.8098859315589362</c:v>
                </c:pt>
                <c:pt idx="19">
                  <c:v>7.3079847908745244</c:v>
                </c:pt>
                <c:pt idx="20">
                  <c:v>3.8441064638783269</c:v>
                </c:pt>
                <c:pt idx="21">
                  <c:v>2.3916349809885933</c:v>
                </c:pt>
                <c:pt idx="22">
                  <c:v>1.3650190114068441</c:v>
                </c:pt>
                <c:pt idx="23">
                  <c:v>1.2053231939163498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F3B-4D48-9FA6-644AD38A59C0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0.48571428571428571</c:v>
                </c:pt>
                <c:pt idx="1">
                  <c:v>2.8571428571428571E-2</c:v>
                </c:pt>
                <c:pt idx="2">
                  <c:v>0.28846153846153844</c:v>
                </c:pt>
                <c:pt idx="3">
                  <c:v>7.6190476190476197E-2</c:v>
                </c:pt>
                <c:pt idx="4">
                  <c:v>0.13333333333333333</c:v>
                </c:pt>
                <c:pt idx="5">
                  <c:v>0.22857142857142856</c:v>
                </c:pt>
                <c:pt idx="6">
                  <c:v>1.2857142857142858</c:v>
                </c:pt>
                <c:pt idx="7">
                  <c:v>4.3047619047619046</c:v>
                </c:pt>
                <c:pt idx="8">
                  <c:v>7.4380952380952383</c:v>
                </c:pt>
                <c:pt idx="9">
                  <c:v>7.7211538461538458</c:v>
                </c:pt>
                <c:pt idx="10">
                  <c:v>8.7692307692307701</c:v>
                </c:pt>
                <c:pt idx="11">
                  <c:v>6.634615384615385</c:v>
                </c:pt>
                <c:pt idx="12">
                  <c:v>5.8557692307692308</c:v>
                </c:pt>
                <c:pt idx="13">
                  <c:v>4.5865384615384617</c:v>
                </c:pt>
                <c:pt idx="14">
                  <c:v>5.0476190476190474</c:v>
                </c:pt>
                <c:pt idx="15">
                  <c:v>3.8666666666666667</c:v>
                </c:pt>
                <c:pt idx="16">
                  <c:v>4.5999999999999996</c:v>
                </c:pt>
                <c:pt idx="17">
                  <c:v>5.9238095238095241</c:v>
                </c:pt>
                <c:pt idx="18">
                  <c:v>4.5904761904761902</c:v>
                </c:pt>
                <c:pt idx="19">
                  <c:v>3.2952380952380951</c:v>
                </c:pt>
                <c:pt idx="20">
                  <c:v>2.3714285714285714</c:v>
                </c:pt>
                <c:pt idx="21">
                  <c:v>1.2952380952380953</c:v>
                </c:pt>
                <c:pt idx="22">
                  <c:v>0.99047619047619051</c:v>
                </c:pt>
                <c:pt idx="23">
                  <c:v>0.92380952380952386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F3B-4D48-9FA6-644AD38A59C0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0.85496183206106868</c:v>
                </c:pt>
                <c:pt idx="1">
                  <c:v>0.11428571428571428</c:v>
                </c:pt>
                <c:pt idx="2">
                  <c:v>0.6</c:v>
                </c:pt>
                <c:pt idx="3">
                  <c:v>0.30476190476190479</c:v>
                </c:pt>
                <c:pt idx="4">
                  <c:v>0.27619047619047621</c:v>
                </c:pt>
                <c:pt idx="5">
                  <c:v>0.55238095238095242</c:v>
                </c:pt>
                <c:pt idx="6">
                  <c:v>3.3714285714285714</c:v>
                </c:pt>
                <c:pt idx="7">
                  <c:v>11.019047619047619</c:v>
                </c:pt>
                <c:pt idx="8">
                  <c:v>16.019047619047619</c:v>
                </c:pt>
                <c:pt idx="9">
                  <c:v>17.71153846153846</c:v>
                </c:pt>
                <c:pt idx="10">
                  <c:v>19.240384615384617</c:v>
                </c:pt>
                <c:pt idx="11">
                  <c:v>16.721153846153847</c:v>
                </c:pt>
                <c:pt idx="12">
                  <c:v>13.211538461538462</c:v>
                </c:pt>
                <c:pt idx="13">
                  <c:v>12.451923076923077</c:v>
                </c:pt>
                <c:pt idx="14">
                  <c:v>12.114285714285714</c:v>
                </c:pt>
                <c:pt idx="15">
                  <c:v>12.81904761904762</c:v>
                </c:pt>
                <c:pt idx="16">
                  <c:v>11.742857142857142</c:v>
                </c:pt>
                <c:pt idx="17">
                  <c:v>10.504761904761905</c:v>
                </c:pt>
                <c:pt idx="18">
                  <c:v>8.8380952380952387</c:v>
                </c:pt>
                <c:pt idx="19">
                  <c:v>8.019047619047619</c:v>
                </c:pt>
                <c:pt idx="20">
                  <c:v>4.2857142857142856</c:v>
                </c:pt>
                <c:pt idx="21">
                  <c:v>2.9238095238095236</c:v>
                </c:pt>
                <c:pt idx="22">
                  <c:v>2.4952380952380953</c:v>
                </c:pt>
                <c:pt idx="23">
                  <c:v>1.4380952380952381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F3B-4D48-9FA6-644AD38A59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1.1603053435114503</c:v>
                      </c:pt>
                      <c:pt idx="1">
                        <c:v>6.4885496183206104E-2</c:v>
                      </c:pt>
                      <c:pt idx="2">
                        <c:v>0.31679389312977102</c:v>
                      </c:pt>
                      <c:pt idx="3">
                        <c:v>0.33969465648854963</c:v>
                      </c:pt>
                      <c:pt idx="4">
                        <c:v>0.39694656488549618</c:v>
                      </c:pt>
                      <c:pt idx="5">
                        <c:v>3.0305343511450378</c:v>
                      </c:pt>
                      <c:pt idx="6">
                        <c:v>4.9389312977099245</c:v>
                      </c:pt>
                      <c:pt idx="7">
                        <c:v>7.2328244274809164</c:v>
                      </c:pt>
                      <c:pt idx="8">
                        <c:v>8.3473282442748094</c:v>
                      </c:pt>
                      <c:pt idx="9">
                        <c:v>9.8549618320610683</c:v>
                      </c:pt>
                      <c:pt idx="10">
                        <c:v>9.6946564885496187</c:v>
                      </c:pt>
                      <c:pt idx="11">
                        <c:v>9.5763358778625971</c:v>
                      </c:pt>
                      <c:pt idx="12">
                        <c:v>9.7977099236641223</c:v>
                      </c:pt>
                      <c:pt idx="13">
                        <c:v>8.5437262357414454</c:v>
                      </c:pt>
                      <c:pt idx="14">
                        <c:v>9.4754454205090113</c:v>
                      </c:pt>
                      <c:pt idx="15">
                        <c:v>9.8631178707224336</c:v>
                      </c:pt>
                      <c:pt idx="16">
                        <c:v>11.220532319391635</c:v>
                      </c:pt>
                      <c:pt idx="17">
                        <c:v>16.920152091254753</c:v>
                      </c:pt>
                      <c:pt idx="18">
                        <c:v>19.228136882129277</c:v>
                      </c:pt>
                      <c:pt idx="19">
                        <c:v>11.714828897338403</c:v>
                      </c:pt>
                      <c:pt idx="20">
                        <c:v>6.4790874524714823</c:v>
                      </c:pt>
                      <c:pt idx="21">
                        <c:v>3.6539923954372622</c:v>
                      </c:pt>
                      <c:pt idx="22">
                        <c:v>2.0608365019011408</c:v>
                      </c:pt>
                      <c:pt idx="23">
                        <c:v>1.9011406844106462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DF3B-4D48-9FA6-644AD38A59C0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1.3406761177753543</c:v>
                      </c:pt>
                      <c:pt idx="1">
                        <c:v>0.14285714285714285</c:v>
                      </c:pt>
                      <c:pt idx="2">
                        <c:v>0.88846153846153841</c:v>
                      </c:pt>
                      <c:pt idx="3">
                        <c:v>0.38095238095238099</c:v>
                      </c:pt>
                      <c:pt idx="4">
                        <c:v>0.40952380952380951</c:v>
                      </c:pt>
                      <c:pt idx="5">
                        <c:v>0.78095238095238095</c:v>
                      </c:pt>
                      <c:pt idx="6">
                        <c:v>4.6571428571428575</c:v>
                      </c:pt>
                      <c:pt idx="7">
                        <c:v>15.323809523809523</c:v>
                      </c:pt>
                      <c:pt idx="8">
                        <c:v>23.457142857142856</c:v>
                      </c:pt>
                      <c:pt idx="9">
                        <c:v>25.432692307692307</c:v>
                      </c:pt>
                      <c:pt idx="10">
                        <c:v>28.009615384615387</c:v>
                      </c:pt>
                      <c:pt idx="11">
                        <c:v>23.355769230769234</c:v>
                      </c:pt>
                      <c:pt idx="12">
                        <c:v>19.067307692307693</c:v>
                      </c:pt>
                      <c:pt idx="13">
                        <c:v>17.03846153846154</c:v>
                      </c:pt>
                      <c:pt idx="14">
                        <c:v>17.161904761904761</c:v>
                      </c:pt>
                      <c:pt idx="15">
                        <c:v>16.685714285714287</c:v>
                      </c:pt>
                      <c:pt idx="16">
                        <c:v>16.342857142857142</c:v>
                      </c:pt>
                      <c:pt idx="17">
                        <c:v>16.428571428571431</c:v>
                      </c:pt>
                      <c:pt idx="18">
                        <c:v>13.428571428571429</c:v>
                      </c:pt>
                      <c:pt idx="19">
                        <c:v>11.314285714285713</c:v>
                      </c:pt>
                      <c:pt idx="20">
                        <c:v>6.6571428571428566</c:v>
                      </c:pt>
                      <c:pt idx="21">
                        <c:v>4.2190476190476192</c:v>
                      </c:pt>
                      <c:pt idx="22">
                        <c:v>3.4857142857142858</c:v>
                      </c:pt>
                      <c:pt idx="23">
                        <c:v>2.361904761904762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F3B-4D48-9FA6-644AD38A59C0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Baton Rouge MRT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Pedestrians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Weather!$O$3:$O$380</c:f>
              <c:numCache>
                <c:formatCode>General</c:formatCode>
                <c:ptCount val="378"/>
                <c:pt idx="0">
                  <c:v>80</c:v>
                </c:pt>
                <c:pt idx="1">
                  <c:v>76.7</c:v>
                </c:pt>
                <c:pt idx="2">
                  <c:v>80.7</c:v>
                </c:pt>
                <c:pt idx="3">
                  <c:v>82.1</c:v>
                </c:pt>
                <c:pt idx="4">
                  <c:v>82.4</c:v>
                </c:pt>
                <c:pt idx="5">
                  <c:v>83.6</c:v>
                </c:pt>
                <c:pt idx="6">
                  <c:v>82.8</c:v>
                </c:pt>
                <c:pt idx="7">
                  <c:v>82.4</c:v>
                </c:pt>
                <c:pt idx="8">
                  <c:v>79.7</c:v>
                </c:pt>
                <c:pt idx="9">
                  <c:v>79</c:v>
                </c:pt>
                <c:pt idx="10">
                  <c:v>81.3</c:v>
                </c:pt>
                <c:pt idx="11">
                  <c:v>82.7</c:v>
                </c:pt>
                <c:pt idx="12">
                  <c:v>80.3</c:v>
                </c:pt>
                <c:pt idx="13">
                  <c:v>80.3</c:v>
                </c:pt>
                <c:pt idx="14">
                  <c:v>77.5</c:v>
                </c:pt>
                <c:pt idx="15">
                  <c:v>76.599999999999994</c:v>
                </c:pt>
                <c:pt idx="16">
                  <c:v>78.3</c:v>
                </c:pt>
                <c:pt idx="17">
                  <c:v>76.3</c:v>
                </c:pt>
                <c:pt idx="18">
                  <c:v>77.7</c:v>
                </c:pt>
                <c:pt idx="19">
                  <c:v>79.599999999999994</c:v>
                </c:pt>
                <c:pt idx="20">
                  <c:v>82.6</c:v>
                </c:pt>
                <c:pt idx="21">
                  <c:v>78.8</c:v>
                </c:pt>
                <c:pt idx="22">
                  <c:v>80.400000000000006</c:v>
                </c:pt>
                <c:pt idx="23">
                  <c:v>79.2</c:v>
                </c:pt>
                <c:pt idx="24">
                  <c:v>77</c:v>
                </c:pt>
                <c:pt idx="25">
                  <c:v>78.099999999999994</c:v>
                </c:pt>
                <c:pt idx="26">
                  <c:v>81.3</c:v>
                </c:pt>
                <c:pt idx="27">
                  <c:v>77.900000000000006</c:v>
                </c:pt>
                <c:pt idx="28">
                  <c:v>80.5</c:v>
                </c:pt>
                <c:pt idx="29">
                  <c:v>80.599999999999994</c:v>
                </c:pt>
                <c:pt idx="30">
                  <c:v>81.3</c:v>
                </c:pt>
                <c:pt idx="31">
                  <c:v>80.3</c:v>
                </c:pt>
                <c:pt idx="32">
                  <c:v>82.3</c:v>
                </c:pt>
                <c:pt idx="33">
                  <c:v>81.599999999999994</c:v>
                </c:pt>
                <c:pt idx="34">
                  <c:v>83.3</c:v>
                </c:pt>
                <c:pt idx="35">
                  <c:v>84.1</c:v>
                </c:pt>
                <c:pt idx="36">
                  <c:v>82.8</c:v>
                </c:pt>
                <c:pt idx="37">
                  <c:v>78.900000000000006</c:v>
                </c:pt>
                <c:pt idx="38">
                  <c:v>79.400000000000006</c:v>
                </c:pt>
                <c:pt idx="39">
                  <c:v>76.3</c:v>
                </c:pt>
                <c:pt idx="40">
                  <c:v>76.7</c:v>
                </c:pt>
                <c:pt idx="41">
                  <c:v>74.3</c:v>
                </c:pt>
                <c:pt idx="44">
                  <c:v>81.2</c:v>
                </c:pt>
                <c:pt idx="45">
                  <c:v>79.7</c:v>
                </c:pt>
                <c:pt idx="46">
                  <c:v>80.3</c:v>
                </c:pt>
                <c:pt idx="47">
                  <c:v>80</c:v>
                </c:pt>
                <c:pt idx="48">
                  <c:v>81.900000000000006</c:v>
                </c:pt>
                <c:pt idx="49">
                  <c:v>78.3</c:v>
                </c:pt>
                <c:pt idx="50">
                  <c:v>78.7</c:v>
                </c:pt>
                <c:pt idx="51">
                  <c:v>78</c:v>
                </c:pt>
                <c:pt idx="52">
                  <c:v>76</c:v>
                </c:pt>
                <c:pt idx="53">
                  <c:v>72.2</c:v>
                </c:pt>
                <c:pt idx="54">
                  <c:v>72.599999999999994</c:v>
                </c:pt>
                <c:pt idx="55">
                  <c:v>75.900000000000006</c:v>
                </c:pt>
                <c:pt idx="56">
                  <c:v>77</c:v>
                </c:pt>
                <c:pt idx="57">
                  <c:v>73</c:v>
                </c:pt>
                <c:pt idx="58">
                  <c:v>74.8</c:v>
                </c:pt>
                <c:pt idx="59">
                  <c:v>76.8</c:v>
                </c:pt>
                <c:pt idx="60">
                  <c:v>78</c:v>
                </c:pt>
                <c:pt idx="61">
                  <c:v>76.8</c:v>
                </c:pt>
                <c:pt idx="62">
                  <c:v>76.2</c:v>
                </c:pt>
                <c:pt idx="63">
                  <c:v>76.8</c:v>
                </c:pt>
                <c:pt idx="64">
                  <c:v>79</c:v>
                </c:pt>
                <c:pt idx="65">
                  <c:v>64.8</c:v>
                </c:pt>
                <c:pt idx="66">
                  <c:v>66.2</c:v>
                </c:pt>
                <c:pt idx="67">
                  <c:v>65.599999999999994</c:v>
                </c:pt>
                <c:pt idx="68">
                  <c:v>67.400000000000006</c:v>
                </c:pt>
                <c:pt idx="69">
                  <c:v>69.900000000000006</c:v>
                </c:pt>
                <c:pt idx="70">
                  <c:v>74.599999999999994</c:v>
                </c:pt>
                <c:pt idx="71">
                  <c:v>73.5</c:v>
                </c:pt>
                <c:pt idx="72">
                  <c:v>73</c:v>
                </c:pt>
                <c:pt idx="73">
                  <c:v>74.099999999999994</c:v>
                </c:pt>
                <c:pt idx="74">
                  <c:v>75</c:v>
                </c:pt>
                <c:pt idx="75">
                  <c:v>74.8</c:v>
                </c:pt>
                <c:pt idx="76">
                  <c:v>75.7</c:v>
                </c:pt>
                <c:pt idx="77">
                  <c:v>75.3</c:v>
                </c:pt>
                <c:pt idx="78">
                  <c:v>73.3</c:v>
                </c:pt>
                <c:pt idx="79">
                  <c:v>72.900000000000006</c:v>
                </c:pt>
                <c:pt idx="80">
                  <c:v>74.5</c:v>
                </c:pt>
                <c:pt idx="81">
                  <c:v>73.5</c:v>
                </c:pt>
                <c:pt idx="82">
                  <c:v>73.400000000000006</c:v>
                </c:pt>
                <c:pt idx="83">
                  <c:v>74.599999999999994</c:v>
                </c:pt>
                <c:pt idx="84">
                  <c:v>76.099999999999994</c:v>
                </c:pt>
                <c:pt idx="85">
                  <c:v>78.400000000000006</c:v>
                </c:pt>
                <c:pt idx="86">
                  <c:v>76.900000000000006</c:v>
                </c:pt>
                <c:pt idx="87">
                  <c:v>75.599999999999994</c:v>
                </c:pt>
                <c:pt idx="88">
                  <c:v>76.2</c:v>
                </c:pt>
                <c:pt idx="89">
                  <c:v>67.2</c:v>
                </c:pt>
                <c:pt idx="90">
                  <c:v>59.2</c:v>
                </c:pt>
                <c:pt idx="91">
                  <c:v>60</c:v>
                </c:pt>
                <c:pt idx="92">
                  <c:v>64.7</c:v>
                </c:pt>
                <c:pt idx="93">
                  <c:v>72.2</c:v>
                </c:pt>
                <c:pt idx="94">
                  <c:v>74.7</c:v>
                </c:pt>
                <c:pt idx="95">
                  <c:v>74</c:v>
                </c:pt>
                <c:pt idx="96">
                  <c:v>73.7</c:v>
                </c:pt>
                <c:pt idx="97">
                  <c:v>73</c:v>
                </c:pt>
                <c:pt idx="98">
                  <c:v>72.8</c:v>
                </c:pt>
                <c:pt idx="99">
                  <c:v>70.400000000000006</c:v>
                </c:pt>
                <c:pt idx="100">
                  <c:v>72</c:v>
                </c:pt>
                <c:pt idx="101">
                  <c:v>62</c:v>
                </c:pt>
                <c:pt idx="102">
                  <c:v>58.8</c:v>
                </c:pt>
                <c:pt idx="103">
                  <c:v>56.4</c:v>
                </c:pt>
                <c:pt idx="104">
                  <c:v>59.7</c:v>
                </c:pt>
                <c:pt idx="105">
                  <c:v>61.8</c:v>
                </c:pt>
                <c:pt idx="106">
                  <c:v>62.3</c:v>
                </c:pt>
                <c:pt idx="107">
                  <c:v>59</c:v>
                </c:pt>
                <c:pt idx="108">
                  <c:v>48.8</c:v>
                </c:pt>
                <c:pt idx="109">
                  <c:v>51.7</c:v>
                </c:pt>
                <c:pt idx="110">
                  <c:v>54.4</c:v>
                </c:pt>
                <c:pt idx="111">
                  <c:v>53.4</c:v>
                </c:pt>
                <c:pt idx="112">
                  <c:v>55.8</c:v>
                </c:pt>
                <c:pt idx="113">
                  <c:v>56.7</c:v>
                </c:pt>
                <c:pt idx="114">
                  <c:v>62.6</c:v>
                </c:pt>
                <c:pt idx="115">
                  <c:v>62.4</c:v>
                </c:pt>
                <c:pt idx="116">
                  <c:v>56.2</c:v>
                </c:pt>
                <c:pt idx="117">
                  <c:v>49.4</c:v>
                </c:pt>
                <c:pt idx="118">
                  <c:v>51.4</c:v>
                </c:pt>
                <c:pt idx="119">
                  <c:v>59</c:v>
                </c:pt>
                <c:pt idx="120">
                  <c:v>60.2</c:v>
                </c:pt>
                <c:pt idx="121">
                  <c:v>64</c:v>
                </c:pt>
                <c:pt idx="122">
                  <c:v>62</c:v>
                </c:pt>
                <c:pt idx="123">
                  <c:v>52.1</c:v>
                </c:pt>
                <c:pt idx="124">
                  <c:v>58.1</c:v>
                </c:pt>
                <c:pt idx="125">
                  <c:v>64.8</c:v>
                </c:pt>
                <c:pt idx="126">
                  <c:v>60.4</c:v>
                </c:pt>
                <c:pt idx="127">
                  <c:v>48.9</c:v>
                </c:pt>
                <c:pt idx="128">
                  <c:v>55.9</c:v>
                </c:pt>
                <c:pt idx="129">
                  <c:v>64.3</c:v>
                </c:pt>
                <c:pt idx="130">
                  <c:v>51</c:v>
                </c:pt>
                <c:pt idx="131">
                  <c:v>48.2</c:v>
                </c:pt>
                <c:pt idx="132">
                  <c:v>53.5</c:v>
                </c:pt>
                <c:pt idx="133">
                  <c:v>51.1</c:v>
                </c:pt>
                <c:pt idx="134">
                  <c:v>52.8</c:v>
                </c:pt>
                <c:pt idx="135">
                  <c:v>55.2</c:v>
                </c:pt>
                <c:pt idx="136">
                  <c:v>56.9</c:v>
                </c:pt>
                <c:pt idx="137">
                  <c:v>58.2</c:v>
                </c:pt>
                <c:pt idx="138">
                  <c:v>59.8</c:v>
                </c:pt>
                <c:pt idx="139">
                  <c:v>62.5</c:v>
                </c:pt>
                <c:pt idx="140">
                  <c:v>65.5</c:v>
                </c:pt>
                <c:pt idx="141">
                  <c:v>53.1</c:v>
                </c:pt>
                <c:pt idx="142">
                  <c:v>54.4</c:v>
                </c:pt>
                <c:pt idx="143">
                  <c:v>65.599999999999994</c:v>
                </c:pt>
                <c:pt idx="144">
                  <c:v>75.2</c:v>
                </c:pt>
                <c:pt idx="145">
                  <c:v>65.599999999999994</c:v>
                </c:pt>
                <c:pt idx="146">
                  <c:v>49.8</c:v>
                </c:pt>
                <c:pt idx="147">
                  <c:v>56.6</c:v>
                </c:pt>
                <c:pt idx="148">
                  <c:v>64</c:v>
                </c:pt>
                <c:pt idx="149">
                  <c:v>68.099999999999994</c:v>
                </c:pt>
                <c:pt idx="150">
                  <c:v>70.5</c:v>
                </c:pt>
                <c:pt idx="151">
                  <c:v>68.099999999999994</c:v>
                </c:pt>
                <c:pt idx="152">
                  <c:v>68.2</c:v>
                </c:pt>
                <c:pt idx="153">
                  <c:v>49.5</c:v>
                </c:pt>
                <c:pt idx="154">
                  <c:v>43.9</c:v>
                </c:pt>
                <c:pt idx="155">
                  <c:v>44.4</c:v>
                </c:pt>
                <c:pt idx="156">
                  <c:v>48</c:v>
                </c:pt>
                <c:pt idx="157">
                  <c:v>52.4</c:v>
                </c:pt>
                <c:pt idx="158">
                  <c:v>63.7</c:v>
                </c:pt>
                <c:pt idx="159">
                  <c:v>70.5</c:v>
                </c:pt>
                <c:pt idx="160">
                  <c:v>72.7</c:v>
                </c:pt>
                <c:pt idx="161">
                  <c:v>69.3</c:v>
                </c:pt>
                <c:pt idx="162">
                  <c:v>72.3</c:v>
                </c:pt>
                <c:pt idx="163">
                  <c:v>74.599999999999994</c:v>
                </c:pt>
                <c:pt idx="164">
                  <c:v>74.3</c:v>
                </c:pt>
                <c:pt idx="165">
                  <c:v>76</c:v>
                </c:pt>
                <c:pt idx="166">
                  <c:v>76.8</c:v>
                </c:pt>
                <c:pt idx="167">
                  <c:v>53.6</c:v>
                </c:pt>
                <c:pt idx="168">
                  <c:v>37</c:v>
                </c:pt>
                <c:pt idx="169">
                  <c:v>42.4</c:v>
                </c:pt>
                <c:pt idx="170">
                  <c:v>57.3</c:v>
                </c:pt>
                <c:pt idx="171">
                  <c:v>56.9</c:v>
                </c:pt>
                <c:pt idx="172">
                  <c:v>42.9</c:v>
                </c:pt>
                <c:pt idx="173">
                  <c:v>59.2</c:v>
                </c:pt>
                <c:pt idx="174">
                  <c:v>67.099999999999994</c:v>
                </c:pt>
                <c:pt idx="175">
                  <c:v>48.3</c:v>
                </c:pt>
                <c:pt idx="176">
                  <c:v>46.3</c:v>
                </c:pt>
                <c:pt idx="177">
                  <c:v>49.3</c:v>
                </c:pt>
                <c:pt idx="178">
                  <c:v>51.8</c:v>
                </c:pt>
                <c:pt idx="179">
                  <c:v>55.1</c:v>
                </c:pt>
                <c:pt idx="180">
                  <c:v>50.8</c:v>
                </c:pt>
                <c:pt idx="181">
                  <c:v>39.6</c:v>
                </c:pt>
                <c:pt idx="182">
                  <c:v>44.1</c:v>
                </c:pt>
                <c:pt idx="183">
                  <c:v>48.8</c:v>
                </c:pt>
                <c:pt idx="184">
                  <c:v>63.2</c:v>
                </c:pt>
                <c:pt idx="185">
                  <c:v>46.9</c:v>
                </c:pt>
                <c:pt idx="186">
                  <c:v>34.1</c:v>
                </c:pt>
                <c:pt idx="187">
                  <c:v>34.299999999999997</c:v>
                </c:pt>
                <c:pt idx="188">
                  <c:v>37</c:v>
                </c:pt>
                <c:pt idx="189">
                  <c:v>44.1</c:v>
                </c:pt>
                <c:pt idx="190">
                  <c:v>48.5</c:v>
                </c:pt>
                <c:pt idx="191">
                  <c:v>42.7</c:v>
                </c:pt>
                <c:pt idx="192">
                  <c:v>45.1</c:v>
                </c:pt>
                <c:pt idx="193">
                  <c:v>46.3</c:v>
                </c:pt>
                <c:pt idx="194">
                  <c:v>41.6</c:v>
                </c:pt>
                <c:pt idx="195">
                  <c:v>52.3</c:v>
                </c:pt>
                <c:pt idx="196">
                  <c:v>54</c:v>
                </c:pt>
                <c:pt idx="197">
                  <c:v>58.6</c:v>
                </c:pt>
                <c:pt idx="198">
                  <c:v>66.099999999999994</c:v>
                </c:pt>
                <c:pt idx="199">
                  <c:v>53</c:v>
                </c:pt>
                <c:pt idx="200">
                  <c:v>35.200000000000003</c:v>
                </c:pt>
                <c:pt idx="201">
                  <c:v>37.5</c:v>
                </c:pt>
                <c:pt idx="202">
                  <c:v>42.1</c:v>
                </c:pt>
                <c:pt idx="203">
                  <c:v>47.8</c:v>
                </c:pt>
                <c:pt idx="204">
                  <c:v>46.2</c:v>
                </c:pt>
                <c:pt idx="205">
                  <c:v>49.3</c:v>
                </c:pt>
                <c:pt idx="206">
                  <c:v>52.9</c:v>
                </c:pt>
                <c:pt idx="207">
                  <c:v>53.5</c:v>
                </c:pt>
                <c:pt idx="208">
                  <c:v>52.3</c:v>
                </c:pt>
                <c:pt idx="209">
                  <c:v>42.8</c:v>
                </c:pt>
                <c:pt idx="210">
                  <c:v>48.7</c:v>
                </c:pt>
                <c:pt idx="211">
                  <c:v>52.5</c:v>
                </c:pt>
                <c:pt idx="212">
                  <c:v>64.7</c:v>
                </c:pt>
                <c:pt idx="213">
                  <c:v>69.5</c:v>
                </c:pt>
                <c:pt idx="214">
                  <c:v>46.4</c:v>
                </c:pt>
                <c:pt idx="215">
                  <c:v>48.2</c:v>
                </c:pt>
                <c:pt idx="216">
                  <c:v>54.6</c:v>
                </c:pt>
                <c:pt idx="217">
                  <c:v>70.400000000000006</c:v>
                </c:pt>
                <c:pt idx="218">
                  <c:v>73.900000000000006</c:v>
                </c:pt>
                <c:pt idx="219">
                  <c:v>70.8</c:v>
                </c:pt>
                <c:pt idx="220">
                  <c:v>69.3</c:v>
                </c:pt>
                <c:pt idx="221">
                  <c:v>49</c:v>
                </c:pt>
                <c:pt idx="222">
                  <c:v>53.8</c:v>
                </c:pt>
                <c:pt idx="223">
                  <c:v>48.8</c:v>
                </c:pt>
                <c:pt idx="224">
                  <c:v>44.7</c:v>
                </c:pt>
                <c:pt idx="225">
                  <c:v>52.7</c:v>
                </c:pt>
                <c:pt idx="226">
                  <c:v>57.8</c:v>
                </c:pt>
                <c:pt idx="227">
                  <c:v>58.5</c:v>
                </c:pt>
                <c:pt idx="228">
                  <c:v>60.4</c:v>
                </c:pt>
                <c:pt idx="229">
                  <c:v>68.400000000000006</c:v>
                </c:pt>
                <c:pt idx="230">
                  <c:v>73.5</c:v>
                </c:pt>
                <c:pt idx="231">
                  <c:v>70.5</c:v>
                </c:pt>
                <c:pt idx="232">
                  <c:v>54.3</c:v>
                </c:pt>
                <c:pt idx="233">
                  <c:v>50.4</c:v>
                </c:pt>
                <c:pt idx="234">
                  <c:v>57.8</c:v>
                </c:pt>
                <c:pt idx="235">
                  <c:v>59.4</c:v>
                </c:pt>
                <c:pt idx="236">
                  <c:v>41.1</c:v>
                </c:pt>
                <c:pt idx="237">
                  <c:v>33</c:v>
                </c:pt>
                <c:pt idx="238">
                  <c:v>58.2</c:v>
                </c:pt>
                <c:pt idx="239">
                  <c:v>61</c:v>
                </c:pt>
                <c:pt idx="240">
                  <c:v>59.7</c:v>
                </c:pt>
                <c:pt idx="241">
                  <c:v>59.6</c:v>
                </c:pt>
                <c:pt idx="242">
                  <c:v>72.2</c:v>
                </c:pt>
                <c:pt idx="243">
                  <c:v>57.5</c:v>
                </c:pt>
                <c:pt idx="244">
                  <c:v>58.3</c:v>
                </c:pt>
                <c:pt idx="245">
                  <c:v>64.400000000000006</c:v>
                </c:pt>
                <c:pt idx="246">
                  <c:v>69.3</c:v>
                </c:pt>
                <c:pt idx="247">
                  <c:v>55.8</c:v>
                </c:pt>
                <c:pt idx="248">
                  <c:v>58.2</c:v>
                </c:pt>
                <c:pt idx="249">
                  <c:v>58.1</c:v>
                </c:pt>
                <c:pt idx="250">
                  <c:v>62.1</c:v>
                </c:pt>
                <c:pt idx="251">
                  <c:v>66</c:v>
                </c:pt>
                <c:pt idx="252">
                  <c:v>68.7</c:v>
                </c:pt>
                <c:pt idx="253">
                  <c:v>71</c:v>
                </c:pt>
                <c:pt idx="254">
                  <c:v>69.7</c:v>
                </c:pt>
                <c:pt idx="255">
                  <c:v>59.4</c:v>
                </c:pt>
                <c:pt idx="256">
                  <c:v>59</c:v>
                </c:pt>
                <c:pt idx="257">
                  <c:v>64.8</c:v>
                </c:pt>
                <c:pt idx="258">
                  <c:v>66.5</c:v>
                </c:pt>
                <c:pt idx="259">
                  <c:v>68.099999999999994</c:v>
                </c:pt>
                <c:pt idx="260">
                  <c:v>69.8</c:v>
                </c:pt>
                <c:pt idx="261">
                  <c:v>75.900000000000006</c:v>
                </c:pt>
                <c:pt idx="262">
                  <c:v>62.8</c:v>
                </c:pt>
                <c:pt idx="263">
                  <c:v>57.2</c:v>
                </c:pt>
                <c:pt idx="264">
                  <c:v>58.7</c:v>
                </c:pt>
                <c:pt idx="265">
                  <c:v>66.400000000000006</c:v>
                </c:pt>
                <c:pt idx="266">
                  <c:v>66.099999999999994</c:v>
                </c:pt>
                <c:pt idx="267">
                  <c:v>70.099999999999994</c:v>
                </c:pt>
                <c:pt idx="268">
                  <c:v>72.3</c:v>
                </c:pt>
                <c:pt idx="269">
                  <c:v>67.2</c:v>
                </c:pt>
                <c:pt idx="270">
                  <c:v>71.8</c:v>
                </c:pt>
                <c:pt idx="271">
                  <c:v>75.7</c:v>
                </c:pt>
                <c:pt idx="272">
                  <c:v>73.8</c:v>
                </c:pt>
                <c:pt idx="273">
                  <c:v>64.400000000000006</c:v>
                </c:pt>
                <c:pt idx="274">
                  <c:v>59.7</c:v>
                </c:pt>
                <c:pt idx="275">
                  <c:v>66</c:v>
                </c:pt>
                <c:pt idx="276">
                  <c:v>73.7</c:v>
                </c:pt>
                <c:pt idx="277">
                  <c:v>69.8</c:v>
                </c:pt>
                <c:pt idx="278">
                  <c:v>73.3</c:v>
                </c:pt>
                <c:pt idx="279">
                  <c:v>74.3</c:v>
                </c:pt>
                <c:pt idx="280">
                  <c:v>71.3</c:v>
                </c:pt>
                <c:pt idx="281">
                  <c:v>67.400000000000006</c:v>
                </c:pt>
                <c:pt idx="282">
                  <c:v>65</c:v>
                </c:pt>
                <c:pt idx="283">
                  <c:v>66.5</c:v>
                </c:pt>
                <c:pt idx="284">
                  <c:v>69</c:v>
                </c:pt>
                <c:pt idx="285">
                  <c:v>72.7</c:v>
                </c:pt>
                <c:pt idx="286">
                  <c:v>74.3</c:v>
                </c:pt>
                <c:pt idx="287">
                  <c:v>78</c:v>
                </c:pt>
                <c:pt idx="288">
                  <c:v>79.400000000000006</c:v>
                </c:pt>
                <c:pt idx="289">
                  <c:v>79.2</c:v>
                </c:pt>
                <c:pt idx="290">
                  <c:v>80</c:v>
                </c:pt>
                <c:pt idx="291">
                  <c:v>73.900000000000006</c:v>
                </c:pt>
                <c:pt idx="292">
                  <c:v>76.400000000000006</c:v>
                </c:pt>
                <c:pt idx="293">
                  <c:v>80.099999999999994</c:v>
                </c:pt>
                <c:pt idx="294">
                  <c:v>81.400000000000006</c:v>
                </c:pt>
                <c:pt idx="295">
                  <c:v>79.099999999999994</c:v>
                </c:pt>
                <c:pt idx="296">
                  <c:v>79.3</c:v>
                </c:pt>
                <c:pt idx="297">
                  <c:v>80.7</c:v>
                </c:pt>
                <c:pt idx="298">
                  <c:v>76.3</c:v>
                </c:pt>
                <c:pt idx="299">
                  <c:v>77.400000000000006</c:v>
                </c:pt>
                <c:pt idx="300">
                  <c:v>81</c:v>
                </c:pt>
                <c:pt idx="301">
                  <c:v>80.3</c:v>
                </c:pt>
                <c:pt idx="302">
                  <c:v>81.8</c:v>
                </c:pt>
                <c:pt idx="303">
                  <c:v>81.7</c:v>
                </c:pt>
                <c:pt idx="304">
                  <c:v>81.099999999999994</c:v>
                </c:pt>
                <c:pt idx="305">
                  <c:v>82.7</c:v>
                </c:pt>
                <c:pt idx="306">
                  <c:v>80.8</c:v>
                </c:pt>
                <c:pt idx="307">
                  <c:v>80.3</c:v>
                </c:pt>
                <c:pt idx="308">
                  <c:v>78.7</c:v>
                </c:pt>
                <c:pt idx="309">
                  <c:v>78.900000000000006</c:v>
                </c:pt>
                <c:pt idx="310">
                  <c:v>75.400000000000006</c:v>
                </c:pt>
                <c:pt idx="311">
                  <c:v>75.599999999999994</c:v>
                </c:pt>
                <c:pt idx="312">
                  <c:v>79.400000000000006</c:v>
                </c:pt>
                <c:pt idx="313">
                  <c:v>78.8</c:v>
                </c:pt>
                <c:pt idx="314">
                  <c:v>79.400000000000006</c:v>
                </c:pt>
                <c:pt idx="315">
                  <c:v>82</c:v>
                </c:pt>
                <c:pt idx="316">
                  <c:v>81.5</c:v>
                </c:pt>
                <c:pt idx="317">
                  <c:v>82.2</c:v>
                </c:pt>
                <c:pt idx="318">
                  <c:v>82.2</c:v>
                </c:pt>
                <c:pt idx="319">
                  <c:v>81.8</c:v>
                </c:pt>
                <c:pt idx="320">
                  <c:v>83.2</c:v>
                </c:pt>
                <c:pt idx="321">
                  <c:v>80.400000000000006</c:v>
                </c:pt>
                <c:pt idx="322">
                  <c:v>82.1</c:v>
                </c:pt>
                <c:pt idx="323">
                  <c:v>83.6</c:v>
                </c:pt>
                <c:pt idx="324">
                  <c:v>83.8</c:v>
                </c:pt>
                <c:pt idx="325">
                  <c:v>82</c:v>
                </c:pt>
                <c:pt idx="326">
                  <c:v>78</c:v>
                </c:pt>
                <c:pt idx="327">
                  <c:v>80.3</c:v>
                </c:pt>
                <c:pt idx="328">
                  <c:v>85.1</c:v>
                </c:pt>
                <c:pt idx="329">
                  <c:v>84.4</c:v>
                </c:pt>
                <c:pt idx="330">
                  <c:v>85.2</c:v>
                </c:pt>
                <c:pt idx="331">
                  <c:v>86.1</c:v>
                </c:pt>
                <c:pt idx="332">
                  <c:v>86.1</c:v>
                </c:pt>
                <c:pt idx="333">
                  <c:v>86.8</c:v>
                </c:pt>
                <c:pt idx="334">
                  <c:v>88.3</c:v>
                </c:pt>
                <c:pt idx="335">
                  <c:v>89.9</c:v>
                </c:pt>
                <c:pt idx="336">
                  <c:v>87.9</c:v>
                </c:pt>
                <c:pt idx="337">
                  <c:v>86.2</c:v>
                </c:pt>
                <c:pt idx="338">
                  <c:v>87.3</c:v>
                </c:pt>
                <c:pt idx="339">
                  <c:v>87.7</c:v>
                </c:pt>
                <c:pt idx="340">
                  <c:v>88.8</c:v>
                </c:pt>
                <c:pt idx="341">
                  <c:v>88.1</c:v>
                </c:pt>
                <c:pt idx="342">
                  <c:v>83</c:v>
                </c:pt>
                <c:pt idx="343">
                  <c:v>82.1</c:v>
                </c:pt>
                <c:pt idx="344">
                  <c:v>83.9</c:v>
                </c:pt>
                <c:pt idx="345">
                  <c:v>81.7</c:v>
                </c:pt>
                <c:pt idx="346">
                  <c:v>81.599999999999994</c:v>
                </c:pt>
                <c:pt idx="347">
                  <c:v>81.2</c:v>
                </c:pt>
                <c:pt idx="348">
                  <c:v>81.099999999999994</c:v>
                </c:pt>
                <c:pt idx="349">
                  <c:v>82.8</c:v>
                </c:pt>
                <c:pt idx="350">
                  <c:v>84.1</c:v>
                </c:pt>
                <c:pt idx="351">
                  <c:v>79.599999999999994</c:v>
                </c:pt>
                <c:pt idx="352">
                  <c:v>81</c:v>
                </c:pt>
                <c:pt idx="353">
                  <c:v>84</c:v>
                </c:pt>
                <c:pt idx="354">
                  <c:v>84.9</c:v>
                </c:pt>
                <c:pt idx="355">
                  <c:v>86.6</c:v>
                </c:pt>
                <c:pt idx="356">
                  <c:v>84.1</c:v>
                </c:pt>
                <c:pt idx="357">
                  <c:v>84.6</c:v>
                </c:pt>
                <c:pt idx="358">
                  <c:v>83.1</c:v>
                </c:pt>
                <c:pt idx="359">
                  <c:v>83.5</c:v>
                </c:pt>
                <c:pt idx="360">
                  <c:v>80.5</c:v>
                </c:pt>
                <c:pt idx="361">
                  <c:v>82.5</c:v>
                </c:pt>
                <c:pt idx="362">
                  <c:v>82.1</c:v>
                </c:pt>
                <c:pt idx="363">
                  <c:v>84.8</c:v>
                </c:pt>
                <c:pt idx="364">
                  <c:v>85.2</c:v>
                </c:pt>
                <c:pt idx="365">
                  <c:v>87.3</c:v>
                </c:pt>
                <c:pt idx="366">
                  <c:v>87.1</c:v>
                </c:pt>
                <c:pt idx="367">
                  <c:v>84.1</c:v>
                </c:pt>
                <c:pt idx="368">
                  <c:v>80.8</c:v>
                </c:pt>
                <c:pt idx="369">
                  <c:v>82.4</c:v>
                </c:pt>
                <c:pt idx="370">
                  <c:v>84.7</c:v>
                </c:pt>
                <c:pt idx="371">
                  <c:v>82.1</c:v>
                </c:pt>
                <c:pt idx="372">
                  <c:v>83.3</c:v>
                </c:pt>
                <c:pt idx="373">
                  <c:v>84.1</c:v>
                </c:pt>
                <c:pt idx="374">
                  <c:v>80.5</c:v>
                </c:pt>
                <c:pt idx="375">
                  <c:v>80.2</c:v>
                </c:pt>
                <c:pt idx="376">
                  <c:v>82.4</c:v>
                </c:pt>
                <c:pt idx="377">
                  <c:v>82</c:v>
                </c:pt>
              </c:numCache>
            </c:numRef>
          </c:xVal>
          <c:yVal>
            <c:numRef>
              <c:f>Weather!$Q$3:$Q$380</c:f>
              <c:numCache>
                <c:formatCode>0</c:formatCode>
                <c:ptCount val="378"/>
                <c:pt idx="0">
                  <c:v>33</c:v>
                </c:pt>
                <c:pt idx="1">
                  <c:v>86</c:v>
                </c:pt>
                <c:pt idx="2">
                  <c:v>126</c:v>
                </c:pt>
                <c:pt idx="3">
                  <c:v>144</c:v>
                </c:pt>
                <c:pt idx="4">
                  <c:v>125</c:v>
                </c:pt>
                <c:pt idx="5">
                  <c:v>135</c:v>
                </c:pt>
                <c:pt idx="6">
                  <c:v>142</c:v>
                </c:pt>
                <c:pt idx="7">
                  <c:v>78</c:v>
                </c:pt>
                <c:pt idx="8">
                  <c:v>88</c:v>
                </c:pt>
                <c:pt idx="9">
                  <c:v>101</c:v>
                </c:pt>
                <c:pt idx="10">
                  <c:v>102</c:v>
                </c:pt>
                <c:pt idx="11">
                  <c:v>108</c:v>
                </c:pt>
                <c:pt idx="12">
                  <c:v>142</c:v>
                </c:pt>
                <c:pt idx="13">
                  <c:v>93</c:v>
                </c:pt>
                <c:pt idx="14">
                  <c:v>105</c:v>
                </c:pt>
                <c:pt idx="15">
                  <c:v>326</c:v>
                </c:pt>
                <c:pt idx="16">
                  <c:v>118</c:v>
                </c:pt>
                <c:pt idx="17">
                  <c:v>166</c:v>
                </c:pt>
                <c:pt idx="18">
                  <c:v>111</c:v>
                </c:pt>
                <c:pt idx="19">
                  <c:v>109</c:v>
                </c:pt>
                <c:pt idx="20">
                  <c:v>92</c:v>
                </c:pt>
                <c:pt idx="21">
                  <c:v>71</c:v>
                </c:pt>
                <c:pt idx="22">
                  <c:v>79</c:v>
                </c:pt>
                <c:pt idx="23">
                  <c:v>89</c:v>
                </c:pt>
                <c:pt idx="24">
                  <c:v>98</c:v>
                </c:pt>
                <c:pt idx="25">
                  <c:v>122</c:v>
                </c:pt>
                <c:pt idx="26">
                  <c:v>175</c:v>
                </c:pt>
                <c:pt idx="27">
                  <c:v>204</c:v>
                </c:pt>
                <c:pt idx="28">
                  <c:v>151</c:v>
                </c:pt>
                <c:pt idx="29">
                  <c:v>104</c:v>
                </c:pt>
                <c:pt idx="30">
                  <c:v>143</c:v>
                </c:pt>
                <c:pt idx="31">
                  <c:v>119</c:v>
                </c:pt>
                <c:pt idx="32">
                  <c:v>74</c:v>
                </c:pt>
                <c:pt idx="33">
                  <c:v>165</c:v>
                </c:pt>
                <c:pt idx="34">
                  <c:v>106</c:v>
                </c:pt>
                <c:pt idx="35">
                  <c:v>92</c:v>
                </c:pt>
                <c:pt idx="36">
                  <c:v>147</c:v>
                </c:pt>
                <c:pt idx="37">
                  <c:v>164</c:v>
                </c:pt>
                <c:pt idx="38">
                  <c:v>114</c:v>
                </c:pt>
                <c:pt idx="39">
                  <c:v>53</c:v>
                </c:pt>
                <c:pt idx="40">
                  <c:v>95</c:v>
                </c:pt>
                <c:pt idx="41">
                  <c:v>32</c:v>
                </c:pt>
                <c:pt idx="42">
                  <c:v>64</c:v>
                </c:pt>
                <c:pt idx="43">
                  <c:v>88</c:v>
                </c:pt>
                <c:pt idx="44">
                  <c:v>105</c:v>
                </c:pt>
                <c:pt idx="45">
                  <c:v>118</c:v>
                </c:pt>
                <c:pt idx="46">
                  <c:v>88</c:v>
                </c:pt>
                <c:pt idx="47">
                  <c:v>185</c:v>
                </c:pt>
                <c:pt idx="48">
                  <c:v>138</c:v>
                </c:pt>
                <c:pt idx="49">
                  <c:v>110</c:v>
                </c:pt>
                <c:pt idx="50">
                  <c:v>310</c:v>
                </c:pt>
                <c:pt idx="51">
                  <c:v>129</c:v>
                </c:pt>
                <c:pt idx="52">
                  <c:v>132</c:v>
                </c:pt>
                <c:pt idx="53">
                  <c:v>106</c:v>
                </c:pt>
                <c:pt idx="54">
                  <c:v>282</c:v>
                </c:pt>
                <c:pt idx="55">
                  <c:v>136</c:v>
                </c:pt>
                <c:pt idx="56">
                  <c:v>64</c:v>
                </c:pt>
                <c:pt idx="57">
                  <c:v>48</c:v>
                </c:pt>
                <c:pt idx="58">
                  <c:v>55</c:v>
                </c:pt>
                <c:pt idx="59">
                  <c:v>165</c:v>
                </c:pt>
                <c:pt idx="60">
                  <c:v>88</c:v>
                </c:pt>
                <c:pt idx="61">
                  <c:v>217</c:v>
                </c:pt>
                <c:pt idx="62">
                  <c:v>161</c:v>
                </c:pt>
                <c:pt idx="63">
                  <c:v>142</c:v>
                </c:pt>
                <c:pt idx="64">
                  <c:v>147</c:v>
                </c:pt>
                <c:pt idx="65">
                  <c:v>164</c:v>
                </c:pt>
                <c:pt idx="66">
                  <c:v>333</c:v>
                </c:pt>
                <c:pt idx="67">
                  <c:v>135</c:v>
                </c:pt>
                <c:pt idx="68">
                  <c:v>243</c:v>
                </c:pt>
                <c:pt idx="69">
                  <c:v>187</c:v>
                </c:pt>
                <c:pt idx="70">
                  <c:v>118</c:v>
                </c:pt>
                <c:pt idx="71">
                  <c:v>61</c:v>
                </c:pt>
                <c:pt idx="72">
                  <c:v>114</c:v>
                </c:pt>
                <c:pt idx="73">
                  <c:v>56</c:v>
                </c:pt>
                <c:pt idx="74">
                  <c:v>112</c:v>
                </c:pt>
                <c:pt idx="75">
                  <c:v>167</c:v>
                </c:pt>
                <c:pt idx="76">
                  <c:v>134</c:v>
                </c:pt>
                <c:pt idx="77">
                  <c:v>119</c:v>
                </c:pt>
                <c:pt idx="78">
                  <c:v>160</c:v>
                </c:pt>
                <c:pt idx="79">
                  <c:v>157</c:v>
                </c:pt>
                <c:pt idx="80">
                  <c:v>109</c:v>
                </c:pt>
                <c:pt idx="81">
                  <c:v>124</c:v>
                </c:pt>
                <c:pt idx="82">
                  <c:v>184</c:v>
                </c:pt>
                <c:pt idx="83">
                  <c:v>137</c:v>
                </c:pt>
                <c:pt idx="84">
                  <c:v>168</c:v>
                </c:pt>
                <c:pt idx="85">
                  <c:v>346</c:v>
                </c:pt>
                <c:pt idx="86">
                  <c:v>107</c:v>
                </c:pt>
                <c:pt idx="87">
                  <c:v>141</c:v>
                </c:pt>
                <c:pt idx="88">
                  <c:v>115</c:v>
                </c:pt>
                <c:pt idx="89">
                  <c:v>312</c:v>
                </c:pt>
                <c:pt idx="90">
                  <c:v>144</c:v>
                </c:pt>
                <c:pt idx="91">
                  <c:v>147</c:v>
                </c:pt>
                <c:pt idx="92">
                  <c:v>130</c:v>
                </c:pt>
                <c:pt idx="93">
                  <c:v>118</c:v>
                </c:pt>
                <c:pt idx="94">
                  <c:v>117</c:v>
                </c:pt>
                <c:pt idx="95">
                  <c:v>117</c:v>
                </c:pt>
                <c:pt idx="96">
                  <c:v>142</c:v>
                </c:pt>
                <c:pt idx="97">
                  <c:v>130</c:v>
                </c:pt>
                <c:pt idx="98">
                  <c:v>123</c:v>
                </c:pt>
                <c:pt idx="99">
                  <c:v>135</c:v>
                </c:pt>
                <c:pt idx="100">
                  <c:v>53</c:v>
                </c:pt>
                <c:pt idx="101">
                  <c:v>105</c:v>
                </c:pt>
                <c:pt idx="102">
                  <c:v>90</c:v>
                </c:pt>
                <c:pt idx="103">
                  <c:v>180</c:v>
                </c:pt>
                <c:pt idx="104">
                  <c:v>101</c:v>
                </c:pt>
                <c:pt idx="105">
                  <c:v>129</c:v>
                </c:pt>
                <c:pt idx="106">
                  <c:v>164</c:v>
                </c:pt>
                <c:pt idx="107">
                  <c:v>106</c:v>
                </c:pt>
                <c:pt idx="108">
                  <c:v>85</c:v>
                </c:pt>
                <c:pt idx="109">
                  <c:v>66</c:v>
                </c:pt>
                <c:pt idx="110">
                  <c:v>105</c:v>
                </c:pt>
                <c:pt idx="111">
                  <c:v>138</c:v>
                </c:pt>
                <c:pt idx="112">
                  <c:v>160</c:v>
                </c:pt>
                <c:pt idx="113">
                  <c:v>149</c:v>
                </c:pt>
                <c:pt idx="114">
                  <c:v>156</c:v>
                </c:pt>
                <c:pt idx="115">
                  <c:v>95</c:v>
                </c:pt>
                <c:pt idx="116">
                  <c:v>109</c:v>
                </c:pt>
                <c:pt idx="117">
                  <c:v>180</c:v>
                </c:pt>
                <c:pt idx="118">
                  <c:v>106</c:v>
                </c:pt>
                <c:pt idx="119">
                  <c:v>126</c:v>
                </c:pt>
                <c:pt idx="120">
                  <c:v>144</c:v>
                </c:pt>
                <c:pt idx="121">
                  <c:v>148</c:v>
                </c:pt>
                <c:pt idx="122">
                  <c:v>94</c:v>
                </c:pt>
                <c:pt idx="123">
                  <c:v>119</c:v>
                </c:pt>
                <c:pt idx="124">
                  <c:v>134</c:v>
                </c:pt>
                <c:pt idx="125">
                  <c:v>134</c:v>
                </c:pt>
                <c:pt idx="126">
                  <c:v>116</c:v>
                </c:pt>
                <c:pt idx="127">
                  <c:v>85</c:v>
                </c:pt>
                <c:pt idx="128">
                  <c:v>93</c:v>
                </c:pt>
                <c:pt idx="129">
                  <c:v>70</c:v>
                </c:pt>
                <c:pt idx="130">
                  <c:v>100</c:v>
                </c:pt>
                <c:pt idx="131">
                  <c:v>184</c:v>
                </c:pt>
                <c:pt idx="132">
                  <c:v>72</c:v>
                </c:pt>
                <c:pt idx="133">
                  <c:v>79</c:v>
                </c:pt>
                <c:pt idx="134">
                  <c:v>350</c:v>
                </c:pt>
                <c:pt idx="135">
                  <c:v>111</c:v>
                </c:pt>
                <c:pt idx="136">
                  <c:v>107</c:v>
                </c:pt>
                <c:pt idx="137">
                  <c:v>143</c:v>
                </c:pt>
                <c:pt idx="138">
                  <c:v>140</c:v>
                </c:pt>
                <c:pt idx="139">
                  <c:v>86</c:v>
                </c:pt>
                <c:pt idx="140">
                  <c:v>71</c:v>
                </c:pt>
                <c:pt idx="141">
                  <c:v>52</c:v>
                </c:pt>
                <c:pt idx="142">
                  <c:v>111</c:v>
                </c:pt>
                <c:pt idx="143">
                  <c:v>61</c:v>
                </c:pt>
                <c:pt idx="144">
                  <c:v>122</c:v>
                </c:pt>
                <c:pt idx="145">
                  <c:v>61</c:v>
                </c:pt>
                <c:pt idx="146">
                  <c:v>162</c:v>
                </c:pt>
                <c:pt idx="147">
                  <c:v>88</c:v>
                </c:pt>
                <c:pt idx="148">
                  <c:v>129</c:v>
                </c:pt>
                <c:pt idx="149">
                  <c:v>114</c:v>
                </c:pt>
                <c:pt idx="150">
                  <c:v>83</c:v>
                </c:pt>
                <c:pt idx="151">
                  <c:v>78</c:v>
                </c:pt>
                <c:pt idx="152">
                  <c:v>193</c:v>
                </c:pt>
                <c:pt idx="153">
                  <c:v>46</c:v>
                </c:pt>
                <c:pt idx="154">
                  <c:v>14</c:v>
                </c:pt>
                <c:pt idx="155">
                  <c:v>64</c:v>
                </c:pt>
                <c:pt idx="156">
                  <c:v>84</c:v>
                </c:pt>
                <c:pt idx="157">
                  <c:v>57</c:v>
                </c:pt>
                <c:pt idx="158">
                  <c:v>83</c:v>
                </c:pt>
                <c:pt idx="159">
                  <c:v>84</c:v>
                </c:pt>
                <c:pt idx="160">
                  <c:v>144</c:v>
                </c:pt>
                <c:pt idx="161">
                  <c:v>94</c:v>
                </c:pt>
                <c:pt idx="162">
                  <c:v>77</c:v>
                </c:pt>
                <c:pt idx="163">
                  <c:v>85</c:v>
                </c:pt>
                <c:pt idx="164">
                  <c:v>120</c:v>
                </c:pt>
                <c:pt idx="165">
                  <c:v>125</c:v>
                </c:pt>
                <c:pt idx="166">
                  <c:v>119</c:v>
                </c:pt>
                <c:pt idx="167">
                  <c:v>47</c:v>
                </c:pt>
                <c:pt idx="168">
                  <c:v>51</c:v>
                </c:pt>
                <c:pt idx="169">
                  <c:v>90</c:v>
                </c:pt>
                <c:pt idx="170">
                  <c:v>103</c:v>
                </c:pt>
                <c:pt idx="171">
                  <c:v>74</c:v>
                </c:pt>
                <c:pt idx="172">
                  <c:v>73</c:v>
                </c:pt>
                <c:pt idx="173">
                  <c:v>89</c:v>
                </c:pt>
                <c:pt idx="174">
                  <c:v>87</c:v>
                </c:pt>
                <c:pt idx="175">
                  <c:v>102</c:v>
                </c:pt>
                <c:pt idx="176">
                  <c:v>110</c:v>
                </c:pt>
                <c:pt idx="177">
                  <c:v>102</c:v>
                </c:pt>
                <c:pt idx="178">
                  <c:v>126</c:v>
                </c:pt>
                <c:pt idx="179">
                  <c:v>134</c:v>
                </c:pt>
                <c:pt idx="180">
                  <c:v>74</c:v>
                </c:pt>
                <c:pt idx="181">
                  <c:v>35</c:v>
                </c:pt>
                <c:pt idx="182">
                  <c:v>104</c:v>
                </c:pt>
                <c:pt idx="183">
                  <c:v>127</c:v>
                </c:pt>
                <c:pt idx="184">
                  <c:v>122</c:v>
                </c:pt>
                <c:pt idx="185">
                  <c:v>24</c:v>
                </c:pt>
                <c:pt idx="186">
                  <c:v>26</c:v>
                </c:pt>
                <c:pt idx="187">
                  <c:v>66</c:v>
                </c:pt>
                <c:pt idx="188">
                  <c:v>102</c:v>
                </c:pt>
                <c:pt idx="189">
                  <c:v>39</c:v>
                </c:pt>
                <c:pt idx="190">
                  <c:v>263</c:v>
                </c:pt>
                <c:pt idx="191">
                  <c:v>101</c:v>
                </c:pt>
                <c:pt idx="192">
                  <c:v>104</c:v>
                </c:pt>
                <c:pt idx="193">
                  <c:v>44</c:v>
                </c:pt>
                <c:pt idx="194">
                  <c:v>136</c:v>
                </c:pt>
                <c:pt idx="195">
                  <c:v>140</c:v>
                </c:pt>
                <c:pt idx="196">
                  <c:v>129</c:v>
                </c:pt>
                <c:pt idx="197">
                  <c:v>27</c:v>
                </c:pt>
                <c:pt idx="198">
                  <c:v>150</c:v>
                </c:pt>
                <c:pt idx="199">
                  <c:v>36</c:v>
                </c:pt>
                <c:pt idx="200">
                  <c:v>11</c:v>
                </c:pt>
                <c:pt idx="201">
                  <c:v>106</c:v>
                </c:pt>
                <c:pt idx="202">
                  <c:v>112</c:v>
                </c:pt>
                <c:pt idx="203">
                  <c:v>80</c:v>
                </c:pt>
                <c:pt idx="204">
                  <c:v>134</c:v>
                </c:pt>
                <c:pt idx="205">
                  <c:v>140</c:v>
                </c:pt>
                <c:pt idx="206">
                  <c:v>136</c:v>
                </c:pt>
                <c:pt idx="207">
                  <c:v>140</c:v>
                </c:pt>
                <c:pt idx="208">
                  <c:v>170</c:v>
                </c:pt>
                <c:pt idx="209">
                  <c:v>73</c:v>
                </c:pt>
                <c:pt idx="210">
                  <c:v>108</c:v>
                </c:pt>
                <c:pt idx="211">
                  <c:v>158</c:v>
                </c:pt>
                <c:pt idx="212">
                  <c:v>145</c:v>
                </c:pt>
                <c:pt idx="213">
                  <c:v>33</c:v>
                </c:pt>
                <c:pt idx="214">
                  <c:v>90</c:v>
                </c:pt>
                <c:pt idx="215">
                  <c:v>174</c:v>
                </c:pt>
                <c:pt idx="216">
                  <c:v>143</c:v>
                </c:pt>
                <c:pt idx="217">
                  <c:v>127</c:v>
                </c:pt>
                <c:pt idx="218">
                  <c:v>136</c:v>
                </c:pt>
                <c:pt idx="219">
                  <c:v>166</c:v>
                </c:pt>
                <c:pt idx="220">
                  <c:v>117</c:v>
                </c:pt>
                <c:pt idx="221">
                  <c:v>37</c:v>
                </c:pt>
                <c:pt idx="222">
                  <c:v>124</c:v>
                </c:pt>
                <c:pt idx="223">
                  <c:v>84</c:v>
                </c:pt>
                <c:pt idx="224">
                  <c:v>102</c:v>
                </c:pt>
                <c:pt idx="225">
                  <c:v>171</c:v>
                </c:pt>
                <c:pt idx="226">
                  <c:v>155</c:v>
                </c:pt>
                <c:pt idx="227">
                  <c:v>132</c:v>
                </c:pt>
                <c:pt idx="228">
                  <c:v>144</c:v>
                </c:pt>
                <c:pt idx="229">
                  <c:v>213</c:v>
                </c:pt>
                <c:pt idx="230">
                  <c:v>153</c:v>
                </c:pt>
                <c:pt idx="231">
                  <c:v>149</c:v>
                </c:pt>
                <c:pt idx="232">
                  <c:v>94</c:v>
                </c:pt>
                <c:pt idx="233">
                  <c:v>93</c:v>
                </c:pt>
                <c:pt idx="234">
                  <c:v>145</c:v>
                </c:pt>
                <c:pt idx="235">
                  <c:v>71</c:v>
                </c:pt>
                <c:pt idx="236">
                  <c:v>100</c:v>
                </c:pt>
                <c:pt idx="250">
                  <c:v>107</c:v>
                </c:pt>
                <c:pt idx="251">
                  <c:v>216</c:v>
                </c:pt>
                <c:pt idx="252">
                  <c:v>161</c:v>
                </c:pt>
                <c:pt idx="253">
                  <c:v>170</c:v>
                </c:pt>
                <c:pt idx="254">
                  <c:v>47</c:v>
                </c:pt>
                <c:pt idx="255">
                  <c:v>151</c:v>
                </c:pt>
                <c:pt idx="256">
                  <c:v>177</c:v>
                </c:pt>
                <c:pt idx="257">
                  <c:v>202</c:v>
                </c:pt>
                <c:pt idx="258">
                  <c:v>217</c:v>
                </c:pt>
                <c:pt idx="259">
                  <c:v>147</c:v>
                </c:pt>
                <c:pt idx="260">
                  <c:v>97</c:v>
                </c:pt>
                <c:pt idx="261">
                  <c:v>171</c:v>
                </c:pt>
                <c:pt idx="262">
                  <c:v>138</c:v>
                </c:pt>
                <c:pt idx="263">
                  <c:v>137</c:v>
                </c:pt>
                <c:pt idx="264">
                  <c:v>180</c:v>
                </c:pt>
                <c:pt idx="265">
                  <c:v>189</c:v>
                </c:pt>
                <c:pt idx="266">
                  <c:v>88</c:v>
                </c:pt>
                <c:pt idx="267">
                  <c:v>61</c:v>
                </c:pt>
                <c:pt idx="268">
                  <c:v>82</c:v>
                </c:pt>
                <c:pt idx="269">
                  <c:v>242</c:v>
                </c:pt>
                <c:pt idx="270">
                  <c:v>101</c:v>
                </c:pt>
                <c:pt idx="271">
                  <c:v>156</c:v>
                </c:pt>
                <c:pt idx="272">
                  <c:v>81</c:v>
                </c:pt>
                <c:pt idx="273">
                  <c:v>118</c:v>
                </c:pt>
                <c:pt idx="274">
                  <c:v>176</c:v>
                </c:pt>
                <c:pt idx="275">
                  <c:v>131</c:v>
                </c:pt>
                <c:pt idx="276">
                  <c:v>141</c:v>
                </c:pt>
                <c:pt idx="277">
                  <c:v>141</c:v>
                </c:pt>
                <c:pt idx="278">
                  <c:v>483</c:v>
                </c:pt>
                <c:pt idx="279">
                  <c:v>143</c:v>
                </c:pt>
                <c:pt idx="280">
                  <c:v>108</c:v>
                </c:pt>
                <c:pt idx="281">
                  <c:v>443</c:v>
                </c:pt>
                <c:pt idx="282">
                  <c:v>243</c:v>
                </c:pt>
                <c:pt idx="283">
                  <c:v>199</c:v>
                </c:pt>
                <c:pt idx="284">
                  <c:v>140</c:v>
                </c:pt>
                <c:pt idx="285">
                  <c:v>207</c:v>
                </c:pt>
                <c:pt idx="286">
                  <c:v>144</c:v>
                </c:pt>
                <c:pt idx="287">
                  <c:v>130</c:v>
                </c:pt>
                <c:pt idx="288">
                  <c:v>132</c:v>
                </c:pt>
                <c:pt idx="289">
                  <c:v>130</c:v>
                </c:pt>
                <c:pt idx="290">
                  <c:v>123</c:v>
                </c:pt>
                <c:pt idx="291">
                  <c:v>71</c:v>
                </c:pt>
                <c:pt idx="292">
                  <c:v>133</c:v>
                </c:pt>
                <c:pt idx="293">
                  <c:v>137</c:v>
                </c:pt>
                <c:pt idx="294">
                  <c:v>130</c:v>
                </c:pt>
                <c:pt idx="295">
                  <c:v>129</c:v>
                </c:pt>
                <c:pt idx="296">
                  <c:v>178</c:v>
                </c:pt>
                <c:pt idx="297">
                  <c:v>86</c:v>
                </c:pt>
                <c:pt idx="298">
                  <c:v>77</c:v>
                </c:pt>
                <c:pt idx="299">
                  <c:v>235</c:v>
                </c:pt>
                <c:pt idx="300">
                  <c:v>155</c:v>
                </c:pt>
                <c:pt idx="301">
                  <c:v>120</c:v>
                </c:pt>
                <c:pt idx="302">
                  <c:v>132</c:v>
                </c:pt>
                <c:pt idx="303">
                  <c:v>113</c:v>
                </c:pt>
                <c:pt idx="304">
                  <c:v>120</c:v>
                </c:pt>
                <c:pt idx="305">
                  <c:v>102</c:v>
                </c:pt>
                <c:pt idx="306">
                  <c:v>236</c:v>
                </c:pt>
                <c:pt idx="307">
                  <c:v>80</c:v>
                </c:pt>
                <c:pt idx="308">
                  <c:v>112</c:v>
                </c:pt>
                <c:pt idx="309">
                  <c:v>226</c:v>
                </c:pt>
                <c:pt idx="310">
                  <c:v>84</c:v>
                </c:pt>
                <c:pt idx="311">
                  <c:v>138</c:v>
                </c:pt>
                <c:pt idx="312">
                  <c:v>148</c:v>
                </c:pt>
                <c:pt idx="313">
                  <c:v>145</c:v>
                </c:pt>
                <c:pt idx="314">
                  <c:v>169</c:v>
                </c:pt>
                <c:pt idx="315">
                  <c:v>137</c:v>
                </c:pt>
                <c:pt idx="316">
                  <c:v>99</c:v>
                </c:pt>
                <c:pt idx="317">
                  <c:v>120</c:v>
                </c:pt>
                <c:pt idx="318">
                  <c:v>131</c:v>
                </c:pt>
                <c:pt idx="319">
                  <c:v>94</c:v>
                </c:pt>
                <c:pt idx="320">
                  <c:v>291</c:v>
                </c:pt>
                <c:pt idx="321">
                  <c:v>165</c:v>
                </c:pt>
                <c:pt idx="322">
                  <c:v>115</c:v>
                </c:pt>
                <c:pt idx="323">
                  <c:v>137</c:v>
                </c:pt>
                <c:pt idx="324">
                  <c:v>92</c:v>
                </c:pt>
                <c:pt idx="325">
                  <c:v>117</c:v>
                </c:pt>
                <c:pt idx="326">
                  <c:v>90</c:v>
                </c:pt>
                <c:pt idx="327">
                  <c:v>123</c:v>
                </c:pt>
                <c:pt idx="328">
                  <c:v>93</c:v>
                </c:pt>
                <c:pt idx="329">
                  <c:v>90</c:v>
                </c:pt>
                <c:pt idx="330">
                  <c:v>112</c:v>
                </c:pt>
                <c:pt idx="331">
                  <c:v>100</c:v>
                </c:pt>
                <c:pt idx="332">
                  <c:v>78</c:v>
                </c:pt>
                <c:pt idx="333">
                  <c:v>85</c:v>
                </c:pt>
                <c:pt idx="334">
                  <c:v>97</c:v>
                </c:pt>
                <c:pt idx="335">
                  <c:v>104</c:v>
                </c:pt>
                <c:pt idx="336">
                  <c:v>73</c:v>
                </c:pt>
                <c:pt idx="337">
                  <c:v>152</c:v>
                </c:pt>
                <c:pt idx="338">
                  <c:v>146</c:v>
                </c:pt>
                <c:pt idx="339">
                  <c:v>98</c:v>
                </c:pt>
                <c:pt idx="340">
                  <c:v>83</c:v>
                </c:pt>
                <c:pt idx="341">
                  <c:v>53</c:v>
                </c:pt>
                <c:pt idx="342">
                  <c:v>112</c:v>
                </c:pt>
                <c:pt idx="343">
                  <c:v>99</c:v>
                </c:pt>
                <c:pt idx="344">
                  <c:v>230</c:v>
                </c:pt>
                <c:pt idx="345">
                  <c:v>97</c:v>
                </c:pt>
                <c:pt idx="346">
                  <c:v>86</c:v>
                </c:pt>
                <c:pt idx="347">
                  <c:v>222</c:v>
                </c:pt>
                <c:pt idx="348">
                  <c:v>104</c:v>
                </c:pt>
                <c:pt idx="349">
                  <c:v>120</c:v>
                </c:pt>
                <c:pt idx="350">
                  <c:v>385</c:v>
                </c:pt>
                <c:pt idx="351">
                  <c:v>61</c:v>
                </c:pt>
                <c:pt idx="352">
                  <c:v>90</c:v>
                </c:pt>
                <c:pt idx="353">
                  <c:v>128</c:v>
                </c:pt>
                <c:pt idx="354">
                  <c:v>91</c:v>
                </c:pt>
                <c:pt idx="355">
                  <c:v>129</c:v>
                </c:pt>
                <c:pt idx="356">
                  <c:v>79</c:v>
                </c:pt>
                <c:pt idx="357">
                  <c:v>106</c:v>
                </c:pt>
                <c:pt idx="358">
                  <c:v>126</c:v>
                </c:pt>
                <c:pt idx="359">
                  <c:v>98</c:v>
                </c:pt>
                <c:pt idx="360">
                  <c:v>86</c:v>
                </c:pt>
                <c:pt idx="361">
                  <c:v>175</c:v>
                </c:pt>
                <c:pt idx="362">
                  <c:v>186</c:v>
                </c:pt>
                <c:pt idx="363">
                  <c:v>89</c:v>
                </c:pt>
                <c:pt idx="364">
                  <c:v>125</c:v>
                </c:pt>
                <c:pt idx="365">
                  <c:v>119</c:v>
                </c:pt>
                <c:pt idx="366">
                  <c:v>94</c:v>
                </c:pt>
                <c:pt idx="367">
                  <c:v>80</c:v>
                </c:pt>
                <c:pt idx="368">
                  <c:v>49</c:v>
                </c:pt>
                <c:pt idx="369">
                  <c:v>132</c:v>
                </c:pt>
                <c:pt idx="370">
                  <c:v>117</c:v>
                </c:pt>
                <c:pt idx="371">
                  <c:v>187</c:v>
                </c:pt>
                <c:pt idx="372">
                  <c:v>112</c:v>
                </c:pt>
                <c:pt idx="373">
                  <c:v>102</c:v>
                </c:pt>
                <c:pt idx="374">
                  <c:v>95</c:v>
                </c:pt>
                <c:pt idx="375">
                  <c:v>83</c:v>
                </c:pt>
                <c:pt idx="376">
                  <c:v>101</c:v>
                </c:pt>
                <c:pt idx="377">
                  <c:v>104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584-4A10-82A2-43D366756A03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Bicyclists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Weather!$O$3:$O$380</c:f>
              <c:numCache>
                <c:formatCode>General</c:formatCode>
                <c:ptCount val="378"/>
                <c:pt idx="0">
                  <c:v>80</c:v>
                </c:pt>
                <c:pt idx="1">
                  <c:v>76.7</c:v>
                </c:pt>
                <c:pt idx="2">
                  <c:v>80.7</c:v>
                </c:pt>
                <c:pt idx="3">
                  <c:v>82.1</c:v>
                </c:pt>
                <c:pt idx="4">
                  <c:v>82.4</c:v>
                </c:pt>
                <c:pt idx="5">
                  <c:v>83.6</c:v>
                </c:pt>
                <c:pt idx="6">
                  <c:v>82.8</c:v>
                </c:pt>
                <c:pt idx="7">
                  <c:v>82.4</c:v>
                </c:pt>
                <c:pt idx="8">
                  <c:v>79.7</c:v>
                </c:pt>
                <c:pt idx="9">
                  <c:v>79</c:v>
                </c:pt>
                <c:pt idx="10">
                  <c:v>81.3</c:v>
                </c:pt>
                <c:pt idx="11">
                  <c:v>82.7</c:v>
                </c:pt>
                <c:pt idx="12">
                  <c:v>80.3</c:v>
                </c:pt>
                <c:pt idx="13">
                  <c:v>80.3</c:v>
                </c:pt>
                <c:pt idx="14">
                  <c:v>77.5</c:v>
                </c:pt>
                <c:pt idx="15">
                  <c:v>76.599999999999994</c:v>
                </c:pt>
                <c:pt idx="16">
                  <c:v>78.3</c:v>
                </c:pt>
                <c:pt idx="17">
                  <c:v>76.3</c:v>
                </c:pt>
                <c:pt idx="18">
                  <c:v>77.7</c:v>
                </c:pt>
                <c:pt idx="19">
                  <c:v>79.599999999999994</c:v>
                </c:pt>
                <c:pt idx="20">
                  <c:v>82.6</c:v>
                </c:pt>
                <c:pt idx="21">
                  <c:v>78.8</c:v>
                </c:pt>
                <c:pt idx="22">
                  <c:v>80.400000000000006</c:v>
                </c:pt>
                <c:pt idx="23">
                  <c:v>79.2</c:v>
                </c:pt>
                <c:pt idx="24">
                  <c:v>77</c:v>
                </c:pt>
                <c:pt idx="25">
                  <c:v>78.099999999999994</c:v>
                </c:pt>
                <c:pt idx="26">
                  <c:v>81.3</c:v>
                </c:pt>
                <c:pt idx="27">
                  <c:v>77.900000000000006</c:v>
                </c:pt>
                <c:pt idx="28">
                  <c:v>80.5</c:v>
                </c:pt>
                <c:pt idx="29">
                  <c:v>80.599999999999994</c:v>
                </c:pt>
                <c:pt idx="30">
                  <c:v>81.3</c:v>
                </c:pt>
                <c:pt idx="31">
                  <c:v>80.3</c:v>
                </c:pt>
                <c:pt idx="32">
                  <c:v>82.3</c:v>
                </c:pt>
                <c:pt idx="33">
                  <c:v>81.599999999999994</c:v>
                </c:pt>
                <c:pt idx="34">
                  <c:v>83.3</c:v>
                </c:pt>
                <c:pt idx="35">
                  <c:v>84.1</c:v>
                </c:pt>
                <c:pt idx="36">
                  <c:v>82.8</c:v>
                </c:pt>
                <c:pt idx="37">
                  <c:v>78.900000000000006</c:v>
                </c:pt>
                <c:pt idx="38">
                  <c:v>79.400000000000006</c:v>
                </c:pt>
                <c:pt idx="39">
                  <c:v>76.3</c:v>
                </c:pt>
                <c:pt idx="40">
                  <c:v>76.7</c:v>
                </c:pt>
                <c:pt idx="41">
                  <c:v>74.3</c:v>
                </c:pt>
                <c:pt idx="44">
                  <c:v>81.2</c:v>
                </c:pt>
                <c:pt idx="45">
                  <c:v>79.7</c:v>
                </c:pt>
                <c:pt idx="46">
                  <c:v>80.3</c:v>
                </c:pt>
                <c:pt idx="47">
                  <c:v>80</c:v>
                </c:pt>
                <c:pt idx="48">
                  <c:v>81.900000000000006</c:v>
                </c:pt>
                <c:pt idx="49">
                  <c:v>78.3</c:v>
                </c:pt>
                <c:pt idx="50">
                  <c:v>78.7</c:v>
                </c:pt>
                <c:pt idx="51">
                  <c:v>78</c:v>
                </c:pt>
                <c:pt idx="52">
                  <c:v>76</c:v>
                </c:pt>
                <c:pt idx="53">
                  <c:v>72.2</c:v>
                </c:pt>
                <c:pt idx="54">
                  <c:v>72.599999999999994</c:v>
                </c:pt>
                <c:pt idx="55">
                  <c:v>75.900000000000006</c:v>
                </c:pt>
                <c:pt idx="56">
                  <c:v>77</c:v>
                </c:pt>
                <c:pt idx="57">
                  <c:v>73</c:v>
                </c:pt>
                <c:pt idx="58">
                  <c:v>74.8</c:v>
                </c:pt>
                <c:pt idx="59">
                  <c:v>76.8</c:v>
                </c:pt>
                <c:pt idx="60">
                  <c:v>78</c:v>
                </c:pt>
                <c:pt idx="61">
                  <c:v>76.8</c:v>
                </c:pt>
                <c:pt idx="62">
                  <c:v>76.2</c:v>
                </c:pt>
                <c:pt idx="63">
                  <c:v>76.8</c:v>
                </c:pt>
                <c:pt idx="64">
                  <c:v>79</c:v>
                </c:pt>
                <c:pt idx="65">
                  <c:v>64.8</c:v>
                </c:pt>
                <c:pt idx="66">
                  <c:v>66.2</c:v>
                </c:pt>
                <c:pt idx="67">
                  <c:v>65.599999999999994</c:v>
                </c:pt>
                <c:pt idx="68">
                  <c:v>67.400000000000006</c:v>
                </c:pt>
                <c:pt idx="69">
                  <c:v>69.900000000000006</c:v>
                </c:pt>
                <c:pt idx="70">
                  <c:v>74.599999999999994</c:v>
                </c:pt>
                <c:pt idx="71">
                  <c:v>73.5</c:v>
                </c:pt>
                <c:pt idx="72">
                  <c:v>73</c:v>
                </c:pt>
                <c:pt idx="73">
                  <c:v>74.099999999999994</c:v>
                </c:pt>
                <c:pt idx="74">
                  <c:v>75</c:v>
                </c:pt>
                <c:pt idx="75">
                  <c:v>74.8</c:v>
                </c:pt>
                <c:pt idx="76">
                  <c:v>75.7</c:v>
                </c:pt>
                <c:pt idx="77">
                  <c:v>75.3</c:v>
                </c:pt>
                <c:pt idx="78">
                  <c:v>73.3</c:v>
                </c:pt>
                <c:pt idx="79">
                  <c:v>72.900000000000006</c:v>
                </c:pt>
                <c:pt idx="80">
                  <c:v>74.5</c:v>
                </c:pt>
                <c:pt idx="81">
                  <c:v>73.5</c:v>
                </c:pt>
                <c:pt idx="82">
                  <c:v>73.400000000000006</c:v>
                </c:pt>
                <c:pt idx="83">
                  <c:v>74.599999999999994</c:v>
                </c:pt>
                <c:pt idx="84">
                  <c:v>76.099999999999994</c:v>
                </c:pt>
                <c:pt idx="85">
                  <c:v>78.400000000000006</c:v>
                </c:pt>
                <c:pt idx="86">
                  <c:v>76.900000000000006</c:v>
                </c:pt>
                <c:pt idx="87">
                  <c:v>75.599999999999994</c:v>
                </c:pt>
                <c:pt idx="88">
                  <c:v>76.2</c:v>
                </c:pt>
                <c:pt idx="89">
                  <c:v>67.2</c:v>
                </c:pt>
                <c:pt idx="90">
                  <c:v>59.2</c:v>
                </c:pt>
                <c:pt idx="91">
                  <c:v>60</c:v>
                </c:pt>
                <c:pt idx="92">
                  <c:v>64.7</c:v>
                </c:pt>
                <c:pt idx="93">
                  <c:v>72.2</c:v>
                </c:pt>
                <c:pt idx="94">
                  <c:v>74.7</c:v>
                </c:pt>
                <c:pt idx="95">
                  <c:v>74</c:v>
                </c:pt>
                <c:pt idx="96">
                  <c:v>73.7</c:v>
                </c:pt>
                <c:pt idx="97">
                  <c:v>73</c:v>
                </c:pt>
                <c:pt idx="98">
                  <c:v>72.8</c:v>
                </c:pt>
                <c:pt idx="99">
                  <c:v>70.400000000000006</c:v>
                </c:pt>
                <c:pt idx="100">
                  <c:v>72</c:v>
                </c:pt>
                <c:pt idx="101">
                  <c:v>62</c:v>
                </c:pt>
                <c:pt idx="102">
                  <c:v>58.8</c:v>
                </c:pt>
                <c:pt idx="103">
                  <c:v>56.4</c:v>
                </c:pt>
                <c:pt idx="104">
                  <c:v>59.7</c:v>
                </c:pt>
                <c:pt idx="105">
                  <c:v>61.8</c:v>
                </c:pt>
                <c:pt idx="106">
                  <c:v>62.3</c:v>
                </c:pt>
                <c:pt idx="107">
                  <c:v>59</c:v>
                </c:pt>
                <c:pt idx="108">
                  <c:v>48.8</c:v>
                </c:pt>
                <c:pt idx="109">
                  <c:v>51.7</c:v>
                </c:pt>
                <c:pt idx="110">
                  <c:v>54.4</c:v>
                </c:pt>
                <c:pt idx="111">
                  <c:v>53.4</c:v>
                </c:pt>
                <c:pt idx="112">
                  <c:v>55.8</c:v>
                </c:pt>
                <c:pt idx="113">
                  <c:v>56.7</c:v>
                </c:pt>
                <c:pt idx="114">
                  <c:v>62.6</c:v>
                </c:pt>
                <c:pt idx="115">
                  <c:v>62.4</c:v>
                </c:pt>
                <c:pt idx="116">
                  <c:v>56.2</c:v>
                </c:pt>
                <c:pt idx="117">
                  <c:v>49.4</c:v>
                </c:pt>
                <c:pt idx="118">
                  <c:v>51.4</c:v>
                </c:pt>
                <c:pt idx="119">
                  <c:v>59</c:v>
                </c:pt>
                <c:pt idx="120">
                  <c:v>60.2</c:v>
                </c:pt>
                <c:pt idx="121">
                  <c:v>64</c:v>
                </c:pt>
                <c:pt idx="122">
                  <c:v>62</c:v>
                </c:pt>
                <c:pt idx="123">
                  <c:v>52.1</c:v>
                </c:pt>
                <c:pt idx="124">
                  <c:v>58.1</c:v>
                </c:pt>
                <c:pt idx="125">
                  <c:v>64.8</c:v>
                </c:pt>
                <c:pt idx="126">
                  <c:v>60.4</c:v>
                </c:pt>
                <c:pt idx="127">
                  <c:v>48.9</c:v>
                </c:pt>
                <c:pt idx="128">
                  <c:v>55.9</c:v>
                </c:pt>
                <c:pt idx="129">
                  <c:v>64.3</c:v>
                </c:pt>
                <c:pt idx="130">
                  <c:v>51</c:v>
                </c:pt>
                <c:pt idx="131">
                  <c:v>48.2</c:v>
                </c:pt>
                <c:pt idx="132">
                  <c:v>53.5</c:v>
                </c:pt>
                <c:pt idx="133">
                  <c:v>51.1</c:v>
                </c:pt>
                <c:pt idx="134">
                  <c:v>52.8</c:v>
                </c:pt>
                <c:pt idx="135">
                  <c:v>55.2</c:v>
                </c:pt>
                <c:pt idx="136">
                  <c:v>56.9</c:v>
                </c:pt>
                <c:pt idx="137">
                  <c:v>58.2</c:v>
                </c:pt>
                <c:pt idx="138">
                  <c:v>59.8</c:v>
                </c:pt>
                <c:pt idx="139">
                  <c:v>62.5</c:v>
                </c:pt>
                <c:pt idx="140">
                  <c:v>65.5</c:v>
                </c:pt>
                <c:pt idx="141">
                  <c:v>53.1</c:v>
                </c:pt>
                <c:pt idx="142">
                  <c:v>54.4</c:v>
                </c:pt>
                <c:pt idx="143">
                  <c:v>65.599999999999994</c:v>
                </c:pt>
                <c:pt idx="144">
                  <c:v>75.2</c:v>
                </c:pt>
                <c:pt idx="145">
                  <c:v>65.599999999999994</c:v>
                </c:pt>
                <c:pt idx="146">
                  <c:v>49.8</c:v>
                </c:pt>
                <c:pt idx="147">
                  <c:v>56.6</c:v>
                </c:pt>
                <c:pt idx="148">
                  <c:v>64</c:v>
                </c:pt>
                <c:pt idx="149">
                  <c:v>68.099999999999994</c:v>
                </c:pt>
                <c:pt idx="150">
                  <c:v>70.5</c:v>
                </c:pt>
                <c:pt idx="151">
                  <c:v>68.099999999999994</c:v>
                </c:pt>
                <c:pt idx="152">
                  <c:v>68.2</c:v>
                </c:pt>
                <c:pt idx="153">
                  <c:v>49.5</c:v>
                </c:pt>
                <c:pt idx="154">
                  <c:v>43.9</c:v>
                </c:pt>
                <c:pt idx="155">
                  <c:v>44.4</c:v>
                </c:pt>
                <c:pt idx="156">
                  <c:v>48</c:v>
                </c:pt>
                <c:pt idx="157">
                  <c:v>52.4</c:v>
                </c:pt>
                <c:pt idx="158">
                  <c:v>63.7</c:v>
                </c:pt>
                <c:pt idx="159">
                  <c:v>70.5</c:v>
                </c:pt>
                <c:pt idx="160">
                  <c:v>72.7</c:v>
                </c:pt>
                <c:pt idx="161">
                  <c:v>69.3</c:v>
                </c:pt>
                <c:pt idx="162">
                  <c:v>72.3</c:v>
                </c:pt>
                <c:pt idx="163">
                  <c:v>74.599999999999994</c:v>
                </c:pt>
                <c:pt idx="164">
                  <c:v>74.3</c:v>
                </c:pt>
                <c:pt idx="165">
                  <c:v>76</c:v>
                </c:pt>
                <c:pt idx="166">
                  <c:v>76.8</c:v>
                </c:pt>
                <c:pt idx="167">
                  <c:v>53.6</c:v>
                </c:pt>
                <c:pt idx="168">
                  <c:v>37</c:v>
                </c:pt>
                <c:pt idx="169">
                  <c:v>42.4</c:v>
                </c:pt>
                <c:pt idx="170">
                  <c:v>57.3</c:v>
                </c:pt>
                <c:pt idx="171">
                  <c:v>56.9</c:v>
                </c:pt>
                <c:pt idx="172">
                  <c:v>42.9</c:v>
                </c:pt>
                <c:pt idx="173">
                  <c:v>59.2</c:v>
                </c:pt>
                <c:pt idx="174">
                  <c:v>67.099999999999994</c:v>
                </c:pt>
                <c:pt idx="175">
                  <c:v>48.3</c:v>
                </c:pt>
                <c:pt idx="176">
                  <c:v>46.3</c:v>
                </c:pt>
                <c:pt idx="177">
                  <c:v>49.3</c:v>
                </c:pt>
                <c:pt idx="178">
                  <c:v>51.8</c:v>
                </c:pt>
                <c:pt idx="179">
                  <c:v>55.1</c:v>
                </c:pt>
                <c:pt idx="180">
                  <c:v>50.8</c:v>
                </c:pt>
                <c:pt idx="181">
                  <c:v>39.6</c:v>
                </c:pt>
                <c:pt idx="182">
                  <c:v>44.1</c:v>
                </c:pt>
                <c:pt idx="183">
                  <c:v>48.8</c:v>
                </c:pt>
                <c:pt idx="184">
                  <c:v>63.2</c:v>
                </c:pt>
                <c:pt idx="185">
                  <c:v>46.9</c:v>
                </c:pt>
                <c:pt idx="186">
                  <c:v>34.1</c:v>
                </c:pt>
                <c:pt idx="187">
                  <c:v>34.299999999999997</c:v>
                </c:pt>
                <c:pt idx="188">
                  <c:v>37</c:v>
                </c:pt>
                <c:pt idx="189">
                  <c:v>44.1</c:v>
                </c:pt>
                <c:pt idx="190">
                  <c:v>48.5</c:v>
                </c:pt>
                <c:pt idx="191">
                  <c:v>42.7</c:v>
                </c:pt>
                <c:pt idx="192">
                  <c:v>45.1</c:v>
                </c:pt>
                <c:pt idx="193">
                  <c:v>46.3</c:v>
                </c:pt>
                <c:pt idx="194">
                  <c:v>41.6</c:v>
                </c:pt>
                <c:pt idx="195">
                  <c:v>52.3</c:v>
                </c:pt>
                <c:pt idx="196">
                  <c:v>54</c:v>
                </c:pt>
                <c:pt idx="197">
                  <c:v>58.6</c:v>
                </c:pt>
                <c:pt idx="198">
                  <c:v>66.099999999999994</c:v>
                </c:pt>
                <c:pt idx="199">
                  <c:v>53</c:v>
                </c:pt>
                <c:pt idx="200">
                  <c:v>35.200000000000003</c:v>
                </c:pt>
                <c:pt idx="201">
                  <c:v>37.5</c:v>
                </c:pt>
                <c:pt idx="202">
                  <c:v>42.1</c:v>
                </c:pt>
                <c:pt idx="203">
                  <c:v>47.8</c:v>
                </c:pt>
                <c:pt idx="204">
                  <c:v>46.2</c:v>
                </c:pt>
                <c:pt idx="205">
                  <c:v>49.3</c:v>
                </c:pt>
                <c:pt idx="206">
                  <c:v>52.9</c:v>
                </c:pt>
                <c:pt idx="207">
                  <c:v>53.5</c:v>
                </c:pt>
                <c:pt idx="208">
                  <c:v>52.3</c:v>
                </c:pt>
                <c:pt idx="209">
                  <c:v>42.8</c:v>
                </c:pt>
                <c:pt idx="210">
                  <c:v>48.7</c:v>
                </c:pt>
                <c:pt idx="211">
                  <c:v>52.5</c:v>
                </c:pt>
                <c:pt idx="212">
                  <c:v>64.7</c:v>
                </c:pt>
                <c:pt idx="213">
                  <c:v>69.5</c:v>
                </c:pt>
                <c:pt idx="214">
                  <c:v>46.4</c:v>
                </c:pt>
                <c:pt idx="215">
                  <c:v>48.2</c:v>
                </c:pt>
                <c:pt idx="216">
                  <c:v>54.6</c:v>
                </c:pt>
                <c:pt idx="217">
                  <c:v>70.400000000000006</c:v>
                </c:pt>
                <c:pt idx="218">
                  <c:v>73.900000000000006</c:v>
                </c:pt>
                <c:pt idx="219">
                  <c:v>70.8</c:v>
                </c:pt>
                <c:pt idx="220">
                  <c:v>69.3</c:v>
                </c:pt>
                <c:pt idx="221">
                  <c:v>49</c:v>
                </c:pt>
                <c:pt idx="222">
                  <c:v>53.8</c:v>
                </c:pt>
                <c:pt idx="223">
                  <c:v>48.8</c:v>
                </c:pt>
                <c:pt idx="224">
                  <c:v>44.7</c:v>
                </c:pt>
                <c:pt idx="225">
                  <c:v>52.7</c:v>
                </c:pt>
                <c:pt idx="226">
                  <c:v>57.8</c:v>
                </c:pt>
                <c:pt idx="227">
                  <c:v>58.5</c:v>
                </c:pt>
                <c:pt idx="228">
                  <c:v>60.4</c:v>
                </c:pt>
                <c:pt idx="229">
                  <c:v>68.400000000000006</c:v>
                </c:pt>
                <c:pt idx="230">
                  <c:v>73.5</c:v>
                </c:pt>
                <c:pt idx="231">
                  <c:v>70.5</c:v>
                </c:pt>
                <c:pt idx="232">
                  <c:v>54.3</c:v>
                </c:pt>
                <c:pt idx="233">
                  <c:v>50.4</c:v>
                </c:pt>
                <c:pt idx="234">
                  <c:v>57.8</c:v>
                </c:pt>
                <c:pt idx="235">
                  <c:v>59.4</c:v>
                </c:pt>
                <c:pt idx="236">
                  <c:v>41.1</c:v>
                </c:pt>
                <c:pt idx="237">
                  <c:v>33</c:v>
                </c:pt>
                <c:pt idx="238">
                  <c:v>58.2</c:v>
                </c:pt>
                <c:pt idx="239">
                  <c:v>61</c:v>
                </c:pt>
                <c:pt idx="240">
                  <c:v>59.7</c:v>
                </c:pt>
                <c:pt idx="241">
                  <c:v>59.6</c:v>
                </c:pt>
                <c:pt idx="242">
                  <c:v>72.2</c:v>
                </c:pt>
                <c:pt idx="243">
                  <c:v>57.5</c:v>
                </c:pt>
                <c:pt idx="244">
                  <c:v>58.3</c:v>
                </c:pt>
                <c:pt idx="245">
                  <c:v>64.400000000000006</c:v>
                </c:pt>
                <c:pt idx="246">
                  <c:v>69.3</c:v>
                </c:pt>
                <c:pt idx="247">
                  <c:v>55.8</c:v>
                </c:pt>
                <c:pt idx="248">
                  <c:v>58.2</c:v>
                </c:pt>
                <c:pt idx="249">
                  <c:v>58.1</c:v>
                </c:pt>
                <c:pt idx="250">
                  <c:v>62.1</c:v>
                </c:pt>
                <c:pt idx="251">
                  <c:v>66</c:v>
                </c:pt>
                <c:pt idx="252">
                  <c:v>68.7</c:v>
                </c:pt>
                <c:pt idx="253">
                  <c:v>71</c:v>
                </c:pt>
                <c:pt idx="254">
                  <c:v>69.7</c:v>
                </c:pt>
                <c:pt idx="255">
                  <c:v>59.4</c:v>
                </c:pt>
                <c:pt idx="256">
                  <c:v>59</c:v>
                </c:pt>
                <c:pt idx="257">
                  <c:v>64.8</c:v>
                </c:pt>
                <c:pt idx="258">
                  <c:v>66.5</c:v>
                </c:pt>
                <c:pt idx="259">
                  <c:v>68.099999999999994</c:v>
                </c:pt>
                <c:pt idx="260">
                  <c:v>69.8</c:v>
                </c:pt>
                <c:pt idx="261">
                  <c:v>75.900000000000006</c:v>
                </c:pt>
                <c:pt idx="262">
                  <c:v>62.8</c:v>
                </c:pt>
                <c:pt idx="263">
                  <c:v>57.2</c:v>
                </c:pt>
                <c:pt idx="264">
                  <c:v>58.7</c:v>
                </c:pt>
                <c:pt idx="265">
                  <c:v>66.400000000000006</c:v>
                </c:pt>
                <c:pt idx="266">
                  <c:v>66.099999999999994</c:v>
                </c:pt>
                <c:pt idx="267">
                  <c:v>70.099999999999994</c:v>
                </c:pt>
                <c:pt idx="268">
                  <c:v>72.3</c:v>
                </c:pt>
                <c:pt idx="269">
                  <c:v>67.2</c:v>
                </c:pt>
                <c:pt idx="270">
                  <c:v>71.8</c:v>
                </c:pt>
                <c:pt idx="271">
                  <c:v>75.7</c:v>
                </c:pt>
                <c:pt idx="272">
                  <c:v>73.8</c:v>
                </c:pt>
                <c:pt idx="273">
                  <c:v>64.400000000000006</c:v>
                </c:pt>
                <c:pt idx="274">
                  <c:v>59.7</c:v>
                </c:pt>
                <c:pt idx="275">
                  <c:v>66</c:v>
                </c:pt>
                <c:pt idx="276">
                  <c:v>73.7</c:v>
                </c:pt>
                <c:pt idx="277">
                  <c:v>69.8</c:v>
                </c:pt>
                <c:pt idx="278">
                  <c:v>73.3</c:v>
                </c:pt>
                <c:pt idx="279">
                  <c:v>74.3</c:v>
                </c:pt>
                <c:pt idx="280">
                  <c:v>71.3</c:v>
                </c:pt>
                <c:pt idx="281">
                  <c:v>67.400000000000006</c:v>
                </c:pt>
                <c:pt idx="282">
                  <c:v>65</c:v>
                </c:pt>
                <c:pt idx="283">
                  <c:v>66.5</c:v>
                </c:pt>
                <c:pt idx="284">
                  <c:v>69</c:v>
                </c:pt>
                <c:pt idx="285">
                  <c:v>72.7</c:v>
                </c:pt>
                <c:pt idx="286">
                  <c:v>74.3</c:v>
                </c:pt>
                <c:pt idx="287">
                  <c:v>78</c:v>
                </c:pt>
                <c:pt idx="288">
                  <c:v>79.400000000000006</c:v>
                </c:pt>
                <c:pt idx="289">
                  <c:v>79.2</c:v>
                </c:pt>
                <c:pt idx="290">
                  <c:v>80</c:v>
                </c:pt>
                <c:pt idx="291">
                  <c:v>73.900000000000006</c:v>
                </c:pt>
                <c:pt idx="292">
                  <c:v>76.400000000000006</c:v>
                </c:pt>
                <c:pt idx="293">
                  <c:v>80.099999999999994</c:v>
                </c:pt>
                <c:pt idx="294">
                  <c:v>81.400000000000006</c:v>
                </c:pt>
                <c:pt idx="295">
                  <c:v>79.099999999999994</c:v>
                </c:pt>
                <c:pt idx="296">
                  <c:v>79.3</c:v>
                </c:pt>
                <c:pt idx="297">
                  <c:v>80.7</c:v>
                </c:pt>
                <c:pt idx="298">
                  <c:v>76.3</c:v>
                </c:pt>
                <c:pt idx="299">
                  <c:v>77.400000000000006</c:v>
                </c:pt>
                <c:pt idx="300">
                  <c:v>81</c:v>
                </c:pt>
                <c:pt idx="301">
                  <c:v>80.3</c:v>
                </c:pt>
                <c:pt idx="302">
                  <c:v>81.8</c:v>
                </c:pt>
                <c:pt idx="303">
                  <c:v>81.7</c:v>
                </c:pt>
                <c:pt idx="304">
                  <c:v>81.099999999999994</c:v>
                </c:pt>
                <c:pt idx="305">
                  <c:v>82.7</c:v>
                </c:pt>
                <c:pt idx="306">
                  <c:v>80.8</c:v>
                </c:pt>
                <c:pt idx="307">
                  <c:v>80.3</c:v>
                </c:pt>
                <c:pt idx="308">
                  <c:v>78.7</c:v>
                </c:pt>
                <c:pt idx="309">
                  <c:v>78.900000000000006</c:v>
                </c:pt>
                <c:pt idx="310">
                  <c:v>75.400000000000006</c:v>
                </c:pt>
                <c:pt idx="311">
                  <c:v>75.599999999999994</c:v>
                </c:pt>
                <c:pt idx="312">
                  <c:v>79.400000000000006</c:v>
                </c:pt>
                <c:pt idx="313">
                  <c:v>78.8</c:v>
                </c:pt>
                <c:pt idx="314">
                  <c:v>79.400000000000006</c:v>
                </c:pt>
                <c:pt idx="315">
                  <c:v>82</c:v>
                </c:pt>
                <c:pt idx="316">
                  <c:v>81.5</c:v>
                </c:pt>
                <c:pt idx="317">
                  <c:v>82.2</c:v>
                </c:pt>
                <c:pt idx="318">
                  <c:v>82.2</c:v>
                </c:pt>
                <c:pt idx="319">
                  <c:v>81.8</c:v>
                </c:pt>
                <c:pt idx="320">
                  <c:v>83.2</c:v>
                </c:pt>
                <c:pt idx="321">
                  <c:v>80.400000000000006</c:v>
                </c:pt>
                <c:pt idx="322">
                  <c:v>82.1</c:v>
                </c:pt>
                <c:pt idx="323">
                  <c:v>83.6</c:v>
                </c:pt>
                <c:pt idx="324">
                  <c:v>83.8</c:v>
                </c:pt>
                <c:pt idx="325">
                  <c:v>82</c:v>
                </c:pt>
                <c:pt idx="326">
                  <c:v>78</c:v>
                </c:pt>
                <c:pt idx="327">
                  <c:v>80.3</c:v>
                </c:pt>
                <c:pt idx="328">
                  <c:v>85.1</c:v>
                </c:pt>
                <c:pt idx="329">
                  <c:v>84.4</c:v>
                </c:pt>
                <c:pt idx="330">
                  <c:v>85.2</c:v>
                </c:pt>
                <c:pt idx="331">
                  <c:v>86.1</c:v>
                </c:pt>
                <c:pt idx="332">
                  <c:v>86.1</c:v>
                </c:pt>
                <c:pt idx="333">
                  <c:v>86.8</c:v>
                </c:pt>
                <c:pt idx="334">
                  <c:v>88.3</c:v>
                </c:pt>
                <c:pt idx="335">
                  <c:v>89.9</c:v>
                </c:pt>
                <c:pt idx="336">
                  <c:v>87.9</c:v>
                </c:pt>
                <c:pt idx="337">
                  <c:v>86.2</c:v>
                </c:pt>
                <c:pt idx="338">
                  <c:v>87.3</c:v>
                </c:pt>
                <c:pt idx="339">
                  <c:v>87.7</c:v>
                </c:pt>
                <c:pt idx="340">
                  <c:v>88.8</c:v>
                </c:pt>
                <c:pt idx="341">
                  <c:v>88.1</c:v>
                </c:pt>
                <c:pt idx="342">
                  <c:v>83</c:v>
                </c:pt>
                <c:pt idx="343">
                  <c:v>82.1</c:v>
                </c:pt>
                <c:pt idx="344">
                  <c:v>83.9</c:v>
                </c:pt>
                <c:pt idx="345">
                  <c:v>81.7</c:v>
                </c:pt>
                <c:pt idx="346">
                  <c:v>81.599999999999994</c:v>
                </c:pt>
                <c:pt idx="347">
                  <c:v>81.2</c:v>
                </c:pt>
                <c:pt idx="348">
                  <c:v>81.099999999999994</c:v>
                </c:pt>
                <c:pt idx="349">
                  <c:v>82.8</c:v>
                </c:pt>
                <c:pt idx="350">
                  <c:v>84.1</c:v>
                </c:pt>
                <c:pt idx="351">
                  <c:v>79.599999999999994</c:v>
                </c:pt>
                <c:pt idx="352">
                  <c:v>81</c:v>
                </c:pt>
                <c:pt idx="353">
                  <c:v>84</c:v>
                </c:pt>
                <c:pt idx="354">
                  <c:v>84.9</c:v>
                </c:pt>
                <c:pt idx="355">
                  <c:v>86.6</c:v>
                </c:pt>
                <c:pt idx="356">
                  <c:v>84.1</c:v>
                </c:pt>
                <c:pt idx="357">
                  <c:v>84.6</c:v>
                </c:pt>
                <c:pt idx="358">
                  <c:v>83.1</c:v>
                </c:pt>
                <c:pt idx="359">
                  <c:v>83.5</c:v>
                </c:pt>
                <c:pt idx="360">
                  <c:v>80.5</c:v>
                </c:pt>
                <c:pt idx="361">
                  <c:v>82.5</c:v>
                </c:pt>
                <c:pt idx="362">
                  <c:v>82.1</c:v>
                </c:pt>
                <c:pt idx="363">
                  <c:v>84.8</c:v>
                </c:pt>
                <c:pt idx="364">
                  <c:v>85.2</c:v>
                </c:pt>
                <c:pt idx="365">
                  <c:v>87.3</c:v>
                </c:pt>
                <c:pt idx="366">
                  <c:v>87.1</c:v>
                </c:pt>
                <c:pt idx="367">
                  <c:v>84.1</c:v>
                </c:pt>
                <c:pt idx="368">
                  <c:v>80.8</c:v>
                </c:pt>
                <c:pt idx="369">
                  <c:v>82.4</c:v>
                </c:pt>
                <c:pt idx="370">
                  <c:v>84.7</c:v>
                </c:pt>
                <c:pt idx="371">
                  <c:v>82.1</c:v>
                </c:pt>
                <c:pt idx="372">
                  <c:v>83.3</c:v>
                </c:pt>
                <c:pt idx="373">
                  <c:v>84.1</c:v>
                </c:pt>
                <c:pt idx="374">
                  <c:v>80.5</c:v>
                </c:pt>
                <c:pt idx="375">
                  <c:v>80.2</c:v>
                </c:pt>
                <c:pt idx="376">
                  <c:v>82.4</c:v>
                </c:pt>
                <c:pt idx="377">
                  <c:v>82</c:v>
                </c:pt>
              </c:numCache>
            </c:numRef>
          </c:xVal>
          <c:yVal>
            <c:numRef>
              <c:f>Weather!$R$3:$R$380</c:f>
              <c:numCache>
                <c:formatCode>0</c:formatCode>
                <c:ptCount val="378"/>
                <c:pt idx="0">
                  <c:v>33</c:v>
                </c:pt>
                <c:pt idx="1">
                  <c:v>64</c:v>
                </c:pt>
                <c:pt idx="2">
                  <c:v>137</c:v>
                </c:pt>
                <c:pt idx="3">
                  <c:v>145</c:v>
                </c:pt>
                <c:pt idx="4">
                  <c:v>126</c:v>
                </c:pt>
                <c:pt idx="5">
                  <c:v>255</c:v>
                </c:pt>
                <c:pt idx="6">
                  <c:v>252</c:v>
                </c:pt>
                <c:pt idx="7">
                  <c:v>105</c:v>
                </c:pt>
                <c:pt idx="8">
                  <c:v>97</c:v>
                </c:pt>
                <c:pt idx="9">
                  <c:v>110</c:v>
                </c:pt>
                <c:pt idx="10">
                  <c:v>84</c:v>
                </c:pt>
                <c:pt idx="11">
                  <c:v>94</c:v>
                </c:pt>
                <c:pt idx="12">
                  <c:v>211</c:v>
                </c:pt>
                <c:pt idx="13">
                  <c:v>222</c:v>
                </c:pt>
                <c:pt idx="14">
                  <c:v>68</c:v>
                </c:pt>
                <c:pt idx="15">
                  <c:v>77</c:v>
                </c:pt>
                <c:pt idx="16">
                  <c:v>161</c:v>
                </c:pt>
                <c:pt idx="17">
                  <c:v>146</c:v>
                </c:pt>
                <c:pt idx="18">
                  <c:v>149</c:v>
                </c:pt>
                <c:pt idx="19">
                  <c:v>326</c:v>
                </c:pt>
                <c:pt idx="20">
                  <c:v>265</c:v>
                </c:pt>
                <c:pt idx="21">
                  <c:v>172</c:v>
                </c:pt>
                <c:pt idx="22">
                  <c:v>119</c:v>
                </c:pt>
                <c:pt idx="23">
                  <c:v>58</c:v>
                </c:pt>
                <c:pt idx="24">
                  <c:v>72</c:v>
                </c:pt>
                <c:pt idx="25">
                  <c:v>103</c:v>
                </c:pt>
                <c:pt idx="26">
                  <c:v>266</c:v>
                </c:pt>
                <c:pt idx="27">
                  <c:v>221</c:v>
                </c:pt>
                <c:pt idx="28">
                  <c:v>141</c:v>
                </c:pt>
                <c:pt idx="29">
                  <c:v>142</c:v>
                </c:pt>
                <c:pt idx="30">
                  <c:v>111</c:v>
                </c:pt>
                <c:pt idx="31">
                  <c:v>91</c:v>
                </c:pt>
                <c:pt idx="32">
                  <c:v>134</c:v>
                </c:pt>
                <c:pt idx="33">
                  <c:v>308</c:v>
                </c:pt>
                <c:pt idx="34">
                  <c:v>226</c:v>
                </c:pt>
                <c:pt idx="35">
                  <c:v>101</c:v>
                </c:pt>
                <c:pt idx="36">
                  <c:v>71</c:v>
                </c:pt>
                <c:pt idx="37">
                  <c:v>110</c:v>
                </c:pt>
                <c:pt idx="38">
                  <c:v>83</c:v>
                </c:pt>
                <c:pt idx="39">
                  <c:v>82</c:v>
                </c:pt>
                <c:pt idx="40">
                  <c:v>145</c:v>
                </c:pt>
                <c:pt idx="41">
                  <c:v>37</c:v>
                </c:pt>
                <c:pt idx="42">
                  <c:v>55</c:v>
                </c:pt>
                <c:pt idx="43">
                  <c:v>89</c:v>
                </c:pt>
                <c:pt idx="44">
                  <c:v>122</c:v>
                </c:pt>
                <c:pt idx="45">
                  <c:v>114</c:v>
                </c:pt>
                <c:pt idx="46">
                  <c:v>103</c:v>
                </c:pt>
                <c:pt idx="47">
                  <c:v>208</c:v>
                </c:pt>
                <c:pt idx="48">
                  <c:v>228</c:v>
                </c:pt>
                <c:pt idx="49">
                  <c:v>155</c:v>
                </c:pt>
                <c:pt idx="50">
                  <c:v>128</c:v>
                </c:pt>
                <c:pt idx="51">
                  <c:v>114</c:v>
                </c:pt>
                <c:pt idx="52">
                  <c:v>133</c:v>
                </c:pt>
                <c:pt idx="53">
                  <c:v>120</c:v>
                </c:pt>
                <c:pt idx="54">
                  <c:v>403</c:v>
                </c:pt>
                <c:pt idx="55">
                  <c:v>160</c:v>
                </c:pt>
                <c:pt idx="56">
                  <c:v>48</c:v>
                </c:pt>
                <c:pt idx="57">
                  <c:v>13</c:v>
                </c:pt>
                <c:pt idx="58">
                  <c:v>32</c:v>
                </c:pt>
                <c:pt idx="59">
                  <c:v>87</c:v>
                </c:pt>
                <c:pt idx="60">
                  <c:v>81</c:v>
                </c:pt>
                <c:pt idx="61">
                  <c:v>199</c:v>
                </c:pt>
                <c:pt idx="62">
                  <c:v>243</c:v>
                </c:pt>
                <c:pt idx="63">
                  <c:v>140</c:v>
                </c:pt>
                <c:pt idx="64">
                  <c:v>121</c:v>
                </c:pt>
                <c:pt idx="65">
                  <c:v>159</c:v>
                </c:pt>
                <c:pt idx="66">
                  <c:v>171</c:v>
                </c:pt>
                <c:pt idx="67">
                  <c:v>158</c:v>
                </c:pt>
                <c:pt idx="68">
                  <c:v>365</c:v>
                </c:pt>
                <c:pt idx="69">
                  <c:v>283</c:v>
                </c:pt>
                <c:pt idx="70">
                  <c:v>117</c:v>
                </c:pt>
                <c:pt idx="71">
                  <c:v>44</c:v>
                </c:pt>
                <c:pt idx="72">
                  <c:v>91</c:v>
                </c:pt>
                <c:pt idx="73">
                  <c:v>55</c:v>
                </c:pt>
                <c:pt idx="74">
                  <c:v>69</c:v>
                </c:pt>
                <c:pt idx="75">
                  <c:v>196</c:v>
                </c:pt>
                <c:pt idx="76">
                  <c:v>226</c:v>
                </c:pt>
                <c:pt idx="77">
                  <c:v>128</c:v>
                </c:pt>
                <c:pt idx="78">
                  <c:v>117</c:v>
                </c:pt>
                <c:pt idx="79">
                  <c:v>131</c:v>
                </c:pt>
                <c:pt idx="80">
                  <c:v>127</c:v>
                </c:pt>
                <c:pt idx="81">
                  <c:v>144</c:v>
                </c:pt>
                <c:pt idx="82">
                  <c:v>286</c:v>
                </c:pt>
                <c:pt idx="83">
                  <c:v>261</c:v>
                </c:pt>
                <c:pt idx="84">
                  <c:v>114</c:v>
                </c:pt>
                <c:pt idx="85">
                  <c:v>120</c:v>
                </c:pt>
                <c:pt idx="86">
                  <c:v>135</c:v>
                </c:pt>
                <c:pt idx="87">
                  <c:v>111</c:v>
                </c:pt>
                <c:pt idx="88">
                  <c:v>183</c:v>
                </c:pt>
                <c:pt idx="89">
                  <c:v>193</c:v>
                </c:pt>
                <c:pt idx="90">
                  <c:v>213</c:v>
                </c:pt>
                <c:pt idx="91">
                  <c:v>188</c:v>
                </c:pt>
                <c:pt idx="92">
                  <c:v>140</c:v>
                </c:pt>
                <c:pt idx="93">
                  <c:v>91</c:v>
                </c:pt>
                <c:pt idx="94">
                  <c:v>119</c:v>
                </c:pt>
                <c:pt idx="95">
                  <c:v>135</c:v>
                </c:pt>
                <c:pt idx="96">
                  <c:v>248</c:v>
                </c:pt>
                <c:pt idx="97">
                  <c:v>98</c:v>
                </c:pt>
                <c:pt idx="98">
                  <c:v>89</c:v>
                </c:pt>
                <c:pt idx="99">
                  <c:v>110</c:v>
                </c:pt>
                <c:pt idx="100">
                  <c:v>40</c:v>
                </c:pt>
                <c:pt idx="101">
                  <c:v>72</c:v>
                </c:pt>
                <c:pt idx="102">
                  <c:v>63</c:v>
                </c:pt>
                <c:pt idx="103">
                  <c:v>210</c:v>
                </c:pt>
                <c:pt idx="104">
                  <c:v>259</c:v>
                </c:pt>
                <c:pt idx="105">
                  <c:v>144</c:v>
                </c:pt>
                <c:pt idx="106">
                  <c:v>159</c:v>
                </c:pt>
                <c:pt idx="107">
                  <c:v>123</c:v>
                </c:pt>
                <c:pt idx="108">
                  <c:v>60</c:v>
                </c:pt>
                <c:pt idx="109">
                  <c:v>81</c:v>
                </c:pt>
                <c:pt idx="110">
                  <c:v>149</c:v>
                </c:pt>
                <c:pt idx="111">
                  <c:v>238</c:v>
                </c:pt>
                <c:pt idx="112">
                  <c:v>109</c:v>
                </c:pt>
                <c:pt idx="113">
                  <c:v>119</c:v>
                </c:pt>
                <c:pt idx="114">
                  <c:v>73</c:v>
                </c:pt>
                <c:pt idx="115">
                  <c:v>64</c:v>
                </c:pt>
                <c:pt idx="116">
                  <c:v>113</c:v>
                </c:pt>
                <c:pt idx="117">
                  <c:v>139</c:v>
                </c:pt>
                <c:pt idx="118">
                  <c:v>208</c:v>
                </c:pt>
                <c:pt idx="119">
                  <c:v>101</c:v>
                </c:pt>
                <c:pt idx="120">
                  <c:v>100</c:v>
                </c:pt>
                <c:pt idx="121">
                  <c:v>89</c:v>
                </c:pt>
                <c:pt idx="122">
                  <c:v>44</c:v>
                </c:pt>
                <c:pt idx="123">
                  <c:v>72</c:v>
                </c:pt>
                <c:pt idx="124">
                  <c:v>270</c:v>
                </c:pt>
                <c:pt idx="125">
                  <c:v>163</c:v>
                </c:pt>
                <c:pt idx="126">
                  <c:v>105</c:v>
                </c:pt>
                <c:pt idx="127">
                  <c:v>112</c:v>
                </c:pt>
                <c:pt idx="128">
                  <c:v>123</c:v>
                </c:pt>
                <c:pt idx="129">
                  <c:v>88</c:v>
                </c:pt>
                <c:pt idx="130">
                  <c:v>104</c:v>
                </c:pt>
                <c:pt idx="131">
                  <c:v>100</c:v>
                </c:pt>
                <c:pt idx="132">
                  <c:v>59</c:v>
                </c:pt>
                <c:pt idx="133">
                  <c:v>97</c:v>
                </c:pt>
                <c:pt idx="134">
                  <c:v>67</c:v>
                </c:pt>
                <c:pt idx="135">
                  <c:v>131</c:v>
                </c:pt>
                <c:pt idx="136">
                  <c:v>73</c:v>
                </c:pt>
                <c:pt idx="137">
                  <c:v>254</c:v>
                </c:pt>
                <c:pt idx="138">
                  <c:v>192</c:v>
                </c:pt>
                <c:pt idx="139">
                  <c:v>156</c:v>
                </c:pt>
                <c:pt idx="140">
                  <c:v>44</c:v>
                </c:pt>
                <c:pt idx="141">
                  <c:v>26</c:v>
                </c:pt>
                <c:pt idx="142">
                  <c:v>67</c:v>
                </c:pt>
                <c:pt idx="143">
                  <c:v>55</c:v>
                </c:pt>
                <c:pt idx="144">
                  <c:v>85</c:v>
                </c:pt>
                <c:pt idx="145">
                  <c:v>87</c:v>
                </c:pt>
                <c:pt idx="146">
                  <c:v>150</c:v>
                </c:pt>
                <c:pt idx="147">
                  <c:v>70</c:v>
                </c:pt>
                <c:pt idx="148">
                  <c:v>105</c:v>
                </c:pt>
                <c:pt idx="149">
                  <c:v>87</c:v>
                </c:pt>
                <c:pt idx="150">
                  <c:v>89</c:v>
                </c:pt>
                <c:pt idx="151">
                  <c:v>100</c:v>
                </c:pt>
                <c:pt idx="152">
                  <c:v>106</c:v>
                </c:pt>
                <c:pt idx="153">
                  <c:v>55</c:v>
                </c:pt>
                <c:pt idx="154">
                  <c:v>10</c:v>
                </c:pt>
                <c:pt idx="155">
                  <c:v>38</c:v>
                </c:pt>
                <c:pt idx="156">
                  <c:v>77</c:v>
                </c:pt>
                <c:pt idx="157">
                  <c:v>92</c:v>
                </c:pt>
                <c:pt idx="158">
                  <c:v>108</c:v>
                </c:pt>
                <c:pt idx="159">
                  <c:v>172</c:v>
                </c:pt>
                <c:pt idx="160">
                  <c:v>191</c:v>
                </c:pt>
                <c:pt idx="161">
                  <c:v>120</c:v>
                </c:pt>
                <c:pt idx="162">
                  <c:v>83</c:v>
                </c:pt>
                <c:pt idx="163">
                  <c:v>105</c:v>
                </c:pt>
                <c:pt idx="164">
                  <c:v>136</c:v>
                </c:pt>
                <c:pt idx="165">
                  <c:v>212</c:v>
                </c:pt>
                <c:pt idx="166">
                  <c:v>118</c:v>
                </c:pt>
                <c:pt idx="167">
                  <c:v>44</c:v>
                </c:pt>
                <c:pt idx="168">
                  <c:v>43</c:v>
                </c:pt>
                <c:pt idx="169">
                  <c:v>41</c:v>
                </c:pt>
                <c:pt idx="170">
                  <c:v>110</c:v>
                </c:pt>
                <c:pt idx="171">
                  <c:v>66</c:v>
                </c:pt>
                <c:pt idx="172">
                  <c:v>76</c:v>
                </c:pt>
                <c:pt idx="173">
                  <c:v>147</c:v>
                </c:pt>
                <c:pt idx="174">
                  <c:v>149</c:v>
                </c:pt>
                <c:pt idx="175">
                  <c:v>46</c:v>
                </c:pt>
                <c:pt idx="176">
                  <c:v>57</c:v>
                </c:pt>
                <c:pt idx="177">
                  <c:v>74</c:v>
                </c:pt>
                <c:pt idx="178">
                  <c:v>84</c:v>
                </c:pt>
                <c:pt idx="179">
                  <c:v>87</c:v>
                </c:pt>
                <c:pt idx="180">
                  <c:v>58</c:v>
                </c:pt>
                <c:pt idx="181">
                  <c:v>39</c:v>
                </c:pt>
                <c:pt idx="182">
                  <c:v>79</c:v>
                </c:pt>
                <c:pt idx="183">
                  <c:v>83</c:v>
                </c:pt>
                <c:pt idx="184">
                  <c:v>120</c:v>
                </c:pt>
                <c:pt idx="185">
                  <c:v>15</c:v>
                </c:pt>
                <c:pt idx="186">
                  <c:v>7</c:v>
                </c:pt>
                <c:pt idx="187">
                  <c:v>58</c:v>
                </c:pt>
                <c:pt idx="188">
                  <c:v>60</c:v>
                </c:pt>
                <c:pt idx="189">
                  <c:v>22</c:v>
                </c:pt>
                <c:pt idx="190">
                  <c:v>31</c:v>
                </c:pt>
                <c:pt idx="191">
                  <c:v>55</c:v>
                </c:pt>
                <c:pt idx="192">
                  <c:v>55</c:v>
                </c:pt>
                <c:pt idx="193">
                  <c:v>21</c:v>
                </c:pt>
                <c:pt idx="194">
                  <c:v>104</c:v>
                </c:pt>
                <c:pt idx="195">
                  <c:v>161</c:v>
                </c:pt>
                <c:pt idx="196">
                  <c:v>120</c:v>
                </c:pt>
                <c:pt idx="197">
                  <c:v>35</c:v>
                </c:pt>
                <c:pt idx="198">
                  <c:v>86</c:v>
                </c:pt>
                <c:pt idx="199">
                  <c:v>20</c:v>
                </c:pt>
                <c:pt idx="200">
                  <c:v>7</c:v>
                </c:pt>
                <c:pt idx="201">
                  <c:v>84</c:v>
                </c:pt>
                <c:pt idx="202">
                  <c:v>102</c:v>
                </c:pt>
                <c:pt idx="203">
                  <c:v>55</c:v>
                </c:pt>
                <c:pt idx="204">
                  <c:v>75</c:v>
                </c:pt>
                <c:pt idx="205">
                  <c:v>96</c:v>
                </c:pt>
                <c:pt idx="206">
                  <c:v>67</c:v>
                </c:pt>
                <c:pt idx="207">
                  <c:v>130</c:v>
                </c:pt>
                <c:pt idx="208">
                  <c:v>199</c:v>
                </c:pt>
                <c:pt idx="209">
                  <c:v>78</c:v>
                </c:pt>
                <c:pt idx="210">
                  <c:v>106</c:v>
                </c:pt>
                <c:pt idx="211">
                  <c:v>79</c:v>
                </c:pt>
                <c:pt idx="212">
                  <c:v>94</c:v>
                </c:pt>
                <c:pt idx="213">
                  <c:v>26</c:v>
                </c:pt>
                <c:pt idx="214">
                  <c:v>36</c:v>
                </c:pt>
                <c:pt idx="215">
                  <c:v>148</c:v>
                </c:pt>
                <c:pt idx="216">
                  <c:v>164</c:v>
                </c:pt>
                <c:pt idx="217">
                  <c:v>84</c:v>
                </c:pt>
                <c:pt idx="218">
                  <c:v>72</c:v>
                </c:pt>
                <c:pt idx="219">
                  <c:v>105</c:v>
                </c:pt>
                <c:pt idx="220">
                  <c:v>96</c:v>
                </c:pt>
                <c:pt idx="221">
                  <c:v>34</c:v>
                </c:pt>
                <c:pt idx="222">
                  <c:v>171</c:v>
                </c:pt>
                <c:pt idx="223">
                  <c:v>94</c:v>
                </c:pt>
                <c:pt idx="224">
                  <c:v>80</c:v>
                </c:pt>
                <c:pt idx="225">
                  <c:v>150</c:v>
                </c:pt>
                <c:pt idx="226">
                  <c:v>113</c:v>
                </c:pt>
                <c:pt idx="227">
                  <c:v>123</c:v>
                </c:pt>
                <c:pt idx="228">
                  <c:v>100</c:v>
                </c:pt>
                <c:pt idx="229">
                  <c:v>197</c:v>
                </c:pt>
                <c:pt idx="230">
                  <c:v>247</c:v>
                </c:pt>
                <c:pt idx="231">
                  <c:v>77</c:v>
                </c:pt>
                <c:pt idx="232">
                  <c:v>49</c:v>
                </c:pt>
                <c:pt idx="233">
                  <c:v>55</c:v>
                </c:pt>
                <c:pt idx="234">
                  <c:v>132</c:v>
                </c:pt>
                <c:pt idx="235">
                  <c:v>43</c:v>
                </c:pt>
                <c:pt idx="236">
                  <c:v>46</c:v>
                </c:pt>
                <c:pt idx="250">
                  <c:v>112</c:v>
                </c:pt>
                <c:pt idx="251">
                  <c:v>320</c:v>
                </c:pt>
                <c:pt idx="252">
                  <c:v>130</c:v>
                </c:pt>
                <c:pt idx="253">
                  <c:v>140</c:v>
                </c:pt>
                <c:pt idx="254">
                  <c:v>29</c:v>
                </c:pt>
                <c:pt idx="255">
                  <c:v>138</c:v>
                </c:pt>
                <c:pt idx="256">
                  <c:v>161</c:v>
                </c:pt>
                <c:pt idx="257">
                  <c:v>243</c:v>
                </c:pt>
                <c:pt idx="258">
                  <c:v>290</c:v>
                </c:pt>
                <c:pt idx="259">
                  <c:v>99</c:v>
                </c:pt>
                <c:pt idx="260">
                  <c:v>63</c:v>
                </c:pt>
                <c:pt idx="261">
                  <c:v>113</c:v>
                </c:pt>
                <c:pt idx="262">
                  <c:v>100</c:v>
                </c:pt>
                <c:pt idx="263">
                  <c:v>91</c:v>
                </c:pt>
                <c:pt idx="264">
                  <c:v>180</c:v>
                </c:pt>
                <c:pt idx="265">
                  <c:v>311</c:v>
                </c:pt>
                <c:pt idx="266">
                  <c:v>72</c:v>
                </c:pt>
                <c:pt idx="267">
                  <c:v>52</c:v>
                </c:pt>
                <c:pt idx="268">
                  <c:v>54</c:v>
                </c:pt>
                <c:pt idx="269">
                  <c:v>138</c:v>
                </c:pt>
                <c:pt idx="270">
                  <c:v>152</c:v>
                </c:pt>
                <c:pt idx="271">
                  <c:v>206</c:v>
                </c:pt>
                <c:pt idx="272">
                  <c:v>122</c:v>
                </c:pt>
                <c:pt idx="273">
                  <c:v>80</c:v>
                </c:pt>
                <c:pt idx="274">
                  <c:v>140</c:v>
                </c:pt>
                <c:pt idx="275">
                  <c:v>168</c:v>
                </c:pt>
                <c:pt idx="276">
                  <c:v>111</c:v>
                </c:pt>
                <c:pt idx="277">
                  <c:v>139</c:v>
                </c:pt>
                <c:pt idx="278">
                  <c:v>289</c:v>
                </c:pt>
                <c:pt idx="279">
                  <c:v>157</c:v>
                </c:pt>
                <c:pt idx="280">
                  <c:v>86</c:v>
                </c:pt>
                <c:pt idx="281">
                  <c:v>115</c:v>
                </c:pt>
                <c:pt idx="282">
                  <c:v>150</c:v>
                </c:pt>
                <c:pt idx="283">
                  <c:v>110</c:v>
                </c:pt>
                <c:pt idx="284">
                  <c:v>129</c:v>
                </c:pt>
                <c:pt idx="285">
                  <c:v>300</c:v>
                </c:pt>
                <c:pt idx="286">
                  <c:v>169</c:v>
                </c:pt>
                <c:pt idx="287">
                  <c:v>110</c:v>
                </c:pt>
                <c:pt idx="288">
                  <c:v>138</c:v>
                </c:pt>
                <c:pt idx="289">
                  <c:v>133</c:v>
                </c:pt>
                <c:pt idx="290">
                  <c:v>61</c:v>
                </c:pt>
                <c:pt idx="291">
                  <c:v>94</c:v>
                </c:pt>
                <c:pt idx="292">
                  <c:v>233</c:v>
                </c:pt>
                <c:pt idx="293">
                  <c:v>200</c:v>
                </c:pt>
                <c:pt idx="294">
                  <c:v>118</c:v>
                </c:pt>
                <c:pt idx="295">
                  <c:v>119</c:v>
                </c:pt>
                <c:pt idx="296">
                  <c:v>163</c:v>
                </c:pt>
                <c:pt idx="297">
                  <c:v>111</c:v>
                </c:pt>
                <c:pt idx="298">
                  <c:v>54</c:v>
                </c:pt>
                <c:pt idx="299">
                  <c:v>205</c:v>
                </c:pt>
                <c:pt idx="300">
                  <c:v>232</c:v>
                </c:pt>
                <c:pt idx="301">
                  <c:v>150</c:v>
                </c:pt>
                <c:pt idx="302">
                  <c:v>126</c:v>
                </c:pt>
                <c:pt idx="303">
                  <c:v>123</c:v>
                </c:pt>
                <c:pt idx="304">
                  <c:v>119</c:v>
                </c:pt>
                <c:pt idx="305">
                  <c:v>145</c:v>
                </c:pt>
                <c:pt idx="306">
                  <c:v>225</c:v>
                </c:pt>
                <c:pt idx="307">
                  <c:v>161</c:v>
                </c:pt>
                <c:pt idx="308">
                  <c:v>72</c:v>
                </c:pt>
                <c:pt idx="309">
                  <c:v>88</c:v>
                </c:pt>
                <c:pt idx="310">
                  <c:v>51</c:v>
                </c:pt>
                <c:pt idx="311">
                  <c:v>126</c:v>
                </c:pt>
                <c:pt idx="312">
                  <c:v>173</c:v>
                </c:pt>
                <c:pt idx="313">
                  <c:v>255</c:v>
                </c:pt>
                <c:pt idx="314">
                  <c:v>213</c:v>
                </c:pt>
                <c:pt idx="315">
                  <c:v>186</c:v>
                </c:pt>
                <c:pt idx="316">
                  <c:v>66</c:v>
                </c:pt>
                <c:pt idx="317">
                  <c:v>77</c:v>
                </c:pt>
                <c:pt idx="318">
                  <c:v>126</c:v>
                </c:pt>
                <c:pt idx="319">
                  <c:v>84</c:v>
                </c:pt>
                <c:pt idx="320">
                  <c:v>227</c:v>
                </c:pt>
                <c:pt idx="321">
                  <c:v>208</c:v>
                </c:pt>
                <c:pt idx="322">
                  <c:v>91</c:v>
                </c:pt>
                <c:pt idx="323">
                  <c:v>123</c:v>
                </c:pt>
                <c:pt idx="324">
                  <c:v>159</c:v>
                </c:pt>
                <c:pt idx="325">
                  <c:v>137</c:v>
                </c:pt>
                <c:pt idx="326">
                  <c:v>65</c:v>
                </c:pt>
                <c:pt idx="327">
                  <c:v>237</c:v>
                </c:pt>
                <c:pt idx="328">
                  <c:v>195</c:v>
                </c:pt>
                <c:pt idx="329">
                  <c:v>131</c:v>
                </c:pt>
                <c:pt idx="330">
                  <c:v>110</c:v>
                </c:pt>
                <c:pt idx="331">
                  <c:v>113</c:v>
                </c:pt>
                <c:pt idx="332">
                  <c:v>89</c:v>
                </c:pt>
                <c:pt idx="333">
                  <c:v>98</c:v>
                </c:pt>
                <c:pt idx="334">
                  <c:v>150</c:v>
                </c:pt>
                <c:pt idx="335">
                  <c:v>194</c:v>
                </c:pt>
                <c:pt idx="336">
                  <c:v>61</c:v>
                </c:pt>
                <c:pt idx="337">
                  <c:v>162</c:v>
                </c:pt>
                <c:pt idx="338">
                  <c:v>119</c:v>
                </c:pt>
                <c:pt idx="339">
                  <c:v>122</c:v>
                </c:pt>
                <c:pt idx="340">
                  <c:v>87</c:v>
                </c:pt>
                <c:pt idx="341">
                  <c:v>158</c:v>
                </c:pt>
                <c:pt idx="342">
                  <c:v>123</c:v>
                </c:pt>
                <c:pt idx="343">
                  <c:v>42</c:v>
                </c:pt>
                <c:pt idx="344">
                  <c:v>99</c:v>
                </c:pt>
                <c:pt idx="345">
                  <c:v>123</c:v>
                </c:pt>
                <c:pt idx="346">
                  <c:v>78</c:v>
                </c:pt>
                <c:pt idx="347">
                  <c:v>80</c:v>
                </c:pt>
                <c:pt idx="348">
                  <c:v>204</c:v>
                </c:pt>
                <c:pt idx="349">
                  <c:v>204</c:v>
                </c:pt>
                <c:pt idx="350">
                  <c:v>255</c:v>
                </c:pt>
                <c:pt idx="351">
                  <c:v>71</c:v>
                </c:pt>
                <c:pt idx="352">
                  <c:v>77</c:v>
                </c:pt>
                <c:pt idx="353">
                  <c:v>64</c:v>
                </c:pt>
                <c:pt idx="354">
                  <c:v>137</c:v>
                </c:pt>
                <c:pt idx="355">
                  <c:v>202</c:v>
                </c:pt>
                <c:pt idx="356">
                  <c:v>136</c:v>
                </c:pt>
                <c:pt idx="357">
                  <c:v>90</c:v>
                </c:pt>
                <c:pt idx="358">
                  <c:v>74</c:v>
                </c:pt>
                <c:pt idx="359">
                  <c:v>126</c:v>
                </c:pt>
                <c:pt idx="360">
                  <c:v>46</c:v>
                </c:pt>
                <c:pt idx="361">
                  <c:v>89</c:v>
                </c:pt>
                <c:pt idx="362">
                  <c:v>188</c:v>
                </c:pt>
                <c:pt idx="363">
                  <c:v>143</c:v>
                </c:pt>
                <c:pt idx="364">
                  <c:v>104</c:v>
                </c:pt>
                <c:pt idx="365">
                  <c:v>91</c:v>
                </c:pt>
                <c:pt idx="366">
                  <c:v>98</c:v>
                </c:pt>
                <c:pt idx="367">
                  <c:v>79</c:v>
                </c:pt>
                <c:pt idx="368">
                  <c:v>83</c:v>
                </c:pt>
                <c:pt idx="369">
                  <c:v>211</c:v>
                </c:pt>
                <c:pt idx="370">
                  <c:v>132</c:v>
                </c:pt>
                <c:pt idx="371">
                  <c:v>74</c:v>
                </c:pt>
                <c:pt idx="372">
                  <c:v>110</c:v>
                </c:pt>
                <c:pt idx="373">
                  <c:v>107</c:v>
                </c:pt>
                <c:pt idx="374">
                  <c:v>95</c:v>
                </c:pt>
                <c:pt idx="375">
                  <c:v>97</c:v>
                </c:pt>
                <c:pt idx="376">
                  <c:v>215</c:v>
                </c:pt>
                <c:pt idx="377">
                  <c:v>212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584-4A10-82A2-43D366756A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Weather!$O$3:$O$380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80</c:v>
                      </c:pt>
                      <c:pt idx="1">
                        <c:v>76.7</c:v>
                      </c:pt>
                      <c:pt idx="2">
                        <c:v>80.7</c:v>
                      </c:pt>
                      <c:pt idx="3">
                        <c:v>82.1</c:v>
                      </c:pt>
                      <c:pt idx="4">
                        <c:v>82.4</c:v>
                      </c:pt>
                      <c:pt idx="5">
                        <c:v>83.6</c:v>
                      </c:pt>
                      <c:pt idx="6">
                        <c:v>82.8</c:v>
                      </c:pt>
                      <c:pt idx="7">
                        <c:v>82.4</c:v>
                      </c:pt>
                      <c:pt idx="8">
                        <c:v>79.7</c:v>
                      </c:pt>
                      <c:pt idx="9">
                        <c:v>79</c:v>
                      </c:pt>
                      <c:pt idx="10">
                        <c:v>81.3</c:v>
                      </c:pt>
                      <c:pt idx="11">
                        <c:v>82.7</c:v>
                      </c:pt>
                      <c:pt idx="12">
                        <c:v>80.3</c:v>
                      </c:pt>
                      <c:pt idx="13">
                        <c:v>80.3</c:v>
                      </c:pt>
                      <c:pt idx="14">
                        <c:v>77.5</c:v>
                      </c:pt>
                      <c:pt idx="15">
                        <c:v>76.599999999999994</c:v>
                      </c:pt>
                      <c:pt idx="16">
                        <c:v>78.3</c:v>
                      </c:pt>
                      <c:pt idx="17">
                        <c:v>76.3</c:v>
                      </c:pt>
                      <c:pt idx="18">
                        <c:v>77.7</c:v>
                      </c:pt>
                      <c:pt idx="19">
                        <c:v>79.599999999999994</c:v>
                      </c:pt>
                      <c:pt idx="20">
                        <c:v>82.6</c:v>
                      </c:pt>
                      <c:pt idx="21">
                        <c:v>78.8</c:v>
                      </c:pt>
                      <c:pt idx="22">
                        <c:v>80.400000000000006</c:v>
                      </c:pt>
                      <c:pt idx="23">
                        <c:v>79.2</c:v>
                      </c:pt>
                      <c:pt idx="24">
                        <c:v>77</c:v>
                      </c:pt>
                      <c:pt idx="25">
                        <c:v>78.099999999999994</c:v>
                      </c:pt>
                      <c:pt idx="26">
                        <c:v>81.3</c:v>
                      </c:pt>
                      <c:pt idx="27">
                        <c:v>77.900000000000006</c:v>
                      </c:pt>
                      <c:pt idx="28">
                        <c:v>80.5</c:v>
                      </c:pt>
                      <c:pt idx="29">
                        <c:v>80.599999999999994</c:v>
                      </c:pt>
                      <c:pt idx="30">
                        <c:v>81.3</c:v>
                      </c:pt>
                      <c:pt idx="31">
                        <c:v>80.3</c:v>
                      </c:pt>
                      <c:pt idx="32">
                        <c:v>82.3</c:v>
                      </c:pt>
                      <c:pt idx="33">
                        <c:v>81.599999999999994</c:v>
                      </c:pt>
                      <c:pt idx="34">
                        <c:v>83.3</c:v>
                      </c:pt>
                      <c:pt idx="35">
                        <c:v>84.1</c:v>
                      </c:pt>
                      <c:pt idx="36">
                        <c:v>82.8</c:v>
                      </c:pt>
                      <c:pt idx="37">
                        <c:v>78.900000000000006</c:v>
                      </c:pt>
                      <c:pt idx="38">
                        <c:v>79.400000000000006</c:v>
                      </c:pt>
                      <c:pt idx="39">
                        <c:v>76.3</c:v>
                      </c:pt>
                      <c:pt idx="40">
                        <c:v>76.7</c:v>
                      </c:pt>
                      <c:pt idx="41">
                        <c:v>74.3</c:v>
                      </c:pt>
                      <c:pt idx="44">
                        <c:v>81.2</c:v>
                      </c:pt>
                      <c:pt idx="45">
                        <c:v>79.7</c:v>
                      </c:pt>
                      <c:pt idx="46">
                        <c:v>80.3</c:v>
                      </c:pt>
                      <c:pt idx="47">
                        <c:v>80</c:v>
                      </c:pt>
                      <c:pt idx="48">
                        <c:v>81.900000000000006</c:v>
                      </c:pt>
                      <c:pt idx="49">
                        <c:v>78.3</c:v>
                      </c:pt>
                      <c:pt idx="50">
                        <c:v>78.7</c:v>
                      </c:pt>
                      <c:pt idx="51">
                        <c:v>78</c:v>
                      </c:pt>
                      <c:pt idx="52">
                        <c:v>76</c:v>
                      </c:pt>
                      <c:pt idx="53">
                        <c:v>72.2</c:v>
                      </c:pt>
                      <c:pt idx="54">
                        <c:v>72.599999999999994</c:v>
                      </c:pt>
                      <c:pt idx="55">
                        <c:v>75.900000000000006</c:v>
                      </c:pt>
                      <c:pt idx="56">
                        <c:v>77</c:v>
                      </c:pt>
                      <c:pt idx="57">
                        <c:v>73</c:v>
                      </c:pt>
                      <c:pt idx="58">
                        <c:v>74.8</c:v>
                      </c:pt>
                      <c:pt idx="59">
                        <c:v>76.8</c:v>
                      </c:pt>
                      <c:pt idx="60">
                        <c:v>78</c:v>
                      </c:pt>
                      <c:pt idx="61">
                        <c:v>76.8</c:v>
                      </c:pt>
                      <c:pt idx="62">
                        <c:v>76.2</c:v>
                      </c:pt>
                      <c:pt idx="63">
                        <c:v>76.8</c:v>
                      </c:pt>
                      <c:pt idx="64">
                        <c:v>79</c:v>
                      </c:pt>
                      <c:pt idx="65">
                        <c:v>64.8</c:v>
                      </c:pt>
                      <c:pt idx="66">
                        <c:v>66.2</c:v>
                      </c:pt>
                      <c:pt idx="67">
                        <c:v>65.599999999999994</c:v>
                      </c:pt>
                      <c:pt idx="68">
                        <c:v>67.400000000000006</c:v>
                      </c:pt>
                      <c:pt idx="69">
                        <c:v>69.900000000000006</c:v>
                      </c:pt>
                      <c:pt idx="70">
                        <c:v>74.599999999999994</c:v>
                      </c:pt>
                      <c:pt idx="71">
                        <c:v>73.5</c:v>
                      </c:pt>
                      <c:pt idx="72">
                        <c:v>73</c:v>
                      </c:pt>
                      <c:pt idx="73">
                        <c:v>74.099999999999994</c:v>
                      </c:pt>
                      <c:pt idx="74">
                        <c:v>75</c:v>
                      </c:pt>
                      <c:pt idx="75">
                        <c:v>74.8</c:v>
                      </c:pt>
                      <c:pt idx="76">
                        <c:v>75.7</c:v>
                      </c:pt>
                      <c:pt idx="77">
                        <c:v>75.3</c:v>
                      </c:pt>
                      <c:pt idx="78">
                        <c:v>73.3</c:v>
                      </c:pt>
                      <c:pt idx="79">
                        <c:v>72.900000000000006</c:v>
                      </c:pt>
                      <c:pt idx="80">
                        <c:v>74.5</c:v>
                      </c:pt>
                      <c:pt idx="81">
                        <c:v>73.5</c:v>
                      </c:pt>
                      <c:pt idx="82">
                        <c:v>73.400000000000006</c:v>
                      </c:pt>
                      <c:pt idx="83">
                        <c:v>74.599999999999994</c:v>
                      </c:pt>
                      <c:pt idx="84">
                        <c:v>76.099999999999994</c:v>
                      </c:pt>
                      <c:pt idx="85">
                        <c:v>78.400000000000006</c:v>
                      </c:pt>
                      <c:pt idx="86">
                        <c:v>76.900000000000006</c:v>
                      </c:pt>
                      <c:pt idx="87">
                        <c:v>75.599999999999994</c:v>
                      </c:pt>
                      <c:pt idx="88">
                        <c:v>76.2</c:v>
                      </c:pt>
                      <c:pt idx="89">
                        <c:v>67.2</c:v>
                      </c:pt>
                      <c:pt idx="90">
                        <c:v>59.2</c:v>
                      </c:pt>
                      <c:pt idx="91">
                        <c:v>60</c:v>
                      </c:pt>
                      <c:pt idx="92">
                        <c:v>64.7</c:v>
                      </c:pt>
                      <c:pt idx="93">
                        <c:v>72.2</c:v>
                      </c:pt>
                      <c:pt idx="94">
                        <c:v>74.7</c:v>
                      </c:pt>
                      <c:pt idx="95">
                        <c:v>74</c:v>
                      </c:pt>
                      <c:pt idx="96">
                        <c:v>73.7</c:v>
                      </c:pt>
                      <c:pt idx="97">
                        <c:v>73</c:v>
                      </c:pt>
                      <c:pt idx="98">
                        <c:v>72.8</c:v>
                      </c:pt>
                      <c:pt idx="99">
                        <c:v>70.400000000000006</c:v>
                      </c:pt>
                      <c:pt idx="100">
                        <c:v>72</c:v>
                      </c:pt>
                      <c:pt idx="101">
                        <c:v>62</c:v>
                      </c:pt>
                      <c:pt idx="102">
                        <c:v>58.8</c:v>
                      </c:pt>
                      <c:pt idx="103">
                        <c:v>56.4</c:v>
                      </c:pt>
                      <c:pt idx="104">
                        <c:v>59.7</c:v>
                      </c:pt>
                      <c:pt idx="105">
                        <c:v>61.8</c:v>
                      </c:pt>
                      <c:pt idx="106">
                        <c:v>62.3</c:v>
                      </c:pt>
                      <c:pt idx="107">
                        <c:v>59</c:v>
                      </c:pt>
                      <c:pt idx="108">
                        <c:v>48.8</c:v>
                      </c:pt>
                      <c:pt idx="109">
                        <c:v>51.7</c:v>
                      </c:pt>
                      <c:pt idx="110">
                        <c:v>54.4</c:v>
                      </c:pt>
                      <c:pt idx="111">
                        <c:v>53.4</c:v>
                      </c:pt>
                      <c:pt idx="112">
                        <c:v>55.8</c:v>
                      </c:pt>
                      <c:pt idx="113">
                        <c:v>56.7</c:v>
                      </c:pt>
                      <c:pt idx="114">
                        <c:v>62.6</c:v>
                      </c:pt>
                      <c:pt idx="115">
                        <c:v>62.4</c:v>
                      </c:pt>
                      <c:pt idx="116">
                        <c:v>56.2</c:v>
                      </c:pt>
                      <c:pt idx="117">
                        <c:v>49.4</c:v>
                      </c:pt>
                      <c:pt idx="118">
                        <c:v>51.4</c:v>
                      </c:pt>
                      <c:pt idx="119">
                        <c:v>59</c:v>
                      </c:pt>
                      <c:pt idx="120">
                        <c:v>60.2</c:v>
                      </c:pt>
                      <c:pt idx="121">
                        <c:v>64</c:v>
                      </c:pt>
                      <c:pt idx="122">
                        <c:v>62</c:v>
                      </c:pt>
                      <c:pt idx="123">
                        <c:v>52.1</c:v>
                      </c:pt>
                      <c:pt idx="124">
                        <c:v>58.1</c:v>
                      </c:pt>
                      <c:pt idx="125">
                        <c:v>64.8</c:v>
                      </c:pt>
                      <c:pt idx="126">
                        <c:v>60.4</c:v>
                      </c:pt>
                      <c:pt idx="127">
                        <c:v>48.9</c:v>
                      </c:pt>
                      <c:pt idx="128">
                        <c:v>55.9</c:v>
                      </c:pt>
                      <c:pt idx="129">
                        <c:v>64.3</c:v>
                      </c:pt>
                      <c:pt idx="130">
                        <c:v>51</c:v>
                      </c:pt>
                      <c:pt idx="131">
                        <c:v>48.2</c:v>
                      </c:pt>
                      <c:pt idx="132">
                        <c:v>53.5</c:v>
                      </c:pt>
                      <c:pt idx="133">
                        <c:v>51.1</c:v>
                      </c:pt>
                      <c:pt idx="134">
                        <c:v>52.8</c:v>
                      </c:pt>
                      <c:pt idx="135">
                        <c:v>55.2</c:v>
                      </c:pt>
                      <c:pt idx="136">
                        <c:v>56.9</c:v>
                      </c:pt>
                      <c:pt idx="137">
                        <c:v>58.2</c:v>
                      </c:pt>
                      <c:pt idx="138">
                        <c:v>59.8</c:v>
                      </c:pt>
                      <c:pt idx="139">
                        <c:v>62.5</c:v>
                      </c:pt>
                      <c:pt idx="140">
                        <c:v>65.5</c:v>
                      </c:pt>
                      <c:pt idx="141">
                        <c:v>53.1</c:v>
                      </c:pt>
                      <c:pt idx="142">
                        <c:v>54.4</c:v>
                      </c:pt>
                      <c:pt idx="143">
                        <c:v>65.599999999999994</c:v>
                      </c:pt>
                      <c:pt idx="144">
                        <c:v>75.2</c:v>
                      </c:pt>
                      <c:pt idx="145">
                        <c:v>65.599999999999994</c:v>
                      </c:pt>
                      <c:pt idx="146">
                        <c:v>49.8</c:v>
                      </c:pt>
                      <c:pt idx="147">
                        <c:v>56.6</c:v>
                      </c:pt>
                      <c:pt idx="148">
                        <c:v>64</c:v>
                      </c:pt>
                      <c:pt idx="149">
                        <c:v>68.099999999999994</c:v>
                      </c:pt>
                      <c:pt idx="150">
                        <c:v>70.5</c:v>
                      </c:pt>
                      <c:pt idx="151">
                        <c:v>68.099999999999994</c:v>
                      </c:pt>
                      <c:pt idx="152">
                        <c:v>68.2</c:v>
                      </c:pt>
                      <c:pt idx="153">
                        <c:v>49.5</c:v>
                      </c:pt>
                      <c:pt idx="154">
                        <c:v>43.9</c:v>
                      </c:pt>
                      <c:pt idx="155">
                        <c:v>44.4</c:v>
                      </c:pt>
                      <c:pt idx="156">
                        <c:v>48</c:v>
                      </c:pt>
                      <c:pt idx="157">
                        <c:v>52.4</c:v>
                      </c:pt>
                      <c:pt idx="158">
                        <c:v>63.7</c:v>
                      </c:pt>
                      <c:pt idx="159">
                        <c:v>70.5</c:v>
                      </c:pt>
                      <c:pt idx="160">
                        <c:v>72.7</c:v>
                      </c:pt>
                      <c:pt idx="161">
                        <c:v>69.3</c:v>
                      </c:pt>
                      <c:pt idx="162">
                        <c:v>72.3</c:v>
                      </c:pt>
                      <c:pt idx="163">
                        <c:v>74.599999999999994</c:v>
                      </c:pt>
                      <c:pt idx="164">
                        <c:v>74.3</c:v>
                      </c:pt>
                      <c:pt idx="165">
                        <c:v>76</c:v>
                      </c:pt>
                      <c:pt idx="166">
                        <c:v>76.8</c:v>
                      </c:pt>
                      <c:pt idx="167">
                        <c:v>53.6</c:v>
                      </c:pt>
                      <c:pt idx="168">
                        <c:v>37</c:v>
                      </c:pt>
                      <c:pt idx="169">
                        <c:v>42.4</c:v>
                      </c:pt>
                      <c:pt idx="170">
                        <c:v>57.3</c:v>
                      </c:pt>
                      <c:pt idx="171">
                        <c:v>56.9</c:v>
                      </c:pt>
                      <c:pt idx="172">
                        <c:v>42.9</c:v>
                      </c:pt>
                      <c:pt idx="173">
                        <c:v>59.2</c:v>
                      </c:pt>
                      <c:pt idx="174">
                        <c:v>67.099999999999994</c:v>
                      </c:pt>
                      <c:pt idx="175">
                        <c:v>48.3</c:v>
                      </c:pt>
                      <c:pt idx="176">
                        <c:v>46.3</c:v>
                      </c:pt>
                      <c:pt idx="177">
                        <c:v>49.3</c:v>
                      </c:pt>
                      <c:pt idx="178">
                        <c:v>51.8</c:v>
                      </c:pt>
                      <c:pt idx="179">
                        <c:v>55.1</c:v>
                      </c:pt>
                      <c:pt idx="180">
                        <c:v>50.8</c:v>
                      </c:pt>
                      <c:pt idx="181">
                        <c:v>39.6</c:v>
                      </c:pt>
                      <c:pt idx="182">
                        <c:v>44.1</c:v>
                      </c:pt>
                      <c:pt idx="183">
                        <c:v>48.8</c:v>
                      </c:pt>
                      <c:pt idx="184">
                        <c:v>63.2</c:v>
                      </c:pt>
                      <c:pt idx="185">
                        <c:v>46.9</c:v>
                      </c:pt>
                      <c:pt idx="186">
                        <c:v>34.1</c:v>
                      </c:pt>
                      <c:pt idx="187">
                        <c:v>34.299999999999997</c:v>
                      </c:pt>
                      <c:pt idx="188">
                        <c:v>37</c:v>
                      </c:pt>
                      <c:pt idx="189">
                        <c:v>44.1</c:v>
                      </c:pt>
                      <c:pt idx="190">
                        <c:v>48.5</c:v>
                      </c:pt>
                      <c:pt idx="191">
                        <c:v>42.7</c:v>
                      </c:pt>
                      <c:pt idx="192">
                        <c:v>45.1</c:v>
                      </c:pt>
                      <c:pt idx="193">
                        <c:v>46.3</c:v>
                      </c:pt>
                      <c:pt idx="194">
                        <c:v>41.6</c:v>
                      </c:pt>
                      <c:pt idx="195">
                        <c:v>52.3</c:v>
                      </c:pt>
                      <c:pt idx="196">
                        <c:v>54</c:v>
                      </c:pt>
                      <c:pt idx="197">
                        <c:v>58.6</c:v>
                      </c:pt>
                      <c:pt idx="198">
                        <c:v>66.099999999999994</c:v>
                      </c:pt>
                      <c:pt idx="199">
                        <c:v>53</c:v>
                      </c:pt>
                      <c:pt idx="200">
                        <c:v>35.200000000000003</c:v>
                      </c:pt>
                      <c:pt idx="201">
                        <c:v>37.5</c:v>
                      </c:pt>
                      <c:pt idx="202">
                        <c:v>42.1</c:v>
                      </c:pt>
                      <c:pt idx="203">
                        <c:v>47.8</c:v>
                      </c:pt>
                      <c:pt idx="204">
                        <c:v>46.2</c:v>
                      </c:pt>
                      <c:pt idx="205">
                        <c:v>49.3</c:v>
                      </c:pt>
                      <c:pt idx="206">
                        <c:v>52.9</c:v>
                      </c:pt>
                      <c:pt idx="207">
                        <c:v>53.5</c:v>
                      </c:pt>
                      <c:pt idx="208">
                        <c:v>52.3</c:v>
                      </c:pt>
                      <c:pt idx="209">
                        <c:v>42.8</c:v>
                      </c:pt>
                      <c:pt idx="210">
                        <c:v>48.7</c:v>
                      </c:pt>
                      <c:pt idx="211">
                        <c:v>52.5</c:v>
                      </c:pt>
                      <c:pt idx="212">
                        <c:v>64.7</c:v>
                      </c:pt>
                      <c:pt idx="213">
                        <c:v>69.5</c:v>
                      </c:pt>
                      <c:pt idx="214">
                        <c:v>46.4</c:v>
                      </c:pt>
                      <c:pt idx="215">
                        <c:v>48.2</c:v>
                      </c:pt>
                      <c:pt idx="216">
                        <c:v>54.6</c:v>
                      </c:pt>
                      <c:pt idx="217">
                        <c:v>70.400000000000006</c:v>
                      </c:pt>
                      <c:pt idx="218">
                        <c:v>73.900000000000006</c:v>
                      </c:pt>
                      <c:pt idx="219">
                        <c:v>70.8</c:v>
                      </c:pt>
                      <c:pt idx="220">
                        <c:v>69.3</c:v>
                      </c:pt>
                      <c:pt idx="221">
                        <c:v>49</c:v>
                      </c:pt>
                      <c:pt idx="222">
                        <c:v>53.8</c:v>
                      </c:pt>
                      <c:pt idx="223">
                        <c:v>48.8</c:v>
                      </c:pt>
                      <c:pt idx="224">
                        <c:v>44.7</c:v>
                      </c:pt>
                      <c:pt idx="225">
                        <c:v>52.7</c:v>
                      </c:pt>
                      <c:pt idx="226">
                        <c:v>57.8</c:v>
                      </c:pt>
                      <c:pt idx="227">
                        <c:v>58.5</c:v>
                      </c:pt>
                      <c:pt idx="228">
                        <c:v>60.4</c:v>
                      </c:pt>
                      <c:pt idx="229">
                        <c:v>68.400000000000006</c:v>
                      </c:pt>
                      <c:pt idx="230">
                        <c:v>73.5</c:v>
                      </c:pt>
                      <c:pt idx="231">
                        <c:v>70.5</c:v>
                      </c:pt>
                      <c:pt idx="232">
                        <c:v>54.3</c:v>
                      </c:pt>
                      <c:pt idx="233">
                        <c:v>50.4</c:v>
                      </c:pt>
                      <c:pt idx="234">
                        <c:v>57.8</c:v>
                      </c:pt>
                      <c:pt idx="235">
                        <c:v>59.4</c:v>
                      </c:pt>
                      <c:pt idx="236">
                        <c:v>41.1</c:v>
                      </c:pt>
                      <c:pt idx="237">
                        <c:v>33</c:v>
                      </c:pt>
                      <c:pt idx="238">
                        <c:v>58.2</c:v>
                      </c:pt>
                      <c:pt idx="239">
                        <c:v>61</c:v>
                      </c:pt>
                      <c:pt idx="240">
                        <c:v>59.7</c:v>
                      </c:pt>
                      <c:pt idx="241">
                        <c:v>59.6</c:v>
                      </c:pt>
                      <c:pt idx="242">
                        <c:v>72.2</c:v>
                      </c:pt>
                      <c:pt idx="243">
                        <c:v>57.5</c:v>
                      </c:pt>
                      <c:pt idx="244">
                        <c:v>58.3</c:v>
                      </c:pt>
                      <c:pt idx="245">
                        <c:v>64.400000000000006</c:v>
                      </c:pt>
                      <c:pt idx="246">
                        <c:v>69.3</c:v>
                      </c:pt>
                      <c:pt idx="247">
                        <c:v>55.8</c:v>
                      </c:pt>
                      <c:pt idx="248">
                        <c:v>58.2</c:v>
                      </c:pt>
                      <c:pt idx="249">
                        <c:v>58.1</c:v>
                      </c:pt>
                      <c:pt idx="250">
                        <c:v>62.1</c:v>
                      </c:pt>
                      <c:pt idx="251">
                        <c:v>66</c:v>
                      </c:pt>
                      <c:pt idx="252">
                        <c:v>68.7</c:v>
                      </c:pt>
                      <c:pt idx="253">
                        <c:v>71</c:v>
                      </c:pt>
                      <c:pt idx="254">
                        <c:v>69.7</c:v>
                      </c:pt>
                      <c:pt idx="255">
                        <c:v>59.4</c:v>
                      </c:pt>
                      <c:pt idx="256">
                        <c:v>59</c:v>
                      </c:pt>
                      <c:pt idx="257">
                        <c:v>64.8</c:v>
                      </c:pt>
                      <c:pt idx="258">
                        <c:v>66.5</c:v>
                      </c:pt>
                      <c:pt idx="259">
                        <c:v>68.099999999999994</c:v>
                      </c:pt>
                      <c:pt idx="260">
                        <c:v>69.8</c:v>
                      </c:pt>
                      <c:pt idx="261">
                        <c:v>75.900000000000006</c:v>
                      </c:pt>
                      <c:pt idx="262">
                        <c:v>62.8</c:v>
                      </c:pt>
                      <c:pt idx="263">
                        <c:v>57.2</c:v>
                      </c:pt>
                      <c:pt idx="264">
                        <c:v>58.7</c:v>
                      </c:pt>
                      <c:pt idx="265">
                        <c:v>66.400000000000006</c:v>
                      </c:pt>
                      <c:pt idx="266">
                        <c:v>66.099999999999994</c:v>
                      </c:pt>
                      <c:pt idx="267">
                        <c:v>70.099999999999994</c:v>
                      </c:pt>
                      <c:pt idx="268">
                        <c:v>72.3</c:v>
                      </c:pt>
                      <c:pt idx="269">
                        <c:v>67.2</c:v>
                      </c:pt>
                      <c:pt idx="270">
                        <c:v>71.8</c:v>
                      </c:pt>
                      <c:pt idx="271">
                        <c:v>75.7</c:v>
                      </c:pt>
                      <c:pt idx="272">
                        <c:v>73.8</c:v>
                      </c:pt>
                      <c:pt idx="273">
                        <c:v>64.400000000000006</c:v>
                      </c:pt>
                      <c:pt idx="274">
                        <c:v>59.7</c:v>
                      </c:pt>
                      <c:pt idx="275">
                        <c:v>66</c:v>
                      </c:pt>
                      <c:pt idx="276">
                        <c:v>73.7</c:v>
                      </c:pt>
                      <c:pt idx="277">
                        <c:v>69.8</c:v>
                      </c:pt>
                      <c:pt idx="278">
                        <c:v>73.3</c:v>
                      </c:pt>
                      <c:pt idx="279">
                        <c:v>74.3</c:v>
                      </c:pt>
                      <c:pt idx="280">
                        <c:v>71.3</c:v>
                      </c:pt>
                      <c:pt idx="281">
                        <c:v>67.400000000000006</c:v>
                      </c:pt>
                      <c:pt idx="282">
                        <c:v>65</c:v>
                      </c:pt>
                      <c:pt idx="283">
                        <c:v>66.5</c:v>
                      </c:pt>
                      <c:pt idx="284">
                        <c:v>69</c:v>
                      </c:pt>
                      <c:pt idx="285">
                        <c:v>72.7</c:v>
                      </c:pt>
                      <c:pt idx="286">
                        <c:v>74.3</c:v>
                      </c:pt>
                      <c:pt idx="287">
                        <c:v>78</c:v>
                      </c:pt>
                      <c:pt idx="288">
                        <c:v>79.400000000000006</c:v>
                      </c:pt>
                      <c:pt idx="289">
                        <c:v>79.2</c:v>
                      </c:pt>
                      <c:pt idx="290">
                        <c:v>80</c:v>
                      </c:pt>
                      <c:pt idx="291">
                        <c:v>73.900000000000006</c:v>
                      </c:pt>
                      <c:pt idx="292">
                        <c:v>76.400000000000006</c:v>
                      </c:pt>
                      <c:pt idx="293">
                        <c:v>80.099999999999994</c:v>
                      </c:pt>
                      <c:pt idx="294">
                        <c:v>81.400000000000006</c:v>
                      </c:pt>
                      <c:pt idx="295">
                        <c:v>79.099999999999994</c:v>
                      </c:pt>
                      <c:pt idx="296">
                        <c:v>79.3</c:v>
                      </c:pt>
                      <c:pt idx="297">
                        <c:v>80.7</c:v>
                      </c:pt>
                      <c:pt idx="298">
                        <c:v>76.3</c:v>
                      </c:pt>
                      <c:pt idx="299">
                        <c:v>77.400000000000006</c:v>
                      </c:pt>
                      <c:pt idx="300">
                        <c:v>81</c:v>
                      </c:pt>
                      <c:pt idx="301">
                        <c:v>80.3</c:v>
                      </c:pt>
                      <c:pt idx="302">
                        <c:v>81.8</c:v>
                      </c:pt>
                      <c:pt idx="303">
                        <c:v>81.7</c:v>
                      </c:pt>
                      <c:pt idx="304">
                        <c:v>81.099999999999994</c:v>
                      </c:pt>
                      <c:pt idx="305">
                        <c:v>82.7</c:v>
                      </c:pt>
                      <c:pt idx="306">
                        <c:v>80.8</c:v>
                      </c:pt>
                      <c:pt idx="307">
                        <c:v>80.3</c:v>
                      </c:pt>
                      <c:pt idx="308">
                        <c:v>78.7</c:v>
                      </c:pt>
                      <c:pt idx="309">
                        <c:v>78.900000000000006</c:v>
                      </c:pt>
                      <c:pt idx="310">
                        <c:v>75.400000000000006</c:v>
                      </c:pt>
                      <c:pt idx="311">
                        <c:v>75.599999999999994</c:v>
                      </c:pt>
                      <c:pt idx="312">
                        <c:v>79.400000000000006</c:v>
                      </c:pt>
                      <c:pt idx="313">
                        <c:v>78.8</c:v>
                      </c:pt>
                      <c:pt idx="314">
                        <c:v>79.400000000000006</c:v>
                      </c:pt>
                      <c:pt idx="315">
                        <c:v>82</c:v>
                      </c:pt>
                      <c:pt idx="316">
                        <c:v>81.5</c:v>
                      </c:pt>
                      <c:pt idx="317">
                        <c:v>82.2</c:v>
                      </c:pt>
                      <c:pt idx="318">
                        <c:v>82.2</c:v>
                      </c:pt>
                      <c:pt idx="319">
                        <c:v>81.8</c:v>
                      </c:pt>
                      <c:pt idx="320">
                        <c:v>83.2</c:v>
                      </c:pt>
                      <c:pt idx="321">
                        <c:v>80.400000000000006</c:v>
                      </c:pt>
                      <c:pt idx="322">
                        <c:v>82.1</c:v>
                      </c:pt>
                      <c:pt idx="323">
                        <c:v>83.6</c:v>
                      </c:pt>
                      <c:pt idx="324">
                        <c:v>83.8</c:v>
                      </c:pt>
                      <c:pt idx="325">
                        <c:v>82</c:v>
                      </c:pt>
                      <c:pt idx="326">
                        <c:v>78</c:v>
                      </c:pt>
                      <c:pt idx="327">
                        <c:v>80.3</c:v>
                      </c:pt>
                      <c:pt idx="328">
                        <c:v>85.1</c:v>
                      </c:pt>
                      <c:pt idx="329">
                        <c:v>84.4</c:v>
                      </c:pt>
                      <c:pt idx="330">
                        <c:v>85.2</c:v>
                      </c:pt>
                      <c:pt idx="331">
                        <c:v>86.1</c:v>
                      </c:pt>
                      <c:pt idx="332">
                        <c:v>86.1</c:v>
                      </c:pt>
                      <c:pt idx="333">
                        <c:v>86.8</c:v>
                      </c:pt>
                      <c:pt idx="334">
                        <c:v>88.3</c:v>
                      </c:pt>
                      <c:pt idx="335">
                        <c:v>89.9</c:v>
                      </c:pt>
                      <c:pt idx="336">
                        <c:v>87.9</c:v>
                      </c:pt>
                      <c:pt idx="337">
                        <c:v>86.2</c:v>
                      </c:pt>
                      <c:pt idx="338">
                        <c:v>87.3</c:v>
                      </c:pt>
                      <c:pt idx="339">
                        <c:v>87.7</c:v>
                      </c:pt>
                      <c:pt idx="340">
                        <c:v>88.8</c:v>
                      </c:pt>
                      <c:pt idx="341">
                        <c:v>88.1</c:v>
                      </c:pt>
                      <c:pt idx="342">
                        <c:v>83</c:v>
                      </c:pt>
                      <c:pt idx="343">
                        <c:v>82.1</c:v>
                      </c:pt>
                      <c:pt idx="344">
                        <c:v>83.9</c:v>
                      </c:pt>
                      <c:pt idx="345">
                        <c:v>81.7</c:v>
                      </c:pt>
                      <c:pt idx="346">
                        <c:v>81.599999999999994</c:v>
                      </c:pt>
                      <c:pt idx="347">
                        <c:v>81.2</c:v>
                      </c:pt>
                      <c:pt idx="348">
                        <c:v>81.099999999999994</c:v>
                      </c:pt>
                      <c:pt idx="349">
                        <c:v>82.8</c:v>
                      </c:pt>
                      <c:pt idx="350">
                        <c:v>84.1</c:v>
                      </c:pt>
                      <c:pt idx="351">
                        <c:v>79.599999999999994</c:v>
                      </c:pt>
                      <c:pt idx="352">
                        <c:v>81</c:v>
                      </c:pt>
                      <c:pt idx="353">
                        <c:v>84</c:v>
                      </c:pt>
                      <c:pt idx="354">
                        <c:v>84.9</c:v>
                      </c:pt>
                      <c:pt idx="355">
                        <c:v>86.6</c:v>
                      </c:pt>
                      <c:pt idx="356">
                        <c:v>84.1</c:v>
                      </c:pt>
                      <c:pt idx="357">
                        <c:v>84.6</c:v>
                      </c:pt>
                      <c:pt idx="358">
                        <c:v>83.1</c:v>
                      </c:pt>
                      <c:pt idx="359">
                        <c:v>83.5</c:v>
                      </c:pt>
                      <c:pt idx="360">
                        <c:v>80.5</c:v>
                      </c:pt>
                      <c:pt idx="361">
                        <c:v>82.5</c:v>
                      </c:pt>
                      <c:pt idx="362">
                        <c:v>82.1</c:v>
                      </c:pt>
                      <c:pt idx="363">
                        <c:v>84.8</c:v>
                      </c:pt>
                      <c:pt idx="364">
                        <c:v>85.2</c:v>
                      </c:pt>
                      <c:pt idx="365">
                        <c:v>87.3</c:v>
                      </c:pt>
                      <c:pt idx="366">
                        <c:v>87.1</c:v>
                      </c:pt>
                      <c:pt idx="367">
                        <c:v>84.1</c:v>
                      </c:pt>
                      <c:pt idx="368">
                        <c:v>80.8</c:v>
                      </c:pt>
                      <c:pt idx="369">
                        <c:v>82.4</c:v>
                      </c:pt>
                      <c:pt idx="370">
                        <c:v>84.7</c:v>
                      </c:pt>
                      <c:pt idx="371">
                        <c:v>82.1</c:v>
                      </c:pt>
                      <c:pt idx="372">
                        <c:v>83.3</c:v>
                      </c:pt>
                      <c:pt idx="373">
                        <c:v>84.1</c:v>
                      </c:pt>
                      <c:pt idx="374">
                        <c:v>80.5</c:v>
                      </c:pt>
                      <c:pt idx="375">
                        <c:v>80.2</c:v>
                      </c:pt>
                      <c:pt idx="376">
                        <c:v>82.4</c:v>
                      </c:pt>
                      <c:pt idx="377">
                        <c:v>82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Weather!$P$3:$P$380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0</c:v>
                      </c:pt>
                      <c:pt idx="1">
                        <c:v>0.51</c:v>
                      </c:pt>
                      <c:pt idx="2">
                        <c:v>0.21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1.08</c:v>
                      </c:pt>
                      <c:pt idx="10">
                        <c:v>0</c:v>
                      </c:pt>
                      <c:pt idx="11">
                        <c:v>0.42</c:v>
                      </c:pt>
                      <c:pt idx="12">
                        <c:v>0</c:v>
                      </c:pt>
                      <c:pt idx="13">
                        <c:v>0.71</c:v>
                      </c:pt>
                      <c:pt idx="14">
                        <c:v>0.32</c:v>
                      </c:pt>
                      <c:pt idx="15">
                        <c:v>0.66</c:v>
                      </c:pt>
                      <c:pt idx="16">
                        <c:v>2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0.01</c:v>
                      </c:pt>
                      <c:pt idx="22">
                        <c:v>1.59</c:v>
                      </c:pt>
                      <c:pt idx="23">
                        <c:v>0.6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0.01</c:v>
                      </c:pt>
                      <c:pt idx="29">
                        <c:v>0</c:v>
                      </c:pt>
                      <c:pt idx="30">
                        <c:v>0.19</c:v>
                      </c:pt>
                      <c:pt idx="31">
                        <c:v>0.14000000000000001</c:v>
                      </c:pt>
                      <c:pt idx="32">
                        <c:v>0.13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0.85</c:v>
                      </c:pt>
                      <c:pt idx="39">
                        <c:v>7.0000000000000007E-2</c:v>
                      </c:pt>
                      <c:pt idx="40">
                        <c:v>0.2</c:v>
                      </c:pt>
                      <c:pt idx="41">
                        <c:v>0.09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0.03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0.28000000000000003</c:v>
                      </c:pt>
                      <c:pt idx="57">
                        <c:v>0.67</c:v>
                      </c:pt>
                      <c:pt idx="58">
                        <c:v>3.51</c:v>
                      </c:pt>
                      <c:pt idx="59">
                        <c:v>1.23</c:v>
                      </c:pt>
                      <c:pt idx="60">
                        <c:v>7.0000000000000007E-2</c:v>
                      </c:pt>
                      <c:pt idx="61">
                        <c:v>0.02</c:v>
                      </c:pt>
                      <c:pt idx="62">
                        <c:v>0.25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0.1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0.14000000000000001</c:v>
                      </c:pt>
                      <c:pt idx="72">
                        <c:v>0.38</c:v>
                      </c:pt>
                      <c:pt idx="73">
                        <c:v>0.1</c:v>
                      </c:pt>
                      <c:pt idx="74">
                        <c:v>1.57</c:v>
                      </c:pt>
                      <c:pt idx="75">
                        <c:v>0</c:v>
                      </c:pt>
                      <c:pt idx="76">
                        <c:v>0.19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0.14000000000000001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1.32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0.21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0.01</c:v>
                      </c:pt>
                      <c:pt idx="123">
                        <c:v>0.01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0.4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0.05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1.07</c:v>
                      </c:pt>
                      <c:pt idx="142">
                        <c:v>0.02</c:v>
                      </c:pt>
                      <c:pt idx="143">
                        <c:v>0.32</c:v>
                      </c:pt>
                      <c:pt idx="144">
                        <c:v>0.12</c:v>
                      </c:pt>
                      <c:pt idx="145">
                        <c:v>0</c:v>
                      </c:pt>
                      <c:pt idx="146">
                        <c:v>0.03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1.66</c:v>
                      </c:pt>
                      <c:pt idx="154">
                        <c:v>0</c:v>
                      </c:pt>
                      <c:pt idx="155">
                        <c:v>0.08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0.04</c:v>
                      </c:pt>
                      <c:pt idx="163">
                        <c:v>0.13</c:v>
                      </c:pt>
                      <c:pt idx="164">
                        <c:v>0.02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0.02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0.02</c:v>
                      </c:pt>
                      <c:pt idx="173">
                        <c:v>0</c:v>
                      </c:pt>
                      <c:pt idx="174">
                        <c:v>0.01</c:v>
                      </c:pt>
                      <c:pt idx="175">
                        <c:v>0.93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0.01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0.37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0.78</c:v>
                      </c:pt>
                      <c:pt idx="191">
                        <c:v>0.02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0.22</c:v>
                      </c:pt>
                      <c:pt idx="199">
                        <c:v>0.01</c:v>
                      </c:pt>
                      <c:pt idx="200">
                        <c:v>0.61</c:v>
                      </c:pt>
                      <c:pt idx="201">
                        <c:v>0.01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0.01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0.56000000000000005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0.03</c:v>
                      </c:pt>
                      <c:pt idx="219">
                        <c:v>0.04</c:v>
                      </c:pt>
                      <c:pt idx="220">
                        <c:v>0</c:v>
                      </c:pt>
                      <c:pt idx="221">
                        <c:v>0.62</c:v>
                      </c:pt>
                      <c:pt idx="222">
                        <c:v>0</c:v>
                      </c:pt>
                      <c:pt idx="223">
                        <c:v>0.02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0.01</c:v>
                      </c:pt>
                      <c:pt idx="236">
                        <c:v>0.3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1.04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0.21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1.06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1.07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0.34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0.06</c:v>
                      </c:pt>
                      <c:pt idx="268">
                        <c:v>0.72</c:v>
                      </c:pt>
                      <c:pt idx="269">
                        <c:v>1.48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0.35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0.24</c:v>
                      </c:pt>
                      <c:pt idx="281">
                        <c:v>0.06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0.3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1.79</c:v>
                      </c:pt>
                      <c:pt idx="292">
                        <c:v>0.76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1.22</c:v>
                      </c:pt>
                      <c:pt idx="299">
                        <c:v>0.17</c:v>
                      </c:pt>
                      <c:pt idx="300">
                        <c:v>0</c:v>
                      </c:pt>
                      <c:pt idx="301">
                        <c:v>0.06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0.16</c:v>
                      </c:pt>
                      <c:pt idx="308">
                        <c:v>0</c:v>
                      </c:pt>
                      <c:pt idx="309">
                        <c:v>0.65</c:v>
                      </c:pt>
                      <c:pt idx="310">
                        <c:v>7.0000000000000007E-2</c:v>
                      </c:pt>
                      <c:pt idx="311">
                        <c:v>3.6</c:v>
                      </c:pt>
                      <c:pt idx="312">
                        <c:v>0.01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0.44</c:v>
                      </c:pt>
                      <c:pt idx="318">
                        <c:v>0.01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0.91</c:v>
                      </c:pt>
                      <c:pt idx="328">
                        <c:v>0.01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0.03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1.86</c:v>
                      </c:pt>
                      <c:pt idx="347">
                        <c:v>0.18</c:v>
                      </c:pt>
                      <c:pt idx="348">
                        <c:v>0.2</c:v>
                      </c:pt>
                      <c:pt idx="349">
                        <c:v>0.33</c:v>
                      </c:pt>
                      <c:pt idx="350">
                        <c:v>1.06</c:v>
                      </c:pt>
                      <c:pt idx="351">
                        <c:v>0.02</c:v>
                      </c:pt>
                      <c:pt idx="352">
                        <c:v>0.25</c:v>
                      </c:pt>
                      <c:pt idx="353">
                        <c:v>0.7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0.44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0.03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0.23</c:v>
                      </c:pt>
                      <c:pt idx="369">
                        <c:v>0.64</c:v>
                      </c:pt>
                      <c:pt idx="370">
                        <c:v>0.39</c:v>
                      </c:pt>
                      <c:pt idx="371">
                        <c:v>0.02</c:v>
                      </c:pt>
                      <c:pt idx="372">
                        <c:v>0.05</c:v>
                      </c:pt>
                      <c:pt idx="373">
                        <c:v>0.6</c:v>
                      </c:pt>
                      <c:pt idx="374">
                        <c:v>0.01</c:v>
                      </c:pt>
                      <c:pt idx="375">
                        <c:v>0.22</c:v>
                      </c:pt>
                      <c:pt idx="376">
                        <c:v>0.76</c:v>
                      </c:pt>
                      <c:pt idx="377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6584-4A10-82A2-43D366756A03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 User Volumes and Precipitation: Baton Rouge MRT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Pedestrians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Weather!$P$3:$P$380</c:f>
              <c:numCache>
                <c:formatCode>General</c:formatCode>
                <c:ptCount val="378"/>
                <c:pt idx="0">
                  <c:v>0</c:v>
                </c:pt>
                <c:pt idx="1">
                  <c:v>0.51</c:v>
                </c:pt>
                <c:pt idx="2">
                  <c:v>0.21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1.08</c:v>
                </c:pt>
                <c:pt idx="10">
                  <c:v>0</c:v>
                </c:pt>
                <c:pt idx="11">
                  <c:v>0.42</c:v>
                </c:pt>
                <c:pt idx="12">
                  <c:v>0</c:v>
                </c:pt>
                <c:pt idx="13">
                  <c:v>0.71</c:v>
                </c:pt>
                <c:pt idx="14">
                  <c:v>0.32</c:v>
                </c:pt>
                <c:pt idx="15">
                  <c:v>0.66</c:v>
                </c:pt>
                <c:pt idx="16">
                  <c:v>2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1.59</c:v>
                </c:pt>
                <c:pt idx="23">
                  <c:v>0.6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0.01</c:v>
                </c:pt>
                <c:pt idx="29">
                  <c:v>0</c:v>
                </c:pt>
                <c:pt idx="30">
                  <c:v>0.19</c:v>
                </c:pt>
                <c:pt idx="31">
                  <c:v>0.14000000000000001</c:v>
                </c:pt>
                <c:pt idx="32">
                  <c:v>0.13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0.85</c:v>
                </c:pt>
                <c:pt idx="39">
                  <c:v>7.0000000000000007E-2</c:v>
                </c:pt>
                <c:pt idx="40">
                  <c:v>0.2</c:v>
                </c:pt>
                <c:pt idx="41">
                  <c:v>0.09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0.03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0.28000000000000003</c:v>
                </c:pt>
                <c:pt idx="57">
                  <c:v>0.67</c:v>
                </c:pt>
                <c:pt idx="58">
                  <c:v>3.51</c:v>
                </c:pt>
                <c:pt idx="59">
                  <c:v>1.23</c:v>
                </c:pt>
                <c:pt idx="60">
                  <c:v>7.0000000000000007E-2</c:v>
                </c:pt>
                <c:pt idx="61">
                  <c:v>0.02</c:v>
                </c:pt>
                <c:pt idx="62">
                  <c:v>0.25</c:v>
                </c:pt>
                <c:pt idx="63">
                  <c:v>0</c:v>
                </c:pt>
                <c:pt idx="64">
                  <c:v>0</c:v>
                </c:pt>
                <c:pt idx="65">
                  <c:v>0.1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0.14000000000000001</c:v>
                </c:pt>
                <c:pt idx="72">
                  <c:v>0.38</c:v>
                </c:pt>
                <c:pt idx="73">
                  <c:v>0.1</c:v>
                </c:pt>
                <c:pt idx="74">
                  <c:v>1.57</c:v>
                </c:pt>
                <c:pt idx="75">
                  <c:v>0</c:v>
                </c:pt>
                <c:pt idx="76">
                  <c:v>0.19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0.14000000000000001</c:v>
                </c:pt>
                <c:pt idx="99">
                  <c:v>0</c:v>
                </c:pt>
                <c:pt idx="100">
                  <c:v>0</c:v>
                </c:pt>
                <c:pt idx="101">
                  <c:v>1.32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0.21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0.01</c:v>
                </c:pt>
                <c:pt idx="123">
                  <c:v>0.01</c:v>
                </c:pt>
                <c:pt idx="124">
                  <c:v>0</c:v>
                </c:pt>
                <c:pt idx="125">
                  <c:v>0</c:v>
                </c:pt>
                <c:pt idx="126">
                  <c:v>0.4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0.05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1.07</c:v>
                </c:pt>
                <c:pt idx="142">
                  <c:v>0.02</c:v>
                </c:pt>
                <c:pt idx="143">
                  <c:v>0.32</c:v>
                </c:pt>
                <c:pt idx="144">
                  <c:v>0.12</c:v>
                </c:pt>
                <c:pt idx="145">
                  <c:v>0</c:v>
                </c:pt>
                <c:pt idx="146">
                  <c:v>0.03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1.66</c:v>
                </c:pt>
                <c:pt idx="154">
                  <c:v>0</c:v>
                </c:pt>
                <c:pt idx="155">
                  <c:v>0.08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0.04</c:v>
                </c:pt>
                <c:pt idx="163">
                  <c:v>0.13</c:v>
                </c:pt>
                <c:pt idx="164">
                  <c:v>0.02</c:v>
                </c:pt>
                <c:pt idx="165">
                  <c:v>0</c:v>
                </c:pt>
                <c:pt idx="166">
                  <c:v>0</c:v>
                </c:pt>
                <c:pt idx="167">
                  <c:v>0.02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0.02</c:v>
                </c:pt>
                <c:pt idx="173">
                  <c:v>0</c:v>
                </c:pt>
                <c:pt idx="174">
                  <c:v>0.01</c:v>
                </c:pt>
                <c:pt idx="175">
                  <c:v>0.93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0.01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0.37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0.78</c:v>
                </c:pt>
                <c:pt idx="191">
                  <c:v>0.02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0.22</c:v>
                </c:pt>
                <c:pt idx="199">
                  <c:v>0.01</c:v>
                </c:pt>
                <c:pt idx="200">
                  <c:v>0.61</c:v>
                </c:pt>
                <c:pt idx="201">
                  <c:v>0.01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0.01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0.56000000000000005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0.03</c:v>
                </c:pt>
                <c:pt idx="219">
                  <c:v>0.04</c:v>
                </c:pt>
                <c:pt idx="220">
                  <c:v>0</c:v>
                </c:pt>
                <c:pt idx="221">
                  <c:v>0.62</c:v>
                </c:pt>
                <c:pt idx="222">
                  <c:v>0</c:v>
                </c:pt>
                <c:pt idx="223">
                  <c:v>0.02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0.01</c:v>
                </c:pt>
                <c:pt idx="236">
                  <c:v>0.3</c:v>
                </c:pt>
                <c:pt idx="237">
                  <c:v>0</c:v>
                </c:pt>
                <c:pt idx="238">
                  <c:v>0</c:v>
                </c:pt>
                <c:pt idx="239">
                  <c:v>1.04</c:v>
                </c:pt>
                <c:pt idx="240">
                  <c:v>0</c:v>
                </c:pt>
                <c:pt idx="241">
                  <c:v>0</c:v>
                </c:pt>
                <c:pt idx="242">
                  <c:v>0.21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1.06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1.07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0.34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0.06</c:v>
                </c:pt>
                <c:pt idx="268">
                  <c:v>0.72</c:v>
                </c:pt>
                <c:pt idx="269">
                  <c:v>1.48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0.35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0.24</c:v>
                </c:pt>
                <c:pt idx="281">
                  <c:v>0.06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0.3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1.79</c:v>
                </c:pt>
                <c:pt idx="292">
                  <c:v>0.76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1.22</c:v>
                </c:pt>
                <c:pt idx="299">
                  <c:v>0.17</c:v>
                </c:pt>
                <c:pt idx="300">
                  <c:v>0</c:v>
                </c:pt>
                <c:pt idx="301">
                  <c:v>0.06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0.16</c:v>
                </c:pt>
                <c:pt idx="308">
                  <c:v>0</c:v>
                </c:pt>
                <c:pt idx="309">
                  <c:v>0.65</c:v>
                </c:pt>
                <c:pt idx="310">
                  <c:v>7.0000000000000007E-2</c:v>
                </c:pt>
                <c:pt idx="311">
                  <c:v>3.6</c:v>
                </c:pt>
                <c:pt idx="312">
                  <c:v>0.01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0.44</c:v>
                </c:pt>
                <c:pt idx="318">
                  <c:v>0.01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1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0.91</c:v>
                </c:pt>
                <c:pt idx="328">
                  <c:v>0.01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0.03</c:v>
                </c:pt>
                <c:pt idx="344">
                  <c:v>0</c:v>
                </c:pt>
                <c:pt idx="345">
                  <c:v>0</c:v>
                </c:pt>
                <c:pt idx="346">
                  <c:v>1.86</c:v>
                </c:pt>
                <c:pt idx="347">
                  <c:v>0.18</c:v>
                </c:pt>
                <c:pt idx="348">
                  <c:v>0.2</c:v>
                </c:pt>
                <c:pt idx="349">
                  <c:v>0.33</c:v>
                </c:pt>
                <c:pt idx="350">
                  <c:v>1.06</c:v>
                </c:pt>
                <c:pt idx="351">
                  <c:v>0.02</c:v>
                </c:pt>
                <c:pt idx="352">
                  <c:v>0.25</c:v>
                </c:pt>
                <c:pt idx="353">
                  <c:v>0.7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0.44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0.03</c:v>
                </c:pt>
                <c:pt idx="366">
                  <c:v>0</c:v>
                </c:pt>
                <c:pt idx="367">
                  <c:v>0</c:v>
                </c:pt>
                <c:pt idx="368">
                  <c:v>0.23</c:v>
                </c:pt>
                <c:pt idx="369">
                  <c:v>0.64</c:v>
                </c:pt>
                <c:pt idx="370">
                  <c:v>0.39</c:v>
                </c:pt>
                <c:pt idx="371">
                  <c:v>0.02</c:v>
                </c:pt>
                <c:pt idx="372">
                  <c:v>0.05</c:v>
                </c:pt>
                <c:pt idx="373">
                  <c:v>0.6</c:v>
                </c:pt>
                <c:pt idx="374">
                  <c:v>0.01</c:v>
                </c:pt>
                <c:pt idx="375">
                  <c:v>0.22</c:v>
                </c:pt>
                <c:pt idx="376">
                  <c:v>0.76</c:v>
                </c:pt>
                <c:pt idx="377">
                  <c:v>0</c:v>
                </c:pt>
              </c:numCache>
            </c:numRef>
          </c:xVal>
          <c:yVal>
            <c:numRef>
              <c:f>Weather!$Q$3:$Q$380</c:f>
              <c:numCache>
                <c:formatCode>0</c:formatCode>
                <c:ptCount val="378"/>
                <c:pt idx="0">
                  <c:v>33</c:v>
                </c:pt>
                <c:pt idx="1">
                  <c:v>86</c:v>
                </c:pt>
                <c:pt idx="2">
                  <c:v>126</c:v>
                </c:pt>
                <c:pt idx="3">
                  <c:v>144</c:v>
                </c:pt>
                <c:pt idx="4">
                  <c:v>125</c:v>
                </c:pt>
                <c:pt idx="5">
                  <c:v>135</c:v>
                </c:pt>
                <c:pt idx="6">
                  <c:v>142</c:v>
                </c:pt>
                <c:pt idx="7">
                  <c:v>78</c:v>
                </c:pt>
                <c:pt idx="8">
                  <c:v>88</c:v>
                </c:pt>
                <c:pt idx="9">
                  <c:v>101</c:v>
                </c:pt>
                <c:pt idx="10">
                  <c:v>102</c:v>
                </c:pt>
                <c:pt idx="11">
                  <c:v>108</c:v>
                </c:pt>
                <c:pt idx="12">
                  <c:v>142</c:v>
                </c:pt>
                <c:pt idx="13">
                  <c:v>93</c:v>
                </c:pt>
                <c:pt idx="14">
                  <c:v>105</c:v>
                </c:pt>
                <c:pt idx="15">
                  <c:v>326</c:v>
                </c:pt>
                <c:pt idx="16">
                  <c:v>118</c:v>
                </c:pt>
                <c:pt idx="17">
                  <c:v>166</c:v>
                </c:pt>
                <c:pt idx="18">
                  <c:v>111</c:v>
                </c:pt>
                <c:pt idx="19">
                  <c:v>109</c:v>
                </c:pt>
                <c:pt idx="20">
                  <c:v>92</c:v>
                </c:pt>
                <c:pt idx="21">
                  <c:v>71</c:v>
                </c:pt>
                <c:pt idx="22">
                  <c:v>79</c:v>
                </c:pt>
                <c:pt idx="23">
                  <c:v>89</c:v>
                </c:pt>
                <c:pt idx="24">
                  <c:v>98</c:v>
                </c:pt>
                <c:pt idx="25">
                  <c:v>122</c:v>
                </c:pt>
                <c:pt idx="26">
                  <c:v>175</c:v>
                </c:pt>
                <c:pt idx="27">
                  <c:v>204</c:v>
                </c:pt>
                <c:pt idx="28">
                  <c:v>151</c:v>
                </c:pt>
                <c:pt idx="29">
                  <c:v>104</c:v>
                </c:pt>
                <c:pt idx="30">
                  <c:v>143</c:v>
                </c:pt>
                <c:pt idx="31">
                  <c:v>119</c:v>
                </c:pt>
                <c:pt idx="32">
                  <c:v>74</c:v>
                </c:pt>
                <c:pt idx="33">
                  <c:v>165</c:v>
                </c:pt>
                <c:pt idx="34">
                  <c:v>106</c:v>
                </c:pt>
                <c:pt idx="35">
                  <c:v>92</c:v>
                </c:pt>
                <c:pt idx="36">
                  <c:v>147</c:v>
                </c:pt>
                <c:pt idx="37">
                  <c:v>164</c:v>
                </c:pt>
                <c:pt idx="38">
                  <c:v>114</c:v>
                </c:pt>
                <c:pt idx="39">
                  <c:v>53</c:v>
                </c:pt>
                <c:pt idx="40">
                  <c:v>95</c:v>
                </c:pt>
                <c:pt idx="41">
                  <c:v>32</c:v>
                </c:pt>
                <c:pt idx="42">
                  <c:v>64</c:v>
                </c:pt>
                <c:pt idx="43">
                  <c:v>88</c:v>
                </c:pt>
                <c:pt idx="44">
                  <c:v>105</c:v>
                </c:pt>
                <c:pt idx="45">
                  <c:v>118</c:v>
                </c:pt>
                <c:pt idx="46">
                  <c:v>88</c:v>
                </c:pt>
                <c:pt idx="47">
                  <c:v>185</c:v>
                </c:pt>
                <c:pt idx="48">
                  <c:v>138</c:v>
                </c:pt>
                <c:pt idx="49">
                  <c:v>110</c:v>
                </c:pt>
                <c:pt idx="50">
                  <c:v>310</c:v>
                </c:pt>
                <c:pt idx="51">
                  <c:v>129</c:v>
                </c:pt>
                <c:pt idx="52">
                  <c:v>132</c:v>
                </c:pt>
                <c:pt idx="53">
                  <c:v>106</c:v>
                </c:pt>
                <c:pt idx="54">
                  <c:v>282</c:v>
                </c:pt>
                <c:pt idx="55">
                  <c:v>136</c:v>
                </c:pt>
                <c:pt idx="56">
                  <c:v>64</c:v>
                </c:pt>
                <c:pt idx="57">
                  <c:v>48</c:v>
                </c:pt>
                <c:pt idx="58">
                  <c:v>55</c:v>
                </c:pt>
                <c:pt idx="59">
                  <c:v>165</c:v>
                </c:pt>
                <c:pt idx="60">
                  <c:v>88</c:v>
                </c:pt>
                <c:pt idx="61">
                  <c:v>217</c:v>
                </c:pt>
                <c:pt idx="62">
                  <c:v>161</c:v>
                </c:pt>
                <c:pt idx="63">
                  <c:v>142</c:v>
                </c:pt>
                <c:pt idx="64">
                  <c:v>147</c:v>
                </c:pt>
                <c:pt idx="65">
                  <c:v>164</c:v>
                </c:pt>
                <c:pt idx="66">
                  <c:v>333</c:v>
                </c:pt>
                <c:pt idx="67">
                  <c:v>135</c:v>
                </c:pt>
                <c:pt idx="68">
                  <c:v>243</c:v>
                </c:pt>
                <c:pt idx="69">
                  <c:v>187</c:v>
                </c:pt>
                <c:pt idx="70">
                  <c:v>118</c:v>
                </c:pt>
                <c:pt idx="71">
                  <c:v>61</c:v>
                </c:pt>
                <c:pt idx="72">
                  <c:v>114</c:v>
                </c:pt>
                <c:pt idx="73">
                  <c:v>56</c:v>
                </c:pt>
                <c:pt idx="74">
                  <c:v>112</c:v>
                </c:pt>
                <c:pt idx="75">
                  <c:v>167</c:v>
                </c:pt>
                <c:pt idx="76">
                  <c:v>134</c:v>
                </c:pt>
                <c:pt idx="77">
                  <c:v>119</c:v>
                </c:pt>
                <c:pt idx="78">
                  <c:v>160</c:v>
                </c:pt>
                <c:pt idx="79">
                  <c:v>157</c:v>
                </c:pt>
                <c:pt idx="80">
                  <c:v>109</c:v>
                </c:pt>
                <c:pt idx="81">
                  <c:v>124</c:v>
                </c:pt>
                <c:pt idx="82">
                  <c:v>184</c:v>
                </c:pt>
                <c:pt idx="83">
                  <c:v>137</c:v>
                </c:pt>
                <c:pt idx="84">
                  <c:v>168</c:v>
                </c:pt>
                <c:pt idx="85">
                  <c:v>346</c:v>
                </c:pt>
                <c:pt idx="86">
                  <c:v>107</c:v>
                </c:pt>
                <c:pt idx="87">
                  <c:v>141</c:v>
                </c:pt>
                <c:pt idx="88">
                  <c:v>115</c:v>
                </c:pt>
                <c:pt idx="89">
                  <c:v>312</c:v>
                </c:pt>
                <c:pt idx="90">
                  <c:v>144</c:v>
                </c:pt>
                <c:pt idx="91">
                  <c:v>147</c:v>
                </c:pt>
                <c:pt idx="92">
                  <c:v>130</c:v>
                </c:pt>
                <c:pt idx="93">
                  <c:v>118</c:v>
                </c:pt>
                <c:pt idx="94">
                  <c:v>117</c:v>
                </c:pt>
                <c:pt idx="95">
                  <c:v>117</c:v>
                </c:pt>
                <c:pt idx="96">
                  <c:v>142</c:v>
                </c:pt>
                <c:pt idx="97">
                  <c:v>130</c:v>
                </c:pt>
                <c:pt idx="98">
                  <c:v>123</c:v>
                </c:pt>
                <c:pt idx="99">
                  <c:v>135</c:v>
                </c:pt>
                <c:pt idx="100">
                  <c:v>53</c:v>
                </c:pt>
                <c:pt idx="101">
                  <c:v>105</c:v>
                </c:pt>
                <c:pt idx="102">
                  <c:v>90</c:v>
                </c:pt>
                <c:pt idx="103">
                  <c:v>180</c:v>
                </c:pt>
                <c:pt idx="104">
                  <c:v>101</c:v>
                </c:pt>
                <c:pt idx="105">
                  <c:v>129</c:v>
                </c:pt>
                <c:pt idx="106">
                  <c:v>164</c:v>
                </c:pt>
                <c:pt idx="107">
                  <c:v>106</c:v>
                </c:pt>
                <c:pt idx="108">
                  <c:v>85</c:v>
                </c:pt>
                <c:pt idx="109">
                  <c:v>66</c:v>
                </c:pt>
                <c:pt idx="110">
                  <c:v>105</c:v>
                </c:pt>
                <c:pt idx="111">
                  <c:v>138</c:v>
                </c:pt>
                <c:pt idx="112">
                  <c:v>160</c:v>
                </c:pt>
                <c:pt idx="113">
                  <c:v>149</c:v>
                </c:pt>
                <c:pt idx="114">
                  <c:v>156</c:v>
                </c:pt>
                <c:pt idx="115">
                  <c:v>95</c:v>
                </c:pt>
                <c:pt idx="116">
                  <c:v>109</c:v>
                </c:pt>
                <c:pt idx="117">
                  <c:v>180</c:v>
                </c:pt>
                <c:pt idx="118">
                  <c:v>106</c:v>
                </c:pt>
                <c:pt idx="119">
                  <c:v>126</c:v>
                </c:pt>
                <c:pt idx="120">
                  <c:v>144</c:v>
                </c:pt>
                <c:pt idx="121">
                  <c:v>148</c:v>
                </c:pt>
                <c:pt idx="122">
                  <c:v>94</c:v>
                </c:pt>
                <c:pt idx="123">
                  <c:v>119</c:v>
                </c:pt>
                <c:pt idx="124">
                  <c:v>134</c:v>
                </c:pt>
                <c:pt idx="125">
                  <c:v>134</c:v>
                </c:pt>
                <c:pt idx="126">
                  <c:v>116</c:v>
                </c:pt>
                <c:pt idx="127">
                  <c:v>85</c:v>
                </c:pt>
                <c:pt idx="128">
                  <c:v>93</c:v>
                </c:pt>
                <c:pt idx="129">
                  <c:v>70</c:v>
                </c:pt>
                <c:pt idx="130">
                  <c:v>100</c:v>
                </c:pt>
                <c:pt idx="131">
                  <c:v>184</c:v>
                </c:pt>
                <c:pt idx="132">
                  <c:v>72</c:v>
                </c:pt>
                <c:pt idx="133">
                  <c:v>79</c:v>
                </c:pt>
                <c:pt idx="134">
                  <c:v>350</c:v>
                </c:pt>
                <c:pt idx="135">
                  <c:v>111</c:v>
                </c:pt>
                <c:pt idx="136">
                  <c:v>107</c:v>
                </c:pt>
                <c:pt idx="137">
                  <c:v>143</c:v>
                </c:pt>
                <c:pt idx="138">
                  <c:v>140</c:v>
                </c:pt>
                <c:pt idx="139">
                  <c:v>86</c:v>
                </c:pt>
                <c:pt idx="140">
                  <c:v>71</c:v>
                </c:pt>
                <c:pt idx="141">
                  <c:v>52</c:v>
                </c:pt>
                <c:pt idx="142">
                  <c:v>111</c:v>
                </c:pt>
                <c:pt idx="143">
                  <c:v>61</c:v>
                </c:pt>
                <c:pt idx="144">
                  <c:v>122</c:v>
                </c:pt>
                <c:pt idx="145">
                  <c:v>61</c:v>
                </c:pt>
                <c:pt idx="146">
                  <c:v>162</c:v>
                </c:pt>
                <c:pt idx="147">
                  <c:v>88</c:v>
                </c:pt>
                <c:pt idx="148">
                  <c:v>129</c:v>
                </c:pt>
                <c:pt idx="149">
                  <c:v>114</c:v>
                </c:pt>
                <c:pt idx="150">
                  <c:v>83</c:v>
                </c:pt>
                <c:pt idx="151">
                  <c:v>78</c:v>
                </c:pt>
                <c:pt idx="152">
                  <c:v>193</c:v>
                </c:pt>
                <c:pt idx="153">
                  <c:v>46</c:v>
                </c:pt>
                <c:pt idx="154">
                  <c:v>14</c:v>
                </c:pt>
                <c:pt idx="155">
                  <c:v>64</c:v>
                </c:pt>
                <c:pt idx="156">
                  <c:v>84</c:v>
                </c:pt>
                <c:pt idx="157">
                  <c:v>57</c:v>
                </c:pt>
                <c:pt idx="158">
                  <c:v>83</c:v>
                </c:pt>
                <c:pt idx="159">
                  <c:v>84</c:v>
                </c:pt>
                <c:pt idx="160">
                  <c:v>144</c:v>
                </c:pt>
                <c:pt idx="161">
                  <c:v>94</c:v>
                </c:pt>
                <c:pt idx="162">
                  <c:v>77</c:v>
                </c:pt>
                <c:pt idx="163">
                  <c:v>85</c:v>
                </c:pt>
                <c:pt idx="164">
                  <c:v>120</c:v>
                </c:pt>
                <c:pt idx="165">
                  <c:v>125</c:v>
                </c:pt>
                <c:pt idx="166">
                  <c:v>119</c:v>
                </c:pt>
                <c:pt idx="167">
                  <c:v>47</c:v>
                </c:pt>
                <c:pt idx="168">
                  <c:v>51</c:v>
                </c:pt>
                <c:pt idx="169">
                  <c:v>90</c:v>
                </c:pt>
                <c:pt idx="170">
                  <c:v>103</c:v>
                </c:pt>
                <c:pt idx="171">
                  <c:v>74</c:v>
                </c:pt>
                <c:pt idx="172">
                  <c:v>73</c:v>
                </c:pt>
                <c:pt idx="173">
                  <c:v>89</c:v>
                </c:pt>
                <c:pt idx="174">
                  <c:v>87</c:v>
                </c:pt>
                <c:pt idx="175">
                  <c:v>102</c:v>
                </c:pt>
                <c:pt idx="176">
                  <c:v>110</c:v>
                </c:pt>
                <c:pt idx="177">
                  <c:v>102</c:v>
                </c:pt>
                <c:pt idx="178">
                  <c:v>126</c:v>
                </c:pt>
                <c:pt idx="179">
                  <c:v>134</c:v>
                </c:pt>
                <c:pt idx="180">
                  <c:v>74</c:v>
                </c:pt>
                <c:pt idx="181">
                  <c:v>35</c:v>
                </c:pt>
                <c:pt idx="182">
                  <c:v>104</c:v>
                </c:pt>
                <c:pt idx="183">
                  <c:v>127</c:v>
                </c:pt>
                <c:pt idx="184">
                  <c:v>122</c:v>
                </c:pt>
                <c:pt idx="185">
                  <c:v>24</c:v>
                </c:pt>
                <c:pt idx="186">
                  <c:v>26</c:v>
                </c:pt>
                <c:pt idx="187">
                  <c:v>66</c:v>
                </c:pt>
                <c:pt idx="188">
                  <c:v>102</c:v>
                </c:pt>
                <c:pt idx="189">
                  <c:v>39</c:v>
                </c:pt>
                <c:pt idx="190">
                  <c:v>263</c:v>
                </c:pt>
                <c:pt idx="191">
                  <c:v>101</c:v>
                </c:pt>
                <c:pt idx="192">
                  <c:v>104</c:v>
                </c:pt>
                <c:pt idx="193">
                  <c:v>44</c:v>
                </c:pt>
                <c:pt idx="194">
                  <c:v>136</c:v>
                </c:pt>
                <c:pt idx="195">
                  <c:v>140</c:v>
                </c:pt>
                <c:pt idx="196">
                  <c:v>129</c:v>
                </c:pt>
                <c:pt idx="197">
                  <c:v>27</c:v>
                </c:pt>
                <c:pt idx="198">
                  <c:v>150</c:v>
                </c:pt>
                <c:pt idx="199">
                  <c:v>36</c:v>
                </c:pt>
                <c:pt idx="200">
                  <c:v>11</c:v>
                </c:pt>
                <c:pt idx="201">
                  <c:v>106</c:v>
                </c:pt>
                <c:pt idx="202">
                  <c:v>112</c:v>
                </c:pt>
                <c:pt idx="203">
                  <c:v>80</c:v>
                </c:pt>
                <c:pt idx="204">
                  <c:v>134</c:v>
                </c:pt>
                <c:pt idx="205">
                  <c:v>140</c:v>
                </c:pt>
                <c:pt idx="206">
                  <c:v>136</c:v>
                </c:pt>
                <c:pt idx="207">
                  <c:v>140</c:v>
                </c:pt>
                <c:pt idx="208">
                  <c:v>170</c:v>
                </c:pt>
                <c:pt idx="209">
                  <c:v>73</c:v>
                </c:pt>
                <c:pt idx="210">
                  <c:v>108</c:v>
                </c:pt>
                <c:pt idx="211">
                  <c:v>158</c:v>
                </c:pt>
                <c:pt idx="212">
                  <c:v>145</c:v>
                </c:pt>
                <c:pt idx="213">
                  <c:v>33</c:v>
                </c:pt>
                <c:pt idx="214">
                  <c:v>90</c:v>
                </c:pt>
                <c:pt idx="215">
                  <c:v>174</c:v>
                </c:pt>
                <c:pt idx="216">
                  <c:v>143</c:v>
                </c:pt>
                <c:pt idx="217">
                  <c:v>127</c:v>
                </c:pt>
                <c:pt idx="218">
                  <c:v>136</c:v>
                </c:pt>
                <c:pt idx="219">
                  <c:v>166</c:v>
                </c:pt>
                <c:pt idx="220">
                  <c:v>117</c:v>
                </c:pt>
                <c:pt idx="221">
                  <c:v>37</c:v>
                </c:pt>
                <c:pt idx="222">
                  <c:v>124</c:v>
                </c:pt>
                <c:pt idx="223">
                  <c:v>84</c:v>
                </c:pt>
                <c:pt idx="224">
                  <c:v>102</c:v>
                </c:pt>
                <c:pt idx="225">
                  <c:v>171</c:v>
                </c:pt>
                <c:pt idx="226">
                  <c:v>155</c:v>
                </c:pt>
                <c:pt idx="227">
                  <c:v>132</c:v>
                </c:pt>
                <c:pt idx="228">
                  <c:v>144</c:v>
                </c:pt>
                <c:pt idx="229">
                  <c:v>213</c:v>
                </c:pt>
                <c:pt idx="230">
                  <c:v>153</c:v>
                </c:pt>
                <c:pt idx="231">
                  <c:v>149</c:v>
                </c:pt>
                <c:pt idx="232">
                  <c:v>94</c:v>
                </c:pt>
                <c:pt idx="233">
                  <c:v>93</c:v>
                </c:pt>
                <c:pt idx="234">
                  <c:v>145</c:v>
                </c:pt>
                <c:pt idx="235">
                  <c:v>71</c:v>
                </c:pt>
                <c:pt idx="236">
                  <c:v>100</c:v>
                </c:pt>
                <c:pt idx="250">
                  <c:v>107</c:v>
                </c:pt>
                <c:pt idx="251">
                  <c:v>216</c:v>
                </c:pt>
                <c:pt idx="252">
                  <c:v>161</c:v>
                </c:pt>
                <c:pt idx="253">
                  <c:v>170</c:v>
                </c:pt>
                <c:pt idx="254">
                  <c:v>47</c:v>
                </c:pt>
                <c:pt idx="255">
                  <c:v>151</c:v>
                </c:pt>
                <c:pt idx="256">
                  <c:v>177</c:v>
                </c:pt>
                <c:pt idx="257">
                  <c:v>202</c:v>
                </c:pt>
                <c:pt idx="258">
                  <c:v>217</c:v>
                </c:pt>
                <c:pt idx="259">
                  <c:v>147</c:v>
                </c:pt>
                <c:pt idx="260">
                  <c:v>97</c:v>
                </c:pt>
                <c:pt idx="261">
                  <c:v>171</c:v>
                </c:pt>
                <c:pt idx="262">
                  <c:v>138</c:v>
                </c:pt>
                <c:pt idx="263">
                  <c:v>137</c:v>
                </c:pt>
                <c:pt idx="264">
                  <c:v>180</c:v>
                </c:pt>
                <c:pt idx="265">
                  <c:v>189</c:v>
                </c:pt>
                <c:pt idx="266">
                  <c:v>88</c:v>
                </c:pt>
                <c:pt idx="267">
                  <c:v>61</c:v>
                </c:pt>
                <c:pt idx="268">
                  <c:v>82</c:v>
                </c:pt>
                <c:pt idx="269">
                  <c:v>242</c:v>
                </c:pt>
                <c:pt idx="270">
                  <c:v>101</c:v>
                </c:pt>
                <c:pt idx="271">
                  <c:v>156</c:v>
                </c:pt>
                <c:pt idx="272">
                  <c:v>81</c:v>
                </c:pt>
                <c:pt idx="273">
                  <c:v>118</c:v>
                </c:pt>
                <c:pt idx="274">
                  <c:v>176</c:v>
                </c:pt>
                <c:pt idx="275">
                  <c:v>131</c:v>
                </c:pt>
                <c:pt idx="276">
                  <c:v>141</c:v>
                </c:pt>
                <c:pt idx="277">
                  <c:v>141</c:v>
                </c:pt>
                <c:pt idx="278">
                  <c:v>483</c:v>
                </c:pt>
                <c:pt idx="279">
                  <c:v>143</c:v>
                </c:pt>
                <c:pt idx="280">
                  <c:v>108</c:v>
                </c:pt>
                <c:pt idx="281">
                  <c:v>443</c:v>
                </c:pt>
                <c:pt idx="282">
                  <c:v>243</c:v>
                </c:pt>
                <c:pt idx="283">
                  <c:v>199</c:v>
                </c:pt>
                <c:pt idx="284">
                  <c:v>140</c:v>
                </c:pt>
                <c:pt idx="285">
                  <c:v>207</c:v>
                </c:pt>
                <c:pt idx="286">
                  <c:v>144</c:v>
                </c:pt>
                <c:pt idx="287">
                  <c:v>130</c:v>
                </c:pt>
                <c:pt idx="288">
                  <c:v>132</c:v>
                </c:pt>
                <c:pt idx="289">
                  <c:v>130</c:v>
                </c:pt>
                <c:pt idx="290">
                  <c:v>123</c:v>
                </c:pt>
                <c:pt idx="291">
                  <c:v>71</c:v>
                </c:pt>
                <c:pt idx="292">
                  <c:v>133</c:v>
                </c:pt>
                <c:pt idx="293">
                  <c:v>137</c:v>
                </c:pt>
                <c:pt idx="294">
                  <c:v>130</c:v>
                </c:pt>
                <c:pt idx="295">
                  <c:v>129</c:v>
                </c:pt>
                <c:pt idx="296">
                  <c:v>178</c:v>
                </c:pt>
                <c:pt idx="297">
                  <c:v>86</c:v>
                </c:pt>
                <c:pt idx="298">
                  <c:v>77</c:v>
                </c:pt>
                <c:pt idx="299">
                  <c:v>235</c:v>
                </c:pt>
                <c:pt idx="300">
                  <c:v>155</c:v>
                </c:pt>
                <c:pt idx="301">
                  <c:v>120</c:v>
                </c:pt>
                <c:pt idx="302">
                  <c:v>132</c:v>
                </c:pt>
                <c:pt idx="303">
                  <c:v>113</c:v>
                </c:pt>
                <c:pt idx="304">
                  <c:v>120</c:v>
                </c:pt>
                <c:pt idx="305">
                  <c:v>102</c:v>
                </c:pt>
                <c:pt idx="306">
                  <c:v>236</c:v>
                </c:pt>
                <c:pt idx="307">
                  <c:v>80</c:v>
                </c:pt>
                <c:pt idx="308">
                  <c:v>112</c:v>
                </c:pt>
                <c:pt idx="309">
                  <c:v>226</c:v>
                </c:pt>
                <c:pt idx="310">
                  <c:v>84</c:v>
                </c:pt>
                <c:pt idx="311">
                  <c:v>138</c:v>
                </c:pt>
                <c:pt idx="312">
                  <c:v>148</c:v>
                </c:pt>
                <c:pt idx="313">
                  <c:v>145</c:v>
                </c:pt>
                <c:pt idx="314">
                  <c:v>169</c:v>
                </c:pt>
                <c:pt idx="315">
                  <c:v>137</c:v>
                </c:pt>
                <c:pt idx="316">
                  <c:v>99</c:v>
                </c:pt>
                <c:pt idx="317">
                  <c:v>120</c:v>
                </c:pt>
                <c:pt idx="318">
                  <c:v>131</c:v>
                </c:pt>
                <c:pt idx="319">
                  <c:v>94</c:v>
                </c:pt>
                <c:pt idx="320">
                  <c:v>291</c:v>
                </c:pt>
                <c:pt idx="321">
                  <c:v>165</c:v>
                </c:pt>
                <c:pt idx="322">
                  <c:v>115</c:v>
                </c:pt>
                <c:pt idx="323">
                  <c:v>137</c:v>
                </c:pt>
                <c:pt idx="324">
                  <c:v>92</c:v>
                </c:pt>
                <c:pt idx="325">
                  <c:v>117</c:v>
                </c:pt>
                <c:pt idx="326">
                  <c:v>90</c:v>
                </c:pt>
                <c:pt idx="327">
                  <c:v>123</c:v>
                </c:pt>
                <c:pt idx="328">
                  <c:v>93</c:v>
                </c:pt>
                <c:pt idx="329">
                  <c:v>90</c:v>
                </c:pt>
                <c:pt idx="330">
                  <c:v>112</c:v>
                </c:pt>
                <c:pt idx="331">
                  <c:v>100</c:v>
                </c:pt>
                <c:pt idx="332">
                  <c:v>78</c:v>
                </c:pt>
                <c:pt idx="333">
                  <c:v>85</c:v>
                </c:pt>
                <c:pt idx="334">
                  <c:v>97</c:v>
                </c:pt>
                <c:pt idx="335">
                  <c:v>104</c:v>
                </c:pt>
                <c:pt idx="336">
                  <c:v>73</c:v>
                </c:pt>
                <c:pt idx="337">
                  <c:v>152</c:v>
                </c:pt>
                <c:pt idx="338">
                  <c:v>146</c:v>
                </c:pt>
                <c:pt idx="339">
                  <c:v>98</c:v>
                </c:pt>
                <c:pt idx="340">
                  <c:v>83</c:v>
                </c:pt>
                <c:pt idx="341">
                  <c:v>53</c:v>
                </c:pt>
                <c:pt idx="342">
                  <c:v>112</c:v>
                </c:pt>
                <c:pt idx="343">
                  <c:v>99</c:v>
                </c:pt>
                <c:pt idx="344">
                  <c:v>230</c:v>
                </c:pt>
                <c:pt idx="345">
                  <c:v>97</c:v>
                </c:pt>
                <c:pt idx="346">
                  <c:v>86</c:v>
                </c:pt>
                <c:pt idx="347">
                  <c:v>222</c:v>
                </c:pt>
                <c:pt idx="348">
                  <c:v>104</c:v>
                </c:pt>
                <c:pt idx="349">
                  <c:v>120</c:v>
                </c:pt>
                <c:pt idx="350">
                  <c:v>385</c:v>
                </c:pt>
                <c:pt idx="351">
                  <c:v>61</c:v>
                </c:pt>
                <c:pt idx="352">
                  <c:v>90</c:v>
                </c:pt>
                <c:pt idx="353">
                  <c:v>128</c:v>
                </c:pt>
                <c:pt idx="354">
                  <c:v>91</c:v>
                </c:pt>
                <c:pt idx="355">
                  <c:v>129</c:v>
                </c:pt>
                <c:pt idx="356">
                  <c:v>79</c:v>
                </c:pt>
                <c:pt idx="357">
                  <c:v>106</c:v>
                </c:pt>
                <c:pt idx="358">
                  <c:v>126</c:v>
                </c:pt>
                <c:pt idx="359">
                  <c:v>98</c:v>
                </c:pt>
                <c:pt idx="360">
                  <c:v>86</c:v>
                </c:pt>
                <c:pt idx="361">
                  <c:v>175</c:v>
                </c:pt>
                <c:pt idx="362">
                  <c:v>186</c:v>
                </c:pt>
                <c:pt idx="363">
                  <c:v>89</c:v>
                </c:pt>
                <c:pt idx="364">
                  <c:v>125</c:v>
                </c:pt>
                <c:pt idx="365">
                  <c:v>119</c:v>
                </c:pt>
                <c:pt idx="366">
                  <c:v>94</c:v>
                </c:pt>
                <c:pt idx="367">
                  <c:v>80</c:v>
                </c:pt>
                <c:pt idx="368">
                  <c:v>49</c:v>
                </c:pt>
                <c:pt idx="369">
                  <c:v>132</c:v>
                </c:pt>
                <c:pt idx="370">
                  <c:v>117</c:v>
                </c:pt>
                <c:pt idx="371">
                  <c:v>187</c:v>
                </c:pt>
                <c:pt idx="372">
                  <c:v>112</c:v>
                </c:pt>
                <c:pt idx="373">
                  <c:v>102</c:v>
                </c:pt>
                <c:pt idx="374">
                  <c:v>95</c:v>
                </c:pt>
                <c:pt idx="375">
                  <c:v>83</c:v>
                </c:pt>
                <c:pt idx="376">
                  <c:v>101</c:v>
                </c:pt>
                <c:pt idx="377">
                  <c:v>104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FED-473E-84C5-FDD562247D7E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Bicyclists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Weather!$P$3:$P$380</c:f>
              <c:numCache>
                <c:formatCode>General</c:formatCode>
                <c:ptCount val="378"/>
                <c:pt idx="0">
                  <c:v>0</c:v>
                </c:pt>
                <c:pt idx="1">
                  <c:v>0.51</c:v>
                </c:pt>
                <c:pt idx="2">
                  <c:v>0.21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1.08</c:v>
                </c:pt>
                <c:pt idx="10">
                  <c:v>0</c:v>
                </c:pt>
                <c:pt idx="11">
                  <c:v>0.42</c:v>
                </c:pt>
                <c:pt idx="12">
                  <c:v>0</c:v>
                </c:pt>
                <c:pt idx="13">
                  <c:v>0.71</c:v>
                </c:pt>
                <c:pt idx="14">
                  <c:v>0.32</c:v>
                </c:pt>
                <c:pt idx="15">
                  <c:v>0.66</c:v>
                </c:pt>
                <c:pt idx="16">
                  <c:v>2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1.59</c:v>
                </c:pt>
                <c:pt idx="23">
                  <c:v>0.6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0.01</c:v>
                </c:pt>
                <c:pt idx="29">
                  <c:v>0</c:v>
                </c:pt>
                <c:pt idx="30">
                  <c:v>0.19</c:v>
                </c:pt>
                <c:pt idx="31">
                  <c:v>0.14000000000000001</c:v>
                </c:pt>
                <c:pt idx="32">
                  <c:v>0.13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0.85</c:v>
                </c:pt>
                <c:pt idx="39">
                  <c:v>7.0000000000000007E-2</c:v>
                </c:pt>
                <c:pt idx="40">
                  <c:v>0.2</c:v>
                </c:pt>
                <c:pt idx="41">
                  <c:v>0.09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0.03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0.28000000000000003</c:v>
                </c:pt>
                <c:pt idx="57">
                  <c:v>0.67</c:v>
                </c:pt>
                <c:pt idx="58">
                  <c:v>3.51</c:v>
                </c:pt>
                <c:pt idx="59">
                  <c:v>1.23</c:v>
                </c:pt>
                <c:pt idx="60">
                  <c:v>7.0000000000000007E-2</c:v>
                </c:pt>
                <c:pt idx="61">
                  <c:v>0.02</c:v>
                </c:pt>
                <c:pt idx="62">
                  <c:v>0.25</c:v>
                </c:pt>
                <c:pt idx="63">
                  <c:v>0</c:v>
                </c:pt>
                <c:pt idx="64">
                  <c:v>0</c:v>
                </c:pt>
                <c:pt idx="65">
                  <c:v>0.1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0.14000000000000001</c:v>
                </c:pt>
                <c:pt idx="72">
                  <c:v>0.38</c:v>
                </c:pt>
                <c:pt idx="73">
                  <c:v>0.1</c:v>
                </c:pt>
                <c:pt idx="74">
                  <c:v>1.57</c:v>
                </c:pt>
                <c:pt idx="75">
                  <c:v>0</c:v>
                </c:pt>
                <c:pt idx="76">
                  <c:v>0.19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0.14000000000000001</c:v>
                </c:pt>
                <c:pt idx="99">
                  <c:v>0</c:v>
                </c:pt>
                <c:pt idx="100">
                  <c:v>0</c:v>
                </c:pt>
                <c:pt idx="101">
                  <c:v>1.32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0.21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0.01</c:v>
                </c:pt>
                <c:pt idx="123">
                  <c:v>0.01</c:v>
                </c:pt>
                <c:pt idx="124">
                  <c:v>0</c:v>
                </c:pt>
                <c:pt idx="125">
                  <c:v>0</c:v>
                </c:pt>
                <c:pt idx="126">
                  <c:v>0.4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0.05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1.07</c:v>
                </c:pt>
                <c:pt idx="142">
                  <c:v>0.02</c:v>
                </c:pt>
                <c:pt idx="143">
                  <c:v>0.32</c:v>
                </c:pt>
                <c:pt idx="144">
                  <c:v>0.12</c:v>
                </c:pt>
                <c:pt idx="145">
                  <c:v>0</c:v>
                </c:pt>
                <c:pt idx="146">
                  <c:v>0.03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1.66</c:v>
                </c:pt>
                <c:pt idx="154">
                  <c:v>0</c:v>
                </c:pt>
                <c:pt idx="155">
                  <c:v>0.08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0.04</c:v>
                </c:pt>
                <c:pt idx="163">
                  <c:v>0.13</c:v>
                </c:pt>
                <c:pt idx="164">
                  <c:v>0.02</c:v>
                </c:pt>
                <c:pt idx="165">
                  <c:v>0</c:v>
                </c:pt>
                <c:pt idx="166">
                  <c:v>0</c:v>
                </c:pt>
                <c:pt idx="167">
                  <c:v>0.02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0.02</c:v>
                </c:pt>
                <c:pt idx="173">
                  <c:v>0</c:v>
                </c:pt>
                <c:pt idx="174">
                  <c:v>0.01</c:v>
                </c:pt>
                <c:pt idx="175">
                  <c:v>0.93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0.01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0.37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0.78</c:v>
                </c:pt>
                <c:pt idx="191">
                  <c:v>0.02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0.22</c:v>
                </c:pt>
                <c:pt idx="199">
                  <c:v>0.01</c:v>
                </c:pt>
                <c:pt idx="200">
                  <c:v>0.61</c:v>
                </c:pt>
                <c:pt idx="201">
                  <c:v>0.01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0.01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0.56000000000000005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0.03</c:v>
                </c:pt>
                <c:pt idx="219">
                  <c:v>0.04</c:v>
                </c:pt>
                <c:pt idx="220">
                  <c:v>0</c:v>
                </c:pt>
                <c:pt idx="221">
                  <c:v>0.62</c:v>
                </c:pt>
                <c:pt idx="222">
                  <c:v>0</c:v>
                </c:pt>
                <c:pt idx="223">
                  <c:v>0.02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0.01</c:v>
                </c:pt>
                <c:pt idx="236">
                  <c:v>0.3</c:v>
                </c:pt>
                <c:pt idx="237">
                  <c:v>0</c:v>
                </c:pt>
                <c:pt idx="238">
                  <c:v>0</c:v>
                </c:pt>
                <c:pt idx="239">
                  <c:v>1.04</c:v>
                </c:pt>
                <c:pt idx="240">
                  <c:v>0</c:v>
                </c:pt>
                <c:pt idx="241">
                  <c:v>0</c:v>
                </c:pt>
                <c:pt idx="242">
                  <c:v>0.21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1.06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1.07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0.34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0.06</c:v>
                </c:pt>
                <c:pt idx="268">
                  <c:v>0.72</c:v>
                </c:pt>
                <c:pt idx="269">
                  <c:v>1.48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0.35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0.24</c:v>
                </c:pt>
                <c:pt idx="281">
                  <c:v>0.06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0.3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1.79</c:v>
                </c:pt>
                <c:pt idx="292">
                  <c:v>0.76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1.22</c:v>
                </c:pt>
                <c:pt idx="299">
                  <c:v>0.17</c:v>
                </c:pt>
                <c:pt idx="300">
                  <c:v>0</c:v>
                </c:pt>
                <c:pt idx="301">
                  <c:v>0.06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0.16</c:v>
                </c:pt>
                <c:pt idx="308">
                  <c:v>0</c:v>
                </c:pt>
                <c:pt idx="309">
                  <c:v>0.65</c:v>
                </c:pt>
                <c:pt idx="310">
                  <c:v>7.0000000000000007E-2</c:v>
                </c:pt>
                <c:pt idx="311">
                  <c:v>3.6</c:v>
                </c:pt>
                <c:pt idx="312">
                  <c:v>0.01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0.44</c:v>
                </c:pt>
                <c:pt idx="318">
                  <c:v>0.01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1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0.91</c:v>
                </c:pt>
                <c:pt idx="328">
                  <c:v>0.01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0.03</c:v>
                </c:pt>
                <c:pt idx="344">
                  <c:v>0</c:v>
                </c:pt>
                <c:pt idx="345">
                  <c:v>0</c:v>
                </c:pt>
                <c:pt idx="346">
                  <c:v>1.86</c:v>
                </c:pt>
                <c:pt idx="347">
                  <c:v>0.18</c:v>
                </c:pt>
                <c:pt idx="348">
                  <c:v>0.2</c:v>
                </c:pt>
                <c:pt idx="349">
                  <c:v>0.33</c:v>
                </c:pt>
                <c:pt idx="350">
                  <c:v>1.06</c:v>
                </c:pt>
                <c:pt idx="351">
                  <c:v>0.02</c:v>
                </c:pt>
                <c:pt idx="352">
                  <c:v>0.25</c:v>
                </c:pt>
                <c:pt idx="353">
                  <c:v>0.7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0.44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0.03</c:v>
                </c:pt>
                <c:pt idx="366">
                  <c:v>0</c:v>
                </c:pt>
                <c:pt idx="367">
                  <c:v>0</c:v>
                </c:pt>
                <c:pt idx="368">
                  <c:v>0.23</c:v>
                </c:pt>
                <c:pt idx="369">
                  <c:v>0.64</c:v>
                </c:pt>
                <c:pt idx="370">
                  <c:v>0.39</c:v>
                </c:pt>
                <c:pt idx="371">
                  <c:v>0.02</c:v>
                </c:pt>
                <c:pt idx="372">
                  <c:v>0.05</c:v>
                </c:pt>
                <c:pt idx="373">
                  <c:v>0.6</c:v>
                </c:pt>
                <c:pt idx="374">
                  <c:v>0.01</c:v>
                </c:pt>
                <c:pt idx="375">
                  <c:v>0.22</c:v>
                </c:pt>
                <c:pt idx="376">
                  <c:v>0.76</c:v>
                </c:pt>
                <c:pt idx="377">
                  <c:v>0</c:v>
                </c:pt>
              </c:numCache>
            </c:numRef>
          </c:xVal>
          <c:yVal>
            <c:numRef>
              <c:f>Weather!$R$3:$R$380</c:f>
              <c:numCache>
                <c:formatCode>0</c:formatCode>
                <c:ptCount val="378"/>
                <c:pt idx="0">
                  <c:v>33</c:v>
                </c:pt>
                <c:pt idx="1">
                  <c:v>64</c:v>
                </c:pt>
                <c:pt idx="2">
                  <c:v>137</c:v>
                </c:pt>
                <c:pt idx="3">
                  <c:v>145</c:v>
                </c:pt>
                <c:pt idx="4">
                  <c:v>126</c:v>
                </c:pt>
                <c:pt idx="5">
                  <c:v>255</c:v>
                </c:pt>
                <c:pt idx="6">
                  <c:v>252</c:v>
                </c:pt>
                <c:pt idx="7">
                  <c:v>105</c:v>
                </c:pt>
                <c:pt idx="8">
                  <c:v>97</c:v>
                </c:pt>
                <c:pt idx="9">
                  <c:v>110</c:v>
                </c:pt>
                <c:pt idx="10">
                  <c:v>84</c:v>
                </c:pt>
                <c:pt idx="11">
                  <c:v>94</c:v>
                </c:pt>
                <c:pt idx="12">
                  <c:v>211</c:v>
                </c:pt>
                <c:pt idx="13">
                  <c:v>222</c:v>
                </c:pt>
                <c:pt idx="14">
                  <c:v>68</c:v>
                </c:pt>
                <c:pt idx="15">
                  <c:v>77</c:v>
                </c:pt>
                <c:pt idx="16">
                  <c:v>161</c:v>
                </c:pt>
                <c:pt idx="17">
                  <c:v>146</c:v>
                </c:pt>
                <c:pt idx="18">
                  <c:v>149</c:v>
                </c:pt>
                <c:pt idx="19">
                  <c:v>326</c:v>
                </c:pt>
                <c:pt idx="20">
                  <c:v>265</c:v>
                </c:pt>
                <c:pt idx="21">
                  <c:v>172</c:v>
                </c:pt>
                <c:pt idx="22">
                  <c:v>119</c:v>
                </c:pt>
                <c:pt idx="23">
                  <c:v>58</c:v>
                </c:pt>
                <c:pt idx="24">
                  <c:v>72</c:v>
                </c:pt>
                <c:pt idx="25">
                  <c:v>103</c:v>
                </c:pt>
                <c:pt idx="26">
                  <c:v>266</c:v>
                </c:pt>
                <c:pt idx="27">
                  <c:v>221</c:v>
                </c:pt>
                <c:pt idx="28">
                  <c:v>141</c:v>
                </c:pt>
                <c:pt idx="29">
                  <c:v>142</c:v>
                </c:pt>
                <c:pt idx="30">
                  <c:v>111</c:v>
                </c:pt>
                <c:pt idx="31">
                  <c:v>91</c:v>
                </c:pt>
                <c:pt idx="32">
                  <c:v>134</c:v>
                </c:pt>
                <c:pt idx="33">
                  <c:v>308</c:v>
                </c:pt>
                <c:pt idx="34">
                  <c:v>226</c:v>
                </c:pt>
                <c:pt idx="35">
                  <c:v>101</c:v>
                </c:pt>
                <c:pt idx="36">
                  <c:v>71</c:v>
                </c:pt>
                <c:pt idx="37">
                  <c:v>110</c:v>
                </c:pt>
                <c:pt idx="38">
                  <c:v>83</c:v>
                </c:pt>
                <c:pt idx="39">
                  <c:v>82</c:v>
                </c:pt>
                <c:pt idx="40">
                  <c:v>145</c:v>
                </c:pt>
                <c:pt idx="41">
                  <c:v>37</c:v>
                </c:pt>
                <c:pt idx="42">
                  <c:v>55</c:v>
                </c:pt>
                <c:pt idx="43">
                  <c:v>89</c:v>
                </c:pt>
                <c:pt idx="44">
                  <c:v>122</c:v>
                </c:pt>
                <c:pt idx="45">
                  <c:v>114</c:v>
                </c:pt>
                <c:pt idx="46">
                  <c:v>103</c:v>
                </c:pt>
                <c:pt idx="47">
                  <c:v>208</c:v>
                </c:pt>
                <c:pt idx="48">
                  <c:v>228</c:v>
                </c:pt>
                <c:pt idx="49">
                  <c:v>155</c:v>
                </c:pt>
                <c:pt idx="50">
                  <c:v>128</c:v>
                </c:pt>
                <c:pt idx="51">
                  <c:v>114</c:v>
                </c:pt>
                <c:pt idx="52">
                  <c:v>133</c:v>
                </c:pt>
                <c:pt idx="53">
                  <c:v>120</c:v>
                </c:pt>
                <c:pt idx="54">
                  <c:v>403</c:v>
                </c:pt>
                <c:pt idx="55">
                  <c:v>160</c:v>
                </c:pt>
                <c:pt idx="56">
                  <c:v>48</c:v>
                </c:pt>
                <c:pt idx="57">
                  <c:v>13</c:v>
                </c:pt>
                <c:pt idx="58">
                  <c:v>32</c:v>
                </c:pt>
                <c:pt idx="59">
                  <c:v>87</c:v>
                </c:pt>
                <c:pt idx="60">
                  <c:v>81</c:v>
                </c:pt>
                <c:pt idx="61">
                  <c:v>199</c:v>
                </c:pt>
                <c:pt idx="62">
                  <c:v>243</c:v>
                </c:pt>
                <c:pt idx="63">
                  <c:v>140</c:v>
                </c:pt>
                <c:pt idx="64">
                  <c:v>121</c:v>
                </c:pt>
                <c:pt idx="65">
                  <c:v>159</c:v>
                </c:pt>
                <c:pt idx="66">
                  <c:v>171</c:v>
                </c:pt>
                <c:pt idx="67">
                  <c:v>158</c:v>
                </c:pt>
                <c:pt idx="68">
                  <c:v>365</c:v>
                </c:pt>
                <c:pt idx="69">
                  <c:v>283</c:v>
                </c:pt>
                <c:pt idx="70">
                  <c:v>117</c:v>
                </c:pt>
                <c:pt idx="71">
                  <c:v>44</c:v>
                </c:pt>
                <c:pt idx="72">
                  <c:v>91</c:v>
                </c:pt>
                <c:pt idx="73">
                  <c:v>55</c:v>
                </c:pt>
                <c:pt idx="74">
                  <c:v>69</c:v>
                </c:pt>
                <c:pt idx="75">
                  <c:v>196</c:v>
                </c:pt>
                <c:pt idx="76">
                  <c:v>226</c:v>
                </c:pt>
                <c:pt idx="77">
                  <c:v>128</c:v>
                </c:pt>
                <c:pt idx="78">
                  <c:v>117</c:v>
                </c:pt>
                <c:pt idx="79">
                  <c:v>131</c:v>
                </c:pt>
                <c:pt idx="80">
                  <c:v>127</c:v>
                </c:pt>
                <c:pt idx="81">
                  <c:v>144</c:v>
                </c:pt>
                <c:pt idx="82">
                  <c:v>286</c:v>
                </c:pt>
                <c:pt idx="83">
                  <c:v>261</c:v>
                </c:pt>
                <c:pt idx="84">
                  <c:v>114</c:v>
                </c:pt>
                <c:pt idx="85">
                  <c:v>120</c:v>
                </c:pt>
                <c:pt idx="86">
                  <c:v>135</c:v>
                </c:pt>
                <c:pt idx="87">
                  <c:v>111</c:v>
                </c:pt>
                <c:pt idx="88">
                  <c:v>183</c:v>
                </c:pt>
                <c:pt idx="89">
                  <c:v>193</c:v>
                </c:pt>
                <c:pt idx="90">
                  <c:v>213</c:v>
                </c:pt>
                <c:pt idx="91">
                  <c:v>188</c:v>
                </c:pt>
                <c:pt idx="92">
                  <c:v>140</c:v>
                </c:pt>
                <c:pt idx="93">
                  <c:v>91</c:v>
                </c:pt>
                <c:pt idx="94">
                  <c:v>119</c:v>
                </c:pt>
                <c:pt idx="95">
                  <c:v>135</c:v>
                </c:pt>
                <c:pt idx="96">
                  <c:v>248</c:v>
                </c:pt>
                <c:pt idx="97">
                  <c:v>98</c:v>
                </c:pt>
                <c:pt idx="98">
                  <c:v>89</c:v>
                </c:pt>
                <c:pt idx="99">
                  <c:v>110</c:v>
                </c:pt>
                <c:pt idx="100">
                  <c:v>40</c:v>
                </c:pt>
                <c:pt idx="101">
                  <c:v>72</c:v>
                </c:pt>
                <c:pt idx="102">
                  <c:v>63</c:v>
                </c:pt>
                <c:pt idx="103">
                  <c:v>210</c:v>
                </c:pt>
                <c:pt idx="104">
                  <c:v>259</c:v>
                </c:pt>
                <c:pt idx="105">
                  <c:v>144</c:v>
                </c:pt>
                <c:pt idx="106">
                  <c:v>159</c:v>
                </c:pt>
                <c:pt idx="107">
                  <c:v>123</c:v>
                </c:pt>
                <c:pt idx="108">
                  <c:v>60</c:v>
                </c:pt>
                <c:pt idx="109">
                  <c:v>81</c:v>
                </c:pt>
                <c:pt idx="110">
                  <c:v>149</c:v>
                </c:pt>
                <c:pt idx="111">
                  <c:v>238</c:v>
                </c:pt>
                <c:pt idx="112">
                  <c:v>109</c:v>
                </c:pt>
                <c:pt idx="113">
                  <c:v>119</c:v>
                </c:pt>
                <c:pt idx="114">
                  <c:v>73</c:v>
                </c:pt>
                <c:pt idx="115">
                  <c:v>64</c:v>
                </c:pt>
                <c:pt idx="116">
                  <c:v>113</c:v>
                </c:pt>
                <c:pt idx="117">
                  <c:v>139</c:v>
                </c:pt>
                <c:pt idx="118">
                  <c:v>208</c:v>
                </c:pt>
                <c:pt idx="119">
                  <c:v>101</c:v>
                </c:pt>
                <c:pt idx="120">
                  <c:v>100</c:v>
                </c:pt>
                <c:pt idx="121">
                  <c:v>89</c:v>
                </c:pt>
                <c:pt idx="122">
                  <c:v>44</c:v>
                </c:pt>
                <c:pt idx="123">
                  <c:v>72</c:v>
                </c:pt>
                <c:pt idx="124">
                  <c:v>270</c:v>
                </c:pt>
                <c:pt idx="125">
                  <c:v>163</c:v>
                </c:pt>
                <c:pt idx="126">
                  <c:v>105</c:v>
                </c:pt>
                <c:pt idx="127">
                  <c:v>112</c:v>
                </c:pt>
                <c:pt idx="128">
                  <c:v>123</c:v>
                </c:pt>
                <c:pt idx="129">
                  <c:v>88</c:v>
                </c:pt>
                <c:pt idx="130">
                  <c:v>104</c:v>
                </c:pt>
                <c:pt idx="131">
                  <c:v>100</c:v>
                </c:pt>
                <c:pt idx="132">
                  <c:v>59</c:v>
                </c:pt>
                <c:pt idx="133">
                  <c:v>97</c:v>
                </c:pt>
                <c:pt idx="134">
                  <c:v>67</c:v>
                </c:pt>
                <c:pt idx="135">
                  <c:v>131</c:v>
                </c:pt>
                <c:pt idx="136">
                  <c:v>73</c:v>
                </c:pt>
                <c:pt idx="137">
                  <c:v>254</c:v>
                </c:pt>
                <c:pt idx="138">
                  <c:v>192</c:v>
                </c:pt>
                <c:pt idx="139">
                  <c:v>156</c:v>
                </c:pt>
                <c:pt idx="140">
                  <c:v>44</c:v>
                </c:pt>
                <c:pt idx="141">
                  <c:v>26</c:v>
                </c:pt>
                <c:pt idx="142">
                  <c:v>67</c:v>
                </c:pt>
                <c:pt idx="143">
                  <c:v>55</c:v>
                </c:pt>
                <c:pt idx="144">
                  <c:v>85</c:v>
                </c:pt>
                <c:pt idx="145">
                  <c:v>87</c:v>
                </c:pt>
                <c:pt idx="146">
                  <c:v>150</c:v>
                </c:pt>
                <c:pt idx="147">
                  <c:v>70</c:v>
                </c:pt>
                <c:pt idx="148">
                  <c:v>105</c:v>
                </c:pt>
                <c:pt idx="149">
                  <c:v>87</c:v>
                </c:pt>
                <c:pt idx="150">
                  <c:v>89</c:v>
                </c:pt>
                <c:pt idx="151">
                  <c:v>100</c:v>
                </c:pt>
                <c:pt idx="152">
                  <c:v>106</c:v>
                </c:pt>
                <c:pt idx="153">
                  <c:v>55</c:v>
                </c:pt>
                <c:pt idx="154">
                  <c:v>10</c:v>
                </c:pt>
                <c:pt idx="155">
                  <c:v>38</c:v>
                </c:pt>
                <c:pt idx="156">
                  <c:v>77</c:v>
                </c:pt>
                <c:pt idx="157">
                  <c:v>92</c:v>
                </c:pt>
                <c:pt idx="158">
                  <c:v>108</c:v>
                </c:pt>
                <c:pt idx="159">
                  <c:v>172</c:v>
                </c:pt>
                <c:pt idx="160">
                  <c:v>191</c:v>
                </c:pt>
                <c:pt idx="161">
                  <c:v>120</c:v>
                </c:pt>
                <c:pt idx="162">
                  <c:v>83</c:v>
                </c:pt>
                <c:pt idx="163">
                  <c:v>105</c:v>
                </c:pt>
                <c:pt idx="164">
                  <c:v>136</c:v>
                </c:pt>
                <c:pt idx="165">
                  <c:v>212</c:v>
                </c:pt>
                <c:pt idx="166">
                  <c:v>118</c:v>
                </c:pt>
                <c:pt idx="167">
                  <c:v>44</c:v>
                </c:pt>
                <c:pt idx="168">
                  <c:v>43</c:v>
                </c:pt>
                <c:pt idx="169">
                  <c:v>41</c:v>
                </c:pt>
                <c:pt idx="170">
                  <c:v>110</c:v>
                </c:pt>
                <c:pt idx="171">
                  <c:v>66</c:v>
                </c:pt>
                <c:pt idx="172">
                  <c:v>76</c:v>
                </c:pt>
                <c:pt idx="173">
                  <c:v>147</c:v>
                </c:pt>
                <c:pt idx="174">
                  <c:v>149</c:v>
                </c:pt>
                <c:pt idx="175">
                  <c:v>46</c:v>
                </c:pt>
                <c:pt idx="176">
                  <c:v>57</c:v>
                </c:pt>
                <c:pt idx="177">
                  <c:v>74</c:v>
                </c:pt>
                <c:pt idx="178">
                  <c:v>84</c:v>
                </c:pt>
                <c:pt idx="179">
                  <c:v>87</c:v>
                </c:pt>
                <c:pt idx="180">
                  <c:v>58</c:v>
                </c:pt>
                <c:pt idx="181">
                  <c:v>39</c:v>
                </c:pt>
                <c:pt idx="182">
                  <c:v>79</c:v>
                </c:pt>
                <c:pt idx="183">
                  <c:v>83</c:v>
                </c:pt>
                <c:pt idx="184">
                  <c:v>120</c:v>
                </c:pt>
                <c:pt idx="185">
                  <c:v>15</c:v>
                </c:pt>
                <c:pt idx="186">
                  <c:v>7</c:v>
                </c:pt>
                <c:pt idx="187">
                  <c:v>58</c:v>
                </c:pt>
                <c:pt idx="188">
                  <c:v>60</c:v>
                </c:pt>
                <c:pt idx="189">
                  <c:v>22</c:v>
                </c:pt>
                <c:pt idx="190">
                  <c:v>31</c:v>
                </c:pt>
                <c:pt idx="191">
                  <c:v>55</c:v>
                </c:pt>
                <c:pt idx="192">
                  <c:v>55</c:v>
                </c:pt>
                <c:pt idx="193">
                  <c:v>21</c:v>
                </c:pt>
                <c:pt idx="194">
                  <c:v>104</c:v>
                </c:pt>
                <c:pt idx="195">
                  <c:v>161</c:v>
                </c:pt>
                <c:pt idx="196">
                  <c:v>120</c:v>
                </c:pt>
                <c:pt idx="197">
                  <c:v>35</c:v>
                </c:pt>
                <c:pt idx="198">
                  <c:v>86</c:v>
                </c:pt>
                <c:pt idx="199">
                  <c:v>20</c:v>
                </c:pt>
                <c:pt idx="200">
                  <c:v>7</c:v>
                </c:pt>
                <c:pt idx="201">
                  <c:v>84</c:v>
                </c:pt>
                <c:pt idx="202">
                  <c:v>102</c:v>
                </c:pt>
                <c:pt idx="203">
                  <c:v>55</c:v>
                </c:pt>
                <c:pt idx="204">
                  <c:v>75</c:v>
                </c:pt>
                <c:pt idx="205">
                  <c:v>96</c:v>
                </c:pt>
                <c:pt idx="206">
                  <c:v>67</c:v>
                </c:pt>
                <c:pt idx="207">
                  <c:v>130</c:v>
                </c:pt>
                <c:pt idx="208">
                  <c:v>199</c:v>
                </c:pt>
                <c:pt idx="209">
                  <c:v>78</c:v>
                </c:pt>
                <c:pt idx="210">
                  <c:v>106</c:v>
                </c:pt>
                <c:pt idx="211">
                  <c:v>79</c:v>
                </c:pt>
                <c:pt idx="212">
                  <c:v>94</c:v>
                </c:pt>
                <c:pt idx="213">
                  <c:v>26</c:v>
                </c:pt>
                <c:pt idx="214">
                  <c:v>36</c:v>
                </c:pt>
                <c:pt idx="215">
                  <c:v>148</c:v>
                </c:pt>
                <c:pt idx="216">
                  <c:v>164</c:v>
                </c:pt>
                <c:pt idx="217">
                  <c:v>84</c:v>
                </c:pt>
                <c:pt idx="218">
                  <c:v>72</c:v>
                </c:pt>
                <c:pt idx="219">
                  <c:v>105</c:v>
                </c:pt>
                <c:pt idx="220">
                  <c:v>96</c:v>
                </c:pt>
                <c:pt idx="221">
                  <c:v>34</c:v>
                </c:pt>
                <c:pt idx="222">
                  <c:v>171</c:v>
                </c:pt>
                <c:pt idx="223">
                  <c:v>94</c:v>
                </c:pt>
                <c:pt idx="224">
                  <c:v>80</c:v>
                </c:pt>
                <c:pt idx="225">
                  <c:v>150</c:v>
                </c:pt>
                <c:pt idx="226">
                  <c:v>113</c:v>
                </c:pt>
                <c:pt idx="227">
                  <c:v>123</c:v>
                </c:pt>
                <c:pt idx="228">
                  <c:v>100</c:v>
                </c:pt>
                <c:pt idx="229">
                  <c:v>197</c:v>
                </c:pt>
                <c:pt idx="230">
                  <c:v>247</c:v>
                </c:pt>
                <c:pt idx="231">
                  <c:v>77</c:v>
                </c:pt>
                <c:pt idx="232">
                  <c:v>49</c:v>
                </c:pt>
                <c:pt idx="233">
                  <c:v>55</c:v>
                </c:pt>
                <c:pt idx="234">
                  <c:v>132</c:v>
                </c:pt>
                <c:pt idx="235">
                  <c:v>43</c:v>
                </c:pt>
                <c:pt idx="236">
                  <c:v>46</c:v>
                </c:pt>
                <c:pt idx="250">
                  <c:v>112</c:v>
                </c:pt>
                <c:pt idx="251">
                  <c:v>320</c:v>
                </c:pt>
                <c:pt idx="252">
                  <c:v>130</c:v>
                </c:pt>
                <c:pt idx="253">
                  <c:v>140</c:v>
                </c:pt>
                <c:pt idx="254">
                  <c:v>29</c:v>
                </c:pt>
                <c:pt idx="255">
                  <c:v>138</c:v>
                </c:pt>
                <c:pt idx="256">
                  <c:v>161</c:v>
                </c:pt>
                <c:pt idx="257">
                  <c:v>243</c:v>
                </c:pt>
                <c:pt idx="258">
                  <c:v>290</c:v>
                </c:pt>
                <c:pt idx="259">
                  <c:v>99</c:v>
                </c:pt>
                <c:pt idx="260">
                  <c:v>63</c:v>
                </c:pt>
                <c:pt idx="261">
                  <c:v>113</c:v>
                </c:pt>
                <c:pt idx="262">
                  <c:v>100</c:v>
                </c:pt>
                <c:pt idx="263">
                  <c:v>91</c:v>
                </c:pt>
                <c:pt idx="264">
                  <c:v>180</c:v>
                </c:pt>
                <c:pt idx="265">
                  <c:v>311</c:v>
                </c:pt>
                <c:pt idx="266">
                  <c:v>72</c:v>
                </c:pt>
                <c:pt idx="267">
                  <c:v>52</c:v>
                </c:pt>
                <c:pt idx="268">
                  <c:v>54</c:v>
                </c:pt>
                <c:pt idx="269">
                  <c:v>138</c:v>
                </c:pt>
                <c:pt idx="270">
                  <c:v>152</c:v>
                </c:pt>
                <c:pt idx="271">
                  <c:v>206</c:v>
                </c:pt>
                <c:pt idx="272">
                  <c:v>122</c:v>
                </c:pt>
                <c:pt idx="273">
                  <c:v>80</c:v>
                </c:pt>
                <c:pt idx="274">
                  <c:v>140</c:v>
                </c:pt>
                <c:pt idx="275">
                  <c:v>168</c:v>
                </c:pt>
                <c:pt idx="276">
                  <c:v>111</c:v>
                </c:pt>
                <c:pt idx="277">
                  <c:v>139</c:v>
                </c:pt>
                <c:pt idx="278">
                  <c:v>289</c:v>
                </c:pt>
                <c:pt idx="279">
                  <c:v>157</c:v>
                </c:pt>
                <c:pt idx="280">
                  <c:v>86</c:v>
                </c:pt>
                <c:pt idx="281">
                  <c:v>115</c:v>
                </c:pt>
                <c:pt idx="282">
                  <c:v>150</c:v>
                </c:pt>
                <c:pt idx="283">
                  <c:v>110</c:v>
                </c:pt>
                <c:pt idx="284">
                  <c:v>129</c:v>
                </c:pt>
                <c:pt idx="285">
                  <c:v>300</c:v>
                </c:pt>
                <c:pt idx="286">
                  <c:v>169</c:v>
                </c:pt>
                <c:pt idx="287">
                  <c:v>110</c:v>
                </c:pt>
                <c:pt idx="288">
                  <c:v>138</c:v>
                </c:pt>
                <c:pt idx="289">
                  <c:v>133</c:v>
                </c:pt>
                <c:pt idx="290">
                  <c:v>61</c:v>
                </c:pt>
                <c:pt idx="291">
                  <c:v>94</c:v>
                </c:pt>
                <c:pt idx="292">
                  <c:v>233</c:v>
                </c:pt>
                <c:pt idx="293">
                  <c:v>200</c:v>
                </c:pt>
                <c:pt idx="294">
                  <c:v>118</c:v>
                </c:pt>
                <c:pt idx="295">
                  <c:v>119</c:v>
                </c:pt>
                <c:pt idx="296">
                  <c:v>163</c:v>
                </c:pt>
                <c:pt idx="297">
                  <c:v>111</c:v>
                </c:pt>
                <c:pt idx="298">
                  <c:v>54</c:v>
                </c:pt>
                <c:pt idx="299">
                  <c:v>205</c:v>
                </c:pt>
                <c:pt idx="300">
                  <c:v>232</c:v>
                </c:pt>
                <c:pt idx="301">
                  <c:v>150</c:v>
                </c:pt>
                <c:pt idx="302">
                  <c:v>126</c:v>
                </c:pt>
                <c:pt idx="303">
                  <c:v>123</c:v>
                </c:pt>
                <c:pt idx="304">
                  <c:v>119</c:v>
                </c:pt>
                <c:pt idx="305">
                  <c:v>145</c:v>
                </c:pt>
                <c:pt idx="306">
                  <c:v>225</c:v>
                </c:pt>
                <c:pt idx="307">
                  <c:v>161</c:v>
                </c:pt>
                <c:pt idx="308">
                  <c:v>72</c:v>
                </c:pt>
                <c:pt idx="309">
                  <c:v>88</c:v>
                </c:pt>
                <c:pt idx="310">
                  <c:v>51</c:v>
                </c:pt>
                <c:pt idx="311">
                  <c:v>126</c:v>
                </c:pt>
                <c:pt idx="312">
                  <c:v>173</c:v>
                </c:pt>
                <c:pt idx="313">
                  <c:v>255</c:v>
                </c:pt>
                <c:pt idx="314">
                  <c:v>213</c:v>
                </c:pt>
                <c:pt idx="315">
                  <c:v>186</c:v>
                </c:pt>
                <c:pt idx="316">
                  <c:v>66</c:v>
                </c:pt>
                <c:pt idx="317">
                  <c:v>77</c:v>
                </c:pt>
                <c:pt idx="318">
                  <c:v>126</c:v>
                </c:pt>
                <c:pt idx="319">
                  <c:v>84</c:v>
                </c:pt>
                <c:pt idx="320">
                  <c:v>227</c:v>
                </c:pt>
                <c:pt idx="321">
                  <c:v>208</c:v>
                </c:pt>
                <c:pt idx="322">
                  <c:v>91</c:v>
                </c:pt>
                <c:pt idx="323">
                  <c:v>123</c:v>
                </c:pt>
                <c:pt idx="324">
                  <c:v>159</c:v>
                </c:pt>
                <c:pt idx="325">
                  <c:v>137</c:v>
                </c:pt>
                <c:pt idx="326">
                  <c:v>65</c:v>
                </c:pt>
                <c:pt idx="327">
                  <c:v>237</c:v>
                </c:pt>
                <c:pt idx="328">
                  <c:v>195</c:v>
                </c:pt>
                <c:pt idx="329">
                  <c:v>131</c:v>
                </c:pt>
                <c:pt idx="330">
                  <c:v>110</c:v>
                </c:pt>
                <c:pt idx="331">
                  <c:v>113</c:v>
                </c:pt>
                <c:pt idx="332">
                  <c:v>89</c:v>
                </c:pt>
                <c:pt idx="333">
                  <c:v>98</c:v>
                </c:pt>
                <c:pt idx="334">
                  <c:v>150</c:v>
                </c:pt>
                <c:pt idx="335">
                  <c:v>194</c:v>
                </c:pt>
                <c:pt idx="336">
                  <c:v>61</c:v>
                </c:pt>
                <c:pt idx="337">
                  <c:v>162</c:v>
                </c:pt>
                <c:pt idx="338">
                  <c:v>119</c:v>
                </c:pt>
                <c:pt idx="339">
                  <c:v>122</c:v>
                </c:pt>
                <c:pt idx="340">
                  <c:v>87</c:v>
                </c:pt>
                <c:pt idx="341">
                  <c:v>158</c:v>
                </c:pt>
                <c:pt idx="342">
                  <c:v>123</c:v>
                </c:pt>
                <c:pt idx="343">
                  <c:v>42</c:v>
                </c:pt>
                <c:pt idx="344">
                  <c:v>99</c:v>
                </c:pt>
                <c:pt idx="345">
                  <c:v>123</c:v>
                </c:pt>
                <c:pt idx="346">
                  <c:v>78</c:v>
                </c:pt>
                <c:pt idx="347">
                  <c:v>80</c:v>
                </c:pt>
                <c:pt idx="348">
                  <c:v>204</c:v>
                </c:pt>
                <c:pt idx="349">
                  <c:v>204</c:v>
                </c:pt>
                <c:pt idx="350">
                  <c:v>255</c:v>
                </c:pt>
                <c:pt idx="351">
                  <c:v>71</c:v>
                </c:pt>
                <c:pt idx="352">
                  <c:v>77</c:v>
                </c:pt>
                <c:pt idx="353">
                  <c:v>64</c:v>
                </c:pt>
                <c:pt idx="354">
                  <c:v>137</c:v>
                </c:pt>
                <c:pt idx="355">
                  <c:v>202</c:v>
                </c:pt>
                <c:pt idx="356">
                  <c:v>136</c:v>
                </c:pt>
                <c:pt idx="357">
                  <c:v>90</c:v>
                </c:pt>
                <c:pt idx="358">
                  <c:v>74</c:v>
                </c:pt>
                <c:pt idx="359">
                  <c:v>126</c:v>
                </c:pt>
                <c:pt idx="360">
                  <c:v>46</c:v>
                </c:pt>
                <c:pt idx="361">
                  <c:v>89</c:v>
                </c:pt>
                <c:pt idx="362">
                  <c:v>188</c:v>
                </c:pt>
                <c:pt idx="363">
                  <c:v>143</c:v>
                </c:pt>
                <c:pt idx="364">
                  <c:v>104</c:v>
                </c:pt>
                <c:pt idx="365">
                  <c:v>91</c:v>
                </c:pt>
                <c:pt idx="366">
                  <c:v>98</c:v>
                </c:pt>
                <c:pt idx="367">
                  <c:v>79</c:v>
                </c:pt>
                <c:pt idx="368">
                  <c:v>83</c:v>
                </c:pt>
                <c:pt idx="369">
                  <c:v>211</c:v>
                </c:pt>
                <c:pt idx="370">
                  <c:v>132</c:v>
                </c:pt>
                <c:pt idx="371">
                  <c:v>74</c:v>
                </c:pt>
                <c:pt idx="372">
                  <c:v>110</c:v>
                </c:pt>
                <c:pt idx="373">
                  <c:v>107</c:v>
                </c:pt>
                <c:pt idx="374">
                  <c:v>95</c:v>
                </c:pt>
                <c:pt idx="375">
                  <c:v>97</c:v>
                </c:pt>
                <c:pt idx="376">
                  <c:v>215</c:v>
                </c:pt>
                <c:pt idx="377">
                  <c:v>212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FED-473E-84C5-FDD562247D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42969712"/>
        <c:axId val="1550353888"/>
        <c:extLst/>
      </c:scatterChart>
      <c:valAx>
        <c:axId val="13429697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50353888"/>
        <c:crosses val="autoZero"/>
        <c:crossBetween val="midCat"/>
      </c:valAx>
      <c:valAx>
        <c:axId val="1550353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429697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Algiers MRT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1.3483365949119375</c:v>
                </c:pt>
                <c:pt idx="1">
                  <c:v>0.9178082191780822</c:v>
                </c:pt>
                <c:pt idx="2">
                  <c:v>0.43639921722113501</c:v>
                </c:pt>
                <c:pt idx="3">
                  <c:v>0.39726027397260272</c:v>
                </c:pt>
                <c:pt idx="4">
                  <c:v>0.86105675146771032</c:v>
                </c:pt>
                <c:pt idx="5">
                  <c:v>4.7358121330724074</c:v>
                </c:pt>
                <c:pt idx="6">
                  <c:v>13.755859375</c:v>
                </c:pt>
                <c:pt idx="7">
                  <c:v>19.486328125</c:v>
                </c:pt>
                <c:pt idx="8">
                  <c:v>19.533203125</c:v>
                </c:pt>
                <c:pt idx="9">
                  <c:v>18.919921875</c:v>
                </c:pt>
                <c:pt idx="10">
                  <c:v>17.337890625</c:v>
                </c:pt>
                <c:pt idx="11">
                  <c:v>19.994152046783626</c:v>
                </c:pt>
                <c:pt idx="12">
                  <c:v>17.469785575048732</c:v>
                </c:pt>
                <c:pt idx="13">
                  <c:v>12.0682261208577</c:v>
                </c:pt>
                <c:pt idx="14">
                  <c:v>12.734892787524366</c:v>
                </c:pt>
                <c:pt idx="15">
                  <c:v>16.953216374269005</c:v>
                </c:pt>
                <c:pt idx="16">
                  <c:v>22.481481481481481</c:v>
                </c:pt>
                <c:pt idx="17">
                  <c:v>28.321637426900583</c:v>
                </c:pt>
                <c:pt idx="18">
                  <c:v>31.715399610136451</c:v>
                </c:pt>
                <c:pt idx="19">
                  <c:v>26.522417153996102</c:v>
                </c:pt>
                <c:pt idx="20">
                  <c:v>12.43859649122807</c:v>
                </c:pt>
                <c:pt idx="21">
                  <c:v>5.3138401559454191</c:v>
                </c:pt>
                <c:pt idx="22">
                  <c:v>2.9220272904483431</c:v>
                </c:pt>
                <c:pt idx="23">
                  <c:v>1.6120857699805069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78E-46D7-9F06-4BD1812B94C1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2.7534246575342465</c:v>
                </c:pt>
                <c:pt idx="1">
                  <c:v>2.187866927592955</c:v>
                </c:pt>
                <c:pt idx="2">
                  <c:v>1.7651663405088063</c:v>
                </c:pt>
                <c:pt idx="3">
                  <c:v>1.9001956947162426</c:v>
                </c:pt>
                <c:pt idx="4">
                  <c:v>1.8258317025440314</c:v>
                </c:pt>
                <c:pt idx="5">
                  <c:v>6.8982387475538163</c:v>
                </c:pt>
                <c:pt idx="6">
                  <c:v>15.333984375</c:v>
                </c:pt>
                <c:pt idx="7">
                  <c:v>20.748046875</c:v>
                </c:pt>
                <c:pt idx="8">
                  <c:v>20.513671875</c:v>
                </c:pt>
                <c:pt idx="9">
                  <c:v>19.447265625</c:v>
                </c:pt>
                <c:pt idx="10">
                  <c:v>17.171875</c:v>
                </c:pt>
                <c:pt idx="11">
                  <c:v>21.228070175438596</c:v>
                </c:pt>
                <c:pt idx="12">
                  <c:v>17.705653021442494</c:v>
                </c:pt>
                <c:pt idx="13">
                  <c:v>13.744639376218323</c:v>
                </c:pt>
                <c:pt idx="14">
                  <c:v>13.645224171539962</c:v>
                </c:pt>
                <c:pt idx="15">
                  <c:v>18.339181286549707</c:v>
                </c:pt>
                <c:pt idx="16">
                  <c:v>23.760233918128655</c:v>
                </c:pt>
                <c:pt idx="17">
                  <c:v>29.538011695906434</c:v>
                </c:pt>
                <c:pt idx="18">
                  <c:v>32.617933723196884</c:v>
                </c:pt>
                <c:pt idx="19">
                  <c:v>28.302144249512672</c:v>
                </c:pt>
                <c:pt idx="20">
                  <c:v>14.076023391812866</c:v>
                </c:pt>
                <c:pt idx="21">
                  <c:v>6.6686159844054584</c:v>
                </c:pt>
                <c:pt idx="22">
                  <c:v>4.2436647173489277</c:v>
                </c:pt>
                <c:pt idx="23">
                  <c:v>2.6393762183235867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78E-46D7-9F06-4BD1812B94C1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1.9704433497536946</c:v>
                </c:pt>
                <c:pt idx="1">
                  <c:v>0.86206896551724133</c:v>
                </c:pt>
                <c:pt idx="2">
                  <c:v>0.6616915422885572</c:v>
                </c:pt>
                <c:pt idx="3">
                  <c:v>0.41871921182266009</c:v>
                </c:pt>
                <c:pt idx="4">
                  <c:v>0.50246305418719217</c:v>
                </c:pt>
                <c:pt idx="5">
                  <c:v>1.6059113300492611</c:v>
                </c:pt>
                <c:pt idx="6">
                  <c:v>6.6896551724137927</c:v>
                </c:pt>
                <c:pt idx="7">
                  <c:v>16.871921182266011</c:v>
                </c:pt>
                <c:pt idx="8">
                  <c:v>23.438423645320196</c:v>
                </c:pt>
                <c:pt idx="9">
                  <c:v>28.305418719211822</c:v>
                </c:pt>
                <c:pt idx="10">
                  <c:v>27.758620689655171</c:v>
                </c:pt>
                <c:pt idx="11">
                  <c:v>24.059113300492612</c:v>
                </c:pt>
                <c:pt idx="12">
                  <c:v>21.47783251231527</c:v>
                </c:pt>
                <c:pt idx="13">
                  <c:v>18.669950738916256</c:v>
                </c:pt>
                <c:pt idx="14">
                  <c:v>20.546798029556651</c:v>
                </c:pt>
                <c:pt idx="15">
                  <c:v>26.157635467980295</c:v>
                </c:pt>
                <c:pt idx="16">
                  <c:v>30.123152709359605</c:v>
                </c:pt>
                <c:pt idx="17">
                  <c:v>29.408866995073893</c:v>
                </c:pt>
                <c:pt idx="18">
                  <c:v>28.517241379310345</c:v>
                </c:pt>
                <c:pt idx="19">
                  <c:v>27.497536945812808</c:v>
                </c:pt>
                <c:pt idx="20">
                  <c:v>13.408866995073891</c:v>
                </c:pt>
                <c:pt idx="21">
                  <c:v>5.374384236453202</c:v>
                </c:pt>
                <c:pt idx="22">
                  <c:v>4.0640394088669947</c:v>
                </c:pt>
                <c:pt idx="23">
                  <c:v>2.5369458128078817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78E-46D7-9F06-4BD1812B94C1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2.7534246575342465</c:v>
                </c:pt>
                <c:pt idx="1">
                  <c:v>2.8719211822660098</c:v>
                </c:pt>
                <c:pt idx="2">
                  <c:v>1.8606965174129353</c:v>
                </c:pt>
                <c:pt idx="3">
                  <c:v>1.3645320197044335</c:v>
                </c:pt>
                <c:pt idx="4">
                  <c:v>1.2266009852216748</c:v>
                </c:pt>
                <c:pt idx="5">
                  <c:v>2.3251231527093594</c:v>
                </c:pt>
                <c:pt idx="6">
                  <c:v>8.6798029556650249</c:v>
                </c:pt>
                <c:pt idx="7">
                  <c:v>18.216748768472907</c:v>
                </c:pt>
                <c:pt idx="8">
                  <c:v>25.733990147783253</c:v>
                </c:pt>
                <c:pt idx="9">
                  <c:v>30.300492610837438</c:v>
                </c:pt>
                <c:pt idx="10">
                  <c:v>29.502463054187192</c:v>
                </c:pt>
                <c:pt idx="11">
                  <c:v>24.985221674876847</c:v>
                </c:pt>
                <c:pt idx="12">
                  <c:v>23.320197044334975</c:v>
                </c:pt>
                <c:pt idx="13">
                  <c:v>20.467980295566502</c:v>
                </c:pt>
                <c:pt idx="14">
                  <c:v>21.241379310344829</c:v>
                </c:pt>
                <c:pt idx="15">
                  <c:v>26.980295566502463</c:v>
                </c:pt>
                <c:pt idx="16">
                  <c:v>32.064039408866996</c:v>
                </c:pt>
                <c:pt idx="17">
                  <c:v>29.748768472906406</c:v>
                </c:pt>
                <c:pt idx="18">
                  <c:v>29.891625615763548</c:v>
                </c:pt>
                <c:pt idx="19">
                  <c:v>29.201970443349754</c:v>
                </c:pt>
                <c:pt idx="20">
                  <c:v>15.817733990147783</c:v>
                </c:pt>
                <c:pt idx="21">
                  <c:v>7.5714285714285712</c:v>
                </c:pt>
                <c:pt idx="22">
                  <c:v>5.2758620689655169</c:v>
                </c:pt>
                <c:pt idx="23">
                  <c:v>4.2660098522167491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78E-46D7-9F06-4BD1812B94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4.1017612524461837</c:v>
                      </c:pt>
                      <c:pt idx="1">
                        <c:v>3.1056751467710373</c:v>
                      </c:pt>
                      <c:pt idx="2">
                        <c:v>2.2015655577299413</c:v>
                      </c:pt>
                      <c:pt idx="3">
                        <c:v>2.2974559686888454</c:v>
                      </c:pt>
                      <c:pt idx="4">
                        <c:v>2.6868884540117417</c:v>
                      </c:pt>
                      <c:pt idx="5">
                        <c:v>11.634050880626223</c:v>
                      </c:pt>
                      <c:pt idx="6">
                        <c:v>29.08984375</c:v>
                      </c:pt>
                      <c:pt idx="7">
                        <c:v>40.234375</c:v>
                      </c:pt>
                      <c:pt idx="8">
                        <c:v>40.046875</c:v>
                      </c:pt>
                      <c:pt idx="9">
                        <c:v>38.3671875</c:v>
                      </c:pt>
                      <c:pt idx="10">
                        <c:v>34.509765625</c:v>
                      </c:pt>
                      <c:pt idx="11">
                        <c:v>41.222222222222221</c:v>
                      </c:pt>
                      <c:pt idx="12">
                        <c:v>35.175438596491226</c:v>
                      </c:pt>
                      <c:pt idx="13">
                        <c:v>25.812865497076025</c:v>
                      </c:pt>
                      <c:pt idx="14">
                        <c:v>26.380116959064328</c:v>
                      </c:pt>
                      <c:pt idx="15">
                        <c:v>35.292397660818708</c:v>
                      </c:pt>
                      <c:pt idx="16">
                        <c:v>46.241715399610136</c:v>
                      </c:pt>
                      <c:pt idx="17">
                        <c:v>57.859649122807014</c:v>
                      </c:pt>
                      <c:pt idx="18">
                        <c:v>64.333333333333343</c:v>
                      </c:pt>
                      <c:pt idx="19">
                        <c:v>54.824561403508774</c:v>
                      </c:pt>
                      <c:pt idx="20">
                        <c:v>26.514619883040936</c:v>
                      </c:pt>
                      <c:pt idx="21">
                        <c:v>11.982456140350877</c:v>
                      </c:pt>
                      <c:pt idx="22">
                        <c:v>7.1656920077972703</c:v>
                      </c:pt>
                      <c:pt idx="23">
                        <c:v>4.2514619883040936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D78E-46D7-9F06-4BD1812B94C1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4.7238680072879413</c:v>
                      </c:pt>
                      <c:pt idx="1">
                        <c:v>3.7339901477832509</c:v>
                      </c:pt>
                      <c:pt idx="2">
                        <c:v>2.5223880597014925</c:v>
                      </c:pt>
                      <c:pt idx="3">
                        <c:v>1.7832512315270936</c:v>
                      </c:pt>
                      <c:pt idx="4">
                        <c:v>1.729064039408867</c:v>
                      </c:pt>
                      <c:pt idx="5">
                        <c:v>3.9310344827586206</c:v>
                      </c:pt>
                      <c:pt idx="6">
                        <c:v>15.369458128078819</c:v>
                      </c:pt>
                      <c:pt idx="7">
                        <c:v>35.088669950738918</c:v>
                      </c:pt>
                      <c:pt idx="8">
                        <c:v>49.172413793103445</c:v>
                      </c:pt>
                      <c:pt idx="9">
                        <c:v>58.60591133004926</c:v>
                      </c:pt>
                      <c:pt idx="10">
                        <c:v>57.261083743842363</c:v>
                      </c:pt>
                      <c:pt idx="11">
                        <c:v>49.044334975369459</c:v>
                      </c:pt>
                      <c:pt idx="12">
                        <c:v>44.798029556650249</c:v>
                      </c:pt>
                      <c:pt idx="13">
                        <c:v>39.137931034482762</c:v>
                      </c:pt>
                      <c:pt idx="14">
                        <c:v>41.78817733990148</c:v>
                      </c:pt>
                      <c:pt idx="15">
                        <c:v>53.137931034482762</c:v>
                      </c:pt>
                      <c:pt idx="16">
                        <c:v>62.187192118226605</c:v>
                      </c:pt>
                      <c:pt idx="17">
                        <c:v>59.157635467980299</c:v>
                      </c:pt>
                      <c:pt idx="18">
                        <c:v>58.408866995073893</c:v>
                      </c:pt>
                      <c:pt idx="19">
                        <c:v>56.699507389162562</c:v>
                      </c:pt>
                      <c:pt idx="20">
                        <c:v>29.226600985221673</c:v>
                      </c:pt>
                      <c:pt idx="21">
                        <c:v>12.945812807881772</c:v>
                      </c:pt>
                      <c:pt idx="22">
                        <c:v>9.3399014778325125</c:v>
                      </c:pt>
                      <c:pt idx="23">
                        <c:v>6.8029556650246308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78E-46D7-9F06-4BD1812B94C1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Government St Bike Lanes- Total Daily Bicyclists, July 2021 -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5"/>
          <c:order val="6"/>
          <c:tx>
            <c:strRef>
              <c:f>DailyData!$L$1</c:f>
              <c:strCache>
                <c:ptCount val="1"/>
                <c:pt idx="0">
                  <c:v>Bikes - Sensor 1</c:v>
                </c:pt>
              </c:strCache>
              <c:extLst xmlns:c15="http://schemas.microsoft.com/office/drawing/2012/chart"/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44395</c:v>
                </c:pt>
                <c:pt idx="1">
                  <c:v>44396</c:v>
                </c:pt>
                <c:pt idx="2">
                  <c:v>44397</c:v>
                </c:pt>
                <c:pt idx="3">
                  <c:v>44398</c:v>
                </c:pt>
                <c:pt idx="4">
                  <c:v>44399</c:v>
                </c:pt>
                <c:pt idx="5">
                  <c:v>44400</c:v>
                </c:pt>
                <c:pt idx="6">
                  <c:v>44401</c:v>
                </c:pt>
                <c:pt idx="7">
                  <c:v>44402</c:v>
                </c:pt>
                <c:pt idx="8">
                  <c:v>44403</c:v>
                </c:pt>
                <c:pt idx="9">
                  <c:v>44404</c:v>
                </c:pt>
                <c:pt idx="10">
                  <c:v>44405</c:v>
                </c:pt>
                <c:pt idx="11">
                  <c:v>44406</c:v>
                </c:pt>
                <c:pt idx="12">
                  <c:v>44407</c:v>
                </c:pt>
                <c:pt idx="13">
                  <c:v>44408</c:v>
                </c:pt>
                <c:pt idx="14">
                  <c:v>44409</c:v>
                </c:pt>
                <c:pt idx="15">
                  <c:v>44410</c:v>
                </c:pt>
                <c:pt idx="16">
                  <c:v>44411</c:v>
                </c:pt>
                <c:pt idx="17">
                  <c:v>44412</c:v>
                </c:pt>
                <c:pt idx="18">
                  <c:v>44413</c:v>
                </c:pt>
                <c:pt idx="19">
                  <c:v>44414</c:v>
                </c:pt>
                <c:pt idx="20">
                  <c:v>44415</c:v>
                </c:pt>
                <c:pt idx="21">
                  <c:v>44416</c:v>
                </c:pt>
                <c:pt idx="22">
                  <c:v>44417</c:v>
                </c:pt>
                <c:pt idx="23">
                  <c:v>44418</c:v>
                </c:pt>
                <c:pt idx="24">
                  <c:v>44419</c:v>
                </c:pt>
                <c:pt idx="25">
                  <c:v>44420</c:v>
                </c:pt>
                <c:pt idx="26">
                  <c:v>44421</c:v>
                </c:pt>
                <c:pt idx="27">
                  <c:v>44422</c:v>
                </c:pt>
                <c:pt idx="28">
                  <c:v>44423</c:v>
                </c:pt>
                <c:pt idx="29">
                  <c:v>44424</c:v>
                </c:pt>
                <c:pt idx="30">
                  <c:v>44425</c:v>
                </c:pt>
                <c:pt idx="31">
                  <c:v>44426</c:v>
                </c:pt>
                <c:pt idx="32">
                  <c:v>44427</c:v>
                </c:pt>
                <c:pt idx="33">
                  <c:v>44428</c:v>
                </c:pt>
                <c:pt idx="34">
                  <c:v>44429</c:v>
                </c:pt>
                <c:pt idx="35">
                  <c:v>44430</c:v>
                </c:pt>
                <c:pt idx="36">
                  <c:v>44431</c:v>
                </c:pt>
                <c:pt idx="37">
                  <c:v>44432</c:v>
                </c:pt>
                <c:pt idx="38">
                  <c:v>44433</c:v>
                </c:pt>
                <c:pt idx="39">
                  <c:v>44434</c:v>
                </c:pt>
                <c:pt idx="40">
                  <c:v>44435</c:v>
                </c:pt>
                <c:pt idx="41">
                  <c:v>44436</c:v>
                </c:pt>
                <c:pt idx="42">
                  <c:v>44437</c:v>
                </c:pt>
                <c:pt idx="43">
                  <c:v>44438</c:v>
                </c:pt>
                <c:pt idx="44">
                  <c:v>44439</c:v>
                </c:pt>
                <c:pt idx="45">
                  <c:v>44440</c:v>
                </c:pt>
                <c:pt idx="46">
                  <c:v>44441</c:v>
                </c:pt>
                <c:pt idx="47">
                  <c:v>44442</c:v>
                </c:pt>
                <c:pt idx="48">
                  <c:v>44443</c:v>
                </c:pt>
                <c:pt idx="49">
                  <c:v>44444</c:v>
                </c:pt>
                <c:pt idx="50">
                  <c:v>44445</c:v>
                </c:pt>
                <c:pt idx="51">
                  <c:v>44446</c:v>
                </c:pt>
                <c:pt idx="52">
                  <c:v>44447</c:v>
                </c:pt>
                <c:pt idx="53">
                  <c:v>44448</c:v>
                </c:pt>
                <c:pt idx="54">
                  <c:v>44449</c:v>
                </c:pt>
                <c:pt idx="55">
                  <c:v>44450</c:v>
                </c:pt>
                <c:pt idx="56">
                  <c:v>44451</c:v>
                </c:pt>
                <c:pt idx="57">
                  <c:v>44452</c:v>
                </c:pt>
                <c:pt idx="58">
                  <c:v>44453</c:v>
                </c:pt>
                <c:pt idx="59">
                  <c:v>44454</c:v>
                </c:pt>
                <c:pt idx="60">
                  <c:v>44455</c:v>
                </c:pt>
                <c:pt idx="61">
                  <c:v>44456</c:v>
                </c:pt>
                <c:pt idx="62">
                  <c:v>44457</c:v>
                </c:pt>
                <c:pt idx="63">
                  <c:v>44458</c:v>
                </c:pt>
                <c:pt idx="64">
                  <c:v>44459</c:v>
                </c:pt>
                <c:pt idx="65">
                  <c:v>44460</c:v>
                </c:pt>
                <c:pt idx="66">
                  <c:v>44461</c:v>
                </c:pt>
                <c:pt idx="67">
                  <c:v>44462</c:v>
                </c:pt>
                <c:pt idx="68">
                  <c:v>44463</c:v>
                </c:pt>
                <c:pt idx="69">
                  <c:v>44464</c:v>
                </c:pt>
                <c:pt idx="70">
                  <c:v>44465</c:v>
                </c:pt>
                <c:pt idx="71">
                  <c:v>44466</c:v>
                </c:pt>
                <c:pt idx="72">
                  <c:v>44467</c:v>
                </c:pt>
                <c:pt idx="73">
                  <c:v>44468</c:v>
                </c:pt>
                <c:pt idx="74">
                  <c:v>44469</c:v>
                </c:pt>
                <c:pt idx="75">
                  <c:v>44470</c:v>
                </c:pt>
                <c:pt idx="76">
                  <c:v>44471</c:v>
                </c:pt>
                <c:pt idx="77">
                  <c:v>44472</c:v>
                </c:pt>
                <c:pt idx="78">
                  <c:v>44473</c:v>
                </c:pt>
                <c:pt idx="79">
                  <c:v>44474</c:v>
                </c:pt>
                <c:pt idx="80">
                  <c:v>44475</c:v>
                </c:pt>
                <c:pt idx="81">
                  <c:v>44476</c:v>
                </c:pt>
                <c:pt idx="82">
                  <c:v>44477</c:v>
                </c:pt>
                <c:pt idx="83">
                  <c:v>44478</c:v>
                </c:pt>
                <c:pt idx="84">
                  <c:v>44479</c:v>
                </c:pt>
                <c:pt idx="85">
                  <c:v>44480</c:v>
                </c:pt>
                <c:pt idx="86">
                  <c:v>44481</c:v>
                </c:pt>
                <c:pt idx="87">
                  <c:v>44482</c:v>
                </c:pt>
                <c:pt idx="88">
                  <c:v>44483</c:v>
                </c:pt>
                <c:pt idx="89">
                  <c:v>44484</c:v>
                </c:pt>
                <c:pt idx="90">
                  <c:v>44485</c:v>
                </c:pt>
                <c:pt idx="91">
                  <c:v>44486</c:v>
                </c:pt>
                <c:pt idx="92">
                  <c:v>44487</c:v>
                </c:pt>
                <c:pt idx="93">
                  <c:v>44488</c:v>
                </c:pt>
                <c:pt idx="94">
                  <c:v>44489</c:v>
                </c:pt>
                <c:pt idx="95">
                  <c:v>44490</c:v>
                </c:pt>
                <c:pt idx="96">
                  <c:v>44491</c:v>
                </c:pt>
                <c:pt idx="97">
                  <c:v>44492</c:v>
                </c:pt>
                <c:pt idx="98">
                  <c:v>44493</c:v>
                </c:pt>
                <c:pt idx="99">
                  <c:v>44494</c:v>
                </c:pt>
                <c:pt idx="100">
                  <c:v>44495</c:v>
                </c:pt>
                <c:pt idx="101">
                  <c:v>44496</c:v>
                </c:pt>
                <c:pt idx="102">
                  <c:v>44497</c:v>
                </c:pt>
                <c:pt idx="103">
                  <c:v>44498</c:v>
                </c:pt>
                <c:pt idx="104">
                  <c:v>44499</c:v>
                </c:pt>
                <c:pt idx="105">
                  <c:v>44500</c:v>
                </c:pt>
                <c:pt idx="106">
                  <c:v>44501</c:v>
                </c:pt>
                <c:pt idx="107">
                  <c:v>44502</c:v>
                </c:pt>
                <c:pt idx="108">
                  <c:v>44503</c:v>
                </c:pt>
                <c:pt idx="109">
                  <c:v>44504</c:v>
                </c:pt>
                <c:pt idx="110">
                  <c:v>44505</c:v>
                </c:pt>
                <c:pt idx="111">
                  <c:v>44506</c:v>
                </c:pt>
                <c:pt idx="112">
                  <c:v>44507</c:v>
                </c:pt>
                <c:pt idx="113">
                  <c:v>44508</c:v>
                </c:pt>
                <c:pt idx="114">
                  <c:v>44509</c:v>
                </c:pt>
                <c:pt idx="115">
                  <c:v>44510</c:v>
                </c:pt>
                <c:pt idx="116">
                  <c:v>44511</c:v>
                </c:pt>
                <c:pt idx="117">
                  <c:v>44512</c:v>
                </c:pt>
                <c:pt idx="118">
                  <c:v>44513</c:v>
                </c:pt>
                <c:pt idx="119">
                  <c:v>44514</c:v>
                </c:pt>
                <c:pt idx="120">
                  <c:v>44515</c:v>
                </c:pt>
                <c:pt idx="121">
                  <c:v>44516</c:v>
                </c:pt>
                <c:pt idx="122">
                  <c:v>44517</c:v>
                </c:pt>
                <c:pt idx="123">
                  <c:v>44518</c:v>
                </c:pt>
                <c:pt idx="124">
                  <c:v>44519</c:v>
                </c:pt>
                <c:pt idx="125">
                  <c:v>44520</c:v>
                </c:pt>
                <c:pt idx="126">
                  <c:v>44521</c:v>
                </c:pt>
                <c:pt idx="127">
                  <c:v>44522</c:v>
                </c:pt>
                <c:pt idx="128">
                  <c:v>44523</c:v>
                </c:pt>
                <c:pt idx="129">
                  <c:v>44524</c:v>
                </c:pt>
                <c:pt idx="130">
                  <c:v>44525</c:v>
                </c:pt>
                <c:pt idx="131">
                  <c:v>44526</c:v>
                </c:pt>
                <c:pt idx="132">
                  <c:v>44527</c:v>
                </c:pt>
                <c:pt idx="133">
                  <c:v>44528</c:v>
                </c:pt>
                <c:pt idx="134">
                  <c:v>44529</c:v>
                </c:pt>
                <c:pt idx="135">
                  <c:v>44530</c:v>
                </c:pt>
                <c:pt idx="136">
                  <c:v>44531</c:v>
                </c:pt>
                <c:pt idx="137">
                  <c:v>44532</c:v>
                </c:pt>
                <c:pt idx="138">
                  <c:v>44533</c:v>
                </c:pt>
                <c:pt idx="139">
                  <c:v>44534</c:v>
                </c:pt>
                <c:pt idx="140">
                  <c:v>44535</c:v>
                </c:pt>
                <c:pt idx="141">
                  <c:v>44536</c:v>
                </c:pt>
                <c:pt idx="142">
                  <c:v>44537</c:v>
                </c:pt>
                <c:pt idx="143">
                  <c:v>44538</c:v>
                </c:pt>
                <c:pt idx="144">
                  <c:v>44539</c:v>
                </c:pt>
                <c:pt idx="145">
                  <c:v>44540</c:v>
                </c:pt>
                <c:pt idx="146">
                  <c:v>44541</c:v>
                </c:pt>
                <c:pt idx="147">
                  <c:v>44542</c:v>
                </c:pt>
                <c:pt idx="148">
                  <c:v>44543</c:v>
                </c:pt>
                <c:pt idx="149">
                  <c:v>44544</c:v>
                </c:pt>
                <c:pt idx="150">
                  <c:v>44545</c:v>
                </c:pt>
                <c:pt idx="151">
                  <c:v>44546</c:v>
                </c:pt>
                <c:pt idx="152">
                  <c:v>44547</c:v>
                </c:pt>
                <c:pt idx="153">
                  <c:v>44548</c:v>
                </c:pt>
                <c:pt idx="154">
                  <c:v>44549</c:v>
                </c:pt>
                <c:pt idx="155">
                  <c:v>44550</c:v>
                </c:pt>
                <c:pt idx="156">
                  <c:v>44551</c:v>
                </c:pt>
                <c:pt idx="157">
                  <c:v>44552</c:v>
                </c:pt>
                <c:pt idx="158">
                  <c:v>44553</c:v>
                </c:pt>
                <c:pt idx="159">
                  <c:v>44554</c:v>
                </c:pt>
                <c:pt idx="160">
                  <c:v>44555</c:v>
                </c:pt>
                <c:pt idx="161">
                  <c:v>44556</c:v>
                </c:pt>
                <c:pt idx="162">
                  <c:v>44557</c:v>
                </c:pt>
                <c:pt idx="163">
                  <c:v>44558</c:v>
                </c:pt>
                <c:pt idx="164">
                  <c:v>44559</c:v>
                </c:pt>
                <c:pt idx="165">
                  <c:v>44560</c:v>
                </c:pt>
                <c:pt idx="166">
                  <c:v>44561</c:v>
                </c:pt>
                <c:pt idx="167">
                  <c:v>44562</c:v>
                </c:pt>
                <c:pt idx="168">
                  <c:v>44563</c:v>
                </c:pt>
                <c:pt idx="169">
                  <c:v>44564</c:v>
                </c:pt>
                <c:pt idx="170">
                  <c:v>44565</c:v>
                </c:pt>
                <c:pt idx="171">
                  <c:v>44566</c:v>
                </c:pt>
                <c:pt idx="172">
                  <c:v>44567</c:v>
                </c:pt>
                <c:pt idx="173">
                  <c:v>44568</c:v>
                </c:pt>
                <c:pt idx="174">
                  <c:v>44569</c:v>
                </c:pt>
                <c:pt idx="175">
                  <c:v>44570</c:v>
                </c:pt>
                <c:pt idx="176">
                  <c:v>44571</c:v>
                </c:pt>
                <c:pt idx="177">
                  <c:v>44572</c:v>
                </c:pt>
                <c:pt idx="178">
                  <c:v>44573</c:v>
                </c:pt>
                <c:pt idx="179">
                  <c:v>44574</c:v>
                </c:pt>
                <c:pt idx="180">
                  <c:v>44575</c:v>
                </c:pt>
                <c:pt idx="181">
                  <c:v>44576</c:v>
                </c:pt>
                <c:pt idx="182">
                  <c:v>44577</c:v>
                </c:pt>
                <c:pt idx="183">
                  <c:v>44578</c:v>
                </c:pt>
                <c:pt idx="184">
                  <c:v>44579</c:v>
                </c:pt>
                <c:pt idx="185">
                  <c:v>44580</c:v>
                </c:pt>
                <c:pt idx="186">
                  <c:v>44581</c:v>
                </c:pt>
                <c:pt idx="187">
                  <c:v>44582</c:v>
                </c:pt>
                <c:pt idx="188">
                  <c:v>44583</c:v>
                </c:pt>
                <c:pt idx="189">
                  <c:v>44584</c:v>
                </c:pt>
                <c:pt idx="190">
                  <c:v>44585</c:v>
                </c:pt>
                <c:pt idx="191">
                  <c:v>44586</c:v>
                </c:pt>
                <c:pt idx="192">
                  <c:v>44587</c:v>
                </c:pt>
                <c:pt idx="193">
                  <c:v>44588</c:v>
                </c:pt>
                <c:pt idx="194">
                  <c:v>44589</c:v>
                </c:pt>
                <c:pt idx="195">
                  <c:v>44590</c:v>
                </c:pt>
                <c:pt idx="196">
                  <c:v>44591</c:v>
                </c:pt>
                <c:pt idx="197">
                  <c:v>44592</c:v>
                </c:pt>
                <c:pt idx="198">
                  <c:v>44593</c:v>
                </c:pt>
                <c:pt idx="199">
                  <c:v>44594</c:v>
                </c:pt>
                <c:pt idx="200">
                  <c:v>44595</c:v>
                </c:pt>
                <c:pt idx="201">
                  <c:v>44596</c:v>
                </c:pt>
                <c:pt idx="202">
                  <c:v>44597</c:v>
                </c:pt>
                <c:pt idx="203">
                  <c:v>44598</c:v>
                </c:pt>
                <c:pt idx="204">
                  <c:v>44599</c:v>
                </c:pt>
                <c:pt idx="205">
                  <c:v>44600</c:v>
                </c:pt>
                <c:pt idx="206">
                  <c:v>44601</c:v>
                </c:pt>
                <c:pt idx="207">
                  <c:v>44602</c:v>
                </c:pt>
                <c:pt idx="208">
                  <c:v>44603</c:v>
                </c:pt>
                <c:pt idx="209">
                  <c:v>44604</c:v>
                </c:pt>
                <c:pt idx="210">
                  <c:v>44605</c:v>
                </c:pt>
                <c:pt idx="211">
                  <c:v>44606</c:v>
                </c:pt>
                <c:pt idx="212">
                  <c:v>44607</c:v>
                </c:pt>
                <c:pt idx="213">
                  <c:v>44608</c:v>
                </c:pt>
                <c:pt idx="214">
                  <c:v>44609</c:v>
                </c:pt>
                <c:pt idx="215">
                  <c:v>44610</c:v>
                </c:pt>
                <c:pt idx="216">
                  <c:v>44611</c:v>
                </c:pt>
                <c:pt idx="217">
                  <c:v>44612</c:v>
                </c:pt>
                <c:pt idx="218">
                  <c:v>44613</c:v>
                </c:pt>
                <c:pt idx="219">
                  <c:v>44614</c:v>
                </c:pt>
                <c:pt idx="220">
                  <c:v>44615</c:v>
                </c:pt>
                <c:pt idx="221">
                  <c:v>44616</c:v>
                </c:pt>
                <c:pt idx="222">
                  <c:v>44617</c:v>
                </c:pt>
                <c:pt idx="223">
                  <c:v>44618</c:v>
                </c:pt>
                <c:pt idx="224">
                  <c:v>44619</c:v>
                </c:pt>
                <c:pt idx="225">
                  <c:v>44620</c:v>
                </c:pt>
                <c:pt idx="226">
                  <c:v>44621</c:v>
                </c:pt>
                <c:pt idx="227">
                  <c:v>44622</c:v>
                </c:pt>
                <c:pt idx="228">
                  <c:v>44623</c:v>
                </c:pt>
                <c:pt idx="229">
                  <c:v>44624</c:v>
                </c:pt>
                <c:pt idx="230">
                  <c:v>44625</c:v>
                </c:pt>
                <c:pt idx="231">
                  <c:v>44626</c:v>
                </c:pt>
                <c:pt idx="232">
                  <c:v>44627</c:v>
                </c:pt>
                <c:pt idx="233">
                  <c:v>44628</c:v>
                </c:pt>
                <c:pt idx="234">
                  <c:v>44629</c:v>
                </c:pt>
                <c:pt idx="235">
                  <c:v>44630</c:v>
                </c:pt>
                <c:pt idx="236">
                  <c:v>44631</c:v>
                </c:pt>
                <c:pt idx="237">
                  <c:v>44632</c:v>
                </c:pt>
                <c:pt idx="238">
                  <c:v>44633</c:v>
                </c:pt>
                <c:pt idx="239">
                  <c:v>44634</c:v>
                </c:pt>
                <c:pt idx="240">
                  <c:v>44635</c:v>
                </c:pt>
                <c:pt idx="241">
                  <c:v>44636</c:v>
                </c:pt>
                <c:pt idx="242">
                  <c:v>44637</c:v>
                </c:pt>
                <c:pt idx="243">
                  <c:v>44638</c:v>
                </c:pt>
                <c:pt idx="244">
                  <c:v>44639</c:v>
                </c:pt>
                <c:pt idx="245">
                  <c:v>44640</c:v>
                </c:pt>
                <c:pt idx="246">
                  <c:v>44641</c:v>
                </c:pt>
                <c:pt idx="247">
                  <c:v>44642</c:v>
                </c:pt>
                <c:pt idx="248">
                  <c:v>44643</c:v>
                </c:pt>
                <c:pt idx="249">
                  <c:v>44644</c:v>
                </c:pt>
                <c:pt idx="250">
                  <c:v>44645</c:v>
                </c:pt>
                <c:pt idx="251">
                  <c:v>44646</c:v>
                </c:pt>
                <c:pt idx="252">
                  <c:v>44647</c:v>
                </c:pt>
                <c:pt idx="253">
                  <c:v>44648</c:v>
                </c:pt>
                <c:pt idx="254">
                  <c:v>44649</c:v>
                </c:pt>
                <c:pt idx="255">
                  <c:v>44650</c:v>
                </c:pt>
                <c:pt idx="256">
                  <c:v>44651</c:v>
                </c:pt>
                <c:pt idx="257">
                  <c:v>44652</c:v>
                </c:pt>
                <c:pt idx="258">
                  <c:v>44653</c:v>
                </c:pt>
                <c:pt idx="259">
                  <c:v>44654</c:v>
                </c:pt>
                <c:pt idx="260">
                  <c:v>44655</c:v>
                </c:pt>
                <c:pt idx="261">
                  <c:v>44656</c:v>
                </c:pt>
                <c:pt idx="262">
                  <c:v>44657</c:v>
                </c:pt>
                <c:pt idx="263">
                  <c:v>44658</c:v>
                </c:pt>
                <c:pt idx="264">
                  <c:v>44659</c:v>
                </c:pt>
                <c:pt idx="265">
                  <c:v>44660</c:v>
                </c:pt>
                <c:pt idx="266">
                  <c:v>44661</c:v>
                </c:pt>
                <c:pt idx="267">
                  <c:v>44662</c:v>
                </c:pt>
                <c:pt idx="268">
                  <c:v>44663</c:v>
                </c:pt>
                <c:pt idx="269">
                  <c:v>44664</c:v>
                </c:pt>
                <c:pt idx="270">
                  <c:v>44665</c:v>
                </c:pt>
                <c:pt idx="271">
                  <c:v>44666</c:v>
                </c:pt>
                <c:pt idx="272">
                  <c:v>44667</c:v>
                </c:pt>
                <c:pt idx="273">
                  <c:v>44668</c:v>
                </c:pt>
                <c:pt idx="274">
                  <c:v>44669</c:v>
                </c:pt>
                <c:pt idx="275">
                  <c:v>44670</c:v>
                </c:pt>
                <c:pt idx="276">
                  <c:v>44671</c:v>
                </c:pt>
                <c:pt idx="277">
                  <c:v>44672</c:v>
                </c:pt>
                <c:pt idx="278">
                  <c:v>44673</c:v>
                </c:pt>
                <c:pt idx="279">
                  <c:v>44674</c:v>
                </c:pt>
                <c:pt idx="280">
                  <c:v>44675</c:v>
                </c:pt>
                <c:pt idx="281">
                  <c:v>44676</c:v>
                </c:pt>
                <c:pt idx="282">
                  <c:v>44677</c:v>
                </c:pt>
                <c:pt idx="283">
                  <c:v>44678</c:v>
                </c:pt>
                <c:pt idx="284">
                  <c:v>44679</c:v>
                </c:pt>
                <c:pt idx="285">
                  <c:v>44680</c:v>
                </c:pt>
                <c:pt idx="286">
                  <c:v>44681</c:v>
                </c:pt>
                <c:pt idx="287">
                  <c:v>44682</c:v>
                </c:pt>
                <c:pt idx="288">
                  <c:v>44683</c:v>
                </c:pt>
                <c:pt idx="289">
                  <c:v>44684</c:v>
                </c:pt>
                <c:pt idx="290">
                  <c:v>44685</c:v>
                </c:pt>
                <c:pt idx="291">
                  <c:v>44686</c:v>
                </c:pt>
                <c:pt idx="292">
                  <c:v>44687</c:v>
                </c:pt>
                <c:pt idx="293">
                  <c:v>44688</c:v>
                </c:pt>
                <c:pt idx="294">
                  <c:v>44689</c:v>
                </c:pt>
                <c:pt idx="295">
                  <c:v>44690</c:v>
                </c:pt>
                <c:pt idx="296">
                  <c:v>44691</c:v>
                </c:pt>
                <c:pt idx="297">
                  <c:v>44692</c:v>
                </c:pt>
                <c:pt idx="298">
                  <c:v>44693</c:v>
                </c:pt>
                <c:pt idx="299">
                  <c:v>44694</c:v>
                </c:pt>
                <c:pt idx="300">
                  <c:v>44695</c:v>
                </c:pt>
                <c:pt idx="301">
                  <c:v>44696</c:v>
                </c:pt>
                <c:pt idx="302">
                  <c:v>44697</c:v>
                </c:pt>
                <c:pt idx="303">
                  <c:v>44698</c:v>
                </c:pt>
                <c:pt idx="304">
                  <c:v>44699</c:v>
                </c:pt>
                <c:pt idx="305">
                  <c:v>44700</c:v>
                </c:pt>
                <c:pt idx="306">
                  <c:v>44701</c:v>
                </c:pt>
                <c:pt idx="307">
                  <c:v>44702</c:v>
                </c:pt>
                <c:pt idx="308">
                  <c:v>44703</c:v>
                </c:pt>
                <c:pt idx="309">
                  <c:v>44704</c:v>
                </c:pt>
                <c:pt idx="310">
                  <c:v>44705</c:v>
                </c:pt>
                <c:pt idx="311">
                  <c:v>44706</c:v>
                </c:pt>
                <c:pt idx="312">
                  <c:v>44707</c:v>
                </c:pt>
                <c:pt idx="313">
                  <c:v>44708</c:v>
                </c:pt>
                <c:pt idx="314">
                  <c:v>44709</c:v>
                </c:pt>
                <c:pt idx="315">
                  <c:v>44710</c:v>
                </c:pt>
                <c:pt idx="316">
                  <c:v>44711</c:v>
                </c:pt>
                <c:pt idx="317">
                  <c:v>44712</c:v>
                </c:pt>
                <c:pt idx="318">
                  <c:v>44713</c:v>
                </c:pt>
                <c:pt idx="319">
                  <c:v>44714</c:v>
                </c:pt>
                <c:pt idx="320">
                  <c:v>44715</c:v>
                </c:pt>
                <c:pt idx="321">
                  <c:v>44716</c:v>
                </c:pt>
                <c:pt idx="322">
                  <c:v>44717</c:v>
                </c:pt>
                <c:pt idx="323">
                  <c:v>44718</c:v>
                </c:pt>
                <c:pt idx="324">
                  <c:v>44719</c:v>
                </c:pt>
                <c:pt idx="325">
                  <c:v>44720</c:v>
                </c:pt>
                <c:pt idx="326">
                  <c:v>44721</c:v>
                </c:pt>
                <c:pt idx="327">
                  <c:v>44722</c:v>
                </c:pt>
                <c:pt idx="328">
                  <c:v>44723</c:v>
                </c:pt>
                <c:pt idx="329">
                  <c:v>44724</c:v>
                </c:pt>
                <c:pt idx="330">
                  <c:v>44725</c:v>
                </c:pt>
                <c:pt idx="331">
                  <c:v>44726</c:v>
                </c:pt>
                <c:pt idx="332">
                  <c:v>44727</c:v>
                </c:pt>
                <c:pt idx="333">
                  <c:v>44728</c:v>
                </c:pt>
                <c:pt idx="334">
                  <c:v>44729</c:v>
                </c:pt>
                <c:pt idx="335">
                  <c:v>44730</c:v>
                </c:pt>
                <c:pt idx="336">
                  <c:v>44731</c:v>
                </c:pt>
                <c:pt idx="337">
                  <c:v>44732</c:v>
                </c:pt>
                <c:pt idx="338">
                  <c:v>44733</c:v>
                </c:pt>
                <c:pt idx="339">
                  <c:v>44734</c:v>
                </c:pt>
                <c:pt idx="340">
                  <c:v>44735</c:v>
                </c:pt>
                <c:pt idx="341">
                  <c:v>44736</c:v>
                </c:pt>
                <c:pt idx="342">
                  <c:v>44737</c:v>
                </c:pt>
                <c:pt idx="343">
                  <c:v>44738</c:v>
                </c:pt>
                <c:pt idx="344">
                  <c:v>44739</c:v>
                </c:pt>
                <c:pt idx="345">
                  <c:v>44740</c:v>
                </c:pt>
                <c:pt idx="346">
                  <c:v>44741</c:v>
                </c:pt>
                <c:pt idx="347">
                  <c:v>44742</c:v>
                </c:pt>
                <c:pt idx="348">
                  <c:v>44743</c:v>
                </c:pt>
                <c:pt idx="349">
                  <c:v>44744</c:v>
                </c:pt>
                <c:pt idx="350">
                  <c:v>44745</c:v>
                </c:pt>
                <c:pt idx="351">
                  <c:v>44746</c:v>
                </c:pt>
                <c:pt idx="352">
                  <c:v>44747</c:v>
                </c:pt>
                <c:pt idx="353">
                  <c:v>44748</c:v>
                </c:pt>
                <c:pt idx="354">
                  <c:v>44749</c:v>
                </c:pt>
                <c:pt idx="355">
                  <c:v>44750</c:v>
                </c:pt>
                <c:pt idx="356">
                  <c:v>44751</c:v>
                </c:pt>
                <c:pt idx="357">
                  <c:v>44752</c:v>
                </c:pt>
                <c:pt idx="358">
                  <c:v>44753</c:v>
                </c:pt>
                <c:pt idx="359">
                  <c:v>44754</c:v>
                </c:pt>
                <c:pt idx="360">
                  <c:v>44755</c:v>
                </c:pt>
                <c:pt idx="361">
                  <c:v>44756</c:v>
                </c:pt>
                <c:pt idx="362">
                  <c:v>44757</c:v>
                </c:pt>
                <c:pt idx="363">
                  <c:v>44758</c:v>
                </c:pt>
                <c:pt idx="364">
                  <c:v>44759</c:v>
                </c:pt>
                <c:pt idx="365">
                  <c:v>44760</c:v>
                </c:pt>
                <c:pt idx="366">
                  <c:v>44761</c:v>
                </c:pt>
                <c:pt idx="367">
                  <c:v>44762</c:v>
                </c:pt>
                <c:pt idx="368">
                  <c:v>44763</c:v>
                </c:pt>
                <c:pt idx="369">
                  <c:v>44764</c:v>
                </c:pt>
                <c:pt idx="370">
                  <c:v>44765</c:v>
                </c:pt>
                <c:pt idx="371">
                  <c:v>44766</c:v>
                </c:pt>
                <c:pt idx="372">
                  <c:v>44767</c:v>
                </c:pt>
                <c:pt idx="373">
                  <c:v>44768</c:v>
                </c:pt>
                <c:pt idx="374">
                  <c:v>44769</c:v>
                </c:pt>
                <c:pt idx="375">
                  <c:v>44770</c:v>
                </c:pt>
                <c:pt idx="376">
                  <c:v>44771</c:v>
                </c:pt>
                <c:pt idx="377">
                  <c:v>44772</c:v>
                </c:pt>
                <c:pt idx="378">
                  <c:v>44773</c:v>
                </c:pt>
                <c:pt idx="379">
                  <c:v>44774</c:v>
                </c:pt>
                <c:pt idx="380">
                  <c:v>44775</c:v>
                </c:pt>
                <c:pt idx="381">
                  <c:v>44776</c:v>
                </c:pt>
              </c:numCache>
              <c:extLst xmlns:c15="http://schemas.microsoft.com/office/drawing/2012/chart"/>
            </c:numRef>
          </c:cat>
          <c:val>
            <c:numRef>
              <c:f>DailyData!$L$2:$L$513</c:f>
              <c:numCache>
                <c:formatCode>General</c:formatCode>
                <c:ptCount val="512"/>
                <c:pt idx="0">
                  <c:v>9</c:v>
                </c:pt>
                <c:pt idx="1">
                  <c:v>7</c:v>
                </c:pt>
                <c:pt idx="2">
                  <c:v>11</c:v>
                </c:pt>
                <c:pt idx="3">
                  <c:v>19</c:v>
                </c:pt>
                <c:pt idx="4">
                  <c:v>18</c:v>
                </c:pt>
                <c:pt idx="5">
                  <c:v>10</c:v>
                </c:pt>
                <c:pt idx="6">
                  <c:v>12</c:v>
                </c:pt>
                <c:pt idx="7">
                  <c:v>15</c:v>
                </c:pt>
                <c:pt idx="8">
                  <c:v>12</c:v>
                </c:pt>
                <c:pt idx="9">
                  <c:v>12</c:v>
                </c:pt>
                <c:pt idx="10">
                  <c:v>14</c:v>
                </c:pt>
                <c:pt idx="11">
                  <c:v>14</c:v>
                </c:pt>
                <c:pt idx="12">
                  <c:v>13</c:v>
                </c:pt>
                <c:pt idx="13">
                  <c:v>22</c:v>
                </c:pt>
                <c:pt idx="14">
                  <c:v>16</c:v>
                </c:pt>
                <c:pt idx="15">
                  <c:v>16</c:v>
                </c:pt>
                <c:pt idx="16">
                  <c:v>11</c:v>
                </c:pt>
                <c:pt idx="17">
                  <c:v>15</c:v>
                </c:pt>
                <c:pt idx="18">
                  <c:v>17</c:v>
                </c:pt>
                <c:pt idx="19">
                  <c:v>16</c:v>
                </c:pt>
                <c:pt idx="20">
                  <c:v>24</c:v>
                </c:pt>
                <c:pt idx="21">
                  <c:v>17</c:v>
                </c:pt>
                <c:pt idx="22">
                  <c:v>15</c:v>
                </c:pt>
                <c:pt idx="23">
                  <c:v>11</c:v>
                </c:pt>
                <c:pt idx="24">
                  <c:v>14</c:v>
                </c:pt>
                <c:pt idx="25">
                  <c:v>12</c:v>
                </c:pt>
                <c:pt idx="26">
                  <c:v>17</c:v>
                </c:pt>
                <c:pt idx="27">
                  <c:v>16</c:v>
                </c:pt>
                <c:pt idx="28">
                  <c:v>17</c:v>
                </c:pt>
                <c:pt idx="29">
                  <c:v>15</c:v>
                </c:pt>
                <c:pt idx="30">
                  <c:v>17</c:v>
                </c:pt>
                <c:pt idx="31">
                  <c:v>15</c:v>
                </c:pt>
                <c:pt idx="32">
                  <c:v>17</c:v>
                </c:pt>
                <c:pt idx="33">
                  <c:v>16</c:v>
                </c:pt>
                <c:pt idx="34">
                  <c:v>19</c:v>
                </c:pt>
                <c:pt idx="35">
                  <c:v>17</c:v>
                </c:pt>
                <c:pt idx="36">
                  <c:v>26</c:v>
                </c:pt>
                <c:pt idx="37">
                  <c:v>18</c:v>
                </c:pt>
                <c:pt idx="38">
                  <c:v>17</c:v>
                </c:pt>
                <c:pt idx="39">
                  <c:v>24</c:v>
                </c:pt>
                <c:pt idx="40">
                  <c:v>12</c:v>
                </c:pt>
                <c:pt idx="41">
                  <c:v>19</c:v>
                </c:pt>
                <c:pt idx="42">
                  <c:v>6</c:v>
                </c:pt>
                <c:pt idx="43">
                  <c:v>6</c:v>
                </c:pt>
                <c:pt idx="44">
                  <c:v>10</c:v>
                </c:pt>
                <c:pt idx="45">
                  <c:v>16</c:v>
                </c:pt>
                <c:pt idx="46">
                  <c:v>11</c:v>
                </c:pt>
                <c:pt idx="47">
                  <c:v>21</c:v>
                </c:pt>
                <c:pt idx="48">
                  <c:v>28</c:v>
                </c:pt>
                <c:pt idx="49">
                  <c:v>19</c:v>
                </c:pt>
                <c:pt idx="50">
                  <c:v>13</c:v>
                </c:pt>
                <c:pt idx="51">
                  <c:v>20</c:v>
                </c:pt>
                <c:pt idx="52">
                  <c:v>17</c:v>
                </c:pt>
                <c:pt idx="53">
                  <c:v>20</c:v>
                </c:pt>
                <c:pt idx="54">
                  <c:v>21</c:v>
                </c:pt>
                <c:pt idx="55">
                  <c:v>33</c:v>
                </c:pt>
                <c:pt idx="56">
                  <c:v>15</c:v>
                </c:pt>
                <c:pt idx="57">
                  <c:v>15</c:v>
                </c:pt>
                <c:pt idx="58">
                  <c:v>10</c:v>
                </c:pt>
                <c:pt idx="59">
                  <c:v>14</c:v>
                </c:pt>
                <c:pt idx="60">
                  <c:v>16</c:v>
                </c:pt>
                <c:pt idx="61">
                  <c:v>17</c:v>
                </c:pt>
                <c:pt idx="62">
                  <c:v>15</c:v>
                </c:pt>
                <c:pt idx="63">
                  <c:v>14</c:v>
                </c:pt>
                <c:pt idx="64">
                  <c:v>18</c:v>
                </c:pt>
                <c:pt idx="65">
                  <c:v>17</c:v>
                </c:pt>
                <c:pt idx="66">
                  <c:v>16</c:v>
                </c:pt>
                <c:pt idx="67">
                  <c:v>32</c:v>
                </c:pt>
                <c:pt idx="68">
                  <c:v>30</c:v>
                </c:pt>
                <c:pt idx="69">
                  <c:v>29</c:v>
                </c:pt>
                <c:pt idx="70">
                  <c:v>18</c:v>
                </c:pt>
                <c:pt idx="71">
                  <c:v>17</c:v>
                </c:pt>
                <c:pt idx="72">
                  <c:v>9</c:v>
                </c:pt>
                <c:pt idx="73">
                  <c:v>13</c:v>
                </c:pt>
                <c:pt idx="74">
                  <c:v>20</c:v>
                </c:pt>
                <c:pt idx="75">
                  <c:v>13</c:v>
                </c:pt>
                <c:pt idx="76">
                  <c:v>14</c:v>
                </c:pt>
                <c:pt idx="77">
                  <c:v>20</c:v>
                </c:pt>
                <c:pt idx="78">
                  <c:v>23</c:v>
                </c:pt>
                <c:pt idx="79">
                  <c:v>21</c:v>
                </c:pt>
                <c:pt idx="80">
                  <c:v>22</c:v>
                </c:pt>
                <c:pt idx="81">
                  <c:v>17</c:v>
                </c:pt>
                <c:pt idx="82">
                  <c:v>16</c:v>
                </c:pt>
                <c:pt idx="83">
                  <c:v>21</c:v>
                </c:pt>
                <c:pt idx="84">
                  <c:v>14</c:v>
                </c:pt>
                <c:pt idx="85">
                  <c:v>15</c:v>
                </c:pt>
                <c:pt idx="86">
                  <c:v>19</c:v>
                </c:pt>
                <c:pt idx="87">
                  <c:v>25</c:v>
                </c:pt>
                <c:pt idx="88">
                  <c:v>20</c:v>
                </c:pt>
                <c:pt idx="89">
                  <c:v>13</c:v>
                </c:pt>
                <c:pt idx="90">
                  <c:v>18</c:v>
                </c:pt>
                <c:pt idx="91">
                  <c:v>15</c:v>
                </c:pt>
                <c:pt idx="92">
                  <c:v>21</c:v>
                </c:pt>
                <c:pt idx="93">
                  <c:v>15</c:v>
                </c:pt>
                <c:pt idx="94">
                  <c:v>14</c:v>
                </c:pt>
                <c:pt idx="95">
                  <c:v>17</c:v>
                </c:pt>
                <c:pt idx="96">
                  <c:v>22</c:v>
                </c:pt>
                <c:pt idx="97">
                  <c:v>23</c:v>
                </c:pt>
                <c:pt idx="98">
                  <c:v>16</c:v>
                </c:pt>
                <c:pt idx="99">
                  <c:v>24</c:v>
                </c:pt>
                <c:pt idx="100">
                  <c:v>19</c:v>
                </c:pt>
                <c:pt idx="101">
                  <c:v>16</c:v>
                </c:pt>
                <c:pt idx="102">
                  <c:v>11</c:v>
                </c:pt>
                <c:pt idx="103">
                  <c:v>15</c:v>
                </c:pt>
                <c:pt idx="104">
                  <c:v>16</c:v>
                </c:pt>
                <c:pt idx="105">
                  <c:v>14</c:v>
                </c:pt>
                <c:pt idx="106">
                  <c:v>15</c:v>
                </c:pt>
                <c:pt idx="107">
                  <c:v>17</c:v>
                </c:pt>
                <c:pt idx="108">
                  <c:v>22</c:v>
                </c:pt>
                <c:pt idx="109">
                  <c:v>15</c:v>
                </c:pt>
                <c:pt idx="110">
                  <c:v>19</c:v>
                </c:pt>
                <c:pt idx="111">
                  <c:v>25</c:v>
                </c:pt>
                <c:pt idx="112">
                  <c:v>21</c:v>
                </c:pt>
                <c:pt idx="113">
                  <c:v>15</c:v>
                </c:pt>
                <c:pt idx="114">
                  <c:v>16</c:v>
                </c:pt>
                <c:pt idx="115">
                  <c:v>15</c:v>
                </c:pt>
                <c:pt idx="116">
                  <c:v>12</c:v>
                </c:pt>
                <c:pt idx="117">
                  <c:v>16</c:v>
                </c:pt>
                <c:pt idx="118">
                  <c:v>7</c:v>
                </c:pt>
                <c:pt idx="119">
                  <c:v>13</c:v>
                </c:pt>
                <c:pt idx="120">
                  <c:v>19</c:v>
                </c:pt>
                <c:pt idx="121">
                  <c:v>13</c:v>
                </c:pt>
                <c:pt idx="122">
                  <c:v>21</c:v>
                </c:pt>
                <c:pt idx="123">
                  <c:v>14</c:v>
                </c:pt>
                <c:pt idx="124">
                  <c:v>59</c:v>
                </c:pt>
                <c:pt idx="125">
                  <c:v>13</c:v>
                </c:pt>
                <c:pt idx="126">
                  <c:v>8</c:v>
                </c:pt>
                <c:pt idx="127">
                  <c:v>11</c:v>
                </c:pt>
                <c:pt idx="128">
                  <c:v>16</c:v>
                </c:pt>
                <c:pt idx="129">
                  <c:v>15</c:v>
                </c:pt>
                <c:pt idx="130">
                  <c:v>10</c:v>
                </c:pt>
                <c:pt idx="131">
                  <c:v>10</c:v>
                </c:pt>
                <c:pt idx="132">
                  <c:v>9</c:v>
                </c:pt>
                <c:pt idx="133">
                  <c:v>11</c:v>
                </c:pt>
                <c:pt idx="134">
                  <c:v>16</c:v>
                </c:pt>
                <c:pt idx="135">
                  <c:v>13</c:v>
                </c:pt>
                <c:pt idx="136">
                  <c:v>16</c:v>
                </c:pt>
                <c:pt idx="137">
                  <c:v>9</c:v>
                </c:pt>
                <c:pt idx="138">
                  <c:v>19</c:v>
                </c:pt>
                <c:pt idx="139">
                  <c:v>24</c:v>
                </c:pt>
                <c:pt idx="140">
                  <c:v>15</c:v>
                </c:pt>
                <c:pt idx="141">
                  <c:v>10</c:v>
                </c:pt>
                <c:pt idx="142">
                  <c:v>8</c:v>
                </c:pt>
                <c:pt idx="143">
                  <c:v>17</c:v>
                </c:pt>
                <c:pt idx="144">
                  <c:v>19</c:v>
                </c:pt>
                <c:pt idx="145">
                  <c:v>18</c:v>
                </c:pt>
                <c:pt idx="146">
                  <c:v>18</c:v>
                </c:pt>
                <c:pt idx="147">
                  <c:v>9</c:v>
                </c:pt>
                <c:pt idx="148">
                  <c:v>16</c:v>
                </c:pt>
                <c:pt idx="149">
                  <c:v>16</c:v>
                </c:pt>
                <c:pt idx="150">
                  <c:v>13</c:v>
                </c:pt>
                <c:pt idx="151">
                  <c:v>15</c:v>
                </c:pt>
                <c:pt idx="152">
                  <c:v>20</c:v>
                </c:pt>
                <c:pt idx="153">
                  <c:v>10</c:v>
                </c:pt>
                <c:pt idx="154">
                  <c:v>16</c:v>
                </c:pt>
                <c:pt idx="155">
                  <c:v>9</c:v>
                </c:pt>
                <c:pt idx="156">
                  <c:v>10</c:v>
                </c:pt>
                <c:pt idx="157">
                  <c:v>18</c:v>
                </c:pt>
                <c:pt idx="158">
                  <c:v>12</c:v>
                </c:pt>
                <c:pt idx="159">
                  <c:v>17</c:v>
                </c:pt>
                <c:pt idx="160">
                  <c:v>10</c:v>
                </c:pt>
                <c:pt idx="161">
                  <c:v>13</c:v>
                </c:pt>
                <c:pt idx="162">
                  <c:v>18</c:v>
                </c:pt>
                <c:pt idx="163">
                  <c:v>8</c:v>
                </c:pt>
                <c:pt idx="164">
                  <c:v>13</c:v>
                </c:pt>
                <c:pt idx="165">
                  <c:v>14</c:v>
                </c:pt>
                <c:pt idx="166">
                  <c:v>21</c:v>
                </c:pt>
                <c:pt idx="167">
                  <c:v>8</c:v>
                </c:pt>
                <c:pt idx="168">
                  <c:v>10</c:v>
                </c:pt>
                <c:pt idx="169">
                  <c:v>9</c:v>
                </c:pt>
                <c:pt idx="170">
                  <c:v>9</c:v>
                </c:pt>
                <c:pt idx="171">
                  <c:v>12</c:v>
                </c:pt>
                <c:pt idx="172">
                  <c:v>11</c:v>
                </c:pt>
                <c:pt idx="173">
                  <c:v>12</c:v>
                </c:pt>
                <c:pt idx="174">
                  <c:v>18</c:v>
                </c:pt>
                <c:pt idx="175">
                  <c:v>16</c:v>
                </c:pt>
                <c:pt idx="176">
                  <c:v>16</c:v>
                </c:pt>
                <c:pt idx="177">
                  <c:v>18</c:v>
                </c:pt>
                <c:pt idx="178">
                  <c:v>17</c:v>
                </c:pt>
                <c:pt idx="179">
                  <c:v>14</c:v>
                </c:pt>
                <c:pt idx="180">
                  <c:v>19</c:v>
                </c:pt>
                <c:pt idx="181">
                  <c:v>13</c:v>
                </c:pt>
                <c:pt idx="182">
                  <c:v>10</c:v>
                </c:pt>
                <c:pt idx="183">
                  <c:v>13</c:v>
                </c:pt>
                <c:pt idx="184">
                  <c:v>13</c:v>
                </c:pt>
                <c:pt idx="185">
                  <c:v>20</c:v>
                </c:pt>
                <c:pt idx="186">
                  <c:v>9</c:v>
                </c:pt>
                <c:pt idx="187">
                  <c:v>8</c:v>
                </c:pt>
                <c:pt idx="188">
                  <c:v>9</c:v>
                </c:pt>
                <c:pt idx="189">
                  <c:v>12</c:v>
                </c:pt>
                <c:pt idx="190">
                  <c:v>8</c:v>
                </c:pt>
                <c:pt idx="191">
                  <c:v>11</c:v>
                </c:pt>
                <c:pt idx="192">
                  <c:v>12</c:v>
                </c:pt>
                <c:pt idx="193">
                  <c:v>15</c:v>
                </c:pt>
                <c:pt idx="194">
                  <c:v>16</c:v>
                </c:pt>
                <c:pt idx="195">
                  <c:v>16</c:v>
                </c:pt>
                <c:pt idx="196">
                  <c:v>22</c:v>
                </c:pt>
                <c:pt idx="197">
                  <c:v>20</c:v>
                </c:pt>
                <c:pt idx="198">
                  <c:v>10</c:v>
                </c:pt>
                <c:pt idx="199">
                  <c:v>14</c:v>
                </c:pt>
                <c:pt idx="200">
                  <c:v>13</c:v>
                </c:pt>
                <c:pt idx="201">
                  <c:v>6</c:v>
                </c:pt>
                <c:pt idx="202">
                  <c:v>9</c:v>
                </c:pt>
                <c:pt idx="203">
                  <c:v>12</c:v>
                </c:pt>
                <c:pt idx="204">
                  <c:v>15</c:v>
                </c:pt>
                <c:pt idx="205">
                  <c:v>11</c:v>
                </c:pt>
                <c:pt idx="206">
                  <c:v>17</c:v>
                </c:pt>
                <c:pt idx="207">
                  <c:v>13</c:v>
                </c:pt>
                <c:pt idx="208">
                  <c:v>30</c:v>
                </c:pt>
                <c:pt idx="209">
                  <c:v>13</c:v>
                </c:pt>
                <c:pt idx="210">
                  <c:v>10</c:v>
                </c:pt>
                <c:pt idx="211">
                  <c:v>9</c:v>
                </c:pt>
                <c:pt idx="212">
                  <c:v>17</c:v>
                </c:pt>
                <c:pt idx="213">
                  <c:v>14</c:v>
                </c:pt>
                <c:pt idx="214">
                  <c:v>8</c:v>
                </c:pt>
                <c:pt idx="215">
                  <c:v>13</c:v>
                </c:pt>
                <c:pt idx="216">
                  <c:v>13</c:v>
                </c:pt>
                <c:pt idx="217">
                  <c:v>16</c:v>
                </c:pt>
                <c:pt idx="218">
                  <c:v>16</c:v>
                </c:pt>
                <c:pt idx="219">
                  <c:v>17</c:v>
                </c:pt>
                <c:pt idx="220">
                  <c:v>15</c:v>
                </c:pt>
                <c:pt idx="221">
                  <c:v>16</c:v>
                </c:pt>
                <c:pt idx="222">
                  <c:v>8</c:v>
                </c:pt>
                <c:pt idx="223">
                  <c:v>27</c:v>
                </c:pt>
                <c:pt idx="224">
                  <c:v>17</c:v>
                </c:pt>
                <c:pt idx="225">
                  <c:v>15</c:v>
                </c:pt>
                <c:pt idx="226">
                  <c:v>9</c:v>
                </c:pt>
                <c:pt idx="227">
                  <c:v>17</c:v>
                </c:pt>
                <c:pt idx="228">
                  <c:v>12</c:v>
                </c:pt>
                <c:pt idx="229">
                  <c:v>14</c:v>
                </c:pt>
                <c:pt idx="230">
                  <c:v>23</c:v>
                </c:pt>
                <c:pt idx="231">
                  <c:v>21</c:v>
                </c:pt>
                <c:pt idx="232">
                  <c:v>18</c:v>
                </c:pt>
                <c:pt idx="233">
                  <c:v>12</c:v>
                </c:pt>
                <c:pt idx="234">
                  <c:v>11</c:v>
                </c:pt>
                <c:pt idx="235">
                  <c:v>16</c:v>
                </c:pt>
                <c:pt idx="236">
                  <c:v>13</c:v>
                </c:pt>
                <c:pt idx="237">
                  <c:v>15</c:v>
                </c:pt>
                <c:pt idx="238">
                  <c:v>13</c:v>
                </c:pt>
                <c:pt idx="239">
                  <c:v>17</c:v>
                </c:pt>
                <c:pt idx="240">
                  <c:v>12</c:v>
                </c:pt>
                <c:pt idx="241">
                  <c:v>15</c:v>
                </c:pt>
                <c:pt idx="242">
                  <c:v>21</c:v>
                </c:pt>
                <c:pt idx="243">
                  <c:v>7</c:v>
                </c:pt>
                <c:pt idx="244">
                  <c:v>21</c:v>
                </c:pt>
                <c:pt idx="245">
                  <c:v>13</c:v>
                </c:pt>
                <c:pt idx="246">
                  <c:v>10</c:v>
                </c:pt>
                <c:pt idx="247">
                  <c:v>6</c:v>
                </c:pt>
                <c:pt idx="248">
                  <c:v>20</c:v>
                </c:pt>
                <c:pt idx="249">
                  <c:v>19</c:v>
                </c:pt>
                <c:pt idx="250">
                  <c:v>17</c:v>
                </c:pt>
                <c:pt idx="251">
                  <c:v>63</c:v>
                </c:pt>
                <c:pt idx="252">
                  <c:v>14</c:v>
                </c:pt>
                <c:pt idx="253">
                  <c:v>9</c:v>
                </c:pt>
                <c:pt idx="254">
                  <c:v>15</c:v>
                </c:pt>
                <c:pt idx="255">
                  <c:v>10</c:v>
                </c:pt>
                <c:pt idx="256">
                  <c:v>14</c:v>
                </c:pt>
                <c:pt idx="257">
                  <c:v>16</c:v>
                </c:pt>
                <c:pt idx="258">
                  <c:v>22</c:v>
                </c:pt>
                <c:pt idx="259">
                  <c:v>20</c:v>
                </c:pt>
                <c:pt idx="260">
                  <c:v>19</c:v>
                </c:pt>
                <c:pt idx="261">
                  <c:v>12</c:v>
                </c:pt>
                <c:pt idx="262">
                  <c:v>16</c:v>
                </c:pt>
                <c:pt idx="263">
                  <c:v>20</c:v>
                </c:pt>
                <c:pt idx="264">
                  <c:v>12</c:v>
                </c:pt>
                <c:pt idx="265">
                  <c:v>20</c:v>
                </c:pt>
                <c:pt idx="266">
                  <c:v>14</c:v>
                </c:pt>
                <c:pt idx="267">
                  <c:v>10</c:v>
                </c:pt>
                <c:pt idx="268">
                  <c:v>10</c:v>
                </c:pt>
                <c:pt idx="269">
                  <c:v>13</c:v>
                </c:pt>
                <c:pt idx="270">
                  <c:v>20</c:v>
                </c:pt>
                <c:pt idx="271">
                  <c:v>18</c:v>
                </c:pt>
                <c:pt idx="272">
                  <c:v>27</c:v>
                </c:pt>
                <c:pt idx="273">
                  <c:v>9</c:v>
                </c:pt>
                <c:pt idx="274">
                  <c:v>15</c:v>
                </c:pt>
                <c:pt idx="275">
                  <c:v>25</c:v>
                </c:pt>
                <c:pt idx="276">
                  <c:v>14</c:v>
                </c:pt>
                <c:pt idx="277">
                  <c:v>27</c:v>
                </c:pt>
                <c:pt idx="278">
                  <c:v>27</c:v>
                </c:pt>
                <c:pt idx="279">
                  <c:v>18</c:v>
                </c:pt>
                <c:pt idx="280">
                  <c:v>32</c:v>
                </c:pt>
                <c:pt idx="281">
                  <c:v>15</c:v>
                </c:pt>
                <c:pt idx="282">
                  <c:v>26</c:v>
                </c:pt>
                <c:pt idx="283">
                  <c:v>21</c:v>
                </c:pt>
                <c:pt idx="284">
                  <c:v>23</c:v>
                </c:pt>
                <c:pt idx="285">
                  <c:v>20</c:v>
                </c:pt>
                <c:pt idx="286">
                  <c:v>29</c:v>
                </c:pt>
                <c:pt idx="287">
                  <c:v>27</c:v>
                </c:pt>
                <c:pt idx="288">
                  <c:v>15</c:v>
                </c:pt>
                <c:pt idx="289">
                  <c:v>15</c:v>
                </c:pt>
                <c:pt idx="290">
                  <c:v>19</c:v>
                </c:pt>
                <c:pt idx="291">
                  <c:v>18</c:v>
                </c:pt>
                <c:pt idx="292">
                  <c:v>49</c:v>
                </c:pt>
                <c:pt idx="293">
                  <c:v>18</c:v>
                </c:pt>
                <c:pt idx="294">
                  <c:v>17</c:v>
                </c:pt>
                <c:pt idx="295">
                  <c:v>13</c:v>
                </c:pt>
                <c:pt idx="296">
                  <c:v>19</c:v>
                </c:pt>
                <c:pt idx="297">
                  <c:v>19</c:v>
                </c:pt>
                <c:pt idx="298">
                  <c:v>18</c:v>
                </c:pt>
                <c:pt idx="299">
                  <c:v>18</c:v>
                </c:pt>
                <c:pt idx="300">
                  <c:v>16</c:v>
                </c:pt>
                <c:pt idx="301">
                  <c:v>23</c:v>
                </c:pt>
                <c:pt idx="302">
                  <c:v>20</c:v>
                </c:pt>
                <c:pt idx="303">
                  <c:v>14</c:v>
                </c:pt>
                <c:pt idx="304">
                  <c:v>17</c:v>
                </c:pt>
                <c:pt idx="305">
                  <c:v>19</c:v>
                </c:pt>
                <c:pt idx="306">
                  <c:v>17</c:v>
                </c:pt>
                <c:pt idx="307">
                  <c:v>13</c:v>
                </c:pt>
                <c:pt idx="308">
                  <c:v>12</c:v>
                </c:pt>
                <c:pt idx="309">
                  <c:v>15</c:v>
                </c:pt>
                <c:pt idx="310">
                  <c:v>14</c:v>
                </c:pt>
                <c:pt idx="311">
                  <c:v>20</c:v>
                </c:pt>
                <c:pt idx="312">
                  <c:v>15</c:v>
                </c:pt>
                <c:pt idx="313">
                  <c:v>28</c:v>
                </c:pt>
                <c:pt idx="314">
                  <c:v>26</c:v>
                </c:pt>
                <c:pt idx="315">
                  <c:v>15</c:v>
                </c:pt>
                <c:pt idx="316">
                  <c:v>21</c:v>
                </c:pt>
                <c:pt idx="317">
                  <c:v>16</c:v>
                </c:pt>
                <c:pt idx="318">
                  <c:v>19</c:v>
                </c:pt>
                <c:pt idx="319">
                  <c:v>17</c:v>
                </c:pt>
                <c:pt idx="320">
                  <c:v>14</c:v>
                </c:pt>
                <c:pt idx="321">
                  <c:v>20</c:v>
                </c:pt>
                <c:pt idx="322">
                  <c:v>25</c:v>
                </c:pt>
                <c:pt idx="323">
                  <c:v>21</c:v>
                </c:pt>
                <c:pt idx="324">
                  <c:v>21</c:v>
                </c:pt>
                <c:pt idx="325">
                  <c:v>17</c:v>
                </c:pt>
                <c:pt idx="326">
                  <c:v>22</c:v>
                </c:pt>
                <c:pt idx="327">
                  <c:v>15</c:v>
                </c:pt>
                <c:pt idx="328">
                  <c:v>20</c:v>
                </c:pt>
                <c:pt idx="329">
                  <c:v>18</c:v>
                </c:pt>
                <c:pt idx="330">
                  <c:v>12</c:v>
                </c:pt>
                <c:pt idx="331">
                  <c:v>23</c:v>
                </c:pt>
                <c:pt idx="332">
                  <c:v>19</c:v>
                </c:pt>
                <c:pt idx="333">
                  <c:v>23</c:v>
                </c:pt>
                <c:pt idx="334">
                  <c:v>21</c:v>
                </c:pt>
                <c:pt idx="335">
                  <c:v>18</c:v>
                </c:pt>
                <c:pt idx="336">
                  <c:v>12</c:v>
                </c:pt>
                <c:pt idx="337">
                  <c:v>13</c:v>
                </c:pt>
                <c:pt idx="338">
                  <c:v>22</c:v>
                </c:pt>
                <c:pt idx="339">
                  <c:v>17</c:v>
                </c:pt>
                <c:pt idx="340">
                  <c:v>23</c:v>
                </c:pt>
                <c:pt idx="341">
                  <c:v>22</c:v>
                </c:pt>
                <c:pt idx="342">
                  <c:v>22</c:v>
                </c:pt>
                <c:pt idx="343">
                  <c:v>15</c:v>
                </c:pt>
                <c:pt idx="344">
                  <c:v>11</c:v>
                </c:pt>
                <c:pt idx="345">
                  <c:v>17</c:v>
                </c:pt>
                <c:pt idx="346">
                  <c:v>19</c:v>
                </c:pt>
                <c:pt idx="347">
                  <c:v>26</c:v>
                </c:pt>
                <c:pt idx="348">
                  <c:v>25</c:v>
                </c:pt>
                <c:pt idx="349">
                  <c:v>21</c:v>
                </c:pt>
                <c:pt idx="350">
                  <c:v>24</c:v>
                </c:pt>
                <c:pt idx="351">
                  <c:v>27</c:v>
                </c:pt>
                <c:pt idx="352">
                  <c:v>19</c:v>
                </c:pt>
                <c:pt idx="353">
                  <c:v>18</c:v>
                </c:pt>
                <c:pt idx="354">
                  <c:v>20</c:v>
                </c:pt>
                <c:pt idx="355">
                  <c:v>15</c:v>
                </c:pt>
                <c:pt idx="356">
                  <c:v>21</c:v>
                </c:pt>
                <c:pt idx="357">
                  <c:v>28</c:v>
                </c:pt>
                <c:pt idx="358">
                  <c:v>21</c:v>
                </c:pt>
                <c:pt idx="359">
                  <c:v>25</c:v>
                </c:pt>
                <c:pt idx="360">
                  <c:v>18</c:v>
                </c:pt>
                <c:pt idx="361">
                  <c:v>25</c:v>
                </c:pt>
                <c:pt idx="362">
                  <c:v>12</c:v>
                </c:pt>
                <c:pt idx="363">
                  <c:v>27</c:v>
                </c:pt>
                <c:pt idx="364">
                  <c:v>19</c:v>
                </c:pt>
                <c:pt idx="365">
                  <c:v>31</c:v>
                </c:pt>
                <c:pt idx="366">
                  <c:v>16</c:v>
                </c:pt>
                <c:pt idx="367">
                  <c:v>20</c:v>
                </c:pt>
                <c:pt idx="368">
                  <c:v>16</c:v>
                </c:pt>
                <c:pt idx="369">
                  <c:v>15</c:v>
                </c:pt>
                <c:pt idx="370">
                  <c:v>26</c:v>
                </c:pt>
                <c:pt idx="371">
                  <c:v>16</c:v>
                </c:pt>
                <c:pt idx="372">
                  <c:v>15</c:v>
                </c:pt>
                <c:pt idx="373">
                  <c:v>11</c:v>
                </c:pt>
                <c:pt idx="374">
                  <c:v>17</c:v>
                </c:pt>
                <c:pt idx="375">
                  <c:v>22</c:v>
                </c:pt>
                <c:pt idx="376">
                  <c:v>15</c:v>
                </c:pt>
                <c:pt idx="377">
                  <c:v>24</c:v>
                </c:pt>
                <c:pt idx="378">
                  <c:v>17</c:v>
                </c:pt>
                <c:pt idx="379">
                  <c:v>16</c:v>
                </c:pt>
                <c:pt idx="380">
                  <c:v>22</c:v>
                </c:pt>
                <c:pt idx="381">
                  <c:v>22</c:v>
                </c:pt>
              </c:numCache>
              <c:extLst xmlns:c15="http://schemas.microsoft.com/office/drawing/2012/chart"/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3974-45AF-9613-8CE09AE3B6D0}"/>
            </c:ext>
          </c:extLst>
        </c:ser>
        <c:ser>
          <c:idx val="8"/>
          <c:order val="7"/>
          <c:tx>
            <c:strRef>
              <c:f>DailyData!$M$1</c:f>
              <c:strCache>
                <c:ptCount val="1"/>
                <c:pt idx="0">
                  <c:v>Bikes - Sensor 2</c:v>
                </c:pt>
              </c:strCache>
              <c:extLst xmlns:c15="http://schemas.microsoft.com/office/drawing/2012/chart"/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44395</c:v>
                </c:pt>
                <c:pt idx="1">
                  <c:v>44396</c:v>
                </c:pt>
                <c:pt idx="2">
                  <c:v>44397</c:v>
                </c:pt>
                <c:pt idx="3">
                  <c:v>44398</c:v>
                </c:pt>
                <c:pt idx="4">
                  <c:v>44399</c:v>
                </c:pt>
                <c:pt idx="5">
                  <c:v>44400</c:v>
                </c:pt>
                <c:pt idx="6">
                  <c:v>44401</c:v>
                </c:pt>
                <c:pt idx="7">
                  <c:v>44402</c:v>
                </c:pt>
                <c:pt idx="8">
                  <c:v>44403</c:v>
                </c:pt>
                <c:pt idx="9">
                  <c:v>44404</c:v>
                </c:pt>
                <c:pt idx="10">
                  <c:v>44405</c:v>
                </c:pt>
                <c:pt idx="11">
                  <c:v>44406</c:v>
                </c:pt>
                <c:pt idx="12">
                  <c:v>44407</c:v>
                </c:pt>
                <c:pt idx="13">
                  <c:v>44408</c:v>
                </c:pt>
                <c:pt idx="14">
                  <c:v>44409</c:v>
                </c:pt>
                <c:pt idx="15">
                  <c:v>44410</c:v>
                </c:pt>
                <c:pt idx="16">
                  <c:v>44411</c:v>
                </c:pt>
                <c:pt idx="17">
                  <c:v>44412</c:v>
                </c:pt>
                <c:pt idx="18">
                  <c:v>44413</c:v>
                </c:pt>
                <c:pt idx="19">
                  <c:v>44414</c:v>
                </c:pt>
                <c:pt idx="20">
                  <c:v>44415</c:v>
                </c:pt>
                <c:pt idx="21">
                  <c:v>44416</c:v>
                </c:pt>
                <c:pt idx="22">
                  <c:v>44417</c:v>
                </c:pt>
                <c:pt idx="23">
                  <c:v>44418</c:v>
                </c:pt>
                <c:pt idx="24">
                  <c:v>44419</c:v>
                </c:pt>
                <c:pt idx="25">
                  <c:v>44420</c:v>
                </c:pt>
                <c:pt idx="26">
                  <c:v>44421</c:v>
                </c:pt>
                <c:pt idx="27">
                  <c:v>44422</c:v>
                </c:pt>
                <c:pt idx="28">
                  <c:v>44423</c:v>
                </c:pt>
                <c:pt idx="29">
                  <c:v>44424</c:v>
                </c:pt>
                <c:pt idx="30">
                  <c:v>44425</c:v>
                </c:pt>
                <c:pt idx="31">
                  <c:v>44426</c:v>
                </c:pt>
                <c:pt idx="32">
                  <c:v>44427</c:v>
                </c:pt>
                <c:pt idx="33">
                  <c:v>44428</c:v>
                </c:pt>
                <c:pt idx="34">
                  <c:v>44429</c:v>
                </c:pt>
                <c:pt idx="35">
                  <c:v>44430</c:v>
                </c:pt>
                <c:pt idx="36">
                  <c:v>44431</c:v>
                </c:pt>
                <c:pt idx="37">
                  <c:v>44432</c:v>
                </c:pt>
                <c:pt idx="38">
                  <c:v>44433</c:v>
                </c:pt>
                <c:pt idx="39">
                  <c:v>44434</c:v>
                </c:pt>
                <c:pt idx="40">
                  <c:v>44435</c:v>
                </c:pt>
                <c:pt idx="41">
                  <c:v>44436</c:v>
                </c:pt>
                <c:pt idx="42">
                  <c:v>44437</c:v>
                </c:pt>
                <c:pt idx="43">
                  <c:v>44438</c:v>
                </c:pt>
                <c:pt idx="44">
                  <c:v>44439</c:v>
                </c:pt>
                <c:pt idx="45">
                  <c:v>44440</c:v>
                </c:pt>
                <c:pt idx="46">
                  <c:v>44441</c:v>
                </c:pt>
                <c:pt idx="47">
                  <c:v>44442</c:v>
                </c:pt>
                <c:pt idx="48">
                  <c:v>44443</c:v>
                </c:pt>
                <c:pt idx="49">
                  <c:v>44444</c:v>
                </c:pt>
                <c:pt idx="50">
                  <c:v>44445</c:v>
                </c:pt>
                <c:pt idx="51">
                  <c:v>44446</c:v>
                </c:pt>
                <c:pt idx="52">
                  <c:v>44447</c:v>
                </c:pt>
                <c:pt idx="53">
                  <c:v>44448</c:v>
                </c:pt>
                <c:pt idx="54">
                  <c:v>44449</c:v>
                </c:pt>
                <c:pt idx="55">
                  <c:v>44450</c:v>
                </c:pt>
                <c:pt idx="56">
                  <c:v>44451</c:v>
                </c:pt>
                <c:pt idx="57">
                  <c:v>44452</c:v>
                </c:pt>
                <c:pt idx="58">
                  <c:v>44453</c:v>
                </c:pt>
                <c:pt idx="59">
                  <c:v>44454</c:v>
                </c:pt>
                <c:pt idx="60">
                  <c:v>44455</c:v>
                </c:pt>
                <c:pt idx="61">
                  <c:v>44456</c:v>
                </c:pt>
                <c:pt idx="62">
                  <c:v>44457</c:v>
                </c:pt>
                <c:pt idx="63">
                  <c:v>44458</c:v>
                </c:pt>
                <c:pt idx="64">
                  <c:v>44459</c:v>
                </c:pt>
                <c:pt idx="65">
                  <c:v>44460</c:v>
                </c:pt>
                <c:pt idx="66">
                  <c:v>44461</c:v>
                </c:pt>
                <c:pt idx="67">
                  <c:v>44462</c:v>
                </c:pt>
                <c:pt idx="68">
                  <c:v>44463</c:v>
                </c:pt>
                <c:pt idx="69">
                  <c:v>44464</c:v>
                </c:pt>
                <c:pt idx="70">
                  <c:v>44465</c:v>
                </c:pt>
                <c:pt idx="71">
                  <c:v>44466</c:v>
                </c:pt>
                <c:pt idx="72">
                  <c:v>44467</c:v>
                </c:pt>
                <c:pt idx="73">
                  <c:v>44468</c:v>
                </c:pt>
                <c:pt idx="74">
                  <c:v>44469</c:v>
                </c:pt>
                <c:pt idx="75">
                  <c:v>44470</c:v>
                </c:pt>
                <c:pt idx="76">
                  <c:v>44471</c:v>
                </c:pt>
                <c:pt idx="77">
                  <c:v>44472</c:v>
                </c:pt>
                <c:pt idx="78">
                  <c:v>44473</c:v>
                </c:pt>
                <c:pt idx="79">
                  <c:v>44474</c:v>
                </c:pt>
                <c:pt idx="80">
                  <c:v>44475</c:v>
                </c:pt>
                <c:pt idx="81">
                  <c:v>44476</c:v>
                </c:pt>
                <c:pt idx="82">
                  <c:v>44477</c:v>
                </c:pt>
                <c:pt idx="83">
                  <c:v>44478</c:v>
                </c:pt>
                <c:pt idx="84">
                  <c:v>44479</c:v>
                </c:pt>
                <c:pt idx="85">
                  <c:v>44480</c:v>
                </c:pt>
                <c:pt idx="86">
                  <c:v>44481</c:v>
                </c:pt>
                <c:pt idx="87">
                  <c:v>44482</c:v>
                </c:pt>
                <c:pt idx="88">
                  <c:v>44483</c:v>
                </c:pt>
                <c:pt idx="89">
                  <c:v>44484</c:v>
                </c:pt>
                <c:pt idx="90">
                  <c:v>44485</c:v>
                </c:pt>
                <c:pt idx="91">
                  <c:v>44486</c:v>
                </c:pt>
                <c:pt idx="92">
                  <c:v>44487</c:v>
                </c:pt>
                <c:pt idx="93">
                  <c:v>44488</c:v>
                </c:pt>
                <c:pt idx="94">
                  <c:v>44489</c:v>
                </c:pt>
                <c:pt idx="95">
                  <c:v>44490</c:v>
                </c:pt>
                <c:pt idx="96">
                  <c:v>44491</c:v>
                </c:pt>
                <c:pt idx="97">
                  <c:v>44492</c:v>
                </c:pt>
                <c:pt idx="98">
                  <c:v>44493</c:v>
                </c:pt>
                <c:pt idx="99">
                  <c:v>44494</c:v>
                </c:pt>
                <c:pt idx="100">
                  <c:v>44495</c:v>
                </c:pt>
                <c:pt idx="101">
                  <c:v>44496</c:v>
                </c:pt>
                <c:pt idx="102">
                  <c:v>44497</c:v>
                </c:pt>
                <c:pt idx="103">
                  <c:v>44498</c:v>
                </c:pt>
                <c:pt idx="104">
                  <c:v>44499</c:v>
                </c:pt>
                <c:pt idx="105">
                  <c:v>44500</c:v>
                </c:pt>
                <c:pt idx="106">
                  <c:v>44501</c:v>
                </c:pt>
                <c:pt idx="107">
                  <c:v>44502</c:v>
                </c:pt>
                <c:pt idx="108">
                  <c:v>44503</c:v>
                </c:pt>
                <c:pt idx="109">
                  <c:v>44504</c:v>
                </c:pt>
                <c:pt idx="110">
                  <c:v>44505</c:v>
                </c:pt>
                <c:pt idx="111">
                  <c:v>44506</c:v>
                </c:pt>
                <c:pt idx="112">
                  <c:v>44507</c:v>
                </c:pt>
                <c:pt idx="113">
                  <c:v>44508</c:v>
                </c:pt>
                <c:pt idx="114">
                  <c:v>44509</c:v>
                </c:pt>
                <c:pt idx="115">
                  <c:v>44510</c:v>
                </c:pt>
                <c:pt idx="116">
                  <c:v>44511</c:v>
                </c:pt>
                <c:pt idx="117">
                  <c:v>44512</c:v>
                </c:pt>
                <c:pt idx="118">
                  <c:v>44513</c:v>
                </c:pt>
                <c:pt idx="119">
                  <c:v>44514</c:v>
                </c:pt>
                <c:pt idx="120">
                  <c:v>44515</c:v>
                </c:pt>
                <c:pt idx="121">
                  <c:v>44516</c:v>
                </c:pt>
                <c:pt idx="122">
                  <c:v>44517</c:v>
                </c:pt>
                <c:pt idx="123">
                  <c:v>44518</c:v>
                </c:pt>
                <c:pt idx="124">
                  <c:v>44519</c:v>
                </c:pt>
                <c:pt idx="125">
                  <c:v>44520</c:v>
                </c:pt>
                <c:pt idx="126">
                  <c:v>44521</c:v>
                </c:pt>
                <c:pt idx="127">
                  <c:v>44522</c:v>
                </c:pt>
                <c:pt idx="128">
                  <c:v>44523</c:v>
                </c:pt>
                <c:pt idx="129">
                  <c:v>44524</c:v>
                </c:pt>
                <c:pt idx="130">
                  <c:v>44525</c:v>
                </c:pt>
                <c:pt idx="131">
                  <c:v>44526</c:v>
                </c:pt>
                <c:pt idx="132">
                  <c:v>44527</c:v>
                </c:pt>
                <c:pt idx="133">
                  <c:v>44528</c:v>
                </c:pt>
                <c:pt idx="134">
                  <c:v>44529</c:v>
                </c:pt>
                <c:pt idx="135">
                  <c:v>44530</c:v>
                </c:pt>
                <c:pt idx="136">
                  <c:v>44531</c:v>
                </c:pt>
                <c:pt idx="137">
                  <c:v>44532</c:v>
                </c:pt>
                <c:pt idx="138">
                  <c:v>44533</c:v>
                </c:pt>
                <c:pt idx="139">
                  <c:v>44534</c:v>
                </c:pt>
                <c:pt idx="140">
                  <c:v>44535</c:v>
                </c:pt>
                <c:pt idx="141">
                  <c:v>44536</c:v>
                </c:pt>
                <c:pt idx="142">
                  <c:v>44537</c:v>
                </c:pt>
                <c:pt idx="143">
                  <c:v>44538</c:v>
                </c:pt>
                <c:pt idx="144">
                  <c:v>44539</c:v>
                </c:pt>
                <c:pt idx="145">
                  <c:v>44540</c:v>
                </c:pt>
                <c:pt idx="146">
                  <c:v>44541</c:v>
                </c:pt>
                <c:pt idx="147">
                  <c:v>44542</c:v>
                </c:pt>
                <c:pt idx="148">
                  <c:v>44543</c:v>
                </c:pt>
                <c:pt idx="149">
                  <c:v>44544</c:v>
                </c:pt>
                <c:pt idx="150">
                  <c:v>44545</c:v>
                </c:pt>
                <c:pt idx="151">
                  <c:v>44546</c:v>
                </c:pt>
                <c:pt idx="152">
                  <c:v>44547</c:v>
                </c:pt>
                <c:pt idx="153">
                  <c:v>44548</c:v>
                </c:pt>
                <c:pt idx="154">
                  <c:v>44549</c:v>
                </c:pt>
                <c:pt idx="155">
                  <c:v>44550</c:v>
                </c:pt>
                <c:pt idx="156">
                  <c:v>44551</c:v>
                </c:pt>
                <c:pt idx="157">
                  <c:v>44552</c:v>
                </c:pt>
                <c:pt idx="158">
                  <c:v>44553</c:v>
                </c:pt>
                <c:pt idx="159">
                  <c:v>44554</c:v>
                </c:pt>
                <c:pt idx="160">
                  <c:v>44555</c:v>
                </c:pt>
                <c:pt idx="161">
                  <c:v>44556</c:v>
                </c:pt>
                <c:pt idx="162">
                  <c:v>44557</c:v>
                </c:pt>
                <c:pt idx="163">
                  <c:v>44558</c:v>
                </c:pt>
                <c:pt idx="164">
                  <c:v>44559</c:v>
                </c:pt>
                <c:pt idx="165">
                  <c:v>44560</c:v>
                </c:pt>
                <c:pt idx="166">
                  <c:v>44561</c:v>
                </c:pt>
                <c:pt idx="167">
                  <c:v>44562</c:v>
                </c:pt>
                <c:pt idx="168">
                  <c:v>44563</c:v>
                </c:pt>
                <c:pt idx="169">
                  <c:v>44564</c:v>
                </c:pt>
                <c:pt idx="170">
                  <c:v>44565</c:v>
                </c:pt>
                <c:pt idx="171">
                  <c:v>44566</c:v>
                </c:pt>
                <c:pt idx="172">
                  <c:v>44567</c:v>
                </c:pt>
                <c:pt idx="173">
                  <c:v>44568</c:v>
                </c:pt>
                <c:pt idx="174">
                  <c:v>44569</c:v>
                </c:pt>
                <c:pt idx="175">
                  <c:v>44570</c:v>
                </c:pt>
                <c:pt idx="176">
                  <c:v>44571</c:v>
                </c:pt>
                <c:pt idx="177">
                  <c:v>44572</c:v>
                </c:pt>
                <c:pt idx="178">
                  <c:v>44573</c:v>
                </c:pt>
                <c:pt idx="179">
                  <c:v>44574</c:v>
                </c:pt>
                <c:pt idx="180">
                  <c:v>44575</c:v>
                </c:pt>
                <c:pt idx="181">
                  <c:v>44576</c:v>
                </c:pt>
                <c:pt idx="182">
                  <c:v>44577</c:v>
                </c:pt>
                <c:pt idx="183">
                  <c:v>44578</c:v>
                </c:pt>
                <c:pt idx="184">
                  <c:v>44579</c:v>
                </c:pt>
                <c:pt idx="185">
                  <c:v>44580</c:v>
                </c:pt>
                <c:pt idx="186">
                  <c:v>44581</c:v>
                </c:pt>
                <c:pt idx="187">
                  <c:v>44582</c:v>
                </c:pt>
                <c:pt idx="188">
                  <c:v>44583</c:v>
                </c:pt>
                <c:pt idx="189">
                  <c:v>44584</c:v>
                </c:pt>
                <c:pt idx="190">
                  <c:v>44585</c:v>
                </c:pt>
                <c:pt idx="191">
                  <c:v>44586</c:v>
                </c:pt>
                <c:pt idx="192">
                  <c:v>44587</c:v>
                </c:pt>
                <c:pt idx="193">
                  <c:v>44588</c:v>
                </c:pt>
                <c:pt idx="194">
                  <c:v>44589</c:v>
                </c:pt>
                <c:pt idx="195">
                  <c:v>44590</c:v>
                </c:pt>
                <c:pt idx="196">
                  <c:v>44591</c:v>
                </c:pt>
                <c:pt idx="197">
                  <c:v>44592</c:v>
                </c:pt>
                <c:pt idx="198">
                  <c:v>44593</c:v>
                </c:pt>
                <c:pt idx="199">
                  <c:v>44594</c:v>
                </c:pt>
                <c:pt idx="200">
                  <c:v>44595</c:v>
                </c:pt>
                <c:pt idx="201">
                  <c:v>44596</c:v>
                </c:pt>
                <c:pt idx="202">
                  <c:v>44597</c:v>
                </c:pt>
                <c:pt idx="203">
                  <c:v>44598</c:v>
                </c:pt>
                <c:pt idx="204">
                  <c:v>44599</c:v>
                </c:pt>
                <c:pt idx="205">
                  <c:v>44600</c:v>
                </c:pt>
                <c:pt idx="206">
                  <c:v>44601</c:v>
                </c:pt>
                <c:pt idx="207">
                  <c:v>44602</c:v>
                </c:pt>
                <c:pt idx="208">
                  <c:v>44603</c:v>
                </c:pt>
                <c:pt idx="209">
                  <c:v>44604</c:v>
                </c:pt>
                <c:pt idx="210">
                  <c:v>44605</c:v>
                </c:pt>
                <c:pt idx="211">
                  <c:v>44606</c:v>
                </c:pt>
                <c:pt idx="212">
                  <c:v>44607</c:v>
                </c:pt>
                <c:pt idx="213">
                  <c:v>44608</c:v>
                </c:pt>
                <c:pt idx="214">
                  <c:v>44609</c:v>
                </c:pt>
                <c:pt idx="215">
                  <c:v>44610</c:v>
                </c:pt>
                <c:pt idx="216">
                  <c:v>44611</c:v>
                </c:pt>
                <c:pt idx="217">
                  <c:v>44612</c:v>
                </c:pt>
                <c:pt idx="218">
                  <c:v>44613</c:v>
                </c:pt>
                <c:pt idx="219">
                  <c:v>44614</c:v>
                </c:pt>
                <c:pt idx="220">
                  <c:v>44615</c:v>
                </c:pt>
                <c:pt idx="221">
                  <c:v>44616</c:v>
                </c:pt>
                <c:pt idx="222">
                  <c:v>44617</c:v>
                </c:pt>
                <c:pt idx="223">
                  <c:v>44618</c:v>
                </c:pt>
                <c:pt idx="224">
                  <c:v>44619</c:v>
                </c:pt>
                <c:pt idx="225">
                  <c:v>44620</c:v>
                </c:pt>
                <c:pt idx="226">
                  <c:v>44621</c:v>
                </c:pt>
                <c:pt idx="227">
                  <c:v>44622</c:v>
                </c:pt>
                <c:pt idx="228">
                  <c:v>44623</c:v>
                </c:pt>
                <c:pt idx="229">
                  <c:v>44624</c:v>
                </c:pt>
                <c:pt idx="230">
                  <c:v>44625</c:v>
                </c:pt>
                <c:pt idx="231">
                  <c:v>44626</c:v>
                </c:pt>
                <c:pt idx="232">
                  <c:v>44627</c:v>
                </c:pt>
                <c:pt idx="233">
                  <c:v>44628</c:v>
                </c:pt>
                <c:pt idx="234">
                  <c:v>44629</c:v>
                </c:pt>
                <c:pt idx="235">
                  <c:v>44630</c:v>
                </c:pt>
                <c:pt idx="236">
                  <c:v>44631</c:v>
                </c:pt>
                <c:pt idx="237">
                  <c:v>44632</c:v>
                </c:pt>
                <c:pt idx="238">
                  <c:v>44633</c:v>
                </c:pt>
                <c:pt idx="239">
                  <c:v>44634</c:v>
                </c:pt>
                <c:pt idx="240">
                  <c:v>44635</c:v>
                </c:pt>
                <c:pt idx="241">
                  <c:v>44636</c:v>
                </c:pt>
                <c:pt idx="242">
                  <c:v>44637</c:v>
                </c:pt>
                <c:pt idx="243">
                  <c:v>44638</c:v>
                </c:pt>
                <c:pt idx="244">
                  <c:v>44639</c:v>
                </c:pt>
                <c:pt idx="245">
                  <c:v>44640</c:v>
                </c:pt>
                <c:pt idx="246">
                  <c:v>44641</c:v>
                </c:pt>
                <c:pt idx="247">
                  <c:v>44642</c:v>
                </c:pt>
                <c:pt idx="248">
                  <c:v>44643</c:v>
                </c:pt>
                <c:pt idx="249">
                  <c:v>44644</c:v>
                </c:pt>
                <c:pt idx="250">
                  <c:v>44645</c:v>
                </c:pt>
                <c:pt idx="251">
                  <c:v>44646</c:v>
                </c:pt>
                <c:pt idx="252">
                  <c:v>44647</c:v>
                </c:pt>
                <c:pt idx="253">
                  <c:v>44648</c:v>
                </c:pt>
                <c:pt idx="254">
                  <c:v>44649</c:v>
                </c:pt>
                <c:pt idx="255">
                  <c:v>44650</c:v>
                </c:pt>
                <c:pt idx="256">
                  <c:v>44651</c:v>
                </c:pt>
                <c:pt idx="257">
                  <c:v>44652</c:v>
                </c:pt>
                <c:pt idx="258">
                  <c:v>44653</c:v>
                </c:pt>
                <c:pt idx="259">
                  <c:v>44654</c:v>
                </c:pt>
                <c:pt idx="260">
                  <c:v>44655</c:v>
                </c:pt>
                <c:pt idx="261">
                  <c:v>44656</c:v>
                </c:pt>
                <c:pt idx="262">
                  <c:v>44657</c:v>
                </c:pt>
                <c:pt idx="263">
                  <c:v>44658</c:v>
                </c:pt>
                <c:pt idx="264">
                  <c:v>44659</c:v>
                </c:pt>
                <c:pt idx="265">
                  <c:v>44660</c:v>
                </c:pt>
                <c:pt idx="266">
                  <c:v>44661</c:v>
                </c:pt>
                <c:pt idx="267">
                  <c:v>44662</c:v>
                </c:pt>
                <c:pt idx="268">
                  <c:v>44663</c:v>
                </c:pt>
                <c:pt idx="269">
                  <c:v>44664</c:v>
                </c:pt>
                <c:pt idx="270">
                  <c:v>44665</c:v>
                </c:pt>
                <c:pt idx="271">
                  <c:v>44666</c:v>
                </c:pt>
                <c:pt idx="272">
                  <c:v>44667</c:v>
                </c:pt>
                <c:pt idx="273">
                  <c:v>44668</c:v>
                </c:pt>
                <c:pt idx="274">
                  <c:v>44669</c:v>
                </c:pt>
                <c:pt idx="275">
                  <c:v>44670</c:v>
                </c:pt>
                <c:pt idx="276">
                  <c:v>44671</c:v>
                </c:pt>
                <c:pt idx="277">
                  <c:v>44672</c:v>
                </c:pt>
                <c:pt idx="278">
                  <c:v>44673</c:v>
                </c:pt>
                <c:pt idx="279">
                  <c:v>44674</c:v>
                </c:pt>
                <c:pt idx="280">
                  <c:v>44675</c:v>
                </c:pt>
                <c:pt idx="281">
                  <c:v>44676</c:v>
                </c:pt>
                <c:pt idx="282">
                  <c:v>44677</c:v>
                </c:pt>
                <c:pt idx="283">
                  <c:v>44678</c:v>
                </c:pt>
                <c:pt idx="284">
                  <c:v>44679</c:v>
                </c:pt>
                <c:pt idx="285">
                  <c:v>44680</c:v>
                </c:pt>
                <c:pt idx="286">
                  <c:v>44681</c:v>
                </c:pt>
                <c:pt idx="287">
                  <c:v>44682</c:v>
                </c:pt>
                <c:pt idx="288">
                  <c:v>44683</c:v>
                </c:pt>
                <c:pt idx="289">
                  <c:v>44684</c:v>
                </c:pt>
                <c:pt idx="290">
                  <c:v>44685</c:v>
                </c:pt>
                <c:pt idx="291">
                  <c:v>44686</c:v>
                </c:pt>
                <c:pt idx="292">
                  <c:v>44687</c:v>
                </c:pt>
                <c:pt idx="293">
                  <c:v>44688</c:v>
                </c:pt>
                <c:pt idx="294">
                  <c:v>44689</c:v>
                </c:pt>
                <c:pt idx="295">
                  <c:v>44690</c:v>
                </c:pt>
                <c:pt idx="296">
                  <c:v>44691</c:v>
                </c:pt>
                <c:pt idx="297">
                  <c:v>44692</c:v>
                </c:pt>
                <c:pt idx="298">
                  <c:v>44693</c:v>
                </c:pt>
                <c:pt idx="299">
                  <c:v>44694</c:v>
                </c:pt>
                <c:pt idx="300">
                  <c:v>44695</c:v>
                </c:pt>
                <c:pt idx="301">
                  <c:v>44696</c:v>
                </c:pt>
                <c:pt idx="302">
                  <c:v>44697</c:v>
                </c:pt>
                <c:pt idx="303">
                  <c:v>44698</c:v>
                </c:pt>
                <c:pt idx="304">
                  <c:v>44699</c:v>
                </c:pt>
                <c:pt idx="305">
                  <c:v>44700</c:v>
                </c:pt>
                <c:pt idx="306">
                  <c:v>44701</c:v>
                </c:pt>
                <c:pt idx="307">
                  <c:v>44702</c:v>
                </c:pt>
                <c:pt idx="308">
                  <c:v>44703</c:v>
                </c:pt>
                <c:pt idx="309">
                  <c:v>44704</c:v>
                </c:pt>
                <c:pt idx="310">
                  <c:v>44705</c:v>
                </c:pt>
                <c:pt idx="311">
                  <c:v>44706</c:v>
                </c:pt>
                <c:pt idx="312">
                  <c:v>44707</c:v>
                </c:pt>
                <c:pt idx="313">
                  <c:v>44708</c:v>
                </c:pt>
                <c:pt idx="314">
                  <c:v>44709</c:v>
                </c:pt>
                <c:pt idx="315">
                  <c:v>44710</c:v>
                </c:pt>
                <c:pt idx="316">
                  <c:v>44711</c:v>
                </c:pt>
                <c:pt idx="317">
                  <c:v>44712</c:v>
                </c:pt>
                <c:pt idx="318">
                  <c:v>44713</c:v>
                </c:pt>
                <c:pt idx="319">
                  <c:v>44714</c:v>
                </c:pt>
                <c:pt idx="320">
                  <c:v>44715</c:v>
                </c:pt>
                <c:pt idx="321">
                  <c:v>44716</c:v>
                </c:pt>
                <c:pt idx="322">
                  <c:v>44717</c:v>
                </c:pt>
                <c:pt idx="323">
                  <c:v>44718</c:v>
                </c:pt>
                <c:pt idx="324">
                  <c:v>44719</c:v>
                </c:pt>
                <c:pt idx="325">
                  <c:v>44720</c:v>
                </c:pt>
                <c:pt idx="326">
                  <c:v>44721</c:v>
                </c:pt>
                <c:pt idx="327">
                  <c:v>44722</c:v>
                </c:pt>
                <c:pt idx="328">
                  <c:v>44723</c:v>
                </c:pt>
                <c:pt idx="329">
                  <c:v>44724</c:v>
                </c:pt>
                <c:pt idx="330">
                  <c:v>44725</c:v>
                </c:pt>
                <c:pt idx="331">
                  <c:v>44726</c:v>
                </c:pt>
                <c:pt idx="332">
                  <c:v>44727</c:v>
                </c:pt>
                <c:pt idx="333">
                  <c:v>44728</c:v>
                </c:pt>
                <c:pt idx="334">
                  <c:v>44729</c:v>
                </c:pt>
                <c:pt idx="335">
                  <c:v>44730</c:v>
                </c:pt>
                <c:pt idx="336">
                  <c:v>44731</c:v>
                </c:pt>
                <c:pt idx="337">
                  <c:v>44732</c:v>
                </c:pt>
                <c:pt idx="338">
                  <c:v>44733</c:v>
                </c:pt>
                <c:pt idx="339">
                  <c:v>44734</c:v>
                </c:pt>
                <c:pt idx="340">
                  <c:v>44735</c:v>
                </c:pt>
                <c:pt idx="341">
                  <c:v>44736</c:v>
                </c:pt>
                <c:pt idx="342">
                  <c:v>44737</c:v>
                </c:pt>
                <c:pt idx="343">
                  <c:v>44738</c:v>
                </c:pt>
                <c:pt idx="344">
                  <c:v>44739</c:v>
                </c:pt>
                <c:pt idx="345">
                  <c:v>44740</c:v>
                </c:pt>
                <c:pt idx="346">
                  <c:v>44741</c:v>
                </c:pt>
                <c:pt idx="347">
                  <c:v>44742</c:v>
                </c:pt>
                <c:pt idx="348">
                  <c:v>44743</c:v>
                </c:pt>
                <c:pt idx="349">
                  <c:v>44744</c:v>
                </c:pt>
                <c:pt idx="350">
                  <c:v>44745</c:v>
                </c:pt>
                <c:pt idx="351">
                  <c:v>44746</c:v>
                </c:pt>
                <c:pt idx="352">
                  <c:v>44747</c:v>
                </c:pt>
                <c:pt idx="353">
                  <c:v>44748</c:v>
                </c:pt>
                <c:pt idx="354">
                  <c:v>44749</c:v>
                </c:pt>
                <c:pt idx="355">
                  <c:v>44750</c:v>
                </c:pt>
                <c:pt idx="356">
                  <c:v>44751</c:v>
                </c:pt>
                <c:pt idx="357">
                  <c:v>44752</c:v>
                </c:pt>
                <c:pt idx="358">
                  <c:v>44753</c:v>
                </c:pt>
                <c:pt idx="359">
                  <c:v>44754</c:v>
                </c:pt>
                <c:pt idx="360">
                  <c:v>44755</c:v>
                </c:pt>
                <c:pt idx="361">
                  <c:v>44756</c:v>
                </c:pt>
                <c:pt idx="362">
                  <c:v>44757</c:v>
                </c:pt>
                <c:pt idx="363">
                  <c:v>44758</c:v>
                </c:pt>
                <c:pt idx="364">
                  <c:v>44759</c:v>
                </c:pt>
                <c:pt idx="365">
                  <c:v>44760</c:v>
                </c:pt>
                <c:pt idx="366">
                  <c:v>44761</c:v>
                </c:pt>
                <c:pt idx="367">
                  <c:v>44762</c:v>
                </c:pt>
                <c:pt idx="368">
                  <c:v>44763</c:v>
                </c:pt>
                <c:pt idx="369">
                  <c:v>44764</c:v>
                </c:pt>
                <c:pt idx="370">
                  <c:v>44765</c:v>
                </c:pt>
                <c:pt idx="371">
                  <c:v>44766</c:v>
                </c:pt>
                <c:pt idx="372">
                  <c:v>44767</c:v>
                </c:pt>
                <c:pt idx="373">
                  <c:v>44768</c:v>
                </c:pt>
                <c:pt idx="374">
                  <c:v>44769</c:v>
                </c:pt>
                <c:pt idx="375">
                  <c:v>44770</c:v>
                </c:pt>
                <c:pt idx="376">
                  <c:v>44771</c:v>
                </c:pt>
                <c:pt idx="377">
                  <c:v>44772</c:v>
                </c:pt>
                <c:pt idx="378">
                  <c:v>44773</c:v>
                </c:pt>
                <c:pt idx="379">
                  <c:v>44774</c:v>
                </c:pt>
                <c:pt idx="380">
                  <c:v>44775</c:v>
                </c:pt>
                <c:pt idx="381">
                  <c:v>44776</c:v>
                </c:pt>
              </c:numCache>
              <c:extLst xmlns:c15="http://schemas.microsoft.com/office/drawing/2012/chart"/>
            </c:numRef>
          </c:cat>
          <c:val>
            <c:numRef>
              <c:f>DailyData!$M$2:$M$513</c:f>
              <c:numCache>
                <c:formatCode>General</c:formatCode>
                <c:ptCount val="512"/>
                <c:pt idx="0">
                  <c:v>7</c:v>
                </c:pt>
                <c:pt idx="1">
                  <c:v>12</c:v>
                </c:pt>
                <c:pt idx="2">
                  <c:v>11</c:v>
                </c:pt>
                <c:pt idx="3">
                  <c:v>15</c:v>
                </c:pt>
                <c:pt idx="4">
                  <c:v>18</c:v>
                </c:pt>
                <c:pt idx="5">
                  <c:v>10</c:v>
                </c:pt>
                <c:pt idx="6">
                  <c:v>40</c:v>
                </c:pt>
                <c:pt idx="7">
                  <c:v>26</c:v>
                </c:pt>
                <c:pt idx="8">
                  <c:v>13</c:v>
                </c:pt>
                <c:pt idx="9">
                  <c:v>7</c:v>
                </c:pt>
                <c:pt idx="10">
                  <c:v>8</c:v>
                </c:pt>
                <c:pt idx="11">
                  <c:v>11</c:v>
                </c:pt>
                <c:pt idx="12">
                  <c:v>19</c:v>
                </c:pt>
                <c:pt idx="13">
                  <c:v>14</c:v>
                </c:pt>
                <c:pt idx="14">
                  <c:v>12</c:v>
                </c:pt>
                <c:pt idx="15">
                  <c:v>12</c:v>
                </c:pt>
                <c:pt idx="16">
                  <c:v>15</c:v>
                </c:pt>
                <c:pt idx="17">
                  <c:v>16</c:v>
                </c:pt>
                <c:pt idx="18">
                  <c:v>10</c:v>
                </c:pt>
                <c:pt idx="19">
                  <c:v>9</c:v>
                </c:pt>
                <c:pt idx="20">
                  <c:v>36</c:v>
                </c:pt>
                <c:pt idx="21">
                  <c:v>13</c:v>
                </c:pt>
                <c:pt idx="22">
                  <c:v>16</c:v>
                </c:pt>
                <c:pt idx="23">
                  <c:v>10</c:v>
                </c:pt>
                <c:pt idx="24">
                  <c:v>11</c:v>
                </c:pt>
                <c:pt idx="25">
                  <c:v>8</c:v>
                </c:pt>
                <c:pt idx="26">
                  <c:v>18</c:v>
                </c:pt>
                <c:pt idx="27">
                  <c:v>21</c:v>
                </c:pt>
                <c:pt idx="28">
                  <c:v>19</c:v>
                </c:pt>
                <c:pt idx="29">
                  <c:v>14</c:v>
                </c:pt>
                <c:pt idx="30">
                  <c:v>25</c:v>
                </c:pt>
                <c:pt idx="31">
                  <c:v>18</c:v>
                </c:pt>
                <c:pt idx="32">
                  <c:v>18</c:v>
                </c:pt>
                <c:pt idx="33">
                  <c:v>16</c:v>
                </c:pt>
                <c:pt idx="34">
                  <c:v>20</c:v>
                </c:pt>
                <c:pt idx="35">
                  <c:v>18</c:v>
                </c:pt>
                <c:pt idx="36">
                  <c:v>18</c:v>
                </c:pt>
                <c:pt idx="37">
                  <c:v>13</c:v>
                </c:pt>
                <c:pt idx="38">
                  <c:v>12</c:v>
                </c:pt>
                <c:pt idx="39">
                  <c:v>28</c:v>
                </c:pt>
                <c:pt idx="40">
                  <c:v>9</c:v>
                </c:pt>
                <c:pt idx="41">
                  <c:v>19</c:v>
                </c:pt>
                <c:pt idx="42">
                  <c:v>3</c:v>
                </c:pt>
                <c:pt idx="43">
                  <c:v>9</c:v>
                </c:pt>
                <c:pt idx="44">
                  <c:v>15</c:v>
                </c:pt>
                <c:pt idx="45">
                  <c:v>22</c:v>
                </c:pt>
                <c:pt idx="46">
                  <c:v>13</c:v>
                </c:pt>
                <c:pt idx="47">
                  <c:v>15</c:v>
                </c:pt>
                <c:pt idx="48">
                  <c:v>17</c:v>
                </c:pt>
                <c:pt idx="49">
                  <c:v>16</c:v>
                </c:pt>
                <c:pt idx="50">
                  <c:v>13</c:v>
                </c:pt>
                <c:pt idx="51">
                  <c:v>23</c:v>
                </c:pt>
                <c:pt idx="52">
                  <c:v>17</c:v>
                </c:pt>
                <c:pt idx="53">
                  <c:v>15</c:v>
                </c:pt>
                <c:pt idx="54">
                  <c:v>20</c:v>
                </c:pt>
                <c:pt idx="55">
                  <c:v>32</c:v>
                </c:pt>
                <c:pt idx="56">
                  <c:v>22</c:v>
                </c:pt>
                <c:pt idx="57">
                  <c:v>15</c:v>
                </c:pt>
                <c:pt idx="58">
                  <c:v>7</c:v>
                </c:pt>
                <c:pt idx="59">
                  <c:v>13</c:v>
                </c:pt>
                <c:pt idx="60">
                  <c:v>17</c:v>
                </c:pt>
                <c:pt idx="61">
                  <c:v>11</c:v>
                </c:pt>
                <c:pt idx="62">
                  <c:v>9</c:v>
                </c:pt>
                <c:pt idx="63">
                  <c:v>17</c:v>
                </c:pt>
                <c:pt idx="64">
                  <c:v>21</c:v>
                </c:pt>
                <c:pt idx="65">
                  <c:v>18</c:v>
                </c:pt>
                <c:pt idx="66">
                  <c:v>34</c:v>
                </c:pt>
                <c:pt idx="67">
                  <c:v>17</c:v>
                </c:pt>
                <c:pt idx="68">
                  <c:v>25</c:v>
                </c:pt>
                <c:pt idx="69">
                  <c:v>22</c:v>
                </c:pt>
                <c:pt idx="70">
                  <c:v>22</c:v>
                </c:pt>
                <c:pt idx="71">
                  <c:v>12</c:v>
                </c:pt>
                <c:pt idx="72">
                  <c:v>3</c:v>
                </c:pt>
                <c:pt idx="73">
                  <c:v>10</c:v>
                </c:pt>
                <c:pt idx="74">
                  <c:v>13</c:v>
                </c:pt>
                <c:pt idx="75">
                  <c:v>14</c:v>
                </c:pt>
                <c:pt idx="76">
                  <c:v>16</c:v>
                </c:pt>
                <c:pt idx="77">
                  <c:v>20</c:v>
                </c:pt>
                <c:pt idx="78">
                  <c:v>18</c:v>
                </c:pt>
                <c:pt idx="79">
                  <c:v>13</c:v>
                </c:pt>
                <c:pt idx="80">
                  <c:v>16</c:v>
                </c:pt>
                <c:pt idx="81">
                  <c:v>20</c:v>
                </c:pt>
                <c:pt idx="82">
                  <c:v>16</c:v>
                </c:pt>
                <c:pt idx="83">
                  <c:v>22</c:v>
                </c:pt>
                <c:pt idx="84">
                  <c:v>13</c:v>
                </c:pt>
                <c:pt idx="85">
                  <c:v>16</c:v>
                </c:pt>
                <c:pt idx="86">
                  <c:v>15</c:v>
                </c:pt>
                <c:pt idx="87">
                  <c:v>18</c:v>
                </c:pt>
                <c:pt idx="88">
                  <c:v>21</c:v>
                </c:pt>
                <c:pt idx="89">
                  <c:v>10</c:v>
                </c:pt>
                <c:pt idx="90">
                  <c:v>18</c:v>
                </c:pt>
                <c:pt idx="91">
                  <c:v>22</c:v>
                </c:pt>
                <c:pt idx="92">
                  <c:v>14</c:v>
                </c:pt>
                <c:pt idx="93">
                  <c:v>18</c:v>
                </c:pt>
                <c:pt idx="94">
                  <c:v>16</c:v>
                </c:pt>
                <c:pt idx="95">
                  <c:v>12</c:v>
                </c:pt>
                <c:pt idx="96">
                  <c:v>21</c:v>
                </c:pt>
                <c:pt idx="97">
                  <c:v>28</c:v>
                </c:pt>
                <c:pt idx="98">
                  <c:v>10</c:v>
                </c:pt>
                <c:pt idx="99">
                  <c:v>19</c:v>
                </c:pt>
                <c:pt idx="100">
                  <c:v>24</c:v>
                </c:pt>
                <c:pt idx="101">
                  <c:v>11</c:v>
                </c:pt>
                <c:pt idx="102">
                  <c:v>13</c:v>
                </c:pt>
                <c:pt idx="103">
                  <c:v>14</c:v>
                </c:pt>
                <c:pt idx="104">
                  <c:v>16</c:v>
                </c:pt>
                <c:pt idx="105">
                  <c:v>22</c:v>
                </c:pt>
                <c:pt idx="106">
                  <c:v>22</c:v>
                </c:pt>
                <c:pt idx="107">
                  <c:v>21</c:v>
                </c:pt>
                <c:pt idx="108">
                  <c:v>14</c:v>
                </c:pt>
                <c:pt idx="109">
                  <c:v>12</c:v>
                </c:pt>
                <c:pt idx="110">
                  <c:v>15</c:v>
                </c:pt>
                <c:pt idx="111">
                  <c:v>17</c:v>
                </c:pt>
                <c:pt idx="112">
                  <c:v>16</c:v>
                </c:pt>
                <c:pt idx="113">
                  <c:v>19</c:v>
                </c:pt>
                <c:pt idx="114">
                  <c:v>16</c:v>
                </c:pt>
                <c:pt idx="115">
                  <c:v>14</c:v>
                </c:pt>
                <c:pt idx="116">
                  <c:v>15</c:v>
                </c:pt>
                <c:pt idx="117">
                  <c:v>18</c:v>
                </c:pt>
                <c:pt idx="118">
                  <c:v>10</c:v>
                </c:pt>
                <c:pt idx="119">
                  <c:v>15</c:v>
                </c:pt>
                <c:pt idx="120">
                  <c:v>14</c:v>
                </c:pt>
                <c:pt idx="121">
                  <c:v>17</c:v>
                </c:pt>
                <c:pt idx="122">
                  <c:v>22</c:v>
                </c:pt>
                <c:pt idx="123">
                  <c:v>9</c:v>
                </c:pt>
                <c:pt idx="124">
                  <c:v>50</c:v>
                </c:pt>
                <c:pt idx="125">
                  <c:v>13</c:v>
                </c:pt>
                <c:pt idx="126">
                  <c:v>14</c:v>
                </c:pt>
                <c:pt idx="127">
                  <c:v>17</c:v>
                </c:pt>
                <c:pt idx="128">
                  <c:v>8</c:v>
                </c:pt>
                <c:pt idx="129">
                  <c:v>14</c:v>
                </c:pt>
                <c:pt idx="130">
                  <c:v>8</c:v>
                </c:pt>
                <c:pt idx="131">
                  <c:v>10</c:v>
                </c:pt>
                <c:pt idx="132">
                  <c:v>10</c:v>
                </c:pt>
                <c:pt idx="133">
                  <c:v>13</c:v>
                </c:pt>
                <c:pt idx="134">
                  <c:v>18</c:v>
                </c:pt>
                <c:pt idx="135">
                  <c:v>14</c:v>
                </c:pt>
                <c:pt idx="136">
                  <c:v>18</c:v>
                </c:pt>
                <c:pt idx="137">
                  <c:v>13</c:v>
                </c:pt>
                <c:pt idx="138">
                  <c:v>21</c:v>
                </c:pt>
                <c:pt idx="139">
                  <c:v>24</c:v>
                </c:pt>
                <c:pt idx="140">
                  <c:v>20</c:v>
                </c:pt>
                <c:pt idx="141">
                  <c:v>12</c:v>
                </c:pt>
                <c:pt idx="142">
                  <c:v>12</c:v>
                </c:pt>
                <c:pt idx="143">
                  <c:v>14</c:v>
                </c:pt>
                <c:pt idx="144">
                  <c:v>21</c:v>
                </c:pt>
                <c:pt idx="145">
                  <c:v>18</c:v>
                </c:pt>
                <c:pt idx="146">
                  <c:v>14</c:v>
                </c:pt>
                <c:pt idx="147">
                  <c:v>12</c:v>
                </c:pt>
                <c:pt idx="148">
                  <c:v>12</c:v>
                </c:pt>
                <c:pt idx="149">
                  <c:v>26</c:v>
                </c:pt>
                <c:pt idx="150">
                  <c:v>14</c:v>
                </c:pt>
                <c:pt idx="151">
                  <c:v>13</c:v>
                </c:pt>
                <c:pt idx="152">
                  <c:v>18</c:v>
                </c:pt>
                <c:pt idx="153">
                  <c:v>14</c:v>
                </c:pt>
                <c:pt idx="154">
                  <c:v>16</c:v>
                </c:pt>
                <c:pt idx="155">
                  <c:v>7</c:v>
                </c:pt>
                <c:pt idx="156">
                  <c:v>14</c:v>
                </c:pt>
                <c:pt idx="157">
                  <c:v>14</c:v>
                </c:pt>
                <c:pt idx="158">
                  <c:v>17</c:v>
                </c:pt>
                <c:pt idx="159">
                  <c:v>12</c:v>
                </c:pt>
                <c:pt idx="160">
                  <c:v>6</c:v>
                </c:pt>
                <c:pt idx="161">
                  <c:v>21</c:v>
                </c:pt>
                <c:pt idx="162">
                  <c:v>18</c:v>
                </c:pt>
                <c:pt idx="163">
                  <c:v>5</c:v>
                </c:pt>
                <c:pt idx="164">
                  <c:v>13</c:v>
                </c:pt>
                <c:pt idx="165">
                  <c:v>16</c:v>
                </c:pt>
                <c:pt idx="166">
                  <c:v>22</c:v>
                </c:pt>
                <c:pt idx="167">
                  <c:v>14</c:v>
                </c:pt>
                <c:pt idx="168">
                  <c:v>8</c:v>
                </c:pt>
                <c:pt idx="169">
                  <c:v>12</c:v>
                </c:pt>
                <c:pt idx="170">
                  <c:v>12</c:v>
                </c:pt>
                <c:pt idx="171">
                  <c:v>18</c:v>
                </c:pt>
                <c:pt idx="172">
                  <c:v>9</c:v>
                </c:pt>
                <c:pt idx="173">
                  <c:v>9</c:v>
                </c:pt>
                <c:pt idx="174">
                  <c:v>16</c:v>
                </c:pt>
                <c:pt idx="175">
                  <c:v>11</c:v>
                </c:pt>
                <c:pt idx="176">
                  <c:v>16</c:v>
                </c:pt>
                <c:pt idx="177">
                  <c:v>14</c:v>
                </c:pt>
                <c:pt idx="178">
                  <c:v>17</c:v>
                </c:pt>
                <c:pt idx="179">
                  <c:v>13</c:v>
                </c:pt>
                <c:pt idx="180">
                  <c:v>20</c:v>
                </c:pt>
                <c:pt idx="181">
                  <c:v>13</c:v>
                </c:pt>
                <c:pt idx="182">
                  <c:v>8</c:v>
                </c:pt>
                <c:pt idx="183">
                  <c:v>10</c:v>
                </c:pt>
                <c:pt idx="184">
                  <c:v>8</c:v>
                </c:pt>
                <c:pt idx="185">
                  <c:v>10</c:v>
                </c:pt>
                <c:pt idx="186">
                  <c:v>6</c:v>
                </c:pt>
                <c:pt idx="187">
                  <c:v>9</c:v>
                </c:pt>
                <c:pt idx="188">
                  <c:v>5</c:v>
                </c:pt>
                <c:pt idx="189">
                  <c:v>13</c:v>
                </c:pt>
                <c:pt idx="190">
                  <c:v>10</c:v>
                </c:pt>
                <c:pt idx="191">
                  <c:v>13</c:v>
                </c:pt>
                <c:pt idx="192">
                  <c:v>14</c:v>
                </c:pt>
                <c:pt idx="193">
                  <c:v>20</c:v>
                </c:pt>
                <c:pt idx="194">
                  <c:v>18</c:v>
                </c:pt>
                <c:pt idx="195">
                  <c:v>23</c:v>
                </c:pt>
                <c:pt idx="196">
                  <c:v>15</c:v>
                </c:pt>
                <c:pt idx="197">
                  <c:v>14</c:v>
                </c:pt>
                <c:pt idx="198">
                  <c:v>12</c:v>
                </c:pt>
                <c:pt idx="199">
                  <c:v>13</c:v>
                </c:pt>
                <c:pt idx="200">
                  <c:v>9</c:v>
                </c:pt>
                <c:pt idx="201">
                  <c:v>3</c:v>
                </c:pt>
                <c:pt idx="202">
                  <c:v>13</c:v>
                </c:pt>
                <c:pt idx="203">
                  <c:v>10</c:v>
                </c:pt>
                <c:pt idx="204">
                  <c:v>14</c:v>
                </c:pt>
                <c:pt idx="205">
                  <c:v>15</c:v>
                </c:pt>
                <c:pt idx="206">
                  <c:v>14</c:v>
                </c:pt>
                <c:pt idx="207">
                  <c:v>15</c:v>
                </c:pt>
                <c:pt idx="208">
                  <c:v>23</c:v>
                </c:pt>
                <c:pt idx="209">
                  <c:v>22</c:v>
                </c:pt>
                <c:pt idx="210">
                  <c:v>9</c:v>
                </c:pt>
                <c:pt idx="211">
                  <c:v>14</c:v>
                </c:pt>
                <c:pt idx="212">
                  <c:v>16</c:v>
                </c:pt>
                <c:pt idx="213">
                  <c:v>21</c:v>
                </c:pt>
                <c:pt idx="214">
                  <c:v>15</c:v>
                </c:pt>
                <c:pt idx="215">
                  <c:v>12</c:v>
                </c:pt>
                <c:pt idx="216">
                  <c:v>14</c:v>
                </c:pt>
                <c:pt idx="217">
                  <c:v>9</c:v>
                </c:pt>
                <c:pt idx="218">
                  <c:v>14</c:v>
                </c:pt>
                <c:pt idx="219">
                  <c:v>18</c:v>
                </c:pt>
                <c:pt idx="220">
                  <c:v>13</c:v>
                </c:pt>
                <c:pt idx="221">
                  <c:v>19</c:v>
                </c:pt>
                <c:pt idx="222">
                  <c:v>7</c:v>
                </c:pt>
                <c:pt idx="223">
                  <c:v>27</c:v>
                </c:pt>
                <c:pt idx="224">
                  <c:v>12</c:v>
                </c:pt>
                <c:pt idx="225">
                  <c:v>12</c:v>
                </c:pt>
                <c:pt idx="226">
                  <c:v>14</c:v>
                </c:pt>
                <c:pt idx="227">
                  <c:v>14</c:v>
                </c:pt>
                <c:pt idx="228">
                  <c:v>11</c:v>
                </c:pt>
                <c:pt idx="229">
                  <c:v>21</c:v>
                </c:pt>
                <c:pt idx="230">
                  <c:v>21</c:v>
                </c:pt>
                <c:pt idx="231">
                  <c:v>18</c:v>
                </c:pt>
                <c:pt idx="232">
                  <c:v>22</c:v>
                </c:pt>
                <c:pt idx="233">
                  <c:v>10</c:v>
                </c:pt>
                <c:pt idx="234">
                  <c:v>7</c:v>
                </c:pt>
                <c:pt idx="235">
                  <c:v>14</c:v>
                </c:pt>
                <c:pt idx="236">
                  <c:v>10</c:v>
                </c:pt>
                <c:pt idx="237">
                  <c:v>12</c:v>
                </c:pt>
                <c:pt idx="238">
                  <c:v>16</c:v>
                </c:pt>
                <c:pt idx="239">
                  <c:v>24</c:v>
                </c:pt>
                <c:pt idx="240">
                  <c:v>13</c:v>
                </c:pt>
                <c:pt idx="241">
                  <c:v>22</c:v>
                </c:pt>
                <c:pt idx="242">
                  <c:v>29</c:v>
                </c:pt>
                <c:pt idx="243">
                  <c:v>22</c:v>
                </c:pt>
                <c:pt idx="244">
                  <c:v>22</c:v>
                </c:pt>
                <c:pt idx="245">
                  <c:v>11</c:v>
                </c:pt>
                <c:pt idx="246">
                  <c:v>27</c:v>
                </c:pt>
                <c:pt idx="247">
                  <c:v>2</c:v>
                </c:pt>
                <c:pt idx="248">
                  <c:v>21</c:v>
                </c:pt>
                <c:pt idx="249">
                  <c:v>20</c:v>
                </c:pt>
                <c:pt idx="250">
                  <c:v>18</c:v>
                </c:pt>
                <c:pt idx="251">
                  <c:v>20</c:v>
                </c:pt>
                <c:pt idx="252">
                  <c:v>22</c:v>
                </c:pt>
                <c:pt idx="253">
                  <c:v>12</c:v>
                </c:pt>
                <c:pt idx="254">
                  <c:v>22</c:v>
                </c:pt>
                <c:pt idx="255">
                  <c:v>17</c:v>
                </c:pt>
                <c:pt idx="256">
                  <c:v>25</c:v>
                </c:pt>
                <c:pt idx="257">
                  <c:v>16</c:v>
                </c:pt>
                <c:pt idx="258">
                  <c:v>21</c:v>
                </c:pt>
                <c:pt idx="259">
                  <c:v>23</c:v>
                </c:pt>
                <c:pt idx="260">
                  <c:v>20</c:v>
                </c:pt>
                <c:pt idx="261">
                  <c:v>7</c:v>
                </c:pt>
                <c:pt idx="262">
                  <c:v>24</c:v>
                </c:pt>
                <c:pt idx="263">
                  <c:v>13</c:v>
                </c:pt>
                <c:pt idx="264">
                  <c:v>18</c:v>
                </c:pt>
                <c:pt idx="265">
                  <c:v>27</c:v>
                </c:pt>
                <c:pt idx="266">
                  <c:v>23</c:v>
                </c:pt>
                <c:pt idx="267">
                  <c:v>17</c:v>
                </c:pt>
                <c:pt idx="268">
                  <c:v>12</c:v>
                </c:pt>
                <c:pt idx="269">
                  <c:v>15</c:v>
                </c:pt>
                <c:pt idx="270">
                  <c:v>16</c:v>
                </c:pt>
                <c:pt idx="271">
                  <c:v>16</c:v>
                </c:pt>
                <c:pt idx="272">
                  <c:v>24</c:v>
                </c:pt>
                <c:pt idx="273">
                  <c:v>11</c:v>
                </c:pt>
                <c:pt idx="274">
                  <c:v>11</c:v>
                </c:pt>
                <c:pt idx="275">
                  <c:v>22</c:v>
                </c:pt>
                <c:pt idx="276">
                  <c:v>21</c:v>
                </c:pt>
                <c:pt idx="277">
                  <c:v>30</c:v>
                </c:pt>
                <c:pt idx="278">
                  <c:v>23</c:v>
                </c:pt>
                <c:pt idx="279">
                  <c:v>39</c:v>
                </c:pt>
                <c:pt idx="280">
                  <c:v>24</c:v>
                </c:pt>
                <c:pt idx="281">
                  <c:v>12</c:v>
                </c:pt>
                <c:pt idx="282">
                  <c:v>16</c:v>
                </c:pt>
                <c:pt idx="283">
                  <c:v>27</c:v>
                </c:pt>
                <c:pt idx="284">
                  <c:v>18</c:v>
                </c:pt>
                <c:pt idx="285">
                  <c:v>33</c:v>
                </c:pt>
                <c:pt idx="286">
                  <c:v>17</c:v>
                </c:pt>
                <c:pt idx="287">
                  <c:v>21</c:v>
                </c:pt>
                <c:pt idx="288">
                  <c:v>17</c:v>
                </c:pt>
                <c:pt idx="289">
                  <c:v>23</c:v>
                </c:pt>
                <c:pt idx="290">
                  <c:v>18</c:v>
                </c:pt>
                <c:pt idx="291">
                  <c:v>22</c:v>
                </c:pt>
                <c:pt idx="292">
                  <c:v>56</c:v>
                </c:pt>
                <c:pt idx="293">
                  <c:v>31</c:v>
                </c:pt>
                <c:pt idx="294">
                  <c:v>15</c:v>
                </c:pt>
                <c:pt idx="295">
                  <c:v>20</c:v>
                </c:pt>
                <c:pt idx="296">
                  <c:v>27</c:v>
                </c:pt>
                <c:pt idx="297">
                  <c:v>18</c:v>
                </c:pt>
                <c:pt idx="298">
                  <c:v>17</c:v>
                </c:pt>
                <c:pt idx="299">
                  <c:v>22</c:v>
                </c:pt>
                <c:pt idx="300">
                  <c:v>19</c:v>
                </c:pt>
                <c:pt idx="301">
                  <c:v>16</c:v>
                </c:pt>
                <c:pt idx="302">
                  <c:v>14</c:v>
                </c:pt>
                <c:pt idx="303">
                  <c:v>19</c:v>
                </c:pt>
                <c:pt idx="304">
                  <c:v>15</c:v>
                </c:pt>
                <c:pt idx="305">
                  <c:v>25</c:v>
                </c:pt>
                <c:pt idx="306">
                  <c:v>15</c:v>
                </c:pt>
                <c:pt idx="307">
                  <c:v>14</c:v>
                </c:pt>
                <c:pt idx="308">
                  <c:v>14</c:v>
                </c:pt>
                <c:pt idx="309">
                  <c:v>14</c:v>
                </c:pt>
                <c:pt idx="310">
                  <c:v>17</c:v>
                </c:pt>
                <c:pt idx="311">
                  <c:v>17</c:v>
                </c:pt>
                <c:pt idx="312">
                  <c:v>24</c:v>
                </c:pt>
                <c:pt idx="313">
                  <c:v>18</c:v>
                </c:pt>
                <c:pt idx="314">
                  <c:v>21</c:v>
                </c:pt>
                <c:pt idx="315">
                  <c:v>18</c:v>
                </c:pt>
                <c:pt idx="316">
                  <c:v>14</c:v>
                </c:pt>
                <c:pt idx="317">
                  <c:v>15</c:v>
                </c:pt>
                <c:pt idx="318">
                  <c:v>17</c:v>
                </c:pt>
                <c:pt idx="319">
                  <c:v>26</c:v>
                </c:pt>
                <c:pt idx="320">
                  <c:v>12</c:v>
                </c:pt>
                <c:pt idx="321">
                  <c:v>19</c:v>
                </c:pt>
                <c:pt idx="322">
                  <c:v>19</c:v>
                </c:pt>
                <c:pt idx="323">
                  <c:v>17</c:v>
                </c:pt>
                <c:pt idx="324">
                  <c:v>20</c:v>
                </c:pt>
                <c:pt idx="325">
                  <c:v>15</c:v>
                </c:pt>
                <c:pt idx="326">
                  <c:v>22</c:v>
                </c:pt>
                <c:pt idx="327">
                  <c:v>10</c:v>
                </c:pt>
                <c:pt idx="328">
                  <c:v>16</c:v>
                </c:pt>
                <c:pt idx="329">
                  <c:v>17</c:v>
                </c:pt>
                <c:pt idx="330">
                  <c:v>11</c:v>
                </c:pt>
                <c:pt idx="331">
                  <c:v>23</c:v>
                </c:pt>
                <c:pt idx="332">
                  <c:v>27</c:v>
                </c:pt>
                <c:pt idx="333">
                  <c:v>22</c:v>
                </c:pt>
                <c:pt idx="334">
                  <c:v>22</c:v>
                </c:pt>
                <c:pt idx="335">
                  <c:v>22</c:v>
                </c:pt>
                <c:pt idx="336">
                  <c:v>18</c:v>
                </c:pt>
                <c:pt idx="337">
                  <c:v>12</c:v>
                </c:pt>
                <c:pt idx="338">
                  <c:v>22</c:v>
                </c:pt>
                <c:pt idx="339">
                  <c:v>19</c:v>
                </c:pt>
                <c:pt idx="340">
                  <c:v>19</c:v>
                </c:pt>
                <c:pt idx="341">
                  <c:v>21</c:v>
                </c:pt>
                <c:pt idx="342">
                  <c:v>18</c:v>
                </c:pt>
                <c:pt idx="343">
                  <c:v>22</c:v>
                </c:pt>
                <c:pt idx="344">
                  <c:v>8</c:v>
                </c:pt>
                <c:pt idx="345">
                  <c:v>16</c:v>
                </c:pt>
                <c:pt idx="346">
                  <c:v>21</c:v>
                </c:pt>
                <c:pt idx="347">
                  <c:v>23</c:v>
                </c:pt>
                <c:pt idx="348">
                  <c:v>35</c:v>
                </c:pt>
                <c:pt idx="349">
                  <c:v>19</c:v>
                </c:pt>
                <c:pt idx="350">
                  <c:v>17</c:v>
                </c:pt>
                <c:pt idx="351">
                  <c:v>18</c:v>
                </c:pt>
                <c:pt idx="352">
                  <c:v>16</c:v>
                </c:pt>
                <c:pt idx="353">
                  <c:v>17</c:v>
                </c:pt>
                <c:pt idx="354">
                  <c:v>18</c:v>
                </c:pt>
                <c:pt idx="355">
                  <c:v>22</c:v>
                </c:pt>
                <c:pt idx="356">
                  <c:v>19</c:v>
                </c:pt>
                <c:pt idx="357">
                  <c:v>13</c:v>
                </c:pt>
                <c:pt idx="358">
                  <c:v>13</c:v>
                </c:pt>
                <c:pt idx="359">
                  <c:v>15</c:v>
                </c:pt>
                <c:pt idx="360">
                  <c:v>19</c:v>
                </c:pt>
                <c:pt idx="361">
                  <c:v>27</c:v>
                </c:pt>
                <c:pt idx="362">
                  <c:v>12</c:v>
                </c:pt>
                <c:pt idx="363">
                  <c:v>17</c:v>
                </c:pt>
                <c:pt idx="364">
                  <c:v>22</c:v>
                </c:pt>
                <c:pt idx="365">
                  <c:v>24</c:v>
                </c:pt>
                <c:pt idx="366">
                  <c:v>20</c:v>
                </c:pt>
                <c:pt idx="367">
                  <c:v>12</c:v>
                </c:pt>
                <c:pt idx="368">
                  <c:v>20</c:v>
                </c:pt>
                <c:pt idx="369">
                  <c:v>14</c:v>
                </c:pt>
                <c:pt idx="370">
                  <c:v>25</c:v>
                </c:pt>
                <c:pt idx="371">
                  <c:v>20</c:v>
                </c:pt>
                <c:pt idx="372">
                  <c:v>13</c:v>
                </c:pt>
                <c:pt idx="373">
                  <c:v>17</c:v>
                </c:pt>
                <c:pt idx="374">
                  <c:v>19</c:v>
                </c:pt>
                <c:pt idx="375">
                  <c:v>15</c:v>
                </c:pt>
                <c:pt idx="376">
                  <c:v>24</c:v>
                </c:pt>
                <c:pt idx="377">
                  <c:v>15</c:v>
                </c:pt>
                <c:pt idx="378">
                  <c:v>19</c:v>
                </c:pt>
                <c:pt idx="379">
                  <c:v>16</c:v>
                </c:pt>
                <c:pt idx="380">
                  <c:v>20</c:v>
                </c:pt>
                <c:pt idx="381">
                  <c:v>13</c:v>
                </c:pt>
              </c:numCache>
              <c:extLst xmlns:c15="http://schemas.microsoft.com/office/drawing/2012/chart"/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3974-45AF-9613-8CE09AE3B6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3974-45AF-9613-8CE09AE3B6D0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3974-45AF-9613-8CE09AE3B6D0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3974-45AF-9613-8CE09AE3B6D0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 IN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3974-45AF-9613-8CE09AE3B6D0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 OUT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3974-45AF-9613-8CE09AE3B6D0}"/>
                  </c:ext>
                </c:extLst>
              </c15:ser>
            </c15:filteredBarSeries>
            <c15:filteredBarSeries>
              <c15:ser>
                <c:idx val="6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DailyData!$K$1</c15:sqref>
                        </c15:formulaRef>
                      </c:ext>
                    </c:extLst>
                    <c:strCache>
                      <c:ptCount val="1"/>
                      <c:pt idx="0">
                        <c:v>Total Pedestrians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DailyData!$K$2:$K$513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3974-45AF-9613-8CE09AE3B6D0}"/>
                  </c:ext>
                </c:extLst>
              </c15:ser>
            </c15:filteredBarSeries>
            <c15:filteredBarSeries>
              <c15:ser>
                <c:idx val="9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DailyData!$N$1</c15:sqref>
                        </c15:formulaRef>
                      </c:ext>
                    </c:extLst>
                    <c:strCache>
                      <c:ptCount val="1"/>
                      <c:pt idx="0">
                        <c:v>Government st - Total bikes</c:v>
                      </c:pt>
                    </c:strCache>
                  </c:strRef>
                </c:tx>
                <c:spPr>
                  <a:solidFill>
                    <a:srgbClr val="0070C0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44395</c:v>
                      </c:pt>
                      <c:pt idx="1">
                        <c:v>44396</c:v>
                      </c:pt>
                      <c:pt idx="2">
                        <c:v>44397</c:v>
                      </c:pt>
                      <c:pt idx="3">
                        <c:v>44398</c:v>
                      </c:pt>
                      <c:pt idx="4">
                        <c:v>44399</c:v>
                      </c:pt>
                      <c:pt idx="5">
                        <c:v>44400</c:v>
                      </c:pt>
                      <c:pt idx="6">
                        <c:v>44401</c:v>
                      </c:pt>
                      <c:pt idx="7">
                        <c:v>44402</c:v>
                      </c:pt>
                      <c:pt idx="8">
                        <c:v>44403</c:v>
                      </c:pt>
                      <c:pt idx="9">
                        <c:v>44404</c:v>
                      </c:pt>
                      <c:pt idx="10">
                        <c:v>44405</c:v>
                      </c:pt>
                      <c:pt idx="11">
                        <c:v>44406</c:v>
                      </c:pt>
                      <c:pt idx="12">
                        <c:v>44407</c:v>
                      </c:pt>
                      <c:pt idx="13">
                        <c:v>44408</c:v>
                      </c:pt>
                      <c:pt idx="14">
                        <c:v>44409</c:v>
                      </c:pt>
                      <c:pt idx="15">
                        <c:v>44410</c:v>
                      </c:pt>
                      <c:pt idx="16">
                        <c:v>44411</c:v>
                      </c:pt>
                      <c:pt idx="17">
                        <c:v>44412</c:v>
                      </c:pt>
                      <c:pt idx="18">
                        <c:v>44413</c:v>
                      </c:pt>
                      <c:pt idx="19">
                        <c:v>44414</c:v>
                      </c:pt>
                      <c:pt idx="20">
                        <c:v>44415</c:v>
                      </c:pt>
                      <c:pt idx="21">
                        <c:v>44416</c:v>
                      </c:pt>
                      <c:pt idx="22">
                        <c:v>44417</c:v>
                      </c:pt>
                      <c:pt idx="23">
                        <c:v>44418</c:v>
                      </c:pt>
                      <c:pt idx="24">
                        <c:v>44419</c:v>
                      </c:pt>
                      <c:pt idx="25">
                        <c:v>44420</c:v>
                      </c:pt>
                      <c:pt idx="26">
                        <c:v>44421</c:v>
                      </c:pt>
                      <c:pt idx="27">
                        <c:v>44422</c:v>
                      </c:pt>
                      <c:pt idx="28">
                        <c:v>44423</c:v>
                      </c:pt>
                      <c:pt idx="29">
                        <c:v>44424</c:v>
                      </c:pt>
                      <c:pt idx="30">
                        <c:v>44425</c:v>
                      </c:pt>
                      <c:pt idx="31">
                        <c:v>44426</c:v>
                      </c:pt>
                      <c:pt idx="32">
                        <c:v>44427</c:v>
                      </c:pt>
                      <c:pt idx="33">
                        <c:v>44428</c:v>
                      </c:pt>
                      <c:pt idx="34">
                        <c:v>44429</c:v>
                      </c:pt>
                      <c:pt idx="35">
                        <c:v>44430</c:v>
                      </c:pt>
                      <c:pt idx="36">
                        <c:v>44431</c:v>
                      </c:pt>
                      <c:pt idx="37">
                        <c:v>44432</c:v>
                      </c:pt>
                      <c:pt idx="38">
                        <c:v>44433</c:v>
                      </c:pt>
                      <c:pt idx="39">
                        <c:v>44434</c:v>
                      </c:pt>
                      <c:pt idx="40">
                        <c:v>44435</c:v>
                      </c:pt>
                      <c:pt idx="41">
                        <c:v>44436</c:v>
                      </c:pt>
                      <c:pt idx="42">
                        <c:v>44437</c:v>
                      </c:pt>
                      <c:pt idx="43">
                        <c:v>44438</c:v>
                      </c:pt>
                      <c:pt idx="44">
                        <c:v>44439</c:v>
                      </c:pt>
                      <c:pt idx="45">
                        <c:v>44440</c:v>
                      </c:pt>
                      <c:pt idx="46">
                        <c:v>44441</c:v>
                      </c:pt>
                      <c:pt idx="47">
                        <c:v>44442</c:v>
                      </c:pt>
                      <c:pt idx="48">
                        <c:v>44443</c:v>
                      </c:pt>
                      <c:pt idx="49">
                        <c:v>44444</c:v>
                      </c:pt>
                      <c:pt idx="50">
                        <c:v>44445</c:v>
                      </c:pt>
                      <c:pt idx="51">
                        <c:v>44446</c:v>
                      </c:pt>
                      <c:pt idx="52">
                        <c:v>44447</c:v>
                      </c:pt>
                      <c:pt idx="53">
                        <c:v>44448</c:v>
                      </c:pt>
                      <c:pt idx="54">
                        <c:v>44449</c:v>
                      </c:pt>
                      <c:pt idx="55">
                        <c:v>44450</c:v>
                      </c:pt>
                      <c:pt idx="56">
                        <c:v>44451</c:v>
                      </c:pt>
                      <c:pt idx="57">
                        <c:v>44452</c:v>
                      </c:pt>
                      <c:pt idx="58">
                        <c:v>44453</c:v>
                      </c:pt>
                      <c:pt idx="59">
                        <c:v>44454</c:v>
                      </c:pt>
                      <c:pt idx="60">
                        <c:v>44455</c:v>
                      </c:pt>
                      <c:pt idx="61">
                        <c:v>44456</c:v>
                      </c:pt>
                      <c:pt idx="62">
                        <c:v>44457</c:v>
                      </c:pt>
                      <c:pt idx="63">
                        <c:v>44458</c:v>
                      </c:pt>
                      <c:pt idx="64">
                        <c:v>44459</c:v>
                      </c:pt>
                      <c:pt idx="65">
                        <c:v>44460</c:v>
                      </c:pt>
                      <c:pt idx="66">
                        <c:v>44461</c:v>
                      </c:pt>
                      <c:pt idx="67">
                        <c:v>44462</c:v>
                      </c:pt>
                      <c:pt idx="68">
                        <c:v>44463</c:v>
                      </c:pt>
                      <c:pt idx="69">
                        <c:v>44464</c:v>
                      </c:pt>
                      <c:pt idx="70">
                        <c:v>44465</c:v>
                      </c:pt>
                      <c:pt idx="71">
                        <c:v>44466</c:v>
                      </c:pt>
                      <c:pt idx="72">
                        <c:v>44467</c:v>
                      </c:pt>
                      <c:pt idx="73">
                        <c:v>44468</c:v>
                      </c:pt>
                      <c:pt idx="74">
                        <c:v>44469</c:v>
                      </c:pt>
                      <c:pt idx="75">
                        <c:v>44470</c:v>
                      </c:pt>
                      <c:pt idx="76">
                        <c:v>44471</c:v>
                      </c:pt>
                      <c:pt idx="77">
                        <c:v>44472</c:v>
                      </c:pt>
                      <c:pt idx="78">
                        <c:v>44473</c:v>
                      </c:pt>
                      <c:pt idx="79">
                        <c:v>44474</c:v>
                      </c:pt>
                      <c:pt idx="80">
                        <c:v>44475</c:v>
                      </c:pt>
                      <c:pt idx="81">
                        <c:v>44476</c:v>
                      </c:pt>
                      <c:pt idx="82">
                        <c:v>44477</c:v>
                      </c:pt>
                      <c:pt idx="83">
                        <c:v>44478</c:v>
                      </c:pt>
                      <c:pt idx="84">
                        <c:v>44479</c:v>
                      </c:pt>
                      <c:pt idx="85">
                        <c:v>44480</c:v>
                      </c:pt>
                      <c:pt idx="86">
                        <c:v>44481</c:v>
                      </c:pt>
                      <c:pt idx="87">
                        <c:v>44482</c:v>
                      </c:pt>
                      <c:pt idx="88">
                        <c:v>44483</c:v>
                      </c:pt>
                      <c:pt idx="89">
                        <c:v>44484</c:v>
                      </c:pt>
                      <c:pt idx="90">
                        <c:v>44485</c:v>
                      </c:pt>
                      <c:pt idx="91">
                        <c:v>44486</c:v>
                      </c:pt>
                      <c:pt idx="92">
                        <c:v>44487</c:v>
                      </c:pt>
                      <c:pt idx="93">
                        <c:v>44488</c:v>
                      </c:pt>
                      <c:pt idx="94">
                        <c:v>44489</c:v>
                      </c:pt>
                      <c:pt idx="95">
                        <c:v>44490</c:v>
                      </c:pt>
                      <c:pt idx="96">
                        <c:v>44491</c:v>
                      </c:pt>
                      <c:pt idx="97">
                        <c:v>44492</c:v>
                      </c:pt>
                      <c:pt idx="98">
                        <c:v>44493</c:v>
                      </c:pt>
                      <c:pt idx="99">
                        <c:v>44494</c:v>
                      </c:pt>
                      <c:pt idx="100">
                        <c:v>44495</c:v>
                      </c:pt>
                      <c:pt idx="101">
                        <c:v>44496</c:v>
                      </c:pt>
                      <c:pt idx="102">
                        <c:v>44497</c:v>
                      </c:pt>
                      <c:pt idx="103">
                        <c:v>44498</c:v>
                      </c:pt>
                      <c:pt idx="104">
                        <c:v>44499</c:v>
                      </c:pt>
                      <c:pt idx="105">
                        <c:v>44500</c:v>
                      </c:pt>
                      <c:pt idx="106">
                        <c:v>44501</c:v>
                      </c:pt>
                      <c:pt idx="107">
                        <c:v>44502</c:v>
                      </c:pt>
                      <c:pt idx="108">
                        <c:v>44503</c:v>
                      </c:pt>
                      <c:pt idx="109">
                        <c:v>44504</c:v>
                      </c:pt>
                      <c:pt idx="110">
                        <c:v>44505</c:v>
                      </c:pt>
                      <c:pt idx="111">
                        <c:v>44506</c:v>
                      </c:pt>
                      <c:pt idx="112">
                        <c:v>44507</c:v>
                      </c:pt>
                      <c:pt idx="113">
                        <c:v>44508</c:v>
                      </c:pt>
                      <c:pt idx="114">
                        <c:v>44509</c:v>
                      </c:pt>
                      <c:pt idx="115">
                        <c:v>44510</c:v>
                      </c:pt>
                      <c:pt idx="116">
                        <c:v>44511</c:v>
                      </c:pt>
                      <c:pt idx="117">
                        <c:v>44512</c:v>
                      </c:pt>
                      <c:pt idx="118">
                        <c:v>44513</c:v>
                      </c:pt>
                      <c:pt idx="119">
                        <c:v>44514</c:v>
                      </c:pt>
                      <c:pt idx="120">
                        <c:v>44515</c:v>
                      </c:pt>
                      <c:pt idx="121">
                        <c:v>44516</c:v>
                      </c:pt>
                      <c:pt idx="122">
                        <c:v>44517</c:v>
                      </c:pt>
                      <c:pt idx="123">
                        <c:v>44518</c:v>
                      </c:pt>
                      <c:pt idx="124">
                        <c:v>44519</c:v>
                      </c:pt>
                      <c:pt idx="125">
                        <c:v>44520</c:v>
                      </c:pt>
                      <c:pt idx="126">
                        <c:v>44521</c:v>
                      </c:pt>
                      <c:pt idx="127">
                        <c:v>44522</c:v>
                      </c:pt>
                      <c:pt idx="128">
                        <c:v>44523</c:v>
                      </c:pt>
                      <c:pt idx="129">
                        <c:v>44524</c:v>
                      </c:pt>
                      <c:pt idx="130">
                        <c:v>44525</c:v>
                      </c:pt>
                      <c:pt idx="131">
                        <c:v>44526</c:v>
                      </c:pt>
                      <c:pt idx="132">
                        <c:v>44527</c:v>
                      </c:pt>
                      <c:pt idx="133">
                        <c:v>44528</c:v>
                      </c:pt>
                      <c:pt idx="134">
                        <c:v>44529</c:v>
                      </c:pt>
                      <c:pt idx="135">
                        <c:v>44530</c:v>
                      </c:pt>
                      <c:pt idx="136">
                        <c:v>44531</c:v>
                      </c:pt>
                      <c:pt idx="137">
                        <c:v>44532</c:v>
                      </c:pt>
                      <c:pt idx="138">
                        <c:v>44533</c:v>
                      </c:pt>
                      <c:pt idx="139">
                        <c:v>44534</c:v>
                      </c:pt>
                      <c:pt idx="140">
                        <c:v>44535</c:v>
                      </c:pt>
                      <c:pt idx="141">
                        <c:v>44536</c:v>
                      </c:pt>
                      <c:pt idx="142">
                        <c:v>44537</c:v>
                      </c:pt>
                      <c:pt idx="143">
                        <c:v>44538</c:v>
                      </c:pt>
                      <c:pt idx="144">
                        <c:v>44539</c:v>
                      </c:pt>
                      <c:pt idx="145">
                        <c:v>44540</c:v>
                      </c:pt>
                      <c:pt idx="146">
                        <c:v>44541</c:v>
                      </c:pt>
                      <c:pt idx="147">
                        <c:v>44542</c:v>
                      </c:pt>
                      <c:pt idx="148">
                        <c:v>44543</c:v>
                      </c:pt>
                      <c:pt idx="149">
                        <c:v>44544</c:v>
                      </c:pt>
                      <c:pt idx="150">
                        <c:v>44545</c:v>
                      </c:pt>
                      <c:pt idx="151">
                        <c:v>44546</c:v>
                      </c:pt>
                      <c:pt idx="152">
                        <c:v>44547</c:v>
                      </c:pt>
                      <c:pt idx="153">
                        <c:v>44548</c:v>
                      </c:pt>
                      <c:pt idx="154">
                        <c:v>44549</c:v>
                      </c:pt>
                      <c:pt idx="155">
                        <c:v>44550</c:v>
                      </c:pt>
                      <c:pt idx="156">
                        <c:v>44551</c:v>
                      </c:pt>
                      <c:pt idx="157">
                        <c:v>44552</c:v>
                      </c:pt>
                      <c:pt idx="158">
                        <c:v>44553</c:v>
                      </c:pt>
                      <c:pt idx="159">
                        <c:v>44554</c:v>
                      </c:pt>
                      <c:pt idx="160">
                        <c:v>44555</c:v>
                      </c:pt>
                      <c:pt idx="161">
                        <c:v>44556</c:v>
                      </c:pt>
                      <c:pt idx="162">
                        <c:v>44557</c:v>
                      </c:pt>
                      <c:pt idx="163">
                        <c:v>44558</c:v>
                      </c:pt>
                      <c:pt idx="164">
                        <c:v>44559</c:v>
                      </c:pt>
                      <c:pt idx="165">
                        <c:v>44560</c:v>
                      </c:pt>
                      <c:pt idx="166">
                        <c:v>44561</c:v>
                      </c:pt>
                      <c:pt idx="167">
                        <c:v>44562</c:v>
                      </c:pt>
                      <c:pt idx="168">
                        <c:v>44563</c:v>
                      </c:pt>
                      <c:pt idx="169">
                        <c:v>44564</c:v>
                      </c:pt>
                      <c:pt idx="170">
                        <c:v>44565</c:v>
                      </c:pt>
                      <c:pt idx="171">
                        <c:v>44566</c:v>
                      </c:pt>
                      <c:pt idx="172">
                        <c:v>44567</c:v>
                      </c:pt>
                      <c:pt idx="173">
                        <c:v>44568</c:v>
                      </c:pt>
                      <c:pt idx="174">
                        <c:v>44569</c:v>
                      </c:pt>
                      <c:pt idx="175">
                        <c:v>44570</c:v>
                      </c:pt>
                      <c:pt idx="176">
                        <c:v>44571</c:v>
                      </c:pt>
                      <c:pt idx="177">
                        <c:v>44572</c:v>
                      </c:pt>
                      <c:pt idx="178">
                        <c:v>44573</c:v>
                      </c:pt>
                      <c:pt idx="179">
                        <c:v>44574</c:v>
                      </c:pt>
                      <c:pt idx="180">
                        <c:v>44575</c:v>
                      </c:pt>
                      <c:pt idx="181">
                        <c:v>44576</c:v>
                      </c:pt>
                      <c:pt idx="182">
                        <c:v>44577</c:v>
                      </c:pt>
                      <c:pt idx="183">
                        <c:v>44578</c:v>
                      </c:pt>
                      <c:pt idx="184">
                        <c:v>44579</c:v>
                      </c:pt>
                      <c:pt idx="185">
                        <c:v>44580</c:v>
                      </c:pt>
                      <c:pt idx="186">
                        <c:v>44581</c:v>
                      </c:pt>
                      <c:pt idx="187">
                        <c:v>44582</c:v>
                      </c:pt>
                      <c:pt idx="188">
                        <c:v>44583</c:v>
                      </c:pt>
                      <c:pt idx="189">
                        <c:v>44584</c:v>
                      </c:pt>
                      <c:pt idx="190">
                        <c:v>44585</c:v>
                      </c:pt>
                      <c:pt idx="191">
                        <c:v>44586</c:v>
                      </c:pt>
                      <c:pt idx="192">
                        <c:v>44587</c:v>
                      </c:pt>
                      <c:pt idx="193">
                        <c:v>44588</c:v>
                      </c:pt>
                      <c:pt idx="194">
                        <c:v>44589</c:v>
                      </c:pt>
                      <c:pt idx="195">
                        <c:v>44590</c:v>
                      </c:pt>
                      <c:pt idx="196">
                        <c:v>44591</c:v>
                      </c:pt>
                      <c:pt idx="197">
                        <c:v>44592</c:v>
                      </c:pt>
                      <c:pt idx="198">
                        <c:v>44593</c:v>
                      </c:pt>
                      <c:pt idx="199">
                        <c:v>44594</c:v>
                      </c:pt>
                      <c:pt idx="200">
                        <c:v>44595</c:v>
                      </c:pt>
                      <c:pt idx="201">
                        <c:v>44596</c:v>
                      </c:pt>
                      <c:pt idx="202">
                        <c:v>44597</c:v>
                      </c:pt>
                      <c:pt idx="203">
                        <c:v>44598</c:v>
                      </c:pt>
                      <c:pt idx="204">
                        <c:v>44599</c:v>
                      </c:pt>
                      <c:pt idx="205">
                        <c:v>44600</c:v>
                      </c:pt>
                      <c:pt idx="206">
                        <c:v>44601</c:v>
                      </c:pt>
                      <c:pt idx="207">
                        <c:v>44602</c:v>
                      </c:pt>
                      <c:pt idx="208">
                        <c:v>44603</c:v>
                      </c:pt>
                      <c:pt idx="209">
                        <c:v>44604</c:v>
                      </c:pt>
                      <c:pt idx="210">
                        <c:v>44605</c:v>
                      </c:pt>
                      <c:pt idx="211">
                        <c:v>44606</c:v>
                      </c:pt>
                      <c:pt idx="212">
                        <c:v>44607</c:v>
                      </c:pt>
                      <c:pt idx="213">
                        <c:v>44608</c:v>
                      </c:pt>
                      <c:pt idx="214">
                        <c:v>44609</c:v>
                      </c:pt>
                      <c:pt idx="215">
                        <c:v>44610</c:v>
                      </c:pt>
                      <c:pt idx="216">
                        <c:v>44611</c:v>
                      </c:pt>
                      <c:pt idx="217">
                        <c:v>44612</c:v>
                      </c:pt>
                      <c:pt idx="218">
                        <c:v>44613</c:v>
                      </c:pt>
                      <c:pt idx="219">
                        <c:v>44614</c:v>
                      </c:pt>
                      <c:pt idx="220">
                        <c:v>44615</c:v>
                      </c:pt>
                      <c:pt idx="221">
                        <c:v>44616</c:v>
                      </c:pt>
                      <c:pt idx="222">
                        <c:v>44617</c:v>
                      </c:pt>
                      <c:pt idx="223">
                        <c:v>44618</c:v>
                      </c:pt>
                      <c:pt idx="224">
                        <c:v>44619</c:v>
                      </c:pt>
                      <c:pt idx="225">
                        <c:v>44620</c:v>
                      </c:pt>
                      <c:pt idx="226">
                        <c:v>44621</c:v>
                      </c:pt>
                      <c:pt idx="227">
                        <c:v>44622</c:v>
                      </c:pt>
                      <c:pt idx="228">
                        <c:v>44623</c:v>
                      </c:pt>
                      <c:pt idx="229">
                        <c:v>44624</c:v>
                      </c:pt>
                      <c:pt idx="230">
                        <c:v>44625</c:v>
                      </c:pt>
                      <c:pt idx="231">
                        <c:v>44626</c:v>
                      </c:pt>
                      <c:pt idx="232">
                        <c:v>44627</c:v>
                      </c:pt>
                      <c:pt idx="233">
                        <c:v>44628</c:v>
                      </c:pt>
                      <c:pt idx="234">
                        <c:v>44629</c:v>
                      </c:pt>
                      <c:pt idx="235">
                        <c:v>44630</c:v>
                      </c:pt>
                      <c:pt idx="236">
                        <c:v>44631</c:v>
                      </c:pt>
                      <c:pt idx="237">
                        <c:v>44632</c:v>
                      </c:pt>
                      <c:pt idx="238">
                        <c:v>44633</c:v>
                      </c:pt>
                      <c:pt idx="239">
                        <c:v>44634</c:v>
                      </c:pt>
                      <c:pt idx="240">
                        <c:v>44635</c:v>
                      </c:pt>
                      <c:pt idx="241">
                        <c:v>44636</c:v>
                      </c:pt>
                      <c:pt idx="242">
                        <c:v>44637</c:v>
                      </c:pt>
                      <c:pt idx="243">
                        <c:v>44638</c:v>
                      </c:pt>
                      <c:pt idx="244">
                        <c:v>44639</c:v>
                      </c:pt>
                      <c:pt idx="245">
                        <c:v>44640</c:v>
                      </c:pt>
                      <c:pt idx="246">
                        <c:v>44641</c:v>
                      </c:pt>
                      <c:pt idx="247">
                        <c:v>44642</c:v>
                      </c:pt>
                      <c:pt idx="248">
                        <c:v>44643</c:v>
                      </c:pt>
                      <c:pt idx="249">
                        <c:v>44644</c:v>
                      </c:pt>
                      <c:pt idx="250">
                        <c:v>44645</c:v>
                      </c:pt>
                      <c:pt idx="251">
                        <c:v>44646</c:v>
                      </c:pt>
                      <c:pt idx="252">
                        <c:v>44647</c:v>
                      </c:pt>
                      <c:pt idx="253">
                        <c:v>44648</c:v>
                      </c:pt>
                      <c:pt idx="254">
                        <c:v>44649</c:v>
                      </c:pt>
                      <c:pt idx="255">
                        <c:v>44650</c:v>
                      </c:pt>
                      <c:pt idx="256">
                        <c:v>44651</c:v>
                      </c:pt>
                      <c:pt idx="257">
                        <c:v>44652</c:v>
                      </c:pt>
                      <c:pt idx="258">
                        <c:v>44653</c:v>
                      </c:pt>
                      <c:pt idx="259">
                        <c:v>44654</c:v>
                      </c:pt>
                      <c:pt idx="260">
                        <c:v>44655</c:v>
                      </c:pt>
                      <c:pt idx="261">
                        <c:v>44656</c:v>
                      </c:pt>
                      <c:pt idx="262">
                        <c:v>44657</c:v>
                      </c:pt>
                      <c:pt idx="263">
                        <c:v>44658</c:v>
                      </c:pt>
                      <c:pt idx="264">
                        <c:v>44659</c:v>
                      </c:pt>
                      <c:pt idx="265">
                        <c:v>44660</c:v>
                      </c:pt>
                      <c:pt idx="266">
                        <c:v>44661</c:v>
                      </c:pt>
                      <c:pt idx="267">
                        <c:v>44662</c:v>
                      </c:pt>
                      <c:pt idx="268">
                        <c:v>44663</c:v>
                      </c:pt>
                      <c:pt idx="269">
                        <c:v>44664</c:v>
                      </c:pt>
                      <c:pt idx="270">
                        <c:v>44665</c:v>
                      </c:pt>
                      <c:pt idx="271">
                        <c:v>44666</c:v>
                      </c:pt>
                      <c:pt idx="272">
                        <c:v>44667</c:v>
                      </c:pt>
                      <c:pt idx="273">
                        <c:v>44668</c:v>
                      </c:pt>
                      <c:pt idx="274">
                        <c:v>44669</c:v>
                      </c:pt>
                      <c:pt idx="275">
                        <c:v>44670</c:v>
                      </c:pt>
                      <c:pt idx="276">
                        <c:v>44671</c:v>
                      </c:pt>
                      <c:pt idx="277">
                        <c:v>44672</c:v>
                      </c:pt>
                      <c:pt idx="278">
                        <c:v>44673</c:v>
                      </c:pt>
                      <c:pt idx="279">
                        <c:v>44674</c:v>
                      </c:pt>
                      <c:pt idx="280">
                        <c:v>44675</c:v>
                      </c:pt>
                      <c:pt idx="281">
                        <c:v>44676</c:v>
                      </c:pt>
                      <c:pt idx="282">
                        <c:v>44677</c:v>
                      </c:pt>
                      <c:pt idx="283">
                        <c:v>44678</c:v>
                      </c:pt>
                      <c:pt idx="284">
                        <c:v>44679</c:v>
                      </c:pt>
                      <c:pt idx="285">
                        <c:v>44680</c:v>
                      </c:pt>
                      <c:pt idx="286">
                        <c:v>44681</c:v>
                      </c:pt>
                      <c:pt idx="287">
                        <c:v>44682</c:v>
                      </c:pt>
                      <c:pt idx="288">
                        <c:v>44683</c:v>
                      </c:pt>
                      <c:pt idx="289">
                        <c:v>44684</c:v>
                      </c:pt>
                      <c:pt idx="290">
                        <c:v>44685</c:v>
                      </c:pt>
                      <c:pt idx="291">
                        <c:v>44686</c:v>
                      </c:pt>
                      <c:pt idx="292">
                        <c:v>44687</c:v>
                      </c:pt>
                      <c:pt idx="293">
                        <c:v>44688</c:v>
                      </c:pt>
                      <c:pt idx="294">
                        <c:v>44689</c:v>
                      </c:pt>
                      <c:pt idx="295">
                        <c:v>44690</c:v>
                      </c:pt>
                      <c:pt idx="296">
                        <c:v>44691</c:v>
                      </c:pt>
                      <c:pt idx="297">
                        <c:v>44692</c:v>
                      </c:pt>
                      <c:pt idx="298">
                        <c:v>44693</c:v>
                      </c:pt>
                      <c:pt idx="299">
                        <c:v>44694</c:v>
                      </c:pt>
                      <c:pt idx="300">
                        <c:v>44695</c:v>
                      </c:pt>
                      <c:pt idx="301">
                        <c:v>44696</c:v>
                      </c:pt>
                      <c:pt idx="302">
                        <c:v>44697</c:v>
                      </c:pt>
                      <c:pt idx="303">
                        <c:v>44698</c:v>
                      </c:pt>
                      <c:pt idx="304">
                        <c:v>44699</c:v>
                      </c:pt>
                      <c:pt idx="305">
                        <c:v>44700</c:v>
                      </c:pt>
                      <c:pt idx="306">
                        <c:v>44701</c:v>
                      </c:pt>
                      <c:pt idx="307">
                        <c:v>44702</c:v>
                      </c:pt>
                      <c:pt idx="308">
                        <c:v>44703</c:v>
                      </c:pt>
                      <c:pt idx="309">
                        <c:v>44704</c:v>
                      </c:pt>
                      <c:pt idx="310">
                        <c:v>44705</c:v>
                      </c:pt>
                      <c:pt idx="311">
                        <c:v>44706</c:v>
                      </c:pt>
                      <c:pt idx="312">
                        <c:v>44707</c:v>
                      </c:pt>
                      <c:pt idx="313">
                        <c:v>44708</c:v>
                      </c:pt>
                      <c:pt idx="314">
                        <c:v>44709</c:v>
                      </c:pt>
                      <c:pt idx="315">
                        <c:v>44710</c:v>
                      </c:pt>
                      <c:pt idx="316">
                        <c:v>44711</c:v>
                      </c:pt>
                      <c:pt idx="317">
                        <c:v>44712</c:v>
                      </c:pt>
                      <c:pt idx="318">
                        <c:v>44713</c:v>
                      </c:pt>
                      <c:pt idx="319">
                        <c:v>44714</c:v>
                      </c:pt>
                      <c:pt idx="320">
                        <c:v>44715</c:v>
                      </c:pt>
                      <c:pt idx="321">
                        <c:v>44716</c:v>
                      </c:pt>
                      <c:pt idx="322">
                        <c:v>44717</c:v>
                      </c:pt>
                      <c:pt idx="323">
                        <c:v>44718</c:v>
                      </c:pt>
                      <c:pt idx="324">
                        <c:v>44719</c:v>
                      </c:pt>
                      <c:pt idx="325">
                        <c:v>44720</c:v>
                      </c:pt>
                      <c:pt idx="326">
                        <c:v>44721</c:v>
                      </c:pt>
                      <c:pt idx="327">
                        <c:v>44722</c:v>
                      </c:pt>
                      <c:pt idx="328">
                        <c:v>44723</c:v>
                      </c:pt>
                      <c:pt idx="329">
                        <c:v>44724</c:v>
                      </c:pt>
                      <c:pt idx="330">
                        <c:v>44725</c:v>
                      </c:pt>
                      <c:pt idx="331">
                        <c:v>44726</c:v>
                      </c:pt>
                      <c:pt idx="332">
                        <c:v>44727</c:v>
                      </c:pt>
                      <c:pt idx="333">
                        <c:v>44728</c:v>
                      </c:pt>
                      <c:pt idx="334">
                        <c:v>44729</c:v>
                      </c:pt>
                      <c:pt idx="335">
                        <c:v>44730</c:v>
                      </c:pt>
                      <c:pt idx="336">
                        <c:v>44731</c:v>
                      </c:pt>
                      <c:pt idx="337">
                        <c:v>44732</c:v>
                      </c:pt>
                      <c:pt idx="338">
                        <c:v>44733</c:v>
                      </c:pt>
                      <c:pt idx="339">
                        <c:v>44734</c:v>
                      </c:pt>
                      <c:pt idx="340">
                        <c:v>44735</c:v>
                      </c:pt>
                      <c:pt idx="341">
                        <c:v>44736</c:v>
                      </c:pt>
                      <c:pt idx="342">
                        <c:v>44737</c:v>
                      </c:pt>
                      <c:pt idx="343">
                        <c:v>44738</c:v>
                      </c:pt>
                      <c:pt idx="344">
                        <c:v>44739</c:v>
                      </c:pt>
                      <c:pt idx="345">
                        <c:v>44740</c:v>
                      </c:pt>
                      <c:pt idx="346">
                        <c:v>44741</c:v>
                      </c:pt>
                      <c:pt idx="347">
                        <c:v>44742</c:v>
                      </c:pt>
                      <c:pt idx="348">
                        <c:v>44743</c:v>
                      </c:pt>
                      <c:pt idx="349">
                        <c:v>44744</c:v>
                      </c:pt>
                      <c:pt idx="350">
                        <c:v>44745</c:v>
                      </c:pt>
                      <c:pt idx="351">
                        <c:v>44746</c:v>
                      </c:pt>
                      <c:pt idx="352">
                        <c:v>44747</c:v>
                      </c:pt>
                      <c:pt idx="353">
                        <c:v>44748</c:v>
                      </c:pt>
                      <c:pt idx="354">
                        <c:v>44749</c:v>
                      </c:pt>
                      <c:pt idx="355">
                        <c:v>44750</c:v>
                      </c:pt>
                      <c:pt idx="356">
                        <c:v>44751</c:v>
                      </c:pt>
                      <c:pt idx="357">
                        <c:v>44752</c:v>
                      </c:pt>
                      <c:pt idx="358">
                        <c:v>44753</c:v>
                      </c:pt>
                      <c:pt idx="359">
                        <c:v>44754</c:v>
                      </c:pt>
                      <c:pt idx="360">
                        <c:v>44755</c:v>
                      </c:pt>
                      <c:pt idx="361">
                        <c:v>44756</c:v>
                      </c:pt>
                      <c:pt idx="362">
                        <c:v>44757</c:v>
                      </c:pt>
                      <c:pt idx="363">
                        <c:v>44758</c:v>
                      </c:pt>
                      <c:pt idx="364">
                        <c:v>44759</c:v>
                      </c:pt>
                      <c:pt idx="365">
                        <c:v>44760</c:v>
                      </c:pt>
                      <c:pt idx="366">
                        <c:v>44761</c:v>
                      </c:pt>
                      <c:pt idx="367">
                        <c:v>44762</c:v>
                      </c:pt>
                      <c:pt idx="368">
                        <c:v>44763</c:v>
                      </c:pt>
                      <c:pt idx="369">
                        <c:v>44764</c:v>
                      </c:pt>
                      <c:pt idx="370">
                        <c:v>44765</c:v>
                      </c:pt>
                      <c:pt idx="371">
                        <c:v>44766</c:v>
                      </c:pt>
                      <c:pt idx="372">
                        <c:v>44767</c:v>
                      </c:pt>
                      <c:pt idx="373">
                        <c:v>44768</c:v>
                      </c:pt>
                      <c:pt idx="374">
                        <c:v>44769</c:v>
                      </c:pt>
                      <c:pt idx="375">
                        <c:v>44770</c:v>
                      </c:pt>
                      <c:pt idx="376">
                        <c:v>44771</c:v>
                      </c:pt>
                      <c:pt idx="377">
                        <c:v>44772</c:v>
                      </c:pt>
                      <c:pt idx="378">
                        <c:v>44773</c:v>
                      </c:pt>
                      <c:pt idx="379">
                        <c:v>44774</c:v>
                      </c:pt>
                      <c:pt idx="380">
                        <c:v>44775</c:v>
                      </c:pt>
                      <c:pt idx="38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DailyData!$N$2:$N$513</c15:sqref>
                        </c15:formulaRef>
                      </c:ext>
                    </c:extLst>
                    <c:numCache>
                      <c:formatCode>0</c:formatCode>
                      <c:ptCount val="512"/>
                      <c:pt idx="0">
                        <c:v>16</c:v>
                      </c:pt>
                      <c:pt idx="1">
                        <c:v>19</c:v>
                      </c:pt>
                      <c:pt idx="2">
                        <c:v>22</c:v>
                      </c:pt>
                      <c:pt idx="3">
                        <c:v>34</c:v>
                      </c:pt>
                      <c:pt idx="4">
                        <c:v>36</c:v>
                      </c:pt>
                      <c:pt idx="5">
                        <c:v>20</c:v>
                      </c:pt>
                      <c:pt idx="6">
                        <c:v>52</c:v>
                      </c:pt>
                      <c:pt idx="7">
                        <c:v>41</c:v>
                      </c:pt>
                      <c:pt idx="8">
                        <c:v>25</c:v>
                      </c:pt>
                      <c:pt idx="9">
                        <c:v>19</c:v>
                      </c:pt>
                      <c:pt idx="10">
                        <c:v>22</c:v>
                      </c:pt>
                      <c:pt idx="11">
                        <c:v>25</c:v>
                      </c:pt>
                      <c:pt idx="12">
                        <c:v>32</c:v>
                      </c:pt>
                      <c:pt idx="13">
                        <c:v>36</c:v>
                      </c:pt>
                      <c:pt idx="14">
                        <c:v>28</c:v>
                      </c:pt>
                      <c:pt idx="15">
                        <c:v>28</c:v>
                      </c:pt>
                      <c:pt idx="16">
                        <c:v>26</c:v>
                      </c:pt>
                      <c:pt idx="17">
                        <c:v>31</c:v>
                      </c:pt>
                      <c:pt idx="18">
                        <c:v>27</c:v>
                      </c:pt>
                      <c:pt idx="19">
                        <c:v>25</c:v>
                      </c:pt>
                      <c:pt idx="20">
                        <c:v>60</c:v>
                      </c:pt>
                      <c:pt idx="21">
                        <c:v>30</c:v>
                      </c:pt>
                      <c:pt idx="22">
                        <c:v>31</c:v>
                      </c:pt>
                      <c:pt idx="23">
                        <c:v>21</c:v>
                      </c:pt>
                      <c:pt idx="24">
                        <c:v>25</c:v>
                      </c:pt>
                      <c:pt idx="25">
                        <c:v>20</c:v>
                      </c:pt>
                      <c:pt idx="26">
                        <c:v>35</c:v>
                      </c:pt>
                      <c:pt idx="27">
                        <c:v>37</c:v>
                      </c:pt>
                      <c:pt idx="28">
                        <c:v>36</c:v>
                      </c:pt>
                      <c:pt idx="29">
                        <c:v>29</c:v>
                      </c:pt>
                      <c:pt idx="30">
                        <c:v>42</c:v>
                      </c:pt>
                      <c:pt idx="31">
                        <c:v>33</c:v>
                      </c:pt>
                      <c:pt idx="32">
                        <c:v>35</c:v>
                      </c:pt>
                      <c:pt idx="33">
                        <c:v>32</c:v>
                      </c:pt>
                      <c:pt idx="34">
                        <c:v>39</c:v>
                      </c:pt>
                      <c:pt idx="35">
                        <c:v>35</c:v>
                      </c:pt>
                      <c:pt idx="36">
                        <c:v>44</c:v>
                      </c:pt>
                      <c:pt idx="37">
                        <c:v>31</c:v>
                      </c:pt>
                      <c:pt idx="38">
                        <c:v>29</c:v>
                      </c:pt>
                      <c:pt idx="39">
                        <c:v>52</c:v>
                      </c:pt>
                      <c:pt idx="40">
                        <c:v>21</c:v>
                      </c:pt>
                      <c:pt idx="41">
                        <c:v>38</c:v>
                      </c:pt>
                      <c:pt idx="42">
                        <c:v>9</c:v>
                      </c:pt>
                      <c:pt idx="43">
                        <c:v>15</c:v>
                      </c:pt>
                      <c:pt idx="44">
                        <c:v>25</c:v>
                      </c:pt>
                      <c:pt idx="45">
                        <c:v>38</c:v>
                      </c:pt>
                      <c:pt idx="46">
                        <c:v>24</c:v>
                      </c:pt>
                      <c:pt idx="47">
                        <c:v>36</c:v>
                      </c:pt>
                      <c:pt idx="48">
                        <c:v>45</c:v>
                      </c:pt>
                      <c:pt idx="49">
                        <c:v>35</c:v>
                      </c:pt>
                      <c:pt idx="50">
                        <c:v>26</c:v>
                      </c:pt>
                      <c:pt idx="51">
                        <c:v>43</c:v>
                      </c:pt>
                      <c:pt idx="52">
                        <c:v>34</c:v>
                      </c:pt>
                      <c:pt idx="53">
                        <c:v>35</c:v>
                      </c:pt>
                      <c:pt idx="54">
                        <c:v>41</c:v>
                      </c:pt>
                      <c:pt idx="55">
                        <c:v>65</c:v>
                      </c:pt>
                      <c:pt idx="56">
                        <c:v>37</c:v>
                      </c:pt>
                      <c:pt idx="57">
                        <c:v>30</c:v>
                      </c:pt>
                      <c:pt idx="58">
                        <c:v>17</c:v>
                      </c:pt>
                      <c:pt idx="59">
                        <c:v>27</c:v>
                      </c:pt>
                      <c:pt idx="60">
                        <c:v>33</c:v>
                      </c:pt>
                      <c:pt idx="61">
                        <c:v>28</c:v>
                      </c:pt>
                      <c:pt idx="62">
                        <c:v>24</c:v>
                      </c:pt>
                      <c:pt idx="63">
                        <c:v>31</c:v>
                      </c:pt>
                      <c:pt idx="64">
                        <c:v>39</c:v>
                      </c:pt>
                      <c:pt idx="65">
                        <c:v>35</c:v>
                      </c:pt>
                      <c:pt idx="66">
                        <c:v>50</c:v>
                      </c:pt>
                      <c:pt idx="67">
                        <c:v>49</c:v>
                      </c:pt>
                      <c:pt idx="68">
                        <c:v>55</c:v>
                      </c:pt>
                      <c:pt idx="69">
                        <c:v>51</c:v>
                      </c:pt>
                      <c:pt idx="70">
                        <c:v>40</c:v>
                      </c:pt>
                      <c:pt idx="71">
                        <c:v>29</c:v>
                      </c:pt>
                      <c:pt idx="72">
                        <c:v>12</c:v>
                      </c:pt>
                      <c:pt idx="73">
                        <c:v>23</c:v>
                      </c:pt>
                      <c:pt idx="74">
                        <c:v>33</c:v>
                      </c:pt>
                      <c:pt idx="75">
                        <c:v>27</c:v>
                      </c:pt>
                      <c:pt idx="76">
                        <c:v>30</c:v>
                      </c:pt>
                      <c:pt idx="77">
                        <c:v>40</c:v>
                      </c:pt>
                      <c:pt idx="78">
                        <c:v>41</c:v>
                      </c:pt>
                      <c:pt idx="79">
                        <c:v>34</c:v>
                      </c:pt>
                      <c:pt idx="80">
                        <c:v>38</c:v>
                      </c:pt>
                      <c:pt idx="81">
                        <c:v>37</c:v>
                      </c:pt>
                      <c:pt idx="82">
                        <c:v>32</c:v>
                      </c:pt>
                      <c:pt idx="83">
                        <c:v>43</c:v>
                      </c:pt>
                      <c:pt idx="84">
                        <c:v>27</c:v>
                      </c:pt>
                      <c:pt idx="85">
                        <c:v>31</c:v>
                      </c:pt>
                      <c:pt idx="86">
                        <c:v>34</c:v>
                      </c:pt>
                      <c:pt idx="87">
                        <c:v>43</c:v>
                      </c:pt>
                      <c:pt idx="88">
                        <c:v>41</c:v>
                      </c:pt>
                      <c:pt idx="89">
                        <c:v>23</c:v>
                      </c:pt>
                      <c:pt idx="90">
                        <c:v>36</c:v>
                      </c:pt>
                      <c:pt idx="91">
                        <c:v>37</c:v>
                      </c:pt>
                      <c:pt idx="92">
                        <c:v>35</c:v>
                      </c:pt>
                      <c:pt idx="93">
                        <c:v>33</c:v>
                      </c:pt>
                      <c:pt idx="94">
                        <c:v>30</c:v>
                      </c:pt>
                      <c:pt idx="95">
                        <c:v>29</c:v>
                      </c:pt>
                      <c:pt idx="96">
                        <c:v>43</c:v>
                      </c:pt>
                      <c:pt idx="97">
                        <c:v>51</c:v>
                      </c:pt>
                      <c:pt idx="98">
                        <c:v>26</c:v>
                      </c:pt>
                      <c:pt idx="99">
                        <c:v>43</c:v>
                      </c:pt>
                      <c:pt idx="100">
                        <c:v>43</c:v>
                      </c:pt>
                      <c:pt idx="101">
                        <c:v>27</c:v>
                      </c:pt>
                      <c:pt idx="102">
                        <c:v>24</c:v>
                      </c:pt>
                      <c:pt idx="103">
                        <c:v>29</c:v>
                      </c:pt>
                      <c:pt idx="104">
                        <c:v>32</c:v>
                      </c:pt>
                      <c:pt idx="105">
                        <c:v>36</c:v>
                      </c:pt>
                      <c:pt idx="106">
                        <c:v>37</c:v>
                      </c:pt>
                      <c:pt idx="107">
                        <c:v>38</c:v>
                      </c:pt>
                      <c:pt idx="108">
                        <c:v>36</c:v>
                      </c:pt>
                      <c:pt idx="109">
                        <c:v>27</c:v>
                      </c:pt>
                      <c:pt idx="110">
                        <c:v>34</c:v>
                      </c:pt>
                      <c:pt idx="111">
                        <c:v>42</c:v>
                      </c:pt>
                      <c:pt idx="112">
                        <c:v>37</c:v>
                      </c:pt>
                      <c:pt idx="113">
                        <c:v>34</c:v>
                      </c:pt>
                      <c:pt idx="114">
                        <c:v>32</c:v>
                      </c:pt>
                      <c:pt idx="115">
                        <c:v>29</c:v>
                      </c:pt>
                      <c:pt idx="116">
                        <c:v>27</c:v>
                      </c:pt>
                      <c:pt idx="117">
                        <c:v>34</c:v>
                      </c:pt>
                      <c:pt idx="118">
                        <c:v>17</c:v>
                      </c:pt>
                      <c:pt idx="119">
                        <c:v>28</c:v>
                      </c:pt>
                      <c:pt idx="120">
                        <c:v>33</c:v>
                      </c:pt>
                      <c:pt idx="121">
                        <c:v>30</c:v>
                      </c:pt>
                      <c:pt idx="122">
                        <c:v>43</c:v>
                      </c:pt>
                      <c:pt idx="123">
                        <c:v>23</c:v>
                      </c:pt>
                      <c:pt idx="124">
                        <c:v>109</c:v>
                      </c:pt>
                      <c:pt idx="125">
                        <c:v>26</c:v>
                      </c:pt>
                      <c:pt idx="126">
                        <c:v>22</c:v>
                      </c:pt>
                      <c:pt idx="127">
                        <c:v>28</c:v>
                      </c:pt>
                      <c:pt idx="128">
                        <c:v>24</c:v>
                      </c:pt>
                      <c:pt idx="129">
                        <c:v>29</c:v>
                      </c:pt>
                      <c:pt idx="130">
                        <c:v>18</c:v>
                      </c:pt>
                      <c:pt idx="131">
                        <c:v>20</c:v>
                      </c:pt>
                      <c:pt idx="132">
                        <c:v>19</c:v>
                      </c:pt>
                      <c:pt idx="133">
                        <c:v>24</c:v>
                      </c:pt>
                      <c:pt idx="134">
                        <c:v>34</c:v>
                      </c:pt>
                      <c:pt idx="135">
                        <c:v>27</c:v>
                      </c:pt>
                      <c:pt idx="136">
                        <c:v>34</c:v>
                      </c:pt>
                      <c:pt idx="137">
                        <c:v>22</c:v>
                      </c:pt>
                      <c:pt idx="138">
                        <c:v>40</c:v>
                      </c:pt>
                      <c:pt idx="139">
                        <c:v>48</c:v>
                      </c:pt>
                      <c:pt idx="140">
                        <c:v>35</c:v>
                      </c:pt>
                      <c:pt idx="141">
                        <c:v>22</c:v>
                      </c:pt>
                      <c:pt idx="142">
                        <c:v>20</c:v>
                      </c:pt>
                      <c:pt idx="143">
                        <c:v>31</c:v>
                      </c:pt>
                      <c:pt idx="144">
                        <c:v>40</c:v>
                      </c:pt>
                      <c:pt idx="145">
                        <c:v>36</c:v>
                      </c:pt>
                      <c:pt idx="146">
                        <c:v>32</c:v>
                      </c:pt>
                      <c:pt idx="147">
                        <c:v>21</c:v>
                      </c:pt>
                      <c:pt idx="148">
                        <c:v>28</c:v>
                      </c:pt>
                      <c:pt idx="149">
                        <c:v>42</c:v>
                      </c:pt>
                      <c:pt idx="150">
                        <c:v>27</c:v>
                      </c:pt>
                      <c:pt idx="151">
                        <c:v>28</c:v>
                      </c:pt>
                      <c:pt idx="152">
                        <c:v>38</c:v>
                      </c:pt>
                      <c:pt idx="153">
                        <c:v>24</c:v>
                      </c:pt>
                      <c:pt idx="154">
                        <c:v>32</c:v>
                      </c:pt>
                      <c:pt idx="155">
                        <c:v>16</c:v>
                      </c:pt>
                      <c:pt idx="156">
                        <c:v>24</c:v>
                      </c:pt>
                      <c:pt idx="157">
                        <c:v>32</c:v>
                      </c:pt>
                      <c:pt idx="158">
                        <c:v>29</c:v>
                      </c:pt>
                      <c:pt idx="159">
                        <c:v>29</c:v>
                      </c:pt>
                      <c:pt idx="160">
                        <c:v>16</c:v>
                      </c:pt>
                      <c:pt idx="161">
                        <c:v>34</c:v>
                      </c:pt>
                      <c:pt idx="162">
                        <c:v>36</c:v>
                      </c:pt>
                      <c:pt idx="163">
                        <c:v>13</c:v>
                      </c:pt>
                      <c:pt idx="164">
                        <c:v>26</c:v>
                      </c:pt>
                      <c:pt idx="165">
                        <c:v>30</c:v>
                      </c:pt>
                      <c:pt idx="166">
                        <c:v>43</c:v>
                      </c:pt>
                      <c:pt idx="167">
                        <c:v>22</c:v>
                      </c:pt>
                      <c:pt idx="168">
                        <c:v>18</c:v>
                      </c:pt>
                      <c:pt idx="169">
                        <c:v>21</c:v>
                      </c:pt>
                      <c:pt idx="170">
                        <c:v>21</c:v>
                      </c:pt>
                      <c:pt idx="171">
                        <c:v>30</c:v>
                      </c:pt>
                      <c:pt idx="172">
                        <c:v>20</c:v>
                      </c:pt>
                      <c:pt idx="173">
                        <c:v>21</c:v>
                      </c:pt>
                      <c:pt idx="174">
                        <c:v>34</c:v>
                      </c:pt>
                      <c:pt idx="175">
                        <c:v>27</c:v>
                      </c:pt>
                      <c:pt idx="176">
                        <c:v>32</c:v>
                      </c:pt>
                      <c:pt idx="177">
                        <c:v>32</c:v>
                      </c:pt>
                      <c:pt idx="178">
                        <c:v>34</c:v>
                      </c:pt>
                      <c:pt idx="179">
                        <c:v>27</c:v>
                      </c:pt>
                      <c:pt idx="180">
                        <c:v>39</c:v>
                      </c:pt>
                      <c:pt idx="181">
                        <c:v>26</c:v>
                      </c:pt>
                      <c:pt idx="182">
                        <c:v>18</c:v>
                      </c:pt>
                      <c:pt idx="183">
                        <c:v>23</c:v>
                      </c:pt>
                      <c:pt idx="184">
                        <c:v>21</c:v>
                      </c:pt>
                      <c:pt idx="185">
                        <c:v>30</c:v>
                      </c:pt>
                      <c:pt idx="186">
                        <c:v>15</c:v>
                      </c:pt>
                      <c:pt idx="187">
                        <c:v>17</c:v>
                      </c:pt>
                      <c:pt idx="188">
                        <c:v>14</c:v>
                      </c:pt>
                      <c:pt idx="189">
                        <c:v>25</c:v>
                      </c:pt>
                      <c:pt idx="190">
                        <c:v>18</c:v>
                      </c:pt>
                      <c:pt idx="191">
                        <c:v>24</c:v>
                      </c:pt>
                      <c:pt idx="192">
                        <c:v>26</c:v>
                      </c:pt>
                      <c:pt idx="193">
                        <c:v>35</c:v>
                      </c:pt>
                      <c:pt idx="194">
                        <c:v>34</c:v>
                      </c:pt>
                      <c:pt idx="195">
                        <c:v>39</c:v>
                      </c:pt>
                      <c:pt idx="196">
                        <c:v>37</c:v>
                      </c:pt>
                      <c:pt idx="197">
                        <c:v>34</c:v>
                      </c:pt>
                      <c:pt idx="198">
                        <c:v>22</c:v>
                      </c:pt>
                      <c:pt idx="199">
                        <c:v>27</c:v>
                      </c:pt>
                      <c:pt idx="200">
                        <c:v>22</c:v>
                      </c:pt>
                      <c:pt idx="201">
                        <c:v>9</c:v>
                      </c:pt>
                      <c:pt idx="202">
                        <c:v>22</c:v>
                      </c:pt>
                      <c:pt idx="203">
                        <c:v>22</c:v>
                      </c:pt>
                      <c:pt idx="204">
                        <c:v>29</c:v>
                      </c:pt>
                      <c:pt idx="205">
                        <c:v>26</c:v>
                      </c:pt>
                      <c:pt idx="206">
                        <c:v>31</c:v>
                      </c:pt>
                      <c:pt idx="207">
                        <c:v>28</c:v>
                      </c:pt>
                      <c:pt idx="208">
                        <c:v>53</c:v>
                      </c:pt>
                      <c:pt idx="209">
                        <c:v>35</c:v>
                      </c:pt>
                      <c:pt idx="210">
                        <c:v>19</c:v>
                      </c:pt>
                      <c:pt idx="211">
                        <c:v>23</c:v>
                      </c:pt>
                      <c:pt idx="212">
                        <c:v>33</c:v>
                      </c:pt>
                      <c:pt idx="213">
                        <c:v>35</c:v>
                      </c:pt>
                      <c:pt idx="214">
                        <c:v>23</c:v>
                      </c:pt>
                      <c:pt idx="215">
                        <c:v>25</c:v>
                      </c:pt>
                      <c:pt idx="216">
                        <c:v>27</c:v>
                      </c:pt>
                      <c:pt idx="217">
                        <c:v>25</c:v>
                      </c:pt>
                      <c:pt idx="218">
                        <c:v>30</c:v>
                      </c:pt>
                      <c:pt idx="219">
                        <c:v>35</c:v>
                      </c:pt>
                      <c:pt idx="220">
                        <c:v>28</c:v>
                      </c:pt>
                      <c:pt idx="221">
                        <c:v>35</c:v>
                      </c:pt>
                      <c:pt idx="222">
                        <c:v>15</c:v>
                      </c:pt>
                      <c:pt idx="223">
                        <c:v>54</c:v>
                      </c:pt>
                      <c:pt idx="224">
                        <c:v>29</c:v>
                      </c:pt>
                      <c:pt idx="225">
                        <c:v>27</c:v>
                      </c:pt>
                      <c:pt idx="226">
                        <c:v>23</c:v>
                      </c:pt>
                      <c:pt idx="227">
                        <c:v>31</c:v>
                      </c:pt>
                      <c:pt idx="228">
                        <c:v>23</c:v>
                      </c:pt>
                      <c:pt idx="229">
                        <c:v>35</c:v>
                      </c:pt>
                      <c:pt idx="230">
                        <c:v>44</c:v>
                      </c:pt>
                      <c:pt idx="231">
                        <c:v>39</c:v>
                      </c:pt>
                      <c:pt idx="232">
                        <c:v>40</c:v>
                      </c:pt>
                      <c:pt idx="233">
                        <c:v>22</c:v>
                      </c:pt>
                      <c:pt idx="234">
                        <c:v>18</c:v>
                      </c:pt>
                      <c:pt idx="235">
                        <c:v>30</c:v>
                      </c:pt>
                      <c:pt idx="236">
                        <c:v>23</c:v>
                      </c:pt>
                      <c:pt idx="237">
                        <c:v>27</c:v>
                      </c:pt>
                      <c:pt idx="238">
                        <c:v>29</c:v>
                      </c:pt>
                      <c:pt idx="239">
                        <c:v>41</c:v>
                      </c:pt>
                      <c:pt idx="240">
                        <c:v>25</c:v>
                      </c:pt>
                      <c:pt idx="241">
                        <c:v>37</c:v>
                      </c:pt>
                      <c:pt idx="242">
                        <c:v>50</c:v>
                      </c:pt>
                      <c:pt idx="243">
                        <c:v>29</c:v>
                      </c:pt>
                      <c:pt idx="244">
                        <c:v>43</c:v>
                      </c:pt>
                      <c:pt idx="245">
                        <c:v>24</c:v>
                      </c:pt>
                      <c:pt idx="246">
                        <c:v>37</c:v>
                      </c:pt>
                      <c:pt idx="247">
                        <c:v>8</c:v>
                      </c:pt>
                      <c:pt idx="248">
                        <c:v>41</c:v>
                      </c:pt>
                      <c:pt idx="249">
                        <c:v>39</c:v>
                      </c:pt>
                      <c:pt idx="250">
                        <c:v>35</c:v>
                      </c:pt>
                      <c:pt idx="251">
                        <c:v>83</c:v>
                      </c:pt>
                      <c:pt idx="252">
                        <c:v>36</c:v>
                      </c:pt>
                      <c:pt idx="253">
                        <c:v>21</c:v>
                      </c:pt>
                      <c:pt idx="254">
                        <c:v>37</c:v>
                      </c:pt>
                      <c:pt idx="255">
                        <c:v>27</c:v>
                      </c:pt>
                      <c:pt idx="256">
                        <c:v>39</c:v>
                      </c:pt>
                      <c:pt idx="257">
                        <c:v>32</c:v>
                      </c:pt>
                      <c:pt idx="258">
                        <c:v>43</c:v>
                      </c:pt>
                      <c:pt idx="259">
                        <c:v>43</c:v>
                      </c:pt>
                      <c:pt idx="260">
                        <c:v>39</c:v>
                      </c:pt>
                      <c:pt idx="261">
                        <c:v>19</c:v>
                      </c:pt>
                      <c:pt idx="262">
                        <c:v>40</c:v>
                      </c:pt>
                      <c:pt idx="263">
                        <c:v>33</c:v>
                      </c:pt>
                      <c:pt idx="264">
                        <c:v>30</c:v>
                      </c:pt>
                      <c:pt idx="265">
                        <c:v>47</c:v>
                      </c:pt>
                      <c:pt idx="266">
                        <c:v>37</c:v>
                      </c:pt>
                      <c:pt idx="267">
                        <c:v>27</c:v>
                      </c:pt>
                      <c:pt idx="268">
                        <c:v>22</c:v>
                      </c:pt>
                      <c:pt idx="269">
                        <c:v>28</c:v>
                      </c:pt>
                      <c:pt idx="270">
                        <c:v>36</c:v>
                      </c:pt>
                      <c:pt idx="271">
                        <c:v>34</c:v>
                      </c:pt>
                      <c:pt idx="272">
                        <c:v>51</c:v>
                      </c:pt>
                      <c:pt idx="273">
                        <c:v>20</c:v>
                      </c:pt>
                      <c:pt idx="274">
                        <c:v>26</c:v>
                      </c:pt>
                      <c:pt idx="275">
                        <c:v>47</c:v>
                      </c:pt>
                      <c:pt idx="276">
                        <c:v>35</c:v>
                      </c:pt>
                      <c:pt idx="277">
                        <c:v>57</c:v>
                      </c:pt>
                      <c:pt idx="278">
                        <c:v>50</c:v>
                      </c:pt>
                      <c:pt idx="279">
                        <c:v>57</c:v>
                      </c:pt>
                      <c:pt idx="280">
                        <c:v>56</c:v>
                      </c:pt>
                      <c:pt idx="281">
                        <c:v>27</c:v>
                      </c:pt>
                      <c:pt idx="282">
                        <c:v>42</c:v>
                      </c:pt>
                      <c:pt idx="283">
                        <c:v>48</c:v>
                      </c:pt>
                      <c:pt idx="284">
                        <c:v>41</c:v>
                      </c:pt>
                      <c:pt idx="285">
                        <c:v>53</c:v>
                      </c:pt>
                      <c:pt idx="286">
                        <c:v>46</c:v>
                      </c:pt>
                      <c:pt idx="287">
                        <c:v>48</c:v>
                      </c:pt>
                      <c:pt idx="288">
                        <c:v>32</c:v>
                      </c:pt>
                      <c:pt idx="289">
                        <c:v>38</c:v>
                      </c:pt>
                      <c:pt idx="290">
                        <c:v>37</c:v>
                      </c:pt>
                      <c:pt idx="291">
                        <c:v>40</c:v>
                      </c:pt>
                      <c:pt idx="292">
                        <c:v>105</c:v>
                      </c:pt>
                      <c:pt idx="293">
                        <c:v>49</c:v>
                      </c:pt>
                      <c:pt idx="294">
                        <c:v>32</c:v>
                      </c:pt>
                      <c:pt idx="295">
                        <c:v>33</c:v>
                      </c:pt>
                      <c:pt idx="296">
                        <c:v>46</c:v>
                      </c:pt>
                      <c:pt idx="297">
                        <c:v>37</c:v>
                      </c:pt>
                      <c:pt idx="298">
                        <c:v>35</c:v>
                      </c:pt>
                      <c:pt idx="299">
                        <c:v>40</c:v>
                      </c:pt>
                      <c:pt idx="300">
                        <c:v>35</c:v>
                      </c:pt>
                      <c:pt idx="301">
                        <c:v>39</c:v>
                      </c:pt>
                      <c:pt idx="302">
                        <c:v>34</c:v>
                      </c:pt>
                      <c:pt idx="303">
                        <c:v>33</c:v>
                      </c:pt>
                      <c:pt idx="304">
                        <c:v>32</c:v>
                      </c:pt>
                      <c:pt idx="305">
                        <c:v>44</c:v>
                      </c:pt>
                      <c:pt idx="306">
                        <c:v>32</c:v>
                      </c:pt>
                      <c:pt idx="307">
                        <c:v>27</c:v>
                      </c:pt>
                      <c:pt idx="308">
                        <c:v>26</c:v>
                      </c:pt>
                      <c:pt idx="309">
                        <c:v>29</c:v>
                      </c:pt>
                      <c:pt idx="310">
                        <c:v>31</c:v>
                      </c:pt>
                      <c:pt idx="311">
                        <c:v>37</c:v>
                      </c:pt>
                      <c:pt idx="312">
                        <c:v>39</c:v>
                      </c:pt>
                      <c:pt idx="313">
                        <c:v>46</c:v>
                      </c:pt>
                      <c:pt idx="314">
                        <c:v>47</c:v>
                      </c:pt>
                      <c:pt idx="315">
                        <c:v>33</c:v>
                      </c:pt>
                      <c:pt idx="316">
                        <c:v>35</c:v>
                      </c:pt>
                      <c:pt idx="317">
                        <c:v>31</c:v>
                      </c:pt>
                      <c:pt idx="318">
                        <c:v>36</c:v>
                      </c:pt>
                      <c:pt idx="319">
                        <c:v>43</c:v>
                      </c:pt>
                      <c:pt idx="320">
                        <c:v>26</c:v>
                      </c:pt>
                      <c:pt idx="321">
                        <c:v>39</c:v>
                      </c:pt>
                      <c:pt idx="322">
                        <c:v>44</c:v>
                      </c:pt>
                      <c:pt idx="323">
                        <c:v>38</c:v>
                      </c:pt>
                      <c:pt idx="324">
                        <c:v>41</c:v>
                      </c:pt>
                      <c:pt idx="325">
                        <c:v>32</c:v>
                      </c:pt>
                      <c:pt idx="326">
                        <c:v>44</c:v>
                      </c:pt>
                      <c:pt idx="327">
                        <c:v>25</c:v>
                      </c:pt>
                      <c:pt idx="328">
                        <c:v>36</c:v>
                      </c:pt>
                      <c:pt idx="329">
                        <c:v>35</c:v>
                      </c:pt>
                      <c:pt idx="330">
                        <c:v>23</c:v>
                      </c:pt>
                      <c:pt idx="331">
                        <c:v>46</c:v>
                      </c:pt>
                      <c:pt idx="332">
                        <c:v>46</c:v>
                      </c:pt>
                      <c:pt idx="333">
                        <c:v>45</c:v>
                      </c:pt>
                      <c:pt idx="334">
                        <c:v>43</c:v>
                      </c:pt>
                      <c:pt idx="335">
                        <c:v>40</c:v>
                      </c:pt>
                      <c:pt idx="336">
                        <c:v>30</c:v>
                      </c:pt>
                      <c:pt idx="337">
                        <c:v>25</c:v>
                      </c:pt>
                      <c:pt idx="338">
                        <c:v>44</c:v>
                      </c:pt>
                      <c:pt idx="339">
                        <c:v>36</c:v>
                      </c:pt>
                      <c:pt idx="340">
                        <c:v>42</c:v>
                      </c:pt>
                      <c:pt idx="341">
                        <c:v>43</c:v>
                      </c:pt>
                      <c:pt idx="342">
                        <c:v>40</c:v>
                      </c:pt>
                      <c:pt idx="343">
                        <c:v>37</c:v>
                      </c:pt>
                      <c:pt idx="344">
                        <c:v>19</c:v>
                      </c:pt>
                      <c:pt idx="345">
                        <c:v>33</c:v>
                      </c:pt>
                      <c:pt idx="346">
                        <c:v>40</c:v>
                      </c:pt>
                      <c:pt idx="347">
                        <c:v>49</c:v>
                      </c:pt>
                      <c:pt idx="348">
                        <c:v>60</c:v>
                      </c:pt>
                      <c:pt idx="349">
                        <c:v>40</c:v>
                      </c:pt>
                      <c:pt idx="350">
                        <c:v>41</c:v>
                      </c:pt>
                      <c:pt idx="351">
                        <c:v>45</c:v>
                      </c:pt>
                      <c:pt idx="352">
                        <c:v>35</c:v>
                      </c:pt>
                      <c:pt idx="353">
                        <c:v>35</c:v>
                      </c:pt>
                      <c:pt idx="354">
                        <c:v>38</c:v>
                      </c:pt>
                      <c:pt idx="355">
                        <c:v>37</c:v>
                      </c:pt>
                      <c:pt idx="356">
                        <c:v>40</c:v>
                      </c:pt>
                      <c:pt idx="357">
                        <c:v>41</c:v>
                      </c:pt>
                      <c:pt idx="358">
                        <c:v>34</c:v>
                      </c:pt>
                      <c:pt idx="359">
                        <c:v>40</c:v>
                      </c:pt>
                      <c:pt idx="360">
                        <c:v>37</c:v>
                      </c:pt>
                      <c:pt idx="361">
                        <c:v>52</c:v>
                      </c:pt>
                      <c:pt idx="362">
                        <c:v>24</c:v>
                      </c:pt>
                      <c:pt idx="363">
                        <c:v>44</c:v>
                      </c:pt>
                      <c:pt idx="364">
                        <c:v>41</c:v>
                      </c:pt>
                      <c:pt idx="365">
                        <c:v>55</c:v>
                      </c:pt>
                      <c:pt idx="366">
                        <c:v>36</c:v>
                      </c:pt>
                      <c:pt idx="367">
                        <c:v>32</c:v>
                      </c:pt>
                      <c:pt idx="368">
                        <c:v>36</c:v>
                      </c:pt>
                      <c:pt idx="369">
                        <c:v>29</c:v>
                      </c:pt>
                      <c:pt idx="370">
                        <c:v>51</c:v>
                      </c:pt>
                      <c:pt idx="371">
                        <c:v>36</c:v>
                      </c:pt>
                      <c:pt idx="372">
                        <c:v>28</c:v>
                      </c:pt>
                      <c:pt idx="373">
                        <c:v>28</c:v>
                      </c:pt>
                      <c:pt idx="374">
                        <c:v>36</c:v>
                      </c:pt>
                      <c:pt idx="375">
                        <c:v>37</c:v>
                      </c:pt>
                      <c:pt idx="376">
                        <c:v>39</c:v>
                      </c:pt>
                      <c:pt idx="377">
                        <c:v>39</c:v>
                      </c:pt>
                      <c:pt idx="378">
                        <c:v>36</c:v>
                      </c:pt>
                      <c:pt idx="379">
                        <c:v>32</c:v>
                      </c:pt>
                      <c:pt idx="380">
                        <c:v>42</c:v>
                      </c:pt>
                      <c:pt idx="381">
                        <c:v>35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3974-45AF-9613-8CE09AE3B6D0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Government St Bike Lanes - Average Daily Users </a:t>
            </a:r>
          </a:p>
        </c:rich>
      </c:tx>
      <c:layout>
        <c:manualLayout>
          <c:xMode val="edge"/>
          <c:yMode val="edge"/>
          <c:x val="0.33057152542297913"/>
          <c:y val="3.056001888155713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Monthly!$C$2</c:f>
              <c:strCache>
                <c:ptCount val="1"/>
                <c:pt idx="0">
                  <c:v>Inbound (North)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July</c:v>
                  </c:pt>
                  <c:pt idx="1">
                    <c:v>August</c:v>
                  </c:pt>
                  <c:pt idx="2">
                    <c:v>September</c:v>
                  </c:pt>
                  <c:pt idx="3">
                    <c:v>October</c:v>
                  </c:pt>
                  <c:pt idx="4">
                    <c:v>November</c:v>
                  </c:pt>
                  <c:pt idx="5">
                    <c:v>December</c:v>
                  </c:pt>
                  <c:pt idx="6">
                    <c:v>January</c:v>
                  </c:pt>
                  <c:pt idx="7">
                    <c:v>February</c:v>
                  </c:pt>
                  <c:pt idx="8">
                    <c:v>March</c:v>
                  </c:pt>
                  <c:pt idx="9">
                    <c:v>April</c:v>
                  </c:pt>
                  <c:pt idx="10">
                    <c:v>May</c:v>
                  </c:pt>
                  <c:pt idx="11">
                    <c:v>June</c:v>
                  </c:pt>
                  <c:pt idx="12">
                    <c:v>July</c:v>
                  </c:pt>
                </c:lvl>
                <c:lvl>
                  <c:pt idx="0">
                    <c:v>2021</c:v>
                  </c:pt>
                  <c:pt idx="6">
                    <c:v>2022</c:v>
                  </c:pt>
                </c:lvl>
              </c:multiLvlStrCache>
            </c:multiLvlStrRef>
          </c:cat>
          <c:val>
            <c:numRef>
              <c:f>Monthly!$C$3:$C$15</c:f>
              <c:numCache>
                <c:formatCode>0</c:formatCode>
                <c:ptCount val="13"/>
                <c:pt idx="0">
                  <c:v>13.42857143</c:v>
                </c:pt>
                <c:pt idx="1">
                  <c:v>15.74193548</c:v>
                </c:pt>
                <c:pt idx="2">
                  <c:v>18.466666669999999</c:v>
                </c:pt>
                <c:pt idx="3">
                  <c:v>17.709677419999998</c:v>
                </c:pt>
                <c:pt idx="4">
                  <c:v>16.466666669999999</c:v>
                </c:pt>
                <c:pt idx="5" formatCode="General">
                  <c:v>15</c:v>
                </c:pt>
                <c:pt idx="6">
                  <c:v>13</c:v>
                </c:pt>
                <c:pt idx="7">
                  <c:v>14</c:v>
                </c:pt>
                <c:pt idx="8">
                  <c:v>16</c:v>
                </c:pt>
                <c:pt idx="9">
                  <c:v>19</c:v>
                </c:pt>
                <c:pt idx="10">
                  <c:v>19</c:v>
                </c:pt>
                <c:pt idx="11">
                  <c:v>19</c:v>
                </c:pt>
                <c:pt idx="12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74C-4C23-9B61-9CEC165799A3}"/>
            </c:ext>
          </c:extLst>
        </c:ser>
        <c:ser>
          <c:idx val="1"/>
          <c:order val="2"/>
          <c:tx>
            <c:strRef>
              <c:f>Monthly!$D$2</c:f>
              <c:strCache>
                <c:ptCount val="1"/>
                <c:pt idx="0">
                  <c:v>Outbound (South)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Monthly!$A$3:$B$15</c:f>
              <c:multiLvlStrCache>
                <c:ptCount val="13"/>
                <c:lvl>
                  <c:pt idx="0">
                    <c:v>July</c:v>
                  </c:pt>
                  <c:pt idx="1">
                    <c:v>August</c:v>
                  </c:pt>
                  <c:pt idx="2">
                    <c:v>September</c:v>
                  </c:pt>
                  <c:pt idx="3">
                    <c:v>October</c:v>
                  </c:pt>
                  <c:pt idx="4">
                    <c:v>November</c:v>
                  </c:pt>
                  <c:pt idx="5">
                    <c:v>December</c:v>
                  </c:pt>
                  <c:pt idx="6">
                    <c:v>January</c:v>
                  </c:pt>
                  <c:pt idx="7">
                    <c:v>February</c:v>
                  </c:pt>
                  <c:pt idx="8">
                    <c:v>March</c:v>
                  </c:pt>
                  <c:pt idx="9">
                    <c:v>April</c:v>
                  </c:pt>
                  <c:pt idx="10">
                    <c:v>May</c:v>
                  </c:pt>
                  <c:pt idx="11">
                    <c:v>June</c:v>
                  </c:pt>
                  <c:pt idx="12">
                    <c:v>July</c:v>
                  </c:pt>
                </c:lvl>
                <c:lvl>
                  <c:pt idx="0">
                    <c:v>2021</c:v>
                  </c:pt>
                  <c:pt idx="6">
                    <c:v>2022</c:v>
                  </c:pt>
                </c:lvl>
              </c:multiLvlStrCache>
            </c:multiLvlStrRef>
          </c:cat>
          <c:val>
            <c:numRef>
              <c:f>Monthly!$D$3:$D$15</c:f>
              <c:numCache>
                <c:formatCode>0</c:formatCode>
                <c:ptCount val="13"/>
                <c:pt idx="0">
                  <c:v>15.07142857</c:v>
                </c:pt>
                <c:pt idx="1">
                  <c:v>15.51612903</c:v>
                </c:pt>
                <c:pt idx="2">
                  <c:v>17.033333330000001</c:v>
                </c:pt>
                <c:pt idx="3">
                  <c:v>16.96774194</c:v>
                </c:pt>
                <c:pt idx="4">
                  <c:v>15.866666670000001</c:v>
                </c:pt>
                <c:pt idx="5" formatCode="General">
                  <c:v>15</c:v>
                </c:pt>
                <c:pt idx="6">
                  <c:v>13</c:v>
                </c:pt>
                <c:pt idx="7" formatCode="General">
                  <c:v>14</c:v>
                </c:pt>
                <c:pt idx="8">
                  <c:v>17</c:v>
                </c:pt>
                <c:pt idx="9">
                  <c:v>20</c:v>
                </c:pt>
                <c:pt idx="10">
                  <c:v>20</c:v>
                </c:pt>
                <c:pt idx="11">
                  <c:v>19</c:v>
                </c:pt>
                <c:pt idx="12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74C-4C23-9B61-9CEC165799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July</c:v>
                        </c:pt>
                        <c:pt idx="1">
                          <c:v>August</c:v>
                        </c:pt>
                        <c:pt idx="2">
                          <c:v>September</c:v>
                        </c:pt>
                        <c:pt idx="3">
                          <c:v>October</c:v>
                        </c:pt>
                        <c:pt idx="4">
                          <c:v>November</c:v>
                        </c:pt>
                        <c:pt idx="5">
                          <c:v>December</c:v>
                        </c:pt>
                        <c:pt idx="6">
                          <c:v>January</c:v>
                        </c:pt>
                        <c:pt idx="7">
                          <c:v>February</c:v>
                        </c:pt>
                        <c:pt idx="8">
                          <c:v>March</c:v>
                        </c:pt>
                        <c:pt idx="9">
                          <c:v>April</c:v>
                        </c:pt>
                        <c:pt idx="10">
                          <c:v>May</c:v>
                        </c:pt>
                        <c:pt idx="11">
                          <c:v>June</c:v>
                        </c:pt>
                        <c:pt idx="12">
                          <c:v>July</c:v>
                        </c:pt>
                      </c:lvl>
                      <c:lvl>
                        <c:pt idx="0">
                          <c:v>2021</c:v>
                        </c:pt>
                        <c:pt idx="6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Monthly!$B$3:$B$15</c15:sqref>
                        </c15:formulaRef>
                      </c:ext>
                    </c:extLst>
                    <c:numCache>
                      <c:formatCode>General</c:formatCode>
                      <c:ptCount val="1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574C-4C23-9B61-9CEC165799A3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Monthly!$A$3:$B$15</c15:sqref>
                        </c15:formulaRef>
                      </c:ext>
                    </c:extLst>
                    <c:multiLvlStrCache>
                      <c:ptCount val="13"/>
                      <c:lvl>
                        <c:pt idx="0">
                          <c:v>July</c:v>
                        </c:pt>
                        <c:pt idx="1">
                          <c:v>August</c:v>
                        </c:pt>
                        <c:pt idx="2">
                          <c:v>September</c:v>
                        </c:pt>
                        <c:pt idx="3">
                          <c:v>October</c:v>
                        </c:pt>
                        <c:pt idx="4">
                          <c:v>November</c:v>
                        </c:pt>
                        <c:pt idx="5">
                          <c:v>December</c:v>
                        </c:pt>
                        <c:pt idx="6">
                          <c:v>January</c:v>
                        </c:pt>
                        <c:pt idx="7">
                          <c:v>February</c:v>
                        </c:pt>
                        <c:pt idx="8">
                          <c:v>March</c:v>
                        </c:pt>
                        <c:pt idx="9">
                          <c:v>April</c:v>
                        </c:pt>
                        <c:pt idx="10">
                          <c:v>May</c:v>
                        </c:pt>
                        <c:pt idx="11">
                          <c:v>June</c:v>
                        </c:pt>
                        <c:pt idx="12">
                          <c:v>July</c:v>
                        </c:pt>
                      </c:lvl>
                      <c:lvl>
                        <c:pt idx="0">
                          <c:v>2021</c:v>
                        </c:pt>
                        <c:pt idx="6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Monthly!$E$3:$E$15</c15:sqref>
                        </c15:formulaRef>
                      </c:ext>
                    </c:extLst>
                    <c:numCache>
                      <c:formatCode>0</c:formatCode>
                      <c:ptCount val="13"/>
                      <c:pt idx="0">
                        <c:v>28.5</c:v>
                      </c:pt>
                      <c:pt idx="1">
                        <c:v>31.258064520000001</c:v>
                      </c:pt>
                      <c:pt idx="2">
                        <c:v>35.5</c:v>
                      </c:pt>
                      <c:pt idx="3">
                        <c:v>34.677419350000001</c:v>
                      </c:pt>
                      <c:pt idx="4">
                        <c:v>32.333333330000002</c:v>
                      </c:pt>
                      <c:pt idx="5" formatCode="General">
                        <c:v>30</c:v>
                      </c:pt>
                      <c:pt idx="6" formatCode="General">
                        <c:v>26</c:v>
                      </c:pt>
                      <c:pt idx="7" formatCode="General">
                        <c:v>28</c:v>
                      </c:pt>
                      <c:pt idx="8" formatCode="General">
                        <c:v>33</c:v>
                      </c:pt>
                      <c:pt idx="9" formatCode="General">
                        <c:v>39</c:v>
                      </c:pt>
                      <c:pt idx="10" formatCode="General">
                        <c:v>39</c:v>
                      </c:pt>
                      <c:pt idx="11" formatCode="General">
                        <c:v>38</c:v>
                      </c:pt>
                      <c:pt idx="12" formatCode="General">
                        <c:v>39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574C-4C23-9B61-9CEC165799A3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Government St Bike Lanes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'Summary-ALL'!$B$13</c:f>
              <c:strCache>
                <c:ptCount val="1"/>
                <c:pt idx="0">
                  <c:v>Inbound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13.419354838709678</c:v>
                </c:pt>
                <c:pt idx="1">
                  <c:v>14.071428571428571</c:v>
                </c:pt>
                <c:pt idx="2">
                  <c:v>16.032258064516128</c:v>
                </c:pt>
                <c:pt idx="3">
                  <c:v>19</c:v>
                </c:pt>
                <c:pt idx="4">
                  <c:v>18.903225806451612</c:v>
                </c:pt>
                <c:pt idx="5">
                  <c:v>18.8</c:v>
                </c:pt>
                <c:pt idx="6">
                  <c:v>18.088888888888889</c:v>
                </c:pt>
                <c:pt idx="7">
                  <c:v>16.117647058823529</c:v>
                </c:pt>
                <c:pt idx="8">
                  <c:v>18.466666666666665</c:v>
                </c:pt>
                <c:pt idx="9">
                  <c:v>17.70967741935484</c:v>
                </c:pt>
                <c:pt idx="10">
                  <c:v>16.2</c:v>
                </c:pt>
                <c:pt idx="11">
                  <c:v>14.548387096774194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92-4072-A373-BAD6747D7D22}"/>
            </c:ext>
          </c:extLst>
        </c:ser>
        <c:ser>
          <c:idx val="1"/>
          <c:order val="1"/>
          <c:tx>
            <c:strRef>
              <c:f>'Summary-ALL'!$C$13</c:f>
              <c:strCache>
                <c:ptCount val="1"/>
                <c:pt idx="0">
                  <c:v>Outbound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12.838709677419354</c:v>
                </c:pt>
                <c:pt idx="1">
                  <c:v>14.107142857142858</c:v>
                </c:pt>
                <c:pt idx="2">
                  <c:v>17.387096774193548</c:v>
                </c:pt>
                <c:pt idx="3">
                  <c:v>19.866666666666667</c:v>
                </c:pt>
                <c:pt idx="4">
                  <c:v>19.870967741935484</c:v>
                </c:pt>
                <c:pt idx="5">
                  <c:v>18.533333333333335</c:v>
                </c:pt>
                <c:pt idx="6">
                  <c:v>17.488888888888887</c:v>
                </c:pt>
                <c:pt idx="7">
                  <c:v>15.588235294117647</c:v>
                </c:pt>
                <c:pt idx="8">
                  <c:v>17.033333333333335</c:v>
                </c:pt>
                <c:pt idx="9">
                  <c:v>16.967741935483872</c:v>
                </c:pt>
                <c:pt idx="10">
                  <c:v>15.833333333333334</c:v>
                </c:pt>
                <c:pt idx="11">
                  <c:v>15.387096774193548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292-4072-A373-BAD6747D7D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26.258064516129032</c:v>
                      </c:pt>
                      <c:pt idx="1">
                        <c:v>28.178571428571431</c:v>
                      </c:pt>
                      <c:pt idx="2">
                        <c:v>33.41935483870968</c:v>
                      </c:pt>
                      <c:pt idx="3">
                        <c:v>38.866666666666667</c:v>
                      </c:pt>
                      <c:pt idx="4">
                        <c:v>38.774193548387096</c:v>
                      </c:pt>
                      <c:pt idx="5">
                        <c:v>37.333333333333336</c:v>
                      </c:pt>
                      <c:pt idx="6">
                        <c:v>35.577777777777776</c:v>
                      </c:pt>
                      <c:pt idx="7">
                        <c:v>31.705882352941174</c:v>
                      </c:pt>
                      <c:pt idx="8">
                        <c:v>35.5</c:v>
                      </c:pt>
                      <c:pt idx="9">
                        <c:v>34.677419354838712</c:v>
                      </c:pt>
                      <c:pt idx="10">
                        <c:v>32.033333333333331</c:v>
                      </c:pt>
                      <c:pt idx="11">
                        <c:v>29.935483870967744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D292-4072-A373-BAD6747D7D22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Government St Bike Lanes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'Summary-ALL'!$C$28</c:f>
              <c:strCache>
                <c:ptCount val="1"/>
                <c:pt idx="0">
                  <c:v>Outbound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15.145454545454545</c:v>
                </c:pt>
                <c:pt idx="1">
                  <c:v>15.381818181818181</c:v>
                </c:pt>
                <c:pt idx="2">
                  <c:v>16.527272727272727</c:v>
                </c:pt>
                <c:pt idx="3">
                  <c:v>17.037037037037038</c:v>
                </c:pt>
                <c:pt idx="4">
                  <c:v>18</c:v>
                </c:pt>
                <c:pt idx="5">
                  <c:v>19.314814814814813</c:v>
                </c:pt>
                <c:pt idx="6">
                  <c:v>16.054545454545455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10-4A52-9BEF-1C800EE24566}"/>
            </c:ext>
          </c:extLst>
        </c:ser>
        <c:ser>
          <c:idx val="1"/>
          <c:order val="1"/>
          <c:tx>
            <c:strRef>
              <c:f>'Summary-ALL'!$B$28</c:f>
              <c:strCache>
                <c:ptCount val="1"/>
                <c:pt idx="0">
                  <c:v>Inbound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15.581818181818182</c:v>
                </c:pt>
                <c:pt idx="1">
                  <c:v>14.981818181818182</c:v>
                </c:pt>
                <c:pt idx="2">
                  <c:v>16.654545454545456</c:v>
                </c:pt>
                <c:pt idx="3">
                  <c:v>17.055555555555557</c:v>
                </c:pt>
                <c:pt idx="4">
                  <c:v>18.018518518518519</c:v>
                </c:pt>
                <c:pt idx="5">
                  <c:v>19.648148148148149</c:v>
                </c:pt>
                <c:pt idx="6">
                  <c:v>15.945454545454545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10-4A52-9BEF-1C800EE245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30.727272727272727</c:v>
                      </c:pt>
                      <c:pt idx="1">
                        <c:v>30.363636363636363</c:v>
                      </c:pt>
                      <c:pt idx="2">
                        <c:v>33.181818181818187</c:v>
                      </c:pt>
                      <c:pt idx="3">
                        <c:v>34.092592592592595</c:v>
                      </c:pt>
                      <c:pt idx="4">
                        <c:v>36.018518518518519</c:v>
                      </c:pt>
                      <c:pt idx="5">
                        <c:v>38.962962962962962</c:v>
                      </c:pt>
                      <c:pt idx="6">
                        <c:v>32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610-4A52-9BEF-1C800EE24566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Government St Bike Lanes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Inbound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0.18315018315018314</c:v>
                </c:pt>
                <c:pt idx="1">
                  <c:v>0.30036630036630035</c:v>
                </c:pt>
                <c:pt idx="2">
                  <c:v>0.18681318681318682</c:v>
                </c:pt>
                <c:pt idx="3">
                  <c:v>4.3956043956043959E-2</c:v>
                </c:pt>
                <c:pt idx="4">
                  <c:v>8.7912087912087919E-2</c:v>
                </c:pt>
                <c:pt idx="5">
                  <c:v>0.16849816849816851</c:v>
                </c:pt>
                <c:pt idx="6">
                  <c:v>0.4175824175824176</c:v>
                </c:pt>
                <c:pt idx="7">
                  <c:v>1.0036630036630036</c:v>
                </c:pt>
                <c:pt idx="8">
                  <c:v>0.97069597069597069</c:v>
                </c:pt>
                <c:pt idx="9">
                  <c:v>1.0915750915750915</c:v>
                </c:pt>
                <c:pt idx="10">
                  <c:v>1.5201465201465201</c:v>
                </c:pt>
                <c:pt idx="11">
                  <c:v>1.0036630036630036</c:v>
                </c:pt>
                <c:pt idx="12">
                  <c:v>0.94139194139194138</c:v>
                </c:pt>
                <c:pt idx="13">
                  <c:v>0.92307692307692313</c:v>
                </c:pt>
                <c:pt idx="14">
                  <c:v>0.79120879120879117</c:v>
                </c:pt>
                <c:pt idx="15">
                  <c:v>0.78021978021978022</c:v>
                </c:pt>
                <c:pt idx="16">
                  <c:v>0.87912087912087911</c:v>
                </c:pt>
                <c:pt idx="17">
                  <c:v>1.0659340659340659</c:v>
                </c:pt>
                <c:pt idx="18">
                  <c:v>1.1025641025641026</c:v>
                </c:pt>
                <c:pt idx="19">
                  <c:v>0.87545787545787546</c:v>
                </c:pt>
                <c:pt idx="20">
                  <c:v>0.706959706959707</c:v>
                </c:pt>
                <c:pt idx="21">
                  <c:v>0.59706959706959706</c:v>
                </c:pt>
                <c:pt idx="22">
                  <c:v>0.49816849816849818</c:v>
                </c:pt>
                <c:pt idx="23">
                  <c:v>0.31135531135531136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4C2-4332-9130-20E4CBC3B122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Outbound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0.23443223443223443</c:v>
                </c:pt>
                <c:pt idx="1">
                  <c:v>0.17216117216117216</c:v>
                </c:pt>
                <c:pt idx="2">
                  <c:v>0.13553113553113552</c:v>
                </c:pt>
                <c:pt idx="3">
                  <c:v>7.6923076923076927E-2</c:v>
                </c:pt>
                <c:pt idx="4">
                  <c:v>0.10989010989010989</c:v>
                </c:pt>
                <c:pt idx="5">
                  <c:v>0.19780219780219779</c:v>
                </c:pt>
                <c:pt idx="6">
                  <c:v>0.59340659340659341</c:v>
                </c:pt>
                <c:pt idx="7">
                  <c:v>0.68131868131868134</c:v>
                </c:pt>
                <c:pt idx="8">
                  <c:v>0.56043956043956045</c:v>
                </c:pt>
                <c:pt idx="9">
                  <c:v>1.3479853479853481</c:v>
                </c:pt>
                <c:pt idx="10">
                  <c:v>0.76190476190476186</c:v>
                </c:pt>
                <c:pt idx="11">
                  <c:v>0.60073260073260071</c:v>
                </c:pt>
                <c:pt idx="12">
                  <c:v>0.77289377289377292</c:v>
                </c:pt>
                <c:pt idx="13">
                  <c:v>1</c:v>
                </c:pt>
                <c:pt idx="14">
                  <c:v>1.1465201465201464</c:v>
                </c:pt>
                <c:pt idx="15">
                  <c:v>1.2967032967032968</c:v>
                </c:pt>
                <c:pt idx="16">
                  <c:v>1.6593406593406594</c:v>
                </c:pt>
                <c:pt idx="17">
                  <c:v>1.1465201465201464</c:v>
                </c:pt>
                <c:pt idx="18">
                  <c:v>1.1172161172161172</c:v>
                </c:pt>
                <c:pt idx="19">
                  <c:v>0.82051282051282048</c:v>
                </c:pt>
                <c:pt idx="20">
                  <c:v>0.60439560439560436</c:v>
                </c:pt>
                <c:pt idx="21">
                  <c:v>0.52380952380952384</c:v>
                </c:pt>
                <c:pt idx="22">
                  <c:v>0.45421245421245421</c:v>
                </c:pt>
                <c:pt idx="23">
                  <c:v>0.39560439560439559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4C2-4332-9130-20E4CBC3B122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Inbound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0.26851851851851855</c:v>
                </c:pt>
                <c:pt idx="1">
                  <c:v>0.25925925925925924</c:v>
                </c:pt>
                <c:pt idx="2">
                  <c:v>0.34579439252336447</c:v>
                </c:pt>
                <c:pt idx="3">
                  <c:v>2.7777777777777776E-2</c:v>
                </c:pt>
                <c:pt idx="4">
                  <c:v>8.3333333333333329E-2</c:v>
                </c:pt>
                <c:pt idx="5">
                  <c:v>0.1111111111111111</c:v>
                </c:pt>
                <c:pt idx="6">
                  <c:v>0.65740740740740744</c:v>
                </c:pt>
                <c:pt idx="7">
                  <c:v>0.53703703703703709</c:v>
                </c:pt>
                <c:pt idx="8">
                  <c:v>1.0740740740740742</c:v>
                </c:pt>
                <c:pt idx="9">
                  <c:v>1.0277777777777777</c:v>
                </c:pt>
                <c:pt idx="10">
                  <c:v>1.5688073394495412</c:v>
                </c:pt>
                <c:pt idx="11">
                  <c:v>1.5596330275229358</c:v>
                </c:pt>
                <c:pt idx="12">
                  <c:v>1.4587155963302751</c:v>
                </c:pt>
                <c:pt idx="13">
                  <c:v>1.1743119266055047</c:v>
                </c:pt>
                <c:pt idx="14">
                  <c:v>1.036697247706422</c:v>
                </c:pt>
                <c:pt idx="15">
                  <c:v>1.0275229357798166</c:v>
                </c:pt>
                <c:pt idx="16">
                  <c:v>1.1559633027522935</c:v>
                </c:pt>
                <c:pt idx="17">
                  <c:v>0.77981651376146788</c:v>
                </c:pt>
                <c:pt idx="18">
                  <c:v>0.74311926605504586</c:v>
                </c:pt>
                <c:pt idx="19">
                  <c:v>0.66972477064220182</c:v>
                </c:pt>
                <c:pt idx="20">
                  <c:v>0.58715596330275233</c:v>
                </c:pt>
                <c:pt idx="21">
                  <c:v>0.44036697247706424</c:v>
                </c:pt>
                <c:pt idx="22">
                  <c:v>0.59633027522935778</c:v>
                </c:pt>
                <c:pt idx="23">
                  <c:v>0.6330275229357798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4C2-4332-9130-20E4CBC3B122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Outbound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0.23443223443223443</c:v>
                </c:pt>
                <c:pt idx="1">
                  <c:v>0.18518518518518517</c:v>
                </c:pt>
                <c:pt idx="2">
                  <c:v>0.13084112149532709</c:v>
                </c:pt>
                <c:pt idx="3">
                  <c:v>4.6296296296296294E-2</c:v>
                </c:pt>
                <c:pt idx="4">
                  <c:v>0.10185185185185185</c:v>
                </c:pt>
                <c:pt idx="5">
                  <c:v>0.1111111111111111</c:v>
                </c:pt>
                <c:pt idx="6">
                  <c:v>0.35185185185185186</c:v>
                </c:pt>
                <c:pt idx="7">
                  <c:v>0.56481481481481477</c:v>
                </c:pt>
                <c:pt idx="8">
                  <c:v>1</c:v>
                </c:pt>
                <c:pt idx="9">
                  <c:v>1.212962962962963</c:v>
                </c:pt>
                <c:pt idx="10">
                  <c:v>1.6513761467889909</c:v>
                </c:pt>
                <c:pt idx="11">
                  <c:v>1.4954128440366972</c:v>
                </c:pt>
                <c:pt idx="12">
                  <c:v>0.90825688073394495</c:v>
                </c:pt>
                <c:pt idx="13">
                  <c:v>1.201834862385321</c:v>
                </c:pt>
                <c:pt idx="14">
                  <c:v>1.2293577981651376</c:v>
                </c:pt>
                <c:pt idx="15">
                  <c:v>1.4495412844036697</c:v>
                </c:pt>
                <c:pt idx="16">
                  <c:v>1.3211009174311927</c:v>
                </c:pt>
                <c:pt idx="17">
                  <c:v>1.1926605504587156</c:v>
                </c:pt>
                <c:pt idx="18">
                  <c:v>0.6330275229357798</c:v>
                </c:pt>
                <c:pt idx="19">
                  <c:v>0.55963302752293576</c:v>
                </c:pt>
                <c:pt idx="20">
                  <c:v>0.55963302752293576</c:v>
                </c:pt>
                <c:pt idx="21">
                  <c:v>0.39449541284403672</c:v>
                </c:pt>
                <c:pt idx="22">
                  <c:v>0.44036697247706424</c:v>
                </c:pt>
                <c:pt idx="23">
                  <c:v>0.56880733944954132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4C2-4332-9130-20E4CBC3B1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Bicyclists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0.41758241758241754</c:v>
                      </c:pt>
                      <c:pt idx="1">
                        <c:v>0.47252747252747251</c:v>
                      </c:pt>
                      <c:pt idx="2">
                        <c:v>0.32234432234432231</c:v>
                      </c:pt>
                      <c:pt idx="3">
                        <c:v>0.12087912087912089</c:v>
                      </c:pt>
                      <c:pt idx="4">
                        <c:v>0.19780219780219782</c:v>
                      </c:pt>
                      <c:pt idx="5">
                        <c:v>0.36630036630036633</c:v>
                      </c:pt>
                      <c:pt idx="6">
                        <c:v>1.0109890109890109</c:v>
                      </c:pt>
                      <c:pt idx="7">
                        <c:v>1.684981684981685</c:v>
                      </c:pt>
                      <c:pt idx="8">
                        <c:v>1.531135531135531</c:v>
                      </c:pt>
                      <c:pt idx="9">
                        <c:v>2.4395604395604398</c:v>
                      </c:pt>
                      <c:pt idx="10">
                        <c:v>2.2820512820512819</c:v>
                      </c:pt>
                      <c:pt idx="11">
                        <c:v>1.6043956043956045</c:v>
                      </c:pt>
                      <c:pt idx="12">
                        <c:v>1.7142857142857144</c:v>
                      </c:pt>
                      <c:pt idx="13">
                        <c:v>1.9230769230769231</c:v>
                      </c:pt>
                      <c:pt idx="14">
                        <c:v>1.9377289377289375</c:v>
                      </c:pt>
                      <c:pt idx="15">
                        <c:v>2.0769230769230771</c:v>
                      </c:pt>
                      <c:pt idx="16">
                        <c:v>2.5384615384615383</c:v>
                      </c:pt>
                      <c:pt idx="17">
                        <c:v>2.2124542124542126</c:v>
                      </c:pt>
                      <c:pt idx="18">
                        <c:v>2.2197802197802199</c:v>
                      </c:pt>
                      <c:pt idx="19">
                        <c:v>1.6959706959706959</c:v>
                      </c:pt>
                      <c:pt idx="20">
                        <c:v>1.3113553113553114</c:v>
                      </c:pt>
                      <c:pt idx="21">
                        <c:v>1.1208791208791209</c:v>
                      </c:pt>
                      <c:pt idx="22">
                        <c:v>0.95238095238095233</c:v>
                      </c:pt>
                      <c:pt idx="23">
                        <c:v>0.70695970695970689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D4C2-4332-9130-20E4CBC3B122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Bicyclists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0.50295075295075298</c:v>
                      </c:pt>
                      <c:pt idx="1">
                        <c:v>0.44444444444444442</c:v>
                      </c:pt>
                      <c:pt idx="2">
                        <c:v>0.47663551401869153</c:v>
                      </c:pt>
                      <c:pt idx="3">
                        <c:v>7.407407407407407E-2</c:v>
                      </c:pt>
                      <c:pt idx="4">
                        <c:v>0.18518518518518517</c:v>
                      </c:pt>
                      <c:pt idx="5">
                        <c:v>0.22222222222222221</c:v>
                      </c:pt>
                      <c:pt idx="6">
                        <c:v>1.0092592592592593</c:v>
                      </c:pt>
                      <c:pt idx="7">
                        <c:v>1.1018518518518519</c:v>
                      </c:pt>
                      <c:pt idx="8">
                        <c:v>2.0740740740740744</c:v>
                      </c:pt>
                      <c:pt idx="9">
                        <c:v>2.2407407407407405</c:v>
                      </c:pt>
                      <c:pt idx="10">
                        <c:v>3.2201834862385321</c:v>
                      </c:pt>
                      <c:pt idx="11">
                        <c:v>3.0550458715596331</c:v>
                      </c:pt>
                      <c:pt idx="12">
                        <c:v>2.3669724770642202</c:v>
                      </c:pt>
                      <c:pt idx="13">
                        <c:v>2.3761467889908259</c:v>
                      </c:pt>
                      <c:pt idx="14">
                        <c:v>2.2660550458715596</c:v>
                      </c:pt>
                      <c:pt idx="15">
                        <c:v>2.477064220183486</c:v>
                      </c:pt>
                      <c:pt idx="16">
                        <c:v>2.477064220183486</c:v>
                      </c:pt>
                      <c:pt idx="17">
                        <c:v>1.9724770642201834</c:v>
                      </c:pt>
                      <c:pt idx="18">
                        <c:v>1.3761467889908257</c:v>
                      </c:pt>
                      <c:pt idx="19">
                        <c:v>1.2293577981651376</c:v>
                      </c:pt>
                      <c:pt idx="20">
                        <c:v>1.1467889908256881</c:v>
                      </c:pt>
                      <c:pt idx="21">
                        <c:v>0.83486238532110102</c:v>
                      </c:pt>
                      <c:pt idx="22">
                        <c:v>1.036697247706422</c:v>
                      </c:pt>
                      <c:pt idx="23">
                        <c:v>1.2018348623853212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4C2-4332-9130-20E4CBC3B122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Government Street Bike Lanes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2"/>
          <c:order val="2"/>
          <c:tx>
            <c:strRef>
              <c:f>Weather!$R$2</c:f>
              <c:strCache>
                <c:ptCount val="1"/>
                <c:pt idx="0">
                  <c:v>Government st - 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Weather!$O$4:$O$381</c:f>
              <c:numCache>
                <c:formatCode>General</c:formatCode>
                <c:ptCount val="378"/>
                <c:pt idx="0">
                  <c:v>80</c:v>
                </c:pt>
                <c:pt idx="1">
                  <c:v>76.7</c:v>
                </c:pt>
                <c:pt idx="2">
                  <c:v>80.7</c:v>
                </c:pt>
                <c:pt idx="3">
                  <c:v>82.1</c:v>
                </c:pt>
                <c:pt idx="4">
                  <c:v>82.4</c:v>
                </c:pt>
                <c:pt idx="5">
                  <c:v>83.6</c:v>
                </c:pt>
                <c:pt idx="6">
                  <c:v>82.8</c:v>
                </c:pt>
                <c:pt idx="7">
                  <c:v>82.4</c:v>
                </c:pt>
                <c:pt idx="8">
                  <c:v>79.7</c:v>
                </c:pt>
                <c:pt idx="9">
                  <c:v>79</c:v>
                </c:pt>
                <c:pt idx="10">
                  <c:v>81.3</c:v>
                </c:pt>
                <c:pt idx="11">
                  <c:v>82.7</c:v>
                </c:pt>
                <c:pt idx="12">
                  <c:v>80.3</c:v>
                </c:pt>
                <c:pt idx="13">
                  <c:v>80.3</c:v>
                </c:pt>
                <c:pt idx="14">
                  <c:v>77.5</c:v>
                </c:pt>
                <c:pt idx="15">
                  <c:v>76.599999999999994</c:v>
                </c:pt>
                <c:pt idx="16">
                  <c:v>78.3</c:v>
                </c:pt>
                <c:pt idx="17">
                  <c:v>76.3</c:v>
                </c:pt>
                <c:pt idx="18">
                  <c:v>77.7</c:v>
                </c:pt>
                <c:pt idx="19">
                  <c:v>79.599999999999994</c:v>
                </c:pt>
                <c:pt idx="20">
                  <c:v>82.6</c:v>
                </c:pt>
                <c:pt idx="21">
                  <c:v>78.8</c:v>
                </c:pt>
                <c:pt idx="22">
                  <c:v>80.400000000000006</c:v>
                </c:pt>
                <c:pt idx="23">
                  <c:v>79.2</c:v>
                </c:pt>
                <c:pt idx="24">
                  <c:v>77</c:v>
                </c:pt>
                <c:pt idx="25">
                  <c:v>78.099999999999994</c:v>
                </c:pt>
                <c:pt idx="26">
                  <c:v>81.3</c:v>
                </c:pt>
                <c:pt idx="27">
                  <c:v>77.900000000000006</c:v>
                </c:pt>
                <c:pt idx="28">
                  <c:v>80.5</c:v>
                </c:pt>
                <c:pt idx="29">
                  <c:v>80.599999999999994</c:v>
                </c:pt>
                <c:pt idx="30">
                  <c:v>81.3</c:v>
                </c:pt>
                <c:pt idx="31">
                  <c:v>80.3</c:v>
                </c:pt>
                <c:pt idx="32">
                  <c:v>82.3</c:v>
                </c:pt>
                <c:pt idx="33">
                  <c:v>81.599999999999994</c:v>
                </c:pt>
                <c:pt idx="34">
                  <c:v>83.3</c:v>
                </c:pt>
                <c:pt idx="35">
                  <c:v>84.1</c:v>
                </c:pt>
                <c:pt idx="36">
                  <c:v>82.8</c:v>
                </c:pt>
                <c:pt idx="37">
                  <c:v>78.900000000000006</c:v>
                </c:pt>
                <c:pt idx="38">
                  <c:v>79.400000000000006</c:v>
                </c:pt>
                <c:pt idx="39">
                  <c:v>76.3</c:v>
                </c:pt>
                <c:pt idx="40">
                  <c:v>76.7</c:v>
                </c:pt>
                <c:pt idx="41">
                  <c:v>74.3</c:v>
                </c:pt>
                <c:pt idx="44">
                  <c:v>81.2</c:v>
                </c:pt>
                <c:pt idx="45">
                  <c:v>79.7</c:v>
                </c:pt>
                <c:pt idx="46">
                  <c:v>80.3</c:v>
                </c:pt>
                <c:pt idx="47">
                  <c:v>80</c:v>
                </c:pt>
                <c:pt idx="48">
                  <c:v>81.900000000000006</c:v>
                </c:pt>
                <c:pt idx="49">
                  <c:v>78.3</c:v>
                </c:pt>
                <c:pt idx="50">
                  <c:v>78.7</c:v>
                </c:pt>
                <c:pt idx="51">
                  <c:v>78</c:v>
                </c:pt>
                <c:pt idx="52">
                  <c:v>76</c:v>
                </c:pt>
                <c:pt idx="53">
                  <c:v>72.2</c:v>
                </c:pt>
                <c:pt idx="54">
                  <c:v>72.599999999999994</c:v>
                </c:pt>
                <c:pt idx="55">
                  <c:v>75.900000000000006</c:v>
                </c:pt>
                <c:pt idx="56">
                  <c:v>77</c:v>
                </c:pt>
                <c:pt idx="57">
                  <c:v>73</c:v>
                </c:pt>
                <c:pt idx="58">
                  <c:v>74.8</c:v>
                </c:pt>
                <c:pt idx="59">
                  <c:v>76.8</c:v>
                </c:pt>
                <c:pt idx="60">
                  <c:v>78</c:v>
                </c:pt>
                <c:pt idx="61">
                  <c:v>76.8</c:v>
                </c:pt>
                <c:pt idx="62">
                  <c:v>76.2</c:v>
                </c:pt>
                <c:pt idx="63">
                  <c:v>76.8</c:v>
                </c:pt>
                <c:pt idx="64">
                  <c:v>79</c:v>
                </c:pt>
                <c:pt idx="65">
                  <c:v>64.8</c:v>
                </c:pt>
                <c:pt idx="66">
                  <c:v>66.2</c:v>
                </c:pt>
                <c:pt idx="67">
                  <c:v>65.599999999999994</c:v>
                </c:pt>
                <c:pt idx="68">
                  <c:v>67.400000000000006</c:v>
                </c:pt>
                <c:pt idx="69">
                  <c:v>69.900000000000006</c:v>
                </c:pt>
                <c:pt idx="70">
                  <c:v>74.599999999999994</c:v>
                </c:pt>
                <c:pt idx="71">
                  <c:v>73.5</c:v>
                </c:pt>
                <c:pt idx="72">
                  <c:v>73</c:v>
                </c:pt>
                <c:pt idx="73">
                  <c:v>74.099999999999994</c:v>
                </c:pt>
                <c:pt idx="74">
                  <c:v>75</c:v>
                </c:pt>
                <c:pt idx="75">
                  <c:v>74.8</c:v>
                </c:pt>
                <c:pt idx="76">
                  <c:v>75.7</c:v>
                </c:pt>
                <c:pt idx="77">
                  <c:v>75.3</c:v>
                </c:pt>
                <c:pt idx="78">
                  <c:v>73.3</c:v>
                </c:pt>
                <c:pt idx="79">
                  <c:v>72.900000000000006</c:v>
                </c:pt>
                <c:pt idx="80">
                  <c:v>74.5</c:v>
                </c:pt>
                <c:pt idx="81">
                  <c:v>73.5</c:v>
                </c:pt>
                <c:pt idx="82">
                  <c:v>73.400000000000006</c:v>
                </c:pt>
                <c:pt idx="83">
                  <c:v>74.599999999999994</c:v>
                </c:pt>
                <c:pt idx="84">
                  <c:v>76.099999999999994</c:v>
                </c:pt>
                <c:pt idx="85">
                  <c:v>78.400000000000006</c:v>
                </c:pt>
                <c:pt idx="86">
                  <c:v>76.900000000000006</c:v>
                </c:pt>
                <c:pt idx="87">
                  <c:v>75.599999999999994</c:v>
                </c:pt>
                <c:pt idx="88">
                  <c:v>76.2</c:v>
                </c:pt>
                <c:pt idx="89">
                  <c:v>67.2</c:v>
                </c:pt>
                <c:pt idx="90">
                  <c:v>59.2</c:v>
                </c:pt>
                <c:pt idx="91">
                  <c:v>60</c:v>
                </c:pt>
                <c:pt idx="92">
                  <c:v>64.7</c:v>
                </c:pt>
                <c:pt idx="93">
                  <c:v>72.2</c:v>
                </c:pt>
                <c:pt idx="94">
                  <c:v>74.7</c:v>
                </c:pt>
                <c:pt idx="95">
                  <c:v>74</c:v>
                </c:pt>
                <c:pt idx="96">
                  <c:v>73.7</c:v>
                </c:pt>
                <c:pt idx="97">
                  <c:v>73</c:v>
                </c:pt>
                <c:pt idx="98">
                  <c:v>72.8</c:v>
                </c:pt>
                <c:pt idx="99">
                  <c:v>70.400000000000006</c:v>
                </c:pt>
                <c:pt idx="100">
                  <c:v>72</c:v>
                </c:pt>
                <c:pt idx="101">
                  <c:v>62</c:v>
                </c:pt>
                <c:pt idx="102">
                  <c:v>58.8</c:v>
                </c:pt>
                <c:pt idx="103">
                  <c:v>56.4</c:v>
                </c:pt>
                <c:pt idx="104">
                  <c:v>59.7</c:v>
                </c:pt>
                <c:pt idx="105">
                  <c:v>61.8</c:v>
                </c:pt>
                <c:pt idx="106">
                  <c:v>62.3</c:v>
                </c:pt>
                <c:pt idx="107">
                  <c:v>59</c:v>
                </c:pt>
                <c:pt idx="108">
                  <c:v>48.8</c:v>
                </c:pt>
                <c:pt idx="109">
                  <c:v>51.7</c:v>
                </c:pt>
                <c:pt idx="110">
                  <c:v>54.4</c:v>
                </c:pt>
                <c:pt idx="111">
                  <c:v>53.4</c:v>
                </c:pt>
                <c:pt idx="112">
                  <c:v>55.8</c:v>
                </c:pt>
                <c:pt idx="113">
                  <c:v>56.7</c:v>
                </c:pt>
                <c:pt idx="114">
                  <c:v>62.6</c:v>
                </c:pt>
                <c:pt idx="115">
                  <c:v>62.4</c:v>
                </c:pt>
                <c:pt idx="116">
                  <c:v>56.2</c:v>
                </c:pt>
                <c:pt idx="117">
                  <c:v>49.4</c:v>
                </c:pt>
                <c:pt idx="118">
                  <c:v>51.4</c:v>
                </c:pt>
                <c:pt idx="119">
                  <c:v>59</c:v>
                </c:pt>
                <c:pt idx="120">
                  <c:v>60.2</c:v>
                </c:pt>
                <c:pt idx="121">
                  <c:v>64</c:v>
                </c:pt>
                <c:pt idx="122">
                  <c:v>62</c:v>
                </c:pt>
                <c:pt idx="123">
                  <c:v>52.1</c:v>
                </c:pt>
                <c:pt idx="124">
                  <c:v>58.1</c:v>
                </c:pt>
                <c:pt idx="125">
                  <c:v>64.8</c:v>
                </c:pt>
                <c:pt idx="126">
                  <c:v>60.4</c:v>
                </c:pt>
                <c:pt idx="127">
                  <c:v>48.9</c:v>
                </c:pt>
                <c:pt idx="128">
                  <c:v>55.9</c:v>
                </c:pt>
                <c:pt idx="129">
                  <c:v>64.3</c:v>
                </c:pt>
                <c:pt idx="130">
                  <c:v>51</c:v>
                </c:pt>
                <c:pt idx="131">
                  <c:v>48.2</c:v>
                </c:pt>
                <c:pt idx="132">
                  <c:v>53.5</c:v>
                </c:pt>
                <c:pt idx="133">
                  <c:v>51.1</c:v>
                </c:pt>
                <c:pt idx="134">
                  <c:v>52.8</c:v>
                </c:pt>
                <c:pt idx="135">
                  <c:v>55.2</c:v>
                </c:pt>
                <c:pt idx="136">
                  <c:v>56.9</c:v>
                </c:pt>
                <c:pt idx="137">
                  <c:v>58.2</c:v>
                </c:pt>
                <c:pt idx="138">
                  <c:v>59.8</c:v>
                </c:pt>
                <c:pt idx="139">
                  <c:v>62.5</c:v>
                </c:pt>
                <c:pt idx="140">
                  <c:v>65.5</c:v>
                </c:pt>
                <c:pt idx="141">
                  <c:v>53.1</c:v>
                </c:pt>
                <c:pt idx="142">
                  <c:v>54.4</c:v>
                </c:pt>
                <c:pt idx="143">
                  <c:v>65.599999999999994</c:v>
                </c:pt>
                <c:pt idx="144">
                  <c:v>75.2</c:v>
                </c:pt>
                <c:pt idx="145">
                  <c:v>65.599999999999994</c:v>
                </c:pt>
                <c:pt idx="146">
                  <c:v>49.8</c:v>
                </c:pt>
                <c:pt idx="147">
                  <c:v>56.6</c:v>
                </c:pt>
                <c:pt idx="148">
                  <c:v>64</c:v>
                </c:pt>
                <c:pt idx="149">
                  <c:v>68.099999999999994</c:v>
                </c:pt>
                <c:pt idx="150">
                  <c:v>70.5</c:v>
                </c:pt>
                <c:pt idx="151">
                  <c:v>68.099999999999994</c:v>
                </c:pt>
                <c:pt idx="152">
                  <c:v>68.2</c:v>
                </c:pt>
                <c:pt idx="153">
                  <c:v>49.5</c:v>
                </c:pt>
                <c:pt idx="154">
                  <c:v>43.9</c:v>
                </c:pt>
                <c:pt idx="155">
                  <c:v>44.4</c:v>
                </c:pt>
                <c:pt idx="156">
                  <c:v>48</c:v>
                </c:pt>
                <c:pt idx="157">
                  <c:v>52.4</c:v>
                </c:pt>
                <c:pt idx="158">
                  <c:v>63.7</c:v>
                </c:pt>
                <c:pt idx="159">
                  <c:v>70.5</c:v>
                </c:pt>
                <c:pt idx="160">
                  <c:v>72.7</c:v>
                </c:pt>
                <c:pt idx="161">
                  <c:v>69.3</c:v>
                </c:pt>
                <c:pt idx="162">
                  <c:v>72.3</c:v>
                </c:pt>
                <c:pt idx="163">
                  <c:v>74.599999999999994</c:v>
                </c:pt>
                <c:pt idx="164">
                  <c:v>74.3</c:v>
                </c:pt>
                <c:pt idx="165">
                  <c:v>76</c:v>
                </c:pt>
                <c:pt idx="166">
                  <c:v>76.8</c:v>
                </c:pt>
                <c:pt idx="167">
                  <c:v>53.6</c:v>
                </c:pt>
                <c:pt idx="168">
                  <c:v>37</c:v>
                </c:pt>
                <c:pt idx="169">
                  <c:v>42.4</c:v>
                </c:pt>
                <c:pt idx="170">
                  <c:v>57.3</c:v>
                </c:pt>
                <c:pt idx="171">
                  <c:v>56.9</c:v>
                </c:pt>
                <c:pt idx="172">
                  <c:v>42.9</c:v>
                </c:pt>
                <c:pt idx="173">
                  <c:v>59.2</c:v>
                </c:pt>
                <c:pt idx="174">
                  <c:v>67.099999999999994</c:v>
                </c:pt>
                <c:pt idx="175">
                  <c:v>48.3</c:v>
                </c:pt>
                <c:pt idx="176">
                  <c:v>46.3</c:v>
                </c:pt>
                <c:pt idx="177">
                  <c:v>49.3</c:v>
                </c:pt>
                <c:pt idx="178">
                  <c:v>51.8</c:v>
                </c:pt>
                <c:pt idx="179">
                  <c:v>55.1</c:v>
                </c:pt>
                <c:pt idx="180">
                  <c:v>50.8</c:v>
                </c:pt>
                <c:pt idx="181">
                  <c:v>39.6</c:v>
                </c:pt>
                <c:pt idx="182">
                  <c:v>44.1</c:v>
                </c:pt>
                <c:pt idx="183">
                  <c:v>48.8</c:v>
                </c:pt>
                <c:pt idx="184">
                  <c:v>63.2</c:v>
                </c:pt>
                <c:pt idx="185">
                  <c:v>46.9</c:v>
                </c:pt>
                <c:pt idx="186">
                  <c:v>34.1</c:v>
                </c:pt>
                <c:pt idx="187">
                  <c:v>34.299999999999997</c:v>
                </c:pt>
                <c:pt idx="188">
                  <c:v>37</c:v>
                </c:pt>
                <c:pt idx="189">
                  <c:v>44.1</c:v>
                </c:pt>
                <c:pt idx="190">
                  <c:v>48.5</c:v>
                </c:pt>
                <c:pt idx="191">
                  <c:v>42.7</c:v>
                </c:pt>
                <c:pt idx="192">
                  <c:v>45.1</c:v>
                </c:pt>
                <c:pt idx="193">
                  <c:v>46.3</c:v>
                </c:pt>
                <c:pt idx="194">
                  <c:v>41.6</c:v>
                </c:pt>
                <c:pt idx="195">
                  <c:v>52.3</c:v>
                </c:pt>
                <c:pt idx="196">
                  <c:v>54</c:v>
                </c:pt>
                <c:pt idx="197">
                  <c:v>58.6</c:v>
                </c:pt>
                <c:pt idx="198">
                  <c:v>66.099999999999994</c:v>
                </c:pt>
                <c:pt idx="199">
                  <c:v>53</c:v>
                </c:pt>
                <c:pt idx="200">
                  <c:v>35.200000000000003</c:v>
                </c:pt>
                <c:pt idx="201">
                  <c:v>37.5</c:v>
                </c:pt>
                <c:pt idx="202">
                  <c:v>42.1</c:v>
                </c:pt>
                <c:pt idx="203">
                  <c:v>47.8</c:v>
                </c:pt>
                <c:pt idx="204">
                  <c:v>46.2</c:v>
                </c:pt>
                <c:pt idx="205">
                  <c:v>49.3</c:v>
                </c:pt>
                <c:pt idx="206">
                  <c:v>52.9</c:v>
                </c:pt>
                <c:pt idx="207">
                  <c:v>53.5</c:v>
                </c:pt>
                <c:pt idx="208">
                  <c:v>52.3</c:v>
                </c:pt>
                <c:pt idx="209">
                  <c:v>42.8</c:v>
                </c:pt>
                <c:pt idx="210">
                  <c:v>48.7</c:v>
                </c:pt>
                <c:pt idx="211">
                  <c:v>52.5</c:v>
                </c:pt>
                <c:pt idx="212">
                  <c:v>64.7</c:v>
                </c:pt>
                <c:pt idx="213">
                  <c:v>69.5</c:v>
                </c:pt>
                <c:pt idx="214">
                  <c:v>46.4</c:v>
                </c:pt>
                <c:pt idx="215">
                  <c:v>48.2</c:v>
                </c:pt>
                <c:pt idx="216">
                  <c:v>54.6</c:v>
                </c:pt>
                <c:pt idx="217">
                  <c:v>70.400000000000006</c:v>
                </c:pt>
                <c:pt idx="218">
                  <c:v>73.900000000000006</c:v>
                </c:pt>
                <c:pt idx="219">
                  <c:v>70.8</c:v>
                </c:pt>
                <c:pt idx="220">
                  <c:v>69.3</c:v>
                </c:pt>
                <c:pt idx="221">
                  <c:v>49</c:v>
                </c:pt>
                <c:pt idx="222">
                  <c:v>53.8</c:v>
                </c:pt>
                <c:pt idx="223">
                  <c:v>48.8</c:v>
                </c:pt>
                <c:pt idx="224">
                  <c:v>44.7</c:v>
                </c:pt>
                <c:pt idx="225">
                  <c:v>52.7</c:v>
                </c:pt>
                <c:pt idx="226">
                  <c:v>57.8</c:v>
                </c:pt>
                <c:pt idx="227">
                  <c:v>58.5</c:v>
                </c:pt>
                <c:pt idx="228">
                  <c:v>60.4</c:v>
                </c:pt>
                <c:pt idx="229">
                  <c:v>68.400000000000006</c:v>
                </c:pt>
                <c:pt idx="230">
                  <c:v>73.5</c:v>
                </c:pt>
                <c:pt idx="231">
                  <c:v>70.5</c:v>
                </c:pt>
                <c:pt idx="232">
                  <c:v>54.3</c:v>
                </c:pt>
                <c:pt idx="233">
                  <c:v>50.4</c:v>
                </c:pt>
                <c:pt idx="234">
                  <c:v>57.8</c:v>
                </c:pt>
                <c:pt idx="235">
                  <c:v>59.4</c:v>
                </c:pt>
                <c:pt idx="236">
                  <c:v>41.1</c:v>
                </c:pt>
                <c:pt idx="237">
                  <c:v>33</c:v>
                </c:pt>
                <c:pt idx="238">
                  <c:v>58.2</c:v>
                </c:pt>
                <c:pt idx="239">
                  <c:v>61</c:v>
                </c:pt>
                <c:pt idx="240">
                  <c:v>59.7</c:v>
                </c:pt>
                <c:pt idx="241">
                  <c:v>59.6</c:v>
                </c:pt>
                <c:pt idx="242">
                  <c:v>72.2</c:v>
                </c:pt>
                <c:pt idx="243">
                  <c:v>57.5</c:v>
                </c:pt>
                <c:pt idx="244">
                  <c:v>58.3</c:v>
                </c:pt>
                <c:pt idx="245">
                  <c:v>64.400000000000006</c:v>
                </c:pt>
                <c:pt idx="246">
                  <c:v>69.3</c:v>
                </c:pt>
                <c:pt idx="247">
                  <c:v>55.8</c:v>
                </c:pt>
                <c:pt idx="248">
                  <c:v>58.2</c:v>
                </c:pt>
                <c:pt idx="249">
                  <c:v>58.1</c:v>
                </c:pt>
                <c:pt idx="250">
                  <c:v>62.1</c:v>
                </c:pt>
                <c:pt idx="251">
                  <c:v>66</c:v>
                </c:pt>
                <c:pt idx="252">
                  <c:v>68.7</c:v>
                </c:pt>
                <c:pt idx="253">
                  <c:v>71</c:v>
                </c:pt>
                <c:pt idx="254">
                  <c:v>69.7</c:v>
                </c:pt>
                <c:pt idx="255">
                  <c:v>59.4</c:v>
                </c:pt>
                <c:pt idx="256">
                  <c:v>59</c:v>
                </c:pt>
                <c:pt idx="257">
                  <c:v>64.8</c:v>
                </c:pt>
                <c:pt idx="258">
                  <c:v>66.5</c:v>
                </c:pt>
                <c:pt idx="259">
                  <c:v>68.099999999999994</c:v>
                </c:pt>
                <c:pt idx="260">
                  <c:v>69.8</c:v>
                </c:pt>
                <c:pt idx="261">
                  <c:v>75.900000000000006</c:v>
                </c:pt>
                <c:pt idx="262">
                  <c:v>62.8</c:v>
                </c:pt>
                <c:pt idx="263">
                  <c:v>57.2</c:v>
                </c:pt>
                <c:pt idx="264">
                  <c:v>58.7</c:v>
                </c:pt>
                <c:pt idx="265">
                  <c:v>66.400000000000006</c:v>
                </c:pt>
                <c:pt idx="266">
                  <c:v>66.099999999999994</c:v>
                </c:pt>
                <c:pt idx="267">
                  <c:v>70.099999999999994</c:v>
                </c:pt>
                <c:pt idx="268">
                  <c:v>72.3</c:v>
                </c:pt>
                <c:pt idx="269">
                  <c:v>67.2</c:v>
                </c:pt>
                <c:pt idx="270">
                  <c:v>71.8</c:v>
                </c:pt>
                <c:pt idx="271">
                  <c:v>75.7</c:v>
                </c:pt>
                <c:pt idx="272">
                  <c:v>73.8</c:v>
                </c:pt>
                <c:pt idx="273">
                  <c:v>64.400000000000006</c:v>
                </c:pt>
                <c:pt idx="274">
                  <c:v>59.7</c:v>
                </c:pt>
                <c:pt idx="275">
                  <c:v>66</c:v>
                </c:pt>
                <c:pt idx="276">
                  <c:v>73.7</c:v>
                </c:pt>
                <c:pt idx="277">
                  <c:v>69.8</c:v>
                </c:pt>
                <c:pt idx="278">
                  <c:v>73.3</c:v>
                </c:pt>
                <c:pt idx="279">
                  <c:v>74.3</c:v>
                </c:pt>
                <c:pt idx="280">
                  <c:v>71.3</c:v>
                </c:pt>
                <c:pt idx="281">
                  <c:v>67.400000000000006</c:v>
                </c:pt>
                <c:pt idx="282">
                  <c:v>65</c:v>
                </c:pt>
                <c:pt idx="283">
                  <c:v>66.5</c:v>
                </c:pt>
                <c:pt idx="284">
                  <c:v>69</c:v>
                </c:pt>
                <c:pt idx="285">
                  <c:v>72.7</c:v>
                </c:pt>
                <c:pt idx="286">
                  <c:v>74.3</c:v>
                </c:pt>
                <c:pt idx="287">
                  <c:v>78</c:v>
                </c:pt>
                <c:pt idx="288">
                  <c:v>79.400000000000006</c:v>
                </c:pt>
                <c:pt idx="289">
                  <c:v>79.2</c:v>
                </c:pt>
                <c:pt idx="290">
                  <c:v>80</c:v>
                </c:pt>
                <c:pt idx="291">
                  <c:v>73.900000000000006</c:v>
                </c:pt>
                <c:pt idx="292">
                  <c:v>76.400000000000006</c:v>
                </c:pt>
                <c:pt idx="293">
                  <c:v>80.099999999999994</c:v>
                </c:pt>
                <c:pt idx="294">
                  <c:v>81.400000000000006</c:v>
                </c:pt>
                <c:pt idx="295">
                  <c:v>79.099999999999994</c:v>
                </c:pt>
                <c:pt idx="296">
                  <c:v>79.3</c:v>
                </c:pt>
                <c:pt idx="297">
                  <c:v>80.7</c:v>
                </c:pt>
                <c:pt idx="298">
                  <c:v>76.3</c:v>
                </c:pt>
                <c:pt idx="299">
                  <c:v>77.400000000000006</c:v>
                </c:pt>
                <c:pt idx="300">
                  <c:v>81</c:v>
                </c:pt>
                <c:pt idx="301">
                  <c:v>80.3</c:v>
                </c:pt>
                <c:pt idx="302">
                  <c:v>81.8</c:v>
                </c:pt>
                <c:pt idx="303">
                  <c:v>81.7</c:v>
                </c:pt>
                <c:pt idx="304">
                  <c:v>81.099999999999994</c:v>
                </c:pt>
                <c:pt idx="305">
                  <c:v>82.7</c:v>
                </c:pt>
                <c:pt idx="306">
                  <c:v>80.8</c:v>
                </c:pt>
                <c:pt idx="307">
                  <c:v>80.3</c:v>
                </c:pt>
                <c:pt idx="308">
                  <c:v>78.7</c:v>
                </c:pt>
                <c:pt idx="309">
                  <c:v>78.900000000000006</c:v>
                </c:pt>
                <c:pt idx="310">
                  <c:v>75.400000000000006</c:v>
                </c:pt>
                <c:pt idx="311">
                  <c:v>75.599999999999994</c:v>
                </c:pt>
                <c:pt idx="312">
                  <c:v>79.400000000000006</c:v>
                </c:pt>
                <c:pt idx="313">
                  <c:v>78.8</c:v>
                </c:pt>
                <c:pt idx="314">
                  <c:v>79.400000000000006</c:v>
                </c:pt>
                <c:pt idx="315">
                  <c:v>82</c:v>
                </c:pt>
                <c:pt idx="316">
                  <c:v>81.5</c:v>
                </c:pt>
                <c:pt idx="317">
                  <c:v>82.2</c:v>
                </c:pt>
                <c:pt idx="318">
                  <c:v>82.2</c:v>
                </c:pt>
                <c:pt idx="319">
                  <c:v>81.8</c:v>
                </c:pt>
                <c:pt idx="320">
                  <c:v>83.2</c:v>
                </c:pt>
                <c:pt idx="321">
                  <c:v>80.400000000000006</c:v>
                </c:pt>
                <c:pt idx="322">
                  <c:v>82.1</c:v>
                </c:pt>
                <c:pt idx="323">
                  <c:v>83.6</c:v>
                </c:pt>
                <c:pt idx="324">
                  <c:v>83.8</c:v>
                </c:pt>
                <c:pt idx="325">
                  <c:v>82</c:v>
                </c:pt>
                <c:pt idx="326">
                  <c:v>78</c:v>
                </c:pt>
                <c:pt idx="327">
                  <c:v>80.3</c:v>
                </c:pt>
                <c:pt idx="328">
                  <c:v>85.1</c:v>
                </c:pt>
                <c:pt idx="329">
                  <c:v>84.4</c:v>
                </c:pt>
                <c:pt idx="330">
                  <c:v>85.2</c:v>
                </c:pt>
                <c:pt idx="331">
                  <c:v>86.1</c:v>
                </c:pt>
                <c:pt idx="332">
                  <c:v>86.1</c:v>
                </c:pt>
                <c:pt idx="333">
                  <c:v>86.8</c:v>
                </c:pt>
                <c:pt idx="334">
                  <c:v>88.3</c:v>
                </c:pt>
                <c:pt idx="335">
                  <c:v>89.9</c:v>
                </c:pt>
                <c:pt idx="336">
                  <c:v>87.9</c:v>
                </c:pt>
                <c:pt idx="337">
                  <c:v>86.2</c:v>
                </c:pt>
                <c:pt idx="338">
                  <c:v>87.3</c:v>
                </c:pt>
                <c:pt idx="339">
                  <c:v>87.7</c:v>
                </c:pt>
                <c:pt idx="340">
                  <c:v>88.8</c:v>
                </c:pt>
                <c:pt idx="341">
                  <c:v>88.1</c:v>
                </c:pt>
                <c:pt idx="342">
                  <c:v>83</c:v>
                </c:pt>
                <c:pt idx="343">
                  <c:v>82.1</c:v>
                </c:pt>
                <c:pt idx="344">
                  <c:v>83.9</c:v>
                </c:pt>
                <c:pt idx="345">
                  <c:v>81.7</c:v>
                </c:pt>
                <c:pt idx="346">
                  <c:v>81.599999999999994</c:v>
                </c:pt>
                <c:pt idx="347">
                  <c:v>81.2</c:v>
                </c:pt>
                <c:pt idx="348">
                  <c:v>81.099999999999994</c:v>
                </c:pt>
                <c:pt idx="349">
                  <c:v>82.8</c:v>
                </c:pt>
                <c:pt idx="350">
                  <c:v>84.1</c:v>
                </c:pt>
                <c:pt idx="351">
                  <c:v>79.599999999999994</c:v>
                </c:pt>
                <c:pt idx="352">
                  <c:v>81</c:v>
                </c:pt>
                <c:pt idx="353">
                  <c:v>84</c:v>
                </c:pt>
                <c:pt idx="354">
                  <c:v>84.9</c:v>
                </c:pt>
                <c:pt idx="355">
                  <c:v>86.6</c:v>
                </c:pt>
                <c:pt idx="356">
                  <c:v>84.1</c:v>
                </c:pt>
                <c:pt idx="357">
                  <c:v>84.6</c:v>
                </c:pt>
                <c:pt idx="358">
                  <c:v>83.1</c:v>
                </c:pt>
                <c:pt idx="359">
                  <c:v>83.5</c:v>
                </c:pt>
                <c:pt idx="360">
                  <c:v>80.5</c:v>
                </c:pt>
                <c:pt idx="361">
                  <c:v>82.5</c:v>
                </c:pt>
                <c:pt idx="362">
                  <c:v>82.1</c:v>
                </c:pt>
                <c:pt idx="363">
                  <c:v>84.8</c:v>
                </c:pt>
                <c:pt idx="364">
                  <c:v>85.2</c:v>
                </c:pt>
                <c:pt idx="365">
                  <c:v>87.3</c:v>
                </c:pt>
                <c:pt idx="366">
                  <c:v>87.1</c:v>
                </c:pt>
                <c:pt idx="367">
                  <c:v>84.1</c:v>
                </c:pt>
                <c:pt idx="368">
                  <c:v>80.8</c:v>
                </c:pt>
                <c:pt idx="369">
                  <c:v>82.4</c:v>
                </c:pt>
                <c:pt idx="370">
                  <c:v>84.7</c:v>
                </c:pt>
                <c:pt idx="371">
                  <c:v>82.1</c:v>
                </c:pt>
                <c:pt idx="372">
                  <c:v>83.3</c:v>
                </c:pt>
                <c:pt idx="373">
                  <c:v>84.1</c:v>
                </c:pt>
                <c:pt idx="374">
                  <c:v>80.5</c:v>
                </c:pt>
                <c:pt idx="375">
                  <c:v>80.2</c:v>
                </c:pt>
                <c:pt idx="376">
                  <c:v>82.4</c:v>
                </c:pt>
                <c:pt idx="377">
                  <c:v>82</c:v>
                </c:pt>
              </c:numCache>
            </c:numRef>
          </c:xVal>
          <c:yVal>
            <c:numRef>
              <c:f>Weather!$R$3:$R$380</c:f>
              <c:numCache>
                <c:formatCode>0</c:formatCode>
                <c:ptCount val="378"/>
                <c:pt idx="0">
                  <c:v>16</c:v>
                </c:pt>
                <c:pt idx="1">
                  <c:v>19</c:v>
                </c:pt>
                <c:pt idx="2">
                  <c:v>22</c:v>
                </c:pt>
                <c:pt idx="3">
                  <c:v>34</c:v>
                </c:pt>
                <c:pt idx="4">
                  <c:v>36</c:v>
                </c:pt>
                <c:pt idx="5">
                  <c:v>20</c:v>
                </c:pt>
                <c:pt idx="6">
                  <c:v>52</c:v>
                </c:pt>
                <c:pt idx="7">
                  <c:v>41</c:v>
                </c:pt>
                <c:pt idx="8">
                  <c:v>25</c:v>
                </c:pt>
                <c:pt idx="9">
                  <c:v>19</c:v>
                </c:pt>
                <c:pt idx="10">
                  <c:v>22</c:v>
                </c:pt>
                <c:pt idx="11">
                  <c:v>25</c:v>
                </c:pt>
                <c:pt idx="12">
                  <c:v>32</c:v>
                </c:pt>
                <c:pt idx="13">
                  <c:v>36</c:v>
                </c:pt>
                <c:pt idx="14">
                  <c:v>28</c:v>
                </c:pt>
                <c:pt idx="15">
                  <c:v>28</c:v>
                </c:pt>
                <c:pt idx="16">
                  <c:v>26</c:v>
                </c:pt>
                <c:pt idx="17">
                  <c:v>31</c:v>
                </c:pt>
                <c:pt idx="18">
                  <c:v>27</c:v>
                </c:pt>
                <c:pt idx="19">
                  <c:v>25</c:v>
                </c:pt>
                <c:pt idx="20">
                  <c:v>60</c:v>
                </c:pt>
                <c:pt idx="21">
                  <c:v>30</c:v>
                </c:pt>
                <c:pt idx="22">
                  <c:v>31</c:v>
                </c:pt>
                <c:pt idx="23">
                  <c:v>21</c:v>
                </c:pt>
                <c:pt idx="24">
                  <c:v>25</c:v>
                </c:pt>
                <c:pt idx="25">
                  <c:v>20</c:v>
                </c:pt>
                <c:pt idx="26">
                  <c:v>35</c:v>
                </c:pt>
                <c:pt idx="27">
                  <c:v>37</c:v>
                </c:pt>
                <c:pt idx="28">
                  <c:v>36</c:v>
                </c:pt>
                <c:pt idx="29">
                  <c:v>29</c:v>
                </c:pt>
                <c:pt idx="30">
                  <c:v>42</c:v>
                </c:pt>
                <c:pt idx="31">
                  <c:v>33</c:v>
                </c:pt>
                <c:pt idx="32">
                  <c:v>35</c:v>
                </c:pt>
                <c:pt idx="33">
                  <c:v>32</c:v>
                </c:pt>
                <c:pt idx="34">
                  <c:v>39</c:v>
                </c:pt>
                <c:pt idx="35">
                  <c:v>35</c:v>
                </c:pt>
                <c:pt idx="36">
                  <c:v>44</c:v>
                </c:pt>
                <c:pt idx="37">
                  <c:v>31</c:v>
                </c:pt>
                <c:pt idx="38">
                  <c:v>29</c:v>
                </c:pt>
                <c:pt idx="39">
                  <c:v>52</c:v>
                </c:pt>
                <c:pt idx="40">
                  <c:v>21</c:v>
                </c:pt>
                <c:pt idx="41">
                  <c:v>38</c:v>
                </c:pt>
                <c:pt idx="42">
                  <c:v>9</c:v>
                </c:pt>
                <c:pt idx="43">
                  <c:v>15</c:v>
                </c:pt>
                <c:pt idx="44">
                  <c:v>25</c:v>
                </c:pt>
                <c:pt idx="45">
                  <c:v>38</c:v>
                </c:pt>
                <c:pt idx="46">
                  <c:v>24</c:v>
                </c:pt>
                <c:pt idx="47">
                  <c:v>36</c:v>
                </c:pt>
                <c:pt idx="48">
                  <c:v>45</c:v>
                </c:pt>
                <c:pt idx="49">
                  <c:v>35</c:v>
                </c:pt>
                <c:pt idx="50">
                  <c:v>26</c:v>
                </c:pt>
                <c:pt idx="51">
                  <c:v>43</c:v>
                </c:pt>
                <c:pt idx="52">
                  <c:v>34</c:v>
                </c:pt>
                <c:pt idx="53">
                  <c:v>35</c:v>
                </c:pt>
                <c:pt idx="54">
                  <c:v>41</c:v>
                </c:pt>
                <c:pt idx="55">
                  <c:v>65</c:v>
                </c:pt>
                <c:pt idx="56">
                  <c:v>37</c:v>
                </c:pt>
                <c:pt idx="57">
                  <c:v>30</c:v>
                </c:pt>
                <c:pt idx="58">
                  <c:v>17</c:v>
                </c:pt>
                <c:pt idx="59">
                  <c:v>27</c:v>
                </c:pt>
                <c:pt idx="60">
                  <c:v>33</c:v>
                </c:pt>
                <c:pt idx="61">
                  <c:v>28</c:v>
                </c:pt>
                <c:pt idx="62">
                  <c:v>24</c:v>
                </c:pt>
                <c:pt idx="63">
                  <c:v>31</c:v>
                </c:pt>
                <c:pt idx="64">
                  <c:v>39</c:v>
                </c:pt>
                <c:pt idx="65">
                  <c:v>35</c:v>
                </c:pt>
                <c:pt idx="66">
                  <c:v>50</c:v>
                </c:pt>
                <c:pt idx="67">
                  <c:v>49</c:v>
                </c:pt>
                <c:pt idx="68">
                  <c:v>55</c:v>
                </c:pt>
                <c:pt idx="69">
                  <c:v>51</c:v>
                </c:pt>
                <c:pt idx="70">
                  <c:v>40</c:v>
                </c:pt>
                <c:pt idx="71">
                  <c:v>29</c:v>
                </c:pt>
                <c:pt idx="72">
                  <c:v>12</c:v>
                </c:pt>
                <c:pt idx="73">
                  <c:v>23</c:v>
                </c:pt>
                <c:pt idx="74">
                  <c:v>33</c:v>
                </c:pt>
                <c:pt idx="75">
                  <c:v>27</c:v>
                </c:pt>
                <c:pt idx="76">
                  <c:v>30</c:v>
                </c:pt>
                <c:pt idx="77">
                  <c:v>40</c:v>
                </c:pt>
                <c:pt idx="78">
                  <c:v>41</c:v>
                </c:pt>
                <c:pt idx="79">
                  <c:v>34</c:v>
                </c:pt>
                <c:pt idx="80">
                  <c:v>38</c:v>
                </c:pt>
                <c:pt idx="81">
                  <c:v>37</c:v>
                </c:pt>
                <c:pt idx="82">
                  <c:v>32</c:v>
                </c:pt>
                <c:pt idx="83">
                  <c:v>43</c:v>
                </c:pt>
                <c:pt idx="84">
                  <c:v>27</c:v>
                </c:pt>
                <c:pt idx="85">
                  <c:v>31</c:v>
                </c:pt>
                <c:pt idx="86">
                  <c:v>34</c:v>
                </c:pt>
                <c:pt idx="87">
                  <c:v>43</c:v>
                </c:pt>
                <c:pt idx="88">
                  <c:v>41</c:v>
                </c:pt>
                <c:pt idx="89">
                  <c:v>23</c:v>
                </c:pt>
                <c:pt idx="90">
                  <c:v>36</c:v>
                </c:pt>
                <c:pt idx="91">
                  <c:v>37</c:v>
                </c:pt>
                <c:pt idx="92">
                  <c:v>35</c:v>
                </c:pt>
                <c:pt idx="93">
                  <c:v>33</c:v>
                </c:pt>
                <c:pt idx="94">
                  <c:v>30</c:v>
                </c:pt>
                <c:pt idx="95">
                  <c:v>29</c:v>
                </c:pt>
                <c:pt idx="96">
                  <c:v>43</c:v>
                </c:pt>
                <c:pt idx="97">
                  <c:v>51</c:v>
                </c:pt>
                <c:pt idx="98">
                  <c:v>26</c:v>
                </c:pt>
                <c:pt idx="99">
                  <c:v>43</c:v>
                </c:pt>
                <c:pt idx="100">
                  <c:v>43</c:v>
                </c:pt>
                <c:pt idx="101">
                  <c:v>27</c:v>
                </c:pt>
                <c:pt idx="102">
                  <c:v>24</c:v>
                </c:pt>
                <c:pt idx="103">
                  <c:v>29</c:v>
                </c:pt>
                <c:pt idx="104">
                  <c:v>32</c:v>
                </c:pt>
                <c:pt idx="105">
                  <c:v>36</c:v>
                </c:pt>
                <c:pt idx="106">
                  <c:v>37</c:v>
                </c:pt>
                <c:pt idx="107">
                  <c:v>38</c:v>
                </c:pt>
                <c:pt idx="108">
                  <c:v>36</c:v>
                </c:pt>
                <c:pt idx="109">
                  <c:v>27</c:v>
                </c:pt>
                <c:pt idx="110">
                  <c:v>34</c:v>
                </c:pt>
                <c:pt idx="111">
                  <c:v>42</c:v>
                </c:pt>
                <c:pt idx="112">
                  <c:v>37</c:v>
                </c:pt>
                <c:pt idx="113">
                  <c:v>34</c:v>
                </c:pt>
                <c:pt idx="114">
                  <c:v>32</c:v>
                </c:pt>
                <c:pt idx="115">
                  <c:v>29</c:v>
                </c:pt>
                <c:pt idx="116">
                  <c:v>27</c:v>
                </c:pt>
                <c:pt idx="117">
                  <c:v>34</c:v>
                </c:pt>
                <c:pt idx="118">
                  <c:v>17</c:v>
                </c:pt>
                <c:pt idx="119">
                  <c:v>28</c:v>
                </c:pt>
                <c:pt idx="120">
                  <c:v>33</c:v>
                </c:pt>
                <c:pt idx="121">
                  <c:v>30</c:v>
                </c:pt>
                <c:pt idx="122">
                  <c:v>43</c:v>
                </c:pt>
                <c:pt idx="123">
                  <c:v>23</c:v>
                </c:pt>
                <c:pt idx="124">
                  <c:v>109</c:v>
                </c:pt>
                <c:pt idx="125">
                  <c:v>26</c:v>
                </c:pt>
                <c:pt idx="126">
                  <c:v>22</c:v>
                </c:pt>
                <c:pt idx="127">
                  <c:v>28</c:v>
                </c:pt>
                <c:pt idx="128">
                  <c:v>24</c:v>
                </c:pt>
                <c:pt idx="129">
                  <c:v>29</c:v>
                </c:pt>
                <c:pt idx="130">
                  <c:v>18</c:v>
                </c:pt>
                <c:pt idx="131">
                  <c:v>20</c:v>
                </c:pt>
                <c:pt idx="132">
                  <c:v>19</c:v>
                </c:pt>
                <c:pt idx="133">
                  <c:v>24</c:v>
                </c:pt>
                <c:pt idx="134">
                  <c:v>34</c:v>
                </c:pt>
                <c:pt idx="135">
                  <c:v>27</c:v>
                </c:pt>
                <c:pt idx="136">
                  <c:v>34</c:v>
                </c:pt>
                <c:pt idx="137">
                  <c:v>22</c:v>
                </c:pt>
                <c:pt idx="138">
                  <c:v>40</c:v>
                </c:pt>
                <c:pt idx="139">
                  <c:v>48</c:v>
                </c:pt>
                <c:pt idx="140">
                  <c:v>35</c:v>
                </c:pt>
                <c:pt idx="141">
                  <c:v>22</c:v>
                </c:pt>
                <c:pt idx="142">
                  <c:v>20</c:v>
                </c:pt>
                <c:pt idx="143">
                  <c:v>31</c:v>
                </c:pt>
                <c:pt idx="144">
                  <c:v>40</c:v>
                </c:pt>
                <c:pt idx="145">
                  <c:v>36</c:v>
                </c:pt>
                <c:pt idx="146">
                  <c:v>32</c:v>
                </c:pt>
                <c:pt idx="147">
                  <c:v>21</c:v>
                </c:pt>
                <c:pt idx="148">
                  <c:v>28</c:v>
                </c:pt>
                <c:pt idx="149">
                  <c:v>42</c:v>
                </c:pt>
                <c:pt idx="150">
                  <c:v>27</c:v>
                </c:pt>
                <c:pt idx="151">
                  <c:v>28</c:v>
                </c:pt>
                <c:pt idx="152">
                  <c:v>38</c:v>
                </c:pt>
                <c:pt idx="153">
                  <c:v>24</c:v>
                </c:pt>
                <c:pt idx="154">
                  <c:v>32</c:v>
                </c:pt>
                <c:pt idx="155">
                  <c:v>16</c:v>
                </c:pt>
                <c:pt idx="156">
                  <c:v>24</c:v>
                </c:pt>
                <c:pt idx="157">
                  <c:v>32</c:v>
                </c:pt>
                <c:pt idx="158">
                  <c:v>29</c:v>
                </c:pt>
                <c:pt idx="159">
                  <c:v>29</c:v>
                </c:pt>
                <c:pt idx="160">
                  <c:v>16</c:v>
                </c:pt>
                <c:pt idx="161">
                  <c:v>34</c:v>
                </c:pt>
                <c:pt idx="162">
                  <c:v>36</c:v>
                </c:pt>
                <c:pt idx="163">
                  <c:v>13</c:v>
                </c:pt>
                <c:pt idx="164">
                  <c:v>26</c:v>
                </c:pt>
                <c:pt idx="165">
                  <c:v>30</c:v>
                </c:pt>
                <c:pt idx="166">
                  <c:v>43</c:v>
                </c:pt>
                <c:pt idx="167">
                  <c:v>22</c:v>
                </c:pt>
                <c:pt idx="168">
                  <c:v>18</c:v>
                </c:pt>
                <c:pt idx="169">
                  <c:v>21</c:v>
                </c:pt>
                <c:pt idx="170">
                  <c:v>21</c:v>
                </c:pt>
                <c:pt idx="171">
                  <c:v>30</c:v>
                </c:pt>
                <c:pt idx="172">
                  <c:v>20</c:v>
                </c:pt>
                <c:pt idx="173">
                  <c:v>21</c:v>
                </c:pt>
                <c:pt idx="174">
                  <c:v>34</c:v>
                </c:pt>
                <c:pt idx="175">
                  <c:v>27</c:v>
                </c:pt>
                <c:pt idx="176">
                  <c:v>32</c:v>
                </c:pt>
                <c:pt idx="177">
                  <c:v>32</c:v>
                </c:pt>
                <c:pt idx="178">
                  <c:v>34</c:v>
                </c:pt>
                <c:pt idx="179">
                  <c:v>27</c:v>
                </c:pt>
                <c:pt idx="180">
                  <c:v>39</c:v>
                </c:pt>
                <c:pt idx="181">
                  <c:v>26</c:v>
                </c:pt>
                <c:pt idx="182">
                  <c:v>18</c:v>
                </c:pt>
                <c:pt idx="183">
                  <c:v>23</c:v>
                </c:pt>
                <c:pt idx="184">
                  <c:v>21</c:v>
                </c:pt>
                <c:pt idx="185">
                  <c:v>30</c:v>
                </c:pt>
                <c:pt idx="186">
                  <c:v>15</c:v>
                </c:pt>
                <c:pt idx="187">
                  <c:v>17</c:v>
                </c:pt>
                <c:pt idx="188">
                  <c:v>14</c:v>
                </c:pt>
                <c:pt idx="189">
                  <c:v>25</c:v>
                </c:pt>
                <c:pt idx="190">
                  <c:v>18</c:v>
                </c:pt>
                <c:pt idx="191">
                  <c:v>24</c:v>
                </c:pt>
                <c:pt idx="192">
                  <c:v>26</c:v>
                </c:pt>
                <c:pt idx="193">
                  <c:v>35</c:v>
                </c:pt>
                <c:pt idx="194">
                  <c:v>34</c:v>
                </c:pt>
                <c:pt idx="195">
                  <c:v>39</c:v>
                </c:pt>
                <c:pt idx="196">
                  <c:v>37</c:v>
                </c:pt>
                <c:pt idx="197">
                  <c:v>34</c:v>
                </c:pt>
                <c:pt idx="198">
                  <c:v>22</c:v>
                </c:pt>
                <c:pt idx="199">
                  <c:v>27</c:v>
                </c:pt>
                <c:pt idx="200">
                  <c:v>22</c:v>
                </c:pt>
                <c:pt idx="201">
                  <c:v>9</c:v>
                </c:pt>
                <c:pt idx="202">
                  <c:v>22</c:v>
                </c:pt>
                <c:pt idx="203">
                  <c:v>22</c:v>
                </c:pt>
                <c:pt idx="204">
                  <c:v>29</c:v>
                </c:pt>
                <c:pt idx="205">
                  <c:v>26</c:v>
                </c:pt>
                <c:pt idx="206">
                  <c:v>31</c:v>
                </c:pt>
                <c:pt idx="207">
                  <c:v>28</c:v>
                </c:pt>
                <c:pt idx="208">
                  <c:v>53</c:v>
                </c:pt>
                <c:pt idx="209">
                  <c:v>35</c:v>
                </c:pt>
                <c:pt idx="210">
                  <c:v>19</c:v>
                </c:pt>
                <c:pt idx="211">
                  <c:v>23</c:v>
                </c:pt>
                <c:pt idx="212">
                  <c:v>33</c:v>
                </c:pt>
                <c:pt idx="213">
                  <c:v>35</c:v>
                </c:pt>
                <c:pt idx="214">
                  <c:v>23</c:v>
                </c:pt>
                <c:pt idx="215">
                  <c:v>25</c:v>
                </c:pt>
                <c:pt idx="216">
                  <c:v>27</c:v>
                </c:pt>
                <c:pt idx="217">
                  <c:v>25</c:v>
                </c:pt>
                <c:pt idx="218">
                  <c:v>30</c:v>
                </c:pt>
                <c:pt idx="219">
                  <c:v>35</c:v>
                </c:pt>
                <c:pt idx="220">
                  <c:v>28</c:v>
                </c:pt>
                <c:pt idx="221">
                  <c:v>35</c:v>
                </c:pt>
                <c:pt idx="222">
                  <c:v>15</c:v>
                </c:pt>
                <c:pt idx="223">
                  <c:v>54</c:v>
                </c:pt>
                <c:pt idx="224">
                  <c:v>29</c:v>
                </c:pt>
                <c:pt idx="225">
                  <c:v>27</c:v>
                </c:pt>
                <c:pt idx="226">
                  <c:v>23</c:v>
                </c:pt>
                <c:pt idx="227">
                  <c:v>31</c:v>
                </c:pt>
                <c:pt idx="228">
                  <c:v>23</c:v>
                </c:pt>
                <c:pt idx="229">
                  <c:v>35</c:v>
                </c:pt>
                <c:pt idx="230">
                  <c:v>44</c:v>
                </c:pt>
                <c:pt idx="231">
                  <c:v>39</c:v>
                </c:pt>
                <c:pt idx="232">
                  <c:v>40</c:v>
                </c:pt>
                <c:pt idx="233">
                  <c:v>22</c:v>
                </c:pt>
                <c:pt idx="234">
                  <c:v>18</c:v>
                </c:pt>
                <c:pt idx="235">
                  <c:v>30</c:v>
                </c:pt>
                <c:pt idx="236">
                  <c:v>23</c:v>
                </c:pt>
                <c:pt idx="237">
                  <c:v>27</c:v>
                </c:pt>
                <c:pt idx="238">
                  <c:v>29</c:v>
                </c:pt>
                <c:pt idx="239">
                  <c:v>41</c:v>
                </c:pt>
                <c:pt idx="240">
                  <c:v>25</c:v>
                </c:pt>
                <c:pt idx="241">
                  <c:v>37</c:v>
                </c:pt>
                <c:pt idx="242">
                  <c:v>50</c:v>
                </c:pt>
                <c:pt idx="243">
                  <c:v>29</c:v>
                </c:pt>
                <c:pt idx="244">
                  <c:v>43</c:v>
                </c:pt>
                <c:pt idx="245">
                  <c:v>24</c:v>
                </c:pt>
                <c:pt idx="246">
                  <c:v>37</c:v>
                </c:pt>
                <c:pt idx="247">
                  <c:v>8</c:v>
                </c:pt>
                <c:pt idx="248">
                  <c:v>41</c:v>
                </c:pt>
                <c:pt idx="249">
                  <c:v>39</c:v>
                </c:pt>
                <c:pt idx="250">
                  <c:v>35</c:v>
                </c:pt>
                <c:pt idx="251">
                  <c:v>83</c:v>
                </c:pt>
                <c:pt idx="252">
                  <c:v>36</c:v>
                </c:pt>
                <c:pt idx="253">
                  <c:v>21</c:v>
                </c:pt>
                <c:pt idx="254">
                  <c:v>37</c:v>
                </c:pt>
                <c:pt idx="255">
                  <c:v>27</c:v>
                </c:pt>
                <c:pt idx="256">
                  <c:v>39</c:v>
                </c:pt>
                <c:pt idx="257">
                  <c:v>32</c:v>
                </c:pt>
                <c:pt idx="258">
                  <c:v>43</c:v>
                </c:pt>
                <c:pt idx="259">
                  <c:v>43</c:v>
                </c:pt>
                <c:pt idx="260">
                  <c:v>39</c:v>
                </c:pt>
                <c:pt idx="261">
                  <c:v>19</c:v>
                </c:pt>
                <c:pt idx="262">
                  <c:v>40</c:v>
                </c:pt>
                <c:pt idx="263">
                  <c:v>33</c:v>
                </c:pt>
                <c:pt idx="264">
                  <c:v>30</c:v>
                </c:pt>
                <c:pt idx="265">
                  <c:v>47</c:v>
                </c:pt>
                <c:pt idx="266">
                  <c:v>37</c:v>
                </c:pt>
                <c:pt idx="267">
                  <c:v>27</c:v>
                </c:pt>
                <c:pt idx="268">
                  <c:v>22</c:v>
                </c:pt>
                <c:pt idx="269">
                  <c:v>28</c:v>
                </c:pt>
                <c:pt idx="270">
                  <c:v>36</c:v>
                </c:pt>
                <c:pt idx="271">
                  <c:v>34</c:v>
                </c:pt>
                <c:pt idx="272">
                  <c:v>51</c:v>
                </c:pt>
                <c:pt idx="273">
                  <c:v>20</c:v>
                </c:pt>
                <c:pt idx="274">
                  <c:v>26</c:v>
                </c:pt>
                <c:pt idx="275">
                  <c:v>47</c:v>
                </c:pt>
                <c:pt idx="276">
                  <c:v>35</c:v>
                </c:pt>
                <c:pt idx="277">
                  <c:v>57</c:v>
                </c:pt>
                <c:pt idx="278">
                  <c:v>50</c:v>
                </c:pt>
                <c:pt idx="279">
                  <c:v>57</c:v>
                </c:pt>
                <c:pt idx="280">
                  <c:v>56</c:v>
                </c:pt>
                <c:pt idx="281">
                  <c:v>27</c:v>
                </c:pt>
                <c:pt idx="282">
                  <c:v>42</c:v>
                </c:pt>
                <c:pt idx="283">
                  <c:v>48</c:v>
                </c:pt>
                <c:pt idx="284">
                  <c:v>41</c:v>
                </c:pt>
                <c:pt idx="285">
                  <c:v>53</c:v>
                </c:pt>
                <c:pt idx="286">
                  <c:v>46</c:v>
                </c:pt>
                <c:pt idx="287">
                  <c:v>48</c:v>
                </c:pt>
                <c:pt idx="288">
                  <c:v>32</c:v>
                </c:pt>
                <c:pt idx="289">
                  <c:v>38</c:v>
                </c:pt>
                <c:pt idx="290">
                  <c:v>37</c:v>
                </c:pt>
                <c:pt idx="291">
                  <c:v>40</c:v>
                </c:pt>
                <c:pt idx="292">
                  <c:v>105</c:v>
                </c:pt>
                <c:pt idx="293">
                  <c:v>49</c:v>
                </c:pt>
                <c:pt idx="294">
                  <c:v>32</c:v>
                </c:pt>
                <c:pt idx="295">
                  <c:v>33</c:v>
                </c:pt>
                <c:pt idx="296">
                  <c:v>46</c:v>
                </c:pt>
                <c:pt idx="297">
                  <c:v>37</c:v>
                </c:pt>
                <c:pt idx="298">
                  <c:v>35</c:v>
                </c:pt>
                <c:pt idx="299">
                  <c:v>40</c:v>
                </c:pt>
                <c:pt idx="300">
                  <c:v>35</c:v>
                </c:pt>
                <c:pt idx="301">
                  <c:v>39</c:v>
                </c:pt>
                <c:pt idx="302">
                  <c:v>34</c:v>
                </c:pt>
                <c:pt idx="303">
                  <c:v>33</c:v>
                </c:pt>
                <c:pt idx="304">
                  <c:v>32</c:v>
                </c:pt>
                <c:pt idx="305">
                  <c:v>44</c:v>
                </c:pt>
                <c:pt idx="306">
                  <c:v>32</c:v>
                </c:pt>
                <c:pt idx="307">
                  <c:v>27</c:v>
                </c:pt>
                <c:pt idx="308">
                  <c:v>26</c:v>
                </c:pt>
                <c:pt idx="309">
                  <c:v>29</c:v>
                </c:pt>
                <c:pt idx="310">
                  <c:v>31</c:v>
                </c:pt>
                <c:pt idx="311">
                  <c:v>37</c:v>
                </c:pt>
                <c:pt idx="312">
                  <c:v>39</c:v>
                </c:pt>
                <c:pt idx="313">
                  <c:v>46</c:v>
                </c:pt>
                <c:pt idx="314">
                  <c:v>47</c:v>
                </c:pt>
                <c:pt idx="315">
                  <c:v>33</c:v>
                </c:pt>
                <c:pt idx="316">
                  <c:v>35</c:v>
                </c:pt>
                <c:pt idx="317">
                  <c:v>31</c:v>
                </c:pt>
                <c:pt idx="318">
                  <c:v>36</c:v>
                </c:pt>
                <c:pt idx="319">
                  <c:v>43</c:v>
                </c:pt>
                <c:pt idx="320">
                  <c:v>26</c:v>
                </c:pt>
                <c:pt idx="321">
                  <c:v>39</c:v>
                </c:pt>
                <c:pt idx="322">
                  <c:v>44</c:v>
                </c:pt>
                <c:pt idx="323">
                  <c:v>38</c:v>
                </c:pt>
                <c:pt idx="324">
                  <c:v>41</c:v>
                </c:pt>
                <c:pt idx="325">
                  <c:v>32</c:v>
                </c:pt>
                <c:pt idx="326">
                  <c:v>44</c:v>
                </c:pt>
                <c:pt idx="327">
                  <c:v>25</c:v>
                </c:pt>
                <c:pt idx="328">
                  <c:v>36</c:v>
                </c:pt>
                <c:pt idx="329">
                  <c:v>35</c:v>
                </c:pt>
                <c:pt idx="330">
                  <c:v>23</c:v>
                </c:pt>
                <c:pt idx="331">
                  <c:v>46</c:v>
                </c:pt>
                <c:pt idx="332">
                  <c:v>46</c:v>
                </c:pt>
                <c:pt idx="333">
                  <c:v>45</c:v>
                </c:pt>
                <c:pt idx="334">
                  <c:v>43</c:v>
                </c:pt>
                <c:pt idx="335">
                  <c:v>40</c:v>
                </c:pt>
                <c:pt idx="336">
                  <c:v>30</c:v>
                </c:pt>
                <c:pt idx="337">
                  <c:v>25</c:v>
                </c:pt>
                <c:pt idx="338">
                  <c:v>44</c:v>
                </c:pt>
                <c:pt idx="339">
                  <c:v>36</c:v>
                </c:pt>
                <c:pt idx="340">
                  <c:v>42</c:v>
                </c:pt>
                <c:pt idx="341">
                  <c:v>43</c:v>
                </c:pt>
                <c:pt idx="342">
                  <c:v>40</c:v>
                </c:pt>
                <c:pt idx="343">
                  <c:v>37</c:v>
                </c:pt>
                <c:pt idx="344">
                  <c:v>19</c:v>
                </c:pt>
                <c:pt idx="345">
                  <c:v>33</c:v>
                </c:pt>
                <c:pt idx="346">
                  <c:v>40</c:v>
                </c:pt>
                <c:pt idx="347">
                  <c:v>49</c:v>
                </c:pt>
                <c:pt idx="348">
                  <c:v>60</c:v>
                </c:pt>
                <c:pt idx="349">
                  <c:v>40</c:v>
                </c:pt>
                <c:pt idx="350">
                  <c:v>41</c:v>
                </c:pt>
                <c:pt idx="351">
                  <c:v>45</c:v>
                </c:pt>
                <c:pt idx="352">
                  <c:v>35</c:v>
                </c:pt>
                <c:pt idx="353">
                  <c:v>35</c:v>
                </c:pt>
                <c:pt idx="354">
                  <c:v>38</c:v>
                </c:pt>
                <c:pt idx="355">
                  <c:v>37</c:v>
                </c:pt>
                <c:pt idx="356">
                  <c:v>40</c:v>
                </c:pt>
                <c:pt idx="357">
                  <c:v>41</c:v>
                </c:pt>
                <c:pt idx="358">
                  <c:v>34</c:v>
                </c:pt>
                <c:pt idx="359">
                  <c:v>40</c:v>
                </c:pt>
                <c:pt idx="360">
                  <c:v>37</c:v>
                </c:pt>
                <c:pt idx="361">
                  <c:v>52</c:v>
                </c:pt>
                <c:pt idx="362">
                  <c:v>24</c:v>
                </c:pt>
                <c:pt idx="363">
                  <c:v>44</c:v>
                </c:pt>
                <c:pt idx="364">
                  <c:v>41</c:v>
                </c:pt>
                <c:pt idx="365">
                  <c:v>55</c:v>
                </c:pt>
                <c:pt idx="366">
                  <c:v>36</c:v>
                </c:pt>
                <c:pt idx="367">
                  <c:v>32</c:v>
                </c:pt>
                <c:pt idx="368">
                  <c:v>36</c:v>
                </c:pt>
                <c:pt idx="369">
                  <c:v>29</c:v>
                </c:pt>
                <c:pt idx="370">
                  <c:v>51</c:v>
                </c:pt>
                <c:pt idx="371">
                  <c:v>36</c:v>
                </c:pt>
                <c:pt idx="372">
                  <c:v>28</c:v>
                </c:pt>
                <c:pt idx="373">
                  <c:v>28</c:v>
                </c:pt>
                <c:pt idx="374">
                  <c:v>36</c:v>
                </c:pt>
                <c:pt idx="375">
                  <c:v>37</c:v>
                </c:pt>
                <c:pt idx="376">
                  <c:v>39</c:v>
                </c:pt>
                <c:pt idx="377">
                  <c:v>39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A29-406B-908E-2BF41A5E12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Weather!$O$4:$O$381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80</c:v>
                      </c:pt>
                      <c:pt idx="1">
                        <c:v>76.7</c:v>
                      </c:pt>
                      <c:pt idx="2">
                        <c:v>80.7</c:v>
                      </c:pt>
                      <c:pt idx="3">
                        <c:v>82.1</c:v>
                      </c:pt>
                      <c:pt idx="4">
                        <c:v>82.4</c:v>
                      </c:pt>
                      <c:pt idx="5">
                        <c:v>83.6</c:v>
                      </c:pt>
                      <c:pt idx="6">
                        <c:v>82.8</c:v>
                      </c:pt>
                      <c:pt idx="7">
                        <c:v>82.4</c:v>
                      </c:pt>
                      <c:pt idx="8">
                        <c:v>79.7</c:v>
                      </c:pt>
                      <c:pt idx="9">
                        <c:v>79</c:v>
                      </c:pt>
                      <c:pt idx="10">
                        <c:v>81.3</c:v>
                      </c:pt>
                      <c:pt idx="11">
                        <c:v>82.7</c:v>
                      </c:pt>
                      <c:pt idx="12">
                        <c:v>80.3</c:v>
                      </c:pt>
                      <c:pt idx="13">
                        <c:v>80.3</c:v>
                      </c:pt>
                      <c:pt idx="14">
                        <c:v>77.5</c:v>
                      </c:pt>
                      <c:pt idx="15">
                        <c:v>76.599999999999994</c:v>
                      </c:pt>
                      <c:pt idx="16">
                        <c:v>78.3</c:v>
                      </c:pt>
                      <c:pt idx="17">
                        <c:v>76.3</c:v>
                      </c:pt>
                      <c:pt idx="18">
                        <c:v>77.7</c:v>
                      </c:pt>
                      <c:pt idx="19">
                        <c:v>79.599999999999994</c:v>
                      </c:pt>
                      <c:pt idx="20">
                        <c:v>82.6</c:v>
                      </c:pt>
                      <c:pt idx="21">
                        <c:v>78.8</c:v>
                      </c:pt>
                      <c:pt idx="22">
                        <c:v>80.400000000000006</c:v>
                      </c:pt>
                      <c:pt idx="23">
                        <c:v>79.2</c:v>
                      </c:pt>
                      <c:pt idx="24">
                        <c:v>77</c:v>
                      </c:pt>
                      <c:pt idx="25">
                        <c:v>78.099999999999994</c:v>
                      </c:pt>
                      <c:pt idx="26">
                        <c:v>81.3</c:v>
                      </c:pt>
                      <c:pt idx="27">
                        <c:v>77.900000000000006</c:v>
                      </c:pt>
                      <c:pt idx="28">
                        <c:v>80.5</c:v>
                      </c:pt>
                      <c:pt idx="29">
                        <c:v>80.599999999999994</c:v>
                      </c:pt>
                      <c:pt idx="30">
                        <c:v>81.3</c:v>
                      </c:pt>
                      <c:pt idx="31">
                        <c:v>80.3</c:v>
                      </c:pt>
                      <c:pt idx="32">
                        <c:v>82.3</c:v>
                      </c:pt>
                      <c:pt idx="33">
                        <c:v>81.599999999999994</c:v>
                      </c:pt>
                      <c:pt idx="34">
                        <c:v>83.3</c:v>
                      </c:pt>
                      <c:pt idx="35">
                        <c:v>84.1</c:v>
                      </c:pt>
                      <c:pt idx="36">
                        <c:v>82.8</c:v>
                      </c:pt>
                      <c:pt idx="37">
                        <c:v>78.900000000000006</c:v>
                      </c:pt>
                      <c:pt idx="38">
                        <c:v>79.400000000000006</c:v>
                      </c:pt>
                      <c:pt idx="39">
                        <c:v>76.3</c:v>
                      </c:pt>
                      <c:pt idx="40">
                        <c:v>76.7</c:v>
                      </c:pt>
                      <c:pt idx="41">
                        <c:v>74.3</c:v>
                      </c:pt>
                      <c:pt idx="44">
                        <c:v>81.2</c:v>
                      </c:pt>
                      <c:pt idx="45">
                        <c:v>79.7</c:v>
                      </c:pt>
                      <c:pt idx="46">
                        <c:v>80.3</c:v>
                      </c:pt>
                      <c:pt idx="47">
                        <c:v>80</c:v>
                      </c:pt>
                      <c:pt idx="48">
                        <c:v>81.900000000000006</c:v>
                      </c:pt>
                      <c:pt idx="49">
                        <c:v>78.3</c:v>
                      </c:pt>
                      <c:pt idx="50">
                        <c:v>78.7</c:v>
                      </c:pt>
                      <c:pt idx="51">
                        <c:v>78</c:v>
                      </c:pt>
                      <c:pt idx="52">
                        <c:v>76</c:v>
                      </c:pt>
                      <c:pt idx="53">
                        <c:v>72.2</c:v>
                      </c:pt>
                      <c:pt idx="54">
                        <c:v>72.599999999999994</c:v>
                      </c:pt>
                      <c:pt idx="55">
                        <c:v>75.900000000000006</c:v>
                      </c:pt>
                      <c:pt idx="56">
                        <c:v>77</c:v>
                      </c:pt>
                      <c:pt idx="57">
                        <c:v>73</c:v>
                      </c:pt>
                      <c:pt idx="58">
                        <c:v>74.8</c:v>
                      </c:pt>
                      <c:pt idx="59">
                        <c:v>76.8</c:v>
                      </c:pt>
                      <c:pt idx="60">
                        <c:v>78</c:v>
                      </c:pt>
                      <c:pt idx="61">
                        <c:v>76.8</c:v>
                      </c:pt>
                      <c:pt idx="62">
                        <c:v>76.2</c:v>
                      </c:pt>
                      <c:pt idx="63">
                        <c:v>76.8</c:v>
                      </c:pt>
                      <c:pt idx="64">
                        <c:v>79</c:v>
                      </c:pt>
                      <c:pt idx="65">
                        <c:v>64.8</c:v>
                      </c:pt>
                      <c:pt idx="66">
                        <c:v>66.2</c:v>
                      </c:pt>
                      <c:pt idx="67">
                        <c:v>65.599999999999994</c:v>
                      </c:pt>
                      <c:pt idx="68">
                        <c:v>67.400000000000006</c:v>
                      </c:pt>
                      <c:pt idx="69">
                        <c:v>69.900000000000006</c:v>
                      </c:pt>
                      <c:pt idx="70">
                        <c:v>74.599999999999994</c:v>
                      </c:pt>
                      <c:pt idx="71">
                        <c:v>73.5</c:v>
                      </c:pt>
                      <c:pt idx="72">
                        <c:v>73</c:v>
                      </c:pt>
                      <c:pt idx="73">
                        <c:v>74.099999999999994</c:v>
                      </c:pt>
                      <c:pt idx="74">
                        <c:v>75</c:v>
                      </c:pt>
                      <c:pt idx="75">
                        <c:v>74.8</c:v>
                      </c:pt>
                      <c:pt idx="76">
                        <c:v>75.7</c:v>
                      </c:pt>
                      <c:pt idx="77">
                        <c:v>75.3</c:v>
                      </c:pt>
                      <c:pt idx="78">
                        <c:v>73.3</c:v>
                      </c:pt>
                      <c:pt idx="79">
                        <c:v>72.900000000000006</c:v>
                      </c:pt>
                      <c:pt idx="80">
                        <c:v>74.5</c:v>
                      </c:pt>
                      <c:pt idx="81">
                        <c:v>73.5</c:v>
                      </c:pt>
                      <c:pt idx="82">
                        <c:v>73.400000000000006</c:v>
                      </c:pt>
                      <c:pt idx="83">
                        <c:v>74.599999999999994</c:v>
                      </c:pt>
                      <c:pt idx="84">
                        <c:v>76.099999999999994</c:v>
                      </c:pt>
                      <c:pt idx="85">
                        <c:v>78.400000000000006</c:v>
                      </c:pt>
                      <c:pt idx="86">
                        <c:v>76.900000000000006</c:v>
                      </c:pt>
                      <c:pt idx="87">
                        <c:v>75.599999999999994</c:v>
                      </c:pt>
                      <c:pt idx="88">
                        <c:v>76.2</c:v>
                      </c:pt>
                      <c:pt idx="89">
                        <c:v>67.2</c:v>
                      </c:pt>
                      <c:pt idx="90">
                        <c:v>59.2</c:v>
                      </c:pt>
                      <c:pt idx="91">
                        <c:v>60</c:v>
                      </c:pt>
                      <c:pt idx="92">
                        <c:v>64.7</c:v>
                      </c:pt>
                      <c:pt idx="93">
                        <c:v>72.2</c:v>
                      </c:pt>
                      <c:pt idx="94">
                        <c:v>74.7</c:v>
                      </c:pt>
                      <c:pt idx="95">
                        <c:v>74</c:v>
                      </c:pt>
                      <c:pt idx="96">
                        <c:v>73.7</c:v>
                      </c:pt>
                      <c:pt idx="97">
                        <c:v>73</c:v>
                      </c:pt>
                      <c:pt idx="98">
                        <c:v>72.8</c:v>
                      </c:pt>
                      <c:pt idx="99">
                        <c:v>70.400000000000006</c:v>
                      </c:pt>
                      <c:pt idx="100">
                        <c:v>72</c:v>
                      </c:pt>
                      <c:pt idx="101">
                        <c:v>62</c:v>
                      </c:pt>
                      <c:pt idx="102">
                        <c:v>58.8</c:v>
                      </c:pt>
                      <c:pt idx="103">
                        <c:v>56.4</c:v>
                      </c:pt>
                      <c:pt idx="104">
                        <c:v>59.7</c:v>
                      </c:pt>
                      <c:pt idx="105">
                        <c:v>61.8</c:v>
                      </c:pt>
                      <c:pt idx="106">
                        <c:v>62.3</c:v>
                      </c:pt>
                      <c:pt idx="107">
                        <c:v>59</c:v>
                      </c:pt>
                      <c:pt idx="108">
                        <c:v>48.8</c:v>
                      </c:pt>
                      <c:pt idx="109">
                        <c:v>51.7</c:v>
                      </c:pt>
                      <c:pt idx="110">
                        <c:v>54.4</c:v>
                      </c:pt>
                      <c:pt idx="111">
                        <c:v>53.4</c:v>
                      </c:pt>
                      <c:pt idx="112">
                        <c:v>55.8</c:v>
                      </c:pt>
                      <c:pt idx="113">
                        <c:v>56.7</c:v>
                      </c:pt>
                      <c:pt idx="114">
                        <c:v>62.6</c:v>
                      </c:pt>
                      <c:pt idx="115">
                        <c:v>62.4</c:v>
                      </c:pt>
                      <c:pt idx="116">
                        <c:v>56.2</c:v>
                      </c:pt>
                      <c:pt idx="117">
                        <c:v>49.4</c:v>
                      </c:pt>
                      <c:pt idx="118">
                        <c:v>51.4</c:v>
                      </c:pt>
                      <c:pt idx="119">
                        <c:v>59</c:v>
                      </c:pt>
                      <c:pt idx="120">
                        <c:v>60.2</c:v>
                      </c:pt>
                      <c:pt idx="121">
                        <c:v>64</c:v>
                      </c:pt>
                      <c:pt idx="122">
                        <c:v>62</c:v>
                      </c:pt>
                      <c:pt idx="123">
                        <c:v>52.1</c:v>
                      </c:pt>
                      <c:pt idx="124">
                        <c:v>58.1</c:v>
                      </c:pt>
                      <c:pt idx="125">
                        <c:v>64.8</c:v>
                      </c:pt>
                      <c:pt idx="126">
                        <c:v>60.4</c:v>
                      </c:pt>
                      <c:pt idx="127">
                        <c:v>48.9</c:v>
                      </c:pt>
                      <c:pt idx="128">
                        <c:v>55.9</c:v>
                      </c:pt>
                      <c:pt idx="129">
                        <c:v>64.3</c:v>
                      </c:pt>
                      <c:pt idx="130">
                        <c:v>51</c:v>
                      </c:pt>
                      <c:pt idx="131">
                        <c:v>48.2</c:v>
                      </c:pt>
                      <c:pt idx="132">
                        <c:v>53.5</c:v>
                      </c:pt>
                      <c:pt idx="133">
                        <c:v>51.1</c:v>
                      </c:pt>
                      <c:pt idx="134">
                        <c:v>52.8</c:v>
                      </c:pt>
                      <c:pt idx="135">
                        <c:v>55.2</c:v>
                      </c:pt>
                      <c:pt idx="136">
                        <c:v>56.9</c:v>
                      </c:pt>
                      <c:pt idx="137">
                        <c:v>58.2</c:v>
                      </c:pt>
                      <c:pt idx="138">
                        <c:v>59.8</c:v>
                      </c:pt>
                      <c:pt idx="139">
                        <c:v>62.5</c:v>
                      </c:pt>
                      <c:pt idx="140">
                        <c:v>65.5</c:v>
                      </c:pt>
                      <c:pt idx="141">
                        <c:v>53.1</c:v>
                      </c:pt>
                      <c:pt idx="142">
                        <c:v>54.4</c:v>
                      </c:pt>
                      <c:pt idx="143">
                        <c:v>65.599999999999994</c:v>
                      </c:pt>
                      <c:pt idx="144">
                        <c:v>75.2</c:v>
                      </c:pt>
                      <c:pt idx="145">
                        <c:v>65.599999999999994</c:v>
                      </c:pt>
                      <c:pt idx="146">
                        <c:v>49.8</c:v>
                      </c:pt>
                      <c:pt idx="147">
                        <c:v>56.6</c:v>
                      </c:pt>
                      <c:pt idx="148">
                        <c:v>64</c:v>
                      </c:pt>
                      <c:pt idx="149">
                        <c:v>68.099999999999994</c:v>
                      </c:pt>
                      <c:pt idx="150">
                        <c:v>70.5</c:v>
                      </c:pt>
                      <c:pt idx="151">
                        <c:v>68.099999999999994</c:v>
                      </c:pt>
                      <c:pt idx="152">
                        <c:v>68.2</c:v>
                      </c:pt>
                      <c:pt idx="153">
                        <c:v>49.5</c:v>
                      </c:pt>
                      <c:pt idx="154">
                        <c:v>43.9</c:v>
                      </c:pt>
                      <c:pt idx="155">
                        <c:v>44.4</c:v>
                      </c:pt>
                      <c:pt idx="156">
                        <c:v>48</c:v>
                      </c:pt>
                      <c:pt idx="157">
                        <c:v>52.4</c:v>
                      </c:pt>
                      <c:pt idx="158">
                        <c:v>63.7</c:v>
                      </c:pt>
                      <c:pt idx="159">
                        <c:v>70.5</c:v>
                      </c:pt>
                      <c:pt idx="160">
                        <c:v>72.7</c:v>
                      </c:pt>
                      <c:pt idx="161">
                        <c:v>69.3</c:v>
                      </c:pt>
                      <c:pt idx="162">
                        <c:v>72.3</c:v>
                      </c:pt>
                      <c:pt idx="163">
                        <c:v>74.599999999999994</c:v>
                      </c:pt>
                      <c:pt idx="164">
                        <c:v>74.3</c:v>
                      </c:pt>
                      <c:pt idx="165">
                        <c:v>76</c:v>
                      </c:pt>
                      <c:pt idx="166">
                        <c:v>76.8</c:v>
                      </c:pt>
                      <c:pt idx="167">
                        <c:v>53.6</c:v>
                      </c:pt>
                      <c:pt idx="168">
                        <c:v>37</c:v>
                      </c:pt>
                      <c:pt idx="169">
                        <c:v>42.4</c:v>
                      </c:pt>
                      <c:pt idx="170">
                        <c:v>57.3</c:v>
                      </c:pt>
                      <c:pt idx="171">
                        <c:v>56.9</c:v>
                      </c:pt>
                      <c:pt idx="172">
                        <c:v>42.9</c:v>
                      </c:pt>
                      <c:pt idx="173">
                        <c:v>59.2</c:v>
                      </c:pt>
                      <c:pt idx="174">
                        <c:v>67.099999999999994</c:v>
                      </c:pt>
                      <c:pt idx="175">
                        <c:v>48.3</c:v>
                      </c:pt>
                      <c:pt idx="176">
                        <c:v>46.3</c:v>
                      </c:pt>
                      <c:pt idx="177">
                        <c:v>49.3</c:v>
                      </c:pt>
                      <c:pt idx="178">
                        <c:v>51.8</c:v>
                      </c:pt>
                      <c:pt idx="179">
                        <c:v>55.1</c:v>
                      </c:pt>
                      <c:pt idx="180">
                        <c:v>50.8</c:v>
                      </c:pt>
                      <c:pt idx="181">
                        <c:v>39.6</c:v>
                      </c:pt>
                      <c:pt idx="182">
                        <c:v>44.1</c:v>
                      </c:pt>
                      <c:pt idx="183">
                        <c:v>48.8</c:v>
                      </c:pt>
                      <c:pt idx="184">
                        <c:v>63.2</c:v>
                      </c:pt>
                      <c:pt idx="185">
                        <c:v>46.9</c:v>
                      </c:pt>
                      <c:pt idx="186">
                        <c:v>34.1</c:v>
                      </c:pt>
                      <c:pt idx="187">
                        <c:v>34.299999999999997</c:v>
                      </c:pt>
                      <c:pt idx="188">
                        <c:v>37</c:v>
                      </c:pt>
                      <c:pt idx="189">
                        <c:v>44.1</c:v>
                      </c:pt>
                      <c:pt idx="190">
                        <c:v>48.5</c:v>
                      </c:pt>
                      <c:pt idx="191">
                        <c:v>42.7</c:v>
                      </c:pt>
                      <c:pt idx="192">
                        <c:v>45.1</c:v>
                      </c:pt>
                      <c:pt idx="193">
                        <c:v>46.3</c:v>
                      </c:pt>
                      <c:pt idx="194">
                        <c:v>41.6</c:v>
                      </c:pt>
                      <c:pt idx="195">
                        <c:v>52.3</c:v>
                      </c:pt>
                      <c:pt idx="196">
                        <c:v>54</c:v>
                      </c:pt>
                      <c:pt idx="197">
                        <c:v>58.6</c:v>
                      </c:pt>
                      <c:pt idx="198">
                        <c:v>66.099999999999994</c:v>
                      </c:pt>
                      <c:pt idx="199">
                        <c:v>53</c:v>
                      </c:pt>
                      <c:pt idx="200">
                        <c:v>35.200000000000003</c:v>
                      </c:pt>
                      <c:pt idx="201">
                        <c:v>37.5</c:v>
                      </c:pt>
                      <c:pt idx="202">
                        <c:v>42.1</c:v>
                      </c:pt>
                      <c:pt idx="203">
                        <c:v>47.8</c:v>
                      </c:pt>
                      <c:pt idx="204">
                        <c:v>46.2</c:v>
                      </c:pt>
                      <c:pt idx="205">
                        <c:v>49.3</c:v>
                      </c:pt>
                      <c:pt idx="206">
                        <c:v>52.9</c:v>
                      </c:pt>
                      <c:pt idx="207">
                        <c:v>53.5</c:v>
                      </c:pt>
                      <c:pt idx="208">
                        <c:v>52.3</c:v>
                      </c:pt>
                      <c:pt idx="209">
                        <c:v>42.8</c:v>
                      </c:pt>
                      <c:pt idx="210">
                        <c:v>48.7</c:v>
                      </c:pt>
                      <c:pt idx="211">
                        <c:v>52.5</c:v>
                      </c:pt>
                      <c:pt idx="212">
                        <c:v>64.7</c:v>
                      </c:pt>
                      <c:pt idx="213">
                        <c:v>69.5</c:v>
                      </c:pt>
                      <c:pt idx="214">
                        <c:v>46.4</c:v>
                      </c:pt>
                      <c:pt idx="215">
                        <c:v>48.2</c:v>
                      </c:pt>
                      <c:pt idx="216">
                        <c:v>54.6</c:v>
                      </c:pt>
                      <c:pt idx="217">
                        <c:v>70.400000000000006</c:v>
                      </c:pt>
                      <c:pt idx="218">
                        <c:v>73.900000000000006</c:v>
                      </c:pt>
                      <c:pt idx="219">
                        <c:v>70.8</c:v>
                      </c:pt>
                      <c:pt idx="220">
                        <c:v>69.3</c:v>
                      </c:pt>
                      <c:pt idx="221">
                        <c:v>49</c:v>
                      </c:pt>
                      <c:pt idx="222">
                        <c:v>53.8</c:v>
                      </c:pt>
                      <c:pt idx="223">
                        <c:v>48.8</c:v>
                      </c:pt>
                      <c:pt idx="224">
                        <c:v>44.7</c:v>
                      </c:pt>
                      <c:pt idx="225">
                        <c:v>52.7</c:v>
                      </c:pt>
                      <c:pt idx="226">
                        <c:v>57.8</c:v>
                      </c:pt>
                      <c:pt idx="227">
                        <c:v>58.5</c:v>
                      </c:pt>
                      <c:pt idx="228">
                        <c:v>60.4</c:v>
                      </c:pt>
                      <c:pt idx="229">
                        <c:v>68.400000000000006</c:v>
                      </c:pt>
                      <c:pt idx="230">
                        <c:v>73.5</c:v>
                      </c:pt>
                      <c:pt idx="231">
                        <c:v>70.5</c:v>
                      </c:pt>
                      <c:pt idx="232">
                        <c:v>54.3</c:v>
                      </c:pt>
                      <c:pt idx="233">
                        <c:v>50.4</c:v>
                      </c:pt>
                      <c:pt idx="234">
                        <c:v>57.8</c:v>
                      </c:pt>
                      <c:pt idx="235">
                        <c:v>59.4</c:v>
                      </c:pt>
                      <c:pt idx="236">
                        <c:v>41.1</c:v>
                      </c:pt>
                      <c:pt idx="237">
                        <c:v>33</c:v>
                      </c:pt>
                      <c:pt idx="238">
                        <c:v>58.2</c:v>
                      </c:pt>
                      <c:pt idx="239">
                        <c:v>61</c:v>
                      </c:pt>
                      <c:pt idx="240">
                        <c:v>59.7</c:v>
                      </c:pt>
                      <c:pt idx="241">
                        <c:v>59.6</c:v>
                      </c:pt>
                      <c:pt idx="242">
                        <c:v>72.2</c:v>
                      </c:pt>
                      <c:pt idx="243">
                        <c:v>57.5</c:v>
                      </c:pt>
                      <c:pt idx="244">
                        <c:v>58.3</c:v>
                      </c:pt>
                      <c:pt idx="245">
                        <c:v>64.400000000000006</c:v>
                      </c:pt>
                      <c:pt idx="246">
                        <c:v>69.3</c:v>
                      </c:pt>
                      <c:pt idx="247">
                        <c:v>55.8</c:v>
                      </c:pt>
                      <c:pt idx="248">
                        <c:v>58.2</c:v>
                      </c:pt>
                      <c:pt idx="249">
                        <c:v>58.1</c:v>
                      </c:pt>
                      <c:pt idx="250">
                        <c:v>62.1</c:v>
                      </c:pt>
                      <c:pt idx="251">
                        <c:v>66</c:v>
                      </c:pt>
                      <c:pt idx="252">
                        <c:v>68.7</c:v>
                      </c:pt>
                      <c:pt idx="253">
                        <c:v>71</c:v>
                      </c:pt>
                      <c:pt idx="254">
                        <c:v>69.7</c:v>
                      </c:pt>
                      <c:pt idx="255">
                        <c:v>59.4</c:v>
                      </c:pt>
                      <c:pt idx="256">
                        <c:v>59</c:v>
                      </c:pt>
                      <c:pt idx="257">
                        <c:v>64.8</c:v>
                      </c:pt>
                      <c:pt idx="258">
                        <c:v>66.5</c:v>
                      </c:pt>
                      <c:pt idx="259">
                        <c:v>68.099999999999994</c:v>
                      </c:pt>
                      <c:pt idx="260">
                        <c:v>69.8</c:v>
                      </c:pt>
                      <c:pt idx="261">
                        <c:v>75.900000000000006</c:v>
                      </c:pt>
                      <c:pt idx="262">
                        <c:v>62.8</c:v>
                      </c:pt>
                      <c:pt idx="263">
                        <c:v>57.2</c:v>
                      </c:pt>
                      <c:pt idx="264">
                        <c:v>58.7</c:v>
                      </c:pt>
                      <c:pt idx="265">
                        <c:v>66.400000000000006</c:v>
                      </c:pt>
                      <c:pt idx="266">
                        <c:v>66.099999999999994</c:v>
                      </c:pt>
                      <c:pt idx="267">
                        <c:v>70.099999999999994</c:v>
                      </c:pt>
                      <c:pt idx="268">
                        <c:v>72.3</c:v>
                      </c:pt>
                      <c:pt idx="269">
                        <c:v>67.2</c:v>
                      </c:pt>
                      <c:pt idx="270">
                        <c:v>71.8</c:v>
                      </c:pt>
                      <c:pt idx="271">
                        <c:v>75.7</c:v>
                      </c:pt>
                      <c:pt idx="272">
                        <c:v>73.8</c:v>
                      </c:pt>
                      <c:pt idx="273">
                        <c:v>64.400000000000006</c:v>
                      </c:pt>
                      <c:pt idx="274">
                        <c:v>59.7</c:v>
                      </c:pt>
                      <c:pt idx="275">
                        <c:v>66</c:v>
                      </c:pt>
                      <c:pt idx="276">
                        <c:v>73.7</c:v>
                      </c:pt>
                      <c:pt idx="277">
                        <c:v>69.8</c:v>
                      </c:pt>
                      <c:pt idx="278">
                        <c:v>73.3</c:v>
                      </c:pt>
                      <c:pt idx="279">
                        <c:v>74.3</c:v>
                      </c:pt>
                      <c:pt idx="280">
                        <c:v>71.3</c:v>
                      </c:pt>
                      <c:pt idx="281">
                        <c:v>67.400000000000006</c:v>
                      </c:pt>
                      <c:pt idx="282">
                        <c:v>65</c:v>
                      </c:pt>
                      <c:pt idx="283">
                        <c:v>66.5</c:v>
                      </c:pt>
                      <c:pt idx="284">
                        <c:v>69</c:v>
                      </c:pt>
                      <c:pt idx="285">
                        <c:v>72.7</c:v>
                      </c:pt>
                      <c:pt idx="286">
                        <c:v>74.3</c:v>
                      </c:pt>
                      <c:pt idx="287">
                        <c:v>78</c:v>
                      </c:pt>
                      <c:pt idx="288">
                        <c:v>79.400000000000006</c:v>
                      </c:pt>
                      <c:pt idx="289">
                        <c:v>79.2</c:v>
                      </c:pt>
                      <c:pt idx="290">
                        <c:v>80</c:v>
                      </c:pt>
                      <c:pt idx="291">
                        <c:v>73.900000000000006</c:v>
                      </c:pt>
                      <c:pt idx="292">
                        <c:v>76.400000000000006</c:v>
                      </c:pt>
                      <c:pt idx="293">
                        <c:v>80.099999999999994</c:v>
                      </c:pt>
                      <c:pt idx="294">
                        <c:v>81.400000000000006</c:v>
                      </c:pt>
                      <c:pt idx="295">
                        <c:v>79.099999999999994</c:v>
                      </c:pt>
                      <c:pt idx="296">
                        <c:v>79.3</c:v>
                      </c:pt>
                      <c:pt idx="297">
                        <c:v>80.7</c:v>
                      </c:pt>
                      <c:pt idx="298">
                        <c:v>76.3</c:v>
                      </c:pt>
                      <c:pt idx="299">
                        <c:v>77.400000000000006</c:v>
                      </c:pt>
                      <c:pt idx="300">
                        <c:v>81</c:v>
                      </c:pt>
                      <c:pt idx="301">
                        <c:v>80.3</c:v>
                      </c:pt>
                      <c:pt idx="302">
                        <c:v>81.8</c:v>
                      </c:pt>
                      <c:pt idx="303">
                        <c:v>81.7</c:v>
                      </c:pt>
                      <c:pt idx="304">
                        <c:v>81.099999999999994</c:v>
                      </c:pt>
                      <c:pt idx="305">
                        <c:v>82.7</c:v>
                      </c:pt>
                      <c:pt idx="306">
                        <c:v>80.8</c:v>
                      </c:pt>
                      <c:pt idx="307">
                        <c:v>80.3</c:v>
                      </c:pt>
                      <c:pt idx="308">
                        <c:v>78.7</c:v>
                      </c:pt>
                      <c:pt idx="309">
                        <c:v>78.900000000000006</c:v>
                      </c:pt>
                      <c:pt idx="310">
                        <c:v>75.400000000000006</c:v>
                      </c:pt>
                      <c:pt idx="311">
                        <c:v>75.599999999999994</c:v>
                      </c:pt>
                      <c:pt idx="312">
                        <c:v>79.400000000000006</c:v>
                      </c:pt>
                      <c:pt idx="313">
                        <c:v>78.8</c:v>
                      </c:pt>
                      <c:pt idx="314">
                        <c:v>79.400000000000006</c:v>
                      </c:pt>
                      <c:pt idx="315">
                        <c:v>82</c:v>
                      </c:pt>
                      <c:pt idx="316">
                        <c:v>81.5</c:v>
                      </c:pt>
                      <c:pt idx="317">
                        <c:v>82.2</c:v>
                      </c:pt>
                      <c:pt idx="318">
                        <c:v>82.2</c:v>
                      </c:pt>
                      <c:pt idx="319">
                        <c:v>81.8</c:v>
                      </c:pt>
                      <c:pt idx="320">
                        <c:v>83.2</c:v>
                      </c:pt>
                      <c:pt idx="321">
                        <c:v>80.400000000000006</c:v>
                      </c:pt>
                      <c:pt idx="322">
                        <c:v>82.1</c:v>
                      </c:pt>
                      <c:pt idx="323">
                        <c:v>83.6</c:v>
                      </c:pt>
                      <c:pt idx="324">
                        <c:v>83.8</c:v>
                      </c:pt>
                      <c:pt idx="325">
                        <c:v>82</c:v>
                      </c:pt>
                      <c:pt idx="326">
                        <c:v>78</c:v>
                      </c:pt>
                      <c:pt idx="327">
                        <c:v>80.3</c:v>
                      </c:pt>
                      <c:pt idx="328">
                        <c:v>85.1</c:v>
                      </c:pt>
                      <c:pt idx="329">
                        <c:v>84.4</c:v>
                      </c:pt>
                      <c:pt idx="330">
                        <c:v>85.2</c:v>
                      </c:pt>
                      <c:pt idx="331">
                        <c:v>86.1</c:v>
                      </c:pt>
                      <c:pt idx="332">
                        <c:v>86.1</c:v>
                      </c:pt>
                      <c:pt idx="333">
                        <c:v>86.8</c:v>
                      </c:pt>
                      <c:pt idx="334">
                        <c:v>88.3</c:v>
                      </c:pt>
                      <c:pt idx="335">
                        <c:v>89.9</c:v>
                      </c:pt>
                      <c:pt idx="336">
                        <c:v>87.9</c:v>
                      </c:pt>
                      <c:pt idx="337">
                        <c:v>86.2</c:v>
                      </c:pt>
                      <c:pt idx="338">
                        <c:v>87.3</c:v>
                      </c:pt>
                      <c:pt idx="339">
                        <c:v>87.7</c:v>
                      </c:pt>
                      <c:pt idx="340">
                        <c:v>88.8</c:v>
                      </c:pt>
                      <c:pt idx="341">
                        <c:v>88.1</c:v>
                      </c:pt>
                      <c:pt idx="342">
                        <c:v>83</c:v>
                      </c:pt>
                      <c:pt idx="343">
                        <c:v>82.1</c:v>
                      </c:pt>
                      <c:pt idx="344">
                        <c:v>83.9</c:v>
                      </c:pt>
                      <c:pt idx="345">
                        <c:v>81.7</c:v>
                      </c:pt>
                      <c:pt idx="346">
                        <c:v>81.599999999999994</c:v>
                      </c:pt>
                      <c:pt idx="347">
                        <c:v>81.2</c:v>
                      </c:pt>
                      <c:pt idx="348">
                        <c:v>81.099999999999994</c:v>
                      </c:pt>
                      <c:pt idx="349">
                        <c:v>82.8</c:v>
                      </c:pt>
                      <c:pt idx="350">
                        <c:v>84.1</c:v>
                      </c:pt>
                      <c:pt idx="351">
                        <c:v>79.599999999999994</c:v>
                      </c:pt>
                      <c:pt idx="352">
                        <c:v>81</c:v>
                      </c:pt>
                      <c:pt idx="353">
                        <c:v>84</c:v>
                      </c:pt>
                      <c:pt idx="354">
                        <c:v>84.9</c:v>
                      </c:pt>
                      <c:pt idx="355">
                        <c:v>86.6</c:v>
                      </c:pt>
                      <c:pt idx="356">
                        <c:v>84.1</c:v>
                      </c:pt>
                      <c:pt idx="357">
                        <c:v>84.6</c:v>
                      </c:pt>
                      <c:pt idx="358">
                        <c:v>83.1</c:v>
                      </c:pt>
                      <c:pt idx="359">
                        <c:v>83.5</c:v>
                      </c:pt>
                      <c:pt idx="360">
                        <c:v>80.5</c:v>
                      </c:pt>
                      <c:pt idx="361">
                        <c:v>82.5</c:v>
                      </c:pt>
                      <c:pt idx="362">
                        <c:v>82.1</c:v>
                      </c:pt>
                      <c:pt idx="363">
                        <c:v>84.8</c:v>
                      </c:pt>
                      <c:pt idx="364">
                        <c:v>85.2</c:v>
                      </c:pt>
                      <c:pt idx="365">
                        <c:v>87.3</c:v>
                      </c:pt>
                      <c:pt idx="366">
                        <c:v>87.1</c:v>
                      </c:pt>
                      <c:pt idx="367">
                        <c:v>84.1</c:v>
                      </c:pt>
                      <c:pt idx="368">
                        <c:v>80.8</c:v>
                      </c:pt>
                      <c:pt idx="369">
                        <c:v>82.4</c:v>
                      </c:pt>
                      <c:pt idx="370">
                        <c:v>84.7</c:v>
                      </c:pt>
                      <c:pt idx="371">
                        <c:v>82.1</c:v>
                      </c:pt>
                      <c:pt idx="372">
                        <c:v>83.3</c:v>
                      </c:pt>
                      <c:pt idx="373">
                        <c:v>84.1</c:v>
                      </c:pt>
                      <c:pt idx="374">
                        <c:v>80.5</c:v>
                      </c:pt>
                      <c:pt idx="375">
                        <c:v>80.2</c:v>
                      </c:pt>
                      <c:pt idx="376">
                        <c:v>82.4</c:v>
                      </c:pt>
                      <c:pt idx="377">
                        <c:v>82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Weather!$P$4:$P$381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0</c:v>
                      </c:pt>
                      <c:pt idx="1">
                        <c:v>0.51</c:v>
                      </c:pt>
                      <c:pt idx="2">
                        <c:v>0.21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1.08</c:v>
                      </c:pt>
                      <c:pt idx="10">
                        <c:v>0</c:v>
                      </c:pt>
                      <c:pt idx="11">
                        <c:v>0.42</c:v>
                      </c:pt>
                      <c:pt idx="12">
                        <c:v>0</c:v>
                      </c:pt>
                      <c:pt idx="13">
                        <c:v>0.71</c:v>
                      </c:pt>
                      <c:pt idx="14">
                        <c:v>0.32</c:v>
                      </c:pt>
                      <c:pt idx="15">
                        <c:v>0.66</c:v>
                      </c:pt>
                      <c:pt idx="16">
                        <c:v>2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0.01</c:v>
                      </c:pt>
                      <c:pt idx="22">
                        <c:v>1.59</c:v>
                      </c:pt>
                      <c:pt idx="23">
                        <c:v>0.6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0.01</c:v>
                      </c:pt>
                      <c:pt idx="29">
                        <c:v>0</c:v>
                      </c:pt>
                      <c:pt idx="30">
                        <c:v>0.19</c:v>
                      </c:pt>
                      <c:pt idx="31">
                        <c:v>0.14000000000000001</c:v>
                      </c:pt>
                      <c:pt idx="32">
                        <c:v>0.13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0.85</c:v>
                      </c:pt>
                      <c:pt idx="39">
                        <c:v>7.0000000000000007E-2</c:v>
                      </c:pt>
                      <c:pt idx="40">
                        <c:v>0.2</c:v>
                      </c:pt>
                      <c:pt idx="41">
                        <c:v>0.09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0.03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0.28000000000000003</c:v>
                      </c:pt>
                      <c:pt idx="57">
                        <c:v>0.67</c:v>
                      </c:pt>
                      <c:pt idx="58">
                        <c:v>3.51</c:v>
                      </c:pt>
                      <c:pt idx="59">
                        <c:v>1.23</c:v>
                      </c:pt>
                      <c:pt idx="60">
                        <c:v>7.0000000000000007E-2</c:v>
                      </c:pt>
                      <c:pt idx="61">
                        <c:v>0.02</c:v>
                      </c:pt>
                      <c:pt idx="62">
                        <c:v>0.25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0.1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0.14000000000000001</c:v>
                      </c:pt>
                      <c:pt idx="72">
                        <c:v>0.38</c:v>
                      </c:pt>
                      <c:pt idx="73">
                        <c:v>0.1</c:v>
                      </c:pt>
                      <c:pt idx="74">
                        <c:v>1.57</c:v>
                      </c:pt>
                      <c:pt idx="75">
                        <c:v>0</c:v>
                      </c:pt>
                      <c:pt idx="76">
                        <c:v>0.19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0.14000000000000001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1.32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0.21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0.01</c:v>
                      </c:pt>
                      <c:pt idx="123">
                        <c:v>0.01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0.4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0.05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1.07</c:v>
                      </c:pt>
                      <c:pt idx="142">
                        <c:v>0.02</c:v>
                      </c:pt>
                      <c:pt idx="143">
                        <c:v>0.32</c:v>
                      </c:pt>
                      <c:pt idx="144">
                        <c:v>0.12</c:v>
                      </c:pt>
                      <c:pt idx="145">
                        <c:v>0</c:v>
                      </c:pt>
                      <c:pt idx="146">
                        <c:v>0.03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1.66</c:v>
                      </c:pt>
                      <c:pt idx="154">
                        <c:v>0</c:v>
                      </c:pt>
                      <c:pt idx="155">
                        <c:v>0.08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0.04</c:v>
                      </c:pt>
                      <c:pt idx="163">
                        <c:v>0.13</c:v>
                      </c:pt>
                      <c:pt idx="164">
                        <c:v>0.02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0.02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0.02</c:v>
                      </c:pt>
                      <c:pt idx="173">
                        <c:v>0</c:v>
                      </c:pt>
                      <c:pt idx="174">
                        <c:v>0.01</c:v>
                      </c:pt>
                      <c:pt idx="175">
                        <c:v>0.93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0.01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0.37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0.78</c:v>
                      </c:pt>
                      <c:pt idx="191">
                        <c:v>0.02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0.22</c:v>
                      </c:pt>
                      <c:pt idx="199">
                        <c:v>0.01</c:v>
                      </c:pt>
                      <c:pt idx="200">
                        <c:v>0.61</c:v>
                      </c:pt>
                      <c:pt idx="201">
                        <c:v>0.01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0.01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0.56000000000000005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0.03</c:v>
                      </c:pt>
                      <c:pt idx="219">
                        <c:v>0.04</c:v>
                      </c:pt>
                      <c:pt idx="220">
                        <c:v>0</c:v>
                      </c:pt>
                      <c:pt idx="221">
                        <c:v>0.62</c:v>
                      </c:pt>
                      <c:pt idx="222">
                        <c:v>0</c:v>
                      </c:pt>
                      <c:pt idx="223">
                        <c:v>0.02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0.01</c:v>
                      </c:pt>
                      <c:pt idx="236">
                        <c:v>0.3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1.04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0.21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1.06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1.07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0.34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0.06</c:v>
                      </c:pt>
                      <c:pt idx="268">
                        <c:v>0.72</c:v>
                      </c:pt>
                      <c:pt idx="269">
                        <c:v>1.48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0.35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0.24</c:v>
                      </c:pt>
                      <c:pt idx="281">
                        <c:v>0.06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0.3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1.79</c:v>
                      </c:pt>
                      <c:pt idx="292">
                        <c:v>0.76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1.22</c:v>
                      </c:pt>
                      <c:pt idx="299">
                        <c:v>0.17</c:v>
                      </c:pt>
                      <c:pt idx="300">
                        <c:v>0</c:v>
                      </c:pt>
                      <c:pt idx="301">
                        <c:v>0.06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0.16</c:v>
                      </c:pt>
                      <c:pt idx="308">
                        <c:v>0</c:v>
                      </c:pt>
                      <c:pt idx="309">
                        <c:v>0.65</c:v>
                      </c:pt>
                      <c:pt idx="310">
                        <c:v>7.0000000000000007E-2</c:v>
                      </c:pt>
                      <c:pt idx="311">
                        <c:v>3.6</c:v>
                      </c:pt>
                      <c:pt idx="312">
                        <c:v>0.01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0.44</c:v>
                      </c:pt>
                      <c:pt idx="318">
                        <c:v>0.01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0.91</c:v>
                      </c:pt>
                      <c:pt idx="328">
                        <c:v>0.01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0.03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1.86</c:v>
                      </c:pt>
                      <c:pt idx="347">
                        <c:v>0.18</c:v>
                      </c:pt>
                      <c:pt idx="348">
                        <c:v>0.2</c:v>
                      </c:pt>
                      <c:pt idx="349">
                        <c:v>0.33</c:v>
                      </c:pt>
                      <c:pt idx="350">
                        <c:v>1.06</c:v>
                      </c:pt>
                      <c:pt idx="351">
                        <c:v>0.02</c:v>
                      </c:pt>
                      <c:pt idx="352">
                        <c:v>0.25</c:v>
                      </c:pt>
                      <c:pt idx="353">
                        <c:v>0.7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0.44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0.03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0.23</c:v>
                      </c:pt>
                      <c:pt idx="369">
                        <c:v>0.64</c:v>
                      </c:pt>
                      <c:pt idx="370">
                        <c:v>0.39</c:v>
                      </c:pt>
                      <c:pt idx="371">
                        <c:v>0.02</c:v>
                      </c:pt>
                      <c:pt idx="372">
                        <c:v>0.05</c:v>
                      </c:pt>
                      <c:pt idx="373">
                        <c:v>0.6</c:v>
                      </c:pt>
                      <c:pt idx="374">
                        <c:v>0.01</c:v>
                      </c:pt>
                      <c:pt idx="375">
                        <c:v>0.22</c:v>
                      </c:pt>
                      <c:pt idx="376">
                        <c:v>0.76</c:v>
                      </c:pt>
                      <c:pt idx="377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AA29-406B-908E-2BF41A5E12EA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Weather!$Q$2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2"/>
                    </a:solidFill>
                    <a:ln w="9525">
                      <a:solidFill>
                        <a:schemeClr val="accent2"/>
                      </a:solidFill>
                    </a:ln>
                    <a:effectLst/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Weather!$O$4:$O$381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80</c:v>
                      </c:pt>
                      <c:pt idx="1">
                        <c:v>76.7</c:v>
                      </c:pt>
                      <c:pt idx="2">
                        <c:v>80.7</c:v>
                      </c:pt>
                      <c:pt idx="3">
                        <c:v>82.1</c:v>
                      </c:pt>
                      <c:pt idx="4">
                        <c:v>82.4</c:v>
                      </c:pt>
                      <c:pt idx="5">
                        <c:v>83.6</c:v>
                      </c:pt>
                      <c:pt idx="6">
                        <c:v>82.8</c:v>
                      </c:pt>
                      <c:pt idx="7">
                        <c:v>82.4</c:v>
                      </c:pt>
                      <c:pt idx="8">
                        <c:v>79.7</c:v>
                      </c:pt>
                      <c:pt idx="9">
                        <c:v>79</c:v>
                      </c:pt>
                      <c:pt idx="10">
                        <c:v>81.3</c:v>
                      </c:pt>
                      <c:pt idx="11">
                        <c:v>82.7</c:v>
                      </c:pt>
                      <c:pt idx="12">
                        <c:v>80.3</c:v>
                      </c:pt>
                      <c:pt idx="13">
                        <c:v>80.3</c:v>
                      </c:pt>
                      <c:pt idx="14">
                        <c:v>77.5</c:v>
                      </c:pt>
                      <c:pt idx="15">
                        <c:v>76.599999999999994</c:v>
                      </c:pt>
                      <c:pt idx="16">
                        <c:v>78.3</c:v>
                      </c:pt>
                      <c:pt idx="17">
                        <c:v>76.3</c:v>
                      </c:pt>
                      <c:pt idx="18">
                        <c:v>77.7</c:v>
                      </c:pt>
                      <c:pt idx="19">
                        <c:v>79.599999999999994</c:v>
                      </c:pt>
                      <c:pt idx="20">
                        <c:v>82.6</c:v>
                      </c:pt>
                      <c:pt idx="21">
                        <c:v>78.8</c:v>
                      </c:pt>
                      <c:pt idx="22">
                        <c:v>80.400000000000006</c:v>
                      </c:pt>
                      <c:pt idx="23">
                        <c:v>79.2</c:v>
                      </c:pt>
                      <c:pt idx="24">
                        <c:v>77</c:v>
                      </c:pt>
                      <c:pt idx="25">
                        <c:v>78.099999999999994</c:v>
                      </c:pt>
                      <c:pt idx="26">
                        <c:v>81.3</c:v>
                      </c:pt>
                      <c:pt idx="27">
                        <c:v>77.900000000000006</c:v>
                      </c:pt>
                      <c:pt idx="28">
                        <c:v>80.5</c:v>
                      </c:pt>
                      <c:pt idx="29">
                        <c:v>80.599999999999994</c:v>
                      </c:pt>
                      <c:pt idx="30">
                        <c:v>81.3</c:v>
                      </c:pt>
                      <c:pt idx="31">
                        <c:v>80.3</c:v>
                      </c:pt>
                      <c:pt idx="32">
                        <c:v>82.3</c:v>
                      </c:pt>
                      <c:pt idx="33">
                        <c:v>81.599999999999994</c:v>
                      </c:pt>
                      <c:pt idx="34">
                        <c:v>83.3</c:v>
                      </c:pt>
                      <c:pt idx="35">
                        <c:v>84.1</c:v>
                      </c:pt>
                      <c:pt idx="36">
                        <c:v>82.8</c:v>
                      </c:pt>
                      <c:pt idx="37">
                        <c:v>78.900000000000006</c:v>
                      </c:pt>
                      <c:pt idx="38">
                        <c:v>79.400000000000006</c:v>
                      </c:pt>
                      <c:pt idx="39">
                        <c:v>76.3</c:v>
                      </c:pt>
                      <c:pt idx="40">
                        <c:v>76.7</c:v>
                      </c:pt>
                      <c:pt idx="41">
                        <c:v>74.3</c:v>
                      </c:pt>
                      <c:pt idx="44">
                        <c:v>81.2</c:v>
                      </c:pt>
                      <c:pt idx="45">
                        <c:v>79.7</c:v>
                      </c:pt>
                      <c:pt idx="46">
                        <c:v>80.3</c:v>
                      </c:pt>
                      <c:pt idx="47">
                        <c:v>80</c:v>
                      </c:pt>
                      <c:pt idx="48">
                        <c:v>81.900000000000006</c:v>
                      </c:pt>
                      <c:pt idx="49">
                        <c:v>78.3</c:v>
                      </c:pt>
                      <c:pt idx="50">
                        <c:v>78.7</c:v>
                      </c:pt>
                      <c:pt idx="51">
                        <c:v>78</c:v>
                      </c:pt>
                      <c:pt idx="52">
                        <c:v>76</c:v>
                      </c:pt>
                      <c:pt idx="53">
                        <c:v>72.2</c:v>
                      </c:pt>
                      <c:pt idx="54">
                        <c:v>72.599999999999994</c:v>
                      </c:pt>
                      <c:pt idx="55">
                        <c:v>75.900000000000006</c:v>
                      </c:pt>
                      <c:pt idx="56">
                        <c:v>77</c:v>
                      </c:pt>
                      <c:pt idx="57">
                        <c:v>73</c:v>
                      </c:pt>
                      <c:pt idx="58">
                        <c:v>74.8</c:v>
                      </c:pt>
                      <c:pt idx="59">
                        <c:v>76.8</c:v>
                      </c:pt>
                      <c:pt idx="60">
                        <c:v>78</c:v>
                      </c:pt>
                      <c:pt idx="61">
                        <c:v>76.8</c:v>
                      </c:pt>
                      <c:pt idx="62">
                        <c:v>76.2</c:v>
                      </c:pt>
                      <c:pt idx="63">
                        <c:v>76.8</c:v>
                      </c:pt>
                      <c:pt idx="64">
                        <c:v>79</c:v>
                      </c:pt>
                      <c:pt idx="65">
                        <c:v>64.8</c:v>
                      </c:pt>
                      <c:pt idx="66">
                        <c:v>66.2</c:v>
                      </c:pt>
                      <c:pt idx="67">
                        <c:v>65.599999999999994</c:v>
                      </c:pt>
                      <c:pt idx="68">
                        <c:v>67.400000000000006</c:v>
                      </c:pt>
                      <c:pt idx="69">
                        <c:v>69.900000000000006</c:v>
                      </c:pt>
                      <c:pt idx="70">
                        <c:v>74.599999999999994</c:v>
                      </c:pt>
                      <c:pt idx="71">
                        <c:v>73.5</c:v>
                      </c:pt>
                      <c:pt idx="72">
                        <c:v>73</c:v>
                      </c:pt>
                      <c:pt idx="73">
                        <c:v>74.099999999999994</c:v>
                      </c:pt>
                      <c:pt idx="74">
                        <c:v>75</c:v>
                      </c:pt>
                      <c:pt idx="75">
                        <c:v>74.8</c:v>
                      </c:pt>
                      <c:pt idx="76">
                        <c:v>75.7</c:v>
                      </c:pt>
                      <c:pt idx="77">
                        <c:v>75.3</c:v>
                      </c:pt>
                      <c:pt idx="78">
                        <c:v>73.3</c:v>
                      </c:pt>
                      <c:pt idx="79">
                        <c:v>72.900000000000006</c:v>
                      </c:pt>
                      <c:pt idx="80">
                        <c:v>74.5</c:v>
                      </c:pt>
                      <c:pt idx="81">
                        <c:v>73.5</c:v>
                      </c:pt>
                      <c:pt idx="82">
                        <c:v>73.400000000000006</c:v>
                      </c:pt>
                      <c:pt idx="83">
                        <c:v>74.599999999999994</c:v>
                      </c:pt>
                      <c:pt idx="84">
                        <c:v>76.099999999999994</c:v>
                      </c:pt>
                      <c:pt idx="85">
                        <c:v>78.400000000000006</c:v>
                      </c:pt>
                      <c:pt idx="86">
                        <c:v>76.900000000000006</c:v>
                      </c:pt>
                      <c:pt idx="87">
                        <c:v>75.599999999999994</c:v>
                      </c:pt>
                      <c:pt idx="88">
                        <c:v>76.2</c:v>
                      </c:pt>
                      <c:pt idx="89">
                        <c:v>67.2</c:v>
                      </c:pt>
                      <c:pt idx="90">
                        <c:v>59.2</c:v>
                      </c:pt>
                      <c:pt idx="91">
                        <c:v>60</c:v>
                      </c:pt>
                      <c:pt idx="92">
                        <c:v>64.7</c:v>
                      </c:pt>
                      <c:pt idx="93">
                        <c:v>72.2</c:v>
                      </c:pt>
                      <c:pt idx="94">
                        <c:v>74.7</c:v>
                      </c:pt>
                      <c:pt idx="95">
                        <c:v>74</c:v>
                      </c:pt>
                      <c:pt idx="96">
                        <c:v>73.7</c:v>
                      </c:pt>
                      <c:pt idx="97">
                        <c:v>73</c:v>
                      </c:pt>
                      <c:pt idx="98">
                        <c:v>72.8</c:v>
                      </c:pt>
                      <c:pt idx="99">
                        <c:v>70.400000000000006</c:v>
                      </c:pt>
                      <c:pt idx="100">
                        <c:v>72</c:v>
                      </c:pt>
                      <c:pt idx="101">
                        <c:v>62</c:v>
                      </c:pt>
                      <c:pt idx="102">
                        <c:v>58.8</c:v>
                      </c:pt>
                      <c:pt idx="103">
                        <c:v>56.4</c:v>
                      </c:pt>
                      <c:pt idx="104">
                        <c:v>59.7</c:v>
                      </c:pt>
                      <c:pt idx="105">
                        <c:v>61.8</c:v>
                      </c:pt>
                      <c:pt idx="106">
                        <c:v>62.3</c:v>
                      </c:pt>
                      <c:pt idx="107">
                        <c:v>59</c:v>
                      </c:pt>
                      <c:pt idx="108">
                        <c:v>48.8</c:v>
                      </c:pt>
                      <c:pt idx="109">
                        <c:v>51.7</c:v>
                      </c:pt>
                      <c:pt idx="110">
                        <c:v>54.4</c:v>
                      </c:pt>
                      <c:pt idx="111">
                        <c:v>53.4</c:v>
                      </c:pt>
                      <c:pt idx="112">
                        <c:v>55.8</c:v>
                      </c:pt>
                      <c:pt idx="113">
                        <c:v>56.7</c:v>
                      </c:pt>
                      <c:pt idx="114">
                        <c:v>62.6</c:v>
                      </c:pt>
                      <c:pt idx="115">
                        <c:v>62.4</c:v>
                      </c:pt>
                      <c:pt idx="116">
                        <c:v>56.2</c:v>
                      </c:pt>
                      <c:pt idx="117">
                        <c:v>49.4</c:v>
                      </c:pt>
                      <c:pt idx="118">
                        <c:v>51.4</c:v>
                      </c:pt>
                      <c:pt idx="119">
                        <c:v>59</c:v>
                      </c:pt>
                      <c:pt idx="120">
                        <c:v>60.2</c:v>
                      </c:pt>
                      <c:pt idx="121">
                        <c:v>64</c:v>
                      </c:pt>
                      <c:pt idx="122">
                        <c:v>62</c:v>
                      </c:pt>
                      <c:pt idx="123">
                        <c:v>52.1</c:v>
                      </c:pt>
                      <c:pt idx="124">
                        <c:v>58.1</c:v>
                      </c:pt>
                      <c:pt idx="125">
                        <c:v>64.8</c:v>
                      </c:pt>
                      <c:pt idx="126">
                        <c:v>60.4</c:v>
                      </c:pt>
                      <c:pt idx="127">
                        <c:v>48.9</c:v>
                      </c:pt>
                      <c:pt idx="128">
                        <c:v>55.9</c:v>
                      </c:pt>
                      <c:pt idx="129">
                        <c:v>64.3</c:v>
                      </c:pt>
                      <c:pt idx="130">
                        <c:v>51</c:v>
                      </c:pt>
                      <c:pt idx="131">
                        <c:v>48.2</c:v>
                      </c:pt>
                      <c:pt idx="132">
                        <c:v>53.5</c:v>
                      </c:pt>
                      <c:pt idx="133">
                        <c:v>51.1</c:v>
                      </c:pt>
                      <c:pt idx="134">
                        <c:v>52.8</c:v>
                      </c:pt>
                      <c:pt idx="135">
                        <c:v>55.2</c:v>
                      </c:pt>
                      <c:pt idx="136">
                        <c:v>56.9</c:v>
                      </c:pt>
                      <c:pt idx="137">
                        <c:v>58.2</c:v>
                      </c:pt>
                      <c:pt idx="138">
                        <c:v>59.8</c:v>
                      </c:pt>
                      <c:pt idx="139">
                        <c:v>62.5</c:v>
                      </c:pt>
                      <c:pt idx="140">
                        <c:v>65.5</c:v>
                      </c:pt>
                      <c:pt idx="141">
                        <c:v>53.1</c:v>
                      </c:pt>
                      <c:pt idx="142">
                        <c:v>54.4</c:v>
                      </c:pt>
                      <c:pt idx="143">
                        <c:v>65.599999999999994</c:v>
                      </c:pt>
                      <c:pt idx="144">
                        <c:v>75.2</c:v>
                      </c:pt>
                      <c:pt idx="145">
                        <c:v>65.599999999999994</c:v>
                      </c:pt>
                      <c:pt idx="146">
                        <c:v>49.8</c:v>
                      </c:pt>
                      <c:pt idx="147">
                        <c:v>56.6</c:v>
                      </c:pt>
                      <c:pt idx="148">
                        <c:v>64</c:v>
                      </c:pt>
                      <c:pt idx="149">
                        <c:v>68.099999999999994</c:v>
                      </c:pt>
                      <c:pt idx="150">
                        <c:v>70.5</c:v>
                      </c:pt>
                      <c:pt idx="151">
                        <c:v>68.099999999999994</c:v>
                      </c:pt>
                      <c:pt idx="152">
                        <c:v>68.2</c:v>
                      </c:pt>
                      <c:pt idx="153">
                        <c:v>49.5</c:v>
                      </c:pt>
                      <c:pt idx="154">
                        <c:v>43.9</c:v>
                      </c:pt>
                      <c:pt idx="155">
                        <c:v>44.4</c:v>
                      </c:pt>
                      <c:pt idx="156">
                        <c:v>48</c:v>
                      </c:pt>
                      <c:pt idx="157">
                        <c:v>52.4</c:v>
                      </c:pt>
                      <c:pt idx="158">
                        <c:v>63.7</c:v>
                      </c:pt>
                      <c:pt idx="159">
                        <c:v>70.5</c:v>
                      </c:pt>
                      <c:pt idx="160">
                        <c:v>72.7</c:v>
                      </c:pt>
                      <c:pt idx="161">
                        <c:v>69.3</c:v>
                      </c:pt>
                      <c:pt idx="162">
                        <c:v>72.3</c:v>
                      </c:pt>
                      <c:pt idx="163">
                        <c:v>74.599999999999994</c:v>
                      </c:pt>
                      <c:pt idx="164">
                        <c:v>74.3</c:v>
                      </c:pt>
                      <c:pt idx="165">
                        <c:v>76</c:v>
                      </c:pt>
                      <c:pt idx="166">
                        <c:v>76.8</c:v>
                      </c:pt>
                      <c:pt idx="167">
                        <c:v>53.6</c:v>
                      </c:pt>
                      <c:pt idx="168">
                        <c:v>37</c:v>
                      </c:pt>
                      <c:pt idx="169">
                        <c:v>42.4</c:v>
                      </c:pt>
                      <c:pt idx="170">
                        <c:v>57.3</c:v>
                      </c:pt>
                      <c:pt idx="171">
                        <c:v>56.9</c:v>
                      </c:pt>
                      <c:pt idx="172">
                        <c:v>42.9</c:v>
                      </c:pt>
                      <c:pt idx="173">
                        <c:v>59.2</c:v>
                      </c:pt>
                      <c:pt idx="174">
                        <c:v>67.099999999999994</c:v>
                      </c:pt>
                      <c:pt idx="175">
                        <c:v>48.3</c:v>
                      </c:pt>
                      <c:pt idx="176">
                        <c:v>46.3</c:v>
                      </c:pt>
                      <c:pt idx="177">
                        <c:v>49.3</c:v>
                      </c:pt>
                      <c:pt idx="178">
                        <c:v>51.8</c:v>
                      </c:pt>
                      <c:pt idx="179">
                        <c:v>55.1</c:v>
                      </c:pt>
                      <c:pt idx="180">
                        <c:v>50.8</c:v>
                      </c:pt>
                      <c:pt idx="181">
                        <c:v>39.6</c:v>
                      </c:pt>
                      <c:pt idx="182">
                        <c:v>44.1</c:v>
                      </c:pt>
                      <c:pt idx="183">
                        <c:v>48.8</c:v>
                      </c:pt>
                      <c:pt idx="184">
                        <c:v>63.2</c:v>
                      </c:pt>
                      <c:pt idx="185">
                        <c:v>46.9</c:v>
                      </c:pt>
                      <c:pt idx="186">
                        <c:v>34.1</c:v>
                      </c:pt>
                      <c:pt idx="187">
                        <c:v>34.299999999999997</c:v>
                      </c:pt>
                      <c:pt idx="188">
                        <c:v>37</c:v>
                      </c:pt>
                      <c:pt idx="189">
                        <c:v>44.1</c:v>
                      </c:pt>
                      <c:pt idx="190">
                        <c:v>48.5</c:v>
                      </c:pt>
                      <c:pt idx="191">
                        <c:v>42.7</c:v>
                      </c:pt>
                      <c:pt idx="192">
                        <c:v>45.1</c:v>
                      </c:pt>
                      <c:pt idx="193">
                        <c:v>46.3</c:v>
                      </c:pt>
                      <c:pt idx="194">
                        <c:v>41.6</c:v>
                      </c:pt>
                      <c:pt idx="195">
                        <c:v>52.3</c:v>
                      </c:pt>
                      <c:pt idx="196">
                        <c:v>54</c:v>
                      </c:pt>
                      <c:pt idx="197">
                        <c:v>58.6</c:v>
                      </c:pt>
                      <c:pt idx="198">
                        <c:v>66.099999999999994</c:v>
                      </c:pt>
                      <c:pt idx="199">
                        <c:v>53</c:v>
                      </c:pt>
                      <c:pt idx="200">
                        <c:v>35.200000000000003</c:v>
                      </c:pt>
                      <c:pt idx="201">
                        <c:v>37.5</c:v>
                      </c:pt>
                      <c:pt idx="202">
                        <c:v>42.1</c:v>
                      </c:pt>
                      <c:pt idx="203">
                        <c:v>47.8</c:v>
                      </c:pt>
                      <c:pt idx="204">
                        <c:v>46.2</c:v>
                      </c:pt>
                      <c:pt idx="205">
                        <c:v>49.3</c:v>
                      </c:pt>
                      <c:pt idx="206">
                        <c:v>52.9</c:v>
                      </c:pt>
                      <c:pt idx="207">
                        <c:v>53.5</c:v>
                      </c:pt>
                      <c:pt idx="208">
                        <c:v>52.3</c:v>
                      </c:pt>
                      <c:pt idx="209">
                        <c:v>42.8</c:v>
                      </c:pt>
                      <c:pt idx="210">
                        <c:v>48.7</c:v>
                      </c:pt>
                      <c:pt idx="211">
                        <c:v>52.5</c:v>
                      </c:pt>
                      <c:pt idx="212">
                        <c:v>64.7</c:v>
                      </c:pt>
                      <c:pt idx="213">
                        <c:v>69.5</c:v>
                      </c:pt>
                      <c:pt idx="214">
                        <c:v>46.4</c:v>
                      </c:pt>
                      <c:pt idx="215">
                        <c:v>48.2</c:v>
                      </c:pt>
                      <c:pt idx="216">
                        <c:v>54.6</c:v>
                      </c:pt>
                      <c:pt idx="217">
                        <c:v>70.400000000000006</c:v>
                      </c:pt>
                      <c:pt idx="218">
                        <c:v>73.900000000000006</c:v>
                      </c:pt>
                      <c:pt idx="219">
                        <c:v>70.8</c:v>
                      </c:pt>
                      <c:pt idx="220">
                        <c:v>69.3</c:v>
                      </c:pt>
                      <c:pt idx="221">
                        <c:v>49</c:v>
                      </c:pt>
                      <c:pt idx="222">
                        <c:v>53.8</c:v>
                      </c:pt>
                      <c:pt idx="223">
                        <c:v>48.8</c:v>
                      </c:pt>
                      <c:pt idx="224">
                        <c:v>44.7</c:v>
                      </c:pt>
                      <c:pt idx="225">
                        <c:v>52.7</c:v>
                      </c:pt>
                      <c:pt idx="226">
                        <c:v>57.8</c:v>
                      </c:pt>
                      <c:pt idx="227">
                        <c:v>58.5</c:v>
                      </c:pt>
                      <c:pt idx="228">
                        <c:v>60.4</c:v>
                      </c:pt>
                      <c:pt idx="229">
                        <c:v>68.400000000000006</c:v>
                      </c:pt>
                      <c:pt idx="230">
                        <c:v>73.5</c:v>
                      </c:pt>
                      <c:pt idx="231">
                        <c:v>70.5</c:v>
                      </c:pt>
                      <c:pt idx="232">
                        <c:v>54.3</c:v>
                      </c:pt>
                      <c:pt idx="233">
                        <c:v>50.4</c:v>
                      </c:pt>
                      <c:pt idx="234">
                        <c:v>57.8</c:v>
                      </c:pt>
                      <c:pt idx="235">
                        <c:v>59.4</c:v>
                      </c:pt>
                      <c:pt idx="236">
                        <c:v>41.1</c:v>
                      </c:pt>
                      <c:pt idx="237">
                        <c:v>33</c:v>
                      </c:pt>
                      <c:pt idx="238">
                        <c:v>58.2</c:v>
                      </c:pt>
                      <c:pt idx="239">
                        <c:v>61</c:v>
                      </c:pt>
                      <c:pt idx="240">
                        <c:v>59.7</c:v>
                      </c:pt>
                      <c:pt idx="241">
                        <c:v>59.6</c:v>
                      </c:pt>
                      <c:pt idx="242">
                        <c:v>72.2</c:v>
                      </c:pt>
                      <c:pt idx="243">
                        <c:v>57.5</c:v>
                      </c:pt>
                      <c:pt idx="244">
                        <c:v>58.3</c:v>
                      </c:pt>
                      <c:pt idx="245">
                        <c:v>64.400000000000006</c:v>
                      </c:pt>
                      <c:pt idx="246">
                        <c:v>69.3</c:v>
                      </c:pt>
                      <c:pt idx="247">
                        <c:v>55.8</c:v>
                      </c:pt>
                      <c:pt idx="248">
                        <c:v>58.2</c:v>
                      </c:pt>
                      <c:pt idx="249">
                        <c:v>58.1</c:v>
                      </c:pt>
                      <c:pt idx="250">
                        <c:v>62.1</c:v>
                      </c:pt>
                      <c:pt idx="251">
                        <c:v>66</c:v>
                      </c:pt>
                      <c:pt idx="252">
                        <c:v>68.7</c:v>
                      </c:pt>
                      <c:pt idx="253">
                        <c:v>71</c:v>
                      </c:pt>
                      <c:pt idx="254">
                        <c:v>69.7</c:v>
                      </c:pt>
                      <c:pt idx="255">
                        <c:v>59.4</c:v>
                      </c:pt>
                      <c:pt idx="256">
                        <c:v>59</c:v>
                      </c:pt>
                      <c:pt idx="257">
                        <c:v>64.8</c:v>
                      </c:pt>
                      <c:pt idx="258">
                        <c:v>66.5</c:v>
                      </c:pt>
                      <c:pt idx="259">
                        <c:v>68.099999999999994</c:v>
                      </c:pt>
                      <c:pt idx="260">
                        <c:v>69.8</c:v>
                      </c:pt>
                      <c:pt idx="261">
                        <c:v>75.900000000000006</c:v>
                      </c:pt>
                      <c:pt idx="262">
                        <c:v>62.8</c:v>
                      </c:pt>
                      <c:pt idx="263">
                        <c:v>57.2</c:v>
                      </c:pt>
                      <c:pt idx="264">
                        <c:v>58.7</c:v>
                      </c:pt>
                      <c:pt idx="265">
                        <c:v>66.400000000000006</c:v>
                      </c:pt>
                      <c:pt idx="266">
                        <c:v>66.099999999999994</c:v>
                      </c:pt>
                      <c:pt idx="267">
                        <c:v>70.099999999999994</c:v>
                      </c:pt>
                      <c:pt idx="268">
                        <c:v>72.3</c:v>
                      </c:pt>
                      <c:pt idx="269">
                        <c:v>67.2</c:v>
                      </c:pt>
                      <c:pt idx="270">
                        <c:v>71.8</c:v>
                      </c:pt>
                      <c:pt idx="271">
                        <c:v>75.7</c:v>
                      </c:pt>
                      <c:pt idx="272">
                        <c:v>73.8</c:v>
                      </c:pt>
                      <c:pt idx="273">
                        <c:v>64.400000000000006</c:v>
                      </c:pt>
                      <c:pt idx="274">
                        <c:v>59.7</c:v>
                      </c:pt>
                      <c:pt idx="275">
                        <c:v>66</c:v>
                      </c:pt>
                      <c:pt idx="276">
                        <c:v>73.7</c:v>
                      </c:pt>
                      <c:pt idx="277">
                        <c:v>69.8</c:v>
                      </c:pt>
                      <c:pt idx="278">
                        <c:v>73.3</c:v>
                      </c:pt>
                      <c:pt idx="279">
                        <c:v>74.3</c:v>
                      </c:pt>
                      <c:pt idx="280">
                        <c:v>71.3</c:v>
                      </c:pt>
                      <c:pt idx="281">
                        <c:v>67.400000000000006</c:v>
                      </c:pt>
                      <c:pt idx="282">
                        <c:v>65</c:v>
                      </c:pt>
                      <c:pt idx="283">
                        <c:v>66.5</c:v>
                      </c:pt>
                      <c:pt idx="284">
                        <c:v>69</c:v>
                      </c:pt>
                      <c:pt idx="285">
                        <c:v>72.7</c:v>
                      </c:pt>
                      <c:pt idx="286">
                        <c:v>74.3</c:v>
                      </c:pt>
                      <c:pt idx="287">
                        <c:v>78</c:v>
                      </c:pt>
                      <c:pt idx="288">
                        <c:v>79.400000000000006</c:v>
                      </c:pt>
                      <c:pt idx="289">
                        <c:v>79.2</c:v>
                      </c:pt>
                      <c:pt idx="290">
                        <c:v>80</c:v>
                      </c:pt>
                      <c:pt idx="291">
                        <c:v>73.900000000000006</c:v>
                      </c:pt>
                      <c:pt idx="292">
                        <c:v>76.400000000000006</c:v>
                      </c:pt>
                      <c:pt idx="293">
                        <c:v>80.099999999999994</c:v>
                      </c:pt>
                      <c:pt idx="294">
                        <c:v>81.400000000000006</c:v>
                      </c:pt>
                      <c:pt idx="295">
                        <c:v>79.099999999999994</c:v>
                      </c:pt>
                      <c:pt idx="296">
                        <c:v>79.3</c:v>
                      </c:pt>
                      <c:pt idx="297">
                        <c:v>80.7</c:v>
                      </c:pt>
                      <c:pt idx="298">
                        <c:v>76.3</c:v>
                      </c:pt>
                      <c:pt idx="299">
                        <c:v>77.400000000000006</c:v>
                      </c:pt>
                      <c:pt idx="300">
                        <c:v>81</c:v>
                      </c:pt>
                      <c:pt idx="301">
                        <c:v>80.3</c:v>
                      </c:pt>
                      <c:pt idx="302">
                        <c:v>81.8</c:v>
                      </c:pt>
                      <c:pt idx="303">
                        <c:v>81.7</c:v>
                      </c:pt>
                      <c:pt idx="304">
                        <c:v>81.099999999999994</c:v>
                      </c:pt>
                      <c:pt idx="305">
                        <c:v>82.7</c:v>
                      </c:pt>
                      <c:pt idx="306">
                        <c:v>80.8</c:v>
                      </c:pt>
                      <c:pt idx="307">
                        <c:v>80.3</c:v>
                      </c:pt>
                      <c:pt idx="308">
                        <c:v>78.7</c:v>
                      </c:pt>
                      <c:pt idx="309">
                        <c:v>78.900000000000006</c:v>
                      </c:pt>
                      <c:pt idx="310">
                        <c:v>75.400000000000006</c:v>
                      </c:pt>
                      <c:pt idx="311">
                        <c:v>75.599999999999994</c:v>
                      </c:pt>
                      <c:pt idx="312">
                        <c:v>79.400000000000006</c:v>
                      </c:pt>
                      <c:pt idx="313">
                        <c:v>78.8</c:v>
                      </c:pt>
                      <c:pt idx="314">
                        <c:v>79.400000000000006</c:v>
                      </c:pt>
                      <c:pt idx="315">
                        <c:v>82</c:v>
                      </c:pt>
                      <c:pt idx="316">
                        <c:v>81.5</c:v>
                      </c:pt>
                      <c:pt idx="317">
                        <c:v>82.2</c:v>
                      </c:pt>
                      <c:pt idx="318">
                        <c:v>82.2</c:v>
                      </c:pt>
                      <c:pt idx="319">
                        <c:v>81.8</c:v>
                      </c:pt>
                      <c:pt idx="320">
                        <c:v>83.2</c:v>
                      </c:pt>
                      <c:pt idx="321">
                        <c:v>80.400000000000006</c:v>
                      </c:pt>
                      <c:pt idx="322">
                        <c:v>82.1</c:v>
                      </c:pt>
                      <c:pt idx="323">
                        <c:v>83.6</c:v>
                      </c:pt>
                      <c:pt idx="324">
                        <c:v>83.8</c:v>
                      </c:pt>
                      <c:pt idx="325">
                        <c:v>82</c:v>
                      </c:pt>
                      <c:pt idx="326">
                        <c:v>78</c:v>
                      </c:pt>
                      <c:pt idx="327">
                        <c:v>80.3</c:v>
                      </c:pt>
                      <c:pt idx="328">
                        <c:v>85.1</c:v>
                      </c:pt>
                      <c:pt idx="329">
                        <c:v>84.4</c:v>
                      </c:pt>
                      <c:pt idx="330">
                        <c:v>85.2</c:v>
                      </c:pt>
                      <c:pt idx="331">
                        <c:v>86.1</c:v>
                      </c:pt>
                      <c:pt idx="332">
                        <c:v>86.1</c:v>
                      </c:pt>
                      <c:pt idx="333">
                        <c:v>86.8</c:v>
                      </c:pt>
                      <c:pt idx="334">
                        <c:v>88.3</c:v>
                      </c:pt>
                      <c:pt idx="335">
                        <c:v>89.9</c:v>
                      </c:pt>
                      <c:pt idx="336">
                        <c:v>87.9</c:v>
                      </c:pt>
                      <c:pt idx="337">
                        <c:v>86.2</c:v>
                      </c:pt>
                      <c:pt idx="338">
                        <c:v>87.3</c:v>
                      </c:pt>
                      <c:pt idx="339">
                        <c:v>87.7</c:v>
                      </c:pt>
                      <c:pt idx="340">
                        <c:v>88.8</c:v>
                      </c:pt>
                      <c:pt idx="341">
                        <c:v>88.1</c:v>
                      </c:pt>
                      <c:pt idx="342">
                        <c:v>83</c:v>
                      </c:pt>
                      <c:pt idx="343">
                        <c:v>82.1</c:v>
                      </c:pt>
                      <c:pt idx="344">
                        <c:v>83.9</c:v>
                      </c:pt>
                      <c:pt idx="345">
                        <c:v>81.7</c:v>
                      </c:pt>
                      <c:pt idx="346">
                        <c:v>81.599999999999994</c:v>
                      </c:pt>
                      <c:pt idx="347">
                        <c:v>81.2</c:v>
                      </c:pt>
                      <c:pt idx="348">
                        <c:v>81.099999999999994</c:v>
                      </c:pt>
                      <c:pt idx="349">
                        <c:v>82.8</c:v>
                      </c:pt>
                      <c:pt idx="350">
                        <c:v>84.1</c:v>
                      </c:pt>
                      <c:pt idx="351">
                        <c:v>79.599999999999994</c:v>
                      </c:pt>
                      <c:pt idx="352">
                        <c:v>81</c:v>
                      </c:pt>
                      <c:pt idx="353">
                        <c:v>84</c:v>
                      </c:pt>
                      <c:pt idx="354">
                        <c:v>84.9</c:v>
                      </c:pt>
                      <c:pt idx="355">
                        <c:v>86.6</c:v>
                      </c:pt>
                      <c:pt idx="356">
                        <c:v>84.1</c:v>
                      </c:pt>
                      <c:pt idx="357">
                        <c:v>84.6</c:v>
                      </c:pt>
                      <c:pt idx="358">
                        <c:v>83.1</c:v>
                      </c:pt>
                      <c:pt idx="359">
                        <c:v>83.5</c:v>
                      </c:pt>
                      <c:pt idx="360">
                        <c:v>80.5</c:v>
                      </c:pt>
                      <c:pt idx="361">
                        <c:v>82.5</c:v>
                      </c:pt>
                      <c:pt idx="362">
                        <c:v>82.1</c:v>
                      </c:pt>
                      <c:pt idx="363">
                        <c:v>84.8</c:v>
                      </c:pt>
                      <c:pt idx="364">
                        <c:v>85.2</c:v>
                      </c:pt>
                      <c:pt idx="365">
                        <c:v>87.3</c:v>
                      </c:pt>
                      <c:pt idx="366">
                        <c:v>87.1</c:v>
                      </c:pt>
                      <c:pt idx="367">
                        <c:v>84.1</c:v>
                      </c:pt>
                      <c:pt idx="368">
                        <c:v>80.8</c:v>
                      </c:pt>
                      <c:pt idx="369">
                        <c:v>82.4</c:v>
                      </c:pt>
                      <c:pt idx="370">
                        <c:v>84.7</c:v>
                      </c:pt>
                      <c:pt idx="371">
                        <c:v>82.1</c:v>
                      </c:pt>
                      <c:pt idx="372">
                        <c:v>83.3</c:v>
                      </c:pt>
                      <c:pt idx="373">
                        <c:v>84.1</c:v>
                      </c:pt>
                      <c:pt idx="374">
                        <c:v>80.5</c:v>
                      </c:pt>
                      <c:pt idx="375">
                        <c:v>80.2</c:v>
                      </c:pt>
                      <c:pt idx="376">
                        <c:v>82.4</c:v>
                      </c:pt>
                      <c:pt idx="377">
                        <c:v>82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Weather!$Q$3:$Q$380</c15:sqref>
                        </c15:formulaRef>
                      </c:ext>
                    </c:extLst>
                    <c:numCache>
                      <c:formatCode>General</c:formatCode>
                      <c:ptCount val="378"/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AA29-406B-908E-2BF41A5E12EA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Daily User Volumes and Precipitation: Government St Bike Lanes</a:t>
            </a:r>
          </a:p>
        </c:rich>
      </c:tx>
      <c:layout>
        <c:manualLayout>
          <c:xMode val="edge"/>
          <c:yMode val="edge"/>
          <c:x val="0.24011073777577857"/>
          <c:y val="9.8728194284648154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Weather!$R$2</c:f>
              <c:strCache>
                <c:ptCount val="1"/>
                <c:pt idx="0">
                  <c:v>Government st - Total bikes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Weather!$P$4:$P$381</c:f>
              <c:numCache>
                <c:formatCode>General</c:formatCode>
                <c:ptCount val="378"/>
                <c:pt idx="0">
                  <c:v>0</c:v>
                </c:pt>
                <c:pt idx="1">
                  <c:v>0.51</c:v>
                </c:pt>
                <c:pt idx="2">
                  <c:v>0.21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1.08</c:v>
                </c:pt>
                <c:pt idx="10">
                  <c:v>0</c:v>
                </c:pt>
                <c:pt idx="11">
                  <c:v>0.42</c:v>
                </c:pt>
                <c:pt idx="12">
                  <c:v>0</c:v>
                </c:pt>
                <c:pt idx="13">
                  <c:v>0.71</c:v>
                </c:pt>
                <c:pt idx="14">
                  <c:v>0.32</c:v>
                </c:pt>
                <c:pt idx="15">
                  <c:v>0.66</c:v>
                </c:pt>
                <c:pt idx="16">
                  <c:v>2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0.01</c:v>
                </c:pt>
                <c:pt idx="22">
                  <c:v>1.59</c:v>
                </c:pt>
                <c:pt idx="23">
                  <c:v>0.6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0.01</c:v>
                </c:pt>
                <c:pt idx="29">
                  <c:v>0</c:v>
                </c:pt>
                <c:pt idx="30">
                  <c:v>0.19</c:v>
                </c:pt>
                <c:pt idx="31">
                  <c:v>0.14000000000000001</c:v>
                </c:pt>
                <c:pt idx="32">
                  <c:v>0.13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0.85</c:v>
                </c:pt>
                <c:pt idx="39">
                  <c:v>7.0000000000000007E-2</c:v>
                </c:pt>
                <c:pt idx="40">
                  <c:v>0.2</c:v>
                </c:pt>
                <c:pt idx="41">
                  <c:v>0.09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0.03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0.28000000000000003</c:v>
                </c:pt>
                <c:pt idx="57">
                  <c:v>0.67</c:v>
                </c:pt>
                <c:pt idx="58">
                  <c:v>3.51</c:v>
                </c:pt>
                <c:pt idx="59">
                  <c:v>1.23</c:v>
                </c:pt>
                <c:pt idx="60">
                  <c:v>7.0000000000000007E-2</c:v>
                </c:pt>
                <c:pt idx="61">
                  <c:v>0.02</c:v>
                </c:pt>
                <c:pt idx="62">
                  <c:v>0.25</c:v>
                </c:pt>
                <c:pt idx="63">
                  <c:v>0</c:v>
                </c:pt>
                <c:pt idx="64">
                  <c:v>0</c:v>
                </c:pt>
                <c:pt idx="65">
                  <c:v>0.1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0.14000000000000001</c:v>
                </c:pt>
                <c:pt idx="72">
                  <c:v>0.38</c:v>
                </c:pt>
                <c:pt idx="73">
                  <c:v>0.1</c:v>
                </c:pt>
                <c:pt idx="74">
                  <c:v>1.57</c:v>
                </c:pt>
                <c:pt idx="75">
                  <c:v>0</c:v>
                </c:pt>
                <c:pt idx="76">
                  <c:v>0.19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0.14000000000000001</c:v>
                </c:pt>
                <c:pt idx="99">
                  <c:v>0</c:v>
                </c:pt>
                <c:pt idx="100">
                  <c:v>0</c:v>
                </c:pt>
                <c:pt idx="101">
                  <c:v>1.32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0.21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0.01</c:v>
                </c:pt>
                <c:pt idx="123">
                  <c:v>0.01</c:v>
                </c:pt>
                <c:pt idx="124">
                  <c:v>0</c:v>
                </c:pt>
                <c:pt idx="125">
                  <c:v>0</c:v>
                </c:pt>
                <c:pt idx="126">
                  <c:v>0.4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0.05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1.07</c:v>
                </c:pt>
                <c:pt idx="142">
                  <c:v>0.02</c:v>
                </c:pt>
                <c:pt idx="143">
                  <c:v>0.32</c:v>
                </c:pt>
                <c:pt idx="144">
                  <c:v>0.12</c:v>
                </c:pt>
                <c:pt idx="145">
                  <c:v>0</c:v>
                </c:pt>
                <c:pt idx="146">
                  <c:v>0.03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1.66</c:v>
                </c:pt>
                <c:pt idx="154">
                  <c:v>0</c:v>
                </c:pt>
                <c:pt idx="155">
                  <c:v>0.08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0.04</c:v>
                </c:pt>
                <c:pt idx="163">
                  <c:v>0.13</c:v>
                </c:pt>
                <c:pt idx="164">
                  <c:v>0.02</c:v>
                </c:pt>
                <c:pt idx="165">
                  <c:v>0</c:v>
                </c:pt>
                <c:pt idx="166">
                  <c:v>0</c:v>
                </c:pt>
                <c:pt idx="167">
                  <c:v>0.02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0.02</c:v>
                </c:pt>
                <c:pt idx="173">
                  <c:v>0</c:v>
                </c:pt>
                <c:pt idx="174">
                  <c:v>0.01</c:v>
                </c:pt>
                <c:pt idx="175">
                  <c:v>0.93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0.01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0.37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0.78</c:v>
                </c:pt>
                <c:pt idx="191">
                  <c:v>0.02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0.22</c:v>
                </c:pt>
                <c:pt idx="199">
                  <c:v>0.01</c:v>
                </c:pt>
                <c:pt idx="200">
                  <c:v>0.61</c:v>
                </c:pt>
                <c:pt idx="201">
                  <c:v>0.01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0.01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0.56000000000000005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0.03</c:v>
                </c:pt>
                <c:pt idx="219">
                  <c:v>0.04</c:v>
                </c:pt>
                <c:pt idx="220">
                  <c:v>0</c:v>
                </c:pt>
                <c:pt idx="221">
                  <c:v>0.62</c:v>
                </c:pt>
                <c:pt idx="222">
                  <c:v>0</c:v>
                </c:pt>
                <c:pt idx="223">
                  <c:v>0.02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0.01</c:v>
                </c:pt>
                <c:pt idx="236">
                  <c:v>0.3</c:v>
                </c:pt>
                <c:pt idx="237">
                  <c:v>0</c:v>
                </c:pt>
                <c:pt idx="238">
                  <c:v>0</c:v>
                </c:pt>
                <c:pt idx="239">
                  <c:v>1.04</c:v>
                </c:pt>
                <c:pt idx="240">
                  <c:v>0</c:v>
                </c:pt>
                <c:pt idx="241">
                  <c:v>0</c:v>
                </c:pt>
                <c:pt idx="242">
                  <c:v>0.21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1.06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1.07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0.34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0.06</c:v>
                </c:pt>
                <c:pt idx="268">
                  <c:v>0.72</c:v>
                </c:pt>
                <c:pt idx="269">
                  <c:v>1.48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0.35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0.24</c:v>
                </c:pt>
                <c:pt idx="281">
                  <c:v>0.06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0.3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1.79</c:v>
                </c:pt>
                <c:pt idx="292">
                  <c:v>0.76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1.22</c:v>
                </c:pt>
                <c:pt idx="299">
                  <c:v>0.17</c:v>
                </c:pt>
                <c:pt idx="300">
                  <c:v>0</c:v>
                </c:pt>
                <c:pt idx="301">
                  <c:v>0.06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0.16</c:v>
                </c:pt>
                <c:pt idx="308">
                  <c:v>0</c:v>
                </c:pt>
                <c:pt idx="309">
                  <c:v>0.65</c:v>
                </c:pt>
                <c:pt idx="310">
                  <c:v>7.0000000000000007E-2</c:v>
                </c:pt>
                <c:pt idx="311">
                  <c:v>3.6</c:v>
                </c:pt>
                <c:pt idx="312">
                  <c:v>0.01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0.44</c:v>
                </c:pt>
                <c:pt idx="318">
                  <c:v>0.01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1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0.91</c:v>
                </c:pt>
                <c:pt idx="328">
                  <c:v>0.01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0.03</c:v>
                </c:pt>
                <c:pt idx="344">
                  <c:v>0</c:v>
                </c:pt>
                <c:pt idx="345">
                  <c:v>0</c:v>
                </c:pt>
                <c:pt idx="346">
                  <c:v>1.86</c:v>
                </c:pt>
                <c:pt idx="347">
                  <c:v>0.18</c:v>
                </c:pt>
                <c:pt idx="348">
                  <c:v>0.2</c:v>
                </c:pt>
                <c:pt idx="349">
                  <c:v>0.33</c:v>
                </c:pt>
                <c:pt idx="350">
                  <c:v>1.06</c:v>
                </c:pt>
                <c:pt idx="351">
                  <c:v>0.02</c:v>
                </c:pt>
                <c:pt idx="352">
                  <c:v>0.25</c:v>
                </c:pt>
                <c:pt idx="353">
                  <c:v>0.7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0.44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0.03</c:v>
                </c:pt>
                <c:pt idx="366">
                  <c:v>0</c:v>
                </c:pt>
                <c:pt idx="367">
                  <c:v>0</c:v>
                </c:pt>
                <c:pt idx="368">
                  <c:v>0.23</c:v>
                </c:pt>
                <c:pt idx="369">
                  <c:v>0.64</c:v>
                </c:pt>
                <c:pt idx="370">
                  <c:v>0.39</c:v>
                </c:pt>
                <c:pt idx="371">
                  <c:v>0.02</c:v>
                </c:pt>
                <c:pt idx="372">
                  <c:v>0.05</c:v>
                </c:pt>
                <c:pt idx="373">
                  <c:v>0.6</c:v>
                </c:pt>
                <c:pt idx="374">
                  <c:v>0.01</c:v>
                </c:pt>
                <c:pt idx="375">
                  <c:v>0.22</c:v>
                </c:pt>
                <c:pt idx="376">
                  <c:v>0.76</c:v>
                </c:pt>
                <c:pt idx="377">
                  <c:v>0</c:v>
                </c:pt>
              </c:numCache>
            </c:numRef>
          </c:xVal>
          <c:yVal>
            <c:numRef>
              <c:f>Weather!$R$3:$R$380</c:f>
              <c:numCache>
                <c:formatCode>0</c:formatCode>
                <c:ptCount val="378"/>
                <c:pt idx="0">
                  <c:v>16</c:v>
                </c:pt>
                <c:pt idx="1">
                  <c:v>19</c:v>
                </c:pt>
                <c:pt idx="2">
                  <c:v>22</c:v>
                </c:pt>
                <c:pt idx="3">
                  <c:v>34</c:v>
                </c:pt>
                <c:pt idx="4">
                  <c:v>36</c:v>
                </c:pt>
                <c:pt idx="5">
                  <c:v>20</c:v>
                </c:pt>
                <c:pt idx="6">
                  <c:v>52</c:v>
                </c:pt>
                <c:pt idx="7">
                  <c:v>41</c:v>
                </c:pt>
                <c:pt idx="8">
                  <c:v>25</c:v>
                </c:pt>
                <c:pt idx="9">
                  <c:v>19</c:v>
                </c:pt>
                <c:pt idx="10">
                  <c:v>22</c:v>
                </c:pt>
                <c:pt idx="11">
                  <c:v>25</c:v>
                </c:pt>
                <c:pt idx="12">
                  <c:v>32</c:v>
                </c:pt>
                <c:pt idx="13">
                  <c:v>36</c:v>
                </c:pt>
                <c:pt idx="14">
                  <c:v>28</c:v>
                </c:pt>
                <c:pt idx="15">
                  <c:v>28</c:v>
                </c:pt>
                <c:pt idx="16">
                  <c:v>26</c:v>
                </c:pt>
                <c:pt idx="17">
                  <c:v>31</c:v>
                </c:pt>
                <c:pt idx="18">
                  <c:v>27</c:v>
                </c:pt>
                <c:pt idx="19">
                  <c:v>25</c:v>
                </c:pt>
                <c:pt idx="20">
                  <c:v>60</c:v>
                </c:pt>
                <c:pt idx="21">
                  <c:v>30</c:v>
                </c:pt>
                <c:pt idx="22">
                  <c:v>31</c:v>
                </c:pt>
                <c:pt idx="23">
                  <c:v>21</c:v>
                </c:pt>
                <c:pt idx="24">
                  <c:v>25</c:v>
                </c:pt>
                <c:pt idx="25">
                  <c:v>20</c:v>
                </c:pt>
                <c:pt idx="26">
                  <c:v>35</c:v>
                </c:pt>
                <c:pt idx="27">
                  <c:v>37</c:v>
                </c:pt>
                <c:pt idx="28">
                  <c:v>36</c:v>
                </c:pt>
                <c:pt idx="29">
                  <c:v>29</c:v>
                </c:pt>
                <c:pt idx="30">
                  <c:v>42</c:v>
                </c:pt>
                <c:pt idx="31">
                  <c:v>33</c:v>
                </c:pt>
                <c:pt idx="32">
                  <c:v>35</c:v>
                </c:pt>
                <c:pt idx="33">
                  <c:v>32</c:v>
                </c:pt>
                <c:pt idx="34">
                  <c:v>39</c:v>
                </c:pt>
                <c:pt idx="35">
                  <c:v>35</c:v>
                </c:pt>
                <c:pt idx="36">
                  <c:v>44</c:v>
                </c:pt>
                <c:pt idx="37">
                  <c:v>31</c:v>
                </c:pt>
                <c:pt idx="38">
                  <c:v>29</c:v>
                </c:pt>
                <c:pt idx="39">
                  <c:v>52</c:v>
                </c:pt>
                <c:pt idx="40">
                  <c:v>21</c:v>
                </c:pt>
                <c:pt idx="41">
                  <c:v>38</c:v>
                </c:pt>
                <c:pt idx="42">
                  <c:v>9</c:v>
                </c:pt>
                <c:pt idx="43">
                  <c:v>15</c:v>
                </c:pt>
                <c:pt idx="44">
                  <c:v>25</c:v>
                </c:pt>
                <c:pt idx="45">
                  <c:v>38</c:v>
                </c:pt>
                <c:pt idx="46">
                  <c:v>24</c:v>
                </c:pt>
                <c:pt idx="47">
                  <c:v>36</c:v>
                </c:pt>
                <c:pt idx="48">
                  <c:v>45</c:v>
                </c:pt>
                <c:pt idx="49">
                  <c:v>35</c:v>
                </c:pt>
                <c:pt idx="50">
                  <c:v>26</c:v>
                </c:pt>
                <c:pt idx="51">
                  <c:v>43</c:v>
                </c:pt>
                <c:pt idx="52">
                  <c:v>34</c:v>
                </c:pt>
                <c:pt idx="53">
                  <c:v>35</c:v>
                </c:pt>
                <c:pt idx="54">
                  <c:v>41</c:v>
                </c:pt>
                <c:pt idx="55">
                  <c:v>65</c:v>
                </c:pt>
                <c:pt idx="56">
                  <c:v>37</c:v>
                </c:pt>
                <c:pt idx="57">
                  <c:v>30</c:v>
                </c:pt>
                <c:pt idx="58">
                  <c:v>17</c:v>
                </c:pt>
                <c:pt idx="59">
                  <c:v>27</c:v>
                </c:pt>
                <c:pt idx="60">
                  <c:v>33</c:v>
                </c:pt>
                <c:pt idx="61">
                  <c:v>28</c:v>
                </c:pt>
                <c:pt idx="62">
                  <c:v>24</c:v>
                </c:pt>
                <c:pt idx="63">
                  <c:v>31</c:v>
                </c:pt>
                <c:pt idx="64">
                  <c:v>39</c:v>
                </c:pt>
                <c:pt idx="65">
                  <c:v>35</c:v>
                </c:pt>
                <c:pt idx="66">
                  <c:v>50</c:v>
                </c:pt>
                <c:pt idx="67">
                  <c:v>49</c:v>
                </c:pt>
                <c:pt idx="68">
                  <c:v>55</c:v>
                </c:pt>
                <c:pt idx="69">
                  <c:v>51</c:v>
                </c:pt>
                <c:pt idx="70">
                  <c:v>40</c:v>
                </c:pt>
                <c:pt idx="71">
                  <c:v>29</c:v>
                </c:pt>
                <c:pt idx="72">
                  <c:v>12</c:v>
                </c:pt>
                <c:pt idx="73">
                  <c:v>23</c:v>
                </c:pt>
                <c:pt idx="74">
                  <c:v>33</c:v>
                </c:pt>
                <c:pt idx="75">
                  <c:v>27</c:v>
                </c:pt>
                <c:pt idx="76">
                  <c:v>30</c:v>
                </c:pt>
                <c:pt idx="77">
                  <c:v>40</c:v>
                </c:pt>
                <c:pt idx="78">
                  <c:v>41</c:v>
                </c:pt>
                <c:pt idx="79">
                  <c:v>34</c:v>
                </c:pt>
                <c:pt idx="80">
                  <c:v>38</c:v>
                </c:pt>
                <c:pt idx="81">
                  <c:v>37</c:v>
                </c:pt>
                <c:pt idx="82">
                  <c:v>32</c:v>
                </c:pt>
                <c:pt idx="83">
                  <c:v>43</c:v>
                </c:pt>
                <c:pt idx="84">
                  <c:v>27</c:v>
                </c:pt>
                <c:pt idx="85">
                  <c:v>31</c:v>
                </c:pt>
                <c:pt idx="86">
                  <c:v>34</c:v>
                </c:pt>
                <c:pt idx="87">
                  <c:v>43</c:v>
                </c:pt>
                <c:pt idx="88">
                  <c:v>41</c:v>
                </c:pt>
                <c:pt idx="89">
                  <c:v>23</c:v>
                </c:pt>
                <c:pt idx="90">
                  <c:v>36</c:v>
                </c:pt>
                <c:pt idx="91">
                  <c:v>37</c:v>
                </c:pt>
                <c:pt idx="92">
                  <c:v>35</c:v>
                </c:pt>
                <c:pt idx="93">
                  <c:v>33</c:v>
                </c:pt>
                <c:pt idx="94">
                  <c:v>30</c:v>
                </c:pt>
                <c:pt idx="95">
                  <c:v>29</c:v>
                </c:pt>
                <c:pt idx="96">
                  <c:v>43</c:v>
                </c:pt>
                <c:pt idx="97">
                  <c:v>51</c:v>
                </c:pt>
                <c:pt idx="98">
                  <c:v>26</c:v>
                </c:pt>
                <c:pt idx="99">
                  <c:v>43</c:v>
                </c:pt>
                <c:pt idx="100">
                  <c:v>43</c:v>
                </c:pt>
                <c:pt idx="101">
                  <c:v>27</c:v>
                </c:pt>
                <c:pt idx="102">
                  <c:v>24</c:v>
                </c:pt>
                <c:pt idx="103">
                  <c:v>29</c:v>
                </c:pt>
                <c:pt idx="104">
                  <c:v>32</c:v>
                </c:pt>
                <c:pt idx="105">
                  <c:v>36</c:v>
                </c:pt>
                <c:pt idx="106">
                  <c:v>37</c:v>
                </c:pt>
                <c:pt idx="107">
                  <c:v>38</c:v>
                </c:pt>
                <c:pt idx="108">
                  <c:v>36</c:v>
                </c:pt>
                <c:pt idx="109">
                  <c:v>27</c:v>
                </c:pt>
                <c:pt idx="110">
                  <c:v>34</c:v>
                </c:pt>
                <c:pt idx="111">
                  <c:v>42</c:v>
                </c:pt>
                <c:pt idx="112">
                  <c:v>37</c:v>
                </c:pt>
                <c:pt idx="113">
                  <c:v>34</c:v>
                </c:pt>
                <c:pt idx="114">
                  <c:v>32</c:v>
                </c:pt>
                <c:pt idx="115">
                  <c:v>29</c:v>
                </c:pt>
                <c:pt idx="116">
                  <c:v>27</c:v>
                </c:pt>
                <c:pt idx="117">
                  <c:v>34</c:v>
                </c:pt>
                <c:pt idx="118">
                  <c:v>17</c:v>
                </c:pt>
                <c:pt idx="119">
                  <c:v>28</c:v>
                </c:pt>
                <c:pt idx="120">
                  <c:v>33</c:v>
                </c:pt>
                <c:pt idx="121">
                  <c:v>30</c:v>
                </c:pt>
                <c:pt idx="122">
                  <c:v>43</c:v>
                </c:pt>
                <c:pt idx="123">
                  <c:v>23</c:v>
                </c:pt>
                <c:pt idx="124">
                  <c:v>109</c:v>
                </c:pt>
                <c:pt idx="125">
                  <c:v>26</c:v>
                </c:pt>
                <c:pt idx="126">
                  <c:v>22</c:v>
                </c:pt>
                <c:pt idx="127">
                  <c:v>28</c:v>
                </c:pt>
                <c:pt idx="128">
                  <c:v>24</c:v>
                </c:pt>
                <c:pt idx="129">
                  <c:v>29</c:v>
                </c:pt>
                <c:pt idx="130">
                  <c:v>18</c:v>
                </c:pt>
                <c:pt idx="131">
                  <c:v>20</c:v>
                </c:pt>
                <c:pt idx="132">
                  <c:v>19</c:v>
                </c:pt>
                <c:pt idx="133">
                  <c:v>24</c:v>
                </c:pt>
                <c:pt idx="134">
                  <c:v>34</c:v>
                </c:pt>
                <c:pt idx="135">
                  <c:v>27</c:v>
                </c:pt>
                <c:pt idx="136">
                  <c:v>34</c:v>
                </c:pt>
                <c:pt idx="137">
                  <c:v>22</c:v>
                </c:pt>
                <c:pt idx="138">
                  <c:v>40</c:v>
                </c:pt>
                <c:pt idx="139">
                  <c:v>48</c:v>
                </c:pt>
                <c:pt idx="140">
                  <c:v>35</c:v>
                </c:pt>
                <c:pt idx="141">
                  <c:v>22</c:v>
                </c:pt>
                <c:pt idx="142">
                  <c:v>20</c:v>
                </c:pt>
                <c:pt idx="143">
                  <c:v>31</c:v>
                </c:pt>
                <c:pt idx="144">
                  <c:v>40</c:v>
                </c:pt>
                <c:pt idx="145">
                  <c:v>36</c:v>
                </c:pt>
                <c:pt idx="146">
                  <c:v>32</c:v>
                </c:pt>
                <c:pt idx="147">
                  <c:v>21</c:v>
                </c:pt>
                <c:pt idx="148">
                  <c:v>28</c:v>
                </c:pt>
                <c:pt idx="149">
                  <c:v>42</c:v>
                </c:pt>
                <c:pt idx="150">
                  <c:v>27</c:v>
                </c:pt>
                <c:pt idx="151">
                  <c:v>28</c:v>
                </c:pt>
                <c:pt idx="152">
                  <c:v>38</c:v>
                </c:pt>
                <c:pt idx="153">
                  <c:v>24</c:v>
                </c:pt>
                <c:pt idx="154">
                  <c:v>32</c:v>
                </c:pt>
                <c:pt idx="155">
                  <c:v>16</c:v>
                </c:pt>
                <c:pt idx="156">
                  <c:v>24</c:v>
                </c:pt>
                <c:pt idx="157">
                  <c:v>32</c:v>
                </c:pt>
                <c:pt idx="158">
                  <c:v>29</c:v>
                </c:pt>
                <c:pt idx="159">
                  <c:v>29</c:v>
                </c:pt>
                <c:pt idx="160">
                  <c:v>16</c:v>
                </c:pt>
                <c:pt idx="161">
                  <c:v>34</c:v>
                </c:pt>
                <c:pt idx="162">
                  <c:v>36</c:v>
                </c:pt>
                <c:pt idx="163">
                  <c:v>13</c:v>
                </c:pt>
                <c:pt idx="164">
                  <c:v>26</c:v>
                </c:pt>
                <c:pt idx="165">
                  <c:v>30</c:v>
                </c:pt>
                <c:pt idx="166">
                  <c:v>43</c:v>
                </c:pt>
                <c:pt idx="167">
                  <c:v>22</c:v>
                </c:pt>
                <c:pt idx="168">
                  <c:v>18</c:v>
                </c:pt>
                <c:pt idx="169">
                  <c:v>21</c:v>
                </c:pt>
                <c:pt idx="170">
                  <c:v>21</c:v>
                </c:pt>
                <c:pt idx="171">
                  <c:v>30</c:v>
                </c:pt>
                <c:pt idx="172">
                  <c:v>20</c:v>
                </c:pt>
                <c:pt idx="173">
                  <c:v>21</c:v>
                </c:pt>
                <c:pt idx="174">
                  <c:v>34</c:v>
                </c:pt>
                <c:pt idx="175">
                  <c:v>27</c:v>
                </c:pt>
                <c:pt idx="176">
                  <c:v>32</c:v>
                </c:pt>
                <c:pt idx="177">
                  <c:v>32</c:v>
                </c:pt>
                <c:pt idx="178">
                  <c:v>34</c:v>
                </c:pt>
                <c:pt idx="179">
                  <c:v>27</c:v>
                </c:pt>
                <c:pt idx="180">
                  <c:v>39</c:v>
                </c:pt>
                <c:pt idx="181">
                  <c:v>26</c:v>
                </c:pt>
                <c:pt idx="182">
                  <c:v>18</c:v>
                </c:pt>
                <c:pt idx="183">
                  <c:v>23</c:v>
                </c:pt>
                <c:pt idx="184">
                  <c:v>21</c:v>
                </c:pt>
                <c:pt idx="185">
                  <c:v>30</c:v>
                </c:pt>
                <c:pt idx="186">
                  <c:v>15</c:v>
                </c:pt>
                <c:pt idx="187">
                  <c:v>17</c:v>
                </c:pt>
                <c:pt idx="188">
                  <c:v>14</c:v>
                </c:pt>
                <c:pt idx="189">
                  <c:v>25</c:v>
                </c:pt>
                <c:pt idx="190">
                  <c:v>18</c:v>
                </c:pt>
                <c:pt idx="191">
                  <c:v>24</c:v>
                </c:pt>
                <c:pt idx="192">
                  <c:v>26</c:v>
                </c:pt>
                <c:pt idx="193">
                  <c:v>35</c:v>
                </c:pt>
                <c:pt idx="194">
                  <c:v>34</c:v>
                </c:pt>
                <c:pt idx="195">
                  <c:v>39</c:v>
                </c:pt>
                <c:pt idx="196">
                  <c:v>37</c:v>
                </c:pt>
                <c:pt idx="197">
                  <c:v>34</c:v>
                </c:pt>
                <c:pt idx="198">
                  <c:v>22</c:v>
                </c:pt>
                <c:pt idx="199">
                  <c:v>27</c:v>
                </c:pt>
                <c:pt idx="200">
                  <c:v>22</c:v>
                </c:pt>
                <c:pt idx="201">
                  <c:v>9</c:v>
                </c:pt>
                <c:pt idx="202">
                  <c:v>22</c:v>
                </c:pt>
                <c:pt idx="203">
                  <c:v>22</c:v>
                </c:pt>
                <c:pt idx="204">
                  <c:v>29</c:v>
                </c:pt>
                <c:pt idx="205">
                  <c:v>26</c:v>
                </c:pt>
                <c:pt idx="206">
                  <c:v>31</c:v>
                </c:pt>
                <c:pt idx="207">
                  <c:v>28</c:v>
                </c:pt>
                <c:pt idx="208">
                  <c:v>53</c:v>
                </c:pt>
                <c:pt idx="209">
                  <c:v>35</c:v>
                </c:pt>
                <c:pt idx="210">
                  <c:v>19</c:v>
                </c:pt>
                <c:pt idx="211">
                  <c:v>23</c:v>
                </c:pt>
                <c:pt idx="212">
                  <c:v>33</c:v>
                </c:pt>
                <c:pt idx="213">
                  <c:v>35</c:v>
                </c:pt>
                <c:pt idx="214">
                  <c:v>23</c:v>
                </c:pt>
                <c:pt idx="215">
                  <c:v>25</c:v>
                </c:pt>
                <c:pt idx="216">
                  <c:v>27</c:v>
                </c:pt>
                <c:pt idx="217">
                  <c:v>25</c:v>
                </c:pt>
                <c:pt idx="218">
                  <c:v>30</c:v>
                </c:pt>
                <c:pt idx="219">
                  <c:v>35</c:v>
                </c:pt>
                <c:pt idx="220">
                  <c:v>28</c:v>
                </c:pt>
                <c:pt idx="221">
                  <c:v>35</c:v>
                </c:pt>
                <c:pt idx="222">
                  <c:v>15</c:v>
                </c:pt>
                <c:pt idx="223">
                  <c:v>54</c:v>
                </c:pt>
                <c:pt idx="224">
                  <c:v>29</c:v>
                </c:pt>
                <c:pt idx="225">
                  <c:v>27</c:v>
                </c:pt>
                <c:pt idx="226">
                  <c:v>23</c:v>
                </c:pt>
                <c:pt idx="227">
                  <c:v>31</c:v>
                </c:pt>
                <c:pt idx="228">
                  <c:v>23</c:v>
                </c:pt>
                <c:pt idx="229">
                  <c:v>35</c:v>
                </c:pt>
                <c:pt idx="230">
                  <c:v>44</c:v>
                </c:pt>
                <c:pt idx="231">
                  <c:v>39</c:v>
                </c:pt>
                <c:pt idx="232">
                  <c:v>40</c:v>
                </c:pt>
                <c:pt idx="233">
                  <c:v>22</c:v>
                </c:pt>
                <c:pt idx="234">
                  <c:v>18</c:v>
                </c:pt>
                <c:pt idx="235">
                  <c:v>30</c:v>
                </c:pt>
                <c:pt idx="236">
                  <c:v>23</c:v>
                </c:pt>
                <c:pt idx="237">
                  <c:v>27</c:v>
                </c:pt>
                <c:pt idx="238">
                  <c:v>29</c:v>
                </c:pt>
                <c:pt idx="239">
                  <c:v>41</c:v>
                </c:pt>
                <c:pt idx="240">
                  <c:v>25</c:v>
                </c:pt>
                <c:pt idx="241">
                  <c:v>37</c:v>
                </c:pt>
                <c:pt idx="242">
                  <c:v>50</c:v>
                </c:pt>
                <c:pt idx="243">
                  <c:v>29</c:v>
                </c:pt>
                <c:pt idx="244">
                  <c:v>43</c:v>
                </c:pt>
                <c:pt idx="245">
                  <c:v>24</c:v>
                </c:pt>
                <c:pt idx="246">
                  <c:v>37</c:v>
                </c:pt>
                <c:pt idx="247">
                  <c:v>8</c:v>
                </c:pt>
                <c:pt idx="248">
                  <c:v>41</c:v>
                </c:pt>
                <c:pt idx="249">
                  <c:v>39</c:v>
                </c:pt>
                <c:pt idx="250">
                  <c:v>35</c:v>
                </c:pt>
                <c:pt idx="251">
                  <c:v>83</c:v>
                </c:pt>
                <c:pt idx="252">
                  <c:v>36</c:v>
                </c:pt>
                <c:pt idx="253">
                  <c:v>21</c:v>
                </c:pt>
                <c:pt idx="254">
                  <c:v>37</c:v>
                </c:pt>
                <c:pt idx="255">
                  <c:v>27</c:v>
                </c:pt>
                <c:pt idx="256">
                  <c:v>39</c:v>
                </c:pt>
                <c:pt idx="257">
                  <c:v>32</c:v>
                </c:pt>
                <c:pt idx="258">
                  <c:v>43</c:v>
                </c:pt>
                <c:pt idx="259">
                  <c:v>43</c:v>
                </c:pt>
                <c:pt idx="260">
                  <c:v>39</c:v>
                </c:pt>
                <c:pt idx="261">
                  <c:v>19</c:v>
                </c:pt>
                <c:pt idx="262">
                  <c:v>40</c:v>
                </c:pt>
                <c:pt idx="263">
                  <c:v>33</c:v>
                </c:pt>
                <c:pt idx="264">
                  <c:v>30</c:v>
                </c:pt>
                <c:pt idx="265">
                  <c:v>47</c:v>
                </c:pt>
                <c:pt idx="266">
                  <c:v>37</c:v>
                </c:pt>
                <c:pt idx="267">
                  <c:v>27</c:v>
                </c:pt>
                <c:pt idx="268">
                  <c:v>22</c:v>
                </c:pt>
                <c:pt idx="269">
                  <c:v>28</c:v>
                </c:pt>
                <c:pt idx="270">
                  <c:v>36</c:v>
                </c:pt>
                <c:pt idx="271">
                  <c:v>34</c:v>
                </c:pt>
                <c:pt idx="272">
                  <c:v>51</c:v>
                </c:pt>
                <c:pt idx="273">
                  <c:v>20</c:v>
                </c:pt>
                <c:pt idx="274">
                  <c:v>26</c:v>
                </c:pt>
                <c:pt idx="275">
                  <c:v>47</c:v>
                </c:pt>
                <c:pt idx="276">
                  <c:v>35</c:v>
                </c:pt>
                <c:pt idx="277">
                  <c:v>57</c:v>
                </c:pt>
                <c:pt idx="278">
                  <c:v>50</c:v>
                </c:pt>
                <c:pt idx="279">
                  <c:v>57</c:v>
                </c:pt>
                <c:pt idx="280">
                  <c:v>56</c:v>
                </c:pt>
                <c:pt idx="281">
                  <c:v>27</c:v>
                </c:pt>
                <c:pt idx="282">
                  <c:v>42</c:v>
                </c:pt>
                <c:pt idx="283">
                  <c:v>48</c:v>
                </c:pt>
                <c:pt idx="284">
                  <c:v>41</c:v>
                </c:pt>
                <c:pt idx="285">
                  <c:v>53</c:v>
                </c:pt>
                <c:pt idx="286">
                  <c:v>46</c:v>
                </c:pt>
                <c:pt idx="287">
                  <c:v>48</c:v>
                </c:pt>
                <c:pt idx="288">
                  <c:v>32</c:v>
                </c:pt>
                <c:pt idx="289">
                  <c:v>38</c:v>
                </c:pt>
                <c:pt idx="290">
                  <c:v>37</c:v>
                </c:pt>
                <c:pt idx="291">
                  <c:v>40</c:v>
                </c:pt>
                <c:pt idx="292">
                  <c:v>105</c:v>
                </c:pt>
                <c:pt idx="293">
                  <c:v>49</c:v>
                </c:pt>
                <c:pt idx="294">
                  <c:v>32</c:v>
                </c:pt>
                <c:pt idx="295">
                  <c:v>33</c:v>
                </c:pt>
                <c:pt idx="296">
                  <c:v>46</c:v>
                </c:pt>
                <c:pt idx="297">
                  <c:v>37</c:v>
                </c:pt>
                <c:pt idx="298">
                  <c:v>35</c:v>
                </c:pt>
                <c:pt idx="299">
                  <c:v>40</c:v>
                </c:pt>
                <c:pt idx="300">
                  <c:v>35</c:v>
                </c:pt>
                <c:pt idx="301">
                  <c:v>39</c:v>
                </c:pt>
                <c:pt idx="302">
                  <c:v>34</c:v>
                </c:pt>
                <c:pt idx="303">
                  <c:v>33</c:v>
                </c:pt>
                <c:pt idx="304">
                  <c:v>32</c:v>
                </c:pt>
                <c:pt idx="305">
                  <c:v>44</c:v>
                </c:pt>
                <c:pt idx="306">
                  <c:v>32</c:v>
                </c:pt>
                <c:pt idx="307">
                  <c:v>27</c:v>
                </c:pt>
                <c:pt idx="308">
                  <c:v>26</c:v>
                </c:pt>
                <c:pt idx="309">
                  <c:v>29</c:v>
                </c:pt>
                <c:pt idx="310">
                  <c:v>31</c:v>
                </c:pt>
                <c:pt idx="311">
                  <c:v>37</c:v>
                </c:pt>
                <c:pt idx="312">
                  <c:v>39</c:v>
                </c:pt>
                <c:pt idx="313">
                  <c:v>46</c:v>
                </c:pt>
                <c:pt idx="314">
                  <c:v>47</c:v>
                </c:pt>
                <c:pt idx="315">
                  <c:v>33</c:v>
                </c:pt>
                <c:pt idx="316">
                  <c:v>35</c:v>
                </c:pt>
                <c:pt idx="317">
                  <c:v>31</c:v>
                </c:pt>
                <c:pt idx="318">
                  <c:v>36</c:v>
                </c:pt>
                <c:pt idx="319">
                  <c:v>43</c:v>
                </c:pt>
                <c:pt idx="320">
                  <c:v>26</c:v>
                </c:pt>
                <c:pt idx="321">
                  <c:v>39</c:v>
                </c:pt>
                <c:pt idx="322">
                  <c:v>44</c:v>
                </c:pt>
                <c:pt idx="323">
                  <c:v>38</c:v>
                </c:pt>
                <c:pt idx="324">
                  <c:v>41</c:v>
                </c:pt>
                <c:pt idx="325">
                  <c:v>32</c:v>
                </c:pt>
                <c:pt idx="326">
                  <c:v>44</c:v>
                </c:pt>
                <c:pt idx="327">
                  <c:v>25</c:v>
                </c:pt>
                <c:pt idx="328">
                  <c:v>36</c:v>
                </c:pt>
                <c:pt idx="329">
                  <c:v>35</c:v>
                </c:pt>
                <c:pt idx="330">
                  <c:v>23</c:v>
                </c:pt>
                <c:pt idx="331">
                  <c:v>46</c:v>
                </c:pt>
                <c:pt idx="332">
                  <c:v>46</c:v>
                </c:pt>
                <c:pt idx="333">
                  <c:v>45</c:v>
                </c:pt>
                <c:pt idx="334">
                  <c:v>43</c:v>
                </c:pt>
                <c:pt idx="335">
                  <c:v>40</c:v>
                </c:pt>
                <c:pt idx="336">
                  <c:v>30</c:v>
                </c:pt>
                <c:pt idx="337">
                  <c:v>25</c:v>
                </c:pt>
                <c:pt idx="338">
                  <c:v>44</c:v>
                </c:pt>
                <c:pt idx="339">
                  <c:v>36</c:v>
                </c:pt>
                <c:pt idx="340">
                  <c:v>42</c:v>
                </c:pt>
                <c:pt idx="341">
                  <c:v>43</c:v>
                </c:pt>
                <c:pt idx="342">
                  <c:v>40</c:v>
                </c:pt>
                <c:pt idx="343">
                  <c:v>37</c:v>
                </c:pt>
                <c:pt idx="344">
                  <c:v>19</c:v>
                </c:pt>
                <c:pt idx="345">
                  <c:v>33</c:v>
                </c:pt>
                <c:pt idx="346">
                  <c:v>40</c:v>
                </c:pt>
                <c:pt idx="347">
                  <c:v>49</c:v>
                </c:pt>
                <c:pt idx="348">
                  <c:v>60</c:v>
                </c:pt>
                <c:pt idx="349">
                  <c:v>40</c:v>
                </c:pt>
                <c:pt idx="350">
                  <c:v>41</c:v>
                </c:pt>
                <c:pt idx="351">
                  <c:v>45</c:v>
                </c:pt>
                <c:pt idx="352">
                  <c:v>35</c:v>
                </c:pt>
                <c:pt idx="353">
                  <c:v>35</c:v>
                </c:pt>
                <c:pt idx="354">
                  <c:v>38</c:v>
                </c:pt>
                <c:pt idx="355">
                  <c:v>37</c:v>
                </c:pt>
                <c:pt idx="356">
                  <c:v>40</c:v>
                </c:pt>
                <c:pt idx="357">
                  <c:v>41</c:v>
                </c:pt>
                <c:pt idx="358">
                  <c:v>34</c:v>
                </c:pt>
                <c:pt idx="359">
                  <c:v>40</c:v>
                </c:pt>
                <c:pt idx="360">
                  <c:v>37</c:v>
                </c:pt>
                <c:pt idx="361">
                  <c:v>52</c:v>
                </c:pt>
                <c:pt idx="362">
                  <c:v>24</c:v>
                </c:pt>
                <c:pt idx="363">
                  <c:v>44</c:v>
                </c:pt>
                <c:pt idx="364">
                  <c:v>41</c:v>
                </c:pt>
                <c:pt idx="365">
                  <c:v>55</c:v>
                </c:pt>
                <c:pt idx="366">
                  <c:v>36</c:v>
                </c:pt>
                <c:pt idx="367">
                  <c:v>32</c:v>
                </c:pt>
                <c:pt idx="368">
                  <c:v>36</c:v>
                </c:pt>
                <c:pt idx="369">
                  <c:v>29</c:v>
                </c:pt>
                <c:pt idx="370">
                  <c:v>51</c:v>
                </c:pt>
                <c:pt idx="371">
                  <c:v>36</c:v>
                </c:pt>
                <c:pt idx="372">
                  <c:v>28</c:v>
                </c:pt>
                <c:pt idx="373">
                  <c:v>28</c:v>
                </c:pt>
                <c:pt idx="374">
                  <c:v>36</c:v>
                </c:pt>
                <c:pt idx="375">
                  <c:v>37</c:v>
                </c:pt>
                <c:pt idx="376">
                  <c:v>39</c:v>
                </c:pt>
                <c:pt idx="377">
                  <c:v>39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667-44C2-A271-9E87C04A62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42969712"/>
        <c:axId val="1550353888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Weather!$Q$2</c15:sqref>
                        </c15:formulaRef>
                      </c:ext>
                    </c:extLst>
                    <c:strCache>
                      <c:ptCount val="1"/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Weather!$P$4:$P$381</c15:sqref>
                        </c15:formulaRef>
                      </c:ext>
                    </c:extLst>
                    <c:numCache>
                      <c:formatCode>General</c:formatCode>
                      <c:ptCount val="378"/>
                      <c:pt idx="0">
                        <c:v>0</c:v>
                      </c:pt>
                      <c:pt idx="1">
                        <c:v>0.51</c:v>
                      </c:pt>
                      <c:pt idx="2">
                        <c:v>0.21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1.08</c:v>
                      </c:pt>
                      <c:pt idx="10">
                        <c:v>0</c:v>
                      </c:pt>
                      <c:pt idx="11">
                        <c:v>0.42</c:v>
                      </c:pt>
                      <c:pt idx="12">
                        <c:v>0</c:v>
                      </c:pt>
                      <c:pt idx="13">
                        <c:v>0.71</c:v>
                      </c:pt>
                      <c:pt idx="14">
                        <c:v>0.32</c:v>
                      </c:pt>
                      <c:pt idx="15">
                        <c:v>0.66</c:v>
                      </c:pt>
                      <c:pt idx="16">
                        <c:v>2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0.01</c:v>
                      </c:pt>
                      <c:pt idx="22">
                        <c:v>1.59</c:v>
                      </c:pt>
                      <c:pt idx="23">
                        <c:v>0.6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0.01</c:v>
                      </c:pt>
                      <c:pt idx="29">
                        <c:v>0</c:v>
                      </c:pt>
                      <c:pt idx="30">
                        <c:v>0.19</c:v>
                      </c:pt>
                      <c:pt idx="31">
                        <c:v>0.14000000000000001</c:v>
                      </c:pt>
                      <c:pt idx="32">
                        <c:v>0.13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0.85</c:v>
                      </c:pt>
                      <c:pt idx="39">
                        <c:v>7.0000000000000007E-2</c:v>
                      </c:pt>
                      <c:pt idx="40">
                        <c:v>0.2</c:v>
                      </c:pt>
                      <c:pt idx="41">
                        <c:v>0.09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0.03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0.28000000000000003</c:v>
                      </c:pt>
                      <c:pt idx="57">
                        <c:v>0.67</c:v>
                      </c:pt>
                      <c:pt idx="58">
                        <c:v>3.51</c:v>
                      </c:pt>
                      <c:pt idx="59">
                        <c:v>1.23</c:v>
                      </c:pt>
                      <c:pt idx="60">
                        <c:v>7.0000000000000007E-2</c:v>
                      </c:pt>
                      <c:pt idx="61">
                        <c:v>0.02</c:v>
                      </c:pt>
                      <c:pt idx="62">
                        <c:v>0.25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0.1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0.14000000000000001</c:v>
                      </c:pt>
                      <c:pt idx="72">
                        <c:v>0.38</c:v>
                      </c:pt>
                      <c:pt idx="73">
                        <c:v>0.1</c:v>
                      </c:pt>
                      <c:pt idx="74">
                        <c:v>1.57</c:v>
                      </c:pt>
                      <c:pt idx="75">
                        <c:v>0</c:v>
                      </c:pt>
                      <c:pt idx="76">
                        <c:v>0.19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0.14000000000000001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1.32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0.21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0.01</c:v>
                      </c:pt>
                      <c:pt idx="123">
                        <c:v>0.01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0.4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0.05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1.07</c:v>
                      </c:pt>
                      <c:pt idx="142">
                        <c:v>0.02</c:v>
                      </c:pt>
                      <c:pt idx="143">
                        <c:v>0.32</c:v>
                      </c:pt>
                      <c:pt idx="144">
                        <c:v>0.12</c:v>
                      </c:pt>
                      <c:pt idx="145">
                        <c:v>0</c:v>
                      </c:pt>
                      <c:pt idx="146">
                        <c:v>0.03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1.66</c:v>
                      </c:pt>
                      <c:pt idx="154">
                        <c:v>0</c:v>
                      </c:pt>
                      <c:pt idx="155">
                        <c:v>0.08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0.04</c:v>
                      </c:pt>
                      <c:pt idx="163">
                        <c:v>0.13</c:v>
                      </c:pt>
                      <c:pt idx="164">
                        <c:v>0.02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0.02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0.02</c:v>
                      </c:pt>
                      <c:pt idx="173">
                        <c:v>0</c:v>
                      </c:pt>
                      <c:pt idx="174">
                        <c:v>0.01</c:v>
                      </c:pt>
                      <c:pt idx="175">
                        <c:v>0.93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0.01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0.37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0.78</c:v>
                      </c:pt>
                      <c:pt idx="191">
                        <c:v>0.02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0.22</c:v>
                      </c:pt>
                      <c:pt idx="199">
                        <c:v>0.01</c:v>
                      </c:pt>
                      <c:pt idx="200">
                        <c:v>0.61</c:v>
                      </c:pt>
                      <c:pt idx="201">
                        <c:v>0.01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0.01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0.56000000000000005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0.03</c:v>
                      </c:pt>
                      <c:pt idx="219">
                        <c:v>0.04</c:v>
                      </c:pt>
                      <c:pt idx="220">
                        <c:v>0</c:v>
                      </c:pt>
                      <c:pt idx="221">
                        <c:v>0.62</c:v>
                      </c:pt>
                      <c:pt idx="222">
                        <c:v>0</c:v>
                      </c:pt>
                      <c:pt idx="223">
                        <c:v>0.02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0.01</c:v>
                      </c:pt>
                      <c:pt idx="236">
                        <c:v>0.3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1.04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0.21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1.06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1.07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0.34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0.06</c:v>
                      </c:pt>
                      <c:pt idx="268">
                        <c:v>0.72</c:v>
                      </c:pt>
                      <c:pt idx="269">
                        <c:v>1.48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0.35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0.24</c:v>
                      </c:pt>
                      <c:pt idx="281">
                        <c:v>0.06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0.3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1.79</c:v>
                      </c:pt>
                      <c:pt idx="292">
                        <c:v>0.76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1.22</c:v>
                      </c:pt>
                      <c:pt idx="299">
                        <c:v>0.17</c:v>
                      </c:pt>
                      <c:pt idx="300">
                        <c:v>0</c:v>
                      </c:pt>
                      <c:pt idx="301">
                        <c:v>0.06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0.16</c:v>
                      </c:pt>
                      <c:pt idx="308">
                        <c:v>0</c:v>
                      </c:pt>
                      <c:pt idx="309">
                        <c:v>0.65</c:v>
                      </c:pt>
                      <c:pt idx="310">
                        <c:v>7.0000000000000007E-2</c:v>
                      </c:pt>
                      <c:pt idx="311">
                        <c:v>3.6</c:v>
                      </c:pt>
                      <c:pt idx="312">
                        <c:v>0.01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0.44</c:v>
                      </c:pt>
                      <c:pt idx="318">
                        <c:v>0.01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0.91</c:v>
                      </c:pt>
                      <c:pt idx="328">
                        <c:v>0.01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0.03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1.86</c:v>
                      </c:pt>
                      <c:pt idx="347">
                        <c:v>0.18</c:v>
                      </c:pt>
                      <c:pt idx="348">
                        <c:v>0.2</c:v>
                      </c:pt>
                      <c:pt idx="349">
                        <c:v>0.33</c:v>
                      </c:pt>
                      <c:pt idx="350">
                        <c:v>1.06</c:v>
                      </c:pt>
                      <c:pt idx="351">
                        <c:v>0.02</c:v>
                      </c:pt>
                      <c:pt idx="352">
                        <c:v>0.25</c:v>
                      </c:pt>
                      <c:pt idx="353">
                        <c:v>0.7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0.44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0.03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0.23</c:v>
                      </c:pt>
                      <c:pt idx="369">
                        <c:v>0.64</c:v>
                      </c:pt>
                      <c:pt idx="370">
                        <c:v>0.39</c:v>
                      </c:pt>
                      <c:pt idx="371">
                        <c:v>0.02</c:v>
                      </c:pt>
                      <c:pt idx="372">
                        <c:v>0.05</c:v>
                      </c:pt>
                      <c:pt idx="373">
                        <c:v>0.6</c:v>
                      </c:pt>
                      <c:pt idx="374">
                        <c:v>0.01</c:v>
                      </c:pt>
                      <c:pt idx="375">
                        <c:v>0.22</c:v>
                      </c:pt>
                      <c:pt idx="376">
                        <c:v>0.76</c:v>
                      </c:pt>
                      <c:pt idx="377">
                        <c:v>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Weather!$Q$3:$Q$380</c15:sqref>
                        </c15:formulaRef>
                      </c:ext>
                    </c:extLst>
                    <c:numCache>
                      <c:formatCode>General</c:formatCode>
                      <c:ptCount val="378"/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7667-44C2-A271-9E87C04A6216}"/>
                  </c:ext>
                </c:extLst>
              </c15:ser>
            </c15:filteredScatterSeries>
          </c:ext>
        </c:extLst>
      </c:scatterChart>
      <c:valAx>
        <c:axId val="13429697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50353888"/>
        <c:crosses val="autoZero"/>
        <c:crossBetween val="midCat"/>
      </c:valAx>
      <c:valAx>
        <c:axId val="1550353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429697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Algiers MRT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Weather!$O$3:$O$748</c:f>
              <c:numCache>
                <c:formatCode>General</c:formatCode>
                <c:ptCount val="746"/>
                <c:pt idx="0">
                  <c:v>72.599999999999994</c:v>
                </c:pt>
                <c:pt idx="1">
                  <c:v>74.400000000000006</c:v>
                </c:pt>
                <c:pt idx="2">
                  <c:v>73.8</c:v>
                </c:pt>
                <c:pt idx="3">
                  <c:v>76.900000000000006</c:v>
                </c:pt>
                <c:pt idx="4">
                  <c:v>76.8</c:v>
                </c:pt>
                <c:pt idx="5">
                  <c:v>71.5</c:v>
                </c:pt>
                <c:pt idx="6">
                  <c:v>72.099999999999994</c:v>
                </c:pt>
                <c:pt idx="7">
                  <c:v>76.8</c:v>
                </c:pt>
                <c:pt idx="8">
                  <c:v>77.400000000000006</c:v>
                </c:pt>
                <c:pt idx="9">
                  <c:v>78</c:v>
                </c:pt>
                <c:pt idx="10">
                  <c:v>75.099999999999994</c:v>
                </c:pt>
                <c:pt idx="11">
                  <c:v>79.2</c:v>
                </c:pt>
                <c:pt idx="12">
                  <c:v>80.099999999999994</c:v>
                </c:pt>
                <c:pt idx="13">
                  <c:v>78.099999999999994</c:v>
                </c:pt>
                <c:pt idx="14">
                  <c:v>77.7</c:v>
                </c:pt>
                <c:pt idx="15">
                  <c:v>74.3</c:v>
                </c:pt>
                <c:pt idx="16">
                  <c:v>65</c:v>
                </c:pt>
                <c:pt idx="17">
                  <c:v>68.3</c:v>
                </c:pt>
                <c:pt idx="18">
                  <c:v>71.3</c:v>
                </c:pt>
                <c:pt idx="19">
                  <c:v>70.900000000000006</c:v>
                </c:pt>
                <c:pt idx="20">
                  <c:v>71.7</c:v>
                </c:pt>
                <c:pt idx="21">
                  <c:v>73.5</c:v>
                </c:pt>
                <c:pt idx="22">
                  <c:v>78.3</c:v>
                </c:pt>
                <c:pt idx="23">
                  <c:v>79.3</c:v>
                </c:pt>
                <c:pt idx="24">
                  <c:v>79.5</c:v>
                </c:pt>
                <c:pt idx="25">
                  <c:v>71.5</c:v>
                </c:pt>
                <c:pt idx="26">
                  <c:v>71.7</c:v>
                </c:pt>
                <c:pt idx="27">
                  <c:v>80.3</c:v>
                </c:pt>
                <c:pt idx="28">
                  <c:v>71.2</c:v>
                </c:pt>
                <c:pt idx="29">
                  <c:v>64.2</c:v>
                </c:pt>
                <c:pt idx="30">
                  <c:v>62.2</c:v>
                </c:pt>
                <c:pt idx="31">
                  <c:v>66.3</c:v>
                </c:pt>
                <c:pt idx="32">
                  <c:v>73.3</c:v>
                </c:pt>
                <c:pt idx="33">
                  <c:v>73.5</c:v>
                </c:pt>
                <c:pt idx="34">
                  <c:v>79.7</c:v>
                </c:pt>
                <c:pt idx="35">
                  <c:v>72.900000000000006</c:v>
                </c:pt>
                <c:pt idx="36">
                  <c:v>74.7</c:v>
                </c:pt>
                <c:pt idx="37">
                  <c:v>76.5</c:v>
                </c:pt>
                <c:pt idx="38">
                  <c:v>78.099999999999994</c:v>
                </c:pt>
                <c:pt idx="39">
                  <c:v>74.8</c:v>
                </c:pt>
                <c:pt idx="40">
                  <c:v>76.5</c:v>
                </c:pt>
                <c:pt idx="41">
                  <c:v>74.7</c:v>
                </c:pt>
                <c:pt idx="42">
                  <c:v>72</c:v>
                </c:pt>
                <c:pt idx="43">
                  <c:v>71.099999999999994</c:v>
                </c:pt>
                <c:pt idx="44">
                  <c:v>68.8</c:v>
                </c:pt>
                <c:pt idx="45">
                  <c:v>69.5</c:v>
                </c:pt>
                <c:pt idx="46">
                  <c:v>71.3</c:v>
                </c:pt>
                <c:pt idx="47">
                  <c:v>72.8</c:v>
                </c:pt>
                <c:pt idx="48">
                  <c:v>75.099999999999994</c:v>
                </c:pt>
                <c:pt idx="49">
                  <c:v>76.2</c:v>
                </c:pt>
                <c:pt idx="50">
                  <c:v>78.599999999999994</c:v>
                </c:pt>
                <c:pt idx="51">
                  <c:v>78.3</c:v>
                </c:pt>
                <c:pt idx="52">
                  <c:v>71</c:v>
                </c:pt>
                <c:pt idx="53">
                  <c:v>71.7</c:v>
                </c:pt>
                <c:pt idx="54">
                  <c:v>66.400000000000006</c:v>
                </c:pt>
                <c:pt idx="55">
                  <c:v>71.599999999999994</c:v>
                </c:pt>
                <c:pt idx="56">
                  <c:v>74.2</c:v>
                </c:pt>
                <c:pt idx="57">
                  <c:v>75.2</c:v>
                </c:pt>
                <c:pt idx="58">
                  <c:v>78.8</c:v>
                </c:pt>
                <c:pt idx="59">
                  <c:v>77.599999999999994</c:v>
                </c:pt>
                <c:pt idx="60">
                  <c:v>75.900000000000006</c:v>
                </c:pt>
                <c:pt idx="61">
                  <c:v>79.2</c:v>
                </c:pt>
                <c:pt idx="62">
                  <c:v>79.3</c:v>
                </c:pt>
                <c:pt idx="63">
                  <c:v>77.099999999999994</c:v>
                </c:pt>
                <c:pt idx="64">
                  <c:v>80.099999999999994</c:v>
                </c:pt>
                <c:pt idx="65">
                  <c:v>79.400000000000006</c:v>
                </c:pt>
                <c:pt idx="66">
                  <c:v>82</c:v>
                </c:pt>
                <c:pt idx="67">
                  <c:v>84.2</c:v>
                </c:pt>
                <c:pt idx="68">
                  <c:v>81.7</c:v>
                </c:pt>
                <c:pt idx="69">
                  <c:v>82.6</c:v>
                </c:pt>
                <c:pt idx="70">
                  <c:v>81.7</c:v>
                </c:pt>
                <c:pt idx="71">
                  <c:v>79.400000000000006</c:v>
                </c:pt>
                <c:pt idx="72">
                  <c:v>81.2</c:v>
                </c:pt>
                <c:pt idx="73">
                  <c:v>80.5</c:v>
                </c:pt>
                <c:pt idx="74">
                  <c:v>81</c:v>
                </c:pt>
                <c:pt idx="75">
                  <c:v>81</c:v>
                </c:pt>
                <c:pt idx="76">
                  <c:v>83.3</c:v>
                </c:pt>
                <c:pt idx="77">
                  <c:v>82.8</c:v>
                </c:pt>
                <c:pt idx="78">
                  <c:v>83.5</c:v>
                </c:pt>
                <c:pt idx="79">
                  <c:v>81.099999999999994</c:v>
                </c:pt>
                <c:pt idx="80">
                  <c:v>82.3</c:v>
                </c:pt>
                <c:pt idx="81">
                  <c:v>84.5</c:v>
                </c:pt>
                <c:pt idx="82">
                  <c:v>82.3</c:v>
                </c:pt>
                <c:pt idx="83">
                  <c:v>80.900000000000006</c:v>
                </c:pt>
                <c:pt idx="84">
                  <c:v>81</c:v>
                </c:pt>
                <c:pt idx="85">
                  <c:v>85.1</c:v>
                </c:pt>
                <c:pt idx="86">
                  <c:v>82.8</c:v>
                </c:pt>
                <c:pt idx="87">
                  <c:v>82.2</c:v>
                </c:pt>
                <c:pt idx="88">
                  <c:v>83.2</c:v>
                </c:pt>
                <c:pt idx="89">
                  <c:v>83.9</c:v>
                </c:pt>
                <c:pt idx="90">
                  <c:v>84.8</c:v>
                </c:pt>
                <c:pt idx="91">
                  <c:v>85.1</c:v>
                </c:pt>
                <c:pt idx="92">
                  <c:v>85.5</c:v>
                </c:pt>
                <c:pt idx="93">
                  <c:v>82.5</c:v>
                </c:pt>
                <c:pt idx="94">
                  <c:v>84.8</c:v>
                </c:pt>
                <c:pt idx="95">
                  <c:v>84.4</c:v>
                </c:pt>
                <c:pt idx="96">
                  <c:v>84.1</c:v>
                </c:pt>
                <c:pt idx="97">
                  <c:v>82.8</c:v>
                </c:pt>
                <c:pt idx="98">
                  <c:v>78.900000000000006</c:v>
                </c:pt>
                <c:pt idx="99">
                  <c:v>81.5</c:v>
                </c:pt>
                <c:pt idx="100">
                  <c:v>77.599999999999994</c:v>
                </c:pt>
                <c:pt idx="101">
                  <c:v>83.2</c:v>
                </c:pt>
                <c:pt idx="102">
                  <c:v>85.1</c:v>
                </c:pt>
                <c:pt idx="103">
                  <c:v>86.1</c:v>
                </c:pt>
                <c:pt idx="104">
                  <c:v>86.4</c:v>
                </c:pt>
                <c:pt idx="105">
                  <c:v>86.3</c:v>
                </c:pt>
                <c:pt idx="106">
                  <c:v>86.9</c:v>
                </c:pt>
                <c:pt idx="107">
                  <c:v>88.6</c:v>
                </c:pt>
                <c:pt idx="108">
                  <c:v>83.9</c:v>
                </c:pt>
                <c:pt idx="109">
                  <c:v>82</c:v>
                </c:pt>
                <c:pt idx="110">
                  <c:v>83.1</c:v>
                </c:pt>
                <c:pt idx="111">
                  <c:v>82.1</c:v>
                </c:pt>
                <c:pt idx="112">
                  <c:v>78.8</c:v>
                </c:pt>
                <c:pt idx="113">
                  <c:v>80.5</c:v>
                </c:pt>
                <c:pt idx="114">
                  <c:v>86.2</c:v>
                </c:pt>
                <c:pt idx="115">
                  <c:v>87.8</c:v>
                </c:pt>
                <c:pt idx="116">
                  <c:v>87.2</c:v>
                </c:pt>
                <c:pt idx="117">
                  <c:v>90.5</c:v>
                </c:pt>
                <c:pt idx="118">
                  <c:v>90.2</c:v>
                </c:pt>
                <c:pt idx="119">
                  <c:v>87.7</c:v>
                </c:pt>
                <c:pt idx="120">
                  <c:v>87.3</c:v>
                </c:pt>
                <c:pt idx="121">
                  <c:v>84.1</c:v>
                </c:pt>
                <c:pt idx="122">
                  <c:v>79.400000000000006</c:v>
                </c:pt>
                <c:pt idx="123">
                  <c:v>86.4</c:v>
                </c:pt>
                <c:pt idx="124">
                  <c:v>87.5</c:v>
                </c:pt>
                <c:pt idx="125">
                  <c:v>85.3</c:v>
                </c:pt>
                <c:pt idx="126">
                  <c:v>86.5</c:v>
                </c:pt>
                <c:pt idx="127">
                  <c:v>87.2</c:v>
                </c:pt>
                <c:pt idx="128">
                  <c:v>87.5</c:v>
                </c:pt>
                <c:pt idx="129">
                  <c:v>84.4</c:v>
                </c:pt>
                <c:pt idx="130">
                  <c:v>82.1</c:v>
                </c:pt>
                <c:pt idx="131">
                  <c:v>83.1</c:v>
                </c:pt>
                <c:pt idx="132">
                  <c:v>79.900000000000006</c:v>
                </c:pt>
                <c:pt idx="133">
                  <c:v>79.8</c:v>
                </c:pt>
                <c:pt idx="134">
                  <c:v>81.099999999999994</c:v>
                </c:pt>
                <c:pt idx="135">
                  <c:v>84.7</c:v>
                </c:pt>
                <c:pt idx="136">
                  <c:v>86.7</c:v>
                </c:pt>
                <c:pt idx="137">
                  <c:v>86.1</c:v>
                </c:pt>
                <c:pt idx="138">
                  <c:v>86.4</c:v>
                </c:pt>
                <c:pt idx="139">
                  <c:v>84.2</c:v>
                </c:pt>
                <c:pt idx="140">
                  <c:v>85.2</c:v>
                </c:pt>
                <c:pt idx="141">
                  <c:v>86.6</c:v>
                </c:pt>
                <c:pt idx="142">
                  <c:v>85</c:v>
                </c:pt>
                <c:pt idx="143">
                  <c:v>84.7</c:v>
                </c:pt>
                <c:pt idx="144">
                  <c:v>84.8</c:v>
                </c:pt>
                <c:pt idx="145">
                  <c:v>82</c:v>
                </c:pt>
                <c:pt idx="146">
                  <c:v>81.8</c:v>
                </c:pt>
                <c:pt idx="147">
                  <c:v>84.6</c:v>
                </c:pt>
                <c:pt idx="148">
                  <c:v>84.7</c:v>
                </c:pt>
                <c:pt idx="149">
                  <c:v>82.5</c:v>
                </c:pt>
                <c:pt idx="150">
                  <c:v>81.7</c:v>
                </c:pt>
                <c:pt idx="151">
                  <c:v>83.2</c:v>
                </c:pt>
                <c:pt idx="152">
                  <c:v>83.1</c:v>
                </c:pt>
                <c:pt idx="153">
                  <c:v>83.4</c:v>
                </c:pt>
                <c:pt idx="154">
                  <c:v>83</c:v>
                </c:pt>
                <c:pt idx="155">
                  <c:v>86.2</c:v>
                </c:pt>
                <c:pt idx="156">
                  <c:v>84.9</c:v>
                </c:pt>
                <c:pt idx="157">
                  <c:v>81.5</c:v>
                </c:pt>
                <c:pt idx="158">
                  <c:v>82.4</c:v>
                </c:pt>
                <c:pt idx="159">
                  <c:v>83.6</c:v>
                </c:pt>
                <c:pt idx="160">
                  <c:v>82.4</c:v>
                </c:pt>
                <c:pt idx="161">
                  <c:v>82</c:v>
                </c:pt>
                <c:pt idx="162">
                  <c:v>85</c:v>
                </c:pt>
                <c:pt idx="163">
                  <c:v>85.5</c:v>
                </c:pt>
                <c:pt idx="164">
                  <c:v>81.900000000000006</c:v>
                </c:pt>
                <c:pt idx="165">
                  <c:v>81.8</c:v>
                </c:pt>
                <c:pt idx="166">
                  <c:v>83.4</c:v>
                </c:pt>
                <c:pt idx="167">
                  <c:v>81</c:v>
                </c:pt>
                <c:pt idx="168">
                  <c:v>84.9</c:v>
                </c:pt>
                <c:pt idx="169">
                  <c:v>85.6</c:v>
                </c:pt>
                <c:pt idx="170">
                  <c:v>85</c:v>
                </c:pt>
                <c:pt idx="171">
                  <c:v>85.2</c:v>
                </c:pt>
                <c:pt idx="172">
                  <c:v>84.6</c:v>
                </c:pt>
                <c:pt idx="173">
                  <c:v>85.8</c:v>
                </c:pt>
                <c:pt idx="174">
                  <c:v>83.7</c:v>
                </c:pt>
                <c:pt idx="175">
                  <c:v>83</c:v>
                </c:pt>
                <c:pt idx="176">
                  <c:v>81.7</c:v>
                </c:pt>
                <c:pt idx="177">
                  <c:v>83.4</c:v>
                </c:pt>
                <c:pt idx="178">
                  <c:v>85</c:v>
                </c:pt>
                <c:pt idx="179">
                  <c:v>82.8</c:v>
                </c:pt>
                <c:pt idx="180">
                  <c:v>80.5</c:v>
                </c:pt>
                <c:pt idx="181">
                  <c:v>84.4</c:v>
                </c:pt>
                <c:pt idx="182">
                  <c:v>83</c:v>
                </c:pt>
                <c:pt idx="183">
                  <c:v>82.4</c:v>
                </c:pt>
                <c:pt idx="184">
                  <c:v>81.3</c:v>
                </c:pt>
                <c:pt idx="185">
                  <c:v>78.8</c:v>
                </c:pt>
                <c:pt idx="186">
                  <c:v>78.7</c:v>
                </c:pt>
                <c:pt idx="187">
                  <c:v>73</c:v>
                </c:pt>
                <c:pt idx="188">
                  <c:v>71.8</c:v>
                </c:pt>
                <c:pt idx="189">
                  <c:v>71</c:v>
                </c:pt>
                <c:pt idx="190">
                  <c:v>74.3</c:v>
                </c:pt>
                <c:pt idx="191">
                  <c:v>79.099999999999994</c:v>
                </c:pt>
                <c:pt idx="192">
                  <c:v>75.400000000000006</c:v>
                </c:pt>
                <c:pt idx="193">
                  <c:v>74.099999999999994</c:v>
                </c:pt>
                <c:pt idx="194">
                  <c:v>77.099999999999994</c:v>
                </c:pt>
                <c:pt idx="195">
                  <c:v>79.5</c:v>
                </c:pt>
                <c:pt idx="196">
                  <c:v>78</c:v>
                </c:pt>
                <c:pt idx="197">
                  <c:v>71.7</c:v>
                </c:pt>
                <c:pt idx="198">
                  <c:v>68.400000000000006</c:v>
                </c:pt>
                <c:pt idx="199">
                  <c:v>73.7</c:v>
                </c:pt>
                <c:pt idx="200">
                  <c:v>71.8</c:v>
                </c:pt>
                <c:pt idx="201">
                  <c:v>68.900000000000006</c:v>
                </c:pt>
                <c:pt idx="202">
                  <c:v>69.400000000000006</c:v>
                </c:pt>
                <c:pt idx="203">
                  <c:v>71.900000000000006</c:v>
                </c:pt>
                <c:pt idx="204">
                  <c:v>75.5</c:v>
                </c:pt>
                <c:pt idx="205">
                  <c:v>80</c:v>
                </c:pt>
                <c:pt idx="206">
                  <c:v>81.400000000000006</c:v>
                </c:pt>
                <c:pt idx="207">
                  <c:v>81.2</c:v>
                </c:pt>
                <c:pt idx="208">
                  <c:v>79.099999999999994</c:v>
                </c:pt>
                <c:pt idx="209">
                  <c:v>78.599999999999994</c:v>
                </c:pt>
                <c:pt idx="210">
                  <c:v>78.900000000000006</c:v>
                </c:pt>
                <c:pt idx="211">
                  <c:v>78.3</c:v>
                </c:pt>
                <c:pt idx="212">
                  <c:v>74.2</c:v>
                </c:pt>
                <c:pt idx="213">
                  <c:v>76.5</c:v>
                </c:pt>
                <c:pt idx="214">
                  <c:v>69.2</c:v>
                </c:pt>
                <c:pt idx="215">
                  <c:v>68.400000000000006</c:v>
                </c:pt>
                <c:pt idx="216">
                  <c:v>73.8</c:v>
                </c:pt>
                <c:pt idx="217">
                  <c:v>76.2</c:v>
                </c:pt>
                <c:pt idx="218">
                  <c:v>76.900000000000006</c:v>
                </c:pt>
                <c:pt idx="219">
                  <c:v>78.099999999999994</c:v>
                </c:pt>
                <c:pt idx="220">
                  <c:v>78.599999999999994</c:v>
                </c:pt>
                <c:pt idx="221">
                  <c:v>77.3</c:v>
                </c:pt>
                <c:pt idx="222">
                  <c:v>73.400000000000006</c:v>
                </c:pt>
                <c:pt idx="223">
                  <c:v>66.8</c:v>
                </c:pt>
                <c:pt idx="224">
                  <c:v>72.900000000000006</c:v>
                </c:pt>
                <c:pt idx="225">
                  <c:v>78.3</c:v>
                </c:pt>
                <c:pt idx="226">
                  <c:v>77.400000000000006</c:v>
                </c:pt>
                <c:pt idx="227">
                  <c:v>64.8</c:v>
                </c:pt>
                <c:pt idx="228">
                  <c:v>57.6</c:v>
                </c:pt>
                <c:pt idx="229">
                  <c:v>60.9</c:v>
                </c:pt>
                <c:pt idx="230">
                  <c:v>65.3</c:v>
                </c:pt>
                <c:pt idx="231">
                  <c:v>60.4</c:v>
                </c:pt>
                <c:pt idx="232">
                  <c:v>58.2</c:v>
                </c:pt>
                <c:pt idx="233">
                  <c:v>61.7</c:v>
                </c:pt>
                <c:pt idx="234">
                  <c:v>65.5</c:v>
                </c:pt>
                <c:pt idx="235">
                  <c:v>70.3</c:v>
                </c:pt>
                <c:pt idx="236">
                  <c:v>70.5</c:v>
                </c:pt>
                <c:pt idx="238">
                  <c:v>75.7</c:v>
                </c:pt>
                <c:pt idx="239">
                  <c:v>74.900000000000006</c:v>
                </c:pt>
                <c:pt idx="240">
                  <c:v>74.400000000000006</c:v>
                </c:pt>
                <c:pt idx="241">
                  <c:v>69.7</c:v>
                </c:pt>
                <c:pt idx="242">
                  <c:v>69.3</c:v>
                </c:pt>
                <c:pt idx="243">
                  <c:v>71</c:v>
                </c:pt>
                <c:pt idx="244">
                  <c:v>71.3</c:v>
                </c:pt>
                <c:pt idx="245">
                  <c:v>63.1</c:v>
                </c:pt>
                <c:pt idx="246">
                  <c:v>64.400000000000006</c:v>
                </c:pt>
                <c:pt idx="247">
                  <c:v>60.8</c:v>
                </c:pt>
                <c:pt idx="248">
                  <c:v>65.5</c:v>
                </c:pt>
                <c:pt idx="249">
                  <c:v>68.5</c:v>
                </c:pt>
                <c:pt idx="250">
                  <c:v>66.599999999999994</c:v>
                </c:pt>
                <c:pt idx="251">
                  <c:v>67.2</c:v>
                </c:pt>
                <c:pt idx="252">
                  <c:v>61</c:v>
                </c:pt>
                <c:pt idx="253">
                  <c:v>66.5</c:v>
                </c:pt>
                <c:pt idx="254">
                  <c:v>73</c:v>
                </c:pt>
                <c:pt idx="255">
                  <c:v>69.5</c:v>
                </c:pt>
                <c:pt idx="256">
                  <c:v>72.400000000000006</c:v>
                </c:pt>
                <c:pt idx="257">
                  <c:v>66.3</c:v>
                </c:pt>
                <c:pt idx="258">
                  <c:v>64</c:v>
                </c:pt>
                <c:pt idx="259">
                  <c:v>50.8</c:v>
                </c:pt>
                <c:pt idx="260">
                  <c:v>46.6</c:v>
                </c:pt>
                <c:pt idx="261">
                  <c:v>52.8</c:v>
                </c:pt>
                <c:pt idx="262">
                  <c:v>67.2</c:v>
                </c:pt>
                <c:pt idx="263">
                  <c:v>54.3</c:v>
                </c:pt>
                <c:pt idx="264">
                  <c:v>52.9</c:v>
                </c:pt>
                <c:pt idx="265">
                  <c:v>51.3</c:v>
                </c:pt>
                <c:pt idx="266">
                  <c:v>53.1</c:v>
                </c:pt>
                <c:pt idx="267">
                  <c:v>53.4</c:v>
                </c:pt>
                <c:pt idx="268">
                  <c:v>60.4</c:v>
                </c:pt>
                <c:pt idx="269">
                  <c:v>62.3</c:v>
                </c:pt>
                <c:pt idx="270">
                  <c:v>64.5</c:v>
                </c:pt>
                <c:pt idx="271">
                  <c:v>68.2</c:v>
                </c:pt>
                <c:pt idx="272">
                  <c:v>67.5</c:v>
                </c:pt>
                <c:pt idx="273">
                  <c:v>51</c:v>
                </c:pt>
                <c:pt idx="274">
                  <c:v>52.4</c:v>
                </c:pt>
                <c:pt idx="275">
                  <c:v>50.8</c:v>
                </c:pt>
                <c:pt idx="276">
                  <c:v>43.6</c:v>
                </c:pt>
                <c:pt idx="277">
                  <c:v>49.2</c:v>
                </c:pt>
                <c:pt idx="278">
                  <c:v>58.7</c:v>
                </c:pt>
                <c:pt idx="279">
                  <c:v>58.1</c:v>
                </c:pt>
                <c:pt idx="280">
                  <c:v>54.1</c:v>
                </c:pt>
                <c:pt idx="281">
                  <c:v>56.4</c:v>
                </c:pt>
                <c:pt idx="282">
                  <c:v>64.599999999999994</c:v>
                </c:pt>
                <c:pt idx="283">
                  <c:v>52.7</c:v>
                </c:pt>
                <c:pt idx="284">
                  <c:v>45.8</c:v>
                </c:pt>
                <c:pt idx="285">
                  <c:v>46.4</c:v>
                </c:pt>
                <c:pt idx="286">
                  <c:v>54.5</c:v>
                </c:pt>
                <c:pt idx="287">
                  <c:v>60.1</c:v>
                </c:pt>
                <c:pt idx="288">
                  <c:v>61.5</c:v>
                </c:pt>
                <c:pt idx="289">
                  <c:v>68.5</c:v>
                </c:pt>
                <c:pt idx="290">
                  <c:v>71</c:v>
                </c:pt>
                <c:pt idx="291">
                  <c:v>60.8</c:v>
                </c:pt>
                <c:pt idx="292">
                  <c:v>51.4</c:v>
                </c:pt>
                <c:pt idx="293">
                  <c:v>49.6</c:v>
                </c:pt>
                <c:pt idx="294">
                  <c:v>56.9</c:v>
                </c:pt>
                <c:pt idx="295">
                  <c:v>57.2</c:v>
                </c:pt>
                <c:pt idx="296">
                  <c:v>57.3</c:v>
                </c:pt>
                <c:pt idx="297">
                  <c:v>55.3</c:v>
                </c:pt>
                <c:pt idx="298">
                  <c:v>47.1</c:v>
                </c:pt>
                <c:pt idx="299">
                  <c:v>44.7</c:v>
                </c:pt>
                <c:pt idx="300">
                  <c:v>42.6</c:v>
                </c:pt>
                <c:pt idx="301">
                  <c:v>42.9</c:v>
                </c:pt>
                <c:pt idx="302">
                  <c:v>41.1</c:v>
                </c:pt>
                <c:pt idx="303">
                  <c:v>47.7</c:v>
                </c:pt>
                <c:pt idx="304">
                  <c:v>56.3</c:v>
                </c:pt>
                <c:pt idx="305">
                  <c:v>53.5</c:v>
                </c:pt>
                <c:pt idx="306">
                  <c:v>47.5</c:v>
                </c:pt>
                <c:pt idx="307">
                  <c:v>50.5</c:v>
                </c:pt>
                <c:pt idx="308">
                  <c:v>51.4</c:v>
                </c:pt>
                <c:pt idx="309">
                  <c:v>59.4</c:v>
                </c:pt>
                <c:pt idx="310">
                  <c:v>58.9</c:v>
                </c:pt>
                <c:pt idx="311">
                  <c:v>67</c:v>
                </c:pt>
                <c:pt idx="312">
                  <c:v>64.5</c:v>
                </c:pt>
                <c:pt idx="313">
                  <c:v>61.2</c:v>
                </c:pt>
                <c:pt idx="314">
                  <c:v>67.3</c:v>
                </c:pt>
                <c:pt idx="315">
                  <c:v>72.2</c:v>
                </c:pt>
                <c:pt idx="316">
                  <c:v>69</c:v>
                </c:pt>
                <c:pt idx="317">
                  <c:v>65.7</c:v>
                </c:pt>
                <c:pt idx="318">
                  <c:v>49.8</c:v>
                </c:pt>
                <c:pt idx="319">
                  <c:v>51.5</c:v>
                </c:pt>
                <c:pt idx="320">
                  <c:v>62.5</c:v>
                </c:pt>
                <c:pt idx="321">
                  <c:v>66.099999999999994</c:v>
                </c:pt>
                <c:pt idx="322">
                  <c:v>50.4</c:v>
                </c:pt>
                <c:pt idx="323">
                  <c:v>48</c:v>
                </c:pt>
                <c:pt idx="324">
                  <c:v>50.9</c:v>
                </c:pt>
                <c:pt idx="325">
                  <c:v>61.3</c:v>
                </c:pt>
                <c:pt idx="326">
                  <c:v>53.7</c:v>
                </c:pt>
                <c:pt idx="327">
                  <c:v>53.6</c:v>
                </c:pt>
                <c:pt idx="328">
                  <c:v>52.8</c:v>
                </c:pt>
                <c:pt idx="329">
                  <c:v>59.4</c:v>
                </c:pt>
                <c:pt idx="330">
                  <c:v>63</c:v>
                </c:pt>
                <c:pt idx="331">
                  <c:v>67.5</c:v>
                </c:pt>
                <c:pt idx="332">
                  <c:v>66.900000000000006</c:v>
                </c:pt>
                <c:pt idx="333">
                  <c:v>48.1</c:v>
                </c:pt>
                <c:pt idx="334">
                  <c:v>43.4</c:v>
                </c:pt>
                <c:pt idx="335">
                  <c:v>40.799999999999997</c:v>
                </c:pt>
                <c:pt idx="336">
                  <c:v>34.5</c:v>
                </c:pt>
                <c:pt idx="337">
                  <c:v>29.4</c:v>
                </c:pt>
                <c:pt idx="338">
                  <c:v>43.4</c:v>
                </c:pt>
                <c:pt idx="339">
                  <c:v>42.5</c:v>
                </c:pt>
                <c:pt idx="340">
                  <c:v>40.299999999999997</c:v>
                </c:pt>
                <c:pt idx="341">
                  <c:v>43.6</c:v>
                </c:pt>
                <c:pt idx="342">
                  <c:v>57.2</c:v>
                </c:pt>
                <c:pt idx="343">
                  <c:v>62.5</c:v>
                </c:pt>
                <c:pt idx="344">
                  <c:v>57.7</c:v>
                </c:pt>
                <c:pt idx="345">
                  <c:v>63.2</c:v>
                </c:pt>
                <c:pt idx="346">
                  <c:v>64.3</c:v>
                </c:pt>
                <c:pt idx="347">
                  <c:v>68.5</c:v>
                </c:pt>
                <c:pt idx="348">
                  <c:v>70.8</c:v>
                </c:pt>
                <c:pt idx="349">
                  <c:v>74.5</c:v>
                </c:pt>
                <c:pt idx="350">
                  <c:v>69.5</c:v>
                </c:pt>
                <c:pt idx="351">
                  <c:v>51.3</c:v>
                </c:pt>
                <c:pt idx="352">
                  <c:v>51</c:v>
                </c:pt>
                <c:pt idx="353">
                  <c:v>58.5</c:v>
                </c:pt>
                <c:pt idx="354">
                  <c:v>61.6</c:v>
                </c:pt>
                <c:pt idx="355">
                  <c:v>60.7</c:v>
                </c:pt>
                <c:pt idx="356">
                  <c:v>57.5</c:v>
                </c:pt>
                <c:pt idx="357">
                  <c:v>58.2</c:v>
                </c:pt>
                <c:pt idx="358">
                  <c:v>63</c:v>
                </c:pt>
                <c:pt idx="359">
                  <c:v>69.3</c:v>
                </c:pt>
                <c:pt idx="360">
                  <c:v>70.599999999999994</c:v>
                </c:pt>
                <c:pt idx="361">
                  <c:v>71.3</c:v>
                </c:pt>
                <c:pt idx="362">
                  <c:v>69.099999999999994</c:v>
                </c:pt>
                <c:pt idx="363">
                  <c:v>71.2</c:v>
                </c:pt>
                <c:pt idx="364">
                  <c:v>73.7</c:v>
                </c:pt>
                <c:pt idx="365">
                  <c:v>75.900000000000006</c:v>
                </c:pt>
                <c:pt idx="366">
                  <c:v>74.2</c:v>
                </c:pt>
                <c:pt idx="367">
                  <c:v>62.2</c:v>
                </c:pt>
                <c:pt idx="368">
                  <c:v>55.6</c:v>
                </c:pt>
                <c:pt idx="369">
                  <c:v>57.9</c:v>
                </c:pt>
                <c:pt idx="370">
                  <c:v>63.2</c:v>
                </c:pt>
                <c:pt idx="371">
                  <c:v>65.900000000000006</c:v>
                </c:pt>
                <c:pt idx="372">
                  <c:v>64.8</c:v>
                </c:pt>
                <c:pt idx="373">
                  <c:v>67.400000000000006</c:v>
                </c:pt>
                <c:pt idx="374">
                  <c:v>75.3</c:v>
                </c:pt>
                <c:pt idx="375">
                  <c:v>75.400000000000006</c:v>
                </c:pt>
                <c:pt idx="376">
                  <c:v>77.5</c:v>
                </c:pt>
                <c:pt idx="377">
                  <c:v>72.599999999999994</c:v>
                </c:pt>
                <c:pt idx="378">
                  <c:v>65</c:v>
                </c:pt>
                <c:pt idx="379">
                  <c:v>73.5</c:v>
                </c:pt>
                <c:pt idx="380">
                  <c:v>72.599999999999994</c:v>
                </c:pt>
                <c:pt idx="381">
                  <c:v>60</c:v>
                </c:pt>
                <c:pt idx="382">
                  <c:v>55</c:v>
                </c:pt>
                <c:pt idx="383">
                  <c:v>59.3</c:v>
                </c:pt>
                <c:pt idx="384">
                  <c:v>64.599999999999994</c:v>
                </c:pt>
                <c:pt idx="385">
                  <c:v>65.8</c:v>
                </c:pt>
                <c:pt idx="386">
                  <c:v>71.5</c:v>
                </c:pt>
                <c:pt idx="387">
                  <c:v>74.400000000000006</c:v>
                </c:pt>
                <c:pt idx="388">
                  <c:v>73.900000000000006</c:v>
                </c:pt>
                <c:pt idx="389">
                  <c:v>77</c:v>
                </c:pt>
                <c:pt idx="390">
                  <c:v>71.7</c:v>
                </c:pt>
                <c:pt idx="391">
                  <c:v>71.8</c:v>
                </c:pt>
                <c:pt idx="392">
                  <c:v>72</c:v>
                </c:pt>
                <c:pt idx="393">
                  <c:v>69.599999999999994</c:v>
                </c:pt>
                <c:pt idx="394">
                  <c:v>68.2</c:v>
                </c:pt>
                <c:pt idx="395">
                  <c:v>69.5</c:v>
                </c:pt>
                <c:pt idx="396">
                  <c:v>66.5</c:v>
                </c:pt>
                <c:pt idx="397">
                  <c:v>65.5</c:v>
                </c:pt>
                <c:pt idx="398">
                  <c:v>65.5</c:v>
                </c:pt>
                <c:pt idx="399">
                  <c:v>66.5</c:v>
                </c:pt>
                <c:pt idx="400">
                  <c:v>70.099999999999994</c:v>
                </c:pt>
                <c:pt idx="401">
                  <c:v>63.2</c:v>
                </c:pt>
                <c:pt idx="402">
                  <c:v>63</c:v>
                </c:pt>
                <c:pt idx="403">
                  <c:v>70.7</c:v>
                </c:pt>
                <c:pt idx="404">
                  <c:v>78.099999999999994</c:v>
                </c:pt>
                <c:pt idx="405">
                  <c:v>69.5</c:v>
                </c:pt>
                <c:pt idx="406">
                  <c:v>72.099999999999994</c:v>
                </c:pt>
                <c:pt idx="407">
                  <c:v>78.099999999999994</c:v>
                </c:pt>
                <c:pt idx="408">
                  <c:v>79.599999999999994</c:v>
                </c:pt>
                <c:pt idx="409">
                  <c:v>80</c:v>
                </c:pt>
                <c:pt idx="410">
                  <c:v>79</c:v>
                </c:pt>
                <c:pt idx="411">
                  <c:v>76.099999999999994</c:v>
                </c:pt>
                <c:pt idx="412">
                  <c:v>73.8</c:v>
                </c:pt>
                <c:pt idx="413">
                  <c:v>81.3</c:v>
                </c:pt>
                <c:pt idx="414">
                  <c:v>80.8</c:v>
                </c:pt>
                <c:pt idx="415">
                  <c:v>73.099999999999994</c:v>
                </c:pt>
                <c:pt idx="416">
                  <c:v>75.400000000000006</c:v>
                </c:pt>
                <c:pt idx="417">
                  <c:v>75.5</c:v>
                </c:pt>
                <c:pt idx="418">
                  <c:v>76.5</c:v>
                </c:pt>
                <c:pt idx="419">
                  <c:v>79.099999999999994</c:v>
                </c:pt>
                <c:pt idx="420">
                  <c:v>75.2</c:v>
                </c:pt>
                <c:pt idx="421">
                  <c:v>75.099999999999994</c:v>
                </c:pt>
                <c:pt idx="422">
                  <c:v>75</c:v>
                </c:pt>
                <c:pt idx="423">
                  <c:v>72.8</c:v>
                </c:pt>
                <c:pt idx="424">
                  <c:v>73.7</c:v>
                </c:pt>
                <c:pt idx="425">
                  <c:v>74</c:v>
                </c:pt>
                <c:pt idx="426">
                  <c:v>75.599999999999994</c:v>
                </c:pt>
                <c:pt idx="427">
                  <c:v>76.2</c:v>
                </c:pt>
                <c:pt idx="428">
                  <c:v>74.400000000000006</c:v>
                </c:pt>
                <c:pt idx="429">
                  <c:v>77.7</c:v>
                </c:pt>
                <c:pt idx="430">
                  <c:v>77.5</c:v>
                </c:pt>
                <c:pt idx="431">
                  <c:v>77.599999999999994</c:v>
                </c:pt>
                <c:pt idx="432">
                  <c:v>78.099999999999994</c:v>
                </c:pt>
                <c:pt idx="433">
                  <c:v>78.2</c:v>
                </c:pt>
                <c:pt idx="434">
                  <c:v>77.8</c:v>
                </c:pt>
                <c:pt idx="435">
                  <c:v>79.400000000000006</c:v>
                </c:pt>
                <c:pt idx="436">
                  <c:v>80.2</c:v>
                </c:pt>
                <c:pt idx="437">
                  <c:v>80.599999999999994</c:v>
                </c:pt>
                <c:pt idx="438">
                  <c:v>81</c:v>
                </c:pt>
                <c:pt idx="439">
                  <c:v>77.400000000000006</c:v>
                </c:pt>
                <c:pt idx="440">
                  <c:v>74.7</c:v>
                </c:pt>
                <c:pt idx="441">
                  <c:v>79.5</c:v>
                </c:pt>
                <c:pt idx="442">
                  <c:v>81</c:v>
                </c:pt>
                <c:pt idx="443">
                  <c:v>80</c:v>
                </c:pt>
                <c:pt idx="444">
                  <c:v>79.3</c:v>
                </c:pt>
                <c:pt idx="445">
                  <c:v>79.099999999999994</c:v>
                </c:pt>
                <c:pt idx="446">
                  <c:v>76.900000000000006</c:v>
                </c:pt>
                <c:pt idx="447">
                  <c:v>78.599999999999994</c:v>
                </c:pt>
                <c:pt idx="448">
                  <c:v>83</c:v>
                </c:pt>
                <c:pt idx="449">
                  <c:v>84.3</c:v>
                </c:pt>
                <c:pt idx="450">
                  <c:v>84.7</c:v>
                </c:pt>
                <c:pt idx="451">
                  <c:v>83.3</c:v>
                </c:pt>
                <c:pt idx="452">
                  <c:v>83.8</c:v>
                </c:pt>
                <c:pt idx="453">
                  <c:v>84.6</c:v>
                </c:pt>
                <c:pt idx="454">
                  <c:v>83.7</c:v>
                </c:pt>
                <c:pt idx="455">
                  <c:v>83.5</c:v>
                </c:pt>
                <c:pt idx="456">
                  <c:v>86.4</c:v>
                </c:pt>
                <c:pt idx="457">
                  <c:v>85.1</c:v>
                </c:pt>
                <c:pt idx="458">
                  <c:v>85.4</c:v>
                </c:pt>
                <c:pt idx="459">
                  <c:v>78.400000000000006</c:v>
                </c:pt>
                <c:pt idx="460">
                  <c:v>80.900000000000006</c:v>
                </c:pt>
                <c:pt idx="461">
                  <c:v>83</c:v>
                </c:pt>
                <c:pt idx="462">
                  <c:v>79.400000000000006</c:v>
                </c:pt>
                <c:pt idx="463">
                  <c:v>81</c:v>
                </c:pt>
                <c:pt idx="464">
                  <c:v>81.8</c:v>
                </c:pt>
                <c:pt idx="465">
                  <c:v>83.4</c:v>
                </c:pt>
                <c:pt idx="466">
                  <c:v>82.5</c:v>
                </c:pt>
                <c:pt idx="467">
                  <c:v>83.4</c:v>
                </c:pt>
                <c:pt idx="468">
                  <c:v>79.2</c:v>
                </c:pt>
                <c:pt idx="469">
                  <c:v>83.2</c:v>
                </c:pt>
                <c:pt idx="470">
                  <c:v>82.2</c:v>
                </c:pt>
                <c:pt idx="471">
                  <c:v>82.3</c:v>
                </c:pt>
                <c:pt idx="472">
                  <c:v>83.3</c:v>
                </c:pt>
                <c:pt idx="473">
                  <c:v>83.1</c:v>
                </c:pt>
                <c:pt idx="474">
                  <c:v>80.7</c:v>
                </c:pt>
                <c:pt idx="475">
                  <c:v>81.599999999999994</c:v>
                </c:pt>
                <c:pt idx="476">
                  <c:v>80.400000000000006</c:v>
                </c:pt>
                <c:pt idx="477">
                  <c:v>82.4</c:v>
                </c:pt>
                <c:pt idx="478">
                  <c:v>82.2</c:v>
                </c:pt>
                <c:pt idx="479">
                  <c:v>83</c:v>
                </c:pt>
                <c:pt idx="480">
                  <c:v>81.8</c:v>
                </c:pt>
                <c:pt idx="481">
                  <c:v>85.1</c:v>
                </c:pt>
                <c:pt idx="482">
                  <c:v>80.7</c:v>
                </c:pt>
                <c:pt idx="483">
                  <c:v>80.099999999999994</c:v>
                </c:pt>
                <c:pt idx="484">
                  <c:v>86</c:v>
                </c:pt>
                <c:pt idx="485">
                  <c:v>84.1</c:v>
                </c:pt>
                <c:pt idx="486">
                  <c:v>82.5</c:v>
                </c:pt>
                <c:pt idx="487">
                  <c:v>81.400000000000006</c:v>
                </c:pt>
                <c:pt idx="488">
                  <c:v>83.7</c:v>
                </c:pt>
                <c:pt idx="489">
                  <c:v>83.3</c:v>
                </c:pt>
                <c:pt idx="490">
                  <c:v>82.9</c:v>
                </c:pt>
                <c:pt idx="491">
                  <c:v>81.2</c:v>
                </c:pt>
                <c:pt idx="492">
                  <c:v>85.4</c:v>
                </c:pt>
                <c:pt idx="493">
                  <c:v>86.8</c:v>
                </c:pt>
                <c:pt idx="494">
                  <c:v>87.5</c:v>
                </c:pt>
                <c:pt idx="495">
                  <c:v>88.3</c:v>
                </c:pt>
                <c:pt idx="496">
                  <c:v>87.3</c:v>
                </c:pt>
                <c:pt idx="497">
                  <c:v>87.2</c:v>
                </c:pt>
                <c:pt idx="498">
                  <c:v>86.6</c:v>
                </c:pt>
                <c:pt idx="499">
                  <c:v>88.3</c:v>
                </c:pt>
                <c:pt idx="500">
                  <c:v>87.8</c:v>
                </c:pt>
                <c:pt idx="501">
                  <c:v>87.2</c:v>
                </c:pt>
                <c:pt idx="502">
                  <c:v>85.3</c:v>
                </c:pt>
                <c:pt idx="503">
                  <c:v>86.8</c:v>
                </c:pt>
                <c:pt idx="504">
                  <c:v>81</c:v>
                </c:pt>
                <c:pt idx="505">
                  <c:v>80.2</c:v>
                </c:pt>
                <c:pt idx="506">
                  <c:v>84.7</c:v>
                </c:pt>
                <c:pt idx="507">
                  <c:v>83.1</c:v>
                </c:pt>
                <c:pt idx="508">
                  <c:v>82.1</c:v>
                </c:pt>
                <c:pt idx="509">
                  <c:v>85.6</c:v>
                </c:pt>
                <c:pt idx="510">
                  <c:v>84.8</c:v>
                </c:pt>
                <c:pt idx="511">
                  <c:v>86.6</c:v>
                </c:pt>
                <c:pt idx="512">
                  <c:v>85.3</c:v>
                </c:pt>
                <c:pt idx="513">
                  <c:v>83.1</c:v>
                </c:pt>
                <c:pt idx="514">
                  <c:v>82.6</c:v>
                </c:pt>
                <c:pt idx="515">
                  <c:v>81.400000000000006</c:v>
                </c:pt>
                <c:pt idx="516">
                  <c:v>85.4</c:v>
                </c:pt>
                <c:pt idx="517">
                  <c:v>84.1</c:v>
                </c:pt>
                <c:pt idx="518">
                  <c:v>86</c:v>
                </c:pt>
                <c:pt idx="519">
                  <c:v>85.7</c:v>
                </c:pt>
                <c:pt idx="520">
                  <c:v>88.9</c:v>
                </c:pt>
                <c:pt idx="521">
                  <c:v>86.5</c:v>
                </c:pt>
                <c:pt idx="522">
                  <c:v>86.8</c:v>
                </c:pt>
                <c:pt idx="523">
                  <c:v>86.3</c:v>
                </c:pt>
                <c:pt idx="524">
                  <c:v>87.4</c:v>
                </c:pt>
                <c:pt idx="525">
                  <c:v>86.7</c:v>
                </c:pt>
                <c:pt idx="526">
                  <c:v>86.8</c:v>
                </c:pt>
                <c:pt idx="527">
                  <c:v>85.7</c:v>
                </c:pt>
                <c:pt idx="528">
                  <c:v>80.5</c:v>
                </c:pt>
                <c:pt idx="529">
                  <c:v>80.5</c:v>
                </c:pt>
                <c:pt idx="530">
                  <c:v>83.4</c:v>
                </c:pt>
                <c:pt idx="531">
                  <c:v>78.099999999999994</c:v>
                </c:pt>
                <c:pt idx="532">
                  <c:v>82</c:v>
                </c:pt>
                <c:pt idx="533">
                  <c:v>81.8</c:v>
                </c:pt>
                <c:pt idx="534">
                  <c:v>82.1</c:v>
                </c:pt>
                <c:pt idx="535">
                  <c:v>83.1</c:v>
                </c:pt>
                <c:pt idx="536">
                  <c:v>84.7</c:v>
                </c:pt>
                <c:pt idx="537">
                  <c:v>84.5</c:v>
                </c:pt>
                <c:pt idx="538">
                  <c:v>83.9</c:v>
                </c:pt>
                <c:pt idx="539">
                  <c:v>81.3</c:v>
                </c:pt>
                <c:pt idx="540">
                  <c:v>82.8</c:v>
                </c:pt>
                <c:pt idx="541">
                  <c:v>81.7</c:v>
                </c:pt>
                <c:pt idx="542">
                  <c:v>81.400000000000006</c:v>
                </c:pt>
                <c:pt idx="543">
                  <c:v>79.3</c:v>
                </c:pt>
                <c:pt idx="544">
                  <c:v>78.400000000000006</c:v>
                </c:pt>
                <c:pt idx="545">
                  <c:v>77.400000000000006</c:v>
                </c:pt>
                <c:pt idx="546">
                  <c:v>81.7</c:v>
                </c:pt>
                <c:pt idx="547">
                  <c:v>76.400000000000006</c:v>
                </c:pt>
                <c:pt idx="548">
                  <c:v>77.5</c:v>
                </c:pt>
                <c:pt idx="549">
                  <c:v>81.5</c:v>
                </c:pt>
                <c:pt idx="550">
                  <c:v>78.8</c:v>
                </c:pt>
                <c:pt idx="551">
                  <c:v>78.599999999999994</c:v>
                </c:pt>
                <c:pt idx="552">
                  <c:v>79</c:v>
                </c:pt>
                <c:pt idx="553">
                  <c:v>80.2</c:v>
                </c:pt>
                <c:pt idx="554">
                  <c:v>80.8</c:v>
                </c:pt>
                <c:pt idx="555">
                  <c:v>75.8</c:v>
                </c:pt>
                <c:pt idx="556">
                  <c:v>72.5</c:v>
                </c:pt>
                <c:pt idx="557">
                  <c:v>71.3</c:v>
                </c:pt>
                <c:pt idx="558">
                  <c:v>71.400000000000006</c:v>
                </c:pt>
                <c:pt idx="559">
                  <c:v>73.099999999999994</c:v>
                </c:pt>
                <c:pt idx="560">
                  <c:v>77.099999999999994</c:v>
                </c:pt>
                <c:pt idx="561">
                  <c:v>77.3</c:v>
                </c:pt>
                <c:pt idx="562">
                  <c:v>74.5</c:v>
                </c:pt>
                <c:pt idx="563">
                  <c:v>77.3</c:v>
                </c:pt>
                <c:pt idx="564">
                  <c:v>79.400000000000006</c:v>
                </c:pt>
                <c:pt idx="565">
                  <c:v>77.8</c:v>
                </c:pt>
                <c:pt idx="566">
                  <c:v>77.3</c:v>
                </c:pt>
                <c:pt idx="567">
                  <c:v>76.5</c:v>
                </c:pt>
                <c:pt idx="568">
                  <c:v>76.2</c:v>
                </c:pt>
                <c:pt idx="569">
                  <c:v>77.5</c:v>
                </c:pt>
                <c:pt idx="570">
                  <c:v>78</c:v>
                </c:pt>
                <c:pt idx="571">
                  <c:v>78.2</c:v>
                </c:pt>
                <c:pt idx="572">
                  <c:v>77.5</c:v>
                </c:pt>
                <c:pt idx="573">
                  <c:v>77.5</c:v>
                </c:pt>
                <c:pt idx="574">
                  <c:v>79.2</c:v>
                </c:pt>
                <c:pt idx="575">
                  <c:v>79.8</c:v>
                </c:pt>
                <c:pt idx="576">
                  <c:v>79.8</c:v>
                </c:pt>
                <c:pt idx="577">
                  <c:v>79.8</c:v>
                </c:pt>
                <c:pt idx="578">
                  <c:v>79.900000000000006</c:v>
                </c:pt>
                <c:pt idx="579">
                  <c:v>71.8</c:v>
                </c:pt>
                <c:pt idx="580">
                  <c:v>67.7</c:v>
                </c:pt>
                <c:pt idx="581">
                  <c:v>67.3</c:v>
                </c:pt>
                <c:pt idx="582">
                  <c:v>71.3</c:v>
                </c:pt>
                <c:pt idx="583">
                  <c:v>78.099999999999994</c:v>
                </c:pt>
                <c:pt idx="584">
                  <c:v>77.400000000000006</c:v>
                </c:pt>
                <c:pt idx="585">
                  <c:v>76.900000000000006</c:v>
                </c:pt>
                <c:pt idx="586">
                  <c:v>76.8</c:v>
                </c:pt>
                <c:pt idx="587">
                  <c:v>77.8</c:v>
                </c:pt>
                <c:pt idx="588">
                  <c:v>77.7</c:v>
                </c:pt>
                <c:pt idx="589">
                  <c:v>74.3</c:v>
                </c:pt>
                <c:pt idx="590">
                  <c:v>76</c:v>
                </c:pt>
                <c:pt idx="591">
                  <c:v>66.900000000000006</c:v>
                </c:pt>
                <c:pt idx="592">
                  <c:v>62.1</c:v>
                </c:pt>
                <c:pt idx="593">
                  <c:v>58.9</c:v>
                </c:pt>
                <c:pt idx="594">
                  <c:v>62.9</c:v>
                </c:pt>
                <c:pt idx="595">
                  <c:v>56.6</c:v>
                </c:pt>
                <c:pt idx="596">
                  <c:v>56.3</c:v>
                </c:pt>
                <c:pt idx="597">
                  <c:v>48.4</c:v>
                </c:pt>
                <c:pt idx="598">
                  <c:v>49</c:v>
                </c:pt>
                <c:pt idx="599">
                  <c:v>47.4</c:v>
                </c:pt>
                <c:pt idx="600">
                  <c:v>45.5</c:v>
                </c:pt>
                <c:pt idx="601">
                  <c:v>45.2</c:v>
                </c:pt>
                <c:pt idx="602">
                  <c:v>47.5</c:v>
                </c:pt>
                <c:pt idx="603">
                  <c:v>52.6</c:v>
                </c:pt>
                <c:pt idx="604">
                  <c:v>52.8</c:v>
                </c:pt>
                <c:pt idx="605">
                  <c:v>62.3</c:v>
                </c:pt>
                <c:pt idx="606">
                  <c:v>49.4</c:v>
                </c:pt>
                <c:pt idx="607">
                  <c:v>46.1</c:v>
                </c:pt>
                <c:pt idx="608">
                  <c:v>53</c:v>
                </c:pt>
                <c:pt idx="609">
                  <c:v>55.4</c:v>
                </c:pt>
                <c:pt idx="610">
                  <c:v>67.599999999999994</c:v>
                </c:pt>
                <c:pt idx="611">
                  <c:v>69.2</c:v>
                </c:pt>
                <c:pt idx="612">
                  <c:v>55</c:v>
                </c:pt>
                <c:pt idx="613">
                  <c:v>44.6</c:v>
                </c:pt>
                <c:pt idx="614">
                  <c:v>50.9</c:v>
                </c:pt>
                <c:pt idx="615">
                  <c:v>63.9</c:v>
                </c:pt>
                <c:pt idx="616">
                  <c:v>54</c:v>
                </c:pt>
                <c:pt idx="617">
                  <c:v>47</c:v>
                </c:pt>
                <c:pt idx="618">
                  <c:v>57.3</c:v>
                </c:pt>
                <c:pt idx="619">
                  <c:v>58.2</c:v>
                </c:pt>
                <c:pt idx="620">
                  <c:v>42.1</c:v>
                </c:pt>
                <c:pt idx="621">
                  <c:v>39.4</c:v>
                </c:pt>
                <c:pt idx="622">
                  <c:v>50.7</c:v>
                </c:pt>
                <c:pt idx="623">
                  <c:v>42.3</c:v>
                </c:pt>
                <c:pt idx="624">
                  <c:v>54.6</c:v>
                </c:pt>
                <c:pt idx="625">
                  <c:v>57.9</c:v>
                </c:pt>
                <c:pt idx="626">
                  <c:v>56</c:v>
                </c:pt>
                <c:pt idx="627">
                  <c:v>59.1</c:v>
                </c:pt>
                <c:pt idx="628">
                  <c:v>66.7</c:v>
                </c:pt>
                <c:pt idx="629">
                  <c:v>65.3</c:v>
                </c:pt>
                <c:pt idx="630">
                  <c:v>62.7</c:v>
                </c:pt>
                <c:pt idx="631">
                  <c:v>44.8</c:v>
                </c:pt>
                <c:pt idx="632">
                  <c:v>48.5</c:v>
                </c:pt>
                <c:pt idx="633">
                  <c:v>63.5</c:v>
                </c:pt>
                <c:pt idx="634">
                  <c:v>74.7</c:v>
                </c:pt>
                <c:pt idx="635">
                  <c:v>59.6</c:v>
                </c:pt>
                <c:pt idx="636">
                  <c:v>43.3</c:v>
                </c:pt>
                <c:pt idx="637">
                  <c:v>49.2</c:v>
                </c:pt>
                <c:pt idx="638">
                  <c:v>62.7</c:v>
                </c:pt>
                <c:pt idx="639">
                  <c:v>69.8</c:v>
                </c:pt>
                <c:pt idx="640">
                  <c:v>70.900000000000006</c:v>
                </c:pt>
                <c:pt idx="641">
                  <c:v>68.7</c:v>
                </c:pt>
                <c:pt idx="642">
                  <c:v>60.9</c:v>
                </c:pt>
                <c:pt idx="643">
                  <c:v>42.6</c:v>
                </c:pt>
                <c:pt idx="644">
                  <c:v>41.3</c:v>
                </c:pt>
                <c:pt idx="645">
                  <c:v>45</c:v>
                </c:pt>
                <c:pt idx="646">
                  <c:v>45.6</c:v>
                </c:pt>
                <c:pt idx="647">
                  <c:v>53.6</c:v>
                </c:pt>
                <c:pt idx="648">
                  <c:v>66.3</c:v>
                </c:pt>
                <c:pt idx="649">
                  <c:v>69.3</c:v>
                </c:pt>
                <c:pt idx="650">
                  <c:v>70</c:v>
                </c:pt>
                <c:pt idx="651">
                  <c:v>72.400000000000006</c:v>
                </c:pt>
                <c:pt idx="652">
                  <c:v>71.5</c:v>
                </c:pt>
                <c:pt idx="653">
                  <c:v>72.3</c:v>
                </c:pt>
                <c:pt idx="654">
                  <c:v>65.099999999999994</c:v>
                </c:pt>
                <c:pt idx="655">
                  <c:v>72</c:v>
                </c:pt>
                <c:pt idx="656">
                  <c:v>73.7</c:v>
                </c:pt>
                <c:pt idx="657">
                  <c:v>36.299999999999997</c:v>
                </c:pt>
                <c:pt idx="658">
                  <c:v>32.9</c:v>
                </c:pt>
                <c:pt idx="659">
                  <c:v>40.5</c:v>
                </c:pt>
                <c:pt idx="660">
                  <c:v>52.9</c:v>
                </c:pt>
                <c:pt idx="661">
                  <c:v>41.7</c:v>
                </c:pt>
                <c:pt idx="662">
                  <c:v>34.6</c:v>
                </c:pt>
                <c:pt idx="663">
                  <c:v>54.3</c:v>
                </c:pt>
                <c:pt idx="664">
                  <c:v>64.3</c:v>
                </c:pt>
                <c:pt idx="665">
                  <c:v>41.9</c:v>
                </c:pt>
                <c:pt idx="666">
                  <c:v>43.3</c:v>
                </c:pt>
                <c:pt idx="667">
                  <c:v>47.7</c:v>
                </c:pt>
                <c:pt idx="668">
                  <c:v>54.1</c:v>
                </c:pt>
                <c:pt idx="669">
                  <c:v>53.4</c:v>
                </c:pt>
                <c:pt idx="670">
                  <c:v>44.1</c:v>
                </c:pt>
                <c:pt idx="671">
                  <c:v>39.700000000000003</c:v>
                </c:pt>
                <c:pt idx="672">
                  <c:v>44.3</c:v>
                </c:pt>
                <c:pt idx="673">
                  <c:v>50.1</c:v>
                </c:pt>
                <c:pt idx="674">
                  <c:v>60.1</c:v>
                </c:pt>
                <c:pt idx="675">
                  <c:v>36.1</c:v>
                </c:pt>
                <c:pt idx="676">
                  <c:v>29.5</c:v>
                </c:pt>
                <c:pt idx="677">
                  <c:v>30.1</c:v>
                </c:pt>
                <c:pt idx="678">
                  <c:v>41</c:v>
                </c:pt>
                <c:pt idx="679">
                  <c:v>46.8</c:v>
                </c:pt>
                <c:pt idx="680">
                  <c:v>46.7</c:v>
                </c:pt>
                <c:pt idx="681">
                  <c:v>35.5</c:v>
                </c:pt>
                <c:pt idx="682">
                  <c:v>41.8</c:v>
                </c:pt>
                <c:pt idx="683">
                  <c:v>46.2</c:v>
                </c:pt>
                <c:pt idx="684">
                  <c:v>39.799999999999997</c:v>
                </c:pt>
                <c:pt idx="685">
                  <c:v>51.4</c:v>
                </c:pt>
                <c:pt idx="686">
                  <c:v>51.7</c:v>
                </c:pt>
                <c:pt idx="687">
                  <c:v>58.5</c:v>
                </c:pt>
                <c:pt idx="688">
                  <c:v>60.4</c:v>
                </c:pt>
                <c:pt idx="689">
                  <c:v>36.299999999999997</c:v>
                </c:pt>
                <c:pt idx="690">
                  <c:v>31.2</c:v>
                </c:pt>
                <c:pt idx="691">
                  <c:v>34.4</c:v>
                </c:pt>
                <c:pt idx="692">
                  <c:v>38.799999999999997</c:v>
                </c:pt>
                <c:pt idx="693">
                  <c:v>43.7</c:v>
                </c:pt>
                <c:pt idx="694">
                  <c:v>43.5</c:v>
                </c:pt>
                <c:pt idx="695">
                  <c:v>51.6</c:v>
                </c:pt>
                <c:pt idx="696">
                  <c:v>52.5</c:v>
                </c:pt>
                <c:pt idx="697">
                  <c:v>57.4</c:v>
                </c:pt>
                <c:pt idx="698">
                  <c:v>45</c:v>
                </c:pt>
                <c:pt idx="699">
                  <c:v>40.5</c:v>
                </c:pt>
                <c:pt idx="700">
                  <c:v>50.6</c:v>
                </c:pt>
                <c:pt idx="701">
                  <c:v>55</c:v>
                </c:pt>
                <c:pt idx="702">
                  <c:v>66.2</c:v>
                </c:pt>
                <c:pt idx="703">
                  <c:v>66.5</c:v>
                </c:pt>
                <c:pt idx="704">
                  <c:v>41.5</c:v>
                </c:pt>
                <c:pt idx="705">
                  <c:v>42.6</c:v>
                </c:pt>
                <c:pt idx="706">
                  <c:v>52.3</c:v>
                </c:pt>
                <c:pt idx="707">
                  <c:v>66.7</c:v>
                </c:pt>
                <c:pt idx="708">
                  <c:v>71.099999999999994</c:v>
                </c:pt>
                <c:pt idx="709">
                  <c:v>43.2</c:v>
                </c:pt>
                <c:pt idx="710">
                  <c:v>41</c:v>
                </c:pt>
                <c:pt idx="711">
                  <c:v>38.200000000000003</c:v>
                </c:pt>
                <c:pt idx="712">
                  <c:v>36.4</c:v>
                </c:pt>
                <c:pt idx="713">
                  <c:v>39.5</c:v>
                </c:pt>
                <c:pt idx="714">
                  <c:v>38.5</c:v>
                </c:pt>
                <c:pt idx="715">
                  <c:v>51.9</c:v>
                </c:pt>
                <c:pt idx="716">
                  <c:v>55.9</c:v>
                </c:pt>
                <c:pt idx="717">
                  <c:v>60.6</c:v>
                </c:pt>
                <c:pt idx="718">
                  <c:v>60.8</c:v>
                </c:pt>
                <c:pt idx="719">
                  <c:v>69.400000000000006</c:v>
                </c:pt>
                <c:pt idx="720">
                  <c:v>74.8</c:v>
                </c:pt>
                <c:pt idx="721">
                  <c:v>56.2</c:v>
                </c:pt>
                <c:pt idx="722">
                  <c:v>43.3</c:v>
                </c:pt>
                <c:pt idx="723">
                  <c:v>44.9</c:v>
                </c:pt>
                <c:pt idx="724">
                  <c:v>45.2</c:v>
                </c:pt>
                <c:pt idx="725">
                  <c:v>45.4</c:v>
                </c:pt>
                <c:pt idx="726">
                  <c:v>37.799999999999997</c:v>
                </c:pt>
                <c:pt idx="727">
                  <c:v>32.5</c:v>
                </c:pt>
                <c:pt idx="728">
                  <c:v>52.6</c:v>
                </c:pt>
                <c:pt idx="729">
                  <c:v>58.1</c:v>
                </c:pt>
                <c:pt idx="730">
                  <c:v>60.1</c:v>
                </c:pt>
                <c:pt idx="731">
                  <c:v>65.7</c:v>
                </c:pt>
                <c:pt idx="732">
                  <c:v>61.7</c:v>
                </c:pt>
                <c:pt idx="733">
                  <c:v>56.3</c:v>
                </c:pt>
                <c:pt idx="734">
                  <c:v>59.7</c:v>
                </c:pt>
                <c:pt idx="735">
                  <c:v>65.099999999999994</c:v>
                </c:pt>
                <c:pt idx="736">
                  <c:v>59.4</c:v>
                </c:pt>
                <c:pt idx="737">
                  <c:v>54.9</c:v>
                </c:pt>
                <c:pt idx="738">
                  <c:v>54.1</c:v>
                </c:pt>
                <c:pt idx="739">
                  <c:v>57.5</c:v>
                </c:pt>
                <c:pt idx="740">
                  <c:v>60.4</c:v>
                </c:pt>
                <c:pt idx="741">
                  <c:v>65.3</c:v>
                </c:pt>
                <c:pt idx="742">
                  <c:v>65.7</c:v>
                </c:pt>
                <c:pt idx="743">
                  <c:v>72.400000000000006</c:v>
                </c:pt>
                <c:pt idx="744">
                  <c:v>67.099999999999994</c:v>
                </c:pt>
                <c:pt idx="745">
                  <c:v>56.4</c:v>
                </c:pt>
              </c:numCache>
            </c:numRef>
          </c:xVal>
          <c:yVal>
            <c:numRef>
              <c:f>Weather!$Q$3:$Q$748</c:f>
              <c:numCache>
                <c:formatCode>General</c:formatCode>
                <c:ptCount val="746"/>
                <c:pt idx="0">
                  <c:v>1501</c:v>
                </c:pt>
                <c:pt idx="1">
                  <c:v>2037</c:v>
                </c:pt>
                <c:pt idx="2">
                  <c:v>1314</c:v>
                </c:pt>
                <c:pt idx="3">
                  <c:v>1088</c:v>
                </c:pt>
                <c:pt idx="4">
                  <c:v>1048</c:v>
                </c:pt>
                <c:pt idx="5">
                  <c:v>1038</c:v>
                </c:pt>
                <c:pt idx="6">
                  <c:v>1213</c:v>
                </c:pt>
                <c:pt idx="7">
                  <c:v>1083</c:v>
                </c:pt>
                <c:pt idx="8">
                  <c:v>1243</c:v>
                </c:pt>
                <c:pt idx="9">
                  <c:v>1411</c:v>
                </c:pt>
                <c:pt idx="10">
                  <c:v>1188</c:v>
                </c:pt>
                <c:pt idx="11">
                  <c:v>1296</c:v>
                </c:pt>
                <c:pt idx="12">
                  <c:v>1280</c:v>
                </c:pt>
                <c:pt idx="13">
                  <c:v>1199</c:v>
                </c:pt>
                <c:pt idx="14">
                  <c:v>1307</c:v>
                </c:pt>
                <c:pt idx="15">
                  <c:v>1329</c:v>
                </c:pt>
                <c:pt idx="16">
                  <c:v>1425</c:v>
                </c:pt>
                <c:pt idx="17">
                  <c:v>1300</c:v>
                </c:pt>
                <c:pt idx="18">
                  <c:v>1256</c:v>
                </c:pt>
                <c:pt idx="19">
                  <c:v>1096</c:v>
                </c:pt>
                <c:pt idx="20">
                  <c:v>1649</c:v>
                </c:pt>
                <c:pt idx="21">
                  <c:v>1404</c:v>
                </c:pt>
                <c:pt idx="22">
                  <c:v>1495</c:v>
                </c:pt>
                <c:pt idx="23">
                  <c:v>1239</c:v>
                </c:pt>
                <c:pt idx="24">
                  <c:v>1302</c:v>
                </c:pt>
                <c:pt idx="25">
                  <c:v>1463</c:v>
                </c:pt>
                <c:pt idx="26">
                  <c:v>1820</c:v>
                </c:pt>
                <c:pt idx="27">
                  <c:v>975</c:v>
                </c:pt>
                <c:pt idx="28">
                  <c:v>1825</c:v>
                </c:pt>
                <c:pt idx="29">
                  <c:v>1148</c:v>
                </c:pt>
                <c:pt idx="30">
                  <c:v>1107</c:v>
                </c:pt>
                <c:pt idx="31">
                  <c:v>2241</c:v>
                </c:pt>
                <c:pt idx="32">
                  <c:v>1514</c:v>
                </c:pt>
                <c:pt idx="33">
                  <c:v>932</c:v>
                </c:pt>
                <c:pt idx="34">
                  <c:v>1399</c:v>
                </c:pt>
                <c:pt idx="35">
                  <c:v>2040</c:v>
                </c:pt>
                <c:pt idx="36">
                  <c:v>1665</c:v>
                </c:pt>
                <c:pt idx="37">
                  <c:v>1720</c:v>
                </c:pt>
                <c:pt idx="38">
                  <c:v>1470</c:v>
                </c:pt>
                <c:pt idx="39">
                  <c:v>1706</c:v>
                </c:pt>
                <c:pt idx="40">
                  <c:v>1237</c:v>
                </c:pt>
                <c:pt idx="41">
                  <c:v>2929</c:v>
                </c:pt>
                <c:pt idx="42">
                  <c:v>1743</c:v>
                </c:pt>
                <c:pt idx="43">
                  <c:v>1603</c:v>
                </c:pt>
                <c:pt idx="44">
                  <c:v>1485</c:v>
                </c:pt>
                <c:pt idx="45">
                  <c:v>1432</c:v>
                </c:pt>
                <c:pt idx="46">
                  <c:v>1380</c:v>
                </c:pt>
                <c:pt idx="47">
                  <c:v>1653</c:v>
                </c:pt>
                <c:pt idx="48">
                  <c:v>1482</c:v>
                </c:pt>
                <c:pt idx="49">
                  <c:v>1442</c:v>
                </c:pt>
                <c:pt idx="50">
                  <c:v>1251</c:v>
                </c:pt>
                <c:pt idx="51">
                  <c:v>1822</c:v>
                </c:pt>
                <c:pt idx="52">
                  <c:v>1491</c:v>
                </c:pt>
                <c:pt idx="53">
                  <c:v>748</c:v>
                </c:pt>
                <c:pt idx="54">
                  <c:v>1214</c:v>
                </c:pt>
                <c:pt idx="55">
                  <c:v>1378</c:v>
                </c:pt>
                <c:pt idx="56">
                  <c:v>1509</c:v>
                </c:pt>
                <c:pt idx="57">
                  <c:v>1566</c:v>
                </c:pt>
                <c:pt idx="58">
                  <c:v>1471</c:v>
                </c:pt>
                <c:pt idx="59">
                  <c:v>668</c:v>
                </c:pt>
                <c:pt idx="60">
                  <c:v>725</c:v>
                </c:pt>
                <c:pt idx="61">
                  <c:v>902</c:v>
                </c:pt>
                <c:pt idx="62">
                  <c:v>1367</c:v>
                </c:pt>
                <c:pt idx="63">
                  <c:v>1292</c:v>
                </c:pt>
                <c:pt idx="64">
                  <c:v>1168</c:v>
                </c:pt>
                <c:pt idx="65">
                  <c:v>1690</c:v>
                </c:pt>
                <c:pt idx="66">
                  <c:v>1145</c:v>
                </c:pt>
                <c:pt idx="67">
                  <c:v>928</c:v>
                </c:pt>
                <c:pt idx="68">
                  <c:v>1063</c:v>
                </c:pt>
                <c:pt idx="69">
                  <c:v>1148</c:v>
                </c:pt>
                <c:pt idx="70">
                  <c:v>892</c:v>
                </c:pt>
                <c:pt idx="71">
                  <c:v>1064</c:v>
                </c:pt>
                <c:pt idx="72">
                  <c:v>1216</c:v>
                </c:pt>
                <c:pt idx="73">
                  <c:v>1204</c:v>
                </c:pt>
                <c:pt idx="74">
                  <c:v>1032</c:v>
                </c:pt>
                <c:pt idx="75">
                  <c:v>1045</c:v>
                </c:pt>
                <c:pt idx="76">
                  <c:v>1238</c:v>
                </c:pt>
                <c:pt idx="77">
                  <c:v>1237</c:v>
                </c:pt>
                <c:pt idx="78">
                  <c:v>1361</c:v>
                </c:pt>
                <c:pt idx="79">
                  <c:v>872</c:v>
                </c:pt>
                <c:pt idx="80">
                  <c:v>1002</c:v>
                </c:pt>
                <c:pt idx="81">
                  <c:v>977</c:v>
                </c:pt>
                <c:pt idx="82">
                  <c:v>527</c:v>
                </c:pt>
                <c:pt idx="83">
                  <c:v>129</c:v>
                </c:pt>
                <c:pt idx="84">
                  <c:v>486</c:v>
                </c:pt>
                <c:pt idx="85">
                  <c:v>1025</c:v>
                </c:pt>
                <c:pt idx="86">
                  <c:v>967</c:v>
                </c:pt>
                <c:pt idx="87">
                  <c:v>1587</c:v>
                </c:pt>
                <c:pt idx="88">
                  <c:v>1282</c:v>
                </c:pt>
                <c:pt idx="89">
                  <c:v>1057</c:v>
                </c:pt>
                <c:pt idx="90">
                  <c:v>939</c:v>
                </c:pt>
                <c:pt idx="91">
                  <c:v>983</c:v>
                </c:pt>
                <c:pt idx="92">
                  <c:v>963</c:v>
                </c:pt>
                <c:pt idx="93">
                  <c:v>1025</c:v>
                </c:pt>
                <c:pt idx="94">
                  <c:v>990</c:v>
                </c:pt>
                <c:pt idx="95">
                  <c:v>780</c:v>
                </c:pt>
                <c:pt idx="96">
                  <c:v>903</c:v>
                </c:pt>
                <c:pt idx="97">
                  <c:v>771</c:v>
                </c:pt>
                <c:pt idx="98">
                  <c:v>799</c:v>
                </c:pt>
                <c:pt idx="99">
                  <c:v>670</c:v>
                </c:pt>
                <c:pt idx="100">
                  <c:v>570</c:v>
                </c:pt>
                <c:pt idx="101">
                  <c:v>1462</c:v>
                </c:pt>
                <c:pt idx="102">
                  <c:v>1752</c:v>
                </c:pt>
                <c:pt idx="103">
                  <c:v>1349</c:v>
                </c:pt>
                <c:pt idx="104">
                  <c:v>1236</c:v>
                </c:pt>
                <c:pt idx="105">
                  <c:v>1046</c:v>
                </c:pt>
                <c:pt idx="106">
                  <c:v>794</c:v>
                </c:pt>
                <c:pt idx="107">
                  <c:v>692</c:v>
                </c:pt>
                <c:pt idx="108">
                  <c:v>491</c:v>
                </c:pt>
                <c:pt idx="109">
                  <c:v>827</c:v>
                </c:pt>
                <c:pt idx="110">
                  <c:v>1001</c:v>
                </c:pt>
                <c:pt idx="111">
                  <c:v>908</c:v>
                </c:pt>
                <c:pt idx="112">
                  <c:v>377</c:v>
                </c:pt>
                <c:pt idx="113">
                  <c:v>616</c:v>
                </c:pt>
                <c:pt idx="114">
                  <c:v>951</c:v>
                </c:pt>
                <c:pt idx="115">
                  <c:v>781</c:v>
                </c:pt>
                <c:pt idx="116">
                  <c:v>631</c:v>
                </c:pt>
                <c:pt idx="117">
                  <c:v>602</c:v>
                </c:pt>
                <c:pt idx="118">
                  <c:v>508</c:v>
                </c:pt>
                <c:pt idx="119">
                  <c:v>481</c:v>
                </c:pt>
                <c:pt idx="120">
                  <c:v>705</c:v>
                </c:pt>
                <c:pt idx="121">
                  <c:v>529</c:v>
                </c:pt>
                <c:pt idx="122">
                  <c:v>605</c:v>
                </c:pt>
                <c:pt idx="123">
                  <c:v>1177</c:v>
                </c:pt>
                <c:pt idx="124">
                  <c:v>713</c:v>
                </c:pt>
                <c:pt idx="125">
                  <c:v>681</c:v>
                </c:pt>
                <c:pt idx="126">
                  <c:v>847</c:v>
                </c:pt>
                <c:pt idx="127">
                  <c:v>873</c:v>
                </c:pt>
                <c:pt idx="128">
                  <c:v>748</c:v>
                </c:pt>
                <c:pt idx="129">
                  <c:v>704</c:v>
                </c:pt>
                <c:pt idx="130">
                  <c:v>438</c:v>
                </c:pt>
                <c:pt idx="131">
                  <c:v>744</c:v>
                </c:pt>
                <c:pt idx="132">
                  <c:v>441</c:v>
                </c:pt>
                <c:pt idx="133">
                  <c:v>685</c:v>
                </c:pt>
                <c:pt idx="134">
                  <c:v>493</c:v>
                </c:pt>
                <c:pt idx="135">
                  <c:v>815</c:v>
                </c:pt>
                <c:pt idx="136">
                  <c:v>650</c:v>
                </c:pt>
                <c:pt idx="137">
                  <c:v>665</c:v>
                </c:pt>
                <c:pt idx="138">
                  <c:v>735</c:v>
                </c:pt>
                <c:pt idx="139">
                  <c:v>692</c:v>
                </c:pt>
                <c:pt idx="140">
                  <c:v>777</c:v>
                </c:pt>
                <c:pt idx="141">
                  <c:v>761</c:v>
                </c:pt>
                <c:pt idx="142">
                  <c:v>659</c:v>
                </c:pt>
                <c:pt idx="143">
                  <c:v>677</c:v>
                </c:pt>
                <c:pt idx="144">
                  <c:v>688</c:v>
                </c:pt>
                <c:pt idx="145">
                  <c:v>724</c:v>
                </c:pt>
                <c:pt idx="146">
                  <c:v>817</c:v>
                </c:pt>
                <c:pt idx="147">
                  <c:v>677</c:v>
                </c:pt>
                <c:pt idx="148">
                  <c:v>605</c:v>
                </c:pt>
                <c:pt idx="149">
                  <c:v>710</c:v>
                </c:pt>
                <c:pt idx="150">
                  <c:v>634</c:v>
                </c:pt>
                <c:pt idx="151">
                  <c:v>514</c:v>
                </c:pt>
                <c:pt idx="152">
                  <c:v>722</c:v>
                </c:pt>
                <c:pt idx="153">
                  <c:v>736</c:v>
                </c:pt>
                <c:pt idx="154">
                  <c:v>759</c:v>
                </c:pt>
                <c:pt idx="155">
                  <c:v>902</c:v>
                </c:pt>
                <c:pt idx="156">
                  <c:v>692</c:v>
                </c:pt>
                <c:pt idx="157">
                  <c:v>707</c:v>
                </c:pt>
                <c:pt idx="158">
                  <c:v>698</c:v>
                </c:pt>
                <c:pt idx="159">
                  <c:v>923</c:v>
                </c:pt>
                <c:pt idx="160">
                  <c:v>649</c:v>
                </c:pt>
                <c:pt idx="161">
                  <c:v>764</c:v>
                </c:pt>
                <c:pt idx="162">
                  <c:v>669</c:v>
                </c:pt>
                <c:pt idx="163">
                  <c:v>500</c:v>
                </c:pt>
                <c:pt idx="164">
                  <c:v>361</c:v>
                </c:pt>
                <c:pt idx="165">
                  <c:v>511</c:v>
                </c:pt>
                <c:pt idx="166">
                  <c:v>586</c:v>
                </c:pt>
                <c:pt idx="167">
                  <c:v>730</c:v>
                </c:pt>
                <c:pt idx="168">
                  <c:v>594</c:v>
                </c:pt>
                <c:pt idx="169">
                  <c:v>701</c:v>
                </c:pt>
                <c:pt idx="170">
                  <c:v>639</c:v>
                </c:pt>
                <c:pt idx="171">
                  <c:v>640</c:v>
                </c:pt>
                <c:pt idx="172">
                  <c:v>676</c:v>
                </c:pt>
                <c:pt idx="173">
                  <c:v>654</c:v>
                </c:pt>
                <c:pt idx="174">
                  <c:v>1155</c:v>
                </c:pt>
                <c:pt idx="175">
                  <c:v>1438</c:v>
                </c:pt>
                <c:pt idx="176">
                  <c:v>636</c:v>
                </c:pt>
                <c:pt idx="177">
                  <c:v>757</c:v>
                </c:pt>
                <c:pt idx="178">
                  <c:v>711</c:v>
                </c:pt>
                <c:pt idx="179">
                  <c:v>583</c:v>
                </c:pt>
                <c:pt idx="180">
                  <c:v>582</c:v>
                </c:pt>
                <c:pt idx="181">
                  <c:v>622</c:v>
                </c:pt>
                <c:pt idx="182">
                  <c:v>770</c:v>
                </c:pt>
                <c:pt idx="183">
                  <c:v>661</c:v>
                </c:pt>
                <c:pt idx="184">
                  <c:v>673</c:v>
                </c:pt>
                <c:pt idx="185">
                  <c:v>808</c:v>
                </c:pt>
                <c:pt idx="186">
                  <c:v>405</c:v>
                </c:pt>
                <c:pt idx="187">
                  <c:v>157</c:v>
                </c:pt>
                <c:pt idx="188">
                  <c:v>345</c:v>
                </c:pt>
                <c:pt idx="189">
                  <c:v>157</c:v>
                </c:pt>
                <c:pt idx="190">
                  <c:v>552</c:v>
                </c:pt>
                <c:pt idx="191">
                  <c:v>564</c:v>
                </c:pt>
                <c:pt idx="192">
                  <c:v>810</c:v>
                </c:pt>
                <c:pt idx="193">
                  <c:v>756</c:v>
                </c:pt>
                <c:pt idx="194">
                  <c:v>759</c:v>
                </c:pt>
                <c:pt idx="195">
                  <c:v>810</c:v>
                </c:pt>
                <c:pt idx="196">
                  <c:v>803</c:v>
                </c:pt>
                <c:pt idx="197">
                  <c:v>932</c:v>
                </c:pt>
                <c:pt idx="198">
                  <c:v>908</c:v>
                </c:pt>
                <c:pt idx="199">
                  <c:v>784</c:v>
                </c:pt>
                <c:pt idx="200">
                  <c:v>1167</c:v>
                </c:pt>
                <c:pt idx="201">
                  <c:v>1521</c:v>
                </c:pt>
                <c:pt idx="202">
                  <c:v>958</c:v>
                </c:pt>
                <c:pt idx="203">
                  <c:v>752</c:v>
                </c:pt>
                <c:pt idx="204">
                  <c:v>907</c:v>
                </c:pt>
                <c:pt idx="205">
                  <c:v>638</c:v>
                </c:pt>
                <c:pt idx="206">
                  <c:v>591</c:v>
                </c:pt>
                <c:pt idx="207">
                  <c:v>426</c:v>
                </c:pt>
                <c:pt idx="208">
                  <c:v>915</c:v>
                </c:pt>
                <c:pt idx="209">
                  <c:v>1763</c:v>
                </c:pt>
                <c:pt idx="210">
                  <c:v>731</c:v>
                </c:pt>
                <c:pt idx="211">
                  <c:v>780</c:v>
                </c:pt>
                <c:pt idx="212">
                  <c:v>760</c:v>
                </c:pt>
                <c:pt idx="213">
                  <c:v>673</c:v>
                </c:pt>
                <c:pt idx="214">
                  <c:v>669</c:v>
                </c:pt>
                <c:pt idx="215">
                  <c:v>1023</c:v>
                </c:pt>
                <c:pt idx="216">
                  <c:v>896</c:v>
                </c:pt>
                <c:pt idx="217">
                  <c:v>930</c:v>
                </c:pt>
                <c:pt idx="218">
                  <c:v>781</c:v>
                </c:pt>
                <c:pt idx="219">
                  <c:v>823</c:v>
                </c:pt>
                <c:pt idx="220">
                  <c:v>678</c:v>
                </c:pt>
                <c:pt idx="221">
                  <c:v>370</c:v>
                </c:pt>
                <c:pt idx="222">
                  <c:v>1147</c:v>
                </c:pt>
                <c:pt idx="223">
                  <c:v>731</c:v>
                </c:pt>
                <c:pt idx="224">
                  <c:v>803</c:v>
                </c:pt>
                <c:pt idx="225">
                  <c:v>501</c:v>
                </c:pt>
                <c:pt idx="226">
                  <c:v>285</c:v>
                </c:pt>
                <c:pt idx="227">
                  <c:v>558</c:v>
                </c:pt>
                <c:pt idx="228">
                  <c:v>344</c:v>
                </c:pt>
                <c:pt idx="229">
                  <c:v>551</c:v>
                </c:pt>
                <c:pt idx="230">
                  <c:v>686</c:v>
                </c:pt>
                <c:pt idx="231">
                  <c:v>657</c:v>
                </c:pt>
                <c:pt idx="232">
                  <c:v>632</c:v>
                </c:pt>
                <c:pt idx="233">
                  <c:v>760</c:v>
                </c:pt>
                <c:pt idx="234">
                  <c:v>578</c:v>
                </c:pt>
                <c:pt idx="235">
                  <c:v>698</c:v>
                </c:pt>
                <c:pt idx="236">
                  <c:v>623</c:v>
                </c:pt>
                <c:pt idx="237">
                  <c:v>686</c:v>
                </c:pt>
                <c:pt idx="238">
                  <c:v>810</c:v>
                </c:pt>
                <c:pt idx="239">
                  <c:v>609</c:v>
                </c:pt>
                <c:pt idx="240">
                  <c:v>540</c:v>
                </c:pt>
                <c:pt idx="241">
                  <c:v>647</c:v>
                </c:pt>
                <c:pt idx="242">
                  <c:v>614</c:v>
                </c:pt>
                <c:pt idx="243">
                  <c:v>920</c:v>
                </c:pt>
                <c:pt idx="244">
                  <c:v>755</c:v>
                </c:pt>
                <c:pt idx="245">
                  <c:v>582</c:v>
                </c:pt>
                <c:pt idx="246">
                  <c:v>657</c:v>
                </c:pt>
                <c:pt idx="247">
                  <c:v>572</c:v>
                </c:pt>
                <c:pt idx="248">
                  <c:v>466</c:v>
                </c:pt>
                <c:pt idx="249">
                  <c:v>637</c:v>
                </c:pt>
                <c:pt idx="250">
                  <c:v>798</c:v>
                </c:pt>
                <c:pt idx="251">
                  <c:v>865</c:v>
                </c:pt>
                <c:pt idx="252">
                  <c:v>583</c:v>
                </c:pt>
                <c:pt idx="253">
                  <c:v>817</c:v>
                </c:pt>
                <c:pt idx="254">
                  <c:v>419</c:v>
                </c:pt>
                <c:pt idx="255">
                  <c:v>690</c:v>
                </c:pt>
                <c:pt idx="256">
                  <c:v>638</c:v>
                </c:pt>
                <c:pt idx="257">
                  <c:v>422</c:v>
                </c:pt>
                <c:pt idx="258">
                  <c:v>146</c:v>
                </c:pt>
                <c:pt idx="259">
                  <c:v>237</c:v>
                </c:pt>
                <c:pt idx="260">
                  <c:v>469</c:v>
                </c:pt>
                <c:pt idx="261">
                  <c:v>444</c:v>
                </c:pt>
                <c:pt idx="262">
                  <c:v>449</c:v>
                </c:pt>
                <c:pt idx="263">
                  <c:v>315</c:v>
                </c:pt>
                <c:pt idx="264">
                  <c:v>520</c:v>
                </c:pt>
                <c:pt idx="265">
                  <c:v>330</c:v>
                </c:pt>
                <c:pt idx="266">
                  <c:v>430</c:v>
                </c:pt>
                <c:pt idx="267">
                  <c:v>533</c:v>
                </c:pt>
                <c:pt idx="268">
                  <c:v>509</c:v>
                </c:pt>
                <c:pt idx="269">
                  <c:v>558</c:v>
                </c:pt>
                <c:pt idx="270">
                  <c:v>601</c:v>
                </c:pt>
                <c:pt idx="271">
                  <c:v>385</c:v>
                </c:pt>
                <c:pt idx="272">
                  <c:v>548</c:v>
                </c:pt>
                <c:pt idx="273">
                  <c:v>222</c:v>
                </c:pt>
                <c:pt idx="274">
                  <c:v>280</c:v>
                </c:pt>
                <c:pt idx="275">
                  <c:v>169</c:v>
                </c:pt>
                <c:pt idx="276">
                  <c:v>250</c:v>
                </c:pt>
                <c:pt idx="277">
                  <c:v>426</c:v>
                </c:pt>
                <c:pt idx="278">
                  <c:v>588</c:v>
                </c:pt>
                <c:pt idx="279">
                  <c:v>411</c:v>
                </c:pt>
                <c:pt idx="280">
                  <c:v>607</c:v>
                </c:pt>
                <c:pt idx="281">
                  <c:v>560</c:v>
                </c:pt>
                <c:pt idx="282">
                  <c:v>371</c:v>
                </c:pt>
                <c:pt idx="283">
                  <c:v>126</c:v>
                </c:pt>
                <c:pt idx="284">
                  <c:v>202</c:v>
                </c:pt>
                <c:pt idx="285">
                  <c:v>629</c:v>
                </c:pt>
                <c:pt idx="286">
                  <c:v>889</c:v>
                </c:pt>
                <c:pt idx="287">
                  <c:v>755</c:v>
                </c:pt>
                <c:pt idx="288">
                  <c:v>742</c:v>
                </c:pt>
                <c:pt idx="289">
                  <c:v>700</c:v>
                </c:pt>
                <c:pt idx="290">
                  <c:v>565</c:v>
                </c:pt>
                <c:pt idx="291">
                  <c:v>799</c:v>
                </c:pt>
                <c:pt idx="292">
                  <c:v>574</c:v>
                </c:pt>
                <c:pt idx="293">
                  <c:v>858</c:v>
                </c:pt>
                <c:pt idx="294">
                  <c:v>751</c:v>
                </c:pt>
                <c:pt idx="295">
                  <c:v>755</c:v>
                </c:pt>
                <c:pt idx="296">
                  <c:v>475</c:v>
                </c:pt>
                <c:pt idx="297">
                  <c:v>218</c:v>
                </c:pt>
                <c:pt idx="298">
                  <c:v>191</c:v>
                </c:pt>
                <c:pt idx="299">
                  <c:v>431</c:v>
                </c:pt>
                <c:pt idx="300">
                  <c:v>143</c:v>
                </c:pt>
                <c:pt idx="301">
                  <c:v>121</c:v>
                </c:pt>
                <c:pt idx="302">
                  <c:v>232</c:v>
                </c:pt>
                <c:pt idx="303">
                  <c:v>381</c:v>
                </c:pt>
                <c:pt idx="304">
                  <c:v>659</c:v>
                </c:pt>
                <c:pt idx="305">
                  <c:v>278</c:v>
                </c:pt>
                <c:pt idx="306">
                  <c:v>530</c:v>
                </c:pt>
                <c:pt idx="307">
                  <c:v>522</c:v>
                </c:pt>
                <c:pt idx="308">
                  <c:v>702</c:v>
                </c:pt>
                <c:pt idx="309">
                  <c:v>639</c:v>
                </c:pt>
                <c:pt idx="310">
                  <c:v>616</c:v>
                </c:pt>
                <c:pt idx="311">
                  <c:v>497</c:v>
                </c:pt>
                <c:pt idx="312">
                  <c:v>506</c:v>
                </c:pt>
                <c:pt idx="313">
                  <c:v>430</c:v>
                </c:pt>
                <c:pt idx="314">
                  <c:v>738</c:v>
                </c:pt>
                <c:pt idx="315">
                  <c:v>591</c:v>
                </c:pt>
                <c:pt idx="316">
                  <c:v>511</c:v>
                </c:pt>
                <c:pt idx="317">
                  <c:v>421</c:v>
                </c:pt>
                <c:pt idx="318">
                  <c:v>458</c:v>
                </c:pt>
                <c:pt idx="319">
                  <c:v>441</c:v>
                </c:pt>
                <c:pt idx="320">
                  <c:v>640</c:v>
                </c:pt>
                <c:pt idx="321">
                  <c:v>848</c:v>
                </c:pt>
                <c:pt idx="322">
                  <c:v>208</c:v>
                </c:pt>
                <c:pt idx="323">
                  <c:v>459</c:v>
                </c:pt>
                <c:pt idx="324">
                  <c:v>624</c:v>
                </c:pt>
                <c:pt idx="325">
                  <c:v>741</c:v>
                </c:pt>
                <c:pt idx="326">
                  <c:v>204</c:v>
                </c:pt>
                <c:pt idx="327">
                  <c:v>366</c:v>
                </c:pt>
                <c:pt idx="328">
                  <c:v>594</c:v>
                </c:pt>
                <c:pt idx="329">
                  <c:v>400</c:v>
                </c:pt>
                <c:pt idx="330">
                  <c:v>605</c:v>
                </c:pt>
                <c:pt idx="331">
                  <c:v>530</c:v>
                </c:pt>
                <c:pt idx="332">
                  <c:v>266</c:v>
                </c:pt>
                <c:pt idx="333">
                  <c:v>126</c:v>
                </c:pt>
                <c:pt idx="334">
                  <c:v>147</c:v>
                </c:pt>
                <c:pt idx="335">
                  <c:v>185</c:v>
                </c:pt>
                <c:pt idx="336">
                  <c:v>15</c:v>
                </c:pt>
                <c:pt idx="337">
                  <c:v>122</c:v>
                </c:pt>
                <c:pt idx="338">
                  <c:v>156</c:v>
                </c:pt>
                <c:pt idx="339">
                  <c:v>78</c:v>
                </c:pt>
                <c:pt idx="340">
                  <c:v>240</c:v>
                </c:pt>
                <c:pt idx="341">
                  <c:v>797</c:v>
                </c:pt>
                <c:pt idx="342">
                  <c:v>767</c:v>
                </c:pt>
                <c:pt idx="343">
                  <c:v>700</c:v>
                </c:pt>
                <c:pt idx="344">
                  <c:v>727</c:v>
                </c:pt>
                <c:pt idx="345">
                  <c:v>680</c:v>
                </c:pt>
                <c:pt idx="346">
                  <c:v>666</c:v>
                </c:pt>
                <c:pt idx="347">
                  <c:v>590</c:v>
                </c:pt>
                <c:pt idx="348">
                  <c:v>996</c:v>
                </c:pt>
                <c:pt idx="349">
                  <c:v>872</c:v>
                </c:pt>
                <c:pt idx="350">
                  <c:v>335</c:v>
                </c:pt>
                <c:pt idx="351">
                  <c:v>63</c:v>
                </c:pt>
                <c:pt idx="352">
                  <c:v>552</c:v>
                </c:pt>
                <c:pt idx="353">
                  <c:v>664</c:v>
                </c:pt>
                <c:pt idx="354">
                  <c:v>477</c:v>
                </c:pt>
                <c:pt idx="355">
                  <c:v>963</c:v>
                </c:pt>
                <c:pt idx="356">
                  <c:v>906</c:v>
                </c:pt>
                <c:pt idx="357">
                  <c:v>864</c:v>
                </c:pt>
                <c:pt idx="358">
                  <c:v>814</c:v>
                </c:pt>
                <c:pt idx="359">
                  <c:v>719</c:v>
                </c:pt>
                <c:pt idx="360">
                  <c:v>730</c:v>
                </c:pt>
                <c:pt idx="361">
                  <c:v>668</c:v>
                </c:pt>
                <c:pt idx="362">
                  <c:v>1191</c:v>
                </c:pt>
                <c:pt idx="363">
                  <c:v>795</c:v>
                </c:pt>
                <c:pt idx="364">
                  <c:v>633</c:v>
                </c:pt>
                <c:pt idx="365">
                  <c:v>629</c:v>
                </c:pt>
                <c:pt idx="366">
                  <c:v>393</c:v>
                </c:pt>
                <c:pt idx="367">
                  <c:v>565</c:v>
                </c:pt>
                <c:pt idx="368">
                  <c:v>201</c:v>
                </c:pt>
                <c:pt idx="369">
                  <c:v>966</c:v>
                </c:pt>
                <c:pt idx="370">
                  <c:v>966</c:v>
                </c:pt>
                <c:pt idx="371">
                  <c:v>793</c:v>
                </c:pt>
                <c:pt idx="372">
                  <c:v>116</c:v>
                </c:pt>
                <c:pt idx="373">
                  <c:v>431</c:v>
                </c:pt>
                <c:pt idx="374">
                  <c:v>385</c:v>
                </c:pt>
                <c:pt idx="375">
                  <c:v>624</c:v>
                </c:pt>
                <c:pt idx="376">
                  <c:v>940</c:v>
                </c:pt>
                <c:pt idx="377">
                  <c:v>649</c:v>
                </c:pt>
                <c:pt idx="378">
                  <c:v>988</c:v>
                </c:pt>
                <c:pt idx="379">
                  <c:v>780</c:v>
                </c:pt>
                <c:pt idx="380">
                  <c:v>454</c:v>
                </c:pt>
                <c:pt idx="381">
                  <c:v>392</c:v>
                </c:pt>
                <c:pt idx="382">
                  <c:v>550</c:v>
                </c:pt>
                <c:pt idx="383">
                  <c:v>950</c:v>
                </c:pt>
                <c:pt idx="384">
                  <c:v>1254</c:v>
                </c:pt>
                <c:pt idx="385">
                  <c:v>881</c:v>
                </c:pt>
                <c:pt idx="386">
                  <c:v>743</c:v>
                </c:pt>
                <c:pt idx="387">
                  <c:v>640</c:v>
                </c:pt>
                <c:pt idx="388">
                  <c:v>656</c:v>
                </c:pt>
                <c:pt idx="389">
                  <c:v>568</c:v>
                </c:pt>
                <c:pt idx="390">
                  <c:v>513</c:v>
                </c:pt>
                <c:pt idx="391">
                  <c:v>1336</c:v>
                </c:pt>
                <c:pt idx="392">
                  <c:v>802</c:v>
                </c:pt>
                <c:pt idx="393">
                  <c:v>233</c:v>
                </c:pt>
                <c:pt idx="394">
                  <c:v>196</c:v>
                </c:pt>
                <c:pt idx="395">
                  <c:v>465</c:v>
                </c:pt>
                <c:pt idx="396">
                  <c:v>316</c:v>
                </c:pt>
                <c:pt idx="397">
                  <c:v>120</c:v>
                </c:pt>
                <c:pt idx="398">
                  <c:v>1144</c:v>
                </c:pt>
                <c:pt idx="399">
                  <c:v>785</c:v>
                </c:pt>
                <c:pt idx="400">
                  <c:v>926</c:v>
                </c:pt>
                <c:pt idx="401">
                  <c:v>546</c:v>
                </c:pt>
                <c:pt idx="402">
                  <c:v>708</c:v>
                </c:pt>
                <c:pt idx="403">
                  <c:v>476</c:v>
                </c:pt>
                <c:pt idx="404">
                  <c:v>561</c:v>
                </c:pt>
                <c:pt idx="405">
                  <c:v>1277</c:v>
                </c:pt>
                <c:pt idx="406">
                  <c:v>793</c:v>
                </c:pt>
                <c:pt idx="407">
                  <c:v>705</c:v>
                </c:pt>
                <c:pt idx="408">
                  <c:v>750</c:v>
                </c:pt>
                <c:pt idx="409">
                  <c:v>718</c:v>
                </c:pt>
                <c:pt idx="410">
                  <c:v>653</c:v>
                </c:pt>
                <c:pt idx="411">
                  <c:v>815</c:v>
                </c:pt>
                <c:pt idx="412">
                  <c:v>603</c:v>
                </c:pt>
                <c:pt idx="413">
                  <c:v>625</c:v>
                </c:pt>
                <c:pt idx="414">
                  <c:v>660</c:v>
                </c:pt>
                <c:pt idx="415">
                  <c:v>484</c:v>
                </c:pt>
                <c:pt idx="416">
                  <c:v>901</c:v>
                </c:pt>
                <c:pt idx="417">
                  <c:v>609</c:v>
                </c:pt>
                <c:pt idx="418">
                  <c:v>1014</c:v>
                </c:pt>
                <c:pt idx="419">
                  <c:v>969</c:v>
                </c:pt>
                <c:pt idx="420">
                  <c:v>556</c:v>
                </c:pt>
                <c:pt idx="421">
                  <c:v>589</c:v>
                </c:pt>
                <c:pt idx="422">
                  <c:v>526</c:v>
                </c:pt>
                <c:pt idx="423">
                  <c:v>809</c:v>
                </c:pt>
                <c:pt idx="424">
                  <c:v>921</c:v>
                </c:pt>
                <c:pt idx="425">
                  <c:v>977</c:v>
                </c:pt>
                <c:pt idx="426">
                  <c:v>1956</c:v>
                </c:pt>
                <c:pt idx="427">
                  <c:v>398</c:v>
                </c:pt>
                <c:pt idx="428">
                  <c:v>618</c:v>
                </c:pt>
                <c:pt idx="429">
                  <c:v>504</c:v>
                </c:pt>
                <c:pt idx="430">
                  <c:v>363</c:v>
                </c:pt>
                <c:pt idx="431">
                  <c:v>425</c:v>
                </c:pt>
                <c:pt idx="432">
                  <c:v>875</c:v>
                </c:pt>
                <c:pt idx="433">
                  <c:v>850</c:v>
                </c:pt>
                <c:pt idx="434">
                  <c:v>1022</c:v>
                </c:pt>
                <c:pt idx="435">
                  <c:v>993</c:v>
                </c:pt>
                <c:pt idx="436">
                  <c:v>844</c:v>
                </c:pt>
                <c:pt idx="437">
                  <c:v>704</c:v>
                </c:pt>
                <c:pt idx="438">
                  <c:v>537</c:v>
                </c:pt>
                <c:pt idx="439">
                  <c:v>1013</c:v>
                </c:pt>
                <c:pt idx="440">
                  <c:v>1248</c:v>
                </c:pt>
                <c:pt idx="441">
                  <c:v>828</c:v>
                </c:pt>
                <c:pt idx="442">
                  <c:v>713</c:v>
                </c:pt>
                <c:pt idx="443">
                  <c:v>467</c:v>
                </c:pt>
                <c:pt idx="444">
                  <c:v>442</c:v>
                </c:pt>
                <c:pt idx="445">
                  <c:v>574</c:v>
                </c:pt>
                <c:pt idx="446">
                  <c:v>308</c:v>
                </c:pt>
                <c:pt idx="447">
                  <c:v>511</c:v>
                </c:pt>
                <c:pt idx="448">
                  <c:v>731</c:v>
                </c:pt>
                <c:pt idx="449">
                  <c:v>679</c:v>
                </c:pt>
                <c:pt idx="450">
                  <c:v>690</c:v>
                </c:pt>
                <c:pt idx="451">
                  <c:v>665</c:v>
                </c:pt>
                <c:pt idx="452">
                  <c:v>590</c:v>
                </c:pt>
                <c:pt idx="453">
                  <c:v>635</c:v>
                </c:pt>
                <c:pt idx="454">
                  <c:v>517</c:v>
                </c:pt>
                <c:pt idx="455">
                  <c:v>672</c:v>
                </c:pt>
                <c:pt idx="456">
                  <c:v>600</c:v>
                </c:pt>
                <c:pt idx="457">
                  <c:v>681</c:v>
                </c:pt>
                <c:pt idx="458">
                  <c:v>643</c:v>
                </c:pt>
                <c:pt idx="459">
                  <c:v>178</c:v>
                </c:pt>
                <c:pt idx="460">
                  <c:v>682</c:v>
                </c:pt>
                <c:pt idx="461">
                  <c:v>533</c:v>
                </c:pt>
                <c:pt idx="462">
                  <c:v>294</c:v>
                </c:pt>
                <c:pt idx="463">
                  <c:v>636</c:v>
                </c:pt>
                <c:pt idx="464">
                  <c:v>491</c:v>
                </c:pt>
                <c:pt idx="465">
                  <c:v>540</c:v>
                </c:pt>
                <c:pt idx="466">
                  <c:v>555</c:v>
                </c:pt>
                <c:pt idx="467">
                  <c:v>583</c:v>
                </c:pt>
                <c:pt idx="468">
                  <c:v>620</c:v>
                </c:pt>
                <c:pt idx="469">
                  <c:v>600</c:v>
                </c:pt>
                <c:pt idx="470">
                  <c:v>517</c:v>
                </c:pt>
                <c:pt idx="471">
                  <c:v>558</c:v>
                </c:pt>
                <c:pt idx="472">
                  <c:v>635</c:v>
                </c:pt>
                <c:pt idx="473">
                  <c:v>416</c:v>
                </c:pt>
                <c:pt idx="474">
                  <c:v>524</c:v>
                </c:pt>
                <c:pt idx="475">
                  <c:v>1448</c:v>
                </c:pt>
                <c:pt idx="476">
                  <c:v>565</c:v>
                </c:pt>
                <c:pt idx="477">
                  <c:v>518</c:v>
                </c:pt>
                <c:pt idx="478">
                  <c:v>426</c:v>
                </c:pt>
                <c:pt idx="479">
                  <c:v>587</c:v>
                </c:pt>
                <c:pt idx="480">
                  <c:v>318</c:v>
                </c:pt>
                <c:pt idx="481">
                  <c:v>464</c:v>
                </c:pt>
                <c:pt idx="482">
                  <c:v>402</c:v>
                </c:pt>
                <c:pt idx="483">
                  <c:v>664</c:v>
                </c:pt>
                <c:pt idx="484">
                  <c:v>521</c:v>
                </c:pt>
                <c:pt idx="485">
                  <c:v>539</c:v>
                </c:pt>
                <c:pt idx="486">
                  <c:v>412</c:v>
                </c:pt>
                <c:pt idx="487">
                  <c:v>363</c:v>
                </c:pt>
                <c:pt idx="488">
                  <c:v>475</c:v>
                </c:pt>
                <c:pt idx="489">
                  <c:v>543</c:v>
                </c:pt>
                <c:pt idx="490">
                  <c:v>505</c:v>
                </c:pt>
                <c:pt idx="491">
                  <c:v>478</c:v>
                </c:pt>
                <c:pt idx="492">
                  <c:v>454</c:v>
                </c:pt>
                <c:pt idx="493">
                  <c:v>477</c:v>
                </c:pt>
                <c:pt idx="494">
                  <c:v>559</c:v>
                </c:pt>
                <c:pt idx="495">
                  <c:v>433</c:v>
                </c:pt>
                <c:pt idx="496">
                  <c:v>454</c:v>
                </c:pt>
                <c:pt idx="497">
                  <c:v>537</c:v>
                </c:pt>
                <c:pt idx="498">
                  <c:v>545</c:v>
                </c:pt>
                <c:pt idx="499">
                  <c:v>473</c:v>
                </c:pt>
                <c:pt idx="500">
                  <c:v>406</c:v>
                </c:pt>
                <c:pt idx="501">
                  <c:v>437</c:v>
                </c:pt>
                <c:pt idx="502">
                  <c:v>585</c:v>
                </c:pt>
                <c:pt idx="503">
                  <c:v>421</c:v>
                </c:pt>
                <c:pt idx="504">
                  <c:v>419</c:v>
                </c:pt>
                <c:pt idx="505">
                  <c:v>412</c:v>
                </c:pt>
                <c:pt idx="506">
                  <c:v>628</c:v>
                </c:pt>
                <c:pt idx="507">
                  <c:v>618</c:v>
                </c:pt>
                <c:pt idx="508">
                  <c:v>682</c:v>
                </c:pt>
                <c:pt idx="509">
                  <c:v>530</c:v>
                </c:pt>
                <c:pt idx="510">
                  <c:v>628</c:v>
                </c:pt>
                <c:pt idx="511">
                  <c:v>351</c:v>
                </c:pt>
                <c:pt idx="512">
                  <c:v>603</c:v>
                </c:pt>
                <c:pt idx="513">
                  <c:v>513</c:v>
                </c:pt>
                <c:pt idx="514">
                  <c:v>545</c:v>
                </c:pt>
                <c:pt idx="515">
                  <c:v>531</c:v>
                </c:pt>
                <c:pt idx="516">
                  <c:v>605</c:v>
                </c:pt>
                <c:pt idx="517">
                  <c:v>644</c:v>
                </c:pt>
                <c:pt idx="518">
                  <c:v>619</c:v>
                </c:pt>
                <c:pt idx="519">
                  <c:v>486</c:v>
                </c:pt>
                <c:pt idx="520">
                  <c:v>556</c:v>
                </c:pt>
                <c:pt idx="521">
                  <c:v>576</c:v>
                </c:pt>
                <c:pt idx="522">
                  <c:v>486</c:v>
                </c:pt>
                <c:pt idx="523">
                  <c:v>494</c:v>
                </c:pt>
                <c:pt idx="524">
                  <c:v>601</c:v>
                </c:pt>
                <c:pt idx="525">
                  <c:v>332</c:v>
                </c:pt>
                <c:pt idx="526">
                  <c:v>601</c:v>
                </c:pt>
                <c:pt idx="527">
                  <c:v>404</c:v>
                </c:pt>
                <c:pt idx="528">
                  <c:v>268</c:v>
                </c:pt>
                <c:pt idx="529">
                  <c:v>185</c:v>
                </c:pt>
                <c:pt idx="530">
                  <c:v>533</c:v>
                </c:pt>
                <c:pt idx="531">
                  <c:v>29</c:v>
                </c:pt>
                <c:pt idx="532">
                  <c:v>295</c:v>
                </c:pt>
                <c:pt idx="533">
                  <c:v>181</c:v>
                </c:pt>
                <c:pt idx="534">
                  <c:v>157</c:v>
                </c:pt>
                <c:pt idx="535">
                  <c:v>138</c:v>
                </c:pt>
                <c:pt idx="536">
                  <c:v>178</c:v>
                </c:pt>
                <c:pt idx="537">
                  <c:v>136</c:v>
                </c:pt>
                <c:pt idx="538">
                  <c:v>156</c:v>
                </c:pt>
                <c:pt idx="539">
                  <c:v>240</c:v>
                </c:pt>
                <c:pt idx="540">
                  <c:v>206</c:v>
                </c:pt>
                <c:pt idx="541">
                  <c:v>413</c:v>
                </c:pt>
                <c:pt idx="542">
                  <c:v>336</c:v>
                </c:pt>
                <c:pt idx="543">
                  <c:v>477</c:v>
                </c:pt>
                <c:pt idx="544">
                  <c:v>465</c:v>
                </c:pt>
                <c:pt idx="545">
                  <c:v>295</c:v>
                </c:pt>
                <c:pt idx="546">
                  <c:v>930</c:v>
                </c:pt>
                <c:pt idx="547">
                  <c:v>164</c:v>
                </c:pt>
                <c:pt idx="548">
                  <c:v>370</c:v>
                </c:pt>
                <c:pt idx="549">
                  <c:v>438</c:v>
                </c:pt>
                <c:pt idx="550">
                  <c:v>326</c:v>
                </c:pt>
                <c:pt idx="551">
                  <c:v>437</c:v>
                </c:pt>
                <c:pt idx="552">
                  <c:v>540</c:v>
                </c:pt>
                <c:pt idx="553">
                  <c:v>523</c:v>
                </c:pt>
                <c:pt idx="554">
                  <c:v>477</c:v>
                </c:pt>
                <c:pt idx="555">
                  <c:v>613</c:v>
                </c:pt>
                <c:pt idx="556">
                  <c:v>600</c:v>
                </c:pt>
                <c:pt idx="557">
                  <c:v>838</c:v>
                </c:pt>
                <c:pt idx="558">
                  <c:v>547</c:v>
                </c:pt>
                <c:pt idx="559">
                  <c:v>735</c:v>
                </c:pt>
                <c:pt idx="560">
                  <c:v>587</c:v>
                </c:pt>
                <c:pt idx="561">
                  <c:v>281</c:v>
                </c:pt>
                <c:pt idx="562">
                  <c:v>176</c:v>
                </c:pt>
                <c:pt idx="563">
                  <c:v>433</c:v>
                </c:pt>
                <c:pt idx="564">
                  <c:v>576</c:v>
                </c:pt>
                <c:pt idx="565">
                  <c:v>461</c:v>
                </c:pt>
                <c:pt idx="566">
                  <c:v>536</c:v>
                </c:pt>
                <c:pt idx="567">
                  <c:v>364</c:v>
                </c:pt>
                <c:pt idx="568">
                  <c:v>770</c:v>
                </c:pt>
                <c:pt idx="569">
                  <c:v>597</c:v>
                </c:pt>
                <c:pt idx="570">
                  <c:v>558</c:v>
                </c:pt>
                <c:pt idx="571">
                  <c:v>579</c:v>
                </c:pt>
                <c:pt idx="572">
                  <c:v>663</c:v>
                </c:pt>
                <c:pt idx="573">
                  <c:v>558</c:v>
                </c:pt>
                <c:pt idx="574">
                  <c:v>496</c:v>
                </c:pt>
                <c:pt idx="575">
                  <c:v>520</c:v>
                </c:pt>
                <c:pt idx="576">
                  <c:v>560</c:v>
                </c:pt>
                <c:pt idx="577">
                  <c:v>427</c:v>
                </c:pt>
                <c:pt idx="578">
                  <c:v>496</c:v>
                </c:pt>
                <c:pt idx="579">
                  <c:v>578</c:v>
                </c:pt>
                <c:pt idx="580">
                  <c:v>806</c:v>
                </c:pt>
                <c:pt idx="581">
                  <c:v>594</c:v>
                </c:pt>
                <c:pt idx="582">
                  <c:v>622</c:v>
                </c:pt>
                <c:pt idx="583">
                  <c:v>447</c:v>
                </c:pt>
                <c:pt idx="584">
                  <c:v>505</c:v>
                </c:pt>
                <c:pt idx="585">
                  <c:v>375</c:v>
                </c:pt>
                <c:pt idx="586">
                  <c:v>680</c:v>
                </c:pt>
                <c:pt idx="587">
                  <c:v>577</c:v>
                </c:pt>
                <c:pt idx="588">
                  <c:v>463</c:v>
                </c:pt>
                <c:pt idx="589">
                  <c:v>572</c:v>
                </c:pt>
                <c:pt idx="590">
                  <c:v>270</c:v>
                </c:pt>
                <c:pt idx="591">
                  <c:v>414</c:v>
                </c:pt>
                <c:pt idx="592">
                  <c:v>199</c:v>
                </c:pt>
                <c:pt idx="593">
                  <c:v>536</c:v>
                </c:pt>
                <c:pt idx="594">
                  <c:v>576</c:v>
                </c:pt>
                <c:pt idx="595">
                  <c:v>536</c:v>
                </c:pt>
                <c:pt idx="596">
                  <c:v>487</c:v>
                </c:pt>
                <c:pt idx="597">
                  <c:v>487</c:v>
                </c:pt>
                <c:pt idx="598">
                  <c:v>362</c:v>
                </c:pt>
                <c:pt idx="599">
                  <c:v>351</c:v>
                </c:pt>
                <c:pt idx="600">
                  <c:v>582</c:v>
                </c:pt>
                <c:pt idx="601">
                  <c:v>897</c:v>
                </c:pt>
                <c:pt idx="602">
                  <c:v>486</c:v>
                </c:pt>
                <c:pt idx="603">
                  <c:v>411</c:v>
                </c:pt>
                <c:pt idx="604">
                  <c:v>434</c:v>
                </c:pt>
                <c:pt idx="605">
                  <c:v>417</c:v>
                </c:pt>
                <c:pt idx="606">
                  <c:v>580</c:v>
                </c:pt>
                <c:pt idx="607">
                  <c:v>366</c:v>
                </c:pt>
                <c:pt idx="608">
                  <c:v>589</c:v>
                </c:pt>
                <c:pt idx="609" formatCode="0">
                  <c:v>465</c:v>
                </c:pt>
                <c:pt idx="610" formatCode="0">
                  <c:v>522</c:v>
                </c:pt>
                <c:pt idx="611" formatCode="0">
                  <c:v>508</c:v>
                </c:pt>
                <c:pt idx="612" formatCode="0">
                  <c:v>341</c:v>
                </c:pt>
                <c:pt idx="613" formatCode="0">
                  <c:v>433</c:v>
                </c:pt>
                <c:pt idx="614" formatCode="0">
                  <c:v>572</c:v>
                </c:pt>
                <c:pt idx="615" formatCode="0">
                  <c:v>617</c:v>
                </c:pt>
                <c:pt idx="616" formatCode="0">
                  <c:v>306</c:v>
                </c:pt>
                <c:pt idx="617" formatCode="0">
                  <c:v>354</c:v>
                </c:pt>
                <c:pt idx="618" formatCode="0">
                  <c:v>511</c:v>
                </c:pt>
                <c:pt idx="619" formatCode="0">
                  <c:v>587</c:v>
                </c:pt>
                <c:pt idx="620" formatCode="0">
                  <c:v>476</c:v>
                </c:pt>
                <c:pt idx="621" formatCode="0">
                  <c:v>303</c:v>
                </c:pt>
                <c:pt idx="622" formatCode="0">
                  <c:v>325</c:v>
                </c:pt>
                <c:pt idx="623" formatCode="0">
                  <c:v>373</c:v>
                </c:pt>
                <c:pt idx="624" formatCode="0">
                  <c:v>441</c:v>
                </c:pt>
                <c:pt idx="625" formatCode="0">
                  <c:v>433</c:v>
                </c:pt>
                <c:pt idx="626" formatCode="0">
                  <c:v>441</c:v>
                </c:pt>
                <c:pt idx="627" formatCode="0">
                  <c:v>580</c:v>
                </c:pt>
                <c:pt idx="628" formatCode="0">
                  <c:v>3327</c:v>
                </c:pt>
                <c:pt idx="629" formatCode="0">
                  <c:v>557</c:v>
                </c:pt>
                <c:pt idx="630" formatCode="0">
                  <c:v>331</c:v>
                </c:pt>
                <c:pt idx="631" formatCode="0">
                  <c:v>358</c:v>
                </c:pt>
                <c:pt idx="632" formatCode="0">
                  <c:v>249</c:v>
                </c:pt>
                <c:pt idx="633" formatCode="0">
                  <c:v>400</c:v>
                </c:pt>
                <c:pt idx="634" formatCode="0">
                  <c:v>393</c:v>
                </c:pt>
                <c:pt idx="635" formatCode="0">
                  <c:v>465</c:v>
                </c:pt>
                <c:pt idx="636" formatCode="0">
                  <c:v>528</c:v>
                </c:pt>
                <c:pt idx="637" formatCode="0">
                  <c:v>419</c:v>
                </c:pt>
                <c:pt idx="638" formatCode="0">
                  <c:v>453</c:v>
                </c:pt>
                <c:pt idx="639" formatCode="0">
                  <c:v>432</c:v>
                </c:pt>
                <c:pt idx="640" formatCode="0">
                  <c:v>461</c:v>
                </c:pt>
                <c:pt idx="641" formatCode="0">
                  <c:v>296</c:v>
                </c:pt>
                <c:pt idx="642" formatCode="0">
                  <c:v>595</c:v>
                </c:pt>
                <c:pt idx="643" formatCode="0">
                  <c:v>221</c:v>
                </c:pt>
                <c:pt idx="644" formatCode="0">
                  <c:v>149</c:v>
                </c:pt>
                <c:pt idx="645" formatCode="0">
                  <c:v>231</c:v>
                </c:pt>
                <c:pt idx="646" formatCode="0">
                  <c:v>617</c:v>
                </c:pt>
                <c:pt idx="647" formatCode="0">
                  <c:v>466</c:v>
                </c:pt>
                <c:pt idx="648" formatCode="0">
                  <c:v>663</c:v>
                </c:pt>
                <c:pt idx="649" formatCode="0">
                  <c:v>838</c:v>
                </c:pt>
                <c:pt idx="650" formatCode="0">
                  <c:v>685</c:v>
                </c:pt>
                <c:pt idx="651" formatCode="0">
                  <c:v>634</c:v>
                </c:pt>
                <c:pt idx="652" formatCode="0">
                  <c:v>668</c:v>
                </c:pt>
                <c:pt idx="653" formatCode="0">
                  <c:v>602</c:v>
                </c:pt>
                <c:pt idx="654" formatCode="0">
                  <c:v>675</c:v>
                </c:pt>
                <c:pt idx="655" formatCode="0">
                  <c:v>796</c:v>
                </c:pt>
                <c:pt idx="656" formatCode="0">
                  <c:v>802</c:v>
                </c:pt>
                <c:pt idx="657" formatCode="0">
                  <c:v>256</c:v>
                </c:pt>
                <c:pt idx="658" formatCode="0">
                  <c:v>257</c:v>
                </c:pt>
                <c:pt idx="659" formatCode="0">
                  <c:v>387</c:v>
                </c:pt>
                <c:pt idx="660" formatCode="0">
                  <c:v>394</c:v>
                </c:pt>
                <c:pt idx="661" formatCode="0">
                  <c:v>363</c:v>
                </c:pt>
                <c:pt idx="662" formatCode="0">
                  <c:v>273</c:v>
                </c:pt>
                <c:pt idx="663" formatCode="0">
                  <c:v>670</c:v>
                </c:pt>
                <c:pt idx="664" formatCode="0">
                  <c:v>702</c:v>
                </c:pt>
                <c:pt idx="665" formatCode="0">
                  <c:v>318</c:v>
                </c:pt>
                <c:pt idx="666" formatCode="0">
                  <c:v>321</c:v>
                </c:pt>
                <c:pt idx="667" formatCode="0">
                  <c:v>315</c:v>
                </c:pt>
                <c:pt idx="668" formatCode="0">
                  <c:v>442</c:v>
                </c:pt>
                <c:pt idx="669" formatCode="0">
                  <c:v>661</c:v>
                </c:pt>
                <c:pt idx="670" formatCode="0">
                  <c:v>327</c:v>
                </c:pt>
                <c:pt idx="671" formatCode="0">
                  <c:v>136</c:v>
                </c:pt>
                <c:pt idx="672" formatCode="0">
                  <c:v>403</c:v>
                </c:pt>
                <c:pt idx="673" formatCode="0">
                  <c:v>659</c:v>
                </c:pt>
                <c:pt idx="674" formatCode="0">
                  <c:v>585</c:v>
                </c:pt>
                <c:pt idx="675" formatCode="0">
                  <c:v>165</c:v>
                </c:pt>
                <c:pt idx="676" formatCode="0">
                  <c:v>291</c:v>
                </c:pt>
                <c:pt idx="677" formatCode="0">
                  <c:v>495</c:v>
                </c:pt>
                <c:pt idx="678" formatCode="0">
                  <c:v>662</c:v>
                </c:pt>
                <c:pt idx="679" formatCode="0">
                  <c:v>239</c:v>
                </c:pt>
                <c:pt idx="680" formatCode="0">
                  <c:v>343</c:v>
                </c:pt>
                <c:pt idx="681" formatCode="0">
                  <c:v>477</c:v>
                </c:pt>
                <c:pt idx="682" formatCode="0">
                  <c:v>425</c:v>
                </c:pt>
                <c:pt idx="683" formatCode="0">
                  <c:v>281</c:v>
                </c:pt>
                <c:pt idx="684" formatCode="0">
                  <c:v>512</c:v>
                </c:pt>
                <c:pt idx="685" formatCode="0">
                  <c:v>542</c:v>
                </c:pt>
                <c:pt idx="686" formatCode="0">
                  <c:v>461</c:v>
                </c:pt>
                <c:pt idx="687" formatCode="0">
                  <c:v>185</c:v>
                </c:pt>
                <c:pt idx="688" formatCode="0">
                  <c:v>117</c:v>
                </c:pt>
                <c:pt idx="689" formatCode="0">
                  <c:v>116</c:v>
                </c:pt>
                <c:pt idx="690" formatCode="0">
                  <c:v>50</c:v>
                </c:pt>
                <c:pt idx="691" formatCode="0">
                  <c:v>409</c:v>
                </c:pt>
                <c:pt idx="722" formatCode="0">
                  <c:v>502</c:v>
                </c:pt>
                <c:pt idx="723" formatCode="0">
                  <c:v>345</c:v>
                </c:pt>
                <c:pt idx="724" formatCode="0">
                  <c:v>699</c:v>
                </c:pt>
                <c:pt idx="725" formatCode="0">
                  <c:v>355</c:v>
                </c:pt>
                <c:pt idx="726" formatCode="0">
                  <c:v>267</c:v>
                </c:pt>
                <c:pt idx="727" formatCode="0">
                  <c:v>719</c:v>
                </c:pt>
                <c:pt idx="728" formatCode="0">
                  <c:v>703</c:v>
                </c:pt>
                <c:pt idx="729" formatCode="0">
                  <c:v>622</c:v>
                </c:pt>
                <c:pt idx="730" formatCode="0">
                  <c:v>703</c:v>
                </c:pt>
                <c:pt idx="731" formatCode="0">
                  <c:v>641</c:v>
                </c:pt>
                <c:pt idx="732" formatCode="0">
                  <c:v>448</c:v>
                </c:pt>
                <c:pt idx="733" formatCode="0">
                  <c:v>610</c:v>
                </c:pt>
                <c:pt idx="734" formatCode="0">
                  <c:v>853</c:v>
                </c:pt>
                <c:pt idx="735" formatCode="0">
                  <c:v>667</c:v>
                </c:pt>
                <c:pt idx="736" formatCode="0">
                  <c:v>217</c:v>
                </c:pt>
                <c:pt idx="737" formatCode="0">
                  <c:v>453</c:v>
                </c:pt>
                <c:pt idx="738" formatCode="0">
                  <c:v>493</c:v>
                </c:pt>
                <c:pt idx="739" formatCode="0">
                  <c:v>529</c:v>
                </c:pt>
                <c:pt idx="740" formatCode="0">
                  <c:v>755</c:v>
                </c:pt>
                <c:pt idx="741" formatCode="0">
                  <c:v>927</c:v>
                </c:pt>
                <c:pt idx="742" formatCode="0">
                  <c:v>586</c:v>
                </c:pt>
                <c:pt idx="743" formatCode="0">
                  <c:v>716</c:v>
                </c:pt>
                <c:pt idx="744" formatCode="0">
                  <c:v>254</c:v>
                </c:pt>
                <c:pt idx="745" formatCode="0">
                  <c:v>648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411-4C4D-B814-FD6A942670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Weather!$O$3:$O$748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72.599999999999994</c:v>
                      </c:pt>
                      <c:pt idx="1">
                        <c:v>74.400000000000006</c:v>
                      </c:pt>
                      <c:pt idx="2">
                        <c:v>73.8</c:v>
                      </c:pt>
                      <c:pt idx="3">
                        <c:v>76.900000000000006</c:v>
                      </c:pt>
                      <c:pt idx="4">
                        <c:v>76.8</c:v>
                      </c:pt>
                      <c:pt idx="5">
                        <c:v>71.5</c:v>
                      </c:pt>
                      <c:pt idx="6">
                        <c:v>72.099999999999994</c:v>
                      </c:pt>
                      <c:pt idx="7">
                        <c:v>76.8</c:v>
                      </c:pt>
                      <c:pt idx="8">
                        <c:v>77.400000000000006</c:v>
                      </c:pt>
                      <c:pt idx="9">
                        <c:v>78</c:v>
                      </c:pt>
                      <c:pt idx="10">
                        <c:v>75.099999999999994</c:v>
                      </c:pt>
                      <c:pt idx="11">
                        <c:v>79.2</c:v>
                      </c:pt>
                      <c:pt idx="12">
                        <c:v>80.099999999999994</c:v>
                      </c:pt>
                      <c:pt idx="13">
                        <c:v>78.099999999999994</c:v>
                      </c:pt>
                      <c:pt idx="14">
                        <c:v>77.7</c:v>
                      </c:pt>
                      <c:pt idx="15">
                        <c:v>74.3</c:v>
                      </c:pt>
                      <c:pt idx="16">
                        <c:v>65</c:v>
                      </c:pt>
                      <c:pt idx="17">
                        <c:v>68.3</c:v>
                      </c:pt>
                      <c:pt idx="18">
                        <c:v>71.3</c:v>
                      </c:pt>
                      <c:pt idx="19">
                        <c:v>70.900000000000006</c:v>
                      </c:pt>
                      <c:pt idx="20">
                        <c:v>71.7</c:v>
                      </c:pt>
                      <c:pt idx="21">
                        <c:v>73.5</c:v>
                      </c:pt>
                      <c:pt idx="22">
                        <c:v>78.3</c:v>
                      </c:pt>
                      <c:pt idx="23">
                        <c:v>79.3</c:v>
                      </c:pt>
                      <c:pt idx="24">
                        <c:v>79.5</c:v>
                      </c:pt>
                      <c:pt idx="25">
                        <c:v>71.5</c:v>
                      </c:pt>
                      <c:pt idx="26">
                        <c:v>71.7</c:v>
                      </c:pt>
                      <c:pt idx="27">
                        <c:v>80.3</c:v>
                      </c:pt>
                      <c:pt idx="28">
                        <c:v>71.2</c:v>
                      </c:pt>
                      <c:pt idx="29">
                        <c:v>64.2</c:v>
                      </c:pt>
                      <c:pt idx="30">
                        <c:v>62.2</c:v>
                      </c:pt>
                      <c:pt idx="31">
                        <c:v>66.3</c:v>
                      </c:pt>
                      <c:pt idx="32">
                        <c:v>73.3</c:v>
                      </c:pt>
                      <c:pt idx="33">
                        <c:v>73.5</c:v>
                      </c:pt>
                      <c:pt idx="34">
                        <c:v>79.7</c:v>
                      </c:pt>
                      <c:pt idx="35">
                        <c:v>72.900000000000006</c:v>
                      </c:pt>
                      <c:pt idx="36">
                        <c:v>74.7</c:v>
                      </c:pt>
                      <c:pt idx="37">
                        <c:v>76.5</c:v>
                      </c:pt>
                      <c:pt idx="38">
                        <c:v>78.099999999999994</c:v>
                      </c:pt>
                      <c:pt idx="39">
                        <c:v>74.8</c:v>
                      </c:pt>
                      <c:pt idx="40">
                        <c:v>76.5</c:v>
                      </c:pt>
                      <c:pt idx="41">
                        <c:v>74.7</c:v>
                      </c:pt>
                      <c:pt idx="42">
                        <c:v>72</c:v>
                      </c:pt>
                      <c:pt idx="43">
                        <c:v>71.099999999999994</c:v>
                      </c:pt>
                      <c:pt idx="44">
                        <c:v>68.8</c:v>
                      </c:pt>
                      <c:pt idx="45">
                        <c:v>69.5</c:v>
                      </c:pt>
                      <c:pt idx="46">
                        <c:v>71.3</c:v>
                      </c:pt>
                      <c:pt idx="47">
                        <c:v>72.8</c:v>
                      </c:pt>
                      <c:pt idx="48">
                        <c:v>75.099999999999994</c:v>
                      </c:pt>
                      <c:pt idx="49">
                        <c:v>76.2</c:v>
                      </c:pt>
                      <c:pt idx="50">
                        <c:v>78.599999999999994</c:v>
                      </c:pt>
                      <c:pt idx="51">
                        <c:v>78.3</c:v>
                      </c:pt>
                      <c:pt idx="52">
                        <c:v>71</c:v>
                      </c:pt>
                      <c:pt idx="53">
                        <c:v>71.7</c:v>
                      </c:pt>
                      <c:pt idx="54">
                        <c:v>66.400000000000006</c:v>
                      </c:pt>
                      <c:pt idx="55">
                        <c:v>71.599999999999994</c:v>
                      </c:pt>
                      <c:pt idx="56">
                        <c:v>74.2</c:v>
                      </c:pt>
                      <c:pt idx="57">
                        <c:v>75.2</c:v>
                      </c:pt>
                      <c:pt idx="58">
                        <c:v>78.8</c:v>
                      </c:pt>
                      <c:pt idx="59">
                        <c:v>77.599999999999994</c:v>
                      </c:pt>
                      <c:pt idx="60">
                        <c:v>75.900000000000006</c:v>
                      </c:pt>
                      <c:pt idx="61">
                        <c:v>79.2</c:v>
                      </c:pt>
                      <c:pt idx="62">
                        <c:v>79.3</c:v>
                      </c:pt>
                      <c:pt idx="63">
                        <c:v>77.099999999999994</c:v>
                      </c:pt>
                      <c:pt idx="64">
                        <c:v>80.099999999999994</c:v>
                      </c:pt>
                      <c:pt idx="65">
                        <c:v>79.400000000000006</c:v>
                      </c:pt>
                      <c:pt idx="66">
                        <c:v>82</c:v>
                      </c:pt>
                      <c:pt idx="67">
                        <c:v>84.2</c:v>
                      </c:pt>
                      <c:pt idx="68">
                        <c:v>81.7</c:v>
                      </c:pt>
                      <c:pt idx="69">
                        <c:v>82.6</c:v>
                      </c:pt>
                      <c:pt idx="70">
                        <c:v>81.7</c:v>
                      </c:pt>
                      <c:pt idx="71">
                        <c:v>79.400000000000006</c:v>
                      </c:pt>
                      <c:pt idx="72">
                        <c:v>81.2</c:v>
                      </c:pt>
                      <c:pt idx="73">
                        <c:v>80.5</c:v>
                      </c:pt>
                      <c:pt idx="74">
                        <c:v>81</c:v>
                      </c:pt>
                      <c:pt idx="75">
                        <c:v>81</c:v>
                      </c:pt>
                      <c:pt idx="76">
                        <c:v>83.3</c:v>
                      </c:pt>
                      <c:pt idx="77">
                        <c:v>82.8</c:v>
                      </c:pt>
                      <c:pt idx="78">
                        <c:v>83.5</c:v>
                      </c:pt>
                      <c:pt idx="79">
                        <c:v>81.099999999999994</c:v>
                      </c:pt>
                      <c:pt idx="80">
                        <c:v>82.3</c:v>
                      </c:pt>
                      <c:pt idx="81">
                        <c:v>84.5</c:v>
                      </c:pt>
                      <c:pt idx="82">
                        <c:v>82.3</c:v>
                      </c:pt>
                      <c:pt idx="83">
                        <c:v>80.900000000000006</c:v>
                      </c:pt>
                      <c:pt idx="84">
                        <c:v>81</c:v>
                      </c:pt>
                      <c:pt idx="85">
                        <c:v>85.1</c:v>
                      </c:pt>
                      <c:pt idx="86">
                        <c:v>82.8</c:v>
                      </c:pt>
                      <c:pt idx="87">
                        <c:v>82.2</c:v>
                      </c:pt>
                      <c:pt idx="88">
                        <c:v>83.2</c:v>
                      </c:pt>
                      <c:pt idx="89">
                        <c:v>83.9</c:v>
                      </c:pt>
                      <c:pt idx="90">
                        <c:v>84.8</c:v>
                      </c:pt>
                      <c:pt idx="91">
                        <c:v>85.1</c:v>
                      </c:pt>
                      <c:pt idx="92">
                        <c:v>85.5</c:v>
                      </c:pt>
                      <c:pt idx="93">
                        <c:v>82.5</c:v>
                      </c:pt>
                      <c:pt idx="94">
                        <c:v>84.8</c:v>
                      </c:pt>
                      <c:pt idx="95">
                        <c:v>84.4</c:v>
                      </c:pt>
                      <c:pt idx="96">
                        <c:v>84.1</c:v>
                      </c:pt>
                      <c:pt idx="97">
                        <c:v>82.8</c:v>
                      </c:pt>
                      <c:pt idx="98">
                        <c:v>78.900000000000006</c:v>
                      </c:pt>
                      <c:pt idx="99">
                        <c:v>81.5</c:v>
                      </c:pt>
                      <c:pt idx="100">
                        <c:v>77.599999999999994</c:v>
                      </c:pt>
                      <c:pt idx="101">
                        <c:v>83.2</c:v>
                      </c:pt>
                      <c:pt idx="102">
                        <c:v>85.1</c:v>
                      </c:pt>
                      <c:pt idx="103">
                        <c:v>86.1</c:v>
                      </c:pt>
                      <c:pt idx="104">
                        <c:v>86.4</c:v>
                      </c:pt>
                      <c:pt idx="105">
                        <c:v>86.3</c:v>
                      </c:pt>
                      <c:pt idx="106">
                        <c:v>86.9</c:v>
                      </c:pt>
                      <c:pt idx="107">
                        <c:v>88.6</c:v>
                      </c:pt>
                      <c:pt idx="108">
                        <c:v>83.9</c:v>
                      </c:pt>
                      <c:pt idx="109">
                        <c:v>82</c:v>
                      </c:pt>
                      <c:pt idx="110">
                        <c:v>83.1</c:v>
                      </c:pt>
                      <c:pt idx="111">
                        <c:v>82.1</c:v>
                      </c:pt>
                      <c:pt idx="112">
                        <c:v>78.8</c:v>
                      </c:pt>
                      <c:pt idx="113">
                        <c:v>80.5</c:v>
                      </c:pt>
                      <c:pt idx="114">
                        <c:v>86.2</c:v>
                      </c:pt>
                      <c:pt idx="115">
                        <c:v>87.8</c:v>
                      </c:pt>
                      <c:pt idx="116">
                        <c:v>87.2</c:v>
                      </c:pt>
                      <c:pt idx="117">
                        <c:v>90.5</c:v>
                      </c:pt>
                      <c:pt idx="118">
                        <c:v>90.2</c:v>
                      </c:pt>
                      <c:pt idx="119">
                        <c:v>87.7</c:v>
                      </c:pt>
                      <c:pt idx="120">
                        <c:v>87.3</c:v>
                      </c:pt>
                      <c:pt idx="121">
                        <c:v>84.1</c:v>
                      </c:pt>
                      <c:pt idx="122">
                        <c:v>79.400000000000006</c:v>
                      </c:pt>
                      <c:pt idx="123">
                        <c:v>86.4</c:v>
                      </c:pt>
                      <c:pt idx="124">
                        <c:v>87.5</c:v>
                      </c:pt>
                      <c:pt idx="125">
                        <c:v>85.3</c:v>
                      </c:pt>
                      <c:pt idx="126">
                        <c:v>86.5</c:v>
                      </c:pt>
                      <c:pt idx="127">
                        <c:v>87.2</c:v>
                      </c:pt>
                      <c:pt idx="128">
                        <c:v>87.5</c:v>
                      </c:pt>
                      <c:pt idx="129">
                        <c:v>84.4</c:v>
                      </c:pt>
                      <c:pt idx="130">
                        <c:v>82.1</c:v>
                      </c:pt>
                      <c:pt idx="131">
                        <c:v>83.1</c:v>
                      </c:pt>
                      <c:pt idx="132">
                        <c:v>79.900000000000006</c:v>
                      </c:pt>
                      <c:pt idx="133">
                        <c:v>79.8</c:v>
                      </c:pt>
                      <c:pt idx="134">
                        <c:v>81.099999999999994</c:v>
                      </c:pt>
                      <c:pt idx="135">
                        <c:v>84.7</c:v>
                      </c:pt>
                      <c:pt idx="136">
                        <c:v>86.7</c:v>
                      </c:pt>
                      <c:pt idx="137">
                        <c:v>86.1</c:v>
                      </c:pt>
                      <c:pt idx="138">
                        <c:v>86.4</c:v>
                      </c:pt>
                      <c:pt idx="139">
                        <c:v>84.2</c:v>
                      </c:pt>
                      <c:pt idx="140">
                        <c:v>85.2</c:v>
                      </c:pt>
                      <c:pt idx="141">
                        <c:v>86.6</c:v>
                      </c:pt>
                      <c:pt idx="142">
                        <c:v>85</c:v>
                      </c:pt>
                      <c:pt idx="143">
                        <c:v>84.7</c:v>
                      </c:pt>
                      <c:pt idx="144">
                        <c:v>84.8</c:v>
                      </c:pt>
                      <c:pt idx="145">
                        <c:v>82</c:v>
                      </c:pt>
                      <c:pt idx="146">
                        <c:v>81.8</c:v>
                      </c:pt>
                      <c:pt idx="147">
                        <c:v>84.6</c:v>
                      </c:pt>
                      <c:pt idx="148">
                        <c:v>84.7</c:v>
                      </c:pt>
                      <c:pt idx="149">
                        <c:v>82.5</c:v>
                      </c:pt>
                      <c:pt idx="150">
                        <c:v>81.7</c:v>
                      </c:pt>
                      <c:pt idx="151">
                        <c:v>83.2</c:v>
                      </c:pt>
                      <c:pt idx="152">
                        <c:v>83.1</c:v>
                      </c:pt>
                      <c:pt idx="153">
                        <c:v>83.4</c:v>
                      </c:pt>
                      <c:pt idx="154">
                        <c:v>83</c:v>
                      </c:pt>
                      <c:pt idx="155">
                        <c:v>86.2</c:v>
                      </c:pt>
                      <c:pt idx="156">
                        <c:v>84.9</c:v>
                      </c:pt>
                      <c:pt idx="157">
                        <c:v>81.5</c:v>
                      </c:pt>
                      <c:pt idx="158">
                        <c:v>82.4</c:v>
                      </c:pt>
                      <c:pt idx="159">
                        <c:v>83.6</c:v>
                      </c:pt>
                      <c:pt idx="160">
                        <c:v>82.4</c:v>
                      </c:pt>
                      <c:pt idx="161">
                        <c:v>82</c:v>
                      </c:pt>
                      <c:pt idx="162">
                        <c:v>85</c:v>
                      </c:pt>
                      <c:pt idx="163">
                        <c:v>85.5</c:v>
                      </c:pt>
                      <c:pt idx="164">
                        <c:v>81.900000000000006</c:v>
                      </c:pt>
                      <c:pt idx="165">
                        <c:v>81.8</c:v>
                      </c:pt>
                      <c:pt idx="166">
                        <c:v>83.4</c:v>
                      </c:pt>
                      <c:pt idx="167">
                        <c:v>81</c:v>
                      </c:pt>
                      <c:pt idx="168">
                        <c:v>84.9</c:v>
                      </c:pt>
                      <c:pt idx="169">
                        <c:v>85.6</c:v>
                      </c:pt>
                      <c:pt idx="170">
                        <c:v>85</c:v>
                      </c:pt>
                      <c:pt idx="171">
                        <c:v>85.2</c:v>
                      </c:pt>
                      <c:pt idx="172">
                        <c:v>84.6</c:v>
                      </c:pt>
                      <c:pt idx="173">
                        <c:v>85.8</c:v>
                      </c:pt>
                      <c:pt idx="174">
                        <c:v>83.7</c:v>
                      </c:pt>
                      <c:pt idx="175">
                        <c:v>83</c:v>
                      </c:pt>
                      <c:pt idx="176">
                        <c:v>81.7</c:v>
                      </c:pt>
                      <c:pt idx="177">
                        <c:v>83.4</c:v>
                      </c:pt>
                      <c:pt idx="178">
                        <c:v>85</c:v>
                      </c:pt>
                      <c:pt idx="179">
                        <c:v>82.8</c:v>
                      </c:pt>
                      <c:pt idx="180">
                        <c:v>80.5</c:v>
                      </c:pt>
                      <c:pt idx="181">
                        <c:v>84.4</c:v>
                      </c:pt>
                      <c:pt idx="182">
                        <c:v>83</c:v>
                      </c:pt>
                      <c:pt idx="183">
                        <c:v>82.4</c:v>
                      </c:pt>
                      <c:pt idx="184">
                        <c:v>81.3</c:v>
                      </c:pt>
                      <c:pt idx="185">
                        <c:v>78.8</c:v>
                      </c:pt>
                      <c:pt idx="186">
                        <c:v>78.7</c:v>
                      </c:pt>
                      <c:pt idx="187">
                        <c:v>73</c:v>
                      </c:pt>
                      <c:pt idx="188">
                        <c:v>71.8</c:v>
                      </c:pt>
                      <c:pt idx="189">
                        <c:v>71</c:v>
                      </c:pt>
                      <c:pt idx="190">
                        <c:v>74.3</c:v>
                      </c:pt>
                      <c:pt idx="191">
                        <c:v>79.099999999999994</c:v>
                      </c:pt>
                      <c:pt idx="192">
                        <c:v>75.400000000000006</c:v>
                      </c:pt>
                      <c:pt idx="193">
                        <c:v>74.099999999999994</c:v>
                      </c:pt>
                      <c:pt idx="194">
                        <c:v>77.099999999999994</c:v>
                      </c:pt>
                      <c:pt idx="195">
                        <c:v>79.5</c:v>
                      </c:pt>
                      <c:pt idx="196">
                        <c:v>78</c:v>
                      </c:pt>
                      <c:pt idx="197">
                        <c:v>71.7</c:v>
                      </c:pt>
                      <c:pt idx="198">
                        <c:v>68.400000000000006</c:v>
                      </c:pt>
                      <c:pt idx="199">
                        <c:v>73.7</c:v>
                      </c:pt>
                      <c:pt idx="200">
                        <c:v>71.8</c:v>
                      </c:pt>
                      <c:pt idx="201">
                        <c:v>68.900000000000006</c:v>
                      </c:pt>
                      <c:pt idx="202">
                        <c:v>69.400000000000006</c:v>
                      </c:pt>
                      <c:pt idx="203">
                        <c:v>71.900000000000006</c:v>
                      </c:pt>
                      <c:pt idx="204">
                        <c:v>75.5</c:v>
                      </c:pt>
                      <c:pt idx="205">
                        <c:v>80</c:v>
                      </c:pt>
                      <c:pt idx="206">
                        <c:v>81.400000000000006</c:v>
                      </c:pt>
                      <c:pt idx="207">
                        <c:v>81.2</c:v>
                      </c:pt>
                      <c:pt idx="208">
                        <c:v>79.099999999999994</c:v>
                      </c:pt>
                      <c:pt idx="209">
                        <c:v>78.599999999999994</c:v>
                      </c:pt>
                      <c:pt idx="210">
                        <c:v>78.900000000000006</c:v>
                      </c:pt>
                      <c:pt idx="211">
                        <c:v>78.3</c:v>
                      </c:pt>
                      <c:pt idx="212">
                        <c:v>74.2</c:v>
                      </c:pt>
                      <c:pt idx="213">
                        <c:v>76.5</c:v>
                      </c:pt>
                      <c:pt idx="214">
                        <c:v>69.2</c:v>
                      </c:pt>
                      <c:pt idx="215">
                        <c:v>68.400000000000006</c:v>
                      </c:pt>
                      <c:pt idx="216">
                        <c:v>73.8</c:v>
                      </c:pt>
                      <c:pt idx="217">
                        <c:v>76.2</c:v>
                      </c:pt>
                      <c:pt idx="218">
                        <c:v>76.900000000000006</c:v>
                      </c:pt>
                      <c:pt idx="219">
                        <c:v>78.099999999999994</c:v>
                      </c:pt>
                      <c:pt idx="220">
                        <c:v>78.599999999999994</c:v>
                      </c:pt>
                      <c:pt idx="221">
                        <c:v>77.3</c:v>
                      </c:pt>
                      <c:pt idx="222">
                        <c:v>73.400000000000006</c:v>
                      </c:pt>
                      <c:pt idx="223">
                        <c:v>66.8</c:v>
                      </c:pt>
                      <c:pt idx="224">
                        <c:v>72.900000000000006</c:v>
                      </c:pt>
                      <c:pt idx="225">
                        <c:v>78.3</c:v>
                      </c:pt>
                      <c:pt idx="226">
                        <c:v>77.400000000000006</c:v>
                      </c:pt>
                      <c:pt idx="227">
                        <c:v>64.8</c:v>
                      </c:pt>
                      <c:pt idx="228">
                        <c:v>57.6</c:v>
                      </c:pt>
                      <c:pt idx="229">
                        <c:v>60.9</c:v>
                      </c:pt>
                      <c:pt idx="230">
                        <c:v>65.3</c:v>
                      </c:pt>
                      <c:pt idx="231">
                        <c:v>60.4</c:v>
                      </c:pt>
                      <c:pt idx="232">
                        <c:v>58.2</c:v>
                      </c:pt>
                      <c:pt idx="233">
                        <c:v>61.7</c:v>
                      </c:pt>
                      <c:pt idx="234">
                        <c:v>65.5</c:v>
                      </c:pt>
                      <c:pt idx="235">
                        <c:v>70.3</c:v>
                      </c:pt>
                      <c:pt idx="236">
                        <c:v>70.5</c:v>
                      </c:pt>
                      <c:pt idx="238">
                        <c:v>75.7</c:v>
                      </c:pt>
                      <c:pt idx="239">
                        <c:v>74.900000000000006</c:v>
                      </c:pt>
                      <c:pt idx="240">
                        <c:v>74.400000000000006</c:v>
                      </c:pt>
                      <c:pt idx="241">
                        <c:v>69.7</c:v>
                      </c:pt>
                      <c:pt idx="242">
                        <c:v>69.3</c:v>
                      </c:pt>
                      <c:pt idx="243">
                        <c:v>71</c:v>
                      </c:pt>
                      <c:pt idx="244">
                        <c:v>71.3</c:v>
                      </c:pt>
                      <c:pt idx="245">
                        <c:v>63.1</c:v>
                      </c:pt>
                      <c:pt idx="246">
                        <c:v>64.400000000000006</c:v>
                      </c:pt>
                      <c:pt idx="247">
                        <c:v>60.8</c:v>
                      </c:pt>
                      <c:pt idx="248">
                        <c:v>65.5</c:v>
                      </c:pt>
                      <c:pt idx="249">
                        <c:v>68.5</c:v>
                      </c:pt>
                      <c:pt idx="250">
                        <c:v>66.599999999999994</c:v>
                      </c:pt>
                      <c:pt idx="251">
                        <c:v>67.2</c:v>
                      </c:pt>
                      <c:pt idx="252">
                        <c:v>61</c:v>
                      </c:pt>
                      <c:pt idx="253">
                        <c:v>66.5</c:v>
                      </c:pt>
                      <c:pt idx="254">
                        <c:v>73</c:v>
                      </c:pt>
                      <c:pt idx="255">
                        <c:v>69.5</c:v>
                      </c:pt>
                      <c:pt idx="256">
                        <c:v>72.400000000000006</c:v>
                      </c:pt>
                      <c:pt idx="257">
                        <c:v>66.3</c:v>
                      </c:pt>
                      <c:pt idx="258">
                        <c:v>64</c:v>
                      </c:pt>
                      <c:pt idx="259">
                        <c:v>50.8</c:v>
                      </c:pt>
                      <c:pt idx="260">
                        <c:v>46.6</c:v>
                      </c:pt>
                      <c:pt idx="261">
                        <c:v>52.8</c:v>
                      </c:pt>
                      <c:pt idx="262">
                        <c:v>67.2</c:v>
                      </c:pt>
                      <c:pt idx="263">
                        <c:v>54.3</c:v>
                      </c:pt>
                      <c:pt idx="264">
                        <c:v>52.9</c:v>
                      </c:pt>
                      <c:pt idx="265">
                        <c:v>51.3</c:v>
                      </c:pt>
                      <c:pt idx="266">
                        <c:v>53.1</c:v>
                      </c:pt>
                      <c:pt idx="267">
                        <c:v>53.4</c:v>
                      </c:pt>
                      <c:pt idx="268">
                        <c:v>60.4</c:v>
                      </c:pt>
                      <c:pt idx="269">
                        <c:v>62.3</c:v>
                      </c:pt>
                      <c:pt idx="270">
                        <c:v>64.5</c:v>
                      </c:pt>
                      <c:pt idx="271">
                        <c:v>68.2</c:v>
                      </c:pt>
                      <c:pt idx="272">
                        <c:v>67.5</c:v>
                      </c:pt>
                      <c:pt idx="273">
                        <c:v>51</c:v>
                      </c:pt>
                      <c:pt idx="274">
                        <c:v>52.4</c:v>
                      </c:pt>
                      <c:pt idx="275">
                        <c:v>50.8</c:v>
                      </c:pt>
                      <c:pt idx="276">
                        <c:v>43.6</c:v>
                      </c:pt>
                      <c:pt idx="277">
                        <c:v>49.2</c:v>
                      </c:pt>
                      <c:pt idx="278">
                        <c:v>58.7</c:v>
                      </c:pt>
                      <c:pt idx="279">
                        <c:v>58.1</c:v>
                      </c:pt>
                      <c:pt idx="280">
                        <c:v>54.1</c:v>
                      </c:pt>
                      <c:pt idx="281">
                        <c:v>56.4</c:v>
                      </c:pt>
                      <c:pt idx="282">
                        <c:v>64.599999999999994</c:v>
                      </c:pt>
                      <c:pt idx="283">
                        <c:v>52.7</c:v>
                      </c:pt>
                      <c:pt idx="284">
                        <c:v>45.8</c:v>
                      </c:pt>
                      <c:pt idx="285">
                        <c:v>46.4</c:v>
                      </c:pt>
                      <c:pt idx="286">
                        <c:v>54.5</c:v>
                      </c:pt>
                      <c:pt idx="287">
                        <c:v>60.1</c:v>
                      </c:pt>
                      <c:pt idx="288">
                        <c:v>61.5</c:v>
                      </c:pt>
                      <c:pt idx="289">
                        <c:v>68.5</c:v>
                      </c:pt>
                      <c:pt idx="290">
                        <c:v>71</c:v>
                      </c:pt>
                      <c:pt idx="291">
                        <c:v>60.8</c:v>
                      </c:pt>
                      <c:pt idx="292">
                        <c:v>51.4</c:v>
                      </c:pt>
                      <c:pt idx="293">
                        <c:v>49.6</c:v>
                      </c:pt>
                      <c:pt idx="294">
                        <c:v>56.9</c:v>
                      </c:pt>
                      <c:pt idx="295">
                        <c:v>57.2</c:v>
                      </c:pt>
                      <c:pt idx="296">
                        <c:v>57.3</c:v>
                      </c:pt>
                      <c:pt idx="297">
                        <c:v>55.3</c:v>
                      </c:pt>
                      <c:pt idx="298">
                        <c:v>47.1</c:v>
                      </c:pt>
                      <c:pt idx="299">
                        <c:v>44.7</c:v>
                      </c:pt>
                      <c:pt idx="300">
                        <c:v>42.6</c:v>
                      </c:pt>
                      <c:pt idx="301">
                        <c:v>42.9</c:v>
                      </c:pt>
                      <c:pt idx="302">
                        <c:v>41.1</c:v>
                      </c:pt>
                      <c:pt idx="303">
                        <c:v>47.7</c:v>
                      </c:pt>
                      <c:pt idx="304">
                        <c:v>56.3</c:v>
                      </c:pt>
                      <c:pt idx="305">
                        <c:v>53.5</c:v>
                      </c:pt>
                      <c:pt idx="306">
                        <c:v>47.5</c:v>
                      </c:pt>
                      <c:pt idx="307">
                        <c:v>50.5</c:v>
                      </c:pt>
                      <c:pt idx="308">
                        <c:v>51.4</c:v>
                      </c:pt>
                      <c:pt idx="309">
                        <c:v>59.4</c:v>
                      </c:pt>
                      <c:pt idx="310">
                        <c:v>58.9</c:v>
                      </c:pt>
                      <c:pt idx="311">
                        <c:v>67</c:v>
                      </c:pt>
                      <c:pt idx="312">
                        <c:v>64.5</c:v>
                      </c:pt>
                      <c:pt idx="313">
                        <c:v>61.2</c:v>
                      </c:pt>
                      <c:pt idx="314">
                        <c:v>67.3</c:v>
                      </c:pt>
                      <c:pt idx="315">
                        <c:v>72.2</c:v>
                      </c:pt>
                      <c:pt idx="316">
                        <c:v>69</c:v>
                      </c:pt>
                      <c:pt idx="317">
                        <c:v>65.7</c:v>
                      </c:pt>
                      <c:pt idx="318">
                        <c:v>49.8</c:v>
                      </c:pt>
                      <c:pt idx="319">
                        <c:v>51.5</c:v>
                      </c:pt>
                      <c:pt idx="320">
                        <c:v>62.5</c:v>
                      </c:pt>
                      <c:pt idx="321">
                        <c:v>66.099999999999994</c:v>
                      </c:pt>
                      <c:pt idx="322">
                        <c:v>50.4</c:v>
                      </c:pt>
                      <c:pt idx="323">
                        <c:v>48</c:v>
                      </c:pt>
                      <c:pt idx="324">
                        <c:v>50.9</c:v>
                      </c:pt>
                      <c:pt idx="325">
                        <c:v>61.3</c:v>
                      </c:pt>
                      <c:pt idx="326">
                        <c:v>53.7</c:v>
                      </c:pt>
                      <c:pt idx="327">
                        <c:v>53.6</c:v>
                      </c:pt>
                      <c:pt idx="328">
                        <c:v>52.8</c:v>
                      </c:pt>
                      <c:pt idx="329">
                        <c:v>59.4</c:v>
                      </c:pt>
                      <c:pt idx="330">
                        <c:v>63</c:v>
                      </c:pt>
                      <c:pt idx="331">
                        <c:v>67.5</c:v>
                      </c:pt>
                      <c:pt idx="332">
                        <c:v>66.900000000000006</c:v>
                      </c:pt>
                      <c:pt idx="333">
                        <c:v>48.1</c:v>
                      </c:pt>
                      <c:pt idx="334">
                        <c:v>43.4</c:v>
                      </c:pt>
                      <c:pt idx="335">
                        <c:v>40.799999999999997</c:v>
                      </c:pt>
                      <c:pt idx="336">
                        <c:v>34.5</c:v>
                      </c:pt>
                      <c:pt idx="337">
                        <c:v>29.4</c:v>
                      </c:pt>
                      <c:pt idx="338">
                        <c:v>43.4</c:v>
                      </c:pt>
                      <c:pt idx="339">
                        <c:v>42.5</c:v>
                      </c:pt>
                      <c:pt idx="340">
                        <c:v>40.299999999999997</c:v>
                      </c:pt>
                      <c:pt idx="341">
                        <c:v>43.6</c:v>
                      </c:pt>
                      <c:pt idx="342">
                        <c:v>57.2</c:v>
                      </c:pt>
                      <c:pt idx="343">
                        <c:v>62.5</c:v>
                      </c:pt>
                      <c:pt idx="344">
                        <c:v>57.7</c:v>
                      </c:pt>
                      <c:pt idx="345">
                        <c:v>63.2</c:v>
                      </c:pt>
                      <c:pt idx="346">
                        <c:v>64.3</c:v>
                      </c:pt>
                      <c:pt idx="347">
                        <c:v>68.5</c:v>
                      </c:pt>
                      <c:pt idx="348">
                        <c:v>70.8</c:v>
                      </c:pt>
                      <c:pt idx="349">
                        <c:v>74.5</c:v>
                      </c:pt>
                      <c:pt idx="350">
                        <c:v>69.5</c:v>
                      </c:pt>
                      <c:pt idx="351">
                        <c:v>51.3</c:v>
                      </c:pt>
                      <c:pt idx="352">
                        <c:v>51</c:v>
                      </c:pt>
                      <c:pt idx="353">
                        <c:v>58.5</c:v>
                      </c:pt>
                      <c:pt idx="354">
                        <c:v>61.6</c:v>
                      </c:pt>
                      <c:pt idx="355">
                        <c:v>60.7</c:v>
                      </c:pt>
                      <c:pt idx="356">
                        <c:v>57.5</c:v>
                      </c:pt>
                      <c:pt idx="357">
                        <c:v>58.2</c:v>
                      </c:pt>
                      <c:pt idx="358">
                        <c:v>63</c:v>
                      </c:pt>
                      <c:pt idx="359">
                        <c:v>69.3</c:v>
                      </c:pt>
                      <c:pt idx="360">
                        <c:v>70.599999999999994</c:v>
                      </c:pt>
                      <c:pt idx="361">
                        <c:v>71.3</c:v>
                      </c:pt>
                      <c:pt idx="362">
                        <c:v>69.099999999999994</c:v>
                      </c:pt>
                      <c:pt idx="363">
                        <c:v>71.2</c:v>
                      </c:pt>
                      <c:pt idx="364">
                        <c:v>73.7</c:v>
                      </c:pt>
                      <c:pt idx="365">
                        <c:v>75.900000000000006</c:v>
                      </c:pt>
                      <c:pt idx="366">
                        <c:v>74.2</c:v>
                      </c:pt>
                      <c:pt idx="367">
                        <c:v>62.2</c:v>
                      </c:pt>
                      <c:pt idx="368">
                        <c:v>55.6</c:v>
                      </c:pt>
                      <c:pt idx="369">
                        <c:v>57.9</c:v>
                      </c:pt>
                      <c:pt idx="370">
                        <c:v>63.2</c:v>
                      </c:pt>
                      <c:pt idx="371">
                        <c:v>65.900000000000006</c:v>
                      </c:pt>
                      <c:pt idx="372">
                        <c:v>64.8</c:v>
                      </c:pt>
                      <c:pt idx="373">
                        <c:v>67.400000000000006</c:v>
                      </c:pt>
                      <c:pt idx="374">
                        <c:v>75.3</c:v>
                      </c:pt>
                      <c:pt idx="375">
                        <c:v>75.400000000000006</c:v>
                      </c:pt>
                      <c:pt idx="376">
                        <c:v>77.5</c:v>
                      </c:pt>
                      <c:pt idx="377">
                        <c:v>72.599999999999994</c:v>
                      </c:pt>
                      <c:pt idx="378">
                        <c:v>65</c:v>
                      </c:pt>
                      <c:pt idx="379">
                        <c:v>73.5</c:v>
                      </c:pt>
                      <c:pt idx="380">
                        <c:v>72.599999999999994</c:v>
                      </c:pt>
                      <c:pt idx="381">
                        <c:v>60</c:v>
                      </c:pt>
                      <c:pt idx="382">
                        <c:v>55</c:v>
                      </c:pt>
                      <c:pt idx="383">
                        <c:v>59.3</c:v>
                      </c:pt>
                      <c:pt idx="384">
                        <c:v>64.599999999999994</c:v>
                      </c:pt>
                      <c:pt idx="385">
                        <c:v>65.8</c:v>
                      </c:pt>
                      <c:pt idx="386">
                        <c:v>71.5</c:v>
                      </c:pt>
                      <c:pt idx="387">
                        <c:v>74.400000000000006</c:v>
                      </c:pt>
                      <c:pt idx="388">
                        <c:v>73.900000000000006</c:v>
                      </c:pt>
                      <c:pt idx="389">
                        <c:v>77</c:v>
                      </c:pt>
                      <c:pt idx="390">
                        <c:v>71.7</c:v>
                      </c:pt>
                      <c:pt idx="391">
                        <c:v>71.8</c:v>
                      </c:pt>
                      <c:pt idx="392">
                        <c:v>72</c:v>
                      </c:pt>
                      <c:pt idx="393">
                        <c:v>69.599999999999994</c:v>
                      </c:pt>
                      <c:pt idx="394">
                        <c:v>68.2</c:v>
                      </c:pt>
                      <c:pt idx="395">
                        <c:v>69.5</c:v>
                      </c:pt>
                      <c:pt idx="396">
                        <c:v>66.5</c:v>
                      </c:pt>
                      <c:pt idx="397">
                        <c:v>65.5</c:v>
                      </c:pt>
                      <c:pt idx="398">
                        <c:v>65.5</c:v>
                      </c:pt>
                      <c:pt idx="399">
                        <c:v>66.5</c:v>
                      </c:pt>
                      <c:pt idx="400">
                        <c:v>70.099999999999994</c:v>
                      </c:pt>
                      <c:pt idx="401">
                        <c:v>63.2</c:v>
                      </c:pt>
                      <c:pt idx="402">
                        <c:v>63</c:v>
                      </c:pt>
                      <c:pt idx="403">
                        <c:v>70.7</c:v>
                      </c:pt>
                      <c:pt idx="404">
                        <c:v>78.099999999999994</c:v>
                      </c:pt>
                      <c:pt idx="405">
                        <c:v>69.5</c:v>
                      </c:pt>
                      <c:pt idx="406">
                        <c:v>72.099999999999994</c:v>
                      </c:pt>
                      <c:pt idx="407">
                        <c:v>78.099999999999994</c:v>
                      </c:pt>
                      <c:pt idx="408">
                        <c:v>79.599999999999994</c:v>
                      </c:pt>
                      <c:pt idx="409">
                        <c:v>80</c:v>
                      </c:pt>
                      <c:pt idx="410">
                        <c:v>79</c:v>
                      </c:pt>
                      <c:pt idx="411">
                        <c:v>76.099999999999994</c:v>
                      </c:pt>
                      <c:pt idx="412">
                        <c:v>73.8</c:v>
                      </c:pt>
                      <c:pt idx="413">
                        <c:v>81.3</c:v>
                      </c:pt>
                      <c:pt idx="414">
                        <c:v>80.8</c:v>
                      </c:pt>
                      <c:pt idx="415">
                        <c:v>73.099999999999994</c:v>
                      </c:pt>
                      <c:pt idx="416">
                        <c:v>75.400000000000006</c:v>
                      </c:pt>
                      <c:pt idx="417">
                        <c:v>75.5</c:v>
                      </c:pt>
                      <c:pt idx="418">
                        <c:v>76.5</c:v>
                      </c:pt>
                      <c:pt idx="419">
                        <c:v>79.099999999999994</c:v>
                      </c:pt>
                      <c:pt idx="420">
                        <c:v>75.2</c:v>
                      </c:pt>
                      <c:pt idx="421">
                        <c:v>75.099999999999994</c:v>
                      </c:pt>
                      <c:pt idx="422">
                        <c:v>75</c:v>
                      </c:pt>
                      <c:pt idx="423">
                        <c:v>72.8</c:v>
                      </c:pt>
                      <c:pt idx="424">
                        <c:v>73.7</c:v>
                      </c:pt>
                      <c:pt idx="425">
                        <c:v>74</c:v>
                      </c:pt>
                      <c:pt idx="426">
                        <c:v>75.599999999999994</c:v>
                      </c:pt>
                      <c:pt idx="427">
                        <c:v>76.2</c:v>
                      </c:pt>
                      <c:pt idx="428">
                        <c:v>74.400000000000006</c:v>
                      </c:pt>
                      <c:pt idx="429">
                        <c:v>77.7</c:v>
                      </c:pt>
                      <c:pt idx="430">
                        <c:v>77.5</c:v>
                      </c:pt>
                      <c:pt idx="431">
                        <c:v>77.599999999999994</c:v>
                      </c:pt>
                      <c:pt idx="432">
                        <c:v>78.099999999999994</c:v>
                      </c:pt>
                      <c:pt idx="433">
                        <c:v>78.2</c:v>
                      </c:pt>
                      <c:pt idx="434">
                        <c:v>77.8</c:v>
                      </c:pt>
                      <c:pt idx="435">
                        <c:v>79.400000000000006</c:v>
                      </c:pt>
                      <c:pt idx="436">
                        <c:v>80.2</c:v>
                      </c:pt>
                      <c:pt idx="437">
                        <c:v>80.599999999999994</c:v>
                      </c:pt>
                      <c:pt idx="438">
                        <c:v>81</c:v>
                      </c:pt>
                      <c:pt idx="439">
                        <c:v>77.400000000000006</c:v>
                      </c:pt>
                      <c:pt idx="440">
                        <c:v>74.7</c:v>
                      </c:pt>
                      <c:pt idx="441">
                        <c:v>79.5</c:v>
                      </c:pt>
                      <c:pt idx="442">
                        <c:v>81</c:v>
                      </c:pt>
                      <c:pt idx="443">
                        <c:v>80</c:v>
                      </c:pt>
                      <c:pt idx="444">
                        <c:v>79.3</c:v>
                      </c:pt>
                      <c:pt idx="445">
                        <c:v>79.099999999999994</c:v>
                      </c:pt>
                      <c:pt idx="446">
                        <c:v>76.900000000000006</c:v>
                      </c:pt>
                      <c:pt idx="447">
                        <c:v>78.599999999999994</c:v>
                      </c:pt>
                      <c:pt idx="448">
                        <c:v>83</c:v>
                      </c:pt>
                      <c:pt idx="449">
                        <c:v>84.3</c:v>
                      </c:pt>
                      <c:pt idx="450">
                        <c:v>84.7</c:v>
                      </c:pt>
                      <c:pt idx="451">
                        <c:v>83.3</c:v>
                      </c:pt>
                      <c:pt idx="452">
                        <c:v>83.8</c:v>
                      </c:pt>
                      <c:pt idx="453">
                        <c:v>84.6</c:v>
                      </c:pt>
                      <c:pt idx="454">
                        <c:v>83.7</c:v>
                      </c:pt>
                      <c:pt idx="455">
                        <c:v>83.5</c:v>
                      </c:pt>
                      <c:pt idx="456">
                        <c:v>86.4</c:v>
                      </c:pt>
                      <c:pt idx="457">
                        <c:v>85.1</c:v>
                      </c:pt>
                      <c:pt idx="458">
                        <c:v>85.4</c:v>
                      </c:pt>
                      <c:pt idx="459">
                        <c:v>78.400000000000006</c:v>
                      </c:pt>
                      <c:pt idx="460">
                        <c:v>80.900000000000006</c:v>
                      </c:pt>
                      <c:pt idx="461">
                        <c:v>83</c:v>
                      </c:pt>
                      <c:pt idx="462">
                        <c:v>79.400000000000006</c:v>
                      </c:pt>
                      <c:pt idx="463">
                        <c:v>81</c:v>
                      </c:pt>
                      <c:pt idx="464">
                        <c:v>81.8</c:v>
                      </c:pt>
                      <c:pt idx="465">
                        <c:v>83.4</c:v>
                      </c:pt>
                      <c:pt idx="466">
                        <c:v>82.5</c:v>
                      </c:pt>
                      <c:pt idx="467">
                        <c:v>83.4</c:v>
                      </c:pt>
                      <c:pt idx="468">
                        <c:v>79.2</c:v>
                      </c:pt>
                      <c:pt idx="469">
                        <c:v>83.2</c:v>
                      </c:pt>
                      <c:pt idx="470">
                        <c:v>82.2</c:v>
                      </c:pt>
                      <c:pt idx="471">
                        <c:v>82.3</c:v>
                      </c:pt>
                      <c:pt idx="472">
                        <c:v>83.3</c:v>
                      </c:pt>
                      <c:pt idx="473">
                        <c:v>83.1</c:v>
                      </c:pt>
                      <c:pt idx="474">
                        <c:v>80.7</c:v>
                      </c:pt>
                      <c:pt idx="475">
                        <c:v>81.599999999999994</c:v>
                      </c:pt>
                      <c:pt idx="476">
                        <c:v>80.400000000000006</c:v>
                      </c:pt>
                      <c:pt idx="477">
                        <c:v>82.4</c:v>
                      </c:pt>
                      <c:pt idx="478">
                        <c:v>82.2</c:v>
                      </c:pt>
                      <c:pt idx="479">
                        <c:v>83</c:v>
                      </c:pt>
                      <c:pt idx="480">
                        <c:v>81.8</c:v>
                      </c:pt>
                      <c:pt idx="481">
                        <c:v>85.1</c:v>
                      </c:pt>
                      <c:pt idx="482">
                        <c:v>80.7</c:v>
                      </c:pt>
                      <c:pt idx="483">
                        <c:v>80.099999999999994</c:v>
                      </c:pt>
                      <c:pt idx="484">
                        <c:v>86</c:v>
                      </c:pt>
                      <c:pt idx="485">
                        <c:v>84.1</c:v>
                      </c:pt>
                      <c:pt idx="486">
                        <c:v>82.5</c:v>
                      </c:pt>
                      <c:pt idx="487">
                        <c:v>81.400000000000006</c:v>
                      </c:pt>
                      <c:pt idx="488">
                        <c:v>83.7</c:v>
                      </c:pt>
                      <c:pt idx="489">
                        <c:v>83.3</c:v>
                      </c:pt>
                      <c:pt idx="490">
                        <c:v>82.9</c:v>
                      </c:pt>
                      <c:pt idx="491">
                        <c:v>81.2</c:v>
                      </c:pt>
                      <c:pt idx="492">
                        <c:v>85.4</c:v>
                      </c:pt>
                      <c:pt idx="493">
                        <c:v>86.8</c:v>
                      </c:pt>
                      <c:pt idx="494">
                        <c:v>87.5</c:v>
                      </c:pt>
                      <c:pt idx="495">
                        <c:v>88.3</c:v>
                      </c:pt>
                      <c:pt idx="496">
                        <c:v>87.3</c:v>
                      </c:pt>
                      <c:pt idx="497">
                        <c:v>87.2</c:v>
                      </c:pt>
                      <c:pt idx="498">
                        <c:v>86.6</c:v>
                      </c:pt>
                      <c:pt idx="499">
                        <c:v>88.3</c:v>
                      </c:pt>
                      <c:pt idx="500">
                        <c:v>87.8</c:v>
                      </c:pt>
                      <c:pt idx="501">
                        <c:v>87.2</c:v>
                      </c:pt>
                      <c:pt idx="502">
                        <c:v>85.3</c:v>
                      </c:pt>
                      <c:pt idx="503">
                        <c:v>86.8</c:v>
                      </c:pt>
                      <c:pt idx="504">
                        <c:v>81</c:v>
                      </c:pt>
                      <c:pt idx="505">
                        <c:v>80.2</c:v>
                      </c:pt>
                      <c:pt idx="506">
                        <c:v>84.7</c:v>
                      </c:pt>
                      <c:pt idx="507">
                        <c:v>83.1</c:v>
                      </c:pt>
                      <c:pt idx="508">
                        <c:v>82.1</c:v>
                      </c:pt>
                      <c:pt idx="509">
                        <c:v>85.6</c:v>
                      </c:pt>
                      <c:pt idx="510">
                        <c:v>84.8</c:v>
                      </c:pt>
                      <c:pt idx="511">
                        <c:v>86.6</c:v>
                      </c:pt>
                      <c:pt idx="512">
                        <c:v>85.3</c:v>
                      </c:pt>
                      <c:pt idx="513">
                        <c:v>83.1</c:v>
                      </c:pt>
                      <c:pt idx="514">
                        <c:v>82.6</c:v>
                      </c:pt>
                      <c:pt idx="515">
                        <c:v>81.400000000000006</c:v>
                      </c:pt>
                      <c:pt idx="516">
                        <c:v>85.4</c:v>
                      </c:pt>
                      <c:pt idx="517">
                        <c:v>84.1</c:v>
                      </c:pt>
                      <c:pt idx="518">
                        <c:v>86</c:v>
                      </c:pt>
                      <c:pt idx="519">
                        <c:v>85.7</c:v>
                      </c:pt>
                      <c:pt idx="520">
                        <c:v>88.9</c:v>
                      </c:pt>
                      <c:pt idx="521">
                        <c:v>86.5</c:v>
                      </c:pt>
                      <c:pt idx="522">
                        <c:v>86.8</c:v>
                      </c:pt>
                      <c:pt idx="523">
                        <c:v>86.3</c:v>
                      </c:pt>
                      <c:pt idx="524">
                        <c:v>87.4</c:v>
                      </c:pt>
                      <c:pt idx="525">
                        <c:v>86.7</c:v>
                      </c:pt>
                      <c:pt idx="526">
                        <c:v>86.8</c:v>
                      </c:pt>
                      <c:pt idx="527">
                        <c:v>85.7</c:v>
                      </c:pt>
                      <c:pt idx="528">
                        <c:v>80.5</c:v>
                      </c:pt>
                      <c:pt idx="529">
                        <c:v>80.5</c:v>
                      </c:pt>
                      <c:pt idx="530">
                        <c:v>83.4</c:v>
                      </c:pt>
                      <c:pt idx="531">
                        <c:v>78.099999999999994</c:v>
                      </c:pt>
                      <c:pt idx="532">
                        <c:v>82</c:v>
                      </c:pt>
                      <c:pt idx="533">
                        <c:v>81.8</c:v>
                      </c:pt>
                      <c:pt idx="534">
                        <c:v>82.1</c:v>
                      </c:pt>
                      <c:pt idx="535">
                        <c:v>83.1</c:v>
                      </c:pt>
                      <c:pt idx="536">
                        <c:v>84.7</c:v>
                      </c:pt>
                      <c:pt idx="537">
                        <c:v>84.5</c:v>
                      </c:pt>
                      <c:pt idx="538">
                        <c:v>83.9</c:v>
                      </c:pt>
                      <c:pt idx="539">
                        <c:v>81.3</c:v>
                      </c:pt>
                      <c:pt idx="540">
                        <c:v>82.8</c:v>
                      </c:pt>
                      <c:pt idx="541">
                        <c:v>81.7</c:v>
                      </c:pt>
                      <c:pt idx="542">
                        <c:v>81.400000000000006</c:v>
                      </c:pt>
                      <c:pt idx="543">
                        <c:v>79.3</c:v>
                      </c:pt>
                      <c:pt idx="544">
                        <c:v>78.400000000000006</c:v>
                      </c:pt>
                      <c:pt idx="545">
                        <c:v>77.400000000000006</c:v>
                      </c:pt>
                      <c:pt idx="546">
                        <c:v>81.7</c:v>
                      </c:pt>
                      <c:pt idx="547">
                        <c:v>76.400000000000006</c:v>
                      </c:pt>
                      <c:pt idx="548">
                        <c:v>77.5</c:v>
                      </c:pt>
                      <c:pt idx="549">
                        <c:v>81.5</c:v>
                      </c:pt>
                      <c:pt idx="550">
                        <c:v>78.8</c:v>
                      </c:pt>
                      <c:pt idx="551">
                        <c:v>78.599999999999994</c:v>
                      </c:pt>
                      <c:pt idx="552">
                        <c:v>79</c:v>
                      </c:pt>
                      <c:pt idx="553">
                        <c:v>80.2</c:v>
                      </c:pt>
                      <c:pt idx="554">
                        <c:v>80.8</c:v>
                      </c:pt>
                      <c:pt idx="555">
                        <c:v>75.8</c:v>
                      </c:pt>
                      <c:pt idx="556">
                        <c:v>72.5</c:v>
                      </c:pt>
                      <c:pt idx="557">
                        <c:v>71.3</c:v>
                      </c:pt>
                      <c:pt idx="558">
                        <c:v>71.400000000000006</c:v>
                      </c:pt>
                      <c:pt idx="559">
                        <c:v>73.099999999999994</c:v>
                      </c:pt>
                      <c:pt idx="560">
                        <c:v>77.099999999999994</c:v>
                      </c:pt>
                      <c:pt idx="561">
                        <c:v>77.3</c:v>
                      </c:pt>
                      <c:pt idx="562">
                        <c:v>74.5</c:v>
                      </c:pt>
                      <c:pt idx="563">
                        <c:v>77.3</c:v>
                      </c:pt>
                      <c:pt idx="564">
                        <c:v>79.400000000000006</c:v>
                      </c:pt>
                      <c:pt idx="565">
                        <c:v>77.8</c:v>
                      </c:pt>
                      <c:pt idx="566">
                        <c:v>77.3</c:v>
                      </c:pt>
                      <c:pt idx="567">
                        <c:v>76.5</c:v>
                      </c:pt>
                      <c:pt idx="568">
                        <c:v>76.2</c:v>
                      </c:pt>
                      <c:pt idx="569">
                        <c:v>77.5</c:v>
                      </c:pt>
                      <c:pt idx="570">
                        <c:v>78</c:v>
                      </c:pt>
                      <c:pt idx="571">
                        <c:v>78.2</c:v>
                      </c:pt>
                      <c:pt idx="572">
                        <c:v>77.5</c:v>
                      </c:pt>
                      <c:pt idx="573">
                        <c:v>77.5</c:v>
                      </c:pt>
                      <c:pt idx="574">
                        <c:v>79.2</c:v>
                      </c:pt>
                      <c:pt idx="575">
                        <c:v>79.8</c:v>
                      </c:pt>
                      <c:pt idx="576">
                        <c:v>79.8</c:v>
                      </c:pt>
                      <c:pt idx="577">
                        <c:v>79.8</c:v>
                      </c:pt>
                      <c:pt idx="578">
                        <c:v>79.900000000000006</c:v>
                      </c:pt>
                      <c:pt idx="579">
                        <c:v>71.8</c:v>
                      </c:pt>
                      <c:pt idx="580">
                        <c:v>67.7</c:v>
                      </c:pt>
                      <c:pt idx="581">
                        <c:v>67.3</c:v>
                      </c:pt>
                      <c:pt idx="582">
                        <c:v>71.3</c:v>
                      </c:pt>
                      <c:pt idx="583">
                        <c:v>78.099999999999994</c:v>
                      </c:pt>
                      <c:pt idx="584">
                        <c:v>77.400000000000006</c:v>
                      </c:pt>
                      <c:pt idx="585">
                        <c:v>76.900000000000006</c:v>
                      </c:pt>
                      <c:pt idx="586">
                        <c:v>76.8</c:v>
                      </c:pt>
                      <c:pt idx="587">
                        <c:v>77.8</c:v>
                      </c:pt>
                      <c:pt idx="588">
                        <c:v>77.7</c:v>
                      </c:pt>
                      <c:pt idx="589">
                        <c:v>74.3</c:v>
                      </c:pt>
                      <c:pt idx="590">
                        <c:v>76</c:v>
                      </c:pt>
                      <c:pt idx="591">
                        <c:v>66.900000000000006</c:v>
                      </c:pt>
                      <c:pt idx="592">
                        <c:v>62.1</c:v>
                      </c:pt>
                      <c:pt idx="593">
                        <c:v>58.9</c:v>
                      </c:pt>
                      <c:pt idx="594">
                        <c:v>62.9</c:v>
                      </c:pt>
                      <c:pt idx="595">
                        <c:v>56.6</c:v>
                      </c:pt>
                      <c:pt idx="596">
                        <c:v>56.3</c:v>
                      </c:pt>
                      <c:pt idx="597">
                        <c:v>48.4</c:v>
                      </c:pt>
                      <c:pt idx="598">
                        <c:v>49</c:v>
                      </c:pt>
                      <c:pt idx="599">
                        <c:v>47.4</c:v>
                      </c:pt>
                      <c:pt idx="600">
                        <c:v>45.5</c:v>
                      </c:pt>
                      <c:pt idx="601">
                        <c:v>45.2</c:v>
                      </c:pt>
                      <c:pt idx="602">
                        <c:v>47.5</c:v>
                      </c:pt>
                      <c:pt idx="603">
                        <c:v>52.6</c:v>
                      </c:pt>
                      <c:pt idx="604">
                        <c:v>52.8</c:v>
                      </c:pt>
                      <c:pt idx="605">
                        <c:v>62.3</c:v>
                      </c:pt>
                      <c:pt idx="606">
                        <c:v>49.4</c:v>
                      </c:pt>
                      <c:pt idx="607">
                        <c:v>46.1</c:v>
                      </c:pt>
                      <c:pt idx="608">
                        <c:v>53</c:v>
                      </c:pt>
                      <c:pt idx="609">
                        <c:v>55.4</c:v>
                      </c:pt>
                      <c:pt idx="610">
                        <c:v>67.599999999999994</c:v>
                      </c:pt>
                      <c:pt idx="611">
                        <c:v>69.2</c:v>
                      </c:pt>
                      <c:pt idx="612">
                        <c:v>55</c:v>
                      </c:pt>
                      <c:pt idx="613">
                        <c:v>44.6</c:v>
                      </c:pt>
                      <c:pt idx="614">
                        <c:v>50.9</c:v>
                      </c:pt>
                      <c:pt idx="615">
                        <c:v>63.9</c:v>
                      </c:pt>
                      <c:pt idx="616">
                        <c:v>54</c:v>
                      </c:pt>
                      <c:pt idx="617">
                        <c:v>47</c:v>
                      </c:pt>
                      <c:pt idx="618">
                        <c:v>57.3</c:v>
                      </c:pt>
                      <c:pt idx="619">
                        <c:v>58.2</c:v>
                      </c:pt>
                      <c:pt idx="620">
                        <c:v>42.1</c:v>
                      </c:pt>
                      <c:pt idx="621">
                        <c:v>39.4</c:v>
                      </c:pt>
                      <c:pt idx="622">
                        <c:v>50.7</c:v>
                      </c:pt>
                      <c:pt idx="623">
                        <c:v>42.3</c:v>
                      </c:pt>
                      <c:pt idx="624">
                        <c:v>54.6</c:v>
                      </c:pt>
                      <c:pt idx="625">
                        <c:v>57.9</c:v>
                      </c:pt>
                      <c:pt idx="626">
                        <c:v>56</c:v>
                      </c:pt>
                      <c:pt idx="627">
                        <c:v>59.1</c:v>
                      </c:pt>
                      <c:pt idx="628">
                        <c:v>66.7</c:v>
                      </c:pt>
                      <c:pt idx="629">
                        <c:v>65.3</c:v>
                      </c:pt>
                      <c:pt idx="630">
                        <c:v>62.7</c:v>
                      </c:pt>
                      <c:pt idx="631">
                        <c:v>44.8</c:v>
                      </c:pt>
                      <c:pt idx="632">
                        <c:v>48.5</c:v>
                      </c:pt>
                      <c:pt idx="633">
                        <c:v>63.5</c:v>
                      </c:pt>
                      <c:pt idx="634">
                        <c:v>74.7</c:v>
                      </c:pt>
                      <c:pt idx="635">
                        <c:v>59.6</c:v>
                      </c:pt>
                      <c:pt idx="636">
                        <c:v>43.3</c:v>
                      </c:pt>
                      <c:pt idx="637">
                        <c:v>49.2</c:v>
                      </c:pt>
                      <c:pt idx="638">
                        <c:v>62.7</c:v>
                      </c:pt>
                      <c:pt idx="639">
                        <c:v>69.8</c:v>
                      </c:pt>
                      <c:pt idx="640">
                        <c:v>70.900000000000006</c:v>
                      </c:pt>
                      <c:pt idx="641">
                        <c:v>68.7</c:v>
                      </c:pt>
                      <c:pt idx="642">
                        <c:v>60.9</c:v>
                      </c:pt>
                      <c:pt idx="643">
                        <c:v>42.6</c:v>
                      </c:pt>
                      <c:pt idx="644">
                        <c:v>41.3</c:v>
                      </c:pt>
                      <c:pt idx="645">
                        <c:v>45</c:v>
                      </c:pt>
                      <c:pt idx="646">
                        <c:v>45.6</c:v>
                      </c:pt>
                      <c:pt idx="647">
                        <c:v>53.6</c:v>
                      </c:pt>
                      <c:pt idx="648">
                        <c:v>66.3</c:v>
                      </c:pt>
                      <c:pt idx="649">
                        <c:v>69.3</c:v>
                      </c:pt>
                      <c:pt idx="650">
                        <c:v>70</c:v>
                      </c:pt>
                      <c:pt idx="651">
                        <c:v>72.400000000000006</c:v>
                      </c:pt>
                      <c:pt idx="652">
                        <c:v>71.5</c:v>
                      </c:pt>
                      <c:pt idx="653">
                        <c:v>72.3</c:v>
                      </c:pt>
                      <c:pt idx="654">
                        <c:v>65.099999999999994</c:v>
                      </c:pt>
                      <c:pt idx="655">
                        <c:v>72</c:v>
                      </c:pt>
                      <c:pt idx="656">
                        <c:v>73.7</c:v>
                      </c:pt>
                      <c:pt idx="657">
                        <c:v>36.299999999999997</c:v>
                      </c:pt>
                      <c:pt idx="658">
                        <c:v>32.9</c:v>
                      </c:pt>
                      <c:pt idx="659">
                        <c:v>40.5</c:v>
                      </c:pt>
                      <c:pt idx="660">
                        <c:v>52.9</c:v>
                      </c:pt>
                      <c:pt idx="661">
                        <c:v>41.7</c:v>
                      </c:pt>
                      <c:pt idx="662">
                        <c:v>34.6</c:v>
                      </c:pt>
                      <c:pt idx="663">
                        <c:v>54.3</c:v>
                      </c:pt>
                      <c:pt idx="664">
                        <c:v>64.3</c:v>
                      </c:pt>
                      <c:pt idx="665">
                        <c:v>41.9</c:v>
                      </c:pt>
                      <c:pt idx="666">
                        <c:v>43.3</c:v>
                      </c:pt>
                      <c:pt idx="667">
                        <c:v>47.7</c:v>
                      </c:pt>
                      <c:pt idx="668">
                        <c:v>54.1</c:v>
                      </c:pt>
                      <c:pt idx="669">
                        <c:v>53.4</c:v>
                      </c:pt>
                      <c:pt idx="670">
                        <c:v>44.1</c:v>
                      </c:pt>
                      <c:pt idx="671">
                        <c:v>39.700000000000003</c:v>
                      </c:pt>
                      <c:pt idx="672">
                        <c:v>44.3</c:v>
                      </c:pt>
                      <c:pt idx="673">
                        <c:v>50.1</c:v>
                      </c:pt>
                      <c:pt idx="674">
                        <c:v>60.1</c:v>
                      </c:pt>
                      <c:pt idx="675">
                        <c:v>36.1</c:v>
                      </c:pt>
                      <c:pt idx="676">
                        <c:v>29.5</c:v>
                      </c:pt>
                      <c:pt idx="677">
                        <c:v>30.1</c:v>
                      </c:pt>
                      <c:pt idx="678">
                        <c:v>41</c:v>
                      </c:pt>
                      <c:pt idx="679">
                        <c:v>46.8</c:v>
                      </c:pt>
                      <c:pt idx="680">
                        <c:v>46.7</c:v>
                      </c:pt>
                      <c:pt idx="681">
                        <c:v>35.5</c:v>
                      </c:pt>
                      <c:pt idx="682">
                        <c:v>41.8</c:v>
                      </c:pt>
                      <c:pt idx="683">
                        <c:v>46.2</c:v>
                      </c:pt>
                      <c:pt idx="684">
                        <c:v>39.799999999999997</c:v>
                      </c:pt>
                      <c:pt idx="685">
                        <c:v>51.4</c:v>
                      </c:pt>
                      <c:pt idx="686">
                        <c:v>51.7</c:v>
                      </c:pt>
                      <c:pt idx="687">
                        <c:v>58.5</c:v>
                      </c:pt>
                      <c:pt idx="688">
                        <c:v>60.4</c:v>
                      </c:pt>
                      <c:pt idx="689">
                        <c:v>36.299999999999997</c:v>
                      </c:pt>
                      <c:pt idx="690">
                        <c:v>31.2</c:v>
                      </c:pt>
                      <c:pt idx="691">
                        <c:v>34.4</c:v>
                      </c:pt>
                      <c:pt idx="692">
                        <c:v>38.799999999999997</c:v>
                      </c:pt>
                      <c:pt idx="693">
                        <c:v>43.7</c:v>
                      </c:pt>
                      <c:pt idx="694">
                        <c:v>43.5</c:v>
                      </c:pt>
                      <c:pt idx="695">
                        <c:v>51.6</c:v>
                      </c:pt>
                      <c:pt idx="696">
                        <c:v>52.5</c:v>
                      </c:pt>
                      <c:pt idx="697">
                        <c:v>57.4</c:v>
                      </c:pt>
                      <c:pt idx="698">
                        <c:v>45</c:v>
                      </c:pt>
                      <c:pt idx="699">
                        <c:v>40.5</c:v>
                      </c:pt>
                      <c:pt idx="700">
                        <c:v>50.6</c:v>
                      </c:pt>
                      <c:pt idx="701">
                        <c:v>55</c:v>
                      </c:pt>
                      <c:pt idx="702">
                        <c:v>66.2</c:v>
                      </c:pt>
                      <c:pt idx="703">
                        <c:v>66.5</c:v>
                      </c:pt>
                      <c:pt idx="704">
                        <c:v>41.5</c:v>
                      </c:pt>
                      <c:pt idx="705">
                        <c:v>42.6</c:v>
                      </c:pt>
                      <c:pt idx="706">
                        <c:v>52.3</c:v>
                      </c:pt>
                      <c:pt idx="707">
                        <c:v>66.7</c:v>
                      </c:pt>
                      <c:pt idx="708">
                        <c:v>71.099999999999994</c:v>
                      </c:pt>
                      <c:pt idx="709">
                        <c:v>43.2</c:v>
                      </c:pt>
                      <c:pt idx="710">
                        <c:v>41</c:v>
                      </c:pt>
                      <c:pt idx="711">
                        <c:v>38.200000000000003</c:v>
                      </c:pt>
                      <c:pt idx="712">
                        <c:v>36.4</c:v>
                      </c:pt>
                      <c:pt idx="713">
                        <c:v>39.5</c:v>
                      </c:pt>
                      <c:pt idx="714">
                        <c:v>38.5</c:v>
                      </c:pt>
                      <c:pt idx="715">
                        <c:v>51.9</c:v>
                      </c:pt>
                      <c:pt idx="716">
                        <c:v>55.9</c:v>
                      </c:pt>
                      <c:pt idx="717">
                        <c:v>60.6</c:v>
                      </c:pt>
                      <c:pt idx="718">
                        <c:v>60.8</c:v>
                      </c:pt>
                      <c:pt idx="719">
                        <c:v>69.400000000000006</c:v>
                      </c:pt>
                      <c:pt idx="720">
                        <c:v>74.8</c:v>
                      </c:pt>
                      <c:pt idx="721">
                        <c:v>56.2</c:v>
                      </c:pt>
                      <c:pt idx="722">
                        <c:v>43.3</c:v>
                      </c:pt>
                      <c:pt idx="723">
                        <c:v>44.9</c:v>
                      </c:pt>
                      <c:pt idx="724">
                        <c:v>45.2</c:v>
                      </c:pt>
                      <c:pt idx="725">
                        <c:v>45.4</c:v>
                      </c:pt>
                      <c:pt idx="726">
                        <c:v>37.799999999999997</c:v>
                      </c:pt>
                      <c:pt idx="727">
                        <c:v>32.5</c:v>
                      </c:pt>
                      <c:pt idx="728">
                        <c:v>52.6</c:v>
                      </c:pt>
                      <c:pt idx="729">
                        <c:v>58.1</c:v>
                      </c:pt>
                      <c:pt idx="730">
                        <c:v>60.1</c:v>
                      </c:pt>
                      <c:pt idx="731">
                        <c:v>65.7</c:v>
                      </c:pt>
                      <c:pt idx="732">
                        <c:v>61.7</c:v>
                      </c:pt>
                      <c:pt idx="733">
                        <c:v>56.3</c:v>
                      </c:pt>
                      <c:pt idx="734">
                        <c:v>59.7</c:v>
                      </c:pt>
                      <c:pt idx="735">
                        <c:v>65.099999999999994</c:v>
                      </c:pt>
                      <c:pt idx="736">
                        <c:v>59.4</c:v>
                      </c:pt>
                      <c:pt idx="737">
                        <c:v>54.9</c:v>
                      </c:pt>
                      <c:pt idx="738">
                        <c:v>54.1</c:v>
                      </c:pt>
                      <c:pt idx="739">
                        <c:v>57.5</c:v>
                      </c:pt>
                      <c:pt idx="740">
                        <c:v>60.4</c:v>
                      </c:pt>
                      <c:pt idx="741">
                        <c:v>65.3</c:v>
                      </c:pt>
                      <c:pt idx="742">
                        <c:v>65.7</c:v>
                      </c:pt>
                      <c:pt idx="743">
                        <c:v>72.400000000000006</c:v>
                      </c:pt>
                      <c:pt idx="744">
                        <c:v>67.099999999999994</c:v>
                      </c:pt>
                      <c:pt idx="745">
                        <c:v>56.4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Weather!$P$3:$P$748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0</c:v>
                      </c:pt>
                      <c:pt idx="1">
                        <c:v>0</c:v>
                      </c:pt>
                      <c:pt idx="2">
                        <c:v>0.01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7.0000000000000007E-2</c:v>
                      </c:pt>
                      <c:pt idx="6">
                        <c:v>0.02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0.01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0.06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0.05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0.22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0.09</c:v>
                      </c:pt>
                      <c:pt idx="34">
                        <c:v>2.29</c:v>
                      </c:pt>
                      <c:pt idx="35">
                        <c:v>0.56999999999999995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0.1</c:v>
                      </c:pt>
                      <c:pt idx="40">
                        <c:v>0</c:v>
                      </c:pt>
                      <c:pt idx="41">
                        <c:v>0.03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1.23</c:v>
                      </c:pt>
                      <c:pt idx="45">
                        <c:v>0.77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0.88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7.0000000000000007E-2</c:v>
                      </c:pt>
                      <c:pt idx="60">
                        <c:v>5.33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0.09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0.23</c:v>
                      </c:pt>
                      <c:pt idx="70">
                        <c:v>0</c:v>
                      </c:pt>
                      <c:pt idx="71">
                        <c:v>0.49</c:v>
                      </c:pt>
                      <c:pt idx="72">
                        <c:v>0.37</c:v>
                      </c:pt>
                      <c:pt idx="73">
                        <c:v>0</c:v>
                      </c:pt>
                      <c:pt idx="74">
                        <c:v>0.01</c:v>
                      </c:pt>
                      <c:pt idx="75">
                        <c:v>0</c:v>
                      </c:pt>
                      <c:pt idx="76">
                        <c:v>0.89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0.04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1.56</c:v>
                      </c:pt>
                      <c:pt idx="85">
                        <c:v>0.75</c:v>
                      </c:pt>
                      <c:pt idx="86">
                        <c:v>1.91</c:v>
                      </c:pt>
                      <c:pt idx="87">
                        <c:v>0.85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0.14000000000000001</c:v>
                      </c:pt>
                      <c:pt idx="99">
                        <c:v>0.68</c:v>
                      </c:pt>
                      <c:pt idx="100">
                        <c:v>0.98</c:v>
                      </c:pt>
                      <c:pt idx="101">
                        <c:v>2.0099999999999998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0.62</c:v>
                      </c:pt>
                      <c:pt idx="107">
                        <c:v>0.23</c:v>
                      </c:pt>
                      <c:pt idx="108">
                        <c:v>0</c:v>
                      </c:pt>
                      <c:pt idx="109">
                        <c:v>0.46</c:v>
                      </c:pt>
                      <c:pt idx="110">
                        <c:v>0.61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2.12</c:v>
                      </c:pt>
                      <c:pt idx="114">
                        <c:v>0.4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0.2</c:v>
                      </c:pt>
                      <c:pt idx="121">
                        <c:v>0</c:v>
                      </c:pt>
                      <c:pt idx="122">
                        <c:v>1.68</c:v>
                      </c:pt>
                      <c:pt idx="123">
                        <c:v>1.99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7.0000000000000007E-2</c:v>
                      </c:pt>
                      <c:pt idx="127">
                        <c:v>0.01</c:v>
                      </c:pt>
                      <c:pt idx="128">
                        <c:v>0.54</c:v>
                      </c:pt>
                      <c:pt idx="129">
                        <c:v>0</c:v>
                      </c:pt>
                      <c:pt idx="130">
                        <c:v>0.17</c:v>
                      </c:pt>
                      <c:pt idx="131">
                        <c:v>0.53</c:v>
                      </c:pt>
                      <c:pt idx="132">
                        <c:v>0.25</c:v>
                      </c:pt>
                      <c:pt idx="133">
                        <c:v>1.1200000000000001</c:v>
                      </c:pt>
                      <c:pt idx="134">
                        <c:v>1.65</c:v>
                      </c:pt>
                      <c:pt idx="135">
                        <c:v>3.33</c:v>
                      </c:pt>
                      <c:pt idx="136">
                        <c:v>0.09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0.32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0.14000000000000001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1.43</c:v>
                      </c:pt>
                      <c:pt idx="150">
                        <c:v>0.01</c:v>
                      </c:pt>
                      <c:pt idx="151">
                        <c:v>1.27</c:v>
                      </c:pt>
                      <c:pt idx="152">
                        <c:v>0.21</c:v>
                      </c:pt>
                      <c:pt idx="153">
                        <c:v>0.21</c:v>
                      </c:pt>
                      <c:pt idx="154">
                        <c:v>7.0000000000000007E-2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0.32</c:v>
                      </c:pt>
                      <c:pt idx="162">
                        <c:v>0.02</c:v>
                      </c:pt>
                      <c:pt idx="163">
                        <c:v>0.04</c:v>
                      </c:pt>
                      <c:pt idx="164">
                        <c:v>0.02</c:v>
                      </c:pt>
                      <c:pt idx="165">
                        <c:v>0.98</c:v>
                      </c:pt>
                      <c:pt idx="166">
                        <c:v>0.89</c:v>
                      </c:pt>
                      <c:pt idx="167">
                        <c:v>0.19</c:v>
                      </c:pt>
                      <c:pt idx="168">
                        <c:v>0.13</c:v>
                      </c:pt>
                      <c:pt idx="169">
                        <c:v>0.01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7.0000000000000007E-2</c:v>
                      </c:pt>
                      <c:pt idx="178">
                        <c:v>0.01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0.25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0.13</c:v>
                      </c:pt>
                      <c:pt idx="188">
                        <c:v>1.0900000000000001</c:v>
                      </c:pt>
                      <c:pt idx="189">
                        <c:v>0.04</c:v>
                      </c:pt>
                      <c:pt idx="190">
                        <c:v>0.11</c:v>
                      </c:pt>
                      <c:pt idx="191">
                        <c:v>0.01</c:v>
                      </c:pt>
                      <c:pt idx="192">
                        <c:v>0.03</c:v>
                      </c:pt>
                      <c:pt idx="193">
                        <c:v>0</c:v>
                      </c:pt>
                      <c:pt idx="194">
                        <c:v>0.04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0.33</c:v>
                      </c:pt>
                      <c:pt idx="208">
                        <c:v>0.28999999999999998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1.1100000000000001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0.02</c:v>
                      </c:pt>
                      <c:pt idx="227">
                        <c:v>2.93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0.12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0.01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3.68</c:v>
                      </c:pt>
                      <c:pt idx="256">
                        <c:v>7.0000000000000007E-2</c:v>
                      </c:pt>
                      <c:pt idx="257">
                        <c:v>0.38</c:v>
                      </c:pt>
                      <c:pt idx="258">
                        <c:v>0.57999999999999996</c:v>
                      </c:pt>
                      <c:pt idx="259">
                        <c:v>1.29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0.44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0.16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0.24</c:v>
                      </c:pt>
                      <c:pt idx="273">
                        <c:v>0.11</c:v>
                      </c:pt>
                      <c:pt idx="274">
                        <c:v>0</c:v>
                      </c:pt>
                      <c:pt idx="275">
                        <c:v>0.33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0.82</c:v>
                      </c:pt>
                      <c:pt idx="280">
                        <c:v>0.01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1.69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0.01</c:v>
                      </c:pt>
                      <c:pt idx="291">
                        <c:v>0.25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0.8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0.47</c:v>
                      </c:pt>
                      <c:pt idx="302">
                        <c:v>0.02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0.01</c:v>
                      </c:pt>
                      <c:pt idx="313">
                        <c:v>0.64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0.01</c:v>
                      </c:pt>
                      <c:pt idx="318">
                        <c:v>7.0000000000000007E-2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0.02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0.12</c:v>
                      </c:pt>
                      <c:pt idx="328">
                        <c:v>0.06</c:v>
                      </c:pt>
                      <c:pt idx="329">
                        <c:v>0</c:v>
                      </c:pt>
                      <c:pt idx="330">
                        <c:v>0.17</c:v>
                      </c:pt>
                      <c:pt idx="331">
                        <c:v>0</c:v>
                      </c:pt>
                      <c:pt idx="332">
                        <c:v>0.13</c:v>
                      </c:pt>
                      <c:pt idx="333">
                        <c:v>2.68</c:v>
                      </c:pt>
                      <c:pt idx="334">
                        <c:v>0.37</c:v>
                      </c:pt>
                      <c:pt idx="335">
                        <c:v>0</c:v>
                      </c:pt>
                      <c:pt idx="336">
                        <c:v>0.01</c:v>
                      </c:pt>
                      <c:pt idx="337">
                        <c:v>0.18</c:v>
                      </c:pt>
                      <c:pt idx="338">
                        <c:v>0</c:v>
                      </c:pt>
                      <c:pt idx="339">
                        <c:v>1.1100000000000001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0.49</c:v>
                      </c:pt>
                      <c:pt idx="352">
                        <c:v>0.6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0.03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0.65</c:v>
                      </c:pt>
                      <c:pt idx="366">
                        <c:v>0</c:v>
                      </c:pt>
                      <c:pt idx="367">
                        <c:v>1.21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6.37</c:v>
                      </c:pt>
                      <c:pt idx="374">
                        <c:v>0.37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0.06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2.69</c:v>
                      </c:pt>
                      <c:pt idx="389">
                        <c:v>0</c:v>
                      </c:pt>
                      <c:pt idx="390">
                        <c:v>2.04</c:v>
                      </c:pt>
                      <c:pt idx="391">
                        <c:v>0.31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3.71</c:v>
                      </c:pt>
                      <c:pt idx="395">
                        <c:v>1.61</c:v>
                      </c:pt>
                      <c:pt idx="396">
                        <c:v>0.86</c:v>
                      </c:pt>
                      <c:pt idx="397">
                        <c:v>0.66</c:v>
                      </c:pt>
                      <c:pt idx="398">
                        <c:v>0.96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0.01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0.5</c:v>
                      </c:pt>
                      <c:pt idx="414">
                        <c:v>0</c:v>
                      </c:pt>
                      <c:pt idx="415">
                        <c:v>2.02</c:v>
                      </c:pt>
                      <c:pt idx="416">
                        <c:v>1.1200000000000001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2.8</c:v>
                      </c:pt>
                      <c:pt idx="421">
                        <c:v>1.3</c:v>
                      </c:pt>
                      <c:pt idx="422">
                        <c:v>3.39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0.08</c:v>
                      </c:pt>
                      <c:pt idx="431">
                        <c:v>0.76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7.0000000000000007E-2</c:v>
                      </c:pt>
                      <c:pt idx="444">
                        <c:v>0.08</c:v>
                      </c:pt>
                      <c:pt idx="445">
                        <c:v>0.1</c:v>
                      </c:pt>
                      <c:pt idx="446">
                        <c:v>0.14000000000000001</c:v>
                      </c:pt>
                      <c:pt idx="447">
                        <c:v>0.14000000000000001</c:v>
                      </c:pt>
                      <c:pt idx="448">
                        <c:v>0.43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0.49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0.01</c:v>
                      </c:pt>
                      <c:pt idx="460">
                        <c:v>1.54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0.1</c:v>
                      </c:pt>
                      <c:pt idx="465">
                        <c:v>1.48</c:v>
                      </c:pt>
                      <c:pt idx="466">
                        <c:v>0.94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0.04</c:v>
                      </c:pt>
                      <c:pt idx="471">
                        <c:v>0.21</c:v>
                      </c:pt>
                      <c:pt idx="472">
                        <c:v>1.6</c:v>
                      </c:pt>
                      <c:pt idx="473">
                        <c:v>0</c:v>
                      </c:pt>
                      <c:pt idx="474">
                        <c:v>1.46</c:v>
                      </c:pt>
                      <c:pt idx="475">
                        <c:v>1.1200000000000001</c:v>
                      </c:pt>
                      <c:pt idx="476">
                        <c:v>0.76</c:v>
                      </c:pt>
                      <c:pt idx="477">
                        <c:v>1.83</c:v>
                      </c:pt>
                      <c:pt idx="478">
                        <c:v>0</c:v>
                      </c:pt>
                      <c:pt idx="479">
                        <c:v>0.6</c:v>
                      </c:pt>
                      <c:pt idx="480">
                        <c:v>7.0000000000000007E-2</c:v>
                      </c:pt>
                      <c:pt idx="481">
                        <c:v>0.12</c:v>
                      </c:pt>
                      <c:pt idx="482">
                        <c:v>0</c:v>
                      </c:pt>
                      <c:pt idx="483">
                        <c:v>1.45</c:v>
                      </c:pt>
                      <c:pt idx="484">
                        <c:v>1.03</c:v>
                      </c:pt>
                      <c:pt idx="485">
                        <c:v>0</c:v>
                      </c:pt>
                      <c:pt idx="486">
                        <c:v>0.43</c:v>
                      </c:pt>
                      <c:pt idx="487">
                        <c:v>0.83</c:v>
                      </c:pt>
                      <c:pt idx="488">
                        <c:v>0.35</c:v>
                      </c:pt>
                      <c:pt idx="489">
                        <c:v>0.02</c:v>
                      </c:pt>
                      <c:pt idx="490">
                        <c:v>0.02</c:v>
                      </c:pt>
                      <c:pt idx="491">
                        <c:v>0.28999999999999998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0.17</c:v>
                      </c:pt>
                      <c:pt idx="497">
                        <c:v>0.02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0.02</c:v>
                      </c:pt>
                      <c:pt idx="504">
                        <c:v>0</c:v>
                      </c:pt>
                      <c:pt idx="505">
                        <c:v>1</c:v>
                      </c:pt>
                      <c:pt idx="506">
                        <c:v>0.83</c:v>
                      </c:pt>
                      <c:pt idx="507">
                        <c:v>0.01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0.01</c:v>
                      </c:pt>
                      <c:pt idx="512">
                        <c:v>0</c:v>
                      </c:pt>
                      <c:pt idx="513">
                        <c:v>0.04</c:v>
                      </c:pt>
                      <c:pt idx="514">
                        <c:v>0.01</c:v>
                      </c:pt>
                      <c:pt idx="515">
                        <c:v>0</c:v>
                      </c:pt>
                      <c:pt idx="516">
                        <c:v>1.52</c:v>
                      </c:pt>
                      <c:pt idx="517">
                        <c:v>0</c:v>
                      </c:pt>
                      <c:pt idx="518">
                        <c:v>0.21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0.09</c:v>
                      </c:pt>
                      <c:pt idx="522">
                        <c:v>0.51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0.45</c:v>
                      </c:pt>
                      <c:pt idx="530">
                        <c:v>7.0000000000000007E-2</c:v>
                      </c:pt>
                      <c:pt idx="531">
                        <c:v>0.34</c:v>
                      </c:pt>
                      <c:pt idx="532">
                        <c:v>4.3899999999999997</c:v>
                      </c:pt>
                      <c:pt idx="533">
                        <c:v>0.06</c:v>
                      </c:pt>
                      <c:pt idx="534">
                        <c:v>7.0000000000000007E-2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7.0000000000000007E-2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0.02</c:v>
                      </c:pt>
                      <c:pt idx="546">
                        <c:v>0.42</c:v>
                      </c:pt>
                      <c:pt idx="547">
                        <c:v>0</c:v>
                      </c:pt>
                      <c:pt idx="548">
                        <c:v>4.0599999999999996</c:v>
                      </c:pt>
                      <c:pt idx="549">
                        <c:v>0.93</c:v>
                      </c:pt>
                      <c:pt idx="550">
                        <c:v>0</c:v>
                      </c:pt>
                      <c:pt idx="551">
                        <c:v>0.78</c:v>
                      </c:pt>
                      <c:pt idx="552">
                        <c:v>1.02</c:v>
                      </c:pt>
                      <c:pt idx="553">
                        <c:v>7.0000000000000007E-2</c:v>
                      </c:pt>
                      <c:pt idx="554">
                        <c:v>0.12</c:v>
                      </c:pt>
                      <c:pt idx="555">
                        <c:v>0.21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0.2</c:v>
                      </c:pt>
                      <c:pt idx="563">
                        <c:v>0.55000000000000004</c:v>
                      </c:pt>
                      <c:pt idx="564">
                        <c:v>0.9</c:v>
                      </c:pt>
                      <c:pt idx="565">
                        <c:v>0</c:v>
                      </c:pt>
                      <c:pt idx="566">
                        <c:v>0.11</c:v>
                      </c:pt>
                      <c:pt idx="567">
                        <c:v>1.2</c:v>
                      </c:pt>
                      <c:pt idx="568">
                        <c:v>0.15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0.98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0.26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0.28999999999999998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0.11</c:v>
                      </c:pt>
                      <c:pt idx="613">
                        <c:v>0.06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0.43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0.27</c:v>
                      </c:pt>
                      <c:pt idx="621">
                        <c:v>0</c:v>
                      </c:pt>
                      <c:pt idx="622">
                        <c:v>0.09</c:v>
                      </c:pt>
                      <c:pt idx="623">
                        <c:v>0.04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0.01</c:v>
                      </c:pt>
                      <c:pt idx="629">
                        <c:v>0</c:v>
                      </c:pt>
                      <c:pt idx="630">
                        <c:v>0.02</c:v>
                      </c:pt>
                      <c:pt idx="631">
                        <c:v>1.01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0.87</c:v>
                      </c:pt>
                      <c:pt idx="636">
                        <c:v>0.04</c:v>
                      </c:pt>
                      <c:pt idx="637">
                        <c:v>0</c:v>
                      </c:pt>
                      <c:pt idx="638">
                        <c:v>0.01</c:v>
                      </c:pt>
                      <c:pt idx="639">
                        <c:v>0.02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0.63</c:v>
                      </c:pt>
                      <c:pt idx="644">
                        <c:v>0</c:v>
                      </c:pt>
                      <c:pt idx="645">
                        <c:v>0.09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0.1</c:v>
                      </c:pt>
                      <c:pt idx="654">
                        <c:v>0.1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0.21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0.08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0.15</c:v>
                      </c:pt>
                      <c:pt idx="665">
                        <c:v>0.24</c:v>
                      </c:pt>
                      <c:pt idx="666">
                        <c:v>0</c:v>
                      </c:pt>
                      <c:pt idx="667">
                        <c:v>0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0.3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</c:v>
                      </c:pt>
                      <c:pt idx="675">
                        <c:v>1.2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0</c:v>
                      </c:pt>
                      <c:pt idx="679">
                        <c:v>0</c:v>
                      </c:pt>
                      <c:pt idx="680">
                        <c:v>0.27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</c:v>
                      </c:pt>
                      <c:pt idx="684">
                        <c:v>0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0.38</c:v>
                      </c:pt>
                      <c:pt idx="689">
                        <c:v>0.71</c:v>
                      </c:pt>
                      <c:pt idx="690">
                        <c:v>1.26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</c:v>
                      </c:pt>
                      <c:pt idx="698">
                        <c:v>0</c:v>
                      </c:pt>
                      <c:pt idx="699">
                        <c:v>0.02</c:v>
                      </c:pt>
                      <c:pt idx="700">
                        <c:v>0</c:v>
                      </c:pt>
                      <c:pt idx="701">
                        <c:v>0</c:v>
                      </c:pt>
                      <c:pt idx="702">
                        <c:v>0</c:v>
                      </c:pt>
                      <c:pt idx="703">
                        <c:v>0.01</c:v>
                      </c:pt>
                      <c:pt idx="704">
                        <c:v>0.41</c:v>
                      </c:pt>
                      <c:pt idx="705">
                        <c:v>0</c:v>
                      </c:pt>
                      <c:pt idx="706">
                        <c:v>0</c:v>
                      </c:pt>
                      <c:pt idx="707">
                        <c:v>0.05</c:v>
                      </c:pt>
                      <c:pt idx="708">
                        <c:v>0.04</c:v>
                      </c:pt>
                      <c:pt idx="709">
                        <c:v>0.27</c:v>
                      </c:pt>
                      <c:pt idx="710">
                        <c:v>0.01</c:v>
                      </c:pt>
                      <c:pt idx="711">
                        <c:v>0.24</c:v>
                      </c:pt>
                      <c:pt idx="712">
                        <c:v>0.06</c:v>
                      </c:pt>
                      <c:pt idx="713">
                        <c:v>0.85</c:v>
                      </c:pt>
                      <c:pt idx="714">
                        <c:v>0</c:v>
                      </c:pt>
                      <c:pt idx="715">
                        <c:v>0</c:v>
                      </c:pt>
                      <c:pt idx="716">
                        <c:v>0</c:v>
                      </c:pt>
                      <c:pt idx="717">
                        <c:v>0</c:v>
                      </c:pt>
                      <c:pt idx="718">
                        <c:v>0</c:v>
                      </c:pt>
                      <c:pt idx="719">
                        <c:v>0</c:v>
                      </c:pt>
                      <c:pt idx="720">
                        <c:v>0.02</c:v>
                      </c:pt>
                      <c:pt idx="721">
                        <c:v>0.04</c:v>
                      </c:pt>
                      <c:pt idx="722">
                        <c:v>0</c:v>
                      </c:pt>
                      <c:pt idx="723">
                        <c:v>1.17</c:v>
                      </c:pt>
                      <c:pt idx="724">
                        <c:v>0</c:v>
                      </c:pt>
                      <c:pt idx="725">
                        <c:v>0</c:v>
                      </c:pt>
                      <c:pt idx="726">
                        <c:v>7.0000000000000007E-2</c:v>
                      </c:pt>
                      <c:pt idx="727">
                        <c:v>0</c:v>
                      </c:pt>
                      <c:pt idx="728">
                        <c:v>0</c:v>
                      </c:pt>
                      <c:pt idx="729">
                        <c:v>0.52</c:v>
                      </c:pt>
                      <c:pt idx="730">
                        <c:v>0.03</c:v>
                      </c:pt>
                      <c:pt idx="731">
                        <c:v>0</c:v>
                      </c:pt>
                      <c:pt idx="732">
                        <c:v>0.96</c:v>
                      </c:pt>
                      <c:pt idx="733">
                        <c:v>0</c:v>
                      </c:pt>
                      <c:pt idx="734">
                        <c:v>0</c:v>
                      </c:pt>
                      <c:pt idx="735">
                        <c:v>0</c:v>
                      </c:pt>
                      <c:pt idx="736">
                        <c:v>0.22</c:v>
                      </c:pt>
                      <c:pt idx="737">
                        <c:v>2.4900000000000002</c:v>
                      </c:pt>
                      <c:pt idx="738">
                        <c:v>0</c:v>
                      </c:pt>
                      <c:pt idx="739">
                        <c:v>0</c:v>
                      </c:pt>
                      <c:pt idx="740">
                        <c:v>0</c:v>
                      </c:pt>
                      <c:pt idx="741">
                        <c:v>0</c:v>
                      </c:pt>
                      <c:pt idx="742">
                        <c:v>0</c:v>
                      </c:pt>
                      <c:pt idx="743">
                        <c:v>0</c:v>
                      </c:pt>
                      <c:pt idx="744">
                        <c:v>0</c:v>
                      </c:pt>
                      <c:pt idx="745">
                        <c:v>1.24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1411-4C4D-B814-FD6A942670B2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Algiers MRT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Weather!$P$3:$P$748</c:f>
              <c:numCache>
                <c:formatCode>General</c:formatCode>
                <c:ptCount val="746"/>
                <c:pt idx="0">
                  <c:v>0</c:v>
                </c:pt>
                <c:pt idx="1">
                  <c:v>0</c:v>
                </c:pt>
                <c:pt idx="2">
                  <c:v>0.01</c:v>
                </c:pt>
                <c:pt idx="3">
                  <c:v>0</c:v>
                </c:pt>
                <c:pt idx="4">
                  <c:v>0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0.06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0.05</c:v>
                </c:pt>
                <c:pt idx="26">
                  <c:v>0</c:v>
                </c:pt>
                <c:pt idx="27">
                  <c:v>0</c:v>
                </c:pt>
                <c:pt idx="28">
                  <c:v>0.22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0.09</c:v>
                </c:pt>
                <c:pt idx="34">
                  <c:v>2.29</c:v>
                </c:pt>
                <c:pt idx="35">
                  <c:v>0.56999999999999995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0.1</c:v>
                </c:pt>
                <c:pt idx="40">
                  <c:v>0</c:v>
                </c:pt>
                <c:pt idx="41">
                  <c:v>0.03</c:v>
                </c:pt>
                <c:pt idx="42">
                  <c:v>0</c:v>
                </c:pt>
                <c:pt idx="43">
                  <c:v>0</c:v>
                </c:pt>
                <c:pt idx="44">
                  <c:v>1.23</c:v>
                </c:pt>
                <c:pt idx="45">
                  <c:v>0.77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0.88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7.0000000000000007E-2</c:v>
                </c:pt>
                <c:pt idx="60">
                  <c:v>5.33</c:v>
                </c:pt>
                <c:pt idx="61">
                  <c:v>0</c:v>
                </c:pt>
                <c:pt idx="62">
                  <c:v>0</c:v>
                </c:pt>
                <c:pt idx="63">
                  <c:v>0.09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0.23</c:v>
                </c:pt>
                <c:pt idx="70">
                  <c:v>0</c:v>
                </c:pt>
                <c:pt idx="71">
                  <c:v>0.49</c:v>
                </c:pt>
                <c:pt idx="72">
                  <c:v>0.37</c:v>
                </c:pt>
                <c:pt idx="73">
                  <c:v>0</c:v>
                </c:pt>
                <c:pt idx="74">
                  <c:v>0.01</c:v>
                </c:pt>
                <c:pt idx="75">
                  <c:v>0</c:v>
                </c:pt>
                <c:pt idx="76">
                  <c:v>0.89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0.04</c:v>
                </c:pt>
                <c:pt idx="82">
                  <c:v>0</c:v>
                </c:pt>
                <c:pt idx="83">
                  <c:v>0</c:v>
                </c:pt>
                <c:pt idx="84">
                  <c:v>1.56</c:v>
                </c:pt>
                <c:pt idx="85">
                  <c:v>0.75</c:v>
                </c:pt>
                <c:pt idx="86">
                  <c:v>1.91</c:v>
                </c:pt>
                <c:pt idx="87">
                  <c:v>0.85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0.14000000000000001</c:v>
                </c:pt>
                <c:pt idx="99">
                  <c:v>0.68</c:v>
                </c:pt>
                <c:pt idx="100">
                  <c:v>0.98</c:v>
                </c:pt>
                <c:pt idx="101">
                  <c:v>2.0099999999999998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0.62</c:v>
                </c:pt>
                <c:pt idx="107">
                  <c:v>0.23</c:v>
                </c:pt>
                <c:pt idx="108">
                  <c:v>0</c:v>
                </c:pt>
                <c:pt idx="109">
                  <c:v>0.46</c:v>
                </c:pt>
                <c:pt idx="110">
                  <c:v>0.61</c:v>
                </c:pt>
                <c:pt idx="111">
                  <c:v>0</c:v>
                </c:pt>
                <c:pt idx="112">
                  <c:v>0</c:v>
                </c:pt>
                <c:pt idx="113">
                  <c:v>2.12</c:v>
                </c:pt>
                <c:pt idx="114">
                  <c:v>0.4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0.2</c:v>
                </c:pt>
                <c:pt idx="121">
                  <c:v>0</c:v>
                </c:pt>
                <c:pt idx="122">
                  <c:v>1.68</c:v>
                </c:pt>
                <c:pt idx="123">
                  <c:v>1.99</c:v>
                </c:pt>
                <c:pt idx="124">
                  <c:v>0</c:v>
                </c:pt>
                <c:pt idx="125">
                  <c:v>0</c:v>
                </c:pt>
                <c:pt idx="126">
                  <c:v>7.0000000000000007E-2</c:v>
                </c:pt>
                <c:pt idx="127">
                  <c:v>0.01</c:v>
                </c:pt>
                <c:pt idx="128">
                  <c:v>0.54</c:v>
                </c:pt>
                <c:pt idx="129">
                  <c:v>0</c:v>
                </c:pt>
                <c:pt idx="130">
                  <c:v>0.17</c:v>
                </c:pt>
                <c:pt idx="131">
                  <c:v>0.53</c:v>
                </c:pt>
                <c:pt idx="132">
                  <c:v>0.25</c:v>
                </c:pt>
                <c:pt idx="133">
                  <c:v>1.1200000000000001</c:v>
                </c:pt>
                <c:pt idx="134">
                  <c:v>1.65</c:v>
                </c:pt>
                <c:pt idx="135">
                  <c:v>3.33</c:v>
                </c:pt>
                <c:pt idx="136">
                  <c:v>0.09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0.32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0.14000000000000001</c:v>
                </c:pt>
                <c:pt idx="147">
                  <c:v>0</c:v>
                </c:pt>
                <c:pt idx="148">
                  <c:v>0</c:v>
                </c:pt>
                <c:pt idx="149">
                  <c:v>1.43</c:v>
                </c:pt>
                <c:pt idx="150">
                  <c:v>0.01</c:v>
                </c:pt>
                <c:pt idx="151">
                  <c:v>1.27</c:v>
                </c:pt>
                <c:pt idx="152">
                  <c:v>0.21</c:v>
                </c:pt>
                <c:pt idx="153">
                  <c:v>0.21</c:v>
                </c:pt>
                <c:pt idx="154">
                  <c:v>7.0000000000000007E-2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0.32</c:v>
                </c:pt>
                <c:pt idx="162">
                  <c:v>0.02</c:v>
                </c:pt>
                <c:pt idx="163">
                  <c:v>0.04</c:v>
                </c:pt>
                <c:pt idx="164">
                  <c:v>0.02</c:v>
                </c:pt>
                <c:pt idx="165">
                  <c:v>0.98</c:v>
                </c:pt>
                <c:pt idx="166">
                  <c:v>0.89</c:v>
                </c:pt>
                <c:pt idx="167">
                  <c:v>0.19</c:v>
                </c:pt>
                <c:pt idx="168">
                  <c:v>0.13</c:v>
                </c:pt>
                <c:pt idx="169">
                  <c:v>0.01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7.0000000000000007E-2</c:v>
                </c:pt>
                <c:pt idx="178">
                  <c:v>0.01</c:v>
                </c:pt>
                <c:pt idx="179">
                  <c:v>0</c:v>
                </c:pt>
                <c:pt idx="180">
                  <c:v>0</c:v>
                </c:pt>
                <c:pt idx="181">
                  <c:v>0.25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0.13</c:v>
                </c:pt>
                <c:pt idx="188">
                  <c:v>1.0900000000000001</c:v>
                </c:pt>
                <c:pt idx="189">
                  <c:v>0.04</c:v>
                </c:pt>
                <c:pt idx="190">
                  <c:v>0.11</c:v>
                </c:pt>
                <c:pt idx="191">
                  <c:v>0.01</c:v>
                </c:pt>
                <c:pt idx="192">
                  <c:v>0.03</c:v>
                </c:pt>
                <c:pt idx="193">
                  <c:v>0</c:v>
                </c:pt>
                <c:pt idx="194">
                  <c:v>0.04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0.33</c:v>
                </c:pt>
                <c:pt idx="208">
                  <c:v>0.28999999999999998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1.1100000000000001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0.02</c:v>
                </c:pt>
                <c:pt idx="227">
                  <c:v>2.93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0.12</c:v>
                </c:pt>
                <c:pt idx="238">
                  <c:v>0</c:v>
                </c:pt>
                <c:pt idx="239">
                  <c:v>0</c:v>
                </c:pt>
                <c:pt idx="240">
                  <c:v>0.01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3.68</c:v>
                </c:pt>
                <c:pt idx="256">
                  <c:v>7.0000000000000007E-2</c:v>
                </c:pt>
                <c:pt idx="257">
                  <c:v>0.38</c:v>
                </c:pt>
                <c:pt idx="258">
                  <c:v>0.57999999999999996</c:v>
                </c:pt>
                <c:pt idx="259">
                  <c:v>1.29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0.44</c:v>
                </c:pt>
                <c:pt idx="264">
                  <c:v>0</c:v>
                </c:pt>
                <c:pt idx="265">
                  <c:v>0</c:v>
                </c:pt>
                <c:pt idx="266">
                  <c:v>0.16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0.24</c:v>
                </c:pt>
                <c:pt idx="273">
                  <c:v>0.11</c:v>
                </c:pt>
                <c:pt idx="274">
                  <c:v>0</c:v>
                </c:pt>
                <c:pt idx="275">
                  <c:v>0.33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0.82</c:v>
                </c:pt>
                <c:pt idx="280">
                  <c:v>0.01</c:v>
                </c:pt>
                <c:pt idx="281">
                  <c:v>0</c:v>
                </c:pt>
                <c:pt idx="282">
                  <c:v>0</c:v>
                </c:pt>
                <c:pt idx="283">
                  <c:v>1.69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0.01</c:v>
                </c:pt>
                <c:pt idx="291">
                  <c:v>0.25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0.8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0.47</c:v>
                </c:pt>
                <c:pt idx="302">
                  <c:v>0.02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0.01</c:v>
                </c:pt>
                <c:pt idx="313">
                  <c:v>0.64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0.01</c:v>
                </c:pt>
                <c:pt idx="318">
                  <c:v>7.0000000000000007E-2</c:v>
                </c:pt>
                <c:pt idx="319">
                  <c:v>0</c:v>
                </c:pt>
                <c:pt idx="320">
                  <c:v>0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0.12</c:v>
                </c:pt>
                <c:pt idx="328">
                  <c:v>0.06</c:v>
                </c:pt>
                <c:pt idx="329">
                  <c:v>0</c:v>
                </c:pt>
                <c:pt idx="330">
                  <c:v>0.17</c:v>
                </c:pt>
                <c:pt idx="331">
                  <c:v>0</c:v>
                </c:pt>
                <c:pt idx="332">
                  <c:v>0.13</c:v>
                </c:pt>
                <c:pt idx="333">
                  <c:v>2.68</c:v>
                </c:pt>
                <c:pt idx="334">
                  <c:v>0.37</c:v>
                </c:pt>
                <c:pt idx="335">
                  <c:v>0</c:v>
                </c:pt>
                <c:pt idx="336">
                  <c:v>0.01</c:v>
                </c:pt>
                <c:pt idx="337">
                  <c:v>0.18</c:v>
                </c:pt>
                <c:pt idx="338">
                  <c:v>0</c:v>
                </c:pt>
                <c:pt idx="339">
                  <c:v>1.1100000000000001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0.49</c:v>
                </c:pt>
                <c:pt idx="352">
                  <c:v>0.6</c:v>
                </c:pt>
                <c:pt idx="353">
                  <c:v>0</c:v>
                </c:pt>
                <c:pt idx="354">
                  <c:v>0</c:v>
                </c:pt>
                <c:pt idx="355">
                  <c:v>0.03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0.65</c:v>
                </c:pt>
                <c:pt idx="366">
                  <c:v>0</c:v>
                </c:pt>
                <c:pt idx="367">
                  <c:v>1.21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6.37</c:v>
                </c:pt>
                <c:pt idx="374">
                  <c:v>0.37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0.06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2.69</c:v>
                </c:pt>
                <c:pt idx="389">
                  <c:v>0</c:v>
                </c:pt>
                <c:pt idx="390">
                  <c:v>2.04</c:v>
                </c:pt>
                <c:pt idx="391">
                  <c:v>0.31</c:v>
                </c:pt>
                <c:pt idx="392">
                  <c:v>0</c:v>
                </c:pt>
                <c:pt idx="393">
                  <c:v>0</c:v>
                </c:pt>
                <c:pt idx="394">
                  <c:v>3.71</c:v>
                </c:pt>
                <c:pt idx="395">
                  <c:v>1.61</c:v>
                </c:pt>
                <c:pt idx="396">
                  <c:v>0.86</c:v>
                </c:pt>
                <c:pt idx="397">
                  <c:v>0.66</c:v>
                </c:pt>
                <c:pt idx="398">
                  <c:v>0.96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0.01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0.5</c:v>
                </c:pt>
                <c:pt idx="414">
                  <c:v>0</c:v>
                </c:pt>
                <c:pt idx="415">
                  <c:v>2.02</c:v>
                </c:pt>
                <c:pt idx="416">
                  <c:v>1.1200000000000001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2.8</c:v>
                </c:pt>
                <c:pt idx="421">
                  <c:v>1.3</c:v>
                </c:pt>
                <c:pt idx="422">
                  <c:v>3.39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0.08</c:v>
                </c:pt>
                <c:pt idx="431">
                  <c:v>0.76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7.0000000000000007E-2</c:v>
                </c:pt>
                <c:pt idx="444">
                  <c:v>0.08</c:v>
                </c:pt>
                <c:pt idx="445">
                  <c:v>0.1</c:v>
                </c:pt>
                <c:pt idx="446">
                  <c:v>0.14000000000000001</c:v>
                </c:pt>
                <c:pt idx="447">
                  <c:v>0.14000000000000001</c:v>
                </c:pt>
                <c:pt idx="448">
                  <c:v>0.43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0.49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0.01</c:v>
                </c:pt>
                <c:pt idx="460">
                  <c:v>1.54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0.1</c:v>
                </c:pt>
                <c:pt idx="465">
                  <c:v>1.48</c:v>
                </c:pt>
                <c:pt idx="466">
                  <c:v>0.94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0.04</c:v>
                </c:pt>
                <c:pt idx="471">
                  <c:v>0.21</c:v>
                </c:pt>
                <c:pt idx="472">
                  <c:v>1.6</c:v>
                </c:pt>
                <c:pt idx="473">
                  <c:v>0</c:v>
                </c:pt>
                <c:pt idx="474">
                  <c:v>1.46</c:v>
                </c:pt>
                <c:pt idx="475">
                  <c:v>1.1200000000000001</c:v>
                </c:pt>
                <c:pt idx="476">
                  <c:v>0.76</c:v>
                </c:pt>
                <c:pt idx="477">
                  <c:v>1.83</c:v>
                </c:pt>
                <c:pt idx="478">
                  <c:v>0</c:v>
                </c:pt>
                <c:pt idx="479">
                  <c:v>0.6</c:v>
                </c:pt>
                <c:pt idx="480">
                  <c:v>7.0000000000000007E-2</c:v>
                </c:pt>
                <c:pt idx="481">
                  <c:v>0.12</c:v>
                </c:pt>
                <c:pt idx="482">
                  <c:v>0</c:v>
                </c:pt>
                <c:pt idx="483">
                  <c:v>1.45</c:v>
                </c:pt>
                <c:pt idx="484">
                  <c:v>1.03</c:v>
                </c:pt>
                <c:pt idx="485">
                  <c:v>0</c:v>
                </c:pt>
                <c:pt idx="486">
                  <c:v>0.43</c:v>
                </c:pt>
                <c:pt idx="487">
                  <c:v>0.83</c:v>
                </c:pt>
                <c:pt idx="488">
                  <c:v>0.35</c:v>
                </c:pt>
                <c:pt idx="489">
                  <c:v>0.02</c:v>
                </c:pt>
                <c:pt idx="490">
                  <c:v>0.02</c:v>
                </c:pt>
                <c:pt idx="491">
                  <c:v>0.28999999999999998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0.17</c:v>
                </c:pt>
                <c:pt idx="497">
                  <c:v>0.02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0.02</c:v>
                </c:pt>
                <c:pt idx="504">
                  <c:v>0</c:v>
                </c:pt>
                <c:pt idx="505">
                  <c:v>1</c:v>
                </c:pt>
                <c:pt idx="506">
                  <c:v>0.83</c:v>
                </c:pt>
                <c:pt idx="507">
                  <c:v>0.01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0.01</c:v>
                </c:pt>
                <c:pt idx="512">
                  <c:v>0</c:v>
                </c:pt>
                <c:pt idx="513">
                  <c:v>0.04</c:v>
                </c:pt>
                <c:pt idx="514">
                  <c:v>0.01</c:v>
                </c:pt>
                <c:pt idx="515">
                  <c:v>0</c:v>
                </c:pt>
                <c:pt idx="516">
                  <c:v>1.52</c:v>
                </c:pt>
                <c:pt idx="517">
                  <c:v>0</c:v>
                </c:pt>
                <c:pt idx="518">
                  <c:v>0.21</c:v>
                </c:pt>
                <c:pt idx="519">
                  <c:v>0</c:v>
                </c:pt>
                <c:pt idx="520">
                  <c:v>0</c:v>
                </c:pt>
                <c:pt idx="521">
                  <c:v>0.09</c:v>
                </c:pt>
                <c:pt idx="522">
                  <c:v>0.51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0.45</c:v>
                </c:pt>
                <c:pt idx="530">
                  <c:v>7.0000000000000007E-2</c:v>
                </c:pt>
                <c:pt idx="531">
                  <c:v>0.34</c:v>
                </c:pt>
                <c:pt idx="532">
                  <c:v>4.3899999999999997</c:v>
                </c:pt>
                <c:pt idx="533">
                  <c:v>0.06</c:v>
                </c:pt>
                <c:pt idx="534">
                  <c:v>7.0000000000000007E-2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7.0000000000000007E-2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0.02</c:v>
                </c:pt>
                <c:pt idx="546">
                  <c:v>0.42</c:v>
                </c:pt>
                <c:pt idx="547">
                  <c:v>0</c:v>
                </c:pt>
                <c:pt idx="548">
                  <c:v>4.0599999999999996</c:v>
                </c:pt>
                <c:pt idx="549">
                  <c:v>0.93</c:v>
                </c:pt>
                <c:pt idx="550">
                  <c:v>0</c:v>
                </c:pt>
                <c:pt idx="551">
                  <c:v>0.78</c:v>
                </c:pt>
                <c:pt idx="552">
                  <c:v>1.02</c:v>
                </c:pt>
                <c:pt idx="553">
                  <c:v>7.0000000000000007E-2</c:v>
                </c:pt>
                <c:pt idx="554">
                  <c:v>0.12</c:v>
                </c:pt>
                <c:pt idx="555">
                  <c:v>0.21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0.2</c:v>
                </c:pt>
                <c:pt idx="563">
                  <c:v>0.55000000000000004</c:v>
                </c:pt>
                <c:pt idx="564">
                  <c:v>0.9</c:v>
                </c:pt>
                <c:pt idx="565">
                  <c:v>0</c:v>
                </c:pt>
                <c:pt idx="566">
                  <c:v>0.11</c:v>
                </c:pt>
                <c:pt idx="567">
                  <c:v>1.2</c:v>
                </c:pt>
                <c:pt idx="568">
                  <c:v>0.15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0.98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0.26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0.28999999999999998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0.11</c:v>
                </c:pt>
                <c:pt idx="613">
                  <c:v>0.06</c:v>
                </c:pt>
                <c:pt idx="614">
                  <c:v>0</c:v>
                </c:pt>
                <c:pt idx="615">
                  <c:v>0</c:v>
                </c:pt>
                <c:pt idx="616">
                  <c:v>0.43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0.27</c:v>
                </c:pt>
                <c:pt idx="621">
                  <c:v>0</c:v>
                </c:pt>
                <c:pt idx="622">
                  <c:v>0.09</c:v>
                </c:pt>
                <c:pt idx="623">
                  <c:v>0.04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0.01</c:v>
                </c:pt>
                <c:pt idx="629">
                  <c:v>0</c:v>
                </c:pt>
                <c:pt idx="630">
                  <c:v>0.02</c:v>
                </c:pt>
                <c:pt idx="631">
                  <c:v>1.01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0.87</c:v>
                </c:pt>
                <c:pt idx="636">
                  <c:v>0.04</c:v>
                </c:pt>
                <c:pt idx="637">
                  <c:v>0</c:v>
                </c:pt>
                <c:pt idx="638">
                  <c:v>0.01</c:v>
                </c:pt>
                <c:pt idx="639">
                  <c:v>0.02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0.63</c:v>
                </c:pt>
                <c:pt idx="644">
                  <c:v>0</c:v>
                </c:pt>
                <c:pt idx="645">
                  <c:v>0.09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0.1</c:v>
                </c:pt>
                <c:pt idx="654">
                  <c:v>0.1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0.21</c:v>
                </c:pt>
                <c:pt idx="659">
                  <c:v>0</c:v>
                </c:pt>
                <c:pt idx="660">
                  <c:v>0</c:v>
                </c:pt>
                <c:pt idx="661">
                  <c:v>0.08</c:v>
                </c:pt>
                <c:pt idx="662">
                  <c:v>0</c:v>
                </c:pt>
                <c:pt idx="663">
                  <c:v>0</c:v>
                </c:pt>
                <c:pt idx="664">
                  <c:v>0.15</c:v>
                </c:pt>
                <c:pt idx="665">
                  <c:v>0.24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0.3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1.2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0.27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0.38</c:v>
                </c:pt>
                <c:pt idx="689">
                  <c:v>0.71</c:v>
                </c:pt>
                <c:pt idx="690">
                  <c:v>1.26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0.02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0.01</c:v>
                </c:pt>
                <c:pt idx="704">
                  <c:v>0.41</c:v>
                </c:pt>
                <c:pt idx="705">
                  <c:v>0</c:v>
                </c:pt>
                <c:pt idx="706">
                  <c:v>0</c:v>
                </c:pt>
                <c:pt idx="707">
                  <c:v>0.05</c:v>
                </c:pt>
                <c:pt idx="708">
                  <c:v>0.04</c:v>
                </c:pt>
                <c:pt idx="709">
                  <c:v>0.27</c:v>
                </c:pt>
                <c:pt idx="710">
                  <c:v>0.01</c:v>
                </c:pt>
                <c:pt idx="711">
                  <c:v>0.24</c:v>
                </c:pt>
                <c:pt idx="712">
                  <c:v>0.06</c:v>
                </c:pt>
                <c:pt idx="713">
                  <c:v>0.85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0.02</c:v>
                </c:pt>
                <c:pt idx="721">
                  <c:v>0.04</c:v>
                </c:pt>
                <c:pt idx="722">
                  <c:v>0</c:v>
                </c:pt>
                <c:pt idx="723">
                  <c:v>1.17</c:v>
                </c:pt>
                <c:pt idx="724">
                  <c:v>0</c:v>
                </c:pt>
                <c:pt idx="725">
                  <c:v>0</c:v>
                </c:pt>
                <c:pt idx="726">
                  <c:v>7.0000000000000007E-2</c:v>
                </c:pt>
                <c:pt idx="727">
                  <c:v>0</c:v>
                </c:pt>
                <c:pt idx="728">
                  <c:v>0</c:v>
                </c:pt>
                <c:pt idx="729">
                  <c:v>0.52</c:v>
                </c:pt>
                <c:pt idx="730">
                  <c:v>0.03</c:v>
                </c:pt>
                <c:pt idx="731">
                  <c:v>0</c:v>
                </c:pt>
                <c:pt idx="732">
                  <c:v>0.96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0.22</c:v>
                </c:pt>
                <c:pt idx="737">
                  <c:v>2.4900000000000002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1.24</c:v>
                </c:pt>
              </c:numCache>
            </c:numRef>
          </c:xVal>
          <c:yVal>
            <c:numRef>
              <c:f>Weather!$Q$3:$Q$748</c:f>
              <c:numCache>
                <c:formatCode>General</c:formatCode>
                <c:ptCount val="746"/>
                <c:pt idx="0">
                  <c:v>1501</c:v>
                </c:pt>
                <c:pt idx="1">
                  <c:v>2037</c:v>
                </c:pt>
                <c:pt idx="2">
                  <c:v>1314</c:v>
                </c:pt>
                <c:pt idx="3">
                  <c:v>1088</c:v>
                </c:pt>
                <c:pt idx="4">
                  <c:v>1048</c:v>
                </c:pt>
                <c:pt idx="5">
                  <c:v>1038</c:v>
                </c:pt>
                <c:pt idx="6">
                  <c:v>1213</c:v>
                </c:pt>
                <c:pt idx="7">
                  <c:v>1083</c:v>
                </c:pt>
                <c:pt idx="8">
                  <c:v>1243</c:v>
                </c:pt>
                <c:pt idx="9">
                  <c:v>1411</c:v>
                </c:pt>
                <c:pt idx="10">
                  <c:v>1188</c:v>
                </c:pt>
                <c:pt idx="11">
                  <c:v>1296</c:v>
                </c:pt>
                <c:pt idx="12">
                  <c:v>1280</c:v>
                </c:pt>
                <c:pt idx="13">
                  <c:v>1199</c:v>
                </c:pt>
                <c:pt idx="14">
                  <c:v>1307</c:v>
                </c:pt>
                <c:pt idx="15">
                  <c:v>1329</c:v>
                </c:pt>
                <c:pt idx="16">
                  <c:v>1425</c:v>
                </c:pt>
                <c:pt idx="17">
                  <c:v>1300</c:v>
                </c:pt>
                <c:pt idx="18">
                  <c:v>1256</c:v>
                </c:pt>
                <c:pt idx="19">
                  <c:v>1096</c:v>
                </c:pt>
                <c:pt idx="20">
                  <c:v>1649</c:v>
                </c:pt>
                <c:pt idx="21">
                  <c:v>1404</c:v>
                </c:pt>
                <c:pt idx="22">
                  <c:v>1495</c:v>
                </c:pt>
                <c:pt idx="23">
                  <c:v>1239</c:v>
                </c:pt>
                <c:pt idx="24">
                  <c:v>1302</c:v>
                </c:pt>
                <c:pt idx="25">
                  <c:v>1463</c:v>
                </c:pt>
                <c:pt idx="26">
                  <c:v>1820</c:v>
                </c:pt>
                <c:pt idx="27">
                  <c:v>975</c:v>
                </c:pt>
                <c:pt idx="28">
                  <c:v>1825</c:v>
                </c:pt>
                <c:pt idx="29">
                  <c:v>1148</c:v>
                </c:pt>
                <c:pt idx="30">
                  <c:v>1107</c:v>
                </c:pt>
                <c:pt idx="31">
                  <c:v>2241</c:v>
                </c:pt>
                <c:pt idx="32">
                  <c:v>1514</c:v>
                </c:pt>
                <c:pt idx="33">
                  <c:v>932</c:v>
                </c:pt>
                <c:pt idx="34">
                  <c:v>1399</c:v>
                </c:pt>
                <c:pt idx="35">
                  <c:v>2040</c:v>
                </c:pt>
                <c:pt idx="36">
                  <c:v>1665</c:v>
                </c:pt>
                <c:pt idx="37">
                  <c:v>1720</c:v>
                </c:pt>
                <c:pt idx="38">
                  <c:v>1470</c:v>
                </c:pt>
                <c:pt idx="39">
                  <c:v>1706</c:v>
                </c:pt>
                <c:pt idx="40">
                  <c:v>1237</c:v>
                </c:pt>
                <c:pt idx="41">
                  <c:v>2929</c:v>
                </c:pt>
                <c:pt idx="42">
                  <c:v>1743</c:v>
                </c:pt>
                <c:pt idx="43">
                  <c:v>1603</c:v>
                </c:pt>
                <c:pt idx="44">
                  <c:v>1485</c:v>
                </c:pt>
                <c:pt idx="45">
                  <c:v>1432</c:v>
                </c:pt>
                <c:pt idx="46">
                  <c:v>1380</c:v>
                </c:pt>
                <c:pt idx="47">
                  <c:v>1653</c:v>
                </c:pt>
                <c:pt idx="48">
                  <c:v>1482</c:v>
                </c:pt>
                <c:pt idx="49">
                  <c:v>1442</c:v>
                </c:pt>
                <c:pt idx="50">
                  <c:v>1251</c:v>
                </c:pt>
                <c:pt idx="51">
                  <c:v>1822</c:v>
                </c:pt>
                <c:pt idx="52">
                  <c:v>1491</c:v>
                </c:pt>
                <c:pt idx="53">
                  <c:v>748</c:v>
                </c:pt>
                <c:pt idx="54">
                  <c:v>1214</c:v>
                </c:pt>
                <c:pt idx="55">
                  <c:v>1378</c:v>
                </c:pt>
                <c:pt idx="56">
                  <c:v>1509</c:v>
                </c:pt>
                <c:pt idx="57">
                  <c:v>1566</c:v>
                </c:pt>
                <c:pt idx="58">
                  <c:v>1471</c:v>
                </c:pt>
                <c:pt idx="59">
                  <c:v>668</c:v>
                </c:pt>
                <c:pt idx="60">
                  <c:v>725</c:v>
                </c:pt>
                <c:pt idx="61">
                  <c:v>902</c:v>
                </c:pt>
                <c:pt idx="62">
                  <c:v>1367</c:v>
                </c:pt>
                <c:pt idx="63">
                  <c:v>1292</c:v>
                </c:pt>
                <c:pt idx="64">
                  <c:v>1168</c:v>
                </c:pt>
                <c:pt idx="65">
                  <c:v>1690</c:v>
                </c:pt>
                <c:pt idx="66">
                  <c:v>1145</c:v>
                </c:pt>
                <c:pt idx="67">
                  <c:v>928</c:v>
                </c:pt>
                <c:pt idx="68">
                  <c:v>1063</c:v>
                </c:pt>
                <c:pt idx="69">
                  <c:v>1148</c:v>
                </c:pt>
                <c:pt idx="70">
                  <c:v>892</c:v>
                </c:pt>
                <c:pt idx="71">
                  <c:v>1064</c:v>
                </c:pt>
                <c:pt idx="72">
                  <c:v>1216</c:v>
                </c:pt>
                <c:pt idx="73">
                  <c:v>1204</c:v>
                </c:pt>
                <c:pt idx="74">
                  <c:v>1032</c:v>
                </c:pt>
                <c:pt idx="75">
                  <c:v>1045</c:v>
                </c:pt>
                <c:pt idx="76">
                  <c:v>1238</c:v>
                </c:pt>
                <c:pt idx="77">
                  <c:v>1237</c:v>
                </c:pt>
                <c:pt idx="78">
                  <c:v>1361</c:v>
                </c:pt>
                <c:pt idx="79">
                  <c:v>872</c:v>
                </c:pt>
                <c:pt idx="80">
                  <c:v>1002</c:v>
                </c:pt>
                <c:pt idx="81">
                  <c:v>977</c:v>
                </c:pt>
                <c:pt idx="82">
                  <c:v>527</c:v>
                </c:pt>
                <c:pt idx="83">
                  <c:v>129</c:v>
                </c:pt>
                <c:pt idx="84">
                  <c:v>486</c:v>
                </c:pt>
                <c:pt idx="85">
                  <c:v>1025</c:v>
                </c:pt>
                <c:pt idx="86">
                  <c:v>967</c:v>
                </c:pt>
                <c:pt idx="87">
                  <c:v>1587</c:v>
                </c:pt>
                <c:pt idx="88">
                  <c:v>1282</c:v>
                </c:pt>
                <c:pt idx="89">
                  <c:v>1057</c:v>
                </c:pt>
                <c:pt idx="90">
                  <c:v>939</c:v>
                </c:pt>
                <c:pt idx="91">
                  <c:v>983</c:v>
                </c:pt>
                <c:pt idx="92">
                  <c:v>963</c:v>
                </c:pt>
                <c:pt idx="93">
                  <c:v>1025</c:v>
                </c:pt>
                <c:pt idx="94">
                  <c:v>990</c:v>
                </c:pt>
                <c:pt idx="95">
                  <c:v>780</c:v>
                </c:pt>
                <c:pt idx="96">
                  <c:v>903</c:v>
                </c:pt>
                <c:pt idx="97">
                  <c:v>771</c:v>
                </c:pt>
                <c:pt idx="98">
                  <c:v>799</c:v>
                </c:pt>
                <c:pt idx="99">
                  <c:v>670</c:v>
                </c:pt>
                <c:pt idx="100">
                  <c:v>570</c:v>
                </c:pt>
                <c:pt idx="101">
                  <c:v>1462</c:v>
                </c:pt>
                <c:pt idx="102">
                  <c:v>1752</c:v>
                </c:pt>
                <c:pt idx="103">
                  <c:v>1349</c:v>
                </c:pt>
                <c:pt idx="104">
                  <c:v>1236</c:v>
                </c:pt>
                <c:pt idx="105">
                  <c:v>1046</c:v>
                </c:pt>
                <c:pt idx="106">
                  <c:v>794</c:v>
                </c:pt>
                <c:pt idx="107">
                  <c:v>692</c:v>
                </c:pt>
                <c:pt idx="108">
                  <c:v>491</c:v>
                </c:pt>
                <c:pt idx="109">
                  <c:v>827</c:v>
                </c:pt>
                <c:pt idx="110">
                  <c:v>1001</c:v>
                </c:pt>
                <c:pt idx="111">
                  <c:v>908</c:v>
                </c:pt>
                <c:pt idx="112">
                  <c:v>377</c:v>
                </c:pt>
                <c:pt idx="113">
                  <c:v>616</c:v>
                </c:pt>
                <c:pt idx="114">
                  <c:v>951</c:v>
                </c:pt>
                <c:pt idx="115">
                  <c:v>781</c:v>
                </c:pt>
                <c:pt idx="116">
                  <c:v>631</c:v>
                </c:pt>
                <c:pt idx="117">
                  <c:v>602</c:v>
                </c:pt>
                <c:pt idx="118">
                  <c:v>508</c:v>
                </c:pt>
                <c:pt idx="119">
                  <c:v>481</c:v>
                </c:pt>
                <c:pt idx="120">
                  <c:v>705</c:v>
                </c:pt>
                <c:pt idx="121">
                  <c:v>529</c:v>
                </c:pt>
                <c:pt idx="122">
                  <c:v>605</c:v>
                </c:pt>
                <c:pt idx="123">
                  <c:v>1177</c:v>
                </c:pt>
                <c:pt idx="124">
                  <c:v>713</c:v>
                </c:pt>
                <c:pt idx="125">
                  <c:v>681</c:v>
                </c:pt>
                <c:pt idx="126">
                  <c:v>847</c:v>
                </c:pt>
                <c:pt idx="127">
                  <c:v>873</c:v>
                </c:pt>
                <c:pt idx="128">
                  <c:v>748</c:v>
                </c:pt>
                <c:pt idx="129">
                  <c:v>704</c:v>
                </c:pt>
                <c:pt idx="130">
                  <c:v>438</c:v>
                </c:pt>
                <c:pt idx="131">
                  <c:v>744</c:v>
                </c:pt>
                <c:pt idx="132">
                  <c:v>441</c:v>
                </c:pt>
                <c:pt idx="133">
                  <c:v>685</c:v>
                </c:pt>
                <c:pt idx="134">
                  <c:v>493</c:v>
                </c:pt>
                <c:pt idx="135">
                  <c:v>815</c:v>
                </c:pt>
                <c:pt idx="136">
                  <c:v>650</c:v>
                </c:pt>
                <c:pt idx="137">
                  <c:v>665</c:v>
                </c:pt>
                <c:pt idx="138">
                  <c:v>735</c:v>
                </c:pt>
                <c:pt idx="139">
                  <c:v>692</c:v>
                </c:pt>
                <c:pt idx="140">
                  <c:v>777</c:v>
                </c:pt>
                <c:pt idx="141">
                  <c:v>761</c:v>
                </c:pt>
                <c:pt idx="142">
                  <c:v>659</c:v>
                </c:pt>
                <c:pt idx="143">
                  <c:v>677</c:v>
                </c:pt>
                <c:pt idx="144">
                  <c:v>688</c:v>
                </c:pt>
                <c:pt idx="145">
                  <c:v>724</c:v>
                </c:pt>
                <c:pt idx="146">
                  <c:v>817</c:v>
                </c:pt>
                <c:pt idx="147">
                  <c:v>677</c:v>
                </c:pt>
                <c:pt idx="148">
                  <c:v>605</c:v>
                </c:pt>
                <c:pt idx="149">
                  <c:v>710</c:v>
                </c:pt>
                <c:pt idx="150">
                  <c:v>634</c:v>
                </c:pt>
                <c:pt idx="151">
                  <c:v>514</c:v>
                </c:pt>
                <c:pt idx="152">
                  <c:v>722</c:v>
                </c:pt>
                <c:pt idx="153">
                  <c:v>736</c:v>
                </c:pt>
                <c:pt idx="154">
                  <c:v>759</c:v>
                </c:pt>
                <c:pt idx="155">
                  <c:v>902</c:v>
                </c:pt>
                <c:pt idx="156">
                  <c:v>692</c:v>
                </c:pt>
                <c:pt idx="157">
                  <c:v>707</c:v>
                </c:pt>
                <c:pt idx="158">
                  <c:v>698</c:v>
                </c:pt>
                <c:pt idx="159">
                  <c:v>923</c:v>
                </c:pt>
                <c:pt idx="160">
                  <c:v>649</c:v>
                </c:pt>
                <c:pt idx="161">
                  <c:v>764</c:v>
                </c:pt>
                <c:pt idx="162">
                  <c:v>669</c:v>
                </c:pt>
                <c:pt idx="163">
                  <c:v>500</c:v>
                </c:pt>
                <c:pt idx="164">
                  <c:v>361</c:v>
                </c:pt>
                <c:pt idx="165">
                  <c:v>511</c:v>
                </c:pt>
                <c:pt idx="166">
                  <c:v>586</c:v>
                </c:pt>
                <c:pt idx="167">
                  <c:v>730</c:v>
                </c:pt>
                <c:pt idx="168">
                  <c:v>594</c:v>
                </c:pt>
                <c:pt idx="169">
                  <c:v>701</c:v>
                </c:pt>
                <c:pt idx="170">
                  <c:v>639</c:v>
                </c:pt>
                <c:pt idx="171">
                  <c:v>640</c:v>
                </c:pt>
                <c:pt idx="172">
                  <c:v>676</c:v>
                </c:pt>
                <c:pt idx="173">
                  <c:v>654</c:v>
                </c:pt>
                <c:pt idx="174">
                  <c:v>1155</c:v>
                </c:pt>
                <c:pt idx="175">
                  <c:v>1438</c:v>
                </c:pt>
                <c:pt idx="176">
                  <c:v>636</c:v>
                </c:pt>
                <c:pt idx="177">
                  <c:v>757</c:v>
                </c:pt>
                <c:pt idx="178">
                  <c:v>711</c:v>
                </c:pt>
                <c:pt idx="179">
                  <c:v>583</c:v>
                </c:pt>
                <c:pt idx="180">
                  <c:v>582</c:v>
                </c:pt>
                <c:pt idx="181">
                  <c:v>622</c:v>
                </c:pt>
                <c:pt idx="182">
                  <c:v>770</c:v>
                </c:pt>
                <c:pt idx="183">
                  <c:v>661</c:v>
                </c:pt>
                <c:pt idx="184">
                  <c:v>673</c:v>
                </c:pt>
                <c:pt idx="185">
                  <c:v>808</c:v>
                </c:pt>
                <c:pt idx="186">
                  <c:v>405</c:v>
                </c:pt>
                <c:pt idx="187">
                  <c:v>157</c:v>
                </c:pt>
                <c:pt idx="188">
                  <c:v>345</c:v>
                </c:pt>
                <c:pt idx="189">
                  <c:v>157</c:v>
                </c:pt>
                <c:pt idx="190">
                  <c:v>552</c:v>
                </c:pt>
                <c:pt idx="191">
                  <c:v>564</c:v>
                </c:pt>
                <c:pt idx="192">
                  <c:v>810</c:v>
                </c:pt>
                <c:pt idx="193">
                  <c:v>756</c:v>
                </c:pt>
                <c:pt idx="194">
                  <c:v>759</c:v>
                </c:pt>
                <c:pt idx="195">
                  <c:v>810</c:v>
                </c:pt>
                <c:pt idx="196">
                  <c:v>803</c:v>
                </c:pt>
                <c:pt idx="197">
                  <c:v>932</c:v>
                </c:pt>
                <c:pt idx="198">
                  <c:v>908</c:v>
                </c:pt>
                <c:pt idx="199">
                  <c:v>784</c:v>
                </c:pt>
                <c:pt idx="200">
                  <c:v>1167</c:v>
                </c:pt>
                <c:pt idx="201">
                  <c:v>1521</c:v>
                </c:pt>
                <c:pt idx="202">
                  <c:v>958</c:v>
                </c:pt>
                <c:pt idx="203">
                  <c:v>752</c:v>
                </c:pt>
                <c:pt idx="204">
                  <c:v>907</c:v>
                </c:pt>
                <c:pt idx="205">
                  <c:v>638</c:v>
                </c:pt>
                <c:pt idx="206">
                  <c:v>591</c:v>
                </c:pt>
                <c:pt idx="207">
                  <c:v>426</c:v>
                </c:pt>
                <c:pt idx="208">
                  <c:v>915</c:v>
                </c:pt>
                <c:pt idx="209">
                  <c:v>1763</c:v>
                </c:pt>
                <c:pt idx="210">
                  <c:v>731</c:v>
                </c:pt>
                <c:pt idx="211">
                  <c:v>780</c:v>
                </c:pt>
                <c:pt idx="212">
                  <c:v>760</c:v>
                </c:pt>
                <c:pt idx="213">
                  <c:v>673</c:v>
                </c:pt>
                <c:pt idx="214">
                  <c:v>669</c:v>
                </c:pt>
                <c:pt idx="215">
                  <c:v>1023</c:v>
                </c:pt>
                <c:pt idx="216">
                  <c:v>896</c:v>
                </c:pt>
                <c:pt idx="217">
                  <c:v>930</c:v>
                </c:pt>
                <c:pt idx="218">
                  <c:v>781</c:v>
                </c:pt>
                <c:pt idx="219">
                  <c:v>823</c:v>
                </c:pt>
                <c:pt idx="220">
                  <c:v>678</c:v>
                </c:pt>
                <c:pt idx="221">
                  <c:v>370</c:v>
                </c:pt>
                <c:pt idx="222">
                  <c:v>1147</c:v>
                </c:pt>
                <c:pt idx="223">
                  <c:v>731</c:v>
                </c:pt>
                <c:pt idx="224">
                  <c:v>803</c:v>
                </c:pt>
                <c:pt idx="225">
                  <c:v>501</c:v>
                </c:pt>
                <c:pt idx="226">
                  <c:v>285</c:v>
                </c:pt>
                <c:pt idx="227">
                  <c:v>558</c:v>
                </c:pt>
                <c:pt idx="228">
                  <c:v>344</c:v>
                </c:pt>
                <c:pt idx="229">
                  <c:v>551</c:v>
                </c:pt>
                <c:pt idx="230">
                  <c:v>686</c:v>
                </c:pt>
                <c:pt idx="231">
                  <c:v>657</c:v>
                </c:pt>
                <c:pt idx="232">
                  <c:v>632</c:v>
                </c:pt>
                <c:pt idx="233">
                  <c:v>760</c:v>
                </c:pt>
                <c:pt idx="234">
                  <c:v>578</c:v>
                </c:pt>
                <c:pt idx="235">
                  <c:v>698</c:v>
                </c:pt>
                <c:pt idx="236">
                  <c:v>623</c:v>
                </c:pt>
                <c:pt idx="237">
                  <c:v>686</c:v>
                </c:pt>
                <c:pt idx="238">
                  <c:v>810</c:v>
                </c:pt>
                <c:pt idx="239">
                  <c:v>609</c:v>
                </c:pt>
                <c:pt idx="240">
                  <c:v>540</c:v>
                </c:pt>
                <c:pt idx="241">
                  <c:v>647</c:v>
                </c:pt>
                <c:pt idx="242">
                  <c:v>614</c:v>
                </c:pt>
                <c:pt idx="243">
                  <c:v>920</c:v>
                </c:pt>
                <c:pt idx="244">
                  <c:v>755</c:v>
                </c:pt>
                <c:pt idx="245">
                  <c:v>582</c:v>
                </c:pt>
                <c:pt idx="246">
                  <c:v>657</c:v>
                </c:pt>
                <c:pt idx="247">
                  <c:v>572</c:v>
                </c:pt>
                <c:pt idx="248">
                  <c:v>466</c:v>
                </c:pt>
                <c:pt idx="249">
                  <c:v>637</c:v>
                </c:pt>
                <c:pt idx="250">
                  <c:v>798</c:v>
                </c:pt>
                <c:pt idx="251">
                  <c:v>865</c:v>
                </c:pt>
                <c:pt idx="252">
                  <c:v>583</c:v>
                </c:pt>
                <c:pt idx="253">
                  <c:v>817</c:v>
                </c:pt>
                <c:pt idx="254">
                  <c:v>419</c:v>
                </c:pt>
                <c:pt idx="255">
                  <c:v>690</c:v>
                </c:pt>
                <c:pt idx="256">
                  <c:v>638</c:v>
                </c:pt>
                <c:pt idx="257">
                  <c:v>422</c:v>
                </c:pt>
                <c:pt idx="258">
                  <c:v>146</c:v>
                </c:pt>
                <c:pt idx="259">
                  <c:v>237</c:v>
                </c:pt>
                <c:pt idx="260">
                  <c:v>469</c:v>
                </c:pt>
                <c:pt idx="261">
                  <c:v>444</c:v>
                </c:pt>
                <c:pt idx="262">
                  <c:v>449</c:v>
                </c:pt>
                <c:pt idx="263">
                  <c:v>315</c:v>
                </c:pt>
                <c:pt idx="264">
                  <c:v>520</c:v>
                </c:pt>
                <c:pt idx="265">
                  <c:v>330</c:v>
                </c:pt>
                <c:pt idx="266">
                  <c:v>430</c:v>
                </c:pt>
                <c:pt idx="267">
                  <c:v>533</c:v>
                </c:pt>
                <c:pt idx="268">
                  <c:v>509</c:v>
                </c:pt>
                <c:pt idx="269">
                  <c:v>558</c:v>
                </c:pt>
                <c:pt idx="270">
                  <c:v>601</c:v>
                </c:pt>
                <c:pt idx="271">
                  <c:v>385</c:v>
                </c:pt>
                <c:pt idx="272">
                  <c:v>548</c:v>
                </c:pt>
                <c:pt idx="273">
                  <c:v>222</c:v>
                </c:pt>
                <c:pt idx="274">
                  <c:v>280</c:v>
                </c:pt>
                <c:pt idx="275">
                  <c:v>169</c:v>
                </c:pt>
                <c:pt idx="276">
                  <c:v>250</c:v>
                </c:pt>
                <c:pt idx="277">
                  <c:v>426</c:v>
                </c:pt>
                <c:pt idx="278">
                  <c:v>588</c:v>
                </c:pt>
                <c:pt idx="279">
                  <c:v>411</c:v>
                </c:pt>
                <c:pt idx="280">
                  <c:v>607</c:v>
                </c:pt>
                <c:pt idx="281">
                  <c:v>560</c:v>
                </c:pt>
                <c:pt idx="282">
                  <c:v>371</c:v>
                </c:pt>
                <c:pt idx="283">
                  <c:v>126</c:v>
                </c:pt>
                <c:pt idx="284">
                  <c:v>202</c:v>
                </c:pt>
                <c:pt idx="285">
                  <c:v>629</c:v>
                </c:pt>
                <c:pt idx="286">
                  <c:v>889</c:v>
                </c:pt>
                <c:pt idx="287">
                  <c:v>755</c:v>
                </c:pt>
                <c:pt idx="288">
                  <c:v>742</c:v>
                </c:pt>
                <c:pt idx="289">
                  <c:v>700</c:v>
                </c:pt>
                <c:pt idx="290">
                  <c:v>565</c:v>
                </c:pt>
                <c:pt idx="291">
                  <c:v>799</c:v>
                </c:pt>
                <c:pt idx="292">
                  <c:v>574</c:v>
                </c:pt>
                <c:pt idx="293">
                  <c:v>858</c:v>
                </c:pt>
                <c:pt idx="294">
                  <c:v>751</c:v>
                </c:pt>
                <c:pt idx="295">
                  <c:v>755</c:v>
                </c:pt>
                <c:pt idx="296">
                  <c:v>475</c:v>
                </c:pt>
                <c:pt idx="297">
                  <c:v>218</c:v>
                </c:pt>
                <c:pt idx="298">
                  <c:v>191</c:v>
                </c:pt>
                <c:pt idx="299">
                  <c:v>431</c:v>
                </c:pt>
                <c:pt idx="300">
                  <c:v>143</c:v>
                </c:pt>
                <c:pt idx="301">
                  <c:v>121</c:v>
                </c:pt>
                <c:pt idx="302">
                  <c:v>232</c:v>
                </c:pt>
                <c:pt idx="303">
                  <c:v>381</c:v>
                </c:pt>
                <c:pt idx="304">
                  <c:v>659</c:v>
                </c:pt>
                <c:pt idx="305">
                  <c:v>278</c:v>
                </c:pt>
                <c:pt idx="306">
                  <c:v>530</c:v>
                </c:pt>
                <c:pt idx="307">
                  <c:v>522</c:v>
                </c:pt>
                <c:pt idx="308">
                  <c:v>702</c:v>
                </c:pt>
                <c:pt idx="309">
                  <c:v>639</c:v>
                </c:pt>
                <c:pt idx="310">
                  <c:v>616</c:v>
                </c:pt>
                <c:pt idx="311">
                  <c:v>497</c:v>
                </c:pt>
                <c:pt idx="312">
                  <c:v>506</c:v>
                </c:pt>
                <c:pt idx="313">
                  <c:v>430</c:v>
                </c:pt>
                <c:pt idx="314">
                  <c:v>738</c:v>
                </c:pt>
                <c:pt idx="315">
                  <c:v>591</c:v>
                </c:pt>
                <c:pt idx="316">
                  <c:v>511</c:v>
                </c:pt>
                <c:pt idx="317">
                  <c:v>421</c:v>
                </c:pt>
                <c:pt idx="318">
                  <c:v>458</c:v>
                </c:pt>
                <c:pt idx="319">
                  <c:v>441</c:v>
                </c:pt>
                <c:pt idx="320">
                  <c:v>640</c:v>
                </c:pt>
                <c:pt idx="321">
                  <c:v>848</c:v>
                </c:pt>
                <c:pt idx="322">
                  <c:v>208</c:v>
                </c:pt>
                <c:pt idx="323">
                  <c:v>459</c:v>
                </c:pt>
                <c:pt idx="324">
                  <c:v>624</c:v>
                </c:pt>
                <c:pt idx="325">
                  <c:v>741</c:v>
                </c:pt>
                <c:pt idx="326">
                  <c:v>204</c:v>
                </c:pt>
                <c:pt idx="327">
                  <c:v>366</c:v>
                </c:pt>
                <c:pt idx="328">
                  <c:v>594</c:v>
                </c:pt>
                <c:pt idx="329">
                  <c:v>400</c:v>
                </c:pt>
                <c:pt idx="330">
                  <c:v>605</c:v>
                </c:pt>
                <c:pt idx="331">
                  <c:v>530</c:v>
                </c:pt>
                <c:pt idx="332">
                  <c:v>266</c:v>
                </c:pt>
                <c:pt idx="333">
                  <c:v>126</c:v>
                </c:pt>
                <c:pt idx="334">
                  <c:v>147</c:v>
                </c:pt>
                <c:pt idx="335">
                  <c:v>185</c:v>
                </c:pt>
                <c:pt idx="336">
                  <c:v>15</c:v>
                </c:pt>
                <c:pt idx="337">
                  <c:v>122</c:v>
                </c:pt>
                <c:pt idx="338">
                  <c:v>156</c:v>
                </c:pt>
                <c:pt idx="339">
                  <c:v>78</c:v>
                </c:pt>
                <c:pt idx="340">
                  <c:v>240</c:v>
                </c:pt>
                <c:pt idx="341">
                  <c:v>797</c:v>
                </c:pt>
                <c:pt idx="342">
                  <c:v>767</c:v>
                </c:pt>
                <c:pt idx="343">
                  <c:v>700</c:v>
                </c:pt>
                <c:pt idx="344">
                  <c:v>727</c:v>
                </c:pt>
                <c:pt idx="345">
                  <c:v>680</c:v>
                </c:pt>
                <c:pt idx="346">
                  <c:v>666</c:v>
                </c:pt>
                <c:pt idx="347">
                  <c:v>590</c:v>
                </c:pt>
                <c:pt idx="348">
                  <c:v>996</c:v>
                </c:pt>
                <c:pt idx="349">
                  <c:v>872</c:v>
                </c:pt>
                <c:pt idx="350">
                  <c:v>335</c:v>
                </c:pt>
                <c:pt idx="351">
                  <c:v>63</c:v>
                </c:pt>
                <c:pt idx="352">
                  <c:v>552</c:v>
                </c:pt>
                <c:pt idx="353">
                  <c:v>664</c:v>
                </c:pt>
                <c:pt idx="354">
                  <c:v>477</c:v>
                </c:pt>
                <c:pt idx="355">
                  <c:v>963</c:v>
                </c:pt>
                <c:pt idx="356">
                  <c:v>906</c:v>
                </c:pt>
                <c:pt idx="357">
                  <c:v>864</c:v>
                </c:pt>
                <c:pt idx="358">
                  <c:v>814</c:v>
                </c:pt>
                <c:pt idx="359">
                  <c:v>719</c:v>
                </c:pt>
                <c:pt idx="360">
                  <c:v>730</c:v>
                </c:pt>
                <c:pt idx="361">
                  <c:v>668</c:v>
                </c:pt>
                <c:pt idx="362">
                  <c:v>1191</c:v>
                </c:pt>
                <c:pt idx="363">
                  <c:v>795</c:v>
                </c:pt>
                <c:pt idx="364">
                  <c:v>633</c:v>
                </c:pt>
                <c:pt idx="365">
                  <c:v>629</c:v>
                </c:pt>
                <c:pt idx="366">
                  <c:v>393</c:v>
                </c:pt>
                <c:pt idx="367">
                  <c:v>565</c:v>
                </c:pt>
                <c:pt idx="368">
                  <c:v>201</c:v>
                </c:pt>
                <c:pt idx="369">
                  <c:v>966</c:v>
                </c:pt>
                <c:pt idx="370">
                  <c:v>966</c:v>
                </c:pt>
                <c:pt idx="371">
                  <c:v>793</c:v>
                </c:pt>
                <c:pt idx="372">
                  <c:v>116</c:v>
                </c:pt>
                <c:pt idx="373">
                  <c:v>431</c:v>
                </c:pt>
                <c:pt idx="374">
                  <c:v>385</c:v>
                </c:pt>
                <c:pt idx="375">
                  <c:v>624</c:v>
                </c:pt>
                <c:pt idx="376">
                  <c:v>940</c:v>
                </c:pt>
                <c:pt idx="377">
                  <c:v>649</c:v>
                </c:pt>
                <c:pt idx="378">
                  <c:v>988</c:v>
                </c:pt>
                <c:pt idx="379">
                  <c:v>780</c:v>
                </c:pt>
                <c:pt idx="380">
                  <c:v>454</c:v>
                </c:pt>
                <c:pt idx="381">
                  <c:v>392</c:v>
                </c:pt>
                <c:pt idx="382">
                  <c:v>550</c:v>
                </c:pt>
                <c:pt idx="383">
                  <c:v>950</c:v>
                </c:pt>
                <c:pt idx="384">
                  <c:v>1254</c:v>
                </c:pt>
                <c:pt idx="385">
                  <c:v>881</c:v>
                </c:pt>
                <c:pt idx="386">
                  <c:v>743</c:v>
                </c:pt>
                <c:pt idx="387">
                  <c:v>640</c:v>
                </c:pt>
                <c:pt idx="388">
                  <c:v>656</c:v>
                </c:pt>
                <c:pt idx="389">
                  <c:v>568</c:v>
                </c:pt>
                <c:pt idx="390">
                  <c:v>513</c:v>
                </c:pt>
                <c:pt idx="391">
                  <c:v>1336</c:v>
                </c:pt>
                <c:pt idx="392">
                  <c:v>802</c:v>
                </c:pt>
                <c:pt idx="393">
                  <c:v>233</c:v>
                </c:pt>
                <c:pt idx="394">
                  <c:v>196</c:v>
                </c:pt>
                <c:pt idx="395">
                  <c:v>465</c:v>
                </c:pt>
                <c:pt idx="396">
                  <c:v>316</c:v>
                </c:pt>
                <c:pt idx="397">
                  <c:v>120</c:v>
                </c:pt>
                <c:pt idx="398">
                  <c:v>1144</c:v>
                </c:pt>
                <c:pt idx="399">
                  <c:v>785</c:v>
                </c:pt>
                <c:pt idx="400">
                  <c:v>926</c:v>
                </c:pt>
                <c:pt idx="401">
                  <c:v>546</c:v>
                </c:pt>
                <c:pt idx="402">
                  <c:v>708</c:v>
                </c:pt>
                <c:pt idx="403">
                  <c:v>476</c:v>
                </c:pt>
                <c:pt idx="404">
                  <c:v>561</c:v>
                </c:pt>
                <c:pt idx="405">
                  <c:v>1277</c:v>
                </c:pt>
                <c:pt idx="406">
                  <c:v>793</c:v>
                </c:pt>
                <c:pt idx="407">
                  <c:v>705</c:v>
                </c:pt>
                <c:pt idx="408">
                  <c:v>750</c:v>
                </c:pt>
                <c:pt idx="409">
                  <c:v>718</c:v>
                </c:pt>
                <c:pt idx="410">
                  <c:v>653</c:v>
                </c:pt>
                <c:pt idx="411">
                  <c:v>815</c:v>
                </c:pt>
                <c:pt idx="412">
                  <c:v>603</c:v>
                </c:pt>
                <c:pt idx="413">
                  <c:v>625</c:v>
                </c:pt>
                <c:pt idx="414">
                  <c:v>660</c:v>
                </c:pt>
                <c:pt idx="415">
                  <c:v>484</c:v>
                </c:pt>
                <c:pt idx="416">
                  <c:v>901</c:v>
                </c:pt>
                <c:pt idx="417">
                  <c:v>609</c:v>
                </c:pt>
                <c:pt idx="418">
                  <c:v>1014</c:v>
                </c:pt>
                <c:pt idx="419">
                  <c:v>969</c:v>
                </c:pt>
                <c:pt idx="420">
                  <c:v>556</c:v>
                </c:pt>
                <c:pt idx="421">
                  <c:v>589</c:v>
                </c:pt>
                <c:pt idx="422">
                  <c:v>526</c:v>
                </c:pt>
                <c:pt idx="423">
                  <c:v>809</c:v>
                </c:pt>
                <c:pt idx="424">
                  <c:v>921</c:v>
                </c:pt>
                <c:pt idx="425">
                  <c:v>977</c:v>
                </c:pt>
                <c:pt idx="426">
                  <c:v>1956</c:v>
                </c:pt>
                <c:pt idx="427">
                  <c:v>398</c:v>
                </c:pt>
                <c:pt idx="428">
                  <c:v>618</c:v>
                </c:pt>
                <c:pt idx="429">
                  <c:v>504</c:v>
                </c:pt>
                <c:pt idx="430">
                  <c:v>363</c:v>
                </c:pt>
                <c:pt idx="431">
                  <c:v>425</c:v>
                </c:pt>
                <c:pt idx="432">
                  <c:v>875</c:v>
                </c:pt>
                <c:pt idx="433">
                  <c:v>850</c:v>
                </c:pt>
                <c:pt idx="434">
                  <c:v>1022</c:v>
                </c:pt>
                <c:pt idx="435">
                  <c:v>993</c:v>
                </c:pt>
                <c:pt idx="436">
                  <c:v>844</c:v>
                </c:pt>
                <c:pt idx="437">
                  <c:v>704</c:v>
                </c:pt>
                <c:pt idx="438">
                  <c:v>537</c:v>
                </c:pt>
                <c:pt idx="439">
                  <c:v>1013</c:v>
                </c:pt>
                <c:pt idx="440">
                  <c:v>1248</c:v>
                </c:pt>
                <c:pt idx="441">
                  <c:v>828</c:v>
                </c:pt>
                <c:pt idx="442">
                  <c:v>713</c:v>
                </c:pt>
                <c:pt idx="443">
                  <c:v>467</c:v>
                </c:pt>
                <c:pt idx="444">
                  <c:v>442</c:v>
                </c:pt>
                <c:pt idx="445">
                  <c:v>574</c:v>
                </c:pt>
                <c:pt idx="446">
                  <c:v>308</c:v>
                </c:pt>
                <c:pt idx="447">
                  <c:v>511</c:v>
                </c:pt>
                <c:pt idx="448">
                  <c:v>731</c:v>
                </c:pt>
                <c:pt idx="449">
                  <c:v>679</c:v>
                </c:pt>
                <c:pt idx="450">
                  <c:v>690</c:v>
                </c:pt>
                <c:pt idx="451">
                  <c:v>665</c:v>
                </c:pt>
                <c:pt idx="452">
                  <c:v>590</c:v>
                </c:pt>
                <c:pt idx="453">
                  <c:v>635</c:v>
                </c:pt>
                <c:pt idx="454">
                  <c:v>517</c:v>
                </c:pt>
                <c:pt idx="455">
                  <c:v>672</c:v>
                </c:pt>
                <c:pt idx="456">
                  <c:v>600</c:v>
                </c:pt>
                <c:pt idx="457">
                  <c:v>681</c:v>
                </c:pt>
                <c:pt idx="458">
                  <c:v>643</c:v>
                </c:pt>
                <c:pt idx="459">
                  <c:v>178</c:v>
                </c:pt>
                <c:pt idx="460">
                  <c:v>682</c:v>
                </c:pt>
                <c:pt idx="461">
                  <c:v>533</c:v>
                </c:pt>
                <c:pt idx="462">
                  <c:v>294</c:v>
                </c:pt>
                <c:pt idx="463">
                  <c:v>636</c:v>
                </c:pt>
                <c:pt idx="464">
                  <c:v>491</c:v>
                </c:pt>
                <c:pt idx="465">
                  <c:v>540</c:v>
                </c:pt>
                <c:pt idx="466">
                  <c:v>555</c:v>
                </c:pt>
                <c:pt idx="467">
                  <c:v>583</c:v>
                </c:pt>
                <c:pt idx="468">
                  <c:v>620</c:v>
                </c:pt>
                <c:pt idx="469">
                  <c:v>600</c:v>
                </c:pt>
                <c:pt idx="470">
                  <c:v>517</c:v>
                </c:pt>
                <c:pt idx="471">
                  <c:v>558</c:v>
                </c:pt>
                <c:pt idx="472">
                  <c:v>635</c:v>
                </c:pt>
                <c:pt idx="473">
                  <c:v>416</c:v>
                </c:pt>
                <c:pt idx="474">
                  <c:v>524</c:v>
                </c:pt>
                <c:pt idx="475">
                  <c:v>1448</c:v>
                </c:pt>
                <c:pt idx="476">
                  <c:v>565</c:v>
                </c:pt>
                <c:pt idx="477">
                  <c:v>518</c:v>
                </c:pt>
                <c:pt idx="478">
                  <c:v>426</c:v>
                </c:pt>
                <c:pt idx="479">
                  <c:v>587</c:v>
                </c:pt>
                <c:pt idx="480">
                  <c:v>318</c:v>
                </c:pt>
                <c:pt idx="481">
                  <c:v>464</c:v>
                </c:pt>
                <c:pt idx="482">
                  <c:v>402</c:v>
                </c:pt>
                <c:pt idx="483">
                  <c:v>664</c:v>
                </c:pt>
                <c:pt idx="484">
                  <c:v>521</c:v>
                </c:pt>
                <c:pt idx="485">
                  <c:v>539</c:v>
                </c:pt>
                <c:pt idx="486">
                  <c:v>412</c:v>
                </c:pt>
                <c:pt idx="487">
                  <c:v>363</c:v>
                </c:pt>
                <c:pt idx="488">
                  <c:v>475</c:v>
                </c:pt>
                <c:pt idx="489">
                  <c:v>543</c:v>
                </c:pt>
                <c:pt idx="490">
                  <c:v>505</c:v>
                </c:pt>
                <c:pt idx="491">
                  <c:v>478</c:v>
                </c:pt>
                <c:pt idx="492">
                  <c:v>454</c:v>
                </c:pt>
                <c:pt idx="493">
                  <c:v>477</c:v>
                </c:pt>
                <c:pt idx="494">
                  <c:v>559</c:v>
                </c:pt>
                <c:pt idx="495">
                  <c:v>433</c:v>
                </c:pt>
                <c:pt idx="496">
                  <c:v>454</c:v>
                </c:pt>
                <c:pt idx="497">
                  <c:v>537</c:v>
                </c:pt>
                <c:pt idx="498">
                  <c:v>545</c:v>
                </c:pt>
                <c:pt idx="499">
                  <c:v>473</c:v>
                </c:pt>
                <c:pt idx="500">
                  <c:v>406</c:v>
                </c:pt>
                <c:pt idx="501">
                  <c:v>437</c:v>
                </c:pt>
                <c:pt idx="502">
                  <c:v>585</c:v>
                </c:pt>
                <c:pt idx="503">
                  <c:v>421</c:v>
                </c:pt>
                <c:pt idx="504">
                  <c:v>419</c:v>
                </c:pt>
                <c:pt idx="505">
                  <c:v>412</c:v>
                </c:pt>
                <c:pt idx="506">
                  <c:v>628</c:v>
                </c:pt>
                <c:pt idx="507">
                  <c:v>618</c:v>
                </c:pt>
                <c:pt idx="508">
                  <c:v>682</c:v>
                </c:pt>
                <c:pt idx="509">
                  <c:v>530</c:v>
                </c:pt>
                <c:pt idx="510">
                  <c:v>628</c:v>
                </c:pt>
                <c:pt idx="511">
                  <c:v>351</c:v>
                </c:pt>
                <c:pt idx="512">
                  <c:v>603</c:v>
                </c:pt>
                <c:pt idx="513">
                  <c:v>513</c:v>
                </c:pt>
                <c:pt idx="514">
                  <c:v>545</c:v>
                </c:pt>
                <c:pt idx="515">
                  <c:v>531</c:v>
                </c:pt>
                <c:pt idx="516">
                  <c:v>605</c:v>
                </c:pt>
                <c:pt idx="517">
                  <c:v>644</c:v>
                </c:pt>
                <c:pt idx="518">
                  <c:v>619</c:v>
                </c:pt>
                <c:pt idx="519">
                  <c:v>486</c:v>
                </c:pt>
                <c:pt idx="520">
                  <c:v>556</c:v>
                </c:pt>
                <c:pt idx="521">
                  <c:v>576</c:v>
                </c:pt>
                <c:pt idx="522">
                  <c:v>486</c:v>
                </c:pt>
                <c:pt idx="523">
                  <c:v>494</c:v>
                </c:pt>
                <c:pt idx="524">
                  <c:v>601</c:v>
                </c:pt>
                <c:pt idx="525">
                  <c:v>332</c:v>
                </c:pt>
                <c:pt idx="526">
                  <c:v>601</c:v>
                </c:pt>
                <c:pt idx="527">
                  <c:v>404</c:v>
                </c:pt>
                <c:pt idx="528">
                  <c:v>268</c:v>
                </c:pt>
                <c:pt idx="529">
                  <c:v>185</c:v>
                </c:pt>
                <c:pt idx="530">
                  <c:v>533</c:v>
                </c:pt>
                <c:pt idx="531">
                  <c:v>29</c:v>
                </c:pt>
                <c:pt idx="532">
                  <c:v>295</c:v>
                </c:pt>
                <c:pt idx="533">
                  <c:v>181</c:v>
                </c:pt>
                <c:pt idx="534">
                  <c:v>157</c:v>
                </c:pt>
                <c:pt idx="535">
                  <c:v>138</c:v>
                </c:pt>
                <c:pt idx="536">
                  <c:v>178</c:v>
                </c:pt>
                <c:pt idx="537">
                  <c:v>136</c:v>
                </c:pt>
                <c:pt idx="538">
                  <c:v>156</c:v>
                </c:pt>
                <c:pt idx="539">
                  <c:v>240</c:v>
                </c:pt>
                <c:pt idx="540">
                  <c:v>206</c:v>
                </c:pt>
                <c:pt idx="541">
                  <c:v>413</c:v>
                </c:pt>
                <c:pt idx="542">
                  <c:v>336</c:v>
                </c:pt>
                <c:pt idx="543">
                  <c:v>477</c:v>
                </c:pt>
                <c:pt idx="544">
                  <c:v>465</c:v>
                </c:pt>
                <c:pt idx="545">
                  <c:v>295</c:v>
                </c:pt>
                <c:pt idx="546">
                  <c:v>930</c:v>
                </c:pt>
                <c:pt idx="547">
                  <c:v>164</c:v>
                </c:pt>
                <c:pt idx="548">
                  <c:v>370</c:v>
                </c:pt>
                <c:pt idx="549">
                  <c:v>438</c:v>
                </c:pt>
                <c:pt idx="550">
                  <c:v>326</c:v>
                </c:pt>
                <c:pt idx="551">
                  <c:v>437</c:v>
                </c:pt>
                <c:pt idx="552">
                  <c:v>540</c:v>
                </c:pt>
                <c:pt idx="553">
                  <c:v>523</c:v>
                </c:pt>
                <c:pt idx="554">
                  <c:v>477</c:v>
                </c:pt>
                <c:pt idx="555">
                  <c:v>613</c:v>
                </c:pt>
                <c:pt idx="556">
                  <c:v>600</c:v>
                </c:pt>
                <c:pt idx="557">
                  <c:v>838</c:v>
                </c:pt>
                <c:pt idx="558">
                  <c:v>547</c:v>
                </c:pt>
                <c:pt idx="559">
                  <c:v>735</c:v>
                </c:pt>
                <c:pt idx="560">
                  <c:v>587</c:v>
                </c:pt>
                <c:pt idx="561">
                  <c:v>281</c:v>
                </c:pt>
                <c:pt idx="562">
                  <c:v>176</c:v>
                </c:pt>
                <c:pt idx="563">
                  <c:v>433</c:v>
                </c:pt>
                <c:pt idx="564">
                  <c:v>576</c:v>
                </c:pt>
                <c:pt idx="565">
                  <c:v>461</c:v>
                </c:pt>
                <c:pt idx="566">
                  <c:v>536</c:v>
                </c:pt>
                <c:pt idx="567">
                  <c:v>364</c:v>
                </c:pt>
                <c:pt idx="568">
                  <c:v>770</c:v>
                </c:pt>
                <c:pt idx="569">
                  <c:v>597</c:v>
                </c:pt>
                <c:pt idx="570">
                  <c:v>558</c:v>
                </c:pt>
                <c:pt idx="571">
                  <c:v>579</c:v>
                </c:pt>
                <c:pt idx="572">
                  <c:v>663</c:v>
                </c:pt>
                <c:pt idx="573">
                  <c:v>558</c:v>
                </c:pt>
                <c:pt idx="574">
                  <c:v>496</c:v>
                </c:pt>
                <c:pt idx="575">
                  <c:v>520</c:v>
                </c:pt>
                <c:pt idx="576">
                  <c:v>560</c:v>
                </c:pt>
                <c:pt idx="577">
                  <c:v>427</c:v>
                </c:pt>
                <c:pt idx="578">
                  <c:v>496</c:v>
                </c:pt>
                <c:pt idx="579">
                  <c:v>578</c:v>
                </c:pt>
                <c:pt idx="580">
                  <c:v>806</c:v>
                </c:pt>
                <c:pt idx="581">
                  <c:v>594</c:v>
                </c:pt>
                <c:pt idx="582">
                  <c:v>622</c:v>
                </c:pt>
                <c:pt idx="583">
                  <c:v>447</c:v>
                </c:pt>
                <c:pt idx="584">
                  <c:v>505</c:v>
                </c:pt>
                <c:pt idx="585">
                  <c:v>375</c:v>
                </c:pt>
                <c:pt idx="586">
                  <c:v>680</c:v>
                </c:pt>
                <c:pt idx="587">
                  <c:v>577</c:v>
                </c:pt>
                <c:pt idx="588">
                  <c:v>463</c:v>
                </c:pt>
                <c:pt idx="589">
                  <c:v>572</c:v>
                </c:pt>
                <c:pt idx="590">
                  <c:v>270</c:v>
                </c:pt>
                <c:pt idx="591">
                  <c:v>414</c:v>
                </c:pt>
                <c:pt idx="592">
                  <c:v>199</c:v>
                </c:pt>
                <c:pt idx="593">
                  <c:v>536</c:v>
                </c:pt>
                <c:pt idx="594">
                  <c:v>576</c:v>
                </c:pt>
                <c:pt idx="595">
                  <c:v>536</c:v>
                </c:pt>
                <c:pt idx="596">
                  <c:v>487</c:v>
                </c:pt>
                <c:pt idx="597">
                  <c:v>487</c:v>
                </c:pt>
                <c:pt idx="598">
                  <c:v>362</c:v>
                </c:pt>
                <c:pt idx="599">
                  <c:v>351</c:v>
                </c:pt>
                <c:pt idx="600">
                  <c:v>582</c:v>
                </c:pt>
                <c:pt idx="601">
                  <c:v>897</c:v>
                </c:pt>
                <c:pt idx="602">
                  <c:v>486</c:v>
                </c:pt>
                <c:pt idx="603">
                  <c:v>411</c:v>
                </c:pt>
                <c:pt idx="604">
                  <c:v>434</c:v>
                </c:pt>
                <c:pt idx="605">
                  <c:v>417</c:v>
                </c:pt>
                <c:pt idx="606">
                  <c:v>580</c:v>
                </c:pt>
                <c:pt idx="607">
                  <c:v>366</c:v>
                </c:pt>
                <c:pt idx="608">
                  <c:v>589</c:v>
                </c:pt>
                <c:pt idx="609" formatCode="0">
                  <c:v>465</c:v>
                </c:pt>
                <c:pt idx="610" formatCode="0">
                  <c:v>522</c:v>
                </c:pt>
                <c:pt idx="611" formatCode="0">
                  <c:v>508</c:v>
                </c:pt>
                <c:pt idx="612" formatCode="0">
                  <c:v>341</c:v>
                </c:pt>
                <c:pt idx="613" formatCode="0">
                  <c:v>433</c:v>
                </c:pt>
                <c:pt idx="614" formatCode="0">
                  <c:v>572</c:v>
                </c:pt>
                <c:pt idx="615" formatCode="0">
                  <c:v>617</c:v>
                </c:pt>
                <c:pt idx="616" formatCode="0">
                  <c:v>306</c:v>
                </c:pt>
                <c:pt idx="617" formatCode="0">
                  <c:v>354</c:v>
                </c:pt>
                <c:pt idx="618" formatCode="0">
                  <c:v>511</c:v>
                </c:pt>
                <c:pt idx="619" formatCode="0">
                  <c:v>587</c:v>
                </c:pt>
                <c:pt idx="620" formatCode="0">
                  <c:v>476</c:v>
                </c:pt>
                <c:pt idx="621" formatCode="0">
                  <c:v>303</c:v>
                </c:pt>
                <c:pt idx="622" formatCode="0">
                  <c:v>325</c:v>
                </c:pt>
                <c:pt idx="623" formatCode="0">
                  <c:v>373</c:v>
                </c:pt>
                <c:pt idx="624" formatCode="0">
                  <c:v>441</c:v>
                </c:pt>
                <c:pt idx="625" formatCode="0">
                  <c:v>433</c:v>
                </c:pt>
                <c:pt idx="626" formatCode="0">
                  <c:v>441</c:v>
                </c:pt>
                <c:pt idx="627" formatCode="0">
                  <c:v>580</c:v>
                </c:pt>
                <c:pt idx="628" formatCode="0">
                  <c:v>3327</c:v>
                </c:pt>
                <c:pt idx="629" formatCode="0">
                  <c:v>557</c:v>
                </c:pt>
                <c:pt idx="630" formatCode="0">
                  <c:v>331</c:v>
                </c:pt>
                <c:pt idx="631" formatCode="0">
                  <c:v>358</c:v>
                </c:pt>
                <c:pt idx="632" formatCode="0">
                  <c:v>249</c:v>
                </c:pt>
                <c:pt idx="633" formatCode="0">
                  <c:v>400</c:v>
                </c:pt>
                <c:pt idx="634" formatCode="0">
                  <c:v>393</c:v>
                </c:pt>
                <c:pt idx="635" formatCode="0">
                  <c:v>465</c:v>
                </c:pt>
                <c:pt idx="636" formatCode="0">
                  <c:v>528</c:v>
                </c:pt>
                <c:pt idx="637" formatCode="0">
                  <c:v>419</c:v>
                </c:pt>
                <c:pt idx="638" formatCode="0">
                  <c:v>453</c:v>
                </c:pt>
                <c:pt idx="639" formatCode="0">
                  <c:v>432</c:v>
                </c:pt>
                <c:pt idx="640" formatCode="0">
                  <c:v>461</c:v>
                </c:pt>
                <c:pt idx="641" formatCode="0">
                  <c:v>296</c:v>
                </c:pt>
                <c:pt idx="642" formatCode="0">
                  <c:v>595</c:v>
                </c:pt>
                <c:pt idx="643" formatCode="0">
                  <c:v>221</c:v>
                </c:pt>
                <c:pt idx="644" formatCode="0">
                  <c:v>149</c:v>
                </c:pt>
                <c:pt idx="645" formatCode="0">
                  <c:v>231</c:v>
                </c:pt>
                <c:pt idx="646" formatCode="0">
                  <c:v>617</c:v>
                </c:pt>
                <c:pt idx="647" formatCode="0">
                  <c:v>466</c:v>
                </c:pt>
                <c:pt idx="648" formatCode="0">
                  <c:v>663</c:v>
                </c:pt>
                <c:pt idx="649" formatCode="0">
                  <c:v>838</c:v>
                </c:pt>
                <c:pt idx="650" formatCode="0">
                  <c:v>685</c:v>
                </c:pt>
                <c:pt idx="651" formatCode="0">
                  <c:v>634</c:v>
                </c:pt>
                <c:pt idx="652" formatCode="0">
                  <c:v>668</c:v>
                </c:pt>
                <c:pt idx="653" formatCode="0">
                  <c:v>602</c:v>
                </c:pt>
                <c:pt idx="654" formatCode="0">
                  <c:v>675</c:v>
                </c:pt>
                <c:pt idx="655" formatCode="0">
                  <c:v>796</c:v>
                </c:pt>
                <c:pt idx="656" formatCode="0">
                  <c:v>802</c:v>
                </c:pt>
                <c:pt idx="657" formatCode="0">
                  <c:v>256</c:v>
                </c:pt>
                <c:pt idx="658" formatCode="0">
                  <c:v>257</c:v>
                </c:pt>
                <c:pt idx="659" formatCode="0">
                  <c:v>387</c:v>
                </c:pt>
                <c:pt idx="660" formatCode="0">
                  <c:v>394</c:v>
                </c:pt>
                <c:pt idx="661" formatCode="0">
                  <c:v>363</c:v>
                </c:pt>
                <c:pt idx="662" formatCode="0">
                  <c:v>273</c:v>
                </c:pt>
                <c:pt idx="663" formatCode="0">
                  <c:v>670</c:v>
                </c:pt>
                <c:pt idx="664" formatCode="0">
                  <c:v>702</c:v>
                </c:pt>
                <c:pt idx="665" formatCode="0">
                  <c:v>318</c:v>
                </c:pt>
                <c:pt idx="666" formatCode="0">
                  <c:v>321</c:v>
                </c:pt>
                <c:pt idx="667" formatCode="0">
                  <c:v>315</c:v>
                </c:pt>
                <c:pt idx="668" formatCode="0">
                  <c:v>442</c:v>
                </c:pt>
                <c:pt idx="669" formatCode="0">
                  <c:v>661</c:v>
                </c:pt>
                <c:pt idx="670" formatCode="0">
                  <c:v>327</c:v>
                </c:pt>
                <c:pt idx="671" formatCode="0">
                  <c:v>136</c:v>
                </c:pt>
                <c:pt idx="672" formatCode="0">
                  <c:v>403</c:v>
                </c:pt>
                <c:pt idx="673" formatCode="0">
                  <c:v>659</c:v>
                </c:pt>
                <c:pt idx="674" formatCode="0">
                  <c:v>585</c:v>
                </c:pt>
                <c:pt idx="675" formatCode="0">
                  <c:v>165</c:v>
                </c:pt>
                <c:pt idx="676" formatCode="0">
                  <c:v>291</c:v>
                </c:pt>
                <c:pt idx="677" formatCode="0">
                  <c:v>495</c:v>
                </c:pt>
                <c:pt idx="678" formatCode="0">
                  <c:v>662</c:v>
                </c:pt>
                <c:pt idx="679" formatCode="0">
                  <c:v>239</c:v>
                </c:pt>
                <c:pt idx="680" formatCode="0">
                  <c:v>343</c:v>
                </c:pt>
                <c:pt idx="681" formatCode="0">
                  <c:v>477</c:v>
                </c:pt>
                <c:pt idx="682" formatCode="0">
                  <c:v>425</c:v>
                </c:pt>
                <c:pt idx="683" formatCode="0">
                  <c:v>281</c:v>
                </c:pt>
                <c:pt idx="684" formatCode="0">
                  <c:v>512</c:v>
                </c:pt>
                <c:pt idx="685" formatCode="0">
                  <c:v>542</c:v>
                </c:pt>
                <c:pt idx="686" formatCode="0">
                  <c:v>461</c:v>
                </c:pt>
                <c:pt idx="687" formatCode="0">
                  <c:v>185</c:v>
                </c:pt>
                <c:pt idx="688" formatCode="0">
                  <c:v>117</c:v>
                </c:pt>
                <c:pt idx="689" formatCode="0">
                  <c:v>116</c:v>
                </c:pt>
                <c:pt idx="690" formatCode="0">
                  <c:v>50</c:v>
                </c:pt>
                <c:pt idx="691" formatCode="0">
                  <c:v>409</c:v>
                </c:pt>
                <c:pt idx="722" formatCode="0">
                  <c:v>502</c:v>
                </c:pt>
                <c:pt idx="723" formatCode="0">
                  <c:v>345</c:v>
                </c:pt>
                <c:pt idx="724" formatCode="0">
                  <c:v>699</c:v>
                </c:pt>
                <c:pt idx="725" formatCode="0">
                  <c:v>355</c:v>
                </c:pt>
                <c:pt idx="726" formatCode="0">
                  <c:v>267</c:v>
                </c:pt>
                <c:pt idx="727" formatCode="0">
                  <c:v>719</c:v>
                </c:pt>
                <c:pt idx="728" formatCode="0">
                  <c:v>703</c:v>
                </c:pt>
                <c:pt idx="729" formatCode="0">
                  <c:v>622</c:v>
                </c:pt>
                <c:pt idx="730" formatCode="0">
                  <c:v>703</c:v>
                </c:pt>
                <c:pt idx="731" formatCode="0">
                  <c:v>641</c:v>
                </c:pt>
                <c:pt idx="732" formatCode="0">
                  <c:v>448</c:v>
                </c:pt>
                <c:pt idx="733" formatCode="0">
                  <c:v>610</c:v>
                </c:pt>
                <c:pt idx="734" formatCode="0">
                  <c:v>853</c:v>
                </c:pt>
                <c:pt idx="735" formatCode="0">
                  <c:v>667</c:v>
                </c:pt>
                <c:pt idx="736" formatCode="0">
                  <c:v>217</c:v>
                </c:pt>
                <c:pt idx="737" formatCode="0">
                  <c:v>453</c:v>
                </c:pt>
                <c:pt idx="738" formatCode="0">
                  <c:v>493</c:v>
                </c:pt>
                <c:pt idx="739" formatCode="0">
                  <c:v>529</c:v>
                </c:pt>
                <c:pt idx="740" formatCode="0">
                  <c:v>755</c:v>
                </c:pt>
                <c:pt idx="741" formatCode="0">
                  <c:v>927</c:v>
                </c:pt>
                <c:pt idx="742" formatCode="0">
                  <c:v>586</c:v>
                </c:pt>
                <c:pt idx="743" formatCode="0">
                  <c:v>716</c:v>
                </c:pt>
                <c:pt idx="744" formatCode="0">
                  <c:v>254</c:v>
                </c:pt>
                <c:pt idx="745" formatCode="0">
                  <c:v>648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DB5-45F1-B3DE-EEAA1AA9AF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Lafitte</a:t>
            </a:r>
            <a:r>
              <a:rPr lang="en-US" baseline="0"/>
              <a:t> Greenway </a:t>
            </a:r>
            <a:r>
              <a:rPr lang="en-US"/>
              <a:t>- Total Daily Users, March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8"/>
          <c:order val="6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43897</c:v>
                </c:pt>
                <c:pt idx="1">
                  <c:v>43898</c:v>
                </c:pt>
                <c:pt idx="2">
                  <c:v>43899</c:v>
                </c:pt>
                <c:pt idx="3">
                  <c:v>43900</c:v>
                </c:pt>
                <c:pt idx="4">
                  <c:v>43901</c:v>
                </c:pt>
                <c:pt idx="5">
                  <c:v>43902</c:v>
                </c:pt>
                <c:pt idx="6">
                  <c:v>43903</c:v>
                </c:pt>
                <c:pt idx="7">
                  <c:v>43904</c:v>
                </c:pt>
                <c:pt idx="8">
                  <c:v>43905</c:v>
                </c:pt>
                <c:pt idx="9">
                  <c:v>43906</c:v>
                </c:pt>
                <c:pt idx="10">
                  <c:v>43907</c:v>
                </c:pt>
                <c:pt idx="11">
                  <c:v>43908</c:v>
                </c:pt>
                <c:pt idx="12">
                  <c:v>43909</c:v>
                </c:pt>
                <c:pt idx="13">
                  <c:v>43910</c:v>
                </c:pt>
                <c:pt idx="14">
                  <c:v>43911</c:v>
                </c:pt>
                <c:pt idx="15">
                  <c:v>43912</c:v>
                </c:pt>
                <c:pt idx="16">
                  <c:v>43913</c:v>
                </c:pt>
                <c:pt idx="17">
                  <c:v>43914</c:v>
                </c:pt>
                <c:pt idx="18">
                  <c:v>43915</c:v>
                </c:pt>
                <c:pt idx="19">
                  <c:v>43916</c:v>
                </c:pt>
                <c:pt idx="20">
                  <c:v>43917</c:v>
                </c:pt>
                <c:pt idx="21">
                  <c:v>43918</c:v>
                </c:pt>
                <c:pt idx="22">
                  <c:v>43919</c:v>
                </c:pt>
                <c:pt idx="23">
                  <c:v>43920</c:v>
                </c:pt>
                <c:pt idx="24">
                  <c:v>43921</c:v>
                </c:pt>
                <c:pt idx="25">
                  <c:v>43922</c:v>
                </c:pt>
                <c:pt idx="26">
                  <c:v>43923</c:v>
                </c:pt>
                <c:pt idx="27">
                  <c:v>43924</c:v>
                </c:pt>
                <c:pt idx="28">
                  <c:v>43925</c:v>
                </c:pt>
                <c:pt idx="29">
                  <c:v>43926</c:v>
                </c:pt>
                <c:pt idx="30">
                  <c:v>43927</c:v>
                </c:pt>
                <c:pt idx="31">
                  <c:v>43928</c:v>
                </c:pt>
                <c:pt idx="32">
                  <c:v>43929</c:v>
                </c:pt>
                <c:pt idx="33">
                  <c:v>43930</c:v>
                </c:pt>
                <c:pt idx="34">
                  <c:v>43931</c:v>
                </c:pt>
                <c:pt idx="35">
                  <c:v>43932</c:v>
                </c:pt>
                <c:pt idx="36">
                  <c:v>43933</c:v>
                </c:pt>
                <c:pt idx="37">
                  <c:v>43934</c:v>
                </c:pt>
                <c:pt idx="38">
                  <c:v>43935</c:v>
                </c:pt>
                <c:pt idx="39">
                  <c:v>43936</c:v>
                </c:pt>
                <c:pt idx="40">
                  <c:v>43937</c:v>
                </c:pt>
                <c:pt idx="41">
                  <c:v>43938</c:v>
                </c:pt>
                <c:pt idx="42">
                  <c:v>43939</c:v>
                </c:pt>
                <c:pt idx="43">
                  <c:v>43940</c:v>
                </c:pt>
                <c:pt idx="44">
                  <c:v>43941</c:v>
                </c:pt>
                <c:pt idx="45">
                  <c:v>43942</c:v>
                </c:pt>
                <c:pt idx="46">
                  <c:v>43943</c:v>
                </c:pt>
                <c:pt idx="47">
                  <c:v>43944</c:v>
                </c:pt>
                <c:pt idx="48">
                  <c:v>43945</c:v>
                </c:pt>
                <c:pt idx="49">
                  <c:v>43946</c:v>
                </c:pt>
                <c:pt idx="50">
                  <c:v>43947</c:v>
                </c:pt>
                <c:pt idx="51">
                  <c:v>43948</c:v>
                </c:pt>
                <c:pt idx="52">
                  <c:v>43949</c:v>
                </c:pt>
                <c:pt idx="53">
                  <c:v>43950</c:v>
                </c:pt>
                <c:pt idx="54">
                  <c:v>43951</c:v>
                </c:pt>
                <c:pt idx="55">
                  <c:v>43952</c:v>
                </c:pt>
                <c:pt idx="56">
                  <c:v>43953</c:v>
                </c:pt>
                <c:pt idx="57">
                  <c:v>43954</c:v>
                </c:pt>
                <c:pt idx="58">
                  <c:v>43955</c:v>
                </c:pt>
                <c:pt idx="59">
                  <c:v>43956</c:v>
                </c:pt>
                <c:pt idx="60">
                  <c:v>43957</c:v>
                </c:pt>
                <c:pt idx="61">
                  <c:v>43958</c:v>
                </c:pt>
                <c:pt idx="62">
                  <c:v>43959</c:v>
                </c:pt>
                <c:pt idx="63">
                  <c:v>43960</c:v>
                </c:pt>
                <c:pt idx="64">
                  <c:v>43961</c:v>
                </c:pt>
                <c:pt idx="65">
                  <c:v>43962</c:v>
                </c:pt>
                <c:pt idx="66">
                  <c:v>43963</c:v>
                </c:pt>
                <c:pt idx="67">
                  <c:v>43964</c:v>
                </c:pt>
                <c:pt idx="68">
                  <c:v>43965</c:v>
                </c:pt>
                <c:pt idx="69">
                  <c:v>43966</c:v>
                </c:pt>
                <c:pt idx="70">
                  <c:v>43967</c:v>
                </c:pt>
                <c:pt idx="71">
                  <c:v>43968</c:v>
                </c:pt>
                <c:pt idx="72">
                  <c:v>43969</c:v>
                </c:pt>
                <c:pt idx="73">
                  <c:v>43970</c:v>
                </c:pt>
                <c:pt idx="74">
                  <c:v>43971</c:v>
                </c:pt>
                <c:pt idx="75">
                  <c:v>43972</c:v>
                </c:pt>
                <c:pt idx="76">
                  <c:v>43973</c:v>
                </c:pt>
                <c:pt idx="77">
                  <c:v>43974</c:v>
                </c:pt>
                <c:pt idx="78">
                  <c:v>43975</c:v>
                </c:pt>
                <c:pt idx="79">
                  <c:v>43976</c:v>
                </c:pt>
                <c:pt idx="80">
                  <c:v>43977</c:v>
                </c:pt>
                <c:pt idx="81">
                  <c:v>43978</c:v>
                </c:pt>
                <c:pt idx="82">
                  <c:v>43979</c:v>
                </c:pt>
                <c:pt idx="83">
                  <c:v>43980</c:v>
                </c:pt>
                <c:pt idx="84">
                  <c:v>43981</c:v>
                </c:pt>
                <c:pt idx="85">
                  <c:v>43982</c:v>
                </c:pt>
                <c:pt idx="86">
                  <c:v>43983</c:v>
                </c:pt>
                <c:pt idx="87">
                  <c:v>43984</c:v>
                </c:pt>
                <c:pt idx="88">
                  <c:v>43985</c:v>
                </c:pt>
                <c:pt idx="89">
                  <c:v>43986</c:v>
                </c:pt>
                <c:pt idx="90">
                  <c:v>43987</c:v>
                </c:pt>
                <c:pt idx="91">
                  <c:v>43988</c:v>
                </c:pt>
                <c:pt idx="92">
                  <c:v>43989</c:v>
                </c:pt>
                <c:pt idx="93">
                  <c:v>43990</c:v>
                </c:pt>
                <c:pt idx="94">
                  <c:v>43991</c:v>
                </c:pt>
                <c:pt idx="95">
                  <c:v>43992</c:v>
                </c:pt>
                <c:pt idx="96">
                  <c:v>43993</c:v>
                </c:pt>
                <c:pt idx="97">
                  <c:v>43994</c:v>
                </c:pt>
                <c:pt idx="98">
                  <c:v>43995</c:v>
                </c:pt>
                <c:pt idx="99">
                  <c:v>43996</c:v>
                </c:pt>
                <c:pt idx="100">
                  <c:v>43997</c:v>
                </c:pt>
                <c:pt idx="101">
                  <c:v>43998</c:v>
                </c:pt>
                <c:pt idx="102">
                  <c:v>43999</c:v>
                </c:pt>
                <c:pt idx="103">
                  <c:v>44000</c:v>
                </c:pt>
                <c:pt idx="104">
                  <c:v>44001</c:v>
                </c:pt>
                <c:pt idx="105">
                  <c:v>44002</c:v>
                </c:pt>
                <c:pt idx="106">
                  <c:v>44003</c:v>
                </c:pt>
                <c:pt idx="107">
                  <c:v>44004</c:v>
                </c:pt>
                <c:pt idx="108">
                  <c:v>44005</c:v>
                </c:pt>
                <c:pt idx="109">
                  <c:v>44006</c:v>
                </c:pt>
                <c:pt idx="110">
                  <c:v>44007</c:v>
                </c:pt>
                <c:pt idx="111">
                  <c:v>44008</c:v>
                </c:pt>
                <c:pt idx="112">
                  <c:v>44009</c:v>
                </c:pt>
                <c:pt idx="113">
                  <c:v>44010</c:v>
                </c:pt>
                <c:pt idx="114">
                  <c:v>44011</c:v>
                </c:pt>
                <c:pt idx="115">
                  <c:v>44012</c:v>
                </c:pt>
                <c:pt idx="116">
                  <c:v>44013</c:v>
                </c:pt>
                <c:pt idx="117">
                  <c:v>44014</c:v>
                </c:pt>
                <c:pt idx="118">
                  <c:v>44015</c:v>
                </c:pt>
                <c:pt idx="119">
                  <c:v>44016</c:v>
                </c:pt>
                <c:pt idx="120">
                  <c:v>44017</c:v>
                </c:pt>
                <c:pt idx="121">
                  <c:v>44018</c:v>
                </c:pt>
                <c:pt idx="122">
                  <c:v>44019</c:v>
                </c:pt>
                <c:pt idx="123">
                  <c:v>44020</c:v>
                </c:pt>
                <c:pt idx="124">
                  <c:v>44021</c:v>
                </c:pt>
                <c:pt idx="125">
                  <c:v>44022</c:v>
                </c:pt>
                <c:pt idx="126">
                  <c:v>44023</c:v>
                </c:pt>
                <c:pt idx="127">
                  <c:v>44024</c:v>
                </c:pt>
                <c:pt idx="128">
                  <c:v>44025</c:v>
                </c:pt>
                <c:pt idx="129">
                  <c:v>44026</c:v>
                </c:pt>
                <c:pt idx="130">
                  <c:v>44027</c:v>
                </c:pt>
                <c:pt idx="131">
                  <c:v>44028</c:v>
                </c:pt>
                <c:pt idx="132">
                  <c:v>44029</c:v>
                </c:pt>
                <c:pt idx="133">
                  <c:v>44030</c:v>
                </c:pt>
                <c:pt idx="134">
                  <c:v>44031</c:v>
                </c:pt>
                <c:pt idx="135">
                  <c:v>44032</c:v>
                </c:pt>
                <c:pt idx="136">
                  <c:v>44033</c:v>
                </c:pt>
                <c:pt idx="137">
                  <c:v>44034</c:v>
                </c:pt>
                <c:pt idx="138">
                  <c:v>44035</c:v>
                </c:pt>
                <c:pt idx="139">
                  <c:v>44036</c:v>
                </c:pt>
                <c:pt idx="140">
                  <c:v>44037</c:v>
                </c:pt>
                <c:pt idx="141">
                  <c:v>44038</c:v>
                </c:pt>
                <c:pt idx="142">
                  <c:v>44039</c:v>
                </c:pt>
                <c:pt idx="143">
                  <c:v>44040</c:v>
                </c:pt>
                <c:pt idx="144">
                  <c:v>44041</c:v>
                </c:pt>
                <c:pt idx="145">
                  <c:v>44042</c:v>
                </c:pt>
                <c:pt idx="146">
                  <c:v>44043</c:v>
                </c:pt>
                <c:pt idx="147">
                  <c:v>44044</c:v>
                </c:pt>
                <c:pt idx="148">
                  <c:v>44045</c:v>
                </c:pt>
                <c:pt idx="149">
                  <c:v>44046</c:v>
                </c:pt>
                <c:pt idx="150">
                  <c:v>44047</c:v>
                </c:pt>
                <c:pt idx="151">
                  <c:v>44048</c:v>
                </c:pt>
                <c:pt idx="152">
                  <c:v>44049</c:v>
                </c:pt>
                <c:pt idx="153">
                  <c:v>44050</c:v>
                </c:pt>
                <c:pt idx="154">
                  <c:v>44051</c:v>
                </c:pt>
                <c:pt idx="155">
                  <c:v>44052</c:v>
                </c:pt>
                <c:pt idx="156">
                  <c:v>44053</c:v>
                </c:pt>
                <c:pt idx="157">
                  <c:v>44054</c:v>
                </c:pt>
                <c:pt idx="158">
                  <c:v>44055</c:v>
                </c:pt>
                <c:pt idx="159">
                  <c:v>44056</c:v>
                </c:pt>
                <c:pt idx="160">
                  <c:v>44057</c:v>
                </c:pt>
                <c:pt idx="161">
                  <c:v>44058</c:v>
                </c:pt>
                <c:pt idx="162">
                  <c:v>44059</c:v>
                </c:pt>
                <c:pt idx="163">
                  <c:v>44060</c:v>
                </c:pt>
                <c:pt idx="164">
                  <c:v>44061</c:v>
                </c:pt>
                <c:pt idx="165">
                  <c:v>44062</c:v>
                </c:pt>
                <c:pt idx="166">
                  <c:v>44063</c:v>
                </c:pt>
                <c:pt idx="167">
                  <c:v>44064</c:v>
                </c:pt>
                <c:pt idx="168">
                  <c:v>44065</c:v>
                </c:pt>
                <c:pt idx="169">
                  <c:v>44066</c:v>
                </c:pt>
                <c:pt idx="170">
                  <c:v>44067</c:v>
                </c:pt>
                <c:pt idx="171">
                  <c:v>44068</c:v>
                </c:pt>
                <c:pt idx="172">
                  <c:v>44069</c:v>
                </c:pt>
                <c:pt idx="173">
                  <c:v>44070</c:v>
                </c:pt>
                <c:pt idx="174">
                  <c:v>44071</c:v>
                </c:pt>
                <c:pt idx="175">
                  <c:v>44072</c:v>
                </c:pt>
                <c:pt idx="176">
                  <c:v>44073</c:v>
                </c:pt>
                <c:pt idx="177">
                  <c:v>44074</c:v>
                </c:pt>
                <c:pt idx="178">
                  <c:v>44075</c:v>
                </c:pt>
                <c:pt idx="179">
                  <c:v>44076</c:v>
                </c:pt>
                <c:pt idx="180">
                  <c:v>44077</c:v>
                </c:pt>
                <c:pt idx="181">
                  <c:v>44078</c:v>
                </c:pt>
                <c:pt idx="182">
                  <c:v>44079</c:v>
                </c:pt>
                <c:pt idx="183">
                  <c:v>44080</c:v>
                </c:pt>
                <c:pt idx="184">
                  <c:v>44081</c:v>
                </c:pt>
                <c:pt idx="185">
                  <c:v>44082</c:v>
                </c:pt>
                <c:pt idx="186">
                  <c:v>44083</c:v>
                </c:pt>
                <c:pt idx="187">
                  <c:v>44084</c:v>
                </c:pt>
                <c:pt idx="188">
                  <c:v>44085</c:v>
                </c:pt>
                <c:pt idx="189">
                  <c:v>44086</c:v>
                </c:pt>
                <c:pt idx="190">
                  <c:v>44087</c:v>
                </c:pt>
                <c:pt idx="191">
                  <c:v>44088</c:v>
                </c:pt>
                <c:pt idx="192">
                  <c:v>44089</c:v>
                </c:pt>
                <c:pt idx="193">
                  <c:v>44090</c:v>
                </c:pt>
                <c:pt idx="194">
                  <c:v>44091</c:v>
                </c:pt>
                <c:pt idx="195">
                  <c:v>44092</c:v>
                </c:pt>
                <c:pt idx="196">
                  <c:v>44093</c:v>
                </c:pt>
                <c:pt idx="197">
                  <c:v>44094</c:v>
                </c:pt>
                <c:pt idx="198">
                  <c:v>44095</c:v>
                </c:pt>
                <c:pt idx="199">
                  <c:v>44096</c:v>
                </c:pt>
                <c:pt idx="200">
                  <c:v>44097</c:v>
                </c:pt>
                <c:pt idx="201">
                  <c:v>44098</c:v>
                </c:pt>
                <c:pt idx="202">
                  <c:v>44099</c:v>
                </c:pt>
                <c:pt idx="203">
                  <c:v>44100</c:v>
                </c:pt>
                <c:pt idx="204">
                  <c:v>44101</c:v>
                </c:pt>
                <c:pt idx="205">
                  <c:v>44102</c:v>
                </c:pt>
                <c:pt idx="206">
                  <c:v>44103</c:v>
                </c:pt>
                <c:pt idx="207">
                  <c:v>44104</c:v>
                </c:pt>
                <c:pt idx="208">
                  <c:v>44105</c:v>
                </c:pt>
                <c:pt idx="209">
                  <c:v>44106</c:v>
                </c:pt>
                <c:pt idx="210">
                  <c:v>44107</c:v>
                </c:pt>
                <c:pt idx="211">
                  <c:v>44108</c:v>
                </c:pt>
                <c:pt idx="212">
                  <c:v>44109</c:v>
                </c:pt>
                <c:pt idx="213">
                  <c:v>44110</c:v>
                </c:pt>
                <c:pt idx="214">
                  <c:v>44111</c:v>
                </c:pt>
                <c:pt idx="215">
                  <c:v>44112</c:v>
                </c:pt>
                <c:pt idx="216">
                  <c:v>44113</c:v>
                </c:pt>
                <c:pt idx="217">
                  <c:v>44114</c:v>
                </c:pt>
                <c:pt idx="218">
                  <c:v>44115</c:v>
                </c:pt>
                <c:pt idx="219">
                  <c:v>44116</c:v>
                </c:pt>
                <c:pt idx="220">
                  <c:v>44117</c:v>
                </c:pt>
                <c:pt idx="221">
                  <c:v>44118</c:v>
                </c:pt>
                <c:pt idx="222">
                  <c:v>44119</c:v>
                </c:pt>
                <c:pt idx="223">
                  <c:v>44120</c:v>
                </c:pt>
                <c:pt idx="224">
                  <c:v>44121</c:v>
                </c:pt>
                <c:pt idx="225">
                  <c:v>44122</c:v>
                </c:pt>
                <c:pt idx="226">
                  <c:v>44123</c:v>
                </c:pt>
                <c:pt idx="227">
                  <c:v>44124</c:v>
                </c:pt>
                <c:pt idx="228">
                  <c:v>44125</c:v>
                </c:pt>
                <c:pt idx="229">
                  <c:v>44126</c:v>
                </c:pt>
                <c:pt idx="230">
                  <c:v>44127</c:v>
                </c:pt>
                <c:pt idx="231">
                  <c:v>44128</c:v>
                </c:pt>
                <c:pt idx="232">
                  <c:v>44129</c:v>
                </c:pt>
                <c:pt idx="233">
                  <c:v>44130</c:v>
                </c:pt>
                <c:pt idx="234">
                  <c:v>44131</c:v>
                </c:pt>
                <c:pt idx="235">
                  <c:v>44132</c:v>
                </c:pt>
                <c:pt idx="236">
                  <c:v>44133</c:v>
                </c:pt>
                <c:pt idx="237">
                  <c:v>44134</c:v>
                </c:pt>
                <c:pt idx="238">
                  <c:v>44135</c:v>
                </c:pt>
                <c:pt idx="239">
                  <c:v>44136</c:v>
                </c:pt>
                <c:pt idx="240">
                  <c:v>44137</c:v>
                </c:pt>
                <c:pt idx="241">
                  <c:v>44138</c:v>
                </c:pt>
                <c:pt idx="242">
                  <c:v>44139</c:v>
                </c:pt>
                <c:pt idx="243">
                  <c:v>44140</c:v>
                </c:pt>
                <c:pt idx="244">
                  <c:v>44141</c:v>
                </c:pt>
                <c:pt idx="245">
                  <c:v>44142</c:v>
                </c:pt>
                <c:pt idx="246">
                  <c:v>44143</c:v>
                </c:pt>
                <c:pt idx="247">
                  <c:v>44144</c:v>
                </c:pt>
                <c:pt idx="248">
                  <c:v>44145</c:v>
                </c:pt>
                <c:pt idx="249">
                  <c:v>44146</c:v>
                </c:pt>
                <c:pt idx="250">
                  <c:v>44147</c:v>
                </c:pt>
                <c:pt idx="251">
                  <c:v>44148</c:v>
                </c:pt>
                <c:pt idx="252">
                  <c:v>44149</c:v>
                </c:pt>
                <c:pt idx="253">
                  <c:v>44150</c:v>
                </c:pt>
                <c:pt idx="254">
                  <c:v>44151</c:v>
                </c:pt>
                <c:pt idx="255">
                  <c:v>44152</c:v>
                </c:pt>
                <c:pt idx="256">
                  <c:v>44153</c:v>
                </c:pt>
                <c:pt idx="257">
                  <c:v>44154</c:v>
                </c:pt>
                <c:pt idx="258">
                  <c:v>44155</c:v>
                </c:pt>
                <c:pt idx="259">
                  <c:v>44156</c:v>
                </c:pt>
                <c:pt idx="260">
                  <c:v>44157</c:v>
                </c:pt>
                <c:pt idx="261">
                  <c:v>44158</c:v>
                </c:pt>
                <c:pt idx="262">
                  <c:v>44159</c:v>
                </c:pt>
                <c:pt idx="263">
                  <c:v>44160</c:v>
                </c:pt>
                <c:pt idx="264">
                  <c:v>44161</c:v>
                </c:pt>
                <c:pt idx="265">
                  <c:v>44162</c:v>
                </c:pt>
                <c:pt idx="266">
                  <c:v>44163</c:v>
                </c:pt>
                <c:pt idx="267">
                  <c:v>44164</c:v>
                </c:pt>
                <c:pt idx="268">
                  <c:v>44165</c:v>
                </c:pt>
                <c:pt idx="269">
                  <c:v>44166</c:v>
                </c:pt>
                <c:pt idx="270">
                  <c:v>44167</c:v>
                </c:pt>
                <c:pt idx="271">
                  <c:v>44168</c:v>
                </c:pt>
                <c:pt idx="272">
                  <c:v>44169</c:v>
                </c:pt>
                <c:pt idx="273">
                  <c:v>44170</c:v>
                </c:pt>
                <c:pt idx="274">
                  <c:v>44171</c:v>
                </c:pt>
                <c:pt idx="275">
                  <c:v>44172</c:v>
                </c:pt>
                <c:pt idx="276">
                  <c:v>44173</c:v>
                </c:pt>
                <c:pt idx="277">
                  <c:v>44174</c:v>
                </c:pt>
                <c:pt idx="278">
                  <c:v>44175</c:v>
                </c:pt>
                <c:pt idx="279">
                  <c:v>44176</c:v>
                </c:pt>
                <c:pt idx="280">
                  <c:v>44177</c:v>
                </c:pt>
                <c:pt idx="281">
                  <c:v>44178</c:v>
                </c:pt>
                <c:pt idx="282">
                  <c:v>44179</c:v>
                </c:pt>
                <c:pt idx="283">
                  <c:v>44180</c:v>
                </c:pt>
                <c:pt idx="284">
                  <c:v>44181</c:v>
                </c:pt>
                <c:pt idx="285">
                  <c:v>44182</c:v>
                </c:pt>
                <c:pt idx="286">
                  <c:v>44183</c:v>
                </c:pt>
                <c:pt idx="287">
                  <c:v>44184</c:v>
                </c:pt>
                <c:pt idx="288">
                  <c:v>44185</c:v>
                </c:pt>
                <c:pt idx="289">
                  <c:v>44186</c:v>
                </c:pt>
                <c:pt idx="290">
                  <c:v>44187</c:v>
                </c:pt>
                <c:pt idx="291">
                  <c:v>44188</c:v>
                </c:pt>
                <c:pt idx="292">
                  <c:v>44189</c:v>
                </c:pt>
                <c:pt idx="293">
                  <c:v>44190</c:v>
                </c:pt>
                <c:pt idx="294">
                  <c:v>44191</c:v>
                </c:pt>
                <c:pt idx="295">
                  <c:v>44192</c:v>
                </c:pt>
                <c:pt idx="296">
                  <c:v>44193</c:v>
                </c:pt>
                <c:pt idx="297">
                  <c:v>44194</c:v>
                </c:pt>
                <c:pt idx="298">
                  <c:v>44195</c:v>
                </c:pt>
                <c:pt idx="299">
                  <c:v>44196</c:v>
                </c:pt>
                <c:pt idx="300">
                  <c:v>44197</c:v>
                </c:pt>
                <c:pt idx="301">
                  <c:v>44198</c:v>
                </c:pt>
                <c:pt idx="302">
                  <c:v>44199</c:v>
                </c:pt>
                <c:pt idx="303">
                  <c:v>44200</c:v>
                </c:pt>
                <c:pt idx="304">
                  <c:v>44201</c:v>
                </c:pt>
                <c:pt idx="305">
                  <c:v>44202</c:v>
                </c:pt>
                <c:pt idx="306">
                  <c:v>44203</c:v>
                </c:pt>
                <c:pt idx="307">
                  <c:v>44204</c:v>
                </c:pt>
                <c:pt idx="308">
                  <c:v>44205</c:v>
                </c:pt>
                <c:pt idx="309">
                  <c:v>44206</c:v>
                </c:pt>
                <c:pt idx="310">
                  <c:v>44207</c:v>
                </c:pt>
                <c:pt idx="311">
                  <c:v>44208</c:v>
                </c:pt>
                <c:pt idx="312">
                  <c:v>44209</c:v>
                </c:pt>
                <c:pt idx="313">
                  <c:v>44210</c:v>
                </c:pt>
                <c:pt idx="314">
                  <c:v>44211</c:v>
                </c:pt>
                <c:pt idx="315">
                  <c:v>44212</c:v>
                </c:pt>
                <c:pt idx="316">
                  <c:v>44213</c:v>
                </c:pt>
                <c:pt idx="317">
                  <c:v>44214</c:v>
                </c:pt>
                <c:pt idx="318">
                  <c:v>44215</c:v>
                </c:pt>
                <c:pt idx="319">
                  <c:v>44216</c:v>
                </c:pt>
                <c:pt idx="320">
                  <c:v>44217</c:v>
                </c:pt>
                <c:pt idx="321">
                  <c:v>44218</c:v>
                </c:pt>
                <c:pt idx="322">
                  <c:v>44219</c:v>
                </c:pt>
                <c:pt idx="323">
                  <c:v>44220</c:v>
                </c:pt>
                <c:pt idx="324">
                  <c:v>44221</c:v>
                </c:pt>
                <c:pt idx="325">
                  <c:v>44222</c:v>
                </c:pt>
                <c:pt idx="326">
                  <c:v>44223</c:v>
                </c:pt>
                <c:pt idx="327">
                  <c:v>44224</c:v>
                </c:pt>
                <c:pt idx="328">
                  <c:v>44225</c:v>
                </c:pt>
                <c:pt idx="329">
                  <c:v>44226</c:v>
                </c:pt>
                <c:pt idx="330">
                  <c:v>44227</c:v>
                </c:pt>
                <c:pt idx="331">
                  <c:v>44228</c:v>
                </c:pt>
                <c:pt idx="332">
                  <c:v>44229</c:v>
                </c:pt>
                <c:pt idx="333">
                  <c:v>44230</c:v>
                </c:pt>
                <c:pt idx="334">
                  <c:v>44231</c:v>
                </c:pt>
                <c:pt idx="335">
                  <c:v>44232</c:v>
                </c:pt>
                <c:pt idx="336">
                  <c:v>44233</c:v>
                </c:pt>
                <c:pt idx="337">
                  <c:v>44234</c:v>
                </c:pt>
                <c:pt idx="338">
                  <c:v>44235</c:v>
                </c:pt>
                <c:pt idx="339">
                  <c:v>44236</c:v>
                </c:pt>
                <c:pt idx="340">
                  <c:v>44237</c:v>
                </c:pt>
                <c:pt idx="341">
                  <c:v>44238</c:v>
                </c:pt>
                <c:pt idx="342">
                  <c:v>44239</c:v>
                </c:pt>
                <c:pt idx="343">
                  <c:v>44240</c:v>
                </c:pt>
                <c:pt idx="344">
                  <c:v>44241</c:v>
                </c:pt>
                <c:pt idx="345">
                  <c:v>44242</c:v>
                </c:pt>
                <c:pt idx="346">
                  <c:v>44243</c:v>
                </c:pt>
                <c:pt idx="347">
                  <c:v>44244</c:v>
                </c:pt>
                <c:pt idx="348">
                  <c:v>44245</c:v>
                </c:pt>
                <c:pt idx="349">
                  <c:v>44246</c:v>
                </c:pt>
                <c:pt idx="350">
                  <c:v>44247</c:v>
                </c:pt>
                <c:pt idx="351">
                  <c:v>44248</c:v>
                </c:pt>
                <c:pt idx="352">
                  <c:v>44249</c:v>
                </c:pt>
                <c:pt idx="353">
                  <c:v>44250</c:v>
                </c:pt>
                <c:pt idx="354">
                  <c:v>44251</c:v>
                </c:pt>
                <c:pt idx="355">
                  <c:v>44252</c:v>
                </c:pt>
                <c:pt idx="356">
                  <c:v>44253</c:v>
                </c:pt>
                <c:pt idx="357">
                  <c:v>44254</c:v>
                </c:pt>
                <c:pt idx="358">
                  <c:v>44255</c:v>
                </c:pt>
                <c:pt idx="359">
                  <c:v>44256</c:v>
                </c:pt>
                <c:pt idx="360">
                  <c:v>44257</c:v>
                </c:pt>
                <c:pt idx="361">
                  <c:v>44258</c:v>
                </c:pt>
                <c:pt idx="362">
                  <c:v>44259</c:v>
                </c:pt>
                <c:pt idx="363">
                  <c:v>44260</c:v>
                </c:pt>
                <c:pt idx="364">
                  <c:v>44261</c:v>
                </c:pt>
                <c:pt idx="365">
                  <c:v>44262</c:v>
                </c:pt>
                <c:pt idx="366">
                  <c:v>44263</c:v>
                </c:pt>
                <c:pt idx="367">
                  <c:v>44264</c:v>
                </c:pt>
                <c:pt idx="368">
                  <c:v>44265</c:v>
                </c:pt>
                <c:pt idx="369">
                  <c:v>44266</c:v>
                </c:pt>
                <c:pt idx="370">
                  <c:v>44267</c:v>
                </c:pt>
                <c:pt idx="371">
                  <c:v>44268</c:v>
                </c:pt>
                <c:pt idx="372">
                  <c:v>44269</c:v>
                </c:pt>
                <c:pt idx="373">
                  <c:v>44270</c:v>
                </c:pt>
                <c:pt idx="374">
                  <c:v>44271</c:v>
                </c:pt>
                <c:pt idx="375">
                  <c:v>44272</c:v>
                </c:pt>
                <c:pt idx="376">
                  <c:v>44273</c:v>
                </c:pt>
                <c:pt idx="377">
                  <c:v>44274</c:v>
                </c:pt>
                <c:pt idx="378">
                  <c:v>44275</c:v>
                </c:pt>
                <c:pt idx="379">
                  <c:v>44276</c:v>
                </c:pt>
                <c:pt idx="380">
                  <c:v>44277</c:v>
                </c:pt>
                <c:pt idx="381">
                  <c:v>44278</c:v>
                </c:pt>
                <c:pt idx="382">
                  <c:v>44279</c:v>
                </c:pt>
                <c:pt idx="383">
                  <c:v>44280</c:v>
                </c:pt>
                <c:pt idx="384">
                  <c:v>44281</c:v>
                </c:pt>
                <c:pt idx="385">
                  <c:v>44282</c:v>
                </c:pt>
                <c:pt idx="386">
                  <c:v>44283</c:v>
                </c:pt>
                <c:pt idx="387">
                  <c:v>44284</c:v>
                </c:pt>
                <c:pt idx="388">
                  <c:v>44285</c:v>
                </c:pt>
                <c:pt idx="389">
                  <c:v>44286</c:v>
                </c:pt>
                <c:pt idx="390">
                  <c:v>44287</c:v>
                </c:pt>
                <c:pt idx="391">
                  <c:v>44288</c:v>
                </c:pt>
                <c:pt idx="392">
                  <c:v>44289</c:v>
                </c:pt>
                <c:pt idx="393">
                  <c:v>44290</c:v>
                </c:pt>
                <c:pt idx="394">
                  <c:v>44291</c:v>
                </c:pt>
                <c:pt idx="395">
                  <c:v>44292</c:v>
                </c:pt>
                <c:pt idx="396">
                  <c:v>44293</c:v>
                </c:pt>
                <c:pt idx="397">
                  <c:v>44294</c:v>
                </c:pt>
                <c:pt idx="398">
                  <c:v>44295</c:v>
                </c:pt>
                <c:pt idx="399">
                  <c:v>44296</c:v>
                </c:pt>
                <c:pt idx="400">
                  <c:v>44297</c:v>
                </c:pt>
                <c:pt idx="401">
                  <c:v>44298</c:v>
                </c:pt>
                <c:pt idx="402">
                  <c:v>44299</c:v>
                </c:pt>
                <c:pt idx="403">
                  <c:v>44300</c:v>
                </c:pt>
                <c:pt idx="404">
                  <c:v>44301</c:v>
                </c:pt>
                <c:pt idx="405">
                  <c:v>44302</c:v>
                </c:pt>
                <c:pt idx="406">
                  <c:v>44303</c:v>
                </c:pt>
                <c:pt idx="407">
                  <c:v>44304</c:v>
                </c:pt>
                <c:pt idx="408">
                  <c:v>44305</c:v>
                </c:pt>
                <c:pt idx="409">
                  <c:v>44306</c:v>
                </c:pt>
                <c:pt idx="410">
                  <c:v>44307</c:v>
                </c:pt>
                <c:pt idx="411">
                  <c:v>44308</c:v>
                </c:pt>
                <c:pt idx="412">
                  <c:v>44309</c:v>
                </c:pt>
                <c:pt idx="413">
                  <c:v>44310</c:v>
                </c:pt>
                <c:pt idx="414">
                  <c:v>44311</c:v>
                </c:pt>
                <c:pt idx="415">
                  <c:v>44312</c:v>
                </c:pt>
                <c:pt idx="416">
                  <c:v>44313</c:v>
                </c:pt>
                <c:pt idx="417">
                  <c:v>44314</c:v>
                </c:pt>
                <c:pt idx="418">
                  <c:v>44315</c:v>
                </c:pt>
                <c:pt idx="419">
                  <c:v>44316</c:v>
                </c:pt>
                <c:pt idx="420">
                  <c:v>44317</c:v>
                </c:pt>
                <c:pt idx="421">
                  <c:v>44318</c:v>
                </c:pt>
                <c:pt idx="422">
                  <c:v>44319</c:v>
                </c:pt>
                <c:pt idx="423">
                  <c:v>44320</c:v>
                </c:pt>
                <c:pt idx="424">
                  <c:v>44321</c:v>
                </c:pt>
                <c:pt idx="425">
                  <c:v>44322</c:v>
                </c:pt>
                <c:pt idx="426">
                  <c:v>44323</c:v>
                </c:pt>
                <c:pt idx="427">
                  <c:v>44324</c:v>
                </c:pt>
                <c:pt idx="428">
                  <c:v>44325</c:v>
                </c:pt>
                <c:pt idx="429">
                  <c:v>44326</c:v>
                </c:pt>
                <c:pt idx="430">
                  <c:v>44327</c:v>
                </c:pt>
                <c:pt idx="431">
                  <c:v>44328</c:v>
                </c:pt>
                <c:pt idx="432">
                  <c:v>44329</c:v>
                </c:pt>
                <c:pt idx="433">
                  <c:v>44330</c:v>
                </c:pt>
                <c:pt idx="434">
                  <c:v>44331</c:v>
                </c:pt>
                <c:pt idx="435">
                  <c:v>44332</c:v>
                </c:pt>
                <c:pt idx="436">
                  <c:v>44333</c:v>
                </c:pt>
                <c:pt idx="437">
                  <c:v>44334</c:v>
                </c:pt>
                <c:pt idx="438">
                  <c:v>44335</c:v>
                </c:pt>
                <c:pt idx="439">
                  <c:v>44336</c:v>
                </c:pt>
                <c:pt idx="440">
                  <c:v>44337</c:v>
                </c:pt>
                <c:pt idx="441">
                  <c:v>44338</c:v>
                </c:pt>
                <c:pt idx="442">
                  <c:v>44339</c:v>
                </c:pt>
                <c:pt idx="443">
                  <c:v>44340</c:v>
                </c:pt>
                <c:pt idx="444">
                  <c:v>44341</c:v>
                </c:pt>
                <c:pt idx="445">
                  <c:v>44342</c:v>
                </c:pt>
                <c:pt idx="446">
                  <c:v>44343</c:v>
                </c:pt>
                <c:pt idx="447">
                  <c:v>44344</c:v>
                </c:pt>
                <c:pt idx="448">
                  <c:v>44345</c:v>
                </c:pt>
                <c:pt idx="449">
                  <c:v>44346</c:v>
                </c:pt>
                <c:pt idx="450">
                  <c:v>44347</c:v>
                </c:pt>
                <c:pt idx="451">
                  <c:v>44348</c:v>
                </c:pt>
                <c:pt idx="452">
                  <c:v>44349</c:v>
                </c:pt>
                <c:pt idx="453">
                  <c:v>44350</c:v>
                </c:pt>
                <c:pt idx="454">
                  <c:v>44351</c:v>
                </c:pt>
                <c:pt idx="455">
                  <c:v>44352</c:v>
                </c:pt>
                <c:pt idx="456">
                  <c:v>44353</c:v>
                </c:pt>
                <c:pt idx="457">
                  <c:v>44354</c:v>
                </c:pt>
                <c:pt idx="458">
                  <c:v>44355</c:v>
                </c:pt>
                <c:pt idx="459">
                  <c:v>44356</c:v>
                </c:pt>
                <c:pt idx="460">
                  <c:v>44357</c:v>
                </c:pt>
                <c:pt idx="461">
                  <c:v>44358</c:v>
                </c:pt>
                <c:pt idx="462">
                  <c:v>44359</c:v>
                </c:pt>
                <c:pt idx="463">
                  <c:v>44360</c:v>
                </c:pt>
                <c:pt idx="464">
                  <c:v>44361</c:v>
                </c:pt>
                <c:pt idx="465">
                  <c:v>44362</c:v>
                </c:pt>
                <c:pt idx="466">
                  <c:v>44363</c:v>
                </c:pt>
                <c:pt idx="467">
                  <c:v>44364</c:v>
                </c:pt>
                <c:pt idx="468">
                  <c:v>44365</c:v>
                </c:pt>
                <c:pt idx="469">
                  <c:v>44366</c:v>
                </c:pt>
                <c:pt idx="470">
                  <c:v>44367</c:v>
                </c:pt>
                <c:pt idx="471">
                  <c:v>44368</c:v>
                </c:pt>
                <c:pt idx="472">
                  <c:v>44369</c:v>
                </c:pt>
                <c:pt idx="473">
                  <c:v>44370</c:v>
                </c:pt>
                <c:pt idx="474">
                  <c:v>44371</c:v>
                </c:pt>
                <c:pt idx="475">
                  <c:v>44372</c:v>
                </c:pt>
                <c:pt idx="476">
                  <c:v>44373</c:v>
                </c:pt>
                <c:pt idx="477">
                  <c:v>44374</c:v>
                </c:pt>
                <c:pt idx="478">
                  <c:v>44375</c:v>
                </c:pt>
                <c:pt idx="479">
                  <c:v>44376</c:v>
                </c:pt>
                <c:pt idx="480">
                  <c:v>44377</c:v>
                </c:pt>
                <c:pt idx="481">
                  <c:v>44378</c:v>
                </c:pt>
                <c:pt idx="482">
                  <c:v>44379</c:v>
                </c:pt>
                <c:pt idx="483">
                  <c:v>44380</c:v>
                </c:pt>
                <c:pt idx="484">
                  <c:v>44381</c:v>
                </c:pt>
                <c:pt idx="485">
                  <c:v>44382</c:v>
                </c:pt>
                <c:pt idx="486">
                  <c:v>44383</c:v>
                </c:pt>
                <c:pt idx="487">
                  <c:v>44384</c:v>
                </c:pt>
                <c:pt idx="488">
                  <c:v>44385</c:v>
                </c:pt>
                <c:pt idx="489">
                  <c:v>44386</c:v>
                </c:pt>
                <c:pt idx="490">
                  <c:v>44387</c:v>
                </c:pt>
                <c:pt idx="491">
                  <c:v>44388</c:v>
                </c:pt>
                <c:pt idx="492">
                  <c:v>44389</c:v>
                </c:pt>
                <c:pt idx="493">
                  <c:v>44390</c:v>
                </c:pt>
                <c:pt idx="494">
                  <c:v>44391</c:v>
                </c:pt>
                <c:pt idx="495">
                  <c:v>44392</c:v>
                </c:pt>
                <c:pt idx="496">
                  <c:v>44393</c:v>
                </c:pt>
                <c:pt idx="497">
                  <c:v>44394</c:v>
                </c:pt>
                <c:pt idx="498">
                  <c:v>44395</c:v>
                </c:pt>
                <c:pt idx="499">
                  <c:v>44396</c:v>
                </c:pt>
                <c:pt idx="500">
                  <c:v>44397</c:v>
                </c:pt>
                <c:pt idx="501">
                  <c:v>44398</c:v>
                </c:pt>
                <c:pt idx="502">
                  <c:v>44399</c:v>
                </c:pt>
                <c:pt idx="503">
                  <c:v>44400</c:v>
                </c:pt>
                <c:pt idx="504">
                  <c:v>44401</c:v>
                </c:pt>
                <c:pt idx="505">
                  <c:v>44402</c:v>
                </c:pt>
                <c:pt idx="506">
                  <c:v>44403</c:v>
                </c:pt>
                <c:pt idx="507">
                  <c:v>44404</c:v>
                </c:pt>
                <c:pt idx="508">
                  <c:v>44405</c:v>
                </c:pt>
                <c:pt idx="509">
                  <c:v>44406</c:v>
                </c:pt>
                <c:pt idx="510">
                  <c:v>44407</c:v>
                </c:pt>
                <c:pt idx="511">
                  <c:v>44408</c:v>
                </c:pt>
                <c:pt idx="512">
                  <c:v>44409</c:v>
                </c:pt>
                <c:pt idx="513">
                  <c:v>44410</c:v>
                </c:pt>
                <c:pt idx="514">
                  <c:v>44411</c:v>
                </c:pt>
                <c:pt idx="515">
                  <c:v>44412</c:v>
                </c:pt>
                <c:pt idx="516">
                  <c:v>44413</c:v>
                </c:pt>
                <c:pt idx="517">
                  <c:v>44414</c:v>
                </c:pt>
                <c:pt idx="518">
                  <c:v>44415</c:v>
                </c:pt>
                <c:pt idx="519">
                  <c:v>44416</c:v>
                </c:pt>
                <c:pt idx="520">
                  <c:v>44417</c:v>
                </c:pt>
                <c:pt idx="521">
                  <c:v>44418</c:v>
                </c:pt>
                <c:pt idx="522">
                  <c:v>44419</c:v>
                </c:pt>
                <c:pt idx="523">
                  <c:v>44420</c:v>
                </c:pt>
                <c:pt idx="524">
                  <c:v>44421</c:v>
                </c:pt>
                <c:pt idx="525">
                  <c:v>44422</c:v>
                </c:pt>
                <c:pt idx="526">
                  <c:v>44423</c:v>
                </c:pt>
                <c:pt idx="527">
                  <c:v>44424</c:v>
                </c:pt>
                <c:pt idx="528">
                  <c:v>44425</c:v>
                </c:pt>
                <c:pt idx="529">
                  <c:v>44426</c:v>
                </c:pt>
                <c:pt idx="530">
                  <c:v>44427</c:v>
                </c:pt>
                <c:pt idx="531">
                  <c:v>44428</c:v>
                </c:pt>
                <c:pt idx="532">
                  <c:v>44429</c:v>
                </c:pt>
                <c:pt idx="533">
                  <c:v>44430</c:v>
                </c:pt>
                <c:pt idx="534">
                  <c:v>44431</c:v>
                </c:pt>
                <c:pt idx="535">
                  <c:v>44432</c:v>
                </c:pt>
                <c:pt idx="536">
                  <c:v>44433</c:v>
                </c:pt>
                <c:pt idx="537">
                  <c:v>44434</c:v>
                </c:pt>
                <c:pt idx="538">
                  <c:v>44435</c:v>
                </c:pt>
                <c:pt idx="539">
                  <c:v>44436</c:v>
                </c:pt>
                <c:pt idx="540">
                  <c:v>44437</c:v>
                </c:pt>
                <c:pt idx="541">
                  <c:v>44438</c:v>
                </c:pt>
                <c:pt idx="542">
                  <c:v>44439</c:v>
                </c:pt>
                <c:pt idx="543">
                  <c:v>44440</c:v>
                </c:pt>
                <c:pt idx="544">
                  <c:v>44441</c:v>
                </c:pt>
                <c:pt idx="545">
                  <c:v>44442</c:v>
                </c:pt>
                <c:pt idx="546">
                  <c:v>44443</c:v>
                </c:pt>
                <c:pt idx="547">
                  <c:v>44444</c:v>
                </c:pt>
                <c:pt idx="548">
                  <c:v>44445</c:v>
                </c:pt>
                <c:pt idx="549">
                  <c:v>44446</c:v>
                </c:pt>
                <c:pt idx="550">
                  <c:v>44447</c:v>
                </c:pt>
                <c:pt idx="551">
                  <c:v>44448</c:v>
                </c:pt>
                <c:pt idx="552">
                  <c:v>44449</c:v>
                </c:pt>
                <c:pt idx="553">
                  <c:v>44450</c:v>
                </c:pt>
                <c:pt idx="554">
                  <c:v>44451</c:v>
                </c:pt>
                <c:pt idx="555">
                  <c:v>44452</c:v>
                </c:pt>
                <c:pt idx="556">
                  <c:v>44453</c:v>
                </c:pt>
                <c:pt idx="557">
                  <c:v>44454</c:v>
                </c:pt>
                <c:pt idx="558">
                  <c:v>44455</c:v>
                </c:pt>
                <c:pt idx="559">
                  <c:v>44456</c:v>
                </c:pt>
                <c:pt idx="560">
                  <c:v>44457</c:v>
                </c:pt>
                <c:pt idx="561">
                  <c:v>44458</c:v>
                </c:pt>
                <c:pt idx="562">
                  <c:v>44459</c:v>
                </c:pt>
                <c:pt idx="563">
                  <c:v>44460</c:v>
                </c:pt>
                <c:pt idx="564">
                  <c:v>44461</c:v>
                </c:pt>
                <c:pt idx="565">
                  <c:v>44462</c:v>
                </c:pt>
                <c:pt idx="566">
                  <c:v>44463</c:v>
                </c:pt>
                <c:pt idx="567">
                  <c:v>44464</c:v>
                </c:pt>
                <c:pt idx="568">
                  <c:v>44465</c:v>
                </c:pt>
                <c:pt idx="569">
                  <c:v>44466</c:v>
                </c:pt>
                <c:pt idx="570">
                  <c:v>44467</c:v>
                </c:pt>
                <c:pt idx="571">
                  <c:v>44468</c:v>
                </c:pt>
                <c:pt idx="572">
                  <c:v>44469</c:v>
                </c:pt>
                <c:pt idx="573">
                  <c:v>44470</c:v>
                </c:pt>
                <c:pt idx="574">
                  <c:v>44471</c:v>
                </c:pt>
                <c:pt idx="575">
                  <c:v>44472</c:v>
                </c:pt>
                <c:pt idx="576">
                  <c:v>44473</c:v>
                </c:pt>
                <c:pt idx="577">
                  <c:v>44474</c:v>
                </c:pt>
                <c:pt idx="578">
                  <c:v>44475</c:v>
                </c:pt>
                <c:pt idx="579">
                  <c:v>44476</c:v>
                </c:pt>
                <c:pt idx="580">
                  <c:v>44477</c:v>
                </c:pt>
                <c:pt idx="581">
                  <c:v>44478</c:v>
                </c:pt>
                <c:pt idx="582">
                  <c:v>44479</c:v>
                </c:pt>
                <c:pt idx="583">
                  <c:v>44480</c:v>
                </c:pt>
                <c:pt idx="584">
                  <c:v>44481</c:v>
                </c:pt>
                <c:pt idx="585">
                  <c:v>44482</c:v>
                </c:pt>
                <c:pt idx="586">
                  <c:v>44483</c:v>
                </c:pt>
                <c:pt idx="587">
                  <c:v>44484</c:v>
                </c:pt>
                <c:pt idx="588">
                  <c:v>44485</c:v>
                </c:pt>
                <c:pt idx="589">
                  <c:v>44486</c:v>
                </c:pt>
                <c:pt idx="590">
                  <c:v>44487</c:v>
                </c:pt>
                <c:pt idx="591">
                  <c:v>44488</c:v>
                </c:pt>
                <c:pt idx="592">
                  <c:v>44489</c:v>
                </c:pt>
                <c:pt idx="593">
                  <c:v>44490</c:v>
                </c:pt>
                <c:pt idx="594">
                  <c:v>44491</c:v>
                </c:pt>
                <c:pt idx="595">
                  <c:v>44492</c:v>
                </c:pt>
                <c:pt idx="596">
                  <c:v>44493</c:v>
                </c:pt>
                <c:pt idx="597">
                  <c:v>44494</c:v>
                </c:pt>
                <c:pt idx="598">
                  <c:v>44495</c:v>
                </c:pt>
                <c:pt idx="599">
                  <c:v>44496</c:v>
                </c:pt>
                <c:pt idx="600">
                  <c:v>44497</c:v>
                </c:pt>
                <c:pt idx="601">
                  <c:v>44498</c:v>
                </c:pt>
                <c:pt idx="602">
                  <c:v>44499</c:v>
                </c:pt>
                <c:pt idx="603">
                  <c:v>44500</c:v>
                </c:pt>
                <c:pt idx="604">
                  <c:v>44501</c:v>
                </c:pt>
                <c:pt idx="605">
                  <c:v>44502</c:v>
                </c:pt>
                <c:pt idx="606">
                  <c:v>44503</c:v>
                </c:pt>
                <c:pt idx="607">
                  <c:v>44504</c:v>
                </c:pt>
                <c:pt idx="608">
                  <c:v>44505</c:v>
                </c:pt>
                <c:pt idx="609">
                  <c:v>44506</c:v>
                </c:pt>
                <c:pt idx="610">
                  <c:v>44507</c:v>
                </c:pt>
                <c:pt idx="611">
                  <c:v>44508</c:v>
                </c:pt>
                <c:pt idx="612">
                  <c:v>44509</c:v>
                </c:pt>
                <c:pt idx="613">
                  <c:v>44510</c:v>
                </c:pt>
                <c:pt idx="614">
                  <c:v>44511</c:v>
                </c:pt>
                <c:pt idx="615">
                  <c:v>44512</c:v>
                </c:pt>
                <c:pt idx="616">
                  <c:v>44513</c:v>
                </c:pt>
                <c:pt idx="617">
                  <c:v>44514</c:v>
                </c:pt>
                <c:pt idx="618">
                  <c:v>44515</c:v>
                </c:pt>
                <c:pt idx="619">
                  <c:v>44516</c:v>
                </c:pt>
                <c:pt idx="620">
                  <c:v>44517</c:v>
                </c:pt>
                <c:pt idx="621">
                  <c:v>44518</c:v>
                </c:pt>
                <c:pt idx="622">
                  <c:v>44519</c:v>
                </c:pt>
                <c:pt idx="623">
                  <c:v>44520</c:v>
                </c:pt>
                <c:pt idx="624">
                  <c:v>44521</c:v>
                </c:pt>
                <c:pt idx="625">
                  <c:v>44522</c:v>
                </c:pt>
                <c:pt idx="626">
                  <c:v>44523</c:v>
                </c:pt>
                <c:pt idx="627">
                  <c:v>44524</c:v>
                </c:pt>
                <c:pt idx="628">
                  <c:v>44525</c:v>
                </c:pt>
                <c:pt idx="629">
                  <c:v>44526</c:v>
                </c:pt>
                <c:pt idx="630">
                  <c:v>44527</c:v>
                </c:pt>
                <c:pt idx="631">
                  <c:v>44528</c:v>
                </c:pt>
                <c:pt idx="632">
                  <c:v>44529</c:v>
                </c:pt>
                <c:pt idx="633">
                  <c:v>44530</c:v>
                </c:pt>
                <c:pt idx="634">
                  <c:v>44531</c:v>
                </c:pt>
                <c:pt idx="635">
                  <c:v>44532</c:v>
                </c:pt>
                <c:pt idx="636">
                  <c:v>44533</c:v>
                </c:pt>
                <c:pt idx="637">
                  <c:v>44534</c:v>
                </c:pt>
                <c:pt idx="638">
                  <c:v>44535</c:v>
                </c:pt>
                <c:pt idx="639">
                  <c:v>44536</c:v>
                </c:pt>
                <c:pt idx="640">
                  <c:v>44537</c:v>
                </c:pt>
                <c:pt idx="641">
                  <c:v>44538</c:v>
                </c:pt>
                <c:pt idx="642">
                  <c:v>44539</c:v>
                </c:pt>
                <c:pt idx="643">
                  <c:v>44540</c:v>
                </c:pt>
                <c:pt idx="644">
                  <c:v>44541</c:v>
                </c:pt>
                <c:pt idx="645">
                  <c:v>44542</c:v>
                </c:pt>
                <c:pt idx="646">
                  <c:v>44543</c:v>
                </c:pt>
                <c:pt idx="647">
                  <c:v>44544</c:v>
                </c:pt>
                <c:pt idx="648">
                  <c:v>44545</c:v>
                </c:pt>
                <c:pt idx="649">
                  <c:v>44546</c:v>
                </c:pt>
                <c:pt idx="650">
                  <c:v>44547</c:v>
                </c:pt>
                <c:pt idx="651">
                  <c:v>44548</c:v>
                </c:pt>
                <c:pt idx="652">
                  <c:v>44549</c:v>
                </c:pt>
                <c:pt idx="653">
                  <c:v>44550</c:v>
                </c:pt>
                <c:pt idx="654">
                  <c:v>44551</c:v>
                </c:pt>
                <c:pt idx="655">
                  <c:v>44552</c:v>
                </c:pt>
                <c:pt idx="656">
                  <c:v>44553</c:v>
                </c:pt>
                <c:pt idx="657">
                  <c:v>44554</c:v>
                </c:pt>
                <c:pt idx="658">
                  <c:v>44555</c:v>
                </c:pt>
                <c:pt idx="659">
                  <c:v>44556</c:v>
                </c:pt>
                <c:pt idx="660">
                  <c:v>44557</c:v>
                </c:pt>
                <c:pt idx="661">
                  <c:v>44558</c:v>
                </c:pt>
                <c:pt idx="662">
                  <c:v>44559</c:v>
                </c:pt>
                <c:pt idx="663">
                  <c:v>44560</c:v>
                </c:pt>
                <c:pt idx="664">
                  <c:v>44561</c:v>
                </c:pt>
                <c:pt idx="665">
                  <c:v>44562</c:v>
                </c:pt>
                <c:pt idx="666">
                  <c:v>44563</c:v>
                </c:pt>
                <c:pt idx="667">
                  <c:v>44564</c:v>
                </c:pt>
                <c:pt idx="668">
                  <c:v>44565</c:v>
                </c:pt>
                <c:pt idx="669">
                  <c:v>44566</c:v>
                </c:pt>
                <c:pt idx="670">
                  <c:v>44567</c:v>
                </c:pt>
                <c:pt idx="671">
                  <c:v>44568</c:v>
                </c:pt>
                <c:pt idx="672">
                  <c:v>44569</c:v>
                </c:pt>
                <c:pt idx="673">
                  <c:v>44570</c:v>
                </c:pt>
                <c:pt idx="674">
                  <c:v>44571</c:v>
                </c:pt>
                <c:pt idx="675">
                  <c:v>44572</c:v>
                </c:pt>
                <c:pt idx="676">
                  <c:v>44573</c:v>
                </c:pt>
                <c:pt idx="677">
                  <c:v>44574</c:v>
                </c:pt>
                <c:pt idx="678">
                  <c:v>44575</c:v>
                </c:pt>
                <c:pt idx="679">
                  <c:v>44576</c:v>
                </c:pt>
                <c:pt idx="680">
                  <c:v>44577</c:v>
                </c:pt>
                <c:pt idx="681">
                  <c:v>44578</c:v>
                </c:pt>
                <c:pt idx="682">
                  <c:v>44579</c:v>
                </c:pt>
                <c:pt idx="683">
                  <c:v>44580</c:v>
                </c:pt>
                <c:pt idx="684">
                  <c:v>44581</c:v>
                </c:pt>
                <c:pt idx="685">
                  <c:v>44582</c:v>
                </c:pt>
                <c:pt idx="686">
                  <c:v>44583</c:v>
                </c:pt>
                <c:pt idx="687">
                  <c:v>44584</c:v>
                </c:pt>
                <c:pt idx="688">
                  <c:v>44585</c:v>
                </c:pt>
                <c:pt idx="689">
                  <c:v>44586</c:v>
                </c:pt>
                <c:pt idx="690">
                  <c:v>44587</c:v>
                </c:pt>
                <c:pt idx="691">
                  <c:v>44588</c:v>
                </c:pt>
                <c:pt idx="692">
                  <c:v>44589</c:v>
                </c:pt>
                <c:pt idx="693">
                  <c:v>44590</c:v>
                </c:pt>
                <c:pt idx="694">
                  <c:v>44591</c:v>
                </c:pt>
                <c:pt idx="695">
                  <c:v>44592</c:v>
                </c:pt>
                <c:pt idx="696">
                  <c:v>44593</c:v>
                </c:pt>
                <c:pt idx="697">
                  <c:v>44594</c:v>
                </c:pt>
                <c:pt idx="698">
                  <c:v>44595</c:v>
                </c:pt>
                <c:pt idx="699">
                  <c:v>44596</c:v>
                </c:pt>
                <c:pt idx="700">
                  <c:v>44597</c:v>
                </c:pt>
                <c:pt idx="701">
                  <c:v>44598</c:v>
                </c:pt>
                <c:pt idx="702">
                  <c:v>44599</c:v>
                </c:pt>
                <c:pt idx="703">
                  <c:v>44600</c:v>
                </c:pt>
                <c:pt idx="704">
                  <c:v>44601</c:v>
                </c:pt>
                <c:pt idx="705">
                  <c:v>44602</c:v>
                </c:pt>
                <c:pt idx="706">
                  <c:v>44603</c:v>
                </c:pt>
                <c:pt idx="707">
                  <c:v>44604</c:v>
                </c:pt>
                <c:pt idx="708">
                  <c:v>44605</c:v>
                </c:pt>
                <c:pt idx="709">
                  <c:v>44606</c:v>
                </c:pt>
                <c:pt idx="710">
                  <c:v>44607</c:v>
                </c:pt>
                <c:pt idx="711">
                  <c:v>44608</c:v>
                </c:pt>
                <c:pt idx="712">
                  <c:v>44609</c:v>
                </c:pt>
                <c:pt idx="713">
                  <c:v>44610</c:v>
                </c:pt>
                <c:pt idx="714">
                  <c:v>44611</c:v>
                </c:pt>
                <c:pt idx="715">
                  <c:v>44612</c:v>
                </c:pt>
                <c:pt idx="716">
                  <c:v>44613</c:v>
                </c:pt>
                <c:pt idx="717">
                  <c:v>44614</c:v>
                </c:pt>
                <c:pt idx="718">
                  <c:v>44615</c:v>
                </c:pt>
                <c:pt idx="719">
                  <c:v>44616</c:v>
                </c:pt>
                <c:pt idx="720">
                  <c:v>44617</c:v>
                </c:pt>
                <c:pt idx="721">
                  <c:v>44618</c:v>
                </c:pt>
                <c:pt idx="722">
                  <c:v>44619</c:v>
                </c:pt>
                <c:pt idx="723">
                  <c:v>44620</c:v>
                </c:pt>
                <c:pt idx="724">
                  <c:v>44621</c:v>
                </c:pt>
                <c:pt idx="725">
                  <c:v>44622</c:v>
                </c:pt>
                <c:pt idx="726">
                  <c:v>44623</c:v>
                </c:pt>
                <c:pt idx="727">
                  <c:v>44624</c:v>
                </c:pt>
                <c:pt idx="728">
                  <c:v>44625</c:v>
                </c:pt>
                <c:pt idx="729">
                  <c:v>44626</c:v>
                </c:pt>
                <c:pt idx="730">
                  <c:v>44627</c:v>
                </c:pt>
                <c:pt idx="731">
                  <c:v>44628</c:v>
                </c:pt>
                <c:pt idx="732">
                  <c:v>44629</c:v>
                </c:pt>
                <c:pt idx="733">
                  <c:v>44630</c:v>
                </c:pt>
                <c:pt idx="734">
                  <c:v>44631</c:v>
                </c:pt>
                <c:pt idx="735">
                  <c:v>44632</c:v>
                </c:pt>
                <c:pt idx="736">
                  <c:v>44633</c:v>
                </c:pt>
                <c:pt idx="737">
                  <c:v>44634</c:v>
                </c:pt>
                <c:pt idx="738">
                  <c:v>44635</c:v>
                </c:pt>
                <c:pt idx="739">
                  <c:v>44636</c:v>
                </c:pt>
                <c:pt idx="740">
                  <c:v>44637</c:v>
                </c:pt>
                <c:pt idx="741">
                  <c:v>44638</c:v>
                </c:pt>
                <c:pt idx="742">
                  <c:v>44639</c:v>
                </c:pt>
                <c:pt idx="743">
                  <c:v>44640</c:v>
                </c:pt>
                <c:pt idx="744">
                  <c:v>44641</c:v>
                </c:pt>
                <c:pt idx="745">
                  <c:v>44642</c:v>
                </c:pt>
                <c:pt idx="746">
                  <c:v>44643</c:v>
                </c:pt>
                <c:pt idx="747">
                  <c:v>44644</c:v>
                </c:pt>
                <c:pt idx="748">
                  <c:v>44645</c:v>
                </c:pt>
                <c:pt idx="749">
                  <c:v>44646</c:v>
                </c:pt>
                <c:pt idx="750">
                  <c:v>44647</c:v>
                </c:pt>
                <c:pt idx="751">
                  <c:v>44648</c:v>
                </c:pt>
                <c:pt idx="752">
                  <c:v>44649</c:v>
                </c:pt>
                <c:pt idx="753">
                  <c:v>44650</c:v>
                </c:pt>
                <c:pt idx="754">
                  <c:v>44651</c:v>
                </c:pt>
                <c:pt idx="755">
                  <c:v>44652</c:v>
                </c:pt>
                <c:pt idx="756">
                  <c:v>44653</c:v>
                </c:pt>
                <c:pt idx="757">
                  <c:v>44654</c:v>
                </c:pt>
                <c:pt idx="758">
                  <c:v>44655</c:v>
                </c:pt>
                <c:pt idx="759">
                  <c:v>44656</c:v>
                </c:pt>
                <c:pt idx="760">
                  <c:v>44657</c:v>
                </c:pt>
                <c:pt idx="761">
                  <c:v>44658</c:v>
                </c:pt>
                <c:pt idx="762">
                  <c:v>44659</c:v>
                </c:pt>
                <c:pt idx="763">
                  <c:v>44660</c:v>
                </c:pt>
                <c:pt idx="764">
                  <c:v>44661</c:v>
                </c:pt>
                <c:pt idx="765">
                  <c:v>44662</c:v>
                </c:pt>
                <c:pt idx="766">
                  <c:v>44663</c:v>
                </c:pt>
                <c:pt idx="767">
                  <c:v>44664</c:v>
                </c:pt>
                <c:pt idx="768">
                  <c:v>44665</c:v>
                </c:pt>
                <c:pt idx="769">
                  <c:v>44666</c:v>
                </c:pt>
                <c:pt idx="770">
                  <c:v>44667</c:v>
                </c:pt>
                <c:pt idx="771">
                  <c:v>44668</c:v>
                </c:pt>
                <c:pt idx="772">
                  <c:v>44669</c:v>
                </c:pt>
                <c:pt idx="773">
                  <c:v>44670</c:v>
                </c:pt>
                <c:pt idx="774">
                  <c:v>44671</c:v>
                </c:pt>
                <c:pt idx="775">
                  <c:v>44672</c:v>
                </c:pt>
                <c:pt idx="776">
                  <c:v>44673</c:v>
                </c:pt>
                <c:pt idx="777">
                  <c:v>44674</c:v>
                </c:pt>
                <c:pt idx="778">
                  <c:v>44675</c:v>
                </c:pt>
                <c:pt idx="779">
                  <c:v>44676</c:v>
                </c:pt>
                <c:pt idx="780">
                  <c:v>44677</c:v>
                </c:pt>
                <c:pt idx="781">
                  <c:v>44678</c:v>
                </c:pt>
                <c:pt idx="782">
                  <c:v>44679</c:v>
                </c:pt>
                <c:pt idx="783">
                  <c:v>44680</c:v>
                </c:pt>
                <c:pt idx="784">
                  <c:v>44681</c:v>
                </c:pt>
                <c:pt idx="785">
                  <c:v>44682</c:v>
                </c:pt>
                <c:pt idx="786">
                  <c:v>44683</c:v>
                </c:pt>
                <c:pt idx="787">
                  <c:v>44684</c:v>
                </c:pt>
                <c:pt idx="788">
                  <c:v>44685</c:v>
                </c:pt>
                <c:pt idx="789">
                  <c:v>44686</c:v>
                </c:pt>
                <c:pt idx="790">
                  <c:v>44687</c:v>
                </c:pt>
                <c:pt idx="791">
                  <c:v>44688</c:v>
                </c:pt>
                <c:pt idx="792">
                  <c:v>44689</c:v>
                </c:pt>
                <c:pt idx="793">
                  <c:v>44690</c:v>
                </c:pt>
                <c:pt idx="794">
                  <c:v>44691</c:v>
                </c:pt>
                <c:pt idx="795">
                  <c:v>44692</c:v>
                </c:pt>
                <c:pt idx="796">
                  <c:v>44693</c:v>
                </c:pt>
                <c:pt idx="797">
                  <c:v>44694</c:v>
                </c:pt>
                <c:pt idx="798">
                  <c:v>44695</c:v>
                </c:pt>
                <c:pt idx="799">
                  <c:v>44696</c:v>
                </c:pt>
                <c:pt idx="800">
                  <c:v>44697</c:v>
                </c:pt>
                <c:pt idx="801">
                  <c:v>44698</c:v>
                </c:pt>
                <c:pt idx="802">
                  <c:v>44699</c:v>
                </c:pt>
                <c:pt idx="803">
                  <c:v>44700</c:v>
                </c:pt>
                <c:pt idx="804">
                  <c:v>44701</c:v>
                </c:pt>
                <c:pt idx="805">
                  <c:v>44702</c:v>
                </c:pt>
                <c:pt idx="806">
                  <c:v>44703</c:v>
                </c:pt>
                <c:pt idx="807">
                  <c:v>44704</c:v>
                </c:pt>
                <c:pt idx="808">
                  <c:v>44705</c:v>
                </c:pt>
                <c:pt idx="809">
                  <c:v>44706</c:v>
                </c:pt>
                <c:pt idx="810">
                  <c:v>44707</c:v>
                </c:pt>
                <c:pt idx="811">
                  <c:v>44708</c:v>
                </c:pt>
                <c:pt idx="812">
                  <c:v>44709</c:v>
                </c:pt>
                <c:pt idx="813">
                  <c:v>44710</c:v>
                </c:pt>
                <c:pt idx="814">
                  <c:v>44711</c:v>
                </c:pt>
                <c:pt idx="815">
                  <c:v>44712</c:v>
                </c:pt>
                <c:pt idx="816">
                  <c:v>44713</c:v>
                </c:pt>
                <c:pt idx="817">
                  <c:v>44714</c:v>
                </c:pt>
                <c:pt idx="818">
                  <c:v>44715</c:v>
                </c:pt>
                <c:pt idx="819">
                  <c:v>44716</c:v>
                </c:pt>
                <c:pt idx="820">
                  <c:v>44717</c:v>
                </c:pt>
                <c:pt idx="821">
                  <c:v>44718</c:v>
                </c:pt>
                <c:pt idx="822">
                  <c:v>44719</c:v>
                </c:pt>
                <c:pt idx="823">
                  <c:v>44720</c:v>
                </c:pt>
                <c:pt idx="824">
                  <c:v>44721</c:v>
                </c:pt>
                <c:pt idx="825">
                  <c:v>44722</c:v>
                </c:pt>
                <c:pt idx="826">
                  <c:v>44723</c:v>
                </c:pt>
                <c:pt idx="827">
                  <c:v>44724</c:v>
                </c:pt>
                <c:pt idx="828">
                  <c:v>44725</c:v>
                </c:pt>
                <c:pt idx="829">
                  <c:v>44726</c:v>
                </c:pt>
                <c:pt idx="830">
                  <c:v>44727</c:v>
                </c:pt>
                <c:pt idx="831">
                  <c:v>44728</c:v>
                </c:pt>
                <c:pt idx="832">
                  <c:v>44729</c:v>
                </c:pt>
                <c:pt idx="833">
                  <c:v>44730</c:v>
                </c:pt>
                <c:pt idx="834">
                  <c:v>44731</c:v>
                </c:pt>
                <c:pt idx="835">
                  <c:v>44732</c:v>
                </c:pt>
                <c:pt idx="836">
                  <c:v>44733</c:v>
                </c:pt>
                <c:pt idx="837">
                  <c:v>44734</c:v>
                </c:pt>
                <c:pt idx="838">
                  <c:v>44735</c:v>
                </c:pt>
                <c:pt idx="839">
                  <c:v>44736</c:v>
                </c:pt>
                <c:pt idx="840">
                  <c:v>44737</c:v>
                </c:pt>
                <c:pt idx="841">
                  <c:v>44738</c:v>
                </c:pt>
                <c:pt idx="842">
                  <c:v>44739</c:v>
                </c:pt>
                <c:pt idx="843">
                  <c:v>44740</c:v>
                </c:pt>
                <c:pt idx="844">
                  <c:v>44741</c:v>
                </c:pt>
                <c:pt idx="845">
                  <c:v>44742</c:v>
                </c:pt>
                <c:pt idx="846">
                  <c:v>44743</c:v>
                </c:pt>
                <c:pt idx="847">
                  <c:v>44744</c:v>
                </c:pt>
                <c:pt idx="848">
                  <c:v>44745</c:v>
                </c:pt>
                <c:pt idx="849">
                  <c:v>44746</c:v>
                </c:pt>
                <c:pt idx="850">
                  <c:v>44747</c:v>
                </c:pt>
                <c:pt idx="851">
                  <c:v>44748</c:v>
                </c:pt>
                <c:pt idx="852">
                  <c:v>44749</c:v>
                </c:pt>
                <c:pt idx="853">
                  <c:v>44750</c:v>
                </c:pt>
                <c:pt idx="854">
                  <c:v>44751</c:v>
                </c:pt>
                <c:pt idx="855">
                  <c:v>44752</c:v>
                </c:pt>
                <c:pt idx="856">
                  <c:v>44753</c:v>
                </c:pt>
                <c:pt idx="857">
                  <c:v>44754</c:v>
                </c:pt>
                <c:pt idx="858">
                  <c:v>44755</c:v>
                </c:pt>
                <c:pt idx="859">
                  <c:v>44756</c:v>
                </c:pt>
                <c:pt idx="860">
                  <c:v>44757</c:v>
                </c:pt>
                <c:pt idx="861">
                  <c:v>44758</c:v>
                </c:pt>
                <c:pt idx="862">
                  <c:v>44759</c:v>
                </c:pt>
                <c:pt idx="863">
                  <c:v>44760</c:v>
                </c:pt>
                <c:pt idx="864">
                  <c:v>44761</c:v>
                </c:pt>
                <c:pt idx="865">
                  <c:v>44762</c:v>
                </c:pt>
                <c:pt idx="866">
                  <c:v>44763</c:v>
                </c:pt>
                <c:pt idx="867">
                  <c:v>44764</c:v>
                </c:pt>
                <c:pt idx="868">
                  <c:v>44765</c:v>
                </c:pt>
                <c:pt idx="869">
                  <c:v>44766</c:v>
                </c:pt>
                <c:pt idx="870">
                  <c:v>44767</c:v>
                </c:pt>
                <c:pt idx="871">
                  <c:v>44768</c:v>
                </c:pt>
                <c:pt idx="872">
                  <c:v>44769</c:v>
                </c:pt>
                <c:pt idx="873">
                  <c:v>44770</c:v>
                </c:pt>
                <c:pt idx="874">
                  <c:v>44771</c:v>
                </c:pt>
                <c:pt idx="875">
                  <c:v>44772</c:v>
                </c:pt>
                <c:pt idx="876">
                  <c:v>44773</c:v>
                </c:pt>
                <c:pt idx="877">
                  <c:v>44774</c:v>
                </c:pt>
                <c:pt idx="878">
                  <c:v>44775</c:v>
                </c:pt>
                <c:pt idx="879">
                  <c:v>44776</c:v>
                </c:pt>
              </c:numCache>
            </c:numRef>
          </c:cat>
          <c:val>
            <c:numRef>
              <c:f>DailyData!$N$2:$N$881</c:f>
              <c:numCache>
                <c:formatCode>0</c:formatCode>
                <c:ptCount val="880"/>
                <c:pt idx="0">
                  <c:v>887</c:v>
                </c:pt>
                <c:pt idx="1">
                  <c:v>857</c:v>
                </c:pt>
                <c:pt idx="2">
                  <c:v>810</c:v>
                </c:pt>
                <c:pt idx="3">
                  <c:v>666</c:v>
                </c:pt>
                <c:pt idx="4">
                  <c:v>976</c:v>
                </c:pt>
                <c:pt idx="5">
                  <c:v>907</c:v>
                </c:pt>
                <c:pt idx="6">
                  <c:v>917</c:v>
                </c:pt>
                <c:pt idx="7">
                  <c:v>919</c:v>
                </c:pt>
                <c:pt idx="8">
                  <c:v>893</c:v>
                </c:pt>
                <c:pt idx="9">
                  <c:v>757</c:v>
                </c:pt>
                <c:pt idx="10">
                  <c:v>703</c:v>
                </c:pt>
                <c:pt idx="11">
                  <c:v>741</c:v>
                </c:pt>
                <c:pt idx="12">
                  <c:v>733</c:v>
                </c:pt>
                <c:pt idx="13">
                  <c:v>731</c:v>
                </c:pt>
                <c:pt idx="14">
                  <c:v>869</c:v>
                </c:pt>
                <c:pt idx="15">
                  <c:v>983</c:v>
                </c:pt>
                <c:pt idx="16">
                  <c:v>733</c:v>
                </c:pt>
                <c:pt idx="17">
                  <c:v>702</c:v>
                </c:pt>
                <c:pt idx="18">
                  <c:v>781</c:v>
                </c:pt>
                <c:pt idx="19">
                  <c:v>786</c:v>
                </c:pt>
                <c:pt idx="20">
                  <c:v>776</c:v>
                </c:pt>
                <c:pt idx="21">
                  <c:v>999</c:v>
                </c:pt>
                <c:pt idx="22">
                  <c:v>1169</c:v>
                </c:pt>
                <c:pt idx="23">
                  <c:v>701</c:v>
                </c:pt>
                <c:pt idx="24">
                  <c:v>634</c:v>
                </c:pt>
                <c:pt idx="25">
                  <c:v>807</c:v>
                </c:pt>
                <c:pt idx="26">
                  <c:v>723</c:v>
                </c:pt>
                <c:pt idx="27">
                  <c:v>661</c:v>
                </c:pt>
                <c:pt idx="28">
                  <c:v>981</c:v>
                </c:pt>
                <c:pt idx="29">
                  <c:v>1204</c:v>
                </c:pt>
                <c:pt idx="30">
                  <c:v>620</c:v>
                </c:pt>
                <c:pt idx="31">
                  <c:v>620</c:v>
                </c:pt>
                <c:pt idx="32">
                  <c:v>743</c:v>
                </c:pt>
                <c:pt idx="33">
                  <c:v>749</c:v>
                </c:pt>
                <c:pt idx="34">
                  <c:v>1020</c:v>
                </c:pt>
                <c:pt idx="35">
                  <c:v>1299</c:v>
                </c:pt>
                <c:pt idx="36">
                  <c:v>332</c:v>
                </c:pt>
                <c:pt idx="37">
                  <c:v>914</c:v>
                </c:pt>
                <c:pt idx="38">
                  <c:v>710</c:v>
                </c:pt>
                <c:pt idx="39">
                  <c:v>774</c:v>
                </c:pt>
                <c:pt idx="40">
                  <c:v>813</c:v>
                </c:pt>
                <c:pt idx="41">
                  <c:v>775</c:v>
                </c:pt>
                <c:pt idx="42">
                  <c:v>680</c:v>
                </c:pt>
                <c:pt idx="43">
                  <c:v>898</c:v>
                </c:pt>
                <c:pt idx="44">
                  <c:v>923</c:v>
                </c:pt>
                <c:pt idx="45">
                  <c:v>976</c:v>
                </c:pt>
                <c:pt idx="46">
                  <c:v>706</c:v>
                </c:pt>
                <c:pt idx="47">
                  <c:v>430</c:v>
                </c:pt>
                <c:pt idx="48">
                  <c:v>1057</c:v>
                </c:pt>
                <c:pt idx="49">
                  <c:v>1487</c:v>
                </c:pt>
                <c:pt idx="50">
                  <c:v>1743</c:v>
                </c:pt>
                <c:pt idx="51">
                  <c:v>971</c:v>
                </c:pt>
                <c:pt idx="52">
                  <c:v>780</c:v>
                </c:pt>
                <c:pt idx="53">
                  <c:v>483</c:v>
                </c:pt>
                <c:pt idx="54">
                  <c:v>1022</c:v>
                </c:pt>
                <c:pt idx="55">
                  <c:v>1125</c:v>
                </c:pt>
                <c:pt idx="56">
                  <c:v>1619</c:v>
                </c:pt>
                <c:pt idx="57">
                  <c:v>1833</c:v>
                </c:pt>
                <c:pt idx="58">
                  <c:v>887</c:v>
                </c:pt>
                <c:pt idx="59">
                  <c:v>928</c:v>
                </c:pt>
                <c:pt idx="60">
                  <c:v>1039</c:v>
                </c:pt>
                <c:pt idx="61">
                  <c:v>1047</c:v>
                </c:pt>
                <c:pt idx="62">
                  <c:v>592</c:v>
                </c:pt>
                <c:pt idx="63">
                  <c:v>1192</c:v>
                </c:pt>
                <c:pt idx="64">
                  <c:v>1571</c:v>
                </c:pt>
                <c:pt idx="65">
                  <c:v>996</c:v>
                </c:pt>
                <c:pt idx="66">
                  <c:v>1048</c:v>
                </c:pt>
                <c:pt idx="67">
                  <c:v>919</c:v>
                </c:pt>
                <c:pt idx="68">
                  <c:v>389</c:v>
                </c:pt>
                <c:pt idx="69">
                  <c:v>592</c:v>
                </c:pt>
                <c:pt idx="70">
                  <c:v>1124</c:v>
                </c:pt>
                <c:pt idx="71">
                  <c:v>1170</c:v>
                </c:pt>
                <c:pt idx="72">
                  <c:v>929</c:v>
                </c:pt>
                <c:pt idx="73">
                  <c:v>938</c:v>
                </c:pt>
                <c:pt idx="74">
                  <c:v>798</c:v>
                </c:pt>
                <c:pt idx="75">
                  <c:v>887</c:v>
                </c:pt>
                <c:pt idx="76">
                  <c:v>746</c:v>
                </c:pt>
                <c:pt idx="77">
                  <c:v>943</c:v>
                </c:pt>
                <c:pt idx="78">
                  <c:v>1052</c:v>
                </c:pt>
                <c:pt idx="79">
                  <c:v>638</c:v>
                </c:pt>
                <c:pt idx="80">
                  <c:v>595</c:v>
                </c:pt>
                <c:pt idx="81">
                  <c:v>873</c:v>
                </c:pt>
                <c:pt idx="82">
                  <c:v>841</c:v>
                </c:pt>
                <c:pt idx="83">
                  <c:v>753</c:v>
                </c:pt>
                <c:pt idx="84">
                  <c:v>1509</c:v>
                </c:pt>
                <c:pt idx="85">
                  <c:v>1120</c:v>
                </c:pt>
                <c:pt idx="86">
                  <c:v>903</c:v>
                </c:pt>
                <c:pt idx="87">
                  <c:v>1113</c:v>
                </c:pt>
                <c:pt idx="88">
                  <c:v>757</c:v>
                </c:pt>
                <c:pt idx="89">
                  <c:v>1190</c:v>
                </c:pt>
                <c:pt idx="90">
                  <c:v>1376</c:v>
                </c:pt>
                <c:pt idx="91">
                  <c:v>451</c:v>
                </c:pt>
                <c:pt idx="92">
                  <c:v>83</c:v>
                </c:pt>
                <c:pt idx="93">
                  <c:v>288</c:v>
                </c:pt>
                <c:pt idx="94">
                  <c:v>645</c:v>
                </c:pt>
                <c:pt idx="95">
                  <c:v>654</c:v>
                </c:pt>
                <c:pt idx="96">
                  <c:v>1087</c:v>
                </c:pt>
                <c:pt idx="97">
                  <c:v>880</c:v>
                </c:pt>
                <c:pt idx="98">
                  <c:v>1290</c:v>
                </c:pt>
                <c:pt idx="99">
                  <c:v>878</c:v>
                </c:pt>
                <c:pt idx="100">
                  <c:v>725</c:v>
                </c:pt>
                <c:pt idx="101">
                  <c:v>873</c:v>
                </c:pt>
                <c:pt idx="102">
                  <c:v>845</c:v>
                </c:pt>
                <c:pt idx="103">
                  <c:v>840</c:v>
                </c:pt>
                <c:pt idx="104">
                  <c:v>806</c:v>
                </c:pt>
                <c:pt idx="105">
                  <c:v>921</c:v>
                </c:pt>
                <c:pt idx="106">
                  <c:v>658</c:v>
                </c:pt>
                <c:pt idx="107">
                  <c:v>450</c:v>
                </c:pt>
                <c:pt idx="108">
                  <c:v>452</c:v>
                </c:pt>
                <c:pt idx="109">
                  <c:v>208</c:v>
                </c:pt>
                <c:pt idx="110">
                  <c:v>561</c:v>
                </c:pt>
                <c:pt idx="111">
                  <c:v>722</c:v>
                </c:pt>
                <c:pt idx="112">
                  <c:v>975</c:v>
                </c:pt>
                <c:pt idx="113">
                  <c:v>843</c:v>
                </c:pt>
                <c:pt idx="114">
                  <c:v>601</c:v>
                </c:pt>
                <c:pt idx="115">
                  <c:v>641</c:v>
                </c:pt>
                <c:pt idx="116">
                  <c:v>552</c:v>
                </c:pt>
                <c:pt idx="117">
                  <c:v>541</c:v>
                </c:pt>
                <c:pt idx="118">
                  <c:v>778</c:v>
                </c:pt>
                <c:pt idx="119">
                  <c:v>761</c:v>
                </c:pt>
                <c:pt idx="120">
                  <c:v>784</c:v>
                </c:pt>
                <c:pt idx="121">
                  <c:v>275</c:v>
                </c:pt>
                <c:pt idx="122">
                  <c:v>467</c:v>
                </c:pt>
                <c:pt idx="123">
                  <c:v>687</c:v>
                </c:pt>
                <c:pt idx="124">
                  <c:v>665</c:v>
                </c:pt>
                <c:pt idx="125">
                  <c:v>701</c:v>
                </c:pt>
                <c:pt idx="126">
                  <c:v>674</c:v>
                </c:pt>
                <c:pt idx="127">
                  <c:v>594</c:v>
                </c:pt>
                <c:pt idx="128">
                  <c:v>494</c:v>
                </c:pt>
                <c:pt idx="129">
                  <c:v>597</c:v>
                </c:pt>
                <c:pt idx="130">
                  <c:v>420</c:v>
                </c:pt>
                <c:pt idx="131">
                  <c:v>537</c:v>
                </c:pt>
                <c:pt idx="132">
                  <c:v>687</c:v>
                </c:pt>
                <c:pt idx="133">
                  <c:v>953</c:v>
                </c:pt>
                <c:pt idx="134">
                  <c:v>781</c:v>
                </c:pt>
                <c:pt idx="135">
                  <c:v>578</c:v>
                </c:pt>
                <c:pt idx="136">
                  <c:v>732</c:v>
                </c:pt>
                <c:pt idx="137">
                  <c:v>641</c:v>
                </c:pt>
                <c:pt idx="138">
                  <c:v>444</c:v>
                </c:pt>
                <c:pt idx="139">
                  <c:v>372</c:v>
                </c:pt>
                <c:pt idx="140">
                  <c:v>582</c:v>
                </c:pt>
                <c:pt idx="141">
                  <c:v>377</c:v>
                </c:pt>
                <c:pt idx="142">
                  <c:v>514</c:v>
                </c:pt>
                <c:pt idx="143">
                  <c:v>398</c:v>
                </c:pt>
                <c:pt idx="144">
                  <c:v>618</c:v>
                </c:pt>
                <c:pt idx="145">
                  <c:v>651</c:v>
                </c:pt>
                <c:pt idx="146">
                  <c:v>624</c:v>
                </c:pt>
                <c:pt idx="147">
                  <c:v>907</c:v>
                </c:pt>
                <c:pt idx="148">
                  <c:v>600</c:v>
                </c:pt>
                <c:pt idx="149">
                  <c:v>643</c:v>
                </c:pt>
                <c:pt idx="150">
                  <c:v>706</c:v>
                </c:pt>
                <c:pt idx="151">
                  <c:v>634</c:v>
                </c:pt>
                <c:pt idx="152">
                  <c:v>679</c:v>
                </c:pt>
                <c:pt idx="153">
                  <c:v>669</c:v>
                </c:pt>
                <c:pt idx="154">
                  <c:v>759</c:v>
                </c:pt>
                <c:pt idx="155">
                  <c:v>687</c:v>
                </c:pt>
                <c:pt idx="156">
                  <c:v>543</c:v>
                </c:pt>
                <c:pt idx="157">
                  <c:v>619</c:v>
                </c:pt>
                <c:pt idx="158">
                  <c:v>601</c:v>
                </c:pt>
                <c:pt idx="159">
                  <c:v>553</c:v>
                </c:pt>
                <c:pt idx="160">
                  <c:v>477</c:v>
                </c:pt>
                <c:pt idx="161">
                  <c:v>746</c:v>
                </c:pt>
                <c:pt idx="162">
                  <c:v>642</c:v>
                </c:pt>
                <c:pt idx="163">
                  <c:v>646</c:v>
                </c:pt>
                <c:pt idx="164">
                  <c:v>690</c:v>
                </c:pt>
                <c:pt idx="165">
                  <c:v>680</c:v>
                </c:pt>
                <c:pt idx="166">
                  <c:v>574</c:v>
                </c:pt>
                <c:pt idx="167">
                  <c:v>767</c:v>
                </c:pt>
                <c:pt idx="168">
                  <c:v>935</c:v>
                </c:pt>
                <c:pt idx="169">
                  <c:v>579</c:v>
                </c:pt>
                <c:pt idx="170">
                  <c:v>500</c:v>
                </c:pt>
                <c:pt idx="171">
                  <c:v>534</c:v>
                </c:pt>
                <c:pt idx="172">
                  <c:v>327</c:v>
                </c:pt>
                <c:pt idx="173">
                  <c:v>205</c:v>
                </c:pt>
                <c:pt idx="174">
                  <c:v>550</c:v>
                </c:pt>
                <c:pt idx="175">
                  <c:v>699</c:v>
                </c:pt>
                <c:pt idx="176">
                  <c:v>651</c:v>
                </c:pt>
                <c:pt idx="177">
                  <c:v>560</c:v>
                </c:pt>
                <c:pt idx="178">
                  <c:v>682</c:v>
                </c:pt>
                <c:pt idx="179">
                  <c:v>628</c:v>
                </c:pt>
                <c:pt idx="180">
                  <c:v>640</c:v>
                </c:pt>
                <c:pt idx="181">
                  <c:v>736</c:v>
                </c:pt>
                <c:pt idx="182">
                  <c:v>830</c:v>
                </c:pt>
                <c:pt idx="183">
                  <c:v>714</c:v>
                </c:pt>
                <c:pt idx="184">
                  <c:v>788</c:v>
                </c:pt>
                <c:pt idx="185">
                  <c:v>928</c:v>
                </c:pt>
                <c:pt idx="186">
                  <c:v>623</c:v>
                </c:pt>
                <c:pt idx="187">
                  <c:v>616</c:v>
                </c:pt>
                <c:pt idx="188">
                  <c:v>615</c:v>
                </c:pt>
                <c:pt idx="189">
                  <c:v>602</c:v>
                </c:pt>
                <c:pt idx="190">
                  <c:v>693</c:v>
                </c:pt>
                <c:pt idx="191">
                  <c:v>411</c:v>
                </c:pt>
                <c:pt idx="192">
                  <c:v>379</c:v>
                </c:pt>
                <c:pt idx="193">
                  <c:v>606</c:v>
                </c:pt>
                <c:pt idx="194">
                  <c:v>709</c:v>
                </c:pt>
                <c:pt idx="195">
                  <c:v>467</c:v>
                </c:pt>
                <c:pt idx="196">
                  <c:v>180</c:v>
                </c:pt>
                <c:pt idx="197">
                  <c:v>295</c:v>
                </c:pt>
                <c:pt idx="198">
                  <c:v>197</c:v>
                </c:pt>
                <c:pt idx="199">
                  <c:v>440</c:v>
                </c:pt>
                <c:pt idx="200">
                  <c:v>518</c:v>
                </c:pt>
                <c:pt idx="201">
                  <c:v>647</c:v>
                </c:pt>
                <c:pt idx="202">
                  <c:v>783</c:v>
                </c:pt>
                <c:pt idx="203">
                  <c:v>815</c:v>
                </c:pt>
                <c:pt idx="204">
                  <c:v>872</c:v>
                </c:pt>
                <c:pt idx="205">
                  <c:v>591</c:v>
                </c:pt>
                <c:pt idx="206">
                  <c:v>777</c:v>
                </c:pt>
                <c:pt idx="207">
                  <c:v>728</c:v>
                </c:pt>
                <c:pt idx="208">
                  <c:v>808</c:v>
                </c:pt>
                <c:pt idx="209">
                  <c:v>805</c:v>
                </c:pt>
                <c:pt idx="210">
                  <c:v>1150</c:v>
                </c:pt>
                <c:pt idx="211">
                  <c:v>858</c:v>
                </c:pt>
                <c:pt idx="212">
                  <c:v>714</c:v>
                </c:pt>
                <c:pt idx="213">
                  <c:v>671</c:v>
                </c:pt>
                <c:pt idx="214">
                  <c:v>713</c:v>
                </c:pt>
                <c:pt idx="215">
                  <c:v>568</c:v>
                </c:pt>
                <c:pt idx="216">
                  <c:v>351</c:v>
                </c:pt>
                <c:pt idx="217">
                  <c:v>939</c:v>
                </c:pt>
                <c:pt idx="218">
                  <c:v>856</c:v>
                </c:pt>
                <c:pt idx="219">
                  <c:v>673</c:v>
                </c:pt>
                <c:pt idx="220">
                  <c:v>820</c:v>
                </c:pt>
                <c:pt idx="221">
                  <c:v>781</c:v>
                </c:pt>
                <c:pt idx="222">
                  <c:v>687</c:v>
                </c:pt>
                <c:pt idx="223">
                  <c:v>716</c:v>
                </c:pt>
                <c:pt idx="224">
                  <c:v>1184</c:v>
                </c:pt>
                <c:pt idx="225">
                  <c:v>1071</c:v>
                </c:pt>
                <c:pt idx="226">
                  <c:v>681</c:v>
                </c:pt>
                <c:pt idx="227">
                  <c:v>840</c:v>
                </c:pt>
                <c:pt idx="228">
                  <c:v>855</c:v>
                </c:pt>
                <c:pt idx="229">
                  <c:v>681</c:v>
                </c:pt>
                <c:pt idx="230">
                  <c:v>443</c:v>
                </c:pt>
                <c:pt idx="231">
                  <c:v>932</c:v>
                </c:pt>
                <c:pt idx="232">
                  <c:v>910</c:v>
                </c:pt>
                <c:pt idx="233">
                  <c:v>722</c:v>
                </c:pt>
                <c:pt idx="234">
                  <c:v>555</c:v>
                </c:pt>
                <c:pt idx="235">
                  <c:v>180</c:v>
                </c:pt>
                <c:pt idx="236">
                  <c:v>705</c:v>
                </c:pt>
                <c:pt idx="237">
                  <c:v>622</c:v>
                </c:pt>
                <c:pt idx="238">
                  <c:v>982</c:v>
                </c:pt>
                <c:pt idx="239">
                  <c:v>894</c:v>
                </c:pt>
                <c:pt idx="240">
                  <c:v>600</c:v>
                </c:pt>
                <c:pt idx="241">
                  <c:v>658</c:v>
                </c:pt>
                <c:pt idx="242">
                  <c:v>696</c:v>
                </c:pt>
                <c:pt idx="243">
                  <c:v>686</c:v>
                </c:pt>
                <c:pt idx="244">
                  <c:v>749</c:v>
                </c:pt>
                <c:pt idx="245">
                  <c:v>866</c:v>
                </c:pt>
                <c:pt idx="246">
                  <c:v>783</c:v>
                </c:pt>
                <c:pt idx="247">
                  <c:v>742</c:v>
                </c:pt>
                <c:pt idx="248">
                  <c:v>653</c:v>
                </c:pt>
                <c:pt idx="249">
                  <c:v>665</c:v>
                </c:pt>
                <c:pt idx="250">
                  <c:v>766</c:v>
                </c:pt>
                <c:pt idx="251">
                  <c:v>832</c:v>
                </c:pt>
                <c:pt idx="252">
                  <c:v>1005</c:v>
                </c:pt>
                <c:pt idx="253">
                  <c:v>831</c:v>
                </c:pt>
                <c:pt idx="254">
                  <c:v>583</c:v>
                </c:pt>
                <c:pt idx="255">
                  <c:v>728</c:v>
                </c:pt>
                <c:pt idx="256">
                  <c:v>605</c:v>
                </c:pt>
                <c:pt idx="257">
                  <c:v>718</c:v>
                </c:pt>
                <c:pt idx="258">
                  <c:v>791</c:v>
                </c:pt>
                <c:pt idx="259">
                  <c:v>858</c:v>
                </c:pt>
                <c:pt idx="260">
                  <c:v>780</c:v>
                </c:pt>
                <c:pt idx="261">
                  <c:v>604</c:v>
                </c:pt>
                <c:pt idx="262">
                  <c:v>759</c:v>
                </c:pt>
                <c:pt idx="263">
                  <c:v>364</c:v>
                </c:pt>
                <c:pt idx="264">
                  <c:v>418</c:v>
                </c:pt>
                <c:pt idx="265">
                  <c:v>653</c:v>
                </c:pt>
                <c:pt idx="266">
                  <c:v>497</c:v>
                </c:pt>
                <c:pt idx="267">
                  <c:v>102</c:v>
                </c:pt>
                <c:pt idx="268">
                  <c:v>404</c:v>
                </c:pt>
                <c:pt idx="269">
                  <c:v>433</c:v>
                </c:pt>
                <c:pt idx="270">
                  <c:v>436</c:v>
                </c:pt>
                <c:pt idx="271">
                  <c:v>539</c:v>
                </c:pt>
                <c:pt idx="272">
                  <c:v>548</c:v>
                </c:pt>
                <c:pt idx="273">
                  <c:v>625</c:v>
                </c:pt>
                <c:pt idx="274">
                  <c:v>346</c:v>
                </c:pt>
                <c:pt idx="275">
                  <c:v>466</c:v>
                </c:pt>
                <c:pt idx="276">
                  <c:v>486</c:v>
                </c:pt>
                <c:pt idx="277">
                  <c:v>695</c:v>
                </c:pt>
                <c:pt idx="278">
                  <c:v>747</c:v>
                </c:pt>
                <c:pt idx="279">
                  <c:v>868</c:v>
                </c:pt>
                <c:pt idx="280">
                  <c:v>609</c:v>
                </c:pt>
                <c:pt idx="281">
                  <c:v>692</c:v>
                </c:pt>
                <c:pt idx="282">
                  <c:v>383</c:v>
                </c:pt>
                <c:pt idx="283">
                  <c:v>359</c:v>
                </c:pt>
                <c:pt idx="284">
                  <c:v>342</c:v>
                </c:pt>
                <c:pt idx="285">
                  <c:v>401</c:v>
                </c:pt>
                <c:pt idx="286">
                  <c:v>521</c:v>
                </c:pt>
                <c:pt idx="287">
                  <c:v>730</c:v>
                </c:pt>
                <c:pt idx="288">
                  <c:v>464</c:v>
                </c:pt>
                <c:pt idx="289">
                  <c:v>488</c:v>
                </c:pt>
                <c:pt idx="290">
                  <c:v>637</c:v>
                </c:pt>
                <c:pt idx="291">
                  <c:v>480</c:v>
                </c:pt>
                <c:pt idx="292">
                  <c:v>218</c:v>
                </c:pt>
                <c:pt idx="293">
                  <c:v>179</c:v>
                </c:pt>
                <c:pt idx="294">
                  <c:v>468</c:v>
                </c:pt>
                <c:pt idx="295">
                  <c:v>811</c:v>
                </c:pt>
                <c:pt idx="296">
                  <c:v>771</c:v>
                </c:pt>
                <c:pt idx="297">
                  <c:v>728</c:v>
                </c:pt>
                <c:pt idx="298">
                  <c:v>761</c:v>
                </c:pt>
                <c:pt idx="299">
                  <c:v>350</c:v>
                </c:pt>
                <c:pt idx="300">
                  <c:v>876</c:v>
                </c:pt>
                <c:pt idx="301">
                  <c:v>666</c:v>
                </c:pt>
                <c:pt idx="302">
                  <c:v>675</c:v>
                </c:pt>
                <c:pt idx="303">
                  <c:v>646</c:v>
                </c:pt>
                <c:pt idx="304">
                  <c:v>729</c:v>
                </c:pt>
                <c:pt idx="305">
                  <c:v>567</c:v>
                </c:pt>
                <c:pt idx="306">
                  <c:v>389</c:v>
                </c:pt>
                <c:pt idx="307">
                  <c:v>348</c:v>
                </c:pt>
                <c:pt idx="308">
                  <c:v>437</c:v>
                </c:pt>
                <c:pt idx="309">
                  <c:v>223</c:v>
                </c:pt>
                <c:pt idx="310">
                  <c:v>198</c:v>
                </c:pt>
                <c:pt idx="311">
                  <c:v>261</c:v>
                </c:pt>
                <c:pt idx="312">
                  <c:v>454</c:v>
                </c:pt>
                <c:pt idx="313">
                  <c:v>681</c:v>
                </c:pt>
                <c:pt idx="314">
                  <c:v>521</c:v>
                </c:pt>
                <c:pt idx="315">
                  <c:v>740</c:v>
                </c:pt>
                <c:pt idx="316">
                  <c:v>707</c:v>
                </c:pt>
                <c:pt idx="317">
                  <c:v>609</c:v>
                </c:pt>
                <c:pt idx="318">
                  <c:v>691</c:v>
                </c:pt>
                <c:pt idx="319">
                  <c:v>560</c:v>
                </c:pt>
                <c:pt idx="320">
                  <c:v>616</c:v>
                </c:pt>
                <c:pt idx="321">
                  <c:v>325</c:v>
                </c:pt>
                <c:pt idx="322">
                  <c:v>509</c:v>
                </c:pt>
                <c:pt idx="323">
                  <c:v>821</c:v>
                </c:pt>
                <c:pt idx="324">
                  <c:v>522</c:v>
                </c:pt>
                <c:pt idx="325">
                  <c:v>471</c:v>
                </c:pt>
                <c:pt idx="326">
                  <c:v>497</c:v>
                </c:pt>
                <c:pt idx="327">
                  <c:v>490</c:v>
                </c:pt>
                <c:pt idx="328">
                  <c:v>569</c:v>
                </c:pt>
                <c:pt idx="329">
                  <c:v>818</c:v>
                </c:pt>
                <c:pt idx="330">
                  <c:v>1088</c:v>
                </c:pt>
                <c:pt idx="331">
                  <c:v>371</c:v>
                </c:pt>
                <c:pt idx="332">
                  <c:v>380</c:v>
                </c:pt>
                <c:pt idx="333">
                  <c:v>511</c:v>
                </c:pt>
                <c:pt idx="334">
                  <c:v>620</c:v>
                </c:pt>
                <c:pt idx="335">
                  <c:v>307</c:v>
                </c:pt>
                <c:pt idx="336">
                  <c:v>392</c:v>
                </c:pt>
                <c:pt idx="337">
                  <c:v>724</c:v>
                </c:pt>
                <c:pt idx="338">
                  <c:v>494</c:v>
                </c:pt>
                <c:pt idx="339">
                  <c:v>700</c:v>
                </c:pt>
                <c:pt idx="340">
                  <c:v>547</c:v>
                </c:pt>
                <c:pt idx="341">
                  <c:v>339</c:v>
                </c:pt>
                <c:pt idx="342">
                  <c:v>216</c:v>
                </c:pt>
                <c:pt idx="343">
                  <c:v>330</c:v>
                </c:pt>
                <c:pt idx="344">
                  <c:v>277</c:v>
                </c:pt>
                <c:pt idx="345">
                  <c:v>82</c:v>
                </c:pt>
                <c:pt idx="346">
                  <c:v>235</c:v>
                </c:pt>
                <c:pt idx="347">
                  <c:v>157</c:v>
                </c:pt>
                <c:pt idx="348">
                  <c:v>180</c:v>
                </c:pt>
                <c:pt idx="349">
                  <c:v>288</c:v>
                </c:pt>
                <c:pt idx="350">
                  <c:v>679</c:v>
                </c:pt>
                <c:pt idx="351">
                  <c:v>771</c:v>
                </c:pt>
                <c:pt idx="352">
                  <c:v>665</c:v>
                </c:pt>
                <c:pt idx="353">
                  <c:v>727</c:v>
                </c:pt>
                <c:pt idx="354">
                  <c:v>666</c:v>
                </c:pt>
                <c:pt idx="355">
                  <c:v>659</c:v>
                </c:pt>
                <c:pt idx="356">
                  <c:v>746</c:v>
                </c:pt>
                <c:pt idx="357">
                  <c:v>1023</c:v>
                </c:pt>
                <c:pt idx="358">
                  <c:v>1057</c:v>
                </c:pt>
                <c:pt idx="359">
                  <c:v>388</c:v>
                </c:pt>
                <c:pt idx="360">
                  <c:v>151</c:v>
                </c:pt>
                <c:pt idx="361">
                  <c:v>597</c:v>
                </c:pt>
                <c:pt idx="362">
                  <c:v>741</c:v>
                </c:pt>
                <c:pt idx="363">
                  <c:v>604</c:v>
                </c:pt>
                <c:pt idx="364">
                  <c:v>995</c:v>
                </c:pt>
                <c:pt idx="365">
                  <c:v>887</c:v>
                </c:pt>
                <c:pt idx="366">
                  <c:v>718</c:v>
                </c:pt>
                <c:pt idx="367">
                  <c:v>694</c:v>
                </c:pt>
                <c:pt idx="368">
                  <c:v>713</c:v>
                </c:pt>
                <c:pt idx="369">
                  <c:v>882</c:v>
                </c:pt>
                <c:pt idx="370">
                  <c:v>777</c:v>
                </c:pt>
                <c:pt idx="371">
                  <c:v>1180</c:v>
                </c:pt>
                <c:pt idx="372">
                  <c:v>1027</c:v>
                </c:pt>
                <c:pt idx="373">
                  <c:v>505</c:v>
                </c:pt>
                <c:pt idx="374">
                  <c:v>683</c:v>
                </c:pt>
                <c:pt idx="375">
                  <c:v>389</c:v>
                </c:pt>
                <c:pt idx="376">
                  <c:v>687</c:v>
                </c:pt>
                <c:pt idx="377">
                  <c:v>470</c:v>
                </c:pt>
                <c:pt idx="378">
                  <c:v>720</c:v>
                </c:pt>
                <c:pt idx="379">
                  <c:v>1114</c:v>
                </c:pt>
                <c:pt idx="380">
                  <c:v>710</c:v>
                </c:pt>
                <c:pt idx="381">
                  <c:v>152</c:v>
                </c:pt>
                <c:pt idx="382">
                  <c:v>277</c:v>
                </c:pt>
                <c:pt idx="383">
                  <c:v>452</c:v>
                </c:pt>
                <c:pt idx="384">
                  <c:v>677</c:v>
                </c:pt>
                <c:pt idx="385">
                  <c:v>914</c:v>
                </c:pt>
                <c:pt idx="386">
                  <c:v>637</c:v>
                </c:pt>
                <c:pt idx="387">
                  <c:v>798</c:v>
                </c:pt>
                <c:pt idx="388">
                  <c:v>678</c:v>
                </c:pt>
                <c:pt idx="389">
                  <c:v>581</c:v>
                </c:pt>
                <c:pt idx="390">
                  <c:v>588</c:v>
                </c:pt>
                <c:pt idx="391">
                  <c:v>677</c:v>
                </c:pt>
                <c:pt idx="392">
                  <c:v>971</c:v>
                </c:pt>
                <c:pt idx="393">
                  <c:v>894</c:v>
                </c:pt>
                <c:pt idx="394">
                  <c:v>730</c:v>
                </c:pt>
                <c:pt idx="395">
                  <c:v>682</c:v>
                </c:pt>
                <c:pt idx="396">
                  <c:v>626</c:v>
                </c:pt>
                <c:pt idx="397">
                  <c:v>740</c:v>
                </c:pt>
                <c:pt idx="398">
                  <c:v>703</c:v>
                </c:pt>
                <c:pt idx="399">
                  <c:v>547</c:v>
                </c:pt>
                <c:pt idx="400">
                  <c:v>1171</c:v>
                </c:pt>
                <c:pt idx="401">
                  <c:v>835</c:v>
                </c:pt>
                <c:pt idx="402">
                  <c:v>267</c:v>
                </c:pt>
                <c:pt idx="403">
                  <c:v>251</c:v>
                </c:pt>
                <c:pt idx="404">
                  <c:v>439</c:v>
                </c:pt>
                <c:pt idx="405">
                  <c:v>280</c:v>
                </c:pt>
                <c:pt idx="406">
                  <c:v>152</c:v>
                </c:pt>
                <c:pt idx="407">
                  <c:v>1090</c:v>
                </c:pt>
                <c:pt idx="408">
                  <c:v>828</c:v>
                </c:pt>
                <c:pt idx="409">
                  <c:v>834</c:v>
                </c:pt>
                <c:pt idx="410">
                  <c:v>722</c:v>
                </c:pt>
                <c:pt idx="411">
                  <c:v>784</c:v>
                </c:pt>
                <c:pt idx="412">
                  <c:v>605</c:v>
                </c:pt>
                <c:pt idx="413">
                  <c:v>796</c:v>
                </c:pt>
                <c:pt idx="414">
                  <c:v>1132</c:v>
                </c:pt>
                <c:pt idx="415">
                  <c:v>741</c:v>
                </c:pt>
                <c:pt idx="416">
                  <c:v>788</c:v>
                </c:pt>
                <c:pt idx="417">
                  <c:v>754</c:v>
                </c:pt>
                <c:pt idx="418">
                  <c:v>783</c:v>
                </c:pt>
                <c:pt idx="419">
                  <c:v>727</c:v>
                </c:pt>
                <c:pt idx="420">
                  <c:v>1141</c:v>
                </c:pt>
                <c:pt idx="421">
                  <c:v>463</c:v>
                </c:pt>
                <c:pt idx="422">
                  <c:v>626</c:v>
                </c:pt>
                <c:pt idx="423">
                  <c:v>508</c:v>
                </c:pt>
                <c:pt idx="424">
                  <c:v>380</c:v>
                </c:pt>
                <c:pt idx="425">
                  <c:v>845</c:v>
                </c:pt>
                <c:pt idx="426">
                  <c:v>856</c:v>
                </c:pt>
                <c:pt idx="427">
                  <c:v>1041</c:v>
                </c:pt>
                <c:pt idx="428">
                  <c:v>772</c:v>
                </c:pt>
                <c:pt idx="429">
                  <c:v>387</c:v>
                </c:pt>
                <c:pt idx="430">
                  <c:v>466</c:v>
                </c:pt>
                <c:pt idx="431">
                  <c:v>542</c:v>
                </c:pt>
                <c:pt idx="432">
                  <c:v>729</c:v>
                </c:pt>
                <c:pt idx="433">
                  <c:v>891</c:v>
                </c:pt>
                <c:pt idx="434">
                  <c:v>998</c:v>
                </c:pt>
                <c:pt idx="435">
                  <c:v>879</c:v>
                </c:pt>
                <c:pt idx="436">
                  <c:v>297</c:v>
                </c:pt>
                <c:pt idx="437">
                  <c:v>436</c:v>
                </c:pt>
                <c:pt idx="438">
                  <c:v>439</c:v>
                </c:pt>
                <c:pt idx="439">
                  <c:v>404</c:v>
                </c:pt>
                <c:pt idx="440">
                  <c:v>600</c:v>
                </c:pt>
                <c:pt idx="441">
                  <c:v>903</c:v>
                </c:pt>
                <c:pt idx="442">
                  <c:v>910</c:v>
                </c:pt>
                <c:pt idx="443">
                  <c:v>708</c:v>
                </c:pt>
                <c:pt idx="444">
                  <c:v>724</c:v>
                </c:pt>
                <c:pt idx="445">
                  <c:v>672</c:v>
                </c:pt>
                <c:pt idx="446">
                  <c:v>725</c:v>
                </c:pt>
                <c:pt idx="447">
                  <c:v>689</c:v>
                </c:pt>
                <c:pt idx="448">
                  <c:v>856</c:v>
                </c:pt>
                <c:pt idx="449">
                  <c:v>1061</c:v>
                </c:pt>
                <c:pt idx="450">
                  <c:v>699</c:v>
                </c:pt>
                <c:pt idx="451">
                  <c:v>631</c:v>
                </c:pt>
                <c:pt idx="452">
                  <c:v>511</c:v>
                </c:pt>
                <c:pt idx="453">
                  <c:v>559</c:v>
                </c:pt>
                <c:pt idx="454">
                  <c:v>616</c:v>
                </c:pt>
                <c:pt idx="455">
                  <c:v>357</c:v>
                </c:pt>
                <c:pt idx="456">
                  <c:v>318</c:v>
                </c:pt>
                <c:pt idx="457">
                  <c:v>703</c:v>
                </c:pt>
                <c:pt idx="458">
                  <c:v>675</c:v>
                </c:pt>
                <c:pt idx="459">
                  <c:v>647</c:v>
                </c:pt>
                <c:pt idx="460">
                  <c:v>621</c:v>
                </c:pt>
                <c:pt idx="461">
                  <c:v>634</c:v>
                </c:pt>
                <c:pt idx="462">
                  <c:v>829</c:v>
                </c:pt>
                <c:pt idx="463">
                  <c:v>499</c:v>
                </c:pt>
                <c:pt idx="464">
                  <c:v>559</c:v>
                </c:pt>
                <c:pt idx="465">
                  <c:v>748</c:v>
                </c:pt>
                <c:pt idx="466">
                  <c:v>616</c:v>
                </c:pt>
                <c:pt idx="467">
                  <c:v>730</c:v>
                </c:pt>
                <c:pt idx="468">
                  <c:v>225</c:v>
                </c:pt>
                <c:pt idx="469">
                  <c:v>751</c:v>
                </c:pt>
                <c:pt idx="470">
                  <c:v>522</c:v>
                </c:pt>
                <c:pt idx="471">
                  <c:v>290</c:v>
                </c:pt>
                <c:pt idx="472">
                  <c:v>477</c:v>
                </c:pt>
                <c:pt idx="473">
                  <c:v>520</c:v>
                </c:pt>
                <c:pt idx="474">
                  <c:v>571</c:v>
                </c:pt>
                <c:pt idx="475">
                  <c:v>497</c:v>
                </c:pt>
                <c:pt idx="476">
                  <c:v>759</c:v>
                </c:pt>
                <c:pt idx="477">
                  <c:v>492</c:v>
                </c:pt>
                <c:pt idx="478">
                  <c:v>581</c:v>
                </c:pt>
                <c:pt idx="479">
                  <c:v>434</c:v>
                </c:pt>
                <c:pt idx="480">
                  <c:v>523</c:v>
                </c:pt>
                <c:pt idx="481">
                  <c:v>576</c:v>
                </c:pt>
                <c:pt idx="482">
                  <c:v>530</c:v>
                </c:pt>
                <c:pt idx="483">
                  <c:v>348</c:v>
                </c:pt>
                <c:pt idx="484">
                  <c:v>619</c:v>
                </c:pt>
                <c:pt idx="485">
                  <c:v>533</c:v>
                </c:pt>
                <c:pt idx="486">
                  <c:v>523</c:v>
                </c:pt>
                <c:pt idx="487">
                  <c:v>501</c:v>
                </c:pt>
                <c:pt idx="488">
                  <c:v>653</c:v>
                </c:pt>
                <c:pt idx="489">
                  <c:v>447</c:v>
                </c:pt>
                <c:pt idx="490">
                  <c:v>565</c:v>
                </c:pt>
                <c:pt idx="491">
                  <c:v>456</c:v>
                </c:pt>
                <c:pt idx="492">
                  <c:v>512</c:v>
                </c:pt>
                <c:pt idx="493">
                  <c:v>769</c:v>
                </c:pt>
                <c:pt idx="494">
                  <c:v>531</c:v>
                </c:pt>
                <c:pt idx="495">
                  <c:v>484</c:v>
                </c:pt>
                <c:pt idx="496">
                  <c:v>397</c:v>
                </c:pt>
                <c:pt idx="497">
                  <c:v>485</c:v>
                </c:pt>
                <c:pt idx="498">
                  <c:v>514</c:v>
                </c:pt>
                <c:pt idx="499">
                  <c:v>465</c:v>
                </c:pt>
                <c:pt idx="500">
                  <c:v>501</c:v>
                </c:pt>
                <c:pt idx="501">
                  <c:v>525</c:v>
                </c:pt>
                <c:pt idx="502">
                  <c:v>605</c:v>
                </c:pt>
                <c:pt idx="503">
                  <c:v>570</c:v>
                </c:pt>
                <c:pt idx="504">
                  <c:v>552</c:v>
                </c:pt>
                <c:pt idx="505">
                  <c:v>504</c:v>
                </c:pt>
                <c:pt idx="506">
                  <c:v>457</c:v>
                </c:pt>
                <c:pt idx="507">
                  <c:v>493</c:v>
                </c:pt>
                <c:pt idx="508">
                  <c:v>508</c:v>
                </c:pt>
                <c:pt idx="509">
                  <c:v>504</c:v>
                </c:pt>
                <c:pt idx="510">
                  <c:v>514</c:v>
                </c:pt>
                <c:pt idx="511">
                  <c:v>624</c:v>
                </c:pt>
                <c:pt idx="512">
                  <c:v>445</c:v>
                </c:pt>
                <c:pt idx="513">
                  <c:v>400</c:v>
                </c:pt>
                <c:pt idx="514">
                  <c:v>431</c:v>
                </c:pt>
                <c:pt idx="515">
                  <c:v>614</c:v>
                </c:pt>
                <c:pt idx="516">
                  <c:v>626</c:v>
                </c:pt>
                <c:pt idx="517">
                  <c:v>659</c:v>
                </c:pt>
                <c:pt idx="518">
                  <c:v>693</c:v>
                </c:pt>
                <c:pt idx="519">
                  <c:v>609</c:v>
                </c:pt>
                <c:pt idx="520">
                  <c:v>478</c:v>
                </c:pt>
                <c:pt idx="521">
                  <c:v>582</c:v>
                </c:pt>
                <c:pt idx="522">
                  <c:v>514</c:v>
                </c:pt>
                <c:pt idx="523">
                  <c:v>472</c:v>
                </c:pt>
                <c:pt idx="524">
                  <c:v>503</c:v>
                </c:pt>
                <c:pt idx="525">
                  <c:v>602</c:v>
                </c:pt>
                <c:pt idx="526">
                  <c:v>583</c:v>
                </c:pt>
                <c:pt idx="527">
                  <c:v>548</c:v>
                </c:pt>
                <c:pt idx="528">
                  <c:v>384</c:v>
                </c:pt>
                <c:pt idx="529">
                  <c:v>462</c:v>
                </c:pt>
                <c:pt idx="530">
                  <c:v>454</c:v>
                </c:pt>
                <c:pt idx="531">
                  <c:v>563</c:v>
                </c:pt>
                <c:pt idx="532">
                  <c:v>635</c:v>
                </c:pt>
                <c:pt idx="533">
                  <c:v>564</c:v>
                </c:pt>
                <c:pt idx="534">
                  <c:v>493</c:v>
                </c:pt>
                <c:pt idx="535">
                  <c:v>539</c:v>
                </c:pt>
                <c:pt idx="536">
                  <c:v>533</c:v>
                </c:pt>
                <c:pt idx="537">
                  <c:v>424</c:v>
                </c:pt>
                <c:pt idx="538">
                  <c:v>346</c:v>
                </c:pt>
                <c:pt idx="539">
                  <c:v>273</c:v>
                </c:pt>
                <c:pt idx="540">
                  <c:v>15</c:v>
                </c:pt>
                <c:pt idx="541">
                  <c:v>270</c:v>
                </c:pt>
                <c:pt idx="542">
                  <c:v>262</c:v>
                </c:pt>
                <c:pt idx="543">
                  <c:v>237</c:v>
                </c:pt>
                <c:pt idx="544">
                  <c:v>233</c:v>
                </c:pt>
                <c:pt idx="545">
                  <c:v>270</c:v>
                </c:pt>
                <c:pt idx="546">
                  <c:v>254</c:v>
                </c:pt>
                <c:pt idx="547">
                  <c:v>241</c:v>
                </c:pt>
                <c:pt idx="548">
                  <c:v>250</c:v>
                </c:pt>
                <c:pt idx="549">
                  <c:v>251</c:v>
                </c:pt>
                <c:pt idx="550">
                  <c:v>337</c:v>
                </c:pt>
                <c:pt idx="551">
                  <c:v>467</c:v>
                </c:pt>
                <c:pt idx="552">
                  <c:v>457</c:v>
                </c:pt>
                <c:pt idx="553">
                  <c:v>611</c:v>
                </c:pt>
                <c:pt idx="554">
                  <c:v>333</c:v>
                </c:pt>
                <c:pt idx="555">
                  <c:v>485</c:v>
                </c:pt>
                <c:pt idx="556">
                  <c:v>174</c:v>
                </c:pt>
                <c:pt idx="557">
                  <c:v>327</c:v>
                </c:pt>
                <c:pt idx="558">
                  <c:v>564</c:v>
                </c:pt>
                <c:pt idx="559">
                  <c:v>393</c:v>
                </c:pt>
                <c:pt idx="560">
                  <c:v>489</c:v>
                </c:pt>
                <c:pt idx="561">
                  <c:v>506</c:v>
                </c:pt>
                <c:pt idx="562">
                  <c:v>550</c:v>
                </c:pt>
                <c:pt idx="563">
                  <c:v>520</c:v>
                </c:pt>
                <c:pt idx="564">
                  <c:v>606</c:v>
                </c:pt>
                <c:pt idx="565">
                  <c:v>750</c:v>
                </c:pt>
                <c:pt idx="566">
                  <c:v>689</c:v>
                </c:pt>
                <c:pt idx="567">
                  <c:v>878</c:v>
                </c:pt>
                <c:pt idx="568">
                  <c:v>716</c:v>
                </c:pt>
                <c:pt idx="569">
                  <c:v>599</c:v>
                </c:pt>
                <c:pt idx="570">
                  <c:v>455</c:v>
                </c:pt>
                <c:pt idx="571">
                  <c:v>294</c:v>
                </c:pt>
                <c:pt idx="572">
                  <c:v>631</c:v>
                </c:pt>
                <c:pt idx="573">
                  <c:v>633</c:v>
                </c:pt>
                <c:pt idx="574">
                  <c:v>628</c:v>
                </c:pt>
                <c:pt idx="575">
                  <c:v>668</c:v>
                </c:pt>
                <c:pt idx="576">
                  <c:v>471</c:v>
                </c:pt>
                <c:pt idx="577">
                  <c:v>641</c:v>
                </c:pt>
                <c:pt idx="578">
                  <c:v>652</c:v>
                </c:pt>
                <c:pt idx="579">
                  <c:v>713</c:v>
                </c:pt>
                <c:pt idx="580">
                  <c:v>675</c:v>
                </c:pt>
                <c:pt idx="581">
                  <c:v>1007</c:v>
                </c:pt>
                <c:pt idx="582">
                  <c:v>834</c:v>
                </c:pt>
                <c:pt idx="583">
                  <c:v>662</c:v>
                </c:pt>
                <c:pt idx="584">
                  <c:v>709</c:v>
                </c:pt>
                <c:pt idx="585">
                  <c:v>690</c:v>
                </c:pt>
                <c:pt idx="586">
                  <c:v>734</c:v>
                </c:pt>
                <c:pt idx="587">
                  <c:v>788</c:v>
                </c:pt>
                <c:pt idx="588">
                  <c:v>910</c:v>
                </c:pt>
                <c:pt idx="589">
                  <c:v>931</c:v>
                </c:pt>
                <c:pt idx="590">
                  <c:v>714</c:v>
                </c:pt>
                <c:pt idx="591">
                  <c:v>740</c:v>
                </c:pt>
                <c:pt idx="592">
                  <c:v>546</c:v>
                </c:pt>
                <c:pt idx="593">
                  <c:v>731</c:v>
                </c:pt>
                <c:pt idx="594">
                  <c:v>729</c:v>
                </c:pt>
                <c:pt idx="595">
                  <c:v>1090</c:v>
                </c:pt>
                <c:pt idx="596">
                  <c:v>694</c:v>
                </c:pt>
                <c:pt idx="597">
                  <c:v>744</c:v>
                </c:pt>
                <c:pt idx="598">
                  <c:v>679</c:v>
                </c:pt>
                <c:pt idx="599">
                  <c:v>406</c:v>
                </c:pt>
                <c:pt idx="600">
                  <c:v>701</c:v>
                </c:pt>
                <c:pt idx="601">
                  <c:v>656</c:v>
                </c:pt>
                <c:pt idx="602">
                  <c:v>970</c:v>
                </c:pt>
                <c:pt idx="603">
                  <c:v>851</c:v>
                </c:pt>
                <c:pt idx="604">
                  <c:v>671</c:v>
                </c:pt>
                <c:pt idx="605">
                  <c:v>800</c:v>
                </c:pt>
                <c:pt idx="606">
                  <c:v>739</c:v>
                </c:pt>
                <c:pt idx="607">
                  <c:v>669</c:v>
                </c:pt>
                <c:pt idx="608">
                  <c:v>565</c:v>
                </c:pt>
                <c:pt idx="609">
                  <c:v>775</c:v>
                </c:pt>
                <c:pt idx="610">
                  <c:v>807</c:v>
                </c:pt>
                <c:pt idx="611">
                  <c:v>682</c:v>
                </c:pt>
                <c:pt idx="612">
                  <c:v>642</c:v>
                </c:pt>
                <c:pt idx="613">
                  <c:v>663</c:v>
                </c:pt>
                <c:pt idx="614">
                  <c:v>718</c:v>
                </c:pt>
                <c:pt idx="615">
                  <c:v>747</c:v>
                </c:pt>
                <c:pt idx="616">
                  <c:v>720</c:v>
                </c:pt>
                <c:pt idx="617">
                  <c:v>694</c:v>
                </c:pt>
                <c:pt idx="618">
                  <c:v>656</c:v>
                </c:pt>
                <c:pt idx="619">
                  <c:v>731</c:v>
                </c:pt>
                <c:pt idx="620">
                  <c:v>654</c:v>
                </c:pt>
                <c:pt idx="621">
                  <c:v>651</c:v>
                </c:pt>
                <c:pt idx="622">
                  <c:v>576</c:v>
                </c:pt>
                <c:pt idx="623">
                  <c:v>757</c:v>
                </c:pt>
                <c:pt idx="624">
                  <c:v>713</c:v>
                </c:pt>
                <c:pt idx="625">
                  <c:v>552</c:v>
                </c:pt>
                <c:pt idx="626">
                  <c:v>528</c:v>
                </c:pt>
                <c:pt idx="627">
                  <c:v>574</c:v>
                </c:pt>
                <c:pt idx="628">
                  <c:v>508</c:v>
                </c:pt>
                <c:pt idx="629">
                  <c:v>488</c:v>
                </c:pt>
                <c:pt idx="630">
                  <c:v>526</c:v>
                </c:pt>
                <c:pt idx="631">
                  <c:v>425</c:v>
                </c:pt>
                <c:pt idx="632">
                  <c:v>527</c:v>
                </c:pt>
                <c:pt idx="633">
                  <c:v>605</c:v>
                </c:pt>
                <c:pt idx="634">
                  <c:v>693</c:v>
                </c:pt>
                <c:pt idx="635">
                  <c:v>664</c:v>
                </c:pt>
                <c:pt idx="636">
                  <c:v>729</c:v>
                </c:pt>
                <c:pt idx="637">
                  <c:v>843</c:v>
                </c:pt>
                <c:pt idx="638">
                  <c:v>860</c:v>
                </c:pt>
                <c:pt idx="639">
                  <c:v>465</c:v>
                </c:pt>
                <c:pt idx="640">
                  <c:v>480</c:v>
                </c:pt>
                <c:pt idx="641">
                  <c:v>460</c:v>
                </c:pt>
                <c:pt idx="642">
                  <c:v>588</c:v>
                </c:pt>
                <c:pt idx="643">
                  <c:v>747</c:v>
                </c:pt>
                <c:pt idx="644">
                  <c:v>665</c:v>
                </c:pt>
                <c:pt idx="645">
                  <c:v>661</c:v>
                </c:pt>
                <c:pt idx="646">
                  <c:v>590</c:v>
                </c:pt>
                <c:pt idx="647">
                  <c:v>677</c:v>
                </c:pt>
                <c:pt idx="648">
                  <c:v>622</c:v>
                </c:pt>
                <c:pt idx="649">
                  <c:v>727</c:v>
                </c:pt>
                <c:pt idx="650">
                  <c:v>550</c:v>
                </c:pt>
                <c:pt idx="651">
                  <c:v>610</c:v>
                </c:pt>
                <c:pt idx="652">
                  <c:v>362</c:v>
                </c:pt>
                <c:pt idx="653">
                  <c:v>282</c:v>
                </c:pt>
                <c:pt idx="654">
                  <c:v>343</c:v>
                </c:pt>
                <c:pt idx="655">
                  <c:v>482</c:v>
                </c:pt>
                <c:pt idx="656">
                  <c:v>523</c:v>
                </c:pt>
                <c:pt idx="657">
                  <c:v>550</c:v>
                </c:pt>
                <c:pt idx="658">
                  <c:v>469</c:v>
                </c:pt>
                <c:pt idx="659">
                  <c:v>672</c:v>
                </c:pt>
                <c:pt idx="660">
                  <c:v>722</c:v>
                </c:pt>
                <c:pt idx="661">
                  <c:v>580</c:v>
                </c:pt>
                <c:pt idx="662">
                  <c:v>688</c:v>
                </c:pt>
                <c:pt idx="663">
                  <c:v>785</c:v>
                </c:pt>
                <c:pt idx="664">
                  <c:v>765</c:v>
                </c:pt>
                <c:pt idx="665">
                  <c:v>690</c:v>
                </c:pt>
                <c:pt idx="666">
                  <c:v>319</c:v>
                </c:pt>
                <c:pt idx="667">
                  <c:v>308</c:v>
                </c:pt>
                <c:pt idx="668">
                  <c:v>393</c:v>
                </c:pt>
                <c:pt idx="669">
                  <c:v>523</c:v>
                </c:pt>
                <c:pt idx="670">
                  <c:v>630</c:v>
                </c:pt>
                <c:pt idx="671">
                  <c:v>440</c:v>
                </c:pt>
                <c:pt idx="672">
                  <c:v>599</c:v>
                </c:pt>
                <c:pt idx="673">
                  <c:v>684</c:v>
                </c:pt>
                <c:pt idx="674">
                  <c:v>437</c:v>
                </c:pt>
                <c:pt idx="675">
                  <c:v>439</c:v>
                </c:pt>
                <c:pt idx="676">
                  <c:v>492</c:v>
                </c:pt>
                <c:pt idx="677">
                  <c:v>643</c:v>
                </c:pt>
                <c:pt idx="678">
                  <c:v>688</c:v>
                </c:pt>
                <c:pt idx="679">
                  <c:v>318</c:v>
                </c:pt>
                <c:pt idx="680">
                  <c:v>264</c:v>
                </c:pt>
                <c:pt idx="681">
                  <c:v>487</c:v>
                </c:pt>
                <c:pt idx="682">
                  <c:v>533</c:v>
                </c:pt>
                <c:pt idx="683">
                  <c:v>638</c:v>
                </c:pt>
                <c:pt idx="684">
                  <c:v>221</c:v>
                </c:pt>
                <c:pt idx="685">
                  <c:v>187</c:v>
                </c:pt>
                <c:pt idx="686">
                  <c:v>316</c:v>
                </c:pt>
                <c:pt idx="687">
                  <c:v>447</c:v>
                </c:pt>
                <c:pt idx="688">
                  <c:v>284</c:v>
                </c:pt>
                <c:pt idx="689">
                  <c:v>205</c:v>
                </c:pt>
                <c:pt idx="690">
                  <c:v>438</c:v>
                </c:pt>
                <c:pt idx="691">
                  <c:v>523</c:v>
                </c:pt>
                <c:pt idx="692">
                  <c:v>400</c:v>
                </c:pt>
                <c:pt idx="693">
                  <c:v>391</c:v>
                </c:pt>
                <c:pt idx="694">
                  <c:v>612</c:v>
                </c:pt>
                <c:pt idx="695">
                  <c:v>589</c:v>
                </c:pt>
                <c:pt idx="696">
                  <c:v>332</c:v>
                </c:pt>
                <c:pt idx="697">
                  <c:v>220</c:v>
                </c:pt>
                <c:pt idx="698">
                  <c:v>218</c:v>
                </c:pt>
                <c:pt idx="699">
                  <c:v>148</c:v>
                </c:pt>
                <c:pt idx="700">
                  <c:v>533</c:v>
                </c:pt>
                <c:pt idx="701">
                  <c:v>556</c:v>
                </c:pt>
                <c:pt idx="702">
                  <c:v>355</c:v>
                </c:pt>
                <c:pt idx="703">
                  <c:v>529</c:v>
                </c:pt>
                <c:pt idx="704">
                  <c:v>568</c:v>
                </c:pt>
                <c:pt idx="705">
                  <c:v>657</c:v>
                </c:pt>
                <c:pt idx="706">
                  <c:v>798</c:v>
                </c:pt>
                <c:pt idx="707">
                  <c:v>1169</c:v>
                </c:pt>
                <c:pt idx="708">
                  <c:v>435</c:v>
                </c:pt>
                <c:pt idx="709">
                  <c:v>545</c:v>
                </c:pt>
                <c:pt idx="710">
                  <c:v>605</c:v>
                </c:pt>
                <c:pt idx="711">
                  <c:v>590</c:v>
                </c:pt>
                <c:pt idx="712">
                  <c:v>488</c:v>
                </c:pt>
                <c:pt idx="713">
                  <c:v>564</c:v>
                </c:pt>
                <c:pt idx="714">
                  <c:v>778</c:v>
                </c:pt>
                <c:pt idx="715">
                  <c:v>1395</c:v>
                </c:pt>
                <c:pt idx="716">
                  <c:v>687</c:v>
                </c:pt>
                <c:pt idx="717">
                  <c:v>676</c:v>
                </c:pt>
                <c:pt idx="718">
                  <c:v>785</c:v>
                </c:pt>
                <c:pt idx="719">
                  <c:v>1063</c:v>
                </c:pt>
                <c:pt idx="720">
                  <c:v>771</c:v>
                </c:pt>
                <c:pt idx="721">
                  <c:v>1590</c:v>
                </c:pt>
                <c:pt idx="722">
                  <c:v>781</c:v>
                </c:pt>
                <c:pt idx="723">
                  <c:v>1023</c:v>
                </c:pt>
                <c:pt idx="733">
                  <c:v>388</c:v>
                </c:pt>
                <c:pt idx="734">
                  <c:v>463</c:v>
                </c:pt>
                <c:pt idx="735">
                  <c:v>342</c:v>
                </c:pt>
                <c:pt idx="736">
                  <c:v>542</c:v>
                </c:pt>
                <c:pt idx="737">
                  <c:v>668</c:v>
                </c:pt>
                <c:pt idx="738">
                  <c:v>648</c:v>
                </c:pt>
                <c:pt idx="739">
                  <c:v>817</c:v>
                </c:pt>
                <c:pt idx="740">
                  <c:v>776</c:v>
                </c:pt>
                <c:pt idx="741">
                  <c:v>661</c:v>
                </c:pt>
                <c:pt idx="742">
                  <c:v>913</c:v>
                </c:pt>
                <c:pt idx="743">
                  <c:v>833</c:v>
                </c:pt>
                <c:pt idx="744">
                  <c:v>692</c:v>
                </c:pt>
                <c:pt idx="745">
                  <c:v>247</c:v>
                </c:pt>
                <c:pt idx="746">
                  <c:v>674</c:v>
                </c:pt>
                <c:pt idx="747">
                  <c:v>731</c:v>
                </c:pt>
                <c:pt idx="748">
                  <c:v>780</c:v>
                </c:pt>
                <c:pt idx="749">
                  <c:v>897</c:v>
                </c:pt>
                <c:pt idx="750">
                  <c:v>954</c:v>
                </c:pt>
                <c:pt idx="751">
                  <c:v>703</c:v>
                </c:pt>
                <c:pt idx="752">
                  <c:v>681</c:v>
                </c:pt>
                <c:pt idx="753">
                  <c:v>296</c:v>
                </c:pt>
                <c:pt idx="754">
                  <c:v>784</c:v>
                </c:pt>
                <c:pt idx="755">
                  <c:v>862</c:v>
                </c:pt>
                <c:pt idx="756">
                  <c:v>617</c:v>
                </c:pt>
                <c:pt idx="757">
                  <c:v>1021</c:v>
                </c:pt>
                <c:pt idx="758">
                  <c:v>712</c:v>
                </c:pt>
                <c:pt idx="759">
                  <c:v>617</c:v>
                </c:pt>
                <c:pt idx="760">
                  <c:v>695</c:v>
                </c:pt>
                <c:pt idx="761">
                  <c:v>790</c:v>
                </c:pt>
                <c:pt idx="762">
                  <c:v>676</c:v>
                </c:pt>
                <c:pt idx="763">
                  <c:v>851</c:v>
                </c:pt>
                <c:pt idx="764">
                  <c:v>939</c:v>
                </c:pt>
                <c:pt idx="765">
                  <c:v>424</c:v>
                </c:pt>
                <c:pt idx="766">
                  <c:v>597</c:v>
                </c:pt>
                <c:pt idx="767">
                  <c:v>594</c:v>
                </c:pt>
                <c:pt idx="768">
                  <c:v>643</c:v>
                </c:pt>
                <c:pt idx="769">
                  <c:v>764</c:v>
                </c:pt>
                <c:pt idx="770">
                  <c:v>793</c:v>
                </c:pt>
                <c:pt idx="771">
                  <c:v>850</c:v>
                </c:pt>
                <c:pt idx="772">
                  <c:v>717</c:v>
                </c:pt>
                <c:pt idx="773">
                  <c:v>698</c:v>
                </c:pt>
                <c:pt idx="774">
                  <c:v>697</c:v>
                </c:pt>
                <c:pt idx="775">
                  <c:v>1152</c:v>
                </c:pt>
                <c:pt idx="776">
                  <c:v>1269</c:v>
                </c:pt>
                <c:pt idx="777">
                  <c:v>1581</c:v>
                </c:pt>
                <c:pt idx="778">
                  <c:v>1199</c:v>
                </c:pt>
                <c:pt idx="779">
                  <c:v>708</c:v>
                </c:pt>
                <c:pt idx="780">
                  <c:v>687</c:v>
                </c:pt>
                <c:pt idx="781">
                  <c:v>805</c:v>
                </c:pt>
                <c:pt idx="782">
                  <c:v>868</c:v>
                </c:pt>
                <c:pt idx="783">
                  <c:v>998</c:v>
                </c:pt>
                <c:pt idx="784">
                  <c:v>1136</c:v>
                </c:pt>
                <c:pt idx="785">
                  <c:v>775</c:v>
                </c:pt>
                <c:pt idx="786">
                  <c:v>776</c:v>
                </c:pt>
                <c:pt idx="787">
                  <c:v>762</c:v>
                </c:pt>
                <c:pt idx="788">
                  <c:v>833</c:v>
                </c:pt>
                <c:pt idx="789">
                  <c:v>926</c:v>
                </c:pt>
                <c:pt idx="790">
                  <c:v>808</c:v>
                </c:pt>
                <c:pt idx="791">
                  <c:v>1054</c:v>
                </c:pt>
                <c:pt idx="792">
                  <c:v>834</c:v>
                </c:pt>
                <c:pt idx="793">
                  <c:v>749</c:v>
                </c:pt>
                <c:pt idx="794">
                  <c:v>755</c:v>
                </c:pt>
                <c:pt idx="795">
                  <c:v>705</c:v>
                </c:pt>
                <c:pt idx="796">
                  <c:v>767</c:v>
                </c:pt>
                <c:pt idx="797">
                  <c:v>571</c:v>
                </c:pt>
                <c:pt idx="798">
                  <c:v>819</c:v>
                </c:pt>
                <c:pt idx="799">
                  <c:v>635</c:v>
                </c:pt>
                <c:pt idx="800">
                  <c:v>634</c:v>
                </c:pt>
                <c:pt idx="801">
                  <c:v>617</c:v>
                </c:pt>
                <c:pt idx="802">
                  <c:v>648</c:v>
                </c:pt>
                <c:pt idx="803">
                  <c:v>747</c:v>
                </c:pt>
                <c:pt idx="804">
                  <c:v>836</c:v>
                </c:pt>
                <c:pt idx="805">
                  <c:v>713</c:v>
                </c:pt>
                <c:pt idx="806">
                  <c:v>770</c:v>
                </c:pt>
                <c:pt idx="807">
                  <c:v>560</c:v>
                </c:pt>
                <c:pt idx="808">
                  <c:v>576</c:v>
                </c:pt>
                <c:pt idx="809">
                  <c:v>373</c:v>
                </c:pt>
                <c:pt idx="810">
                  <c:v>755</c:v>
                </c:pt>
                <c:pt idx="811">
                  <c:v>701</c:v>
                </c:pt>
                <c:pt idx="812">
                  <c:v>826</c:v>
                </c:pt>
                <c:pt idx="813">
                  <c:v>707</c:v>
                </c:pt>
                <c:pt idx="814">
                  <c:v>655</c:v>
                </c:pt>
                <c:pt idx="815">
                  <c:v>603</c:v>
                </c:pt>
                <c:pt idx="816">
                  <c:v>650</c:v>
                </c:pt>
                <c:pt idx="817">
                  <c:v>680</c:v>
                </c:pt>
                <c:pt idx="818">
                  <c:v>683</c:v>
                </c:pt>
                <c:pt idx="819">
                  <c:v>810</c:v>
                </c:pt>
                <c:pt idx="820">
                  <c:v>526</c:v>
                </c:pt>
                <c:pt idx="821">
                  <c:v>602</c:v>
                </c:pt>
                <c:pt idx="822">
                  <c:v>711</c:v>
                </c:pt>
                <c:pt idx="823">
                  <c:v>656</c:v>
                </c:pt>
                <c:pt idx="824">
                  <c:v>684</c:v>
                </c:pt>
                <c:pt idx="825">
                  <c:v>319</c:v>
                </c:pt>
                <c:pt idx="826">
                  <c:v>856</c:v>
                </c:pt>
                <c:pt idx="827">
                  <c:v>685</c:v>
                </c:pt>
                <c:pt idx="828">
                  <c:v>559</c:v>
                </c:pt>
                <c:pt idx="829">
                  <c:v>601</c:v>
                </c:pt>
                <c:pt idx="830">
                  <c:v>548</c:v>
                </c:pt>
                <c:pt idx="831">
                  <c:v>698</c:v>
                </c:pt>
                <c:pt idx="832">
                  <c:v>612</c:v>
                </c:pt>
                <c:pt idx="833">
                  <c:v>625</c:v>
                </c:pt>
                <c:pt idx="834">
                  <c:v>580</c:v>
                </c:pt>
                <c:pt idx="835">
                  <c:v>545</c:v>
                </c:pt>
                <c:pt idx="836">
                  <c:v>612</c:v>
                </c:pt>
                <c:pt idx="837">
                  <c:v>566</c:v>
                </c:pt>
                <c:pt idx="838">
                  <c:v>602</c:v>
                </c:pt>
                <c:pt idx="839">
                  <c:v>642</c:v>
                </c:pt>
                <c:pt idx="840">
                  <c:v>532</c:v>
                </c:pt>
                <c:pt idx="841">
                  <c:v>475</c:v>
                </c:pt>
                <c:pt idx="842">
                  <c:v>541</c:v>
                </c:pt>
                <c:pt idx="843">
                  <c:v>571</c:v>
                </c:pt>
                <c:pt idx="844">
                  <c:v>478</c:v>
                </c:pt>
                <c:pt idx="845">
                  <c:v>499</c:v>
                </c:pt>
                <c:pt idx="846">
                  <c:v>544</c:v>
                </c:pt>
                <c:pt idx="847">
                  <c:v>571</c:v>
                </c:pt>
                <c:pt idx="848">
                  <c:v>500</c:v>
                </c:pt>
                <c:pt idx="849">
                  <c:v>565</c:v>
                </c:pt>
                <c:pt idx="850">
                  <c:v>405</c:v>
                </c:pt>
                <c:pt idx="851">
                  <c:v>599</c:v>
                </c:pt>
                <c:pt idx="852">
                  <c:v>605</c:v>
                </c:pt>
                <c:pt idx="853">
                  <c:v>632</c:v>
                </c:pt>
                <c:pt idx="854">
                  <c:v>649</c:v>
                </c:pt>
                <c:pt idx="855">
                  <c:v>558</c:v>
                </c:pt>
                <c:pt idx="856">
                  <c:v>534</c:v>
                </c:pt>
                <c:pt idx="857">
                  <c:v>576</c:v>
                </c:pt>
                <c:pt idx="858">
                  <c:v>534</c:v>
                </c:pt>
                <c:pt idx="859">
                  <c:v>578</c:v>
                </c:pt>
                <c:pt idx="860">
                  <c:v>588</c:v>
                </c:pt>
                <c:pt idx="861">
                  <c:v>597</c:v>
                </c:pt>
                <c:pt idx="862">
                  <c:v>645</c:v>
                </c:pt>
                <c:pt idx="863">
                  <c:v>560</c:v>
                </c:pt>
                <c:pt idx="864">
                  <c:v>502</c:v>
                </c:pt>
                <c:pt idx="865">
                  <c:v>482</c:v>
                </c:pt>
                <c:pt idx="866">
                  <c:v>632</c:v>
                </c:pt>
                <c:pt idx="867">
                  <c:v>475</c:v>
                </c:pt>
                <c:pt idx="868">
                  <c:v>700</c:v>
                </c:pt>
                <c:pt idx="869">
                  <c:v>623</c:v>
                </c:pt>
                <c:pt idx="870">
                  <c:v>458</c:v>
                </c:pt>
                <c:pt idx="871">
                  <c:v>515</c:v>
                </c:pt>
                <c:pt idx="872">
                  <c:v>538</c:v>
                </c:pt>
                <c:pt idx="873">
                  <c:v>489</c:v>
                </c:pt>
                <c:pt idx="874">
                  <c:v>476</c:v>
                </c:pt>
                <c:pt idx="875">
                  <c:v>573</c:v>
                </c:pt>
                <c:pt idx="876">
                  <c:v>542</c:v>
                </c:pt>
                <c:pt idx="877">
                  <c:v>385</c:v>
                </c:pt>
                <c:pt idx="878">
                  <c:v>369</c:v>
                </c:pt>
                <c:pt idx="879">
                  <c:v>552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35F0-4BDB-B0DB-C0F0E51740A2}"/>
            </c:ext>
          </c:extLst>
        </c:ser>
        <c:ser>
          <c:idx val="9"/>
          <c:order val="7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43897</c:v>
                </c:pt>
                <c:pt idx="1">
                  <c:v>43898</c:v>
                </c:pt>
                <c:pt idx="2">
                  <c:v>43899</c:v>
                </c:pt>
                <c:pt idx="3">
                  <c:v>43900</c:v>
                </c:pt>
                <c:pt idx="4">
                  <c:v>43901</c:v>
                </c:pt>
                <c:pt idx="5">
                  <c:v>43902</c:v>
                </c:pt>
                <c:pt idx="6">
                  <c:v>43903</c:v>
                </c:pt>
                <c:pt idx="7">
                  <c:v>43904</c:v>
                </c:pt>
                <c:pt idx="8">
                  <c:v>43905</c:v>
                </c:pt>
                <c:pt idx="9">
                  <c:v>43906</c:v>
                </c:pt>
                <c:pt idx="10">
                  <c:v>43907</c:v>
                </c:pt>
                <c:pt idx="11">
                  <c:v>43908</c:v>
                </c:pt>
                <c:pt idx="12">
                  <c:v>43909</c:v>
                </c:pt>
                <c:pt idx="13">
                  <c:v>43910</c:v>
                </c:pt>
                <c:pt idx="14">
                  <c:v>43911</c:v>
                </c:pt>
                <c:pt idx="15">
                  <c:v>43912</c:v>
                </c:pt>
                <c:pt idx="16">
                  <c:v>43913</c:v>
                </c:pt>
                <c:pt idx="17">
                  <c:v>43914</c:v>
                </c:pt>
                <c:pt idx="18">
                  <c:v>43915</c:v>
                </c:pt>
                <c:pt idx="19">
                  <c:v>43916</c:v>
                </c:pt>
                <c:pt idx="20">
                  <c:v>43917</c:v>
                </c:pt>
                <c:pt idx="21">
                  <c:v>43918</c:v>
                </c:pt>
                <c:pt idx="22">
                  <c:v>43919</c:v>
                </c:pt>
                <c:pt idx="23">
                  <c:v>43920</c:v>
                </c:pt>
                <c:pt idx="24">
                  <c:v>43921</c:v>
                </c:pt>
                <c:pt idx="25">
                  <c:v>43922</c:v>
                </c:pt>
                <c:pt idx="26">
                  <c:v>43923</c:v>
                </c:pt>
                <c:pt idx="27">
                  <c:v>43924</c:v>
                </c:pt>
                <c:pt idx="28">
                  <c:v>43925</c:v>
                </c:pt>
                <c:pt idx="29">
                  <c:v>43926</c:v>
                </c:pt>
                <c:pt idx="30">
                  <c:v>43927</c:v>
                </c:pt>
                <c:pt idx="31">
                  <c:v>43928</c:v>
                </c:pt>
                <c:pt idx="32">
                  <c:v>43929</c:v>
                </c:pt>
                <c:pt idx="33">
                  <c:v>43930</c:v>
                </c:pt>
                <c:pt idx="34">
                  <c:v>43931</c:v>
                </c:pt>
                <c:pt idx="35">
                  <c:v>43932</c:v>
                </c:pt>
                <c:pt idx="36">
                  <c:v>43933</c:v>
                </c:pt>
                <c:pt idx="37">
                  <c:v>43934</c:v>
                </c:pt>
                <c:pt idx="38">
                  <c:v>43935</c:v>
                </c:pt>
                <c:pt idx="39">
                  <c:v>43936</c:v>
                </c:pt>
                <c:pt idx="40">
                  <c:v>43937</c:v>
                </c:pt>
                <c:pt idx="41">
                  <c:v>43938</c:v>
                </c:pt>
                <c:pt idx="42">
                  <c:v>43939</c:v>
                </c:pt>
                <c:pt idx="43">
                  <c:v>43940</c:v>
                </c:pt>
                <c:pt idx="44">
                  <c:v>43941</c:v>
                </c:pt>
                <c:pt idx="45">
                  <c:v>43942</c:v>
                </c:pt>
                <c:pt idx="46">
                  <c:v>43943</c:v>
                </c:pt>
                <c:pt idx="47">
                  <c:v>43944</c:v>
                </c:pt>
                <c:pt idx="48">
                  <c:v>43945</c:v>
                </c:pt>
                <c:pt idx="49">
                  <c:v>43946</c:v>
                </c:pt>
                <c:pt idx="50">
                  <c:v>43947</c:v>
                </c:pt>
                <c:pt idx="51">
                  <c:v>43948</c:v>
                </c:pt>
                <c:pt idx="52">
                  <c:v>43949</c:v>
                </c:pt>
                <c:pt idx="53">
                  <c:v>43950</c:v>
                </c:pt>
                <c:pt idx="54">
                  <c:v>43951</c:v>
                </c:pt>
                <c:pt idx="55">
                  <c:v>43952</c:v>
                </c:pt>
                <c:pt idx="56">
                  <c:v>43953</c:v>
                </c:pt>
                <c:pt idx="57">
                  <c:v>43954</c:v>
                </c:pt>
                <c:pt idx="58">
                  <c:v>43955</c:v>
                </c:pt>
                <c:pt idx="59">
                  <c:v>43956</c:v>
                </c:pt>
                <c:pt idx="60">
                  <c:v>43957</c:v>
                </c:pt>
                <c:pt idx="61">
                  <c:v>43958</c:v>
                </c:pt>
                <c:pt idx="62">
                  <c:v>43959</c:v>
                </c:pt>
                <c:pt idx="63">
                  <c:v>43960</c:v>
                </c:pt>
                <c:pt idx="64">
                  <c:v>43961</c:v>
                </c:pt>
                <c:pt idx="65">
                  <c:v>43962</c:v>
                </c:pt>
                <c:pt idx="66">
                  <c:v>43963</c:v>
                </c:pt>
                <c:pt idx="67">
                  <c:v>43964</c:v>
                </c:pt>
                <c:pt idx="68">
                  <c:v>43965</c:v>
                </c:pt>
                <c:pt idx="69">
                  <c:v>43966</c:v>
                </c:pt>
                <c:pt idx="70">
                  <c:v>43967</c:v>
                </c:pt>
                <c:pt idx="71">
                  <c:v>43968</c:v>
                </c:pt>
                <c:pt idx="72">
                  <c:v>43969</c:v>
                </c:pt>
                <c:pt idx="73">
                  <c:v>43970</c:v>
                </c:pt>
                <c:pt idx="74">
                  <c:v>43971</c:v>
                </c:pt>
                <c:pt idx="75">
                  <c:v>43972</c:v>
                </c:pt>
                <c:pt idx="76">
                  <c:v>43973</c:v>
                </c:pt>
                <c:pt idx="77">
                  <c:v>43974</c:v>
                </c:pt>
                <c:pt idx="78">
                  <c:v>43975</c:v>
                </c:pt>
                <c:pt idx="79">
                  <c:v>43976</c:v>
                </c:pt>
                <c:pt idx="80">
                  <c:v>43977</c:v>
                </c:pt>
                <c:pt idx="81">
                  <c:v>43978</c:v>
                </c:pt>
                <c:pt idx="82">
                  <c:v>43979</c:v>
                </c:pt>
                <c:pt idx="83">
                  <c:v>43980</c:v>
                </c:pt>
                <c:pt idx="84">
                  <c:v>43981</c:v>
                </c:pt>
                <c:pt idx="85">
                  <c:v>43982</c:v>
                </c:pt>
                <c:pt idx="86">
                  <c:v>43983</c:v>
                </c:pt>
                <c:pt idx="87">
                  <c:v>43984</c:v>
                </c:pt>
                <c:pt idx="88">
                  <c:v>43985</c:v>
                </c:pt>
                <c:pt idx="89">
                  <c:v>43986</c:v>
                </c:pt>
                <c:pt idx="90">
                  <c:v>43987</c:v>
                </c:pt>
                <c:pt idx="91">
                  <c:v>43988</c:v>
                </c:pt>
                <c:pt idx="92">
                  <c:v>43989</c:v>
                </c:pt>
                <c:pt idx="93">
                  <c:v>43990</c:v>
                </c:pt>
                <c:pt idx="94">
                  <c:v>43991</c:v>
                </c:pt>
                <c:pt idx="95">
                  <c:v>43992</c:v>
                </c:pt>
                <c:pt idx="96">
                  <c:v>43993</c:v>
                </c:pt>
                <c:pt idx="97">
                  <c:v>43994</c:v>
                </c:pt>
                <c:pt idx="98">
                  <c:v>43995</c:v>
                </c:pt>
                <c:pt idx="99">
                  <c:v>43996</c:v>
                </c:pt>
                <c:pt idx="100">
                  <c:v>43997</c:v>
                </c:pt>
                <c:pt idx="101">
                  <c:v>43998</c:v>
                </c:pt>
                <c:pt idx="102">
                  <c:v>43999</c:v>
                </c:pt>
                <c:pt idx="103">
                  <c:v>44000</c:v>
                </c:pt>
                <c:pt idx="104">
                  <c:v>44001</c:v>
                </c:pt>
                <c:pt idx="105">
                  <c:v>44002</c:v>
                </c:pt>
                <c:pt idx="106">
                  <c:v>44003</c:v>
                </c:pt>
                <c:pt idx="107">
                  <c:v>44004</c:v>
                </c:pt>
                <c:pt idx="108">
                  <c:v>44005</c:v>
                </c:pt>
                <c:pt idx="109">
                  <c:v>44006</c:v>
                </c:pt>
                <c:pt idx="110">
                  <c:v>44007</c:v>
                </c:pt>
                <c:pt idx="111">
                  <c:v>44008</c:v>
                </c:pt>
                <c:pt idx="112">
                  <c:v>44009</c:v>
                </c:pt>
                <c:pt idx="113">
                  <c:v>44010</c:v>
                </c:pt>
                <c:pt idx="114">
                  <c:v>44011</c:v>
                </c:pt>
                <c:pt idx="115">
                  <c:v>44012</c:v>
                </c:pt>
                <c:pt idx="116">
                  <c:v>44013</c:v>
                </c:pt>
                <c:pt idx="117">
                  <c:v>44014</c:v>
                </c:pt>
                <c:pt idx="118">
                  <c:v>44015</c:v>
                </c:pt>
                <c:pt idx="119">
                  <c:v>44016</c:v>
                </c:pt>
                <c:pt idx="120">
                  <c:v>44017</c:v>
                </c:pt>
                <c:pt idx="121">
                  <c:v>44018</c:v>
                </c:pt>
                <c:pt idx="122">
                  <c:v>44019</c:v>
                </c:pt>
                <c:pt idx="123">
                  <c:v>44020</c:v>
                </c:pt>
                <c:pt idx="124">
                  <c:v>44021</c:v>
                </c:pt>
                <c:pt idx="125">
                  <c:v>44022</c:v>
                </c:pt>
                <c:pt idx="126">
                  <c:v>44023</c:v>
                </c:pt>
                <c:pt idx="127">
                  <c:v>44024</c:v>
                </c:pt>
                <c:pt idx="128">
                  <c:v>44025</c:v>
                </c:pt>
                <c:pt idx="129">
                  <c:v>44026</c:v>
                </c:pt>
                <c:pt idx="130">
                  <c:v>44027</c:v>
                </c:pt>
                <c:pt idx="131">
                  <c:v>44028</c:v>
                </c:pt>
                <c:pt idx="132">
                  <c:v>44029</c:v>
                </c:pt>
                <c:pt idx="133">
                  <c:v>44030</c:v>
                </c:pt>
                <c:pt idx="134">
                  <c:v>44031</c:v>
                </c:pt>
                <c:pt idx="135">
                  <c:v>44032</c:v>
                </c:pt>
                <c:pt idx="136">
                  <c:v>44033</c:v>
                </c:pt>
                <c:pt idx="137">
                  <c:v>44034</c:v>
                </c:pt>
                <c:pt idx="138">
                  <c:v>44035</c:v>
                </c:pt>
                <c:pt idx="139">
                  <c:v>44036</c:v>
                </c:pt>
                <c:pt idx="140">
                  <c:v>44037</c:v>
                </c:pt>
                <c:pt idx="141">
                  <c:v>44038</c:v>
                </c:pt>
                <c:pt idx="142">
                  <c:v>44039</c:v>
                </c:pt>
                <c:pt idx="143">
                  <c:v>44040</c:v>
                </c:pt>
                <c:pt idx="144">
                  <c:v>44041</c:v>
                </c:pt>
                <c:pt idx="145">
                  <c:v>44042</c:v>
                </c:pt>
                <c:pt idx="146">
                  <c:v>44043</c:v>
                </c:pt>
                <c:pt idx="147">
                  <c:v>44044</c:v>
                </c:pt>
                <c:pt idx="148">
                  <c:v>44045</c:v>
                </c:pt>
                <c:pt idx="149">
                  <c:v>44046</c:v>
                </c:pt>
                <c:pt idx="150">
                  <c:v>44047</c:v>
                </c:pt>
                <c:pt idx="151">
                  <c:v>44048</c:v>
                </c:pt>
                <c:pt idx="152">
                  <c:v>44049</c:v>
                </c:pt>
                <c:pt idx="153">
                  <c:v>44050</c:v>
                </c:pt>
                <c:pt idx="154">
                  <c:v>44051</c:v>
                </c:pt>
                <c:pt idx="155">
                  <c:v>44052</c:v>
                </c:pt>
                <c:pt idx="156">
                  <c:v>44053</c:v>
                </c:pt>
                <c:pt idx="157">
                  <c:v>44054</c:v>
                </c:pt>
                <c:pt idx="158">
                  <c:v>44055</c:v>
                </c:pt>
                <c:pt idx="159">
                  <c:v>44056</c:v>
                </c:pt>
                <c:pt idx="160">
                  <c:v>44057</c:v>
                </c:pt>
                <c:pt idx="161">
                  <c:v>44058</c:v>
                </c:pt>
                <c:pt idx="162">
                  <c:v>44059</c:v>
                </c:pt>
                <c:pt idx="163">
                  <c:v>44060</c:v>
                </c:pt>
                <c:pt idx="164">
                  <c:v>44061</c:v>
                </c:pt>
                <c:pt idx="165">
                  <c:v>44062</c:v>
                </c:pt>
                <c:pt idx="166">
                  <c:v>44063</c:v>
                </c:pt>
                <c:pt idx="167">
                  <c:v>44064</c:v>
                </c:pt>
                <c:pt idx="168">
                  <c:v>44065</c:v>
                </c:pt>
                <c:pt idx="169">
                  <c:v>44066</c:v>
                </c:pt>
                <c:pt idx="170">
                  <c:v>44067</c:v>
                </c:pt>
                <c:pt idx="171">
                  <c:v>44068</c:v>
                </c:pt>
                <c:pt idx="172">
                  <c:v>44069</c:v>
                </c:pt>
                <c:pt idx="173">
                  <c:v>44070</c:v>
                </c:pt>
                <c:pt idx="174">
                  <c:v>44071</c:v>
                </c:pt>
                <c:pt idx="175">
                  <c:v>44072</c:v>
                </c:pt>
                <c:pt idx="176">
                  <c:v>44073</c:v>
                </c:pt>
                <c:pt idx="177">
                  <c:v>44074</c:v>
                </c:pt>
                <c:pt idx="178">
                  <c:v>44075</c:v>
                </c:pt>
                <c:pt idx="179">
                  <c:v>44076</c:v>
                </c:pt>
                <c:pt idx="180">
                  <c:v>44077</c:v>
                </c:pt>
                <c:pt idx="181">
                  <c:v>44078</c:v>
                </c:pt>
                <c:pt idx="182">
                  <c:v>44079</c:v>
                </c:pt>
                <c:pt idx="183">
                  <c:v>44080</c:v>
                </c:pt>
                <c:pt idx="184">
                  <c:v>44081</c:v>
                </c:pt>
                <c:pt idx="185">
                  <c:v>44082</c:v>
                </c:pt>
                <c:pt idx="186">
                  <c:v>44083</c:v>
                </c:pt>
                <c:pt idx="187">
                  <c:v>44084</c:v>
                </c:pt>
                <c:pt idx="188">
                  <c:v>44085</c:v>
                </c:pt>
                <c:pt idx="189">
                  <c:v>44086</c:v>
                </c:pt>
                <c:pt idx="190">
                  <c:v>44087</c:v>
                </c:pt>
                <c:pt idx="191">
                  <c:v>44088</c:v>
                </c:pt>
                <c:pt idx="192">
                  <c:v>44089</c:v>
                </c:pt>
                <c:pt idx="193">
                  <c:v>44090</c:v>
                </c:pt>
                <c:pt idx="194">
                  <c:v>44091</c:v>
                </c:pt>
                <c:pt idx="195">
                  <c:v>44092</c:v>
                </c:pt>
                <c:pt idx="196">
                  <c:v>44093</c:v>
                </c:pt>
                <c:pt idx="197">
                  <c:v>44094</c:v>
                </c:pt>
                <c:pt idx="198">
                  <c:v>44095</c:v>
                </c:pt>
                <c:pt idx="199">
                  <c:v>44096</c:v>
                </c:pt>
                <c:pt idx="200">
                  <c:v>44097</c:v>
                </c:pt>
                <c:pt idx="201">
                  <c:v>44098</c:v>
                </c:pt>
                <c:pt idx="202">
                  <c:v>44099</c:v>
                </c:pt>
                <c:pt idx="203">
                  <c:v>44100</c:v>
                </c:pt>
                <c:pt idx="204">
                  <c:v>44101</c:v>
                </c:pt>
                <c:pt idx="205">
                  <c:v>44102</c:v>
                </c:pt>
                <c:pt idx="206">
                  <c:v>44103</c:v>
                </c:pt>
                <c:pt idx="207">
                  <c:v>44104</c:v>
                </c:pt>
                <c:pt idx="208">
                  <c:v>44105</c:v>
                </c:pt>
                <c:pt idx="209">
                  <c:v>44106</c:v>
                </c:pt>
                <c:pt idx="210">
                  <c:v>44107</c:v>
                </c:pt>
                <c:pt idx="211">
                  <c:v>44108</c:v>
                </c:pt>
                <c:pt idx="212">
                  <c:v>44109</c:v>
                </c:pt>
                <c:pt idx="213">
                  <c:v>44110</c:v>
                </c:pt>
                <c:pt idx="214">
                  <c:v>44111</c:v>
                </c:pt>
                <c:pt idx="215">
                  <c:v>44112</c:v>
                </c:pt>
                <c:pt idx="216">
                  <c:v>44113</c:v>
                </c:pt>
                <c:pt idx="217">
                  <c:v>44114</c:v>
                </c:pt>
                <c:pt idx="218">
                  <c:v>44115</c:v>
                </c:pt>
                <c:pt idx="219">
                  <c:v>44116</c:v>
                </c:pt>
                <c:pt idx="220">
                  <c:v>44117</c:v>
                </c:pt>
                <c:pt idx="221">
                  <c:v>44118</c:v>
                </c:pt>
                <c:pt idx="222">
                  <c:v>44119</c:v>
                </c:pt>
                <c:pt idx="223">
                  <c:v>44120</c:v>
                </c:pt>
                <c:pt idx="224">
                  <c:v>44121</c:v>
                </c:pt>
                <c:pt idx="225">
                  <c:v>44122</c:v>
                </c:pt>
                <c:pt idx="226">
                  <c:v>44123</c:v>
                </c:pt>
                <c:pt idx="227">
                  <c:v>44124</c:v>
                </c:pt>
                <c:pt idx="228">
                  <c:v>44125</c:v>
                </c:pt>
                <c:pt idx="229">
                  <c:v>44126</c:v>
                </c:pt>
                <c:pt idx="230">
                  <c:v>44127</c:v>
                </c:pt>
                <c:pt idx="231">
                  <c:v>44128</c:v>
                </c:pt>
                <c:pt idx="232">
                  <c:v>44129</c:v>
                </c:pt>
                <c:pt idx="233">
                  <c:v>44130</c:v>
                </c:pt>
                <c:pt idx="234">
                  <c:v>44131</c:v>
                </c:pt>
                <c:pt idx="235">
                  <c:v>44132</c:v>
                </c:pt>
                <c:pt idx="236">
                  <c:v>44133</c:v>
                </c:pt>
                <c:pt idx="237">
                  <c:v>44134</c:v>
                </c:pt>
                <c:pt idx="238">
                  <c:v>44135</c:v>
                </c:pt>
                <c:pt idx="239">
                  <c:v>44136</c:v>
                </c:pt>
                <c:pt idx="240">
                  <c:v>44137</c:v>
                </c:pt>
                <c:pt idx="241">
                  <c:v>44138</c:v>
                </c:pt>
                <c:pt idx="242">
                  <c:v>44139</c:v>
                </c:pt>
                <c:pt idx="243">
                  <c:v>44140</c:v>
                </c:pt>
                <c:pt idx="244">
                  <c:v>44141</c:v>
                </c:pt>
                <c:pt idx="245">
                  <c:v>44142</c:v>
                </c:pt>
                <c:pt idx="246">
                  <c:v>44143</c:v>
                </c:pt>
                <c:pt idx="247">
                  <c:v>44144</c:v>
                </c:pt>
                <c:pt idx="248">
                  <c:v>44145</c:v>
                </c:pt>
                <c:pt idx="249">
                  <c:v>44146</c:v>
                </c:pt>
                <c:pt idx="250">
                  <c:v>44147</c:v>
                </c:pt>
                <c:pt idx="251">
                  <c:v>44148</c:v>
                </c:pt>
                <c:pt idx="252">
                  <c:v>44149</c:v>
                </c:pt>
                <c:pt idx="253">
                  <c:v>44150</c:v>
                </c:pt>
                <c:pt idx="254">
                  <c:v>44151</c:v>
                </c:pt>
                <c:pt idx="255">
                  <c:v>44152</c:v>
                </c:pt>
                <c:pt idx="256">
                  <c:v>44153</c:v>
                </c:pt>
                <c:pt idx="257">
                  <c:v>44154</c:v>
                </c:pt>
                <c:pt idx="258">
                  <c:v>44155</c:v>
                </c:pt>
                <c:pt idx="259">
                  <c:v>44156</c:v>
                </c:pt>
                <c:pt idx="260">
                  <c:v>44157</c:v>
                </c:pt>
                <c:pt idx="261">
                  <c:v>44158</c:v>
                </c:pt>
                <c:pt idx="262">
                  <c:v>44159</c:v>
                </c:pt>
                <c:pt idx="263">
                  <c:v>44160</c:v>
                </c:pt>
                <c:pt idx="264">
                  <c:v>44161</c:v>
                </c:pt>
                <c:pt idx="265">
                  <c:v>44162</c:v>
                </c:pt>
                <c:pt idx="266">
                  <c:v>44163</c:v>
                </c:pt>
                <c:pt idx="267">
                  <c:v>44164</c:v>
                </c:pt>
                <c:pt idx="268">
                  <c:v>44165</c:v>
                </c:pt>
                <c:pt idx="269">
                  <c:v>44166</c:v>
                </c:pt>
                <c:pt idx="270">
                  <c:v>44167</c:v>
                </c:pt>
                <c:pt idx="271">
                  <c:v>44168</c:v>
                </c:pt>
                <c:pt idx="272">
                  <c:v>44169</c:v>
                </c:pt>
                <c:pt idx="273">
                  <c:v>44170</c:v>
                </c:pt>
                <c:pt idx="274">
                  <c:v>44171</c:v>
                </c:pt>
                <c:pt idx="275">
                  <c:v>44172</c:v>
                </c:pt>
                <c:pt idx="276">
                  <c:v>44173</c:v>
                </c:pt>
                <c:pt idx="277">
                  <c:v>44174</c:v>
                </c:pt>
                <c:pt idx="278">
                  <c:v>44175</c:v>
                </c:pt>
                <c:pt idx="279">
                  <c:v>44176</c:v>
                </c:pt>
                <c:pt idx="280">
                  <c:v>44177</c:v>
                </c:pt>
                <c:pt idx="281">
                  <c:v>44178</c:v>
                </c:pt>
                <c:pt idx="282">
                  <c:v>44179</c:v>
                </c:pt>
                <c:pt idx="283">
                  <c:v>44180</c:v>
                </c:pt>
                <c:pt idx="284">
                  <c:v>44181</c:v>
                </c:pt>
                <c:pt idx="285">
                  <c:v>44182</c:v>
                </c:pt>
                <c:pt idx="286">
                  <c:v>44183</c:v>
                </c:pt>
                <c:pt idx="287">
                  <c:v>44184</c:v>
                </c:pt>
                <c:pt idx="288">
                  <c:v>44185</c:v>
                </c:pt>
                <c:pt idx="289">
                  <c:v>44186</c:v>
                </c:pt>
                <c:pt idx="290">
                  <c:v>44187</c:v>
                </c:pt>
                <c:pt idx="291">
                  <c:v>44188</c:v>
                </c:pt>
                <c:pt idx="292">
                  <c:v>44189</c:v>
                </c:pt>
                <c:pt idx="293">
                  <c:v>44190</c:v>
                </c:pt>
                <c:pt idx="294">
                  <c:v>44191</c:v>
                </c:pt>
                <c:pt idx="295">
                  <c:v>44192</c:v>
                </c:pt>
                <c:pt idx="296">
                  <c:v>44193</c:v>
                </c:pt>
                <c:pt idx="297">
                  <c:v>44194</c:v>
                </c:pt>
                <c:pt idx="298">
                  <c:v>44195</c:v>
                </c:pt>
                <c:pt idx="299">
                  <c:v>44196</c:v>
                </c:pt>
                <c:pt idx="300">
                  <c:v>44197</c:v>
                </c:pt>
                <c:pt idx="301">
                  <c:v>44198</c:v>
                </c:pt>
                <c:pt idx="302">
                  <c:v>44199</c:v>
                </c:pt>
                <c:pt idx="303">
                  <c:v>44200</c:v>
                </c:pt>
                <c:pt idx="304">
                  <c:v>44201</c:v>
                </c:pt>
                <c:pt idx="305">
                  <c:v>44202</c:v>
                </c:pt>
                <c:pt idx="306">
                  <c:v>44203</c:v>
                </c:pt>
                <c:pt idx="307">
                  <c:v>44204</c:v>
                </c:pt>
                <c:pt idx="308">
                  <c:v>44205</c:v>
                </c:pt>
                <c:pt idx="309">
                  <c:v>44206</c:v>
                </c:pt>
                <c:pt idx="310">
                  <c:v>44207</c:v>
                </c:pt>
                <c:pt idx="311">
                  <c:v>44208</c:v>
                </c:pt>
                <c:pt idx="312">
                  <c:v>44209</c:v>
                </c:pt>
                <c:pt idx="313">
                  <c:v>44210</c:v>
                </c:pt>
                <c:pt idx="314">
                  <c:v>44211</c:v>
                </c:pt>
                <c:pt idx="315">
                  <c:v>44212</c:v>
                </c:pt>
                <c:pt idx="316">
                  <c:v>44213</c:v>
                </c:pt>
                <c:pt idx="317">
                  <c:v>44214</c:v>
                </c:pt>
                <c:pt idx="318">
                  <c:v>44215</c:v>
                </c:pt>
                <c:pt idx="319">
                  <c:v>44216</c:v>
                </c:pt>
                <c:pt idx="320">
                  <c:v>44217</c:v>
                </c:pt>
                <c:pt idx="321">
                  <c:v>44218</c:v>
                </c:pt>
                <c:pt idx="322">
                  <c:v>44219</c:v>
                </c:pt>
                <c:pt idx="323">
                  <c:v>44220</c:v>
                </c:pt>
                <c:pt idx="324">
                  <c:v>44221</c:v>
                </c:pt>
                <c:pt idx="325">
                  <c:v>44222</c:v>
                </c:pt>
                <c:pt idx="326">
                  <c:v>44223</c:v>
                </c:pt>
                <c:pt idx="327">
                  <c:v>44224</c:v>
                </c:pt>
                <c:pt idx="328">
                  <c:v>44225</c:v>
                </c:pt>
                <c:pt idx="329">
                  <c:v>44226</c:v>
                </c:pt>
                <c:pt idx="330">
                  <c:v>44227</c:v>
                </c:pt>
                <c:pt idx="331">
                  <c:v>44228</c:v>
                </c:pt>
                <c:pt idx="332">
                  <c:v>44229</c:v>
                </c:pt>
                <c:pt idx="333">
                  <c:v>44230</c:v>
                </c:pt>
                <c:pt idx="334">
                  <c:v>44231</c:v>
                </c:pt>
                <c:pt idx="335">
                  <c:v>44232</c:v>
                </c:pt>
                <c:pt idx="336">
                  <c:v>44233</c:v>
                </c:pt>
                <c:pt idx="337">
                  <c:v>44234</c:v>
                </c:pt>
                <c:pt idx="338">
                  <c:v>44235</c:v>
                </c:pt>
                <c:pt idx="339">
                  <c:v>44236</c:v>
                </c:pt>
                <c:pt idx="340">
                  <c:v>44237</c:v>
                </c:pt>
                <c:pt idx="341">
                  <c:v>44238</c:v>
                </c:pt>
                <c:pt idx="342">
                  <c:v>44239</c:v>
                </c:pt>
                <c:pt idx="343">
                  <c:v>44240</c:v>
                </c:pt>
                <c:pt idx="344">
                  <c:v>44241</c:v>
                </c:pt>
                <c:pt idx="345">
                  <c:v>44242</c:v>
                </c:pt>
                <c:pt idx="346">
                  <c:v>44243</c:v>
                </c:pt>
                <c:pt idx="347">
                  <c:v>44244</c:v>
                </c:pt>
                <c:pt idx="348">
                  <c:v>44245</c:v>
                </c:pt>
                <c:pt idx="349">
                  <c:v>44246</c:v>
                </c:pt>
                <c:pt idx="350">
                  <c:v>44247</c:v>
                </c:pt>
                <c:pt idx="351">
                  <c:v>44248</c:v>
                </c:pt>
                <c:pt idx="352">
                  <c:v>44249</c:v>
                </c:pt>
                <c:pt idx="353">
                  <c:v>44250</c:v>
                </c:pt>
                <c:pt idx="354">
                  <c:v>44251</c:v>
                </c:pt>
                <c:pt idx="355">
                  <c:v>44252</c:v>
                </c:pt>
                <c:pt idx="356">
                  <c:v>44253</c:v>
                </c:pt>
                <c:pt idx="357">
                  <c:v>44254</c:v>
                </c:pt>
                <c:pt idx="358">
                  <c:v>44255</c:v>
                </c:pt>
                <c:pt idx="359">
                  <c:v>44256</c:v>
                </c:pt>
                <c:pt idx="360">
                  <c:v>44257</c:v>
                </c:pt>
                <c:pt idx="361">
                  <c:v>44258</c:v>
                </c:pt>
                <c:pt idx="362">
                  <c:v>44259</c:v>
                </c:pt>
                <c:pt idx="363">
                  <c:v>44260</c:v>
                </c:pt>
                <c:pt idx="364">
                  <c:v>44261</c:v>
                </c:pt>
                <c:pt idx="365">
                  <c:v>44262</c:v>
                </c:pt>
                <c:pt idx="366">
                  <c:v>44263</c:v>
                </c:pt>
                <c:pt idx="367">
                  <c:v>44264</c:v>
                </c:pt>
                <c:pt idx="368">
                  <c:v>44265</c:v>
                </c:pt>
                <c:pt idx="369">
                  <c:v>44266</c:v>
                </c:pt>
                <c:pt idx="370">
                  <c:v>44267</c:v>
                </c:pt>
                <c:pt idx="371">
                  <c:v>44268</c:v>
                </c:pt>
                <c:pt idx="372">
                  <c:v>44269</c:v>
                </c:pt>
                <c:pt idx="373">
                  <c:v>44270</c:v>
                </c:pt>
                <c:pt idx="374">
                  <c:v>44271</c:v>
                </c:pt>
                <c:pt idx="375">
                  <c:v>44272</c:v>
                </c:pt>
                <c:pt idx="376">
                  <c:v>44273</c:v>
                </c:pt>
                <c:pt idx="377">
                  <c:v>44274</c:v>
                </c:pt>
                <c:pt idx="378">
                  <c:v>44275</c:v>
                </c:pt>
                <c:pt idx="379">
                  <c:v>44276</c:v>
                </c:pt>
                <c:pt idx="380">
                  <c:v>44277</c:v>
                </c:pt>
                <c:pt idx="381">
                  <c:v>44278</c:v>
                </c:pt>
                <c:pt idx="382">
                  <c:v>44279</c:v>
                </c:pt>
                <c:pt idx="383">
                  <c:v>44280</c:v>
                </c:pt>
                <c:pt idx="384">
                  <c:v>44281</c:v>
                </c:pt>
                <c:pt idx="385">
                  <c:v>44282</c:v>
                </c:pt>
                <c:pt idx="386">
                  <c:v>44283</c:v>
                </c:pt>
                <c:pt idx="387">
                  <c:v>44284</c:v>
                </c:pt>
                <c:pt idx="388">
                  <c:v>44285</c:v>
                </c:pt>
                <c:pt idx="389">
                  <c:v>44286</c:v>
                </c:pt>
                <c:pt idx="390">
                  <c:v>44287</c:v>
                </c:pt>
                <c:pt idx="391">
                  <c:v>44288</c:v>
                </c:pt>
                <c:pt idx="392">
                  <c:v>44289</c:v>
                </c:pt>
                <c:pt idx="393">
                  <c:v>44290</c:v>
                </c:pt>
                <c:pt idx="394">
                  <c:v>44291</c:v>
                </c:pt>
                <c:pt idx="395">
                  <c:v>44292</c:v>
                </c:pt>
                <c:pt idx="396">
                  <c:v>44293</c:v>
                </c:pt>
                <c:pt idx="397">
                  <c:v>44294</c:v>
                </c:pt>
                <c:pt idx="398">
                  <c:v>44295</c:v>
                </c:pt>
                <c:pt idx="399">
                  <c:v>44296</c:v>
                </c:pt>
                <c:pt idx="400">
                  <c:v>44297</c:v>
                </c:pt>
                <c:pt idx="401">
                  <c:v>44298</c:v>
                </c:pt>
                <c:pt idx="402">
                  <c:v>44299</c:v>
                </c:pt>
                <c:pt idx="403">
                  <c:v>44300</c:v>
                </c:pt>
                <c:pt idx="404">
                  <c:v>44301</c:v>
                </c:pt>
                <c:pt idx="405">
                  <c:v>44302</c:v>
                </c:pt>
                <c:pt idx="406">
                  <c:v>44303</c:v>
                </c:pt>
                <c:pt idx="407">
                  <c:v>44304</c:v>
                </c:pt>
                <c:pt idx="408">
                  <c:v>44305</c:v>
                </c:pt>
                <c:pt idx="409">
                  <c:v>44306</c:v>
                </c:pt>
                <c:pt idx="410">
                  <c:v>44307</c:v>
                </c:pt>
                <c:pt idx="411">
                  <c:v>44308</c:v>
                </c:pt>
                <c:pt idx="412">
                  <c:v>44309</c:v>
                </c:pt>
                <c:pt idx="413">
                  <c:v>44310</c:v>
                </c:pt>
                <c:pt idx="414">
                  <c:v>44311</c:v>
                </c:pt>
                <c:pt idx="415">
                  <c:v>44312</c:v>
                </c:pt>
                <c:pt idx="416">
                  <c:v>44313</c:v>
                </c:pt>
                <c:pt idx="417">
                  <c:v>44314</c:v>
                </c:pt>
                <c:pt idx="418">
                  <c:v>44315</c:v>
                </c:pt>
                <c:pt idx="419">
                  <c:v>44316</c:v>
                </c:pt>
                <c:pt idx="420">
                  <c:v>44317</c:v>
                </c:pt>
                <c:pt idx="421">
                  <c:v>44318</c:v>
                </c:pt>
                <c:pt idx="422">
                  <c:v>44319</c:v>
                </c:pt>
                <c:pt idx="423">
                  <c:v>44320</c:v>
                </c:pt>
                <c:pt idx="424">
                  <c:v>44321</c:v>
                </c:pt>
                <c:pt idx="425">
                  <c:v>44322</c:v>
                </c:pt>
                <c:pt idx="426">
                  <c:v>44323</c:v>
                </c:pt>
                <c:pt idx="427">
                  <c:v>44324</c:v>
                </c:pt>
                <c:pt idx="428">
                  <c:v>44325</c:v>
                </c:pt>
                <c:pt idx="429">
                  <c:v>44326</c:v>
                </c:pt>
                <c:pt idx="430">
                  <c:v>44327</c:v>
                </c:pt>
                <c:pt idx="431">
                  <c:v>44328</c:v>
                </c:pt>
                <c:pt idx="432">
                  <c:v>44329</c:v>
                </c:pt>
                <c:pt idx="433">
                  <c:v>44330</c:v>
                </c:pt>
                <c:pt idx="434">
                  <c:v>44331</c:v>
                </c:pt>
                <c:pt idx="435">
                  <c:v>44332</c:v>
                </c:pt>
                <c:pt idx="436">
                  <c:v>44333</c:v>
                </c:pt>
                <c:pt idx="437">
                  <c:v>44334</c:v>
                </c:pt>
                <c:pt idx="438">
                  <c:v>44335</c:v>
                </c:pt>
                <c:pt idx="439">
                  <c:v>44336</c:v>
                </c:pt>
                <c:pt idx="440">
                  <c:v>44337</c:v>
                </c:pt>
                <c:pt idx="441">
                  <c:v>44338</c:v>
                </c:pt>
                <c:pt idx="442">
                  <c:v>44339</c:v>
                </c:pt>
                <c:pt idx="443">
                  <c:v>44340</c:v>
                </c:pt>
                <c:pt idx="444">
                  <c:v>44341</c:v>
                </c:pt>
                <c:pt idx="445">
                  <c:v>44342</c:v>
                </c:pt>
                <c:pt idx="446">
                  <c:v>44343</c:v>
                </c:pt>
                <c:pt idx="447">
                  <c:v>44344</c:v>
                </c:pt>
                <c:pt idx="448">
                  <c:v>44345</c:v>
                </c:pt>
                <c:pt idx="449">
                  <c:v>44346</c:v>
                </c:pt>
                <c:pt idx="450">
                  <c:v>44347</c:v>
                </c:pt>
                <c:pt idx="451">
                  <c:v>44348</c:v>
                </c:pt>
                <c:pt idx="452">
                  <c:v>44349</c:v>
                </c:pt>
                <c:pt idx="453">
                  <c:v>44350</c:v>
                </c:pt>
                <c:pt idx="454">
                  <c:v>44351</c:v>
                </c:pt>
                <c:pt idx="455">
                  <c:v>44352</c:v>
                </c:pt>
                <c:pt idx="456">
                  <c:v>44353</c:v>
                </c:pt>
                <c:pt idx="457">
                  <c:v>44354</c:v>
                </c:pt>
                <c:pt idx="458">
                  <c:v>44355</c:v>
                </c:pt>
                <c:pt idx="459">
                  <c:v>44356</c:v>
                </c:pt>
                <c:pt idx="460">
                  <c:v>44357</c:v>
                </c:pt>
                <c:pt idx="461">
                  <c:v>44358</c:v>
                </c:pt>
                <c:pt idx="462">
                  <c:v>44359</c:v>
                </c:pt>
                <c:pt idx="463">
                  <c:v>44360</c:v>
                </c:pt>
                <c:pt idx="464">
                  <c:v>44361</c:v>
                </c:pt>
                <c:pt idx="465">
                  <c:v>44362</c:v>
                </c:pt>
                <c:pt idx="466">
                  <c:v>44363</c:v>
                </c:pt>
                <c:pt idx="467">
                  <c:v>44364</c:v>
                </c:pt>
                <c:pt idx="468">
                  <c:v>44365</c:v>
                </c:pt>
                <c:pt idx="469">
                  <c:v>44366</c:v>
                </c:pt>
                <c:pt idx="470">
                  <c:v>44367</c:v>
                </c:pt>
                <c:pt idx="471">
                  <c:v>44368</c:v>
                </c:pt>
                <c:pt idx="472">
                  <c:v>44369</c:v>
                </c:pt>
                <c:pt idx="473">
                  <c:v>44370</c:v>
                </c:pt>
                <c:pt idx="474">
                  <c:v>44371</c:v>
                </c:pt>
                <c:pt idx="475">
                  <c:v>44372</c:v>
                </c:pt>
                <c:pt idx="476">
                  <c:v>44373</c:v>
                </c:pt>
                <c:pt idx="477">
                  <c:v>44374</c:v>
                </c:pt>
                <c:pt idx="478">
                  <c:v>44375</c:v>
                </c:pt>
                <c:pt idx="479">
                  <c:v>44376</c:v>
                </c:pt>
                <c:pt idx="480">
                  <c:v>44377</c:v>
                </c:pt>
                <c:pt idx="481">
                  <c:v>44378</c:v>
                </c:pt>
                <c:pt idx="482">
                  <c:v>44379</c:v>
                </c:pt>
                <c:pt idx="483">
                  <c:v>44380</c:v>
                </c:pt>
                <c:pt idx="484">
                  <c:v>44381</c:v>
                </c:pt>
                <c:pt idx="485">
                  <c:v>44382</c:v>
                </c:pt>
                <c:pt idx="486">
                  <c:v>44383</c:v>
                </c:pt>
                <c:pt idx="487">
                  <c:v>44384</c:v>
                </c:pt>
                <c:pt idx="488">
                  <c:v>44385</c:v>
                </c:pt>
                <c:pt idx="489">
                  <c:v>44386</c:v>
                </c:pt>
                <c:pt idx="490">
                  <c:v>44387</c:v>
                </c:pt>
                <c:pt idx="491">
                  <c:v>44388</c:v>
                </c:pt>
                <c:pt idx="492">
                  <c:v>44389</c:v>
                </c:pt>
                <c:pt idx="493">
                  <c:v>44390</c:v>
                </c:pt>
                <c:pt idx="494">
                  <c:v>44391</c:v>
                </c:pt>
                <c:pt idx="495">
                  <c:v>44392</c:v>
                </c:pt>
                <c:pt idx="496">
                  <c:v>44393</c:v>
                </c:pt>
                <c:pt idx="497">
                  <c:v>44394</c:v>
                </c:pt>
                <c:pt idx="498">
                  <c:v>44395</c:v>
                </c:pt>
                <c:pt idx="499">
                  <c:v>44396</c:v>
                </c:pt>
                <c:pt idx="500">
                  <c:v>44397</c:v>
                </c:pt>
                <c:pt idx="501">
                  <c:v>44398</c:v>
                </c:pt>
                <c:pt idx="502">
                  <c:v>44399</c:v>
                </c:pt>
                <c:pt idx="503">
                  <c:v>44400</c:v>
                </c:pt>
                <c:pt idx="504">
                  <c:v>44401</c:v>
                </c:pt>
                <c:pt idx="505">
                  <c:v>44402</c:v>
                </c:pt>
                <c:pt idx="506">
                  <c:v>44403</c:v>
                </c:pt>
                <c:pt idx="507">
                  <c:v>44404</c:v>
                </c:pt>
                <c:pt idx="508">
                  <c:v>44405</c:v>
                </c:pt>
                <c:pt idx="509">
                  <c:v>44406</c:v>
                </c:pt>
                <c:pt idx="510">
                  <c:v>44407</c:v>
                </c:pt>
                <c:pt idx="511">
                  <c:v>44408</c:v>
                </c:pt>
                <c:pt idx="512">
                  <c:v>44409</c:v>
                </c:pt>
                <c:pt idx="513">
                  <c:v>44410</c:v>
                </c:pt>
                <c:pt idx="514">
                  <c:v>44411</c:v>
                </c:pt>
                <c:pt idx="515">
                  <c:v>44412</c:v>
                </c:pt>
                <c:pt idx="516">
                  <c:v>44413</c:v>
                </c:pt>
                <c:pt idx="517">
                  <c:v>44414</c:v>
                </c:pt>
                <c:pt idx="518">
                  <c:v>44415</c:v>
                </c:pt>
                <c:pt idx="519">
                  <c:v>44416</c:v>
                </c:pt>
                <c:pt idx="520">
                  <c:v>44417</c:v>
                </c:pt>
                <c:pt idx="521">
                  <c:v>44418</c:v>
                </c:pt>
                <c:pt idx="522">
                  <c:v>44419</c:v>
                </c:pt>
                <c:pt idx="523">
                  <c:v>44420</c:v>
                </c:pt>
                <c:pt idx="524">
                  <c:v>44421</c:v>
                </c:pt>
                <c:pt idx="525">
                  <c:v>44422</c:v>
                </c:pt>
                <c:pt idx="526">
                  <c:v>44423</c:v>
                </c:pt>
                <c:pt idx="527">
                  <c:v>44424</c:v>
                </c:pt>
                <c:pt idx="528">
                  <c:v>44425</c:v>
                </c:pt>
                <c:pt idx="529">
                  <c:v>44426</c:v>
                </c:pt>
                <c:pt idx="530">
                  <c:v>44427</c:v>
                </c:pt>
                <c:pt idx="531">
                  <c:v>44428</c:v>
                </c:pt>
                <c:pt idx="532">
                  <c:v>44429</c:v>
                </c:pt>
                <c:pt idx="533">
                  <c:v>44430</c:v>
                </c:pt>
                <c:pt idx="534">
                  <c:v>44431</c:v>
                </c:pt>
                <c:pt idx="535">
                  <c:v>44432</c:v>
                </c:pt>
                <c:pt idx="536">
                  <c:v>44433</c:v>
                </c:pt>
                <c:pt idx="537">
                  <c:v>44434</c:v>
                </c:pt>
                <c:pt idx="538">
                  <c:v>44435</c:v>
                </c:pt>
                <c:pt idx="539">
                  <c:v>44436</c:v>
                </c:pt>
                <c:pt idx="540">
                  <c:v>44437</c:v>
                </c:pt>
                <c:pt idx="541">
                  <c:v>44438</c:v>
                </c:pt>
                <c:pt idx="542">
                  <c:v>44439</c:v>
                </c:pt>
                <c:pt idx="543">
                  <c:v>44440</c:v>
                </c:pt>
                <c:pt idx="544">
                  <c:v>44441</c:v>
                </c:pt>
                <c:pt idx="545">
                  <c:v>44442</c:v>
                </c:pt>
                <c:pt idx="546">
                  <c:v>44443</c:v>
                </c:pt>
                <c:pt idx="547">
                  <c:v>44444</c:v>
                </c:pt>
                <c:pt idx="548">
                  <c:v>44445</c:v>
                </c:pt>
                <c:pt idx="549">
                  <c:v>44446</c:v>
                </c:pt>
                <c:pt idx="550">
                  <c:v>44447</c:v>
                </c:pt>
                <c:pt idx="551">
                  <c:v>44448</c:v>
                </c:pt>
                <c:pt idx="552">
                  <c:v>44449</c:v>
                </c:pt>
                <c:pt idx="553">
                  <c:v>44450</c:v>
                </c:pt>
                <c:pt idx="554">
                  <c:v>44451</c:v>
                </c:pt>
                <c:pt idx="555">
                  <c:v>44452</c:v>
                </c:pt>
                <c:pt idx="556">
                  <c:v>44453</c:v>
                </c:pt>
                <c:pt idx="557">
                  <c:v>44454</c:v>
                </c:pt>
                <c:pt idx="558">
                  <c:v>44455</c:v>
                </c:pt>
                <c:pt idx="559">
                  <c:v>44456</c:v>
                </c:pt>
                <c:pt idx="560">
                  <c:v>44457</c:v>
                </c:pt>
                <c:pt idx="561">
                  <c:v>44458</c:v>
                </c:pt>
                <c:pt idx="562">
                  <c:v>44459</c:v>
                </c:pt>
                <c:pt idx="563">
                  <c:v>44460</c:v>
                </c:pt>
                <c:pt idx="564">
                  <c:v>44461</c:v>
                </c:pt>
                <c:pt idx="565">
                  <c:v>44462</c:v>
                </c:pt>
                <c:pt idx="566">
                  <c:v>44463</c:v>
                </c:pt>
                <c:pt idx="567">
                  <c:v>44464</c:v>
                </c:pt>
                <c:pt idx="568">
                  <c:v>44465</c:v>
                </c:pt>
                <c:pt idx="569">
                  <c:v>44466</c:v>
                </c:pt>
                <c:pt idx="570">
                  <c:v>44467</c:v>
                </c:pt>
                <c:pt idx="571">
                  <c:v>44468</c:v>
                </c:pt>
                <c:pt idx="572">
                  <c:v>44469</c:v>
                </c:pt>
                <c:pt idx="573">
                  <c:v>44470</c:v>
                </c:pt>
                <c:pt idx="574">
                  <c:v>44471</c:v>
                </c:pt>
                <c:pt idx="575">
                  <c:v>44472</c:v>
                </c:pt>
                <c:pt idx="576">
                  <c:v>44473</c:v>
                </c:pt>
                <c:pt idx="577">
                  <c:v>44474</c:v>
                </c:pt>
                <c:pt idx="578">
                  <c:v>44475</c:v>
                </c:pt>
                <c:pt idx="579">
                  <c:v>44476</c:v>
                </c:pt>
                <c:pt idx="580">
                  <c:v>44477</c:v>
                </c:pt>
                <c:pt idx="581">
                  <c:v>44478</c:v>
                </c:pt>
                <c:pt idx="582">
                  <c:v>44479</c:v>
                </c:pt>
                <c:pt idx="583">
                  <c:v>44480</c:v>
                </c:pt>
                <c:pt idx="584">
                  <c:v>44481</c:v>
                </c:pt>
                <c:pt idx="585">
                  <c:v>44482</c:v>
                </c:pt>
                <c:pt idx="586">
                  <c:v>44483</c:v>
                </c:pt>
                <c:pt idx="587">
                  <c:v>44484</c:v>
                </c:pt>
                <c:pt idx="588">
                  <c:v>44485</c:v>
                </c:pt>
                <c:pt idx="589">
                  <c:v>44486</c:v>
                </c:pt>
                <c:pt idx="590">
                  <c:v>44487</c:v>
                </c:pt>
                <c:pt idx="591">
                  <c:v>44488</c:v>
                </c:pt>
                <c:pt idx="592">
                  <c:v>44489</c:v>
                </c:pt>
                <c:pt idx="593">
                  <c:v>44490</c:v>
                </c:pt>
                <c:pt idx="594">
                  <c:v>44491</c:v>
                </c:pt>
                <c:pt idx="595">
                  <c:v>44492</c:v>
                </c:pt>
                <c:pt idx="596">
                  <c:v>44493</c:v>
                </c:pt>
                <c:pt idx="597">
                  <c:v>44494</c:v>
                </c:pt>
                <c:pt idx="598">
                  <c:v>44495</c:v>
                </c:pt>
                <c:pt idx="599">
                  <c:v>44496</c:v>
                </c:pt>
                <c:pt idx="600">
                  <c:v>44497</c:v>
                </c:pt>
                <c:pt idx="601">
                  <c:v>44498</c:v>
                </c:pt>
                <c:pt idx="602">
                  <c:v>44499</c:v>
                </c:pt>
                <c:pt idx="603">
                  <c:v>44500</c:v>
                </c:pt>
                <c:pt idx="604">
                  <c:v>44501</c:v>
                </c:pt>
                <c:pt idx="605">
                  <c:v>44502</c:v>
                </c:pt>
                <c:pt idx="606">
                  <c:v>44503</c:v>
                </c:pt>
                <c:pt idx="607">
                  <c:v>44504</c:v>
                </c:pt>
                <c:pt idx="608">
                  <c:v>44505</c:v>
                </c:pt>
                <c:pt idx="609">
                  <c:v>44506</c:v>
                </c:pt>
                <c:pt idx="610">
                  <c:v>44507</c:v>
                </c:pt>
                <c:pt idx="611">
                  <c:v>44508</c:v>
                </c:pt>
                <c:pt idx="612">
                  <c:v>44509</c:v>
                </c:pt>
                <c:pt idx="613">
                  <c:v>44510</c:v>
                </c:pt>
                <c:pt idx="614">
                  <c:v>44511</c:v>
                </c:pt>
                <c:pt idx="615">
                  <c:v>44512</c:v>
                </c:pt>
                <c:pt idx="616">
                  <c:v>44513</c:v>
                </c:pt>
                <c:pt idx="617">
                  <c:v>44514</c:v>
                </c:pt>
                <c:pt idx="618">
                  <c:v>44515</c:v>
                </c:pt>
                <c:pt idx="619">
                  <c:v>44516</c:v>
                </c:pt>
                <c:pt idx="620">
                  <c:v>44517</c:v>
                </c:pt>
                <c:pt idx="621">
                  <c:v>44518</c:v>
                </c:pt>
                <c:pt idx="622">
                  <c:v>44519</c:v>
                </c:pt>
                <c:pt idx="623">
                  <c:v>44520</c:v>
                </c:pt>
                <c:pt idx="624">
                  <c:v>44521</c:v>
                </c:pt>
                <c:pt idx="625">
                  <c:v>44522</c:v>
                </c:pt>
                <c:pt idx="626">
                  <c:v>44523</c:v>
                </c:pt>
                <c:pt idx="627">
                  <c:v>44524</c:v>
                </c:pt>
                <c:pt idx="628">
                  <c:v>44525</c:v>
                </c:pt>
                <c:pt idx="629">
                  <c:v>44526</c:v>
                </c:pt>
                <c:pt idx="630">
                  <c:v>44527</c:v>
                </c:pt>
                <c:pt idx="631">
                  <c:v>44528</c:v>
                </c:pt>
                <c:pt idx="632">
                  <c:v>44529</c:v>
                </c:pt>
                <c:pt idx="633">
                  <c:v>44530</c:v>
                </c:pt>
                <c:pt idx="634">
                  <c:v>44531</c:v>
                </c:pt>
                <c:pt idx="635">
                  <c:v>44532</c:v>
                </c:pt>
                <c:pt idx="636">
                  <c:v>44533</c:v>
                </c:pt>
                <c:pt idx="637">
                  <c:v>44534</c:v>
                </c:pt>
                <c:pt idx="638">
                  <c:v>44535</c:v>
                </c:pt>
                <c:pt idx="639">
                  <c:v>44536</c:v>
                </c:pt>
                <c:pt idx="640">
                  <c:v>44537</c:v>
                </c:pt>
                <c:pt idx="641">
                  <c:v>44538</c:v>
                </c:pt>
                <c:pt idx="642">
                  <c:v>44539</c:v>
                </c:pt>
                <c:pt idx="643">
                  <c:v>44540</c:v>
                </c:pt>
                <c:pt idx="644">
                  <c:v>44541</c:v>
                </c:pt>
                <c:pt idx="645">
                  <c:v>44542</c:v>
                </c:pt>
                <c:pt idx="646">
                  <c:v>44543</c:v>
                </c:pt>
                <c:pt idx="647">
                  <c:v>44544</c:v>
                </c:pt>
                <c:pt idx="648">
                  <c:v>44545</c:v>
                </c:pt>
                <c:pt idx="649">
                  <c:v>44546</c:v>
                </c:pt>
                <c:pt idx="650">
                  <c:v>44547</c:v>
                </c:pt>
                <c:pt idx="651">
                  <c:v>44548</c:v>
                </c:pt>
                <c:pt idx="652">
                  <c:v>44549</c:v>
                </c:pt>
                <c:pt idx="653">
                  <c:v>44550</c:v>
                </c:pt>
                <c:pt idx="654">
                  <c:v>44551</c:v>
                </c:pt>
                <c:pt idx="655">
                  <c:v>44552</c:v>
                </c:pt>
                <c:pt idx="656">
                  <c:v>44553</c:v>
                </c:pt>
                <c:pt idx="657">
                  <c:v>44554</c:v>
                </c:pt>
                <c:pt idx="658">
                  <c:v>44555</c:v>
                </c:pt>
                <c:pt idx="659">
                  <c:v>44556</c:v>
                </c:pt>
                <c:pt idx="660">
                  <c:v>44557</c:v>
                </c:pt>
                <c:pt idx="661">
                  <c:v>44558</c:v>
                </c:pt>
                <c:pt idx="662">
                  <c:v>44559</c:v>
                </c:pt>
                <c:pt idx="663">
                  <c:v>44560</c:v>
                </c:pt>
                <c:pt idx="664">
                  <c:v>44561</c:v>
                </c:pt>
                <c:pt idx="665">
                  <c:v>44562</c:v>
                </c:pt>
                <c:pt idx="666">
                  <c:v>44563</c:v>
                </c:pt>
                <c:pt idx="667">
                  <c:v>44564</c:v>
                </c:pt>
                <c:pt idx="668">
                  <c:v>44565</c:v>
                </c:pt>
                <c:pt idx="669">
                  <c:v>44566</c:v>
                </c:pt>
                <c:pt idx="670">
                  <c:v>44567</c:v>
                </c:pt>
                <c:pt idx="671">
                  <c:v>44568</c:v>
                </c:pt>
                <c:pt idx="672">
                  <c:v>44569</c:v>
                </c:pt>
                <c:pt idx="673">
                  <c:v>44570</c:v>
                </c:pt>
                <c:pt idx="674">
                  <c:v>44571</c:v>
                </c:pt>
                <c:pt idx="675">
                  <c:v>44572</c:v>
                </c:pt>
                <c:pt idx="676">
                  <c:v>44573</c:v>
                </c:pt>
                <c:pt idx="677">
                  <c:v>44574</c:v>
                </c:pt>
                <c:pt idx="678">
                  <c:v>44575</c:v>
                </c:pt>
                <c:pt idx="679">
                  <c:v>44576</c:v>
                </c:pt>
                <c:pt idx="680">
                  <c:v>44577</c:v>
                </c:pt>
                <c:pt idx="681">
                  <c:v>44578</c:v>
                </c:pt>
                <c:pt idx="682">
                  <c:v>44579</c:v>
                </c:pt>
                <c:pt idx="683">
                  <c:v>44580</c:v>
                </c:pt>
                <c:pt idx="684">
                  <c:v>44581</c:v>
                </c:pt>
                <c:pt idx="685">
                  <c:v>44582</c:v>
                </c:pt>
                <c:pt idx="686">
                  <c:v>44583</c:v>
                </c:pt>
                <c:pt idx="687">
                  <c:v>44584</c:v>
                </c:pt>
                <c:pt idx="688">
                  <c:v>44585</c:v>
                </c:pt>
                <c:pt idx="689">
                  <c:v>44586</c:v>
                </c:pt>
                <c:pt idx="690">
                  <c:v>44587</c:v>
                </c:pt>
                <c:pt idx="691">
                  <c:v>44588</c:v>
                </c:pt>
                <c:pt idx="692">
                  <c:v>44589</c:v>
                </c:pt>
                <c:pt idx="693">
                  <c:v>44590</c:v>
                </c:pt>
                <c:pt idx="694">
                  <c:v>44591</c:v>
                </c:pt>
                <c:pt idx="695">
                  <c:v>44592</c:v>
                </c:pt>
                <c:pt idx="696">
                  <c:v>44593</c:v>
                </c:pt>
                <c:pt idx="697">
                  <c:v>44594</c:v>
                </c:pt>
                <c:pt idx="698">
                  <c:v>44595</c:v>
                </c:pt>
                <c:pt idx="699">
                  <c:v>44596</c:v>
                </c:pt>
                <c:pt idx="700">
                  <c:v>44597</c:v>
                </c:pt>
                <c:pt idx="701">
                  <c:v>44598</c:v>
                </c:pt>
                <c:pt idx="702">
                  <c:v>44599</c:v>
                </c:pt>
                <c:pt idx="703">
                  <c:v>44600</c:v>
                </c:pt>
                <c:pt idx="704">
                  <c:v>44601</c:v>
                </c:pt>
                <c:pt idx="705">
                  <c:v>44602</c:v>
                </c:pt>
                <c:pt idx="706">
                  <c:v>44603</c:v>
                </c:pt>
                <c:pt idx="707">
                  <c:v>44604</c:v>
                </c:pt>
                <c:pt idx="708">
                  <c:v>44605</c:v>
                </c:pt>
                <c:pt idx="709">
                  <c:v>44606</c:v>
                </c:pt>
                <c:pt idx="710">
                  <c:v>44607</c:v>
                </c:pt>
                <c:pt idx="711">
                  <c:v>44608</c:v>
                </c:pt>
                <c:pt idx="712">
                  <c:v>44609</c:v>
                </c:pt>
                <c:pt idx="713">
                  <c:v>44610</c:v>
                </c:pt>
                <c:pt idx="714">
                  <c:v>44611</c:v>
                </c:pt>
                <c:pt idx="715">
                  <c:v>44612</c:v>
                </c:pt>
                <c:pt idx="716">
                  <c:v>44613</c:v>
                </c:pt>
                <c:pt idx="717">
                  <c:v>44614</c:v>
                </c:pt>
                <c:pt idx="718">
                  <c:v>44615</c:v>
                </c:pt>
                <c:pt idx="719">
                  <c:v>44616</c:v>
                </c:pt>
                <c:pt idx="720">
                  <c:v>44617</c:v>
                </c:pt>
                <c:pt idx="721">
                  <c:v>44618</c:v>
                </c:pt>
                <c:pt idx="722">
                  <c:v>44619</c:v>
                </c:pt>
                <c:pt idx="723">
                  <c:v>44620</c:v>
                </c:pt>
                <c:pt idx="724">
                  <c:v>44621</c:v>
                </c:pt>
                <c:pt idx="725">
                  <c:v>44622</c:v>
                </c:pt>
                <c:pt idx="726">
                  <c:v>44623</c:v>
                </c:pt>
                <c:pt idx="727">
                  <c:v>44624</c:v>
                </c:pt>
                <c:pt idx="728">
                  <c:v>44625</c:v>
                </c:pt>
                <c:pt idx="729">
                  <c:v>44626</c:v>
                </c:pt>
                <c:pt idx="730">
                  <c:v>44627</c:v>
                </c:pt>
                <c:pt idx="731">
                  <c:v>44628</c:v>
                </c:pt>
                <c:pt idx="732">
                  <c:v>44629</c:v>
                </c:pt>
                <c:pt idx="733">
                  <c:v>44630</c:v>
                </c:pt>
                <c:pt idx="734">
                  <c:v>44631</c:v>
                </c:pt>
                <c:pt idx="735">
                  <c:v>44632</c:v>
                </c:pt>
                <c:pt idx="736">
                  <c:v>44633</c:v>
                </c:pt>
                <c:pt idx="737">
                  <c:v>44634</c:v>
                </c:pt>
                <c:pt idx="738">
                  <c:v>44635</c:v>
                </c:pt>
                <c:pt idx="739">
                  <c:v>44636</c:v>
                </c:pt>
                <c:pt idx="740">
                  <c:v>44637</c:v>
                </c:pt>
                <c:pt idx="741">
                  <c:v>44638</c:v>
                </c:pt>
                <c:pt idx="742">
                  <c:v>44639</c:v>
                </c:pt>
                <c:pt idx="743">
                  <c:v>44640</c:v>
                </c:pt>
                <c:pt idx="744">
                  <c:v>44641</c:v>
                </c:pt>
                <c:pt idx="745">
                  <c:v>44642</c:v>
                </c:pt>
                <c:pt idx="746">
                  <c:v>44643</c:v>
                </c:pt>
                <c:pt idx="747">
                  <c:v>44644</c:v>
                </c:pt>
                <c:pt idx="748">
                  <c:v>44645</c:v>
                </c:pt>
                <c:pt idx="749">
                  <c:v>44646</c:v>
                </c:pt>
                <c:pt idx="750">
                  <c:v>44647</c:v>
                </c:pt>
                <c:pt idx="751">
                  <c:v>44648</c:v>
                </c:pt>
                <c:pt idx="752">
                  <c:v>44649</c:v>
                </c:pt>
                <c:pt idx="753">
                  <c:v>44650</c:v>
                </c:pt>
                <c:pt idx="754">
                  <c:v>44651</c:v>
                </c:pt>
                <c:pt idx="755">
                  <c:v>44652</c:v>
                </c:pt>
                <c:pt idx="756">
                  <c:v>44653</c:v>
                </c:pt>
                <c:pt idx="757">
                  <c:v>44654</c:v>
                </c:pt>
                <c:pt idx="758">
                  <c:v>44655</c:v>
                </c:pt>
                <c:pt idx="759">
                  <c:v>44656</c:v>
                </c:pt>
                <c:pt idx="760">
                  <c:v>44657</c:v>
                </c:pt>
                <c:pt idx="761">
                  <c:v>44658</c:v>
                </c:pt>
                <c:pt idx="762">
                  <c:v>44659</c:v>
                </c:pt>
                <c:pt idx="763">
                  <c:v>44660</c:v>
                </c:pt>
                <c:pt idx="764">
                  <c:v>44661</c:v>
                </c:pt>
                <c:pt idx="765">
                  <c:v>44662</c:v>
                </c:pt>
                <c:pt idx="766">
                  <c:v>44663</c:v>
                </c:pt>
                <c:pt idx="767">
                  <c:v>44664</c:v>
                </c:pt>
                <c:pt idx="768">
                  <c:v>44665</c:v>
                </c:pt>
                <c:pt idx="769">
                  <c:v>44666</c:v>
                </c:pt>
                <c:pt idx="770">
                  <c:v>44667</c:v>
                </c:pt>
                <c:pt idx="771">
                  <c:v>44668</c:v>
                </c:pt>
                <c:pt idx="772">
                  <c:v>44669</c:v>
                </c:pt>
                <c:pt idx="773">
                  <c:v>44670</c:v>
                </c:pt>
                <c:pt idx="774">
                  <c:v>44671</c:v>
                </c:pt>
                <c:pt idx="775">
                  <c:v>44672</c:v>
                </c:pt>
                <c:pt idx="776">
                  <c:v>44673</c:v>
                </c:pt>
                <c:pt idx="777">
                  <c:v>44674</c:v>
                </c:pt>
                <c:pt idx="778">
                  <c:v>44675</c:v>
                </c:pt>
                <c:pt idx="779">
                  <c:v>44676</c:v>
                </c:pt>
                <c:pt idx="780">
                  <c:v>44677</c:v>
                </c:pt>
                <c:pt idx="781">
                  <c:v>44678</c:v>
                </c:pt>
                <c:pt idx="782">
                  <c:v>44679</c:v>
                </c:pt>
                <c:pt idx="783">
                  <c:v>44680</c:v>
                </c:pt>
                <c:pt idx="784">
                  <c:v>44681</c:v>
                </c:pt>
                <c:pt idx="785">
                  <c:v>44682</c:v>
                </c:pt>
                <c:pt idx="786">
                  <c:v>44683</c:v>
                </c:pt>
                <c:pt idx="787">
                  <c:v>44684</c:v>
                </c:pt>
                <c:pt idx="788">
                  <c:v>44685</c:v>
                </c:pt>
                <c:pt idx="789">
                  <c:v>44686</c:v>
                </c:pt>
                <c:pt idx="790">
                  <c:v>44687</c:v>
                </c:pt>
                <c:pt idx="791">
                  <c:v>44688</c:v>
                </c:pt>
                <c:pt idx="792">
                  <c:v>44689</c:v>
                </c:pt>
                <c:pt idx="793">
                  <c:v>44690</c:v>
                </c:pt>
                <c:pt idx="794">
                  <c:v>44691</c:v>
                </c:pt>
                <c:pt idx="795">
                  <c:v>44692</c:v>
                </c:pt>
                <c:pt idx="796">
                  <c:v>44693</c:v>
                </c:pt>
                <c:pt idx="797">
                  <c:v>44694</c:v>
                </c:pt>
                <c:pt idx="798">
                  <c:v>44695</c:v>
                </c:pt>
                <c:pt idx="799">
                  <c:v>44696</c:v>
                </c:pt>
                <c:pt idx="800">
                  <c:v>44697</c:v>
                </c:pt>
                <c:pt idx="801">
                  <c:v>44698</c:v>
                </c:pt>
                <c:pt idx="802">
                  <c:v>44699</c:v>
                </c:pt>
                <c:pt idx="803">
                  <c:v>44700</c:v>
                </c:pt>
                <c:pt idx="804">
                  <c:v>44701</c:v>
                </c:pt>
                <c:pt idx="805">
                  <c:v>44702</c:v>
                </c:pt>
                <c:pt idx="806">
                  <c:v>44703</c:v>
                </c:pt>
                <c:pt idx="807">
                  <c:v>44704</c:v>
                </c:pt>
                <c:pt idx="808">
                  <c:v>44705</c:v>
                </c:pt>
                <c:pt idx="809">
                  <c:v>44706</c:v>
                </c:pt>
                <c:pt idx="810">
                  <c:v>44707</c:v>
                </c:pt>
                <c:pt idx="811">
                  <c:v>44708</c:v>
                </c:pt>
                <c:pt idx="812">
                  <c:v>44709</c:v>
                </c:pt>
                <c:pt idx="813">
                  <c:v>44710</c:v>
                </c:pt>
                <c:pt idx="814">
                  <c:v>44711</c:v>
                </c:pt>
                <c:pt idx="815">
                  <c:v>44712</c:v>
                </c:pt>
                <c:pt idx="816">
                  <c:v>44713</c:v>
                </c:pt>
                <c:pt idx="817">
                  <c:v>44714</c:v>
                </c:pt>
                <c:pt idx="818">
                  <c:v>44715</c:v>
                </c:pt>
                <c:pt idx="819">
                  <c:v>44716</c:v>
                </c:pt>
                <c:pt idx="820">
                  <c:v>44717</c:v>
                </c:pt>
                <c:pt idx="821">
                  <c:v>44718</c:v>
                </c:pt>
                <c:pt idx="822">
                  <c:v>44719</c:v>
                </c:pt>
                <c:pt idx="823">
                  <c:v>44720</c:v>
                </c:pt>
                <c:pt idx="824">
                  <c:v>44721</c:v>
                </c:pt>
                <c:pt idx="825">
                  <c:v>44722</c:v>
                </c:pt>
                <c:pt idx="826">
                  <c:v>44723</c:v>
                </c:pt>
                <c:pt idx="827">
                  <c:v>44724</c:v>
                </c:pt>
                <c:pt idx="828">
                  <c:v>44725</c:v>
                </c:pt>
                <c:pt idx="829">
                  <c:v>44726</c:v>
                </c:pt>
                <c:pt idx="830">
                  <c:v>44727</c:v>
                </c:pt>
                <c:pt idx="831">
                  <c:v>44728</c:v>
                </c:pt>
                <c:pt idx="832">
                  <c:v>44729</c:v>
                </c:pt>
                <c:pt idx="833">
                  <c:v>44730</c:v>
                </c:pt>
                <c:pt idx="834">
                  <c:v>44731</c:v>
                </c:pt>
                <c:pt idx="835">
                  <c:v>44732</c:v>
                </c:pt>
                <c:pt idx="836">
                  <c:v>44733</c:v>
                </c:pt>
                <c:pt idx="837">
                  <c:v>44734</c:v>
                </c:pt>
                <c:pt idx="838">
                  <c:v>44735</c:v>
                </c:pt>
                <c:pt idx="839">
                  <c:v>44736</c:v>
                </c:pt>
                <c:pt idx="840">
                  <c:v>44737</c:v>
                </c:pt>
                <c:pt idx="841">
                  <c:v>44738</c:v>
                </c:pt>
                <c:pt idx="842">
                  <c:v>44739</c:v>
                </c:pt>
                <c:pt idx="843">
                  <c:v>44740</c:v>
                </c:pt>
                <c:pt idx="844">
                  <c:v>44741</c:v>
                </c:pt>
                <c:pt idx="845">
                  <c:v>44742</c:v>
                </c:pt>
                <c:pt idx="846">
                  <c:v>44743</c:v>
                </c:pt>
                <c:pt idx="847">
                  <c:v>44744</c:v>
                </c:pt>
                <c:pt idx="848">
                  <c:v>44745</c:v>
                </c:pt>
                <c:pt idx="849">
                  <c:v>44746</c:v>
                </c:pt>
                <c:pt idx="850">
                  <c:v>44747</c:v>
                </c:pt>
                <c:pt idx="851">
                  <c:v>44748</c:v>
                </c:pt>
                <c:pt idx="852">
                  <c:v>44749</c:v>
                </c:pt>
                <c:pt idx="853">
                  <c:v>44750</c:v>
                </c:pt>
                <c:pt idx="854">
                  <c:v>44751</c:v>
                </c:pt>
                <c:pt idx="855">
                  <c:v>44752</c:v>
                </c:pt>
                <c:pt idx="856">
                  <c:v>44753</c:v>
                </c:pt>
                <c:pt idx="857">
                  <c:v>44754</c:v>
                </c:pt>
                <c:pt idx="858">
                  <c:v>44755</c:v>
                </c:pt>
                <c:pt idx="859">
                  <c:v>44756</c:v>
                </c:pt>
                <c:pt idx="860">
                  <c:v>44757</c:v>
                </c:pt>
                <c:pt idx="861">
                  <c:v>44758</c:v>
                </c:pt>
                <c:pt idx="862">
                  <c:v>44759</c:v>
                </c:pt>
                <c:pt idx="863">
                  <c:v>44760</c:v>
                </c:pt>
                <c:pt idx="864">
                  <c:v>44761</c:v>
                </c:pt>
                <c:pt idx="865">
                  <c:v>44762</c:v>
                </c:pt>
                <c:pt idx="866">
                  <c:v>44763</c:v>
                </c:pt>
                <c:pt idx="867">
                  <c:v>44764</c:v>
                </c:pt>
                <c:pt idx="868">
                  <c:v>44765</c:v>
                </c:pt>
                <c:pt idx="869">
                  <c:v>44766</c:v>
                </c:pt>
                <c:pt idx="870">
                  <c:v>44767</c:v>
                </c:pt>
                <c:pt idx="871">
                  <c:v>44768</c:v>
                </c:pt>
                <c:pt idx="872">
                  <c:v>44769</c:v>
                </c:pt>
                <c:pt idx="873">
                  <c:v>44770</c:v>
                </c:pt>
                <c:pt idx="874">
                  <c:v>44771</c:v>
                </c:pt>
                <c:pt idx="875">
                  <c:v>44772</c:v>
                </c:pt>
                <c:pt idx="876">
                  <c:v>44773</c:v>
                </c:pt>
                <c:pt idx="877">
                  <c:v>44774</c:v>
                </c:pt>
                <c:pt idx="878">
                  <c:v>44775</c:v>
                </c:pt>
                <c:pt idx="879">
                  <c:v>44776</c:v>
                </c:pt>
              </c:numCache>
            </c:numRef>
          </c:cat>
          <c:val>
            <c:numRef>
              <c:f>DailyData!$K$2:$K$881</c:f>
              <c:numCache>
                <c:formatCode>0</c:formatCode>
                <c:ptCount val="880"/>
                <c:pt idx="0">
                  <c:v>453</c:v>
                </c:pt>
                <c:pt idx="1">
                  <c:v>442</c:v>
                </c:pt>
                <c:pt idx="2">
                  <c:v>437</c:v>
                </c:pt>
                <c:pt idx="3">
                  <c:v>269</c:v>
                </c:pt>
                <c:pt idx="4">
                  <c:v>408</c:v>
                </c:pt>
                <c:pt idx="5">
                  <c:v>376</c:v>
                </c:pt>
                <c:pt idx="6">
                  <c:v>340</c:v>
                </c:pt>
                <c:pt idx="7">
                  <c:v>372</c:v>
                </c:pt>
                <c:pt idx="8">
                  <c:v>430</c:v>
                </c:pt>
                <c:pt idx="9">
                  <c:v>430</c:v>
                </c:pt>
                <c:pt idx="10">
                  <c:v>497</c:v>
                </c:pt>
                <c:pt idx="11">
                  <c:v>534</c:v>
                </c:pt>
                <c:pt idx="12">
                  <c:v>491</c:v>
                </c:pt>
                <c:pt idx="13">
                  <c:v>433</c:v>
                </c:pt>
                <c:pt idx="14">
                  <c:v>399</c:v>
                </c:pt>
                <c:pt idx="15">
                  <c:v>591</c:v>
                </c:pt>
                <c:pt idx="16">
                  <c:v>486</c:v>
                </c:pt>
                <c:pt idx="17">
                  <c:v>500</c:v>
                </c:pt>
                <c:pt idx="18">
                  <c:v>549</c:v>
                </c:pt>
                <c:pt idx="19">
                  <c:v>439</c:v>
                </c:pt>
                <c:pt idx="20">
                  <c:v>457</c:v>
                </c:pt>
                <c:pt idx="21">
                  <c:v>490</c:v>
                </c:pt>
                <c:pt idx="22">
                  <c:v>563</c:v>
                </c:pt>
                <c:pt idx="23">
                  <c:v>542</c:v>
                </c:pt>
                <c:pt idx="24">
                  <c:v>434</c:v>
                </c:pt>
                <c:pt idx="25">
                  <c:v>497</c:v>
                </c:pt>
                <c:pt idx="26">
                  <c:v>467</c:v>
                </c:pt>
                <c:pt idx="27">
                  <c:v>401</c:v>
                </c:pt>
                <c:pt idx="28">
                  <c:v>447</c:v>
                </c:pt>
                <c:pt idx="29">
                  <c:v>517</c:v>
                </c:pt>
                <c:pt idx="30">
                  <c:v>460</c:v>
                </c:pt>
                <c:pt idx="31">
                  <c:v>386</c:v>
                </c:pt>
                <c:pt idx="32">
                  <c:v>379</c:v>
                </c:pt>
                <c:pt idx="33">
                  <c:v>400</c:v>
                </c:pt>
                <c:pt idx="34">
                  <c:v>425</c:v>
                </c:pt>
                <c:pt idx="35">
                  <c:v>502</c:v>
                </c:pt>
                <c:pt idx="36">
                  <c:v>237</c:v>
                </c:pt>
                <c:pt idx="37">
                  <c:v>467</c:v>
                </c:pt>
                <c:pt idx="38">
                  <c:v>456</c:v>
                </c:pt>
                <c:pt idx="39">
                  <c:v>412</c:v>
                </c:pt>
                <c:pt idx="40">
                  <c:v>437</c:v>
                </c:pt>
                <c:pt idx="41">
                  <c:v>386</c:v>
                </c:pt>
                <c:pt idx="42">
                  <c:v>222</c:v>
                </c:pt>
                <c:pt idx="43">
                  <c:v>401</c:v>
                </c:pt>
                <c:pt idx="44">
                  <c:v>517</c:v>
                </c:pt>
                <c:pt idx="45">
                  <c:v>524</c:v>
                </c:pt>
                <c:pt idx="46">
                  <c:v>397</c:v>
                </c:pt>
                <c:pt idx="47">
                  <c:v>313</c:v>
                </c:pt>
                <c:pt idx="48">
                  <c:v>458</c:v>
                </c:pt>
                <c:pt idx="49">
                  <c:v>423</c:v>
                </c:pt>
                <c:pt idx="50">
                  <c:v>516</c:v>
                </c:pt>
                <c:pt idx="51">
                  <c:v>483</c:v>
                </c:pt>
                <c:pt idx="52">
                  <c:v>445</c:v>
                </c:pt>
                <c:pt idx="53">
                  <c:v>326</c:v>
                </c:pt>
                <c:pt idx="54">
                  <c:v>480</c:v>
                </c:pt>
                <c:pt idx="55">
                  <c:v>389</c:v>
                </c:pt>
                <c:pt idx="56">
                  <c:v>421</c:v>
                </c:pt>
                <c:pt idx="57">
                  <c:v>489</c:v>
                </c:pt>
                <c:pt idx="58">
                  <c:v>512</c:v>
                </c:pt>
                <c:pt idx="59">
                  <c:v>404</c:v>
                </c:pt>
                <c:pt idx="60">
                  <c:v>441</c:v>
                </c:pt>
                <c:pt idx="61">
                  <c:v>499</c:v>
                </c:pt>
                <c:pt idx="62">
                  <c:v>254</c:v>
                </c:pt>
                <c:pt idx="63">
                  <c:v>388</c:v>
                </c:pt>
                <c:pt idx="64">
                  <c:v>423</c:v>
                </c:pt>
                <c:pt idx="65">
                  <c:v>340</c:v>
                </c:pt>
                <c:pt idx="66">
                  <c:v>414</c:v>
                </c:pt>
                <c:pt idx="67">
                  <c:v>470</c:v>
                </c:pt>
                <c:pt idx="68">
                  <c:v>270</c:v>
                </c:pt>
                <c:pt idx="69">
                  <c:v>334</c:v>
                </c:pt>
                <c:pt idx="70">
                  <c:v>399</c:v>
                </c:pt>
                <c:pt idx="71">
                  <c:v>433</c:v>
                </c:pt>
                <c:pt idx="72">
                  <c:v>481</c:v>
                </c:pt>
                <c:pt idx="73">
                  <c:v>488</c:v>
                </c:pt>
                <c:pt idx="74">
                  <c:v>446</c:v>
                </c:pt>
                <c:pt idx="75">
                  <c:v>437</c:v>
                </c:pt>
                <c:pt idx="76">
                  <c:v>307</c:v>
                </c:pt>
                <c:pt idx="77">
                  <c:v>349</c:v>
                </c:pt>
                <c:pt idx="78">
                  <c:v>329</c:v>
                </c:pt>
                <c:pt idx="79">
                  <c:v>375</c:v>
                </c:pt>
                <c:pt idx="80">
                  <c:v>345</c:v>
                </c:pt>
                <c:pt idx="81">
                  <c:v>431</c:v>
                </c:pt>
                <c:pt idx="82">
                  <c:v>419</c:v>
                </c:pt>
                <c:pt idx="83">
                  <c:v>411</c:v>
                </c:pt>
                <c:pt idx="84">
                  <c:v>492</c:v>
                </c:pt>
                <c:pt idx="85">
                  <c:v>403</c:v>
                </c:pt>
                <c:pt idx="86">
                  <c:v>471</c:v>
                </c:pt>
                <c:pt idx="87">
                  <c:v>556</c:v>
                </c:pt>
                <c:pt idx="88">
                  <c:v>359</c:v>
                </c:pt>
                <c:pt idx="89">
                  <c:v>556</c:v>
                </c:pt>
                <c:pt idx="90">
                  <c:v>514</c:v>
                </c:pt>
                <c:pt idx="91">
                  <c:v>250</c:v>
                </c:pt>
                <c:pt idx="92">
                  <c:v>17</c:v>
                </c:pt>
                <c:pt idx="93">
                  <c:v>49</c:v>
                </c:pt>
                <c:pt idx="94">
                  <c:v>295</c:v>
                </c:pt>
                <c:pt idx="95">
                  <c:v>239</c:v>
                </c:pt>
                <c:pt idx="96">
                  <c:v>491</c:v>
                </c:pt>
                <c:pt idx="97">
                  <c:v>370</c:v>
                </c:pt>
                <c:pt idx="98">
                  <c:v>402</c:v>
                </c:pt>
                <c:pt idx="99">
                  <c:v>383</c:v>
                </c:pt>
                <c:pt idx="100">
                  <c:v>388</c:v>
                </c:pt>
                <c:pt idx="101">
                  <c:v>408</c:v>
                </c:pt>
                <c:pt idx="102">
                  <c:v>429</c:v>
                </c:pt>
                <c:pt idx="103">
                  <c:v>384</c:v>
                </c:pt>
                <c:pt idx="104">
                  <c:v>371</c:v>
                </c:pt>
                <c:pt idx="105">
                  <c:v>318</c:v>
                </c:pt>
                <c:pt idx="106">
                  <c:v>256</c:v>
                </c:pt>
                <c:pt idx="107">
                  <c:v>239</c:v>
                </c:pt>
                <c:pt idx="108">
                  <c:v>228</c:v>
                </c:pt>
                <c:pt idx="109">
                  <c:v>168</c:v>
                </c:pt>
                <c:pt idx="110">
                  <c:v>336</c:v>
                </c:pt>
                <c:pt idx="111">
                  <c:v>348</c:v>
                </c:pt>
                <c:pt idx="112">
                  <c:v>383</c:v>
                </c:pt>
                <c:pt idx="113">
                  <c:v>346</c:v>
                </c:pt>
                <c:pt idx="114">
                  <c:v>371</c:v>
                </c:pt>
                <c:pt idx="115">
                  <c:v>371</c:v>
                </c:pt>
                <c:pt idx="116">
                  <c:v>298</c:v>
                </c:pt>
                <c:pt idx="117">
                  <c:v>309</c:v>
                </c:pt>
                <c:pt idx="118">
                  <c:v>328</c:v>
                </c:pt>
                <c:pt idx="119">
                  <c:v>371</c:v>
                </c:pt>
                <c:pt idx="120">
                  <c:v>277</c:v>
                </c:pt>
                <c:pt idx="121">
                  <c:v>208</c:v>
                </c:pt>
                <c:pt idx="122">
                  <c:v>274</c:v>
                </c:pt>
                <c:pt idx="123">
                  <c:v>396</c:v>
                </c:pt>
                <c:pt idx="124">
                  <c:v>420</c:v>
                </c:pt>
                <c:pt idx="125">
                  <c:v>259</c:v>
                </c:pt>
                <c:pt idx="126">
                  <c:v>241</c:v>
                </c:pt>
                <c:pt idx="127">
                  <c:v>175</c:v>
                </c:pt>
                <c:pt idx="128">
                  <c:v>297</c:v>
                </c:pt>
                <c:pt idx="129">
                  <c:v>266</c:v>
                </c:pt>
                <c:pt idx="130">
                  <c:v>278</c:v>
                </c:pt>
                <c:pt idx="131">
                  <c:v>130</c:v>
                </c:pt>
                <c:pt idx="132">
                  <c:v>194</c:v>
                </c:pt>
                <c:pt idx="133">
                  <c:v>336</c:v>
                </c:pt>
                <c:pt idx="134">
                  <c:v>279</c:v>
                </c:pt>
                <c:pt idx="135">
                  <c:v>363</c:v>
                </c:pt>
                <c:pt idx="136">
                  <c:v>364</c:v>
                </c:pt>
                <c:pt idx="137">
                  <c:v>297</c:v>
                </c:pt>
                <c:pt idx="138">
                  <c:v>255</c:v>
                </c:pt>
                <c:pt idx="139">
                  <c:v>232</c:v>
                </c:pt>
                <c:pt idx="140">
                  <c:v>271</c:v>
                </c:pt>
                <c:pt idx="141">
                  <c:v>200</c:v>
                </c:pt>
                <c:pt idx="142">
                  <c:v>284</c:v>
                </c:pt>
                <c:pt idx="143">
                  <c:v>299</c:v>
                </c:pt>
                <c:pt idx="144">
                  <c:v>409</c:v>
                </c:pt>
                <c:pt idx="145">
                  <c:v>292</c:v>
                </c:pt>
                <c:pt idx="146">
                  <c:v>281</c:v>
                </c:pt>
                <c:pt idx="147">
                  <c:v>299</c:v>
                </c:pt>
                <c:pt idx="148">
                  <c:v>213</c:v>
                </c:pt>
                <c:pt idx="149">
                  <c:v>378</c:v>
                </c:pt>
                <c:pt idx="150">
                  <c:v>356</c:v>
                </c:pt>
                <c:pt idx="151">
                  <c:v>339</c:v>
                </c:pt>
                <c:pt idx="152">
                  <c:v>351</c:v>
                </c:pt>
                <c:pt idx="153">
                  <c:v>298</c:v>
                </c:pt>
                <c:pt idx="154">
                  <c:v>290</c:v>
                </c:pt>
                <c:pt idx="155">
                  <c:v>241</c:v>
                </c:pt>
                <c:pt idx="156">
                  <c:v>288</c:v>
                </c:pt>
                <c:pt idx="157">
                  <c:v>317</c:v>
                </c:pt>
                <c:pt idx="158">
                  <c:v>336</c:v>
                </c:pt>
                <c:pt idx="159">
                  <c:v>286</c:v>
                </c:pt>
                <c:pt idx="160">
                  <c:v>247</c:v>
                </c:pt>
                <c:pt idx="161">
                  <c:v>301</c:v>
                </c:pt>
                <c:pt idx="162">
                  <c:v>283</c:v>
                </c:pt>
                <c:pt idx="163">
                  <c:v>385</c:v>
                </c:pt>
                <c:pt idx="164">
                  <c:v>368</c:v>
                </c:pt>
                <c:pt idx="165">
                  <c:v>320</c:v>
                </c:pt>
                <c:pt idx="166">
                  <c:v>320</c:v>
                </c:pt>
                <c:pt idx="167">
                  <c:v>319</c:v>
                </c:pt>
                <c:pt idx="168">
                  <c:v>338</c:v>
                </c:pt>
                <c:pt idx="169">
                  <c:v>312</c:v>
                </c:pt>
                <c:pt idx="170">
                  <c:v>305</c:v>
                </c:pt>
                <c:pt idx="171">
                  <c:v>331</c:v>
                </c:pt>
                <c:pt idx="172">
                  <c:v>232</c:v>
                </c:pt>
                <c:pt idx="173">
                  <c:v>169</c:v>
                </c:pt>
                <c:pt idx="174">
                  <c:v>272</c:v>
                </c:pt>
                <c:pt idx="175">
                  <c:v>280</c:v>
                </c:pt>
                <c:pt idx="176">
                  <c:v>266</c:v>
                </c:pt>
                <c:pt idx="177">
                  <c:v>364</c:v>
                </c:pt>
                <c:pt idx="178">
                  <c:v>317</c:v>
                </c:pt>
                <c:pt idx="179">
                  <c:v>345</c:v>
                </c:pt>
                <c:pt idx="180">
                  <c:v>316</c:v>
                </c:pt>
                <c:pt idx="181">
                  <c:v>313</c:v>
                </c:pt>
                <c:pt idx="182">
                  <c:v>317</c:v>
                </c:pt>
                <c:pt idx="183">
                  <c:v>315</c:v>
                </c:pt>
                <c:pt idx="184">
                  <c:v>366</c:v>
                </c:pt>
                <c:pt idx="185">
                  <c:v>283</c:v>
                </c:pt>
                <c:pt idx="186">
                  <c:v>322</c:v>
                </c:pt>
                <c:pt idx="187">
                  <c:v>305</c:v>
                </c:pt>
                <c:pt idx="188">
                  <c:v>221</c:v>
                </c:pt>
                <c:pt idx="189">
                  <c:v>205</c:v>
                </c:pt>
                <c:pt idx="190">
                  <c:v>270</c:v>
                </c:pt>
                <c:pt idx="191">
                  <c:v>277</c:v>
                </c:pt>
                <c:pt idx="192">
                  <c:v>299</c:v>
                </c:pt>
                <c:pt idx="193">
                  <c:v>377</c:v>
                </c:pt>
                <c:pt idx="194">
                  <c:v>352</c:v>
                </c:pt>
                <c:pt idx="195">
                  <c:v>249</c:v>
                </c:pt>
                <c:pt idx="196">
                  <c:v>78</c:v>
                </c:pt>
                <c:pt idx="197">
                  <c:v>228</c:v>
                </c:pt>
                <c:pt idx="198">
                  <c:v>132</c:v>
                </c:pt>
                <c:pt idx="199">
                  <c:v>493</c:v>
                </c:pt>
                <c:pt idx="200">
                  <c:v>552</c:v>
                </c:pt>
                <c:pt idx="201">
                  <c:v>380</c:v>
                </c:pt>
                <c:pt idx="202">
                  <c:v>375</c:v>
                </c:pt>
                <c:pt idx="203">
                  <c:v>369</c:v>
                </c:pt>
                <c:pt idx="204">
                  <c:v>342</c:v>
                </c:pt>
                <c:pt idx="205">
                  <c:v>583</c:v>
                </c:pt>
                <c:pt idx="206">
                  <c:v>534</c:v>
                </c:pt>
                <c:pt idx="207">
                  <c:v>574</c:v>
                </c:pt>
                <c:pt idx="208">
                  <c:v>515</c:v>
                </c:pt>
                <c:pt idx="209">
                  <c:v>477</c:v>
                </c:pt>
                <c:pt idx="210">
                  <c:v>474</c:v>
                </c:pt>
                <c:pt idx="211">
                  <c:v>547</c:v>
                </c:pt>
                <c:pt idx="212">
                  <c:v>539</c:v>
                </c:pt>
                <c:pt idx="213">
                  <c:v>470</c:v>
                </c:pt>
                <c:pt idx="214">
                  <c:v>360</c:v>
                </c:pt>
                <c:pt idx="215">
                  <c:v>327</c:v>
                </c:pt>
                <c:pt idx="216">
                  <c:v>300</c:v>
                </c:pt>
                <c:pt idx="217">
                  <c:v>463</c:v>
                </c:pt>
                <c:pt idx="218">
                  <c:v>361</c:v>
                </c:pt>
                <c:pt idx="219">
                  <c:v>417</c:v>
                </c:pt>
                <c:pt idx="220">
                  <c:v>372</c:v>
                </c:pt>
                <c:pt idx="221">
                  <c:v>396</c:v>
                </c:pt>
                <c:pt idx="222">
                  <c:v>369</c:v>
                </c:pt>
                <c:pt idx="223">
                  <c:v>374</c:v>
                </c:pt>
                <c:pt idx="224">
                  <c:v>507</c:v>
                </c:pt>
                <c:pt idx="225">
                  <c:v>474</c:v>
                </c:pt>
                <c:pt idx="226">
                  <c:v>508</c:v>
                </c:pt>
                <c:pt idx="227">
                  <c:v>398</c:v>
                </c:pt>
                <c:pt idx="228">
                  <c:v>387</c:v>
                </c:pt>
                <c:pt idx="229">
                  <c:v>413</c:v>
                </c:pt>
                <c:pt idx="230">
                  <c:v>272</c:v>
                </c:pt>
                <c:pt idx="231">
                  <c:v>413</c:v>
                </c:pt>
                <c:pt idx="232">
                  <c:v>830</c:v>
                </c:pt>
                <c:pt idx="233">
                  <c:v>822</c:v>
                </c:pt>
                <c:pt idx="234">
                  <c:v>184</c:v>
                </c:pt>
                <c:pt idx="235">
                  <c:v>157</c:v>
                </c:pt>
                <c:pt idx="236">
                  <c:v>385</c:v>
                </c:pt>
                <c:pt idx="237">
                  <c:v>314</c:v>
                </c:pt>
                <c:pt idx="238">
                  <c:v>384</c:v>
                </c:pt>
                <c:pt idx="239">
                  <c:v>415</c:v>
                </c:pt>
                <c:pt idx="240">
                  <c:v>399</c:v>
                </c:pt>
                <c:pt idx="241">
                  <c:v>380</c:v>
                </c:pt>
                <c:pt idx="242">
                  <c:v>317</c:v>
                </c:pt>
                <c:pt idx="243">
                  <c:v>438</c:v>
                </c:pt>
                <c:pt idx="244">
                  <c:v>354</c:v>
                </c:pt>
                <c:pt idx="245">
                  <c:v>383</c:v>
                </c:pt>
                <c:pt idx="246">
                  <c:v>414</c:v>
                </c:pt>
                <c:pt idx="247">
                  <c:v>472</c:v>
                </c:pt>
                <c:pt idx="248">
                  <c:v>406</c:v>
                </c:pt>
                <c:pt idx="249">
                  <c:v>373</c:v>
                </c:pt>
                <c:pt idx="250">
                  <c:v>413</c:v>
                </c:pt>
                <c:pt idx="251">
                  <c:v>369</c:v>
                </c:pt>
                <c:pt idx="252">
                  <c:v>423</c:v>
                </c:pt>
                <c:pt idx="253">
                  <c:v>460</c:v>
                </c:pt>
                <c:pt idx="254">
                  <c:v>444</c:v>
                </c:pt>
                <c:pt idx="255">
                  <c:v>443</c:v>
                </c:pt>
                <c:pt idx="256">
                  <c:v>364</c:v>
                </c:pt>
                <c:pt idx="257">
                  <c:v>339</c:v>
                </c:pt>
                <c:pt idx="258">
                  <c:v>349</c:v>
                </c:pt>
                <c:pt idx="259">
                  <c:v>394</c:v>
                </c:pt>
                <c:pt idx="260">
                  <c:v>388</c:v>
                </c:pt>
                <c:pt idx="261">
                  <c:v>401</c:v>
                </c:pt>
                <c:pt idx="262">
                  <c:v>446</c:v>
                </c:pt>
                <c:pt idx="263">
                  <c:v>347</c:v>
                </c:pt>
                <c:pt idx="264">
                  <c:v>1485</c:v>
                </c:pt>
                <c:pt idx="265">
                  <c:v>318</c:v>
                </c:pt>
                <c:pt idx="266">
                  <c:v>432</c:v>
                </c:pt>
                <c:pt idx="267">
                  <c:v>157</c:v>
                </c:pt>
                <c:pt idx="268">
                  <c:v>636</c:v>
                </c:pt>
                <c:pt idx="269">
                  <c:v>320</c:v>
                </c:pt>
                <c:pt idx="270">
                  <c:v>451</c:v>
                </c:pt>
                <c:pt idx="271">
                  <c:v>285</c:v>
                </c:pt>
                <c:pt idx="272">
                  <c:v>322</c:v>
                </c:pt>
                <c:pt idx="273">
                  <c:v>388</c:v>
                </c:pt>
                <c:pt idx="274">
                  <c:v>404</c:v>
                </c:pt>
                <c:pt idx="275">
                  <c:v>517</c:v>
                </c:pt>
                <c:pt idx="276">
                  <c:v>420</c:v>
                </c:pt>
                <c:pt idx="277">
                  <c:v>511</c:v>
                </c:pt>
                <c:pt idx="278">
                  <c:v>380</c:v>
                </c:pt>
                <c:pt idx="279">
                  <c:v>314</c:v>
                </c:pt>
                <c:pt idx="280">
                  <c:v>292</c:v>
                </c:pt>
                <c:pt idx="281">
                  <c:v>411</c:v>
                </c:pt>
                <c:pt idx="282">
                  <c:v>267</c:v>
                </c:pt>
                <c:pt idx="283">
                  <c:v>160</c:v>
                </c:pt>
                <c:pt idx="284">
                  <c:v>296</c:v>
                </c:pt>
                <c:pt idx="285">
                  <c:v>314</c:v>
                </c:pt>
                <c:pt idx="286">
                  <c:v>319</c:v>
                </c:pt>
                <c:pt idx="287">
                  <c:v>441</c:v>
                </c:pt>
                <c:pt idx="288">
                  <c:v>322</c:v>
                </c:pt>
                <c:pt idx="289">
                  <c:v>451</c:v>
                </c:pt>
                <c:pt idx="290">
                  <c:v>386</c:v>
                </c:pt>
                <c:pt idx="291">
                  <c:v>251</c:v>
                </c:pt>
                <c:pt idx="292">
                  <c:v>661</c:v>
                </c:pt>
                <c:pt idx="293">
                  <c:v>518</c:v>
                </c:pt>
                <c:pt idx="294">
                  <c:v>429</c:v>
                </c:pt>
                <c:pt idx="295">
                  <c:v>492</c:v>
                </c:pt>
                <c:pt idx="296">
                  <c:v>450</c:v>
                </c:pt>
                <c:pt idx="297">
                  <c:v>459</c:v>
                </c:pt>
                <c:pt idx="298">
                  <c:v>354</c:v>
                </c:pt>
                <c:pt idx="299">
                  <c:v>291</c:v>
                </c:pt>
                <c:pt idx="300">
                  <c:v>912</c:v>
                </c:pt>
                <c:pt idx="301">
                  <c:v>583</c:v>
                </c:pt>
                <c:pt idx="302">
                  <c:v>598</c:v>
                </c:pt>
                <c:pt idx="303">
                  <c:v>416</c:v>
                </c:pt>
                <c:pt idx="304">
                  <c:v>417</c:v>
                </c:pt>
                <c:pt idx="305">
                  <c:v>279</c:v>
                </c:pt>
                <c:pt idx="306">
                  <c:v>205</c:v>
                </c:pt>
                <c:pt idx="307">
                  <c:v>222</c:v>
                </c:pt>
                <c:pt idx="308">
                  <c:v>373</c:v>
                </c:pt>
                <c:pt idx="309">
                  <c:v>293</c:v>
                </c:pt>
                <c:pt idx="310">
                  <c:v>222</c:v>
                </c:pt>
                <c:pt idx="311">
                  <c:v>224</c:v>
                </c:pt>
                <c:pt idx="312">
                  <c:v>314</c:v>
                </c:pt>
                <c:pt idx="313">
                  <c:v>388</c:v>
                </c:pt>
                <c:pt idx="314">
                  <c:v>364</c:v>
                </c:pt>
                <c:pt idx="315">
                  <c:v>479</c:v>
                </c:pt>
                <c:pt idx="316">
                  <c:v>454</c:v>
                </c:pt>
                <c:pt idx="317">
                  <c:v>576</c:v>
                </c:pt>
                <c:pt idx="318">
                  <c:v>423</c:v>
                </c:pt>
                <c:pt idx="319">
                  <c:v>362</c:v>
                </c:pt>
                <c:pt idx="320">
                  <c:v>394</c:v>
                </c:pt>
                <c:pt idx="321">
                  <c:v>228</c:v>
                </c:pt>
                <c:pt idx="322">
                  <c:v>500</c:v>
                </c:pt>
                <c:pt idx="323">
                  <c:v>570</c:v>
                </c:pt>
                <c:pt idx="324">
                  <c:v>399</c:v>
                </c:pt>
                <c:pt idx="325">
                  <c:v>286</c:v>
                </c:pt>
                <c:pt idx="326">
                  <c:v>373</c:v>
                </c:pt>
                <c:pt idx="327">
                  <c:v>349</c:v>
                </c:pt>
                <c:pt idx="328">
                  <c:v>312</c:v>
                </c:pt>
                <c:pt idx="329">
                  <c:v>367</c:v>
                </c:pt>
                <c:pt idx="330">
                  <c:v>562</c:v>
                </c:pt>
                <c:pt idx="331">
                  <c:v>422</c:v>
                </c:pt>
                <c:pt idx="332">
                  <c:v>311</c:v>
                </c:pt>
                <c:pt idx="333">
                  <c:v>371</c:v>
                </c:pt>
                <c:pt idx="334">
                  <c:v>385</c:v>
                </c:pt>
                <c:pt idx="335">
                  <c:v>216</c:v>
                </c:pt>
                <c:pt idx="336">
                  <c:v>228</c:v>
                </c:pt>
                <c:pt idx="337">
                  <c:v>361</c:v>
                </c:pt>
                <c:pt idx="338">
                  <c:v>359</c:v>
                </c:pt>
                <c:pt idx="339">
                  <c:v>429</c:v>
                </c:pt>
                <c:pt idx="340">
                  <c:v>345</c:v>
                </c:pt>
                <c:pt idx="341">
                  <c:v>224</c:v>
                </c:pt>
                <c:pt idx="342">
                  <c:v>144</c:v>
                </c:pt>
                <c:pt idx="343">
                  <c:v>226</c:v>
                </c:pt>
                <c:pt idx="344">
                  <c:v>219</c:v>
                </c:pt>
                <c:pt idx="345">
                  <c:v>81</c:v>
                </c:pt>
                <c:pt idx="346">
                  <c:v>271</c:v>
                </c:pt>
                <c:pt idx="347">
                  <c:v>190</c:v>
                </c:pt>
                <c:pt idx="348">
                  <c:v>55</c:v>
                </c:pt>
                <c:pt idx="349">
                  <c:v>227</c:v>
                </c:pt>
                <c:pt idx="350">
                  <c:v>428</c:v>
                </c:pt>
                <c:pt idx="351">
                  <c:v>431</c:v>
                </c:pt>
                <c:pt idx="352">
                  <c:v>440</c:v>
                </c:pt>
                <c:pt idx="353">
                  <c:v>449</c:v>
                </c:pt>
                <c:pt idx="354">
                  <c:v>330</c:v>
                </c:pt>
                <c:pt idx="355">
                  <c:v>398</c:v>
                </c:pt>
                <c:pt idx="356">
                  <c:v>342</c:v>
                </c:pt>
                <c:pt idx="357">
                  <c:v>458</c:v>
                </c:pt>
                <c:pt idx="358">
                  <c:v>463</c:v>
                </c:pt>
                <c:pt idx="359">
                  <c:v>294</c:v>
                </c:pt>
                <c:pt idx="360">
                  <c:v>129</c:v>
                </c:pt>
                <c:pt idx="361">
                  <c:v>411</c:v>
                </c:pt>
                <c:pt idx="362">
                  <c:v>412</c:v>
                </c:pt>
                <c:pt idx="363">
                  <c:v>285</c:v>
                </c:pt>
                <c:pt idx="364">
                  <c:v>500</c:v>
                </c:pt>
                <c:pt idx="365">
                  <c:v>490</c:v>
                </c:pt>
                <c:pt idx="366">
                  <c:v>436</c:v>
                </c:pt>
                <c:pt idx="367">
                  <c:v>507</c:v>
                </c:pt>
                <c:pt idx="368">
                  <c:v>460</c:v>
                </c:pt>
                <c:pt idx="369">
                  <c:v>541</c:v>
                </c:pt>
                <c:pt idx="370">
                  <c:v>398</c:v>
                </c:pt>
                <c:pt idx="371">
                  <c:v>677</c:v>
                </c:pt>
                <c:pt idx="372">
                  <c:v>515</c:v>
                </c:pt>
                <c:pt idx="373">
                  <c:v>388</c:v>
                </c:pt>
                <c:pt idx="374">
                  <c:v>519</c:v>
                </c:pt>
                <c:pt idx="375">
                  <c:v>364</c:v>
                </c:pt>
                <c:pt idx="376">
                  <c:v>514</c:v>
                </c:pt>
                <c:pt idx="377">
                  <c:v>436</c:v>
                </c:pt>
                <c:pt idx="378">
                  <c:v>487</c:v>
                </c:pt>
                <c:pt idx="379">
                  <c:v>582</c:v>
                </c:pt>
                <c:pt idx="380">
                  <c:v>610</c:v>
                </c:pt>
                <c:pt idx="382">
                  <c:v>258</c:v>
                </c:pt>
                <c:pt idx="383">
                  <c:v>380</c:v>
                </c:pt>
                <c:pt idx="384">
                  <c:v>345</c:v>
                </c:pt>
                <c:pt idx="385">
                  <c:v>477</c:v>
                </c:pt>
                <c:pt idx="386">
                  <c:v>432</c:v>
                </c:pt>
                <c:pt idx="387">
                  <c:v>571</c:v>
                </c:pt>
                <c:pt idx="388">
                  <c:v>405</c:v>
                </c:pt>
                <c:pt idx="389">
                  <c:v>327</c:v>
                </c:pt>
                <c:pt idx="390">
                  <c:v>513</c:v>
                </c:pt>
                <c:pt idx="391">
                  <c:v>426</c:v>
                </c:pt>
                <c:pt idx="392">
                  <c:v>481</c:v>
                </c:pt>
                <c:pt idx="393">
                  <c:v>517</c:v>
                </c:pt>
                <c:pt idx="394">
                  <c:v>482</c:v>
                </c:pt>
                <c:pt idx="395">
                  <c:v>472</c:v>
                </c:pt>
                <c:pt idx="396">
                  <c:v>397</c:v>
                </c:pt>
                <c:pt idx="397">
                  <c:v>371</c:v>
                </c:pt>
                <c:pt idx="398">
                  <c:v>427</c:v>
                </c:pt>
                <c:pt idx="399">
                  <c:v>368</c:v>
                </c:pt>
                <c:pt idx="400">
                  <c:v>497</c:v>
                </c:pt>
                <c:pt idx="401">
                  <c:v>513</c:v>
                </c:pt>
                <c:pt idx="402">
                  <c:v>191</c:v>
                </c:pt>
                <c:pt idx="403">
                  <c:v>172</c:v>
                </c:pt>
                <c:pt idx="404">
                  <c:v>102</c:v>
                </c:pt>
                <c:pt idx="407">
                  <c:v>369</c:v>
                </c:pt>
                <c:pt idx="408">
                  <c:v>563</c:v>
                </c:pt>
                <c:pt idx="409">
                  <c:v>481</c:v>
                </c:pt>
                <c:pt idx="410">
                  <c:v>408</c:v>
                </c:pt>
                <c:pt idx="411">
                  <c:v>433</c:v>
                </c:pt>
                <c:pt idx="412">
                  <c:v>309</c:v>
                </c:pt>
                <c:pt idx="413">
                  <c:v>449</c:v>
                </c:pt>
                <c:pt idx="414">
                  <c:v>517</c:v>
                </c:pt>
                <c:pt idx="415">
                  <c:v>503</c:v>
                </c:pt>
                <c:pt idx="416">
                  <c:v>525</c:v>
                </c:pt>
                <c:pt idx="417">
                  <c:v>455</c:v>
                </c:pt>
                <c:pt idx="418">
                  <c:v>383</c:v>
                </c:pt>
                <c:pt idx="419">
                  <c:v>385</c:v>
                </c:pt>
                <c:pt idx="420">
                  <c:v>405</c:v>
                </c:pt>
                <c:pt idx="421">
                  <c:v>222</c:v>
                </c:pt>
                <c:pt idx="422">
                  <c:v>310</c:v>
                </c:pt>
                <c:pt idx="423">
                  <c:v>370</c:v>
                </c:pt>
                <c:pt idx="424">
                  <c:v>260</c:v>
                </c:pt>
                <c:pt idx="425">
                  <c:v>470</c:v>
                </c:pt>
                <c:pt idx="426">
                  <c:v>380</c:v>
                </c:pt>
                <c:pt idx="427">
                  <c:v>391</c:v>
                </c:pt>
                <c:pt idx="428">
                  <c:v>364</c:v>
                </c:pt>
                <c:pt idx="429">
                  <c:v>270</c:v>
                </c:pt>
                <c:pt idx="430">
                  <c:v>311</c:v>
                </c:pt>
                <c:pt idx="431">
                  <c:v>342</c:v>
                </c:pt>
                <c:pt idx="432">
                  <c:v>373</c:v>
                </c:pt>
                <c:pt idx="433">
                  <c:v>369</c:v>
                </c:pt>
                <c:pt idx="434">
                  <c:v>502</c:v>
                </c:pt>
                <c:pt idx="435">
                  <c:v>406</c:v>
                </c:pt>
                <c:pt idx="436">
                  <c:v>246</c:v>
                </c:pt>
                <c:pt idx="437">
                  <c:v>338</c:v>
                </c:pt>
                <c:pt idx="438">
                  <c:v>276</c:v>
                </c:pt>
                <c:pt idx="439">
                  <c:v>251</c:v>
                </c:pt>
                <c:pt idx="440">
                  <c:v>338</c:v>
                </c:pt>
                <c:pt idx="441">
                  <c:v>470</c:v>
                </c:pt>
                <c:pt idx="442">
                  <c:v>386</c:v>
                </c:pt>
                <c:pt idx="443">
                  <c:v>473</c:v>
                </c:pt>
                <c:pt idx="444">
                  <c:v>368</c:v>
                </c:pt>
                <c:pt idx="445">
                  <c:v>364</c:v>
                </c:pt>
                <c:pt idx="446">
                  <c:v>340</c:v>
                </c:pt>
                <c:pt idx="447">
                  <c:v>376</c:v>
                </c:pt>
                <c:pt idx="448">
                  <c:v>384</c:v>
                </c:pt>
                <c:pt idx="462">
                  <c:v>422</c:v>
                </c:pt>
                <c:pt idx="463">
                  <c:v>228</c:v>
                </c:pt>
                <c:pt idx="464">
                  <c:v>329</c:v>
                </c:pt>
                <c:pt idx="465">
                  <c:v>338</c:v>
                </c:pt>
                <c:pt idx="466">
                  <c:v>385</c:v>
                </c:pt>
                <c:pt idx="467">
                  <c:v>337</c:v>
                </c:pt>
                <c:pt idx="468">
                  <c:v>132</c:v>
                </c:pt>
                <c:pt idx="469">
                  <c:v>310</c:v>
                </c:pt>
                <c:pt idx="470">
                  <c:v>264</c:v>
                </c:pt>
                <c:pt idx="471">
                  <c:v>200</c:v>
                </c:pt>
                <c:pt idx="472">
                  <c:v>327</c:v>
                </c:pt>
                <c:pt idx="473">
                  <c:v>353</c:v>
                </c:pt>
                <c:pt idx="474">
                  <c:v>281</c:v>
                </c:pt>
                <c:pt idx="475">
                  <c:v>294</c:v>
                </c:pt>
                <c:pt idx="476">
                  <c:v>371</c:v>
                </c:pt>
                <c:pt idx="477">
                  <c:v>302</c:v>
                </c:pt>
                <c:pt idx="478">
                  <c:v>406</c:v>
                </c:pt>
                <c:pt idx="479">
                  <c:v>284</c:v>
                </c:pt>
                <c:pt idx="480">
                  <c:v>288</c:v>
                </c:pt>
                <c:pt idx="481">
                  <c:v>374</c:v>
                </c:pt>
                <c:pt idx="482">
                  <c:v>266</c:v>
                </c:pt>
                <c:pt idx="483">
                  <c:v>215</c:v>
                </c:pt>
                <c:pt idx="484">
                  <c:v>285</c:v>
                </c:pt>
                <c:pt idx="485">
                  <c:v>310</c:v>
                </c:pt>
                <c:pt idx="486">
                  <c:v>318</c:v>
                </c:pt>
                <c:pt idx="487">
                  <c:v>268</c:v>
                </c:pt>
                <c:pt idx="488">
                  <c:v>363</c:v>
                </c:pt>
                <c:pt idx="489">
                  <c:v>235</c:v>
                </c:pt>
                <c:pt idx="490">
                  <c:v>311</c:v>
                </c:pt>
                <c:pt idx="491">
                  <c:v>223</c:v>
                </c:pt>
                <c:pt idx="492">
                  <c:v>335</c:v>
                </c:pt>
                <c:pt idx="493">
                  <c:v>345</c:v>
                </c:pt>
                <c:pt idx="494">
                  <c:v>298</c:v>
                </c:pt>
                <c:pt idx="495">
                  <c:v>242</c:v>
                </c:pt>
                <c:pt idx="496">
                  <c:v>226</c:v>
                </c:pt>
                <c:pt idx="497">
                  <c:v>341</c:v>
                </c:pt>
                <c:pt idx="498">
                  <c:v>320</c:v>
                </c:pt>
                <c:pt idx="499">
                  <c:v>298</c:v>
                </c:pt>
                <c:pt idx="500">
                  <c:v>280</c:v>
                </c:pt>
                <c:pt idx="501">
                  <c:v>288</c:v>
                </c:pt>
                <c:pt idx="502">
                  <c:v>319</c:v>
                </c:pt>
                <c:pt idx="503">
                  <c:v>277</c:v>
                </c:pt>
                <c:pt idx="504">
                  <c:v>248</c:v>
                </c:pt>
                <c:pt idx="505">
                  <c:v>259</c:v>
                </c:pt>
                <c:pt idx="506">
                  <c:v>317</c:v>
                </c:pt>
                <c:pt idx="507">
                  <c:v>274</c:v>
                </c:pt>
                <c:pt idx="508">
                  <c:v>349</c:v>
                </c:pt>
                <c:pt idx="509">
                  <c:v>287</c:v>
                </c:pt>
                <c:pt idx="510">
                  <c:v>306</c:v>
                </c:pt>
                <c:pt idx="511">
                  <c:v>280</c:v>
                </c:pt>
                <c:pt idx="512">
                  <c:v>243</c:v>
                </c:pt>
                <c:pt idx="513">
                  <c:v>240</c:v>
                </c:pt>
                <c:pt idx="514">
                  <c:v>314</c:v>
                </c:pt>
                <c:pt idx="515">
                  <c:v>368</c:v>
                </c:pt>
                <c:pt idx="516">
                  <c:v>309</c:v>
                </c:pt>
                <c:pt idx="517">
                  <c:v>349</c:v>
                </c:pt>
                <c:pt idx="518">
                  <c:v>277</c:v>
                </c:pt>
                <c:pt idx="519">
                  <c:v>274</c:v>
                </c:pt>
                <c:pt idx="520">
                  <c:v>327</c:v>
                </c:pt>
                <c:pt idx="521">
                  <c:v>354</c:v>
                </c:pt>
                <c:pt idx="522">
                  <c:v>298</c:v>
                </c:pt>
                <c:pt idx="523">
                  <c:v>258</c:v>
                </c:pt>
                <c:pt idx="524">
                  <c:v>267</c:v>
                </c:pt>
                <c:pt idx="525">
                  <c:v>258</c:v>
                </c:pt>
                <c:pt idx="526">
                  <c:v>247</c:v>
                </c:pt>
                <c:pt idx="527">
                  <c:v>327</c:v>
                </c:pt>
                <c:pt idx="528">
                  <c:v>223</c:v>
                </c:pt>
                <c:pt idx="529">
                  <c:v>339</c:v>
                </c:pt>
                <c:pt idx="530">
                  <c:v>283</c:v>
                </c:pt>
                <c:pt idx="531">
                  <c:v>350</c:v>
                </c:pt>
                <c:pt idx="532">
                  <c:v>299</c:v>
                </c:pt>
                <c:pt idx="533">
                  <c:v>272</c:v>
                </c:pt>
                <c:pt idx="534">
                  <c:v>309</c:v>
                </c:pt>
                <c:pt idx="535">
                  <c:v>315</c:v>
                </c:pt>
                <c:pt idx="536">
                  <c:v>299</c:v>
                </c:pt>
                <c:pt idx="537">
                  <c:v>244</c:v>
                </c:pt>
                <c:pt idx="538">
                  <c:v>184</c:v>
                </c:pt>
                <c:pt idx="539">
                  <c:v>176</c:v>
                </c:pt>
                <c:pt idx="540">
                  <c:v>11</c:v>
                </c:pt>
                <c:pt idx="541">
                  <c:v>130</c:v>
                </c:pt>
                <c:pt idx="542">
                  <c:v>139</c:v>
                </c:pt>
                <c:pt idx="543">
                  <c:v>126</c:v>
                </c:pt>
                <c:pt idx="544">
                  <c:v>119</c:v>
                </c:pt>
                <c:pt idx="545">
                  <c:v>207</c:v>
                </c:pt>
                <c:pt idx="546">
                  <c:v>231</c:v>
                </c:pt>
                <c:pt idx="547">
                  <c:v>185</c:v>
                </c:pt>
                <c:pt idx="548">
                  <c:v>183</c:v>
                </c:pt>
                <c:pt idx="549">
                  <c:v>212</c:v>
                </c:pt>
                <c:pt idx="550">
                  <c:v>220</c:v>
                </c:pt>
                <c:pt idx="551">
                  <c:v>308</c:v>
                </c:pt>
                <c:pt idx="552">
                  <c:v>209</c:v>
                </c:pt>
                <c:pt idx="553">
                  <c:v>245</c:v>
                </c:pt>
                <c:pt idx="554">
                  <c:v>237</c:v>
                </c:pt>
                <c:pt idx="555">
                  <c:v>303</c:v>
                </c:pt>
                <c:pt idx="556">
                  <c:v>142</c:v>
                </c:pt>
                <c:pt idx="557">
                  <c:v>272</c:v>
                </c:pt>
                <c:pt idx="558">
                  <c:v>317</c:v>
                </c:pt>
                <c:pt idx="559">
                  <c:v>257</c:v>
                </c:pt>
                <c:pt idx="560">
                  <c:v>267</c:v>
                </c:pt>
                <c:pt idx="561">
                  <c:v>322</c:v>
                </c:pt>
                <c:pt idx="562">
                  <c:v>374</c:v>
                </c:pt>
                <c:pt idx="563">
                  <c:v>363</c:v>
                </c:pt>
                <c:pt idx="564">
                  <c:v>375</c:v>
                </c:pt>
                <c:pt idx="565">
                  <c:v>423</c:v>
                </c:pt>
                <c:pt idx="566">
                  <c:v>297</c:v>
                </c:pt>
                <c:pt idx="567">
                  <c:v>404</c:v>
                </c:pt>
                <c:pt idx="568">
                  <c:v>347</c:v>
                </c:pt>
                <c:pt idx="569">
                  <c:v>408</c:v>
                </c:pt>
                <c:pt idx="570">
                  <c:v>297</c:v>
                </c:pt>
                <c:pt idx="571">
                  <c:v>185</c:v>
                </c:pt>
                <c:pt idx="572">
                  <c:v>331</c:v>
                </c:pt>
                <c:pt idx="573">
                  <c:v>386</c:v>
                </c:pt>
                <c:pt idx="574">
                  <c:v>300</c:v>
                </c:pt>
                <c:pt idx="575">
                  <c:v>295</c:v>
                </c:pt>
                <c:pt idx="576">
                  <c:v>312</c:v>
                </c:pt>
                <c:pt idx="577">
                  <c:v>586</c:v>
                </c:pt>
                <c:pt idx="578">
                  <c:v>370</c:v>
                </c:pt>
                <c:pt idx="579">
                  <c:v>405</c:v>
                </c:pt>
                <c:pt idx="580">
                  <c:v>353</c:v>
                </c:pt>
                <c:pt idx="581">
                  <c:v>440</c:v>
                </c:pt>
                <c:pt idx="582">
                  <c:v>302</c:v>
                </c:pt>
                <c:pt idx="583">
                  <c:v>361</c:v>
                </c:pt>
                <c:pt idx="584">
                  <c:v>362</c:v>
                </c:pt>
                <c:pt idx="585">
                  <c:v>366</c:v>
                </c:pt>
                <c:pt idx="586">
                  <c:v>404</c:v>
                </c:pt>
                <c:pt idx="587">
                  <c:v>337</c:v>
                </c:pt>
                <c:pt idx="588">
                  <c:v>335</c:v>
                </c:pt>
                <c:pt idx="589">
                  <c:v>360</c:v>
                </c:pt>
                <c:pt idx="590">
                  <c:v>379</c:v>
                </c:pt>
                <c:pt idx="591">
                  <c:v>387</c:v>
                </c:pt>
                <c:pt idx="592">
                  <c:v>345</c:v>
                </c:pt>
                <c:pt idx="593">
                  <c:v>352</c:v>
                </c:pt>
                <c:pt idx="594">
                  <c:v>365</c:v>
                </c:pt>
                <c:pt idx="595">
                  <c:v>398</c:v>
                </c:pt>
                <c:pt idx="596">
                  <c:v>335</c:v>
                </c:pt>
                <c:pt idx="597">
                  <c:v>405</c:v>
                </c:pt>
                <c:pt idx="598">
                  <c:v>358</c:v>
                </c:pt>
                <c:pt idx="599">
                  <c:v>249</c:v>
                </c:pt>
                <c:pt idx="600">
                  <c:v>380</c:v>
                </c:pt>
                <c:pt idx="601">
                  <c:v>339</c:v>
                </c:pt>
                <c:pt idx="602">
                  <c:v>385</c:v>
                </c:pt>
                <c:pt idx="603">
                  <c:v>286</c:v>
                </c:pt>
                <c:pt idx="604">
                  <c:v>341</c:v>
                </c:pt>
                <c:pt idx="605">
                  <c:v>369</c:v>
                </c:pt>
                <c:pt idx="606">
                  <c:v>341</c:v>
                </c:pt>
                <c:pt idx="607">
                  <c:v>319</c:v>
                </c:pt>
                <c:pt idx="608">
                  <c:v>298</c:v>
                </c:pt>
                <c:pt idx="609">
                  <c:v>424</c:v>
                </c:pt>
                <c:pt idx="610">
                  <c:v>375</c:v>
                </c:pt>
                <c:pt idx="611">
                  <c:v>381</c:v>
                </c:pt>
                <c:pt idx="612">
                  <c:v>399</c:v>
                </c:pt>
                <c:pt idx="613">
                  <c:v>364</c:v>
                </c:pt>
                <c:pt idx="614">
                  <c:v>422</c:v>
                </c:pt>
                <c:pt idx="615">
                  <c:v>371</c:v>
                </c:pt>
                <c:pt idx="616">
                  <c:v>407</c:v>
                </c:pt>
                <c:pt idx="617">
                  <c:v>358</c:v>
                </c:pt>
                <c:pt idx="618">
                  <c:v>362</c:v>
                </c:pt>
                <c:pt idx="619">
                  <c:v>382</c:v>
                </c:pt>
                <c:pt idx="620">
                  <c:v>332</c:v>
                </c:pt>
                <c:pt idx="621">
                  <c:v>310</c:v>
                </c:pt>
                <c:pt idx="622">
                  <c:v>304</c:v>
                </c:pt>
                <c:pt idx="623">
                  <c:v>375</c:v>
                </c:pt>
                <c:pt idx="624">
                  <c:v>325</c:v>
                </c:pt>
                <c:pt idx="625">
                  <c:v>304</c:v>
                </c:pt>
                <c:pt idx="626">
                  <c:v>326</c:v>
                </c:pt>
                <c:pt idx="627">
                  <c:v>341</c:v>
                </c:pt>
                <c:pt idx="628">
                  <c:v>335</c:v>
                </c:pt>
                <c:pt idx="629">
                  <c:v>321</c:v>
                </c:pt>
                <c:pt idx="630">
                  <c:v>286</c:v>
                </c:pt>
                <c:pt idx="631">
                  <c:v>270</c:v>
                </c:pt>
                <c:pt idx="632">
                  <c:v>330</c:v>
                </c:pt>
                <c:pt idx="633">
                  <c:v>337</c:v>
                </c:pt>
                <c:pt idx="634">
                  <c:v>372</c:v>
                </c:pt>
                <c:pt idx="635">
                  <c:v>338</c:v>
                </c:pt>
                <c:pt idx="636">
                  <c:v>375</c:v>
                </c:pt>
                <c:pt idx="637">
                  <c:v>403</c:v>
                </c:pt>
                <c:pt idx="638">
                  <c:v>354</c:v>
                </c:pt>
                <c:pt idx="639">
                  <c:v>306</c:v>
                </c:pt>
                <c:pt idx="640">
                  <c:v>307</c:v>
                </c:pt>
                <c:pt idx="641">
                  <c:v>313</c:v>
                </c:pt>
                <c:pt idx="642">
                  <c:v>307</c:v>
                </c:pt>
                <c:pt idx="643">
                  <c:v>344</c:v>
                </c:pt>
                <c:pt idx="644">
                  <c:v>319</c:v>
                </c:pt>
                <c:pt idx="645">
                  <c:v>387</c:v>
                </c:pt>
                <c:pt idx="646">
                  <c:v>311</c:v>
                </c:pt>
                <c:pt idx="647">
                  <c:v>397</c:v>
                </c:pt>
                <c:pt idx="648">
                  <c:v>355</c:v>
                </c:pt>
                <c:pt idx="649">
                  <c:v>376</c:v>
                </c:pt>
                <c:pt idx="650">
                  <c:v>209</c:v>
                </c:pt>
                <c:pt idx="651">
                  <c:v>182</c:v>
                </c:pt>
                <c:pt idx="652">
                  <c:v>222</c:v>
                </c:pt>
                <c:pt idx="653">
                  <c:v>142</c:v>
                </c:pt>
                <c:pt idx="654">
                  <c:v>208</c:v>
                </c:pt>
                <c:pt idx="655">
                  <c:v>209</c:v>
                </c:pt>
                <c:pt idx="656">
                  <c:v>272</c:v>
                </c:pt>
                <c:pt idx="657">
                  <c:v>230</c:v>
                </c:pt>
                <c:pt idx="658">
                  <c:v>207</c:v>
                </c:pt>
                <c:pt idx="659">
                  <c:v>245</c:v>
                </c:pt>
                <c:pt idx="660">
                  <c:v>245</c:v>
                </c:pt>
                <c:pt idx="661">
                  <c:v>199</c:v>
                </c:pt>
                <c:pt idx="662">
                  <c:v>200</c:v>
                </c:pt>
                <c:pt idx="663">
                  <c:v>236</c:v>
                </c:pt>
                <c:pt idx="664">
                  <c:v>212</c:v>
                </c:pt>
                <c:pt idx="665">
                  <c:v>209</c:v>
                </c:pt>
                <c:pt idx="666">
                  <c:v>174</c:v>
                </c:pt>
                <c:pt idx="667">
                  <c:v>241</c:v>
                </c:pt>
                <c:pt idx="668">
                  <c:v>286</c:v>
                </c:pt>
                <c:pt idx="669">
                  <c:v>260</c:v>
                </c:pt>
                <c:pt idx="670">
                  <c:v>271</c:v>
                </c:pt>
                <c:pt idx="671">
                  <c:v>206</c:v>
                </c:pt>
                <c:pt idx="672">
                  <c:v>290</c:v>
                </c:pt>
                <c:pt idx="673">
                  <c:v>300</c:v>
                </c:pt>
                <c:pt idx="674">
                  <c:v>293</c:v>
                </c:pt>
                <c:pt idx="675">
                  <c:v>310</c:v>
                </c:pt>
                <c:pt idx="676">
                  <c:v>329</c:v>
                </c:pt>
                <c:pt idx="677">
                  <c:v>339</c:v>
                </c:pt>
                <c:pt idx="678">
                  <c:v>303</c:v>
                </c:pt>
                <c:pt idx="679">
                  <c:v>206</c:v>
                </c:pt>
                <c:pt idx="680">
                  <c:v>168</c:v>
                </c:pt>
                <c:pt idx="681">
                  <c:v>322</c:v>
                </c:pt>
                <c:pt idx="682">
                  <c:v>338</c:v>
                </c:pt>
                <c:pt idx="683">
                  <c:v>323</c:v>
                </c:pt>
                <c:pt idx="684">
                  <c:v>121</c:v>
                </c:pt>
                <c:pt idx="685">
                  <c:v>111</c:v>
                </c:pt>
                <c:pt idx="686">
                  <c:v>304</c:v>
                </c:pt>
                <c:pt idx="687">
                  <c:v>257</c:v>
                </c:pt>
                <c:pt idx="688">
                  <c:v>188</c:v>
                </c:pt>
                <c:pt idx="689">
                  <c:v>152</c:v>
                </c:pt>
                <c:pt idx="690">
                  <c:v>269</c:v>
                </c:pt>
                <c:pt idx="691">
                  <c:v>312</c:v>
                </c:pt>
                <c:pt idx="692">
                  <c:v>250</c:v>
                </c:pt>
                <c:pt idx="693">
                  <c:v>281</c:v>
                </c:pt>
                <c:pt idx="694">
                  <c:v>306</c:v>
                </c:pt>
                <c:pt idx="695">
                  <c:v>595</c:v>
                </c:pt>
                <c:pt idx="696">
                  <c:v>304</c:v>
                </c:pt>
                <c:pt idx="697">
                  <c:v>240</c:v>
                </c:pt>
                <c:pt idx="698">
                  <c:v>228</c:v>
                </c:pt>
                <c:pt idx="699">
                  <c:v>20</c:v>
                </c:pt>
                <c:pt idx="700">
                  <c:v>912</c:v>
                </c:pt>
                <c:pt idx="701">
                  <c:v>730</c:v>
                </c:pt>
                <c:pt idx="702">
                  <c:v>341</c:v>
                </c:pt>
                <c:pt idx="703">
                  <c:v>622</c:v>
                </c:pt>
                <c:pt idx="704">
                  <c:v>640</c:v>
                </c:pt>
                <c:pt idx="705">
                  <c:v>631</c:v>
                </c:pt>
                <c:pt idx="733">
                  <c:v>244</c:v>
                </c:pt>
                <c:pt idx="734">
                  <c:v>224</c:v>
                </c:pt>
                <c:pt idx="735">
                  <c:v>274</c:v>
                </c:pt>
                <c:pt idx="736">
                  <c:v>413</c:v>
                </c:pt>
                <c:pt idx="737">
                  <c:v>434</c:v>
                </c:pt>
                <c:pt idx="738">
                  <c:v>413</c:v>
                </c:pt>
                <c:pt idx="739">
                  <c:v>406</c:v>
                </c:pt>
                <c:pt idx="740">
                  <c:v>375</c:v>
                </c:pt>
                <c:pt idx="741">
                  <c:v>379</c:v>
                </c:pt>
                <c:pt idx="742">
                  <c:v>457</c:v>
                </c:pt>
                <c:pt idx="743">
                  <c:v>414</c:v>
                </c:pt>
                <c:pt idx="744">
                  <c:v>386</c:v>
                </c:pt>
                <c:pt idx="745">
                  <c:v>172</c:v>
                </c:pt>
                <c:pt idx="746">
                  <c:v>384</c:v>
                </c:pt>
                <c:pt idx="747">
                  <c:v>401</c:v>
                </c:pt>
                <c:pt idx="748">
                  <c:v>456</c:v>
                </c:pt>
                <c:pt idx="749">
                  <c:v>442</c:v>
                </c:pt>
                <c:pt idx="750">
                  <c:v>375</c:v>
                </c:pt>
                <c:pt idx="751">
                  <c:v>385</c:v>
                </c:pt>
                <c:pt idx="752">
                  <c:v>312</c:v>
                </c:pt>
                <c:pt idx="753">
                  <c:v>180</c:v>
                </c:pt>
                <c:pt idx="754">
                  <c:v>413</c:v>
                </c:pt>
                <c:pt idx="755">
                  <c:v>461</c:v>
                </c:pt>
                <c:pt idx="756">
                  <c:v>333</c:v>
                </c:pt>
                <c:pt idx="757">
                  <c:v>441</c:v>
                </c:pt>
                <c:pt idx="758">
                  <c:v>401</c:v>
                </c:pt>
                <c:pt idx="759">
                  <c:v>267</c:v>
                </c:pt>
                <c:pt idx="760">
                  <c:v>254</c:v>
                </c:pt>
                <c:pt idx="761">
                  <c:v>447</c:v>
                </c:pt>
                <c:pt idx="762">
                  <c:v>477</c:v>
                </c:pt>
                <c:pt idx="763">
                  <c:v>510</c:v>
                </c:pt>
                <c:pt idx="764">
                  <c:v>458</c:v>
                </c:pt>
                <c:pt idx="765">
                  <c:v>271</c:v>
                </c:pt>
                <c:pt idx="766">
                  <c:v>345</c:v>
                </c:pt>
                <c:pt idx="767">
                  <c:v>360</c:v>
                </c:pt>
                <c:pt idx="768">
                  <c:v>331</c:v>
                </c:pt>
                <c:pt idx="769">
                  <c:v>345</c:v>
                </c:pt>
                <c:pt idx="770">
                  <c:v>343</c:v>
                </c:pt>
                <c:pt idx="771">
                  <c:v>279</c:v>
                </c:pt>
                <c:pt idx="772">
                  <c:v>379</c:v>
                </c:pt>
                <c:pt idx="773">
                  <c:v>414</c:v>
                </c:pt>
                <c:pt idx="774">
                  <c:v>351</c:v>
                </c:pt>
                <c:pt idx="775">
                  <c:v>621</c:v>
                </c:pt>
                <c:pt idx="776">
                  <c:v>368</c:v>
                </c:pt>
                <c:pt idx="777">
                  <c:v>392</c:v>
                </c:pt>
                <c:pt idx="778">
                  <c:v>320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5F0-4BDB-B0DB-C0F0E51740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DailyData!$E$2:$E$881</c15:sqref>
                        </c15:formulaRef>
                      </c:ext>
                    </c:extLst>
                    <c:numCache>
                      <c:formatCode>@</c:formatCode>
                      <c:ptCount val="880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2021</c:v>
                      </c:pt>
                      <c:pt idx="605">
                        <c:v>2021</c:v>
                      </c:pt>
                      <c:pt idx="606">
                        <c:v>2021</c:v>
                      </c:pt>
                      <c:pt idx="607">
                        <c:v>2021</c:v>
                      </c:pt>
                      <c:pt idx="608">
                        <c:v>2021</c:v>
                      </c:pt>
                      <c:pt idx="609">
                        <c:v>2021</c:v>
                      </c:pt>
                      <c:pt idx="610">
                        <c:v>2021</c:v>
                      </c:pt>
                      <c:pt idx="611">
                        <c:v>2021</c:v>
                      </c:pt>
                      <c:pt idx="612">
                        <c:v>2021</c:v>
                      </c:pt>
                      <c:pt idx="613">
                        <c:v>2021</c:v>
                      </c:pt>
                      <c:pt idx="614">
                        <c:v>2021</c:v>
                      </c:pt>
                      <c:pt idx="615">
                        <c:v>2021</c:v>
                      </c:pt>
                      <c:pt idx="616">
                        <c:v>2021</c:v>
                      </c:pt>
                      <c:pt idx="617">
                        <c:v>2021</c:v>
                      </c:pt>
                      <c:pt idx="618">
                        <c:v>2021</c:v>
                      </c:pt>
                      <c:pt idx="619">
                        <c:v>2021</c:v>
                      </c:pt>
                      <c:pt idx="620">
                        <c:v>2021</c:v>
                      </c:pt>
                      <c:pt idx="621">
                        <c:v>2021</c:v>
                      </c:pt>
                      <c:pt idx="622">
                        <c:v>2021</c:v>
                      </c:pt>
                      <c:pt idx="623">
                        <c:v>2021</c:v>
                      </c:pt>
                      <c:pt idx="624">
                        <c:v>2021</c:v>
                      </c:pt>
                      <c:pt idx="625">
                        <c:v>2021</c:v>
                      </c:pt>
                      <c:pt idx="626">
                        <c:v>2021</c:v>
                      </c:pt>
                      <c:pt idx="627">
                        <c:v>2021</c:v>
                      </c:pt>
                      <c:pt idx="628">
                        <c:v>2021</c:v>
                      </c:pt>
                      <c:pt idx="629">
                        <c:v>2021</c:v>
                      </c:pt>
                      <c:pt idx="630">
                        <c:v>2021</c:v>
                      </c:pt>
                      <c:pt idx="631">
                        <c:v>2021</c:v>
                      </c:pt>
                      <c:pt idx="632">
                        <c:v>2021</c:v>
                      </c:pt>
                      <c:pt idx="633">
                        <c:v>2021</c:v>
                      </c:pt>
                      <c:pt idx="634">
                        <c:v>2021</c:v>
                      </c:pt>
                      <c:pt idx="635">
                        <c:v>2021</c:v>
                      </c:pt>
                      <c:pt idx="636">
                        <c:v>2021</c:v>
                      </c:pt>
                      <c:pt idx="637">
                        <c:v>2021</c:v>
                      </c:pt>
                      <c:pt idx="638">
                        <c:v>2021</c:v>
                      </c:pt>
                      <c:pt idx="639">
                        <c:v>2021</c:v>
                      </c:pt>
                      <c:pt idx="640">
                        <c:v>2021</c:v>
                      </c:pt>
                      <c:pt idx="641">
                        <c:v>2021</c:v>
                      </c:pt>
                      <c:pt idx="642">
                        <c:v>2021</c:v>
                      </c:pt>
                      <c:pt idx="643">
                        <c:v>2021</c:v>
                      </c:pt>
                      <c:pt idx="644">
                        <c:v>2021</c:v>
                      </c:pt>
                      <c:pt idx="645">
                        <c:v>2021</c:v>
                      </c:pt>
                      <c:pt idx="646">
                        <c:v>2021</c:v>
                      </c:pt>
                      <c:pt idx="647">
                        <c:v>2021</c:v>
                      </c:pt>
                      <c:pt idx="648">
                        <c:v>2021</c:v>
                      </c:pt>
                      <c:pt idx="649">
                        <c:v>2021</c:v>
                      </c:pt>
                      <c:pt idx="650">
                        <c:v>2021</c:v>
                      </c:pt>
                      <c:pt idx="651">
                        <c:v>2021</c:v>
                      </c:pt>
                      <c:pt idx="652">
                        <c:v>2021</c:v>
                      </c:pt>
                      <c:pt idx="653">
                        <c:v>2021</c:v>
                      </c:pt>
                      <c:pt idx="654">
                        <c:v>2021</c:v>
                      </c:pt>
                      <c:pt idx="655">
                        <c:v>2021</c:v>
                      </c:pt>
                      <c:pt idx="656">
                        <c:v>2021</c:v>
                      </c:pt>
                      <c:pt idx="657">
                        <c:v>2021</c:v>
                      </c:pt>
                      <c:pt idx="658">
                        <c:v>2021</c:v>
                      </c:pt>
                      <c:pt idx="659">
                        <c:v>2021</c:v>
                      </c:pt>
                      <c:pt idx="660">
                        <c:v>2021</c:v>
                      </c:pt>
                      <c:pt idx="661">
                        <c:v>2021</c:v>
                      </c:pt>
                      <c:pt idx="662">
                        <c:v>2021</c:v>
                      </c:pt>
                      <c:pt idx="663">
                        <c:v>2021</c:v>
                      </c:pt>
                      <c:pt idx="664">
                        <c:v>2021</c:v>
                      </c:pt>
                      <c:pt idx="665" formatCode="General">
                        <c:v>2022</c:v>
                      </c:pt>
                      <c:pt idx="666" formatCode="General">
                        <c:v>2022</c:v>
                      </c:pt>
                      <c:pt idx="667" formatCode="General">
                        <c:v>2022</c:v>
                      </c:pt>
                      <c:pt idx="668" formatCode="General">
                        <c:v>2022</c:v>
                      </c:pt>
                      <c:pt idx="669" formatCode="General">
                        <c:v>2022</c:v>
                      </c:pt>
                      <c:pt idx="670" formatCode="General">
                        <c:v>2022</c:v>
                      </c:pt>
                      <c:pt idx="671" formatCode="General">
                        <c:v>2022</c:v>
                      </c:pt>
                      <c:pt idx="672" formatCode="General">
                        <c:v>2022</c:v>
                      </c:pt>
                      <c:pt idx="673" formatCode="General">
                        <c:v>2022</c:v>
                      </c:pt>
                      <c:pt idx="674" formatCode="General">
                        <c:v>2022</c:v>
                      </c:pt>
                      <c:pt idx="675" formatCode="General">
                        <c:v>2022</c:v>
                      </c:pt>
                      <c:pt idx="676" formatCode="General">
                        <c:v>2022</c:v>
                      </c:pt>
                      <c:pt idx="677" formatCode="General">
                        <c:v>2022</c:v>
                      </c:pt>
                      <c:pt idx="678" formatCode="General">
                        <c:v>2022</c:v>
                      </c:pt>
                      <c:pt idx="679" formatCode="General">
                        <c:v>2022</c:v>
                      </c:pt>
                      <c:pt idx="680" formatCode="General">
                        <c:v>2022</c:v>
                      </c:pt>
                      <c:pt idx="681" formatCode="General">
                        <c:v>2022</c:v>
                      </c:pt>
                      <c:pt idx="682" formatCode="General">
                        <c:v>2022</c:v>
                      </c:pt>
                      <c:pt idx="683" formatCode="General">
                        <c:v>2022</c:v>
                      </c:pt>
                      <c:pt idx="684" formatCode="General">
                        <c:v>2022</c:v>
                      </c:pt>
                      <c:pt idx="685" formatCode="General">
                        <c:v>2022</c:v>
                      </c:pt>
                      <c:pt idx="686" formatCode="General">
                        <c:v>2022</c:v>
                      </c:pt>
                      <c:pt idx="687" formatCode="General">
                        <c:v>2022</c:v>
                      </c:pt>
                      <c:pt idx="688" formatCode="General">
                        <c:v>2022</c:v>
                      </c:pt>
                      <c:pt idx="689" formatCode="General">
                        <c:v>2022</c:v>
                      </c:pt>
                      <c:pt idx="690" formatCode="General">
                        <c:v>2022</c:v>
                      </c:pt>
                      <c:pt idx="691" formatCode="General">
                        <c:v>2022</c:v>
                      </c:pt>
                      <c:pt idx="692" formatCode="General">
                        <c:v>2022</c:v>
                      </c:pt>
                      <c:pt idx="693" formatCode="General">
                        <c:v>2022</c:v>
                      </c:pt>
                      <c:pt idx="694" formatCode="General">
                        <c:v>2022</c:v>
                      </c:pt>
                      <c:pt idx="695" formatCode="General">
                        <c:v>2022</c:v>
                      </c:pt>
                      <c:pt idx="696" formatCode="General">
                        <c:v>2022</c:v>
                      </c:pt>
                      <c:pt idx="697" formatCode="General">
                        <c:v>2022</c:v>
                      </c:pt>
                      <c:pt idx="698" formatCode="General">
                        <c:v>2022</c:v>
                      </c:pt>
                      <c:pt idx="699" formatCode="General">
                        <c:v>2022</c:v>
                      </c:pt>
                      <c:pt idx="700" formatCode="General">
                        <c:v>2022</c:v>
                      </c:pt>
                      <c:pt idx="701" formatCode="General">
                        <c:v>2022</c:v>
                      </c:pt>
                      <c:pt idx="702" formatCode="General">
                        <c:v>2022</c:v>
                      </c:pt>
                      <c:pt idx="703" formatCode="General">
                        <c:v>2022</c:v>
                      </c:pt>
                      <c:pt idx="704" formatCode="General">
                        <c:v>2022</c:v>
                      </c:pt>
                      <c:pt idx="705" formatCode="General">
                        <c:v>2022</c:v>
                      </c:pt>
                      <c:pt idx="706" formatCode="General">
                        <c:v>2022</c:v>
                      </c:pt>
                      <c:pt idx="707" formatCode="General">
                        <c:v>2022</c:v>
                      </c:pt>
                      <c:pt idx="708" formatCode="General">
                        <c:v>2022</c:v>
                      </c:pt>
                      <c:pt idx="709" formatCode="General">
                        <c:v>2022</c:v>
                      </c:pt>
                      <c:pt idx="710" formatCode="General">
                        <c:v>2022</c:v>
                      </c:pt>
                      <c:pt idx="711" formatCode="General">
                        <c:v>2022</c:v>
                      </c:pt>
                      <c:pt idx="712" formatCode="General">
                        <c:v>2022</c:v>
                      </c:pt>
                      <c:pt idx="713" formatCode="General">
                        <c:v>2022</c:v>
                      </c:pt>
                      <c:pt idx="714" formatCode="General">
                        <c:v>2022</c:v>
                      </c:pt>
                      <c:pt idx="715" formatCode="General">
                        <c:v>2022</c:v>
                      </c:pt>
                      <c:pt idx="716" formatCode="General">
                        <c:v>2022</c:v>
                      </c:pt>
                      <c:pt idx="717" formatCode="General">
                        <c:v>2022</c:v>
                      </c:pt>
                      <c:pt idx="718" formatCode="General">
                        <c:v>2022</c:v>
                      </c:pt>
                      <c:pt idx="719" formatCode="General">
                        <c:v>2022</c:v>
                      </c:pt>
                      <c:pt idx="720" formatCode="General">
                        <c:v>2022</c:v>
                      </c:pt>
                      <c:pt idx="721" formatCode="General">
                        <c:v>2022</c:v>
                      </c:pt>
                      <c:pt idx="722" formatCode="General">
                        <c:v>2022</c:v>
                      </c:pt>
                      <c:pt idx="723" formatCode="General">
                        <c:v>2022</c:v>
                      </c:pt>
                      <c:pt idx="724" formatCode="General">
                        <c:v>2022</c:v>
                      </c:pt>
                      <c:pt idx="725" formatCode="General">
                        <c:v>2022</c:v>
                      </c:pt>
                      <c:pt idx="726" formatCode="General">
                        <c:v>2022</c:v>
                      </c:pt>
                      <c:pt idx="727" formatCode="General">
                        <c:v>2022</c:v>
                      </c:pt>
                      <c:pt idx="728" formatCode="General">
                        <c:v>2022</c:v>
                      </c:pt>
                      <c:pt idx="729" formatCode="General">
                        <c:v>2022</c:v>
                      </c:pt>
                      <c:pt idx="730" formatCode="General">
                        <c:v>2022</c:v>
                      </c:pt>
                      <c:pt idx="731" formatCode="General">
                        <c:v>2022</c:v>
                      </c:pt>
                      <c:pt idx="732" formatCode="General">
                        <c:v>2022</c:v>
                      </c:pt>
                      <c:pt idx="733" formatCode="General">
                        <c:v>2022</c:v>
                      </c:pt>
                      <c:pt idx="734" formatCode="General">
                        <c:v>2022</c:v>
                      </c:pt>
                      <c:pt idx="735" formatCode="General">
                        <c:v>2022</c:v>
                      </c:pt>
                      <c:pt idx="736" formatCode="General">
                        <c:v>2022</c:v>
                      </c:pt>
                      <c:pt idx="737" formatCode="General">
                        <c:v>2022</c:v>
                      </c:pt>
                      <c:pt idx="738" formatCode="General">
                        <c:v>2022</c:v>
                      </c:pt>
                      <c:pt idx="739" formatCode="General">
                        <c:v>2022</c:v>
                      </c:pt>
                      <c:pt idx="740" formatCode="General">
                        <c:v>2022</c:v>
                      </c:pt>
                      <c:pt idx="741" formatCode="General">
                        <c:v>2022</c:v>
                      </c:pt>
                      <c:pt idx="742" formatCode="General">
                        <c:v>2022</c:v>
                      </c:pt>
                      <c:pt idx="743" formatCode="General">
                        <c:v>2022</c:v>
                      </c:pt>
                      <c:pt idx="744" formatCode="General">
                        <c:v>2022</c:v>
                      </c:pt>
                      <c:pt idx="745" formatCode="General">
                        <c:v>2022</c:v>
                      </c:pt>
                      <c:pt idx="746" formatCode="General">
                        <c:v>2022</c:v>
                      </c:pt>
                      <c:pt idx="747" formatCode="General">
                        <c:v>2022</c:v>
                      </c:pt>
                      <c:pt idx="748" formatCode="General">
                        <c:v>2022</c:v>
                      </c:pt>
                      <c:pt idx="749" formatCode="General">
                        <c:v>2022</c:v>
                      </c:pt>
                      <c:pt idx="750" formatCode="General">
                        <c:v>2022</c:v>
                      </c:pt>
                      <c:pt idx="751" formatCode="General">
                        <c:v>2022</c:v>
                      </c:pt>
                      <c:pt idx="752" formatCode="General">
                        <c:v>2022</c:v>
                      </c:pt>
                      <c:pt idx="753" formatCode="General">
                        <c:v>2022</c:v>
                      </c:pt>
                      <c:pt idx="754" formatCode="General">
                        <c:v>2022</c:v>
                      </c:pt>
                      <c:pt idx="755" formatCode="General">
                        <c:v>2022</c:v>
                      </c:pt>
                      <c:pt idx="756" formatCode="General">
                        <c:v>2022</c:v>
                      </c:pt>
                      <c:pt idx="757" formatCode="General">
                        <c:v>2022</c:v>
                      </c:pt>
                      <c:pt idx="758" formatCode="General">
                        <c:v>2022</c:v>
                      </c:pt>
                      <c:pt idx="759" formatCode="General">
                        <c:v>2022</c:v>
                      </c:pt>
                      <c:pt idx="760" formatCode="General">
                        <c:v>2022</c:v>
                      </c:pt>
                      <c:pt idx="761" formatCode="General">
                        <c:v>2022</c:v>
                      </c:pt>
                      <c:pt idx="762" formatCode="General">
                        <c:v>2022</c:v>
                      </c:pt>
                      <c:pt idx="763" formatCode="General">
                        <c:v>2022</c:v>
                      </c:pt>
                      <c:pt idx="764" formatCode="General">
                        <c:v>2022</c:v>
                      </c:pt>
                      <c:pt idx="765" formatCode="General">
                        <c:v>2022</c:v>
                      </c:pt>
                      <c:pt idx="766" formatCode="General">
                        <c:v>2022</c:v>
                      </c:pt>
                      <c:pt idx="767" formatCode="General">
                        <c:v>2022</c:v>
                      </c:pt>
                      <c:pt idx="768" formatCode="General">
                        <c:v>2022</c:v>
                      </c:pt>
                      <c:pt idx="769" formatCode="General">
                        <c:v>2022</c:v>
                      </c:pt>
                      <c:pt idx="770" formatCode="General">
                        <c:v>2022</c:v>
                      </c:pt>
                      <c:pt idx="771" formatCode="General">
                        <c:v>2022</c:v>
                      </c:pt>
                      <c:pt idx="772" formatCode="General">
                        <c:v>2022</c:v>
                      </c:pt>
                      <c:pt idx="773" formatCode="General">
                        <c:v>2022</c:v>
                      </c:pt>
                      <c:pt idx="774" formatCode="General">
                        <c:v>2022</c:v>
                      </c:pt>
                      <c:pt idx="775" formatCode="General">
                        <c:v>2022</c:v>
                      </c:pt>
                      <c:pt idx="776" formatCode="General">
                        <c:v>2022</c:v>
                      </c:pt>
                      <c:pt idx="777" formatCode="General">
                        <c:v>2022</c:v>
                      </c:pt>
                      <c:pt idx="778" formatCode="General">
                        <c:v>2022</c:v>
                      </c:pt>
                      <c:pt idx="779" formatCode="General">
                        <c:v>2022</c:v>
                      </c:pt>
                      <c:pt idx="780" formatCode="General">
                        <c:v>2022</c:v>
                      </c:pt>
                      <c:pt idx="781" formatCode="General">
                        <c:v>2022</c:v>
                      </c:pt>
                      <c:pt idx="782" formatCode="General">
                        <c:v>2022</c:v>
                      </c:pt>
                      <c:pt idx="783" formatCode="General">
                        <c:v>2022</c:v>
                      </c:pt>
                      <c:pt idx="784" formatCode="General">
                        <c:v>2022</c:v>
                      </c:pt>
                      <c:pt idx="785" formatCode="General">
                        <c:v>2022</c:v>
                      </c:pt>
                      <c:pt idx="786" formatCode="General">
                        <c:v>2022</c:v>
                      </c:pt>
                      <c:pt idx="787" formatCode="General">
                        <c:v>2022</c:v>
                      </c:pt>
                      <c:pt idx="788" formatCode="General">
                        <c:v>2022</c:v>
                      </c:pt>
                      <c:pt idx="789" formatCode="General">
                        <c:v>2022</c:v>
                      </c:pt>
                      <c:pt idx="790" formatCode="General">
                        <c:v>2022</c:v>
                      </c:pt>
                      <c:pt idx="791" formatCode="General">
                        <c:v>2022</c:v>
                      </c:pt>
                      <c:pt idx="792" formatCode="General">
                        <c:v>2022</c:v>
                      </c:pt>
                      <c:pt idx="793" formatCode="General">
                        <c:v>2022</c:v>
                      </c:pt>
                      <c:pt idx="794" formatCode="General">
                        <c:v>2022</c:v>
                      </c:pt>
                      <c:pt idx="795" formatCode="General">
                        <c:v>2022</c:v>
                      </c:pt>
                      <c:pt idx="796" formatCode="General">
                        <c:v>2022</c:v>
                      </c:pt>
                      <c:pt idx="797" formatCode="General">
                        <c:v>2022</c:v>
                      </c:pt>
                      <c:pt idx="798" formatCode="General">
                        <c:v>2022</c:v>
                      </c:pt>
                      <c:pt idx="799" formatCode="General">
                        <c:v>2022</c:v>
                      </c:pt>
                      <c:pt idx="800" formatCode="General">
                        <c:v>2022</c:v>
                      </c:pt>
                      <c:pt idx="801" formatCode="General">
                        <c:v>2022</c:v>
                      </c:pt>
                      <c:pt idx="802" formatCode="General">
                        <c:v>2022</c:v>
                      </c:pt>
                      <c:pt idx="803" formatCode="General">
                        <c:v>2022</c:v>
                      </c:pt>
                      <c:pt idx="804" formatCode="General">
                        <c:v>2022</c:v>
                      </c:pt>
                      <c:pt idx="805" formatCode="General">
                        <c:v>2022</c:v>
                      </c:pt>
                      <c:pt idx="806" formatCode="General">
                        <c:v>2022</c:v>
                      </c:pt>
                      <c:pt idx="807" formatCode="General">
                        <c:v>2022</c:v>
                      </c:pt>
                      <c:pt idx="808" formatCode="General">
                        <c:v>2022</c:v>
                      </c:pt>
                      <c:pt idx="809" formatCode="General">
                        <c:v>2022</c:v>
                      </c:pt>
                      <c:pt idx="810" formatCode="General">
                        <c:v>2022</c:v>
                      </c:pt>
                      <c:pt idx="811" formatCode="General">
                        <c:v>2022</c:v>
                      </c:pt>
                      <c:pt idx="812" formatCode="General">
                        <c:v>2022</c:v>
                      </c:pt>
                      <c:pt idx="813" formatCode="General">
                        <c:v>2022</c:v>
                      </c:pt>
                      <c:pt idx="814" formatCode="General">
                        <c:v>2022</c:v>
                      </c:pt>
                      <c:pt idx="815" formatCode="General">
                        <c:v>2022</c:v>
                      </c:pt>
                      <c:pt idx="816" formatCode="General">
                        <c:v>2022</c:v>
                      </c:pt>
                      <c:pt idx="817" formatCode="General">
                        <c:v>2022</c:v>
                      </c:pt>
                      <c:pt idx="818" formatCode="General">
                        <c:v>2022</c:v>
                      </c:pt>
                      <c:pt idx="819" formatCode="General">
                        <c:v>2022</c:v>
                      </c:pt>
                      <c:pt idx="820" formatCode="General">
                        <c:v>2022</c:v>
                      </c:pt>
                      <c:pt idx="821" formatCode="General">
                        <c:v>2022</c:v>
                      </c:pt>
                      <c:pt idx="822" formatCode="General">
                        <c:v>2022</c:v>
                      </c:pt>
                      <c:pt idx="823" formatCode="General">
                        <c:v>2022</c:v>
                      </c:pt>
                      <c:pt idx="824" formatCode="General">
                        <c:v>2022</c:v>
                      </c:pt>
                      <c:pt idx="825" formatCode="General">
                        <c:v>2022</c:v>
                      </c:pt>
                      <c:pt idx="826" formatCode="General">
                        <c:v>2022</c:v>
                      </c:pt>
                      <c:pt idx="827" formatCode="General">
                        <c:v>2022</c:v>
                      </c:pt>
                      <c:pt idx="828" formatCode="General">
                        <c:v>2022</c:v>
                      </c:pt>
                      <c:pt idx="829" formatCode="General">
                        <c:v>2022</c:v>
                      </c:pt>
                      <c:pt idx="830" formatCode="General">
                        <c:v>2022</c:v>
                      </c:pt>
                      <c:pt idx="831" formatCode="General">
                        <c:v>2022</c:v>
                      </c:pt>
                      <c:pt idx="832" formatCode="General">
                        <c:v>2022</c:v>
                      </c:pt>
                      <c:pt idx="833" formatCode="General">
                        <c:v>2022</c:v>
                      </c:pt>
                      <c:pt idx="834" formatCode="General">
                        <c:v>2022</c:v>
                      </c:pt>
                      <c:pt idx="835" formatCode="General">
                        <c:v>2022</c:v>
                      </c:pt>
                      <c:pt idx="836" formatCode="General">
                        <c:v>2022</c:v>
                      </c:pt>
                      <c:pt idx="837" formatCode="General">
                        <c:v>2022</c:v>
                      </c:pt>
                      <c:pt idx="838" formatCode="General">
                        <c:v>2022</c:v>
                      </c:pt>
                      <c:pt idx="839" formatCode="General">
                        <c:v>2022</c:v>
                      </c:pt>
                      <c:pt idx="840" formatCode="General">
                        <c:v>2022</c:v>
                      </c:pt>
                      <c:pt idx="841" formatCode="General">
                        <c:v>2022</c:v>
                      </c:pt>
                      <c:pt idx="842" formatCode="General">
                        <c:v>2022</c:v>
                      </c:pt>
                      <c:pt idx="843" formatCode="General">
                        <c:v>2022</c:v>
                      </c:pt>
                      <c:pt idx="844" formatCode="General">
                        <c:v>2022</c:v>
                      </c:pt>
                      <c:pt idx="845" formatCode="General">
                        <c:v>2022</c:v>
                      </c:pt>
                      <c:pt idx="846" formatCode="General">
                        <c:v>2022</c:v>
                      </c:pt>
                      <c:pt idx="847" formatCode="General">
                        <c:v>2022</c:v>
                      </c:pt>
                      <c:pt idx="848" formatCode="General">
                        <c:v>2022</c:v>
                      </c:pt>
                      <c:pt idx="849" formatCode="General">
                        <c:v>2022</c:v>
                      </c:pt>
                      <c:pt idx="850" formatCode="General">
                        <c:v>2022</c:v>
                      </c:pt>
                      <c:pt idx="851" formatCode="General">
                        <c:v>2022</c:v>
                      </c:pt>
                      <c:pt idx="852" formatCode="General">
                        <c:v>2022</c:v>
                      </c:pt>
                      <c:pt idx="853" formatCode="General">
                        <c:v>2022</c:v>
                      </c:pt>
                      <c:pt idx="854" formatCode="General">
                        <c:v>2022</c:v>
                      </c:pt>
                      <c:pt idx="855" formatCode="General">
                        <c:v>2022</c:v>
                      </c:pt>
                      <c:pt idx="856" formatCode="General">
                        <c:v>2022</c:v>
                      </c:pt>
                      <c:pt idx="857" formatCode="General">
                        <c:v>2022</c:v>
                      </c:pt>
                      <c:pt idx="858" formatCode="General">
                        <c:v>2022</c:v>
                      </c:pt>
                      <c:pt idx="859" formatCode="General">
                        <c:v>2022</c:v>
                      </c:pt>
                      <c:pt idx="860" formatCode="General">
                        <c:v>2022</c:v>
                      </c:pt>
                      <c:pt idx="861" formatCode="General">
                        <c:v>2022</c:v>
                      </c:pt>
                      <c:pt idx="862" formatCode="General">
                        <c:v>2022</c:v>
                      </c:pt>
                      <c:pt idx="863" formatCode="General">
                        <c:v>2022</c:v>
                      </c:pt>
                      <c:pt idx="864" formatCode="General">
                        <c:v>2022</c:v>
                      </c:pt>
                      <c:pt idx="865" formatCode="General">
                        <c:v>2022</c:v>
                      </c:pt>
                      <c:pt idx="866" formatCode="General">
                        <c:v>2022</c:v>
                      </c:pt>
                      <c:pt idx="867" formatCode="General">
                        <c:v>2022</c:v>
                      </c:pt>
                      <c:pt idx="868" formatCode="General">
                        <c:v>2022</c:v>
                      </c:pt>
                      <c:pt idx="869" formatCode="General">
                        <c:v>2022</c:v>
                      </c:pt>
                      <c:pt idx="870" formatCode="General">
                        <c:v>2022</c:v>
                      </c:pt>
                      <c:pt idx="871" formatCode="General">
                        <c:v>2022</c:v>
                      </c:pt>
                      <c:pt idx="872" formatCode="General">
                        <c:v>2022</c:v>
                      </c:pt>
                      <c:pt idx="873" formatCode="General">
                        <c:v>2022</c:v>
                      </c:pt>
                      <c:pt idx="874" formatCode="General">
                        <c:v>2022</c:v>
                      </c:pt>
                      <c:pt idx="875" formatCode="General">
                        <c:v>2022</c:v>
                      </c:pt>
                      <c:pt idx="876" formatCode="General">
                        <c:v>2022</c:v>
                      </c:pt>
                      <c:pt idx="877" formatCode="General">
                        <c:v>2022</c:v>
                      </c:pt>
                      <c:pt idx="878" formatCode="General">
                        <c:v>2022</c:v>
                      </c:pt>
                      <c:pt idx="879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35F0-4BDB-B0DB-C0F0E51740A2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1340</c:v>
                      </c:pt>
                      <c:pt idx="1">
                        <c:v>1299</c:v>
                      </c:pt>
                      <c:pt idx="2">
                        <c:v>1247</c:v>
                      </c:pt>
                      <c:pt idx="3">
                        <c:v>935</c:v>
                      </c:pt>
                      <c:pt idx="4">
                        <c:v>1384</c:v>
                      </c:pt>
                      <c:pt idx="5">
                        <c:v>1283</c:v>
                      </c:pt>
                      <c:pt idx="6">
                        <c:v>1257</c:v>
                      </c:pt>
                      <c:pt idx="7">
                        <c:v>1291</c:v>
                      </c:pt>
                      <c:pt idx="8">
                        <c:v>1323</c:v>
                      </c:pt>
                      <c:pt idx="9">
                        <c:v>1187</c:v>
                      </c:pt>
                      <c:pt idx="10">
                        <c:v>1200</c:v>
                      </c:pt>
                      <c:pt idx="11">
                        <c:v>1275</c:v>
                      </c:pt>
                      <c:pt idx="12">
                        <c:v>1224</c:v>
                      </c:pt>
                      <c:pt idx="13">
                        <c:v>1164</c:v>
                      </c:pt>
                      <c:pt idx="14">
                        <c:v>1268</c:v>
                      </c:pt>
                      <c:pt idx="15">
                        <c:v>1574</c:v>
                      </c:pt>
                      <c:pt idx="16">
                        <c:v>1219</c:v>
                      </c:pt>
                      <c:pt idx="17">
                        <c:v>1202</c:v>
                      </c:pt>
                      <c:pt idx="18">
                        <c:v>1330</c:v>
                      </c:pt>
                      <c:pt idx="19">
                        <c:v>1225</c:v>
                      </c:pt>
                      <c:pt idx="20">
                        <c:v>1233</c:v>
                      </c:pt>
                      <c:pt idx="21">
                        <c:v>1489</c:v>
                      </c:pt>
                      <c:pt idx="22">
                        <c:v>1732</c:v>
                      </c:pt>
                      <c:pt idx="23">
                        <c:v>1243</c:v>
                      </c:pt>
                      <c:pt idx="24">
                        <c:v>1068</c:v>
                      </c:pt>
                      <c:pt idx="25">
                        <c:v>1304</c:v>
                      </c:pt>
                      <c:pt idx="26">
                        <c:v>1190</c:v>
                      </c:pt>
                      <c:pt idx="27">
                        <c:v>1062</c:v>
                      </c:pt>
                      <c:pt idx="28">
                        <c:v>1428</c:v>
                      </c:pt>
                      <c:pt idx="29">
                        <c:v>1721</c:v>
                      </c:pt>
                      <c:pt idx="30">
                        <c:v>1080</c:v>
                      </c:pt>
                      <c:pt idx="31" formatCode="0">
                        <c:v>1006</c:v>
                      </c:pt>
                      <c:pt idx="32" formatCode="0">
                        <c:v>1122</c:v>
                      </c:pt>
                      <c:pt idx="33" formatCode="0">
                        <c:v>1149</c:v>
                      </c:pt>
                      <c:pt idx="34" formatCode="0">
                        <c:v>1445</c:v>
                      </c:pt>
                      <c:pt idx="35" formatCode="0">
                        <c:v>1801</c:v>
                      </c:pt>
                      <c:pt idx="36" formatCode="0">
                        <c:v>569</c:v>
                      </c:pt>
                      <c:pt idx="37" formatCode="0">
                        <c:v>1381</c:v>
                      </c:pt>
                      <c:pt idx="38" formatCode="0">
                        <c:v>1166</c:v>
                      </c:pt>
                      <c:pt idx="39" formatCode="0">
                        <c:v>1186</c:v>
                      </c:pt>
                      <c:pt idx="40" formatCode="0">
                        <c:v>1250</c:v>
                      </c:pt>
                      <c:pt idx="41" formatCode="0">
                        <c:v>1161</c:v>
                      </c:pt>
                      <c:pt idx="42" formatCode="0">
                        <c:v>902</c:v>
                      </c:pt>
                      <c:pt idx="43" formatCode="0">
                        <c:v>1299</c:v>
                      </c:pt>
                      <c:pt idx="44" formatCode="0">
                        <c:v>1440</c:v>
                      </c:pt>
                      <c:pt idx="45" formatCode="0">
                        <c:v>1500</c:v>
                      </c:pt>
                      <c:pt idx="46" formatCode="0">
                        <c:v>1103</c:v>
                      </c:pt>
                      <c:pt idx="47" formatCode="0">
                        <c:v>743</c:v>
                      </c:pt>
                      <c:pt idx="48" formatCode="0">
                        <c:v>1515</c:v>
                      </c:pt>
                      <c:pt idx="49" formatCode="0">
                        <c:v>1910</c:v>
                      </c:pt>
                      <c:pt idx="50" formatCode="0">
                        <c:v>2259</c:v>
                      </c:pt>
                      <c:pt idx="51" formatCode="0">
                        <c:v>1454</c:v>
                      </c:pt>
                      <c:pt idx="52" formatCode="0">
                        <c:v>1225</c:v>
                      </c:pt>
                      <c:pt idx="53" formatCode="0">
                        <c:v>809</c:v>
                      </c:pt>
                      <c:pt idx="54" formatCode="0">
                        <c:v>1502</c:v>
                      </c:pt>
                      <c:pt idx="55" formatCode="0">
                        <c:v>1514</c:v>
                      </c:pt>
                      <c:pt idx="56" formatCode="0">
                        <c:v>2040</c:v>
                      </c:pt>
                      <c:pt idx="57" formatCode="0">
                        <c:v>2322</c:v>
                      </c:pt>
                      <c:pt idx="58" formatCode="0">
                        <c:v>1399</c:v>
                      </c:pt>
                      <c:pt idx="59" formatCode="0">
                        <c:v>1332</c:v>
                      </c:pt>
                      <c:pt idx="60" formatCode="0">
                        <c:v>1480</c:v>
                      </c:pt>
                      <c:pt idx="61" formatCode="0">
                        <c:v>1546</c:v>
                      </c:pt>
                      <c:pt idx="62" formatCode="0">
                        <c:v>846</c:v>
                      </c:pt>
                      <c:pt idx="63" formatCode="0">
                        <c:v>1580</c:v>
                      </c:pt>
                      <c:pt idx="64" formatCode="0">
                        <c:v>1994</c:v>
                      </c:pt>
                      <c:pt idx="65" formatCode="0">
                        <c:v>1336</c:v>
                      </c:pt>
                      <c:pt idx="66" formatCode="0">
                        <c:v>1462</c:v>
                      </c:pt>
                      <c:pt idx="67" formatCode="0">
                        <c:v>1389</c:v>
                      </c:pt>
                      <c:pt idx="68" formatCode="0">
                        <c:v>659</c:v>
                      </c:pt>
                      <c:pt idx="69" formatCode="0">
                        <c:v>926</c:v>
                      </c:pt>
                      <c:pt idx="70" formatCode="0">
                        <c:v>1523</c:v>
                      </c:pt>
                      <c:pt idx="71" formatCode="0">
                        <c:v>1603</c:v>
                      </c:pt>
                      <c:pt idx="72" formatCode="0">
                        <c:v>1410</c:v>
                      </c:pt>
                      <c:pt idx="73" formatCode="0">
                        <c:v>1426</c:v>
                      </c:pt>
                      <c:pt idx="74" formatCode="0">
                        <c:v>1244</c:v>
                      </c:pt>
                      <c:pt idx="75" formatCode="0">
                        <c:v>1324</c:v>
                      </c:pt>
                      <c:pt idx="76" formatCode="0">
                        <c:v>1053</c:v>
                      </c:pt>
                      <c:pt idx="77" formatCode="0">
                        <c:v>1292</c:v>
                      </c:pt>
                      <c:pt idx="78" formatCode="0">
                        <c:v>1381</c:v>
                      </c:pt>
                      <c:pt idx="79" formatCode="0">
                        <c:v>1013</c:v>
                      </c:pt>
                      <c:pt idx="80" formatCode="0">
                        <c:v>940</c:v>
                      </c:pt>
                      <c:pt idx="81" formatCode="0">
                        <c:v>1304</c:v>
                      </c:pt>
                      <c:pt idx="82" formatCode="0">
                        <c:v>1260</c:v>
                      </c:pt>
                      <c:pt idx="83" formatCode="0">
                        <c:v>1164</c:v>
                      </c:pt>
                      <c:pt idx="84" formatCode="0">
                        <c:v>2001</c:v>
                      </c:pt>
                      <c:pt idx="85" formatCode="0">
                        <c:v>1523</c:v>
                      </c:pt>
                      <c:pt idx="86" formatCode="0">
                        <c:v>1374</c:v>
                      </c:pt>
                      <c:pt idx="87" formatCode="0">
                        <c:v>1669</c:v>
                      </c:pt>
                      <c:pt idx="88" formatCode="0">
                        <c:v>1116</c:v>
                      </c:pt>
                      <c:pt idx="89" formatCode="0">
                        <c:v>1746</c:v>
                      </c:pt>
                      <c:pt idx="90" formatCode="0">
                        <c:v>1890</c:v>
                      </c:pt>
                      <c:pt idx="91" formatCode="0">
                        <c:v>701</c:v>
                      </c:pt>
                      <c:pt idx="92" formatCode="0">
                        <c:v>100</c:v>
                      </c:pt>
                      <c:pt idx="93" formatCode="0">
                        <c:v>337</c:v>
                      </c:pt>
                      <c:pt idx="94" formatCode="0">
                        <c:v>940</c:v>
                      </c:pt>
                      <c:pt idx="95" formatCode="0">
                        <c:v>893</c:v>
                      </c:pt>
                      <c:pt idx="96" formatCode="0">
                        <c:v>1578</c:v>
                      </c:pt>
                      <c:pt idx="97" formatCode="0">
                        <c:v>1250</c:v>
                      </c:pt>
                      <c:pt idx="98" formatCode="0">
                        <c:v>1692</c:v>
                      </c:pt>
                      <c:pt idx="99" formatCode="0">
                        <c:v>1261</c:v>
                      </c:pt>
                      <c:pt idx="100" formatCode="0">
                        <c:v>1113</c:v>
                      </c:pt>
                      <c:pt idx="101" formatCode="0">
                        <c:v>1281</c:v>
                      </c:pt>
                      <c:pt idx="102" formatCode="0">
                        <c:v>1274</c:v>
                      </c:pt>
                      <c:pt idx="103" formatCode="0">
                        <c:v>1224</c:v>
                      </c:pt>
                      <c:pt idx="104" formatCode="0">
                        <c:v>1177</c:v>
                      </c:pt>
                      <c:pt idx="105" formatCode="0">
                        <c:v>1239</c:v>
                      </c:pt>
                      <c:pt idx="106" formatCode="0">
                        <c:v>914</c:v>
                      </c:pt>
                      <c:pt idx="107" formatCode="0">
                        <c:v>689</c:v>
                      </c:pt>
                      <c:pt idx="108" formatCode="0">
                        <c:v>680</c:v>
                      </c:pt>
                      <c:pt idx="109" formatCode="0">
                        <c:v>376</c:v>
                      </c:pt>
                      <c:pt idx="110" formatCode="0">
                        <c:v>897</c:v>
                      </c:pt>
                      <c:pt idx="111" formatCode="0">
                        <c:v>1070</c:v>
                      </c:pt>
                      <c:pt idx="112" formatCode="0">
                        <c:v>1358</c:v>
                      </c:pt>
                      <c:pt idx="113" formatCode="0">
                        <c:v>1189</c:v>
                      </c:pt>
                      <c:pt idx="114" formatCode="0">
                        <c:v>972</c:v>
                      </c:pt>
                      <c:pt idx="115" formatCode="0">
                        <c:v>1012</c:v>
                      </c:pt>
                      <c:pt idx="116" formatCode="0">
                        <c:v>850</c:v>
                      </c:pt>
                      <c:pt idx="117" formatCode="0">
                        <c:v>850</c:v>
                      </c:pt>
                      <c:pt idx="118" formatCode="0">
                        <c:v>1106</c:v>
                      </c:pt>
                      <c:pt idx="119" formatCode="0">
                        <c:v>1132</c:v>
                      </c:pt>
                      <c:pt idx="120" formatCode="0">
                        <c:v>1061</c:v>
                      </c:pt>
                      <c:pt idx="121" formatCode="0">
                        <c:v>483</c:v>
                      </c:pt>
                      <c:pt idx="122" formatCode="0">
                        <c:v>741</c:v>
                      </c:pt>
                      <c:pt idx="123" formatCode="0">
                        <c:v>1083</c:v>
                      </c:pt>
                      <c:pt idx="124" formatCode="0">
                        <c:v>1085</c:v>
                      </c:pt>
                      <c:pt idx="125" formatCode="0">
                        <c:v>960</c:v>
                      </c:pt>
                      <c:pt idx="126" formatCode="0">
                        <c:v>915</c:v>
                      </c:pt>
                      <c:pt idx="127" formatCode="0">
                        <c:v>769</c:v>
                      </c:pt>
                      <c:pt idx="128" formatCode="0">
                        <c:v>791</c:v>
                      </c:pt>
                      <c:pt idx="129" formatCode="0">
                        <c:v>863</c:v>
                      </c:pt>
                      <c:pt idx="130" formatCode="0">
                        <c:v>698</c:v>
                      </c:pt>
                      <c:pt idx="131" formatCode="0">
                        <c:v>667</c:v>
                      </c:pt>
                      <c:pt idx="132" formatCode="0">
                        <c:v>881</c:v>
                      </c:pt>
                      <c:pt idx="133" formatCode="0">
                        <c:v>1289</c:v>
                      </c:pt>
                      <c:pt idx="134" formatCode="0">
                        <c:v>1060</c:v>
                      </c:pt>
                      <c:pt idx="135" formatCode="0">
                        <c:v>941</c:v>
                      </c:pt>
                      <c:pt idx="136" formatCode="0">
                        <c:v>1096</c:v>
                      </c:pt>
                      <c:pt idx="137" formatCode="0">
                        <c:v>938</c:v>
                      </c:pt>
                      <c:pt idx="138" formatCode="0">
                        <c:v>699</c:v>
                      </c:pt>
                      <c:pt idx="139" formatCode="0">
                        <c:v>604</c:v>
                      </c:pt>
                      <c:pt idx="140" formatCode="0">
                        <c:v>853</c:v>
                      </c:pt>
                      <c:pt idx="141" formatCode="0">
                        <c:v>577</c:v>
                      </c:pt>
                      <c:pt idx="142" formatCode="0">
                        <c:v>798</c:v>
                      </c:pt>
                      <c:pt idx="143" formatCode="0">
                        <c:v>697</c:v>
                      </c:pt>
                      <c:pt idx="144" formatCode="0">
                        <c:v>1027</c:v>
                      </c:pt>
                      <c:pt idx="145" formatCode="0">
                        <c:v>943</c:v>
                      </c:pt>
                      <c:pt idx="146" formatCode="0">
                        <c:v>905</c:v>
                      </c:pt>
                      <c:pt idx="147" formatCode="0">
                        <c:v>1206</c:v>
                      </c:pt>
                      <c:pt idx="148" formatCode="0">
                        <c:v>813</c:v>
                      </c:pt>
                      <c:pt idx="149" formatCode="0">
                        <c:v>1021</c:v>
                      </c:pt>
                      <c:pt idx="150" formatCode="0">
                        <c:v>1062</c:v>
                      </c:pt>
                      <c:pt idx="151" formatCode="0">
                        <c:v>973</c:v>
                      </c:pt>
                      <c:pt idx="152" formatCode="0">
                        <c:v>1030</c:v>
                      </c:pt>
                      <c:pt idx="153" formatCode="0">
                        <c:v>967</c:v>
                      </c:pt>
                      <c:pt idx="154" formatCode="0">
                        <c:v>1049</c:v>
                      </c:pt>
                      <c:pt idx="155" formatCode="0">
                        <c:v>928</c:v>
                      </c:pt>
                      <c:pt idx="156" formatCode="0">
                        <c:v>831</c:v>
                      </c:pt>
                      <c:pt idx="157" formatCode="0">
                        <c:v>936</c:v>
                      </c:pt>
                      <c:pt idx="158" formatCode="0">
                        <c:v>937</c:v>
                      </c:pt>
                      <c:pt idx="159" formatCode="0">
                        <c:v>839</c:v>
                      </c:pt>
                      <c:pt idx="160" formatCode="0">
                        <c:v>724</c:v>
                      </c:pt>
                      <c:pt idx="161" formatCode="0">
                        <c:v>1047</c:v>
                      </c:pt>
                      <c:pt idx="162" formatCode="0">
                        <c:v>925</c:v>
                      </c:pt>
                      <c:pt idx="163" formatCode="0">
                        <c:v>1031</c:v>
                      </c:pt>
                      <c:pt idx="164" formatCode="0">
                        <c:v>1058</c:v>
                      </c:pt>
                      <c:pt idx="165" formatCode="0">
                        <c:v>1000</c:v>
                      </c:pt>
                      <c:pt idx="166" formatCode="0">
                        <c:v>894</c:v>
                      </c:pt>
                      <c:pt idx="167" formatCode="0">
                        <c:v>1086</c:v>
                      </c:pt>
                      <c:pt idx="168" formatCode="0">
                        <c:v>1273</c:v>
                      </c:pt>
                      <c:pt idx="169" formatCode="0">
                        <c:v>891</c:v>
                      </c:pt>
                      <c:pt idx="170" formatCode="0">
                        <c:v>805</c:v>
                      </c:pt>
                      <c:pt idx="171" formatCode="0">
                        <c:v>865</c:v>
                      </c:pt>
                      <c:pt idx="172" formatCode="0">
                        <c:v>559</c:v>
                      </c:pt>
                      <c:pt idx="173" formatCode="0">
                        <c:v>374</c:v>
                      </c:pt>
                      <c:pt idx="174" formatCode="0">
                        <c:v>822</c:v>
                      </c:pt>
                      <c:pt idx="175" formatCode="0">
                        <c:v>979</c:v>
                      </c:pt>
                      <c:pt idx="176" formatCode="0">
                        <c:v>917</c:v>
                      </c:pt>
                      <c:pt idx="177" formatCode="0">
                        <c:v>924</c:v>
                      </c:pt>
                      <c:pt idx="178" formatCode="0">
                        <c:v>999</c:v>
                      </c:pt>
                      <c:pt idx="179" formatCode="0">
                        <c:v>973</c:v>
                      </c:pt>
                      <c:pt idx="180" formatCode="0">
                        <c:v>956</c:v>
                      </c:pt>
                      <c:pt idx="181" formatCode="0">
                        <c:v>1049</c:v>
                      </c:pt>
                      <c:pt idx="182" formatCode="0">
                        <c:v>1147</c:v>
                      </c:pt>
                      <c:pt idx="183" formatCode="0">
                        <c:v>1029</c:v>
                      </c:pt>
                      <c:pt idx="184" formatCode="0">
                        <c:v>1154</c:v>
                      </c:pt>
                      <c:pt idx="185" formatCode="0">
                        <c:v>1211</c:v>
                      </c:pt>
                      <c:pt idx="186" formatCode="0">
                        <c:v>945</c:v>
                      </c:pt>
                      <c:pt idx="187" formatCode="0">
                        <c:v>921</c:v>
                      </c:pt>
                      <c:pt idx="188" formatCode="0">
                        <c:v>836</c:v>
                      </c:pt>
                      <c:pt idx="189" formatCode="0">
                        <c:v>807</c:v>
                      </c:pt>
                      <c:pt idx="190" formatCode="0">
                        <c:v>963</c:v>
                      </c:pt>
                      <c:pt idx="191" formatCode="0">
                        <c:v>688</c:v>
                      </c:pt>
                      <c:pt idx="192" formatCode="0">
                        <c:v>678</c:v>
                      </c:pt>
                      <c:pt idx="193" formatCode="0">
                        <c:v>983</c:v>
                      </c:pt>
                      <c:pt idx="194" formatCode="0">
                        <c:v>1061</c:v>
                      </c:pt>
                      <c:pt idx="195" formatCode="0">
                        <c:v>716</c:v>
                      </c:pt>
                      <c:pt idx="196" formatCode="0">
                        <c:v>258</c:v>
                      </c:pt>
                      <c:pt idx="197" formatCode="0">
                        <c:v>523</c:v>
                      </c:pt>
                      <c:pt idx="198" formatCode="0">
                        <c:v>329</c:v>
                      </c:pt>
                      <c:pt idx="199" formatCode="0">
                        <c:v>933</c:v>
                      </c:pt>
                      <c:pt idx="200" formatCode="0">
                        <c:v>1070</c:v>
                      </c:pt>
                      <c:pt idx="201" formatCode="0">
                        <c:v>1027</c:v>
                      </c:pt>
                      <c:pt idx="202" formatCode="0">
                        <c:v>1158</c:v>
                      </c:pt>
                      <c:pt idx="203" formatCode="0">
                        <c:v>1184</c:v>
                      </c:pt>
                      <c:pt idx="204" formatCode="0">
                        <c:v>1214</c:v>
                      </c:pt>
                      <c:pt idx="205" formatCode="0">
                        <c:v>1174</c:v>
                      </c:pt>
                      <c:pt idx="206" formatCode="0">
                        <c:v>1311</c:v>
                      </c:pt>
                      <c:pt idx="207" formatCode="0">
                        <c:v>1302</c:v>
                      </c:pt>
                      <c:pt idx="208" formatCode="0">
                        <c:v>1323</c:v>
                      </c:pt>
                      <c:pt idx="209" formatCode="0">
                        <c:v>1282</c:v>
                      </c:pt>
                      <c:pt idx="210" formatCode="0">
                        <c:v>1624</c:v>
                      </c:pt>
                      <c:pt idx="211" formatCode="0">
                        <c:v>1405</c:v>
                      </c:pt>
                      <c:pt idx="212" formatCode="0">
                        <c:v>1253</c:v>
                      </c:pt>
                      <c:pt idx="213" formatCode="0">
                        <c:v>1141</c:v>
                      </c:pt>
                      <c:pt idx="214" formatCode="0">
                        <c:v>1073</c:v>
                      </c:pt>
                      <c:pt idx="215" formatCode="0">
                        <c:v>895</c:v>
                      </c:pt>
                      <c:pt idx="216" formatCode="0">
                        <c:v>651</c:v>
                      </c:pt>
                      <c:pt idx="217" formatCode="0">
                        <c:v>1402</c:v>
                      </c:pt>
                      <c:pt idx="218" formatCode="0">
                        <c:v>1217</c:v>
                      </c:pt>
                      <c:pt idx="219" formatCode="0">
                        <c:v>1090</c:v>
                      </c:pt>
                      <c:pt idx="220" formatCode="0">
                        <c:v>1192</c:v>
                      </c:pt>
                      <c:pt idx="221" formatCode="0">
                        <c:v>1177</c:v>
                      </c:pt>
                      <c:pt idx="222" formatCode="0">
                        <c:v>1056</c:v>
                      </c:pt>
                      <c:pt idx="223" formatCode="0">
                        <c:v>1090</c:v>
                      </c:pt>
                      <c:pt idx="224" formatCode="0">
                        <c:v>1691</c:v>
                      </c:pt>
                      <c:pt idx="225" formatCode="0">
                        <c:v>1545</c:v>
                      </c:pt>
                      <c:pt idx="226" formatCode="0">
                        <c:v>1189</c:v>
                      </c:pt>
                      <c:pt idx="227" formatCode="0">
                        <c:v>1238</c:v>
                      </c:pt>
                      <c:pt idx="228" formatCode="0">
                        <c:v>1242</c:v>
                      </c:pt>
                      <c:pt idx="229" formatCode="0">
                        <c:v>1094</c:v>
                      </c:pt>
                      <c:pt idx="230" formatCode="0">
                        <c:v>715</c:v>
                      </c:pt>
                      <c:pt idx="231" formatCode="0">
                        <c:v>1345</c:v>
                      </c:pt>
                      <c:pt idx="232" formatCode="0">
                        <c:v>1740</c:v>
                      </c:pt>
                      <c:pt idx="233" formatCode="0">
                        <c:v>1464</c:v>
                      </c:pt>
                      <c:pt idx="234" formatCode="0">
                        <c:v>647</c:v>
                      </c:pt>
                      <c:pt idx="235" formatCode="0">
                        <c:v>330</c:v>
                      </c:pt>
                      <c:pt idx="236" formatCode="0">
                        <c:v>1090</c:v>
                      </c:pt>
                      <c:pt idx="237" formatCode="0">
                        <c:v>936</c:v>
                      </c:pt>
                      <c:pt idx="238" formatCode="0">
                        <c:v>1314</c:v>
                      </c:pt>
                      <c:pt idx="239" formatCode="0">
                        <c:v>1273</c:v>
                      </c:pt>
                      <c:pt idx="240" formatCode="0">
                        <c:v>974</c:v>
                      </c:pt>
                      <c:pt idx="241" formatCode="0">
                        <c:v>1013</c:v>
                      </c:pt>
                      <c:pt idx="242" formatCode="0">
                        <c:v>972</c:v>
                      </c:pt>
                      <c:pt idx="243" formatCode="0">
                        <c:v>1124</c:v>
                      </c:pt>
                      <c:pt idx="244" formatCode="0">
                        <c:v>1079</c:v>
                      </c:pt>
                      <c:pt idx="245" formatCode="0">
                        <c:v>1249</c:v>
                      </c:pt>
                      <c:pt idx="246" formatCode="0">
                        <c:v>1192</c:v>
                      </c:pt>
                      <c:pt idx="247" formatCode="0">
                        <c:v>1205</c:v>
                      </c:pt>
                      <c:pt idx="248" formatCode="0">
                        <c:v>1056</c:v>
                      </c:pt>
                      <c:pt idx="249" formatCode="0">
                        <c:v>1038</c:v>
                      </c:pt>
                      <c:pt idx="250" formatCode="0">
                        <c:v>1138</c:v>
                      </c:pt>
                      <c:pt idx="251" formatCode="0">
                        <c:v>1155</c:v>
                      </c:pt>
                      <c:pt idx="252" formatCode="0">
                        <c:v>1406</c:v>
                      </c:pt>
                      <c:pt idx="253" formatCode="0">
                        <c:v>1286</c:v>
                      </c:pt>
                      <c:pt idx="254" formatCode="0">
                        <c:v>1016</c:v>
                      </c:pt>
                      <c:pt idx="255" formatCode="0">
                        <c:v>1144</c:v>
                      </c:pt>
                      <c:pt idx="256" formatCode="0">
                        <c:v>942</c:v>
                      </c:pt>
                      <c:pt idx="257" formatCode="0">
                        <c:v>1027</c:v>
                      </c:pt>
                      <c:pt idx="258" formatCode="0">
                        <c:v>1123</c:v>
                      </c:pt>
                      <c:pt idx="259" formatCode="0">
                        <c:v>1252</c:v>
                      </c:pt>
                      <c:pt idx="260" formatCode="0">
                        <c:v>1168</c:v>
                      </c:pt>
                      <c:pt idx="261" formatCode="0">
                        <c:v>1005</c:v>
                      </c:pt>
                      <c:pt idx="262" formatCode="0">
                        <c:v>1205</c:v>
                      </c:pt>
                      <c:pt idx="263" formatCode="0">
                        <c:v>711</c:v>
                      </c:pt>
                      <c:pt idx="264" formatCode="0">
                        <c:v>1903</c:v>
                      </c:pt>
                      <c:pt idx="265" formatCode="0">
                        <c:v>933</c:v>
                      </c:pt>
                      <c:pt idx="266" formatCode="0">
                        <c:v>905</c:v>
                      </c:pt>
                      <c:pt idx="267" formatCode="0">
                        <c:v>254</c:v>
                      </c:pt>
                      <c:pt idx="268" formatCode="0">
                        <c:v>1040</c:v>
                      </c:pt>
                      <c:pt idx="269" formatCode="0">
                        <c:v>753</c:v>
                      </c:pt>
                      <c:pt idx="270" formatCode="0">
                        <c:v>887</c:v>
                      </c:pt>
                      <c:pt idx="271" formatCode="0">
                        <c:v>824</c:v>
                      </c:pt>
                      <c:pt idx="272" formatCode="0">
                        <c:v>870</c:v>
                      </c:pt>
                      <c:pt idx="273" formatCode="0">
                        <c:v>1013</c:v>
                      </c:pt>
                      <c:pt idx="274" formatCode="0">
                        <c:v>750</c:v>
                      </c:pt>
                      <c:pt idx="275" formatCode="0">
                        <c:v>983</c:v>
                      </c:pt>
                      <c:pt idx="276" formatCode="0">
                        <c:v>906</c:v>
                      </c:pt>
                      <c:pt idx="277" formatCode="0">
                        <c:v>1206</c:v>
                      </c:pt>
                      <c:pt idx="278" formatCode="0">
                        <c:v>1117</c:v>
                      </c:pt>
                      <c:pt idx="279" formatCode="0">
                        <c:v>1171</c:v>
                      </c:pt>
                      <c:pt idx="280" formatCode="0">
                        <c:v>901</c:v>
                      </c:pt>
                      <c:pt idx="281" formatCode="0">
                        <c:v>1103</c:v>
                      </c:pt>
                      <c:pt idx="282" formatCode="0">
                        <c:v>650</c:v>
                      </c:pt>
                      <c:pt idx="283" formatCode="0">
                        <c:v>480</c:v>
                      </c:pt>
                      <c:pt idx="284" formatCode="0">
                        <c:v>631</c:v>
                      </c:pt>
                      <c:pt idx="285" formatCode="0">
                        <c:v>713</c:v>
                      </c:pt>
                      <c:pt idx="286" formatCode="0">
                        <c:v>826</c:v>
                      </c:pt>
                      <c:pt idx="287" formatCode="0">
                        <c:v>1170</c:v>
                      </c:pt>
                      <c:pt idx="288" formatCode="0">
                        <c:v>786</c:v>
                      </c:pt>
                      <c:pt idx="289" formatCode="0">
                        <c:v>939</c:v>
                      </c:pt>
                      <c:pt idx="290" formatCode="0">
                        <c:v>1009</c:v>
                      </c:pt>
                      <c:pt idx="291" formatCode="0">
                        <c:v>713</c:v>
                      </c:pt>
                      <c:pt idx="292" formatCode="0">
                        <c:v>866</c:v>
                      </c:pt>
                      <c:pt idx="293" formatCode="0">
                        <c:v>691</c:v>
                      </c:pt>
                      <c:pt idx="294" formatCode="0">
                        <c:v>897</c:v>
                      </c:pt>
                      <c:pt idx="295" formatCode="0">
                        <c:v>1285</c:v>
                      </c:pt>
                      <c:pt idx="296" formatCode="0">
                        <c:v>1206</c:v>
                      </c:pt>
                      <c:pt idx="297" formatCode="0">
                        <c:v>1187</c:v>
                      </c:pt>
                      <c:pt idx="298" formatCode="0">
                        <c:v>1091</c:v>
                      </c:pt>
                      <c:pt idx="299" formatCode="0">
                        <c:v>639</c:v>
                      </c:pt>
                      <c:pt idx="300" formatCode="0">
                        <c:v>1788</c:v>
                      </c:pt>
                      <c:pt idx="301" formatCode="0">
                        <c:v>1249</c:v>
                      </c:pt>
                      <c:pt idx="302" formatCode="0">
                        <c:v>1260</c:v>
                      </c:pt>
                      <c:pt idx="303" formatCode="0">
                        <c:v>1023</c:v>
                      </c:pt>
                      <c:pt idx="304" formatCode="0">
                        <c:v>1102</c:v>
                      </c:pt>
                      <c:pt idx="305" formatCode="0">
                        <c:v>796</c:v>
                      </c:pt>
                      <c:pt idx="306" formatCode="0">
                        <c:v>567</c:v>
                      </c:pt>
                      <c:pt idx="307" formatCode="0">
                        <c:v>528</c:v>
                      </c:pt>
                      <c:pt idx="308" formatCode="0">
                        <c:v>775</c:v>
                      </c:pt>
                      <c:pt idx="309" formatCode="0">
                        <c:v>494</c:v>
                      </c:pt>
                      <c:pt idx="310" formatCode="0">
                        <c:v>412</c:v>
                      </c:pt>
                      <c:pt idx="311" formatCode="0">
                        <c:v>471</c:v>
                      </c:pt>
                      <c:pt idx="312" formatCode="0">
                        <c:v>737</c:v>
                      </c:pt>
                      <c:pt idx="313" formatCode="0">
                        <c:v>1034</c:v>
                      </c:pt>
                      <c:pt idx="314" formatCode="0">
                        <c:v>843</c:v>
                      </c:pt>
                      <c:pt idx="315" formatCode="0">
                        <c:v>1207</c:v>
                      </c:pt>
                      <c:pt idx="316" formatCode="0">
                        <c:v>1111</c:v>
                      </c:pt>
                      <c:pt idx="317" formatCode="0">
                        <c:v>1163</c:v>
                      </c:pt>
                      <c:pt idx="318" formatCode="0">
                        <c:v>1094</c:v>
                      </c:pt>
                      <c:pt idx="319" formatCode="0">
                        <c:v>881</c:v>
                      </c:pt>
                      <c:pt idx="320" formatCode="0">
                        <c:v>988</c:v>
                      </c:pt>
                      <c:pt idx="321" formatCode="0">
                        <c:v>553</c:v>
                      </c:pt>
                      <c:pt idx="322" formatCode="0">
                        <c:v>1002</c:v>
                      </c:pt>
                      <c:pt idx="323" formatCode="0">
                        <c:v>1374</c:v>
                      </c:pt>
                      <c:pt idx="324" formatCode="0">
                        <c:v>909</c:v>
                      </c:pt>
                      <c:pt idx="325" formatCode="0">
                        <c:v>707</c:v>
                      </c:pt>
                      <c:pt idx="326" formatCode="0">
                        <c:v>864</c:v>
                      </c:pt>
                      <c:pt idx="327" formatCode="0">
                        <c:v>826</c:v>
                      </c:pt>
                      <c:pt idx="328" formatCode="0">
                        <c:v>840</c:v>
                      </c:pt>
                      <c:pt idx="329" formatCode="0">
                        <c:v>1126</c:v>
                      </c:pt>
                      <c:pt idx="330" formatCode="0">
                        <c:v>1646</c:v>
                      </c:pt>
                      <c:pt idx="331" formatCode="0">
                        <c:v>793</c:v>
                      </c:pt>
                      <c:pt idx="332" formatCode="0">
                        <c:v>671</c:v>
                      </c:pt>
                      <c:pt idx="333" formatCode="0">
                        <c:v>865</c:v>
                      </c:pt>
                      <c:pt idx="334" formatCode="0">
                        <c:v>985</c:v>
                      </c:pt>
                      <c:pt idx="335" formatCode="0">
                        <c:v>523</c:v>
                      </c:pt>
                      <c:pt idx="336" formatCode="0">
                        <c:v>601</c:v>
                      </c:pt>
                      <c:pt idx="337" formatCode="0">
                        <c:v>1017</c:v>
                      </c:pt>
                      <c:pt idx="338" formatCode="0">
                        <c:v>840</c:v>
                      </c:pt>
                      <c:pt idx="339" formatCode="0">
                        <c:v>1120</c:v>
                      </c:pt>
                      <c:pt idx="340" formatCode="0">
                        <c:v>869</c:v>
                      </c:pt>
                      <c:pt idx="341" formatCode="0">
                        <c:v>541</c:v>
                      </c:pt>
                      <c:pt idx="342" formatCode="0">
                        <c:v>351</c:v>
                      </c:pt>
                      <c:pt idx="343" formatCode="0">
                        <c:v>522</c:v>
                      </c:pt>
                      <c:pt idx="344" formatCode="0">
                        <c:v>488</c:v>
                      </c:pt>
                      <c:pt idx="345" formatCode="0">
                        <c:v>159</c:v>
                      </c:pt>
                      <c:pt idx="346" formatCode="0">
                        <c:v>499</c:v>
                      </c:pt>
                      <c:pt idx="347" formatCode="0">
                        <c:v>345</c:v>
                      </c:pt>
                      <c:pt idx="348" formatCode="0">
                        <c:v>221</c:v>
                      </c:pt>
                      <c:pt idx="349" formatCode="0">
                        <c:v>487</c:v>
                      </c:pt>
                      <c:pt idx="350" formatCode="0">
                        <c:v>1083</c:v>
                      </c:pt>
                      <c:pt idx="351" formatCode="0">
                        <c:v>1181</c:v>
                      </c:pt>
                      <c:pt idx="352" formatCode="0">
                        <c:v>1081</c:v>
                      </c:pt>
                      <c:pt idx="353" formatCode="0">
                        <c:v>1154</c:v>
                      </c:pt>
                      <c:pt idx="354" formatCode="0">
                        <c:v>947</c:v>
                      </c:pt>
                      <c:pt idx="355" formatCode="0">
                        <c:v>1055</c:v>
                      </c:pt>
                      <c:pt idx="356" formatCode="0">
                        <c:v>1067</c:v>
                      </c:pt>
                      <c:pt idx="357" formatCode="0">
                        <c:v>1478</c:v>
                      </c:pt>
                      <c:pt idx="358" formatCode="0">
                        <c:v>1489</c:v>
                      </c:pt>
                      <c:pt idx="359" formatCode="0">
                        <c:v>633</c:v>
                      </c:pt>
                      <c:pt idx="360" formatCode="0">
                        <c:v>277</c:v>
                      </c:pt>
                      <c:pt idx="361" formatCode="0">
                        <c:v>960</c:v>
                      </c:pt>
                      <c:pt idx="362" formatCode="0">
                        <c:v>1127</c:v>
                      </c:pt>
                      <c:pt idx="363" formatCode="0">
                        <c:v>809</c:v>
                      </c:pt>
                      <c:pt idx="364" formatCode="0">
                        <c:v>1467</c:v>
                      </c:pt>
                      <c:pt idx="365" formatCode="0">
                        <c:v>1339</c:v>
                      </c:pt>
                      <c:pt idx="366" formatCode="0">
                        <c:v>1135</c:v>
                      </c:pt>
                      <c:pt idx="367" formatCode="0">
                        <c:v>1201</c:v>
                      </c:pt>
                      <c:pt idx="368" formatCode="0">
                        <c:v>1173</c:v>
                      </c:pt>
                      <c:pt idx="369" formatCode="0">
                        <c:v>1423</c:v>
                      </c:pt>
                      <c:pt idx="370" formatCode="0">
                        <c:v>1165</c:v>
                      </c:pt>
                      <c:pt idx="371" formatCode="0">
                        <c:v>1863</c:v>
                      </c:pt>
                      <c:pt idx="372" formatCode="0">
                        <c:v>1542</c:v>
                      </c:pt>
                      <c:pt idx="373" formatCode="0">
                        <c:v>893</c:v>
                      </c:pt>
                      <c:pt idx="374" formatCode="0">
                        <c:v>1202</c:v>
                      </c:pt>
                      <c:pt idx="375" formatCode="0">
                        <c:v>746</c:v>
                      </c:pt>
                      <c:pt idx="376" formatCode="0">
                        <c:v>1201</c:v>
                      </c:pt>
                      <c:pt idx="377" formatCode="0">
                        <c:v>905</c:v>
                      </c:pt>
                      <c:pt idx="378" formatCode="0">
                        <c:v>1192</c:v>
                      </c:pt>
                      <c:pt idx="379" formatCode="0">
                        <c:v>1690</c:v>
                      </c:pt>
                      <c:pt idx="380" formatCode="0">
                        <c:v>1314</c:v>
                      </c:pt>
                      <c:pt idx="382" formatCode="0">
                        <c:v>533</c:v>
                      </c:pt>
                      <c:pt idx="383" formatCode="0">
                        <c:v>822</c:v>
                      </c:pt>
                      <c:pt idx="384" formatCode="0">
                        <c:v>1001</c:v>
                      </c:pt>
                      <c:pt idx="385" formatCode="0">
                        <c:v>1363</c:v>
                      </c:pt>
                      <c:pt idx="386" formatCode="0">
                        <c:v>1055</c:v>
                      </c:pt>
                      <c:pt idx="387" formatCode="0">
                        <c:v>1364</c:v>
                      </c:pt>
                      <c:pt idx="388" formatCode="0">
                        <c:v>1083</c:v>
                      </c:pt>
                      <c:pt idx="389" formatCode="0">
                        <c:v>892</c:v>
                      </c:pt>
                      <c:pt idx="390" formatCode="0">
                        <c:v>1101</c:v>
                      </c:pt>
                      <c:pt idx="391" formatCode="0">
                        <c:v>1096</c:v>
                      </c:pt>
                      <c:pt idx="392" formatCode="0">
                        <c:v>1452</c:v>
                      </c:pt>
                      <c:pt idx="393" formatCode="0">
                        <c:v>1396</c:v>
                      </c:pt>
                      <c:pt idx="394" formatCode="0">
                        <c:v>1190</c:v>
                      </c:pt>
                      <c:pt idx="395" formatCode="0">
                        <c:v>1154</c:v>
                      </c:pt>
                      <c:pt idx="396" formatCode="0">
                        <c:v>1023</c:v>
                      </c:pt>
                      <c:pt idx="397" formatCode="0">
                        <c:v>1111</c:v>
                      </c:pt>
                      <c:pt idx="398" formatCode="0">
                        <c:v>1130</c:v>
                      </c:pt>
                      <c:pt idx="399" formatCode="0">
                        <c:v>915</c:v>
                      </c:pt>
                      <c:pt idx="400" formatCode="0">
                        <c:v>1668</c:v>
                      </c:pt>
                      <c:pt idx="401" formatCode="0">
                        <c:v>1348</c:v>
                      </c:pt>
                      <c:pt idx="402" formatCode="0">
                        <c:v>458</c:v>
                      </c:pt>
                      <c:pt idx="403" formatCode="0">
                        <c:v>423</c:v>
                      </c:pt>
                      <c:pt idx="404" formatCode="0">
                        <c:v>541</c:v>
                      </c:pt>
                      <c:pt idx="407" formatCode="0">
                        <c:v>1446</c:v>
                      </c:pt>
                      <c:pt idx="408" formatCode="0">
                        <c:v>1391</c:v>
                      </c:pt>
                      <c:pt idx="409" formatCode="0">
                        <c:v>1315</c:v>
                      </c:pt>
                      <c:pt idx="410" formatCode="0">
                        <c:v>1130</c:v>
                      </c:pt>
                      <c:pt idx="411" formatCode="0">
                        <c:v>1217</c:v>
                      </c:pt>
                      <c:pt idx="412" formatCode="0">
                        <c:v>914</c:v>
                      </c:pt>
                      <c:pt idx="413" formatCode="0">
                        <c:v>1245</c:v>
                      </c:pt>
                      <c:pt idx="414" formatCode="0">
                        <c:v>1643</c:v>
                      </c:pt>
                      <c:pt idx="415" formatCode="0">
                        <c:v>1241</c:v>
                      </c:pt>
                      <c:pt idx="416" formatCode="0">
                        <c:v>1313</c:v>
                      </c:pt>
                      <c:pt idx="417" formatCode="0">
                        <c:v>1209</c:v>
                      </c:pt>
                      <c:pt idx="418" formatCode="0">
                        <c:v>1166</c:v>
                      </c:pt>
                      <c:pt idx="419" formatCode="0">
                        <c:v>1112</c:v>
                      </c:pt>
                      <c:pt idx="420" formatCode="0">
                        <c:v>1546</c:v>
                      </c:pt>
                      <c:pt idx="421" formatCode="0">
                        <c:v>685</c:v>
                      </c:pt>
                      <c:pt idx="422" formatCode="0">
                        <c:v>936</c:v>
                      </c:pt>
                      <c:pt idx="423" formatCode="0">
                        <c:v>878</c:v>
                      </c:pt>
                      <c:pt idx="424" formatCode="0">
                        <c:v>640</c:v>
                      </c:pt>
                      <c:pt idx="425" formatCode="0">
                        <c:v>1315</c:v>
                      </c:pt>
                      <c:pt idx="426" formatCode="0">
                        <c:v>1236</c:v>
                      </c:pt>
                      <c:pt idx="427" formatCode="0">
                        <c:v>1432</c:v>
                      </c:pt>
                      <c:pt idx="428" formatCode="0">
                        <c:v>1136</c:v>
                      </c:pt>
                      <c:pt idx="429" formatCode="0">
                        <c:v>657</c:v>
                      </c:pt>
                      <c:pt idx="430" formatCode="0">
                        <c:v>777</c:v>
                      </c:pt>
                      <c:pt idx="431" formatCode="0">
                        <c:v>884</c:v>
                      </c:pt>
                      <c:pt idx="432" formatCode="0">
                        <c:v>1102</c:v>
                      </c:pt>
                      <c:pt idx="433" formatCode="0">
                        <c:v>1260</c:v>
                      </c:pt>
                      <c:pt idx="434" formatCode="0">
                        <c:v>1500</c:v>
                      </c:pt>
                      <c:pt idx="435" formatCode="0">
                        <c:v>1285</c:v>
                      </c:pt>
                      <c:pt idx="436" formatCode="0">
                        <c:v>543</c:v>
                      </c:pt>
                      <c:pt idx="437" formatCode="0">
                        <c:v>774</c:v>
                      </c:pt>
                      <c:pt idx="438" formatCode="0">
                        <c:v>715</c:v>
                      </c:pt>
                      <c:pt idx="439" formatCode="0">
                        <c:v>655</c:v>
                      </c:pt>
                      <c:pt idx="440" formatCode="0">
                        <c:v>938</c:v>
                      </c:pt>
                      <c:pt idx="441" formatCode="0">
                        <c:v>1373</c:v>
                      </c:pt>
                      <c:pt idx="442" formatCode="0">
                        <c:v>1296</c:v>
                      </c:pt>
                      <c:pt idx="443" formatCode="0">
                        <c:v>1181</c:v>
                      </c:pt>
                      <c:pt idx="444" formatCode="0">
                        <c:v>1092</c:v>
                      </c:pt>
                      <c:pt idx="445" formatCode="0">
                        <c:v>1036</c:v>
                      </c:pt>
                      <c:pt idx="446" formatCode="0">
                        <c:v>1065</c:v>
                      </c:pt>
                      <c:pt idx="447" formatCode="0">
                        <c:v>1065</c:v>
                      </c:pt>
                      <c:pt idx="448" formatCode="0">
                        <c:v>1240</c:v>
                      </c:pt>
                      <c:pt idx="462" formatCode="0">
                        <c:v>1251</c:v>
                      </c:pt>
                      <c:pt idx="463" formatCode="0">
                        <c:v>727</c:v>
                      </c:pt>
                      <c:pt idx="464" formatCode="0">
                        <c:v>888</c:v>
                      </c:pt>
                      <c:pt idx="465" formatCode="0">
                        <c:v>1086</c:v>
                      </c:pt>
                      <c:pt idx="466" formatCode="0">
                        <c:v>1001</c:v>
                      </c:pt>
                      <c:pt idx="467" formatCode="0">
                        <c:v>1067</c:v>
                      </c:pt>
                      <c:pt idx="468" formatCode="0">
                        <c:v>357</c:v>
                      </c:pt>
                      <c:pt idx="469" formatCode="0">
                        <c:v>1061</c:v>
                      </c:pt>
                      <c:pt idx="470" formatCode="0">
                        <c:v>786</c:v>
                      </c:pt>
                      <c:pt idx="471" formatCode="0">
                        <c:v>490</c:v>
                      </c:pt>
                      <c:pt idx="472" formatCode="0">
                        <c:v>804</c:v>
                      </c:pt>
                      <c:pt idx="473" formatCode="0">
                        <c:v>873</c:v>
                      </c:pt>
                      <c:pt idx="474" formatCode="0">
                        <c:v>852</c:v>
                      </c:pt>
                      <c:pt idx="475" formatCode="0">
                        <c:v>791</c:v>
                      </c:pt>
                      <c:pt idx="476" formatCode="0">
                        <c:v>1130</c:v>
                      </c:pt>
                      <c:pt idx="477" formatCode="0">
                        <c:v>794</c:v>
                      </c:pt>
                      <c:pt idx="478" formatCode="0">
                        <c:v>987</c:v>
                      </c:pt>
                      <c:pt idx="479" formatCode="0">
                        <c:v>718</c:v>
                      </c:pt>
                      <c:pt idx="480" formatCode="0">
                        <c:v>811</c:v>
                      </c:pt>
                      <c:pt idx="481" formatCode="0">
                        <c:v>950</c:v>
                      </c:pt>
                      <c:pt idx="482" formatCode="0">
                        <c:v>796</c:v>
                      </c:pt>
                      <c:pt idx="483" formatCode="0">
                        <c:v>563</c:v>
                      </c:pt>
                      <c:pt idx="484" formatCode="0">
                        <c:v>904</c:v>
                      </c:pt>
                      <c:pt idx="485" formatCode="0">
                        <c:v>843</c:v>
                      </c:pt>
                      <c:pt idx="486" formatCode="0">
                        <c:v>841</c:v>
                      </c:pt>
                      <c:pt idx="487" formatCode="0">
                        <c:v>769</c:v>
                      </c:pt>
                      <c:pt idx="488" formatCode="0">
                        <c:v>1016</c:v>
                      </c:pt>
                      <c:pt idx="489" formatCode="0">
                        <c:v>682</c:v>
                      </c:pt>
                      <c:pt idx="490" formatCode="0">
                        <c:v>876</c:v>
                      </c:pt>
                      <c:pt idx="491" formatCode="0">
                        <c:v>679</c:v>
                      </c:pt>
                      <c:pt idx="492" formatCode="0">
                        <c:v>847</c:v>
                      </c:pt>
                      <c:pt idx="493" formatCode="0">
                        <c:v>1114</c:v>
                      </c:pt>
                      <c:pt idx="494" formatCode="0">
                        <c:v>829</c:v>
                      </c:pt>
                      <c:pt idx="495" formatCode="0">
                        <c:v>726</c:v>
                      </c:pt>
                      <c:pt idx="496" formatCode="0">
                        <c:v>623</c:v>
                      </c:pt>
                      <c:pt idx="497" formatCode="0">
                        <c:v>826</c:v>
                      </c:pt>
                      <c:pt idx="498" formatCode="0">
                        <c:v>834</c:v>
                      </c:pt>
                      <c:pt idx="499" formatCode="0">
                        <c:v>763</c:v>
                      </c:pt>
                      <c:pt idx="500" formatCode="0">
                        <c:v>781</c:v>
                      </c:pt>
                      <c:pt idx="501" formatCode="0">
                        <c:v>813</c:v>
                      </c:pt>
                      <c:pt idx="502" formatCode="0">
                        <c:v>924</c:v>
                      </c:pt>
                      <c:pt idx="503" formatCode="0">
                        <c:v>847</c:v>
                      </c:pt>
                      <c:pt idx="504" formatCode="0">
                        <c:v>800</c:v>
                      </c:pt>
                      <c:pt idx="505" formatCode="0">
                        <c:v>763</c:v>
                      </c:pt>
                      <c:pt idx="506" formatCode="0">
                        <c:v>774</c:v>
                      </c:pt>
                      <c:pt idx="507" formatCode="0">
                        <c:v>767</c:v>
                      </c:pt>
                      <c:pt idx="508" formatCode="0">
                        <c:v>857</c:v>
                      </c:pt>
                      <c:pt idx="509" formatCode="0">
                        <c:v>791</c:v>
                      </c:pt>
                      <c:pt idx="510" formatCode="0">
                        <c:v>820</c:v>
                      </c:pt>
                      <c:pt idx="511" formatCode="0">
                        <c:v>904</c:v>
                      </c:pt>
                      <c:pt idx="512" formatCode="0">
                        <c:v>688</c:v>
                      </c:pt>
                      <c:pt idx="513" formatCode="0">
                        <c:v>640</c:v>
                      </c:pt>
                      <c:pt idx="514" formatCode="0">
                        <c:v>745</c:v>
                      </c:pt>
                      <c:pt idx="515" formatCode="0">
                        <c:v>982</c:v>
                      </c:pt>
                      <c:pt idx="516" formatCode="0">
                        <c:v>935</c:v>
                      </c:pt>
                      <c:pt idx="517" formatCode="0">
                        <c:v>1008</c:v>
                      </c:pt>
                      <c:pt idx="518" formatCode="0">
                        <c:v>970</c:v>
                      </c:pt>
                      <c:pt idx="519" formatCode="0">
                        <c:v>883</c:v>
                      </c:pt>
                      <c:pt idx="520" formatCode="0">
                        <c:v>805</c:v>
                      </c:pt>
                      <c:pt idx="521" formatCode="0">
                        <c:v>936</c:v>
                      </c:pt>
                      <c:pt idx="522" formatCode="0">
                        <c:v>812</c:v>
                      </c:pt>
                      <c:pt idx="523" formatCode="0">
                        <c:v>730</c:v>
                      </c:pt>
                      <c:pt idx="524" formatCode="0">
                        <c:v>770</c:v>
                      </c:pt>
                      <c:pt idx="525" formatCode="0">
                        <c:v>860</c:v>
                      </c:pt>
                      <c:pt idx="526" formatCode="0">
                        <c:v>830</c:v>
                      </c:pt>
                      <c:pt idx="527" formatCode="0">
                        <c:v>875</c:v>
                      </c:pt>
                      <c:pt idx="528" formatCode="0">
                        <c:v>607</c:v>
                      </c:pt>
                      <c:pt idx="529" formatCode="0">
                        <c:v>801</c:v>
                      </c:pt>
                      <c:pt idx="530" formatCode="0">
                        <c:v>737</c:v>
                      </c:pt>
                      <c:pt idx="531" formatCode="0">
                        <c:v>913</c:v>
                      </c:pt>
                      <c:pt idx="532" formatCode="0">
                        <c:v>934</c:v>
                      </c:pt>
                      <c:pt idx="533" formatCode="0">
                        <c:v>836</c:v>
                      </c:pt>
                      <c:pt idx="534" formatCode="0">
                        <c:v>802</c:v>
                      </c:pt>
                      <c:pt idx="535" formatCode="0">
                        <c:v>854</c:v>
                      </c:pt>
                      <c:pt idx="536" formatCode="0">
                        <c:v>832</c:v>
                      </c:pt>
                      <c:pt idx="537" formatCode="0">
                        <c:v>668</c:v>
                      </c:pt>
                      <c:pt idx="538" formatCode="0">
                        <c:v>530</c:v>
                      </c:pt>
                      <c:pt idx="539" formatCode="0">
                        <c:v>449</c:v>
                      </c:pt>
                      <c:pt idx="540" formatCode="0">
                        <c:v>26</c:v>
                      </c:pt>
                      <c:pt idx="541" formatCode="0">
                        <c:v>400</c:v>
                      </c:pt>
                      <c:pt idx="542" formatCode="0">
                        <c:v>401</c:v>
                      </c:pt>
                      <c:pt idx="543" formatCode="0">
                        <c:v>363</c:v>
                      </c:pt>
                      <c:pt idx="544" formatCode="0">
                        <c:v>352</c:v>
                      </c:pt>
                      <c:pt idx="545" formatCode="0">
                        <c:v>477</c:v>
                      </c:pt>
                      <c:pt idx="546" formatCode="0">
                        <c:v>485</c:v>
                      </c:pt>
                      <c:pt idx="547" formatCode="0">
                        <c:v>426</c:v>
                      </c:pt>
                      <c:pt idx="548" formatCode="0">
                        <c:v>433</c:v>
                      </c:pt>
                      <c:pt idx="549" formatCode="0">
                        <c:v>463</c:v>
                      </c:pt>
                      <c:pt idx="550" formatCode="0">
                        <c:v>557</c:v>
                      </c:pt>
                      <c:pt idx="551" formatCode="0">
                        <c:v>775</c:v>
                      </c:pt>
                      <c:pt idx="552" formatCode="0">
                        <c:v>666</c:v>
                      </c:pt>
                      <c:pt idx="553" formatCode="0">
                        <c:v>856</c:v>
                      </c:pt>
                      <c:pt idx="554" formatCode="0">
                        <c:v>570</c:v>
                      </c:pt>
                      <c:pt idx="555" formatCode="0">
                        <c:v>788</c:v>
                      </c:pt>
                      <c:pt idx="556" formatCode="0">
                        <c:v>316</c:v>
                      </c:pt>
                      <c:pt idx="557" formatCode="0">
                        <c:v>599</c:v>
                      </c:pt>
                      <c:pt idx="558" formatCode="0">
                        <c:v>881</c:v>
                      </c:pt>
                      <c:pt idx="559" formatCode="0">
                        <c:v>650</c:v>
                      </c:pt>
                      <c:pt idx="560" formatCode="0">
                        <c:v>756</c:v>
                      </c:pt>
                      <c:pt idx="561" formatCode="0">
                        <c:v>828</c:v>
                      </c:pt>
                      <c:pt idx="562" formatCode="0">
                        <c:v>924</c:v>
                      </c:pt>
                      <c:pt idx="563" formatCode="0">
                        <c:v>883</c:v>
                      </c:pt>
                      <c:pt idx="564" formatCode="0">
                        <c:v>981</c:v>
                      </c:pt>
                      <c:pt idx="565" formatCode="0">
                        <c:v>1173</c:v>
                      </c:pt>
                      <c:pt idx="566" formatCode="0">
                        <c:v>986</c:v>
                      </c:pt>
                      <c:pt idx="567" formatCode="0">
                        <c:v>1282</c:v>
                      </c:pt>
                      <c:pt idx="568" formatCode="0">
                        <c:v>1063</c:v>
                      </c:pt>
                      <c:pt idx="569" formatCode="0">
                        <c:v>1007</c:v>
                      </c:pt>
                      <c:pt idx="570" formatCode="0">
                        <c:v>752</c:v>
                      </c:pt>
                      <c:pt idx="571" formatCode="0">
                        <c:v>479</c:v>
                      </c:pt>
                      <c:pt idx="572" formatCode="0">
                        <c:v>962</c:v>
                      </c:pt>
                      <c:pt idx="573" formatCode="0">
                        <c:v>1019</c:v>
                      </c:pt>
                      <c:pt idx="574" formatCode="0">
                        <c:v>928</c:v>
                      </c:pt>
                      <c:pt idx="575" formatCode="0">
                        <c:v>963</c:v>
                      </c:pt>
                      <c:pt idx="576" formatCode="0">
                        <c:v>783</c:v>
                      </c:pt>
                      <c:pt idx="577" formatCode="0">
                        <c:v>1227</c:v>
                      </c:pt>
                      <c:pt idx="578" formatCode="0">
                        <c:v>1022</c:v>
                      </c:pt>
                      <c:pt idx="579" formatCode="0">
                        <c:v>1118</c:v>
                      </c:pt>
                      <c:pt idx="580" formatCode="0">
                        <c:v>1028</c:v>
                      </c:pt>
                      <c:pt idx="581" formatCode="0">
                        <c:v>1447</c:v>
                      </c:pt>
                      <c:pt idx="582" formatCode="0">
                        <c:v>1136</c:v>
                      </c:pt>
                      <c:pt idx="583" formatCode="0">
                        <c:v>1023</c:v>
                      </c:pt>
                      <c:pt idx="584" formatCode="0">
                        <c:v>1071</c:v>
                      </c:pt>
                      <c:pt idx="585" formatCode="0">
                        <c:v>1056</c:v>
                      </c:pt>
                      <c:pt idx="586" formatCode="0">
                        <c:v>1138</c:v>
                      </c:pt>
                      <c:pt idx="587" formatCode="0">
                        <c:v>1125</c:v>
                      </c:pt>
                      <c:pt idx="588" formatCode="0">
                        <c:v>1245</c:v>
                      </c:pt>
                      <c:pt idx="589" formatCode="0">
                        <c:v>1291</c:v>
                      </c:pt>
                      <c:pt idx="590" formatCode="0">
                        <c:v>1093</c:v>
                      </c:pt>
                      <c:pt idx="591" formatCode="0">
                        <c:v>1127</c:v>
                      </c:pt>
                      <c:pt idx="592" formatCode="0">
                        <c:v>891</c:v>
                      </c:pt>
                      <c:pt idx="593" formatCode="0">
                        <c:v>1083</c:v>
                      </c:pt>
                      <c:pt idx="594" formatCode="0">
                        <c:v>1094</c:v>
                      </c:pt>
                      <c:pt idx="595" formatCode="0">
                        <c:v>1488</c:v>
                      </c:pt>
                      <c:pt idx="596" formatCode="0">
                        <c:v>1029</c:v>
                      </c:pt>
                      <c:pt idx="597" formatCode="0">
                        <c:v>1149</c:v>
                      </c:pt>
                      <c:pt idx="598" formatCode="0">
                        <c:v>1037</c:v>
                      </c:pt>
                      <c:pt idx="599" formatCode="0">
                        <c:v>655</c:v>
                      </c:pt>
                      <c:pt idx="600" formatCode="0">
                        <c:v>1081</c:v>
                      </c:pt>
                      <c:pt idx="601" formatCode="0">
                        <c:v>995</c:v>
                      </c:pt>
                      <c:pt idx="602" formatCode="0">
                        <c:v>1355</c:v>
                      </c:pt>
                      <c:pt idx="603" formatCode="0">
                        <c:v>1137</c:v>
                      </c:pt>
                      <c:pt idx="604" formatCode="0">
                        <c:v>1012</c:v>
                      </c:pt>
                      <c:pt idx="605" formatCode="0">
                        <c:v>1169</c:v>
                      </c:pt>
                      <c:pt idx="606" formatCode="0">
                        <c:v>1080</c:v>
                      </c:pt>
                      <c:pt idx="607" formatCode="0">
                        <c:v>988</c:v>
                      </c:pt>
                      <c:pt idx="608" formatCode="0">
                        <c:v>863</c:v>
                      </c:pt>
                      <c:pt idx="609" formatCode="0">
                        <c:v>1199</c:v>
                      </c:pt>
                      <c:pt idx="610" formatCode="0">
                        <c:v>1182</c:v>
                      </c:pt>
                      <c:pt idx="611" formatCode="0">
                        <c:v>1063</c:v>
                      </c:pt>
                      <c:pt idx="612" formatCode="0">
                        <c:v>1041</c:v>
                      </c:pt>
                      <c:pt idx="613" formatCode="0">
                        <c:v>1027</c:v>
                      </c:pt>
                      <c:pt idx="614" formatCode="0">
                        <c:v>1140</c:v>
                      </c:pt>
                      <c:pt idx="615" formatCode="0">
                        <c:v>1118</c:v>
                      </c:pt>
                      <c:pt idx="616" formatCode="0">
                        <c:v>1127</c:v>
                      </c:pt>
                      <c:pt idx="617" formatCode="0">
                        <c:v>1052</c:v>
                      </c:pt>
                      <c:pt idx="618" formatCode="0">
                        <c:v>1018</c:v>
                      </c:pt>
                      <c:pt idx="619" formatCode="0">
                        <c:v>1113</c:v>
                      </c:pt>
                      <c:pt idx="620" formatCode="0">
                        <c:v>986</c:v>
                      </c:pt>
                      <c:pt idx="621" formatCode="0">
                        <c:v>961</c:v>
                      </c:pt>
                      <c:pt idx="622" formatCode="0">
                        <c:v>880</c:v>
                      </c:pt>
                      <c:pt idx="623" formatCode="0">
                        <c:v>1132</c:v>
                      </c:pt>
                      <c:pt idx="624" formatCode="0">
                        <c:v>1038</c:v>
                      </c:pt>
                      <c:pt idx="625" formatCode="0">
                        <c:v>856</c:v>
                      </c:pt>
                      <c:pt idx="626" formatCode="0">
                        <c:v>854</c:v>
                      </c:pt>
                      <c:pt idx="627" formatCode="0">
                        <c:v>915</c:v>
                      </c:pt>
                      <c:pt idx="628" formatCode="0">
                        <c:v>843</c:v>
                      </c:pt>
                      <c:pt idx="629" formatCode="0">
                        <c:v>809</c:v>
                      </c:pt>
                      <c:pt idx="630" formatCode="0">
                        <c:v>812</c:v>
                      </c:pt>
                      <c:pt idx="631" formatCode="0">
                        <c:v>695</c:v>
                      </c:pt>
                      <c:pt idx="632" formatCode="0">
                        <c:v>857</c:v>
                      </c:pt>
                      <c:pt idx="633" formatCode="0">
                        <c:v>942</c:v>
                      </c:pt>
                      <c:pt idx="634" formatCode="0">
                        <c:v>1065</c:v>
                      </c:pt>
                      <c:pt idx="635" formatCode="0">
                        <c:v>1002</c:v>
                      </c:pt>
                      <c:pt idx="636" formatCode="0">
                        <c:v>1104</c:v>
                      </c:pt>
                      <c:pt idx="637" formatCode="0">
                        <c:v>1246</c:v>
                      </c:pt>
                      <c:pt idx="638" formatCode="0">
                        <c:v>1214</c:v>
                      </c:pt>
                      <c:pt idx="639" formatCode="0">
                        <c:v>771</c:v>
                      </c:pt>
                      <c:pt idx="640" formatCode="0">
                        <c:v>787</c:v>
                      </c:pt>
                      <c:pt idx="641" formatCode="0">
                        <c:v>773</c:v>
                      </c:pt>
                      <c:pt idx="642" formatCode="0">
                        <c:v>895</c:v>
                      </c:pt>
                      <c:pt idx="643" formatCode="0">
                        <c:v>1091</c:v>
                      </c:pt>
                      <c:pt idx="644" formatCode="0">
                        <c:v>984</c:v>
                      </c:pt>
                      <c:pt idx="645" formatCode="0">
                        <c:v>1048</c:v>
                      </c:pt>
                      <c:pt idx="646" formatCode="0">
                        <c:v>901</c:v>
                      </c:pt>
                      <c:pt idx="647" formatCode="0">
                        <c:v>1074</c:v>
                      </c:pt>
                      <c:pt idx="648" formatCode="0">
                        <c:v>977</c:v>
                      </c:pt>
                      <c:pt idx="649" formatCode="0">
                        <c:v>1103</c:v>
                      </c:pt>
                      <c:pt idx="650" formatCode="0">
                        <c:v>759</c:v>
                      </c:pt>
                      <c:pt idx="651" formatCode="0">
                        <c:v>792</c:v>
                      </c:pt>
                      <c:pt idx="652" formatCode="0">
                        <c:v>584</c:v>
                      </c:pt>
                      <c:pt idx="653" formatCode="0">
                        <c:v>424</c:v>
                      </c:pt>
                      <c:pt idx="654" formatCode="0">
                        <c:v>551</c:v>
                      </c:pt>
                      <c:pt idx="655" formatCode="0">
                        <c:v>691</c:v>
                      </c:pt>
                      <c:pt idx="656" formatCode="0">
                        <c:v>795</c:v>
                      </c:pt>
                      <c:pt idx="657" formatCode="0">
                        <c:v>780</c:v>
                      </c:pt>
                      <c:pt idx="658" formatCode="0">
                        <c:v>676</c:v>
                      </c:pt>
                      <c:pt idx="659" formatCode="0">
                        <c:v>917</c:v>
                      </c:pt>
                      <c:pt idx="660" formatCode="0">
                        <c:v>967</c:v>
                      </c:pt>
                      <c:pt idx="661" formatCode="0">
                        <c:v>779</c:v>
                      </c:pt>
                      <c:pt idx="662" formatCode="0">
                        <c:v>888</c:v>
                      </c:pt>
                      <c:pt idx="663" formatCode="0">
                        <c:v>1021</c:v>
                      </c:pt>
                      <c:pt idx="664" formatCode="0">
                        <c:v>977</c:v>
                      </c:pt>
                      <c:pt idx="665" formatCode="0">
                        <c:v>899</c:v>
                      </c:pt>
                      <c:pt idx="666" formatCode="0">
                        <c:v>493</c:v>
                      </c:pt>
                      <c:pt idx="667" formatCode="0">
                        <c:v>549</c:v>
                      </c:pt>
                      <c:pt idx="668" formatCode="0">
                        <c:v>679</c:v>
                      </c:pt>
                      <c:pt idx="669" formatCode="0">
                        <c:v>783</c:v>
                      </c:pt>
                      <c:pt idx="670" formatCode="0">
                        <c:v>901</c:v>
                      </c:pt>
                      <c:pt idx="671" formatCode="0">
                        <c:v>646</c:v>
                      </c:pt>
                      <c:pt idx="672" formatCode="0">
                        <c:v>889</c:v>
                      </c:pt>
                      <c:pt idx="673" formatCode="0">
                        <c:v>984</c:v>
                      </c:pt>
                      <c:pt idx="674" formatCode="0">
                        <c:v>730</c:v>
                      </c:pt>
                      <c:pt idx="675" formatCode="0">
                        <c:v>749</c:v>
                      </c:pt>
                      <c:pt idx="676" formatCode="0">
                        <c:v>821</c:v>
                      </c:pt>
                      <c:pt idx="677" formatCode="0">
                        <c:v>982</c:v>
                      </c:pt>
                      <c:pt idx="678" formatCode="0">
                        <c:v>991</c:v>
                      </c:pt>
                      <c:pt idx="679" formatCode="0">
                        <c:v>524</c:v>
                      </c:pt>
                      <c:pt idx="680" formatCode="0">
                        <c:v>432</c:v>
                      </c:pt>
                      <c:pt idx="681" formatCode="0">
                        <c:v>809</c:v>
                      </c:pt>
                      <c:pt idx="682" formatCode="0">
                        <c:v>871</c:v>
                      </c:pt>
                      <c:pt idx="683" formatCode="0">
                        <c:v>961</c:v>
                      </c:pt>
                      <c:pt idx="684" formatCode="0">
                        <c:v>342</c:v>
                      </c:pt>
                      <c:pt idx="685" formatCode="0">
                        <c:v>298</c:v>
                      </c:pt>
                      <c:pt idx="686" formatCode="0">
                        <c:v>620</c:v>
                      </c:pt>
                      <c:pt idx="687" formatCode="0">
                        <c:v>704</c:v>
                      </c:pt>
                      <c:pt idx="688" formatCode="0">
                        <c:v>472</c:v>
                      </c:pt>
                      <c:pt idx="689" formatCode="0">
                        <c:v>357</c:v>
                      </c:pt>
                      <c:pt idx="690" formatCode="0">
                        <c:v>707</c:v>
                      </c:pt>
                      <c:pt idx="691" formatCode="0">
                        <c:v>835</c:v>
                      </c:pt>
                      <c:pt idx="692" formatCode="0">
                        <c:v>650</c:v>
                      </c:pt>
                      <c:pt idx="693" formatCode="0">
                        <c:v>672</c:v>
                      </c:pt>
                      <c:pt idx="694" formatCode="0">
                        <c:v>918</c:v>
                      </c:pt>
                      <c:pt idx="695" formatCode="0">
                        <c:v>1184</c:v>
                      </c:pt>
                      <c:pt idx="696" formatCode="0">
                        <c:v>636</c:v>
                      </c:pt>
                      <c:pt idx="697" formatCode="0">
                        <c:v>460</c:v>
                      </c:pt>
                      <c:pt idx="698" formatCode="0">
                        <c:v>446</c:v>
                      </c:pt>
                      <c:pt idx="699" formatCode="0">
                        <c:v>168</c:v>
                      </c:pt>
                      <c:pt idx="700" formatCode="0">
                        <c:v>1445</c:v>
                      </c:pt>
                      <c:pt idx="701" formatCode="0">
                        <c:v>1286</c:v>
                      </c:pt>
                      <c:pt idx="702" formatCode="0">
                        <c:v>696</c:v>
                      </c:pt>
                      <c:pt idx="703" formatCode="0">
                        <c:v>1151</c:v>
                      </c:pt>
                      <c:pt idx="704" formatCode="0">
                        <c:v>1208</c:v>
                      </c:pt>
                      <c:pt idx="705" formatCode="0">
                        <c:v>1288</c:v>
                      </c:pt>
                      <c:pt idx="716" formatCode="0">
                        <c:v>687</c:v>
                      </c:pt>
                      <c:pt idx="717" formatCode="0">
                        <c:v>676</c:v>
                      </c:pt>
                      <c:pt idx="718" formatCode="0">
                        <c:v>785</c:v>
                      </c:pt>
                      <c:pt idx="719" formatCode="0">
                        <c:v>1063</c:v>
                      </c:pt>
                      <c:pt idx="720" formatCode="0">
                        <c:v>771</c:v>
                      </c:pt>
                      <c:pt idx="721" formatCode="0">
                        <c:v>1590</c:v>
                      </c:pt>
                      <c:pt idx="722" formatCode="0">
                        <c:v>781</c:v>
                      </c:pt>
                      <c:pt idx="723" formatCode="0">
                        <c:v>1023</c:v>
                      </c:pt>
                      <c:pt idx="733" formatCode="0">
                        <c:v>632</c:v>
                      </c:pt>
                      <c:pt idx="734" formatCode="0">
                        <c:v>687</c:v>
                      </c:pt>
                      <c:pt idx="735" formatCode="0">
                        <c:v>616</c:v>
                      </c:pt>
                      <c:pt idx="736" formatCode="0">
                        <c:v>955</c:v>
                      </c:pt>
                      <c:pt idx="737" formatCode="0">
                        <c:v>1102</c:v>
                      </c:pt>
                      <c:pt idx="738" formatCode="0">
                        <c:v>1061</c:v>
                      </c:pt>
                      <c:pt idx="739" formatCode="0">
                        <c:v>1223</c:v>
                      </c:pt>
                      <c:pt idx="740" formatCode="0">
                        <c:v>1151</c:v>
                      </c:pt>
                      <c:pt idx="741" formatCode="0">
                        <c:v>1040</c:v>
                      </c:pt>
                      <c:pt idx="742" formatCode="0">
                        <c:v>1370</c:v>
                      </c:pt>
                      <c:pt idx="743" formatCode="0">
                        <c:v>1247</c:v>
                      </c:pt>
                      <c:pt idx="744" formatCode="0">
                        <c:v>1078</c:v>
                      </c:pt>
                      <c:pt idx="745" formatCode="0">
                        <c:v>419</c:v>
                      </c:pt>
                      <c:pt idx="746" formatCode="0">
                        <c:v>1058</c:v>
                      </c:pt>
                      <c:pt idx="747" formatCode="0">
                        <c:v>1132</c:v>
                      </c:pt>
                      <c:pt idx="748" formatCode="0">
                        <c:v>1236</c:v>
                      </c:pt>
                      <c:pt idx="749" formatCode="0">
                        <c:v>1339</c:v>
                      </c:pt>
                      <c:pt idx="750" formatCode="0">
                        <c:v>1329</c:v>
                      </c:pt>
                      <c:pt idx="751" formatCode="0">
                        <c:v>1088</c:v>
                      </c:pt>
                      <c:pt idx="752" formatCode="0">
                        <c:v>993</c:v>
                      </c:pt>
                      <c:pt idx="753" formatCode="0">
                        <c:v>476</c:v>
                      </c:pt>
                      <c:pt idx="754" formatCode="0">
                        <c:v>1197</c:v>
                      </c:pt>
                      <c:pt idx="755" formatCode="0">
                        <c:v>1323</c:v>
                      </c:pt>
                      <c:pt idx="756" formatCode="0">
                        <c:v>950</c:v>
                      </c:pt>
                      <c:pt idx="757" formatCode="0">
                        <c:v>1462</c:v>
                      </c:pt>
                      <c:pt idx="758" formatCode="0">
                        <c:v>1113</c:v>
                      </c:pt>
                      <c:pt idx="759" formatCode="0">
                        <c:v>884</c:v>
                      </c:pt>
                      <c:pt idx="760" formatCode="0">
                        <c:v>949</c:v>
                      </c:pt>
                      <c:pt idx="761" formatCode="0">
                        <c:v>1237</c:v>
                      </c:pt>
                      <c:pt idx="762" formatCode="0">
                        <c:v>1153</c:v>
                      </c:pt>
                      <c:pt idx="763" formatCode="0">
                        <c:v>1361</c:v>
                      </c:pt>
                      <c:pt idx="764" formatCode="0">
                        <c:v>1397</c:v>
                      </c:pt>
                      <c:pt idx="765" formatCode="0">
                        <c:v>695</c:v>
                      </c:pt>
                      <c:pt idx="766" formatCode="0">
                        <c:v>942</c:v>
                      </c:pt>
                      <c:pt idx="767" formatCode="0">
                        <c:v>954</c:v>
                      </c:pt>
                      <c:pt idx="768" formatCode="0">
                        <c:v>974</c:v>
                      </c:pt>
                      <c:pt idx="769" formatCode="0">
                        <c:v>1109</c:v>
                      </c:pt>
                      <c:pt idx="770" formatCode="0">
                        <c:v>1136</c:v>
                      </c:pt>
                      <c:pt idx="771" formatCode="0">
                        <c:v>1129</c:v>
                      </c:pt>
                      <c:pt idx="772" formatCode="0">
                        <c:v>1096</c:v>
                      </c:pt>
                      <c:pt idx="773" formatCode="0">
                        <c:v>1112</c:v>
                      </c:pt>
                      <c:pt idx="774" formatCode="0">
                        <c:v>1048</c:v>
                      </c:pt>
                      <c:pt idx="775" formatCode="0">
                        <c:v>1773</c:v>
                      </c:pt>
                      <c:pt idx="776" formatCode="0">
                        <c:v>1637</c:v>
                      </c:pt>
                      <c:pt idx="777" formatCode="0">
                        <c:v>1973</c:v>
                      </c:pt>
                      <c:pt idx="778" formatCode="0">
                        <c:v>1519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35F0-4BDB-B0DB-C0F0E51740A2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35F0-4BDB-B0DB-C0F0E51740A2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35F0-4BDB-B0DB-C0F0E51740A2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DailyData!$I$2:$I$881</c15:sqref>
                        </c15:formulaRef>
                      </c:ext>
                    </c:extLst>
                    <c:numCache>
                      <c:formatCode>0</c:formatCode>
                      <c:ptCount val="880"/>
                      <c:pt idx="0">
                        <c:v>196</c:v>
                      </c:pt>
                      <c:pt idx="1">
                        <c:v>242</c:v>
                      </c:pt>
                      <c:pt idx="2">
                        <c:v>235</c:v>
                      </c:pt>
                      <c:pt idx="3">
                        <c:v>147</c:v>
                      </c:pt>
                      <c:pt idx="4">
                        <c:v>220</c:v>
                      </c:pt>
                      <c:pt idx="5">
                        <c:v>199</c:v>
                      </c:pt>
                      <c:pt idx="6">
                        <c:v>189</c:v>
                      </c:pt>
                      <c:pt idx="7">
                        <c:v>197</c:v>
                      </c:pt>
                      <c:pt idx="8">
                        <c:v>226</c:v>
                      </c:pt>
                      <c:pt idx="9">
                        <c:v>229</c:v>
                      </c:pt>
                      <c:pt idx="10">
                        <c:v>260</c:v>
                      </c:pt>
                      <c:pt idx="11">
                        <c:v>298</c:v>
                      </c:pt>
                      <c:pt idx="12">
                        <c:v>259</c:v>
                      </c:pt>
                      <c:pt idx="13">
                        <c:v>243</c:v>
                      </c:pt>
                      <c:pt idx="14">
                        <c:v>198</c:v>
                      </c:pt>
                      <c:pt idx="15">
                        <c:v>336</c:v>
                      </c:pt>
                      <c:pt idx="16">
                        <c:v>262</c:v>
                      </c:pt>
                      <c:pt idx="17">
                        <c:v>279</c:v>
                      </c:pt>
                      <c:pt idx="18">
                        <c:v>275</c:v>
                      </c:pt>
                      <c:pt idx="19">
                        <c:v>224</c:v>
                      </c:pt>
                      <c:pt idx="20">
                        <c:v>253</c:v>
                      </c:pt>
                      <c:pt idx="21">
                        <c:v>277</c:v>
                      </c:pt>
                      <c:pt idx="22">
                        <c:v>327</c:v>
                      </c:pt>
                      <c:pt idx="23">
                        <c:v>283</c:v>
                      </c:pt>
                      <c:pt idx="24">
                        <c:v>230</c:v>
                      </c:pt>
                      <c:pt idx="25">
                        <c:v>258</c:v>
                      </c:pt>
                      <c:pt idx="26">
                        <c:v>230</c:v>
                      </c:pt>
                      <c:pt idx="27">
                        <c:v>208</c:v>
                      </c:pt>
                      <c:pt idx="28">
                        <c:v>228</c:v>
                      </c:pt>
                      <c:pt idx="29">
                        <c:v>266</c:v>
                      </c:pt>
                      <c:pt idx="30">
                        <c:v>244</c:v>
                      </c:pt>
                      <c:pt idx="31">
                        <c:v>218</c:v>
                      </c:pt>
                      <c:pt idx="32">
                        <c:v>206</c:v>
                      </c:pt>
                      <c:pt idx="33">
                        <c:v>213</c:v>
                      </c:pt>
                      <c:pt idx="34">
                        <c:v>220</c:v>
                      </c:pt>
                      <c:pt idx="35">
                        <c:v>282</c:v>
                      </c:pt>
                      <c:pt idx="36">
                        <c:v>128</c:v>
                      </c:pt>
                      <c:pt idx="37">
                        <c:v>265</c:v>
                      </c:pt>
                      <c:pt idx="38">
                        <c:v>226</c:v>
                      </c:pt>
                      <c:pt idx="39">
                        <c:v>206</c:v>
                      </c:pt>
                      <c:pt idx="40">
                        <c:v>218</c:v>
                      </c:pt>
                      <c:pt idx="41">
                        <c:v>210</c:v>
                      </c:pt>
                      <c:pt idx="42">
                        <c:v>123</c:v>
                      </c:pt>
                      <c:pt idx="43">
                        <c:v>214</c:v>
                      </c:pt>
                      <c:pt idx="44">
                        <c:v>264</c:v>
                      </c:pt>
                      <c:pt idx="45">
                        <c:v>246</c:v>
                      </c:pt>
                      <c:pt idx="46">
                        <c:v>215</c:v>
                      </c:pt>
                      <c:pt idx="47">
                        <c:v>164</c:v>
                      </c:pt>
                      <c:pt idx="48">
                        <c:v>230</c:v>
                      </c:pt>
                      <c:pt idx="49">
                        <c:v>208</c:v>
                      </c:pt>
                      <c:pt idx="50">
                        <c:v>245</c:v>
                      </c:pt>
                      <c:pt idx="51">
                        <c:v>245</c:v>
                      </c:pt>
                      <c:pt idx="52">
                        <c:v>230</c:v>
                      </c:pt>
                      <c:pt idx="53">
                        <c:v>182</c:v>
                      </c:pt>
                      <c:pt idx="54">
                        <c:v>255</c:v>
                      </c:pt>
                      <c:pt idx="55">
                        <c:v>196</c:v>
                      </c:pt>
                      <c:pt idx="56">
                        <c:v>213</c:v>
                      </c:pt>
                      <c:pt idx="57">
                        <c:v>268</c:v>
                      </c:pt>
                      <c:pt idx="58">
                        <c:v>263</c:v>
                      </c:pt>
                      <c:pt idx="59">
                        <c:v>212</c:v>
                      </c:pt>
                      <c:pt idx="60">
                        <c:v>229</c:v>
                      </c:pt>
                      <c:pt idx="61">
                        <c:v>253</c:v>
                      </c:pt>
                      <c:pt idx="62">
                        <c:v>138</c:v>
                      </c:pt>
                      <c:pt idx="63">
                        <c:v>192</c:v>
                      </c:pt>
                      <c:pt idx="64">
                        <c:v>215</c:v>
                      </c:pt>
                      <c:pt idx="65">
                        <c:v>168</c:v>
                      </c:pt>
                      <c:pt idx="66">
                        <c:v>208</c:v>
                      </c:pt>
                      <c:pt idx="67">
                        <c:v>256</c:v>
                      </c:pt>
                      <c:pt idx="68">
                        <c:v>149</c:v>
                      </c:pt>
                      <c:pt idx="69">
                        <c:v>178</c:v>
                      </c:pt>
                      <c:pt idx="70">
                        <c:v>226</c:v>
                      </c:pt>
                      <c:pt idx="71">
                        <c:v>233</c:v>
                      </c:pt>
                      <c:pt idx="72">
                        <c:v>255</c:v>
                      </c:pt>
                      <c:pt idx="73">
                        <c:v>268</c:v>
                      </c:pt>
                      <c:pt idx="74">
                        <c:v>250</c:v>
                      </c:pt>
                      <c:pt idx="75">
                        <c:v>245</c:v>
                      </c:pt>
                      <c:pt idx="76">
                        <c:v>174</c:v>
                      </c:pt>
                      <c:pt idx="77">
                        <c:v>212</c:v>
                      </c:pt>
                      <c:pt idx="78">
                        <c:v>186</c:v>
                      </c:pt>
                      <c:pt idx="79">
                        <c:v>208</c:v>
                      </c:pt>
                      <c:pt idx="80">
                        <c:v>188</c:v>
                      </c:pt>
                      <c:pt idx="81">
                        <c:v>215</c:v>
                      </c:pt>
                      <c:pt idx="82">
                        <c:v>212</c:v>
                      </c:pt>
                      <c:pt idx="83">
                        <c:v>225</c:v>
                      </c:pt>
                      <c:pt idx="84">
                        <c:v>296</c:v>
                      </c:pt>
                      <c:pt idx="85">
                        <c:v>220</c:v>
                      </c:pt>
                      <c:pt idx="86">
                        <c:v>249</c:v>
                      </c:pt>
                      <c:pt idx="87">
                        <c:v>297</c:v>
                      </c:pt>
                      <c:pt idx="88">
                        <c:v>186</c:v>
                      </c:pt>
                      <c:pt idx="89">
                        <c:v>321</c:v>
                      </c:pt>
                      <c:pt idx="90">
                        <c:v>290</c:v>
                      </c:pt>
                      <c:pt idx="91">
                        <c:v>104</c:v>
                      </c:pt>
                      <c:pt idx="92">
                        <c:v>6</c:v>
                      </c:pt>
                      <c:pt idx="93">
                        <c:v>41</c:v>
                      </c:pt>
                      <c:pt idx="94">
                        <c:v>162</c:v>
                      </c:pt>
                      <c:pt idx="95">
                        <c:v>135</c:v>
                      </c:pt>
                      <c:pt idx="96">
                        <c:v>263</c:v>
                      </c:pt>
                      <c:pt idx="97">
                        <c:v>183</c:v>
                      </c:pt>
                      <c:pt idx="98">
                        <c:v>230</c:v>
                      </c:pt>
                      <c:pt idx="99">
                        <c:v>203</c:v>
                      </c:pt>
                      <c:pt idx="100">
                        <c:v>198</c:v>
                      </c:pt>
                      <c:pt idx="101">
                        <c:v>216</c:v>
                      </c:pt>
                      <c:pt idx="102">
                        <c:v>228</c:v>
                      </c:pt>
                      <c:pt idx="103">
                        <c:v>194</c:v>
                      </c:pt>
                      <c:pt idx="104">
                        <c:v>191</c:v>
                      </c:pt>
                      <c:pt idx="105">
                        <c:v>160</c:v>
                      </c:pt>
                      <c:pt idx="106">
                        <c:v>139</c:v>
                      </c:pt>
                      <c:pt idx="107">
                        <c:v>123</c:v>
                      </c:pt>
                      <c:pt idx="108">
                        <c:v>116</c:v>
                      </c:pt>
                      <c:pt idx="109">
                        <c:v>87</c:v>
                      </c:pt>
                      <c:pt idx="110">
                        <c:v>175</c:v>
                      </c:pt>
                      <c:pt idx="111">
                        <c:v>190</c:v>
                      </c:pt>
                      <c:pt idx="112">
                        <c:v>207</c:v>
                      </c:pt>
                      <c:pt idx="113">
                        <c:v>194</c:v>
                      </c:pt>
                      <c:pt idx="114">
                        <c:v>191</c:v>
                      </c:pt>
                      <c:pt idx="115">
                        <c:v>204</c:v>
                      </c:pt>
                      <c:pt idx="116">
                        <c:v>148</c:v>
                      </c:pt>
                      <c:pt idx="117">
                        <c:v>166</c:v>
                      </c:pt>
                      <c:pt idx="118">
                        <c:v>167</c:v>
                      </c:pt>
                      <c:pt idx="119">
                        <c:v>193</c:v>
                      </c:pt>
                      <c:pt idx="120">
                        <c:v>139</c:v>
                      </c:pt>
                      <c:pt idx="121">
                        <c:v>105</c:v>
                      </c:pt>
                      <c:pt idx="122">
                        <c:v>136</c:v>
                      </c:pt>
                      <c:pt idx="123">
                        <c:v>211</c:v>
                      </c:pt>
                      <c:pt idx="124">
                        <c:v>179</c:v>
                      </c:pt>
                      <c:pt idx="125">
                        <c:v>141</c:v>
                      </c:pt>
                      <c:pt idx="126">
                        <c:v>145</c:v>
                      </c:pt>
                      <c:pt idx="127">
                        <c:v>100</c:v>
                      </c:pt>
                      <c:pt idx="128">
                        <c:v>161</c:v>
                      </c:pt>
                      <c:pt idx="129">
                        <c:v>133</c:v>
                      </c:pt>
                      <c:pt idx="130">
                        <c:v>146</c:v>
                      </c:pt>
                      <c:pt idx="131">
                        <c:v>72</c:v>
                      </c:pt>
                      <c:pt idx="132">
                        <c:v>119</c:v>
                      </c:pt>
                      <c:pt idx="133">
                        <c:v>187</c:v>
                      </c:pt>
                      <c:pt idx="134">
                        <c:v>153</c:v>
                      </c:pt>
                      <c:pt idx="135">
                        <c:v>196</c:v>
                      </c:pt>
                      <c:pt idx="136">
                        <c:v>188</c:v>
                      </c:pt>
                      <c:pt idx="137">
                        <c:v>177</c:v>
                      </c:pt>
                      <c:pt idx="138">
                        <c:v>123</c:v>
                      </c:pt>
                      <c:pt idx="139">
                        <c:v>127</c:v>
                      </c:pt>
                      <c:pt idx="140">
                        <c:v>131</c:v>
                      </c:pt>
                      <c:pt idx="141">
                        <c:v>100</c:v>
                      </c:pt>
                      <c:pt idx="142">
                        <c:v>151</c:v>
                      </c:pt>
                      <c:pt idx="143">
                        <c:v>154</c:v>
                      </c:pt>
                      <c:pt idx="144">
                        <c:v>225</c:v>
                      </c:pt>
                      <c:pt idx="145">
                        <c:v>165</c:v>
                      </c:pt>
                      <c:pt idx="146">
                        <c:v>152</c:v>
                      </c:pt>
                      <c:pt idx="147">
                        <c:v>179</c:v>
                      </c:pt>
                      <c:pt idx="148">
                        <c:v>124</c:v>
                      </c:pt>
                      <c:pt idx="149">
                        <c:v>200</c:v>
                      </c:pt>
                      <c:pt idx="150">
                        <c:v>184</c:v>
                      </c:pt>
                      <c:pt idx="151">
                        <c:v>175</c:v>
                      </c:pt>
                      <c:pt idx="152">
                        <c:v>202</c:v>
                      </c:pt>
                      <c:pt idx="153">
                        <c:v>170</c:v>
                      </c:pt>
                      <c:pt idx="154">
                        <c:v>154</c:v>
                      </c:pt>
                      <c:pt idx="155">
                        <c:v>117</c:v>
                      </c:pt>
                      <c:pt idx="156">
                        <c:v>153</c:v>
                      </c:pt>
                      <c:pt idx="157">
                        <c:v>185</c:v>
                      </c:pt>
                      <c:pt idx="158">
                        <c:v>170</c:v>
                      </c:pt>
                      <c:pt idx="159">
                        <c:v>152</c:v>
                      </c:pt>
                      <c:pt idx="160">
                        <c:v>123</c:v>
                      </c:pt>
                      <c:pt idx="161">
                        <c:v>161</c:v>
                      </c:pt>
                      <c:pt idx="162">
                        <c:v>154</c:v>
                      </c:pt>
                      <c:pt idx="163">
                        <c:v>201</c:v>
                      </c:pt>
                      <c:pt idx="164">
                        <c:v>190</c:v>
                      </c:pt>
                      <c:pt idx="165">
                        <c:v>186</c:v>
                      </c:pt>
                      <c:pt idx="166">
                        <c:v>163</c:v>
                      </c:pt>
                      <c:pt idx="167">
                        <c:v>163</c:v>
                      </c:pt>
                      <c:pt idx="168">
                        <c:v>205</c:v>
                      </c:pt>
                      <c:pt idx="169">
                        <c:v>174</c:v>
                      </c:pt>
                      <c:pt idx="170">
                        <c:v>165</c:v>
                      </c:pt>
                      <c:pt idx="171">
                        <c:v>168</c:v>
                      </c:pt>
                      <c:pt idx="172">
                        <c:v>132</c:v>
                      </c:pt>
                      <c:pt idx="173">
                        <c:v>84</c:v>
                      </c:pt>
                      <c:pt idx="174">
                        <c:v>162</c:v>
                      </c:pt>
                      <c:pt idx="175">
                        <c:v>155</c:v>
                      </c:pt>
                      <c:pt idx="176">
                        <c:v>139</c:v>
                      </c:pt>
                      <c:pt idx="177">
                        <c:v>192</c:v>
                      </c:pt>
                      <c:pt idx="178">
                        <c:v>171</c:v>
                      </c:pt>
                      <c:pt idx="179">
                        <c:v>194</c:v>
                      </c:pt>
                      <c:pt idx="180">
                        <c:v>165</c:v>
                      </c:pt>
                      <c:pt idx="181">
                        <c:v>154</c:v>
                      </c:pt>
                      <c:pt idx="182">
                        <c:v>169</c:v>
                      </c:pt>
                      <c:pt idx="183">
                        <c:v>178</c:v>
                      </c:pt>
                      <c:pt idx="184">
                        <c:v>189</c:v>
                      </c:pt>
                      <c:pt idx="185">
                        <c:v>146</c:v>
                      </c:pt>
                      <c:pt idx="186">
                        <c:v>170</c:v>
                      </c:pt>
                      <c:pt idx="187">
                        <c:v>162</c:v>
                      </c:pt>
                      <c:pt idx="188">
                        <c:v>105</c:v>
                      </c:pt>
                      <c:pt idx="189">
                        <c:v>101</c:v>
                      </c:pt>
                      <c:pt idx="190">
                        <c:v>147</c:v>
                      </c:pt>
                      <c:pt idx="191">
                        <c:v>138</c:v>
                      </c:pt>
                      <c:pt idx="192">
                        <c:v>156</c:v>
                      </c:pt>
                      <c:pt idx="193">
                        <c:v>203</c:v>
                      </c:pt>
                      <c:pt idx="194">
                        <c:v>175</c:v>
                      </c:pt>
                      <c:pt idx="195">
                        <c:v>123</c:v>
                      </c:pt>
                      <c:pt idx="196">
                        <c:v>44</c:v>
                      </c:pt>
                      <c:pt idx="197">
                        <c:v>126</c:v>
                      </c:pt>
                      <c:pt idx="198">
                        <c:v>72</c:v>
                      </c:pt>
                      <c:pt idx="199">
                        <c:v>181</c:v>
                      </c:pt>
                      <c:pt idx="200">
                        <c:v>194</c:v>
                      </c:pt>
                      <c:pt idx="201">
                        <c:v>191</c:v>
                      </c:pt>
                      <c:pt idx="202">
                        <c:v>182</c:v>
                      </c:pt>
                      <c:pt idx="203">
                        <c:v>186</c:v>
                      </c:pt>
                      <c:pt idx="204">
                        <c:v>163</c:v>
                      </c:pt>
                      <c:pt idx="205">
                        <c:v>414</c:v>
                      </c:pt>
                      <c:pt idx="206">
                        <c:v>361</c:v>
                      </c:pt>
                      <c:pt idx="207">
                        <c:v>327</c:v>
                      </c:pt>
                      <c:pt idx="208">
                        <c:v>270</c:v>
                      </c:pt>
                      <c:pt idx="209">
                        <c:v>197</c:v>
                      </c:pt>
                      <c:pt idx="210">
                        <c:v>262</c:v>
                      </c:pt>
                      <c:pt idx="211">
                        <c:v>237</c:v>
                      </c:pt>
                      <c:pt idx="212">
                        <c:v>225</c:v>
                      </c:pt>
                      <c:pt idx="213">
                        <c:v>215</c:v>
                      </c:pt>
                      <c:pt idx="214">
                        <c:v>167</c:v>
                      </c:pt>
                      <c:pt idx="215">
                        <c:v>149</c:v>
                      </c:pt>
                      <c:pt idx="216">
                        <c:v>134</c:v>
                      </c:pt>
                      <c:pt idx="217">
                        <c:v>226</c:v>
                      </c:pt>
                      <c:pt idx="218">
                        <c:v>172</c:v>
                      </c:pt>
                      <c:pt idx="219">
                        <c:v>189</c:v>
                      </c:pt>
                      <c:pt idx="220">
                        <c:v>180</c:v>
                      </c:pt>
                      <c:pt idx="221">
                        <c:v>184</c:v>
                      </c:pt>
                      <c:pt idx="222">
                        <c:v>193</c:v>
                      </c:pt>
                      <c:pt idx="223">
                        <c:v>169</c:v>
                      </c:pt>
                      <c:pt idx="224">
                        <c:v>209</c:v>
                      </c:pt>
                      <c:pt idx="225">
                        <c:v>204</c:v>
                      </c:pt>
                      <c:pt idx="226">
                        <c:v>231</c:v>
                      </c:pt>
                      <c:pt idx="227">
                        <c:v>187</c:v>
                      </c:pt>
                      <c:pt idx="228">
                        <c:v>187</c:v>
                      </c:pt>
                      <c:pt idx="229">
                        <c:v>193</c:v>
                      </c:pt>
                      <c:pt idx="230">
                        <c:v>121</c:v>
                      </c:pt>
                      <c:pt idx="231">
                        <c:v>185</c:v>
                      </c:pt>
                      <c:pt idx="232">
                        <c:v>282</c:v>
                      </c:pt>
                      <c:pt idx="233">
                        <c:v>295</c:v>
                      </c:pt>
                      <c:pt idx="234">
                        <c:v>90</c:v>
                      </c:pt>
                      <c:pt idx="235">
                        <c:v>73</c:v>
                      </c:pt>
                      <c:pt idx="236">
                        <c:v>185</c:v>
                      </c:pt>
                      <c:pt idx="237">
                        <c:v>163</c:v>
                      </c:pt>
                      <c:pt idx="238">
                        <c:v>207</c:v>
                      </c:pt>
                      <c:pt idx="239">
                        <c:v>193</c:v>
                      </c:pt>
                      <c:pt idx="240">
                        <c:v>205</c:v>
                      </c:pt>
                      <c:pt idx="241">
                        <c:v>198</c:v>
                      </c:pt>
                      <c:pt idx="242">
                        <c:v>167</c:v>
                      </c:pt>
                      <c:pt idx="243">
                        <c:v>213</c:v>
                      </c:pt>
                      <c:pt idx="244">
                        <c:v>193</c:v>
                      </c:pt>
                      <c:pt idx="245">
                        <c:v>179</c:v>
                      </c:pt>
                      <c:pt idx="246">
                        <c:v>188</c:v>
                      </c:pt>
                      <c:pt idx="247">
                        <c:v>255</c:v>
                      </c:pt>
                      <c:pt idx="248">
                        <c:v>182</c:v>
                      </c:pt>
                      <c:pt idx="249">
                        <c:v>183</c:v>
                      </c:pt>
                      <c:pt idx="250">
                        <c:v>212</c:v>
                      </c:pt>
                      <c:pt idx="251">
                        <c:v>211</c:v>
                      </c:pt>
                      <c:pt idx="252">
                        <c:v>244</c:v>
                      </c:pt>
                      <c:pt idx="253">
                        <c:v>235</c:v>
                      </c:pt>
                      <c:pt idx="254">
                        <c:v>222</c:v>
                      </c:pt>
                      <c:pt idx="255">
                        <c:v>246</c:v>
                      </c:pt>
                      <c:pt idx="256">
                        <c:v>185</c:v>
                      </c:pt>
                      <c:pt idx="257">
                        <c:v>160</c:v>
                      </c:pt>
                      <c:pt idx="258">
                        <c:v>179</c:v>
                      </c:pt>
                      <c:pt idx="259">
                        <c:v>215</c:v>
                      </c:pt>
                      <c:pt idx="260">
                        <c:v>222</c:v>
                      </c:pt>
                      <c:pt idx="261">
                        <c:v>204</c:v>
                      </c:pt>
                      <c:pt idx="262">
                        <c:v>180</c:v>
                      </c:pt>
                      <c:pt idx="263">
                        <c:v>173</c:v>
                      </c:pt>
                      <c:pt idx="264">
                        <c:v>564</c:v>
                      </c:pt>
                      <c:pt idx="265">
                        <c:v>161</c:v>
                      </c:pt>
                      <c:pt idx="266">
                        <c:v>141</c:v>
                      </c:pt>
                      <c:pt idx="267">
                        <c:v>58</c:v>
                      </c:pt>
                      <c:pt idx="268">
                        <c:v>329</c:v>
                      </c:pt>
                      <c:pt idx="269">
                        <c:v>164</c:v>
                      </c:pt>
                      <c:pt idx="270">
                        <c:v>209</c:v>
                      </c:pt>
                      <c:pt idx="271">
                        <c:v>141</c:v>
                      </c:pt>
                      <c:pt idx="272">
                        <c:v>165</c:v>
                      </c:pt>
                      <c:pt idx="273">
                        <c:v>178</c:v>
                      </c:pt>
                      <c:pt idx="274">
                        <c:v>147</c:v>
                      </c:pt>
                      <c:pt idx="275">
                        <c:v>196</c:v>
                      </c:pt>
                      <c:pt idx="276">
                        <c:v>195</c:v>
                      </c:pt>
                      <c:pt idx="277">
                        <c:v>231</c:v>
                      </c:pt>
                      <c:pt idx="278">
                        <c:v>199</c:v>
                      </c:pt>
                      <c:pt idx="279">
                        <c:v>149</c:v>
                      </c:pt>
                      <c:pt idx="280">
                        <c:v>148</c:v>
                      </c:pt>
                      <c:pt idx="281">
                        <c:v>168</c:v>
                      </c:pt>
                      <c:pt idx="282">
                        <c:v>132</c:v>
                      </c:pt>
                      <c:pt idx="283">
                        <c:v>74</c:v>
                      </c:pt>
                      <c:pt idx="284">
                        <c:v>137</c:v>
                      </c:pt>
                      <c:pt idx="285">
                        <c:v>134</c:v>
                      </c:pt>
                      <c:pt idx="286">
                        <c:v>162</c:v>
                      </c:pt>
                      <c:pt idx="287">
                        <c:v>233</c:v>
                      </c:pt>
                      <c:pt idx="288">
                        <c:v>146</c:v>
                      </c:pt>
                      <c:pt idx="289">
                        <c:v>220</c:v>
                      </c:pt>
                      <c:pt idx="290">
                        <c:v>193</c:v>
                      </c:pt>
                      <c:pt idx="291">
                        <c:v>122</c:v>
                      </c:pt>
                      <c:pt idx="292">
                        <c:v>355</c:v>
                      </c:pt>
                      <c:pt idx="293">
                        <c:v>248</c:v>
                      </c:pt>
                      <c:pt idx="294">
                        <c:v>214</c:v>
                      </c:pt>
                      <c:pt idx="295">
                        <c:v>240</c:v>
                      </c:pt>
                      <c:pt idx="296">
                        <c:v>242</c:v>
                      </c:pt>
                      <c:pt idx="297">
                        <c:v>247</c:v>
                      </c:pt>
                      <c:pt idx="298">
                        <c:v>183</c:v>
                      </c:pt>
                      <c:pt idx="299">
                        <c:v>140</c:v>
                      </c:pt>
                      <c:pt idx="300">
                        <c:v>329</c:v>
                      </c:pt>
                      <c:pt idx="301">
                        <c:v>251</c:v>
                      </c:pt>
                      <c:pt idx="302">
                        <c:v>278</c:v>
                      </c:pt>
                      <c:pt idx="303">
                        <c:v>223</c:v>
                      </c:pt>
                      <c:pt idx="304">
                        <c:v>215</c:v>
                      </c:pt>
                      <c:pt idx="305">
                        <c:v>147</c:v>
                      </c:pt>
                      <c:pt idx="306">
                        <c:v>95</c:v>
                      </c:pt>
                      <c:pt idx="307">
                        <c:v>114</c:v>
                      </c:pt>
                      <c:pt idx="308">
                        <c:v>190</c:v>
                      </c:pt>
                      <c:pt idx="309">
                        <c:v>123</c:v>
                      </c:pt>
                      <c:pt idx="310">
                        <c:v>105</c:v>
                      </c:pt>
                      <c:pt idx="311">
                        <c:v>106</c:v>
                      </c:pt>
                      <c:pt idx="312">
                        <c:v>166</c:v>
                      </c:pt>
                      <c:pt idx="313">
                        <c:v>202</c:v>
                      </c:pt>
                      <c:pt idx="314">
                        <c:v>207</c:v>
                      </c:pt>
                      <c:pt idx="315">
                        <c:v>251</c:v>
                      </c:pt>
                      <c:pt idx="316">
                        <c:v>220</c:v>
                      </c:pt>
                      <c:pt idx="317">
                        <c:v>283</c:v>
                      </c:pt>
                      <c:pt idx="318">
                        <c:v>245</c:v>
                      </c:pt>
                      <c:pt idx="319">
                        <c:v>188</c:v>
                      </c:pt>
                      <c:pt idx="320">
                        <c:v>195</c:v>
                      </c:pt>
                      <c:pt idx="321">
                        <c:v>106</c:v>
                      </c:pt>
                      <c:pt idx="322">
                        <c:v>235</c:v>
                      </c:pt>
                      <c:pt idx="323">
                        <c:v>269</c:v>
                      </c:pt>
                      <c:pt idx="324">
                        <c:v>198</c:v>
                      </c:pt>
                      <c:pt idx="325">
                        <c:v>137</c:v>
                      </c:pt>
                      <c:pt idx="326">
                        <c:v>191</c:v>
                      </c:pt>
                      <c:pt idx="327">
                        <c:v>172</c:v>
                      </c:pt>
                      <c:pt idx="328">
                        <c:v>153</c:v>
                      </c:pt>
                      <c:pt idx="329">
                        <c:v>194</c:v>
                      </c:pt>
                      <c:pt idx="330">
                        <c:v>282</c:v>
                      </c:pt>
                      <c:pt idx="331">
                        <c:v>204</c:v>
                      </c:pt>
                      <c:pt idx="332">
                        <c:v>144</c:v>
                      </c:pt>
                      <c:pt idx="333">
                        <c:v>186</c:v>
                      </c:pt>
                      <c:pt idx="334">
                        <c:v>191</c:v>
                      </c:pt>
                      <c:pt idx="335">
                        <c:v>101</c:v>
                      </c:pt>
                      <c:pt idx="336">
                        <c:v>101</c:v>
                      </c:pt>
                      <c:pt idx="337">
                        <c:v>205</c:v>
                      </c:pt>
                      <c:pt idx="338">
                        <c:v>185</c:v>
                      </c:pt>
                      <c:pt idx="339">
                        <c:v>225</c:v>
                      </c:pt>
                      <c:pt idx="340">
                        <c:v>153</c:v>
                      </c:pt>
                      <c:pt idx="341">
                        <c:v>104</c:v>
                      </c:pt>
                      <c:pt idx="342">
                        <c:v>79</c:v>
                      </c:pt>
                      <c:pt idx="343">
                        <c:v>105</c:v>
                      </c:pt>
                      <c:pt idx="344">
                        <c:v>100</c:v>
                      </c:pt>
                      <c:pt idx="345">
                        <c:v>36</c:v>
                      </c:pt>
                      <c:pt idx="346">
                        <c:v>110</c:v>
                      </c:pt>
                      <c:pt idx="347">
                        <c:v>84</c:v>
                      </c:pt>
                      <c:pt idx="348">
                        <c:v>24</c:v>
                      </c:pt>
                      <c:pt idx="349">
                        <c:v>97</c:v>
                      </c:pt>
                      <c:pt idx="350">
                        <c:v>214</c:v>
                      </c:pt>
                      <c:pt idx="351">
                        <c:v>221</c:v>
                      </c:pt>
                      <c:pt idx="352">
                        <c:v>228</c:v>
                      </c:pt>
                      <c:pt idx="353">
                        <c:v>244</c:v>
                      </c:pt>
                      <c:pt idx="354">
                        <c:v>172</c:v>
                      </c:pt>
                      <c:pt idx="355">
                        <c:v>186</c:v>
                      </c:pt>
                      <c:pt idx="356">
                        <c:v>205</c:v>
                      </c:pt>
                      <c:pt idx="357">
                        <c:v>247</c:v>
                      </c:pt>
                      <c:pt idx="358">
                        <c:v>239</c:v>
                      </c:pt>
                      <c:pt idx="359">
                        <c:v>140</c:v>
                      </c:pt>
                      <c:pt idx="360">
                        <c:v>55</c:v>
                      </c:pt>
                      <c:pt idx="361">
                        <c:v>215</c:v>
                      </c:pt>
                      <c:pt idx="362">
                        <c:v>217</c:v>
                      </c:pt>
                      <c:pt idx="363">
                        <c:v>141</c:v>
                      </c:pt>
                      <c:pt idx="364">
                        <c:v>267</c:v>
                      </c:pt>
                      <c:pt idx="365">
                        <c:v>269</c:v>
                      </c:pt>
                      <c:pt idx="366">
                        <c:v>228</c:v>
                      </c:pt>
                      <c:pt idx="367">
                        <c:v>261</c:v>
                      </c:pt>
                      <c:pt idx="368">
                        <c:v>224</c:v>
                      </c:pt>
                      <c:pt idx="369">
                        <c:v>268</c:v>
                      </c:pt>
                      <c:pt idx="370">
                        <c:v>209</c:v>
                      </c:pt>
                      <c:pt idx="371">
                        <c:v>334</c:v>
                      </c:pt>
                      <c:pt idx="372">
                        <c:v>252</c:v>
                      </c:pt>
                      <c:pt idx="373">
                        <c:v>192</c:v>
                      </c:pt>
                      <c:pt idx="374">
                        <c:v>226</c:v>
                      </c:pt>
                      <c:pt idx="375">
                        <c:v>160</c:v>
                      </c:pt>
                      <c:pt idx="376">
                        <c:v>248</c:v>
                      </c:pt>
                      <c:pt idx="377">
                        <c:v>197</c:v>
                      </c:pt>
                      <c:pt idx="378">
                        <c:v>233</c:v>
                      </c:pt>
                      <c:pt idx="379">
                        <c:v>266</c:v>
                      </c:pt>
                      <c:pt idx="380">
                        <c:v>303</c:v>
                      </c:pt>
                      <c:pt idx="382">
                        <c:v>116</c:v>
                      </c:pt>
                      <c:pt idx="383">
                        <c:v>188</c:v>
                      </c:pt>
                      <c:pt idx="384">
                        <c:v>180</c:v>
                      </c:pt>
                      <c:pt idx="385">
                        <c:v>254</c:v>
                      </c:pt>
                      <c:pt idx="386">
                        <c:v>196</c:v>
                      </c:pt>
                      <c:pt idx="387">
                        <c:v>270</c:v>
                      </c:pt>
                      <c:pt idx="388">
                        <c:v>202</c:v>
                      </c:pt>
                      <c:pt idx="389">
                        <c:v>161</c:v>
                      </c:pt>
                      <c:pt idx="390">
                        <c:v>245</c:v>
                      </c:pt>
                      <c:pt idx="391">
                        <c:v>196</c:v>
                      </c:pt>
                      <c:pt idx="392">
                        <c:v>244</c:v>
                      </c:pt>
                      <c:pt idx="393">
                        <c:v>270</c:v>
                      </c:pt>
                      <c:pt idx="394">
                        <c:v>254</c:v>
                      </c:pt>
                      <c:pt idx="395">
                        <c:v>249</c:v>
                      </c:pt>
                      <c:pt idx="396">
                        <c:v>207</c:v>
                      </c:pt>
                      <c:pt idx="397">
                        <c:v>199</c:v>
                      </c:pt>
                      <c:pt idx="398">
                        <c:v>201</c:v>
                      </c:pt>
                      <c:pt idx="399">
                        <c:v>184</c:v>
                      </c:pt>
                      <c:pt idx="400">
                        <c:v>247</c:v>
                      </c:pt>
                      <c:pt idx="401">
                        <c:v>245</c:v>
                      </c:pt>
                      <c:pt idx="402">
                        <c:v>88</c:v>
                      </c:pt>
                      <c:pt idx="403">
                        <c:v>79</c:v>
                      </c:pt>
                      <c:pt idx="404">
                        <c:v>59</c:v>
                      </c:pt>
                      <c:pt idx="407">
                        <c:v>192</c:v>
                      </c:pt>
                      <c:pt idx="408">
                        <c:v>275</c:v>
                      </c:pt>
                      <c:pt idx="409">
                        <c:v>243</c:v>
                      </c:pt>
                      <c:pt idx="410">
                        <c:v>197</c:v>
                      </c:pt>
                      <c:pt idx="411">
                        <c:v>212</c:v>
                      </c:pt>
                      <c:pt idx="412">
                        <c:v>147</c:v>
                      </c:pt>
                      <c:pt idx="413">
                        <c:v>211</c:v>
                      </c:pt>
                      <c:pt idx="414">
                        <c:v>253</c:v>
                      </c:pt>
                      <c:pt idx="415">
                        <c:v>245</c:v>
                      </c:pt>
                      <c:pt idx="416">
                        <c:v>262</c:v>
                      </c:pt>
                      <c:pt idx="417">
                        <c:v>244</c:v>
                      </c:pt>
                      <c:pt idx="418">
                        <c:v>196</c:v>
                      </c:pt>
                      <c:pt idx="419">
                        <c:v>197</c:v>
                      </c:pt>
                      <c:pt idx="420">
                        <c:v>209</c:v>
                      </c:pt>
                      <c:pt idx="421">
                        <c:v>117</c:v>
                      </c:pt>
                      <c:pt idx="422">
                        <c:v>161</c:v>
                      </c:pt>
                      <c:pt idx="423">
                        <c:v>188</c:v>
                      </c:pt>
                      <c:pt idx="424">
                        <c:v>143</c:v>
                      </c:pt>
                      <c:pt idx="425">
                        <c:v>238</c:v>
                      </c:pt>
                      <c:pt idx="426">
                        <c:v>199</c:v>
                      </c:pt>
                      <c:pt idx="427">
                        <c:v>210</c:v>
                      </c:pt>
                      <c:pt idx="428">
                        <c:v>184</c:v>
                      </c:pt>
                      <c:pt idx="429">
                        <c:v>138</c:v>
                      </c:pt>
                      <c:pt idx="430">
                        <c:v>155</c:v>
                      </c:pt>
                      <c:pt idx="431">
                        <c:v>166</c:v>
                      </c:pt>
                      <c:pt idx="432">
                        <c:v>181</c:v>
                      </c:pt>
                      <c:pt idx="433">
                        <c:v>199</c:v>
                      </c:pt>
                      <c:pt idx="434">
                        <c:v>245</c:v>
                      </c:pt>
                      <c:pt idx="435">
                        <c:v>215</c:v>
                      </c:pt>
                      <c:pt idx="436">
                        <c:v>120</c:v>
                      </c:pt>
                      <c:pt idx="437">
                        <c:v>175</c:v>
                      </c:pt>
                      <c:pt idx="438">
                        <c:v>149</c:v>
                      </c:pt>
                      <c:pt idx="439">
                        <c:v>130</c:v>
                      </c:pt>
                      <c:pt idx="440">
                        <c:v>183</c:v>
                      </c:pt>
                      <c:pt idx="441">
                        <c:v>234</c:v>
                      </c:pt>
                      <c:pt idx="442">
                        <c:v>215</c:v>
                      </c:pt>
                      <c:pt idx="443">
                        <c:v>253</c:v>
                      </c:pt>
                      <c:pt idx="444">
                        <c:v>200</c:v>
                      </c:pt>
                      <c:pt idx="445">
                        <c:v>197</c:v>
                      </c:pt>
                      <c:pt idx="446">
                        <c:v>185</c:v>
                      </c:pt>
                      <c:pt idx="447">
                        <c:v>208</c:v>
                      </c:pt>
                      <c:pt idx="448">
                        <c:v>200</c:v>
                      </c:pt>
                      <c:pt idx="462">
                        <c:v>228</c:v>
                      </c:pt>
                      <c:pt idx="463">
                        <c:v>131</c:v>
                      </c:pt>
                      <c:pt idx="464">
                        <c:v>184</c:v>
                      </c:pt>
                      <c:pt idx="465">
                        <c:v>169</c:v>
                      </c:pt>
                      <c:pt idx="466">
                        <c:v>199</c:v>
                      </c:pt>
                      <c:pt idx="467">
                        <c:v>188</c:v>
                      </c:pt>
                      <c:pt idx="468">
                        <c:v>66</c:v>
                      </c:pt>
                      <c:pt idx="469">
                        <c:v>169</c:v>
                      </c:pt>
                      <c:pt idx="470">
                        <c:v>142</c:v>
                      </c:pt>
                      <c:pt idx="471">
                        <c:v>106</c:v>
                      </c:pt>
                      <c:pt idx="472">
                        <c:v>173</c:v>
                      </c:pt>
                      <c:pt idx="473">
                        <c:v>191</c:v>
                      </c:pt>
                      <c:pt idx="474">
                        <c:v>145</c:v>
                      </c:pt>
                      <c:pt idx="475">
                        <c:v>151</c:v>
                      </c:pt>
                      <c:pt idx="476">
                        <c:v>225</c:v>
                      </c:pt>
                      <c:pt idx="477">
                        <c:v>157</c:v>
                      </c:pt>
                      <c:pt idx="478">
                        <c:v>216</c:v>
                      </c:pt>
                      <c:pt idx="479">
                        <c:v>147</c:v>
                      </c:pt>
                      <c:pt idx="480">
                        <c:v>154</c:v>
                      </c:pt>
                      <c:pt idx="481">
                        <c:v>206</c:v>
                      </c:pt>
                      <c:pt idx="482">
                        <c:v>141</c:v>
                      </c:pt>
                      <c:pt idx="483">
                        <c:v>115</c:v>
                      </c:pt>
                      <c:pt idx="484">
                        <c:v>162</c:v>
                      </c:pt>
                      <c:pt idx="485">
                        <c:v>163</c:v>
                      </c:pt>
                      <c:pt idx="486">
                        <c:v>175</c:v>
                      </c:pt>
                      <c:pt idx="487">
                        <c:v>142</c:v>
                      </c:pt>
                      <c:pt idx="488">
                        <c:v>196</c:v>
                      </c:pt>
                      <c:pt idx="489">
                        <c:v>126</c:v>
                      </c:pt>
                      <c:pt idx="490">
                        <c:v>170</c:v>
                      </c:pt>
                      <c:pt idx="491">
                        <c:v>123</c:v>
                      </c:pt>
                      <c:pt idx="492">
                        <c:v>175</c:v>
                      </c:pt>
                      <c:pt idx="493">
                        <c:v>185</c:v>
                      </c:pt>
                      <c:pt idx="494">
                        <c:v>151</c:v>
                      </c:pt>
                      <c:pt idx="495">
                        <c:v>125</c:v>
                      </c:pt>
                      <c:pt idx="496">
                        <c:v>124</c:v>
                      </c:pt>
                      <c:pt idx="497">
                        <c:v>186</c:v>
                      </c:pt>
                      <c:pt idx="498">
                        <c:v>164</c:v>
                      </c:pt>
                      <c:pt idx="499">
                        <c:v>151</c:v>
                      </c:pt>
                      <c:pt idx="500">
                        <c:v>159</c:v>
                      </c:pt>
                      <c:pt idx="501">
                        <c:v>142</c:v>
                      </c:pt>
                      <c:pt idx="502">
                        <c:v>176</c:v>
                      </c:pt>
                      <c:pt idx="503">
                        <c:v>147</c:v>
                      </c:pt>
                      <c:pt idx="504">
                        <c:v>147</c:v>
                      </c:pt>
                      <c:pt idx="505">
                        <c:v>133</c:v>
                      </c:pt>
                      <c:pt idx="506">
                        <c:v>154</c:v>
                      </c:pt>
                      <c:pt idx="507">
                        <c:v>145</c:v>
                      </c:pt>
                      <c:pt idx="508">
                        <c:v>168</c:v>
                      </c:pt>
                      <c:pt idx="509">
                        <c:v>148</c:v>
                      </c:pt>
                      <c:pt idx="510">
                        <c:v>174</c:v>
                      </c:pt>
                      <c:pt idx="511">
                        <c:v>144</c:v>
                      </c:pt>
                      <c:pt idx="512">
                        <c:v>128</c:v>
                      </c:pt>
                      <c:pt idx="513">
                        <c:v>125</c:v>
                      </c:pt>
                      <c:pt idx="514">
                        <c:v>184</c:v>
                      </c:pt>
                      <c:pt idx="515">
                        <c:v>183</c:v>
                      </c:pt>
                      <c:pt idx="516">
                        <c:v>150</c:v>
                      </c:pt>
                      <c:pt idx="517">
                        <c:v>197</c:v>
                      </c:pt>
                      <c:pt idx="518">
                        <c:v>152</c:v>
                      </c:pt>
                      <c:pt idx="519">
                        <c:v>148</c:v>
                      </c:pt>
                      <c:pt idx="520">
                        <c:v>166</c:v>
                      </c:pt>
                      <c:pt idx="521">
                        <c:v>185</c:v>
                      </c:pt>
                      <c:pt idx="522">
                        <c:v>152</c:v>
                      </c:pt>
                      <c:pt idx="523">
                        <c:v>134</c:v>
                      </c:pt>
                      <c:pt idx="524">
                        <c:v>146</c:v>
                      </c:pt>
                      <c:pt idx="525">
                        <c:v>127</c:v>
                      </c:pt>
                      <c:pt idx="526">
                        <c:v>131</c:v>
                      </c:pt>
                      <c:pt idx="527">
                        <c:v>175</c:v>
                      </c:pt>
                      <c:pt idx="528">
                        <c:v>127</c:v>
                      </c:pt>
                      <c:pt idx="529">
                        <c:v>182</c:v>
                      </c:pt>
                      <c:pt idx="530">
                        <c:v>149</c:v>
                      </c:pt>
                      <c:pt idx="531">
                        <c:v>176</c:v>
                      </c:pt>
                      <c:pt idx="532">
                        <c:v>158</c:v>
                      </c:pt>
                      <c:pt idx="533">
                        <c:v>156</c:v>
                      </c:pt>
                      <c:pt idx="534">
                        <c:v>166</c:v>
                      </c:pt>
                      <c:pt idx="535">
                        <c:v>166</c:v>
                      </c:pt>
                      <c:pt idx="536">
                        <c:v>163</c:v>
                      </c:pt>
                      <c:pt idx="537">
                        <c:v>131</c:v>
                      </c:pt>
                      <c:pt idx="538">
                        <c:v>86</c:v>
                      </c:pt>
                      <c:pt idx="539">
                        <c:v>96</c:v>
                      </c:pt>
                      <c:pt idx="540">
                        <c:v>6</c:v>
                      </c:pt>
                      <c:pt idx="541">
                        <c:v>68</c:v>
                      </c:pt>
                      <c:pt idx="542">
                        <c:v>81</c:v>
                      </c:pt>
                      <c:pt idx="543">
                        <c:v>63</c:v>
                      </c:pt>
                      <c:pt idx="544">
                        <c:v>66</c:v>
                      </c:pt>
                      <c:pt idx="545">
                        <c:v>120</c:v>
                      </c:pt>
                      <c:pt idx="546">
                        <c:v>151</c:v>
                      </c:pt>
                      <c:pt idx="547">
                        <c:v>107</c:v>
                      </c:pt>
                      <c:pt idx="548">
                        <c:v>101</c:v>
                      </c:pt>
                      <c:pt idx="549">
                        <c:v>102</c:v>
                      </c:pt>
                      <c:pt idx="550">
                        <c:v>110</c:v>
                      </c:pt>
                      <c:pt idx="551">
                        <c:v>168</c:v>
                      </c:pt>
                      <c:pt idx="552">
                        <c:v>109</c:v>
                      </c:pt>
                      <c:pt idx="553">
                        <c:v>129</c:v>
                      </c:pt>
                      <c:pt idx="554">
                        <c:v>117</c:v>
                      </c:pt>
                      <c:pt idx="555">
                        <c:v>158</c:v>
                      </c:pt>
                      <c:pt idx="556">
                        <c:v>78</c:v>
                      </c:pt>
                      <c:pt idx="557">
                        <c:v>141</c:v>
                      </c:pt>
                      <c:pt idx="558">
                        <c:v>166</c:v>
                      </c:pt>
                      <c:pt idx="559">
                        <c:v>138</c:v>
                      </c:pt>
                      <c:pt idx="560">
                        <c:v>133</c:v>
                      </c:pt>
                      <c:pt idx="561">
                        <c:v>172</c:v>
                      </c:pt>
                      <c:pt idx="562">
                        <c:v>199</c:v>
                      </c:pt>
                      <c:pt idx="563">
                        <c:v>183</c:v>
                      </c:pt>
                      <c:pt idx="564">
                        <c:v>188</c:v>
                      </c:pt>
                      <c:pt idx="565">
                        <c:v>215</c:v>
                      </c:pt>
                      <c:pt idx="566">
                        <c:v>154</c:v>
                      </c:pt>
                      <c:pt idx="567">
                        <c:v>205</c:v>
                      </c:pt>
                      <c:pt idx="568">
                        <c:v>178</c:v>
                      </c:pt>
                      <c:pt idx="569">
                        <c:v>190</c:v>
                      </c:pt>
                      <c:pt idx="570">
                        <c:v>154</c:v>
                      </c:pt>
                      <c:pt idx="571">
                        <c:v>97</c:v>
                      </c:pt>
                      <c:pt idx="572">
                        <c:v>166</c:v>
                      </c:pt>
                      <c:pt idx="573">
                        <c:v>205</c:v>
                      </c:pt>
                      <c:pt idx="574">
                        <c:v>161</c:v>
                      </c:pt>
                      <c:pt idx="575">
                        <c:v>164</c:v>
                      </c:pt>
                      <c:pt idx="576">
                        <c:v>149</c:v>
                      </c:pt>
                      <c:pt idx="577">
                        <c:v>319</c:v>
                      </c:pt>
                      <c:pt idx="578">
                        <c:v>195</c:v>
                      </c:pt>
                      <c:pt idx="579">
                        <c:v>215</c:v>
                      </c:pt>
                      <c:pt idx="580">
                        <c:v>178</c:v>
                      </c:pt>
                      <c:pt idx="581">
                        <c:v>239</c:v>
                      </c:pt>
                      <c:pt idx="582">
                        <c:v>163</c:v>
                      </c:pt>
                      <c:pt idx="583">
                        <c:v>189</c:v>
                      </c:pt>
                      <c:pt idx="584">
                        <c:v>204</c:v>
                      </c:pt>
                      <c:pt idx="585">
                        <c:v>188</c:v>
                      </c:pt>
                      <c:pt idx="586">
                        <c:v>216</c:v>
                      </c:pt>
                      <c:pt idx="587">
                        <c:v>181</c:v>
                      </c:pt>
                      <c:pt idx="588">
                        <c:v>171</c:v>
                      </c:pt>
                      <c:pt idx="589">
                        <c:v>175</c:v>
                      </c:pt>
                      <c:pt idx="590">
                        <c:v>183</c:v>
                      </c:pt>
                      <c:pt idx="591">
                        <c:v>199</c:v>
                      </c:pt>
                      <c:pt idx="592">
                        <c:v>190</c:v>
                      </c:pt>
                      <c:pt idx="593">
                        <c:v>181</c:v>
                      </c:pt>
                      <c:pt idx="594">
                        <c:v>192</c:v>
                      </c:pt>
                      <c:pt idx="595">
                        <c:v>209</c:v>
                      </c:pt>
                      <c:pt idx="596">
                        <c:v>182</c:v>
                      </c:pt>
                      <c:pt idx="597">
                        <c:v>220</c:v>
                      </c:pt>
                      <c:pt idx="598">
                        <c:v>187</c:v>
                      </c:pt>
                      <c:pt idx="599">
                        <c:v>137</c:v>
                      </c:pt>
                      <c:pt idx="600">
                        <c:v>207</c:v>
                      </c:pt>
                      <c:pt idx="601">
                        <c:v>170</c:v>
                      </c:pt>
                      <c:pt idx="602">
                        <c:v>207</c:v>
                      </c:pt>
                      <c:pt idx="603">
                        <c:v>139</c:v>
                      </c:pt>
                      <c:pt idx="604">
                        <c:v>158</c:v>
                      </c:pt>
                      <c:pt idx="605">
                        <c:v>188</c:v>
                      </c:pt>
                      <c:pt idx="606">
                        <c:v>185</c:v>
                      </c:pt>
                      <c:pt idx="607">
                        <c:v>149</c:v>
                      </c:pt>
                      <c:pt idx="608">
                        <c:v>151</c:v>
                      </c:pt>
                      <c:pt idx="609">
                        <c:v>204</c:v>
                      </c:pt>
                      <c:pt idx="610">
                        <c:v>196</c:v>
                      </c:pt>
                      <c:pt idx="611">
                        <c:v>203</c:v>
                      </c:pt>
                      <c:pt idx="612">
                        <c:v>213</c:v>
                      </c:pt>
                      <c:pt idx="613">
                        <c:v>187</c:v>
                      </c:pt>
                      <c:pt idx="614">
                        <c:v>227</c:v>
                      </c:pt>
                      <c:pt idx="615">
                        <c:v>194</c:v>
                      </c:pt>
                      <c:pt idx="616">
                        <c:v>208</c:v>
                      </c:pt>
                      <c:pt idx="617">
                        <c:v>196</c:v>
                      </c:pt>
                      <c:pt idx="618">
                        <c:v>191</c:v>
                      </c:pt>
                      <c:pt idx="619">
                        <c:v>197</c:v>
                      </c:pt>
                      <c:pt idx="620">
                        <c:v>160</c:v>
                      </c:pt>
                      <c:pt idx="621">
                        <c:v>160</c:v>
                      </c:pt>
                      <c:pt idx="622">
                        <c:v>143</c:v>
                      </c:pt>
                      <c:pt idx="623">
                        <c:v>199</c:v>
                      </c:pt>
                      <c:pt idx="624">
                        <c:v>171</c:v>
                      </c:pt>
                      <c:pt idx="625">
                        <c:v>153</c:v>
                      </c:pt>
                      <c:pt idx="626">
                        <c:v>155</c:v>
                      </c:pt>
                      <c:pt idx="627">
                        <c:v>165</c:v>
                      </c:pt>
                      <c:pt idx="628">
                        <c:v>168</c:v>
                      </c:pt>
                      <c:pt idx="629">
                        <c:v>175</c:v>
                      </c:pt>
                      <c:pt idx="630">
                        <c:v>141</c:v>
                      </c:pt>
                      <c:pt idx="631">
                        <c:v>134</c:v>
                      </c:pt>
                      <c:pt idx="632">
                        <c:v>173</c:v>
                      </c:pt>
                      <c:pt idx="633">
                        <c:v>167</c:v>
                      </c:pt>
                      <c:pt idx="634">
                        <c:v>192</c:v>
                      </c:pt>
                      <c:pt idx="635">
                        <c:v>161</c:v>
                      </c:pt>
                      <c:pt idx="636">
                        <c:v>195</c:v>
                      </c:pt>
                      <c:pt idx="637">
                        <c:v>218</c:v>
                      </c:pt>
                      <c:pt idx="638">
                        <c:v>195</c:v>
                      </c:pt>
                      <c:pt idx="639">
                        <c:v>140</c:v>
                      </c:pt>
                      <c:pt idx="640">
                        <c:v>163</c:v>
                      </c:pt>
                      <c:pt idx="641">
                        <c:v>165</c:v>
                      </c:pt>
                      <c:pt idx="642">
                        <c:v>155</c:v>
                      </c:pt>
                      <c:pt idx="643">
                        <c:v>183</c:v>
                      </c:pt>
                      <c:pt idx="644">
                        <c:v>173</c:v>
                      </c:pt>
                      <c:pt idx="645">
                        <c:v>202</c:v>
                      </c:pt>
                      <c:pt idx="646">
                        <c:v>158</c:v>
                      </c:pt>
                      <c:pt idx="647">
                        <c:v>200</c:v>
                      </c:pt>
                      <c:pt idx="648">
                        <c:v>189</c:v>
                      </c:pt>
                      <c:pt idx="649">
                        <c:v>207</c:v>
                      </c:pt>
                      <c:pt idx="650">
                        <c:v>119</c:v>
                      </c:pt>
                      <c:pt idx="651">
                        <c:v>129</c:v>
                      </c:pt>
                      <c:pt idx="652">
                        <c:v>116</c:v>
                      </c:pt>
                      <c:pt idx="653">
                        <c:v>81</c:v>
                      </c:pt>
                      <c:pt idx="654">
                        <c:v>127</c:v>
                      </c:pt>
                      <c:pt idx="655">
                        <c:v>113</c:v>
                      </c:pt>
                      <c:pt idx="656">
                        <c:v>152</c:v>
                      </c:pt>
                      <c:pt idx="657">
                        <c:v>140</c:v>
                      </c:pt>
                      <c:pt idx="658">
                        <c:v>120</c:v>
                      </c:pt>
                      <c:pt idx="659">
                        <c:v>141</c:v>
                      </c:pt>
                      <c:pt idx="660">
                        <c:v>145</c:v>
                      </c:pt>
                      <c:pt idx="661">
                        <c:v>135</c:v>
                      </c:pt>
                      <c:pt idx="662">
                        <c:v>132</c:v>
                      </c:pt>
                      <c:pt idx="663">
                        <c:v>146</c:v>
                      </c:pt>
                      <c:pt idx="664">
                        <c:v>136</c:v>
                      </c:pt>
                      <c:pt idx="665">
                        <c:v>125</c:v>
                      </c:pt>
                      <c:pt idx="666">
                        <c:v>106</c:v>
                      </c:pt>
                      <c:pt idx="667">
                        <c:v>136</c:v>
                      </c:pt>
                      <c:pt idx="668">
                        <c:v>154</c:v>
                      </c:pt>
                      <c:pt idx="669">
                        <c:v>142</c:v>
                      </c:pt>
                      <c:pt idx="670">
                        <c:v>154</c:v>
                      </c:pt>
                      <c:pt idx="671">
                        <c:v>111</c:v>
                      </c:pt>
                      <c:pt idx="672">
                        <c:v>150</c:v>
                      </c:pt>
                      <c:pt idx="673">
                        <c:v>171</c:v>
                      </c:pt>
                      <c:pt idx="674">
                        <c:v>160</c:v>
                      </c:pt>
                      <c:pt idx="675">
                        <c:v>161</c:v>
                      </c:pt>
                      <c:pt idx="676">
                        <c:v>185</c:v>
                      </c:pt>
                      <c:pt idx="677">
                        <c:v>198</c:v>
                      </c:pt>
                      <c:pt idx="678">
                        <c:v>158</c:v>
                      </c:pt>
                      <c:pt idx="679">
                        <c:v>105</c:v>
                      </c:pt>
                      <c:pt idx="680">
                        <c:v>104</c:v>
                      </c:pt>
                      <c:pt idx="681">
                        <c:v>194</c:v>
                      </c:pt>
                      <c:pt idx="682">
                        <c:v>183</c:v>
                      </c:pt>
                      <c:pt idx="683">
                        <c:v>181</c:v>
                      </c:pt>
                      <c:pt idx="684">
                        <c:v>66</c:v>
                      </c:pt>
                      <c:pt idx="685">
                        <c:v>55</c:v>
                      </c:pt>
                      <c:pt idx="686">
                        <c:v>176</c:v>
                      </c:pt>
                      <c:pt idx="687">
                        <c:v>142</c:v>
                      </c:pt>
                      <c:pt idx="688">
                        <c:v>100</c:v>
                      </c:pt>
                      <c:pt idx="689">
                        <c:v>85</c:v>
                      </c:pt>
                      <c:pt idx="690">
                        <c:v>135</c:v>
                      </c:pt>
                      <c:pt idx="691">
                        <c:v>171</c:v>
                      </c:pt>
                      <c:pt idx="692">
                        <c:v>139</c:v>
                      </c:pt>
                      <c:pt idx="693">
                        <c:v>160</c:v>
                      </c:pt>
                      <c:pt idx="694">
                        <c:v>164</c:v>
                      </c:pt>
                      <c:pt idx="695">
                        <c:v>405</c:v>
                      </c:pt>
                      <c:pt idx="696">
                        <c:v>247</c:v>
                      </c:pt>
                      <c:pt idx="697">
                        <c:v>226</c:v>
                      </c:pt>
                      <c:pt idx="698">
                        <c:v>220</c:v>
                      </c:pt>
                      <c:pt idx="699">
                        <c:v>16</c:v>
                      </c:pt>
                      <c:pt idx="700">
                        <c:v>755</c:v>
                      </c:pt>
                      <c:pt idx="701">
                        <c:v>485</c:v>
                      </c:pt>
                      <c:pt idx="702">
                        <c:v>280</c:v>
                      </c:pt>
                      <c:pt idx="703">
                        <c:v>348</c:v>
                      </c:pt>
                      <c:pt idx="704">
                        <c:v>382</c:v>
                      </c:pt>
                      <c:pt idx="705">
                        <c:v>382</c:v>
                      </c:pt>
                      <c:pt idx="733">
                        <c:v>125</c:v>
                      </c:pt>
                      <c:pt idx="734">
                        <c:v>117</c:v>
                      </c:pt>
                      <c:pt idx="735">
                        <c:v>151</c:v>
                      </c:pt>
                      <c:pt idx="736">
                        <c:v>212</c:v>
                      </c:pt>
                      <c:pt idx="737">
                        <c:v>245</c:v>
                      </c:pt>
                      <c:pt idx="738">
                        <c:v>224</c:v>
                      </c:pt>
                      <c:pt idx="739">
                        <c:v>239</c:v>
                      </c:pt>
                      <c:pt idx="740">
                        <c:v>212</c:v>
                      </c:pt>
                      <c:pt idx="741">
                        <c:v>211</c:v>
                      </c:pt>
                      <c:pt idx="742">
                        <c:v>256</c:v>
                      </c:pt>
                      <c:pt idx="743">
                        <c:v>210</c:v>
                      </c:pt>
                      <c:pt idx="744">
                        <c:v>216</c:v>
                      </c:pt>
                      <c:pt idx="745">
                        <c:v>91</c:v>
                      </c:pt>
                      <c:pt idx="746">
                        <c:v>217</c:v>
                      </c:pt>
                      <c:pt idx="747">
                        <c:v>234</c:v>
                      </c:pt>
                      <c:pt idx="748">
                        <c:v>263</c:v>
                      </c:pt>
                      <c:pt idx="749">
                        <c:v>245</c:v>
                      </c:pt>
                      <c:pt idx="750">
                        <c:v>212</c:v>
                      </c:pt>
                      <c:pt idx="751">
                        <c:v>236</c:v>
                      </c:pt>
                      <c:pt idx="752">
                        <c:v>169</c:v>
                      </c:pt>
                      <c:pt idx="753">
                        <c:v>83</c:v>
                      </c:pt>
                      <c:pt idx="754">
                        <c:v>244</c:v>
                      </c:pt>
                      <c:pt idx="755">
                        <c:v>273</c:v>
                      </c:pt>
                      <c:pt idx="756">
                        <c:v>209</c:v>
                      </c:pt>
                      <c:pt idx="757">
                        <c:v>273</c:v>
                      </c:pt>
                      <c:pt idx="758">
                        <c:v>228</c:v>
                      </c:pt>
                      <c:pt idx="759">
                        <c:v>137</c:v>
                      </c:pt>
                      <c:pt idx="760">
                        <c:v>157</c:v>
                      </c:pt>
                      <c:pt idx="761">
                        <c:v>290</c:v>
                      </c:pt>
                      <c:pt idx="762">
                        <c:v>294</c:v>
                      </c:pt>
                      <c:pt idx="763">
                        <c:v>303</c:v>
                      </c:pt>
                      <c:pt idx="764">
                        <c:v>270</c:v>
                      </c:pt>
                      <c:pt idx="765">
                        <c:v>116</c:v>
                      </c:pt>
                      <c:pt idx="766">
                        <c:v>163</c:v>
                      </c:pt>
                      <c:pt idx="767">
                        <c:v>192</c:v>
                      </c:pt>
                      <c:pt idx="768">
                        <c:v>175</c:v>
                      </c:pt>
                      <c:pt idx="769">
                        <c:v>171</c:v>
                      </c:pt>
                      <c:pt idx="770">
                        <c:v>214</c:v>
                      </c:pt>
                      <c:pt idx="771">
                        <c:v>163</c:v>
                      </c:pt>
                      <c:pt idx="772">
                        <c:v>243</c:v>
                      </c:pt>
                      <c:pt idx="773">
                        <c:v>220</c:v>
                      </c:pt>
                      <c:pt idx="774">
                        <c:v>158</c:v>
                      </c:pt>
                      <c:pt idx="775">
                        <c:v>339</c:v>
                      </c:pt>
                      <c:pt idx="776">
                        <c:v>187</c:v>
                      </c:pt>
                      <c:pt idx="777">
                        <c:v>224</c:v>
                      </c:pt>
                      <c:pt idx="778">
                        <c:v>184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35F0-4BDB-B0DB-C0F0E51740A2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DailyData!$J$2:$J$881</c15:sqref>
                        </c15:formulaRef>
                      </c:ext>
                    </c:extLst>
                    <c:numCache>
                      <c:formatCode>0</c:formatCode>
                      <c:ptCount val="880"/>
                      <c:pt idx="0">
                        <c:v>257</c:v>
                      </c:pt>
                      <c:pt idx="1">
                        <c:v>200</c:v>
                      </c:pt>
                      <c:pt idx="2">
                        <c:v>202</c:v>
                      </c:pt>
                      <c:pt idx="3">
                        <c:v>122</c:v>
                      </c:pt>
                      <c:pt idx="4">
                        <c:v>188</c:v>
                      </c:pt>
                      <c:pt idx="5">
                        <c:v>177</c:v>
                      </c:pt>
                      <c:pt idx="6">
                        <c:v>151</c:v>
                      </c:pt>
                      <c:pt idx="7">
                        <c:v>175</c:v>
                      </c:pt>
                      <c:pt idx="8">
                        <c:v>204</c:v>
                      </c:pt>
                      <c:pt idx="9">
                        <c:v>201</c:v>
                      </c:pt>
                      <c:pt idx="10">
                        <c:v>237</c:v>
                      </c:pt>
                      <c:pt idx="11">
                        <c:v>236</c:v>
                      </c:pt>
                      <c:pt idx="12">
                        <c:v>232</c:v>
                      </c:pt>
                      <c:pt idx="13">
                        <c:v>190</c:v>
                      </c:pt>
                      <c:pt idx="14">
                        <c:v>201</c:v>
                      </c:pt>
                      <c:pt idx="15">
                        <c:v>255</c:v>
                      </c:pt>
                      <c:pt idx="16">
                        <c:v>224</c:v>
                      </c:pt>
                      <c:pt idx="17">
                        <c:v>221</c:v>
                      </c:pt>
                      <c:pt idx="18">
                        <c:v>274</c:v>
                      </c:pt>
                      <c:pt idx="19">
                        <c:v>215</c:v>
                      </c:pt>
                      <c:pt idx="20">
                        <c:v>204</c:v>
                      </c:pt>
                      <c:pt idx="21">
                        <c:v>213</c:v>
                      </c:pt>
                      <c:pt idx="22">
                        <c:v>236</c:v>
                      </c:pt>
                      <c:pt idx="23">
                        <c:v>259</c:v>
                      </c:pt>
                      <c:pt idx="24">
                        <c:v>204</c:v>
                      </c:pt>
                      <c:pt idx="25">
                        <c:v>239</c:v>
                      </c:pt>
                      <c:pt idx="26">
                        <c:v>237</c:v>
                      </c:pt>
                      <c:pt idx="27">
                        <c:v>193</c:v>
                      </c:pt>
                      <c:pt idx="28">
                        <c:v>219</c:v>
                      </c:pt>
                      <c:pt idx="29">
                        <c:v>251</c:v>
                      </c:pt>
                      <c:pt idx="30">
                        <c:v>216</c:v>
                      </c:pt>
                      <c:pt idx="31">
                        <c:v>168</c:v>
                      </c:pt>
                      <c:pt idx="32">
                        <c:v>173</c:v>
                      </c:pt>
                      <c:pt idx="33">
                        <c:v>187</c:v>
                      </c:pt>
                      <c:pt idx="34">
                        <c:v>205</c:v>
                      </c:pt>
                      <c:pt idx="35">
                        <c:v>220</c:v>
                      </c:pt>
                      <c:pt idx="36">
                        <c:v>109</c:v>
                      </c:pt>
                      <c:pt idx="37">
                        <c:v>202</c:v>
                      </c:pt>
                      <c:pt idx="38">
                        <c:v>230</c:v>
                      </c:pt>
                      <c:pt idx="39">
                        <c:v>206</c:v>
                      </c:pt>
                      <c:pt idx="40">
                        <c:v>219</c:v>
                      </c:pt>
                      <c:pt idx="41">
                        <c:v>176</c:v>
                      </c:pt>
                      <c:pt idx="42">
                        <c:v>99</c:v>
                      </c:pt>
                      <c:pt idx="43">
                        <c:v>187</c:v>
                      </c:pt>
                      <c:pt idx="44">
                        <c:v>253</c:v>
                      </c:pt>
                      <c:pt idx="45">
                        <c:v>278</c:v>
                      </c:pt>
                      <c:pt idx="46">
                        <c:v>182</c:v>
                      </c:pt>
                      <c:pt idx="47">
                        <c:v>149</c:v>
                      </c:pt>
                      <c:pt idx="48">
                        <c:v>228</c:v>
                      </c:pt>
                      <c:pt idx="49">
                        <c:v>215</c:v>
                      </c:pt>
                      <c:pt idx="50">
                        <c:v>271</c:v>
                      </c:pt>
                      <c:pt idx="51">
                        <c:v>238</c:v>
                      </c:pt>
                      <c:pt idx="52">
                        <c:v>215</c:v>
                      </c:pt>
                      <c:pt idx="53">
                        <c:v>144</c:v>
                      </c:pt>
                      <c:pt idx="54">
                        <c:v>225</c:v>
                      </c:pt>
                      <c:pt idx="55">
                        <c:v>193</c:v>
                      </c:pt>
                      <c:pt idx="56">
                        <c:v>208</c:v>
                      </c:pt>
                      <c:pt idx="57">
                        <c:v>221</c:v>
                      </c:pt>
                      <c:pt idx="58">
                        <c:v>249</c:v>
                      </c:pt>
                      <c:pt idx="59">
                        <c:v>192</c:v>
                      </c:pt>
                      <c:pt idx="60">
                        <c:v>212</c:v>
                      </c:pt>
                      <c:pt idx="61">
                        <c:v>246</c:v>
                      </c:pt>
                      <c:pt idx="62">
                        <c:v>116</c:v>
                      </c:pt>
                      <c:pt idx="63">
                        <c:v>196</c:v>
                      </c:pt>
                      <c:pt idx="64">
                        <c:v>208</c:v>
                      </c:pt>
                      <c:pt idx="65">
                        <c:v>172</c:v>
                      </c:pt>
                      <c:pt idx="66">
                        <c:v>206</c:v>
                      </c:pt>
                      <c:pt idx="67">
                        <c:v>214</c:v>
                      </c:pt>
                      <c:pt idx="68">
                        <c:v>121</c:v>
                      </c:pt>
                      <c:pt idx="69">
                        <c:v>156</c:v>
                      </c:pt>
                      <c:pt idx="70">
                        <c:v>173</c:v>
                      </c:pt>
                      <c:pt idx="71">
                        <c:v>200</c:v>
                      </c:pt>
                      <c:pt idx="72">
                        <c:v>226</c:v>
                      </c:pt>
                      <c:pt idx="73">
                        <c:v>220</c:v>
                      </c:pt>
                      <c:pt idx="74">
                        <c:v>196</c:v>
                      </c:pt>
                      <c:pt idx="75">
                        <c:v>192</c:v>
                      </c:pt>
                      <c:pt idx="76">
                        <c:v>133</c:v>
                      </c:pt>
                      <c:pt idx="77">
                        <c:v>137</c:v>
                      </c:pt>
                      <c:pt idx="78">
                        <c:v>143</c:v>
                      </c:pt>
                      <c:pt idx="79">
                        <c:v>167</c:v>
                      </c:pt>
                      <c:pt idx="80">
                        <c:v>157</c:v>
                      </c:pt>
                      <c:pt idx="81">
                        <c:v>216</c:v>
                      </c:pt>
                      <c:pt idx="82">
                        <c:v>207</c:v>
                      </c:pt>
                      <c:pt idx="83">
                        <c:v>186</c:v>
                      </c:pt>
                      <c:pt idx="84">
                        <c:v>196</c:v>
                      </c:pt>
                      <c:pt idx="85">
                        <c:v>183</c:v>
                      </c:pt>
                      <c:pt idx="86">
                        <c:v>222</c:v>
                      </c:pt>
                      <c:pt idx="87">
                        <c:v>259</c:v>
                      </c:pt>
                      <c:pt idx="88">
                        <c:v>173</c:v>
                      </c:pt>
                      <c:pt idx="89">
                        <c:v>235</c:v>
                      </c:pt>
                      <c:pt idx="90">
                        <c:v>224</c:v>
                      </c:pt>
                      <c:pt idx="91">
                        <c:v>146</c:v>
                      </c:pt>
                      <c:pt idx="92">
                        <c:v>11</c:v>
                      </c:pt>
                      <c:pt idx="93">
                        <c:v>8</c:v>
                      </c:pt>
                      <c:pt idx="94">
                        <c:v>133</c:v>
                      </c:pt>
                      <c:pt idx="95">
                        <c:v>104</c:v>
                      </c:pt>
                      <c:pt idx="96">
                        <c:v>228</c:v>
                      </c:pt>
                      <c:pt idx="97">
                        <c:v>187</c:v>
                      </c:pt>
                      <c:pt idx="98">
                        <c:v>172</c:v>
                      </c:pt>
                      <c:pt idx="99">
                        <c:v>180</c:v>
                      </c:pt>
                      <c:pt idx="100">
                        <c:v>190</c:v>
                      </c:pt>
                      <c:pt idx="101">
                        <c:v>192</c:v>
                      </c:pt>
                      <c:pt idx="102">
                        <c:v>201</c:v>
                      </c:pt>
                      <c:pt idx="103">
                        <c:v>190</c:v>
                      </c:pt>
                      <c:pt idx="104">
                        <c:v>180</c:v>
                      </c:pt>
                      <c:pt idx="105">
                        <c:v>158</c:v>
                      </c:pt>
                      <c:pt idx="106">
                        <c:v>117</c:v>
                      </c:pt>
                      <c:pt idx="107">
                        <c:v>116</c:v>
                      </c:pt>
                      <c:pt idx="108">
                        <c:v>112</c:v>
                      </c:pt>
                      <c:pt idx="109">
                        <c:v>81</c:v>
                      </c:pt>
                      <c:pt idx="110">
                        <c:v>161</c:v>
                      </c:pt>
                      <c:pt idx="111">
                        <c:v>158</c:v>
                      </c:pt>
                      <c:pt idx="112">
                        <c:v>176</c:v>
                      </c:pt>
                      <c:pt idx="113">
                        <c:v>152</c:v>
                      </c:pt>
                      <c:pt idx="114">
                        <c:v>180</c:v>
                      </c:pt>
                      <c:pt idx="115">
                        <c:v>167</c:v>
                      </c:pt>
                      <c:pt idx="116">
                        <c:v>150</c:v>
                      </c:pt>
                      <c:pt idx="117">
                        <c:v>143</c:v>
                      </c:pt>
                      <c:pt idx="118">
                        <c:v>161</c:v>
                      </c:pt>
                      <c:pt idx="119">
                        <c:v>178</c:v>
                      </c:pt>
                      <c:pt idx="120">
                        <c:v>138</c:v>
                      </c:pt>
                      <c:pt idx="121">
                        <c:v>103</c:v>
                      </c:pt>
                      <c:pt idx="122">
                        <c:v>138</c:v>
                      </c:pt>
                      <c:pt idx="123">
                        <c:v>185</c:v>
                      </c:pt>
                      <c:pt idx="124">
                        <c:v>241</c:v>
                      </c:pt>
                      <c:pt idx="125">
                        <c:v>118</c:v>
                      </c:pt>
                      <c:pt idx="126">
                        <c:v>96</c:v>
                      </c:pt>
                      <c:pt idx="127">
                        <c:v>75</c:v>
                      </c:pt>
                      <c:pt idx="128">
                        <c:v>136</c:v>
                      </c:pt>
                      <c:pt idx="129">
                        <c:v>133</c:v>
                      </c:pt>
                      <c:pt idx="130">
                        <c:v>132</c:v>
                      </c:pt>
                      <c:pt idx="131">
                        <c:v>58</c:v>
                      </c:pt>
                      <c:pt idx="132">
                        <c:v>75</c:v>
                      </c:pt>
                      <c:pt idx="133">
                        <c:v>149</c:v>
                      </c:pt>
                      <c:pt idx="134">
                        <c:v>126</c:v>
                      </c:pt>
                      <c:pt idx="135">
                        <c:v>167</c:v>
                      </c:pt>
                      <c:pt idx="136">
                        <c:v>176</c:v>
                      </c:pt>
                      <c:pt idx="137">
                        <c:v>120</c:v>
                      </c:pt>
                      <c:pt idx="138">
                        <c:v>132</c:v>
                      </c:pt>
                      <c:pt idx="139">
                        <c:v>105</c:v>
                      </c:pt>
                      <c:pt idx="140">
                        <c:v>140</c:v>
                      </c:pt>
                      <c:pt idx="141">
                        <c:v>100</c:v>
                      </c:pt>
                      <c:pt idx="142">
                        <c:v>133</c:v>
                      </c:pt>
                      <c:pt idx="143">
                        <c:v>145</c:v>
                      </c:pt>
                      <c:pt idx="144">
                        <c:v>184</c:v>
                      </c:pt>
                      <c:pt idx="145">
                        <c:v>127</c:v>
                      </c:pt>
                      <c:pt idx="146">
                        <c:v>129</c:v>
                      </c:pt>
                      <c:pt idx="147">
                        <c:v>120</c:v>
                      </c:pt>
                      <c:pt idx="148">
                        <c:v>89</c:v>
                      </c:pt>
                      <c:pt idx="149">
                        <c:v>178</c:v>
                      </c:pt>
                      <c:pt idx="150">
                        <c:v>172</c:v>
                      </c:pt>
                      <c:pt idx="151">
                        <c:v>164</c:v>
                      </c:pt>
                      <c:pt idx="152">
                        <c:v>149</c:v>
                      </c:pt>
                      <c:pt idx="153">
                        <c:v>128</c:v>
                      </c:pt>
                      <c:pt idx="154">
                        <c:v>136</c:v>
                      </c:pt>
                      <c:pt idx="155">
                        <c:v>124</c:v>
                      </c:pt>
                      <c:pt idx="156">
                        <c:v>135</c:v>
                      </c:pt>
                      <c:pt idx="157">
                        <c:v>132</c:v>
                      </c:pt>
                      <c:pt idx="158">
                        <c:v>166</c:v>
                      </c:pt>
                      <c:pt idx="159">
                        <c:v>134</c:v>
                      </c:pt>
                      <c:pt idx="160">
                        <c:v>124</c:v>
                      </c:pt>
                      <c:pt idx="161">
                        <c:v>140</c:v>
                      </c:pt>
                      <c:pt idx="162">
                        <c:v>129</c:v>
                      </c:pt>
                      <c:pt idx="163">
                        <c:v>184</c:v>
                      </c:pt>
                      <c:pt idx="164">
                        <c:v>178</c:v>
                      </c:pt>
                      <c:pt idx="165">
                        <c:v>134</c:v>
                      </c:pt>
                      <c:pt idx="166">
                        <c:v>157</c:v>
                      </c:pt>
                      <c:pt idx="167">
                        <c:v>156</c:v>
                      </c:pt>
                      <c:pt idx="168">
                        <c:v>133</c:v>
                      </c:pt>
                      <c:pt idx="169">
                        <c:v>138</c:v>
                      </c:pt>
                      <c:pt idx="170">
                        <c:v>140</c:v>
                      </c:pt>
                      <c:pt idx="171">
                        <c:v>163</c:v>
                      </c:pt>
                      <c:pt idx="172">
                        <c:v>100</c:v>
                      </c:pt>
                      <c:pt idx="173">
                        <c:v>85</c:v>
                      </c:pt>
                      <c:pt idx="174">
                        <c:v>110</c:v>
                      </c:pt>
                      <c:pt idx="175">
                        <c:v>125</c:v>
                      </c:pt>
                      <c:pt idx="176">
                        <c:v>127</c:v>
                      </c:pt>
                      <c:pt idx="177">
                        <c:v>172</c:v>
                      </c:pt>
                      <c:pt idx="178">
                        <c:v>146</c:v>
                      </c:pt>
                      <c:pt idx="179">
                        <c:v>151</c:v>
                      </c:pt>
                      <c:pt idx="180">
                        <c:v>151</c:v>
                      </c:pt>
                      <c:pt idx="181">
                        <c:v>159</c:v>
                      </c:pt>
                      <c:pt idx="182">
                        <c:v>148</c:v>
                      </c:pt>
                      <c:pt idx="183">
                        <c:v>137</c:v>
                      </c:pt>
                      <c:pt idx="184">
                        <c:v>177</c:v>
                      </c:pt>
                      <c:pt idx="185">
                        <c:v>137</c:v>
                      </c:pt>
                      <c:pt idx="186">
                        <c:v>152</c:v>
                      </c:pt>
                      <c:pt idx="187">
                        <c:v>143</c:v>
                      </c:pt>
                      <c:pt idx="188">
                        <c:v>116</c:v>
                      </c:pt>
                      <c:pt idx="189">
                        <c:v>104</c:v>
                      </c:pt>
                      <c:pt idx="190">
                        <c:v>123</c:v>
                      </c:pt>
                      <c:pt idx="191">
                        <c:v>139</c:v>
                      </c:pt>
                      <c:pt idx="192">
                        <c:v>143</c:v>
                      </c:pt>
                      <c:pt idx="193">
                        <c:v>174</c:v>
                      </c:pt>
                      <c:pt idx="194">
                        <c:v>177</c:v>
                      </c:pt>
                      <c:pt idx="195">
                        <c:v>126</c:v>
                      </c:pt>
                      <c:pt idx="196">
                        <c:v>34</c:v>
                      </c:pt>
                      <c:pt idx="197">
                        <c:v>102</c:v>
                      </c:pt>
                      <c:pt idx="198">
                        <c:v>60</c:v>
                      </c:pt>
                      <c:pt idx="199">
                        <c:v>312</c:v>
                      </c:pt>
                      <c:pt idx="200">
                        <c:v>358</c:v>
                      </c:pt>
                      <c:pt idx="201">
                        <c:v>189</c:v>
                      </c:pt>
                      <c:pt idx="202">
                        <c:v>193</c:v>
                      </c:pt>
                      <c:pt idx="203">
                        <c:v>183</c:v>
                      </c:pt>
                      <c:pt idx="204">
                        <c:v>179</c:v>
                      </c:pt>
                      <c:pt idx="205">
                        <c:v>169</c:v>
                      </c:pt>
                      <c:pt idx="206">
                        <c:v>173</c:v>
                      </c:pt>
                      <c:pt idx="207">
                        <c:v>247</c:v>
                      </c:pt>
                      <c:pt idx="208">
                        <c:v>245</c:v>
                      </c:pt>
                      <c:pt idx="209">
                        <c:v>280</c:v>
                      </c:pt>
                      <c:pt idx="210">
                        <c:v>212</c:v>
                      </c:pt>
                      <c:pt idx="211">
                        <c:v>310</c:v>
                      </c:pt>
                      <c:pt idx="212">
                        <c:v>314</c:v>
                      </c:pt>
                      <c:pt idx="213">
                        <c:v>255</c:v>
                      </c:pt>
                      <c:pt idx="214">
                        <c:v>193</c:v>
                      </c:pt>
                      <c:pt idx="215">
                        <c:v>178</c:v>
                      </c:pt>
                      <c:pt idx="216">
                        <c:v>166</c:v>
                      </c:pt>
                      <c:pt idx="217">
                        <c:v>237</c:v>
                      </c:pt>
                      <c:pt idx="218">
                        <c:v>189</c:v>
                      </c:pt>
                      <c:pt idx="219">
                        <c:v>228</c:v>
                      </c:pt>
                      <c:pt idx="220">
                        <c:v>192</c:v>
                      </c:pt>
                      <c:pt idx="221">
                        <c:v>212</c:v>
                      </c:pt>
                      <c:pt idx="222">
                        <c:v>176</c:v>
                      </c:pt>
                      <c:pt idx="223">
                        <c:v>205</c:v>
                      </c:pt>
                      <c:pt idx="224">
                        <c:v>298</c:v>
                      </c:pt>
                      <c:pt idx="225">
                        <c:v>270</c:v>
                      </c:pt>
                      <c:pt idx="226">
                        <c:v>277</c:v>
                      </c:pt>
                      <c:pt idx="227">
                        <c:v>211</c:v>
                      </c:pt>
                      <c:pt idx="228">
                        <c:v>200</c:v>
                      </c:pt>
                      <c:pt idx="229">
                        <c:v>220</c:v>
                      </c:pt>
                      <c:pt idx="230">
                        <c:v>151</c:v>
                      </c:pt>
                      <c:pt idx="231">
                        <c:v>228</c:v>
                      </c:pt>
                      <c:pt idx="232">
                        <c:v>548</c:v>
                      </c:pt>
                      <c:pt idx="233">
                        <c:v>527</c:v>
                      </c:pt>
                      <c:pt idx="234">
                        <c:v>94</c:v>
                      </c:pt>
                      <c:pt idx="235">
                        <c:v>84</c:v>
                      </c:pt>
                      <c:pt idx="236">
                        <c:v>200</c:v>
                      </c:pt>
                      <c:pt idx="237">
                        <c:v>151</c:v>
                      </c:pt>
                      <c:pt idx="238">
                        <c:v>177</c:v>
                      </c:pt>
                      <c:pt idx="239">
                        <c:v>222</c:v>
                      </c:pt>
                      <c:pt idx="240">
                        <c:v>194</c:v>
                      </c:pt>
                      <c:pt idx="241">
                        <c:v>182</c:v>
                      </c:pt>
                      <c:pt idx="242">
                        <c:v>150</c:v>
                      </c:pt>
                      <c:pt idx="243">
                        <c:v>225</c:v>
                      </c:pt>
                      <c:pt idx="244">
                        <c:v>161</c:v>
                      </c:pt>
                      <c:pt idx="245">
                        <c:v>204</c:v>
                      </c:pt>
                      <c:pt idx="246">
                        <c:v>226</c:v>
                      </c:pt>
                      <c:pt idx="247">
                        <c:v>217</c:v>
                      </c:pt>
                      <c:pt idx="248">
                        <c:v>224</c:v>
                      </c:pt>
                      <c:pt idx="249">
                        <c:v>190</c:v>
                      </c:pt>
                      <c:pt idx="250">
                        <c:v>201</c:v>
                      </c:pt>
                      <c:pt idx="251">
                        <c:v>158</c:v>
                      </c:pt>
                      <c:pt idx="252">
                        <c:v>179</c:v>
                      </c:pt>
                      <c:pt idx="253">
                        <c:v>225</c:v>
                      </c:pt>
                      <c:pt idx="254">
                        <c:v>222</c:v>
                      </c:pt>
                      <c:pt idx="255">
                        <c:v>197</c:v>
                      </c:pt>
                      <c:pt idx="256">
                        <c:v>179</c:v>
                      </c:pt>
                      <c:pt idx="257">
                        <c:v>179</c:v>
                      </c:pt>
                      <c:pt idx="258">
                        <c:v>170</c:v>
                      </c:pt>
                      <c:pt idx="259">
                        <c:v>179</c:v>
                      </c:pt>
                      <c:pt idx="260">
                        <c:v>166</c:v>
                      </c:pt>
                      <c:pt idx="261">
                        <c:v>197</c:v>
                      </c:pt>
                      <c:pt idx="262">
                        <c:v>266</c:v>
                      </c:pt>
                      <c:pt idx="263">
                        <c:v>174</c:v>
                      </c:pt>
                      <c:pt idx="264">
                        <c:v>921</c:v>
                      </c:pt>
                      <c:pt idx="265">
                        <c:v>157</c:v>
                      </c:pt>
                      <c:pt idx="266">
                        <c:v>291</c:v>
                      </c:pt>
                      <c:pt idx="267">
                        <c:v>99</c:v>
                      </c:pt>
                      <c:pt idx="268">
                        <c:v>307</c:v>
                      </c:pt>
                      <c:pt idx="269">
                        <c:v>156</c:v>
                      </c:pt>
                      <c:pt idx="270">
                        <c:v>242</c:v>
                      </c:pt>
                      <c:pt idx="271">
                        <c:v>144</c:v>
                      </c:pt>
                      <c:pt idx="272">
                        <c:v>157</c:v>
                      </c:pt>
                      <c:pt idx="273">
                        <c:v>210</c:v>
                      </c:pt>
                      <c:pt idx="274">
                        <c:v>257</c:v>
                      </c:pt>
                      <c:pt idx="275">
                        <c:v>321</c:v>
                      </c:pt>
                      <c:pt idx="276">
                        <c:v>225</c:v>
                      </c:pt>
                      <c:pt idx="277">
                        <c:v>280</c:v>
                      </c:pt>
                      <c:pt idx="278">
                        <c:v>181</c:v>
                      </c:pt>
                      <c:pt idx="279">
                        <c:v>165</c:v>
                      </c:pt>
                      <c:pt idx="280">
                        <c:v>144</c:v>
                      </c:pt>
                      <c:pt idx="281">
                        <c:v>243</c:v>
                      </c:pt>
                      <c:pt idx="282">
                        <c:v>135</c:v>
                      </c:pt>
                      <c:pt idx="283">
                        <c:v>86</c:v>
                      </c:pt>
                      <c:pt idx="284">
                        <c:v>159</c:v>
                      </c:pt>
                      <c:pt idx="285">
                        <c:v>180</c:v>
                      </c:pt>
                      <c:pt idx="286">
                        <c:v>157</c:v>
                      </c:pt>
                      <c:pt idx="287">
                        <c:v>208</c:v>
                      </c:pt>
                      <c:pt idx="288">
                        <c:v>176</c:v>
                      </c:pt>
                      <c:pt idx="289">
                        <c:v>231</c:v>
                      </c:pt>
                      <c:pt idx="290">
                        <c:v>193</c:v>
                      </c:pt>
                      <c:pt idx="291">
                        <c:v>129</c:v>
                      </c:pt>
                      <c:pt idx="292">
                        <c:v>306</c:v>
                      </c:pt>
                      <c:pt idx="293">
                        <c:v>270</c:v>
                      </c:pt>
                      <c:pt idx="294">
                        <c:v>215</c:v>
                      </c:pt>
                      <c:pt idx="295">
                        <c:v>252</c:v>
                      </c:pt>
                      <c:pt idx="296">
                        <c:v>208</c:v>
                      </c:pt>
                      <c:pt idx="297">
                        <c:v>212</c:v>
                      </c:pt>
                      <c:pt idx="298">
                        <c:v>171</c:v>
                      </c:pt>
                      <c:pt idx="299">
                        <c:v>151</c:v>
                      </c:pt>
                      <c:pt idx="300">
                        <c:v>583</c:v>
                      </c:pt>
                      <c:pt idx="301">
                        <c:v>332</c:v>
                      </c:pt>
                      <c:pt idx="302">
                        <c:v>320</c:v>
                      </c:pt>
                      <c:pt idx="303">
                        <c:v>193</c:v>
                      </c:pt>
                      <c:pt idx="304">
                        <c:v>202</c:v>
                      </c:pt>
                      <c:pt idx="305">
                        <c:v>132</c:v>
                      </c:pt>
                      <c:pt idx="306">
                        <c:v>110</c:v>
                      </c:pt>
                      <c:pt idx="307">
                        <c:v>108</c:v>
                      </c:pt>
                      <c:pt idx="308">
                        <c:v>183</c:v>
                      </c:pt>
                      <c:pt idx="309">
                        <c:v>170</c:v>
                      </c:pt>
                      <c:pt idx="310">
                        <c:v>117</c:v>
                      </c:pt>
                      <c:pt idx="311">
                        <c:v>118</c:v>
                      </c:pt>
                      <c:pt idx="312">
                        <c:v>148</c:v>
                      </c:pt>
                      <c:pt idx="313">
                        <c:v>186</c:v>
                      </c:pt>
                      <c:pt idx="314">
                        <c:v>157</c:v>
                      </c:pt>
                      <c:pt idx="315">
                        <c:v>228</c:v>
                      </c:pt>
                      <c:pt idx="316">
                        <c:v>234</c:v>
                      </c:pt>
                      <c:pt idx="317">
                        <c:v>293</c:v>
                      </c:pt>
                      <c:pt idx="318">
                        <c:v>178</c:v>
                      </c:pt>
                      <c:pt idx="319">
                        <c:v>174</c:v>
                      </c:pt>
                      <c:pt idx="320">
                        <c:v>199</c:v>
                      </c:pt>
                      <c:pt idx="321">
                        <c:v>122</c:v>
                      </c:pt>
                      <c:pt idx="322">
                        <c:v>265</c:v>
                      </c:pt>
                      <c:pt idx="323">
                        <c:v>301</c:v>
                      </c:pt>
                      <c:pt idx="324">
                        <c:v>201</c:v>
                      </c:pt>
                      <c:pt idx="325">
                        <c:v>149</c:v>
                      </c:pt>
                      <c:pt idx="326">
                        <c:v>182</c:v>
                      </c:pt>
                      <c:pt idx="327">
                        <c:v>177</c:v>
                      </c:pt>
                      <c:pt idx="328">
                        <c:v>159</c:v>
                      </c:pt>
                      <c:pt idx="329">
                        <c:v>173</c:v>
                      </c:pt>
                      <c:pt idx="330">
                        <c:v>280</c:v>
                      </c:pt>
                      <c:pt idx="331">
                        <c:v>218</c:v>
                      </c:pt>
                      <c:pt idx="332">
                        <c:v>167</c:v>
                      </c:pt>
                      <c:pt idx="333">
                        <c:v>185</c:v>
                      </c:pt>
                      <c:pt idx="334">
                        <c:v>194</c:v>
                      </c:pt>
                      <c:pt idx="335">
                        <c:v>115</c:v>
                      </c:pt>
                      <c:pt idx="336">
                        <c:v>127</c:v>
                      </c:pt>
                      <c:pt idx="337">
                        <c:v>156</c:v>
                      </c:pt>
                      <c:pt idx="338">
                        <c:v>174</c:v>
                      </c:pt>
                      <c:pt idx="339">
                        <c:v>204</c:v>
                      </c:pt>
                      <c:pt idx="340">
                        <c:v>192</c:v>
                      </c:pt>
                      <c:pt idx="341">
                        <c:v>120</c:v>
                      </c:pt>
                      <c:pt idx="342">
                        <c:v>65</c:v>
                      </c:pt>
                      <c:pt idx="343">
                        <c:v>121</c:v>
                      </c:pt>
                      <c:pt idx="344">
                        <c:v>119</c:v>
                      </c:pt>
                      <c:pt idx="345">
                        <c:v>45</c:v>
                      </c:pt>
                      <c:pt idx="346">
                        <c:v>161</c:v>
                      </c:pt>
                      <c:pt idx="347">
                        <c:v>106</c:v>
                      </c:pt>
                      <c:pt idx="348">
                        <c:v>31</c:v>
                      </c:pt>
                      <c:pt idx="349">
                        <c:v>130</c:v>
                      </c:pt>
                      <c:pt idx="350">
                        <c:v>214</c:v>
                      </c:pt>
                      <c:pt idx="351">
                        <c:v>210</c:v>
                      </c:pt>
                      <c:pt idx="352">
                        <c:v>212</c:v>
                      </c:pt>
                      <c:pt idx="353">
                        <c:v>205</c:v>
                      </c:pt>
                      <c:pt idx="354">
                        <c:v>158</c:v>
                      </c:pt>
                      <c:pt idx="355">
                        <c:v>212</c:v>
                      </c:pt>
                      <c:pt idx="356">
                        <c:v>137</c:v>
                      </c:pt>
                      <c:pt idx="357">
                        <c:v>211</c:v>
                      </c:pt>
                      <c:pt idx="358">
                        <c:v>224</c:v>
                      </c:pt>
                      <c:pt idx="359">
                        <c:v>154</c:v>
                      </c:pt>
                      <c:pt idx="360">
                        <c:v>74</c:v>
                      </c:pt>
                      <c:pt idx="361">
                        <c:v>196</c:v>
                      </c:pt>
                      <c:pt idx="362">
                        <c:v>195</c:v>
                      </c:pt>
                      <c:pt idx="363">
                        <c:v>144</c:v>
                      </c:pt>
                      <c:pt idx="364">
                        <c:v>233</c:v>
                      </c:pt>
                      <c:pt idx="365">
                        <c:v>221</c:v>
                      </c:pt>
                      <c:pt idx="366">
                        <c:v>208</c:v>
                      </c:pt>
                      <c:pt idx="367">
                        <c:v>246</c:v>
                      </c:pt>
                      <c:pt idx="368">
                        <c:v>236</c:v>
                      </c:pt>
                      <c:pt idx="369">
                        <c:v>273</c:v>
                      </c:pt>
                      <c:pt idx="370">
                        <c:v>189</c:v>
                      </c:pt>
                      <c:pt idx="371">
                        <c:v>343</c:v>
                      </c:pt>
                      <c:pt idx="372">
                        <c:v>263</c:v>
                      </c:pt>
                      <c:pt idx="373">
                        <c:v>196</c:v>
                      </c:pt>
                      <c:pt idx="374">
                        <c:v>293</c:v>
                      </c:pt>
                      <c:pt idx="375">
                        <c:v>204</c:v>
                      </c:pt>
                      <c:pt idx="376">
                        <c:v>266</c:v>
                      </c:pt>
                      <c:pt idx="377">
                        <c:v>239</c:v>
                      </c:pt>
                      <c:pt idx="378">
                        <c:v>254</c:v>
                      </c:pt>
                      <c:pt idx="379">
                        <c:v>316</c:v>
                      </c:pt>
                      <c:pt idx="380">
                        <c:v>307</c:v>
                      </c:pt>
                      <c:pt idx="382">
                        <c:v>142</c:v>
                      </c:pt>
                      <c:pt idx="383">
                        <c:v>192</c:v>
                      </c:pt>
                      <c:pt idx="384">
                        <c:v>165</c:v>
                      </c:pt>
                      <c:pt idx="385">
                        <c:v>223</c:v>
                      </c:pt>
                      <c:pt idx="386">
                        <c:v>236</c:v>
                      </c:pt>
                      <c:pt idx="387">
                        <c:v>301</c:v>
                      </c:pt>
                      <c:pt idx="388">
                        <c:v>203</c:v>
                      </c:pt>
                      <c:pt idx="389">
                        <c:v>166</c:v>
                      </c:pt>
                      <c:pt idx="390">
                        <c:v>268</c:v>
                      </c:pt>
                      <c:pt idx="391">
                        <c:v>230</c:v>
                      </c:pt>
                      <c:pt idx="392">
                        <c:v>237</c:v>
                      </c:pt>
                      <c:pt idx="393">
                        <c:v>247</c:v>
                      </c:pt>
                      <c:pt idx="394">
                        <c:v>228</c:v>
                      </c:pt>
                      <c:pt idx="395">
                        <c:v>223</c:v>
                      </c:pt>
                      <c:pt idx="396">
                        <c:v>190</c:v>
                      </c:pt>
                      <c:pt idx="397">
                        <c:v>172</c:v>
                      </c:pt>
                      <c:pt idx="398">
                        <c:v>226</c:v>
                      </c:pt>
                      <c:pt idx="399">
                        <c:v>184</c:v>
                      </c:pt>
                      <c:pt idx="400">
                        <c:v>250</c:v>
                      </c:pt>
                      <c:pt idx="401">
                        <c:v>268</c:v>
                      </c:pt>
                      <c:pt idx="402">
                        <c:v>103</c:v>
                      </c:pt>
                      <c:pt idx="403">
                        <c:v>93</c:v>
                      </c:pt>
                      <c:pt idx="404">
                        <c:v>43</c:v>
                      </c:pt>
                      <c:pt idx="407">
                        <c:v>177</c:v>
                      </c:pt>
                      <c:pt idx="408">
                        <c:v>288</c:v>
                      </c:pt>
                      <c:pt idx="409">
                        <c:v>238</c:v>
                      </c:pt>
                      <c:pt idx="410">
                        <c:v>211</c:v>
                      </c:pt>
                      <c:pt idx="411">
                        <c:v>221</c:v>
                      </c:pt>
                      <c:pt idx="412">
                        <c:v>162</c:v>
                      </c:pt>
                      <c:pt idx="413">
                        <c:v>238</c:v>
                      </c:pt>
                      <c:pt idx="414">
                        <c:v>264</c:v>
                      </c:pt>
                      <c:pt idx="415">
                        <c:v>258</c:v>
                      </c:pt>
                      <c:pt idx="416">
                        <c:v>263</c:v>
                      </c:pt>
                      <c:pt idx="417">
                        <c:v>211</c:v>
                      </c:pt>
                      <c:pt idx="418">
                        <c:v>187</c:v>
                      </c:pt>
                      <c:pt idx="419">
                        <c:v>188</c:v>
                      </c:pt>
                      <c:pt idx="420">
                        <c:v>196</c:v>
                      </c:pt>
                      <c:pt idx="421">
                        <c:v>105</c:v>
                      </c:pt>
                      <c:pt idx="422">
                        <c:v>149</c:v>
                      </c:pt>
                      <c:pt idx="423">
                        <c:v>182</c:v>
                      </c:pt>
                      <c:pt idx="424">
                        <c:v>117</c:v>
                      </c:pt>
                      <c:pt idx="425">
                        <c:v>232</c:v>
                      </c:pt>
                      <c:pt idx="426">
                        <c:v>181</c:v>
                      </c:pt>
                      <c:pt idx="427">
                        <c:v>181</c:v>
                      </c:pt>
                      <c:pt idx="428">
                        <c:v>180</c:v>
                      </c:pt>
                      <c:pt idx="429">
                        <c:v>132</c:v>
                      </c:pt>
                      <c:pt idx="430">
                        <c:v>156</c:v>
                      </c:pt>
                      <c:pt idx="431">
                        <c:v>176</c:v>
                      </c:pt>
                      <c:pt idx="432">
                        <c:v>192</c:v>
                      </c:pt>
                      <c:pt idx="433">
                        <c:v>170</c:v>
                      </c:pt>
                      <c:pt idx="434">
                        <c:v>257</c:v>
                      </c:pt>
                      <c:pt idx="435">
                        <c:v>191</c:v>
                      </c:pt>
                      <c:pt idx="436">
                        <c:v>126</c:v>
                      </c:pt>
                      <c:pt idx="437">
                        <c:v>163</c:v>
                      </c:pt>
                      <c:pt idx="438">
                        <c:v>127</c:v>
                      </c:pt>
                      <c:pt idx="439">
                        <c:v>121</c:v>
                      </c:pt>
                      <c:pt idx="440">
                        <c:v>155</c:v>
                      </c:pt>
                      <c:pt idx="441">
                        <c:v>236</c:v>
                      </c:pt>
                      <c:pt idx="442">
                        <c:v>171</c:v>
                      </c:pt>
                      <c:pt idx="443">
                        <c:v>220</c:v>
                      </c:pt>
                      <c:pt idx="444">
                        <c:v>168</c:v>
                      </c:pt>
                      <c:pt idx="445">
                        <c:v>167</c:v>
                      </c:pt>
                      <c:pt idx="446">
                        <c:v>155</c:v>
                      </c:pt>
                      <c:pt idx="447">
                        <c:v>168</c:v>
                      </c:pt>
                      <c:pt idx="448">
                        <c:v>184</c:v>
                      </c:pt>
                      <c:pt idx="462">
                        <c:v>194</c:v>
                      </c:pt>
                      <c:pt idx="463">
                        <c:v>97</c:v>
                      </c:pt>
                      <c:pt idx="464">
                        <c:v>145</c:v>
                      </c:pt>
                      <c:pt idx="465">
                        <c:v>169</c:v>
                      </c:pt>
                      <c:pt idx="466">
                        <c:v>186</c:v>
                      </c:pt>
                      <c:pt idx="467">
                        <c:v>149</c:v>
                      </c:pt>
                      <c:pt idx="468">
                        <c:v>66</c:v>
                      </c:pt>
                      <c:pt idx="469">
                        <c:v>141</c:v>
                      </c:pt>
                      <c:pt idx="470">
                        <c:v>122</c:v>
                      </c:pt>
                      <c:pt idx="471">
                        <c:v>94</c:v>
                      </c:pt>
                      <c:pt idx="472">
                        <c:v>154</c:v>
                      </c:pt>
                      <c:pt idx="473">
                        <c:v>162</c:v>
                      </c:pt>
                      <c:pt idx="474">
                        <c:v>136</c:v>
                      </c:pt>
                      <c:pt idx="475">
                        <c:v>143</c:v>
                      </c:pt>
                      <c:pt idx="476">
                        <c:v>146</c:v>
                      </c:pt>
                      <c:pt idx="477">
                        <c:v>145</c:v>
                      </c:pt>
                      <c:pt idx="478">
                        <c:v>190</c:v>
                      </c:pt>
                      <c:pt idx="479">
                        <c:v>137</c:v>
                      </c:pt>
                      <c:pt idx="480">
                        <c:v>134</c:v>
                      </c:pt>
                      <c:pt idx="481">
                        <c:v>168</c:v>
                      </c:pt>
                      <c:pt idx="482">
                        <c:v>125</c:v>
                      </c:pt>
                      <c:pt idx="483">
                        <c:v>100</c:v>
                      </c:pt>
                      <c:pt idx="484">
                        <c:v>123</c:v>
                      </c:pt>
                      <c:pt idx="485">
                        <c:v>147</c:v>
                      </c:pt>
                      <c:pt idx="486">
                        <c:v>143</c:v>
                      </c:pt>
                      <c:pt idx="487">
                        <c:v>126</c:v>
                      </c:pt>
                      <c:pt idx="488">
                        <c:v>167</c:v>
                      </c:pt>
                      <c:pt idx="489">
                        <c:v>109</c:v>
                      </c:pt>
                      <c:pt idx="490">
                        <c:v>141</c:v>
                      </c:pt>
                      <c:pt idx="491">
                        <c:v>100</c:v>
                      </c:pt>
                      <c:pt idx="492">
                        <c:v>160</c:v>
                      </c:pt>
                      <c:pt idx="493">
                        <c:v>160</c:v>
                      </c:pt>
                      <c:pt idx="494">
                        <c:v>147</c:v>
                      </c:pt>
                      <c:pt idx="495">
                        <c:v>117</c:v>
                      </c:pt>
                      <c:pt idx="496">
                        <c:v>102</c:v>
                      </c:pt>
                      <c:pt idx="497">
                        <c:v>155</c:v>
                      </c:pt>
                      <c:pt idx="498">
                        <c:v>156</c:v>
                      </c:pt>
                      <c:pt idx="499">
                        <c:v>147</c:v>
                      </c:pt>
                      <c:pt idx="500">
                        <c:v>121</c:v>
                      </c:pt>
                      <c:pt idx="501">
                        <c:v>146</c:v>
                      </c:pt>
                      <c:pt idx="502">
                        <c:v>143</c:v>
                      </c:pt>
                      <c:pt idx="503">
                        <c:v>130</c:v>
                      </c:pt>
                      <c:pt idx="504">
                        <c:v>101</c:v>
                      </c:pt>
                      <c:pt idx="505">
                        <c:v>126</c:v>
                      </c:pt>
                      <c:pt idx="506">
                        <c:v>163</c:v>
                      </c:pt>
                      <c:pt idx="507">
                        <c:v>129</c:v>
                      </c:pt>
                      <c:pt idx="508">
                        <c:v>181</c:v>
                      </c:pt>
                      <c:pt idx="509">
                        <c:v>139</c:v>
                      </c:pt>
                      <c:pt idx="510">
                        <c:v>132</c:v>
                      </c:pt>
                      <c:pt idx="511">
                        <c:v>136</c:v>
                      </c:pt>
                      <c:pt idx="512">
                        <c:v>115</c:v>
                      </c:pt>
                      <c:pt idx="513">
                        <c:v>115</c:v>
                      </c:pt>
                      <c:pt idx="514">
                        <c:v>130</c:v>
                      </c:pt>
                      <c:pt idx="515">
                        <c:v>185</c:v>
                      </c:pt>
                      <c:pt idx="516">
                        <c:v>159</c:v>
                      </c:pt>
                      <c:pt idx="517">
                        <c:v>152</c:v>
                      </c:pt>
                      <c:pt idx="518">
                        <c:v>125</c:v>
                      </c:pt>
                      <c:pt idx="519">
                        <c:v>126</c:v>
                      </c:pt>
                      <c:pt idx="520">
                        <c:v>161</c:v>
                      </c:pt>
                      <c:pt idx="521">
                        <c:v>169</c:v>
                      </c:pt>
                      <c:pt idx="522">
                        <c:v>146</c:v>
                      </c:pt>
                      <c:pt idx="523">
                        <c:v>124</c:v>
                      </c:pt>
                      <c:pt idx="524">
                        <c:v>121</c:v>
                      </c:pt>
                      <c:pt idx="525">
                        <c:v>131</c:v>
                      </c:pt>
                      <c:pt idx="526">
                        <c:v>116</c:v>
                      </c:pt>
                      <c:pt idx="527">
                        <c:v>152</c:v>
                      </c:pt>
                      <c:pt idx="528">
                        <c:v>96</c:v>
                      </c:pt>
                      <c:pt idx="529">
                        <c:v>157</c:v>
                      </c:pt>
                      <c:pt idx="530">
                        <c:v>134</c:v>
                      </c:pt>
                      <c:pt idx="531">
                        <c:v>174</c:v>
                      </c:pt>
                      <c:pt idx="532">
                        <c:v>141</c:v>
                      </c:pt>
                      <c:pt idx="533">
                        <c:v>116</c:v>
                      </c:pt>
                      <c:pt idx="534">
                        <c:v>143</c:v>
                      </c:pt>
                      <c:pt idx="535">
                        <c:v>149</c:v>
                      </c:pt>
                      <c:pt idx="536">
                        <c:v>136</c:v>
                      </c:pt>
                      <c:pt idx="537">
                        <c:v>113</c:v>
                      </c:pt>
                      <c:pt idx="538">
                        <c:v>98</c:v>
                      </c:pt>
                      <c:pt idx="539">
                        <c:v>80</c:v>
                      </c:pt>
                      <c:pt idx="540">
                        <c:v>5</c:v>
                      </c:pt>
                      <c:pt idx="541">
                        <c:v>62</c:v>
                      </c:pt>
                      <c:pt idx="542">
                        <c:v>58</c:v>
                      </c:pt>
                      <c:pt idx="543">
                        <c:v>63</c:v>
                      </c:pt>
                      <c:pt idx="544">
                        <c:v>53</c:v>
                      </c:pt>
                      <c:pt idx="545">
                        <c:v>87</c:v>
                      </c:pt>
                      <c:pt idx="546">
                        <c:v>80</c:v>
                      </c:pt>
                      <c:pt idx="547">
                        <c:v>78</c:v>
                      </c:pt>
                      <c:pt idx="548">
                        <c:v>82</c:v>
                      </c:pt>
                      <c:pt idx="549">
                        <c:v>110</c:v>
                      </c:pt>
                      <c:pt idx="550">
                        <c:v>110</c:v>
                      </c:pt>
                      <c:pt idx="551">
                        <c:v>140</c:v>
                      </c:pt>
                      <c:pt idx="552">
                        <c:v>100</c:v>
                      </c:pt>
                      <c:pt idx="553">
                        <c:v>116</c:v>
                      </c:pt>
                      <c:pt idx="554">
                        <c:v>120</c:v>
                      </c:pt>
                      <c:pt idx="555">
                        <c:v>145</c:v>
                      </c:pt>
                      <c:pt idx="556">
                        <c:v>64</c:v>
                      </c:pt>
                      <c:pt idx="557">
                        <c:v>131</c:v>
                      </c:pt>
                      <c:pt idx="558">
                        <c:v>151</c:v>
                      </c:pt>
                      <c:pt idx="559">
                        <c:v>119</c:v>
                      </c:pt>
                      <c:pt idx="560">
                        <c:v>134</c:v>
                      </c:pt>
                      <c:pt idx="561">
                        <c:v>150</c:v>
                      </c:pt>
                      <c:pt idx="562">
                        <c:v>175</c:v>
                      </c:pt>
                      <c:pt idx="563">
                        <c:v>180</c:v>
                      </c:pt>
                      <c:pt idx="564">
                        <c:v>187</c:v>
                      </c:pt>
                      <c:pt idx="565">
                        <c:v>208</c:v>
                      </c:pt>
                      <c:pt idx="566">
                        <c:v>143</c:v>
                      </c:pt>
                      <c:pt idx="567">
                        <c:v>199</c:v>
                      </c:pt>
                      <c:pt idx="568">
                        <c:v>169</c:v>
                      </c:pt>
                      <c:pt idx="569">
                        <c:v>218</c:v>
                      </c:pt>
                      <c:pt idx="570">
                        <c:v>143</c:v>
                      </c:pt>
                      <c:pt idx="571">
                        <c:v>88</c:v>
                      </c:pt>
                      <c:pt idx="572">
                        <c:v>165</c:v>
                      </c:pt>
                      <c:pt idx="573">
                        <c:v>181</c:v>
                      </c:pt>
                      <c:pt idx="574">
                        <c:v>139</c:v>
                      </c:pt>
                      <c:pt idx="575">
                        <c:v>131</c:v>
                      </c:pt>
                      <c:pt idx="576">
                        <c:v>163</c:v>
                      </c:pt>
                      <c:pt idx="577">
                        <c:v>267</c:v>
                      </c:pt>
                      <c:pt idx="578">
                        <c:v>175</c:v>
                      </c:pt>
                      <c:pt idx="579">
                        <c:v>190</c:v>
                      </c:pt>
                      <c:pt idx="580">
                        <c:v>175</c:v>
                      </c:pt>
                      <c:pt idx="581">
                        <c:v>201</c:v>
                      </c:pt>
                      <c:pt idx="582">
                        <c:v>139</c:v>
                      </c:pt>
                      <c:pt idx="583">
                        <c:v>172</c:v>
                      </c:pt>
                      <c:pt idx="584">
                        <c:v>158</c:v>
                      </c:pt>
                      <c:pt idx="585">
                        <c:v>178</c:v>
                      </c:pt>
                      <c:pt idx="586">
                        <c:v>188</c:v>
                      </c:pt>
                      <c:pt idx="587">
                        <c:v>156</c:v>
                      </c:pt>
                      <c:pt idx="588">
                        <c:v>164</c:v>
                      </c:pt>
                      <c:pt idx="589">
                        <c:v>185</c:v>
                      </c:pt>
                      <c:pt idx="590">
                        <c:v>196</c:v>
                      </c:pt>
                      <c:pt idx="591">
                        <c:v>188</c:v>
                      </c:pt>
                      <c:pt idx="592">
                        <c:v>155</c:v>
                      </c:pt>
                      <c:pt idx="593">
                        <c:v>171</c:v>
                      </c:pt>
                      <c:pt idx="594">
                        <c:v>173</c:v>
                      </c:pt>
                      <c:pt idx="595">
                        <c:v>189</c:v>
                      </c:pt>
                      <c:pt idx="596">
                        <c:v>153</c:v>
                      </c:pt>
                      <c:pt idx="597">
                        <c:v>185</c:v>
                      </c:pt>
                      <c:pt idx="598">
                        <c:v>171</c:v>
                      </c:pt>
                      <c:pt idx="599">
                        <c:v>112</c:v>
                      </c:pt>
                      <c:pt idx="600">
                        <c:v>173</c:v>
                      </c:pt>
                      <c:pt idx="601">
                        <c:v>169</c:v>
                      </c:pt>
                      <c:pt idx="602">
                        <c:v>178</c:v>
                      </c:pt>
                      <c:pt idx="603">
                        <c:v>147</c:v>
                      </c:pt>
                      <c:pt idx="604">
                        <c:v>183</c:v>
                      </c:pt>
                      <c:pt idx="605">
                        <c:v>181</c:v>
                      </c:pt>
                      <c:pt idx="606">
                        <c:v>156</c:v>
                      </c:pt>
                      <c:pt idx="607">
                        <c:v>170</c:v>
                      </c:pt>
                      <c:pt idx="608">
                        <c:v>147</c:v>
                      </c:pt>
                      <c:pt idx="609">
                        <c:v>220</c:v>
                      </c:pt>
                      <c:pt idx="610">
                        <c:v>179</c:v>
                      </c:pt>
                      <c:pt idx="611">
                        <c:v>178</c:v>
                      </c:pt>
                      <c:pt idx="612">
                        <c:v>186</c:v>
                      </c:pt>
                      <c:pt idx="613">
                        <c:v>177</c:v>
                      </c:pt>
                      <c:pt idx="614">
                        <c:v>195</c:v>
                      </c:pt>
                      <c:pt idx="615">
                        <c:v>177</c:v>
                      </c:pt>
                      <c:pt idx="616">
                        <c:v>199</c:v>
                      </c:pt>
                      <c:pt idx="617">
                        <c:v>162</c:v>
                      </c:pt>
                      <c:pt idx="618">
                        <c:v>171</c:v>
                      </c:pt>
                      <c:pt idx="619">
                        <c:v>185</c:v>
                      </c:pt>
                      <c:pt idx="620">
                        <c:v>172</c:v>
                      </c:pt>
                      <c:pt idx="621">
                        <c:v>150</c:v>
                      </c:pt>
                      <c:pt idx="622">
                        <c:v>161</c:v>
                      </c:pt>
                      <c:pt idx="623">
                        <c:v>176</c:v>
                      </c:pt>
                      <c:pt idx="624">
                        <c:v>154</c:v>
                      </c:pt>
                      <c:pt idx="625">
                        <c:v>151</c:v>
                      </c:pt>
                      <c:pt idx="626">
                        <c:v>171</c:v>
                      </c:pt>
                      <c:pt idx="627">
                        <c:v>176</c:v>
                      </c:pt>
                      <c:pt idx="628">
                        <c:v>167</c:v>
                      </c:pt>
                      <c:pt idx="629">
                        <c:v>146</c:v>
                      </c:pt>
                      <c:pt idx="630">
                        <c:v>145</c:v>
                      </c:pt>
                      <c:pt idx="631">
                        <c:v>136</c:v>
                      </c:pt>
                      <c:pt idx="632">
                        <c:v>157</c:v>
                      </c:pt>
                      <c:pt idx="633">
                        <c:v>170</c:v>
                      </c:pt>
                      <c:pt idx="634">
                        <c:v>180</c:v>
                      </c:pt>
                      <c:pt idx="635">
                        <c:v>177</c:v>
                      </c:pt>
                      <c:pt idx="636">
                        <c:v>180</c:v>
                      </c:pt>
                      <c:pt idx="637">
                        <c:v>185</c:v>
                      </c:pt>
                      <c:pt idx="638">
                        <c:v>159</c:v>
                      </c:pt>
                      <c:pt idx="639">
                        <c:v>166</c:v>
                      </c:pt>
                      <c:pt idx="640">
                        <c:v>144</c:v>
                      </c:pt>
                      <c:pt idx="641">
                        <c:v>148</c:v>
                      </c:pt>
                      <c:pt idx="642">
                        <c:v>152</c:v>
                      </c:pt>
                      <c:pt idx="643">
                        <c:v>161</c:v>
                      </c:pt>
                      <c:pt idx="644">
                        <c:v>146</c:v>
                      </c:pt>
                      <c:pt idx="645">
                        <c:v>185</c:v>
                      </c:pt>
                      <c:pt idx="646">
                        <c:v>153</c:v>
                      </c:pt>
                      <c:pt idx="647">
                        <c:v>197</c:v>
                      </c:pt>
                      <c:pt idx="648">
                        <c:v>166</c:v>
                      </c:pt>
                      <c:pt idx="649">
                        <c:v>169</c:v>
                      </c:pt>
                      <c:pt idx="650">
                        <c:v>90</c:v>
                      </c:pt>
                      <c:pt idx="651">
                        <c:v>53</c:v>
                      </c:pt>
                      <c:pt idx="652">
                        <c:v>106</c:v>
                      </c:pt>
                      <c:pt idx="653">
                        <c:v>61</c:v>
                      </c:pt>
                      <c:pt idx="654">
                        <c:v>81</c:v>
                      </c:pt>
                      <c:pt idx="655">
                        <c:v>96</c:v>
                      </c:pt>
                      <c:pt idx="656">
                        <c:v>120</c:v>
                      </c:pt>
                      <c:pt idx="657">
                        <c:v>90</c:v>
                      </c:pt>
                      <c:pt idx="658">
                        <c:v>87</c:v>
                      </c:pt>
                      <c:pt idx="659">
                        <c:v>104</c:v>
                      </c:pt>
                      <c:pt idx="660">
                        <c:v>100</c:v>
                      </c:pt>
                      <c:pt idx="661">
                        <c:v>64</c:v>
                      </c:pt>
                      <c:pt idx="662">
                        <c:v>68</c:v>
                      </c:pt>
                      <c:pt idx="663">
                        <c:v>90</c:v>
                      </c:pt>
                      <c:pt idx="664">
                        <c:v>76</c:v>
                      </c:pt>
                      <c:pt idx="665">
                        <c:v>84</c:v>
                      </c:pt>
                      <c:pt idx="666">
                        <c:v>68</c:v>
                      </c:pt>
                      <c:pt idx="667">
                        <c:v>105</c:v>
                      </c:pt>
                      <c:pt idx="668">
                        <c:v>132</c:v>
                      </c:pt>
                      <c:pt idx="669">
                        <c:v>118</c:v>
                      </c:pt>
                      <c:pt idx="670">
                        <c:v>117</c:v>
                      </c:pt>
                      <c:pt idx="671">
                        <c:v>95</c:v>
                      </c:pt>
                      <c:pt idx="672">
                        <c:v>140</c:v>
                      </c:pt>
                      <c:pt idx="673">
                        <c:v>129</c:v>
                      </c:pt>
                      <c:pt idx="674">
                        <c:v>133</c:v>
                      </c:pt>
                      <c:pt idx="675">
                        <c:v>149</c:v>
                      </c:pt>
                      <c:pt idx="676">
                        <c:v>144</c:v>
                      </c:pt>
                      <c:pt idx="677">
                        <c:v>141</c:v>
                      </c:pt>
                      <c:pt idx="678">
                        <c:v>145</c:v>
                      </c:pt>
                      <c:pt idx="679">
                        <c:v>101</c:v>
                      </c:pt>
                      <c:pt idx="680">
                        <c:v>64</c:v>
                      </c:pt>
                      <c:pt idx="681">
                        <c:v>128</c:v>
                      </c:pt>
                      <c:pt idx="682">
                        <c:v>155</c:v>
                      </c:pt>
                      <c:pt idx="683">
                        <c:v>142</c:v>
                      </c:pt>
                      <c:pt idx="684">
                        <c:v>55</c:v>
                      </c:pt>
                      <c:pt idx="685">
                        <c:v>56</c:v>
                      </c:pt>
                      <c:pt idx="686">
                        <c:v>128</c:v>
                      </c:pt>
                      <c:pt idx="687">
                        <c:v>115</c:v>
                      </c:pt>
                      <c:pt idx="688">
                        <c:v>88</c:v>
                      </c:pt>
                      <c:pt idx="689">
                        <c:v>67</c:v>
                      </c:pt>
                      <c:pt idx="690">
                        <c:v>134</c:v>
                      </c:pt>
                      <c:pt idx="691">
                        <c:v>141</c:v>
                      </c:pt>
                      <c:pt idx="692">
                        <c:v>111</c:v>
                      </c:pt>
                      <c:pt idx="693">
                        <c:v>121</c:v>
                      </c:pt>
                      <c:pt idx="694">
                        <c:v>142</c:v>
                      </c:pt>
                      <c:pt idx="695">
                        <c:v>190</c:v>
                      </c:pt>
                      <c:pt idx="696">
                        <c:v>57</c:v>
                      </c:pt>
                      <c:pt idx="697">
                        <c:v>14</c:v>
                      </c:pt>
                      <c:pt idx="698">
                        <c:v>8</c:v>
                      </c:pt>
                      <c:pt idx="699">
                        <c:v>4</c:v>
                      </c:pt>
                      <c:pt idx="700">
                        <c:v>157</c:v>
                      </c:pt>
                      <c:pt idx="701">
                        <c:v>245</c:v>
                      </c:pt>
                      <c:pt idx="702">
                        <c:v>61</c:v>
                      </c:pt>
                      <c:pt idx="703">
                        <c:v>274</c:v>
                      </c:pt>
                      <c:pt idx="704">
                        <c:v>258</c:v>
                      </c:pt>
                      <c:pt idx="705">
                        <c:v>249</c:v>
                      </c:pt>
                      <c:pt idx="733">
                        <c:v>119</c:v>
                      </c:pt>
                      <c:pt idx="734">
                        <c:v>107</c:v>
                      </c:pt>
                      <c:pt idx="735">
                        <c:v>123</c:v>
                      </c:pt>
                      <c:pt idx="736">
                        <c:v>201</c:v>
                      </c:pt>
                      <c:pt idx="737">
                        <c:v>189</c:v>
                      </c:pt>
                      <c:pt idx="738">
                        <c:v>189</c:v>
                      </c:pt>
                      <c:pt idx="739">
                        <c:v>167</c:v>
                      </c:pt>
                      <c:pt idx="740">
                        <c:v>163</c:v>
                      </c:pt>
                      <c:pt idx="741">
                        <c:v>168</c:v>
                      </c:pt>
                      <c:pt idx="742">
                        <c:v>201</c:v>
                      </c:pt>
                      <c:pt idx="743">
                        <c:v>204</c:v>
                      </c:pt>
                      <c:pt idx="744">
                        <c:v>170</c:v>
                      </c:pt>
                      <c:pt idx="745">
                        <c:v>81</c:v>
                      </c:pt>
                      <c:pt idx="746">
                        <c:v>167</c:v>
                      </c:pt>
                      <c:pt idx="747">
                        <c:v>167</c:v>
                      </c:pt>
                      <c:pt idx="748">
                        <c:v>193</c:v>
                      </c:pt>
                      <c:pt idx="749">
                        <c:v>197</c:v>
                      </c:pt>
                      <c:pt idx="750">
                        <c:v>163</c:v>
                      </c:pt>
                      <c:pt idx="751">
                        <c:v>149</c:v>
                      </c:pt>
                      <c:pt idx="752">
                        <c:v>143</c:v>
                      </c:pt>
                      <c:pt idx="753">
                        <c:v>97</c:v>
                      </c:pt>
                      <c:pt idx="754">
                        <c:v>169</c:v>
                      </c:pt>
                      <c:pt idx="755">
                        <c:v>188</c:v>
                      </c:pt>
                      <c:pt idx="756">
                        <c:v>124</c:v>
                      </c:pt>
                      <c:pt idx="757">
                        <c:v>168</c:v>
                      </c:pt>
                      <c:pt idx="758">
                        <c:v>173</c:v>
                      </c:pt>
                      <c:pt idx="759">
                        <c:v>130</c:v>
                      </c:pt>
                      <c:pt idx="760">
                        <c:v>97</c:v>
                      </c:pt>
                      <c:pt idx="761">
                        <c:v>157</c:v>
                      </c:pt>
                      <c:pt idx="762">
                        <c:v>183</c:v>
                      </c:pt>
                      <c:pt idx="763">
                        <c:v>207</c:v>
                      </c:pt>
                      <c:pt idx="764">
                        <c:v>188</c:v>
                      </c:pt>
                      <c:pt idx="765">
                        <c:v>155</c:v>
                      </c:pt>
                      <c:pt idx="766">
                        <c:v>182</c:v>
                      </c:pt>
                      <c:pt idx="767">
                        <c:v>168</c:v>
                      </c:pt>
                      <c:pt idx="768">
                        <c:v>156</c:v>
                      </c:pt>
                      <c:pt idx="769">
                        <c:v>174</c:v>
                      </c:pt>
                      <c:pt idx="770">
                        <c:v>129</c:v>
                      </c:pt>
                      <c:pt idx="771">
                        <c:v>116</c:v>
                      </c:pt>
                      <c:pt idx="772">
                        <c:v>136</c:v>
                      </c:pt>
                      <c:pt idx="773">
                        <c:v>194</c:v>
                      </c:pt>
                      <c:pt idx="774">
                        <c:v>193</c:v>
                      </c:pt>
                      <c:pt idx="775">
                        <c:v>282</c:v>
                      </c:pt>
                      <c:pt idx="776">
                        <c:v>181</c:v>
                      </c:pt>
                      <c:pt idx="777">
                        <c:v>168</c:v>
                      </c:pt>
                      <c:pt idx="778">
                        <c:v>136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35F0-4BDB-B0DB-C0F0E51740A2}"/>
                  </c:ext>
                </c:extLst>
              </c15:ser>
            </c15:filteredBarSeries>
            <c15:filteredBarSeries>
              <c15:ser>
                <c:idx val="6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In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DailyData!$L$2:$L$881</c15:sqref>
                        </c15:formulaRef>
                      </c:ext>
                    </c:extLst>
                    <c:numCache>
                      <c:formatCode>0</c:formatCode>
                      <c:ptCount val="880"/>
                      <c:pt idx="0">
                        <c:v>461</c:v>
                      </c:pt>
                      <c:pt idx="1">
                        <c:v>448</c:v>
                      </c:pt>
                      <c:pt idx="2">
                        <c:v>419</c:v>
                      </c:pt>
                      <c:pt idx="3">
                        <c:v>352</c:v>
                      </c:pt>
                      <c:pt idx="4">
                        <c:v>512</c:v>
                      </c:pt>
                      <c:pt idx="5">
                        <c:v>470</c:v>
                      </c:pt>
                      <c:pt idx="6">
                        <c:v>492</c:v>
                      </c:pt>
                      <c:pt idx="7">
                        <c:v>504</c:v>
                      </c:pt>
                      <c:pt idx="8">
                        <c:v>424</c:v>
                      </c:pt>
                      <c:pt idx="9">
                        <c:v>391</c:v>
                      </c:pt>
                      <c:pt idx="10">
                        <c:v>360</c:v>
                      </c:pt>
                      <c:pt idx="11">
                        <c:v>390</c:v>
                      </c:pt>
                      <c:pt idx="12">
                        <c:v>387</c:v>
                      </c:pt>
                      <c:pt idx="13">
                        <c:v>379</c:v>
                      </c:pt>
                      <c:pt idx="14">
                        <c:v>466</c:v>
                      </c:pt>
                      <c:pt idx="15">
                        <c:v>501</c:v>
                      </c:pt>
                      <c:pt idx="16">
                        <c:v>386</c:v>
                      </c:pt>
                      <c:pt idx="17">
                        <c:v>394</c:v>
                      </c:pt>
                      <c:pt idx="18">
                        <c:v>383</c:v>
                      </c:pt>
                      <c:pt idx="19">
                        <c:v>412</c:v>
                      </c:pt>
                      <c:pt idx="20">
                        <c:v>405</c:v>
                      </c:pt>
                      <c:pt idx="21">
                        <c:v>546</c:v>
                      </c:pt>
                      <c:pt idx="22">
                        <c:v>620</c:v>
                      </c:pt>
                      <c:pt idx="23">
                        <c:v>359</c:v>
                      </c:pt>
                      <c:pt idx="24">
                        <c:v>344</c:v>
                      </c:pt>
                      <c:pt idx="25">
                        <c:v>400</c:v>
                      </c:pt>
                      <c:pt idx="26">
                        <c:v>365</c:v>
                      </c:pt>
                      <c:pt idx="27">
                        <c:v>341</c:v>
                      </c:pt>
                      <c:pt idx="28">
                        <c:v>527</c:v>
                      </c:pt>
                      <c:pt idx="29">
                        <c:v>587</c:v>
                      </c:pt>
                      <c:pt idx="30">
                        <c:v>337</c:v>
                      </c:pt>
                      <c:pt idx="31">
                        <c:v>335</c:v>
                      </c:pt>
                      <c:pt idx="32">
                        <c:v>417</c:v>
                      </c:pt>
                      <c:pt idx="33">
                        <c:v>409</c:v>
                      </c:pt>
                      <c:pt idx="34">
                        <c:v>577</c:v>
                      </c:pt>
                      <c:pt idx="35">
                        <c:v>695</c:v>
                      </c:pt>
                      <c:pt idx="36">
                        <c:v>185</c:v>
                      </c:pt>
                      <c:pt idx="37">
                        <c:v>485</c:v>
                      </c:pt>
                      <c:pt idx="38">
                        <c:v>370</c:v>
                      </c:pt>
                      <c:pt idx="39">
                        <c:v>386</c:v>
                      </c:pt>
                      <c:pt idx="40">
                        <c:v>380</c:v>
                      </c:pt>
                      <c:pt idx="41">
                        <c:v>406</c:v>
                      </c:pt>
                      <c:pt idx="42">
                        <c:v>381</c:v>
                      </c:pt>
                      <c:pt idx="43">
                        <c:v>504</c:v>
                      </c:pt>
                      <c:pt idx="44">
                        <c:v>494</c:v>
                      </c:pt>
                      <c:pt idx="45">
                        <c:v>471</c:v>
                      </c:pt>
                      <c:pt idx="46">
                        <c:v>383</c:v>
                      </c:pt>
                      <c:pt idx="47">
                        <c:v>231</c:v>
                      </c:pt>
                      <c:pt idx="48">
                        <c:v>545</c:v>
                      </c:pt>
                      <c:pt idx="49">
                        <c:v>807</c:v>
                      </c:pt>
                      <c:pt idx="50">
                        <c:v>899</c:v>
                      </c:pt>
                      <c:pt idx="51">
                        <c:v>494</c:v>
                      </c:pt>
                      <c:pt idx="52">
                        <c:v>420</c:v>
                      </c:pt>
                      <c:pt idx="53">
                        <c:v>262</c:v>
                      </c:pt>
                      <c:pt idx="54">
                        <c:v>551</c:v>
                      </c:pt>
                      <c:pt idx="55">
                        <c:v>514</c:v>
                      </c:pt>
                      <c:pt idx="56">
                        <c:v>878</c:v>
                      </c:pt>
                      <c:pt idx="57">
                        <c:v>992</c:v>
                      </c:pt>
                      <c:pt idx="58">
                        <c:v>457</c:v>
                      </c:pt>
                      <c:pt idx="59">
                        <c:v>508</c:v>
                      </c:pt>
                      <c:pt idx="60">
                        <c:v>546</c:v>
                      </c:pt>
                      <c:pt idx="61">
                        <c:v>535</c:v>
                      </c:pt>
                      <c:pt idx="62">
                        <c:v>315</c:v>
                      </c:pt>
                      <c:pt idx="63">
                        <c:v>688</c:v>
                      </c:pt>
                      <c:pt idx="64">
                        <c:v>867</c:v>
                      </c:pt>
                      <c:pt idx="65">
                        <c:v>524</c:v>
                      </c:pt>
                      <c:pt idx="66">
                        <c:v>578</c:v>
                      </c:pt>
                      <c:pt idx="67">
                        <c:v>505</c:v>
                      </c:pt>
                      <c:pt idx="68">
                        <c:v>222</c:v>
                      </c:pt>
                      <c:pt idx="69">
                        <c:v>308</c:v>
                      </c:pt>
                      <c:pt idx="70">
                        <c:v>630</c:v>
                      </c:pt>
                      <c:pt idx="71">
                        <c:v>644</c:v>
                      </c:pt>
                      <c:pt idx="72">
                        <c:v>477</c:v>
                      </c:pt>
                      <c:pt idx="73">
                        <c:v>503</c:v>
                      </c:pt>
                      <c:pt idx="74">
                        <c:v>407</c:v>
                      </c:pt>
                      <c:pt idx="75">
                        <c:v>474</c:v>
                      </c:pt>
                      <c:pt idx="76">
                        <c:v>397</c:v>
                      </c:pt>
                      <c:pt idx="77">
                        <c:v>524</c:v>
                      </c:pt>
                      <c:pt idx="78">
                        <c:v>543</c:v>
                      </c:pt>
                      <c:pt idx="79">
                        <c:v>310</c:v>
                      </c:pt>
                      <c:pt idx="80">
                        <c:v>303</c:v>
                      </c:pt>
                      <c:pt idx="81">
                        <c:v>463</c:v>
                      </c:pt>
                      <c:pt idx="82">
                        <c:v>473</c:v>
                      </c:pt>
                      <c:pt idx="83">
                        <c:v>395</c:v>
                      </c:pt>
                      <c:pt idx="84">
                        <c:v>841</c:v>
                      </c:pt>
                      <c:pt idx="85">
                        <c:v>603</c:v>
                      </c:pt>
                      <c:pt idx="86">
                        <c:v>461</c:v>
                      </c:pt>
                      <c:pt idx="87">
                        <c:v>558</c:v>
                      </c:pt>
                      <c:pt idx="88">
                        <c:v>395</c:v>
                      </c:pt>
                      <c:pt idx="89">
                        <c:v>687</c:v>
                      </c:pt>
                      <c:pt idx="90">
                        <c:v>739</c:v>
                      </c:pt>
                      <c:pt idx="91">
                        <c:v>215</c:v>
                      </c:pt>
                      <c:pt idx="92">
                        <c:v>46</c:v>
                      </c:pt>
                      <c:pt idx="93">
                        <c:v>153</c:v>
                      </c:pt>
                      <c:pt idx="94">
                        <c:v>327</c:v>
                      </c:pt>
                      <c:pt idx="95">
                        <c:v>324</c:v>
                      </c:pt>
                      <c:pt idx="96">
                        <c:v>562</c:v>
                      </c:pt>
                      <c:pt idx="97">
                        <c:v>459</c:v>
                      </c:pt>
                      <c:pt idx="98">
                        <c:v>720</c:v>
                      </c:pt>
                      <c:pt idx="99">
                        <c:v>491</c:v>
                      </c:pt>
                      <c:pt idx="100">
                        <c:v>378</c:v>
                      </c:pt>
                      <c:pt idx="101">
                        <c:v>473</c:v>
                      </c:pt>
                      <c:pt idx="102">
                        <c:v>443</c:v>
                      </c:pt>
                      <c:pt idx="103">
                        <c:v>454</c:v>
                      </c:pt>
                      <c:pt idx="104">
                        <c:v>409</c:v>
                      </c:pt>
                      <c:pt idx="105">
                        <c:v>500</c:v>
                      </c:pt>
                      <c:pt idx="106">
                        <c:v>335</c:v>
                      </c:pt>
                      <c:pt idx="107">
                        <c:v>227</c:v>
                      </c:pt>
                      <c:pt idx="108">
                        <c:v>237</c:v>
                      </c:pt>
                      <c:pt idx="109">
                        <c:v>103</c:v>
                      </c:pt>
                      <c:pt idx="110">
                        <c:v>306</c:v>
                      </c:pt>
                      <c:pt idx="111">
                        <c:v>351</c:v>
                      </c:pt>
                      <c:pt idx="112">
                        <c:v>522</c:v>
                      </c:pt>
                      <c:pt idx="113">
                        <c:v>455</c:v>
                      </c:pt>
                      <c:pt idx="114">
                        <c:v>309</c:v>
                      </c:pt>
                      <c:pt idx="115">
                        <c:v>343</c:v>
                      </c:pt>
                      <c:pt idx="116">
                        <c:v>286</c:v>
                      </c:pt>
                      <c:pt idx="117">
                        <c:v>289</c:v>
                      </c:pt>
                      <c:pt idx="118">
                        <c:v>402</c:v>
                      </c:pt>
                      <c:pt idx="119">
                        <c:v>409</c:v>
                      </c:pt>
                      <c:pt idx="120">
                        <c:v>425</c:v>
                      </c:pt>
                      <c:pt idx="121">
                        <c:v>150</c:v>
                      </c:pt>
                      <c:pt idx="122">
                        <c:v>248</c:v>
                      </c:pt>
                      <c:pt idx="123">
                        <c:v>347</c:v>
                      </c:pt>
                      <c:pt idx="124">
                        <c:v>345</c:v>
                      </c:pt>
                      <c:pt idx="125">
                        <c:v>378</c:v>
                      </c:pt>
                      <c:pt idx="126">
                        <c:v>348</c:v>
                      </c:pt>
                      <c:pt idx="127">
                        <c:v>304</c:v>
                      </c:pt>
                      <c:pt idx="128">
                        <c:v>258</c:v>
                      </c:pt>
                      <c:pt idx="129">
                        <c:v>309</c:v>
                      </c:pt>
                      <c:pt idx="130">
                        <c:v>228</c:v>
                      </c:pt>
                      <c:pt idx="131">
                        <c:v>286</c:v>
                      </c:pt>
                      <c:pt idx="132">
                        <c:v>351</c:v>
                      </c:pt>
                      <c:pt idx="133">
                        <c:v>508</c:v>
                      </c:pt>
                      <c:pt idx="134">
                        <c:v>386</c:v>
                      </c:pt>
                      <c:pt idx="135">
                        <c:v>277</c:v>
                      </c:pt>
                      <c:pt idx="136">
                        <c:v>368</c:v>
                      </c:pt>
                      <c:pt idx="137">
                        <c:v>340</c:v>
                      </c:pt>
                      <c:pt idx="138">
                        <c:v>230</c:v>
                      </c:pt>
                      <c:pt idx="139">
                        <c:v>206</c:v>
                      </c:pt>
                      <c:pt idx="140">
                        <c:v>310</c:v>
                      </c:pt>
                      <c:pt idx="141">
                        <c:v>189</c:v>
                      </c:pt>
                      <c:pt idx="142">
                        <c:v>265</c:v>
                      </c:pt>
                      <c:pt idx="143">
                        <c:v>219</c:v>
                      </c:pt>
                      <c:pt idx="144">
                        <c:v>317</c:v>
                      </c:pt>
                      <c:pt idx="145">
                        <c:v>375</c:v>
                      </c:pt>
                      <c:pt idx="146">
                        <c:v>323</c:v>
                      </c:pt>
                      <c:pt idx="147">
                        <c:v>454</c:v>
                      </c:pt>
                      <c:pt idx="148">
                        <c:v>328</c:v>
                      </c:pt>
                      <c:pt idx="149">
                        <c:v>349</c:v>
                      </c:pt>
                      <c:pt idx="150">
                        <c:v>360</c:v>
                      </c:pt>
                      <c:pt idx="151">
                        <c:v>332</c:v>
                      </c:pt>
                      <c:pt idx="152">
                        <c:v>346</c:v>
                      </c:pt>
                      <c:pt idx="153">
                        <c:v>350</c:v>
                      </c:pt>
                      <c:pt idx="154">
                        <c:v>374</c:v>
                      </c:pt>
                      <c:pt idx="155">
                        <c:v>358</c:v>
                      </c:pt>
                      <c:pt idx="156">
                        <c:v>277</c:v>
                      </c:pt>
                      <c:pt idx="157">
                        <c:v>318</c:v>
                      </c:pt>
                      <c:pt idx="158">
                        <c:v>325</c:v>
                      </c:pt>
                      <c:pt idx="159">
                        <c:v>304</c:v>
                      </c:pt>
                      <c:pt idx="160">
                        <c:v>253</c:v>
                      </c:pt>
                      <c:pt idx="161">
                        <c:v>380</c:v>
                      </c:pt>
                      <c:pt idx="162">
                        <c:v>322</c:v>
                      </c:pt>
                      <c:pt idx="163">
                        <c:v>332</c:v>
                      </c:pt>
                      <c:pt idx="164">
                        <c:v>351</c:v>
                      </c:pt>
                      <c:pt idx="165">
                        <c:v>377</c:v>
                      </c:pt>
                      <c:pt idx="166">
                        <c:v>306</c:v>
                      </c:pt>
                      <c:pt idx="167">
                        <c:v>418</c:v>
                      </c:pt>
                      <c:pt idx="168">
                        <c:v>503</c:v>
                      </c:pt>
                      <c:pt idx="169">
                        <c:v>304</c:v>
                      </c:pt>
                      <c:pt idx="170">
                        <c:v>257</c:v>
                      </c:pt>
                      <c:pt idx="171">
                        <c:v>286</c:v>
                      </c:pt>
                      <c:pt idx="172">
                        <c:v>163</c:v>
                      </c:pt>
                      <c:pt idx="173">
                        <c:v>108</c:v>
                      </c:pt>
                      <c:pt idx="174">
                        <c:v>295</c:v>
                      </c:pt>
                      <c:pt idx="175">
                        <c:v>368</c:v>
                      </c:pt>
                      <c:pt idx="176">
                        <c:v>345</c:v>
                      </c:pt>
                      <c:pt idx="177">
                        <c:v>283</c:v>
                      </c:pt>
                      <c:pt idx="178">
                        <c:v>363</c:v>
                      </c:pt>
                      <c:pt idx="179">
                        <c:v>332</c:v>
                      </c:pt>
                      <c:pt idx="180">
                        <c:v>334</c:v>
                      </c:pt>
                      <c:pt idx="181">
                        <c:v>397</c:v>
                      </c:pt>
                      <c:pt idx="182">
                        <c:v>423</c:v>
                      </c:pt>
                      <c:pt idx="183">
                        <c:v>354</c:v>
                      </c:pt>
                      <c:pt idx="184">
                        <c:v>407</c:v>
                      </c:pt>
                      <c:pt idx="185">
                        <c:v>616</c:v>
                      </c:pt>
                      <c:pt idx="186">
                        <c:v>324</c:v>
                      </c:pt>
                      <c:pt idx="187">
                        <c:v>306</c:v>
                      </c:pt>
                      <c:pt idx="188">
                        <c:v>332</c:v>
                      </c:pt>
                      <c:pt idx="189">
                        <c:v>357</c:v>
                      </c:pt>
                      <c:pt idx="190">
                        <c:v>328</c:v>
                      </c:pt>
                      <c:pt idx="191">
                        <c:v>217</c:v>
                      </c:pt>
                      <c:pt idx="192">
                        <c:v>206</c:v>
                      </c:pt>
                      <c:pt idx="193">
                        <c:v>315</c:v>
                      </c:pt>
                      <c:pt idx="194">
                        <c:v>382</c:v>
                      </c:pt>
                      <c:pt idx="195">
                        <c:v>256</c:v>
                      </c:pt>
                      <c:pt idx="196">
                        <c:v>102</c:v>
                      </c:pt>
                      <c:pt idx="197">
                        <c:v>153</c:v>
                      </c:pt>
                      <c:pt idx="198">
                        <c:v>107</c:v>
                      </c:pt>
                      <c:pt idx="199">
                        <c:v>233</c:v>
                      </c:pt>
                      <c:pt idx="200">
                        <c:v>270</c:v>
                      </c:pt>
                      <c:pt idx="201">
                        <c:v>344</c:v>
                      </c:pt>
                      <c:pt idx="202">
                        <c:v>400</c:v>
                      </c:pt>
                      <c:pt idx="203">
                        <c:v>427</c:v>
                      </c:pt>
                      <c:pt idx="204">
                        <c:v>453</c:v>
                      </c:pt>
                      <c:pt idx="205">
                        <c:v>315</c:v>
                      </c:pt>
                      <c:pt idx="206">
                        <c:v>403</c:v>
                      </c:pt>
                      <c:pt idx="207">
                        <c:v>376</c:v>
                      </c:pt>
                      <c:pt idx="208">
                        <c:v>426</c:v>
                      </c:pt>
                      <c:pt idx="209">
                        <c:v>404</c:v>
                      </c:pt>
                      <c:pt idx="210">
                        <c:v>616</c:v>
                      </c:pt>
                      <c:pt idx="211">
                        <c:v>426</c:v>
                      </c:pt>
                      <c:pt idx="212">
                        <c:v>368</c:v>
                      </c:pt>
                      <c:pt idx="213">
                        <c:v>344</c:v>
                      </c:pt>
                      <c:pt idx="214">
                        <c:v>344</c:v>
                      </c:pt>
                      <c:pt idx="215">
                        <c:v>283</c:v>
                      </c:pt>
                      <c:pt idx="216">
                        <c:v>170</c:v>
                      </c:pt>
                      <c:pt idx="217">
                        <c:v>485</c:v>
                      </c:pt>
                      <c:pt idx="218">
                        <c:v>433</c:v>
                      </c:pt>
                      <c:pt idx="219">
                        <c:v>353</c:v>
                      </c:pt>
                      <c:pt idx="220">
                        <c:v>428</c:v>
                      </c:pt>
                      <c:pt idx="221">
                        <c:v>394</c:v>
                      </c:pt>
                      <c:pt idx="222">
                        <c:v>347</c:v>
                      </c:pt>
                      <c:pt idx="223">
                        <c:v>385</c:v>
                      </c:pt>
                      <c:pt idx="224">
                        <c:v>622</c:v>
                      </c:pt>
                      <c:pt idx="225">
                        <c:v>544</c:v>
                      </c:pt>
                      <c:pt idx="226">
                        <c:v>362</c:v>
                      </c:pt>
                      <c:pt idx="227">
                        <c:v>412</c:v>
                      </c:pt>
                      <c:pt idx="228">
                        <c:v>426</c:v>
                      </c:pt>
                      <c:pt idx="229">
                        <c:v>351</c:v>
                      </c:pt>
                      <c:pt idx="230">
                        <c:v>214</c:v>
                      </c:pt>
                      <c:pt idx="231">
                        <c:v>482</c:v>
                      </c:pt>
                      <c:pt idx="232">
                        <c:v>468</c:v>
                      </c:pt>
                      <c:pt idx="233">
                        <c:v>359</c:v>
                      </c:pt>
                      <c:pt idx="234">
                        <c:v>294</c:v>
                      </c:pt>
                      <c:pt idx="235">
                        <c:v>87</c:v>
                      </c:pt>
                      <c:pt idx="236">
                        <c:v>391</c:v>
                      </c:pt>
                      <c:pt idx="237">
                        <c:v>336</c:v>
                      </c:pt>
                      <c:pt idx="238">
                        <c:v>548</c:v>
                      </c:pt>
                      <c:pt idx="239">
                        <c:v>472</c:v>
                      </c:pt>
                      <c:pt idx="240">
                        <c:v>317</c:v>
                      </c:pt>
                      <c:pt idx="241">
                        <c:v>352</c:v>
                      </c:pt>
                      <c:pt idx="242">
                        <c:v>363</c:v>
                      </c:pt>
                      <c:pt idx="243">
                        <c:v>355</c:v>
                      </c:pt>
                      <c:pt idx="244">
                        <c:v>389</c:v>
                      </c:pt>
                      <c:pt idx="245">
                        <c:v>499</c:v>
                      </c:pt>
                      <c:pt idx="246">
                        <c:v>415</c:v>
                      </c:pt>
                      <c:pt idx="247">
                        <c:v>371</c:v>
                      </c:pt>
                      <c:pt idx="248">
                        <c:v>351</c:v>
                      </c:pt>
                      <c:pt idx="249">
                        <c:v>347</c:v>
                      </c:pt>
                      <c:pt idx="250">
                        <c:v>417</c:v>
                      </c:pt>
                      <c:pt idx="251">
                        <c:v>441</c:v>
                      </c:pt>
                      <c:pt idx="252">
                        <c:v>509</c:v>
                      </c:pt>
                      <c:pt idx="253">
                        <c:v>441</c:v>
                      </c:pt>
                      <c:pt idx="254">
                        <c:v>302</c:v>
                      </c:pt>
                      <c:pt idx="255">
                        <c:v>383</c:v>
                      </c:pt>
                      <c:pt idx="256">
                        <c:v>339</c:v>
                      </c:pt>
                      <c:pt idx="257">
                        <c:v>374</c:v>
                      </c:pt>
                      <c:pt idx="258">
                        <c:v>419</c:v>
                      </c:pt>
                      <c:pt idx="259">
                        <c:v>428</c:v>
                      </c:pt>
                      <c:pt idx="260">
                        <c:v>419</c:v>
                      </c:pt>
                      <c:pt idx="261">
                        <c:v>323</c:v>
                      </c:pt>
                      <c:pt idx="262">
                        <c:v>392</c:v>
                      </c:pt>
                      <c:pt idx="263">
                        <c:v>204</c:v>
                      </c:pt>
                      <c:pt idx="264">
                        <c:v>284</c:v>
                      </c:pt>
                      <c:pt idx="265">
                        <c:v>342</c:v>
                      </c:pt>
                      <c:pt idx="266">
                        <c:v>258</c:v>
                      </c:pt>
                      <c:pt idx="267">
                        <c:v>51</c:v>
                      </c:pt>
                      <c:pt idx="268">
                        <c:v>221</c:v>
                      </c:pt>
                      <c:pt idx="269">
                        <c:v>222</c:v>
                      </c:pt>
                      <c:pt idx="270">
                        <c:v>238</c:v>
                      </c:pt>
                      <c:pt idx="271">
                        <c:v>275</c:v>
                      </c:pt>
                      <c:pt idx="272">
                        <c:v>275</c:v>
                      </c:pt>
                      <c:pt idx="273">
                        <c:v>338</c:v>
                      </c:pt>
                      <c:pt idx="274">
                        <c:v>180</c:v>
                      </c:pt>
                      <c:pt idx="275">
                        <c:v>251</c:v>
                      </c:pt>
                      <c:pt idx="276">
                        <c:v>260</c:v>
                      </c:pt>
                      <c:pt idx="277">
                        <c:v>368</c:v>
                      </c:pt>
                      <c:pt idx="278">
                        <c:v>388</c:v>
                      </c:pt>
                      <c:pt idx="279">
                        <c:v>482</c:v>
                      </c:pt>
                      <c:pt idx="280">
                        <c:v>329</c:v>
                      </c:pt>
                      <c:pt idx="281">
                        <c:v>352</c:v>
                      </c:pt>
                      <c:pt idx="282">
                        <c:v>207</c:v>
                      </c:pt>
                      <c:pt idx="283">
                        <c:v>189</c:v>
                      </c:pt>
                      <c:pt idx="284">
                        <c:v>184</c:v>
                      </c:pt>
                      <c:pt idx="285">
                        <c:v>211</c:v>
                      </c:pt>
                      <c:pt idx="286">
                        <c:v>274</c:v>
                      </c:pt>
                      <c:pt idx="287">
                        <c:v>369</c:v>
                      </c:pt>
                      <c:pt idx="288">
                        <c:v>231</c:v>
                      </c:pt>
                      <c:pt idx="289">
                        <c:v>243</c:v>
                      </c:pt>
                      <c:pt idx="290">
                        <c:v>287</c:v>
                      </c:pt>
                      <c:pt idx="291">
                        <c:v>260</c:v>
                      </c:pt>
                      <c:pt idx="292">
                        <c:v>118</c:v>
                      </c:pt>
                      <c:pt idx="293">
                        <c:v>100</c:v>
                      </c:pt>
                      <c:pt idx="294">
                        <c:v>233</c:v>
                      </c:pt>
                      <c:pt idx="295">
                        <c:v>416</c:v>
                      </c:pt>
                      <c:pt idx="296">
                        <c:v>409</c:v>
                      </c:pt>
                      <c:pt idx="297">
                        <c:v>371</c:v>
                      </c:pt>
                      <c:pt idx="298">
                        <c:v>389</c:v>
                      </c:pt>
                      <c:pt idx="299">
                        <c:v>186</c:v>
                      </c:pt>
                      <c:pt idx="300">
                        <c:v>435</c:v>
                      </c:pt>
                      <c:pt idx="301">
                        <c:v>368</c:v>
                      </c:pt>
                      <c:pt idx="302">
                        <c:v>352</c:v>
                      </c:pt>
                      <c:pt idx="303">
                        <c:v>325</c:v>
                      </c:pt>
                      <c:pt idx="304">
                        <c:v>403</c:v>
                      </c:pt>
                      <c:pt idx="305">
                        <c:v>293</c:v>
                      </c:pt>
                      <c:pt idx="306">
                        <c:v>191</c:v>
                      </c:pt>
                      <c:pt idx="307">
                        <c:v>179</c:v>
                      </c:pt>
                      <c:pt idx="308">
                        <c:v>232</c:v>
                      </c:pt>
                      <c:pt idx="309">
                        <c:v>106</c:v>
                      </c:pt>
                      <c:pt idx="310">
                        <c:v>108</c:v>
                      </c:pt>
                      <c:pt idx="311">
                        <c:v>141</c:v>
                      </c:pt>
                      <c:pt idx="312">
                        <c:v>221</c:v>
                      </c:pt>
                      <c:pt idx="313">
                        <c:v>337</c:v>
                      </c:pt>
                      <c:pt idx="314">
                        <c:v>284</c:v>
                      </c:pt>
                      <c:pt idx="315">
                        <c:v>388</c:v>
                      </c:pt>
                      <c:pt idx="316">
                        <c:v>338</c:v>
                      </c:pt>
                      <c:pt idx="317">
                        <c:v>309</c:v>
                      </c:pt>
                      <c:pt idx="318">
                        <c:v>349</c:v>
                      </c:pt>
                      <c:pt idx="319">
                        <c:v>301</c:v>
                      </c:pt>
                      <c:pt idx="320">
                        <c:v>309</c:v>
                      </c:pt>
                      <c:pt idx="321">
                        <c:v>167</c:v>
                      </c:pt>
                      <c:pt idx="322">
                        <c:v>270</c:v>
                      </c:pt>
                      <c:pt idx="323">
                        <c:v>417</c:v>
                      </c:pt>
                      <c:pt idx="324">
                        <c:v>275</c:v>
                      </c:pt>
                      <c:pt idx="325">
                        <c:v>244</c:v>
                      </c:pt>
                      <c:pt idx="326">
                        <c:v>267</c:v>
                      </c:pt>
                      <c:pt idx="327">
                        <c:v>274</c:v>
                      </c:pt>
                      <c:pt idx="328">
                        <c:v>278</c:v>
                      </c:pt>
                      <c:pt idx="329">
                        <c:v>431</c:v>
                      </c:pt>
                      <c:pt idx="330">
                        <c:v>569</c:v>
                      </c:pt>
                      <c:pt idx="331">
                        <c:v>195</c:v>
                      </c:pt>
                      <c:pt idx="332">
                        <c:v>210</c:v>
                      </c:pt>
                      <c:pt idx="333">
                        <c:v>264</c:v>
                      </c:pt>
                      <c:pt idx="334">
                        <c:v>321</c:v>
                      </c:pt>
                      <c:pt idx="335">
                        <c:v>166</c:v>
                      </c:pt>
                      <c:pt idx="336">
                        <c:v>217</c:v>
                      </c:pt>
                      <c:pt idx="337">
                        <c:v>373</c:v>
                      </c:pt>
                      <c:pt idx="338">
                        <c:v>269</c:v>
                      </c:pt>
                      <c:pt idx="339">
                        <c:v>358</c:v>
                      </c:pt>
                      <c:pt idx="340">
                        <c:v>280</c:v>
                      </c:pt>
                      <c:pt idx="341">
                        <c:v>160</c:v>
                      </c:pt>
                      <c:pt idx="342">
                        <c:v>105</c:v>
                      </c:pt>
                      <c:pt idx="343">
                        <c:v>171</c:v>
                      </c:pt>
                      <c:pt idx="344">
                        <c:v>157</c:v>
                      </c:pt>
                      <c:pt idx="345">
                        <c:v>44</c:v>
                      </c:pt>
                      <c:pt idx="346">
                        <c:v>129</c:v>
                      </c:pt>
                      <c:pt idx="347">
                        <c:v>84</c:v>
                      </c:pt>
                      <c:pt idx="348">
                        <c:v>91</c:v>
                      </c:pt>
                      <c:pt idx="349">
                        <c:v>143</c:v>
                      </c:pt>
                      <c:pt idx="350">
                        <c:v>317</c:v>
                      </c:pt>
                      <c:pt idx="351">
                        <c:v>405</c:v>
                      </c:pt>
                      <c:pt idx="352">
                        <c:v>362</c:v>
                      </c:pt>
                      <c:pt idx="353">
                        <c:v>394</c:v>
                      </c:pt>
                      <c:pt idx="354">
                        <c:v>368</c:v>
                      </c:pt>
                      <c:pt idx="355">
                        <c:v>357</c:v>
                      </c:pt>
                      <c:pt idx="356">
                        <c:v>394</c:v>
                      </c:pt>
                      <c:pt idx="357">
                        <c:v>570</c:v>
                      </c:pt>
                      <c:pt idx="358">
                        <c:v>530</c:v>
                      </c:pt>
                      <c:pt idx="359">
                        <c:v>218</c:v>
                      </c:pt>
                      <c:pt idx="360">
                        <c:v>84</c:v>
                      </c:pt>
                      <c:pt idx="361">
                        <c:v>319</c:v>
                      </c:pt>
                      <c:pt idx="362">
                        <c:v>379</c:v>
                      </c:pt>
                      <c:pt idx="363">
                        <c:v>312</c:v>
                      </c:pt>
                      <c:pt idx="364">
                        <c:v>505</c:v>
                      </c:pt>
                      <c:pt idx="365">
                        <c:v>437</c:v>
                      </c:pt>
                      <c:pt idx="366">
                        <c:v>366</c:v>
                      </c:pt>
                      <c:pt idx="367">
                        <c:v>364</c:v>
                      </c:pt>
                      <c:pt idx="368">
                        <c:v>371</c:v>
                      </c:pt>
                      <c:pt idx="369">
                        <c:v>471</c:v>
                      </c:pt>
                      <c:pt idx="370">
                        <c:v>404</c:v>
                      </c:pt>
                      <c:pt idx="371">
                        <c:v>561</c:v>
                      </c:pt>
                      <c:pt idx="372">
                        <c:v>505</c:v>
                      </c:pt>
                      <c:pt idx="373">
                        <c:v>267</c:v>
                      </c:pt>
                      <c:pt idx="374">
                        <c:v>345</c:v>
                      </c:pt>
                      <c:pt idx="375">
                        <c:v>197</c:v>
                      </c:pt>
                      <c:pt idx="376">
                        <c:v>373</c:v>
                      </c:pt>
                      <c:pt idx="377">
                        <c:v>265</c:v>
                      </c:pt>
                      <c:pt idx="378">
                        <c:v>390</c:v>
                      </c:pt>
                      <c:pt idx="379">
                        <c:v>565</c:v>
                      </c:pt>
                      <c:pt idx="380">
                        <c:v>366</c:v>
                      </c:pt>
                      <c:pt idx="381">
                        <c:v>91</c:v>
                      </c:pt>
                      <c:pt idx="382">
                        <c:v>146</c:v>
                      </c:pt>
                      <c:pt idx="383">
                        <c:v>237</c:v>
                      </c:pt>
                      <c:pt idx="384">
                        <c:v>362</c:v>
                      </c:pt>
                      <c:pt idx="385">
                        <c:v>461</c:v>
                      </c:pt>
                      <c:pt idx="386">
                        <c:v>306</c:v>
                      </c:pt>
                      <c:pt idx="387">
                        <c:v>431</c:v>
                      </c:pt>
                      <c:pt idx="388">
                        <c:v>404</c:v>
                      </c:pt>
                      <c:pt idx="389">
                        <c:v>313</c:v>
                      </c:pt>
                      <c:pt idx="390">
                        <c:v>316</c:v>
                      </c:pt>
                      <c:pt idx="391">
                        <c:v>325</c:v>
                      </c:pt>
                      <c:pt idx="392">
                        <c:v>507</c:v>
                      </c:pt>
                      <c:pt idx="393">
                        <c:v>470</c:v>
                      </c:pt>
                      <c:pt idx="394">
                        <c:v>381</c:v>
                      </c:pt>
                      <c:pt idx="395">
                        <c:v>367</c:v>
                      </c:pt>
                      <c:pt idx="396">
                        <c:v>350</c:v>
                      </c:pt>
                      <c:pt idx="397">
                        <c:v>396</c:v>
                      </c:pt>
                      <c:pt idx="398">
                        <c:v>373</c:v>
                      </c:pt>
                      <c:pt idx="399">
                        <c:v>285</c:v>
                      </c:pt>
                      <c:pt idx="400">
                        <c:v>620</c:v>
                      </c:pt>
                      <c:pt idx="401">
                        <c:v>434</c:v>
                      </c:pt>
                      <c:pt idx="402">
                        <c:v>149</c:v>
                      </c:pt>
                      <c:pt idx="403">
                        <c:v>137</c:v>
                      </c:pt>
                      <c:pt idx="404">
                        <c:v>229</c:v>
                      </c:pt>
                      <c:pt idx="405">
                        <c:v>148</c:v>
                      </c:pt>
                      <c:pt idx="406">
                        <c:v>89</c:v>
                      </c:pt>
                      <c:pt idx="407">
                        <c:v>575</c:v>
                      </c:pt>
                      <c:pt idx="408">
                        <c:v>422</c:v>
                      </c:pt>
                      <c:pt idx="409">
                        <c:v>441</c:v>
                      </c:pt>
                      <c:pt idx="410">
                        <c:v>374</c:v>
                      </c:pt>
                      <c:pt idx="411">
                        <c:v>404</c:v>
                      </c:pt>
                      <c:pt idx="412">
                        <c:v>335</c:v>
                      </c:pt>
                      <c:pt idx="413">
                        <c:v>442</c:v>
                      </c:pt>
                      <c:pt idx="414">
                        <c:v>600</c:v>
                      </c:pt>
                      <c:pt idx="415">
                        <c:v>385</c:v>
                      </c:pt>
                      <c:pt idx="416">
                        <c:v>414</c:v>
                      </c:pt>
                      <c:pt idx="417">
                        <c:v>414</c:v>
                      </c:pt>
                      <c:pt idx="418">
                        <c:v>400</c:v>
                      </c:pt>
                      <c:pt idx="419">
                        <c:v>400</c:v>
                      </c:pt>
                      <c:pt idx="420">
                        <c:v>607</c:v>
                      </c:pt>
                      <c:pt idx="421">
                        <c:v>260</c:v>
                      </c:pt>
                      <c:pt idx="422">
                        <c:v>324</c:v>
                      </c:pt>
                      <c:pt idx="423">
                        <c:v>266</c:v>
                      </c:pt>
                      <c:pt idx="424">
                        <c:v>197</c:v>
                      </c:pt>
                      <c:pt idx="425">
                        <c:v>442</c:v>
                      </c:pt>
                      <c:pt idx="426">
                        <c:v>473</c:v>
                      </c:pt>
                      <c:pt idx="427">
                        <c:v>535</c:v>
                      </c:pt>
                      <c:pt idx="428">
                        <c:v>383</c:v>
                      </c:pt>
                      <c:pt idx="429">
                        <c:v>183</c:v>
                      </c:pt>
                      <c:pt idx="430">
                        <c:v>238</c:v>
                      </c:pt>
                      <c:pt idx="431">
                        <c:v>282</c:v>
                      </c:pt>
                      <c:pt idx="432">
                        <c:v>376</c:v>
                      </c:pt>
                      <c:pt idx="433">
                        <c:v>489</c:v>
                      </c:pt>
                      <c:pt idx="434">
                        <c:v>537</c:v>
                      </c:pt>
                      <c:pt idx="435">
                        <c:v>455</c:v>
                      </c:pt>
                      <c:pt idx="436">
                        <c:v>156</c:v>
                      </c:pt>
                      <c:pt idx="437">
                        <c:v>226</c:v>
                      </c:pt>
                      <c:pt idx="438">
                        <c:v>236</c:v>
                      </c:pt>
                      <c:pt idx="439">
                        <c:v>203</c:v>
                      </c:pt>
                      <c:pt idx="440">
                        <c:v>318</c:v>
                      </c:pt>
                      <c:pt idx="441">
                        <c:v>506</c:v>
                      </c:pt>
                      <c:pt idx="442">
                        <c:v>462</c:v>
                      </c:pt>
                      <c:pt idx="443">
                        <c:v>370</c:v>
                      </c:pt>
                      <c:pt idx="444">
                        <c:v>402</c:v>
                      </c:pt>
                      <c:pt idx="445">
                        <c:v>361</c:v>
                      </c:pt>
                      <c:pt idx="446">
                        <c:v>379</c:v>
                      </c:pt>
                      <c:pt idx="447">
                        <c:v>396</c:v>
                      </c:pt>
                      <c:pt idx="448">
                        <c:v>466</c:v>
                      </c:pt>
                      <c:pt idx="449">
                        <c:v>532</c:v>
                      </c:pt>
                      <c:pt idx="450">
                        <c:v>339</c:v>
                      </c:pt>
                      <c:pt idx="451">
                        <c:v>339</c:v>
                      </c:pt>
                      <c:pt idx="452">
                        <c:v>252</c:v>
                      </c:pt>
                      <c:pt idx="453">
                        <c:v>280</c:v>
                      </c:pt>
                      <c:pt idx="454">
                        <c:v>319</c:v>
                      </c:pt>
                      <c:pt idx="455">
                        <c:v>168</c:v>
                      </c:pt>
                      <c:pt idx="456">
                        <c:v>138</c:v>
                      </c:pt>
                      <c:pt idx="457">
                        <c:v>342</c:v>
                      </c:pt>
                      <c:pt idx="458">
                        <c:v>256</c:v>
                      </c:pt>
                      <c:pt idx="459">
                        <c:v>283</c:v>
                      </c:pt>
                      <c:pt idx="460">
                        <c:v>296</c:v>
                      </c:pt>
                      <c:pt idx="461">
                        <c:v>351</c:v>
                      </c:pt>
                      <c:pt idx="462">
                        <c:v>446</c:v>
                      </c:pt>
                      <c:pt idx="463">
                        <c:v>249</c:v>
                      </c:pt>
                      <c:pt idx="464">
                        <c:v>315</c:v>
                      </c:pt>
                      <c:pt idx="465">
                        <c:v>340</c:v>
                      </c:pt>
                      <c:pt idx="466">
                        <c:v>331</c:v>
                      </c:pt>
                      <c:pt idx="467">
                        <c:v>378</c:v>
                      </c:pt>
                      <c:pt idx="468">
                        <c:v>124</c:v>
                      </c:pt>
                      <c:pt idx="469">
                        <c:v>458</c:v>
                      </c:pt>
                      <c:pt idx="470">
                        <c:v>276</c:v>
                      </c:pt>
                      <c:pt idx="471">
                        <c:v>154</c:v>
                      </c:pt>
                      <c:pt idx="472">
                        <c:v>251</c:v>
                      </c:pt>
                      <c:pt idx="473">
                        <c:v>265</c:v>
                      </c:pt>
                      <c:pt idx="474">
                        <c:v>301</c:v>
                      </c:pt>
                      <c:pt idx="475">
                        <c:v>281</c:v>
                      </c:pt>
                      <c:pt idx="476">
                        <c:v>404</c:v>
                      </c:pt>
                      <c:pt idx="477">
                        <c:v>254</c:v>
                      </c:pt>
                      <c:pt idx="478">
                        <c:v>292</c:v>
                      </c:pt>
                      <c:pt idx="479">
                        <c:v>221</c:v>
                      </c:pt>
                      <c:pt idx="480">
                        <c:v>288</c:v>
                      </c:pt>
                      <c:pt idx="481">
                        <c:v>304</c:v>
                      </c:pt>
                      <c:pt idx="482">
                        <c:v>269</c:v>
                      </c:pt>
                      <c:pt idx="483">
                        <c:v>189</c:v>
                      </c:pt>
                      <c:pt idx="484">
                        <c:v>332</c:v>
                      </c:pt>
                      <c:pt idx="485">
                        <c:v>293</c:v>
                      </c:pt>
                      <c:pt idx="486">
                        <c:v>278</c:v>
                      </c:pt>
                      <c:pt idx="487">
                        <c:v>252</c:v>
                      </c:pt>
                      <c:pt idx="488">
                        <c:v>335</c:v>
                      </c:pt>
                      <c:pt idx="489">
                        <c:v>234</c:v>
                      </c:pt>
                      <c:pt idx="490">
                        <c:v>306</c:v>
                      </c:pt>
                      <c:pt idx="491">
                        <c:v>240</c:v>
                      </c:pt>
                      <c:pt idx="492">
                        <c:v>287</c:v>
                      </c:pt>
                      <c:pt idx="493">
                        <c:v>464</c:v>
                      </c:pt>
                      <c:pt idx="494">
                        <c:v>289</c:v>
                      </c:pt>
                      <c:pt idx="495">
                        <c:v>254</c:v>
                      </c:pt>
                      <c:pt idx="496">
                        <c:v>221</c:v>
                      </c:pt>
                      <c:pt idx="497">
                        <c:v>253</c:v>
                      </c:pt>
                      <c:pt idx="498">
                        <c:v>267</c:v>
                      </c:pt>
                      <c:pt idx="499">
                        <c:v>246</c:v>
                      </c:pt>
                      <c:pt idx="500">
                        <c:v>273</c:v>
                      </c:pt>
                      <c:pt idx="501">
                        <c:v>261</c:v>
                      </c:pt>
                      <c:pt idx="502">
                        <c:v>300</c:v>
                      </c:pt>
                      <c:pt idx="503">
                        <c:v>285</c:v>
                      </c:pt>
                      <c:pt idx="504">
                        <c:v>288</c:v>
                      </c:pt>
                      <c:pt idx="505">
                        <c:v>237</c:v>
                      </c:pt>
                      <c:pt idx="506">
                        <c:v>245</c:v>
                      </c:pt>
                      <c:pt idx="507">
                        <c:v>250</c:v>
                      </c:pt>
                      <c:pt idx="508">
                        <c:v>253</c:v>
                      </c:pt>
                      <c:pt idx="509">
                        <c:v>261</c:v>
                      </c:pt>
                      <c:pt idx="510">
                        <c:v>303</c:v>
                      </c:pt>
                      <c:pt idx="511">
                        <c:v>328</c:v>
                      </c:pt>
                      <c:pt idx="512">
                        <c:v>220</c:v>
                      </c:pt>
                      <c:pt idx="513">
                        <c:v>208</c:v>
                      </c:pt>
                      <c:pt idx="514">
                        <c:v>232</c:v>
                      </c:pt>
                      <c:pt idx="515">
                        <c:v>333</c:v>
                      </c:pt>
                      <c:pt idx="516">
                        <c:v>318</c:v>
                      </c:pt>
                      <c:pt idx="517">
                        <c:v>358</c:v>
                      </c:pt>
                      <c:pt idx="518">
                        <c:v>356</c:v>
                      </c:pt>
                      <c:pt idx="519">
                        <c:v>317</c:v>
                      </c:pt>
                      <c:pt idx="520">
                        <c:v>263</c:v>
                      </c:pt>
                      <c:pt idx="521">
                        <c:v>306</c:v>
                      </c:pt>
                      <c:pt idx="522">
                        <c:v>272</c:v>
                      </c:pt>
                      <c:pt idx="523">
                        <c:v>241</c:v>
                      </c:pt>
                      <c:pt idx="524">
                        <c:v>260</c:v>
                      </c:pt>
                      <c:pt idx="525">
                        <c:v>298</c:v>
                      </c:pt>
                      <c:pt idx="526">
                        <c:v>280</c:v>
                      </c:pt>
                      <c:pt idx="527">
                        <c:v>287</c:v>
                      </c:pt>
                      <c:pt idx="528">
                        <c:v>197</c:v>
                      </c:pt>
                      <c:pt idx="529">
                        <c:v>249</c:v>
                      </c:pt>
                      <c:pt idx="530">
                        <c:v>231</c:v>
                      </c:pt>
                      <c:pt idx="531">
                        <c:v>289</c:v>
                      </c:pt>
                      <c:pt idx="532">
                        <c:v>328</c:v>
                      </c:pt>
                      <c:pt idx="533">
                        <c:v>272</c:v>
                      </c:pt>
                      <c:pt idx="534">
                        <c:v>242</c:v>
                      </c:pt>
                      <c:pt idx="535">
                        <c:v>289</c:v>
                      </c:pt>
                      <c:pt idx="536">
                        <c:v>251</c:v>
                      </c:pt>
                      <c:pt idx="537">
                        <c:v>234</c:v>
                      </c:pt>
                      <c:pt idx="538">
                        <c:v>181</c:v>
                      </c:pt>
                      <c:pt idx="539">
                        <c:v>141</c:v>
                      </c:pt>
                      <c:pt idx="540">
                        <c:v>4</c:v>
                      </c:pt>
                      <c:pt idx="541">
                        <c:v>140</c:v>
                      </c:pt>
                      <c:pt idx="542">
                        <c:v>131</c:v>
                      </c:pt>
                      <c:pt idx="543">
                        <c:v>120</c:v>
                      </c:pt>
                      <c:pt idx="544">
                        <c:v>120</c:v>
                      </c:pt>
                      <c:pt idx="545">
                        <c:v>127</c:v>
                      </c:pt>
                      <c:pt idx="546">
                        <c:v>122</c:v>
                      </c:pt>
                      <c:pt idx="547">
                        <c:v>119</c:v>
                      </c:pt>
                      <c:pt idx="548">
                        <c:v>132</c:v>
                      </c:pt>
                      <c:pt idx="549">
                        <c:v>126</c:v>
                      </c:pt>
                      <c:pt idx="550">
                        <c:v>173</c:v>
                      </c:pt>
                      <c:pt idx="551">
                        <c:v>238</c:v>
                      </c:pt>
                      <c:pt idx="552">
                        <c:v>239</c:v>
                      </c:pt>
                      <c:pt idx="553">
                        <c:v>321</c:v>
                      </c:pt>
                      <c:pt idx="554">
                        <c:v>166</c:v>
                      </c:pt>
                      <c:pt idx="555">
                        <c:v>234</c:v>
                      </c:pt>
                      <c:pt idx="556">
                        <c:v>91</c:v>
                      </c:pt>
                      <c:pt idx="557">
                        <c:v>145</c:v>
                      </c:pt>
                      <c:pt idx="558">
                        <c:v>275</c:v>
                      </c:pt>
                      <c:pt idx="559">
                        <c:v>200</c:v>
                      </c:pt>
                      <c:pt idx="560">
                        <c:v>249</c:v>
                      </c:pt>
                      <c:pt idx="561">
                        <c:v>246</c:v>
                      </c:pt>
                      <c:pt idx="562">
                        <c:v>276</c:v>
                      </c:pt>
                      <c:pt idx="563">
                        <c:v>277</c:v>
                      </c:pt>
                      <c:pt idx="564">
                        <c:v>310</c:v>
                      </c:pt>
                      <c:pt idx="565">
                        <c:v>410</c:v>
                      </c:pt>
                      <c:pt idx="566">
                        <c:v>357</c:v>
                      </c:pt>
                      <c:pt idx="567">
                        <c:v>447</c:v>
                      </c:pt>
                      <c:pt idx="568">
                        <c:v>369</c:v>
                      </c:pt>
                      <c:pt idx="569">
                        <c:v>298</c:v>
                      </c:pt>
                      <c:pt idx="570">
                        <c:v>228</c:v>
                      </c:pt>
                      <c:pt idx="571">
                        <c:v>151</c:v>
                      </c:pt>
                      <c:pt idx="572">
                        <c:v>319</c:v>
                      </c:pt>
                      <c:pt idx="573">
                        <c:v>339</c:v>
                      </c:pt>
                      <c:pt idx="574">
                        <c:v>337</c:v>
                      </c:pt>
                      <c:pt idx="575">
                        <c:v>370</c:v>
                      </c:pt>
                      <c:pt idx="576">
                        <c:v>235</c:v>
                      </c:pt>
                      <c:pt idx="577">
                        <c:v>334</c:v>
                      </c:pt>
                      <c:pt idx="578">
                        <c:v>334</c:v>
                      </c:pt>
                      <c:pt idx="579">
                        <c:v>346</c:v>
                      </c:pt>
                      <c:pt idx="580">
                        <c:v>361</c:v>
                      </c:pt>
                      <c:pt idx="581">
                        <c:v>524</c:v>
                      </c:pt>
                      <c:pt idx="582">
                        <c:v>399</c:v>
                      </c:pt>
                      <c:pt idx="583">
                        <c:v>340</c:v>
                      </c:pt>
                      <c:pt idx="584">
                        <c:v>370</c:v>
                      </c:pt>
                      <c:pt idx="585">
                        <c:v>348</c:v>
                      </c:pt>
                      <c:pt idx="586">
                        <c:v>366</c:v>
                      </c:pt>
                      <c:pt idx="587">
                        <c:v>409</c:v>
                      </c:pt>
                      <c:pt idx="588">
                        <c:v>484</c:v>
                      </c:pt>
                      <c:pt idx="589">
                        <c:v>497</c:v>
                      </c:pt>
                      <c:pt idx="590">
                        <c:v>367</c:v>
                      </c:pt>
                      <c:pt idx="591">
                        <c:v>376</c:v>
                      </c:pt>
                      <c:pt idx="592">
                        <c:v>281</c:v>
                      </c:pt>
                      <c:pt idx="593">
                        <c:v>359</c:v>
                      </c:pt>
                      <c:pt idx="594">
                        <c:v>386</c:v>
                      </c:pt>
                      <c:pt idx="595">
                        <c:v>599</c:v>
                      </c:pt>
                      <c:pt idx="596">
                        <c:v>355</c:v>
                      </c:pt>
                      <c:pt idx="597">
                        <c:v>379</c:v>
                      </c:pt>
                      <c:pt idx="598">
                        <c:v>349</c:v>
                      </c:pt>
                      <c:pt idx="599">
                        <c:v>209</c:v>
                      </c:pt>
                      <c:pt idx="600">
                        <c:v>376</c:v>
                      </c:pt>
                      <c:pt idx="601">
                        <c:v>365</c:v>
                      </c:pt>
                      <c:pt idx="602">
                        <c:v>537</c:v>
                      </c:pt>
                      <c:pt idx="603">
                        <c:v>463</c:v>
                      </c:pt>
                      <c:pt idx="604">
                        <c:v>334</c:v>
                      </c:pt>
                      <c:pt idx="605">
                        <c:v>414</c:v>
                      </c:pt>
                      <c:pt idx="606">
                        <c:v>391</c:v>
                      </c:pt>
                      <c:pt idx="607">
                        <c:v>352</c:v>
                      </c:pt>
                      <c:pt idx="608">
                        <c:v>301</c:v>
                      </c:pt>
                      <c:pt idx="609">
                        <c:v>408</c:v>
                      </c:pt>
                      <c:pt idx="610">
                        <c:v>425</c:v>
                      </c:pt>
                      <c:pt idx="611">
                        <c:v>342</c:v>
                      </c:pt>
                      <c:pt idx="612">
                        <c:v>317</c:v>
                      </c:pt>
                      <c:pt idx="613">
                        <c:v>325</c:v>
                      </c:pt>
                      <c:pt idx="614">
                        <c:v>368</c:v>
                      </c:pt>
                      <c:pt idx="615">
                        <c:v>398</c:v>
                      </c:pt>
                      <c:pt idx="616">
                        <c:v>382</c:v>
                      </c:pt>
                      <c:pt idx="617">
                        <c:v>359</c:v>
                      </c:pt>
                      <c:pt idx="618">
                        <c:v>353</c:v>
                      </c:pt>
                      <c:pt idx="619">
                        <c:v>378</c:v>
                      </c:pt>
                      <c:pt idx="620">
                        <c:v>331</c:v>
                      </c:pt>
                      <c:pt idx="621">
                        <c:v>335</c:v>
                      </c:pt>
                      <c:pt idx="622">
                        <c:v>316</c:v>
                      </c:pt>
                      <c:pt idx="623">
                        <c:v>394</c:v>
                      </c:pt>
                      <c:pt idx="624">
                        <c:v>355</c:v>
                      </c:pt>
                      <c:pt idx="625">
                        <c:v>283</c:v>
                      </c:pt>
                      <c:pt idx="626">
                        <c:v>268</c:v>
                      </c:pt>
                      <c:pt idx="627">
                        <c:v>300</c:v>
                      </c:pt>
                      <c:pt idx="628">
                        <c:v>245</c:v>
                      </c:pt>
                      <c:pt idx="629">
                        <c:v>255</c:v>
                      </c:pt>
                      <c:pt idx="630">
                        <c:v>265</c:v>
                      </c:pt>
                      <c:pt idx="631">
                        <c:v>211</c:v>
                      </c:pt>
                      <c:pt idx="632">
                        <c:v>275</c:v>
                      </c:pt>
                      <c:pt idx="633">
                        <c:v>302</c:v>
                      </c:pt>
                      <c:pt idx="634">
                        <c:v>348</c:v>
                      </c:pt>
                      <c:pt idx="635">
                        <c:v>345</c:v>
                      </c:pt>
                      <c:pt idx="636">
                        <c:v>368</c:v>
                      </c:pt>
                      <c:pt idx="637">
                        <c:v>454</c:v>
                      </c:pt>
                      <c:pt idx="638">
                        <c:v>431</c:v>
                      </c:pt>
                      <c:pt idx="639">
                        <c:v>233</c:v>
                      </c:pt>
                      <c:pt idx="640">
                        <c:v>239</c:v>
                      </c:pt>
                      <c:pt idx="641">
                        <c:v>237</c:v>
                      </c:pt>
                      <c:pt idx="642">
                        <c:v>315</c:v>
                      </c:pt>
                      <c:pt idx="643">
                        <c:v>399</c:v>
                      </c:pt>
                      <c:pt idx="644">
                        <c:v>367</c:v>
                      </c:pt>
                      <c:pt idx="645">
                        <c:v>326</c:v>
                      </c:pt>
                      <c:pt idx="646">
                        <c:v>298</c:v>
                      </c:pt>
                      <c:pt idx="647">
                        <c:v>344</c:v>
                      </c:pt>
                      <c:pt idx="648">
                        <c:v>300</c:v>
                      </c:pt>
                      <c:pt idx="649">
                        <c:v>391</c:v>
                      </c:pt>
                      <c:pt idx="650">
                        <c:v>282</c:v>
                      </c:pt>
                      <c:pt idx="651">
                        <c:v>378</c:v>
                      </c:pt>
                      <c:pt idx="652">
                        <c:v>177</c:v>
                      </c:pt>
                      <c:pt idx="653">
                        <c:v>155</c:v>
                      </c:pt>
                      <c:pt idx="654">
                        <c:v>188</c:v>
                      </c:pt>
                      <c:pt idx="655">
                        <c:v>273</c:v>
                      </c:pt>
                      <c:pt idx="656">
                        <c:v>277</c:v>
                      </c:pt>
                      <c:pt idx="657">
                        <c:v>317</c:v>
                      </c:pt>
                      <c:pt idx="658">
                        <c:v>247</c:v>
                      </c:pt>
                      <c:pt idx="659">
                        <c:v>384</c:v>
                      </c:pt>
                      <c:pt idx="660">
                        <c:v>408</c:v>
                      </c:pt>
                      <c:pt idx="661">
                        <c:v>331</c:v>
                      </c:pt>
                      <c:pt idx="662">
                        <c:v>392</c:v>
                      </c:pt>
                      <c:pt idx="663">
                        <c:v>440</c:v>
                      </c:pt>
                      <c:pt idx="664">
                        <c:v>451</c:v>
                      </c:pt>
                      <c:pt idx="665">
                        <c:v>363</c:v>
                      </c:pt>
                      <c:pt idx="666">
                        <c:v>176</c:v>
                      </c:pt>
                      <c:pt idx="667">
                        <c:v>161</c:v>
                      </c:pt>
                      <c:pt idx="668">
                        <c:v>201</c:v>
                      </c:pt>
                      <c:pt idx="669">
                        <c:v>282</c:v>
                      </c:pt>
                      <c:pt idx="670">
                        <c:v>349</c:v>
                      </c:pt>
                      <c:pt idx="671">
                        <c:v>236</c:v>
                      </c:pt>
                      <c:pt idx="672">
                        <c:v>305</c:v>
                      </c:pt>
                      <c:pt idx="673">
                        <c:v>384</c:v>
                      </c:pt>
                      <c:pt idx="674">
                        <c:v>229</c:v>
                      </c:pt>
                      <c:pt idx="675">
                        <c:v>221</c:v>
                      </c:pt>
                      <c:pt idx="676">
                        <c:v>255</c:v>
                      </c:pt>
                      <c:pt idx="677">
                        <c:v>348</c:v>
                      </c:pt>
                      <c:pt idx="678">
                        <c:v>351</c:v>
                      </c:pt>
                      <c:pt idx="679">
                        <c:v>164</c:v>
                      </c:pt>
                      <c:pt idx="680">
                        <c:v>135</c:v>
                      </c:pt>
                      <c:pt idx="681">
                        <c:v>253</c:v>
                      </c:pt>
                      <c:pt idx="682">
                        <c:v>266</c:v>
                      </c:pt>
                      <c:pt idx="683">
                        <c:v>344</c:v>
                      </c:pt>
                      <c:pt idx="684">
                        <c:v>110</c:v>
                      </c:pt>
                      <c:pt idx="685">
                        <c:v>100</c:v>
                      </c:pt>
                      <c:pt idx="686">
                        <c:v>161</c:v>
                      </c:pt>
                      <c:pt idx="687">
                        <c:v>232</c:v>
                      </c:pt>
                      <c:pt idx="688">
                        <c:v>150</c:v>
                      </c:pt>
                      <c:pt idx="689">
                        <c:v>101</c:v>
                      </c:pt>
                      <c:pt idx="690">
                        <c:v>224</c:v>
                      </c:pt>
                      <c:pt idx="691">
                        <c:v>272</c:v>
                      </c:pt>
                      <c:pt idx="692">
                        <c:v>202</c:v>
                      </c:pt>
                      <c:pt idx="693">
                        <c:v>223</c:v>
                      </c:pt>
                      <c:pt idx="694">
                        <c:v>319</c:v>
                      </c:pt>
                      <c:pt idx="695">
                        <c:v>299</c:v>
                      </c:pt>
                      <c:pt idx="696">
                        <c:v>173</c:v>
                      </c:pt>
                      <c:pt idx="697">
                        <c:v>117</c:v>
                      </c:pt>
                      <c:pt idx="698">
                        <c:v>118</c:v>
                      </c:pt>
                      <c:pt idx="699">
                        <c:v>79</c:v>
                      </c:pt>
                      <c:pt idx="700">
                        <c:v>278</c:v>
                      </c:pt>
                      <c:pt idx="701">
                        <c:v>289</c:v>
                      </c:pt>
                      <c:pt idx="702">
                        <c:v>184</c:v>
                      </c:pt>
                      <c:pt idx="703">
                        <c:v>274</c:v>
                      </c:pt>
                      <c:pt idx="704">
                        <c:v>288</c:v>
                      </c:pt>
                      <c:pt idx="705">
                        <c:v>334</c:v>
                      </c:pt>
                      <c:pt idx="706">
                        <c:v>210</c:v>
                      </c:pt>
                      <c:pt idx="707">
                        <c:v>330</c:v>
                      </c:pt>
                      <c:pt idx="708">
                        <c:v>128</c:v>
                      </c:pt>
                      <c:pt idx="709">
                        <c:v>279</c:v>
                      </c:pt>
                      <c:pt idx="710">
                        <c:v>309</c:v>
                      </c:pt>
                      <c:pt idx="711">
                        <c:v>300</c:v>
                      </c:pt>
                      <c:pt idx="712">
                        <c:v>248</c:v>
                      </c:pt>
                      <c:pt idx="713">
                        <c:v>288</c:v>
                      </c:pt>
                      <c:pt idx="714">
                        <c:v>398</c:v>
                      </c:pt>
                      <c:pt idx="715">
                        <c:v>640</c:v>
                      </c:pt>
                      <c:pt idx="716">
                        <c:v>367</c:v>
                      </c:pt>
                      <c:pt idx="717">
                        <c:v>369</c:v>
                      </c:pt>
                      <c:pt idx="718">
                        <c:v>435</c:v>
                      </c:pt>
                      <c:pt idx="719">
                        <c:v>596</c:v>
                      </c:pt>
                      <c:pt idx="720">
                        <c:v>425</c:v>
                      </c:pt>
                      <c:pt idx="721">
                        <c:v>912</c:v>
                      </c:pt>
                      <c:pt idx="722">
                        <c:v>435</c:v>
                      </c:pt>
                      <c:pt idx="723">
                        <c:v>510</c:v>
                      </c:pt>
                      <c:pt idx="733">
                        <c:v>198</c:v>
                      </c:pt>
                      <c:pt idx="734">
                        <c:v>239</c:v>
                      </c:pt>
                      <c:pt idx="735">
                        <c:v>184</c:v>
                      </c:pt>
                      <c:pt idx="736">
                        <c:v>270</c:v>
                      </c:pt>
                      <c:pt idx="737">
                        <c:v>336</c:v>
                      </c:pt>
                      <c:pt idx="738">
                        <c:v>341</c:v>
                      </c:pt>
                      <c:pt idx="739">
                        <c:v>443</c:v>
                      </c:pt>
                      <c:pt idx="740">
                        <c:v>375</c:v>
                      </c:pt>
                      <c:pt idx="741">
                        <c:v>352</c:v>
                      </c:pt>
                      <c:pt idx="742">
                        <c:v>498</c:v>
                      </c:pt>
                      <c:pt idx="743">
                        <c:v>377</c:v>
                      </c:pt>
                      <c:pt idx="744">
                        <c:v>357</c:v>
                      </c:pt>
                      <c:pt idx="745">
                        <c:v>129</c:v>
                      </c:pt>
                      <c:pt idx="746">
                        <c:v>373</c:v>
                      </c:pt>
                      <c:pt idx="747">
                        <c:v>392</c:v>
                      </c:pt>
                      <c:pt idx="748">
                        <c:v>392</c:v>
                      </c:pt>
                      <c:pt idx="749">
                        <c:v>459</c:v>
                      </c:pt>
                      <c:pt idx="750">
                        <c:v>530</c:v>
                      </c:pt>
                      <c:pt idx="751">
                        <c:v>397</c:v>
                      </c:pt>
                      <c:pt idx="752">
                        <c:v>398</c:v>
                      </c:pt>
                      <c:pt idx="753">
                        <c:v>153</c:v>
                      </c:pt>
                      <c:pt idx="754">
                        <c:v>436</c:v>
                      </c:pt>
                      <c:pt idx="755">
                        <c:v>488</c:v>
                      </c:pt>
                      <c:pt idx="756">
                        <c:v>342</c:v>
                      </c:pt>
                      <c:pt idx="757">
                        <c:v>547</c:v>
                      </c:pt>
                      <c:pt idx="758">
                        <c:v>408</c:v>
                      </c:pt>
                      <c:pt idx="759">
                        <c:v>310</c:v>
                      </c:pt>
                      <c:pt idx="760">
                        <c:v>389</c:v>
                      </c:pt>
                      <c:pt idx="761">
                        <c:v>467</c:v>
                      </c:pt>
                      <c:pt idx="762">
                        <c:v>422</c:v>
                      </c:pt>
                      <c:pt idx="763">
                        <c:v>471</c:v>
                      </c:pt>
                      <c:pt idx="764">
                        <c:v>524</c:v>
                      </c:pt>
                      <c:pt idx="765">
                        <c:v>226</c:v>
                      </c:pt>
                      <c:pt idx="766">
                        <c:v>315</c:v>
                      </c:pt>
                      <c:pt idx="767">
                        <c:v>322</c:v>
                      </c:pt>
                      <c:pt idx="768">
                        <c:v>368</c:v>
                      </c:pt>
                      <c:pt idx="769">
                        <c:v>384</c:v>
                      </c:pt>
                      <c:pt idx="770">
                        <c:v>461</c:v>
                      </c:pt>
                      <c:pt idx="771">
                        <c:v>464</c:v>
                      </c:pt>
                      <c:pt idx="772">
                        <c:v>428</c:v>
                      </c:pt>
                      <c:pt idx="773">
                        <c:v>363</c:v>
                      </c:pt>
                      <c:pt idx="774">
                        <c:v>369</c:v>
                      </c:pt>
                      <c:pt idx="775">
                        <c:v>616</c:v>
                      </c:pt>
                      <c:pt idx="776">
                        <c:v>671</c:v>
                      </c:pt>
                      <c:pt idx="777">
                        <c:v>801</c:v>
                      </c:pt>
                      <c:pt idx="778">
                        <c:v>607</c:v>
                      </c:pt>
                      <c:pt idx="779">
                        <c:v>377</c:v>
                      </c:pt>
                      <c:pt idx="780">
                        <c:v>350</c:v>
                      </c:pt>
                      <c:pt idx="781">
                        <c:v>307</c:v>
                      </c:pt>
                      <c:pt idx="782">
                        <c:v>263</c:v>
                      </c:pt>
                      <c:pt idx="783">
                        <c:v>391</c:v>
                      </c:pt>
                      <c:pt idx="784">
                        <c:v>528</c:v>
                      </c:pt>
                      <c:pt idx="785">
                        <c:v>381</c:v>
                      </c:pt>
                      <c:pt idx="786">
                        <c:v>342</c:v>
                      </c:pt>
                      <c:pt idx="787">
                        <c:v>385</c:v>
                      </c:pt>
                      <c:pt idx="788">
                        <c:v>404</c:v>
                      </c:pt>
                      <c:pt idx="789">
                        <c:v>455</c:v>
                      </c:pt>
                      <c:pt idx="790">
                        <c:v>389</c:v>
                      </c:pt>
                      <c:pt idx="791">
                        <c:v>514</c:v>
                      </c:pt>
                      <c:pt idx="792">
                        <c:v>416</c:v>
                      </c:pt>
                      <c:pt idx="793">
                        <c:v>377</c:v>
                      </c:pt>
                      <c:pt idx="794">
                        <c:v>380</c:v>
                      </c:pt>
                      <c:pt idx="795">
                        <c:v>352</c:v>
                      </c:pt>
                      <c:pt idx="796">
                        <c:v>386</c:v>
                      </c:pt>
                      <c:pt idx="797">
                        <c:v>290</c:v>
                      </c:pt>
                      <c:pt idx="798">
                        <c:v>413</c:v>
                      </c:pt>
                      <c:pt idx="799">
                        <c:v>323</c:v>
                      </c:pt>
                      <c:pt idx="800">
                        <c:v>320</c:v>
                      </c:pt>
                      <c:pt idx="801">
                        <c:v>310</c:v>
                      </c:pt>
                      <c:pt idx="802">
                        <c:v>335</c:v>
                      </c:pt>
                      <c:pt idx="803">
                        <c:v>377</c:v>
                      </c:pt>
                      <c:pt idx="804">
                        <c:v>424</c:v>
                      </c:pt>
                      <c:pt idx="805">
                        <c:v>364</c:v>
                      </c:pt>
                      <c:pt idx="806">
                        <c:v>391</c:v>
                      </c:pt>
                      <c:pt idx="807">
                        <c:v>285</c:v>
                      </c:pt>
                      <c:pt idx="808">
                        <c:v>295</c:v>
                      </c:pt>
                      <c:pt idx="809">
                        <c:v>196</c:v>
                      </c:pt>
                      <c:pt idx="810">
                        <c:v>411</c:v>
                      </c:pt>
                      <c:pt idx="811">
                        <c:v>429</c:v>
                      </c:pt>
                      <c:pt idx="812">
                        <c:v>524</c:v>
                      </c:pt>
                      <c:pt idx="813">
                        <c:v>374</c:v>
                      </c:pt>
                      <c:pt idx="814">
                        <c:v>333</c:v>
                      </c:pt>
                      <c:pt idx="815">
                        <c:v>306</c:v>
                      </c:pt>
                      <c:pt idx="816">
                        <c:v>333</c:v>
                      </c:pt>
                      <c:pt idx="817">
                        <c:v>347</c:v>
                      </c:pt>
                      <c:pt idx="818">
                        <c:v>349</c:v>
                      </c:pt>
                      <c:pt idx="819">
                        <c:v>448</c:v>
                      </c:pt>
                      <c:pt idx="820">
                        <c:v>308</c:v>
                      </c:pt>
                      <c:pt idx="821">
                        <c:v>311</c:v>
                      </c:pt>
                      <c:pt idx="822">
                        <c:v>372</c:v>
                      </c:pt>
                      <c:pt idx="823">
                        <c:v>359</c:v>
                      </c:pt>
                      <c:pt idx="824">
                        <c:v>358</c:v>
                      </c:pt>
                      <c:pt idx="825">
                        <c:v>164</c:v>
                      </c:pt>
                      <c:pt idx="826">
                        <c:v>441</c:v>
                      </c:pt>
                      <c:pt idx="827">
                        <c:v>349</c:v>
                      </c:pt>
                      <c:pt idx="828">
                        <c:v>289</c:v>
                      </c:pt>
                      <c:pt idx="829">
                        <c:v>307</c:v>
                      </c:pt>
                      <c:pt idx="830">
                        <c:v>279</c:v>
                      </c:pt>
                      <c:pt idx="831">
                        <c:v>355</c:v>
                      </c:pt>
                      <c:pt idx="832">
                        <c:v>311</c:v>
                      </c:pt>
                      <c:pt idx="833">
                        <c:v>317</c:v>
                      </c:pt>
                      <c:pt idx="834">
                        <c:v>297</c:v>
                      </c:pt>
                      <c:pt idx="835">
                        <c:v>281</c:v>
                      </c:pt>
                      <c:pt idx="836">
                        <c:v>310</c:v>
                      </c:pt>
                      <c:pt idx="837">
                        <c:v>279</c:v>
                      </c:pt>
                      <c:pt idx="838">
                        <c:v>301</c:v>
                      </c:pt>
                      <c:pt idx="839">
                        <c:v>334</c:v>
                      </c:pt>
                      <c:pt idx="840">
                        <c:v>264</c:v>
                      </c:pt>
                      <c:pt idx="841">
                        <c:v>223</c:v>
                      </c:pt>
                      <c:pt idx="842">
                        <c:v>240</c:v>
                      </c:pt>
                      <c:pt idx="843">
                        <c:v>267</c:v>
                      </c:pt>
                      <c:pt idx="844">
                        <c:v>221</c:v>
                      </c:pt>
                      <c:pt idx="845">
                        <c:v>239</c:v>
                      </c:pt>
                      <c:pt idx="846">
                        <c:v>295</c:v>
                      </c:pt>
                      <c:pt idx="847">
                        <c:v>287</c:v>
                      </c:pt>
                      <c:pt idx="848">
                        <c:v>237</c:v>
                      </c:pt>
                      <c:pt idx="849">
                        <c:v>263</c:v>
                      </c:pt>
                      <c:pt idx="850">
                        <c:v>199</c:v>
                      </c:pt>
                      <c:pt idx="851">
                        <c:v>284</c:v>
                      </c:pt>
                      <c:pt idx="852">
                        <c:v>280</c:v>
                      </c:pt>
                      <c:pt idx="853">
                        <c:v>281</c:v>
                      </c:pt>
                      <c:pt idx="854">
                        <c:v>322</c:v>
                      </c:pt>
                      <c:pt idx="855">
                        <c:v>253</c:v>
                      </c:pt>
                      <c:pt idx="856">
                        <c:v>278</c:v>
                      </c:pt>
                      <c:pt idx="857">
                        <c:v>243</c:v>
                      </c:pt>
                      <c:pt idx="858">
                        <c:v>233</c:v>
                      </c:pt>
                      <c:pt idx="859">
                        <c:v>284</c:v>
                      </c:pt>
                      <c:pt idx="860">
                        <c:v>269</c:v>
                      </c:pt>
                      <c:pt idx="861">
                        <c:v>295</c:v>
                      </c:pt>
                      <c:pt idx="862">
                        <c:v>292</c:v>
                      </c:pt>
                      <c:pt idx="863">
                        <c:v>261</c:v>
                      </c:pt>
                      <c:pt idx="864">
                        <c:v>216</c:v>
                      </c:pt>
                      <c:pt idx="865">
                        <c:v>267</c:v>
                      </c:pt>
                      <c:pt idx="866">
                        <c:v>258</c:v>
                      </c:pt>
                      <c:pt idx="867">
                        <c:v>234</c:v>
                      </c:pt>
                      <c:pt idx="868">
                        <c:v>310</c:v>
                      </c:pt>
                      <c:pt idx="869">
                        <c:v>271</c:v>
                      </c:pt>
                      <c:pt idx="870">
                        <c:v>213</c:v>
                      </c:pt>
                      <c:pt idx="871">
                        <c:v>224</c:v>
                      </c:pt>
                      <c:pt idx="872">
                        <c:v>255</c:v>
                      </c:pt>
                      <c:pt idx="873">
                        <c:v>228</c:v>
                      </c:pt>
                      <c:pt idx="874">
                        <c:v>230</c:v>
                      </c:pt>
                      <c:pt idx="875">
                        <c:v>273</c:v>
                      </c:pt>
                      <c:pt idx="876">
                        <c:v>253</c:v>
                      </c:pt>
                      <c:pt idx="877">
                        <c:v>197</c:v>
                      </c:pt>
                      <c:pt idx="878">
                        <c:v>174</c:v>
                      </c:pt>
                      <c:pt idx="879">
                        <c:v>258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35F0-4BDB-B0DB-C0F0E51740A2}"/>
                  </c:ext>
                </c:extLst>
              </c15:ser>
            </c15:filteredBarSeries>
            <c15:filteredBarSeries>
              <c15:ser>
                <c:idx val="7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Out</c:v>
                      </c:pt>
                    </c:strCache>
                  </c:strRef>
                </c:tx>
                <c:spPr>
                  <a:solidFill>
                    <a:schemeClr val="accent2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43897</c:v>
                      </c:pt>
                      <c:pt idx="1">
                        <c:v>43898</c:v>
                      </c:pt>
                      <c:pt idx="2">
                        <c:v>43899</c:v>
                      </c:pt>
                      <c:pt idx="3">
                        <c:v>43900</c:v>
                      </c:pt>
                      <c:pt idx="4">
                        <c:v>43901</c:v>
                      </c:pt>
                      <c:pt idx="5">
                        <c:v>43902</c:v>
                      </c:pt>
                      <c:pt idx="6">
                        <c:v>43903</c:v>
                      </c:pt>
                      <c:pt idx="7">
                        <c:v>43904</c:v>
                      </c:pt>
                      <c:pt idx="8">
                        <c:v>43905</c:v>
                      </c:pt>
                      <c:pt idx="9">
                        <c:v>43906</c:v>
                      </c:pt>
                      <c:pt idx="10">
                        <c:v>43907</c:v>
                      </c:pt>
                      <c:pt idx="11">
                        <c:v>43908</c:v>
                      </c:pt>
                      <c:pt idx="12">
                        <c:v>43909</c:v>
                      </c:pt>
                      <c:pt idx="13">
                        <c:v>43910</c:v>
                      </c:pt>
                      <c:pt idx="14">
                        <c:v>43911</c:v>
                      </c:pt>
                      <c:pt idx="15">
                        <c:v>43912</c:v>
                      </c:pt>
                      <c:pt idx="16">
                        <c:v>43913</c:v>
                      </c:pt>
                      <c:pt idx="17">
                        <c:v>43914</c:v>
                      </c:pt>
                      <c:pt idx="18">
                        <c:v>43915</c:v>
                      </c:pt>
                      <c:pt idx="19">
                        <c:v>43916</c:v>
                      </c:pt>
                      <c:pt idx="20">
                        <c:v>43917</c:v>
                      </c:pt>
                      <c:pt idx="21">
                        <c:v>43918</c:v>
                      </c:pt>
                      <c:pt idx="22">
                        <c:v>43919</c:v>
                      </c:pt>
                      <c:pt idx="23">
                        <c:v>43920</c:v>
                      </c:pt>
                      <c:pt idx="24">
                        <c:v>43921</c:v>
                      </c:pt>
                      <c:pt idx="25">
                        <c:v>43922</c:v>
                      </c:pt>
                      <c:pt idx="26">
                        <c:v>43923</c:v>
                      </c:pt>
                      <c:pt idx="27">
                        <c:v>43924</c:v>
                      </c:pt>
                      <c:pt idx="28">
                        <c:v>43925</c:v>
                      </c:pt>
                      <c:pt idx="29">
                        <c:v>43926</c:v>
                      </c:pt>
                      <c:pt idx="30">
                        <c:v>43927</c:v>
                      </c:pt>
                      <c:pt idx="31">
                        <c:v>43928</c:v>
                      </c:pt>
                      <c:pt idx="32">
                        <c:v>43929</c:v>
                      </c:pt>
                      <c:pt idx="33">
                        <c:v>43930</c:v>
                      </c:pt>
                      <c:pt idx="34">
                        <c:v>43931</c:v>
                      </c:pt>
                      <c:pt idx="35">
                        <c:v>43932</c:v>
                      </c:pt>
                      <c:pt idx="36">
                        <c:v>43933</c:v>
                      </c:pt>
                      <c:pt idx="37">
                        <c:v>43934</c:v>
                      </c:pt>
                      <c:pt idx="38">
                        <c:v>43935</c:v>
                      </c:pt>
                      <c:pt idx="39">
                        <c:v>43936</c:v>
                      </c:pt>
                      <c:pt idx="40">
                        <c:v>43937</c:v>
                      </c:pt>
                      <c:pt idx="41">
                        <c:v>43938</c:v>
                      </c:pt>
                      <c:pt idx="42">
                        <c:v>43939</c:v>
                      </c:pt>
                      <c:pt idx="43">
                        <c:v>43940</c:v>
                      </c:pt>
                      <c:pt idx="44">
                        <c:v>43941</c:v>
                      </c:pt>
                      <c:pt idx="45">
                        <c:v>43942</c:v>
                      </c:pt>
                      <c:pt idx="46">
                        <c:v>43943</c:v>
                      </c:pt>
                      <c:pt idx="47">
                        <c:v>43944</c:v>
                      </c:pt>
                      <c:pt idx="48">
                        <c:v>43945</c:v>
                      </c:pt>
                      <c:pt idx="49">
                        <c:v>43946</c:v>
                      </c:pt>
                      <c:pt idx="50">
                        <c:v>43947</c:v>
                      </c:pt>
                      <c:pt idx="51">
                        <c:v>43948</c:v>
                      </c:pt>
                      <c:pt idx="52">
                        <c:v>43949</c:v>
                      </c:pt>
                      <c:pt idx="53">
                        <c:v>43950</c:v>
                      </c:pt>
                      <c:pt idx="54">
                        <c:v>43951</c:v>
                      </c:pt>
                      <c:pt idx="55">
                        <c:v>43952</c:v>
                      </c:pt>
                      <c:pt idx="56">
                        <c:v>43953</c:v>
                      </c:pt>
                      <c:pt idx="57">
                        <c:v>43954</c:v>
                      </c:pt>
                      <c:pt idx="58">
                        <c:v>43955</c:v>
                      </c:pt>
                      <c:pt idx="59">
                        <c:v>43956</c:v>
                      </c:pt>
                      <c:pt idx="60">
                        <c:v>43957</c:v>
                      </c:pt>
                      <c:pt idx="61">
                        <c:v>43958</c:v>
                      </c:pt>
                      <c:pt idx="62">
                        <c:v>43959</c:v>
                      </c:pt>
                      <c:pt idx="63">
                        <c:v>43960</c:v>
                      </c:pt>
                      <c:pt idx="64">
                        <c:v>43961</c:v>
                      </c:pt>
                      <c:pt idx="65">
                        <c:v>43962</c:v>
                      </c:pt>
                      <c:pt idx="66">
                        <c:v>43963</c:v>
                      </c:pt>
                      <c:pt idx="67">
                        <c:v>43964</c:v>
                      </c:pt>
                      <c:pt idx="68">
                        <c:v>43965</c:v>
                      </c:pt>
                      <c:pt idx="69">
                        <c:v>43966</c:v>
                      </c:pt>
                      <c:pt idx="70">
                        <c:v>43967</c:v>
                      </c:pt>
                      <c:pt idx="71">
                        <c:v>43968</c:v>
                      </c:pt>
                      <c:pt idx="72">
                        <c:v>43969</c:v>
                      </c:pt>
                      <c:pt idx="73">
                        <c:v>43970</c:v>
                      </c:pt>
                      <c:pt idx="74">
                        <c:v>43971</c:v>
                      </c:pt>
                      <c:pt idx="75">
                        <c:v>43972</c:v>
                      </c:pt>
                      <c:pt idx="76">
                        <c:v>43973</c:v>
                      </c:pt>
                      <c:pt idx="77">
                        <c:v>43974</c:v>
                      </c:pt>
                      <c:pt idx="78">
                        <c:v>43975</c:v>
                      </c:pt>
                      <c:pt idx="79">
                        <c:v>43976</c:v>
                      </c:pt>
                      <c:pt idx="80">
                        <c:v>43977</c:v>
                      </c:pt>
                      <c:pt idx="81">
                        <c:v>43978</c:v>
                      </c:pt>
                      <c:pt idx="82">
                        <c:v>43979</c:v>
                      </c:pt>
                      <c:pt idx="83">
                        <c:v>43980</c:v>
                      </c:pt>
                      <c:pt idx="84">
                        <c:v>43981</c:v>
                      </c:pt>
                      <c:pt idx="85">
                        <c:v>43982</c:v>
                      </c:pt>
                      <c:pt idx="86">
                        <c:v>43983</c:v>
                      </c:pt>
                      <c:pt idx="87">
                        <c:v>43984</c:v>
                      </c:pt>
                      <c:pt idx="88">
                        <c:v>43985</c:v>
                      </c:pt>
                      <c:pt idx="89">
                        <c:v>43986</c:v>
                      </c:pt>
                      <c:pt idx="90">
                        <c:v>43987</c:v>
                      </c:pt>
                      <c:pt idx="91">
                        <c:v>43988</c:v>
                      </c:pt>
                      <c:pt idx="92">
                        <c:v>43989</c:v>
                      </c:pt>
                      <c:pt idx="93">
                        <c:v>43990</c:v>
                      </c:pt>
                      <c:pt idx="94">
                        <c:v>43991</c:v>
                      </c:pt>
                      <c:pt idx="95">
                        <c:v>43992</c:v>
                      </c:pt>
                      <c:pt idx="96">
                        <c:v>43993</c:v>
                      </c:pt>
                      <c:pt idx="97">
                        <c:v>43994</c:v>
                      </c:pt>
                      <c:pt idx="98">
                        <c:v>43995</c:v>
                      </c:pt>
                      <c:pt idx="99">
                        <c:v>43996</c:v>
                      </c:pt>
                      <c:pt idx="100">
                        <c:v>43997</c:v>
                      </c:pt>
                      <c:pt idx="101">
                        <c:v>43998</c:v>
                      </c:pt>
                      <c:pt idx="102">
                        <c:v>43999</c:v>
                      </c:pt>
                      <c:pt idx="103">
                        <c:v>44000</c:v>
                      </c:pt>
                      <c:pt idx="104">
                        <c:v>44001</c:v>
                      </c:pt>
                      <c:pt idx="105">
                        <c:v>44002</c:v>
                      </c:pt>
                      <c:pt idx="106">
                        <c:v>44003</c:v>
                      </c:pt>
                      <c:pt idx="107">
                        <c:v>44004</c:v>
                      </c:pt>
                      <c:pt idx="108">
                        <c:v>44005</c:v>
                      </c:pt>
                      <c:pt idx="109">
                        <c:v>44006</c:v>
                      </c:pt>
                      <c:pt idx="110">
                        <c:v>44007</c:v>
                      </c:pt>
                      <c:pt idx="111">
                        <c:v>44008</c:v>
                      </c:pt>
                      <c:pt idx="112">
                        <c:v>44009</c:v>
                      </c:pt>
                      <c:pt idx="113">
                        <c:v>44010</c:v>
                      </c:pt>
                      <c:pt idx="114">
                        <c:v>44011</c:v>
                      </c:pt>
                      <c:pt idx="115">
                        <c:v>44012</c:v>
                      </c:pt>
                      <c:pt idx="116">
                        <c:v>44013</c:v>
                      </c:pt>
                      <c:pt idx="117">
                        <c:v>44014</c:v>
                      </c:pt>
                      <c:pt idx="118">
                        <c:v>44015</c:v>
                      </c:pt>
                      <c:pt idx="119">
                        <c:v>44016</c:v>
                      </c:pt>
                      <c:pt idx="120">
                        <c:v>44017</c:v>
                      </c:pt>
                      <c:pt idx="121">
                        <c:v>44018</c:v>
                      </c:pt>
                      <c:pt idx="122">
                        <c:v>44019</c:v>
                      </c:pt>
                      <c:pt idx="123">
                        <c:v>44020</c:v>
                      </c:pt>
                      <c:pt idx="124">
                        <c:v>44021</c:v>
                      </c:pt>
                      <c:pt idx="125">
                        <c:v>44022</c:v>
                      </c:pt>
                      <c:pt idx="126">
                        <c:v>44023</c:v>
                      </c:pt>
                      <c:pt idx="127">
                        <c:v>44024</c:v>
                      </c:pt>
                      <c:pt idx="128">
                        <c:v>44025</c:v>
                      </c:pt>
                      <c:pt idx="129">
                        <c:v>44026</c:v>
                      </c:pt>
                      <c:pt idx="130">
                        <c:v>44027</c:v>
                      </c:pt>
                      <c:pt idx="131">
                        <c:v>44028</c:v>
                      </c:pt>
                      <c:pt idx="132">
                        <c:v>44029</c:v>
                      </c:pt>
                      <c:pt idx="133">
                        <c:v>44030</c:v>
                      </c:pt>
                      <c:pt idx="134">
                        <c:v>44031</c:v>
                      </c:pt>
                      <c:pt idx="135">
                        <c:v>44032</c:v>
                      </c:pt>
                      <c:pt idx="136">
                        <c:v>44033</c:v>
                      </c:pt>
                      <c:pt idx="137">
                        <c:v>44034</c:v>
                      </c:pt>
                      <c:pt idx="138">
                        <c:v>44035</c:v>
                      </c:pt>
                      <c:pt idx="139">
                        <c:v>44036</c:v>
                      </c:pt>
                      <c:pt idx="140">
                        <c:v>44037</c:v>
                      </c:pt>
                      <c:pt idx="141">
                        <c:v>44038</c:v>
                      </c:pt>
                      <c:pt idx="142">
                        <c:v>44039</c:v>
                      </c:pt>
                      <c:pt idx="143">
                        <c:v>44040</c:v>
                      </c:pt>
                      <c:pt idx="144">
                        <c:v>44041</c:v>
                      </c:pt>
                      <c:pt idx="145">
                        <c:v>44042</c:v>
                      </c:pt>
                      <c:pt idx="146">
                        <c:v>44043</c:v>
                      </c:pt>
                      <c:pt idx="147">
                        <c:v>44044</c:v>
                      </c:pt>
                      <c:pt idx="148">
                        <c:v>44045</c:v>
                      </c:pt>
                      <c:pt idx="149">
                        <c:v>44046</c:v>
                      </c:pt>
                      <c:pt idx="150">
                        <c:v>44047</c:v>
                      </c:pt>
                      <c:pt idx="151">
                        <c:v>44048</c:v>
                      </c:pt>
                      <c:pt idx="152">
                        <c:v>44049</c:v>
                      </c:pt>
                      <c:pt idx="153">
                        <c:v>44050</c:v>
                      </c:pt>
                      <c:pt idx="154">
                        <c:v>44051</c:v>
                      </c:pt>
                      <c:pt idx="155">
                        <c:v>44052</c:v>
                      </c:pt>
                      <c:pt idx="156">
                        <c:v>44053</c:v>
                      </c:pt>
                      <c:pt idx="157">
                        <c:v>44054</c:v>
                      </c:pt>
                      <c:pt idx="158">
                        <c:v>44055</c:v>
                      </c:pt>
                      <c:pt idx="159">
                        <c:v>44056</c:v>
                      </c:pt>
                      <c:pt idx="160">
                        <c:v>44057</c:v>
                      </c:pt>
                      <c:pt idx="161">
                        <c:v>44058</c:v>
                      </c:pt>
                      <c:pt idx="162">
                        <c:v>44059</c:v>
                      </c:pt>
                      <c:pt idx="163">
                        <c:v>44060</c:v>
                      </c:pt>
                      <c:pt idx="164">
                        <c:v>44061</c:v>
                      </c:pt>
                      <c:pt idx="165">
                        <c:v>44062</c:v>
                      </c:pt>
                      <c:pt idx="166">
                        <c:v>44063</c:v>
                      </c:pt>
                      <c:pt idx="167">
                        <c:v>44064</c:v>
                      </c:pt>
                      <c:pt idx="168">
                        <c:v>44065</c:v>
                      </c:pt>
                      <c:pt idx="169">
                        <c:v>44066</c:v>
                      </c:pt>
                      <c:pt idx="170">
                        <c:v>44067</c:v>
                      </c:pt>
                      <c:pt idx="171">
                        <c:v>44068</c:v>
                      </c:pt>
                      <c:pt idx="172">
                        <c:v>44069</c:v>
                      </c:pt>
                      <c:pt idx="173">
                        <c:v>44070</c:v>
                      </c:pt>
                      <c:pt idx="174">
                        <c:v>44071</c:v>
                      </c:pt>
                      <c:pt idx="175">
                        <c:v>44072</c:v>
                      </c:pt>
                      <c:pt idx="176">
                        <c:v>44073</c:v>
                      </c:pt>
                      <c:pt idx="177">
                        <c:v>44074</c:v>
                      </c:pt>
                      <c:pt idx="178">
                        <c:v>44075</c:v>
                      </c:pt>
                      <c:pt idx="179">
                        <c:v>44076</c:v>
                      </c:pt>
                      <c:pt idx="180">
                        <c:v>44077</c:v>
                      </c:pt>
                      <c:pt idx="181">
                        <c:v>44078</c:v>
                      </c:pt>
                      <c:pt idx="182">
                        <c:v>44079</c:v>
                      </c:pt>
                      <c:pt idx="183">
                        <c:v>44080</c:v>
                      </c:pt>
                      <c:pt idx="184">
                        <c:v>44081</c:v>
                      </c:pt>
                      <c:pt idx="185">
                        <c:v>44082</c:v>
                      </c:pt>
                      <c:pt idx="186">
                        <c:v>44083</c:v>
                      </c:pt>
                      <c:pt idx="187">
                        <c:v>44084</c:v>
                      </c:pt>
                      <c:pt idx="188">
                        <c:v>44085</c:v>
                      </c:pt>
                      <c:pt idx="189">
                        <c:v>44086</c:v>
                      </c:pt>
                      <c:pt idx="190">
                        <c:v>44087</c:v>
                      </c:pt>
                      <c:pt idx="191">
                        <c:v>44088</c:v>
                      </c:pt>
                      <c:pt idx="192">
                        <c:v>44089</c:v>
                      </c:pt>
                      <c:pt idx="193">
                        <c:v>44090</c:v>
                      </c:pt>
                      <c:pt idx="194">
                        <c:v>44091</c:v>
                      </c:pt>
                      <c:pt idx="195">
                        <c:v>44092</c:v>
                      </c:pt>
                      <c:pt idx="196">
                        <c:v>44093</c:v>
                      </c:pt>
                      <c:pt idx="197">
                        <c:v>44094</c:v>
                      </c:pt>
                      <c:pt idx="198">
                        <c:v>44095</c:v>
                      </c:pt>
                      <c:pt idx="199">
                        <c:v>44096</c:v>
                      </c:pt>
                      <c:pt idx="200">
                        <c:v>44097</c:v>
                      </c:pt>
                      <c:pt idx="201">
                        <c:v>44098</c:v>
                      </c:pt>
                      <c:pt idx="202">
                        <c:v>44099</c:v>
                      </c:pt>
                      <c:pt idx="203">
                        <c:v>44100</c:v>
                      </c:pt>
                      <c:pt idx="204">
                        <c:v>44101</c:v>
                      </c:pt>
                      <c:pt idx="205">
                        <c:v>44102</c:v>
                      </c:pt>
                      <c:pt idx="206">
                        <c:v>44103</c:v>
                      </c:pt>
                      <c:pt idx="207">
                        <c:v>44104</c:v>
                      </c:pt>
                      <c:pt idx="208">
                        <c:v>44105</c:v>
                      </c:pt>
                      <c:pt idx="209">
                        <c:v>44106</c:v>
                      </c:pt>
                      <c:pt idx="210">
                        <c:v>44107</c:v>
                      </c:pt>
                      <c:pt idx="211">
                        <c:v>44108</c:v>
                      </c:pt>
                      <c:pt idx="212">
                        <c:v>44109</c:v>
                      </c:pt>
                      <c:pt idx="213">
                        <c:v>44110</c:v>
                      </c:pt>
                      <c:pt idx="214">
                        <c:v>44111</c:v>
                      </c:pt>
                      <c:pt idx="215">
                        <c:v>44112</c:v>
                      </c:pt>
                      <c:pt idx="216">
                        <c:v>44113</c:v>
                      </c:pt>
                      <c:pt idx="217">
                        <c:v>44114</c:v>
                      </c:pt>
                      <c:pt idx="218">
                        <c:v>44115</c:v>
                      </c:pt>
                      <c:pt idx="219">
                        <c:v>44116</c:v>
                      </c:pt>
                      <c:pt idx="220">
                        <c:v>44117</c:v>
                      </c:pt>
                      <c:pt idx="221">
                        <c:v>44118</c:v>
                      </c:pt>
                      <c:pt idx="222">
                        <c:v>44119</c:v>
                      </c:pt>
                      <c:pt idx="223">
                        <c:v>44120</c:v>
                      </c:pt>
                      <c:pt idx="224">
                        <c:v>44121</c:v>
                      </c:pt>
                      <c:pt idx="225">
                        <c:v>44122</c:v>
                      </c:pt>
                      <c:pt idx="226">
                        <c:v>44123</c:v>
                      </c:pt>
                      <c:pt idx="227">
                        <c:v>44124</c:v>
                      </c:pt>
                      <c:pt idx="228">
                        <c:v>44125</c:v>
                      </c:pt>
                      <c:pt idx="229">
                        <c:v>44126</c:v>
                      </c:pt>
                      <c:pt idx="230">
                        <c:v>44127</c:v>
                      </c:pt>
                      <c:pt idx="231">
                        <c:v>44128</c:v>
                      </c:pt>
                      <c:pt idx="232">
                        <c:v>44129</c:v>
                      </c:pt>
                      <c:pt idx="233">
                        <c:v>44130</c:v>
                      </c:pt>
                      <c:pt idx="234">
                        <c:v>44131</c:v>
                      </c:pt>
                      <c:pt idx="235">
                        <c:v>44132</c:v>
                      </c:pt>
                      <c:pt idx="236">
                        <c:v>44133</c:v>
                      </c:pt>
                      <c:pt idx="237">
                        <c:v>44134</c:v>
                      </c:pt>
                      <c:pt idx="238">
                        <c:v>44135</c:v>
                      </c:pt>
                      <c:pt idx="239">
                        <c:v>44136</c:v>
                      </c:pt>
                      <c:pt idx="240">
                        <c:v>44137</c:v>
                      </c:pt>
                      <c:pt idx="241">
                        <c:v>44138</c:v>
                      </c:pt>
                      <c:pt idx="242">
                        <c:v>44139</c:v>
                      </c:pt>
                      <c:pt idx="243">
                        <c:v>44140</c:v>
                      </c:pt>
                      <c:pt idx="244">
                        <c:v>44141</c:v>
                      </c:pt>
                      <c:pt idx="245">
                        <c:v>44142</c:v>
                      </c:pt>
                      <c:pt idx="246">
                        <c:v>44143</c:v>
                      </c:pt>
                      <c:pt idx="247">
                        <c:v>44144</c:v>
                      </c:pt>
                      <c:pt idx="248">
                        <c:v>44145</c:v>
                      </c:pt>
                      <c:pt idx="249">
                        <c:v>44146</c:v>
                      </c:pt>
                      <c:pt idx="250">
                        <c:v>44147</c:v>
                      </c:pt>
                      <c:pt idx="251">
                        <c:v>44148</c:v>
                      </c:pt>
                      <c:pt idx="252">
                        <c:v>44149</c:v>
                      </c:pt>
                      <c:pt idx="253">
                        <c:v>44150</c:v>
                      </c:pt>
                      <c:pt idx="254">
                        <c:v>44151</c:v>
                      </c:pt>
                      <c:pt idx="255">
                        <c:v>44152</c:v>
                      </c:pt>
                      <c:pt idx="256">
                        <c:v>44153</c:v>
                      </c:pt>
                      <c:pt idx="257">
                        <c:v>44154</c:v>
                      </c:pt>
                      <c:pt idx="258">
                        <c:v>44155</c:v>
                      </c:pt>
                      <c:pt idx="259">
                        <c:v>44156</c:v>
                      </c:pt>
                      <c:pt idx="260">
                        <c:v>44157</c:v>
                      </c:pt>
                      <c:pt idx="261">
                        <c:v>44158</c:v>
                      </c:pt>
                      <c:pt idx="262">
                        <c:v>44159</c:v>
                      </c:pt>
                      <c:pt idx="263">
                        <c:v>44160</c:v>
                      </c:pt>
                      <c:pt idx="264">
                        <c:v>44161</c:v>
                      </c:pt>
                      <c:pt idx="265">
                        <c:v>44162</c:v>
                      </c:pt>
                      <c:pt idx="266">
                        <c:v>44163</c:v>
                      </c:pt>
                      <c:pt idx="267">
                        <c:v>44164</c:v>
                      </c:pt>
                      <c:pt idx="268">
                        <c:v>44165</c:v>
                      </c:pt>
                      <c:pt idx="269">
                        <c:v>44166</c:v>
                      </c:pt>
                      <c:pt idx="270">
                        <c:v>44167</c:v>
                      </c:pt>
                      <c:pt idx="271">
                        <c:v>44168</c:v>
                      </c:pt>
                      <c:pt idx="272">
                        <c:v>44169</c:v>
                      </c:pt>
                      <c:pt idx="273">
                        <c:v>44170</c:v>
                      </c:pt>
                      <c:pt idx="274">
                        <c:v>44171</c:v>
                      </c:pt>
                      <c:pt idx="275">
                        <c:v>44172</c:v>
                      </c:pt>
                      <c:pt idx="276">
                        <c:v>44173</c:v>
                      </c:pt>
                      <c:pt idx="277">
                        <c:v>44174</c:v>
                      </c:pt>
                      <c:pt idx="278">
                        <c:v>44175</c:v>
                      </c:pt>
                      <c:pt idx="279">
                        <c:v>44176</c:v>
                      </c:pt>
                      <c:pt idx="280">
                        <c:v>44177</c:v>
                      </c:pt>
                      <c:pt idx="281">
                        <c:v>44178</c:v>
                      </c:pt>
                      <c:pt idx="282">
                        <c:v>44179</c:v>
                      </c:pt>
                      <c:pt idx="283">
                        <c:v>44180</c:v>
                      </c:pt>
                      <c:pt idx="284">
                        <c:v>44181</c:v>
                      </c:pt>
                      <c:pt idx="285">
                        <c:v>44182</c:v>
                      </c:pt>
                      <c:pt idx="286">
                        <c:v>44183</c:v>
                      </c:pt>
                      <c:pt idx="287">
                        <c:v>44184</c:v>
                      </c:pt>
                      <c:pt idx="288">
                        <c:v>44185</c:v>
                      </c:pt>
                      <c:pt idx="289">
                        <c:v>44186</c:v>
                      </c:pt>
                      <c:pt idx="290">
                        <c:v>44187</c:v>
                      </c:pt>
                      <c:pt idx="291">
                        <c:v>44188</c:v>
                      </c:pt>
                      <c:pt idx="292">
                        <c:v>44189</c:v>
                      </c:pt>
                      <c:pt idx="293">
                        <c:v>44190</c:v>
                      </c:pt>
                      <c:pt idx="294">
                        <c:v>44191</c:v>
                      </c:pt>
                      <c:pt idx="295">
                        <c:v>44192</c:v>
                      </c:pt>
                      <c:pt idx="296">
                        <c:v>44193</c:v>
                      </c:pt>
                      <c:pt idx="297">
                        <c:v>44194</c:v>
                      </c:pt>
                      <c:pt idx="298">
                        <c:v>44195</c:v>
                      </c:pt>
                      <c:pt idx="299">
                        <c:v>44196</c:v>
                      </c:pt>
                      <c:pt idx="300">
                        <c:v>44197</c:v>
                      </c:pt>
                      <c:pt idx="301">
                        <c:v>44198</c:v>
                      </c:pt>
                      <c:pt idx="302">
                        <c:v>44199</c:v>
                      </c:pt>
                      <c:pt idx="303">
                        <c:v>44200</c:v>
                      </c:pt>
                      <c:pt idx="304">
                        <c:v>44201</c:v>
                      </c:pt>
                      <c:pt idx="305">
                        <c:v>44202</c:v>
                      </c:pt>
                      <c:pt idx="306">
                        <c:v>44203</c:v>
                      </c:pt>
                      <c:pt idx="307">
                        <c:v>44204</c:v>
                      </c:pt>
                      <c:pt idx="308">
                        <c:v>44205</c:v>
                      </c:pt>
                      <c:pt idx="309">
                        <c:v>44206</c:v>
                      </c:pt>
                      <c:pt idx="310">
                        <c:v>44207</c:v>
                      </c:pt>
                      <c:pt idx="311">
                        <c:v>44208</c:v>
                      </c:pt>
                      <c:pt idx="312">
                        <c:v>44209</c:v>
                      </c:pt>
                      <c:pt idx="313">
                        <c:v>44210</c:v>
                      </c:pt>
                      <c:pt idx="314">
                        <c:v>44211</c:v>
                      </c:pt>
                      <c:pt idx="315">
                        <c:v>44212</c:v>
                      </c:pt>
                      <c:pt idx="316">
                        <c:v>44213</c:v>
                      </c:pt>
                      <c:pt idx="317">
                        <c:v>44214</c:v>
                      </c:pt>
                      <c:pt idx="318">
                        <c:v>44215</c:v>
                      </c:pt>
                      <c:pt idx="319">
                        <c:v>44216</c:v>
                      </c:pt>
                      <c:pt idx="320">
                        <c:v>44217</c:v>
                      </c:pt>
                      <c:pt idx="321">
                        <c:v>44218</c:v>
                      </c:pt>
                      <c:pt idx="322">
                        <c:v>44219</c:v>
                      </c:pt>
                      <c:pt idx="323">
                        <c:v>44220</c:v>
                      </c:pt>
                      <c:pt idx="324">
                        <c:v>44221</c:v>
                      </c:pt>
                      <c:pt idx="325">
                        <c:v>44222</c:v>
                      </c:pt>
                      <c:pt idx="326">
                        <c:v>44223</c:v>
                      </c:pt>
                      <c:pt idx="327">
                        <c:v>44224</c:v>
                      </c:pt>
                      <c:pt idx="328">
                        <c:v>44225</c:v>
                      </c:pt>
                      <c:pt idx="329">
                        <c:v>44226</c:v>
                      </c:pt>
                      <c:pt idx="330">
                        <c:v>44227</c:v>
                      </c:pt>
                      <c:pt idx="331">
                        <c:v>44228</c:v>
                      </c:pt>
                      <c:pt idx="332">
                        <c:v>44229</c:v>
                      </c:pt>
                      <c:pt idx="333">
                        <c:v>44230</c:v>
                      </c:pt>
                      <c:pt idx="334">
                        <c:v>44231</c:v>
                      </c:pt>
                      <c:pt idx="335">
                        <c:v>44232</c:v>
                      </c:pt>
                      <c:pt idx="336">
                        <c:v>44233</c:v>
                      </c:pt>
                      <c:pt idx="337">
                        <c:v>44234</c:v>
                      </c:pt>
                      <c:pt idx="338">
                        <c:v>44235</c:v>
                      </c:pt>
                      <c:pt idx="339">
                        <c:v>44236</c:v>
                      </c:pt>
                      <c:pt idx="340">
                        <c:v>44237</c:v>
                      </c:pt>
                      <c:pt idx="341">
                        <c:v>44238</c:v>
                      </c:pt>
                      <c:pt idx="342">
                        <c:v>44239</c:v>
                      </c:pt>
                      <c:pt idx="343">
                        <c:v>44240</c:v>
                      </c:pt>
                      <c:pt idx="344">
                        <c:v>44241</c:v>
                      </c:pt>
                      <c:pt idx="345">
                        <c:v>44242</c:v>
                      </c:pt>
                      <c:pt idx="346">
                        <c:v>44243</c:v>
                      </c:pt>
                      <c:pt idx="347">
                        <c:v>44244</c:v>
                      </c:pt>
                      <c:pt idx="348">
                        <c:v>44245</c:v>
                      </c:pt>
                      <c:pt idx="349">
                        <c:v>44246</c:v>
                      </c:pt>
                      <c:pt idx="350">
                        <c:v>44247</c:v>
                      </c:pt>
                      <c:pt idx="351">
                        <c:v>44248</c:v>
                      </c:pt>
                      <c:pt idx="352">
                        <c:v>44249</c:v>
                      </c:pt>
                      <c:pt idx="353">
                        <c:v>44250</c:v>
                      </c:pt>
                      <c:pt idx="354">
                        <c:v>44251</c:v>
                      </c:pt>
                      <c:pt idx="355">
                        <c:v>44252</c:v>
                      </c:pt>
                      <c:pt idx="356">
                        <c:v>44253</c:v>
                      </c:pt>
                      <c:pt idx="357">
                        <c:v>44254</c:v>
                      </c:pt>
                      <c:pt idx="358">
                        <c:v>44255</c:v>
                      </c:pt>
                      <c:pt idx="359">
                        <c:v>44256</c:v>
                      </c:pt>
                      <c:pt idx="360">
                        <c:v>44257</c:v>
                      </c:pt>
                      <c:pt idx="361">
                        <c:v>44258</c:v>
                      </c:pt>
                      <c:pt idx="362">
                        <c:v>44259</c:v>
                      </c:pt>
                      <c:pt idx="363">
                        <c:v>44260</c:v>
                      </c:pt>
                      <c:pt idx="364">
                        <c:v>44261</c:v>
                      </c:pt>
                      <c:pt idx="365">
                        <c:v>44262</c:v>
                      </c:pt>
                      <c:pt idx="366">
                        <c:v>44263</c:v>
                      </c:pt>
                      <c:pt idx="367">
                        <c:v>44264</c:v>
                      </c:pt>
                      <c:pt idx="368">
                        <c:v>44265</c:v>
                      </c:pt>
                      <c:pt idx="369">
                        <c:v>44266</c:v>
                      </c:pt>
                      <c:pt idx="370">
                        <c:v>44267</c:v>
                      </c:pt>
                      <c:pt idx="371">
                        <c:v>44268</c:v>
                      </c:pt>
                      <c:pt idx="372">
                        <c:v>44269</c:v>
                      </c:pt>
                      <c:pt idx="373">
                        <c:v>44270</c:v>
                      </c:pt>
                      <c:pt idx="374">
                        <c:v>44271</c:v>
                      </c:pt>
                      <c:pt idx="375">
                        <c:v>44272</c:v>
                      </c:pt>
                      <c:pt idx="376">
                        <c:v>44273</c:v>
                      </c:pt>
                      <c:pt idx="377">
                        <c:v>44274</c:v>
                      </c:pt>
                      <c:pt idx="378">
                        <c:v>44275</c:v>
                      </c:pt>
                      <c:pt idx="379">
                        <c:v>44276</c:v>
                      </c:pt>
                      <c:pt idx="380">
                        <c:v>44277</c:v>
                      </c:pt>
                      <c:pt idx="381">
                        <c:v>44278</c:v>
                      </c:pt>
                      <c:pt idx="382">
                        <c:v>44279</c:v>
                      </c:pt>
                      <c:pt idx="383">
                        <c:v>44280</c:v>
                      </c:pt>
                      <c:pt idx="384">
                        <c:v>44281</c:v>
                      </c:pt>
                      <c:pt idx="385">
                        <c:v>44282</c:v>
                      </c:pt>
                      <c:pt idx="386">
                        <c:v>44283</c:v>
                      </c:pt>
                      <c:pt idx="387">
                        <c:v>44284</c:v>
                      </c:pt>
                      <c:pt idx="388">
                        <c:v>44285</c:v>
                      </c:pt>
                      <c:pt idx="389">
                        <c:v>44286</c:v>
                      </c:pt>
                      <c:pt idx="390">
                        <c:v>44287</c:v>
                      </c:pt>
                      <c:pt idx="391">
                        <c:v>44288</c:v>
                      </c:pt>
                      <c:pt idx="392">
                        <c:v>44289</c:v>
                      </c:pt>
                      <c:pt idx="393">
                        <c:v>44290</c:v>
                      </c:pt>
                      <c:pt idx="394">
                        <c:v>44291</c:v>
                      </c:pt>
                      <c:pt idx="395">
                        <c:v>44292</c:v>
                      </c:pt>
                      <c:pt idx="396">
                        <c:v>44293</c:v>
                      </c:pt>
                      <c:pt idx="397">
                        <c:v>44294</c:v>
                      </c:pt>
                      <c:pt idx="398">
                        <c:v>44295</c:v>
                      </c:pt>
                      <c:pt idx="399">
                        <c:v>44296</c:v>
                      </c:pt>
                      <c:pt idx="400">
                        <c:v>44297</c:v>
                      </c:pt>
                      <c:pt idx="401">
                        <c:v>44298</c:v>
                      </c:pt>
                      <c:pt idx="402">
                        <c:v>44299</c:v>
                      </c:pt>
                      <c:pt idx="403">
                        <c:v>44300</c:v>
                      </c:pt>
                      <c:pt idx="404">
                        <c:v>44301</c:v>
                      </c:pt>
                      <c:pt idx="405">
                        <c:v>44302</c:v>
                      </c:pt>
                      <c:pt idx="406">
                        <c:v>44303</c:v>
                      </c:pt>
                      <c:pt idx="407">
                        <c:v>44304</c:v>
                      </c:pt>
                      <c:pt idx="408">
                        <c:v>44305</c:v>
                      </c:pt>
                      <c:pt idx="409">
                        <c:v>44306</c:v>
                      </c:pt>
                      <c:pt idx="410">
                        <c:v>44307</c:v>
                      </c:pt>
                      <c:pt idx="411">
                        <c:v>44308</c:v>
                      </c:pt>
                      <c:pt idx="412">
                        <c:v>44309</c:v>
                      </c:pt>
                      <c:pt idx="413">
                        <c:v>44310</c:v>
                      </c:pt>
                      <c:pt idx="414">
                        <c:v>44311</c:v>
                      </c:pt>
                      <c:pt idx="415">
                        <c:v>44312</c:v>
                      </c:pt>
                      <c:pt idx="416">
                        <c:v>44313</c:v>
                      </c:pt>
                      <c:pt idx="417">
                        <c:v>44314</c:v>
                      </c:pt>
                      <c:pt idx="418">
                        <c:v>44315</c:v>
                      </c:pt>
                      <c:pt idx="419">
                        <c:v>44316</c:v>
                      </c:pt>
                      <c:pt idx="420">
                        <c:v>44317</c:v>
                      </c:pt>
                      <c:pt idx="421">
                        <c:v>44318</c:v>
                      </c:pt>
                      <c:pt idx="422">
                        <c:v>44319</c:v>
                      </c:pt>
                      <c:pt idx="423">
                        <c:v>44320</c:v>
                      </c:pt>
                      <c:pt idx="424">
                        <c:v>44321</c:v>
                      </c:pt>
                      <c:pt idx="425">
                        <c:v>44322</c:v>
                      </c:pt>
                      <c:pt idx="426">
                        <c:v>44323</c:v>
                      </c:pt>
                      <c:pt idx="427">
                        <c:v>44324</c:v>
                      </c:pt>
                      <c:pt idx="428">
                        <c:v>44325</c:v>
                      </c:pt>
                      <c:pt idx="429">
                        <c:v>44326</c:v>
                      </c:pt>
                      <c:pt idx="430">
                        <c:v>44327</c:v>
                      </c:pt>
                      <c:pt idx="431">
                        <c:v>44328</c:v>
                      </c:pt>
                      <c:pt idx="432">
                        <c:v>44329</c:v>
                      </c:pt>
                      <c:pt idx="433">
                        <c:v>44330</c:v>
                      </c:pt>
                      <c:pt idx="434">
                        <c:v>44331</c:v>
                      </c:pt>
                      <c:pt idx="435">
                        <c:v>44332</c:v>
                      </c:pt>
                      <c:pt idx="436">
                        <c:v>44333</c:v>
                      </c:pt>
                      <c:pt idx="437">
                        <c:v>44334</c:v>
                      </c:pt>
                      <c:pt idx="438">
                        <c:v>44335</c:v>
                      </c:pt>
                      <c:pt idx="439">
                        <c:v>44336</c:v>
                      </c:pt>
                      <c:pt idx="440">
                        <c:v>44337</c:v>
                      </c:pt>
                      <c:pt idx="441">
                        <c:v>44338</c:v>
                      </c:pt>
                      <c:pt idx="442">
                        <c:v>44339</c:v>
                      </c:pt>
                      <c:pt idx="443">
                        <c:v>44340</c:v>
                      </c:pt>
                      <c:pt idx="444">
                        <c:v>44341</c:v>
                      </c:pt>
                      <c:pt idx="445">
                        <c:v>44342</c:v>
                      </c:pt>
                      <c:pt idx="446">
                        <c:v>44343</c:v>
                      </c:pt>
                      <c:pt idx="447">
                        <c:v>44344</c:v>
                      </c:pt>
                      <c:pt idx="448">
                        <c:v>44345</c:v>
                      </c:pt>
                      <c:pt idx="449">
                        <c:v>44346</c:v>
                      </c:pt>
                      <c:pt idx="450">
                        <c:v>44347</c:v>
                      </c:pt>
                      <c:pt idx="451">
                        <c:v>44348</c:v>
                      </c:pt>
                      <c:pt idx="452">
                        <c:v>44349</c:v>
                      </c:pt>
                      <c:pt idx="453">
                        <c:v>44350</c:v>
                      </c:pt>
                      <c:pt idx="454">
                        <c:v>44351</c:v>
                      </c:pt>
                      <c:pt idx="455">
                        <c:v>44352</c:v>
                      </c:pt>
                      <c:pt idx="456">
                        <c:v>44353</c:v>
                      </c:pt>
                      <c:pt idx="457">
                        <c:v>44354</c:v>
                      </c:pt>
                      <c:pt idx="458">
                        <c:v>44355</c:v>
                      </c:pt>
                      <c:pt idx="459">
                        <c:v>44356</c:v>
                      </c:pt>
                      <c:pt idx="460">
                        <c:v>44357</c:v>
                      </c:pt>
                      <c:pt idx="461">
                        <c:v>44358</c:v>
                      </c:pt>
                      <c:pt idx="462">
                        <c:v>44359</c:v>
                      </c:pt>
                      <c:pt idx="463">
                        <c:v>44360</c:v>
                      </c:pt>
                      <c:pt idx="464">
                        <c:v>44361</c:v>
                      </c:pt>
                      <c:pt idx="465">
                        <c:v>44362</c:v>
                      </c:pt>
                      <c:pt idx="466">
                        <c:v>44363</c:v>
                      </c:pt>
                      <c:pt idx="467">
                        <c:v>44364</c:v>
                      </c:pt>
                      <c:pt idx="468">
                        <c:v>44365</c:v>
                      </c:pt>
                      <c:pt idx="469">
                        <c:v>44366</c:v>
                      </c:pt>
                      <c:pt idx="470">
                        <c:v>44367</c:v>
                      </c:pt>
                      <c:pt idx="471">
                        <c:v>44368</c:v>
                      </c:pt>
                      <c:pt idx="472">
                        <c:v>44369</c:v>
                      </c:pt>
                      <c:pt idx="473">
                        <c:v>44370</c:v>
                      </c:pt>
                      <c:pt idx="474">
                        <c:v>44371</c:v>
                      </c:pt>
                      <c:pt idx="475">
                        <c:v>44372</c:v>
                      </c:pt>
                      <c:pt idx="476">
                        <c:v>44373</c:v>
                      </c:pt>
                      <c:pt idx="477">
                        <c:v>44374</c:v>
                      </c:pt>
                      <c:pt idx="478">
                        <c:v>44375</c:v>
                      </c:pt>
                      <c:pt idx="479">
                        <c:v>44376</c:v>
                      </c:pt>
                      <c:pt idx="480">
                        <c:v>44377</c:v>
                      </c:pt>
                      <c:pt idx="481">
                        <c:v>44378</c:v>
                      </c:pt>
                      <c:pt idx="482">
                        <c:v>44379</c:v>
                      </c:pt>
                      <c:pt idx="483">
                        <c:v>44380</c:v>
                      </c:pt>
                      <c:pt idx="484">
                        <c:v>44381</c:v>
                      </c:pt>
                      <c:pt idx="485">
                        <c:v>44382</c:v>
                      </c:pt>
                      <c:pt idx="486">
                        <c:v>44383</c:v>
                      </c:pt>
                      <c:pt idx="487">
                        <c:v>44384</c:v>
                      </c:pt>
                      <c:pt idx="488">
                        <c:v>44385</c:v>
                      </c:pt>
                      <c:pt idx="489">
                        <c:v>44386</c:v>
                      </c:pt>
                      <c:pt idx="490">
                        <c:v>44387</c:v>
                      </c:pt>
                      <c:pt idx="491">
                        <c:v>44388</c:v>
                      </c:pt>
                      <c:pt idx="492">
                        <c:v>44389</c:v>
                      </c:pt>
                      <c:pt idx="493">
                        <c:v>44390</c:v>
                      </c:pt>
                      <c:pt idx="494">
                        <c:v>44391</c:v>
                      </c:pt>
                      <c:pt idx="495">
                        <c:v>44392</c:v>
                      </c:pt>
                      <c:pt idx="496">
                        <c:v>44393</c:v>
                      </c:pt>
                      <c:pt idx="497">
                        <c:v>44394</c:v>
                      </c:pt>
                      <c:pt idx="498">
                        <c:v>44395</c:v>
                      </c:pt>
                      <c:pt idx="499">
                        <c:v>44396</c:v>
                      </c:pt>
                      <c:pt idx="500">
                        <c:v>44397</c:v>
                      </c:pt>
                      <c:pt idx="501">
                        <c:v>44398</c:v>
                      </c:pt>
                      <c:pt idx="502">
                        <c:v>44399</c:v>
                      </c:pt>
                      <c:pt idx="503">
                        <c:v>44400</c:v>
                      </c:pt>
                      <c:pt idx="504">
                        <c:v>44401</c:v>
                      </c:pt>
                      <c:pt idx="505">
                        <c:v>44402</c:v>
                      </c:pt>
                      <c:pt idx="506">
                        <c:v>44403</c:v>
                      </c:pt>
                      <c:pt idx="507">
                        <c:v>44404</c:v>
                      </c:pt>
                      <c:pt idx="508">
                        <c:v>44405</c:v>
                      </c:pt>
                      <c:pt idx="509">
                        <c:v>44406</c:v>
                      </c:pt>
                      <c:pt idx="510">
                        <c:v>44407</c:v>
                      </c:pt>
                      <c:pt idx="511">
                        <c:v>44408</c:v>
                      </c:pt>
                      <c:pt idx="512">
                        <c:v>44409</c:v>
                      </c:pt>
                      <c:pt idx="513">
                        <c:v>44410</c:v>
                      </c:pt>
                      <c:pt idx="514">
                        <c:v>44411</c:v>
                      </c:pt>
                      <c:pt idx="515">
                        <c:v>44412</c:v>
                      </c:pt>
                      <c:pt idx="516">
                        <c:v>44413</c:v>
                      </c:pt>
                      <c:pt idx="517">
                        <c:v>44414</c:v>
                      </c:pt>
                      <c:pt idx="518">
                        <c:v>44415</c:v>
                      </c:pt>
                      <c:pt idx="519">
                        <c:v>44416</c:v>
                      </c:pt>
                      <c:pt idx="520">
                        <c:v>44417</c:v>
                      </c:pt>
                      <c:pt idx="521">
                        <c:v>44418</c:v>
                      </c:pt>
                      <c:pt idx="522">
                        <c:v>44419</c:v>
                      </c:pt>
                      <c:pt idx="523">
                        <c:v>44420</c:v>
                      </c:pt>
                      <c:pt idx="524">
                        <c:v>44421</c:v>
                      </c:pt>
                      <c:pt idx="525">
                        <c:v>44422</c:v>
                      </c:pt>
                      <c:pt idx="526">
                        <c:v>44423</c:v>
                      </c:pt>
                      <c:pt idx="527">
                        <c:v>44424</c:v>
                      </c:pt>
                      <c:pt idx="528">
                        <c:v>44425</c:v>
                      </c:pt>
                      <c:pt idx="529">
                        <c:v>44426</c:v>
                      </c:pt>
                      <c:pt idx="530">
                        <c:v>44427</c:v>
                      </c:pt>
                      <c:pt idx="531">
                        <c:v>44428</c:v>
                      </c:pt>
                      <c:pt idx="532">
                        <c:v>44429</c:v>
                      </c:pt>
                      <c:pt idx="533">
                        <c:v>44430</c:v>
                      </c:pt>
                      <c:pt idx="534">
                        <c:v>44431</c:v>
                      </c:pt>
                      <c:pt idx="535">
                        <c:v>44432</c:v>
                      </c:pt>
                      <c:pt idx="536">
                        <c:v>44433</c:v>
                      </c:pt>
                      <c:pt idx="537">
                        <c:v>44434</c:v>
                      </c:pt>
                      <c:pt idx="538">
                        <c:v>44435</c:v>
                      </c:pt>
                      <c:pt idx="539">
                        <c:v>44436</c:v>
                      </c:pt>
                      <c:pt idx="540">
                        <c:v>44437</c:v>
                      </c:pt>
                      <c:pt idx="541">
                        <c:v>44438</c:v>
                      </c:pt>
                      <c:pt idx="542">
                        <c:v>44439</c:v>
                      </c:pt>
                      <c:pt idx="543">
                        <c:v>44440</c:v>
                      </c:pt>
                      <c:pt idx="544">
                        <c:v>44441</c:v>
                      </c:pt>
                      <c:pt idx="545">
                        <c:v>44442</c:v>
                      </c:pt>
                      <c:pt idx="546">
                        <c:v>44443</c:v>
                      </c:pt>
                      <c:pt idx="547">
                        <c:v>44444</c:v>
                      </c:pt>
                      <c:pt idx="548">
                        <c:v>44445</c:v>
                      </c:pt>
                      <c:pt idx="549">
                        <c:v>44446</c:v>
                      </c:pt>
                      <c:pt idx="550">
                        <c:v>44447</c:v>
                      </c:pt>
                      <c:pt idx="551">
                        <c:v>44448</c:v>
                      </c:pt>
                      <c:pt idx="552">
                        <c:v>44449</c:v>
                      </c:pt>
                      <c:pt idx="553">
                        <c:v>44450</c:v>
                      </c:pt>
                      <c:pt idx="554">
                        <c:v>44451</c:v>
                      </c:pt>
                      <c:pt idx="555">
                        <c:v>44452</c:v>
                      </c:pt>
                      <c:pt idx="556">
                        <c:v>44453</c:v>
                      </c:pt>
                      <c:pt idx="557">
                        <c:v>44454</c:v>
                      </c:pt>
                      <c:pt idx="558">
                        <c:v>44455</c:v>
                      </c:pt>
                      <c:pt idx="559">
                        <c:v>44456</c:v>
                      </c:pt>
                      <c:pt idx="560">
                        <c:v>44457</c:v>
                      </c:pt>
                      <c:pt idx="561">
                        <c:v>44458</c:v>
                      </c:pt>
                      <c:pt idx="562">
                        <c:v>44459</c:v>
                      </c:pt>
                      <c:pt idx="563">
                        <c:v>44460</c:v>
                      </c:pt>
                      <c:pt idx="564">
                        <c:v>44461</c:v>
                      </c:pt>
                      <c:pt idx="565">
                        <c:v>44462</c:v>
                      </c:pt>
                      <c:pt idx="566">
                        <c:v>44463</c:v>
                      </c:pt>
                      <c:pt idx="567">
                        <c:v>44464</c:v>
                      </c:pt>
                      <c:pt idx="568">
                        <c:v>44465</c:v>
                      </c:pt>
                      <c:pt idx="569">
                        <c:v>44466</c:v>
                      </c:pt>
                      <c:pt idx="570">
                        <c:v>44467</c:v>
                      </c:pt>
                      <c:pt idx="571">
                        <c:v>44468</c:v>
                      </c:pt>
                      <c:pt idx="572">
                        <c:v>44469</c:v>
                      </c:pt>
                      <c:pt idx="573">
                        <c:v>44470</c:v>
                      </c:pt>
                      <c:pt idx="574">
                        <c:v>44471</c:v>
                      </c:pt>
                      <c:pt idx="575">
                        <c:v>44472</c:v>
                      </c:pt>
                      <c:pt idx="576">
                        <c:v>44473</c:v>
                      </c:pt>
                      <c:pt idx="577">
                        <c:v>44474</c:v>
                      </c:pt>
                      <c:pt idx="578">
                        <c:v>44475</c:v>
                      </c:pt>
                      <c:pt idx="579">
                        <c:v>44476</c:v>
                      </c:pt>
                      <c:pt idx="580">
                        <c:v>44477</c:v>
                      </c:pt>
                      <c:pt idx="581">
                        <c:v>44478</c:v>
                      </c:pt>
                      <c:pt idx="582">
                        <c:v>44479</c:v>
                      </c:pt>
                      <c:pt idx="583">
                        <c:v>44480</c:v>
                      </c:pt>
                      <c:pt idx="584">
                        <c:v>44481</c:v>
                      </c:pt>
                      <c:pt idx="585">
                        <c:v>44482</c:v>
                      </c:pt>
                      <c:pt idx="586">
                        <c:v>44483</c:v>
                      </c:pt>
                      <c:pt idx="587">
                        <c:v>44484</c:v>
                      </c:pt>
                      <c:pt idx="588">
                        <c:v>44485</c:v>
                      </c:pt>
                      <c:pt idx="589">
                        <c:v>44486</c:v>
                      </c:pt>
                      <c:pt idx="590">
                        <c:v>44487</c:v>
                      </c:pt>
                      <c:pt idx="591">
                        <c:v>44488</c:v>
                      </c:pt>
                      <c:pt idx="592">
                        <c:v>44489</c:v>
                      </c:pt>
                      <c:pt idx="593">
                        <c:v>44490</c:v>
                      </c:pt>
                      <c:pt idx="594">
                        <c:v>44491</c:v>
                      </c:pt>
                      <c:pt idx="595">
                        <c:v>44492</c:v>
                      </c:pt>
                      <c:pt idx="596">
                        <c:v>44493</c:v>
                      </c:pt>
                      <c:pt idx="597">
                        <c:v>44494</c:v>
                      </c:pt>
                      <c:pt idx="598">
                        <c:v>44495</c:v>
                      </c:pt>
                      <c:pt idx="599">
                        <c:v>44496</c:v>
                      </c:pt>
                      <c:pt idx="600">
                        <c:v>44497</c:v>
                      </c:pt>
                      <c:pt idx="601">
                        <c:v>44498</c:v>
                      </c:pt>
                      <c:pt idx="602">
                        <c:v>44499</c:v>
                      </c:pt>
                      <c:pt idx="603">
                        <c:v>44500</c:v>
                      </c:pt>
                      <c:pt idx="604">
                        <c:v>44501</c:v>
                      </c:pt>
                      <c:pt idx="605">
                        <c:v>44502</c:v>
                      </c:pt>
                      <c:pt idx="606">
                        <c:v>44503</c:v>
                      </c:pt>
                      <c:pt idx="607">
                        <c:v>44504</c:v>
                      </c:pt>
                      <c:pt idx="608">
                        <c:v>44505</c:v>
                      </c:pt>
                      <c:pt idx="609">
                        <c:v>44506</c:v>
                      </c:pt>
                      <c:pt idx="610">
                        <c:v>44507</c:v>
                      </c:pt>
                      <c:pt idx="611">
                        <c:v>44508</c:v>
                      </c:pt>
                      <c:pt idx="612">
                        <c:v>44509</c:v>
                      </c:pt>
                      <c:pt idx="613">
                        <c:v>44510</c:v>
                      </c:pt>
                      <c:pt idx="614">
                        <c:v>44511</c:v>
                      </c:pt>
                      <c:pt idx="615">
                        <c:v>44512</c:v>
                      </c:pt>
                      <c:pt idx="616">
                        <c:v>44513</c:v>
                      </c:pt>
                      <c:pt idx="617">
                        <c:v>44514</c:v>
                      </c:pt>
                      <c:pt idx="618">
                        <c:v>44515</c:v>
                      </c:pt>
                      <c:pt idx="619">
                        <c:v>44516</c:v>
                      </c:pt>
                      <c:pt idx="620">
                        <c:v>44517</c:v>
                      </c:pt>
                      <c:pt idx="621">
                        <c:v>44518</c:v>
                      </c:pt>
                      <c:pt idx="622">
                        <c:v>44519</c:v>
                      </c:pt>
                      <c:pt idx="623">
                        <c:v>44520</c:v>
                      </c:pt>
                      <c:pt idx="624">
                        <c:v>44521</c:v>
                      </c:pt>
                      <c:pt idx="625">
                        <c:v>44522</c:v>
                      </c:pt>
                      <c:pt idx="626">
                        <c:v>44523</c:v>
                      </c:pt>
                      <c:pt idx="627">
                        <c:v>44524</c:v>
                      </c:pt>
                      <c:pt idx="628">
                        <c:v>44525</c:v>
                      </c:pt>
                      <c:pt idx="629">
                        <c:v>44526</c:v>
                      </c:pt>
                      <c:pt idx="630">
                        <c:v>44527</c:v>
                      </c:pt>
                      <c:pt idx="631">
                        <c:v>44528</c:v>
                      </c:pt>
                      <c:pt idx="632">
                        <c:v>44529</c:v>
                      </c:pt>
                      <c:pt idx="633">
                        <c:v>44530</c:v>
                      </c:pt>
                      <c:pt idx="634">
                        <c:v>44531</c:v>
                      </c:pt>
                      <c:pt idx="635">
                        <c:v>44532</c:v>
                      </c:pt>
                      <c:pt idx="636">
                        <c:v>44533</c:v>
                      </c:pt>
                      <c:pt idx="637">
                        <c:v>44534</c:v>
                      </c:pt>
                      <c:pt idx="638">
                        <c:v>44535</c:v>
                      </c:pt>
                      <c:pt idx="639">
                        <c:v>44536</c:v>
                      </c:pt>
                      <c:pt idx="640">
                        <c:v>44537</c:v>
                      </c:pt>
                      <c:pt idx="641">
                        <c:v>44538</c:v>
                      </c:pt>
                      <c:pt idx="642">
                        <c:v>44539</c:v>
                      </c:pt>
                      <c:pt idx="643">
                        <c:v>44540</c:v>
                      </c:pt>
                      <c:pt idx="644">
                        <c:v>44541</c:v>
                      </c:pt>
                      <c:pt idx="645">
                        <c:v>44542</c:v>
                      </c:pt>
                      <c:pt idx="646">
                        <c:v>44543</c:v>
                      </c:pt>
                      <c:pt idx="647">
                        <c:v>44544</c:v>
                      </c:pt>
                      <c:pt idx="648">
                        <c:v>44545</c:v>
                      </c:pt>
                      <c:pt idx="649">
                        <c:v>44546</c:v>
                      </c:pt>
                      <c:pt idx="650">
                        <c:v>44547</c:v>
                      </c:pt>
                      <c:pt idx="651">
                        <c:v>44548</c:v>
                      </c:pt>
                      <c:pt idx="652">
                        <c:v>44549</c:v>
                      </c:pt>
                      <c:pt idx="653">
                        <c:v>44550</c:v>
                      </c:pt>
                      <c:pt idx="654">
                        <c:v>44551</c:v>
                      </c:pt>
                      <c:pt idx="655">
                        <c:v>44552</c:v>
                      </c:pt>
                      <c:pt idx="656">
                        <c:v>44553</c:v>
                      </c:pt>
                      <c:pt idx="657">
                        <c:v>44554</c:v>
                      </c:pt>
                      <c:pt idx="658">
                        <c:v>44555</c:v>
                      </c:pt>
                      <c:pt idx="659">
                        <c:v>44556</c:v>
                      </c:pt>
                      <c:pt idx="660">
                        <c:v>44557</c:v>
                      </c:pt>
                      <c:pt idx="661">
                        <c:v>44558</c:v>
                      </c:pt>
                      <c:pt idx="662">
                        <c:v>44559</c:v>
                      </c:pt>
                      <c:pt idx="663">
                        <c:v>44560</c:v>
                      </c:pt>
                      <c:pt idx="664">
                        <c:v>44561</c:v>
                      </c:pt>
                      <c:pt idx="665">
                        <c:v>44562</c:v>
                      </c:pt>
                      <c:pt idx="666">
                        <c:v>44563</c:v>
                      </c:pt>
                      <c:pt idx="667">
                        <c:v>44564</c:v>
                      </c:pt>
                      <c:pt idx="668">
                        <c:v>44565</c:v>
                      </c:pt>
                      <c:pt idx="669">
                        <c:v>44566</c:v>
                      </c:pt>
                      <c:pt idx="670">
                        <c:v>44567</c:v>
                      </c:pt>
                      <c:pt idx="671">
                        <c:v>44568</c:v>
                      </c:pt>
                      <c:pt idx="672">
                        <c:v>44569</c:v>
                      </c:pt>
                      <c:pt idx="673">
                        <c:v>44570</c:v>
                      </c:pt>
                      <c:pt idx="674">
                        <c:v>44571</c:v>
                      </c:pt>
                      <c:pt idx="675">
                        <c:v>44572</c:v>
                      </c:pt>
                      <c:pt idx="676">
                        <c:v>44573</c:v>
                      </c:pt>
                      <c:pt idx="677">
                        <c:v>44574</c:v>
                      </c:pt>
                      <c:pt idx="678">
                        <c:v>44575</c:v>
                      </c:pt>
                      <c:pt idx="679">
                        <c:v>44576</c:v>
                      </c:pt>
                      <c:pt idx="680">
                        <c:v>44577</c:v>
                      </c:pt>
                      <c:pt idx="681">
                        <c:v>44578</c:v>
                      </c:pt>
                      <c:pt idx="682">
                        <c:v>44579</c:v>
                      </c:pt>
                      <c:pt idx="683">
                        <c:v>44580</c:v>
                      </c:pt>
                      <c:pt idx="684">
                        <c:v>44581</c:v>
                      </c:pt>
                      <c:pt idx="685">
                        <c:v>44582</c:v>
                      </c:pt>
                      <c:pt idx="686">
                        <c:v>44583</c:v>
                      </c:pt>
                      <c:pt idx="687">
                        <c:v>44584</c:v>
                      </c:pt>
                      <c:pt idx="688">
                        <c:v>44585</c:v>
                      </c:pt>
                      <c:pt idx="689">
                        <c:v>44586</c:v>
                      </c:pt>
                      <c:pt idx="690">
                        <c:v>44587</c:v>
                      </c:pt>
                      <c:pt idx="691">
                        <c:v>44588</c:v>
                      </c:pt>
                      <c:pt idx="692">
                        <c:v>44589</c:v>
                      </c:pt>
                      <c:pt idx="693">
                        <c:v>44590</c:v>
                      </c:pt>
                      <c:pt idx="694">
                        <c:v>44591</c:v>
                      </c:pt>
                      <c:pt idx="695">
                        <c:v>44592</c:v>
                      </c:pt>
                      <c:pt idx="696">
                        <c:v>44593</c:v>
                      </c:pt>
                      <c:pt idx="697">
                        <c:v>44594</c:v>
                      </c:pt>
                      <c:pt idx="698">
                        <c:v>44595</c:v>
                      </c:pt>
                      <c:pt idx="699">
                        <c:v>44596</c:v>
                      </c:pt>
                      <c:pt idx="700">
                        <c:v>44597</c:v>
                      </c:pt>
                      <c:pt idx="701">
                        <c:v>44598</c:v>
                      </c:pt>
                      <c:pt idx="702">
                        <c:v>44599</c:v>
                      </c:pt>
                      <c:pt idx="703">
                        <c:v>44600</c:v>
                      </c:pt>
                      <c:pt idx="704">
                        <c:v>44601</c:v>
                      </c:pt>
                      <c:pt idx="705">
                        <c:v>44602</c:v>
                      </c:pt>
                      <c:pt idx="706">
                        <c:v>44603</c:v>
                      </c:pt>
                      <c:pt idx="707">
                        <c:v>44604</c:v>
                      </c:pt>
                      <c:pt idx="708">
                        <c:v>44605</c:v>
                      </c:pt>
                      <c:pt idx="709">
                        <c:v>44606</c:v>
                      </c:pt>
                      <c:pt idx="710">
                        <c:v>44607</c:v>
                      </c:pt>
                      <c:pt idx="711">
                        <c:v>44608</c:v>
                      </c:pt>
                      <c:pt idx="712">
                        <c:v>44609</c:v>
                      </c:pt>
                      <c:pt idx="713">
                        <c:v>44610</c:v>
                      </c:pt>
                      <c:pt idx="714">
                        <c:v>44611</c:v>
                      </c:pt>
                      <c:pt idx="715">
                        <c:v>44612</c:v>
                      </c:pt>
                      <c:pt idx="716">
                        <c:v>44613</c:v>
                      </c:pt>
                      <c:pt idx="717">
                        <c:v>44614</c:v>
                      </c:pt>
                      <c:pt idx="718">
                        <c:v>44615</c:v>
                      </c:pt>
                      <c:pt idx="719">
                        <c:v>44616</c:v>
                      </c:pt>
                      <c:pt idx="720">
                        <c:v>44617</c:v>
                      </c:pt>
                      <c:pt idx="721">
                        <c:v>44618</c:v>
                      </c:pt>
                      <c:pt idx="722">
                        <c:v>44619</c:v>
                      </c:pt>
                      <c:pt idx="723">
                        <c:v>44620</c:v>
                      </c:pt>
                      <c:pt idx="724">
                        <c:v>44621</c:v>
                      </c:pt>
                      <c:pt idx="725">
                        <c:v>44622</c:v>
                      </c:pt>
                      <c:pt idx="726">
                        <c:v>44623</c:v>
                      </c:pt>
                      <c:pt idx="727">
                        <c:v>44624</c:v>
                      </c:pt>
                      <c:pt idx="728">
                        <c:v>44625</c:v>
                      </c:pt>
                      <c:pt idx="729">
                        <c:v>44626</c:v>
                      </c:pt>
                      <c:pt idx="730">
                        <c:v>44627</c:v>
                      </c:pt>
                      <c:pt idx="731">
                        <c:v>44628</c:v>
                      </c:pt>
                      <c:pt idx="732">
                        <c:v>44629</c:v>
                      </c:pt>
                      <c:pt idx="733">
                        <c:v>44630</c:v>
                      </c:pt>
                      <c:pt idx="734">
                        <c:v>44631</c:v>
                      </c:pt>
                      <c:pt idx="735">
                        <c:v>44632</c:v>
                      </c:pt>
                      <c:pt idx="736">
                        <c:v>44633</c:v>
                      </c:pt>
                      <c:pt idx="737">
                        <c:v>44634</c:v>
                      </c:pt>
                      <c:pt idx="738">
                        <c:v>44635</c:v>
                      </c:pt>
                      <c:pt idx="739">
                        <c:v>44636</c:v>
                      </c:pt>
                      <c:pt idx="740">
                        <c:v>44637</c:v>
                      </c:pt>
                      <c:pt idx="741">
                        <c:v>44638</c:v>
                      </c:pt>
                      <c:pt idx="742">
                        <c:v>44639</c:v>
                      </c:pt>
                      <c:pt idx="743">
                        <c:v>44640</c:v>
                      </c:pt>
                      <c:pt idx="744">
                        <c:v>44641</c:v>
                      </c:pt>
                      <c:pt idx="745">
                        <c:v>44642</c:v>
                      </c:pt>
                      <c:pt idx="746">
                        <c:v>44643</c:v>
                      </c:pt>
                      <c:pt idx="747">
                        <c:v>44644</c:v>
                      </c:pt>
                      <c:pt idx="748">
                        <c:v>44645</c:v>
                      </c:pt>
                      <c:pt idx="749">
                        <c:v>44646</c:v>
                      </c:pt>
                      <c:pt idx="750">
                        <c:v>44647</c:v>
                      </c:pt>
                      <c:pt idx="751">
                        <c:v>44648</c:v>
                      </c:pt>
                      <c:pt idx="752">
                        <c:v>44649</c:v>
                      </c:pt>
                      <c:pt idx="753">
                        <c:v>44650</c:v>
                      </c:pt>
                      <c:pt idx="754">
                        <c:v>44651</c:v>
                      </c:pt>
                      <c:pt idx="755">
                        <c:v>44652</c:v>
                      </c:pt>
                      <c:pt idx="756">
                        <c:v>44653</c:v>
                      </c:pt>
                      <c:pt idx="757">
                        <c:v>44654</c:v>
                      </c:pt>
                      <c:pt idx="758">
                        <c:v>44655</c:v>
                      </c:pt>
                      <c:pt idx="759">
                        <c:v>44656</c:v>
                      </c:pt>
                      <c:pt idx="760">
                        <c:v>44657</c:v>
                      </c:pt>
                      <c:pt idx="761">
                        <c:v>44658</c:v>
                      </c:pt>
                      <c:pt idx="762">
                        <c:v>44659</c:v>
                      </c:pt>
                      <c:pt idx="763">
                        <c:v>44660</c:v>
                      </c:pt>
                      <c:pt idx="764">
                        <c:v>44661</c:v>
                      </c:pt>
                      <c:pt idx="765">
                        <c:v>44662</c:v>
                      </c:pt>
                      <c:pt idx="766">
                        <c:v>44663</c:v>
                      </c:pt>
                      <c:pt idx="767">
                        <c:v>44664</c:v>
                      </c:pt>
                      <c:pt idx="768">
                        <c:v>44665</c:v>
                      </c:pt>
                      <c:pt idx="769">
                        <c:v>44666</c:v>
                      </c:pt>
                      <c:pt idx="770">
                        <c:v>44667</c:v>
                      </c:pt>
                      <c:pt idx="771">
                        <c:v>44668</c:v>
                      </c:pt>
                      <c:pt idx="772">
                        <c:v>44669</c:v>
                      </c:pt>
                      <c:pt idx="773">
                        <c:v>44670</c:v>
                      </c:pt>
                      <c:pt idx="774">
                        <c:v>44671</c:v>
                      </c:pt>
                      <c:pt idx="775">
                        <c:v>44672</c:v>
                      </c:pt>
                      <c:pt idx="776">
                        <c:v>44673</c:v>
                      </c:pt>
                      <c:pt idx="777">
                        <c:v>44674</c:v>
                      </c:pt>
                      <c:pt idx="778">
                        <c:v>44675</c:v>
                      </c:pt>
                      <c:pt idx="779">
                        <c:v>44676</c:v>
                      </c:pt>
                      <c:pt idx="780">
                        <c:v>44677</c:v>
                      </c:pt>
                      <c:pt idx="781">
                        <c:v>44678</c:v>
                      </c:pt>
                      <c:pt idx="782">
                        <c:v>44679</c:v>
                      </c:pt>
                      <c:pt idx="783">
                        <c:v>44680</c:v>
                      </c:pt>
                      <c:pt idx="784">
                        <c:v>44681</c:v>
                      </c:pt>
                      <c:pt idx="785">
                        <c:v>44682</c:v>
                      </c:pt>
                      <c:pt idx="786">
                        <c:v>44683</c:v>
                      </c:pt>
                      <c:pt idx="787">
                        <c:v>44684</c:v>
                      </c:pt>
                      <c:pt idx="788">
                        <c:v>44685</c:v>
                      </c:pt>
                      <c:pt idx="789">
                        <c:v>44686</c:v>
                      </c:pt>
                      <c:pt idx="790">
                        <c:v>44687</c:v>
                      </c:pt>
                      <c:pt idx="791">
                        <c:v>44688</c:v>
                      </c:pt>
                      <c:pt idx="792">
                        <c:v>44689</c:v>
                      </c:pt>
                      <c:pt idx="793">
                        <c:v>44690</c:v>
                      </c:pt>
                      <c:pt idx="794">
                        <c:v>44691</c:v>
                      </c:pt>
                      <c:pt idx="795">
                        <c:v>44692</c:v>
                      </c:pt>
                      <c:pt idx="796">
                        <c:v>44693</c:v>
                      </c:pt>
                      <c:pt idx="797">
                        <c:v>44694</c:v>
                      </c:pt>
                      <c:pt idx="798">
                        <c:v>44695</c:v>
                      </c:pt>
                      <c:pt idx="799">
                        <c:v>44696</c:v>
                      </c:pt>
                      <c:pt idx="800">
                        <c:v>44697</c:v>
                      </c:pt>
                      <c:pt idx="801">
                        <c:v>44698</c:v>
                      </c:pt>
                      <c:pt idx="802">
                        <c:v>44699</c:v>
                      </c:pt>
                      <c:pt idx="803">
                        <c:v>44700</c:v>
                      </c:pt>
                      <c:pt idx="804">
                        <c:v>44701</c:v>
                      </c:pt>
                      <c:pt idx="805">
                        <c:v>44702</c:v>
                      </c:pt>
                      <c:pt idx="806">
                        <c:v>44703</c:v>
                      </c:pt>
                      <c:pt idx="807">
                        <c:v>44704</c:v>
                      </c:pt>
                      <c:pt idx="808">
                        <c:v>44705</c:v>
                      </c:pt>
                      <c:pt idx="809">
                        <c:v>44706</c:v>
                      </c:pt>
                      <c:pt idx="810">
                        <c:v>44707</c:v>
                      </c:pt>
                      <c:pt idx="811">
                        <c:v>44708</c:v>
                      </c:pt>
                      <c:pt idx="812">
                        <c:v>44709</c:v>
                      </c:pt>
                      <c:pt idx="813">
                        <c:v>44710</c:v>
                      </c:pt>
                      <c:pt idx="814">
                        <c:v>44711</c:v>
                      </c:pt>
                      <c:pt idx="815">
                        <c:v>44712</c:v>
                      </c:pt>
                      <c:pt idx="816">
                        <c:v>44713</c:v>
                      </c:pt>
                      <c:pt idx="817">
                        <c:v>44714</c:v>
                      </c:pt>
                      <c:pt idx="818">
                        <c:v>44715</c:v>
                      </c:pt>
                      <c:pt idx="819">
                        <c:v>44716</c:v>
                      </c:pt>
                      <c:pt idx="820">
                        <c:v>44717</c:v>
                      </c:pt>
                      <c:pt idx="821">
                        <c:v>44718</c:v>
                      </c:pt>
                      <c:pt idx="822">
                        <c:v>44719</c:v>
                      </c:pt>
                      <c:pt idx="823">
                        <c:v>44720</c:v>
                      </c:pt>
                      <c:pt idx="824">
                        <c:v>44721</c:v>
                      </c:pt>
                      <c:pt idx="825">
                        <c:v>44722</c:v>
                      </c:pt>
                      <c:pt idx="826">
                        <c:v>44723</c:v>
                      </c:pt>
                      <c:pt idx="827">
                        <c:v>44724</c:v>
                      </c:pt>
                      <c:pt idx="828">
                        <c:v>44725</c:v>
                      </c:pt>
                      <c:pt idx="829">
                        <c:v>44726</c:v>
                      </c:pt>
                      <c:pt idx="830">
                        <c:v>44727</c:v>
                      </c:pt>
                      <c:pt idx="831">
                        <c:v>44728</c:v>
                      </c:pt>
                      <c:pt idx="832">
                        <c:v>44729</c:v>
                      </c:pt>
                      <c:pt idx="833">
                        <c:v>44730</c:v>
                      </c:pt>
                      <c:pt idx="834">
                        <c:v>44731</c:v>
                      </c:pt>
                      <c:pt idx="835">
                        <c:v>44732</c:v>
                      </c:pt>
                      <c:pt idx="836">
                        <c:v>44733</c:v>
                      </c:pt>
                      <c:pt idx="837">
                        <c:v>44734</c:v>
                      </c:pt>
                      <c:pt idx="838">
                        <c:v>44735</c:v>
                      </c:pt>
                      <c:pt idx="839">
                        <c:v>44736</c:v>
                      </c:pt>
                      <c:pt idx="840">
                        <c:v>44737</c:v>
                      </c:pt>
                      <c:pt idx="841">
                        <c:v>44738</c:v>
                      </c:pt>
                      <c:pt idx="842">
                        <c:v>44739</c:v>
                      </c:pt>
                      <c:pt idx="843">
                        <c:v>44740</c:v>
                      </c:pt>
                      <c:pt idx="844">
                        <c:v>44741</c:v>
                      </c:pt>
                      <c:pt idx="845">
                        <c:v>44742</c:v>
                      </c:pt>
                      <c:pt idx="846">
                        <c:v>44743</c:v>
                      </c:pt>
                      <c:pt idx="847">
                        <c:v>44744</c:v>
                      </c:pt>
                      <c:pt idx="848">
                        <c:v>44745</c:v>
                      </c:pt>
                      <c:pt idx="849">
                        <c:v>44746</c:v>
                      </c:pt>
                      <c:pt idx="850">
                        <c:v>44747</c:v>
                      </c:pt>
                      <c:pt idx="851">
                        <c:v>44748</c:v>
                      </c:pt>
                      <c:pt idx="852">
                        <c:v>44749</c:v>
                      </c:pt>
                      <c:pt idx="853">
                        <c:v>44750</c:v>
                      </c:pt>
                      <c:pt idx="854">
                        <c:v>44751</c:v>
                      </c:pt>
                      <c:pt idx="855">
                        <c:v>44752</c:v>
                      </c:pt>
                      <c:pt idx="856">
                        <c:v>44753</c:v>
                      </c:pt>
                      <c:pt idx="857">
                        <c:v>44754</c:v>
                      </c:pt>
                      <c:pt idx="858">
                        <c:v>44755</c:v>
                      </c:pt>
                      <c:pt idx="859">
                        <c:v>44756</c:v>
                      </c:pt>
                      <c:pt idx="860">
                        <c:v>44757</c:v>
                      </c:pt>
                      <c:pt idx="861">
                        <c:v>44758</c:v>
                      </c:pt>
                      <c:pt idx="862">
                        <c:v>44759</c:v>
                      </c:pt>
                      <c:pt idx="863">
                        <c:v>44760</c:v>
                      </c:pt>
                      <c:pt idx="864">
                        <c:v>44761</c:v>
                      </c:pt>
                      <c:pt idx="865">
                        <c:v>44762</c:v>
                      </c:pt>
                      <c:pt idx="866">
                        <c:v>44763</c:v>
                      </c:pt>
                      <c:pt idx="867">
                        <c:v>44764</c:v>
                      </c:pt>
                      <c:pt idx="868">
                        <c:v>44765</c:v>
                      </c:pt>
                      <c:pt idx="869">
                        <c:v>44766</c:v>
                      </c:pt>
                      <c:pt idx="870">
                        <c:v>44767</c:v>
                      </c:pt>
                      <c:pt idx="871">
                        <c:v>44768</c:v>
                      </c:pt>
                      <c:pt idx="872">
                        <c:v>44769</c:v>
                      </c:pt>
                      <c:pt idx="873">
                        <c:v>44770</c:v>
                      </c:pt>
                      <c:pt idx="874">
                        <c:v>44771</c:v>
                      </c:pt>
                      <c:pt idx="875">
                        <c:v>44772</c:v>
                      </c:pt>
                      <c:pt idx="876">
                        <c:v>44773</c:v>
                      </c:pt>
                      <c:pt idx="877">
                        <c:v>44774</c:v>
                      </c:pt>
                      <c:pt idx="878">
                        <c:v>44775</c:v>
                      </c:pt>
                      <c:pt idx="87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DailyData!$M$2:$M$881</c15:sqref>
                        </c15:formulaRef>
                      </c:ext>
                    </c:extLst>
                    <c:numCache>
                      <c:formatCode>0</c:formatCode>
                      <c:ptCount val="880"/>
                      <c:pt idx="0">
                        <c:v>426</c:v>
                      </c:pt>
                      <c:pt idx="1">
                        <c:v>409</c:v>
                      </c:pt>
                      <c:pt idx="2">
                        <c:v>391</c:v>
                      </c:pt>
                      <c:pt idx="3">
                        <c:v>314</c:v>
                      </c:pt>
                      <c:pt idx="4">
                        <c:v>464</c:v>
                      </c:pt>
                      <c:pt idx="5">
                        <c:v>437</c:v>
                      </c:pt>
                      <c:pt idx="6">
                        <c:v>425</c:v>
                      </c:pt>
                      <c:pt idx="7">
                        <c:v>415</c:v>
                      </c:pt>
                      <c:pt idx="8">
                        <c:v>469</c:v>
                      </c:pt>
                      <c:pt idx="9">
                        <c:v>366</c:v>
                      </c:pt>
                      <c:pt idx="10">
                        <c:v>343</c:v>
                      </c:pt>
                      <c:pt idx="11">
                        <c:v>351</c:v>
                      </c:pt>
                      <c:pt idx="12">
                        <c:v>346</c:v>
                      </c:pt>
                      <c:pt idx="13">
                        <c:v>352</c:v>
                      </c:pt>
                      <c:pt idx="14">
                        <c:v>403</c:v>
                      </c:pt>
                      <c:pt idx="15">
                        <c:v>482</c:v>
                      </c:pt>
                      <c:pt idx="16">
                        <c:v>347</c:v>
                      </c:pt>
                      <c:pt idx="17">
                        <c:v>308</c:v>
                      </c:pt>
                      <c:pt idx="18">
                        <c:v>398</c:v>
                      </c:pt>
                      <c:pt idx="19">
                        <c:v>374</c:v>
                      </c:pt>
                      <c:pt idx="20">
                        <c:v>371</c:v>
                      </c:pt>
                      <c:pt idx="21">
                        <c:v>453</c:v>
                      </c:pt>
                      <c:pt idx="22">
                        <c:v>549</c:v>
                      </c:pt>
                      <c:pt idx="23">
                        <c:v>342</c:v>
                      </c:pt>
                      <c:pt idx="24">
                        <c:v>290</c:v>
                      </c:pt>
                      <c:pt idx="25">
                        <c:v>407</c:v>
                      </c:pt>
                      <c:pt idx="26">
                        <c:v>358</c:v>
                      </c:pt>
                      <c:pt idx="27">
                        <c:v>320</c:v>
                      </c:pt>
                      <c:pt idx="28">
                        <c:v>454</c:v>
                      </c:pt>
                      <c:pt idx="29">
                        <c:v>617</c:v>
                      </c:pt>
                      <c:pt idx="30">
                        <c:v>283</c:v>
                      </c:pt>
                      <c:pt idx="31">
                        <c:v>285</c:v>
                      </c:pt>
                      <c:pt idx="32">
                        <c:v>326</c:v>
                      </c:pt>
                      <c:pt idx="33">
                        <c:v>340</c:v>
                      </c:pt>
                      <c:pt idx="34">
                        <c:v>443</c:v>
                      </c:pt>
                      <c:pt idx="35">
                        <c:v>604</c:v>
                      </c:pt>
                      <c:pt idx="36">
                        <c:v>147</c:v>
                      </c:pt>
                      <c:pt idx="37">
                        <c:v>429</c:v>
                      </c:pt>
                      <c:pt idx="38">
                        <c:v>340</c:v>
                      </c:pt>
                      <c:pt idx="39">
                        <c:v>388</c:v>
                      </c:pt>
                      <c:pt idx="40">
                        <c:v>433</c:v>
                      </c:pt>
                      <c:pt idx="41">
                        <c:v>369</c:v>
                      </c:pt>
                      <c:pt idx="42">
                        <c:v>299</c:v>
                      </c:pt>
                      <c:pt idx="43">
                        <c:v>394</c:v>
                      </c:pt>
                      <c:pt idx="44">
                        <c:v>429</c:v>
                      </c:pt>
                      <c:pt idx="45">
                        <c:v>505</c:v>
                      </c:pt>
                      <c:pt idx="46">
                        <c:v>323</c:v>
                      </c:pt>
                      <c:pt idx="47">
                        <c:v>199</c:v>
                      </c:pt>
                      <c:pt idx="48">
                        <c:v>512</c:v>
                      </c:pt>
                      <c:pt idx="49">
                        <c:v>680</c:v>
                      </c:pt>
                      <c:pt idx="50">
                        <c:v>844</c:v>
                      </c:pt>
                      <c:pt idx="51">
                        <c:v>477</c:v>
                      </c:pt>
                      <c:pt idx="52">
                        <c:v>360</c:v>
                      </c:pt>
                      <c:pt idx="53">
                        <c:v>221</c:v>
                      </c:pt>
                      <c:pt idx="54">
                        <c:v>471</c:v>
                      </c:pt>
                      <c:pt idx="55">
                        <c:v>611</c:v>
                      </c:pt>
                      <c:pt idx="56">
                        <c:v>741</c:v>
                      </c:pt>
                      <c:pt idx="57">
                        <c:v>841</c:v>
                      </c:pt>
                      <c:pt idx="58">
                        <c:v>430</c:v>
                      </c:pt>
                      <c:pt idx="59">
                        <c:v>420</c:v>
                      </c:pt>
                      <c:pt idx="60">
                        <c:v>493</c:v>
                      </c:pt>
                      <c:pt idx="61">
                        <c:v>512</c:v>
                      </c:pt>
                      <c:pt idx="62">
                        <c:v>277</c:v>
                      </c:pt>
                      <c:pt idx="63">
                        <c:v>504</c:v>
                      </c:pt>
                      <c:pt idx="64">
                        <c:v>704</c:v>
                      </c:pt>
                      <c:pt idx="65">
                        <c:v>472</c:v>
                      </c:pt>
                      <c:pt idx="66">
                        <c:v>470</c:v>
                      </c:pt>
                      <c:pt idx="67">
                        <c:v>414</c:v>
                      </c:pt>
                      <c:pt idx="68">
                        <c:v>167</c:v>
                      </c:pt>
                      <c:pt idx="69">
                        <c:v>284</c:v>
                      </c:pt>
                      <c:pt idx="70">
                        <c:v>494</c:v>
                      </c:pt>
                      <c:pt idx="71">
                        <c:v>526</c:v>
                      </c:pt>
                      <c:pt idx="72">
                        <c:v>452</c:v>
                      </c:pt>
                      <c:pt idx="73">
                        <c:v>435</c:v>
                      </c:pt>
                      <c:pt idx="74">
                        <c:v>391</c:v>
                      </c:pt>
                      <c:pt idx="75">
                        <c:v>413</c:v>
                      </c:pt>
                      <c:pt idx="76">
                        <c:v>349</c:v>
                      </c:pt>
                      <c:pt idx="77">
                        <c:v>419</c:v>
                      </c:pt>
                      <c:pt idx="78">
                        <c:v>509</c:v>
                      </c:pt>
                      <c:pt idx="79">
                        <c:v>328</c:v>
                      </c:pt>
                      <c:pt idx="80">
                        <c:v>292</c:v>
                      </c:pt>
                      <c:pt idx="81">
                        <c:v>410</c:v>
                      </c:pt>
                      <c:pt idx="82">
                        <c:v>368</c:v>
                      </c:pt>
                      <c:pt idx="83">
                        <c:v>358</c:v>
                      </c:pt>
                      <c:pt idx="84">
                        <c:v>668</c:v>
                      </c:pt>
                      <c:pt idx="85">
                        <c:v>517</c:v>
                      </c:pt>
                      <c:pt idx="86">
                        <c:v>442</c:v>
                      </c:pt>
                      <c:pt idx="87">
                        <c:v>555</c:v>
                      </c:pt>
                      <c:pt idx="88">
                        <c:v>362</c:v>
                      </c:pt>
                      <c:pt idx="89">
                        <c:v>503</c:v>
                      </c:pt>
                      <c:pt idx="90">
                        <c:v>637</c:v>
                      </c:pt>
                      <c:pt idx="91">
                        <c:v>236</c:v>
                      </c:pt>
                      <c:pt idx="92">
                        <c:v>37</c:v>
                      </c:pt>
                      <c:pt idx="93">
                        <c:v>135</c:v>
                      </c:pt>
                      <c:pt idx="94">
                        <c:v>318</c:v>
                      </c:pt>
                      <c:pt idx="95">
                        <c:v>330</c:v>
                      </c:pt>
                      <c:pt idx="96">
                        <c:v>525</c:v>
                      </c:pt>
                      <c:pt idx="97">
                        <c:v>421</c:v>
                      </c:pt>
                      <c:pt idx="98">
                        <c:v>570</c:v>
                      </c:pt>
                      <c:pt idx="99">
                        <c:v>387</c:v>
                      </c:pt>
                      <c:pt idx="100">
                        <c:v>347</c:v>
                      </c:pt>
                      <c:pt idx="101">
                        <c:v>400</c:v>
                      </c:pt>
                      <c:pt idx="102">
                        <c:v>402</c:v>
                      </c:pt>
                      <c:pt idx="103">
                        <c:v>386</c:v>
                      </c:pt>
                      <c:pt idx="104">
                        <c:v>397</c:v>
                      </c:pt>
                      <c:pt idx="105">
                        <c:v>421</c:v>
                      </c:pt>
                      <c:pt idx="106">
                        <c:v>323</c:v>
                      </c:pt>
                      <c:pt idx="107">
                        <c:v>223</c:v>
                      </c:pt>
                      <c:pt idx="108">
                        <c:v>215</c:v>
                      </c:pt>
                      <c:pt idx="109">
                        <c:v>105</c:v>
                      </c:pt>
                      <c:pt idx="110">
                        <c:v>255</c:v>
                      </c:pt>
                      <c:pt idx="111">
                        <c:v>371</c:v>
                      </c:pt>
                      <c:pt idx="112">
                        <c:v>453</c:v>
                      </c:pt>
                      <c:pt idx="113">
                        <c:v>388</c:v>
                      </c:pt>
                      <c:pt idx="114">
                        <c:v>292</c:v>
                      </c:pt>
                      <c:pt idx="115">
                        <c:v>298</c:v>
                      </c:pt>
                      <c:pt idx="116">
                        <c:v>266</c:v>
                      </c:pt>
                      <c:pt idx="117">
                        <c:v>252</c:v>
                      </c:pt>
                      <c:pt idx="118">
                        <c:v>376</c:v>
                      </c:pt>
                      <c:pt idx="119">
                        <c:v>352</c:v>
                      </c:pt>
                      <c:pt idx="120">
                        <c:v>359</c:v>
                      </c:pt>
                      <c:pt idx="121">
                        <c:v>125</c:v>
                      </c:pt>
                      <c:pt idx="122">
                        <c:v>219</c:v>
                      </c:pt>
                      <c:pt idx="123">
                        <c:v>340</c:v>
                      </c:pt>
                      <c:pt idx="124">
                        <c:v>320</c:v>
                      </c:pt>
                      <c:pt idx="125">
                        <c:v>323</c:v>
                      </c:pt>
                      <c:pt idx="126">
                        <c:v>326</c:v>
                      </c:pt>
                      <c:pt idx="127">
                        <c:v>290</c:v>
                      </c:pt>
                      <c:pt idx="128">
                        <c:v>236</c:v>
                      </c:pt>
                      <c:pt idx="129">
                        <c:v>288</c:v>
                      </c:pt>
                      <c:pt idx="130">
                        <c:v>192</c:v>
                      </c:pt>
                      <c:pt idx="131">
                        <c:v>251</c:v>
                      </c:pt>
                      <c:pt idx="132">
                        <c:v>336</c:v>
                      </c:pt>
                      <c:pt idx="133">
                        <c:v>445</c:v>
                      </c:pt>
                      <c:pt idx="134">
                        <c:v>395</c:v>
                      </c:pt>
                      <c:pt idx="135">
                        <c:v>301</c:v>
                      </c:pt>
                      <c:pt idx="136">
                        <c:v>364</c:v>
                      </c:pt>
                      <c:pt idx="137">
                        <c:v>301</c:v>
                      </c:pt>
                      <c:pt idx="138">
                        <c:v>214</c:v>
                      </c:pt>
                      <c:pt idx="139">
                        <c:v>166</c:v>
                      </c:pt>
                      <c:pt idx="140">
                        <c:v>272</c:v>
                      </c:pt>
                      <c:pt idx="141">
                        <c:v>188</c:v>
                      </c:pt>
                      <c:pt idx="142">
                        <c:v>249</c:v>
                      </c:pt>
                      <c:pt idx="143">
                        <c:v>179</c:v>
                      </c:pt>
                      <c:pt idx="144">
                        <c:v>301</c:v>
                      </c:pt>
                      <c:pt idx="145">
                        <c:v>276</c:v>
                      </c:pt>
                      <c:pt idx="146">
                        <c:v>301</c:v>
                      </c:pt>
                      <c:pt idx="147">
                        <c:v>453</c:v>
                      </c:pt>
                      <c:pt idx="148">
                        <c:v>272</c:v>
                      </c:pt>
                      <c:pt idx="149">
                        <c:v>294</c:v>
                      </c:pt>
                      <c:pt idx="150">
                        <c:v>346</c:v>
                      </c:pt>
                      <c:pt idx="151">
                        <c:v>302</c:v>
                      </c:pt>
                      <c:pt idx="152">
                        <c:v>333</c:v>
                      </c:pt>
                      <c:pt idx="153">
                        <c:v>319</c:v>
                      </c:pt>
                      <c:pt idx="154">
                        <c:v>385</c:v>
                      </c:pt>
                      <c:pt idx="155">
                        <c:v>329</c:v>
                      </c:pt>
                      <c:pt idx="156">
                        <c:v>266</c:v>
                      </c:pt>
                      <c:pt idx="157">
                        <c:v>301</c:v>
                      </c:pt>
                      <c:pt idx="158">
                        <c:v>276</c:v>
                      </c:pt>
                      <c:pt idx="159">
                        <c:v>249</c:v>
                      </c:pt>
                      <c:pt idx="160">
                        <c:v>224</c:v>
                      </c:pt>
                      <c:pt idx="161">
                        <c:v>366</c:v>
                      </c:pt>
                      <c:pt idx="162">
                        <c:v>320</c:v>
                      </c:pt>
                      <c:pt idx="163">
                        <c:v>314</c:v>
                      </c:pt>
                      <c:pt idx="164">
                        <c:v>339</c:v>
                      </c:pt>
                      <c:pt idx="165">
                        <c:v>303</c:v>
                      </c:pt>
                      <c:pt idx="166">
                        <c:v>268</c:v>
                      </c:pt>
                      <c:pt idx="167">
                        <c:v>349</c:v>
                      </c:pt>
                      <c:pt idx="168">
                        <c:v>432</c:v>
                      </c:pt>
                      <c:pt idx="169">
                        <c:v>275</c:v>
                      </c:pt>
                      <c:pt idx="170">
                        <c:v>243</c:v>
                      </c:pt>
                      <c:pt idx="171">
                        <c:v>248</c:v>
                      </c:pt>
                      <c:pt idx="172">
                        <c:v>164</c:v>
                      </c:pt>
                      <c:pt idx="173">
                        <c:v>97</c:v>
                      </c:pt>
                      <c:pt idx="174">
                        <c:v>255</c:v>
                      </c:pt>
                      <c:pt idx="175">
                        <c:v>331</c:v>
                      </c:pt>
                      <c:pt idx="176">
                        <c:v>306</c:v>
                      </c:pt>
                      <c:pt idx="177">
                        <c:v>277</c:v>
                      </c:pt>
                      <c:pt idx="178">
                        <c:v>319</c:v>
                      </c:pt>
                      <c:pt idx="179">
                        <c:v>296</c:v>
                      </c:pt>
                      <c:pt idx="180">
                        <c:v>306</c:v>
                      </c:pt>
                      <c:pt idx="181">
                        <c:v>339</c:v>
                      </c:pt>
                      <c:pt idx="182">
                        <c:v>407</c:v>
                      </c:pt>
                      <c:pt idx="183">
                        <c:v>360</c:v>
                      </c:pt>
                      <c:pt idx="184">
                        <c:v>381</c:v>
                      </c:pt>
                      <c:pt idx="185">
                        <c:v>312</c:v>
                      </c:pt>
                      <c:pt idx="186">
                        <c:v>299</c:v>
                      </c:pt>
                      <c:pt idx="187">
                        <c:v>310</c:v>
                      </c:pt>
                      <c:pt idx="188">
                        <c:v>283</c:v>
                      </c:pt>
                      <c:pt idx="189">
                        <c:v>245</c:v>
                      </c:pt>
                      <c:pt idx="190">
                        <c:v>365</c:v>
                      </c:pt>
                      <c:pt idx="191">
                        <c:v>194</c:v>
                      </c:pt>
                      <c:pt idx="192">
                        <c:v>173</c:v>
                      </c:pt>
                      <c:pt idx="193">
                        <c:v>291</c:v>
                      </c:pt>
                      <c:pt idx="194">
                        <c:v>327</c:v>
                      </c:pt>
                      <c:pt idx="195">
                        <c:v>211</c:v>
                      </c:pt>
                      <c:pt idx="196">
                        <c:v>78</c:v>
                      </c:pt>
                      <c:pt idx="197">
                        <c:v>142</c:v>
                      </c:pt>
                      <c:pt idx="198">
                        <c:v>90</c:v>
                      </c:pt>
                      <c:pt idx="199">
                        <c:v>207</c:v>
                      </c:pt>
                      <c:pt idx="200">
                        <c:v>248</c:v>
                      </c:pt>
                      <c:pt idx="201">
                        <c:v>303</c:v>
                      </c:pt>
                      <c:pt idx="202">
                        <c:v>383</c:v>
                      </c:pt>
                      <c:pt idx="203">
                        <c:v>388</c:v>
                      </c:pt>
                      <c:pt idx="204">
                        <c:v>419</c:v>
                      </c:pt>
                      <c:pt idx="205">
                        <c:v>276</c:v>
                      </c:pt>
                      <c:pt idx="206">
                        <c:v>374</c:v>
                      </c:pt>
                      <c:pt idx="207">
                        <c:v>352</c:v>
                      </c:pt>
                      <c:pt idx="208">
                        <c:v>382</c:v>
                      </c:pt>
                      <c:pt idx="209">
                        <c:v>401</c:v>
                      </c:pt>
                      <c:pt idx="210">
                        <c:v>534</c:v>
                      </c:pt>
                      <c:pt idx="211">
                        <c:v>432</c:v>
                      </c:pt>
                      <c:pt idx="212">
                        <c:v>346</c:v>
                      </c:pt>
                      <c:pt idx="213">
                        <c:v>327</c:v>
                      </c:pt>
                      <c:pt idx="214">
                        <c:v>369</c:v>
                      </c:pt>
                      <c:pt idx="215">
                        <c:v>285</c:v>
                      </c:pt>
                      <c:pt idx="216">
                        <c:v>181</c:v>
                      </c:pt>
                      <c:pt idx="217">
                        <c:v>454</c:v>
                      </c:pt>
                      <c:pt idx="218">
                        <c:v>423</c:v>
                      </c:pt>
                      <c:pt idx="219">
                        <c:v>320</c:v>
                      </c:pt>
                      <c:pt idx="220">
                        <c:v>392</c:v>
                      </c:pt>
                      <c:pt idx="221">
                        <c:v>387</c:v>
                      </c:pt>
                      <c:pt idx="222">
                        <c:v>340</c:v>
                      </c:pt>
                      <c:pt idx="223">
                        <c:v>331</c:v>
                      </c:pt>
                      <c:pt idx="224">
                        <c:v>562</c:v>
                      </c:pt>
                      <c:pt idx="225">
                        <c:v>527</c:v>
                      </c:pt>
                      <c:pt idx="226">
                        <c:v>319</c:v>
                      </c:pt>
                      <c:pt idx="227">
                        <c:v>428</c:v>
                      </c:pt>
                      <c:pt idx="228">
                        <c:v>429</c:v>
                      </c:pt>
                      <c:pt idx="229">
                        <c:v>330</c:v>
                      </c:pt>
                      <c:pt idx="230">
                        <c:v>229</c:v>
                      </c:pt>
                      <c:pt idx="231">
                        <c:v>450</c:v>
                      </c:pt>
                      <c:pt idx="232">
                        <c:v>442</c:v>
                      </c:pt>
                      <c:pt idx="233">
                        <c:v>363</c:v>
                      </c:pt>
                      <c:pt idx="234">
                        <c:v>261</c:v>
                      </c:pt>
                      <c:pt idx="235">
                        <c:v>93</c:v>
                      </c:pt>
                      <c:pt idx="236">
                        <c:v>314</c:v>
                      </c:pt>
                      <c:pt idx="237">
                        <c:v>286</c:v>
                      </c:pt>
                      <c:pt idx="238">
                        <c:v>434</c:v>
                      </c:pt>
                      <c:pt idx="239">
                        <c:v>422</c:v>
                      </c:pt>
                      <c:pt idx="240">
                        <c:v>283</c:v>
                      </c:pt>
                      <c:pt idx="241">
                        <c:v>306</c:v>
                      </c:pt>
                      <c:pt idx="242">
                        <c:v>333</c:v>
                      </c:pt>
                      <c:pt idx="243">
                        <c:v>331</c:v>
                      </c:pt>
                      <c:pt idx="244">
                        <c:v>360</c:v>
                      </c:pt>
                      <c:pt idx="245">
                        <c:v>367</c:v>
                      </c:pt>
                      <c:pt idx="246">
                        <c:v>368</c:v>
                      </c:pt>
                      <c:pt idx="247">
                        <c:v>371</c:v>
                      </c:pt>
                      <c:pt idx="248">
                        <c:v>302</c:v>
                      </c:pt>
                      <c:pt idx="249">
                        <c:v>318</c:v>
                      </c:pt>
                      <c:pt idx="250">
                        <c:v>349</c:v>
                      </c:pt>
                      <c:pt idx="251">
                        <c:v>391</c:v>
                      </c:pt>
                      <c:pt idx="252">
                        <c:v>496</c:v>
                      </c:pt>
                      <c:pt idx="253">
                        <c:v>390</c:v>
                      </c:pt>
                      <c:pt idx="254">
                        <c:v>281</c:v>
                      </c:pt>
                      <c:pt idx="255">
                        <c:v>345</c:v>
                      </c:pt>
                      <c:pt idx="256">
                        <c:v>266</c:v>
                      </c:pt>
                      <c:pt idx="257">
                        <c:v>344</c:v>
                      </c:pt>
                      <c:pt idx="258">
                        <c:v>372</c:v>
                      </c:pt>
                      <c:pt idx="259">
                        <c:v>430</c:v>
                      </c:pt>
                      <c:pt idx="260">
                        <c:v>361</c:v>
                      </c:pt>
                      <c:pt idx="261">
                        <c:v>281</c:v>
                      </c:pt>
                      <c:pt idx="262">
                        <c:v>367</c:v>
                      </c:pt>
                      <c:pt idx="263">
                        <c:v>160</c:v>
                      </c:pt>
                      <c:pt idx="264">
                        <c:v>134</c:v>
                      </c:pt>
                      <c:pt idx="265">
                        <c:v>311</c:v>
                      </c:pt>
                      <c:pt idx="266">
                        <c:v>239</c:v>
                      </c:pt>
                      <c:pt idx="267">
                        <c:v>51</c:v>
                      </c:pt>
                      <c:pt idx="268">
                        <c:v>183</c:v>
                      </c:pt>
                      <c:pt idx="269">
                        <c:v>211</c:v>
                      </c:pt>
                      <c:pt idx="270">
                        <c:v>198</c:v>
                      </c:pt>
                      <c:pt idx="271">
                        <c:v>264</c:v>
                      </c:pt>
                      <c:pt idx="272">
                        <c:v>273</c:v>
                      </c:pt>
                      <c:pt idx="273">
                        <c:v>287</c:v>
                      </c:pt>
                      <c:pt idx="274">
                        <c:v>166</c:v>
                      </c:pt>
                      <c:pt idx="275">
                        <c:v>215</c:v>
                      </c:pt>
                      <c:pt idx="276">
                        <c:v>226</c:v>
                      </c:pt>
                      <c:pt idx="277">
                        <c:v>327</c:v>
                      </c:pt>
                      <c:pt idx="278">
                        <c:v>359</c:v>
                      </c:pt>
                      <c:pt idx="279">
                        <c:v>386</c:v>
                      </c:pt>
                      <c:pt idx="280">
                        <c:v>280</c:v>
                      </c:pt>
                      <c:pt idx="281">
                        <c:v>340</c:v>
                      </c:pt>
                      <c:pt idx="282">
                        <c:v>176</c:v>
                      </c:pt>
                      <c:pt idx="283">
                        <c:v>170</c:v>
                      </c:pt>
                      <c:pt idx="284">
                        <c:v>158</c:v>
                      </c:pt>
                      <c:pt idx="285">
                        <c:v>190</c:v>
                      </c:pt>
                      <c:pt idx="286">
                        <c:v>247</c:v>
                      </c:pt>
                      <c:pt idx="287">
                        <c:v>361</c:v>
                      </c:pt>
                      <c:pt idx="288">
                        <c:v>233</c:v>
                      </c:pt>
                      <c:pt idx="289">
                        <c:v>245</c:v>
                      </c:pt>
                      <c:pt idx="290">
                        <c:v>350</c:v>
                      </c:pt>
                      <c:pt idx="291">
                        <c:v>220</c:v>
                      </c:pt>
                      <c:pt idx="292">
                        <c:v>100</c:v>
                      </c:pt>
                      <c:pt idx="293">
                        <c:v>79</c:v>
                      </c:pt>
                      <c:pt idx="294">
                        <c:v>235</c:v>
                      </c:pt>
                      <c:pt idx="295">
                        <c:v>395</c:v>
                      </c:pt>
                      <c:pt idx="296">
                        <c:v>362</c:v>
                      </c:pt>
                      <c:pt idx="297">
                        <c:v>357</c:v>
                      </c:pt>
                      <c:pt idx="298">
                        <c:v>372</c:v>
                      </c:pt>
                      <c:pt idx="299">
                        <c:v>164</c:v>
                      </c:pt>
                      <c:pt idx="300">
                        <c:v>441</c:v>
                      </c:pt>
                      <c:pt idx="301">
                        <c:v>298</c:v>
                      </c:pt>
                      <c:pt idx="302">
                        <c:v>323</c:v>
                      </c:pt>
                      <c:pt idx="303">
                        <c:v>321</c:v>
                      </c:pt>
                      <c:pt idx="304">
                        <c:v>326</c:v>
                      </c:pt>
                      <c:pt idx="305">
                        <c:v>274</c:v>
                      </c:pt>
                      <c:pt idx="306">
                        <c:v>198</c:v>
                      </c:pt>
                      <c:pt idx="307">
                        <c:v>169</c:v>
                      </c:pt>
                      <c:pt idx="308">
                        <c:v>205</c:v>
                      </c:pt>
                      <c:pt idx="309">
                        <c:v>117</c:v>
                      </c:pt>
                      <c:pt idx="310">
                        <c:v>90</c:v>
                      </c:pt>
                      <c:pt idx="311">
                        <c:v>120</c:v>
                      </c:pt>
                      <c:pt idx="312">
                        <c:v>233</c:v>
                      </c:pt>
                      <c:pt idx="313">
                        <c:v>344</c:v>
                      </c:pt>
                      <c:pt idx="314">
                        <c:v>237</c:v>
                      </c:pt>
                      <c:pt idx="315">
                        <c:v>352</c:v>
                      </c:pt>
                      <c:pt idx="316">
                        <c:v>369</c:v>
                      </c:pt>
                      <c:pt idx="317">
                        <c:v>300</c:v>
                      </c:pt>
                      <c:pt idx="318">
                        <c:v>342</c:v>
                      </c:pt>
                      <c:pt idx="319">
                        <c:v>259</c:v>
                      </c:pt>
                      <c:pt idx="320">
                        <c:v>307</c:v>
                      </c:pt>
                      <c:pt idx="321">
                        <c:v>158</c:v>
                      </c:pt>
                      <c:pt idx="322">
                        <c:v>239</c:v>
                      </c:pt>
                      <c:pt idx="323">
                        <c:v>404</c:v>
                      </c:pt>
                      <c:pt idx="324">
                        <c:v>247</c:v>
                      </c:pt>
                      <c:pt idx="325">
                        <c:v>227</c:v>
                      </c:pt>
                      <c:pt idx="326">
                        <c:v>230</c:v>
                      </c:pt>
                      <c:pt idx="327">
                        <c:v>216</c:v>
                      </c:pt>
                      <c:pt idx="328">
                        <c:v>291</c:v>
                      </c:pt>
                      <c:pt idx="329">
                        <c:v>387</c:v>
                      </c:pt>
                      <c:pt idx="330">
                        <c:v>519</c:v>
                      </c:pt>
                      <c:pt idx="331">
                        <c:v>176</c:v>
                      </c:pt>
                      <c:pt idx="332">
                        <c:v>170</c:v>
                      </c:pt>
                      <c:pt idx="333">
                        <c:v>247</c:v>
                      </c:pt>
                      <c:pt idx="334">
                        <c:v>299</c:v>
                      </c:pt>
                      <c:pt idx="335">
                        <c:v>141</c:v>
                      </c:pt>
                      <c:pt idx="336">
                        <c:v>175</c:v>
                      </c:pt>
                      <c:pt idx="337">
                        <c:v>351</c:v>
                      </c:pt>
                      <c:pt idx="338">
                        <c:v>225</c:v>
                      </c:pt>
                      <c:pt idx="339">
                        <c:v>342</c:v>
                      </c:pt>
                      <c:pt idx="340">
                        <c:v>267</c:v>
                      </c:pt>
                      <c:pt idx="341">
                        <c:v>179</c:v>
                      </c:pt>
                      <c:pt idx="342">
                        <c:v>111</c:v>
                      </c:pt>
                      <c:pt idx="343">
                        <c:v>159</c:v>
                      </c:pt>
                      <c:pt idx="344">
                        <c:v>120</c:v>
                      </c:pt>
                      <c:pt idx="345">
                        <c:v>38</c:v>
                      </c:pt>
                      <c:pt idx="346">
                        <c:v>106</c:v>
                      </c:pt>
                      <c:pt idx="347">
                        <c:v>73</c:v>
                      </c:pt>
                      <c:pt idx="348">
                        <c:v>89</c:v>
                      </c:pt>
                      <c:pt idx="349">
                        <c:v>145</c:v>
                      </c:pt>
                      <c:pt idx="350">
                        <c:v>362</c:v>
                      </c:pt>
                      <c:pt idx="351">
                        <c:v>366</c:v>
                      </c:pt>
                      <c:pt idx="352">
                        <c:v>303</c:v>
                      </c:pt>
                      <c:pt idx="353">
                        <c:v>333</c:v>
                      </c:pt>
                      <c:pt idx="354">
                        <c:v>298</c:v>
                      </c:pt>
                      <c:pt idx="355">
                        <c:v>302</c:v>
                      </c:pt>
                      <c:pt idx="356">
                        <c:v>352</c:v>
                      </c:pt>
                      <c:pt idx="357">
                        <c:v>453</c:v>
                      </c:pt>
                      <c:pt idx="358">
                        <c:v>527</c:v>
                      </c:pt>
                      <c:pt idx="359">
                        <c:v>170</c:v>
                      </c:pt>
                      <c:pt idx="360">
                        <c:v>67</c:v>
                      </c:pt>
                      <c:pt idx="361">
                        <c:v>278</c:v>
                      </c:pt>
                      <c:pt idx="362">
                        <c:v>362</c:v>
                      </c:pt>
                      <c:pt idx="363">
                        <c:v>292</c:v>
                      </c:pt>
                      <c:pt idx="364">
                        <c:v>490</c:v>
                      </c:pt>
                      <c:pt idx="365">
                        <c:v>450</c:v>
                      </c:pt>
                      <c:pt idx="366">
                        <c:v>352</c:v>
                      </c:pt>
                      <c:pt idx="367">
                        <c:v>330</c:v>
                      </c:pt>
                      <c:pt idx="368">
                        <c:v>342</c:v>
                      </c:pt>
                      <c:pt idx="369">
                        <c:v>411</c:v>
                      </c:pt>
                      <c:pt idx="370">
                        <c:v>373</c:v>
                      </c:pt>
                      <c:pt idx="371">
                        <c:v>619</c:v>
                      </c:pt>
                      <c:pt idx="372">
                        <c:v>522</c:v>
                      </c:pt>
                      <c:pt idx="373">
                        <c:v>238</c:v>
                      </c:pt>
                      <c:pt idx="374">
                        <c:v>338</c:v>
                      </c:pt>
                      <c:pt idx="375">
                        <c:v>192</c:v>
                      </c:pt>
                      <c:pt idx="376">
                        <c:v>314</c:v>
                      </c:pt>
                      <c:pt idx="377">
                        <c:v>205</c:v>
                      </c:pt>
                      <c:pt idx="378">
                        <c:v>330</c:v>
                      </c:pt>
                      <c:pt idx="379">
                        <c:v>549</c:v>
                      </c:pt>
                      <c:pt idx="380">
                        <c:v>344</c:v>
                      </c:pt>
                      <c:pt idx="381">
                        <c:v>61</c:v>
                      </c:pt>
                      <c:pt idx="382">
                        <c:v>131</c:v>
                      </c:pt>
                      <c:pt idx="383">
                        <c:v>215</c:v>
                      </c:pt>
                      <c:pt idx="384">
                        <c:v>315</c:v>
                      </c:pt>
                      <c:pt idx="385">
                        <c:v>453</c:v>
                      </c:pt>
                      <c:pt idx="386">
                        <c:v>331</c:v>
                      </c:pt>
                      <c:pt idx="387">
                        <c:v>367</c:v>
                      </c:pt>
                      <c:pt idx="388">
                        <c:v>274</c:v>
                      </c:pt>
                      <c:pt idx="389">
                        <c:v>268</c:v>
                      </c:pt>
                      <c:pt idx="390">
                        <c:v>272</c:v>
                      </c:pt>
                      <c:pt idx="391">
                        <c:v>352</c:v>
                      </c:pt>
                      <c:pt idx="392">
                        <c:v>464</c:v>
                      </c:pt>
                      <c:pt idx="393">
                        <c:v>424</c:v>
                      </c:pt>
                      <c:pt idx="394">
                        <c:v>349</c:v>
                      </c:pt>
                      <c:pt idx="395">
                        <c:v>315</c:v>
                      </c:pt>
                      <c:pt idx="396">
                        <c:v>276</c:v>
                      </c:pt>
                      <c:pt idx="397">
                        <c:v>344</c:v>
                      </c:pt>
                      <c:pt idx="398">
                        <c:v>330</c:v>
                      </c:pt>
                      <c:pt idx="399">
                        <c:v>262</c:v>
                      </c:pt>
                      <c:pt idx="400">
                        <c:v>551</c:v>
                      </c:pt>
                      <c:pt idx="401">
                        <c:v>401</c:v>
                      </c:pt>
                      <c:pt idx="402">
                        <c:v>118</c:v>
                      </c:pt>
                      <c:pt idx="403">
                        <c:v>114</c:v>
                      </c:pt>
                      <c:pt idx="404">
                        <c:v>210</c:v>
                      </c:pt>
                      <c:pt idx="405">
                        <c:v>132</c:v>
                      </c:pt>
                      <c:pt idx="406">
                        <c:v>63</c:v>
                      </c:pt>
                      <c:pt idx="407">
                        <c:v>515</c:v>
                      </c:pt>
                      <c:pt idx="408">
                        <c:v>406</c:v>
                      </c:pt>
                      <c:pt idx="409">
                        <c:v>393</c:v>
                      </c:pt>
                      <c:pt idx="410">
                        <c:v>348</c:v>
                      </c:pt>
                      <c:pt idx="411">
                        <c:v>380</c:v>
                      </c:pt>
                      <c:pt idx="412">
                        <c:v>270</c:v>
                      </c:pt>
                      <c:pt idx="413">
                        <c:v>354</c:v>
                      </c:pt>
                      <c:pt idx="414">
                        <c:v>532</c:v>
                      </c:pt>
                      <c:pt idx="415">
                        <c:v>356</c:v>
                      </c:pt>
                      <c:pt idx="416">
                        <c:v>374</c:v>
                      </c:pt>
                      <c:pt idx="417">
                        <c:v>340</c:v>
                      </c:pt>
                      <c:pt idx="418">
                        <c:v>383</c:v>
                      </c:pt>
                      <c:pt idx="419">
                        <c:v>327</c:v>
                      </c:pt>
                      <c:pt idx="420">
                        <c:v>534</c:v>
                      </c:pt>
                      <c:pt idx="421">
                        <c:v>203</c:v>
                      </c:pt>
                      <c:pt idx="422">
                        <c:v>302</c:v>
                      </c:pt>
                      <c:pt idx="423">
                        <c:v>242</c:v>
                      </c:pt>
                      <c:pt idx="424">
                        <c:v>183</c:v>
                      </c:pt>
                      <c:pt idx="425">
                        <c:v>403</c:v>
                      </c:pt>
                      <c:pt idx="426">
                        <c:v>383</c:v>
                      </c:pt>
                      <c:pt idx="427">
                        <c:v>506</c:v>
                      </c:pt>
                      <c:pt idx="428">
                        <c:v>389</c:v>
                      </c:pt>
                      <c:pt idx="429">
                        <c:v>204</c:v>
                      </c:pt>
                      <c:pt idx="430">
                        <c:v>228</c:v>
                      </c:pt>
                      <c:pt idx="431">
                        <c:v>260</c:v>
                      </c:pt>
                      <c:pt idx="432">
                        <c:v>353</c:v>
                      </c:pt>
                      <c:pt idx="433">
                        <c:v>402</c:v>
                      </c:pt>
                      <c:pt idx="434">
                        <c:v>461</c:v>
                      </c:pt>
                      <c:pt idx="435">
                        <c:v>424</c:v>
                      </c:pt>
                      <c:pt idx="436">
                        <c:v>141</c:v>
                      </c:pt>
                      <c:pt idx="437">
                        <c:v>210</c:v>
                      </c:pt>
                      <c:pt idx="438">
                        <c:v>203</c:v>
                      </c:pt>
                      <c:pt idx="439">
                        <c:v>201</c:v>
                      </c:pt>
                      <c:pt idx="440">
                        <c:v>282</c:v>
                      </c:pt>
                      <c:pt idx="441">
                        <c:v>397</c:v>
                      </c:pt>
                      <c:pt idx="442">
                        <c:v>448</c:v>
                      </c:pt>
                      <c:pt idx="443">
                        <c:v>338</c:v>
                      </c:pt>
                      <c:pt idx="444">
                        <c:v>322</c:v>
                      </c:pt>
                      <c:pt idx="445">
                        <c:v>311</c:v>
                      </c:pt>
                      <c:pt idx="446">
                        <c:v>346</c:v>
                      </c:pt>
                      <c:pt idx="447">
                        <c:v>293</c:v>
                      </c:pt>
                      <c:pt idx="448">
                        <c:v>390</c:v>
                      </c:pt>
                      <c:pt idx="449">
                        <c:v>529</c:v>
                      </c:pt>
                      <c:pt idx="450">
                        <c:v>360</c:v>
                      </c:pt>
                      <c:pt idx="451">
                        <c:v>292</c:v>
                      </c:pt>
                      <c:pt idx="452">
                        <c:v>259</c:v>
                      </c:pt>
                      <c:pt idx="453">
                        <c:v>279</c:v>
                      </c:pt>
                      <c:pt idx="454">
                        <c:v>297</c:v>
                      </c:pt>
                      <c:pt idx="455">
                        <c:v>189</c:v>
                      </c:pt>
                      <c:pt idx="456">
                        <c:v>180</c:v>
                      </c:pt>
                      <c:pt idx="457">
                        <c:v>361</c:v>
                      </c:pt>
                      <c:pt idx="458">
                        <c:v>419</c:v>
                      </c:pt>
                      <c:pt idx="459">
                        <c:v>364</c:v>
                      </c:pt>
                      <c:pt idx="460">
                        <c:v>325</c:v>
                      </c:pt>
                      <c:pt idx="461">
                        <c:v>283</c:v>
                      </c:pt>
                      <c:pt idx="462">
                        <c:v>383</c:v>
                      </c:pt>
                      <c:pt idx="463">
                        <c:v>250</c:v>
                      </c:pt>
                      <c:pt idx="464">
                        <c:v>244</c:v>
                      </c:pt>
                      <c:pt idx="465">
                        <c:v>408</c:v>
                      </c:pt>
                      <c:pt idx="466">
                        <c:v>285</c:v>
                      </c:pt>
                      <c:pt idx="467">
                        <c:v>352</c:v>
                      </c:pt>
                      <c:pt idx="468">
                        <c:v>101</c:v>
                      </c:pt>
                      <c:pt idx="469">
                        <c:v>293</c:v>
                      </c:pt>
                      <c:pt idx="470">
                        <c:v>246</c:v>
                      </c:pt>
                      <c:pt idx="471">
                        <c:v>136</c:v>
                      </c:pt>
                      <c:pt idx="472">
                        <c:v>226</c:v>
                      </c:pt>
                      <c:pt idx="473">
                        <c:v>255</c:v>
                      </c:pt>
                      <c:pt idx="474">
                        <c:v>270</c:v>
                      </c:pt>
                      <c:pt idx="475">
                        <c:v>216</c:v>
                      </c:pt>
                      <c:pt idx="476">
                        <c:v>355</c:v>
                      </c:pt>
                      <c:pt idx="477">
                        <c:v>238</c:v>
                      </c:pt>
                      <c:pt idx="478">
                        <c:v>289</c:v>
                      </c:pt>
                      <c:pt idx="479">
                        <c:v>213</c:v>
                      </c:pt>
                      <c:pt idx="480">
                        <c:v>235</c:v>
                      </c:pt>
                      <c:pt idx="481">
                        <c:v>272</c:v>
                      </c:pt>
                      <c:pt idx="482">
                        <c:v>261</c:v>
                      </c:pt>
                      <c:pt idx="483">
                        <c:v>159</c:v>
                      </c:pt>
                      <c:pt idx="484">
                        <c:v>287</c:v>
                      </c:pt>
                      <c:pt idx="485">
                        <c:v>240</c:v>
                      </c:pt>
                      <c:pt idx="486">
                        <c:v>245</c:v>
                      </c:pt>
                      <c:pt idx="487">
                        <c:v>249</c:v>
                      </c:pt>
                      <c:pt idx="488">
                        <c:v>318</c:v>
                      </c:pt>
                      <c:pt idx="489">
                        <c:v>213</c:v>
                      </c:pt>
                      <c:pt idx="490">
                        <c:v>259</c:v>
                      </c:pt>
                      <c:pt idx="491">
                        <c:v>216</c:v>
                      </c:pt>
                      <c:pt idx="492">
                        <c:v>225</c:v>
                      </c:pt>
                      <c:pt idx="493">
                        <c:v>305</c:v>
                      </c:pt>
                      <c:pt idx="494">
                        <c:v>242</c:v>
                      </c:pt>
                      <c:pt idx="495">
                        <c:v>230</c:v>
                      </c:pt>
                      <c:pt idx="496">
                        <c:v>176</c:v>
                      </c:pt>
                      <c:pt idx="497">
                        <c:v>232</c:v>
                      </c:pt>
                      <c:pt idx="498">
                        <c:v>247</c:v>
                      </c:pt>
                      <c:pt idx="499">
                        <c:v>219</c:v>
                      </c:pt>
                      <c:pt idx="500">
                        <c:v>228</c:v>
                      </c:pt>
                      <c:pt idx="501">
                        <c:v>264</c:v>
                      </c:pt>
                      <c:pt idx="502">
                        <c:v>305</c:v>
                      </c:pt>
                      <c:pt idx="503">
                        <c:v>285</c:v>
                      </c:pt>
                      <c:pt idx="504">
                        <c:v>264</c:v>
                      </c:pt>
                      <c:pt idx="505">
                        <c:v>267</c:v>
                      </c:pt>
                      <c:pt idx="506">
                        <c:v>212</c:v>
                      </c:pt>
                      <c:pt idx="507">
                        <c:v>243</c:v>
                      </c:pt>
                      <c:pt idx="508">
                        <c:v>255</c:v>
                      </c:pt>
                      <c:pt idx="509">
                        <c:v>243</c:v>
                      </c:pt>
                      <c:pt idx="510">
                        <c:v>211</c:v>
                      </c:pt>
                      <c:pt idx="511">
                        <c:v>296</c:v>
                      </c:pt>
                      <c:pt idx="512">
                        <c:v>225</c:v>
                      </c:pt>
                      <c:pt idx="513">
                        <c:v>192</c:v>
                      </c:pt>
                      <c:pt idx="514">
                        <c:v>199</c:v>
                      </c:pt>
                      <c:pt idx="515">
                        <c:v>281</c:v>
                      </c:pt>
                      <c:pt idx="516">
                        <c:v>308</c:v>
                      </c:pt>
                      <c:pt idx="517">
                        <c:v>301</c:v>
                      </c:pt>
                      <c:pt idx="518">
                        <c:v>337</c:v>
                      </c:pt>
                      <c:pt idx="519">
                        <c:v>292</c:v>
                      </c:pt>
                      <c:pt idx="520">
                        <c:v>215</c:v>
                      </c:pt>
                      <c:pt idx="521">
                        <c:v>276</c:v>
                      </c:pt>
                      <c:pt idx="522">
                        <c:v>242</c:v>
                      </c:pt>
                      <c:pt idx="523">
                        <c:v>231</c:v>
                      </c:pt>
                      <c:pt idx="524">
                        <c:v>243</c:v>
                      </c:pt>
                      <c:pt idx="525">
                        <c:v>304</c:v>
                      </c:pt>
                      <c:pt idx="526">
                        <c:v>303</c:v>
                      </c:pt>
                      <c:pt idx="527">
                        <c:v>261</c:v>
                      </c:pt>
                      <c:pt idx="528">
                        <c:v>187</c:v>
                      </c:pt>
                      <c:pt idx="529">
                        <c:v>213</c:v>
                      </c:pt>
                      <c:pt idx="530">
                        <c:v>223</c:v>
                      </c:pt>
                      <c:pt idx="531">
                        <c:v>274</c:v>
                      </c:pt>
                      <c:pt idx="532">
                        <c:v>307</c:v>
                      </c:pt>
                      <c:pt idx="533">
                        <c:v>292</c:v>
                      </c:pt>
                      <c:pt idx="534">
                        <c:v>251</c:v>
                      </c:pt>
                      <c:pt idx="535">
                        <c:v>250</c:v>
                      </c:pt>
                      <c:pt idx="536">
                        <c:v>282</c:v>
                      </c:pt>
                      <c:pt idx="537">
                        <c:v>190</c:v>
                      </c:pt>
                      <c:pt idx="538">
                        <c:v>165</c:v>
                      </c:pt>
                      <c:pt idx="539">
                        <c:v>132</c:v>
                      </c:pt>
                      <c:pt idx="540">
                        <c:v>11</c:v>
                      </c:pt>
                      <c:pt idx="541">
                        <c:v>130</c:v>
                      </c:pt>
                      <c:pt idx="542">
                        <c:v>131</c:v>
                      </c:pt>
                      <c:pt idx="543">
                        <c:v>117</c:v>
                      </c:pt>
                      <c:pt idx="544">
                        <c:v>113</c:v>
                      </c:pt>
                      <c:pt idx="545">
                        <c:v>143</c:v>
                      </c:pt>
                      <c:pt idx="546">
                        <c:v>132</c:v>
                      </c:pt>
                      <c:pt idx="547">
                        <c:v>122</c:v>
                      </c:pt>
                      <c:pt idx="548">
                        <c:v>118</c:v>
                      </c:pt>
                      <c:pt idx="549">
                        <c:v>125</c:v>
                      </c:pt>
                      <c:pt idx="550">
                        <c:v>164</c:v>
                      </c:pt>
                      <c:pt idx="551">
                        <c:v>229</c:v>
                      </c:pt>
                      <c:pt idx="552">
                        <c:v>218</c:v>
                      </c:pt>
                      <c:pt idx="553">
                        <c:v>290</c:v>
                      </c:pt>
                      <c:pt idx="554">
                        <c:v>167</c:v>
                      </c:pt>
                      <c:pt idx="555">
                        <c:v>251</c:v>
                      </c:pt>
                      <c:pt idx="556">
                        <c:v>83</c:v>
                      </c:pt>
                      <c:pt idx="557">
                        <c:v>182</c:v>
                      </c:pt>
                      <c:pt idx="558">
                        <c:v>289</c:v>
                      </c:pt>
                      <c:pt idx="559">
                        <c:v>193</c:v>
                      </c:pt>
                      <c:pt idx="560">
                        <c:v>240</c:v>
                      </c:pt>
                      <c:pt idx="561">
                        <c:v>260</c:v>
                      </c:pt>
                      <c:pt idx="562">
                        <c:v>274</c:v>
                      </c:pt>
                      <c:pt idx="563">
                        <c:v>243</c:v>
                      </c:pt>
                      <c:pt idx="564">
                        <c:v>296</c:v>
                      </c:pt>
                      <c:pt idx="565">
                        <c:v>340</c:v>
                      </c:pt>
                      <c:pt idx="566">
                        <c:v>332</c:v>
                      </c:pt>
                      <c:pt idx="567">
                        <c:v>431</c:v>
                      </c:pt>
                      <c:pt idx="568">
                        <c:v>347</c:v>
                      </c:pt>
                      <c:pt idx="569">
                        <c:v>301</c:v>
                      </c:pt>
                      <c:pt idx="570">
                        <c:v>227</c:v>
                      </c:pt>
                      <c:pt idx="571">
                        <c:v>143</c:v>
                      </c:pt>
                      <c:pt idx="572">
                        <c:v>312</c:v>
                      </c:pt>
                      <c:pt idx="573">
                        <c:v>294</c:v>
                      </c:pt>
                      <c:pt idx="574">
                        <c:v>291</c:v>
                      </c:pt>
                      <c:pt idx="575">
                        <c:v>298</c:v>
                      </c:pt>
                      <c:pt idx="576">
                        <c:v>236</c:v>
                      </c:pt>
                      <c:pt idx="577">
                        <c:v>307</c:v>
                      </c:pt>
                      <c:pt idx="578">
                        <c:v>318</c:v>
                      </c:pt>
                      <c:pt idx="579">
                        <c:v>367</c:v>
                      </c:pt>
                      <c:pt idx="580">
                        <c:v>314</c:v>
                      </c:pt>
                      <c:pt idx="581">
                        <c:v>483</c:v>
                      </c:pt>
                      <c:pt idx="582">
                        <c:v>435</c:v>
                      </c:pt>
                      <c:pt idx="583">
                        <c:v>322</c:v>
                      </c:pt>
                      <c:pt idx="584">
                        <c:v>339</c:v>
                      </c:pt>
                      <c:pt idx="585">
                        <c:v>342</c:v>
                      </c:pt>
                      <c:pt idx="586">
                        <c:v>368</c:v>
                      </c:pt>
                      <c:pt idx="587">
                        <c:v>379</c:v>
                      </c:pt>
                      <c:pt idx="588">
                        <c:v>426</c:v>
                      </c:pt>
                      <c:pt idx="589">
                        <c:v>434</c:v>
                      </c:pt>
                      <c:pt idx="590">
                        <c:v>347</c:v>
                      </c:pt>
                      <c:pt idx="591">
                        <c:v>364</c:v>
                      </c:pt>
                      <c:pt idx="592">
                        <c:v>265</c:v>
                      </c:pt>
                      <c:pt idx="593">
                        <c:v>372</c:v>
                      </c:pt>
                      <c:pt idx="594">
                        <c:v>343</c:v>
                      </c:pt>
                      <c:pt idx="595">
                        <c:v>491</c:v>
                      </c:pt>
                      <c:pt idx="596">
                        <c:v>339</c:v>
                      </c:pt>
                      <c:pt idx="597">
                        <c:v>365</c:v>
                      </c:pt>
                      <c:pt idx="598">
                        <c:v>330</c:v>
                      </c:pt>
                      <c:pt idx="599">
                        <c:v>197</c:v>
                      </c:pt>
                      <c:pt idx="600">
                        <c:v>325</c:v>
                      </c:pt>
                      <c:pt idx="601">
                        <c:v>291</c:v>
                      </c:pt>
                      <c:pt idx="602">
                        <c:v>433</c:v>
                      </c:pt>
                      <c:pt idx="603">
                        <c:v>388</c:v>
                      </c:pt>
                      <c:pt idx="604">
                        <c:v>337</c:v>
                      </c:pt>
                      <c:pt idx="605">
                        <c:v>386</c:v>
                      </c:pt>
                      <c:pt idx="606">
                        <c:v>348</c:v>
                      </c:pt>
                      <c:pt idx="607">
                        <c:v>317</c:v>
                      </c:pt>
                      <c:pt idx="608">
                        <c:v>264</c:v>
                      </c:pt>
                      <c:pt idx="609">
                        <c:v>367</c:v>
                      </c:pt>
                      <c:pt idx="610">
                        <c:v>382</c:v>
                      </c:pt>
                      <c:pt idx="611">
                        <c:v>340</c:v>
                      </c:pt>
                      <c:pt idx="612">
                        <c:v>325</c:v>
                      </c:pt>
                      <c:pt idx="613">
                        <c:v>338</c:v>
                      </c:pt>
                      <c:pt idx="614">
                        <c:v>350</c:v>
                      </c:pt>
                      <c:pt idx="615">
                        <c:v>349</c:v>
                      </c:pt>
                      <c:pt idx="616">
                        <c:v>338</c:v>
                      </c:pt>
                      <c:pt idx="617">
                        <c:v>335</c:v>
                      </c:pt>
                      <c:pt idx="618">
                        <c:v>303</c:v>
                      </c:pt>
                      <c:pt idx="619">
                        <c:v>353</c:v>
                      </c:pt>
                      <c:pt idx="620">
                        <c:v>323</c:v>
                      </c:pt>
                      <c:pt idx="621">
                        <c:v>316</c:v>
                      </c:pt>
                      <c:pt idx="622">
                        <c:v>260</c:v>
                      </c:pt>
                      <c:pt idx="623">
                        <c:v>363</c:v>
                      </c:pt>
                      <c:pt idx="624">
                        <c:v>358</c:v>
                      </c:pt>
                      <c:pt idx="625">
                        <c:v>269</c:v>
                      </c:pt>
                      <c:pt idx="626">
                        <c:v>260</c:v>
                      </c:pt>
                      <c:pt idx="627">
                        <c:v>274</c:v>
                      </c:pt>
                      <c:pt idx="628">
                        <c:v>263</c:v>
                      </c:pt>
                      <c:pt idx="629">
                        <c:v>233</c:v>
                      </c:pt>
                      <c:pt idx="630">
                        <c:v>261</c:v>
                      </c:pt>
                      <c:pt idx="631">
                        <c:v>214</c:v>
                      </c:pt>
                      <c:pt idx="632">
                        <c:v>252</c:v>
                      </c:pt>
                      <c:pt idx="633">
                        <c:v>303</c:v>
                      </c:pt>
                      <c:pt idx="634">
                        <c:v>345</c:v>
                      </c:pt>
                      <c:pt idx="635">
                        <c:v>319</c:v>
                      </c:pt>
                      <c:pt idx="636">
                        <c:v>361</c:v>
                      </c:pt>
                      <c:pt idx="637">
                        <c:v>389</c:v>
                      </c:pt>
                      <c:pt idx="638">
                        <c:v>429</c:v>
                      </c:pt>
                      <c:pt idx="639">
                        <c:v>232</c:v>
                      </c:pt>
                      <c:pt idx="640">
                        <c:v>241</c:v>
                      </c:pt>
                      <c:pt idx="641">
                        <c:v>223</c:v>
                      </c:pt>
                      <c:pt idx="642">
                        <c:v>273</c:v>
                      </c:pt>
                      <c:pt idx="643">
                        <c:v>348</c:v>
                      </c:pt>
                      <c:pt idx="644">
                        <c:v>298</c:v>
                      </c:pt>
                      <c:pt idx="645">
                        <c:v>335</c:v>
                      </c:pt>
                      <c:pt idx="646">
                        <c:v>292</c:v>
                      </c:pt>
                      <c:pt idx="647">
                        <c:v>333</c:v>
                      </c:pt>
                      <c:pt idx="648">
                        <c:v>322</c:v>
                      </c:pt>
                      <c:pt idx="649">
                        <c:v>336</c:v>
                      </c:pt>
                      <c:pt idx="650">
                        <c:v>268</c:v>
                      </c:pt>
                      <c:pt idx="651">
                        <c:v>232</c:v>
                      </c:pt>
                      <c:pt idx="652">
                        <c:v>185</c:v>
                      </c:pt>
                      <c:pt idx="653">
                        <c:v>127</c:v>
                      </c:pt>
                      <c:pt idx="654">
                        <c:v>155</c:v>
                      </c:pt>
                      <c:pt idx="655">
                        <c:v>209</c:v>
                      </c:pt>
                      <c:pt idx="656">
                        <c:v>246</c:v>
                      </c:pt>
                      <c:pt idx="657">
                        <c:v>233</c:v>
                      </c:pt>
                      <c:pt idx="658">
                        <c:v>222</c:v>
                      </c:pt>
                      <c:pt idx="659">
                        <c:v>288</c:v>
                      </c:pt>
                      <c:pt idx="660">
                        <c:v>314</c:v>
                      </c:pt>
                      <c:pt idx="661">
                        <c:v>249</c:v>
                      </c:pt>
                      <c:pt idx="662">
                        <c:v>296</c:v>
                      </c:pt>
                      <c:pt idx="663">
                        <c:v>345</c:v>
                      </c:pt>
                      <c:pt idx="664">
                        <c:v>314</c:v>
                      </c:pt>
                      <c:pt idx="665">
                        <c:v>327</c:v>
                      </c:pt>
                      <c:pt idx="666">
                        <c:v>143</c:v>
                      </c:pt>
                      <c:pt idx="667">
                        <c:v>147</c:v>
                      </c:pt>
                      <c:pt idx="668">
                        <c:v>192</c:v>
                      </c:pt>
                      <c:pt idx="669">
                        <c:v>241</c:v>
                      </c:pt>
                      <c:pt idx="670">
                        <c:v>281</c:v>
                      </c:pt>
                      <c:pt idx="671">
                        <c:v>204</c:v>
                      </c:pt>
                      <c:pt idx="672">
                        <c:v>294</c:v>
                      </c:pt>
                      <c:pt idx="673">
                        <c:v>300</c:v>
                      </c:pt>
                      <c:pt idx="674">
                        <c:v>208</c:v>
                      </c:pt>
                      <c:pt idx="675">
                        <c:v>218</c:v>
                      </c:pt>
                      <c:pt idx="676">
                        <c:v>237</c:v>
                      </c:pt>
                      <c:pt idx="677">
                        <c:v>295</c:v>
                      </c:pt>
                      <c:pt idx="678">
                        <c:v>337</c:v>
                      </c:pt>
                      <c:pt idx="679">
                        <c:v>154</c:v>
                      </c:pt>
                      <c:pt idx="680">
                        <c:v>129</c:v>
                      </c:pt>
                      <c:pt idx="681">
                        <c:v>234</c:v>
                      </c:pt>
                      <c:pt idx="682">
                        <c:v>267</c:v>
                      </c:pt>
                      <c:pt idx="683">
                        <c:v>294</c:v>
                      </c:pt>
                      <c:pt idx="684">
                        <c:v>111</c:v>
                      </c:pt>
                      <c:pt idx="685">
                        <c:v>87</c:v>
                      </c:pt>
                      <c:pt idx="686">
                        <c:v>155</c:v>
                      </c:pt>
                      <c:pt idx="687">
                        <c:v>215</c:v>
                      </c:pt>
                      <c:pt idx="688">
                        <c:v>134</c:v>
                      </c:pt>
                      <c:pt idx="689">
                        <c:v>104</c:v>
                      </c:pt>
                      <c:pt idx="690">
                        <c:v>214</c:v>
                      </c:pt>
                      <c:pt idx="691">
                        <c:v>251</c:v>
                      </c:pt>
                      <c:pt idx="692">
                        <c:v>198</c:v>
                      </c:pt>
                      <c:pt idx="693">
                        <c:v>168</c:v>
                      </c:pt>
                      <c:pt idx="694">
                        <c:v>293</c:v>
                      </c:pt>
                      <c:pt idx="695">
                        <c:v>290</c:v>
                      </c:pt>
                      <c:pt idx="696">
                        <c:v>159</c:v>
                      </c:pt>
                      <c:pt idx="697">
                        <c:v>103</c:v>
                      </c:pt>
                      <c:pt idx="698">
                        <c:v>100</c:v>
                      </c:pt>
                      <c:pt idx="699">
                        <c:v>69</c:v>
                      </c:pt>
                      <c:pt idx="700">
                        <c:v>255</c:v>
                      </c:pt>
                      <c:pt idx="701">
                        <c:v>267</c:v>
                      </c:pt>
                      <c:pt idx="702">
                        <c:v>171</c:v>
                      </c:pt>
                      <c:pt idx="703">
                        <c:v>255</c:v>
                      </c:pt>
                      <c:pt idx="704">
                        <c:v>280</c:v>
                      </c:pt>
                      <c:pt idx="705">
                        <c:v>323</c:v>
                      </c:pt>
                      <c:pt idx="706">
                        <c:v>588</c:v>
                      </c:pt>
                      <c:pt idx="707">
                        <c:v>839</c:v>
                      </c:pt>
                      <c:pt idx="708">
                        <c:v>307</c:v>
                      </c:pt>
                      <c:pt idx="709">
                        <c:v>266</c:v>
                      </c:pt>
                      <c:pt idx="710">
                        <c:v>296</c:v>
                      </c:pt>
                      <c:pt idx="711">
                        <c:v>290</c:v>
                      </c:pt>
                      <c:pt idx="712">
                        <c:v>240</c:v>
                      </c:pt>
                      <c:pt idx="713">
                        <c:v>276</c:v>
                      </c:pt>
                      <c:pt idx="714">
                        <c:v>380</c:v>
                      </c:pt>
                      <c:pt idx="715">
                        <c:v>755</c:v>
                      </c:pt>
                      <c:pt idx="716">
                        <c:v>320</c:v>
                      </c:pt>
                      <c:pt idx="717">
                        <c:v>307</c:v>
                      </c:pt>
                      <c:pt idx="718">
                        <c:v>350</c:v>
                      </c:pt>
                      <c:pt idx="719">
                        <c:v>467</c:v>
                      </c:pt>
                      <c:pt idx="720">
                        <c:v>346</c:v>
                      </c:pt>
                      <c:pt idx="721">
                        <c:v>678</c:v>
                      </c:pt>
                      <c:pt idx="722">
                        <c:v>346</c:v>
                      </c:pt>
                      <c:pt idx="723">
                        <c:v>513</c:v>
                      </c:pt>
                      <c:pt idx="733">
                        <c:v>190</c:v>
                      </c:pt>
                      <c:pt idx="734">
                        <c:v>224</c:v>
                      </c:pt>
                      <c:pt idx="735">
                        <c:v>158</c:v>
                      </c:pt>
                      <c:pt idx="736">
                        <c:v>272</c:v>
                      </c:pt>
                      <c:pt idx="737">
                        <c:v>332</c:v>
                      </c:pt>
                      <c:pt idx="738">
                        <c:v>307</c:v>
                      </c:pt>
                      <c:pt idx="739">
                        <c:v>374</c:v>
                      </c:pt>
                      <c:pt idx="740">
                        <c:v>401</c:v>
                      </c:pt>
                      <c:pt idx="741">
                        <c:v>309</c:v>
                      </c:pt>
                      <c:pt idx="742">
                        <c:v>415</c:v>
                      </c:pt>
                      <c:pt idx="743">
                        <c:v>456</c:v>
                      </c:pt>
                      <c:pt idx="744">
                        <c:v>335</c:v>
                      </c:pt>
                      <c:pt idx="745">
                        <c:v>118</c:v>
                      </c:pt>
                      <c:pt idx="746">
                        <c:v>301</c:v>
                      </c:pt>
                      <c:pt idx="747">
                        <c:v>339</c:v>
                      </c:pt>
                      <c:pt idx="748">
                        <c:v>388</c:v>
                      </c:pt>
                      <c:pt idx="749">
                        <c:v>438</c:v>
                      </c:pt>
                      <c:pt idx="750">
                        <c:v>424</c:v>
                      </c:pt>
                      <c:pt idx="751">
                        <c:v>306</c:v>
                      </c:pt>
                      <c:pt idx="752">
                        <c:v>283</c:v>
                      </c:pt>
                      <c:pt idx="753">
                        <c:v>143</c:v>
                      </c:pt>
                      <c:pt idx="754">
                        <c:v>348</c:v>
                      </c:pt>
                      <c:pt idx="755">
                        <c:v>374</c:v>
                      </c:pt>
                      <c:pt idx="756">
                        <c:v>275</c:v>
                      </c:pt>
                      <c:pt idx="757">
                        <c:v>474</c:v>
                      </c:pt>
                      <c:pt idx="758">
                        <c:v>304</c:v>
                      </c:pt>
                      <c:pt idx="759">
                        <c:v>307</c:v>
                      </c:pt>
                      <c:pt idx="760">
                        <c:v>306</c:v>
                      </c:pt>
                      <c:pt idx="761">
                        <c:v>323</c:v>
                      </c:pt>
                      <c:pt idx="762">
                        <c:v>254</c:v>
                      </c:pt>
                      <c:pt idx="763">
                        <c:v>380</c:v>
                      </c:pt>
                      <c:pt idx="764">
                        <c:v>415</c:v>
                      </c:pt>
                      <c:pt idx="765">
                        <c:v>198</c:v>
                      </c:pt>
                      <c:pt idx="766">
                        <c:v>282</c:v>
                      </c:pt>
                      <c:pt idx="767">
                        <c:v>272</c:v>
                      </c:pt>
                      <c:pt idx="768">
                        <c:v>275</c:v>
                      </c:pt>
                      <c:pt idx="769">
                        <c:v>380</c:v>
                      </c:pt>
                      <c:pt idx="770">
                        <c:v>332</c:v>
                      </c:pt>
                      <c:pt idx="771">
                        <c:v>386</c:v>
                      </c:pt>
                      <c:pt idx="772">
                        <c:v>289</c:v>
                      </c:pt>
                      <c:pt idx="773">
                        <c:v>335</c:v>
                      </c:pt>
                      <c:pt idx="774">
                        <c:v>328</c:v>
                      </c:pt>
                      <c:pt idx="775">
                        <c:v>536</c:v>
                      </c:pt>
                      <c:pt idx="776">
                        <c:v>598</c:v>
                      </c:pt>
                      <c:pt idx="777">
                        <c:v>780</c:v>
                      </c:pt>
                      <c:pt idx="778">
                        <c:v>592</c:v>
                      </c:pt>
                      <c:pt idx="779">
                        <c:v>331</c:v>
                      </c:pt>
                      <c:pt idx="780">
                        <c:v>337</c:v>
                      </c:pt>
                      <c:pt idx="781">
                        <c:v>498</c:v>
                      </c:pt>
                      <c:pt idx="782">
                        <c:v>605</c:v>
                      </c:pt>
                      <c:pt idx="783">
                        <c:v>607</c:v>
                      </c:pt>
                      <c:pt idx="784">
                        <c:v>608</c:v>
                      </c:pt>
                      <c:pt idx="785">
                        <c:v>394</c:v>
                      </c:pt>
                      <c:pt idx="786">
                        <c:v>434</c:v>
                      </c:pt>
                      <c:pt idx="787">
                        <c:v>377</c:v>
                      </c:pt>
                      <c:pt idx="788">
                        <c:v>429</c:v>
                      </c:pt>
                      <c:pt idx="789">
                        <c:v>471</c:v>
                      </c:pt>
                      <c:pt idx="790">
                        <c:v>419</c:v>
                      </c:pt>
                      <c:pt idx="791">
                        <c:v>540</c:v>
                      </c:pt>
                      <c:pt idx="792">
                        <c:v>418</c:v>
                      </c:pt>
                      <c:pt idx="793">
                        <c:v>372</c:v>
                      </c:pt>
                      <c:pt idx="794">
                        <c:v>375</c:v>
                      </c:pt>
                      <c:pt idx="795">
                        <c:v>353</c:v>
                      </c:pt>
                      <c:pt idx="796">
                        <c:v>381</c:v>
                      </c:pt>
                      <c:pt idx="797">
                        <c:v>281</c:v>
                      </c:pt>
                      <c:pt idx="798">
                        <c:v>406</c:v>
                      </c:pt>
                      <c:pt idx="799">
                        <c:v>312</c:v>
                      </c:pt>
                      <c:pt idx="800">
                        <c:v>314</c:v>
                      </c:pt>
                      <c:pt idx="801">
                        <c:v>307</c:v>
                      </c:pt>
                      <c:pt idx="802">
                        <c:v>313</c:v>
                      </c:pt>
                      <c:pt idx="803">
                        <c:v>370</c:v>
                      </c:pt>
                      <c:pt idx="804">
                        <c:v>412</c:v>
                      </c:pt>
                      <c:pt idx="805">
                        <c:v>349</c:v>
                      </c:pt>
                      <c:pt idx="806">
                        <c:v>379</c:v>
                      </c:pt>
                      <c:pt idx="807">
                        <c:v>275</c:v>
                      </c:pt>
                      <c:pt idx="808">
                        <c:v>281</c:v>
                      </c:pt>
                      <c:pt idx="809">
                        <c:v>177</c:v>
                      </c:pt>
                      <c:pt idx="810">
                        <c:v>344</c:v>
                      </c:pt>
                      <c:pt idx="811">
                        <c:v>272</c:v>
                      </c:pt>
                      <c:pt idx="812">
                        <c:v>302</c:v>
                      </c:pt>
                      <c:pt idx="813">
                        <c:v>333</c:v>
                      </c:pt>
                      <c:pt idx="814">
                        <c:v>322</c:v>
                      </c:pt>
                      <c:pt idx="815">
                        <c:v>297</c:v>
                      </c:pt>
                      <c:pt idx="816">
                        <c:v>317</c:v>
                      </c:pt>
                      <c:pt idx="817">
                        <c:v>333</c:v>
                      </c:pt>
                      <c:pt idx="818">
                        <c:v>334</c:v>
                      </c:pt>
                      <c:pt idx="819">
                        <c:v>362</c:v>
                      </c:pt>
                      <c:pt idx="820">
                        <c:v>218</c:v>
                      </c:pt>
                      <c:pt idx="821">
                        <c:v>291</c:v>
                      </c:pt>
                      <c:pt idx="822">
                        <c:v>339</c:v>
                      </c:pt>
                      <c:pt idx="823">
                        <c:v>297</c:v>
                      </c:pt>
                      <c:pt idx="824">
                        <c:v>326</c:v>
                      </c:pt>
                      <c:pt idx="825">
                        <c:v>155</c:v>
                      </c:pt>
                      <c:pt idx="826">
                        <c:v>415</c:v>
                      </c:pt>
                      <c:pt idx="827">
                        <c:v>336</c:v>
                      </c:pt>
                      <c:pt idx="828">
                        <c:v>270</c:v>
                      </c:pt>
                      <c:pt idx="829">
                        <c:v>294</c:v>
                      </c:pt>
                      <c:pt idx="830">
                        <c:v>269</c:v>
                      </c:pt>
                      <c:pt idx="831">
                        <c:v>343</c:v>
                      </c:pt>
                      <c:pt idx="832">
                        <c:v>301</c:v>
                      </c:pt>
                      <c:pt idx="833">
                        <c:v>308</c:v>
                      </c:pt>
                      <c:pt idx="834">
                        <c:v>283</c:v>
                      </c:pt>
                      <c:pt idx="835">
                        <c:v>264</c:v>
                      </c:pt>
                      <c:pt idx="836">
                        <c:v>302</c:v>
                      </c:pt>
                      <c:pt idx="837">
                        <c:v>287</c:v>
                      </c:pt>
                      <c:pt idx="838">
                        <c:v>301</c:v>
                      </c:pt>
                      <c:pt idx="839">
                        <c:v>308</c:v>
                      </c:pt>
                      <c:pt idx="840">
                        <c:v>268</c:v>
                      </c:pt>
                      <c:pt idx="841">
                        <c:v>252</c:v>
                      </c:pt>
                      <c:pt idx="842">
                        <c:v>301</c:v>
                      </c:pt>
                      <c:pt idx="843">
                        <c:v>304</c:v>
                      </c:pt>
                      <c:pt idx="844">
                        <c:v>257</c:v>
                      </c:pt>
                      <c:pt idx="845">
                        <c:v>260</c:v>
                      </c:pt>
                      <c:pt idx="846">
                        <c:v>249</c:v>
                      </c:pt>
                      <c:pt idx="847">
                        <c:v>284</c:v>
                      </c:pt>
                      <c:pt idx="848">
                        <c:v>263</c:v>
                      </c:pt>
                      <c:pt idx="849">
                        <c:v>302</c:v>
                      </c:pt>
                      <c:pt idx="850">
                        <c:v>206</c:v>
                      </c:pt>
                      <c:pt idx="851">
                        <c:v>315</c:v>
                      </c:pt>
                      <c:pt idx="852">
                        <c:v>325</c:v>
                      </c:pt>
                      <c:pt idx="853">
                        <c:v>351</c:v>
                      </c:pt>
                      <c:pt idx="854">
                        <c:v>327</c:v>
                      </c:pt>
                      <c:pt idx="855">
                        <c:v>305</c:v>
                      </c:pt>
                      <c:pt idx="856">
                        <c:v>256</c:v>
                      </c:pt>
                      <c:pt idx="857">
                        <c:v>333</c:v>
                      </c:pt>
                      <c:pt idx="858">
                        <c:v>301</c:v>
                      </c:pt>
                      <c:pt idx="859">
                        <c:v>294</c:v>
                      </c:pt>
                      <c:pt idx="860">
                        <c:v>319</c:v>
                      </c:pt>
                      <c:pt idx="861">
                        <c:v>302</c:v>
                      </c:pt>
                      <c:pt idx="862">
                        <c:v>353</c:v>
                      </c:pt>
                      <c:pt idx="863">
                        <c:v>299</c:v>
                      </c:pt>
                      <c:pt idx="864">
                        <c:v>286</c:v>
                      </c:pt>
                      <c:pt idx="865">
                        <c:v>215</c:v>
                      </c:pt>
                      <c:pt idx="866">
                        <c:v>374</c:v>
                      </c:pt>
                      <c:pt idx="867">
                        <c:v>241</c:v>
                      </c:pt>
                      <c:pt idx="868">
                        <c:v>390</c:v>
                      </c:pt>
                      <c:pt idx="869">
                        <c:v>352</c:v>
                      </c:pt>
                      <c:pt idx="870">
                        <c:v>245</c:v>
                      </c:pt>
                      <c:pt idx="871">
                        <c:v>291</c:v>
                      </c:pt>
                      <c:pt idx="872">
                        <c:v>283</c:v>
                      </c:pt>
                      <c:pt idx="873">
                        <c:v>261</c:v>
                      </c:pt>
                      <c:pt idx="874">
                        <c:v>246</c:v>
                      </c:pt>
                      <c:pt idx="875">
                        <c:v>300</c:v>
                      </c:pt>
                      <c:pt idx="876">
                        <c:v>289</c:v>
                      </c:pt>
                      <c:pt idx="877">
                        <c:v>188</c:v>
                      </c:pt>
                      <c:pt idx="878">
                        <c:v>195</c:v>
                      </c:pt>
                      <c:pt idx="879">
                        <c:v>294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35F0-4BDB-B0DB-C0F0E51740A2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Lafitte Greenway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Monthly!$D$3:$D$31</c:f>
              <c:numCache>
                <c:formatCode>General</c:formatCode>
                <c:ptCount val="29"/>
                <c:pt idx="0">
                  <c:v>825</c:v>
                </c:pt>
                <c:pt idx="1">
                  <c:v>863</c:v>
                </c:pt>
                <c:pt idx="2">
                  <c:v>990</c:v>
                </c:pt>
                <c:pt idx="3">
                  <c:v>757</c:v>
                </c:pt>
                <c:pt idx="4">
                  <c:v>596</c:v>
                </c:pt>
                <c:pt idx="5">
                  <c:v>625</c:v>
                </c:pt>
                <c:pt idx="6">
                  <c:v>617</c:v>
                </c:pt>
                <c:pt idx="7">
                  <c:v>757</c:v>
                </c:pt>
                <c:pt idx="8">
                  <c:v>676</c:v>
                </c:pt>
                <c:pt idx="9">
                  <c:v>535</c:v>
                </c:pt>
                <c:pt idx="10">
                  <c:v>571</c:v>
                </c:pt>
                <c:pt idx="11">
                  <c:v>505</c:v>
                </c:pt>
                <c:pt idx="12" formatCode="0">
                  <c:v>671</c:v>
                </c:pt>
                <c:pt idx="13" formatCode="0">
                  <c:v>705</c:v>
                </c:pt>
                <c:pt idx="14" formatCode="0">
                  <c:v>698</c:v>
                </c:pt>
                <c:pt idx="15" formatCode="0">
                  <c:v>563</c:v>
                </c:pt>
                <c:pt idx="16" formatCode="0">
                  <c:v>525</c:v>
                </c:pt>
                <c:pt idx="17" formatCode="0">
                  <c:v>483</c:v>
                </c:pt>
                <c:pt idx="18" formatCode="0">
                  <c:v>452</c:v>
                </c:pt>
                <c:pt idx="19" formatCode="0">
                  <c:v>729</c:v>
                </c:pt>
                <c:pt idx="20" formatCode="0">
                  <c:v>645</c:v>
                </c:pt>
                <c:pt idx="21" formatCode="0">
                  <c:v>608</c:v>
                </c:pt>
                <c:pt idx="22" formatCode="0">
                  <c:v>456</c:v>
                </c:pt>
                <c:pt idx="23">
                  <c:v>674</c:v>
                </c:pt>
                <c:pt idx="24" formatCode="0">
                  <c:v>659</c:v>
                </c:pt>
                <c:pt idx="25" formatCode="0">
                  <c:v>832</c:v>
                </c:pt>
                <c:pt idx="26" formatCode="0">
                  <c:v>724</c:v>
                </c:pt>
                <c:pt idx="27" formatCode="0">
                  <c:v>605</c:v>
                </c:pt>
                <c:pt idx="28" formatCode="0">
                  <c:v>556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40-42E5-AF4A-A069F230FBC6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Monthly!$C$3:$C$31</c:f>
              <c:numCache>
                <c:formatCode>General</c:formatCode>
                <c:ptCount val="29"/>
                <c:pt idx="0">
                  <c:v>454</c:v>
                </c:pt>
                <c:pt idx="1">
                  <c:v>426</c:v>
                </c:pt>
                <c:pt idx="2">
                  <c:v>406</c:v>
                </c:pt>
                <c:pt idx="3">
                  <c:v>343</c:v>
                </c:pt>
                <c:pt idx="4">
                  <c:v>287</c:v>
                </c:pt>
                <c:pt idx="5">
                  <c:v>303</c:v>
                </c:pt>
                <c:pt idx="6">
                  <c:v>336</c:v>
                </c:pt>
                <c:pt idx="7">
                  <c:v>426</c:v>
                </c:pt>
                <c:pt idx="8">
                  <c:v>432</c:v>
                </c:pt>
                <c:pt idx="9">
                  <c:v>383</c:v>
                </c:pt>
                <c:pt idx="10">
                  <c:v>401</c:v>
                </c:pt>
                <c:pt idx="11">
                  <c:v>314</c:v>
                </c:pt>
                <c:pt idx="12" formatCode="0">
                  <c:v>438</c:v>
                </c:pt>
                <c:pt idx="13" formatCode="0">
                  <c:v>418</c:v>
                </c:pt>
                <c:pt idx="14" formatCode="0">
                  <c:v>357</c:v>
                </c:pt>
                <c:pt idx="15" formatCode="0">
                  <c:v>308</c:v>
                </c:pt>
                <c:pt idx="16" formatCode="0">
                  <c:v>292</c:v>
                </c:pt>
                <c:pt idx="17" formatCode="0">
                  <c:v>267</c:v>
                </c:pt>
                <c:pt idx="18" formatCode="0">
                  <c:v>272</c:v>
                </c:pt>
                <c:pt idx="19" formatCode="0">
                  <c:v>362</c:v>
                </c:pt>
                <c:pt idx="20" formatCode="0">
                  <c:v>347</c:v>
                </c:pt>
                <c:pt idx="21" formatCode="0">
                  <c:v>283</c:v>
                </c:pt>
                <c:pt idx="22" formatCode="0">
                  <c:v>268</c:v>
                </c:pt>
                <c:pt idx="23" formatCode="0">
                  <c:v>467</c:v>
                </c:pt>
                <c:pt idx="24" formatCode="0">
                  <c:v>361</c:v>
                </c:pt>
                <c:pt idx="25" formatCode="0">
                  <c:v>382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40-42E5-AF4A-A069F230F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940-42E5-AF4A-A069F230FBC6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1280</c:v>
                      </c:pt>
                      <c:pt idx="1">
                        <c:v>1289</c:v>
                      </c:pt>
                      <c:pt idx="2">
                        <c:v>1396</c:v>
                      </c:pt>
                      <c:pt idx="3">
                        <c:v>1100</c:v>
                      </c:pt>
                      <c:pt idx="4">
                        <c:v>883</c:v>
                      </c:pt>
                      <c:pt idx="5">
                        <c:v>928</c:v>
                      </c:pt>
                      <c:pt idx="6">
                        <c:v>953</c:v>
                      </c:pt>
                      <c:pt idx="7">
                        <c:v>1176</c:v>
                      </c:pt>
                      <c:pt idx="8">
                        <c:v>1093</c:v>
                      </c:pt>
                      <c:pt idx="9">
                        <c:v>912</c:v>
                      </c:pt>
                      <c:pt idx="10">
                        <c:v>947</c:v>
                      </c:pt>
                      <c:pt idx="11">
                        <c:v>801</c:v>
                      </c:pt>
                      <c:pt idx="12" formatCode="0">
                        <c:v>1112</c:v>
                      </c:pt>
                      <c:pt idx="13" formatCode="0">
                        <c:v>1155</c:v>
                      </c:pt>
                      <c:pt idx="14" formatCode="0">
                        <c:v>1043</c:v>
                      </c:pt>
                      <c:pt idx="15" formatCode="0">
                        <c:v>867.05263160000004</c:v>
                      </c:pt>
                      <c:pt idx="16" formatCode="0">
                        <c:v>816.83870969999998</c:v>
                      </c:pt>
                      <c:pt idx="17" formatCode="0">
                        <c:v>750.29032259999997</c:v>
                      </c:pt>
                      <c:pt idx="18" formatCode="0">
                        <c:v>724.43333329999996</c:v>
                      </c:pt>
                      <c:pt idx="19" formatCode="0">
                        <c:v>1091.419355</c:v>
                      </c:pt>
                      <c:pt idx="20" formatCode="0">
                        <c:v>992</c:v>
                      </c:pt>
                      <c:pt idx="21" formatCode="0">
                        <c:v>891</c:v>
                      </c:pt>
                      <c:pt idx="22" formatCode="0">
                        <c:v>724</c:v>
                      </c:pt>
                      <c:pt idx="23" formatCode="0">
                        <c:v>1141</c:v>
                      </c:pt>
                      <c:pt idx="24" formatCode="0">
                        <c:v>1020</c:v>
                      </c:pt>
                      <c:pt idx="25" formatCode="0">
                        <c:v>1214</c:v>
                      </c:pt>
                      <c:pt idx="27" formatCode="0">
                        <c:v>605</c:v>
                      </c:pt>
                      <c:pt idx="28" formatCode="0">
                        <c:v>556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1940-42E5-AF4A-A069F230FBC6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Lafitte Greenway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334.80645161290323</c:v>
                </c:pt>
                <c:pt idx="1">
                  <c:v>354.5</c:v>
                </c:pt>
                <c:pt idx="2">
                  <c:v>405.55769230769232</c:v>
                </c:pt>
                <c:pt idx="3">
                  <c:v>401.48076923076923</c:v>
                </c:pt>
                <c:pt idx="4">
                  <c:v>357.06896551724139</c:v>
                </c:pt>
                <c:pt idx="5">
                  <c:v>307.94736842105266</c:v>
                </c:pt>
                <c:pt idx="6">
                  <c:v>289.35483870967744</c:v>
                </c:pt>
                <c:pt idx="7">
                  <c:v>285.27419354838707</c:v>
                </c:pt>
                <c:pt idx="8">
                  <c:v>304.25</c:v>
                </c:pt>
                <c:pt idx="9">
                  <c:v>394.29032258064518</c:v>
                </c:pt>
                <c:pt idx="10">
                  <c:v>389.46666666666664</c:v>
                </c:pt>
                <c:pt idx="11">
                  <c:v>333.19354838709677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B33-4CCD-8AF0-FF5F723E2CDC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513.58064516129036</c:v>
                </c:pt>
                <c:pt idx="1">
                  <c:v>589.32142857142856</c:v>
                </c:pt>
                <c:pt idx="2">
                  <c:v>665.81132075471703</c:v>
                </c:pt>
                <c:pt idx="3">
                  <c:v>768.2833333333333</c:v>
                </c:pt>
                <c:pt idx="4">
                  <c:v>711.88709677419354</c:v>
                </c:pt>
                <c:pt idx="5">
                  <c:v>584.04999999999995</c:v>
                </c:pt>
                <c:pt idx="6">
                  <c:v>559.02150537634407</c:v>
                </c:pt>
                <c:pt idx="7">
                  <c:v>548.36923076923074</c:v>
                </c:pt>
                <c:pt idx="8">
                  <c:v>534.61666666666667</c:v>
                </c:pt>
                <c:pt idx="9">
                  <c:v>743.06451612903231</c:v>
                </c:pt>
                <c:pt idx="10">
                  <c:v>660.88333333333333</c:v>
                </c:pt>
                <c:pt idx="11">
                  <c:v>571.5322580645161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B33-4CCD-8AF0-FF5F723E2C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848.38709677419365</c:v>
                      </c:pt>
                      <c:pt idx="1">
                        <c:v>943.82142857142856</c:v>
                      </c:pt>
                      <c:pt idx="2">
                        <c:v>1071.3690130624093</c:v>
                      </c:pt>
                      <c:pt idx="3">
                        <c:v>1169.7641025641026</c:v>
                      </c:pt>
                      <c:pt idx="4">
                        <c:v>1068.956062291435</c:v>
                      </c:pt>
                      <c:pt idx="5">
                        <c:v>891.99736842105267</c:v>
                      </c:pt>
                      <c:pt idx="6">
                        <c:v>848.3763440860215</c:v>
                      </c:pt>
                      <c:pt idx="7">
                        <c:v>833.64342431761781</c:v>
                      </c:pt>
                      <c:pt idx="8">
                        <c:v>838.86666666666667</c:v>
                      </c:pt>
                      <c:pt idx="9">
                        <c:v>1137.3548387096776</c:v>
                      </c:pt>
                      <c:pt idx="10">
                        <c:v>1050.3499999999999</c:v>
                      </c:pt>
                      <c:pt idx="11">
                        <c:v>904.72580645161293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B33-4CCD-8AF0-FF5F723E2CDC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Lafitte Greenway 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367.47727272727275</c:v>
                </c:pt>
                <c:pt idx="1">
                  <c:v>343.08045977011494</c:v>
                </c:pt>
                <c:pt idx="2">
                  <c:v>332.14606741573033</c:v>
                </c:pt>
                <c:pt idx="3">
                  <c:v>355.17777777777781</c:v>
                </c:pt>
                <c:pt idx="4">
                  <c:v>312.82954545454544</c:v>
                </c:pt>
                <c:pt idx="5">
                  <c:v>364.28089887640448</c:v>
                </c:pt>
                <c:pt idx="6">
                  <c:v>349.34831460674155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EC-4541-A7FC-93519CE86B04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560.19444444444446</c:v>
                </c:pt>
                <c:pt idx="1">
                  <c:v>566.34579439252332</c:v>
                </c:pt>
                <c:pt idx="2">
                  <c:v>559.32407407407402</c:v>
                </c:pt>
                <c:pt idx="3">
                  <c:v>614.80555555555554</c:v>
                </c:pt>
                <c:pt idx="4">
                  <c:v>601.11111111111109</c:v>
                </c:pt>
                <c:pt idx="5">
                  <c:v>737.12962962962968</c:v>
                </c:pt>
                <c:pt idx="6">
                  <c:v>683.71296296296293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EC-4541-A7FC-93519CE86B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927.67171717171721</c:v>
                      </c:pt>
                      <c:pt idx="1">
                        <c:v>909.42625416263832</c:v>
                      </c:pt>
                      <c:pt idx="2">
                        <c:v>891.47014148980429</c:v>
                      </c:pt>
                      <c:pt idx="3">
                        <c:v>969.98333333333335</c:v>
                      </c:pt>
                      <c:pt idx="4">
                        <c:v>913.94065656565658</c:v>
                      </c:pt>
                      <c:pt idx="5">
                        <c:v>1101.4105285060341</c:v>
                      </c:pt>
                      <c:pt idx="6">
                        <c:v>1033.0612775697045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F2EC-4541-A7FC-93519CE86B04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Lafitte Greenway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'Summary-NoCOVID'!$B$44:$B$45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'Summary-NoCOVID'!$B$46:$B$69</c:f>
              <c:numCache>
                <c:formatCode>0.0</c:formatCode>
                <c:ptCount val="24"/>
                <c:pt idx="0">
                  <c:v>2.5369928400954653</c:v>
                </c:pt>
                <c:pt idx="1">
                  <c:v>2.7139240506329112</c:v>
                </c:pt>
                <c:pt idx="2">
                  <c:v>2.6832460732984291</c:v>
                </c:pt>
                <c:pt idx="3">
                  <c:v>4.2186666666666666</c:v>
                </c:pt>
                <c:pt idx="4">
                  <c:v>3.7297297297297298</c:v>
                </c:pt>
                <c:pt idx="5">
                  <c:v>7.3856382978723403</c:v>
                </c:pt>
                <c:pt idx="6">
                  <c:v>18.865284974093264</c:v>
                </c:pt>
                <c:pt idx="7">
                  <c:v>24.047846889952154</c:v>
                </c:pt>
                <c:pt idx="8">
                  <c:v>22.870748299319729</c:v>
                </c:pt>
                <c:pt idx="9">
                  <c:v>19.726244343891402</c:v>
                </c:pt>
                <c:pt idx="10">
                  <c:v>18.322799097065463</c:v>
                </c:pt>
                <c:pt idx="11">
                  <c:v>17.110859728506789</c:v>
                </c:pt>
                <c:pt idx="12">
                  <c:v>16.880090497737555</c:v>
                </c:pt>
                <c:pt idx="13">
                  <c:v>16.873015873015873</c:v>
                </c:pt>
                <c:pt idx="14">
                  <c:v>18.877551020408163</c:v>
                </c:pt>
                <c:pt idx="15">
                  <c:v>22.099547511312217</c:v>
                </c:pt>
                <c:pt idx="16">
                  <c:v>27.196832579185521</c:v>
                </c:pt>
                <c:pt idx="17">
                  <c:v>31.350678733031675</c:v>
                </c:pt>
                <c:pt idx="18">
                  <c:v>29.624434389140273</c:v>
                </c:pt>
                <c:pt idx="19">
                  <c:v>21.088235294117649</c:v>
                </c:pt>
                <c:pt idx="20">
                  <c:v>10.156108597285067</c:v>
                </c:pt>
                <c:pt idx="21">
                  <c:v>5.0407239819004523</c:v>
                </c:pt>
                <c:pt idx="22">
                  <c:v>3.7058823529411766</c:v>
                </c:pt>
                <c:pt idx="23">
                  <c:v>2.8375286041189933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720-4AA5-9908-2631AD95CA87}"/>
            </c:ext>
          </c:extLst>
        </c:ser>
        <c:ser>
          <c:idx val="1"/>
          <c:order val="1"/>
          <c:tx>
            <c:strRef>
              <c:f>'Summary-NoCOVID'!$C$44:$C$45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'Summary-NoCOVID'!$C$46:$C$69</c:f>
              <c:numCache>
                <c:formatCode>0.0</c:formatCode>
                <c:ptCount val="24"/>
                <c:pt idx="0">
                  <c:v>5.529739776951673</c:v>
                </c:pt>
                <c:pt idx="1">
                  <c:v>3.9925788497217067</c:v>
                </c:pt>
                <c:pt idx="2">
                  <c:v>2.8497217068645639</c:v>
                </c:pt>
                <c:pt idx="3">
                  <c:v>1.8163265306122449</c:v>
                </c:pt>
                <c:pt idx="4">
                  <c:v>2.0352504638218925</c:v>
                </c:pt>
                <c:pt idx="5">
                  <c:v>5.2133580705009273</c:v>
                </c:pt>
                <c:pt idx="6">
                  <c:v>13.120593692022263</c:v>
                </c:pt>
                <c:pt idx="7">
                  <c:v>25.573283858998145</c:v>
                </c:pt>
                <c:pt idx="8">
                  <c:v>31.421150278293137</c:v>
                </c:pt>
                <c:pt idx="9">
                  <c:v>29.239776951672862</c:v>
                </c:pt>
                <c:pt idx="10">
                  <c:v>27.524163568773233</c:v>
                </c:pt>
                <c:pt idx="11">
                  <c:v>29.184014869888475</c:v>
                </c:pt>
                <c:pt idx="12">
                  <c:v>31.293680297397771</c:v>
                </c:pt>
                <c:pt idx="13">
                  <c:v>33.353159851301115</c:v>
                </c:pt>
                <c:pt idx="14">
                  <c:v>37.682156133828997</c:v>
                </c:pt>
                <c:pt idx="15">
                  <c:v>43.554730983302413</c:v>
                </c:pt>
                <c:pt idx="16">
                  <c:v>53.421150278293133</c:v>
                </c:pt>
                <c:pt idx="17">
                  <c:v>55.510204081632651</c:v>
                </c:pt>
                <c:pt idx="18">
                  <c:v>45.00742115027829</c:v>
                </c:pt>
                <c:pt idx="19">
                  <c:v>36.803339517625233</c:v>
                </c:pt>
                <c:pt idx="20">
                  <c:v>23.480519480519479</c:v>
                </c:pt>
                <c:pt idx="21">
                  <c:v>18.551020408163264</c:v>
                </c:pt>
                <c:pt idx="22">
                  <c:v>14.753246753246753</c:v>
                </c:pt>
                <c:pt idx="23">
                  <c:v>10.315398886827458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720-4AA5-9908-2631AD95CA87}"/>
            </c:ext>
          </c:extLst>
        </c:ser>
        <c:ser>
          <c:idx val="3"/>
          <c:order val="3"/>
          <c:tx>
            <c:strRef>
              <c:f>'Summary-NoCOVID'!$E$44:$E$45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'Summary-NoCOVID'!$E$46:$E$69</c:f>
              <c:numCache>
                <c:formatCode>0.0</c:formatCode>
                <c:ptCount val="24"/>
                <c:pt idx="0">
                  <c:v>0.8554913294797688</c:v>
                </c:pt>
                <c:pt idx="1">
                  <c:v>0.90740740740740744</c:v>
                </c:pt>
                <c:pt idx="2">
                  <c:v>0.80132450331125826</c:v>
                </c:pt>
                <c:pt idx="3">
                  <c:v>0.59333333333333338</c:v>
                </c:pt>
                <c:pt idx="4">
                  <c:v>0.87919463087248317</c:v>
                </c:pt>
                <c:pt idx="5">
                  <c:v>1.8133333333333332</c:v>
                </c:pt>
                <c:pt idx="6">
                  <c:v>4.2251655629139071</c:v>
                </c:pt>
                <c:pt idx="7">
                  <c:v>9.2469135802469129</c:v>
                </c:pt>
                <c:pt idx="8">
                  <c:v>11.894736842105264</c:v>
                </c:pt>
                <c:pt idx="9">
                  <c:v>13.272727272727273</c:v>
                </c:pt>
                <c:pt idx="10">
                  <c:v>14.197740112994349</c:v>
                </c:pt>
                <c:pt idx="11">
                  <c:v>14.35593220338983</c:v>
                </c:pt>
                <c:pt idx="12">
                  <c:v>13.96045197740113</c:v>
                </c:pt>
                <c:pt idx="13">
                  <c:v>13.668539325842696</c:v>
                </c:pt>
                <c:pt idx="14">
                  <c:v>14.898876404494382</c:v>
                </c:pt>
                <c:pt idx="15">
                  <c:v>15.44943820224719</c:v>
                </c:pt>
                <c:pt idx="16">
                  <c:v>15.898876404494382</c:v>
                </c:pt>
                <c:pt idx="17">
                  <c:v>14.00561797752809</c:v>
                </c:pt>
                <c:pt idx="18">
                  <c:v>10.47191011235955</c:v>
                </c:pt>
                <c:pt idx="19">
                  <c:v>8.2191011235955056</c:v>
                </c:pt>
                <c:pt idx="20">
                  <c:v>4.702247191011236</c:v>
                </c:pt>
                <c:pt idx="21">
                  <c:v>2.4237288135593222</c:v>
                </c:pt>
                <c:pt idx="22">
                  <c:v>1.615819209039548</c:v>
                </c:pt>
                <c:pt idx="23">
                  <c:v>1.2329545454545454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720-4AA5-9908-2631AD95CA87}"/>
            </c:ext>
          </c:extLst>
        </c:ser>
        <c:ser>
          <c:idx val="4"/>
          <c:order val="4"/>
          <c:tx>
            <c:strRef>
              <c:f>'Summary-NoCOVID'!$F$44:$F$45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'Summary-NoCOVID'!$F$46:$F$69</c:f>
              <c:numCache>
                <c:formatCode>0.0</c:formatCode>
                <c:ptCount val="24"/>
                <c:pt idx="0">
                  <c:v>10.75</c:v>
                </c:pt>
                <c:pt idx="1">
                  <c:v>7.166666666666667</c:v>
                </c:pt>
                <c:pt idx="2">
                  <c:v>4.9537037037037033</c:v>
                </c:pt>
                <c:pt idx="3">
                  <c:v>3.2546296296296298</c:v>
                </c:pt>
                <c:pt idx="4">
                  <c:v>2.8055555555555554</c:v>
                </c:pt>
                <c:pt idx="5">
                  <c:v>3.6574074074074074</c:v>
                </c:pt>
                <c:pt idx="6">
                  <c:v>8.231481481481481</c:v>
                </c:pt>
                <c:pt idx="7">
                  <c:v>16.111111111111111</c:v>
                </c:pt>
                <c:pt idx="8">
                  <c:v>24.62037037037037</c:v>
                </c:pt>
                <c:pt idx="9">
                  <c:v>36.166666666666664</c:v>
                </c:pt>
                <c:pt idx="10">
                  <c:v>43.671296296296298</c:v>
                </c:pt>
                <c:pt idx="11">
                  <c:v>47.916666666666664</c:v>
                </c:pt>
                <c:pt idx="12">
                  <c:v>51.532407407407405</c:v>
                </c:pt>
                <c:pt idx="13">
                  <c:v>54.625</c:v>
                </c:pt>
                <c:pt idx="14">
                  <c:v>59.148148148148145</c:v>
                </c:pt>
                <c:pt idx="15">
                  <c:v>63.13425925925926</c:v>
                </c:pt>
                <c:pt idx="16">
                  <c:v>64.430555555555557</c:v>
                </c:pt>
                <c:pt idx="17">
                  <c:v>54.064814814814817</c:v>
                </c:pt>
                <c:pt idx="18">
                  <c:v>44.722222222222221</c:v>
                </c:pt>
                <c:pt idx="19">
                  <c:v>36.152777777777779</c:v>
                </c:pt>
                <c:pt idx="20">
                  <c:v>25.444444444444443</c:v>
                </c:pt>
                <c:pt idx="21">
                  <c:v>19.449074074074073</c:v>
                </c:pt>
                <c:pt idx="22">
                  <c:v>16.00925925925926</c:v>
                </c:pt>
                <c:pt idx="23">
                  <c:v>12.402777777777779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720-4AA5-9908-2631AD95CA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'Summary-NoCOVID'!$D$44:$D$45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'Summary-NoCOVID'!$A$46:$A$69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'Summary-NoCOVID'!$D$46:$D$69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8.0667326170471387</c:v>
                      </c:pt>
                      <c:pt idx="1">
                        <c:v>6.7065029003546179</c:v>
                      </c:pt>
                      <c:pt idx="2">
                        <c:v>5.5329677801629931</c:v>
                      </c:pt>
                      <c:pt idx="3">
                        <c:v>6.0349931972789115</c:v>
                      </c:pt>
                      <c:pt idx="4">
                        <c:v>5.7649801935516223</c:v>
                      </c:pt>
                      <c:pt idx="5">
                        <c:v>12.598996368373268</c:v>
                      </c:pt>
                      <c:pt idx="6">
                        <c:v>31.985878666115525</c:v>
                      </c:pt>
                      <c:pt idx="7">
                        <c:v>49.6211307489503</c:v>
                      </c:pt>
                      <c:pt idx="8">
                        <c:v>54.291898577612869</c:v>
                      </c:pt>
                      <c:pt idx="9">
                        <c:v>48.966021295564261</c:v>
                      </c:pt>
                      <c:pt idx="10">
                        <c:v>45.846962665838696</c:v>
                      </c:pt>
                      <c:pt idx="11">
                        <c:v>46.294874598395268</c:v>
                      </c:pt>
                      <c:pt idx="12">
                        <c:v>48.173770795135326</c:v>
                      </c:pt>
                      <c:pt idx="13">
                        <c:v>50.226175724316988</c:v>
                      </c:pt>
                      <c:pt idx="14">
                        <c:v>56.559707154237159</c:v>
                      </c:pt>
                      <c:pt idx="15">
                        <c:v>65.65427849461463</c:v>
                      </c:pt>
                      <c:pt idx="16">
                        <c:v>80.617982857478651</c:v>
                      </c:pt>
                      <c:pt idx="17">
                        <c:v>86.860882814664322</c:v>
                      </c:pt>
                      <c:pt idx="18">
                        <c:v>74.631855539418567</c:v>
                      </c:pt>
                      <c:pt idx="19">
                        <c:v>57.891574811742885</c:v>
                      </c:pt>
                      <c:pt idx="20">
                        <c:v>33.636628077804545</c:v>
                      </c:pt>
                      <c:pt idx="21">
                        <c:v>23.591744390063717</c:v>
                      </c:pt>
                      <c:pt idx="22">
                        <c:v>18.45912910618793</c:v>
                      </c:pt>
                      <c:pt idx="23">
                        <c:v>13.152927490946452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6720-4AA5-9908-2631AD95CA87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'Summary-NoCOVID'!$G$44:$G$45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'Summary-NoCOVID'!$A$46:$A$69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'Summary-NoCOVID'!$G$46:$G$69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11.605491329479769</c:v>
                      </c:pt>
                      <c:pt idx="1">
                        <c:v>8.0740740740740744</c:v>
                      </c:pt>
                      <c:pt idx="2">
                        <c:v>5.7550282070149619</c:v>
                      </c:pt>
                      <c:pt idx="3">
                        <c:v>3.847962962962963</c:v>
                      </c:pt>
                      <c:pt idx="4">
                        <c:v>3.6847501864280385</c:v>
                      </c:pt>
                      <c:pt idx="5">
                        <c:v>5.4707407407407409</c:v>
                      </c:pt>
                      <c:pt idx="6">
                        <c:v>12.456647044395389</c:v>
                      </c:pt>
                      <c:pt idx="7">
                        <c:v>25.358024691358025</c:v>
                      </c:pt>
                      <c:pt idx="8">
                        <c:v>36.515107212475634</c:v>
                      </c:pt>
                      <c:pt idx="9">
                        <c:v>49.439393939393938</c:v>
                      </c:pt>
                      <c:pt idx="10">
                        <c:v>57.869036409290644</c:v>
                      </c:pt>
                      <c:pt idx="11">
                        <c:v>62.272598870056498</c:v>
                      </c:pt>
                      <c:pt idx="12">
                        <c:v>65.49285938480854</c:v>
                      </c:pt>
                      <c:pt idx="13">
                        <c:v>68.293539325842701</c:v>
                      </c:pt>
                      <c:pt idx="14">
                        <c:v>74.047024552642526</c:v>
                      </c:pt>
                      <c:pt idx="15">
                        <c:v>78.583697461506446</c:v>
                      </c:pt>
                      <c:pt idx="16">
                        <c:v>80.329431960049945</c:v>
                      </c:pt>
                      <c:pt idx="17">
                        <c:v>68.070432792342899</c:v>
                      </c:pt>
                      <c:pt idx="18">
                        <c:v>55.194132334581774</c:v>
                      </c:pt>
                      <c:pt idx="19">
                        <c:v>44.371878901373286</c:v>
                      </c:pt>
                      <c:pt idx="20">
                        <c:v>30.146691635455678</c:v>
                      </c:pt>
                      <c:pt idx="21">
                        <c:v>21.872802887633394</c:v>
                      </c:pt>
                      <c:pt idx="22">
                        <c:v>17.625078468298806</c:v>
                      </c:pt>
                      <c:pt idx="23">
                        <c:v>13.635732323232324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6720-4AA5-9908-2631AD95CA87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Norman Francis Parkway Trail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Monthly!$D$3:$D$31</c:f>
              <c:numCache>
                <c:formatCode>0</c:formatCode>
                <c:ptCount val="29"/>
                <c:pt idx="0">
                  <c:v>614.83333330000005</c:v>
                </c:pt>
                <c:pt idx="1">
                  <c:v>735.3666667</c:v>
                </c:pt>
                <c:pt idx="2">
                  <c:v>742.06451609999999</c:v>
                </c:pt>
                <c:pt idx="3">
                  <c:v>529.29999999999995</c:v>
                </c:pt>
                <c:pt idx="4">
                  <c:v>444.06451609999999</c:v>
                </c:pt>
                <c:pt idx="5">
                  <c:v>466.32258059999998</c:v>
                </c:pt>
                <c:pt idx="6">
                  <c:v>469.1333333</c:v>
                </c:pt>
                <c:pt idx="7">
                  <c:v>591.32258060000004</c:v>
                </c:pt>
                <c:pt idx="8">
                  <c:v>496.8</c:v>
                </c:pt>
                <c:pt idx="9">
                  <c:v>374.64516129999998</c:v>
                </c:pt>
                <c:pt idx="10">
                  <c:v>402.58064519999999</c:v>
                </c:pt>
                <c:pt idx="11">
                  <c:v>382.64285710000001</c:v>
                </c:pt>
                <c:pt idx="12">
                  <c:v>490.03225809999998</c:v>
                </c:pt>
                <c:pt idx="13">
                  <c:v>497.93333330000002</c:v>
                </c:pt>
                <c:pt idx="14">
                  <c:v>506.74193550000001</c:v>
                </c:pt>
                <c:pt idx="15">
                  <c:v>380.8</c:v>
                </c:pt>
                <c:pt idx="16">
                  <c:v>360.25806449999999</c:v>
                </c:pt>
                <c:pt idx="17">
                  <c:v>348.51612899999998</c:v>
                </c:pt>
                <c:pt idx="18">
                  <c:v>314.16666670000001</c:v>
                </c:pt>
                <c:pt idx="19">
                  <c:v>484.29032260000002</c:v>
                </c:pt>
                <c:pt idx="20">
                  <c:v>440.26666666666665</c:v>
                </c:pt>
                <c:pt idx="21">
                  <c:v>396.19354838709677</c:v>
                </c:pt>
                <c:pt idx="22">
                  <c:v>295.70967741935482</c:v>
                </c:pt>
                <c:pt idx="24">
                  <c:v>411.52380952380952</c:v>
                </c:pt>
                <c:pt idx="25">
                  <c:v>501.83333333333331</c:v>
                </c:pt>
                <c:pt idx="26">
                  <c:v>495.35483870967744</c:v>
                </c:pt>
                <c:pt idx="27">
                  <c:v>305.3</c:v>
                </c:pt>
                <c:pt idx="28">
                  <c:v>266.32258064516128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F16-4F97-B004-51285E53E584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Monthly!$C$3:$C$31</c:f>
              <c:numCache>
                <c:formatCode>0</c:formatCode>
                <c:ptCount val="29"/>
                <c:pt idx="1">
                  <c:v>539.51724139999999</c:v>
                </c:pt>
                <c:pt idx="2">
                  <c:v>492.87096769999999</c:v>
                </c:pt>
                <c:pt idx="3">
                  <c:v>369.33333329999999</c:v>
                </c:pt>
                <c:pt idx="4">
                  <c:v>339.83870969999998</c:v>
                </c:pt>
                <c:pt idx="5">
                  <c:v>300.45161289999999</c:v>
                </c:pt>
                <c:pt idx="6">
                  <c:v>319.6333333</c:v>
                </c:pt>
                <c:pt idx="7">
                  <c:v>407.38709679999999</c:v>
                </c:pt>
                <c:pt idx="8">
                  <c:v>395.83333329999999</c:v>
                </c:pt>
                <c:pt idx="9">
                  <c:v>352.64516129999998</c:v>
                </c:pt>
                <c:pt idx="10">
                  <c:v>401.83870969999998</c:v>
                </c:pt>
                <c:pt idx="11">
                  <c:v>355.39285710000001</c:v>
                </c:pt>
                <c:pt idx="12">
                  <c:v>318.93548390000001</c:v>
                </c:pt>
                <c:pt idx="13">
                  <c:v>362.93333330000002</c:v>
                </c:pt>
                <c:pt idx="14">
                  <c:v>342.51612899999998</c:v>
                </c:pt>
                <c:pt idx="15">
                  <c:v>244.53333330000001</c:v>
                </c:pt>
                <c:pt idx="16">
                  <c:v>273.41176469999999</c:v>
                </c:pt>
                <c:pt idx="18">
                  <c:v>306.375</c:v>
                </c:pt>
                <c:pt idx="19">
                  <c:v>347.77419350000002</c:v>
                </c:pt>
                <c:pt idx="20">
                  <c:v>339.76666666666665</c:v>
                </c:pt>
                <c:pt idx="21">
                  <c:v>261.80645161290323</c:v>
                </c:pt>
                <c:pt idx="22">
                  <c:v>311.51612903225805</c:v>
                </c:pt>
                <c:pt idx="24">
                  <c:v>399.57142857142856</c:v>
                </c:pt>
                <c:pt idx="25">
                  <c:v>418.16666666666669</c:v>
                </c:pt>
                <c:pt idx="26">
                  <c:v>408.03225806451616</c:v>
                </c:pt>
                <c:pt idx="27">
                  <c:v>241.96666666666667</c:v>
                </c:pt>
                <c:pt idx="28">
                  <c:v>300.61290322580646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F16-4F97-B004-51285E53E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2F16-4F97-B004-51285E53E584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Monthly!$E$3:$E$31</c15:sqref>
                        </c15:formulaRef>
                      </c:ext>
                    </c:extLst>
                    <c:numCache>
                      <c:formatCode>0</c:formatCode>
                      <c:ptCount val="29"/>
                      <c:pt idx="1">
                        <c:v>1274.8839081000001</c:v>
                      </c:pt>
                      <c:pt idx="2">
                        <c:v>1234.9354837999999</c:v>
                      </c:pt>
                      <c:pt idx="3">
                        <c:v>898.6333333</c:v>
                      </c:pt>
                      <c:pt idx="4">
                        <c:v>783.90322579999997</c:v>
                      </c:pt>
                      <c:pt idx="5">
                        <c:v>766.77419349999991</c:v>
                      </c:pt>
                      <c:pt idx="6">
                        <c:v>788.76666660000001</c:v>
                      </c:pt>
                      <c:pt idx="7">
                        <c:v>998.70967740000003</c:v>
                      </c:pt>
                      <c:pt idx="8">
                        <c:v>892.6333333</c:v>
                      </c:pt>
                      <c:pt idx="9">
                        <c:v>727.29032259999997</c:v>
                      </c:pt>
                      <c:pt idx="10">
                        <c:v>804.41935489999992</c:v>
                      </c:pt>
                      <c:pt idx="11">
                        <c:v>738.03571420000003</c:v>
                      </c:pt>
                      <c:pt idx="12">
                        <c:v>808.96774200000004</c:v>
                      </c:pt>
                      <c:pt idx="13">
                        <c:v>860.86666660000003</c:v>
                      </c:pt>
                      <c:pt idx="14">
                        <c:v>849.25806450000005</c:v>
                      </c:pt>
                      <c:pt idx="15">
                        <c:v>625.33333330000005</c:v>
                      </c:pt>
                      <c:pt idx="16">
                        <c:v>633.66982919999998</c:v>
                      </c:pt>
                      <c:pt idx="17">
                        <c:v>348.51612899999998</c:v>
                      </c:pt>
                      <c:pt idx="18">
                        <c:v>620.54166669999995</c:v>
                      </c:pt>
                      <c:pt idx="19">
                        <c:v>832.06451609999999</c:v>
                      </c:pt>
                      <c:pt idx="20">
                        <c:v>780.0333333333333</c:v>
                      </c:pt>
                      <c:pt idx="21">
                        <c:v>658</c:v>
                      </c:pt>
                      <c:pt idx="22">
                        <c:v>607.22580645161293</c:v>
                      </c:pt>
                      <c:pt idx="24">
                        <c:v>811.09523809523807</c:v>
                      </c:pt>
                      <c:pt idx="25">
                        <c:v>920</c:v>
                      </c:pt>
                      <c:pt idx="26">
                        <c:v>903.38709677419365</c:v>
                      </c:pt>
                      <c:pt idx="27">
                        <c:v>547.26666666666665</c:v>
                      </c:pt>
                      <c:pt idx="28">
                        <c:v>566.9354838709678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2F16-4F97-B004-51285E53E584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Lafitte Greenway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Weather!$O$3:$O$879</c:f>
              <c:numCache>
                <c:formatCode>General</c:formatCode>
                <c:ptCount val="877"/>
                <c:pt idx="0">
                  <c:v>57.9</c:v>
                </c:pt>
                <c:pt idx="1">
                  <c:v>63.5</c:v>
                </c:pt>
                <c:pt idx="2">
                  <c:v>69</c:v>
                </c:pt>
                <c:pt idx="3">
                  <c:v>69.7</c:v>
                </c:pt>
                <c:pt idx="4">
                  <c:v>70.2</c:v>
                </c:pt>
                <c:pt idx="5">
                  <c:v>70.099999999999994</c:v>
                </c:pt>
                <c:pt idx="6">
                  <c:v>72.5</c:v>
                </c:pt>
                <c:pt idx="7">
                  <c:v>73.5</c:v>
                </c:pt>
                <c:pt idx="8">
                  <c:v>72.599999999999994</c:v>
                </c:pt>
                <c:pt idx="9">
                  <c:v>72.599999999999994</c:v>
                </c:pt>
                <c:pt idx="10">
                  <c:v>74.400000000000006</c:v>
                </c:pt>
                <c:pt idx="11">
                  <c:v>73.8</c:v>
                </c:pt>
                <c:pt idx="12">
                  <c:v>76.900000000000006</c:v>
                </c:pt>
                <c:pt idx="13">
                  <c:v>76.8</c:v>
                </c:pt>
                <c:pt idx="14">
                  <c:v>71.5</c:v>
                </c:pt>
                <c:pt idx="15">
                  <c:v>72.099999999999994</c:v>
                </c:pt>
                <c:pt idx="16">
                  <c:v>76.8</c:v>
                </c:pt>
                <c:pt idx="17">
                  <c:v>77.400000000000006</c:v>
                </c:pt>
                <c:pt idx="18">
                  <c:v>78</c:v>
                </c:pt>
                <c:pt idx="19">
                  <c:v>75.099999999999994</c:v>
                </c:pt>
                <c:pt idx="20">
                  <c:v>79.2</c:v>
                </c:pt>
                <c:pt idx="21">
                  <c:v>80.099999999999994</c:v>
                </c:pt>
                <c:pt idx="22">
                  <c:v>78.099999999999994</c:v>
                </c:pt>
                <c:pt idx="23">
                  <c:v>77.7</c:v>
                </c:pt>
                <c:pt idx="24">
                  <c:v>74.3</c:v>
                </c:pt>
                <c:pt idx="25">
                  <c:v>65</c:v>
                </c:pt>
                <c:pt idx="26">
                  <c:v>68.3</c:v>
                </c:pt>
                <c:pt idx="27">
                  <c:v>71.3</c:v>
                </c:pt>
                <c:pt idx="28">
                  <c:v>70.900000000000006</c:v>
                </c:pt>
                <c:pt idx="29">
                  <c:v>71.7</c:v>
                </c:pt>
                <c:pt idx="30">
                  <c:v>73.5</c:v>
                </c:pt>
                <c:pt idx="31">
                  <c:v>78.3</c:v>
                </c:pt>
                <c:pt idx="32">
                  <c:v>79.3</c:v>
                </c:pt>
                <c:pt idx="33">
                  <c:v>79.5</c:v>
                </c:pt>
                <c:pt idx="34">
                  <c:v>71.5</c:v>
                </c:pt>
                <c:pt idx="35">
                  <c:v>71.7</c:v>
                </c:pt>
                <c:pt idx="36">
                  <c:v>80.3</c:v>
                </c:pt>
                <c:pt idx="37">
                  <c:v>71.2</c:v>
                </c:pt>
                <c:pt idx="38">
                  <c:v>64.2</c:v>
                </c:pt>
                <c:pt idx="39">
                  <c:v>62.2</c:v>
                </c:pt>
                <c:pt idx="40">
                  <c:v>66.3</c:v>
                </c:pt>
                <c:pt idx="41">
                  <c:v>73.3</c:v>
                </c:pt>
                <c:pt idx="42">
                  <c:v>73.5</c:v>
                </c:pt>
                <c:pt idx="43">
                  <c:v>79.7</c:v>
                </c:pt>
                <c:pt idx="44">
                  <c:v>72.900000000000006</c:v>
                </c:pt>
                <c:pt idx="45">
                  <c:v>74.7</c:v>
                </c:pt>
                <c:pt idx="46">
                  <c:v>76.5</c:v>
                </c:pt>
                <c:pt idx="47">
                  <c:v>78.099999999999994</c:v>
                </c:pt>
                <c:pt idx="48">
                  <c:v>74.8</c:v>
                </c:pt>
                <c:pt idx="49">
                  <c:v>76.5</c:v>
                </c:pt>
                <c:pt idx="50">
                  <c:v>74.7</c:v>
                </c:pt>
                <c:pt idx="51">
                  <c:v>72</c:v>
                </c:pt>
                <c:pt idx="52">
                  <c:v>71.099999999999994</c:v>
                </c:pt>
                <c:pt idx="53">
                  <c:v>68.8</c:v>
                </c:pt>
                <c:pt idx="54">
                  <c:v>69.5</c:v>
                </c:pt>
                <c:pt idx="55">
                  <c:v>71.3</c:v>
                </c:pt>
                <c:pt idx="56">
                  <c:v>72.8</c:v>
                </c:pt>
                <c:pt idx="57">
                  <c:v>75.099999999999994</c:v>
                </c:pt>
                <c:pt idx="58">
                  <c:v>76.2</c:v>
                </c:pt>
                <c:pt idx="59">
                  <c:v>78.599999999999994</c:v>
                </c:pt>
                <c:pt idx="60">
                  <c:v>78.3</c:v>
                </c:pt>
                <c:pt idx="61">
                  <c:v>71</c:v>
                </c:pt>
                <c:pt idx="62">
                  <c:v>71.7</c:v>
                </c:pt>
                <c:pt idx="63">
                  <c:v>66.400000000000006</c:v>
                </c:pt>
                <c:pt idx="64">
                  <c:v>71.599999999999994</c:v>
                </c:pt>
                <c:pt idx="65">
                  <c:v>74.2</c:v>
                </c:pt>
                <c:pt idx="66">
                  <c:v>75.2</c:v>
                </c:pt>
                <c:pt idx="67">
                  <c:v>78.8</c:v>
                </c:pt>
                <c:pt idx="68">
                  <c:v>77.599999999999994</c:v>
                </c:pt>
                <c:pt idx="69">
                  <c:v>75.900000000000006</c:v>
                </c:pt>
                <c:pt idx="70">
                  <c:v>79.2</c:v>
                </c:pt>
                <c:pt idx="71">
                  <c:v>79.3</c:v>
                </c:pt>
                <c:pt idx="72">
                  <c:v>77.099999999999994</c:v>
                </c:pt>
                <c:pt idx="73">
                  <c:v>80.099999999999994</c:v>
                </c:pt>
                <c:pt idx="74">
                  <c:v>79.400000000000006</c:v>
                </c:pt>
                <c:pt idx="75">
                  <c:v>82</c:v>
                </c:pt>
                <c:pt idx="76">
                  <c:v>84.2</c:v>
                </c:pt>
                <c:pt idx="77">
                  <c:v>81.7</c:v>
                </c:pt>
                <c:pt idx="78">
                  <c:v>82.6</c:v>
                </c:pt>
                <c:pt idx="79">
                  <c:v>81.7</c:v>
                </c:pt>
                <c:pt idx="80">
                  <c:v>79.400000000000006</c:v>
                </c:pt>
                <c:pt idx="81">
                  <c:v>81.2</c:v>
                </c:pt>
                <c:pt idx="82">
                  <c:v>80.5</c:v>
                </c:pt>
                <c:pt idx="83">
                  <c:v>81</c:v>
                </c:pt>
                <c:pt idx="84">
                  <c:v>81</c:v>
                </c:pt>
                <c:pt idx="85">
                  <c:v>83.3</c:v>
                </c:pt>
                <c:pt idx="86">
                  <c:v>82.8</c:v>
                </c:pt>
                <c:pt idx="87">
                  <c:v>83.5</c:v>
                </c:pt>
                <c:pt idx="88">
                  <c:v>81.099999999999994</c:v>
                </c:pt>
                <c:pt idx="89">
                  <c:v>82.3</c:v>
                </c:pt>
                <c:pt idx="90">
                  <c:v>84.5</c:v>
                </c:pt>
                <c:pt idx="91">
                  <c:v>82.3</c:v>
                </c:pt>
                <c:pt idx="92">
                  <c:v>80.900000000000006</c:v>
                </c:pt>
                <c:pt idx="93">
                  <c:v>81</c:v>
                </c:pt>
                <c:pt idx="94">
                  <c:v>85.1</c:v>
                </c:pt>
                <c:pt idx="95">
                  <c:v>82.8</c:v>
                </c:pt>
                <c:pt idx="96">
                  <c:v>82.2</c:v>
                </c:pt>
                <c:pt idx="97">
                  <c:v>83.2</c:v>
                </c:pt>
                <c:pt idx="98">
                  <c:v>83.9</c:v>
                </c:pt>
                <c:pt idx="99">
                  <c:v>84.8</c:v>
                </c:pt>
                <c:pt idx="100">
                  <c:v>85.1</c:v>
                </c:pt>
                <c:pt idx="101">
                  <c:v>85.5</c:v>
                </c:pt>
                <c:pt idx="102">
                  <c:v>82.5</c:v>
                </c:pt>
                <c:pt idx="103">
                  <c:v>84.8</c:v>
                </c:pt>
                <c:pt idx="104">
                  <c:v>84.4</c:v>
                </c:pt>
                <c:pt idx="105">
                  <c:v>84.1</c:v>
                </c:pt>
                <c:pt idx="106">
                  <c:v>82.8</c:v>
                </c:pt>
                <c:pt idx="107">
                  <c:v>78.900000000000006</c:v>
                </c:pt>
                <c:pt idx="108">
                  <c:v>81.5</c:v>
                </c:pt>
                <c:pt idx="109">
                  <c:v>77.599999999999994</c:v>
                </c:pt>
                <c:pt idx="110">
                  <c:v>83.2</c:v>
                </c:pt>
                <c:pt idx="111">
                  <c:v>85.1</c:v>
                </c:pt>
                <c:pt idx="112">
                  <c:v>86.1</c:v>
                </c:pt>
                <c:pt idx="113">
                  <c:v>86.4</c:v>
                </c:pt>
                <c:pt idx="114">
                  <c:v>86.3</c:v>
                </c:pt>
                <c:pt idx="115">
                  <c:v>86.9</c:v>
                </c:pt>
                <c:pt idx="116">
                  <c:v>88.6</c:v>
                </c:pt>
                <c:pt idx="117">
                  <c:v>83.9</c:v>
                </c:pt>
                <c:pt idx="118">
                  <c:v>82</c:v>
                </c:pt>
                <c:pt idx="119">
                  <c:v>83.1</c:v>
                </c:pt>
                <c:pt idx="120">
                  <c:v>82.1</c:v>
                </c:pt>
                <c:pt idx="121">
                  <c:v>78.8</c:v>
                </c:pt>
                <c:pt idx="122">
                  <c:v>80.5</c:v>
                </c:pt>
                <c:pt idx="123">
                  <c:v>86.2</c:v>
                </c:pt>
                <c:pt idx="124">
                  <c:v>87.8</c:v>
                </c:pt>
                <c:pt idx="125">
                  <c:v>87.2</c:v>
                </c:pt>
                <c:pt idx="126">
                  <c:v>90.5</c:v>
                </c:pt>
                <c:pt idx="127">
                  <c:v>90.2</c:v>
                </c:pt>
                <c:pt idx="128">
                  <c:v>87.7</c:v>
                </c:pt>
                <c:pt idx="129">
                  <c:v>87.3</c:v>
                </c:pt>
                <c:pt idx="130">
                  <c:v>84.1</c:v>
                </c:pt>
                <c:pt idx="131">
                  <c:v>79.400000000000006</c:v>
                </c:pt>
                <c:pt idx="132">
                  <c:v>86.4</c:v>
                </c:pt>
                <c:pt idx="133">
                  <c:v>87.5</c:v>
                </c:pt>
                <c:pt idx="134">
                  <c:v>85.3</c:v>
                </c:pt>
                <c:pt idx="135">
                  <c:v>86.5</c:v>
                </c:pt>
                <c:pt idx="136">
                  <c:v>87.2</c:v>
                </c:pt>
                <c:pt idx="137">
                  <c:v>87.5</c:v>
                </c:pt>
                <c:pt idx="138">
                  <c:v>84.4</c:v>
                </c:pt>
                <c:pt idx="139">
                  <c:v>82.1</c:v>
                </c:pt>
                <c:pt idx="140">
                  <c:v>83.1</c:v>
                </c:pt>
                <c:pt idx="141">
                  <c:v>79.900000000000006</c:v>
                </c:pt>
                <c:pt idx="142">
                  <c:v>79.8</c:v>
                </c:pt>
                <c:pt idx="143">
                  <c:v>81.099999999999994</c:v>
                </c:pt>
                <c:pt idx="144">
                  <c:v>84.7</c:v>
                </c:pt>
                <c:pt idx="145">
                  <c:v>86.7</c:v>
                </c:pt>
                <c:pt idx="146">
                  <c:v>86.1</c:v>
                </c:pt>
                <c:pt idx="147">
                  <c:v>86.4</c:v>
                </c:pt>
                <c:pt idx="148">
                  <c:v>84.2</c:v>
                </c:pt>
                <c:pt idx="149">
                  <c:v>85.2</c:v>
                </c:pt>
                <c:pt idx="150">
                  <c:v>86.6</c:v>
                </c:pt>
                <c:pt idx="151">
                  <c:v>85</c:v>
                </c:pt>
                <c:pt idx="152">
                  <c:v>84.7</c:v>
                </c:pt>
                <c:pt idx="153">
                  <c:v>84.8</c:v>
                </c:pt>
                <c:pt idx="154">
                  <c:v>82</c:v>
                </c:pt>
                <c:pt idx="155">
                  <c:v>81.8</c:v>
                </c:pt>
                <c:pt idx="156">
                  <c:v>84.6</c:v>
                </c:pt>
                <c:pt idx="157">
                  <c:v>84.7</c:v>
                </c:pt>
                <c:pt idx="158">
                  <c:v>82.5</c:v>
                </c:pt>
                <c:pt idx="159">
                  <c:v>81.7</c:v>
                </c:pt>
                <c:pt idx="160">
                  <c:v>83.2</c:v>
                </c:pt>
                <c:pt idx="161">
                  <c:v>83.1</c:v>
                </c:pt>
                <c:pt idx="162">
                  <c:v>83.4</c:v>
                </c:pt>
                <c:pt idx="163">
                  <c:v>83</c:v>
                </c:pt>
                <c:pt idx="164">
                  <c:v>86.2</c:v>
                </c:pt>
                <c:pt idx="165">
                  <c:v>84.9</c:v>
                </c:pt>
                <c:pt idx="166">
                  <c:v>81.5</c:v>
                </c:pt>
                <c:pt idx="167">
                  <c:v>82.4</c:v>
                </c:pt>
                <c:pt idx="168">
                  <c:v>83.6</c:v>
                </c:pt>
                <c:pt idx="169">
                  <c:v>82.4</c:v>
                </c:pt>
                <c:pt idx="170">
                  <c:v>82</c:v>
                </c:pt>
                <c:pt idx="171">
                  <c:v>85</c:v>
                </c:pt>
                <c:pt idx="172">
                  <c:v>85.5</c:v>
                </c:pt>
                <c:pt idx="173">
                  <c:v>81.900000000000006</c:v>
                </c:pt>
                <c:pt idx="174">
                  <c:v>81.8</c:v>
                </c:pt>
                <c:pt idx="175">
                  <c:v>83.4</c:v>
                </c:pt>
                <c:pt idx="176">
                  <c:v>81</c:v>
                </c:pt>
                <c:pt idx="177">
                  <c:v>84.9</c:v>
                </c:pt>
                <c:pt idx="178">
                  <c:v>85.6</c:v>
                </c:pt>
                <c:pt idx="179">
                  <c:v>85</c:v>
                </c:pt>
                <c:pt idx="180">
                  <c:v>85.2</c:v>
                </c:pt>
                <c:pt idx="181">
                  <c:v>84.6</c:v>
                </c:pt>
                <c:pt idx="182">
                  <c:v>85.8</c:v>
                </c:pt>
                <c:pt idx="183">
                  <c:v>83.7</c:v>
                </c:pt>
                <c:pt idx="184">
                  <c:v>83</c:v>
                </c:pt>
                <c:pt idx="185">
                  <c:v>81.7</c:v>
                </c:pt>
                <c:pt idx="186">
                  <c:v>83.4</c:v>
                </c:pt>
                <c:pt idx="187">
                  <c:v>85</c:v>
                </c:pt>
                <c:pt idx="188">
                  <c:v>82.8</c:v>
                </c:pt>
                <c:pt idx="189">
                  <c:v>80.5</c:v>
                </c:pt>
                <c:pt idx="190">
                  <c:v>84.4</c:v>
                </c:pt>
                <c:pt idx="191">
                  <c:v>83</c:v>
                </c:pt>
                <c:pt idx="192">
                  <c:v>82.4</c:v>
                </c:pt>
                <c:pt idx="193">
                  <c:v>81.3</c:v>
                </c:pt>
                <c:pt idx="194">
                  <c:v>78.8</c:v>
                </c:pt>
                <c:pt idx="195">
                  <c:v>78.7</c:v>
                </c:pt>
                <c:pt idx="196">
                  <c:v>73</c:v>
                </c:pt>
                <c:pt idx="197">
                  <c:v>71.8</c:v>
                </c:pt>
                <c:pt idx="198">
                  <c:v>71</c:v>
                </c:pt>
                <c:pt idx="199">
                  <c:v>74.3</c:v>
                </c:pt>
                <c:pt idx="200">
                  <c:v>79.099999999999994</c:v>
                </c:pt>
                <c:pt idx="201">
                  <c:v>75.400000000000006</c:v>
                </c:pt>
                <c:pt idx="202">
                  <c:v>74.099999999999994</c:v>
                </c:pt>
                <c:pt idx="203">
                  <c:v>77.099999999999994</c:v>
                </c:pt>
                <c:pt idx="204">
                  <c:v>79.5</c:v>
                </c:pt>
                <c:pt idx="205">
                  <c:v>78</c:v>
                </c:pt>
                <c:pt idx="206">
                  <c:v>71.7</c:v>
                </c:pt>
                <c:pt idx="207">
                  <c:v>68.400000000000006</c:v>
                </c:pt>
                <c:pt idx="208">
                  <c:v>73.7</c:v>
                </c:pt>
                <c:pt idx="209">
                  <c:v>71.8</c:v>
                </c:pt>
                <c:pt idx="210">
                  <c:v>68.900000000000006</c:v>
                </c:pt>
                <c:pt idx="211">
                  <c:v>69.400000000000006</c:v>
                </c:pt>
                <c:pt idx="212">
                  <c:v>71.900000000000006</c:v>
                </c:pt>
                <c:pt idx="213">
                  <c:v>75.5</c:v>
                </c:pt>
                <c:pt idx="214">
                  <c:v>80</c:v>
                </c:pt>
                <c:pt idx="215">
                  <c:v>81.400000000000006</c:v>
                </c:pt>
                <c:pt idx="216">
                  <c:v>81.2</c:v>
                </c:pt>
                <c:pt idx="217">
                  <c:v>79.099999999999994</c:v>
                </c:pt>
                <c:pt idx="218">
                  <c:v>78.599999999999994</c:v>
                </c:pt>
                <c:pt idx="219">
                  <c:v>78.900000000000006</c:v>
                </c:pt>
                <c:pt idx="220">
                  <c:v>78.3</c:v>
                </c:pt>
                <c:pt idx="221">
                  <c:v>74.2</c:v>
                </c:pt>
                <c:pt idx="222">
                  <c:v>76.5</c:v>
                </c:pt>
                <c:pt idx="223">
                  <c:v>69.2</c:v>
                </c:pt>
                <c:pt idx="224">
                  <c:v>68.400000000000006</c:v>
                </c:pt>
                <c:pt idx="225">
                  <c:v>73.8</c:v>
                </c:pt>
                <c:pt idx="226">
                  <c:v>76.2</c:v>
                </c:pt>
                <c:pt idx="227">
                  <c:v>76.900000000000006</c:v>
                </c:pt>
                <c:pt idx="228">
                  <c:v>78.099999999999994</c:v>
                </c:pt>
                <c:pt idx="229">
                  <c:v>78.599999999999994</c:v>
                </c:pt>
                <c:pt idx="230">
                  <c:v>77.3</c:v>
                </c:pt>
                <c:pt idx="231">
                  <c:v>73.400000000000006</c:v>
                </c:pt>
                <c:pt idx="232">
                  <c:v>66.8</c:v>
                </c:pt>
                <c:pt idx="233">
                  <c:v>72.900000000000006</c:v>
                </c:pt>
                <c:pt idx="234">
                  <c:v>78.3</c:v>
                </c:pt>
                <c:pt idx="235">
                  <c:v>77.400000000000006</c:v>
                </c:pt>
                <c:pt idx="236">
                  <c:v>64.8</c:v>
                </c:pt>
                <c:pt idx="237">
                  <c:v>57.6</c:v>
                </c:pt>
                <c:pt idx="238">
                  <c:v>60.9</c:v>
                </c:pt>
                <c:pt idx="239">
                  <c:v>65.3</c:v>
                </c:pt>
                <c:pt idx="240">
                  <c:v>60.4</c:v>
                </c:pt>
                <c:pt idx="241">
                  <c:v>58.2</c:v>
                </c:pt>
                <c:pt idx="242">
                  <c:v>61.7</c:v>
                </c:pt>
                <c:pt idx="243">
                  <c:v>65.5</c:v>
                </c:pt>
                <c:pt idx="244">
                  <c:v>70.3</c:v>
                </c:pt>
                <c:pt idx="245">
                  <c:v>70.5</c:v>
                </c:pt>
                <c:pt idx="247">
                  <c:v>75.7</c:v>
                </c:pt>
                <c:pt idx="248">
                  <c:v>74.900000000000006</c:v>
                </c:pt>
                <c:pt idx="249">
                  <c:v>74.400000000000006</c:v>
                </c:pt>
                <c:pt idx="250">
                  <c:v>69.7</c:v>
                </c:pt>
                <c:pt idx="251">
                  <c:v>69.3</c:v>
                </c:pt>
                <c:pt idx="252">
                  <c:v>71</c:v>
                </c:pt>
                <c:pt idx="253">
                  <c:v>71.3</c:v>
                </c:pt>
                <c:pt idx="254">
                  <c:v>63.1</c:v>
                </c:pt>
                <c:pt idx="255">
                  <c:v>64.400000000000006</c:v>
                </c:pt>
                <c:pt idx="256">
                  <c:v>60.8</c:v>
                </c:pt>
                <c:pt idx="257">
                  <c:v>65.5</c:v>
                </c:pt>
                <c:pt idx="258">
                  <c:v>68.5</c:v>
                </c:pt>
                <c:pt idx="259">
                  <c:v>66.599999999999994</c:v>
                </c:pt>
                <c:pt idx="260">
                  <c:v>67.2</c:v>
                </c:pt>
                <c:pt idx="261">
                  <c:v>61</c:v>
                </c:pt>
                <c:pt idx="262">
                  <c:v>66.5</c:v>
                </c:pt>
                <c:pt idx="263">
                  <c:v>73</c:v>
                </c:pt>
                <c:pt idx="264">
                  <c:v>69.5</c:v>
                </c:pt>
                <c:pt idx="265">
                  <c:v>72.400000000000006</c:v>
                </c:pt>
                <c:pt idx="266">
                  <c:v>66.3</c:v>
                </c:pt>
                <c:pt idx="267">
                  <c:v>64</c:v>
                </c:pt>
                <c:pt idx="268">
                  <c:v>50.8</c:v>
                </c:pt>
                <c:pt idx="269">
                  <c:v>46.6</c:v>
                </c:pt>
                <c:pt idx="270">
                  <c:v>52.8</c:v>
                </c:pt>
                <c:pt idx="271">
                  <c:v>67.2</c:v>
                </c:pt>
                <c:pt idx="272">
                  <c:v>54.3</c:v>
                </c:pt>
                <c:pt idx="273">
                  <c:v>52.9</c:v>
                </c:pt>
                <c:pt idx="274">
                  <c:v>51.3</c:v>
                </c:pt>
                <c:pt idx="275">
                  <c:v>53.1</c:v>
                </c:pt>
                <c:pt idx="276">
                  <c:v>53.4</c:v>
                </c:pt>
                <c:pt idx="277">
                  <c:v>60.4</c:v>
                </c:pt>
                <c:pt idx="278">
                  <c:v>62.3</c:v>
                </c:pt>
                <c:pt idx="279">
                  <c:v>64.5</c:v>
                </c:pt>
                <c:pt idx="280">
                  <c:v>68.2</c:v>
                </c:pt>
                <c:pt idx="281">
                  <c:v>67.5</c:v>
                </c:pt>
                <c:pt idx="282">
                  <c:v>51</c:v>
                </c:pt>
                <c:pt idx="283">
                  <c:v>52.4</c:v>
                </c:pt>
                <c:pt idx="284">
                  <c:v>50.8</c:v>
                </c:pt>
                <c:pt idx="285">
                  <c:v>43.6</c:v>
                </c:pt>
                <c:pt idx="286">
                  <c:v>49.2</c:v>
                </c:pt>
                <c:pt idx="287">
                  <c:v>58.7</c:v>
                </c:pt>
                <c:pt idx="288">
                  <c:v>58.1</c:v>
                </c:pt>
                <c:pt idx="289">
                  <c:v>54.1</c:v>
                </c:pt>
                <c:pt idx="290">
                  <c:v>56.4</c:v>
                </c:pt>
                <c:pt idx="291">
                  <c:v>64.599999999999994</c:v>
                </c:pt>
                <c:pt idx="292">
                  <c:v>52.7</c:v>
                </c:pt>
                <c:pt idx="293">
                  <c:v>45.8</c:v>
                </c:pt>
                <c:pt idx="294">
                  <c:v>46.4</c:v>
                </c:pt>
                <c:pt idx="295">
                  <c:v>54.5</c:v>
                </c:pt>
                <c:pt idx="296">
                  <c:v>60.1</c:v>
                </c:pt>
                <c:pt idx="297">
                  <c:v>61.5</c:v>
                </c:pt>
                <c:pt idx="298">
                  <c:v>68.5</c:v>
                </c:pt>
                <c:pt idx="299">
                  <c:v>71</c:v>
                </c:pt>
                <c:pt idx="300">
                  <c:v>60.8</c:v>
                </c:pt>
                <c:pt idx="301">
                  <c:v>51.4</c:v>
                </c:pt>
                <c:pt idx="302">
                  <c:v>49.6</c:v>
                </c:pt>
                <c:pt idx="303">
                  <c:v>56.9</c:v>
                </c:pt>
                <c:pt idx="304">
                  <c:v>57.2</c:v>
                </c:pt>
                <c:pt idx="305">
                  <c:v>57.3</c:v>
                </c:pt>
                <c:pt idx="306">
                  <c:v>55.3</c:v>
                </c:pt>
                <c:pt idx="307">
                  <c:v>47.1</c:v>
                </c:pt>
                <c:pt idx="308">
                  <c:v>44.7</c:v>
                </c:pt>
                <c:pt idx="309">
                  <c:v>42.6</c:v>
                </c:pt>
                <c:pt idx="310">
                  <c:v>42.9</c:v>
                </c:pt>
                <c:pt idx="311">
                  <c:v>41.1</c:v>
                </c:pt>
                <c:pt idx="312">
                  <c:v>47.7</c:v>
                </c:pt>
                <c:pt idx="313">
                  <c:v>56.3</c:v>
                </c:pt>
                <c:pt idx="314">
                  <c:v>53.5</c:v>
                </c:pt>
                <c:pt idx="315">
                  <c:v>47.5</c:v>
                </c:pt>
                <c:pt idx="316">
                  <c:v>50.5</c:v>
                </c:pt>
                <c:pt idx="317">
                  <c:v>51.4</c:v>
                </c:pt>
                <c:pt idx="318">
                  <c:v>59.4</c:v>
                </c:pt>
                <c:pt idx="319">
                  <c:v>58.9</c:v>
                </c:pt>
                <c:pt idx="320">
                  <c:v>67</c:v>
                </c:pt>
                <c:pt idx="321">
                  <c:v>64.5</c:v>
                </c:pt>
                <c:pt idx="322">
                  <c:v>61.2</c:v>
                </c:pt>
                <c:pt idx="323">
                  <c:v>67.3</c:v>
                </c:pt>
                <c:pt idx="324">
                  <c:v>72.2</c:v>
                </c:pt>
                <c:pt idx="325">
                  <c:v>69</c:v>
                </c:pt>
                <c:pt idx="326">
                  <c:v>65.7</c:v>
                </c:pt>
                <c:pt idx="327">
                  <c:v>49.8</c:v>
                </c:pt>
                <c:pt idx="328">
                  <c:v>51.5</c:v>
                </c:pt>
                <c:pt idx="329">
                  <c:v>62.5</c:v>
                </c:pt>
                <c:pt idx="330">
                  <c:v>66.099999999999994</c:v>
                </c:pt>
                <c:pt idx="331">
                  <c:v>50.4</c:v>
                </c:pt>
                <c:pt idx="332">
                  <c:v>48</c:v>
                </c:pt>
                <c:pt idx="333">
                  <c:v>50.9</c:v>
                </c:pt>
                <c:pt idx="334">
                  <c:v>61.3</c:v>
                </c:pt>
                <c:pt idx="335">
                  <c:v>53.7</c:v>
                </c:pt>
                <c:pt idx="336">
                  <c:v>53.6</c:v>
                </c:pt>
                <c:pt idx="337">
                  <c:v>52.8</c:v>
                </c:pt>
                <c:pt idx="338">
                  <c:v>59.4</c:v>
                </c:pt>
                <c:pt idx="339">
                  <c:v>63</c:v>
                </c:pt>
                <c:pt idx="340">
                  <c:v>67.5</c:v>
                </c:pt>
                <c:pt idx="341">
                  <c:v>66.900000000000006</c:v>
                </c:pt>
                <c:pt idx="342">
                  <c:v>48.1</c:v>
                </c:pt>
                <c:pt idx="343">
                  <c:v>43.4</c:v>
                </c:pt>
                <c:pt idx="344">
                  <c:v>40.799999999999997</c:v>
                </c:pt>
                <c:pt idx="345">
                  <c:v>34.5</c:v>
                </c:pt>
                <c:pt idx="346">
                  <c:v>29.4</c:v>
                </c:pt>
                <c:pt idx="347">
                  <c:v>43.4</c:v>
                </c:pt>
                <c:pt idx="348">
                  <c:v>42.5</c:v>
                </c:pt>
                <c:pt idx="349">
                  <c:v>40.299999999999997</c:v>
                </c:pt>
                <c:pt idx="350">
                  <c:v>43.6</c:v>
                </c:pt>
                <c:pt idx="351">
                  <c:v>57.2</c:v>
                </c:pt>
                <c:pt idx="352">
                  <c:v>62.5</c:v>
                </c:pt>
                <c:pt idx="353">
                  <c:v>57.7</c:v>
                </c:pt>
                <c:pt idx="354">
                  <c:v>63.2</c:v>
                </c:pt>
                <c:pt idx="355">
                  <c:v>64.3</c:v>
                </c:pt>
                <c:pt idx="356">
                  <c:v>68.5</c:v>
                </c:pt>
                <c:pt idx="357">
                  <c:v>70.8</c:v>
                </c:pt>
                <c:pt idx="358">
                  <c:v>74.5</c:v>
                </c:pt>
                <c:pt idx="359">
                  <c:v>69.5</c:v>
                </c:pt>
                <c:pt idx="360">
                  <c:v>51.3</c:v>
                </c:pt>
                <c:pt idx="361">
                  <c:v>51</c:v>
                </c:pt>
                <c:pt idx="362">
                  <c:v>58.5</c:v>
                </c:pt>
                <c:pt idx="363">
                  <c:v>61.6</c:v>
                </c:pt>
                <c:pt idx="364">
                  <c:v>60.7</c:v>
                </c:pt>
                <c:pt idx="365">
                  <c:v>57.5</c:v>
                </c:pt>
                <c:pt idx="366">
                  <c:v>58.2</c:v>
                </c:pt>
                <c:pt idx="367">
                  <c:v>63</c:v>
                </c:pt>
                <c:pt idx="368">
                  <c:v>69.3</c:v>
                </c:pt>
                <c:pt idx="369">
                  <c:v>70.599999999999994</c:v>
                </c:pt>
                <c:pt idx="370">
                  <c:v>71.3</c:v>
                </c:pt>
                <c:pt idx="371">
                  <c:v>69.099999999999994</c:v>
                </c:pt>
                <c:pt idx="372">
                  <c:v>71.2</c:v>
                </c:pt>
                <c:pt idx="373">
                  <c:v>73.7</c:v>
                </c:pt>
                <c:pt idx="374">
                  <c:v>75.900000000000006</c:v>
                </c:pt>
                <c:pt idx="375">
                  <c:v>74.2</c:v>
                </c:pt>
                <c:pt idx="376">
                  <c:v>62.2</c:v>
                </c:pt>
                <c:pt idx="377">
                  <c:v>55.6</c:v>
                </c:pt>
                <c:pt idx="378">
                  <c:v>57.9</c:v>
                </c:pt>
                <c:pt idx="379">
                  <c:v>63.2</c:v>
                </c:pt>
                <c:pt idx="380">
                  <c:v>65.900000000000006</c:v>
                </c:pt>
                <c:pt idx="381">
                  <c:v>64.8</c:v>
                </c:pt>
                <c:pt idx="382">
                  <c:v>67.400000000000006</c:v>
                </c:pt>
                <c:pt idx="383">
                  <c:v>75.3</c:v>
                </c:pt>
                <c:pt idx="384">
                  <c:v>75.400000000000006</c:v>
                </c:pt>
                <c:pt idx="385">
                  <c:v>77.5</c:v>
                </c:pt>
                <c:pt idx="386">
                  <c:v>72.599999999999994</c:v>
                </c:pt>
                <c:pt idx="387">
                  <c:v>65</c:v>
                </c:pt>
                <c:pt idx="388">
                  <c:v>73.5</c:v>
                </c:pt>
                <c:pt idx="389">
                  <c:v>72.599999999999994</c:v>
                </c:pt>
                <c:pt idx="390">
                  <c:v>60</c:v>
                </c:pt>
                <c:pt idx="391">
                  <c:v>55</c:v>
                </c:pt>
                <c:pt idx="392">
                  <c:v>59.3</c:v>
                </c:pt>
                <c:pt idx="393">
                  <c:v>64.599999999999994</c:v>
                </c:pt>
                <c:pt idx="394">
                  <c:v>65.8</c:v>
                </c:pt>
                <c:pt idx="395">
                  <c:v>71.5</c:v>
                </c:pt>
                <c:pt idx="396">
                  <c:v>74.400000000000006</c:v>
                </c:pt>
                <c:pt idx="397">
                  <c:v>73.900000000000006</c:v>
                </c:pt>
                <c:pt idx="398">
                  <c:v>77</c:v>
                </c:pt>
                <c:pt idx="399">
                  <c:v>71.7</c:v>
                </c:pt>
                <c:pt idx="400">
                  <c:v>71.8</c:v>
                </c:pt>
                <c:pt idx="401">
                  <c:v>72</c:v>
                </c:pt>
                <c:pt idx="402">
                  <c:v>69.599999999999994</c:v>
                </c:pt>
                <c:pt idx="403">
                  <c:v>68.2</c:v>
                </c:pt>
                <c:pt idx="404">
                  <c:v>69.5</c:v>
                </c:pt>
                <c:pt idx="405">
                  <c:v>66.5</c:v>
                </c:pt>
                <c:pt idx="406">
                  <c:v>65.5</c:v>
                </c:pt>
                <c:pt idx="407">
                  <c:v>65.5</c:v>
                </c:pt>
                <c:pt idx="408">
                  <c:v>66.5</c:v>
                </c:pt>
                <c:pt idx="409">
                  <c:v>70.099999999999994</c:v>
                </c:pt>
                <c:pt idx="410">
                  <c:v>63.2</c:v>
                </c:pt>
                <c:pt idx="411">
                  <c:v>63</c:v>
                </c:pt>
                <c:pt idx="412">
                  <c:v>70.7</c:v>
                </c:pt>
                <c:pt idx="413">
                  <c:v>78.099999999999994</c:v>
                </c:pt>
                <c:pt idx="414">
                  <c:v>69.5</c:v>
                </c:pt>
                <c:pt idx="415">
                  <c:v>72.099999999999994</c:v>
                </c:pt>
                <c:pt idx="416">
                  <c:v>78.099999999999994</c:v>
                </c:pt>
                <c:pt idx="417">
                  <c:v>79.599999999999994</c:v>
                </c:pt>
                <c:pt idx="418">
                  <c:v>80</c:v>
                </c:pt>
                <c:pt idx="419">
                  <c:v>79</c:v>
                </c:pt>
                <c:pt idx="420">
                  <c:v>76.099999999999994</c:v>
                </c:pt>
                <c:pt idx="421">
                  <c:v>73.8</c:v>
                </c:pt>
                <c:pt idx="422">
                  <c:v>81.3</c:v>
                </c:pt>
                <c:pt idx="423">
                  <c:v>80.8</c:v>
                </c:pt>
                <c:pt idx="424">
                  <c:v>73.099999999999994</c:v>
                </c:pt>
                <c:pt idx="425">
                  <c:v>75.400000000000006</c:v>
                </c:pt>
                <c:pt idx="426">
                  <c:v>75.5</c:v>
                </c:pt>
                <c:pt idx="427">
                  <c:v>76.5</c:v>
                </c:pt>
                <c:pt idx="428">
                  <c:v>79.099999999999994</c:v>
                </c:pt>
                <c:pt idx="429">
                  <c:v>75.2</c:v>
                </c:pt>
                <c:pt idx="430">
                  <c:v>75.099999999999994</c:v>
                </c:pt>
                <c:pt idx="431">
                  <c:v>75</c:v>
                </c:pt>
                <c:pt idx="432">
                  <c:v>72.8</c:v>
                </c:pt>
                <c:pt idx="433">
                  <c:v>73.7</c:v>
                </c:pt>
                <c:pt idx="434">
                  <c:v>74</c:v>
                </c:pt>
                <c:pt idx="435">
                  <c:v>75.599999999999994</c:v>
                </c:pt>
                <c:pt idx="436">
                  <c:v>76.2</c:v>
                </c:pt>
                <c:pt idx="437">
                  <c:v>74.400000000000006</c:v>
                </c:pt>
                <c:pt idx="438">
                  <c:v>77.7</c:v>
                </c:pt>
                <c:pt idx="439">
                  <c:v>77.5</c:v>
                </c:pt>
                <c:pt idx="440">
                  <c:v>77.599999999999994</c:v>
                </c:pt>
                <c:pt idx="441">
                  <c:v>78.099999999999994</c:v>
                </c:pt>
                <c:pt idx="442">
                  <c:v>78.2</c:v>
                </c:pt>
                <c:pt idx="443">
                  <c:v>77.8</c:v>
                </c:pt>
                <c:pt idx="444">
                  <c:v>79.400000000000006</c:v>
                </c:pt>
                <c:pt idx="445">
                  <c:v>80.2</c:v>
                </c:pt>
                <c:pt idx="446">
                  <c:v>80.599999999999994</c:v>
                </c:pt>
                <c:pt idx="447">
                  <c:v>81</c:v>
                </c:pt>
                <c:pt idx="448">
                  <c:v>77.400000000000006</c:v>
                </c:pt>
                <c:pt idx="449">
                  <c:v>74.7</c:v>
                </c:pt>
                <c:pt idx="450">
                  <c:v>79.5</c:v>
                </c:pt>
                <c:pt idx="451">
                  <c:v>81</c:v>
                </c:pt>
                <c:pt idx="452">
                  <c:v>80</c:v>
                </c:pt>
                <c:pt idx="453">
                  <c:v>79.3</c:v>
                </c:pt>
                <c:pt idx="454">
                  <c:v>79.099999999999994</c:v>
                </c:pt>
                <c:pt idx="455">
                  <c:v>76.900000000000006</c:v>
                </c:pt>
                <c:pt idx="456">
                  <c:v>78.599999999999994</c:v>
                </c:pt>
                <c:pt idx="457">
                  <c:v>83</c:v>
                </c:pt>
                <c:pt idx="458">
                  <c:v>84.3</c:v>
                </c:pt>
                <c:pt idx="459">
                  <c:v>84.7</c:v>
                </c:pt>
                <c:pt idx="460">
                  <c:v>83.3</c:v>
                </c:pt>
                <c:pt idx="461">
                  <c:v>83.8</c:v>
                </c:pt>
                <c:pt idx="462">
                  <c:v>84.6</c:v>
                </c:pt>
                <c:pt idx="463">
                  <c:v>83.7</c:v>
                </c:pt>
                <c:pt idx="464">
                  <c:v>83.5</c:v>
                </c:pt>
                <c:pt idx="465">
                  <c:v>86.4</c:v>
                </c:pt>
                <c:pt idx="466">
                  <c:v>85.1</c:v>
                </c:pt>
                <c:pt idx="467">
                  <c:v>85.4</c:v>
                </c:pt>
                <c:pt idx="468">
                  <c:v>78.400000000000006</c:v>
                </c:pt>
                <c:pt idx="469">
                  <c:v>80.900000000000006</c:v>
                </c:pt>
                <c:pt idx="470">
                  <c:v>83</c:v>
                </c:pt>
                <c:pt idx="471">
                  <c:v>79.400000000000006</c:v>
                </c:pt>
                <c:pt idx="472">
                  <c:v>81</c:v>
                </c:pt>
                <c:pt idx="473">
                  <c:v>81.8</c:v>
                </c:pt>
                <c:pt idx="474">
                  <c:v>83.4</c:v>
                </c:pt>
                <c:pt idx="475">
                  <c:v>82.5</c:v>
                </c:pt>
                <c:pt idx="476">
                  <c:v>83.4</c:v>
                </c:pt>
                <c:pt idx="477">
                  <c:v>79.2</c:v>
                </c:pt>
                <c:pt idx="478">
                  <c:v>83.2</c:v>
                </c:pt>
                <c:pt idx="479">
                  <c:v>82.2</c:v>
                </c:pt>
                <c:pt idx="480">
                  <c:v>82.3</c:v>
                </c:pt>
                <c:pt idx="481">
                  <c:v>83.3</c:v>
                </c:pt>
                <c:pt idx="482">
                  <c:v>83.1</c:v>
                </c:pt>
                <c:pt idx="483">
                  <c:v>80.7</c:v>
                </c:pt>
                <c:pt idx="484">
                  <c:v>81.599999999999994</c:v>
                </c:pt>
                <c:pt idx="485">
                  <c:v>80.400000000000006</c:v>
                </c:pt>
                <c:pt idx="486">
                  <c:v>82.4</c:v>
                </c:pt>
                <c:pt idx="487">
                  <c:v>82.2</c:v>
                </c:pt>
                <c:pt idx="488">
                  <c:v>83</c:v>
                </c:pt>
                <c:pt idx="489">
                  <c:v>81.8</c:v>
                </c:pt>
                <c:pt idx="490">
                  <c:v>85.1</c:v>
                </c:pt>
                <c:pt idx="491">
                  <c:v>80.7</c:v>
                </c:pt>
                <c:pt idx="492">
                  <c:v>80.099999999999994</c:v>
                </c:pt>
                <c:pt idx="493">
                  <c:v>86</c:v>
                </c:pt>
                <c:pt idx="494">
                  <c:v>84.1</c:v>
                </c:pt>
                <c:pt idx="495">
                  <c:v>82.5</c:v>
                </c:pt>
                <c:pt idx="496">
                  <c:v>81.400000000000006</c:v>
                </c:pt>
                <c:pt idx="497">
                  <c:v>83.7</c:v>
                </c:pt>
                <c:pt idx="498">
                  <c:v>83.3</c:v>
                </c:pt>
                <c:pt idx="499">
                  <c:v>82.9</c:v>
                </c:pt>
                <c:pt idx="500">
                  <c:v>81.2</c:v>
                </c:pt>
                <c:pt idx="501">
                  <c:v>85.4</c:v>
                </c:pt>
                <c:pt idx="502">
                  <c:v>86.8</c:v>
                </c:pt>
                <c:pt idx="503">
                  <c:v>87.5</c:v>
                </c:pt>
                <c:pt idx="504">
                  <c:v>88.3</c:v>
                </c:pt>
                <c:pt idx="505">
                  <c:v>87.3</c:v>
                </c:pt>
                <c:pt idx="506">
                  <c:v>87.2</c:v>
                </c:pt>
                <c:pt idx="507">
                  <c:v>86.6</c:v>
                </c:pt>
                <c:pt idx="508">
                  <c:v>88.3</c:v>
                </c:pt>
                <c:pt idx="509">
                  <c:v>87.8</c:v>
                </c:pt>
                <c:pt idx="510">
                  <c:v>87.2</c:v>
                </c:pt>
                <c:pt idx="511">
                  <c:v>85.3</c:v>
                </c:pt>
                <c:pt idx="512">
                  <c:v>86.8</c:v>
                </c:pt>
                <c:pt idx="513">
                  <c:v>81</c:v>
                </c:pt>
                <c:pt idx="514">
                  <c:v>80.2</c:v>
                </c:pt>
                <c:pt idx="515">
                  <c:v>84.7</c:v>
                </c:pt>
                <c:pt idx="516">
                  <c:v>83.1</c:v>
                </c:pt>
                <c:pt idx="517">
                  <c:v>82.1</c:v>
                </c:pt>
                <c:pt idx="518">
                  <c:v>85.6</c:v>
                </c:pt>
                <c:pt idx="519">
                  <c:v>84.8</c:v>
                </c:pt>
                <c:pt idx="520">
                  <c:v>86.6</c:v>
                </c:pt>
                <c:pt idx="521">
                  <c:v>85.3</c:v>
                </c:pt>
                <c:pt idx="522">
                  <c:v>83.1</c:v>
                </c:pt>
                <c:pt idx="523">
                  <c:v>82.6</c:v>
                </c:pt>
                <c:pt idx="524">
                  <c:v>81.400000000000006</c:v>
                </c:pt>
                <c:pt idx="525">
                  <c:v>85.4</c:v>
                </c:pt>
                <c:pt idx="526">
                  <c:v>84.1</c:v>
                </c:pt>
                <c:pt idx="527">
                  <c:v>86</c:v>
                </c:pt>
                <c:pt idx="528">
                  <c:v>85.7</c:v>
                </c:pt>
                <c:pt idx="529">
                  <c:v>88.9</c:v>
                </c:pt>
                <c:pt idx="530">
                  <c:v>86.5</c:v>
                </c:pt>
                <c:pt idx="531">
                  <c:v>86.8</c:v>
                </c:pt>
                <c:pt idx="532">
                  <c:v>86.3</c:v>
                </c:pt>
                <c:pt idx="533">
                  <c:v>87.4</c:v>
                </c:pt>
                <c:pt idx="534">
                  <c:v>86.7</c:v>
                </c:pt>
                <c:pt idx="535">
                  <c:v>86.8</c:v>
                </c:pt>
                <c:pt idx="536">
                  <c:v>85.7</c:v>
                </c:pt>
                <c:pt idx="537">
                  <c:v>80.5</c:v>
                </c:pt>
                <c:pt idx="538">
                  <c:v>80.5</c:v>
                </c:pt>
                <c:pt idx="539">
                  <c:v>83.4</c:v>
                </c:pt>
                <c:pt idx="540">
                  <c:v>78.099999999999994</c:v>
                </c:pt>
                <c:pt idx="541">
                  <c:v>82</c:v>
                </c:pt>
                <c:pt idx="542">
                  <c:v>81.8</c:v>
                </c:pt>
                <c:pt idx="543">
                  <c:v>82.1</c:v>
                </c:pt>
                <c:pt idx="544">
                  <c:v>83.1</c:v>
                </c:pt>
                <c:pt idx="545">
                  <c:v>84.7</c:v>
                </c:pt>
                <c:pt idx="546">
                  <c:v>84.5</c:v>
                </c:pt>
                <c:pt idx="547">
                  <c:v>83.9</c:v>
                </c:pt>
                <c:pt idx="548">
                  <c:v>81.3</c:v>
                </c:pt>
                <c:pt idx="549">
                  <c:v>82.8</c:v>
                </c:pt>
                <c:pt idx="550">
                  <c:v>81.7</c:v>
                </c:pt>
                <c:pt idx="551">
                  <c:v>81.400000000000006</c:v>
                </c:pt>
                <c:pt idx="552">
                  <c:v>79.3</c:v>
                </c:pt>
                <c:pt idx="553">
                  <c:v>78.400000000000006</c:v>
                </c:pt>
                <c:pt idx="554">
                  <c:v>77.400000000000006</c:v>
                </c:pt>
                <c:pt idx="555">
                  <c:v>81.7</c:v>
                </c:pt>
                <c:pt idx="556">
                  <c:v>76.400000000000006</c:v>
                </c:pt>
                <c:pt idx="557">
                  <c:v>77.5</c:v>
                </c:pt>
                <c:pt idx="558">
                  <c:v>81.5</c:v>
                </c:pt>
                <c:pt idx="559">
                  <c:v>78.8</c:v>
                </c:pt>
                <c:pt idx="560">
                  <c:v>78.599999999999994</c:v>
                </c:pt>
                <c:pt idx="561">
                  <c:v>79</c:v>
                </c:pt>
                <c:pt idx="562">
                  <c:v>80.2</c:v>
                </c:pt>
                <c:pt idx="563">
                  <c:v>80.8</c:v>
                </c:pt>
                <c:pt idx="564">
                  <c:v>75.8</c:v>
                </c:pt>
                <c:pt idx="565">
                  <c:v>72.5</c:v>
                </c:pt>
                <c:pt idx="566">
                  <c:v>71.3</c:v>
                </c:pt>
                <c:pt idx="567">
                  <c:v>71.400000000000006</c:v>
                </c:pt>
                <c:pt idx="568">
                  <c:v>73.099999999999994</c:v>
                </c:pt>
                <c:pt idx="569">
                  <c:v>77.099999999999994</c:v>
                </c:pt>
                <c:pt idx="570">
                  <c:v>77.3</c:v>
                </c:pt>
                <c:pt idx="571">
                  <c:v>74.5</c:v>
                </c:pt>
                <c:pt idx="572">
                  <c:v>77.3</c:v>
                </c:pt>
                <c:pt idx="573">
                  <c:v>79.400000000000006</c:v>
                </c:pt>
                <c:pt idx="574">
                  <c:v>77.8</c:v>
                </c:pt>
                <c:pt idx="575">
                  <c:v>77.3</c:v>
                </c:pt>
                <c:pt idx="576">
                  <c:v>76.5</c:v>
                </c:pt>
                <c:pt idx="577">
                  <c:v>76.2</c:v>
                </c:pt>
                <c:pt idx="578">
                  <c:v>77.5</c:v>
                </c:pt>
                <c:pt idx="579">
                  <c:v>78</c:v>
                </c:pt>
                <c:pt idx="580">
                  <c:v>78.2</c:v>
                </c:pt>
                <c:pt idx="581">
                  <c:v>77.5</c:v>
                </c:pt>
                <c:pt idx="582">
                  <c:v>77.5</c:v>
                </c:pt>
                <c:pt idx="583">
                  <c:v>79.2</c:v>
                </c:pt>
                <c:pt idx="584">
                  <c:v>79.8</c:v>
                </c:pt>
                <c:pt idx="585">
                  <c:v>79.8</c:v>
                </c:pt>
                <c:pt idx="586">
                  <c:v>79.8</c:v>
                </c:pt>
                <c:pt idx="587">
                  <c:v>79.900000000000006</c:v>
                </c:pt>
                <c:pt idx="588">
                  <c:v>71.8</c:v>
                </c:pt>
                <c:pt idx="589">
                  <c:v>67.7</c:v>
                </c:pt>
                <c:pt idx="590">
                  <c:v>67.3</c:v>
                </c:pt>
                <c:pt idx="591">
                  <c:v>71.3</c:v>
                </c:pt>
                <c:pt idx="592">
                  <c:v>78.099999999999994</c:v>
                </c:pt>
                <c:pt idx="593">
                  <c:v>77.400000000000006</c:v>
                </c:pt>
                <c:pt idx="594">
                  <c:v>76.900000000000006</c:v>
                </c:pt>
                <c:pt idx="595">
                  <c:v>76.8</c:v>
                </c:pt>
                <c:pt idx="596">
                  <c:v>77.8</c:v>
                </c:pt>
                <c:pt idx="597">
                  <c:v>77.7</c:v>
                </c:pt>
                <c:pt idx="598">
                  <c:v>74.3</c:v>
                </c:pt>
                <c:pt idx="599">
                  <c:v>76</c:v>
                </c:pt>
                <c:pt idx="600">
                  <c:v>66.900000000000006</c:v>
                </c:pt>
                <c:pt idx="601">
                  <c:v>62.1</c:v>
                </c:pt>
                <c:pt idx="602">
                  <c:v>58.9</c:v>
                </c:pt>
                <c:pt idx="603">
                  <c:v>62.9</c:v>
                </c:pt>
                <c:pt idx="604">
                  <c:v>56.6</c:v>
                </c:pt>
                <c:pt idx="605">
                  <c:v>56.3</c:v>
                </c:pt>
                <c:pt idx="606">
                  <c:v>48.4</c:v>
                </c:pt>
                <c:pt idx="607">
                  <c:v>49</c:v>
                </c:pt>
                <c:pt idx="608">
                  <c:v>47.4</c:v>
                </c:pt>
                <c:pt idx="609">
                  <c:v>45.5</c:v>
                </c:pt>
                <c:pt idx="610">
                  <c:v>45.2</c:v>
                </c:pt>
                <c:pt idx="611">
                  <c:v>47.5</c:v>
                </c:pt>
                <c:pt idx="612">
                  <c:v>52.6</c:v>
                </c:pt>
                <c:pt idx="613">
                  <c:v>52.8</c:v>
                </c:pt>
                <c:pt idx="614">
                  <c:v>62.3</c:v>
                </c:pt>
                <c:pt idx="615">
                  <c:v>49.4</c:v>
                </c:pt>
                <c:pt idx="616">
                  <c:v>46.1</c:v>
                </c:pt>
                <c:pt idx="617">
                  <c:v>53</c:v>
                </c:pt>
                <c:pt idx="618">
                  <c:v>55.4</c:v>
                </c:pt>
                <c:pt idx="619">
                  <c:v>67.599999999999994</c:v>
                </c:pt>
                <c:pt idx="620">
                  <c:v>69.2</c:v>
                </c:pt>
                <c:pt idx="621">
                  <c:v>55</c:v>
                </c:pt>
                <c:pt idx="622">
                  <c:v>44.6</c:v>
                </c:pt>
                <c:pt idx="623">
                  <c:v>50.9</c:v>
                </c:pt>
                <c:pt idx="624">
                  <c:v>63.9</c:v>
                </c:pt>
                <c:pt idx="625">
                  <c:v>54</c:v>
                </c:pt>
                <c:pt idx="626">
                  <c:v>47</c:v>
                </c:pt>
                <c:pt idx="627">
                  <c:v>57.3</c:v>
                </c:pt>
                <c:pt idx="628">
                  <c:v>58.2</c:v>
                </c:pt>
                <c:pt idx="629">
                  <c:v>42.1</c:v>
                </c:pt>
                <c:pt idx="630">
                  <c:v>39.4</c:v>
                </c:pt>
                <c:pt idx="631">
                  <c:v>50.7</c:v>
                </c:pt>
                <c:pt idx="632">
                  <c:v>42.3</c:v>
                </c:pt>
                <c:pt idx="633">
                  <c:v>54.6</c:v>
                </c:pt>
                <c:pt idx="634">
                  <c:v>57.9</c:v>
                </c:pt>
                <c:pt idx="635">
                  <c:v>56</c:v>
                </c:pt>
                <c:pt idx="636">
                  <c:v>59.1</c:v>
                </c:pt>
                <c:pt idx="637">
                  <c:v>66.7</c:v>
                </c:pt>
                <c:pt idx="638">
                  <c:v>65.3</c:v>
                </c:pt>
                <c:pt idx="639">
                  <c:v>62.7</c:v>
                </c:pt>
                <c:pt idx="640">
                  <c:v>44.8</c:v>
                </c:pt>
                <c:pt idx="641">
                  <c:v>48.5</c:v>
                </c:pt>
                <c:pt idx="642">
                  <c:v>63.5</c:v>
                </c:pt>
                <c:pt idx="643">
                  <c:v>74.7</c:v>
                </c:pt>
                <c:pt idx="644">
                  <c:v>59.6</c:v>
                </c:pt>
                <c:pt idx="645">
                  <c:v>43.3</c:v>
                </c:pt>
                <c:pt idx="646">
                  <c:v>49.2</c:v>
                </c:pt>
                <c:pt idx="647">
                  <c:v>62.7</c:v>
                </c:pt>
                <c:pt idx="648">
                  <c:v>69.8</c:v>
                </c:pt>
                <c:pt idx="649">
                  <c:v>70.900000000000006</c:v>
                </c:pt>
                <c:pt idx="650">
                  <c:v>68.7</c:v>
                </c:pt>
                <c:pt idx="651">
                  <c:v>60.9</c:v>
                </c:pt>
                <c:pt idx="652">
                  <c:v>42.6</c:v>
                </c:pt>
                <c:pt idx="653">
                  <c:v>41.3</c:v>
                </c:pt>
                <c:pt idx="654">
                  <c:v>45</c:v>
                </c:pt>
                <c:pt idx="655">
                  <c:v>45.6</c:v>
                </c:pt>
                <c:pt idx="656">
                  <c:v>53.6</c:v>
                </c:pt>
                <c:pt idx="657">
                  <c:v>66.3</c:v>
                </c:pt>
                <c:pt idx="658">
                  <c:v>69.3</c:v>
                </c:pt>
                <c:pt idx="659">
                  <c:v>70</c:v>
                </c:pt>
                <c:pt idx="660">
                  <c:v>72.400000000000006</c:v>
                </c:pt>
                <c:pt idx="661">
                  <c:v>71.5</c:v>
                </c:pt>
                <c:pt idx="662">
                  <c:v>72.3</c:v>
                </c:pt>
                <c:pt idx="663">
                  <c:v>65.099999999999994</c:v>
                </c:pt>
                <c:pt idx="664">
                  <c:v>72</c:v>
                </c:pt>
                <c:pt idx="665">
                  <c:v>73.7</c:v>
                </c:pt>
                <c:pt idx="666">
                  <c:v>36.299999999999997</c:v>
                </c:pt>
                <c:pt idx="667">
                  <c:v>32.9</c:v>
                </c:pt>
                <c:pt idx="668">
                  <c:v>40.5</c:v>
                </c:pt>
                <c:pt idx="669">
                  <c:v>52.9</c:v>
                </c:pt>
                <c:pt idx="670">
                  <c:v>41.7</c:v>
                </c:pt>
                <c:pt idx="671">
                  <c:v>34.6</c:v>
                </c:pt>
                <c:pt idx="672">
                  <c:v>54.3</c:v>
                </c:pt>
                <c:pt idx="673">
                  <c:v>64.3</c:v>
                </c:pt>
                <c:pt idx="674">
                  <c:v>41.9</c:v>
                </c:pt>
                <c:pt idx="675">
                  <c:v>43.3</c:v>
                </c:pt>
                <c:pt idx="676">
                  <c:v>47.7</c:v>
                </c:pt>
                <c:pt idx="677">
                  <c:v>54.1</c:v>
                </c:pt>
                <c:pt idx="678">
                  <c:v>53.4</c:v>
                </c:pt>
                <c:pt idx="679">
                  <c:v>44.1</c:v>
                </c:pt>
                <c:pt idx="680">
                  <c:v>39.700000000000003</c:v>
                </c:pt>
                <c:pt idx="681">
                  <c:v>44.3</c:v>
                </c:pt>
                <c:pt idx="682">
                  <c:v>50.1</c:v>
                </c:pt>
                <c:pt idx="683">
                  <c:v>60.1</c:v>
                </c:pt>
                <c:pt idx="684">
                  <c:v>36.1</c:v>
                </c:pt>
                <c:pt idx="685">
                  <c:v>29.5</c:v>
                </c:pt>
                <c:pt idx="686">
                  <c:v>30.1</c:v>
                </c:pt>
                <c:pt idx="687">
                  <c:v>41</c:v>
                </c:pt>
                <c:pt idx="688">
                  <c:v>46.8</c:v>
                </c:pt>
                <c:pt idx="689">
                  <c:v>46.7</c:v>
                </c:pt>
                <c:pt idx="690">
                  <c:v>35.5</c:v>
                </c:pt>
                <c:pt idx="691">
                  <c:v>41.8</c:v>
                </c:pt>
                <c:pt idx="692">
                  <c:v>46.2</c:v>
                </c:pt>
                <c:pt idx="693">
                  <c:v>39.799999999999997</c:v>
                </c:pt>
                <c:pt idx="694">
                  <c:v>51.4</c:v>
                </c:pt>
                <c:pt idx="695">
                  <c:v>51.7</c:v>
                </c:pt>
                <c:pt idx="696">
                  <c:v>58.5</c:v>
                </c:pt>
                <c:pt idx="697">
                  <c:v>60.4</c:v>
                </c:pt>
                <c:pt idx="698">
                  <c:v>36.299999999999997</c:v>
                </c:pt>
                <c:pt idx="699">
                  <c:v>31.2</c:v>
                </c:pt>
                <c:pt idx="700">
                  <c:v>34.4</c:v>
                </c:pt>
                <c:pt idx="701">
                  <c:v>38.799999999999997</c:v>
                </c:pt>
                <c:pt idx="702">
                  <c:v>43.7</c:v>
                </c:pt>
                <c:pt idx="703">
                  <c:v>43.5</c:v>
                </c:pt>
                <c:pt idx="704">
                  <c:v>51.6</c:v>
                </c:pt>
                <c:pt idx="705">
                  <c:v>52.5</c:v>
                </c:pt>
                <c:pt idx="706">
                  <c:v>57.4</c:v>
                </c:pt>
                <c:pt idx="707">
                  <c:v>45</c:v>
                </c:pt>
                <c:pt idx="708">
                  <c:v>40.5</c:v>
                </c:pt>
                <c:pt idx="709">
                  <c:v>50.6</c:v>
                </c:pt>
                <c:pt idx="710">
                  <c:v>55</c:v>
                </c:pt>
                <c:pt idx="711">
                  <c:v>66.2</c:v>
                </c:pt>
                <c:pt idx="712">
                  <c:v>66.5</c:v>
                </c:pt>
                <c:pt idx="713">
                  <c:v>41.5</c:v>
                </c:pt>
                <c:pt idx="714">
                  <c:v>42.6</c:v>
                </c:pt>
                <c:pt idx="715">
                  <c:v>52.3</c:v>
                </c:pt>
                <c:pt idx="716">
                  <c:v>66.7</c:v>
                </c:pt>
                <c:pt idx="717">
                  <c:v>71.099999999999994</c:v>
                </c:pt>
                <c:pt idx="718">
                  <c:v>43.2</c:v>
                </c:pt>
                <c:pt idx="719">
                  <c:v>41</c:v>
                </c:pt>
                <c:pt idx="720">
                  <c:v>38.200000000000003</c:v>
                </c:pt>
                <c:pt idx="721">
                  <c:v>36.4</c:v>
                </c:pt>
                <c:pt idx="722">
                  <c:v>39.5</c:v>
                </c:pt>
                <c:pt idx="723">
                  <c:v>38.5</c:v>
                </c:pt>
                <c:pt idx="724">
                  <c:v>51.9</c:v>
                </c:pt>
                <c:pt idx="725">
                  <c:v>55.9</c:v>
                </c:pt>
                <c:pt idx="726">
                  <c:v>60.6</c:v>
                </c:pt>
                <c:pt idx="727">
                  <c:v>60.8</c:v>
                </c:pt>
                <c:pt idx="728">
                  <c:v>69.400000000000006</c:v>
                </c:pt>
                <c:pt idx="729">
                  <c:v>74.8</c:v>
                </c:pt>
                <c:pt idx="730">
                  <c:v>56.2</c:v>
                </c:pt>
                <c:pt idx="731">
                  <c:v>43.3</c:v>
                </c:pt>
                <c:pt idx="732">
                  <c:v>44.9</c:v>
                </c:pt>
                <c:pt idx="733">
                  <c:v>45.2</c:v>
                </c:pt>
                <c:pt idx="734">
                  <c:v>45.4</c:v>
                </c:pt>
                <c:pt idx="735">
                  <c:v>37.799999999999997</c:v>
                </c:pt>
                <c:pt idx="736">
                  <c:v>32.5</c:v>
                </c:pt>
                <c:pt idx="737">
                  <c:v>52.6</c:v>
                </c:pt>
                <c:pt idx="738">
                  <c:v>58.1</c:v>
                </c:pt>
                <c:pt idx="739">
                  <c:v>60.1</c:v>
                </c:pt>
                <c:pt idx="740">
                  <c:v>65.7</c:v>
                </c:pt>
                <c:pt idx="741">
                  <c:v>61.7</c:v>
                </c:pt>
                <c:pt idx="742">
                  <c:v>56.3</c:v>
                </c:pt>
                <c:pt idx="743">
                  <c:v>59.7</c:v>
                </c:pt>
                <c:pt idx="744">
                  <c:v>65.099999999999994</c:v>
                </c:pt>
                <c:pt idx="745">
                  <c:v>59.4</c:v>
                </c:pt>
                <c:pt idx="746">
                  <c:v>54.9</c:v>
                </c:pt>
                <c:pt idx="747">
                  <c:v>54.1</c:v>
                </c:pt>
                <c:pt idx="748">
                  <c:v>57.5</c:v>
                </c:pt>
                <c:pt idx="749">
                  <c:v>60.4</c:v>
                </c:pt>
                <c:pt idx="750">
                  <c:v>65.3</c:v>
                </c:pt>
                <c:pt idx="751">
                  <c:v>65.7</c:v>
                </c:pt>
                <c:pt idx="752">
                  <c:v>72.400000000000006</c:v>
                </c:pt>
                <c:pt idx="753">
                  <c:v>67.099999999999994</c:v>
                </c:pt>
                <c:pt idx="754">
                  <c:v>56.4</c:v>
                </c:pt>
                <c:pt idx="755">
                  <c:v>53.1</c:v>
                </c:pt>
                <c:pt idx="756">
                  <c:v>62.2</c:v>
                </c:pt>
                <c:pt idx="757">
                  <c:v>65.400000000000006</c:v>
                </c:pt>
                <c:pt idx="758">
                  <c:v>69.5</c:v>
                </c:pt>
                <c:pt idx="759">
                  <c:v>70.3</c:v>
                </c:pt>
                <c:pt idx="760">
                  <c:v>68</c:v>
                </c:pt>
                <c:pt idx="761">
                  <c:v>57.6</c:v>
                </c:pt>
                <c:pt idx="762">
                  <c:v>55.8</c:v>
                </c:pt>
                <c:pt idx="763">
                  <c:v>57.8</c:v>
                </c:pt>
                <c:pt idx="764">
                  <c:v>69.5</c:v>
                </c:pt>
                <c:pt idx="765">
                  <c:v>70.400000000000006</c:v>
                </c:pt>
                <c:pt idx="766">
                  <c:v>72.2</c:v>
                </c:pt>
                <c:pt idx="767">
                  <c:v>68.5</c:v>
                </c:pt>
                <c:pt idx="768">
                  <c:v>60.7</c:v>
                </c:pt>
                <c:pt idx="769">
                  <c:v>68.099999999999994</c:v>
                </c:pt>
                <c:pt idx="770">
                  <c:v>72.099999999999994</c:v>
                </c:pt>
                <c:pt idx="771">
                  <c:v>69.5</c:v>
                </c:pt>
                <c:pt idx="772">
                  <c:v>57.3</c:v>
                </c:pt>
                <c:pt idx="773">
                  <c:v>56.1</c:v>
                </c:pt>
                <c:pt idx="774">
                  <c:v>66.3</c:v>
                </c:pt>
                <c:pt idx="775">
                  <c:v>72.5</c:v>
                </c:pt>
                <c:pt idx="776">
                  <c:v>74.2</c:v>
                </c:pt>
                <c:pt idx="777">
                  <c:v>73.099999999999994</c:v>
                </c:pt>
                <c:pt idx="778">
                  <c:v>75</c:v>
                </c:pt>
                <c:pt idx="779">
                  <c:v>67.900000000000006</c:v>
                </c:pt>
                <c:pt idx="780">
                  <c:v>63.4</c:v>
                </c:pt>
                <c:pt idx="781">
                  <c:v>60.3</c:v>
                </c:pt>
                <c:pt idx="782">
                  <c:v>65.599999999999994</c:v>
                </c:pt>
                <c:pt idx="783">
                  <c:v>71</c:v>
                </c:pt>
                <c:pt idx="784">
                  <c:v>75.599999999999994</c:v>
                </c:pt>
                <c:pt idx="785">
                  <c:v>71.2</c:v>
                </c:pt>
                <c:pt idx="786">
                  <c:v>75.5</c:v>
                </c:pt>
                <c:pt idx="787">
                  <c:v>73.8</c:v>
                </c:pt>
                <c:pt idx="788">
                  <c:v>76.900000000000006</c:v>
                </c:pt>
                <c:pt idx="789">
                  <c:v>72.3</c:v>
                </c:pt>
                <c:pt idx="790">
                  <c:v>69.599999999999994</c:v>
                </c:pt>
                <c:pt idx="791">
                  <c:v>70.2</c:v>
                </c:pt>
                <c:pt idx="792">
                  <c:v>75</c:v>
                </c:pt>
                <c:pt idx="793">
                  <c:v>81.3</c:v>
                </c:pt>
                <c:pt idx="794">
                  <c:v>81.599999999999994</c:v>
                </c:pt>
                <c:pt idx="795">
                  <c:v>79.099999999999994</c:v>
                </c:pt>
                <c:pt idx="796">
                  <c:v>80.7</c:v>
                </c:pt>
                <c:pt idx="797">
                  <c:v>79.400000000000006</c:v>
                </c:pt>
                <c:pt idx="798">
                  <c:v>76</c:v>
                </c:pt>
                <c:pt idx="799">
                  <c:v>77.599999999999994</c:v>
                </c:pt>
                <c:pt idx="800">
                  <c:v>76.8</c:v>
                </c:pt>
                <c:pt idx="801">
                  <c:v>78.3</c:v>
                </c:pt>
                <c:pt idx="802">
                  <c:v>80</c:v>
                </c:pt>
                <c:pt idx="803">
                  <c:v>80.8</c:v>
                </c:pt>
                <c:pt idx="804">
                  <c:v>82.4</c:v>
                </c:pt>
                <c:pt idx="805">
                  <c:v>84.2</c:v>
                </c:pt>
                <c:pt idx="806">
                  <c:v>71.400000000000006</c:v>
                </c:pt>
                <c:pt idx="807">
                  <c:v>59</c:v>
                </c:pt>
                <c:pt idx="808">
                  <c:v>45.6</c:v>
                </c:pt>
                <c:pt idx="809">
                  <c:v>48.4</c:v>
                </c:pt>
                <c:pt idx="810">
                  <c:v>29</c:v>
                </c:pt>
                <c:pt idx="811">
                  <c:v>51.7</c:v>
                </c:pt>
                <c:pt idx="812">
                  <c:v>69.400000000000006</c:v>
                </c:pt>
                <c:pt idx="813">
                  <c:v>76.5</c:v>
                </c:pt>
                <c:pt idx="814">
                  <c:v>80.400000000000006</c:v>
                </c:pt>
                <c:pt idx="815">
                  <c:v>80.099999999999994</c:v>
                </c:pt>
                <c:pt idx="816">
                  <c:v>80.400000000000006</c:v>
                </c:pt>
                <c:pt idx="817">
                  <c:v>77.8</c:v>
                </c:pt>
                <c:pt idx="818">
                  <c:v>76.5</c:v>
                </c:pt>
                <c:pt idx="819">
                  <c:v>77.900000000000006</c:v>
                </c:pt>
                <c:pt idx="820">
                  <c:v>79</c:v>
                </c:pt>
                <c:pt idx="821">
                  <c:v>82.2</c:v>
                </c:pt>
                <c:pt idx="822">
                  <c:v>83</c:v>
                </c:pt>
                <c:pt idx="823">
                  <c:v>80.8</c:v>
                </c:pt>
                <c:pt idx="824">
                  <c:v>78.8</c:v>
                </c:pt>
                <c:pt idx="825">
                  <c:v>71.3</c:v>
                </c:pt>
                <c:pt idx="826">
                  <c:v>62.7</c:v>
                </c:pt>
                <c:pt idx="827">
                  <c:v>82.9</c:v>
                </c:pt>
                <c:pt idx="828">
                  <c:v>85.2</c:v>
                </c:pt>
                <c:pt idx="829">
                  <c:v>84.8</c:v>
                </c:pt>
                <c:pt idx="830">
                  <c:v>85.4</c:v>
                </c:pt>
                <c:pt idx="831">
                  <c:v>86</c:v>
                </c:pt>
                <c:pt idx="832">
                  <c:v>85</c:v>
                </c:pt>
                <c:pt idx="833">
                  <c:v>87.2</c:v>
                </c:pt>
                <c:pt idx="834">
                  <c:v>82.4</c:v>
                </c:pt>
                <c:pt idx="835">
                  <c:v>83</c:v>
                </c:pt>
                <c:pt idx="836">
                  <c:v>86</c:v>
                </c:pt>
                <c:pt idx="837">
                  <c:v>86.6</c:v>
                </c:pt>
                <c:pt idx="838">
                  <c:v>87.1</c:v>
                </c:pt>
                <c:pt idx="839">
                  <c:v>88.1</c:v>
                </c:pt>
                <c:pt idx="840">
                  <c:v>89</c:v>
                </c:pt>
                <c:pt idx="841">
                  <c:v>81.900000000000006</c:v>
                </c:pt>
                <c:pt idx="842">
                  <c:v>78.5</c:v>
                </c:pt>
                <c:pt idx="843">
                  <c:v>79.5</c:v>
                </c:pt>
                <c:pt idx="844">
                  <c:v>80.3</c:v>
                </c:pt>
                <c:pt idx="845">
                  <c:v>79.5</c:v>
                </c:pt>
                <c:pt idx="846">
                  <c:v>79</c:v>
                </c:pt>
                <c:pt idx="847">
                  <c:v>78</c:v>
                </c:pt>
                <c:pt idx="848">
                  <c:v>81.3</c:v>
                </c:pt>
                <c:pt idx="849">
                  <c:v>86.3</c:v>
                </c:pt>
                <c:pt idx="850">
                  <c:v>86.9</c:v>
                </c:pt>
                <c:pt idx="851">
                  <c:v>82</c:v>
                </c:pt>
                <c:pt idx="852">
                  <c:v>85.3</c:v>
                </c:pt>
                <c:pt idx="853">
                  <c:v>87.8</c:v>
                </c:pt>
                <c:pt idx="854">
                  <c:v>89.9</c:v>
                </c:pt>
                <c:pt idx="855">
                  <c:v>81.3</c:v>
                </c:pt>
                <c:pt idx="856">
                  <c:v>82.8</c:v>
                </c:pt>
                <c:pt idx="857">
                  <c:v>84.2</c:v>
                </c:pt>
                <c:pt idx="858">
                  <c:v>85.7</c:v>
                </c:pt>
                <c:pt idx="859">
                  <c:v>82.3</c:v>
                </c:pt>
                <c:pt idx="860">
                  <c:v>84.8</c:v>
                </c:pt>
                <c:pt idx="861">
                  <c:v>85.9</c:v>
                </c:pt>
                <c:pt idx="862">
                  <c:v>87.7</c:v>
                </c:pt>
                <c:pt idx="863">
                  <c:v>88.9</c:v>
                </c:pt>
                <c:pt idx="864">
                  <c:v>89.2</c:v>
                </c:pt>
                <c:pt idx="865">
                  <c:v>89.6</c:v>
                </c:pt>
                <c:pt idx="866">
                  <c:v>89.6</c:v>
                </c:pt>
                <c:pt idx="867">
                  <c:v>82.3</c:v>
                </c:pt>
                <c:pt idx="868">
                  <c:v>80.7</c:v>
                </c:pt>
                <c:pt idx="869">
                  <c:v>86.1</c:v>
                </c:pt>
                <c:pt idx="870">
                  <c:v>86.8</c:v>
                </c:pt>
                <c:pt idx="871">
                  <c:v>85.5</c:v>
                </c:pt>
                <c:pt idx="872">
                  <c:v>84.9</c:v>
                </c:pt>
                <c:pt idx="873">
                  <c:v>85.9</c:v>
                </c:pt>
                <c:pt idx="874">
                  <c:v>82</c:v>
                </c:pt>
                <c:pt idx="875">
                  <c:v>82.2</c:v>
                </c:pt>
                <c:pt idx="876">
                  <c:v>82.9</c:v>
                </c:pt>
              </c:numCache>
            </c:numRef>
          </c:xVal>
          <c:yVal>
            <c:numRef>
              <c:f>Weather!$Q$3:$Q$879</c:f>
              <c:numCache>
                <c:formatCode>General</c:formatCode>
                <c:ptCount val="877"/>
                <c:pt idx="0">
                  <c:v>453</c:v>
                </c:pt>
                <c:pt idx="1">
                  <c:v>442</c:v>
                </c:pt>
                <c:pt idx="2">
                  <c:v>437</c:v>
                </c:pt>
                <c:pt idx="3">
                  <c:v>269</c:v>
                </c:pt>
                <c:pt idx="4">
                  <c:v>408</c:v>
                </c:pt>
                <c:pt idx="5">
                  <c:v>376</c:v>
                </c:pt>
                <c:pt idx="6">
                  <c:v>340</c:v>
                </c:pt>
                <c:pt idx="7">
                  <c:v>372</c:v>
                </c:pt>
                <c:pt idx="8">
                  <c:v>430</c:v>
                </c:pt>
                <c:pt idx="9">
                  <c:v>430</c:v>
                </c:pt>
                <c:pt idx="10">
                  <c:v>497</c:v>
                </c:pt>
                <c:pt idx="11">
                  <c:v>534</c:v>
                </c:pt>
                <c:pt idx="12">
                  <c:v>491</c:v>
                </c:pt>
                <c:pt idx="13">
                  <c:v>433</c:v>
                </c:pt>
                <c:pt idx="14">
                  <c:v>399</c:v>
                </c:pt>
                <c:pt idx="15">
                  <c:v>591</c:v>
                </c:pt>
                <c:pt idx="16">
                  <c:v>486</c:v>
                </c:pt>
                <c:pt idx="17">
                  <c:v>500</c:v>
                </c:pt>
                <c:pt idx="18">
                  <c:v>549</c:v>
                </c:pt>
                <c:pt idx="19">
                  <c:v>439</c:v>
                </c:pt>
                <c:pt idx="20">
                  <c:v>457</c:v>
                </c:pt>
                <c:pt idx="21">
                  <c:v>490</c:v>
                </c:pt>
                <c:pt idx="22">
                  <c:v>563</c:v>
                </c:pt>
                <c:pt idx="23">
                  <c:v>542</c:v>
                </c:pt>
                <c:pt idx="24">
                  <c:v>434</c:v>
                </c:pt>
                <c:pt idx="25">
                  <c:v>497</c:v>
                </c:pt>
                <c:pt idx="26">
                  <c:v>467</c:v>
                </c:pt>
                <c:pt idx="27">
                  <c:v>401</c:v>
                </c:pt>
                <c:pt idx="28">
                  <c:v>447</c:v>
                </c:pt>
                <c:pt idx="29">
                  <c:v>517</c:v>
                </c:pt>
                <c:pt idx="30">
                  <c:v>460</c:v>
                </c:pt>
                <c:pt idx="31">
                  <c:v>386</c:v>
                </c:pt>
                <c:pt idx="32">
                  <c:v>379</c:v>
                </c:pt>
                <c:pt idx="33">
                  <c:v>400</c:v>
                </c:pt>
                <c:pt idx="34">
                  <c:v>425</c:v>
                </c:pt>
                <c:pt idx="35">
                  <c:v>502</c:v>
                </c:pt>
                <c:pt idx="36">
                  <c:v>237</c:v>
                </c:pt>
                <c:pt idx="37">
                  <c:v>467</c:v>
                </c:pt>
                <c:pt idx="38">
                  <c:v>456</c:v>
                </c:pt>
                <c:pt idx="39">
                  <c:v>412</c:v>
                </c:pt>
                <c:pt idx="40">
                  <c:v>437</c:v>
                </c:pt>
                <c:pt idx="41">
                  <c:v>386</c:v>
                </c:pt>
                <c:pt idx="42">
                  <c:v>222</c:v>
                </c:pt>
                <c:pt idx="43">
                  <c:v>401</c:v>
                </c:pt>
                <c:pt idx="44">
                  <c:v>517</c:v>
                </c:pt>
                <c:pt idx="45">
                  <c:v>524</c:v>
                </c:pt>
                <c:pt idx="46">
                  <c:v>397</c:v>
                </c:pt>
                <c:pt idx="47">
                  <c:v>313</c:v>
                </c:pt>
                <c:pt idx="48">
                  <c:v>458</c:v>
                </c:pt>
                <c:pt idx="49">
                  <c:v>423</c:v>
                </c:pt>
                <c:pt idx="50">
                  <c:v>516</c:v>
                </c:pt>
                <c:pt idx="51">
                  <c:v>483</c:v>
                </c:pt>
                <c:pt idx="52">
                  <c:v>445</c:v>
                </c:pt>
                <c:pt idx="53">
                  <c:v>326</c:v>
                </c:pt>
                <c:pt idx="54">
                  <c:v>480</c:v>
                </c:pt>
                <c:pt idx="55">
                  <c:v>389</c:v>
                </c:pt>
                <c:pt idx="56">
                  <c:v>421</c:v>
                </c:pt>
                <c:pt idx="57">
                  <c:v>489</c:v>
                </c:pt>
                <c:pt idx="58">
                  <c:v>512</c:v>
                </c:pt>
                <c:pt idx="59">
                  <c:v>404</c:v>
                </c:pt>
                <c:pt idx="60">
                  <c:v>441</c:v>
                </c:pt>
                <c:pt idx="61">
                  <c:v>499</c:v>
                </c:pt>
                <c:pt idx="62">
                  <c:v>254</c:v>
                </c:pt>
                <c:pt idx="63">
                  <c:v>388</c:v>
                </c:pt>
                <c:pt idx="64">
                  <c:v>423</c:v>
                </c:pt>
                <c:pt idx="65">
                  <c:v>340</c:v>
                </c:pt>
                <c:pt idx="66">
                  <c:v>414</c:v>
                </c:pt>
                <c:pt idx="67">
                  <c:v>470</c:v>
                </c:pt>
                <c:pt idx="68">
                  <c:v>270</c:v>
                </c:pt>
                <c:pt idx="69">
                  <c:v>334</c:v>
                </c:pt>
                <c:pt idx="70">
                  <c:v>399</c:v>
                </c:pt>
                <c:pt idx="71">
                  <c:v>433</c:v>
                </c:pt>
                <c:pt idx="72">
                  <c:v>481</c:v>
                </c:pt>
                <c:pt idx="73">
                  <c:v>488</c:v>
                </c:pt>
                <c:pt idx="74">
                  <c:v>446</c:v>
                </c:pt>
                <c:pt idx="75">
                  <c:v>437</c:v>
                </c:pt>
                <c:pt idx="76">
                  <c:v>307</c:v>
                </c:pt>
                <c:pt idx="77">
                  <c:v>349</c:v>
                </c:pt>
                <c:pt idx="78">
                  <c:v>329</c:v>
                </c:pt>
                <c:pt idx="79">
                  <c:v>375</c:v>
                </c:pt>
                <c:pt idx="80">
                  <c:v>345</c:v>
                </c:pt>
                <c:pt idx="81">
                  <c:v>431</c:v>
                </c:pt>
                <c:pt idx="82">
                  <c:v>419</c:v>
                </c:pt>
                <c:pt idx="83">
                  <c:v>411</c:v>
                </c:pt>
                <c:pt idx="84">
                  <c:v>492</c:v>
                </c:pt>
                <c:pt idx="85">
                  <c:v>403</c:v>
                </c:pt>
                <c:pt idx="86">
                  <c:v>471</c:v>
                </c:pt>
                <c:pt idx="87">
                  <c:v>556</c:v>
                </c:pt>
                <c:pt idx="88">
                  <c:v>359</c:v>
                </c:pt>
                <c:pt idx="89">
                  <c:v>556</c:v>
                </c:pt>
                <c:pt idx="90">
                  <c:v>514</c:v>
                </c:pt>
                <c:pt idx="91">
                  <c:v>250</c:v>
                </c:pt>
                <c:pt idx="92">
                  <c:v>17</c:v>
                </c:pt>
                <c:pt idx="93">
                  <c:v>49</c:v>
                </c:pt>
                <c:pt idx="94">
                  <c:v>295</c:v>
                </c:pt>
                <c:pt idx="95">
                  <c:v>239</c:v>
                </c:pt>
                <c:pt idx="96">
                  <c:v>491</c:v>
                </c:pt>
                <c:pt idx="97">
                  <c:v>370</c:v>
                </c:pt>
                <c:pt idx="98">
                  <c:v>402</c:v>
                </c:pt>
                <c:pt idx="99">
                  <c:v>383</c:v>
                </c:pt>
                <c:pt idx="100">
                  <c:v>388</c:v>
                </c:pt>
                <c:pt idx="101">
                  <c:v>408</c:v>
                </c:pt>
                <c:pt idx="102">
                  <c:v>429</c:v>
                </c:pt>
                <c:pt idx="103">
                  <c:v>384</c:v>
                </c:pt>
                <c:pt idx="104">
                  <c:v>371</c:v>
                </c:pt>
                <c:pt idx="105">
                  <c:v>318</c:v>
                </c:pt>
                <c:pt idx="106">
                  <c:v>256</c:v>
                </c:pt>
                <c:pt idx="107">
                  <c:v>239</c:v>
                </c:pt>
                <c:pt idx="108">
                  <c:v>228</c:v>
                </c:pt>
                <c:pt idx="109">
                  <c:v>168</c:v>
                </c:pt>
                <c:pt idx="110">
                  <c:v>336</c:v>
                </c:pt>
                <c:pt idx="111">
                  <c:v>348</c:v>
                </c:pt>
                <c:pt idx="112">
                  <c:v>383</c:v>
                </c:pt>
                <c:pt idx="113">
                  <c:v>346</c:v>
                </c:pt>
                <c:pt idx="114">
                  <c:v>371</c:v>
                </c:pt>
                <c:pt idx="115">
                  <c:v>371</c:v>
                </c:pt>
                <c:pt idx="116">
                  <c:v>298</c:v>
                </c:pt>
                <c:pt idx="117">
                  <c:v>309</c:v>
                </c:pt>
                <c:pt idx="118">
                  <c:v>328</c:v>
                </c:pt>
                <c:pt idx="119">
                  <c:v>371</c:v>
                </c:pt>
                <c:pt idx="120">
                  <c:v>277</c:v>
                </c:pt>
                <c:pt idx="121">
                  <c:v>208</c:v>
                </c:pt>
                <c:pt idx="122">
                  <c:v>274</c:v>
                </c:pt>
                <c:pt idx="123">
                  <c:v>396</c:v>
                </c:pt>
                <c:pt idx="124">
                  <c:v>420</c:v>
                </c:pt>
                <c:pt idx="125">
                  <c:v>259</c:v>
                </c:pt>
                <c:pt idx="126">
                  <c:v>241</c:v>
                </c:pt>
                <c:pt idx="127">
                  <c:v>175</c:v>
                </c:pt>
                <c:pt idx="128">
                  <c:v>297</c:v>
                </c:pt>
                <c:pt idx="129">
                  <c:v>266</c:v>
                </c:pt>
                <c:pt idx="130">
                  <c:v>278</c:v>
                </c:pt>
                <c:pt idx="131">
                  <c:v>130</c:v>
                </c:pt>
                <c:pt idx="132">
                  <c:v>194</c:v>
                </c:pt>
                <c:pt idx="133">
                  <c:v>336</c:v>
                </c:pt>
                <c:pt idx="134">
                  <c:v>279</c:v>
                </c:pt>
                <c:pt idx="135">
                  <c:v>363</c:v>
                </c:pt>
                <c:pt idx="136">
                  <c:v>364</c:v>
                </c:pt>
                <c:pt idx="137">
                  <c:v>297</c:v>
                </c:pt>
                <c:pt idx="138">
                  <c:v>255</c:v>
                </c:pt>
                <c:pt idx="139">
                  <c:v>232</c:v>
                </c:pt>
                <c:pt idx="140">
                  <c:v>271</c:v>
                </c:pt>
                <c:pt idx="141">
                  <c:v>200</c:v>
                </c:pt>
                <c:pt idx="142">
                  <c:v>284</c:v>
                </c:pt>
                <c:pt idx="143">
                  <c:v>299</c:v>
                </c:pt>
                <c:pt idx="144">
                  <c:v>409</c:v>
                </c:pt>
                <c:pt idx="145">
                  <c:v>292</c:v>
                </c:pt>
                <c:pt idx="146">
                  <c:v>281</c:v>
                </c:pt>
                <c:pt idx="147">
                  <c:v>299</c:v>
                </c:pt>
                <c:pt idx="148">
                  <c:v>213</c:v>
                </c:pt>
                <c:pt idx="149">
                  <c:v>378</c:v>
                </c:pt>
                <c:pt idx="150">
                  <c:v>356</c:v>
                </c:pt>
                <c:pt idx="151">
                  <c:v>339</c:v>
                </c:pt>
                <c:pt idx="152">
                  <c:v>351</c:v>
                </c:pt>
                <c:pt idx="153">
                  <c:v>298</c:v>
                </c:pt>
                <c:pt idx="154">
                  <c:v>290</c:v>
                </c:pt>
                <c:pt idx="155">
                  <c:v>241</c:v>
                </c:pt>
                <c:pt idx="156">
                  <c:v>288</c:v>
                </c:pt>
                <c:pt idx="157">
                  <c:v>317</c:v>
                </c:pt>
                <c:pt idx="158">
                  <c:v>336</c:v>
                </c:pt>
                <c:pt idx="159">
                  <c:v>286</c:v>
                </c:pt>
                <c:pt idx="160">
                  <c:v>247</c:v>
                </c:pt>
                <c:pt idx="161">
                  <c:v>301</c:v>
                </c:pt>
                <c:pt idx="162">
                  <c:v>283</c:v>
                </c:pt>
                <c:pt idx="163">
                  <c:v>385</c:v>
                </c:pt>
                <c:pt idx="164">
                  <c:v>368</c:v>
                </c:pt>
                <c:pt idx="165">
                  <c:v>320</c:v>
                </c:pt>
                <c:pt idx="166">
                  <c:v>320</c:v>
                </c:pt>
                <c:pt idx="167">
                  <c:v>319</c:v>
                </c:pt>
                <c:pt idx="168">
                  <c:v>338</c:v>
                </c:pt>
                <c:pt idx="169">
                  <c:v>312</c:v>
                </c:pt>
                <c:pt idx="170">
                  <c:v>305</c:v>
                </c:pt>
                <c:pt idx="171">
                  <c:v>331</c:v>
                </c:pt>
                <c:pt idx="172">
                  <c:v>232</c:v>
                </c:pt>
                <c:pt idx="173">
                  <c:v>169</c:v>
                </c:pt>
                <c:pt idx="174">
                  <c:v>272</c:v>
                </c:pt>
                <c:pt idx="175">
                  <c:v>280</c:v>
                </c:pt>
                <c:pt idx="176">
                  <c:v>266</c:v>
                </c:pt>
                <c:pt idx="177">
                  <c:v>364</c:v>
                </c:pt>
                <c:pt idx="178">
                  <c:v>317</c:v>
                </c:pt>
                <c:pt idx="179">
                  <c:v>345</c:v>
                </c:pt>
                <c:pt idx="180">
                  <c:v>316</c:v>
                </c:pt>
                <c:pt idx="181">
                  <c:v>313</c:v>
                </c:pt>
                <c:pt idx="182">
                  <c:v>317</c:v>
                </c:pt>
                <c:pt idx="183">
                  <c:v>315</c:v>
                </c:pt>
                <c:pt idx="184">
                  <c:v>366</c:v>
                </c:pt>
                <c:pt idx="185">
                  <c:v>283</c:v>
                </c:pt>
                <c:pt idx="186">
                  <c:v>322</c:v>
                </c:pt>
                <c:pt idx="187">
                  <c:v>305</c:v>
                </c:pt>
                <c:pt idx="188">
                  <c:v>221</c:v>
                </c:pt>
                <c:pt idx="189">
                  <c:v>205</c:v>
                </c:pt>
                <c:pt idx="190">
                  <c:v>270</c:v>
                </c:pt>
                <c:pt idx="191">
                  <c:v>277</c:v>
                </c:pt>
                <c:pt idx="192">
                  <c:v>299</c:v>
                </c:pt>
                <c:pt idx="193">
                  <c:v>377</c:v>
                </c:pt>
                <c:pt idx="194">
                  <c:v>352</c:v>
                </c:pt>
                <c:pt idx="195">
                  <c:v>249</c:v>
                </c:pt>
                <c:pt idx="196">
                  <c:v>78</c:v>
                </c:pt>
                <c:pt idx="197">
                  <c:v>228</c:v>
                </c:pt>
                <c:pt idx="198">
                  <c:v>132</c:v>
                </c:pt>
                <c:pt idx="199">
                  <c:v>493</c:v>
                </c:pt>
                <c:pt idx="200">
                  <c:v>552</c:v>
                </c:pt>
                <c:pt idx="201">
                  <c:v>380</c:v>
                </c:pt>
                <c:pt idx="202">
                  <c:v>375</c:v>
                </c:pt>
                <c:pt idx="203">
                  <c:v>369</c:v>
                </c:pt>
                <c:pt idx="204">
                  <c:v>342</c:v>
                </c:pt>
                <c:pt idx="205">
                  <c:v>583</c:v>
                </c:pt>
                <c:pt idx="206">
                  <c:v>534</c:v>
                </c:pt>
                <c:pt idx="207">
                  <c:v>574</c:v>
                </c:pt>
                <c:pt idx="208">
                  <c:v>515</c:v>
                </c:pt>
                <c:pt idx="209">
                  <c:v>477</c:v>
                </c:pt>
                <c:pt idx="210">
                  <c:v>474</c:v>
                </c:pt>
                <c:pt idx="211">
                  <c:v>547</c:v>
                </c:pt>
                <c:pt idx="212">
                  <c:v>539</c:v>
                </c:pt>
                <c:pt idx="213">
                  <c:v>470</c:v>
                </c:pt>
                <c:pt idx="214">
                  <c:v>360</c:v>
                </c:pt>
                <c:pt idx="215">
                  <c:v>327</c:v>
                </c:pt>
                <c:pt idx="216">
                  <c:v>300</c:v>
                </c:pt>
                <c:pt idx="217">
                  <c:v>463</c:v>
                </c:pt>
                <c:pt idx="218">
                  <c:v>361</c:v>
                </c:pt>
                <c:pt idx="219">
                  <c:v>417</c:v>
                </c:pt>
                <c:pt idx="220">
                  <c:v>372</c:v>
                </c:pt>
                <c:pt idx="221">
                  <c:v>396</c:v>
                </c:pt>
                <c:pt idx="222">
                  <c:v>369</c:v>
                </c:pt>
                <c:pt idx="223">
                  <c:v>374</c:v>
                </c:pt>
                <c:pt idx="224">
                  <c:v>507</c:v>
                </c:pt>
                <c:pt idx="225">
                  <c:v>474</c:v>
                </c:pt>
                <c:pt idx="226">
                  <c:v>508</c:v>
                </c:pt>
                <c:pt idx="227">
                  <c:v>398</c:v>
                </c:pt>
                <c:pt idx="228">
                  <c:v>387</c:v>
                </c:pt>
                <c:pt idx="229">
                  <c:v>413</c:v>
                </c:pt>
                <c:pt idx="230">
                  <c:v>272</c:v>
                </c:pt>
                <c:pt idx="231">
                  <c:v>413</c:v>
                </c:pt>
                <c:pt idx="232">
                  <c:v>830</c:v>
                </c:pt>
                <c:pt idx="233">
                  <c:v>822</c:v>
                </c:pt>
                <c:pt idx="234">
                  <c:v>184</c:v>
                </c:pt>
                <c:pt idx="235">
                  <c:v>157</c:v>
                </c:pt>
                <c:pt idx="236">
                  <c:v>385</c:v>
                </c:pt>
                <c:pt idx="237">
                  <c:v>314</c:v>
                </c:pt>
                <c:pt idx="238">
                  <c:v>384</c:v>
                </c:pt>
                <c:pt idx="239">
                  <c:v>415</c:v>
                </c:pt>
                <c:pt idx="240">
                  <c:v>399</c:v>
                </c:pt>
                <c:pt idx="241">
                  <c:v>380</c:v>
                </c:pt>
                <c:pt idx="242">
                  <c:v>317</c:v>
                </c:pt>
                <c:pt idx="243">
                  <c:v>438</c:v>
                </c:pt>
                <c:pt idx="244">
                  <c:v>354</c:v>
                </c:pt>
                <c:pt idx="245">
                  <c:v>383</c:v>
                </c:pt>
                <c:pt idx="246">
                  <c:v>414</c:v>
                </c:pt>
                <c:pt idx="247">
                  <c:v>472</c:v>
                </c:pt>
                <c:pt idx="248">
                  <c:v>406</c:v>
                </c:pt>
                <c:pt idx="249">
                  <c:v>373</c:v>
                </c:pt>
                <c:pt idx="250">
                  <c:v>413</c:v>
                </c:pt>
                <c:pt idx="251">
                  <c:v>369</c:v>
                </c:pt>
                <c:pt idx="252">
                  <c:v>423</c:v>
                </c:pt>
                <c:pt idx="253">
                  <c:v>460</c:v>
                </c:pt>
                <c:pt idx="254">
                  <c:v>444</c:v>
                </c:pt>
                <c:pt idx="255">
                  <c:v>443</c:v>
                </c:pt>
                <c:pt idx="256">
                  <c:v>364</c:v>
                </c:pt>
                <c:pt idx="257">
                  <c:v>339</c:v>
                </c:pt>
                <c:pt idx="258">
                  <c:v>349</c:v>
                </c:pt>
                <c:pt idx="259">
                  <c:v>394</c:v>
                </c:pt>
                <c:pt idx="260">
                  <c:v>388</c:v>
                </c:pt>
                <c:pt idx="261">
                  <c:v>401</c:v>
                </c:pt>
                <c:pt idx="262">
                  <c:v>446</c:v>
                </c:pt>
                <c:pt idx="263">
                  <c:v>347</c:v>
                </c:pt>
                <c:pt idx="264">
                  <c:v>1485</c:v>
                </c:pt>
                <c:pt idx="265">
                  <c:v>318</c:v>
                </c:pt>
                <c:pt idx="266">
                  <c:v>432</c:v>
                </c:pt>
                <c:pt idx="267">
                  <c:v>157</c:v>
                </c:pt>
                <c:pt idx="268">
                  <c:v>636</c:v>
                </c:pt>
                <c:pt idx="269">
                  <c:v>320</c:v>
                </c:pt>
                <c:pt idx="270">
                  <c:v>451</c:v>
                </c:pt>
                <c:pt idx="271">
                  <c:v>285</c:v>
                </c:pt>
                <c:pt idx="272">
                  <c:v>322</c:v>
                </c:pt>
                <c:pt idx="273">
                  <c:v>388</c:v>
                </c:pt>
                <c:pt idx="274">
                  <c:v>404</c:v>
                </c:pt>
                <c:pt idx="275">
                  <c:v>517</c:v>
                </c:pt>
                <c:pt idx="276">
                  <c:v>420</c:v>
                </c:pt>
                <c:pt idx="277">
                  <c:v>511</c:v>
                </c:pt>
                <c:pt idx="278">
                  <c:v>380</c:v>
                </c:pt>
                <c:pt idx="279">
                  <c:v>314</c:v>
                </c:pt>
                <c:pt idx="280">
                  <c:v>292</c:v>
                </c:pt>
                <c:pt idx="281">
                  <c:v>411</c:v>
                </c:pt>
                <c:pt idx="282">
                  <c:v>267</c:v>
                </c:pt>
                <c:pt idx="283">
                  <c:v>160</c:v>
                </c:pt>
                <c:pt idx="284">
                  <c:v>296</c:v>
                </c:pt>
                <c:pt idx="285">
                  <c:v>314</c:v>
                </c:pt>
                <c:pt idx="286">
                  <c:v>319</c:v>
                </c:pt>
                <c:pt idx="287">
                  <c:v>441</c:v>
                </c:pt>
                <c:pt idx="288">
                  <c:v>322</c:v>
                </c:pt>
                <c:pt idx="289">
                  <c:v>451</c:v>
                </c:pt>
                <c:pt idx="290">
                  <c:v>386</c:v>
                </c:pt>
                <c:pt idx="291">
                  <c:v>251</c:v>
                </c:pt>
                <c:pt idx="292">
                  <c:v>661</c:v>
                </c:pt>
                <c:pt idx="293">
                  <c:v>518</c:v>
                </c:pt>
                <c:pt idx="294">
                  <c:v>429</c:v>
                </c:pt>
                <c:pt idx="295">
                  <c:v>492</c:v>
                </c:pt>
                <c:pt idx="296">
                  <c:v>450</c:v>
                </c:pt>
                <c:pt idx="297">
                  <c:v>459</c:v>
                </c:pt>
                <c:pt idx="298">
                  <c:v>354</c:v>
                </c:pt>
                <c:pt idx="299">
                  <c:v>291</c:v>
                </c:pt>
                <c:pt idx="300">
                  <c:v>912</c:v>
                </c:pt>
                <c:pt idx="301">
                  <c:v>583</c:v>
                </c:pt>
                <c:pt idx="302">
                  <c:v>598</c:v>
                </c:pt>
                <c:pt idx="303">
                  <c:v>416</c:v>
                </c:pt>
                <c:pt idx="304">
                  <c:v>417</c:v>
                </c:pt>
                <c:pt idx="305">
                  <c:v>279</c:v>
                </c:pt>
                <c:pt idx="306">
                  <c:v>205</c:v>
                </c:pt>
                <c:pt idx="307">
                  <c:v>222</c:v>
                </c:pt>
                <c:pt idx="308">
                  <c:v>373</c:v>
                </c:pt>
                <c:pt idx="309">
                  <c:v>293</c:v>
                </c:pt>
                <c:pt idx="310">
                  <c:v>222</c:v>
                </c:pt>
                <c:pt idx="311">
                  <c:v>224</c:v>
                </c:pt>
                <c:pt idx="312">
                  <c:v>314</c:v>
                </c:pt>
                <c:pt idx="313">
                  <c:v>388</c:v>
                </c:pt>
                <c:pt idx="314">
                  <c:v>364</c:v>
                </c:pt>
                <c:pt idx="315">
                  <c:v>479</c:v>
                </c:pt>
                <c:pt idx="316">
                  <c:v>454</c:v>
                </c:pt>
                <c:pt idx="317">
                  <c:v>576</c:v>
                </c:pt>
                <c:pt idx="318">
                  <c:v>423</c:v>
                </c:pt>
                <c:pt idx="319">
                  <c:v>362</c:v>
                </c:pt>
                <c:pt idx="320">
                  <c:v>394</c:v>
                </c:pt>
                <c:pt idx="321">
                  <c:v>228</c:v>
                </c:pt>
                <c:pt idx="322">
                  <c:v>500</c:v>
                </c:pt>
                <c:pt idx="323">
                  <c:v>570</c:v>
                </c:pt>
                <c:pt idx="324">
                  <c:v>399</c:v>
                </c:pt>
                <c:pt idx="325">
                  <c:v>286</c:v>
                </c:pt>
                <c:pt idx="326">
                  <c:v>373</c:v>
                </c:pt>
                <c:pt idx="327">
                  <c:v>349</c:v>
                </c:pt>
                <c:pt idx="328">
                  <c:v>312</c:v>
                </c:pt>
                <c:pt idx="329">
                  <c:v>367</c:v>
                </c:pt>
                <c:pt idx="330">
                  <c:v>562</c:v>
                </c:pt>
                <c:pt idx="331">
                  <c:v>422</c:v>
                </c:pt>
                <c:pt idx="332">
                  <c:v>311</c:v>
                </c:pt>
                <c:pt idx="333">
                  <c:v>371</c:v>
                </c:pt>
                <c:pt idx="334">
                  <c:v>385</c:v>
                </c:pt>
                <c:pt idx="335">
                  <c:v>216</c:v>
                </c:pt>
                <c:pt idx="336">
                  <c:v>228</c:v>
                </c:pt>
                <c:pt idx="337">
                  <c:v>361</c:v>
                </c:pt>
                <c:pt idx="338">
                  <c:v>359</c:v>
                </c:pt>
                <c:pt idx="339">
                  <c:v>429</c:v>
                </c:pt>
                <c:pt idx="340">
                  <c:v>345</c:v>
                </c:pt>
                <c:pt idx="341">
                  <c:v>224</c:v>
                </c:pt>
                <c:pt idx="342">
                  <c:v>144</c:v>
                </c:pt>
                <c:pt idx="343">
                  <c:v>226</c:v>
                </c:pt>
                <c:pt idx="344">
                  <c:v>219</c:v>
                </c:pt>
                <c:pt idx="345">
                  <c:v>81</c:v>
                </c:pt>
                <c:pt idx="346">
                  <c:v>271</c:v>
                </c:pt>
                <c:pt idx="347">
                  <c:v>190</c:v>
                </c:pt>
                <c:pt idx="348">
                  <c:v>55</c:v>
                </c:pt>
                <c:pt idx="349">
                  <c:v>227</c:v>
                </c:pt>
                <c:pt idx="350">
                  <c:v>428</c:v>
                </c:pt>
                <c:pt idx="351">
                  <c:v>431</c:v>
                </c:pt>
                <c:pt idx="352">
                  <c:v>440</c:v>
                </c:pt>
                <c:pt idx="353">
                  <c:v>449</c:v>
                </c:pt>
                <c:pt idx="354">
                  <c:v>330</c:v>
                </c:pt>
                <c:pt idx="355">
                  <c:v>398</c:v>
                </c:pt>
                <c:pt idx="356">
                  <c:v>342</c:v>
                </c:pt>
                <c:pt idx="357">
                  <c:v>458</c:v>
                </c:pt>
                <c:pt idx="358">
                  <c:v>463</c:v>
                </c:pt>
                <c:pt idx="359">
                  <c:v>294</c:v>
                </c:pt>
                <c:pt idx="360">
                  <c:v>129</c:v>
                </c:pt>
                <c:pt idx="361">
                  <c:v>411</c:v>
                </c:pt>
                <c:pt idx="362">
                  <c:v>412</c:v>
                </c:pt>
                <c:pt idx="363">
                  <c:v>285</c:v>
                </c:pt>
                <c:pt idx="364">
                  <c:v>500</c:v>
                </c:pt>
                <c:pt idx="365">
                  <c:v>490</c:v>
                </c:pt>
                <c:pt idx="366">
                  <c:v>436</c:v>
                </c:pt>
                <c:pt idx="367">
                  <c:v>507</c:v>
                </c:pt>
                <c:pt idx="368">
                  <c:v>460</c:v>
                </c:pt>
                <c:pt idx="369">
                  <c:v>541</c:v>
                </c:pt>
                <c:pt idx="370">
                  <c:v>398</c:v>
                </c:pt>
                <c:pt idx="371">
                  <c:v>677</c:v>
                </c:pt>
                <c:pt idx="372">
                  <c:v>515</c:v>
                </c:pt>
                <c:pt idx="373">
                  <c:v>388</c:v>
                </c:pt>
                <c:pt idx="374">
                  <c:v>519</c:v>
                </c:pt>
                <c:pt idx="375">
                  <c:v>364</c:v>
                </c:pt>
                <c:pt idx="376">
                  <c:v>514</c:v>
                </c:pt>
                <c:pt idx="377">
                  <c:v>436</c:v>
                </c:pt>
                <c:pt idx="378">
                  <c:v>487</c:v>
                </c:pt>
                <c:pt idx="379">
                  <c:v>582</c:v>
                </c:pt>
                <c:pt idx="380">
                  <c:v>610</c:v>
                </c:pt>
                <c:pt idx="382">
                  <c:v>258</c:v>
                </c:pt>
                <c:pt idx="383">
                  <c:v>380</c:v>
                </c:pt>
                <c:pt idx="384">
                  <c:v>345</c:v>
                </c:pt>
                <c:pt idx="385">
                  <c:v>477</c:v>
                </c:pt>
                <c:pt idx="386">
                  <c:v>432</c:v>
                </c:pt>
                <c:pt idx="387">
                  <c:v>571</c:v>
                </c:pt>
                <c:pt idx="388">
                  <c:v>405</c:v>
                </c:pt>
                <c:pt idx="389">
                  <c:v>327</c:v>
                </c:pt>
                <c:pt idx="390">
                  <c:v>513</c:v>
                </c:pt>
                <c:pt idx="391">
                  <c:v>426</c:v>
                </c:pt>
                <c:pt idx="392">
                  <c:v>481</c:v>
                </c:pt>
                <c:pt idx="393">
                  <c:v>517</c:v>
                </c:pt>
                <c:pt idx="394">
                  <c:v>482</c:v>
                </c:pt>
                <c:pt idx="395">
                  <c:v>472</c:v>
                </c:pt>
                <c:pt idx="396">
                  <c:v>397</c:v>
                </c:pt>
                <c:pt idx="397">
                  <c:v>371</c:v>
                </c:pt>
                <c:pt idx="398">
                  <c:v>427</c:v>
                </c:pt>
                <c:pt idx="399">
                  <c:v>368</c:v>
                </c:pt>
                <c:pt idx="400">
                  <c:v>497</c:v>
                </c:pt>
                <c:pt idx="401">
                  <c:v>513</c:v>
                </c:pt>
                <c:pt idx="402">
                  <c:v>191</c:v>
                </c:pt>
                <c:pt idx="403">
                  <c:v>172</c:v>
                </c:pt>
                <c:pt idx="404">
                  <c:v>102</c:v>
                </c:pt>
                <c:pt idx="407">
                  <c:v>369</c:v>
                </c:pt>
                <c:pt idx="408">
                  <c:v>563</c:v>
                </c:pt>
                <c:pt idx="409">
                  <c:v>481</c:v>
                </c:pt>
                <c:pt idx="410">
                  <c:v>408</c:v>
                </c:pt>
                <c:pt idx="411">
                  <c:v>433</c:v>
                </c:pt>
                <c:pt idx="412">
                  <c:v>309</c:v>
                </c:pt>
                <c:pt idx="413">
                  <c:v>449</c:v>
                </c:pt>
                <c:pt idx="414">
                  <c:v>517</c:v>
                </c:pt>
                <c:pt idx="415">
                  <c:v>503</c:v>
                </c:pt>
                <c:pt idx="416">
                  <c:v>525</c:v>
                </c:pt>
                <c:pt idx="417">
                  <c:v>455</c:v>
                </c:pt>
                <c:pt idx="418">
                  <c:v>383</c:v>
                </c:pt>
                <c:pt idx="419">
                  <c:v>385</c:v>
                </c:pt>
                <c:pt idx="420">
                  <c:v>405</c:v>
                </c:pt>
                <c:pt idx="421">
                  <c:v>222</c:v>
                </c:pt>
                <c:pt idx="422">
                  <c:v>310</c:v>
                </c:pt>
                <c:pt idx="423">
                  <c:v>370</c:v>
                </c:pt>
                <c:pt idx="424">
                  <c:v>260</c:v>
                </c:pt>
                <c:pt idx="425">
                  <c:v>470</c:v>
                </c:pt>
                <c:pt idx="426">
                  <c:v>380</c:v>
                </c:pt>
                <c:pt idx="427">
                  <c:v>391</c:v>
                </c:pt>
                <c:pt idx="428">
                  <c:v>364</c:v>
                </c:pt>
                <c:pt idx="429">
                  <c:v>270</c:v>
                </c:pt>
                <c:pt idx="430">
                  <c:v>311</c:v>
                </c:pt>
                <c:pt idx="431">
                  <c:v>342</c:v>
                </c:pt>
                <c:pt idx="432">
                  <c:v>373</c:v>
                </c:pt>
                <c:pt idx="433">
                  <c:v>369</c:v>
                </c:pt>
                <c:pt idx="434">
                  <c:v>502</c:v>
                </c:pt>
                <c:pt idx="435">
                  <c:v>406</c:v>
                </c:pt>
                <c:pt idx="436">
                  <c:v>246</c:v>
                </c:pt>
                <c:pt idx="437">
                  <c:v>338</c:v>
                </c:pt>
                <c:pt idx="438">
                  <c:v>276</c:v>
                </c:pt>
                <c:pt idx="439">
                  <c:v>251</c:v>
                </c:pt>
                <c:pt idx="440">
                  <c:v>338</c:v>
                </c:pt>
                <c:pt idx="441">
                  <c:v>470</c:v>
                </c:pt>
                <c:pt idx="442">
                  <c:v>386</c:v>
                </c:pt>
                <c:pt idx="443">
                  <c:v>473</c:v>
                </c:pt>
                <c:pt idx="444">
                  <c:v>368</c:v>
                </c:pt>
                <c:pt idx="445">
                  <c:v>364</c:v>
                </c:pt>
                <c:pt idx="446">
                  <c:v>340</c:v>
                </c:pt>
                <c:pt idx="447">
                  <c:v>376</c:v>
                </c:pt>
                <c:pt idx="448">
                  <c:v>384</c:v>
                </c:pt>
                <c:pt idx="462">
                  <c:v>422</c:v>
                </c:pt>
                <c:pt idx="463">
                  <c:v>228</c:v>
                </c:pt>
                <c:pt idx="464">
                  <c:v>329</c:v>
                </c:pt>
                <c:pt idx="465">
                  <c:v>338</c:v>
                </c:pt>
                <c:pt idx="466">
                  <c:v>385</c:v>
                </c:pt>
                <c:pt idx="467">
                  <c:v>337</c:v>
                </c:pt>
                <c:pt idx="468">
                  <c:v>132</c:v>
                </c:pt>
                <c:pt idx="469">
                  <c:v>310</c:v>
                </c:pt>
                <c:pt idx="470">
                  <c:v>264</c:v>
                </c:pt>
                <c:pt idx="471">
                  <c:v>200</c:v>
                </c:pt>
                <c:pt idx="472">
                  <c:v>327</c:v>
                </c:pt>
                <c:pt idx="473">
                  <c:v>353</c:v>
                </c:pt>
                <c:pt idx="474">
                  <c:v>281</c:v>
                </c:pt>
                <c:pt idx="475">
                  <c:v>294</c:v>
                </c:pt>
                <c:pt idx="476">
                  <c:v>371</c:v>
                </c:pt>
                <c:pt idx="477">
                  <c:v>302</c:v>
                </c:pt>
                <c:pt idx="478">
                  <c:v>406</c:v>
                </c:pt>
                <c:pt idx="479">
                  <c:v>284</c:v>
                </c:pt>
                <c:pt idx="480">
                  <c:v>288</c:v>
                </c:pt>
                <c:pt idx="481">
                  <c:v>374</c:v>
                </c:pt>
                <c:pt idx="482">
                  <c:v>266</c:v>
                </c:pt>
                <c:pt idx="483">
                  <c:v>215</c:v>
                </c:pt>
                <c:pt idx="484">
                  <c:v>285</c:v>
                </c:pt>
                <c:pt idx="485">
                  <c:v>310</c:v>
                </c:pt>
                <c:pt idx="486">
                  <c:v>318</c:v>
                </c:pt>
                <c:pt idx="487">
                  <c:v>268</c:v>
                </c:pt>
                <c:pt idx="488">
                  <c:v>363</c:v>
                </c:pt>
                <c:pt idx="489">
                  <c:v>235</c:v>
                </c:pt>
                <c:pt idx="490">
                  <c:v>311</c:v>
                </c:pt>
                <c:pt idx="491">
                  <c:v>223</c:v>
                </c:pt>
                <c:pt idx="492">
                  <c:v>335</c:v>
                </c:pt>
                <c:pt idx="493">
                  <c:v>345</c:v>
                </c:pt>
                <c:pt idx="494">
                  <c:v>298</c:v>
                </c:pt>
                <c:pt idx="495">
                  <c:v>242</c:v>
                </c:pt>
                <c:pt idx="496">
                  <c:v>226</c:v>
                </c:pt>
                <c:pt idx="497">
                  <c:v>341</c:v>
                </c:pt>
                <c:pt idx="498">
                  <c:v>320</c:v>
                </c:pt>
                <c:pt idx="499">
                  <c:v>298</c:v>
                </c:pt>
                <c:pt idx="500">
                  <c:v>280</c:v>
                </c:pt>
                <c:pt idx="501">
                  <c:v>288</c:v>
                </c:pt>
                <c:pt idx="502">
                  <c:v>319</c:v>
                </c:pt>
                <c:pt idx="503">
                  <c:v>277</c:v>
                </c:pt>
                <c:pt idx="504">
                  <c:v>248</c:v>
                </c:pt>
                <c:pt idx="505">
                  <c:v>259</c:v>
                </c:pt>
                <c:pt idx="506">
                  <c:v>317</c:v>
                </c:pt>
                <c:pt idx="507">
                  <c:v>274</c:v>
                </c:pt>
                <c:pt idx="508">
                  <c:v>349</c:v>
                </c:pt>
                <c:pt idx="509">
                  <c:v>287</c:v>
                </c:pt>
                <c:pt idx="510">
                  <c:v>306</c:v>
                </c:pt>
                <c:pt idx="511">
                  <c:v>280</c:v>
                </c:pt>
                <c:pt idx="512">
                  <c:v>243</c:v>
                </c:pt>
                <c:pt idx="513">
                  <c:v>240</c:v>
                </c:pt>
                <c:pt idx="514">
                  <c:v>314</c:v>
                </c:pt>
                <c:pt idx="515">
                  <c:v>368</c:v>
                </c:pt>
                <c:pt idx="516">
                  <c:v>309</c:v>
                </c:pt>
                <c:pt idx="517">
                  <c:v>349</c:v>
                </c:pt>
                <c:pt idx="518">
                  <c:v>277</c:v>
                </c:pt>
                <c:pt idx="519">
                  <c:v>274</c:v>
                </c:pt>
                <c:pt idx="520">
                  <c:v>327</c:v>
                </c:pt>
                <c:pt idx="521">
                  <c:v>354</c:v>
                </c:pt>
                <c:pt idx="522">
                  <c:v>298</c:v>
                </c:pt>
                <c:pt idx="523">
                  <c:v>258</c:v>
                </c:pt>
                <c:pt idx="524">
                  <c:v>267</c:v>
                </c:pt>
                <c:pt idx="525">
                  <c:v>258</c:v>
                </c:pt>
                <c:pt idx="526">
                  <c:v>247</c:v>
                </c:pt>
                <c:pt idx="527">
                  <c:v>327</c:v>
                </c:pt>
                <c:pt idx="528">
                  <c:v>223</c:v>
                </c:pt>
                <c:pt idx="529">
                  <c:v>339</c:v>
                </c:pt>
                <c:pt idx="530">
                  <c:v>283</c:v>
                </c:pt>
                <c:pt idx="531">
                  <c:v>350</c:v>
                </c:pt>
                <c:pt idx="532">
                  <c:v>299</c:v>
                </c:pt>
                <c:pt idx="533">
                  <c:v>272</c:v>
                </c:pt>
                <c:pt idx="534">
                  <c:v>309</c:v>
                </c:pt>
                <c:pt idx="535">
                  <c:v>315</c:v>
                </c:pt>
                <c:pt idx="536">
                  <c:v>299</c:v>
                </c:pt>
                <c:pt idx="537">
                  <c:v>244</c:v>
                </c:pt>
                <c:pt idx="538">
                  <c:v>184</c:v>
                </c:pt>
                <c:pt idx="539">
                  <c:v>176</c:v>
                </c:pt>
                <c:pt idx="540">
                  <c:v>11</c:v>
                </c:pt>
                <c:pt idx="541">
                  <c:v>130</c:v>
                </c:pt>
                <c:pt idx="542">
                  <c:v>139</c:v>
                </c:pt>
                <c:pt idx="543">
                  <c:v>126</c:v>
                </c:pt>
                <c:pt idx="544">
                  <c:v>119</c:v>
                </c:pt>
                <c:pt idx="545">
                  <c:v>207</c:v>
                </c:pt>
                <c:pt idx="546">
                  <c:v>231</c:v>
                </c:pt>
                <c:pt idx="547">
                  <c:v>185</c:v>
                </c:pt>
                <c:pt idx="548">
                  <c:v>183</c:v>
                </c:pt>
                <c:pt idx="549">
                  <c:v>212</c:v>
                </c:pt>
                <c:pt idx="550">
                  <c:v>220</c:v>
                </c:pt>
                <c:pt idx="551">
                  <c:v>308</c:v>
                </c:pt>
                <c:pt idx="552">
                  <c:v>209</c:v>
                </c:pt>
                <c:pt idx="553">
                  <c:v>245</c:v>
                </c:pt>
                <c:pt idx="554">
                  <c:v>237</c:v>
                </c:pt>
                <c:pt idx="555">
                  <c:v>303</c:v>
                </c:pt>
                <c:pt idx="556">
                  <c:v>142</c:v>
                </c:pt>
                <c:pt idx="557">
                  <c:v>272</c:v>
                </c:pt>
                <c:pt idx="558">
                  <c:v>317</c:v>
                </c:pt>
                <c:pt idx="559">
                  <c:v>257</c:v>
                </c:pt>
                <c:pt idx="560">
                  <c:v>267</c:v>
                </c:pt>
                <c:pt idx="561">
                  <c:v>322</c:v>
                </c:pt>
                <c:pt idx="562">
                  <c:v>374</c:v>
                </c:pt>
                <c:pt idx="563">
                  <c:v>363</c:v>
                </c:pt>
                <c:pt idx="564">
                  <c:v>375</c:v>
                </c:pt>
                <c:pt idx="565">
                  <c:v>423</c:v>
                </c:pt>
                <c:pt idx="566">
                  <c:v>297</c:v>
                </c:pt>
                <c:pt idx="567">
                  <c:v>404</c:v>
                </c:pt>
                <c:pt idx="568">
                  <c:v>347</c:v>
                </c:pt>
                <c:pt idx="569">
                  <c:v>408</c:v>
                </c:pt>
                <c:pt idx="570">
                  <c:v>297</c:v>
                </c:pt>
                <c:pt idx="571">
                  <c:v>185</c:v>
                </c:pt>
                <c:pt idx="572">
                  <c:v>331</c:v>
                </c:pt>
                <c:pt idx="573">
                  <c:v>386</c:v>
                </c:pt>
                <c:pt idx="574">
                  <c:v>300</c:v>
                </c:pt>
                <c:pt idx="575">
                  <c:v>295</c:v>
                </c:pt>
                <c:pt idx="576">
                  <c:v>312</c:v>
                </c:pt>
                <c:pt idx="577">
                  <c:v>586</c:v>
                </c:pt>
                <c:pt idx="578">
                  <c:v>370</c:v>
                </c:pt>
                <c:pt idx="579">
                  <c:v>405</c:v>
                </c:pt>
                <c:pt idx="580">
                  <c:v>353</c:v>
                </c:pt>
                <c:pt idx="581">
                  <c:v>440</c:v>
                </c:pt>
                <c:pt idx="582">
                  <c:v>302</c:v>
                </c:pt>
                <c:pt idx="583">
                  <c:v>361</c:v>
                </c:pt>
                <c:pt idx="584">
                  <c:v>362</c:v>
                </c:pt>
                <c:pt idx="585">
                  <c:v>366</c:v>
                </c:pt>
                <c:pt idx="586">
                  <c:v>404</c:v>
                </c:pt>
                <c:pt idx="587">
                  <c:v>337</c:v>
                </c:pt>
                <c:pt idx="588">
                  <c:v>335</c:v>
                </c:pt>
                <c:pt idx="589">
                  <c:v>360</c:v>
                </c:pt>
                <c:pt idx="590">
                  <c:v>379</c:v>
                </c:pt>
                <c:pt idx="591">
                  <c:v>387</c:v>
                </c:pt>
                <c:pt idx="592">
                  <c:v>345</c:v>
                </c:pt>
                <c:pt idx="593">
                  <c:v>352</c:v>
                </c:pt>
                <c:pt idx="594">
                  <c:v>365</c:v>
                </c:pt>
                <c:pt idx="595">
                  <c:v>398</c:v>
                </c:pt>
                <c:pt idx="596">
                  <c:v>335</c:v>
                </c:pt>
                <c:pt idx="597">
                  <c:v>405</c:v>
                </c:pt>
                <c:pt idx="598">
                  <c:v>358</c:v>
                </c:pt>
                <c:pt idx="599">
                  <c:v>249</c:v>
                </c:pt>
                <c:pt idx="600">
                  <c:v>380</c:v>
                </c:pt>
                <c:pt idx="601">
                  <c:v>339</c:v>
                </c:pt>
                <c:pt idx="602">
                  <c:v>385</c:v>
                </c:pt>
                <c:pt idx="603">
                  <c:v>286</c:v>
                </c:pt>
                <c:pt idx="604" formatCode="0">
                  <c:v>341</c:v>
                </c:pt>
                <c:pt idx="605" formatCode="0">
                  <c:v>369</c:v>
                </c:pt>
                <c:pt idx="606" formatCode="0">
                  <c:v>341</c:v>
                </c:pt>
                <c:pt idx="607" formatCode="0">
                  <c:v>319</c:v>
                </c:pt>
                <c:pt idx="608" formatCode="0">
                  <c:v>298</c:v>
                </c:pt>
                <c:pt idx="609" formatCode="0">
                  <c:v>424</c:v>
                </c:pt>
                <c:pt idx="610" formatCode="0">
                  <c:v>375</c:v>
                </c:pt>
                <c:pt idx="611" formatCode="0">
                  <c:v>381</c:v>
                </c:pt>
                <c:pt idx="612" formatCode="0">
                  <c:v>399</c:v>
                </c:pt>
                <c:pt idx="613" formatCode="0">
                  <c:v>364</c:v>
                </c:pt>
                <c:pt idx="614" formatCode="0">
                  <c:v>422</c:v>
                </c:pt>
                <c:pt idx="615" formatCode="0">
                  <c:v>371</c:v>
                </c:pt>
                <c:pt idx="616" formatCode="0">
                  <c:v>407</c:v>
                </c:pt>
                <c:pt idx="617" formatCode="0">
                  <c:v>358</c:v>
                </c:pt>
                <c:pt idx="618" formatCode="0">
                  <c:v>362</c:v>
                </c:pt>
                <c:pt idx="619" formatCode="0">
                  <c:v>382</c:v>
                </c:pt>
                <c:pt idx="620" formatCode="0">
                  <c:v>332</c:v>
                </c:pt>
                <c:pt idx="621" formatCode="0">
                  <c:v>310</c:v>
                </c:pt>
                <c:pt idx="622" formatCode="0">
                  <c:v>304</c:v>
                </c:pt>
                <c:pt idx="623" formatCode="0">
                  <c:v>375</c:v>
                </c:pt>
                <c:pt idx="624" formatCode="0">
                  <c:v>325</c:v>
                </c:pt>
                <c:pt idx="625" formatCode="0">
                  <c:v>304</c:v>
                </c:pt>
                <c:pt idx="626" formatCode="0">
                  <c:v>326</c:v>
                </c:pt>
                <c:pt idx="627" formatCode="0">
                  <c:v>341</c:v>
                </c:pt>
                <c:pt idx="628" formatCode="0">
                  <c:v>335</c:v>
                </c:pt>
                <c:pt idx="629" formatCode="0">
                  <c:v>321</c:v>
                </c:pt>
                <c:pt idx="630" formatCode="0">
                  <c:v>286</c:v>
                </c:pt>
                <c:pt idx="631" formatCode="0">
                  <c:v>270</c:v>
                </c:pt>
                <c:pt idx="632" formatCode="0">
                  <c:v>330</c:v>
                </c:pt>
                <c:pt idx="633" formatCode="0">
                  <c:v>337</c:v>
                </c:pt>
                <c:pt idx="634" formatCode="0">
                  <c:v>372</c:v>
                </c:pt>
                <c:pt idx="635" formatCode="0">
                  <c:v>338</c:v>
                </c:pt>
                <c:pt idx="636" formatCode="0">
                  <c:v>375</c:v>
                </c:pt>
                <c:pt idx="637" formatCode="0">
                  <c:v>403</c:v>
                </c:pt>
                <c:pt idx="638" formatCode="0">
                  <c:v>354</c:v>
                </c:pt>
                <c:pt idx="639" formatCode="0">
                  <c:v>306</c:v>
                </c:pt>
                <c:pt idx="640" formatCode="0">
                  <c:v>307</c:v>
                </c:pt>
                <c:pt idx="641" formatCode="0">
                  <c:v>313</c:v>
                </c:pt>
                <c:pt idx="642" formatCode="0">
                  <c:v>307</c:v>
                </c:pt>
                <c:pt idx="643" formatCode="0">
                  <c:v>344</c:v>
                </c:pt>
                <c:pt idx="644" formatCode="0">
                  <c:v>319</c:v>
                </c:pt>
                <c:pt idx="645" formatCode="0">
                  <c:v>387</c:v>
                </c:pt>
                <c:pt idx="646" formatCode="0">
                  <c:v>311</c:v>
                </c:pt>
                <c:pt idx="647" formatCode="0">
                  <c:v>397</c:v>
                </c:pt>
                <c:pt idx="648" formatCode="0">
                  <c:v>355</c:v>
                </c:pt>
                <c:pt idx="649" formatCode="0">
                  <c:v>376</c:v>
                </c:pt>
                <c:pt idx="650" formatCode="0">
                  <c:v>209</c:v>
                </c:pt>
                <c:pt idx="651" formatCode="0">
                  <c:v>182</c:v>
                </c:pt>
                <c:pt idx="652" formatCode="0">
                  <c:v>222</c:v>
                </c:pt>
                <c:pt idx="653" formatCode="0">
                  <c:v>142</c:v>
                </c:pt>
                <c:pt idx="654" formatCode="0">
                  <c:v>208</c:v>
                </c:pt>
                <c:pt idx="655" formatCode="0">
                  <c:v>209</c:v>
                </c:pt>
                <c:pt idx="656" formatCode="0">
                  <c:v>272</c:v>
                </c:pt>
                <c:pt idx="657" formatCode="0">
                  <c:v>230</c:v>
                </c:pt>
                <c:pt idx="658" formatCode="0">
                  <c:v>207</c:v>
                </c:pt>
                <c:pt idx="659" formatCode="0">
                  <c:v>245</c:v>
                </c:pt>
                <c:pt idx="660" formatCode="0">
                  <c:v>245</c:v>
                </c:pt>
                <c:pt idx="661" formatCode="0">
                  <c:v>199</c:v>
                </c:pt>
                <c:pt idx="662" formatCode="0">
                  <c:v>200</c:v>
                </c:pt>
                <c:pt idx="663" formatCode="0">
                  <c:v>236</c:v>
                </c:pt>
                <c:pt idx="664" formatCode="0">
                  <c:v>212</c:v>
                </c:pt>
                <c:pt idx="665" formatCode="0">
                  <c:v>209</c:v>
                </c:pt>
                <c:pt idx="666" formatCode="0">
                  <c:v>174</c:v>
                </c:pt>
                <c:pt idx="667" formatCode="0">
                  <c:v>241</c:v>
                </c:pt>
                <c:pt idx="668" formatCode="0">
                  <c:v>286</c:v>
                </c:pt>
                <c:pt idx="669" formatCode="0">
                  <c:v>260</c:v>
                </c:pt>
                <c:pt idx="670" formatCode="0">
                  <c:v>271</c:v>
                </c:pt>
                <c:pt idx="671" formatCode="0">
                  <c:v>206</c:v>
                </c:pt>
                <c:pt idx="672" formatCode="0">
                  <c:v>290</c:v>
                </c:pt>
                <c:pt idx="673" formatCode="0">
                  <c:v>300</c:v>
                </c:pt>
                <c:pt idx="674" formatCode="0">
                  <c:v>293</c:v>
                </c:pt>
                <c:pt idx="675" formatCode="0">
                  <c:v>310</c:v>
                </c:pt>
                <c:pt idx="676" formatCode="0">
                  <c:v>329</c:v>
                </c:pt>
                <c:pt idx="677" formatCode="0">
                  <c:v>339</c:v>
                </c:pt>
                <c:pt idx="678" formatCode="0">
                  <c:v>303</c:v>
                </c:pt>
                <c:pt idx="679" formatCode="0">
                  <c:v>206</c:v>
                </c:pt>
                <c:pt idx="680" formatCode="0">
                  <c:v>168</c:v>
                </c:pt>
                <c:pt idx="681" formatCode="0">
                  <c:v>322</c:v>
                </c:pt>
                <c:pt idx="682" formatCode="0">
                  <c:v>338</c:v>
                </c:pt>
                <c:pt idx="683" formatCode="0">
                  <c:v>323</c:v>
                </c:pt>
                <c:pt idx="684" formatCode="0">
                  <c:v>121</c:v>
                </c:pt>
                <c:pt idx="685" formatCode="0">
                  <c:v>111</c:v>
                </c:pt>
                <c:pt idx="686" formatCode="0">
                  <c:v>304</c:v>
                </c:pt>
                <c:pt idx="687" formatCode="0">
                  <c:v>257</c:v>
                </c:pt>
                <c:pt idx="688" formatCode="0">
                  <c:v>188</c:v>
                </c:pt>
                <c:pt idx="689" formatCode="0">
                  <c:v>152</c:v>
                </c:pt>
                <c:pt idx="690" formatCode="0">
                  <c:v>269</c:v>
                </c:pt>
                <c:pt idx="691" formatCode="0">
                  <c:v>312</c:v>
                </c:pt>
                <c:pt idx="692" formatCode="0">
                  <c:v>250</c:v>
                </c:pt>
                <c:pt idx="693" formatCode="0">
                  <c:v>281</c:v>
                </c:pt>
                <c:pt idx="694" formatCode="0">
                  <c:v>306</c:v>
                </c:pt>
                <c:pt idx="695" formatCode="0">
                  <c:v>595</c:v>
                </c:pt>
                <c:pt idx="696" formatCode="0">
                  <c:v>304</c:v>
                </c:pt>
                <c:pt idx="697" formatCode="0">
                  <c:v>240</c:v>
                </c:pt>
                <c:pt idx="698" formatCode="0">
                  <c:v>228</c:v>
                </c:pt>
                <c:pt idx="699" formatCode="0">
                  <c:v>20</c:v>
                </c:pt>
                <c:pt idx="700" formatCode="0">
                  <c:v>912</c:v>
                </c:pt>
                <c:pt idx="701" formatCode="0">
                  <c:v>730</c:v>
                </c:pt>
                <c:pt idx="702" formatCode="0">
                  <c:v>341</c:v>
                </c:pt>
                <c:pt idx="703" formatCode="0">
                  <c:v>622</c:v>
                </c:pt>
                <c:pt idx="704" formatCode="0">
                  <c:v>640</c:v>
                </c:pt>
                <c:pt idx="705" formatCode="0">
                  <c:v>631</c:v>
                </c:pt>
                <c:pt idx="733" formatCode="0">
                  <c:v>244</c:v>
                </c:pt>
                <c:pt idx="734" formatCode="0">
                  <c:v>224</c:v>
                </c:pt>
                <c:pt idx="735" formatCode="0">
                  <c:v>274</c:v>
                </c:pt>
                <c:pt idx="736" formatCode="0">
                  <c:v>413</c:v>
                </c:pt>
                <c:pt idx="737" formatCode="0">
                  <c:v>434</c:v>
                </c:pt>
                <c:pt idx="738" formatCode="0">
                  <c:v>413</c:v>
                </c:pt>
                <c:pt idx="739" formatCode="0">
                  <c:v>406</c:v>
                </c:pt>
                <c:pt idx="740" formatCode="0">
                  <c:v>375</c:v>
                </c:pt>
                <c:pt idx="741" formatCode="0">
                  <c:v>379</c:v>
                </c:pt>
                <c:pt idx="742" formatCode="0">
                  <c:v>457</c:v>
                </c:pt>
                <c:pt idx="743" formatCode="0">
                  <c:v>414</c:v>
                </c:pt>
                <c:pt idx="744" formatCode="0">
                  <c:v>386</c:v>
                </c:pt>
                <c:pt idx="745" formatCode="0">
                  <c:v>172</c:v>
                </c:pt>
                <c:pt idx="746" formatCode="0">
                  <c:v>384</c:v>
                </c:pt>
                <c:pt idx="747" formatCode="0">
                  <c:v>401</c:v>
                </c:pt>
                <c:pt idx="748" formatCode="0">
                  <c:v>456</c:v>
                </c:pt>
                <c:pt idx="749" formatCode="0">
                  <c:v>442</c:v>
                </c:pt>
                <c:pt idx="750" formatCode="0">
                  <c:v>375</c:v>
                </c:pt>
                <c:pt idx="751" formatCode="0">
                  <c:v>385</c:v>
                </c:pt>
                <c:pt idx="752" formatCode="0">
                  <c:v>312</c:v>
                </c:pt>
                <c:pt idx="753" formatCode="0">
                  <c:v>180</c:v>
                </c:pt>
                <c:pt idx="754" formatCode="0">
                  <c:v>413</c:v>
                </c:pt>
                <c:pt idx="755" formatCode="0">
                  <c:v>461</c:v>
                </c:pt>
                <c:pt idx="756" formatCode="0">
                  <c:v>333</c:v>
                </c:pt>
                <c:pt idx="757" formatCode="0">
                  <c:v>441</c:v>
                </c:pt>
                <c:pt idx="758" formatCode="0">
                  <c:v>401</c:v>
                </c:pt>
                <c:pt idx="759" formatCode="0">
                  <c:v>267</c:v>
                </c:pt>
                <c:pt idx="760" formatCode="0">
                  <c:v>254</c:v>
                </c:pt>
                <c:pt idx="761" formatCode="0">
                  <c:v>447</c:v>
                </c:pt>
                <c:pt idx="762" formatCode="0">
                  <c:v>477</c:v>
                </c:pt>
                <c:pt idx="763" formatCode="0">
                  <c:v>510</c:v>
                </c:pt>
                <c:pt idx="764" formatCode="0">
                  <c:v>458</c:v>
                </c:pt>
                <c:pt idx="765" formatCode="0">
                  <c:v>271</c:v>
                </c:pt>
                <c:pt idx="766" formatCode="0">
                  <c:v>345</c:v>
                </c:pt>
                <c:pt idx="767" formatCode="0">
                  <c:v>360</c:v>
                </c:pt>
                <c:pt idx="768" formatCode="0">
                  <c:v>331</c:v>
                </c:pt>
                <c:pt idx="769" formatCode="0">
                  <c:v>345</c:v>
                </c:pt>
                <c:pt idx="770" formatCode="0">
                  <c:v>343</c:v>
                </c:pt>
                <c:pt idx="771" formatCode="0">
                  <c:v>279</c:v>
                </c:pt>
                <c:pt idx="772" formatCode="0">
                  <c:v>379</c:v>
                </c:pt>
                <c:pt idx="773" formatCode="0">
                  <c:v>414</c:v>
                </c:pt>
                <c:pt idx="774" formatCode="0">
                  <c:v>351</c:v>
                </c:pt>
                <c:pt idx="775" formatCode="0">
                  <c:v>621</c:v>
                </c:pt>
                <c:pt idx="776" formatCode="0">
                  <c:v>368</c:v>
                </c:pt>
                <c:pt idx="777" formatCode="0">
                  <c:v>392</c:v>
                </c:pt>
                <c:pt idx="778" formatCode="0">
                  <c:v>320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B30-44ED-8AE8-3BED0DB3341C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Weather!$O$3:$O$879</c:f>
              <c:numCache>
                <c:formatCode>General</c:formatCode>
                <c:ptCount val="877"/>
                <c:pt idx="0">
                  <c:v>57.9</c:v>
                </c:pt>
                <c:pt idx="1">
                  <c:v>63.5</c:v>
                </c:pt>
                <c:pt idx="2">
                  <c:v>69</c:v>
                </c:pt>
                <c:pt idx="3">
                  <c:v>69.7</c:v>
                </c:pt>
                <c:pt idx="4">
                  <c:v>70.2</c:v>
                </c:pt>
                <c:pt idx="5">
                  <c:v>70.099999999999994</c:v>
                </c:pt>
                <c:pt idx="6">
                  <c:v>72.5</c:v>
                </c:pt>
                <c:pt idx="7">
                  <c:v>73.5</c:v>
                </c:pt>
                <c:pt idx="8">
                  <c:v>72.599999999999994</c:v>
                </c:pt>
                <c:pt idx="9">
                  <c:v>72.599999999999994</c:v>
                </c:pt>
                <c:pt idx="10">
                  <c:v>74.400000000000006</c:v>
                </c:pt>
                <c:pt idx="11">
                  <c:v>73.8</c:v>
                </c:pt>
                <c:pt idx="12">
                  <c:v>76.900000000000006</c:v>
                </c:pt>
                <c:pt idx="13">
                  <c:v>76.8</c:v>
                </c:pt>
                <c:pt idx="14">
                  <c:v>71.5</c:v>
                </c:pt>
                <c:pt idx="15">
                  <c:v>72.099999999999994</c:v>
                </c:pt>
                <c:pt idx="16">
                  <c:v>76.8</c:v>
                </c:pt>
                <c:pt idx="17">
                  <c:v>77.400000000000006</c:v>
                </c:pt>
                <c:pt idx="18">
                  <c:v>78</c:v>
                </c:pt>
                <c:pt idx="19">
                  <c:v>75.099999999999994</c:v>
                </c:pt>
                <c:pt idx="20">
                  <c:v>79.2</c:v>
                </c:pt>
                <c:pt idx="21">
                  <c:v>80.099999999999994</c:v>
                </c:pt>
                <c:pt idx="22">
                  <c:v>78.099999999999994</c:v>
                </c:pt>
                <c:pt idx="23">
                  <c:v>77.7</c:v>
                </c:pt>
                <c:pt idx="24">
                  <c:v>74.3</c:v>
                </c:pt>
                <c:pt idx="25">
                  <c:v>65</c:v>
                </c:pt>
                <c:pt idx="26">
                  <c:v>68.3</c:v>
                </c:pt>
                <c:pt idx="27">
                  <c:v>71.3</c:v>
                </c:pt>
                <c:pt idx="28">
                  <c:v>70.900000000000006</c:v>
                </c:pt>
                <c:pt idx="29">
                  <c:v>71.7</c:v>
                </c:pt>
                <c:pt idx="30">
                  <c:v>73.5</c:v>
                </c:pt>
                <c:pt idx="31">
                  <c:v>78.3</c:v>
                </c:pt>
                <c:pt idx="32">
                  <c:v>79.3</c:v>
                </c:pt>
                <c:pt idx="33">
                  <c:v>79.5</c:v>
                </c:pt>
                <c:pt idx="34">
                  <c:v>71.5</c:v>
                </c:pt>
                <c:pt idx="35">
                  <c:v>71.7</c:v>
                </c:pt>
                <c:pt idx="36">
                  <c:v>80.3</c:v>
                </c:pt>
                <c:pt idx="37">
                  <c:v>71.2</c:v>
                </c:pt>
                <c:pt idx="38">
                  <c:v>64.2</c:v>
                </c:pt>
                <c:pt idx="39">
                  <c:v>62.2</c:v>
                </c:pt>
                <c:pt idx="40">
                  <c:v>66.3</c:v>
                </c:pt>
                <c:pt idx="41">
                  <c:v>73.3</c:v>
                </c:pt>
                <c:pt idx="42">
                  <c:v>73.5</c:v>
                </c:pt>
                <c:pt idx="43">
                  <c:v>79.7</c:v>
                </c:pt>
                <c:pt idx="44">
                  <c:v>72.900000000000006</c:v>
                </c:pt>
                <c:pt idx="45">
                  <c:v>74.7</c:v>
                </c:pt>
                <c:pt idx="46">
                  <c:v>76.5</c:v>
                </c:pt>
                <c:pt idx="47">
                  <c:v>78.099999999999994</c:v>
                </c:pt>
                <c:pt idx="48">
                  <c:v>74.8</c:v>
                </c:pt>
                <c:pt idx="49">
                  <c:v>76.5</c:v>
                </c:pt>
                <c:pt idx="50">
                  <c:v>74.7</c:v>
                </c:pt>
                <c:pt idx="51">
                  <c:v>72</c:v>
                </c:pt>
                <c:pt idx="52">
                  <c:v>71.099999999999994</c:v>
                </c:pt>
                <c:pt idx="53">
                  <c:v>68.8</c:v>
                </c:pt>
                <c:pt idx="54">
                  <c:v>69.5</c:v>
                </c:pt>
                <c:pt idx="55">
                  <c:v>71.3</c:v>
                </c:pt>
                <c:pt idx="56">
                  <c:v>72.8</c:v>
                </c:pt>
                <c:pt idx="57">
                  <c:v>75.099999999999994</c:v>
                </c:pt>
                <c:pt idx="58">
                  <c:v>76.2</c:v>
                </c:pt>
                <c:pt idx="59">
                  <c:v>78.599999999999994</c:v>
                </c:pt>
                <c:pt idx="60">
                  <c:v>78.3</c:v>
                </c:pt>
                <c:pt idx="61">
                  <c:v>71</c:v>
                </c:pt>
                <c:pt idx="62">
                  <c:v>71.7</c:v>
                </c:pt>
                <c:pt idx="63">
                  <c:v>66.400000000000006</c:v>
                </c:pt>
                <c:pt idx="64">
                  <c:v>71.599999999999994</c:v>
                </c:pt>
                <c:pt idx="65">
                  <c:v>74.2</c:v>
                </c:pt>
                <c:pt idx="66">
                  <c:v>75.2</c:v>
                </c:pt>
                <c:pt idx="67">
                  <c:v>78.8</c:v>
                </c:pt>
                <c:pt idx="68">
                  <c:v>77.599999999999994</c:v>
                </c:pt>
                <c:pt idx="69">
                  <c:v>75.900000000000006</c:v>
                </c:pt>
                <c:pt idx="70">
                  <c:v>79.2</c:v>
                </c:pt>
                <c:pt idx="71">
                  <c:v>79.3</c:v>
                </c:pt>
                <c:pt idx="72">
                  <c:v>77.099999999999994</c:v>
                </c:pt>
                <c:pt idx="73">
                  <c:v>80.099999999999994</c:v>
                </c:pt>
                <c:pt idx="74">
                  <c:v>79.400000000000006</c:v>
                </c:pt>
                <c:pt idx="75">
                  <c:v>82</c:v>
                </c:pt>
                <c:pt idx="76">
                  <c:v>84.2</c:v>
                </c:pt>
                <c:pt idx="77">
                  <c:v>81.7</c:v>
                </c:pt>
                <c:pt idx="78">
                  <c:v>82.6</c:v>
                </c:pt>
                <c:pt idx="79">
                  <c:v>81.7</c:v>
                </c:pt>
                <c:pt idx="80">
                  <c:v>79.400000000000006</c:v>
                </c:pt>
                <c:pt idx="81">
                  <c:v>81.2</c:v>
                </c:pt>
                <c:pt idx="82">
                  <c:v>80.5</c:v>
                </c:pt>
                <c:pt idx="83">
                  <c:v>81</c:v>
                </c:pt>
                <c:pt idx="84">
                  <c:v>81</c:v>
                </c:pt>
                <c:pt idx="85">
                  <c:v>83.3</c:v>
                </c:pt>
                <c:pt idx="86">
                  <c:v>82.8</c:v>
                </c:pt>
                <c:pt idx="87">
                  <c:v>83.5</c:v>
                </c:pt>
                <c:pt idx="88">
                  <c:v>81.099999999999994</c:v>
                </c:pt>
                <c:pt idx="89">
                  <c:v>82.3</c:v>
                </c:pt>
                <c:pt idx="90">
                  <c:v>84.5</c:v>
                </c:pt>
                <c:pt idx="91">
                  <c:v>82.3</c:v>
                </c:pt>
                <c:pt idx="92">
                  <c:v>80.900000000000006</c:v>
                </c:pt>
                <c:pt idx="93">
                  <c:v>81</c:v>
                </c:pt>
                <c:pt idx="94">
                  <c:v>85.1</c:v>
                </c:pt>
                <c:pt idx="95">
                  <c:v>82.8</c:v>
                </c:pt>
                <c:pt idx="96">
                  <c:v>82.2</c:v>
                </c:pt>
                <c:pt idx="97">
                  <c:v>83.2</c:v>
                </c:pt>
                <c:pt idx="98">
                  <c:v>83.9</c:v>
                </c:pt>
                <c:pt idx="99">
                  <c:v>84.8</c:v>
                </c:pt>
                <c:pt idx="100">
                  <c:v>85.1</c:v>
                </c:pt>
                <c:pt idx="101">
                  <c:v>85.5</c:v>
                </c:pt>
                <c:pt idx="102">
                  <c:v>82.5</c:v>
                </c:pt>
                <c:pt idx="103">
                  <c:v>84.8</c:v>
                </c:pt>
                <c:pt idx="104">
                  <c:v>84.4</c:v>
                </c:pt>
                <c:pt idx="105">
                  <c:v>84.1</c:v>
                </c:pt>
                <c:pt idx="106">
                  <c:v>82.8</c:v>
                </c:pt>
                <c:pt idx="107">
                  <c:v>78.900000000000006</c:v>
                </c:pt>
                <c:pt idx="108">
                  <c:v>81.5</c:v>
                </c:pt>
                <c:pt idx="109">
                  <c:v>77.599999999999994</c:v>
                </c:pt>
                <c:pt idx="110">
                  <c:v>83.2</c:v>
                </c:pt>
                <c:pt idx="111">
                  <c:v>85.1</c:v>
                </c:pt>
                <c:pt idx="112">
                  <c:v>86.1</c:v>
                </c:pt>
                <c:pt idx="113">
                  <c:v>86.4</c:v>
                </c:pt>
                <c:pt idx="114">
                  <c:v>86.3</c:v>
                </c:pt>
                <c:pt idx="115">
                  <c:v>86.9</c:v>
                </c:pt>
                <c:pt idx="116">
                  <c:v>88.6</c:v>
                </c:pt>
                <c:pt idx="117">
                  <c:v>83.9</c:v>
                </c:pt>
                <c:pt idx="118">
                  <c:v>82</c:v>
                </c:pt>
                <c:pt idx="119">
                  <c:v>83.1</c:v>
                </c:pt>
                <c:pt idx="120">
                  <c:v>82.1</c:v>
                </c:pt>
                <c:pt idx="121">
                  <c:v>78.8</c:v>
                </c:pt>
                <c:pt idx="122">
                  <c:v>80.5</c:v>
                </c:pt>
                <c:pt idx="123">
                  <c:v>86.2</c:v>
                </c:pt>
                <c:pt idx="124">
                  <c:v>87.8</c:v>
                </c:pt>
                <c:pt idx="125">
                  <c:v>87.2</c:v>
                </c:pt>
                <c:pt idx="126">
                  <c:v>90.5</c:v>
                </c:pt>
                <c:pt idx="127">
                  <c:v>90.2</c:v>
                </c:pt>
                <c:pt idx="128">
                  <c:v>87.7</c:v>
                </c:pt>
                <c:pt idx="129">
                  <c:v>87.3</c:v>
                </c:pt>
                <c:pt idx="130">
                  <c:v>84.1</c:v>
                </c:pt>
                <c:pt idx="131">
                  <c:v>79.400000000000006</c:v>
                </c:pt>
                <c:pt idx="132">
                  <c:v>86.4</c:v>
                </c:pt>
                <c:pt idx="133">
                  <c:v>87.5</c:v>
                </c:pt>
                <c:pt idx="134">
                  <c:v>85.3</c:v>
                </c:pt>
                <c:pt idx="135">
                  <c:v>86.5</c:v>
                </c:pt>
                <c:pt idx="136">
                  <c:v>87.2</c:v>
                </c:pt>
                <c:pt idx="137">
                  <c:v>87.5</c:v>
                </c:pt>
                <c:pt idx="138">
                  <c:v>84.4</c:v>
                </c:pt>
                <c:pt idx="139">
                  <c:v>82.1</c:v>
                </c:pt>
                <c:pt idx="140">
                  <c:v>83.1</c:v>
                </c:pt>
                <c:pt idx="141">
                  <c:v>79.900000000000006</c:v>
                </c:pt>
                <c:pt idx="142">
                  <c:v>79.8</c:v>
                </c:pt>
                <c:pt idx="143">
                  <c:v>81.099999999999994</c:v>
                </c:pt>
                <c:pt idx="144">
                  <c:v>84.7</c:v>
                </c:pt>
                <c:pt idx="145">
                  <c:v>86.7</c:v>
                </c:pt>
                <c:pt idx="146">
                  <c:v>86.1</c:v>
                </c:pt>
                <c:pt idx="147">
                  <c:v>86.4</c:v>
                </c:pt>
                <c:pt idx="148">
                  <c:v>84.2</c:v>
                </c:pt>
                <c:pt idx="149">
                  <c:v>85.2</c:v>
                </c:pt>
                <c:pt idx="150">
                  <c:v>86.6</c:v>
                </c:pt>
                <c:pt idx="151">
                  <c:v>85</c:v>
                </c:pt>
                <c:pt idx="152">
                  <c:v>84.7</c:v>
                </c:pt>
                <c:pt idx="153">
                  <c:v>84.8</c:v>
                </c:pt>
                <c:pt idx="154">
                  <c:v>82</c:v>
                </c:pt>
                <c:pt idx="155">
                  <c:v>81.8</c:v>
                </c:pt>
                <c:pt idx="156">
                  <c:v>84.6</c:v>
                </c:pt>
                <c:pt idx="157">
                  <c:v>84.7</c:v>
                </c:pt>
                <c:pt idx="158">
                  <c:v>82.5</c:v>
                </c:pt>
                <c:pt idx="159">
                  <c:v>81.7</c:v>
                </c:pt>
                <c:pt idx="160">
                  <c:v>83.2</c:v>
                </c:pt>
                <c:pt idx="161">
                  <c:v>83.1</c:v>
                </c:pt>
                <c:pt idx="162">
                  <c:v>83.4</c:v>
                </c:pt>
                <c:pt idx="163">
                  <c:v>83</c:v>
                </c:pt>
                <c:pt idx="164">
                  <c:v>86.2</c:v>
                </c:pt>
                <c:pt idx="165">
                  <c:v>84.9</c:v>
                </c:pt>
                <c:pt idx="166">
                  <c:v>81.5</c:v>
                </c:pt>
                <c:pt idx="167">
                  <c:v>82.4</c:v>
                </c:pt>
                <c:pt idx="168">
                  <c:v>83.6</c:v>
                </c:pt>
                <c:pt idx="169">
                  <c:v>82.4</c:v>
                </c:pt>
                <c:pt idx="170">
                  <c:v>82</c:v>
                </c:pt>
                <c:pt idx="171">
                  <c:v>85</c:v>
                </c:pt>
                <c:pt idx="172">
                  <c:v>85.5</c:v>
                </c:pt>
                <c:pt idx="173">
                  <c:v>81.900000000000006</c:v>
                </c:pt>
                <c:pt idx="174">
                  <c:v>81.8</c:v>
                </c:pt>
                <c:pt idx="175">
                  <c:v>83.4</c:v>
                </c:pt>
                <c:pt idx="176">
                  <c:v>81</c:v>
                </c:pt>
                <c:pt idx="177">
                  <c:v>84.9</c:v>
                </c:pt>
                <c:pt idx="178">
                  <c:v>85.6</c:v>
                </c:pt>
                <c:pt idx="179">
                  <c:v>85</c:v>
                </c:pt>
                <c:pt idx="180">
                  <c:v>85.2</c:v>
                </c:pt>
                <c:pt idx="181">
                  <c:v>84.6</c:v>
                </c:pt>
                <c:pt idx="182">
                  <c:v>85.8</c:v>
                </c:pt>
                <c:pt idx="183">
                  <c:v>83.7</c:v>
                </c:pt>
                <c:pt idx="184">
                  <c:v>83</c:v>
                </c:pt>
                <c:pt idx="185">
                  <c:v>81.7</c:v>
                </c:pt>
                <c:pt idx="186">
                  <c:v>83.4</c:v>
                </c:pt>
                <c:pt idx="187">
                  <c:v>85</c:v>
                </c:pt>
                <c:pt idx="188">
                  <c:v>82.8</c:v>
                </c:pt>
                <c:pt idx="189">
                  <c:v>80.5</c:v>
                </c:pt>
                <c:pt idx="190">
                  <c:v>84.4</c:v>
                </c:pt>
                <c:pt idx="191">
                  <c:v>83</c:v>
                </c:pt>
                <c:pt idx="192">
                  <c:v>82.4</c:v>
                </c:pt>
                <c:pt idx="193">
                  <c:v>81.3</c:v>
                </c:pt>
                <c:pt idx="194">
                  <c:v>78.8</c:v>
                </c:pt>
                <c:pt idx="195">
                  <c:v>78.7</c:v>
                </c:pt>
                <c:pt idx="196">
                  <c:v>73</c:v>
                </c:pt>
                <c:pt idx="197">
                  <c:v>71.8</c:v>
                </c:pt>
                <c:pt idx="198">
                  <c:v>71</c:v>
                </c:pt>
                <c:pt idx="199">
                  <c:v>74.3</c:v>
                </c:pt>
                <c:pt idx="200">
                  <c:v>79.099999999999994</c:v>
                </c:pt>
                <c:pt idx="201">
                  <c:v>75.400000000000006</c:v>
                </c:pt>
                <c:pt idx="202">
                  <c:v>74.099999999999994</c:v>
                </c:pt>
                <c:pt idx="203">
                  <c:v>77.099999999999994</c:v>
                </c:pt>
                <c:pt idx="204">
                  <c:v>79.5</c:v>
                </c:pt>
                <c:pt idx="205">
                  <c:v>78</c:v>
                </c:pt>
                <c:pt idx="206">
                  <c:v>71.7</c:v>
                </c:pt>
                <c:pt idx="207">
                  <c:v>68.400000000000006</c:v>
                </c:pt>
                <c:pt idx="208">
                  <c:v>73.7</c:v>
                </c:pt>
                <c:pt idx="209">
                  <c:v>71.8</c:v>
                </c:pt>
                <c:pt idx="210">
                  <c:v>68.900000000000006</c:v>
                </c:pt>
                <c:pt idx="211">
                  <c:v>69.400000000000006</c:v>
                </c:pt>
                <c:pt idx="212">
                  <c:v>71.900000000000006</c:v>
                </c:pt>
                <c:pt idx="213">
                  <c:v>75.5</c:v>
                </c:pt>
                <c:pt idx="214">
                  <c:v>80</c:v>
                </c:pt>
                <c:pt idx="215">
                  <c:v>81.400000000000006</c:v>
                </c:pt>
                <c:pt idx="216">
                  <c:v>81.2</c:v>
                </c:pt>
                <c:pt idx="217">
                  <c:v>79.099999999999994</c:v>
                </c:pt>
                <c:pt idx="218">
                  <c:v>78.599999999999994</c:v>
                </c:pt>
                <c:pt idx="219">
                  <c:v>78.900000000000006</c:v>
                </c:pt>
                <c:pt idx="220">
                  <c:v>78.3</c:v>
                </c:pt>
                <c:pt idx="221">
                  <c:v>74.2</c:v>
                </c:pt>
                <c:pt idx="222">
                  <c:v>76.5</c:v>
                </c:pt>
                <c:pt idx="223">
                  <c:v>69.2</c:v>
                </c:pt>
                <c:pt idx="224">
                  <c:v>68.400000000000006</c:v>
                </c:pt>
                <c:pt idx="225">
                  <c:v>73.8</c:v>
                </c:pt>
                <c:pt idx="226">
                  <c:v>76.2</c:v>
                </c:pt>
                <c:pt idx="227">
                  <c:v>76.900000000000006</c:v>
                </c:pt>
                <c:pt idx="228">
                  <c:v>78.099999999999994</c:v>
                </c:pt>
                <c:pt idx="229">
                  <c:v>78.599999999999994</c:v>
                </c:pt>
                <c:pt idx="230">
                  <c:v>77.3</c:v>
                </c:pt>
                <c:pt idx="231">
                  <c:v>73.400000000000006</c:v>
                </c:pt>
                <c:pt idx="232">
                  <c:v>66.8</c:v>
                </c:pt>
                <c:pt idx="233">
                  <c:v>72.900000000000006</c:v>
                </c:pt>
                <c:pt idx="234">
                  <c:v>78.3</c:v>
                </c:pt>
                <c:pt idx="235">
                  <c:v>77.400000000000006</c:v>
                </c:pt>
                <c:pt idx="236">
                  <c:v>64.8</c:v>
                </c:pt>
                <c:pt idx="237">
                  <c:v>57.6</c:v>
                </c:pt>
                <c:pt idx="238">
                  <c:v>60.9</c:v>
                </c:pt>
                <c:pt idx="239">
                  <c:v>65.3</c:v>
                </c:pt>
                <c:pt idx="240">
                  <c:v>60.4</c:v>
                </c:pt>
                <c:pt idx="241">
                  <c:v>58.2</c:v>
                </c:pt>
                <c:pt idx="242">
                  <c:v>61.7</c:v>
                </c:pt>
                <c:pt idx="243">
                  <c:v>65.5</c:v>
                </c:pt>
                <c:pt idx="244">
                  <c:v>70.3</c:v>
                </c:pt>
                <c:pt idx="245">
                  <c:v>70.5</c:v>
                </c:pt>
                <c:pt idx="247">
                  <c:v>75.7</c:v>
                </c:pt>
                <c:pt idx="248">
                  <c:v>74.900000000000006</c:v>
                </c:pt>
                <c:pt idx="249">
                  <c:v>74.400000000000006</c:v>
                </c:pt>
                <c:pt idx="250">
                  <c:v>69.7</c:v>
                </c:pt>
                <c:pt idx="251">
                  <c:v>69.3</c:v>
                </c:pt>
                <c:pt idx="252">
                  <c:v>71</c:v>
                </c:pt>
                <c:pt idx="253">
                  <c:v>71.3</c:v>
                </c:pt>
                <c:pt idx="254">
                  <c:v>63.1</c:v>
                </c:pt>
                <c:pt idx="255">
                  <c:v>64.400000000000006</c:v>
                </c:pt>
                <c:pt idx="256">
                  <c:v>60.8</c:v>
                </c:pt>
                <c:pt idx="257">
                  <c:v>65.5</c:v>
                </c:pt>
                <c:pt idx="258">
                  <c:v>68.5</c:v>
                </c:pt>
                <c:pt idx="259">
                  <c:v>66.599999999999994</c:v>
                </c:pt>
                <c:pt idx="260">
                  <c:v>67.2</c:v>
                </c:pt>
                <c:pt idx="261">
                  <c:v>61</c:v>
                </c:pt>
                <c:pt idx="262">
                  <c:v>66.5</c:v>
                </c:pt>
                <c:pt idx="263">
                  <c:v>73</c:v>
                </c:pt>
                <c:pt idx="264">
                  <c:v>69.5</c:v>
                </c:pt>
                <c:pt idx="265">
                  <c:v>72.400000000000006</c:v>
                </c:pt>
                <c:pt idx="266">
                  <c:v>66.3</c:v>
                </c:pt>
                <c:pt idx="267">
                  <c:v>64</c:v>
                </c:pt>
                <c:pt idx="268">
                  <c:v>50.8</c:v>
                </c:pt>
                <c:pt idx="269">
                  <c:v>46.6</c:v>
                </c:pt>
                <c:pt idx="270">
                  <c:v>52.8</c:v>
                </c:pt>
                <c:pt idx="271">
                  <c:v>67.2</c:v>
                </c:pt>
                <c:pt idx="272">
                  <c:v>54.3</c:v>
                </c:pt>
                <c:pt idx="273">
                  <c:v>52.9</c:v>
                </c:pt>
                <c:pt idx="274">
                  <c:v>51.3</c:v>
                </c:pt>
                <c:pt idx="275">
                  <c:v>53.1</c:v>
                </c:pt>
                <c:pt idx="276">
                  <c:v>53.4</c:v>
                </c:pt>
                <c:pt idx="277">
                  <c:v>60.4</c:v>
                </c:pt>
                <c:pt idx="278">
                  <c:v>62.3</c:v>
                </c:pt>
                <c:pt idx="279">
                  <c:v>64.5</c:v>
                </c:pt>
                <c:pt idx="280">
                  <c:v>68.2</c:v>
                </c:pt>
                <c:pt idx="281">
                  <c:v>67.5</c:v>
                </c:pt>
                <c:pt idx="282">
                  <c:v>51</c:v>
                </c:pt>
                <c:pt idx="283">
                  <c:v>52.4</c:v>
                </c:pt>
                <c:pt idx="284">
                  <c:v>50.8</c:v>
                </c:pt>
                <c:pt idx="285">
                  <c:v>43.6</c:v>
                </c:pt>
                <c:pt idx="286">
                  <c:v>49.2</c:v>
                </c:pt>
                <c:pt idx="287">
                  <c:v>58.7</c:v>
                </c:pt>
                <c:pt idx="288">
                  <c:v>58.1</c:v>
                </c:pt>
                <c:pt idx="289">
                  <c:v>54.1</c:v>
                </c:pt>
                <c:pt idx="290">
                  <c:v>56.4</c:v>
                </c:pt>
                <c:pt idx="291">
                  <c:v>64.599999999999994</c:v>
                </c:pt>
                <c:pt idx="292">
                  <c:v>52.7</c:v>
                </c:pt>
                <c:pt idx="293">
                  <c:v>45.8</c:v>
                </c:pt>
                <c:pt idx="294">
                  <c:v>46.4</c:v>
                </c:pt>
                <c:pt idx="295">
                  <c:v>54.5</c:v>
                </c:pt>
                <c:pt idx="296">
                  <c:v>60.1</c:v>
                </c:pt>
                <c:pt idx="297">
                  <c:v>61.5</c:v>
                </c:pt>
                <c:pt idx="298">
                  <c:v>68.5</c:v>
                </c:pt>
                <c:pt idx="299">
                  <c:v>71</c:v>
                </c:pt>
                <c:pt idx="300">
                  <c:v>60.8</c:v>
                </c:pt>
                <c:pt idx="301">
                  <c:v>51.4</c:v>
                </c:pt>
                <c:pt idx="302">
                  <c:v>49.6</c:v>
                </c:pt>
                <c:pt idx="303">
                  <c:v>56.9</c:v>
                </c:pt>
                <c:pt idx="304">
                  <c:v>57.2</c:v>
                </c:pt>
                <c:pt idx="305">
                  <c:v>57.3</c:v>
                </c:pt>
                <c:pt idx="306">
                  <c:v>55.3</c:v>
                </c:pt>
                <c:pt idx="307">
                  <c:v>47.1</c:v>
                </c:pt>
                <c:pt idx="308">
                  <c:v>44.7</c:v>
                </c:pt>
                <c:pt idx="309">
                  <c:v>42.6</c:v>
                </c:pt>
                <c:pt idx="310">
                  <c:v>42.9</c:v>
                </c:pt>
                <c:pt idx="311">
                  <c:v>41.1</c:v>
                </c:pt>
                <c:pt idx="312">
                  <c:v>47.7</c:v>
                </c:pt>
                <c:pt idx="313">
                  <c:v>56.3</c:v>
                </c:pt>
                <c:pt idx="314">
                  <c:v>53.5</c:v>
                </c:pt>
                <c:pt idx="315">
                  <c:v>47.5</c:v>
                </c:pt>
                <c:pt idx="316">
                  <c:v>50.5</c:v>
                </c:pt>
                <c:pt idx="317">
                  <c:v>51.4</c:v>
                </c:pt>
                <c:pt idx="318">
                  <c:v>59.4</c:v>
                </c:pt>
                <c:pt idx="319">
                  <c:v>58.9</c:v>
                </c:pt>
                <c:pt idx="320">
                  <c:v>67</c:v>
                </c:pt>
                <c:pt idx="321">
                  <c:v>64.5</c:v>
                </c:pt>
                <c:pt idx="322">
                  <c:v>61.2</c:v>
                </c:pt>
                <c:pt idx="323">
                  <c:v>67.3</c:v>
                </c:pt>
                <c:pt idx="324">
                  <c:v>72.2</c:v>
                </c:pt>
                <c:pt idx="325">
                  <c:v>69</c:v>
                </c:pt>
                <c:pt idx="326">
                  <c:v>65.7</c:v>
                </c:pt>
                <c:pt idx="327">
                  <c:v>49.8</c:v>
                </c:pt>
                <c:pt idx="328">
                  <c:v>51.5</c:v>
                </c:pt>
                <c:pt idx="329">
                  <c:v>62.5</c:v>
                </c:pt>
                <c:pt idx="330">
                  <c:v>66.099999999999994</c:v>
                </c:pt>
                <c:pt idx="331">
                  <c:v>50.4</c:v>
                </c:pt>
                <c:pt idx="332">
                  <c:v>48</c:v>
                </c:pt>
                <c:pt idx="333">
                  <c:v>50.9</c:v>
                </c:pt>
                <c:pt idx="334">
                  <c:v>61.3</c:v>
                </c:pt>
                <c:pt idx="335">
                  <c:v>53.7</c:v>
                </c:pt>
                <c:pt idx="336">
                  <c:v>53.6</c:v>
                </c:pt>
                <c:pt idx="337">
                  <c:v>52.8</c:v>
                </c:pt>
                <c:pt idx="338">
                  <c:v>59.4</c:v>
                </c:pt>
                <c:pt idx="339">
                  <c:v>63</c:v>
                </c:pt>
                <c:pt idx="340">
                  <c:v>67.5</c:v>
                </c:pt>
                <c:pt idx="341">
                  <c:v>66.900000000000006</c:v>
                </c:pt>
                <c:pt idx="342">
                  <c:v>48.1</c:v>
                </c:pt>
                <c:pt idx="343">
                  <c:v>43.4</c:v>
                </c:pt>
                <c:pt idx="344">
                  <c:v>40.799999999999997</c:v>
                </c:pt>
                <c:pt idx="345">
                  <c:v>34.5</c:v>
                </c:pt>
                <c:pt idx="346">
                  <c:v>29.4</c:v>
                </c:pt>
                <c:pt idx="347">
                  <c:v>43.4</c:v>
                </c:pt>
                <c:pt idx="348">
                  <c:v>42.5</c:v>
                </c:pt>
                <c:pt idx="349">
                  <c:v>40.299999999999997</c:v>
                </c:pt>
                <c:pt idx="350">
                  <c:v>43.6</c:v>
                </c:pt>
                <c:pt idx="351">
                  <c:v>57.2</c:v>
                </c:pt>
                <c:pt idx="352">
                  <c:v>62.5</c:v>
                </c:pt>
                <c:pt idx="353">
                  <c:v>57.7</c:v>
                </c:pt>
                <c:pt idx="354">
                  <c:v>63.2</c:v>
                </c:pt>
                <c:pt idx="355">
                  <c:v>64.3</c:v>
                </c:pt>
                <c:pt idx="356">
                  <c:v>68.5</c:v>
                </c:pt>
                <c:pt idx="357">
                  <c:v>70.8</c:v>
                </c:pt>
                <c:pt idx="358">
                  <c:v>74.5</c:v>
                </c:pt>
                <c:pt idx="359">
                  <c:v>69.5</c:v>
                </c:pt>
                <c:pt idx="360">
                  <c:v>51.3</c:v>
                </c:pt>
                <c:pt idx="361">
                  <c:v>51</c:v>
                </c:pt>
                <c:pt idx="362">
                  <c:v>58.5</c:v>
                </c:pt>
                <c:pt idx="363">
                  <c:v>61.6</c:v>
                </c:pt>
                <c:pt idx="364">
                  <c:v>60.7</c:v>
                </c:pt>
                <c:pt idx="365">
                  <c:v>57.5</c:v>
                </c:pt>
                <c:pt idx="366">
                  <c:v>58.2</c:v>
                </c:pt>
                <c:pt idx="367">
                  <c:v>63</c:v>
                </c:pt>
                <c:pt idx="368">
                  <c:v>69.3</c:v>
                </c:pt>
                <c:pt idx="369">
                  <c:v>70.599999999999994</c:v>
                </c:pt>
                <c:pt idx="370">
                  <c:v>71.3</c:v>
                </c:pt>
                <c:pt idx="371">
                  <c:v>69.099999999999994</c:v>
                </c:pt>
                <c:pt idx="372">
                  <c:v>71.2</c:v>
                </c:pt>
                <c:pt idx="373">
                  <c:v>73.7</c:v>
                </c:pt>
                <c:pt idx="374">
                  <c:v>75.900000000000006</c:v>
                </c:pt>
                <c:pt idx="375">
                  <c:v>74.2</c:v>
                </c:pt>
                <c:pt idx="376">
                  <c:v>62.2</c:v>
                </c:pt>
                <c:pt idx="377">
                  <c:v>55.6</c:v>
                </c:pt>
                <c:pt idx="378">
                  <c:v>57.9</c:v>
                </c:pt>
                <c:pt idx="379">
                  <c:v>63.2</c:v>
                </c:pt>
                <c:pt idx="380">
                  <c:v>65.900000000000006</c:v>
                </c:pt>
                <c:pt idx="381">
                  <c:v>64.8</c:v>
                </c:pt>
                <c:pt idx="382">
                  <c:v>67.400000000000006</c:v>
                </c:pt>
                <c:pt idx="383">
                  <c:v>75.3</c:v>
                </c:pt>
                <c:pt idx="384">
                  <c:v>75.400000000000006</c:v>
                </c:pt>
                <c:pt idx="385">
                  <c:v>77.5</c:v>
                </c:pt>
                <c:pt idx="386">
                  <c:v>72.599999999999994</c:v>
                </c:pt>
                <c:pt idx="387">
                  <c:v>65</c:v>
                </c:pt>
                <c:pt idx="388">
                  <c:v>73.5</c:v>
                </c:pt>
                <c:pt idx="389">
                  <c:v>72.599999999999994</c:v>
                </c:pt>
                <c:pt idx="390">
                  <c:v>60</c:v>
                </c:pt>
                <c:pt idx="391">
                  <c:v>55</c:v>
                </c:pt>
                <c:pt idx="392">
                  <c:v>59.3</c:v>
                </c:pt>
                <c:pt idx="393">
                  <c:v>64.599999999999994</c:v>
                </c:pt>
                <c:pt idx="394">
                  <c:v>65.8</c:v>
                </c:pt>
                <c:pt idx="395">
                  <c:v>71.5</c:v>
                </c:pt>
                <c:pt idx="396">
                  <c:v>74.400000000000006</c:v>
                </c:pt>
                <c:pt idx="397">
                  <c:v>73.900000000000006</c:v>
                </c:pt>
                <c:pt idx="398">
                  <c:v>77</c:v>
                </c:pt>
                <c:pt idx="399">
                  <c:v>71.7</c:v>
                </c:pt>
                <c:pt idx="400">
                  <c:v>71.8</c:v>
                </c:pt>
                <c:pt idx="401">
                  <c:v>72</c:v>
                </c:pt>
                <c:pt idx="402">
                  <c:v>69.599999999999994</c:v>
                </c:pt>
                <c:pt idx="403">
                  <c:v>68.2</c:v>
                </c:pt>
                <c:pt idx="404">
                  <c:v>69.5</c:v>
                </c:pt>
                <c:pt idx="405">
                  <c:v>66.5</c:v>
                </c:pt>
                <c:pt idx="406">
                  <c:v>65.5</c:v>
                </c:pt>
                <c:pt idx="407">
                  <c:v>65.5</c:v>
                </c:pt>
                <c:pt idx="408">
                  <c:v>66.5</c:v>
                </c:pt>
                <c:pt idx="409">
                  <c:v>70.099999999999994</c:v>
                </c:pt>
                <c:pt idx="410">
                  <c:v>63.2</c:v>
                </c:pt>
                <c:pt idx="411">
                  <c:v>63</c:v>
                </c:pt>
                <c:pt idx="412">
                  <c:v>70.7</c:v>
                </c:pt>
                <c:pt idx="413">
                  <c:v>78.099999999999994</c:v>
                </c:pt>
                <c:pt idx="414">
                  <c:v>69.5</c:v>
                </c:pt>
                <c:pt idx="415">
                  <c:v>72.099999999999994</c:v>
                </c:pt>
                <c:pt idx="416">
                  <c:v>78.099999999999994</c:v>
                </c:pt>
                <c:pt idx="417">
                  <c:v>79.599999999999994</c:v>
                </c:pt>
                <c:pt idx="418">
                  <c:v>80</c:v>
                </c:pt>
                <c:pt idx="419">
                  <c:v>79</c:v>
                </c:pt>
                <c:pt idx="420">
                  <c:v>76.099999999999994</c:v>
                </c:pt>
                <c:pt idx="421">
                  <c:v>73.8</c:v>
                </c:pt>
                <c:pt idx="422">
                  <c:v>81.3</c:v>
                </c:pt>
                <c:pt idx="423">
                  <c:v>80.8</c:v>
                </c:pt>
                <c:pt idx="424">
                  <c:v>73.099999999999994</c:v>
                </c:pt>
                <c:pt idx="425">
                  <c:v>75.400000000000006</c:v>
                </c:pt>
                <c:pt idx="426">
                  <c:v>75.5</c:v>
                </c:pt>
                <c:pt idx="427">
                  <c:v>76.5</c:v>
                </c:pt>
                <c:pt idx="428">
                  <c:v>79.099999999999994</c:v>
                </c:pt>
                <c:pt idx="429">
                  <c:v>75.2</c:v>
                </c:pt>
                <c:pt idx="430">
                  <c:v>75.099999999999994</c:v>
                </c:pt>
                <c:pt idx="431">
                  <c:v>75</c:v>
                </c:pt>
                <c:pt idx="432">
                  <c:v>72.8</c:v>
                </c:pt>
                <c:pt idx="433">
                  <c:v>73.7</c:v>
                </c:pt>
                <c:pt idx="434">
                  <c:v>74</c:v>
                </c:pt>
                <c:pt idx="435">
                  <c:v>75.599999999999994</c:v>
                </c:pt>
                <c:pt idx="436">
                  <c:v>76.2</c:v>
                </c:pt>
                <c:pt idx="437">
                  <c:v>74.400000000000006</c:v>
                </c:pt>
                <c:pt idx="438">
                  <c:v>77.7</c:v>
                </c:pt>
                <c:pt idx="439">
                  <c:v>77.5</c:v>
                </c:pt>
                <c:pt idx="440">
                  <c:v>77.599999999999994</c:v>
                </c:pt>
                <c:pt idx="441">
                  <c:v>78.099999999999994</c:v>
                </c:pt>
                <c:pt idx="442">
                  <c:v>78.2</c:v>
                </c:pt>
                <c:pt idx="443">
                  <c:v>77.8</c:v>
                </c:pt>
                <c:pt idx="444">
                  <c:v>79.400000000000006</c:v>
                </c:pt>
                <c:pt idx="445">
                  <c:v>80.2</c:v>
                </c:pt>
                <c:pt idx="446">
                  <c:v>80.599999999999994</c:v>
                </c:pt>
                <c:pt idx="447">
                  <c:v>81</c:v>
                </c:pt>
                <c:pt idx="448">
                  <c:v>77.400000000000006</c:v>
                </c:pt>
                <c:pt idx="449">
                  <c:v>74.7</c:v>
                </c:pt>
                <c:pt idx="450">
                  <c:v>79.5</c:v>
                </c:pt>
                <c:pt idx="451">
                  <c:v>81</c:v>
                </c:pt>
                <c:pt idx="452">
                  <c:v>80</c:v>
                </c:pt>
                <c:pt idx="453">
                  <c:v>79.3</c:v>
                </c:pt>
                <c:pt idx="454">
                  <c:v>79.099999999999994</c:v>
                </c:pt>
                <c:pt idx="455">
                  <c:v>76.900000000000006</c:v>
                </c:pt>
                <c:pt idx="456">
                  <c:v>78.599999999999994</c:v>
                </c:pt>
                <c:pt idx="457">
                  <c:v>83</c:v>
                </c:pt>
                <c:pt idx="458">
                  <c:v>84.3</c:v>
                </c:pt>
                <c:pt idx="459">
                  <c:v>84.7</c:v>
                </c:pt>
                <c:pt idx="460">
                  <c:v>83.3</c:v>
                </c:pt>
                <c:pt idx="461">
                  <c:v>83.8</c:v>
                </c:pt>
                <c:pt idx="462">
                  <c:v>84.6</c:v>
                </c:pt>
                <c:pt idx="463">
                  <c:v>83.7</c:v>
                </c:pt>
                <c:pt idx="464">
                  <c:v>83.5</c:v>
                </c:pt>
                <c:pt idx="465">
                  <c:v>86.4</c:v>
                </c:pt>
                <c:pt idx="466">
                  <c:v>85.1</c:v>
                </c:pt>
                <c:pt idx="467">
                  <c:v>85.4</c:v>
                </c:pt>
                <c:pt idx="468">
                  <c:v>78.400000000000006</c:v>
                </c:pt>
                <c:pt idx="469">
                  <c:v>80.900000000000006</c:v>
                </c:pt>
                <c:pt idx="470">
                  <c:v>83</c:v>
                </c:pt>
                <c:pt idx="471">
                  <c:v>79.400000000000006</c:v>
                </c:pt>
                <c:pt idx="472">
                  <c:v>81</c:v>
                </c:pt>
                <c:pt idx="473">
                  <c:v>81.8</c:v>
                </c:pt>
                <c:pt idx="474">
                  <c:v>83.4</c:v>
                </c:pt>
                <c:pt idx="475">
                  <c:v>82.5</c:v>
                </c:pt>
                <c:pt idx="476">
                  <c:v>83.4</c:v>
                </c:pt>
                <c:pt idx="477">
                  <c:v>79.2</c:v>
                </c:pt>
                <c:pt idx="478">
                  <c:v>83.2</c:v>
                </c:pt>
                <c:pt idx="479">
                  <c:v>82.2</c:v>
                </c:pt>
                <c:pt idx="480">
                  <c:v>82.3</c:v>
                </c:pt>
                <c:pt idx="481">
                  <c:v>83.3</c:v>
                </c:pt>
                <c:pt idx="482">
                  <c:v>83.1</c:v>
                </c:pt>
                <c:pt idx="483">
                  <c:v>80.7</c:v>
                </c:pt>
                <c:pt idx="484">
                  <c:v>81.599999999999994</c:v>
                </c:pt>
                <c:pt idx="485">
                  <c:v>80.400000000000006</c:v>
                </c:pt>
                <c:pt idx="486">
                  <c:v>82.4</c:v>
                </c:pt>
                <c:pt idx="487">
                  <c:v>82.2</c:v>
                </c:pt>
                <c:pt idx="488">
                  <c:v>83</c:v>
                </c:pt>
                <c:pt idx="489">
                  <c:v>81.8</c:v>
                </c:pt>
                <c:pt idx="490">
                  <c:v>85.1</c:v>
                </c:pt>
                <c:pt idx="491">
                  <c:v>80.7</c:v>
                </c:pt>
                <c:pt idx="492">
                  <c:v>80.099999999999994</c:v>
                </c:pt>
                <c:pt idx="493">
                  <c:v>86</c:v>
                </c:pt>
                <c:pt idx="494">
                  <c:v>84.1</c:v>
                </c:pt>
                <c:pt idx="495">
                  <c:v>82.5</c:v>
                </c:pt>
                <c:pt idx="496">
                  <c:v>81.400000000000006</c:v>
                </c:pt>
                <c:pt idx="497">
                  <c:v>83.7</c:v>
                </c:pt>
                <c:pt idx="498">
                  <c:v>83.3</c:v>
                </c:pt>
                <c:pt idx="499">
                  <c:v>82.9</c:v>
                </c:pt>
                <c:pt idx="500">
                  <c:v>81.2</c:v>
                </c:pt>
                <c:pt idx="501">
                  <c:v>85.4</c:v>
                </c:pt>
                <c:pt idx="502">
                  <c:v>86.8</c:v>
                </c:pt>
                <c:pt idx="503">
                  <c:v>87.5</c:v>
                </c:pt>
                <c:pt idx="504">
                  <c:v>88.3</c:v>
                </c:pt>
                <c:pt idx="505">
                  <c:v>87.3</c:v>
                </c:pt>
                <c:pt idx="506">
                  <c:v>87.2</c:v>
                </c:pt>
                <c:pt idx="507">
                  <c:v>86.6</c:v>
                </c:pt>
                <c:pt idx="508">
                  <c:v>88.3</c:v>
                </c:pt>
                <c:pt idx="509">
                  <c:v>87.8</c:v>
                </c:pt>
                <c:pt idx="510">
                  <c:v>87.2</c:v>
                </c:pt>
                <c:pt idx="511">
                  <c:v>85.3</c:v>
                </c:pt>
                <c:pt idx="512">
                  <c:v>86.8</c:v>
                </c:pt>
                <c:pt idx="513">
                  <c:v>81</c:v>
                </c:pt>
                <c:pt idx="514">
                  <c:v>80.2</c:v>
                </c:pt>
                <c:pt idx="515">
                  <c:v>84.7</c:v>
                </c:pt>
                <c:pt idx="516">
                  <c:v>83.1</c:v>
                </c:pt>
                <c:pt idx="517">
                  <c:v>82.1</c:v>
                </c:pt>
                <c:pt idx="518">
                  <c:v>85.6</c:v>
                </c:pt>
                <c:pt idx="519">
                  <c:v>84.8</c:v>
                </c:pt>
                <c:pt idx="520">
                  <c:v>86.6</c:v>
                </c:pt>
                <c:pt idx="521">
                  <c:v>85.3</c:v>
                </c:pt>
                <c:pt idx="522">
                  <c:v>83.1</c:v>
                </c:pt>
                <c:pt idx="523">
                  <c:v>82.6</c:v>
                </c:pt>
                <c:pt idx="524">
                  <c:v>81.400000000000006</c:v>
                </c:pt>
                <c:pt idx="525">
                  <c:v>85.4</c:v>
                </c:pt>
                <c:pt idx="526">
                  <c:v>84.1</c:v>
                </c:pt>
                <c:pt idx="527">
                  <c:v>86</c:v>
                </c:pt>
                <c:pt idx="528">
                  <c:v>85.7</c:v>
                </c:pt>
                <c:pt idx="529">
                  <c:v>88.9</c:v>
                </c:pt>
                <c:pt idx="530">
                  <c:v>86.5</c:v>
                </c:pt>
                <c:pt idx="531">
                  <c:v>86.8</c:v>
                </c:pt>
                <c:pt idx="532">
                  <c:v>86.3</c:v>
                </c:pt>
                <c:pt idx="533">
                  <c:v>87.4</c:v>
                </c:pt>
                <c:pt idx="534">
                  <c:v>86.7</c:v>
                </c:pt>
                <c:pt idx="535">
                  <c:v>86.8</c:v>
                </c:pt>
                <c:pt idx="536">
                  <c:v>85.7</c:v>
                </c:pt>
                <c:pt idx="537">
                  <c:v>80.5</c:v>
                </c:pt>
                <c:pt idx="538">
                  <c:v>80.5</c:v>
                </c:pt>
                <c:pt idx="539">
                  <c:v>83.4</c:v>
                </c:pt>
                <c:pt idx="540">
                  <c:v>78.099999999999994</c:v>
                </c:pt>
                <c:pt idx="541">
                  <c:v>82</c:v>
                </c:pt>
                <c:pt idx="542">
                  <c:v>81.8</c:v>
                </c:pt>
                <c:pt idx="543">
                  <c:v>82.1</c:v>
                </c:pt>
                <c:pt idx="544">
                  <c:v>83.1</c:v>
                </c:pt>
                <c:pt idx="545">
                  <c:v>84.7</c:v>
                </c:pt>
                <c:pt idx="546">
                  <c:v>84.5</c:v>
                </c:pt>
                <c:pt idx="547">
                  <c:v>83.9</c:v>
                </c:pt>
                <c:pt idx="548">
                  <c:v>81.3</c:v>
                </c:pt>
                <c:pt idx="549">
                  <c:v>82.8</c:v>
                </c:pt>
                <c:pt idx="550">
                  <c:v>81.7</c:v>
                </c:pt>
                <c:pt idx="551">
                  <c:v>81.400000000000006</c:v>
                </c:pt>
                <c:pt idx="552">
                  <c:v>79.3</c:v>
                </c:pt>
                <c:pt idx="553">
                  <c:v>78.400000000000006</c:v>
                </c:pt>
                <c:pt idx="554">
                  <c:v>77.400000000000006</c:v>
                </c:pt>
                <c:pt idx="555">
                  <c:v>81.7</c:v>
                </c:pt>
                <c:pt idx="556">
                  <c:v>76.400000000000006</c:v>
                </c:pt>
                <c:pt idx="557">
                  <c:v>77.5</c:v>
                </c:pt>
                <c:pt idx="558">
                  <c:v>81.5</c:v>
                </c:pt>
                <c:pt idx="559">
                  <c:v>78.8</c:v>
                </c:pt>
                <c:pt idx="560">
                  <c:v>78.599999999999994</c:v>
                </c:pt>
                <c:pt idx="561">
                  <c:v>79</c:v>
                </c:pt>
                <c:pt idx="562">
                  <c:v>80.2</c:v>
                </c:pt>
                <c:pt idx="563">
                  <c:v>80.8</c:v>
                </c:pt>
                <c:pt idx="564">
                  <c:v>75.8</c:v>
                </c:pt>
                <c:pt idx="565">
                  <c:v>72.5</c:v>
                </c:pt>
                <c:pt idx="566">
                  <c:v>71.3</c:v>
                </c:pt>
                <c:pt idx="567">
                  <c:v>71.400000000000006</c:v>
                </c:pt>
                <c:pt idx="568">
                  <c:v>73.099999999999994</c:v>
                </c:pt>
                <c:pt idx="569">
                  <c:v>77.099999999999994</c:v>
                </c:pt>
                <c:pt idx="570">
                  <c:v>77.3</c:v>
                </c:pt>
                <c:pt idx="571">
                  <c:v>74.5</c:v>
                </c:pt>
                <c:pt idx="572">
                  <c:v>77.3</c:v>
                </c:pt>
                <c:pt idx="573">
                  <c:v>79.400000000000006</c:v>
                </c:pt>
                <c:pt idx="574">
                  <c:v>77.8</c:v>
                </c:pt>
                <c:pt idx="575">
                  <c:v>77.3</c:v>
                </c:pt>
                <c:pt idx="576">
                  <c:v>76.5</c:v>
                </c:pt>
                <c:pt idx="577">
                  <c:v>76.2</c:v>
                </c:pt>
                <c:pt idx="578">
                  <c:v>77.5</c:v>
                </c:pt>
                <c:pt idx="579">
                  <c:v>78</c:v>
                </c:pt>
                <c:pt idx="580">
                  <c:v>78.2</c:v>
                </c:pt>
                <c:pt idx="581">
                  <c:v>77.5</c:v>
                </c:pt>
                <c:pt idx="582">
                  <c:v>77.5</c:v>
                </c:pt>
                <c:pt idx="583">
                  <c:v>79.2</c:v>
                </c:pt>
                <c:pt idx="584">
                  <c:v>79.8</c:v>
                </c:pt>
                <c:pt idx="585">
                  <c:v>79.8</c:v>
                </c:pt>
                <c:pt idx="586">
                  <c:v>79.8</c:v>
                </c:pt>
                <c:pt idx="587">
                  <c:v>79.900000000000006</c:v>
                </c:pt>
                <c:pt idx="588">
                  <c:v>71.8</c:v>
                </c:pt>
                <c:pt idx="589">
                  <c:v>67.7</c:v>
                </c:pt>
                <c:pt idx="590">
                  <c:v>67.3</c:v>
                </c:pt>
                <c:pt idx="591">
                  <c:v>71.3</c:v>
                </c:pt>
                <c:pt idx="592">
                  <c:v>78.099999999999994</c:v>
                </c:pt>
                <c:pt idx="593">
                  <c:v>77.400000000000006</c:v>
                </c:pt>
                <c:pt idx="594">
                  <c:v>76.900000000000006</c:v>
                </c:pt>
                <c:pt idx="595">
                  <c:v>76.8</c:v>
                </c:pt>
                <c:pt idx="596">
                  <c:v>77.8</c:v>
                </c:pt>
                <c:pt idx="597">
                  <c:v>77.7</c:v>
                </c:pt>
                <c:pt idx="598">
                  <c:v>74.3</c:v>
                </c:pt>
                <c:pt idx="599">
                  <c:v>76</c:v>
                </c:pt>
                <c:pt idx="600">
                  <c:v>66.900000000000006</c:v>
                </c:pt>
                <c:pt idx="601">
                  <c:v>62.1</c:v>
                </c:pt>
                <c:pt idx="602">
                  <c:v>58.9</c:v>
                </c:pt>
                <c:pt idx="603">
                  <c:v>62.9</c:v>
                </c:pt>
                <c:pt idx="604">
                  <c:v>56.6</c:v>
                </c:pt>
                <c:pt idx="605">
                  <c:v>56.3</c:v>
                </c:pt>
                <c:pt idx="606">
                  <c:v>48.4</c:v>
                </c:pt>
                <c:pt idx="607">
                  <c:v>49</c:v>
                </c:pt>
                <c:pt idx="608">
                  <c:v>47.4</c:v>
                </c:pt>
                <c:pt idx="609">
                  <c:v>45.5</c:v>
                </c:pt>
                <c:pt idx="610">
                  <c:v>45.2</c:v>
                </c:pt>
                <c:pt idx="611">
                  <c:v>47.5</c:v>
                </c:pt>
                <c:pt idx="612">
                  <c:v>52.6</c:v>
                </c:pt>
                <c:pt idx="613">
                  <c:v>52.8</c:v>
                </c:pt>
                <c:pt idx="614">
                  <c:v>62.3</c:v>
                </c:pt>
                <c:pt idx="615">
                  <c:v>49.4</c:v>
                </c:pt>
                <c:pt idx="616">
                  <c:v>46.1</c:v>
                </c:pt>
                <c:pt idx="617">
                  <c:v>53</c:v>
                </c:pt>
                <c:pt idx="618">
                  <c:v>55.4</c:v>
                </c:pt>
                <c:pt idx="619">
                  <c:v>67.599999999999994</c:v>
                </c:pt>
                <c:pt idx="620">
                  <c:v>69.2</c:v>
                </c:pt>
                <c:pt idx="621">
                  <c:v>55</c:v>
                </c:pt>
                <c:pt idx="622">
                  <c:v>44.6</c:v>
                </c:pt>
                <c:pt idx="623">
                  <c:v>50.9</c:v>
                </c:pt>
                <c:pt idx="624">
                  <c:v>63.9</c:v>
                </c:pt>
                <c:pt idx="625">
                  <c:v>54</c:v>
                </c:pt>
                <c:pt idx="626">
                  <c:v>47</c:v>
                </c:pt>
                <c:pt idx="627">
                  <c:v>57.3</c:v>
                </c:pt>
                <c:pt idx="628">
                  <c:v>58.2</c:v>
                </c:pt>
                <c:pt idx="629">
                  <c:v>42.1</c:v>
                </c:pt>
                <c:pt idx="630">
                  <c:v>39.4</c:v>
                </c:pt>
                <c:pt idx="631">
                  <c:v>50.7</c:v>
                </c:pt>
                <c:pt idx="632">
                  <c:v>42.3</c:v>
                </c:pt>
                <c:pt idx="633">
                  <c:v>54.6</c:v>
                </c:pt>
                <c:pt idx="634">
                  <c:v>57.9</c:v>
                </c:pt>
                <c:pt idx="635">
                  <c:v>56</c:v>
                </c:pt>
                <c:pt idx="636">
                  <c:v>59.1</c:v>
                </c:pt>
                <c:pt idx="637">
                  <c:v>66.7</c:v>
                </c:pt>
                <c:pt idx="638">
                  <c:v>65.3</c:v>
                </c:pt>
                <c:pt idx="639">
                  <c:v>62.7</c:v>
                </c:pt>
                <c:pt idx="640">
                  <c:v>44.8</c:v>
                </c:pt>
                <c:pt idx="641">
                  <c:v>48.5</c:v>
                </c:pt>
                <c:pt idx="642">
                  <c:v>63.5</c:v>
                </c:pt>
                <c:pt idx="643">
                  <c:v>74.7</c:v>
                </c:pt>
                <c:pt idx="644">
                  <c:v>59.6</c:v>
                </c:pt>
                <c:pt idx="645">
                  <c:v>43.3</c:v>
                </c:pt>
                <c:pt idx="646">
                  <c:v>49.2</c:v>
                </c:pt>
                <c:pt idx="647">
                  <c:v>62.7</c:v>
                </c:pt>
                <c:pt idx="648">
                  <c:v>69.8</c:v>
                </c:pt>
                <c:pt idx="649">
                  <c:v>70.900000000000006</c:v>
                </c:pt>
                <c:pt idx="650">
                  <c:v>68.7</c:v>
                </c:pt>
                <c:pt idx="651">
                  <c:v>60.9</c:v>
                </c:pt>
                <c:pt idx="652">
                  <c:v>42.6</c:v>
                </c:pt>
                <c:pt idx="653">
                  <c:v>41.3</c:v>
                </c:pt>
                <c:pt idx="654">
                  <c:v>45</c:v>
                </c:pt>
                <c:pt idx="655">
                  <c:v>45.6</c:v>
                </c:pt>
                <c:pt idx="656">
                  <c:v>53.6</c:v>
                </c:pt>
                <c:pt idx="657">
                  <c:v>66.3</c:v>
                </c:pt>
                <c:pt idx="658">
                  <c:v>69.3</c:v>
                </c:pt>
                <c:pt idx="659">
                  <c:v>70</c:v>
                </c:pt>
                <c:pt idx="660">
                  <c:v>72.400000000000006</c:v>
                </c:pt>
                <c:pt idx="661">
                  <c:v>71.5</c:v>
                </c:pt>
                <c:pt idx="662">
                  <c:v>72.3</c:v>
                </c:pt>
                <c:pt idx="663">
                  <c:v>65.099999999999994</c:v>
                </c:pt>
                <c:pt idx="664">
                  <c:v>72</c:v>
                </c:pt>
                <c:pt idx="665">
                  <c:v>73.7</c:v>
                </c:pt>
                <c:pt idx="666">
                  <c:v>36.299999999999997</c:v>
                </c:pt>
                <c:pt idx="667">
                  <c:v>32.9</c:v>
                </c:pt>
                <c:pt idx="668">
                  <c:v>40.5</c:v>
                </c:pt>
                <c:pt idx="669">
                  <c:v>52.9</c:v>
                </c:pt>
                <c:pt idx="670">
                  <c:v>41.7</c:v>
                </c:pt>
                <c:pt idx="671">
                  <c:v>34.6</c:v>
                </c:pt>
                <c:pt idx="672">
                  <c:v>54.3</c:v>
                </c:pt>
                <c:pt idx="673">
                  <c:v>64.3</c:v>
                </c:pt>
                <c:pt idx="674">
                  <c:v>41.9</c:v>
                </c:pt>
                <c:pt idx="675">
                  <c:v>43.3</c:v>
                </c:pt>
                <c:pt idx="676">
                  <c:v>47.7</c:v>
                </c:pt>
                <c:pt idx="677">
                  <c:v>54.1</c:v>
                </c:pt>
                <c:pt idx="678">
                  <c:v>53.4</c:v>
                </c:pt>
                <c:pt idx="679">
                  <c:v>44.1</c:v>
                </c:pt>
                <c:pt idx="680">
                  <c:v>39.700000000000003</c:v>
                </c:pt>
                <c:pt idx="681">
                  <c:v>44.3</c:v>
                </c:pt>
                <c:pt idx="682">
                  <c:v>50.1</c:v>
                </c:pt>
                <c:pt idx="683">
                  <c:v>60.1</c:v>
                </c:pt>
                <c:pt idx="684">
                  <c:v>36.1</c:v>
                </c:pt>
                <c:pt idx="685">
                  <c:v>29.5</c:v>
                </c:pt>
                <c:pt idx="686">
                  <c:v>30.1</c:v>
                </c:pt>
                <c:pt idx="687">
                  <c:v>41</c:v>
                </c:pt>
                <c:pt idx="688">
                  <c:v>46.8</c:v>
                </c:pt>
                <c:pt idx="689">
                  <c:v>46.7</c:v>
                </c:pt>
                <c:pt idx="690">
                  <c:v>35.5</c:v>
                </c:pt>
                <c:pt idx="691">
                  <c:v>41.8</c:v>
                </c:pt>
                <c:pt idx="692">
                  <c:v>46.2</c:v>
                </c:pt>
                <c:pt idx="693">
                  <c:v>39.799999999999997</c:v>
                </c:pt>
                <c:pt idx="694">
                  <c:v>51.4</c:v>
                </c:pt>
                <c:pt idx="695">
                  <c:v>51.7</c:v>
                </c:pt>
                <c:pt idx="696">
                  <c:v>58.5</c:v>
                </c:pt>
                <c:pt idx="697">
                  <c:v>60.4</c:v>
                </c:pt>
                <c:pt idx="698">
                  <c:v>36.299999999999997</c:v>
                </c:pt>
                <c:pt idx="699">
                  <c:v>31.2</c:v>
                </c:pt>
                <c:pt idx="700">
                  <c:v>34.4</c:v>
                </c:pt>
                <c:pt idx="701">
                  <c:v>38.799999999999997</c:v>
                </c:pt>
                <c:pt idx="702">
                  <c:v>43.7</c:v>
                </c:pt>
                <c:pt idx="703">
                  <c:v>43.5</c:v>
                </c:pt>
                <c:pt idx="704">
                  <c:v>51.6</c:v>
                </c:pt>
                <c:pt idx="705">
                  <c:v>52.5</c:v>
                </c:pt>
                <c:pt idx="706">
                  <c:v>57.4</c:v>
                </c:pt>
                <c:pt idx="707">
                  <c:v>45</c:v>
                </c:pt>
                <c:pt idx="708">
                  <c:v>40.5</c:v>
                </c:pt>
                <c:pt idx="709">
                  <c:v>50.6</c:v>
                </c:pt>
                <c:pt idx="710">
                  <c:v>55</c:v>
                </c:pt>
                <c:pt idx="711">
                  <c:v>66.2</c:v>
                </c:pt>
                <c:pt idx="712">
                  <c:v>66.5</c:v>
                </c:pt>
                <c:pt idx="713">
                  <c:v>41.5</c:v>
                </c:pt>
                <c:pt idx="714">
                  <c:v>42.6</c:v>
                </c:pt>
                <c:pt idx="715">
                  <c:v>52.3</c:v>
                </c:pt>
                <c:pt idx="716">
                  <c:v>66.7</c:v>
                </c:pt>
                <c:pt idx="717">
                  <c:v>71.099999999999994</c:v>
                </c:pt>
                <c:pt idx="718">
                  <c:v>43.2</c:v>
                </c:pt>
                <c:pt idx="719">
                  <c:v>41</c:v>
                </c:pt>
                <c:pt idx="720">
                  <c:v>38.200000000000003</c:v>
                </c:pt>
                <c:pt idx="721">
                  <c:v>36.4</c:v>
                </c:pt>
                <c:pt idx="722">
                  <c:v>39.5</c:v>
                </c:pt>
                <c:pt idx="723">
                  <c:v>38.5</c:v>
                </c:pt>
                <c:pt idx="724">
                  <c:v>51.9</c:v>
                </c:pt>
                <c:pt idx="725">
                  <c:v>55.9</c:v>
                </c:pt>
                <c:pt idx="726">
                  <c:v>60.6</c:v>
                </c:pt>
                <c:pt idx="727">
                  <c:v>60.8</c:v>
                </c:pt>
                <c:pt idx="728">
                  <c:v>69.400000000000006</c:v>
                </c:pt>
                <c:pt idx="729">
                  <c:v>74.8</c:v>
                </c:pt>
                <c:pt idx="730">
                  <c:v>56.2</c:v>
                </c:pt>
                <c:pt idx="731">
                  <c:v>43.3</c:v>
                </c:pt>
                <c:pt idx="732">
                  <c:v>44.9</c:v>
                </c:pt>
                <c:pt idx="733">
                  <c:v>45.2</c:v>
                </c:pt>
                <c:pt idx="734">
                  <c:v>45.4</c:v>
                </c:pt>
                <c:pt idx="735">
                  <c:v>37.799999999999997</c:v>
                </c:pt>
                <c:pt idx="736">
                  <c:v>32.5</c:v>
                </c:pt>
                <c:pt idx="737">
                  <c:v>52.6</c:v>
                </c:pt>
                <c:pt idx="738">
                  <c:v>58.1</c:v>
                </c:pt>
                <c:pt idx="739">
                  <c:v>60.1</c:v>
                </c:pt>
                <c:pt idx="740">
                  <c:v>65.7</c:v>
                </c:pt>
                <c:pt idx="741">
                  <c:v>61.7</c:v>
                </c:pt>
                <c:pt idx="742">
                  <c:v>56.3</c:v>
                </c:pt>
                <c:pt idx="743">
                  <c:v>59.7</c:v>
                </c:pt>
                <c:pt idx="744">
                  <c:v>65.099999999999994</c:v>
                </c:pt>
                <c:pt idx="745">
                  <c:v>59.4</c:v>
                </c:pt>
                <c:pt idx="746">
                  <c:v>54.9</c:v>
                </c:pt>
                <c:pt idx="747">
                  <c:v>54.1</c:v>
                </c:pt>
                <c:pt idx="748">
                  <c:v>57.5</c:v>
                </c:pt>
                <c:pt idx="749">
                  <c:v>60.4</c:v>
                </c:pt>
                <c:pt idx="750">
                  <c:v>65.3</c:v>
                </c:pt>
                <c:pt idx="751">
                  <c:v>65.7</c:v>
                </c:pt>
                <c:pt idx="752">
                  <c:v>72.400000000000006</c:v>
                </c:pt>
                <c:pt idx="753">
                  <c:v>67.099999999999994</c:v>
                </c:pt>
                <c:pt idx="754">
                  <c:v>56.4</c:v>
                </c:pt>
                <c:pt idx="755">
                  <c:v>53.1</c:v>
                </c:pt>
                <c:pt idx="756">
                  <c:v>62.2</c:v>
                </c:pt>
                <c:pt idx="757">
                  <c:v>65.400000000000006</c:v>
                </c:pt>
                <c:pt idx="758">
                  <c:v>69.5</c:v>
                </c:pt>
                <c:pt idx="759">
                  <c:v>70.3</c:v>
                </c:pt>
                <c:pt idx="760">
                  <c:v>68</c:v>
                </c:pt>
                <c:pt idx="761">
                  <c:v>57.6</c:v>
                </c:pt>
                <c:pt idx="762">
                  <c:v>55.8</c:v>
                </c:pt>
                <c:pt idx="763">
                  <c:v>57.8</c:v>
                </c:pt>
                <c:pt idx="764">
                  <c:v>69.5</c:v>
                </c:pt>
                <c:pt idx="765">
                  <c:v>70.400000000000006</c:v>
                </c:pt>
                <c:pt idx="766">
                  <c:v>72.2</c:v>
                </c:pt>
                <c:pt idx="767">
                  <c:v>68.5</c:v>
                </c:pt>
                <c:pt idx="768">
                  <c:v>60.7</c:v>
                </c:pt>
                <c:pt idx="769">
                  <c:v>68.099999999999994</c:v>
                </c:pt>
                <c:pt idx="770">
                  <c:v>72.099999999999994</c:v>
                </c:pt>
                <c:pt idx="771">
                  <c:v>69.5</c:v>
                </c:pt>
                <c:pt idx="772">
                  <c:v>57.3</c:v>
                </c:pt>
                <c:pt idx="773">
                  <c:v>56.1</c:v>
                </c:pt>
                <c:pt idx="774">
                  <c:v>66.3</c:v>
                </c:pt>
                <c:pt idx="775">
                  <c:v>72.5</c:v>
                </c:pt>
                <c:pt idx="776">
                  <c:v>74.2</c:v>
                </c:pt>
                <c:pt idx="777">
                  <c:v>73.099999999999994</c:v>
                </c:pt>
                <c:pt idx="778">
                  <c:v>75</c:v>
                </c:pt>
                <c:pt idx="779">
                  <c:v>67.900000000000006</c:v>
                </c:pt>
                <c:pt idx="780">
                  <c:v>63.4</c:v>
                </c:pt>
                <c:pt idx="781">
                  <c:v>60.3</c:v>
                </c:pt>
                <c:pt idx="782">
                  <c:v>65.599999999999994</c:v>
                </c:pt>
                <c:pt idx="783">
                  <c:v>71</c:v>
                </c:pt>
                <c:pt idx="784">
                  <c:v>75.599999999999994</c:v>
                </c:pt>
                <c:pt idx="785">
                  <c:v>71.2</c:v>
                </c:pt>
                <c:pt idx="786">
                  <c:v>75.5</c:v>
                </c:pt>
                <c:pt idx="787">
                  <c:v>73.8</c:v>
                </c:pt>
                <c:pt idx="788">
                  <c:v>76.900000000000006</c:v>
                </c:pt>
                <c:pt idx="789">
                  <c:v>72.3</c:v>
                </c:pt>
                <c:pt idx="790">
                  <c:v>69.599999999999994</c:v>
                </c:pt>
                <c:pt idx="791">
                  <c:v>70.2</c:v>
                </c:pt>
                <c:pt idx="792">
                  <c:v>75</c:v>
                </c:pt>
                <c:pt idx="793">
                  <c:v>81.3</c:v>
                </c:pt>
                <c:pt idx="794">
                  <c:v>81.599999999999994</c:v>
                </c:pt>
                <c:pt idx="795">
                  <c:v>79.099999999999994</c:v>
                </c:pt>
                <c:pt idx="796">
                  <c:v>80.7</c:v>
                </c:pt>
                <c:pt idx="797">
                  <c:v>79.400000000000006</c:v>
                </c:pt>
                <c:pt idx="798">
                  <c:v>76</c:v>
                </c:pt>
                <c:pt idx="799">
                  <c:v>77.599999999999994</c:v>
                </c:pt>
                <c:pt idx="800">
                  <c:v>76.8</c:v>
                </c:pt>
                <c:pt idx="801">
                  <c:v>78.3</c:v>
                </c:pt>
                <c:pt idx="802">
                  <c:v>80</c:v>
                </c:pt>
                <c:pt idx="803">
                  <c:v>80.8</c:v>
                </c:pt>
                <c:pt idx="804">
                  <c:v>82.4</c:v>
                </c:pt>
                <c:pt idx="805">
                  <c:v>84.2</c:v>
                </c:pt>
                <c:pt idx="806">
                  <c:v>71.400000000000006</c:v>
                </c:pt>
                <c:pt idx="807">
                  <c:v>59</c:v>
                </c:pt>
                <c:pt idx="808">
                  <c:v>45.6</c:v>
                </c:pt>
                <c:pt idx="809">
                  <c:v>48.4</c:v>
                </c:pt>
                <c:pt idx="810">
                  <c:v>29</c:v>
                </c:pt>
                <c:pt idx="811">
                  <c:v>51.7</c:v>
                </c:pt>
                <c:pt idx="812">
                  <c:v>69.400000000000006</c:v>
                </c:pt>
                <c:pt idx="813">
                  <c:v>76.5</c:v>
                </c:pt>
                <c:pt idx="814">
                  <c:v>80.400000000000006</c:v>
                </c:pt>
                <c:pt idx="815">
                  <c:v>80.099999999999994</c:v>
                </c:pt>
                <c:pt idx="816">
                  <c:v>80.400000000000006</c:v>
                </c:pt>
                <c:pt idx="817">
                  <c:v>77.8</c:v>
                </c:pt>
                <c:pt idx="818">
                  <c:v>76.5</c:v>
                </c:pt>
                <c:pt idx="819">
                  <c:v>77.900000000000006</c:v>
                </c:pt>
                <c:pt idx="820">
                  <c:v>79</c:v>
                </c:pt>
                <c:pt idx="821">
                  <c:v>82.2</c:v>
                </c:pt>
                <c:pt idx="822">
                  <c:v>83</c:v>
                </c:pt>
                <c:pt idx="823">
                  <c:v>80.8</c:v>
                </c:pt>
                <c:pt idx="824">
                  <c:v>78.8</c:v>
                </c:pt>
                <c:pt idx="825">
                  <c:v>71.3</c:v>
                </c:pt>
                <c:pt idx="826">
                  <c:v>62.7</c:v>
                </c:pt>
                <c:pt idx="827">
                  <c:v>82.9</c:v>
                </c:pt>
                <c:pt idx="828">
                  <c:v>85.2</c:v>
                </c:pt>
                <c:pt idx="829">
                  <c:v>84.8</c:v>
                </c:pt>
                <c:pt idx="830">
                  <c:v>85.4</c:v>
                </c:pt>
                <c:pt idx="831">
                  <c:v>86</c:v>
                </c:pt>
                <c:pt idx="832">
                  <c:v>85</c:v>
                </c:pt>
                <c:pt idx="833">
                  <c:v>87.2</c:v>
                </c:pt>
                <c:pt idx="834">
                  <c:v>82.4</c:v>
                </c:pt>
                <c:pt idx="835">
                  <c:v>83</c:v>
                </c:pt>
                <c:pt idx="836">
                  <c:v>86</c:v>
                </c:pt>
                <c:pt idx="837">
                  <c:v>86.6</c:v>
                </c:pt>
                <c:pt idx="838">
                  <c:v>87.1</c:v>
                </c:pt>
                <c:pt idx="839">
                  <c:v>88.1</c:v>
                </c:pt>
                <c:pt idx="840">
                  <c:v>89</c:v>
                </c:pt>
                <c:pt idx="841">
                  <c:v>81.900000000000006</c:v>
                </c:pt>
                <c:pt idx="842">
                  <c:v>78.5</c:v>
                </c:pt>
                <c:pt idx="843">
                  <c:v>79.5</c:v>
                </c:pt>
                <c:pt idx="844">
                  <c:v>80.3</c:v>
                </c:pt>
                <c:pt idx="845">
                  <c:v>79.5</c:v>
                </c:pt>
                <c:pt idx="846">
                  <c:v>79</c:v>
                </c:pt>
                <c:pt idx="847">
                  <c:v>78</c:v>
                </c:pt>
                <c:pt idx="848">
                  <c:v>81.3</c:v>
                </c:pt>
                <c:pt idx="849">
                  <c:v>86.3</c:v>
                </c:pt>
                <c:pt idx="850">
                  <c:v>86.9</c:v>
                </c:pt>
                <c:pt idx="851">
                  <c:v>82</c:v>
                </c:pt>
                <c:pt idx="852">
                  <c:v>85.3</c:v>
                </c:pt>
                <c:pt idx="853">
                  <c:v>87.8</c:v>
                </c:pt>
                <c:pt idx="854">
                  <c:v>89.9</c:v>
                </c:pt>
                <c:pt idx="855">
                  <c:v>81.3</c:v>
                </c:pt>
                <c:pt idx="856">
                  <c:v>82.8</c:v>
                </c:pt>
                <c:pt idx="857">
                  <c:v>84.2</c:v>
                </c:pt>
                <c:pt idx="858">
                  <c:v>85.7</c:v>
                </c:pt>
                <c:pt idx="859">
                  <c:v>82.3</c:v>
                </c:pt>
                <c:pt idx="860">
                  <c:v>84.8</c:v>
                </c:pt>
                <c:pt idx="861">
                  <c:v>85.9</c:v>
                </c:pt>
                <c:pt idx="862">
                  <c:v>87.7</c:v>
                </c:pt>
                <c:pt idx="863">
                  <c:v>88.9</c:v>
                </c:pt>
                <c:pt idx="864">
                  <c:v>89.2</c:v>
                </c:pt>
                <c:pt idx="865">
                  <c:v>89.6</c:v>
                </c:pt>
                <c:pt idx="866">
                  <c:v>89.6</c:v>
                </c:pt>
                <c:pt idx="867">
                  <c:v>82.3</c:v>
                </c:pt>
                <c:pt idx="868">
                  <c:v>80.7</c:v>
                </c:pt>
                <c:pt idx="869">
                  <c:v>86.1</c:v>
                </c:pt>
                <c:pt idx="870">
                  <c:v>86.8</c:v>
                </c:pt>
                <c:pt idx="871">
                  <c:v>85.5</c:v>
                </c:pt>
                <c:pt idx="872">
                  <c:v>84.9</c:v>
                </c:pt>
                <c:pt idx="873">
                  <c:v>85.9</c:v>
                </c:pt>
                <c:pt idx="874">
                  <c:v>82</c:v>
                </c:pt>
                <c:pt idx="875">
                  <c:v>82.2</c:v>
                </c:pt>
                <c:pt idx="876">
                  <c:v>82.9</c:v>
                </c:pt>
              </c:numCache>
            </c:numRef>
          </c:xVal>
          <c:yVal>
            <c:numRef>
              <c:f>Weather!$R$3:$R$879</c:f>
              <c:numCache>
                <c:formatCode>General</c:formatCode>
                <c:ptCount val="877"/>
                <c:pt idx="0">
                  <c:v>887</c:v>
                </c:pt>
                <c:pt idx="1">
                  <c:v>857</c:v>
                </c:pt>
                <c:pt idx="2">
                  <c:v>810</c:v>
                </c:pt>
                <c:pt idx="3">
                  <c:v>666</c:v>
                </c:pt>
                <c:pt idx="4">
                  <c:v>976</c:v>
                </c:pt>
                <c:pt idx="5">
                  <c:v>907</c:v>
                </c:pt>
                <c:pt idx="6">
                  <c:v>917</c:v>
                </c:pt>
                <c:pt idx="7">
                  <c:v>919</c:v>
                </c:pt>
                <c:pt idx="8">
                  <c:v>893</c:v>
                </c:pt>
                <c:pt idx="9">
                  <c:v>757</c:v>
                </c:pt>
                <c:pt idx="10">
                  <c:v>703</c:v>
                </c:pt>
                <c:pt idx="11">
                  <c:v>741</c:v>
                </c:pt>
                <c:pt idx="12">
                  <c:v>733</c:v>
                </c:pt>
                <c:pt idx="13">
                  <c:v>731</c:v>
                </c:pt>
                <c:pt idx="14">
                  <c:v>869</c:v>
                </c:pt>
                <c:pt idx="15">
                  <c:v>983</c:v>
                </c:pt>
                <c:pt idx="16">
                  <c:v>733</c:v>
                </c:pt>
                <c:pt idx="17">
                  <c:v>702</c:v>
                </c:pt>
                <c:pt idx="18">
                  <c:v>781</c:v>
                </c:pt>
                <c:pt idx="19">
                  <c:v>786</c:v>
                </c:pt>
                <c:pt idx="20">
                  <c:v>776</c:v>
                </c:pt>
                <c:pt idx="21">
                  <c:v>999</c:v>
                </c:pt>
                <c:pt idx="22">
                  <c:v>1169</c:v>
                </c:pt>
                <c:pt idx="23">
                  <c:v>701</c:v>
                </c:pt>
                <c:pt idx="24">
                  <c:v>634</c:v>
                </c:pt>
                <c:pt idx="25">
                  <c:v>807</c:v>
                </c:pt>
                <c:pt idx="26">
                  <c:v>723</c:v>
                </c:pt>
                <c:pt idx="27">
                  <c:v>661</c:v>
                </c:pt>
                <c:pt idx="28">
                  <c:v>981</c:v>
                </c:pt>
                <c:pt idx="29">
                  <c:v>1204</c:v>
                </c:pt>
                <c:pt idx="30">
                  <c:v>620</c:v>
                </c:pt>
                <c:pt idx="31">
                  <c:v>620</c:v>
                </c:pt>
                <c:pt idx="32">
                  <c:v>743</c:v>
                </c:pt>
                <c:pt idx="33">
                  <c:v>749</c:v>
                </c:pt>
                <c:pt idx="34">
                  <c:v>1020</c:v>
                </c:pt>
                <c:pt idx="35">
                  <c:v>1299</c:v>
                </c:pt>
                <c:pt idx="36">
                  <c:v>332</c:v>
                </c:pt>
                <c:pt idx="37">
                  <c:v>914</c:v>
                </c:pt>
                <c:pt idx="38">
                  <c:v>710</c:v>
                </c:pt>
                <c:pt idx="39">
                  <c:v>774</c:v>
                </c:pt>
                <c:pt idx="40">
                  <c:v>813</c:v>
                </c:pt>
                <c:pt idx="41">
                  <c:v>775</c:v>
                </c:pt>
                <c:pt idx="42">
                  <c:v>680</c:v>
                </c:pt>
                <c:pt idx="43">
                  <c:v>898</c:v>
                </c:pt>
                <c:pt idx="44">
                  <c:v>923</c:v>
                </c:pt>
                <c:pt idx="45">
                  <c:v>976</c:v>
                </c:pt>
                <c:pt idx="46">
                  <c:v>706</c:v>
                </c:pt>
                <c:pt idx="47">
                  <c:v>430</c:v>
                </c:pt>
                <c:pt idx="48">
                  <c:v>1057</c:v>
                </c:pt>
                <c:pt idx="49">
                  <c:v>1487</c:v>
                </c:pt>
                <c:pt idx="50">
                  <c:v>1743</c:v>
                </c:pt>
                <c:pt idx="51">
                  <c:v>971</c:v>
                </c:pt>
                <c:pt idx="52">
                  <c:v>780</c:v>
                </c:pt>
                <c:pt idx="53">
                  <c:v>483</c:v>
                </c:pt>
                <c:pt idx="54">
                  <c:v>1022</c:v>
                </c:pt>
                <c:pt idx="55">
                  <c:v>1125</c:v>
                </c:pt>
                <c:pt idx="56">
                  <c:v>1619</c:v>
                </c:pt>
                <c:pt idx="57">
                  <c:v>1833</c:v>
                </c:pt>
                <c:pt idx="58">
                  <c:v>887</c:v>
                </c:pt>
                <c:pt idx="59">
                  <c:v>928</c:v>
                </c:pt>
                <c:pt idx="60">
                  <c:v>1039</c:v>
                </c:pt>
                <c:pt idx="61">
                  <c:v>1047</c:v>
                </c:pt>
                <c:pt idx="62">
                  <c:v>592</c:v>
                </c:pt>
                <c:pt idx="63">
                  <c:v>1192</c:v>
                </c:pt>
                <c:pt idx="64">
                  <c:v>1571</c:v>
                </c:pt>
                <c:pt idx="65">
                  <c:v>996</c:v>
                </c:pt>
                <c:pt idx="66">
                  <c:v>1048</c:v>
                </c:pt>
                <c:pt idx="67">
                  <c:v>919</c:v>
                </c:pt>
                <c:pt idx="68">
                  <c:v>389</c:v>
                </c:pt>
                <c:pt idx="69">
                  <c:v>592</c:v>
                </c:pt>
                <c:pt idx="70">
                  <c:v>1124</c:v>
                </c:pt>
                <c:pt idx="71">
                  <c:v>1170</c:v>
                </c:pt>
                <c:pt idx="72">
                  <c:v>929</c:v>
                </c:pt>
                <c:pt idx="73">
                  <c:v>938</c:v>
                </c:pt>
                <c:pt idx="74">
                  <c:v>798</c:v>
                </c:pt>
                <c:pt idx="75">
                  <c:v>887</c:v>
                </c:pt>
                <c:pt idx="76">
                  <c:v>746</c:v>
                </c:pt>
                <c:pt idx="77">
                  <c:v>943</c:v>
                </c:pt>
                <c:pt idx="78">
                  <c:v>1052</c:v>
                </c:pt>
                <c:pt idx="79">
                  <c:v>638</c:v>
                </c:pt>
                <c:pt idx="80">
                  <c:v>595</c:v>
                </c:pt>
                <c:pt idx="81">
                  <c:v>873</c:v>
                </c:pt>
                <c:pt idx="82">
                  <c:v>841</c:v>
                </c:pt>
                <c:pt idx="83">
                  <c:v>753</c:v>
                </c:pt>
                <c:pt idx="84">
                  <c:v>1509</c:v>
                </c:pt>
                <c:pt idx="85">
                  <c:v>1120</c:v>
                </c:pt>
                <c:pt idx="86">
                  <c:v>903</c:v>
                </c:pt>
                <c:pt idx="87">
                  <c:v>1113</c:v>
                </c:pt>
                <c:pt idx="88">
                  <c:v>757</c:v>
                </c:pt>
                <c:pt idx="89">
                  <c:v>1190</c:v>
                </c:pt>
                <c:pt idx="90">
                  <c:v>1376</c:v>
                </c:pt>
                <c:pt idx="91">
                  <c:v>451</c:v>
                </c:pt>
                <c:pt idx="92">
                  <c:v>83</c:v>
                </c:pt>
                <c:pt idx="93">
                  <c:v>288</c:v>
                </c:pt>
                <c:pt idx="94">
                  <c:v>645</c:v>
                </c:pt>
                <c:pt idx="95">
                  <c:v>654</c:v>
                </c:pt>
                <c:pt idx="96">
                  <c:v>1087</c:v>
                </c:pt>
                <c:pt idx="97">
                  <c:v>880</c:v>
                </c:pt>
                <c:pt idx="98">
                  <c:v>1290</c:v>
                </c:pt>
                <c:pt idx="99">
                  <c:v>878</c:v>
                </c:pt>
                <c:pt idx="100">
                  <c:v>725</c:v>
                </c:pt>
                <c:pt idx="101">
                  <c:v>873</c:v>
                </c:pt>
                <c:pt idx="102">
                  <c:v>845</c:v>
                </c:pt>
                <c:pt idx="103">
                  <c:v>840</c:v>
                </c:pt>
                <c:pt idx="104">
                  <c:v>806</c:v>
                </c:pt>
                <c:pt idx="105">
                  <c:v>921</c:v>
                </c:pt>
                <c:pt idx="106">
                  <c:v>658</c:v>
                </c:pt>
                <c:pt idx="107">
                  <c:v>450</c:v>
                </c:pt>
                <c:pt idx="108">
                  <c:v>452</c:v>
                </c:pt>
                <c:pt idx="109">
                  <c:v>208</c:v>
                </c:pt>
                <c:pt idx="110">
                  <c:v>561</c:v>
                </c:pt>
                <c:pt idx="111">
                  <c:v>722</c:v>
                </c:pt>
                <c:pt idx="112">
                  <c:v>975</c:v>
                </c:pt>
                <c:pt idx="113">
                  <c:v>843</c:v>
                </c:pt>
                <c:pt idx="114">
                  <c:v>601</c:v>
                </c:pt>
                <c:pt idx="115">
                  <c:v>641</c:v>
                </c:pt>
                <c:pt idx="116">
                  <c:v>552</c:v>
                </c:pt>
                <c:pt idx="117">
                  <c:v>541</c:v>
                </c:pt>
                <c:pt idx="118">
                  <c:v>778</c:v>
                </c:pt>
                <c:pt idx="119">
                  <c:v>761</c:v>
                </c:pt>
                <c:pt idx="120">
                  <c:v>784</c:v>
                </c:pt>
                <c:pt idx="121">
                  <c:v>275</c:v>
                </c:pt>
                <c:pt idx="122">
                  <c:v>467</c:v>
                </c:pt>
                <c:pt idx="123">
                  <c:v>687</c:v>
                </c:pt>
                <c:pt idx="124">
                  <c:v>665</c:v>
                </c:pt>
                <c:pt idx="125">
                  <c:v>701</c:v>
                </c:pt>
                <c:pt idx="126">
                  <c:v>674</c:v>
                </c:pt>
                <c:pt idx="127">
                  <c:v>594</c:v>
                </c:pt>
                <c:pt idx="128">
                  <c:v>494</c:v>
                </c:pt>
                <c:pt idx="129">
                  <c:v>597</c:v>
                </c:pt>
                <c:pt idx="130">
                  <c:v>420</c:v>
                </c:pt>
                <c:pt idx="131">
                  <c:v>537</c:v>
                </c:pt>
                <c:pt idx="132">
                  <c:v>687</c:v>
                </c:pt>
                <c:pt idx="133">
                  <c:v>953</c:v>
                </c:pt>
                <c:pt idx="134">
                  <c:v>781</c:v>
                </c:pt>
                <c:pt idx="135">
                  <c:v>578</c:v>
                </c:pt>
                <c:pt idx="136">
                  <c:v>732</c:v>
                </c:pt>
                <c:pt idx="137">
                  <c:v>641</c:v>
                </c:pt>
                <c:pt idx="138">
                  <c:v>444</c:v>
                </c:pt>
                <c:pt idx="139">
                  <c:v>372</c:v>
                </c:pt>
                <c:pt idx="140">
                  <c:v>582</c:v>
                </c:pt>
                <c:pt idx="141">
                  <c:v>377</c:v>
                </c:pt>
                <c:pt idx="142">
                  <c:v>514</c:v>
                </c:pt>
                <c:pt idx="143">
                  <c:v>398</c:v>
                </c:pt>
                <c:pt idx="144">
                  <c:v>618</c:v>
                </c:pt>
                <c:pt idx="145">
                  <c:v>651</c:v>
                </c:pt>
                <c:pt idx="146">
                  <c:v>624</c:v>
                </c:pt>
                <c:pt idx="147">
                  <c:v>907</c:v>
                </c:pt>
                <c:pt idx="148">
                  <c:v>600</c:v>
                </c:pt>
                <c:pt idx="149">
                  <c:v>643</c:v>
                </c:pt>
                <c:pt idx="150">
                  <c:v>706</c:v>
                </c:pt>
                <c:pt idx="151">
                  <c:v>634</c:v>
                </c:pt>
                <c:pt idx="152">
                  <c:v>679</c:v>
                </c:pt>
                <c:pt idx="153">
                  <c:v>669</c:v>
                </c:pt>
                <c:pt idx="154">
                  <c:v>759</c:v>
                </c:pt>
                <c:pt idx="155">
                  <c:v>687</c:v>
                </c:pt>
                <c:pt idx="156">
                  <c:v>543</c:v>
                </c:pt>
                <c:pt idx="157">
                  <c:v>619</c:v>
                </c:pt>
                <c:pt idx="158">
                  <c:v>601</c:v>
                </c:pt>
                <c:pt idx="159">
                  <c:v>553</c:v>
                </c:pt>
                <c:pt idx="160">
                  <c:v>477</c:v>
                </c:pt>
                <c:pt idx="161">
                  <c:v>746</c:v>
                </c:pt>
                <c:pt idx="162">
                  <c:v>642</c:v>
                </c:pt>
                <c:pt idx="163">
                  <c:v>646</c:v>
                </c:pt>
                <c:pt idx="164">
                  <c:v>690</c:v>
                </c:pt>
                <c:pt idx="165">
                  <c:v>680</c:v>
                </c:pt>
                <c:pt idx="166">
                  <c:v>574</c:v>
                </c:pt>
                <c:pt idx="167">
                  <c:v>767</c:v>
                </c:pt>
                <c:pt idx="168">
                  <c:v>935</c:v>
                </c:pt>
                <c:pt idx="169">
                  <c:v>579</c:v>
                </c:pt>
                <c:pt idx="170">
                  <c:v>500</c:v>
                </c:pt>
                <c:pt idx="171">
                  <c:v>534</c:v>
                </c:pt>
                <c:pt idx="172">
                  <c:v>327</c:v>
                </c:pt>
                <c:pt idx="173">
                  <c:v>205</c:v>
                </c:pt>
                <c:pt idx="174">
                  <c:v>550</c:v>
                </c:pt>
                <c:pt idx="175">
                  <c:v>699</c:v>
                </c:pt>
                <c:pt idx="176">
                  <c:v>651</c:v>
                </c:pt>
                <c:pt idx="177">
                  <c:v>560</c:v>
                </c:pt>
                <c:pt idx="178">
                  <c:v>682</c:v>
                </c:pt>
                <c:pt idx="179">
                  <c:v>628</c:v>
                </c:pt>
                <c:pt idx="180">
                  <c:v>640</c:v>
                </c:pt>
                <c:pt idx="181">
                  <c:v>736</c:v>
                </c:pt>
                <c:pt idx="182">
                  <c:v>830</c:v>
                </c:pt>
                <c:pt idx="183">
                  <c:v>714</c:v>
                </c:pt>
                <c:pt idx="184">
                  <c:v>788</c:v>
                </c:pt>
                <c:pt idx="185">
                  <c:v>928</c:v>
                </c:pt>
                <c:pt idx="186">
                  <c:v>623</c:v>
                </c:pt>
                <c:pt idx="187">
                  <c:v>616</c:v>
                </c:pt>
                <c:pt idx="188">
                  <c:v>615</c:v>
                </c:pt>
                <c:pt idx="189">
                  <c:v>602</c:v>
                </c:pt>
                <c:pt idx="190">
                  <c:v>693</c:v>
                </c:pt>
                <c:pt idx="191">
                  <c:v>411</c:v>
                </c:pt>
                <c:pt idx="192">
                  <c:v>379</c:v>
                </c:pt>
                <c:pt idx="193">
                  <c:v>606</c:v>
                </c:pt>
                <c:pt idx="194">
                  <c:v>709</c:v>
                </c:pt>
                <c:pt idx="195">
                  <c:v>467</c:v>
                </c:pt>
                <c:pt idx="196">
                  <c:v>180</c:v>
                </c:pt>
                <c:pt idx="197">
                  <c:v>295</c:v>
                </c:pt>
                <c:pt idx="198">
                  <c:v>197</c:v>
                </c:pt>
                <c:pt idx="199">
                  <c:v>440</c:v>
                </c:pt>
                <c:pt idx="200">
                  <c:v>518</c:v>
                </c:pt>
                <c:pt idx="201">
                  <c:v>647</c:v>
                </c:pt>
                <c:pt idx="202">
                  <c:v>783</c:v>
                </c:pt>
                <c:pt idx="203">
                  <c:v>815</c:v>
                </c:pt>
                <c:pt idx="204">
                  <c:v>872</c:v>
                </c:pt>
                <c:pt idx="205">
                  <c:v>591</c:v>
                </c:pt>
                <c:pt idx="206">
                  <c:v>777</c:v>
                </c:pt>
                <c:pt idx="207">
                  <c:v>728</c:v>
                </c:pt>
                <c:pt idx="208">
                  <c:v>808</c:v>
                </c:pt>
                <c:pt idx="209">
                  <c:v>805</c:v>
                </c:pt>
                <c:pt idx="210">
                  <c:v>1150</c:v>
                </c:pt>
                <c:pt idx="211">
                  <c:v>858</c:v>
                </c:pt>
                <c:pt idx="212">
                  <c:v>714</c:v>
                </c:pt>
                <c:pt idx="213">
                  <c:v>671</c:v>
                </c:pt>
                <c:pt idx="214">
                  <c:v>713</c:v>
                </c:pt>
                <c:pt idx="215">
                  <c:v>568</c:v>
                </c:pt>
                <c:pt idx="216">
                  <c:v>351</c:v>
                </c:pt>
                <c:pt idx="217">
                  <c:v>939</c:v>
                </c:pt>
                <c:pt idx="218">
                  <c:v>856</c:v>
                </c:pt>
                <c:pt idx="219">
                  <c:v>673</c:v>
                </c:pt>
                <c:pt idx="220">
                  <c:v>820</c:v>
                </c:pt>
                <c:pt idx="221">
                  <c:v>781</c:v>
                </c:pt>
                <c:pt idx="222">
                  <c:v>687</c:v>
                </c:pt>
                <c:pt idx="223">
                  <c:v>716</c:v>
                </c:pt>
                <c:pt idx="224">
                  <c:v>1184</c:v>
                </c:pt>
                <c:pt idx="225">
                  <c:v>1071</c:v>
                </c:pt>
                <c:pt idx="226">
                  <c:v>681</c:v>
                </c:pt>
                <c:pt idx="227">
                  <c:v>840</c:v>
                </c:pt>
                <c:pt idx="228">
                  <c:v>855</c:v>
                </c:pt>
                <c:pt idx="229">
                  <c:v>681</c:v>
                </c:pt>
                <c:pt idx="230">
                  <c:v>443</c:v>
                </c:pt>
                <c:pt idx="231">
                  <c:v>932</c:v>
                </c:pt>
                <c:pt idx="232">
                  <c:v>910</c:v>
                </c:pt>
                <c:pt idx="233">
                  <c:v>722</c:v>
                </c:pt>
                <c:pt idx="234">
                  <c:v>555</c:v>
                </c:pt>
                <c:pt idx="235">
                  <c:v>180</c:v>
                </c:pt>
                <c:pt idx="236">
                  <c:v>705</c:v>
                </c:pt>
                <c:pt idx="237">
                  <c:v>622</c:v>
                </c:pt>
                <c:pt idx="238">
                  <c:v>982</c:v>
                </c:pt>
                <c:pt idx="239">
                  <c:v>894</c:v>
                </c:pt>
                <c:pt idx="240">
                  <c:v>600</c:v>
                </c:pt>
                <c:pt idx="241">
                  <c:v>658</c:v>
                </c:pt>
                <c:pt idx="242">
                  <c:v>696</c:v>
                </c:pt>
                <c:pt idx="243">
                  <c:v>686</c:v>
                </c:pt>
                <c:pt idx="244">
                  <c:v>749</c:v>
                </c:pt>
                <c:pt idx="245">
                  <c:v>866</c:v>
                </c:pt>
                <c:pt idx="246">
                  <c:v>783</c:v>
                </c:pt>
                <c:pt idx="247">
                  <c:v>742</c:v>
                </c:pt>
                <c:pt idx="248">
                  <c:v>653</c:v>
                </c:pt>
                <c:pt idx="249">
                  <c:v>665</c:v>
                </c:pt>
                <c:pt idx="250">
                  <c:v>766</c:v>
                </c:pt>
                <c:pt idx="251">
                  <c:v>832</c:v>
                </c:pt>
                <c:pt idx="252">
                  <c:v>1005</c:v>
                </c:pt>
                <c:pt idx="253">
                  <c:v>831</c:v>
                </c:pt>
                <c:pt idx="254">
                  <c:v>583</c:v>
                </c:pt>
                <c:pt idx="255">
                  <c:v>728</c:v>
                </c:pt>
                <c:pt idx="256">
                  <c:v>605</c:v>
                </c:pt>
                <c:pt idx="257">
                  <c:v>718</c:v>
                </c:pt>
                <c:pt idx="258">
                  <c:v>791</c:v>
                </c:pt>
                <c:pt idx="259">
                  <c:v>858</c:v>
                </c:pt>
                <c:pt idx="260">
                  <c:v>780</c:v>
                </c:pt>
                <c:pt idx="261">
                  <c:v>604</c:v>
                </c:pt>
                <c:pt idx="262">
                  <c:v>759</c:v>
                </c:pt>
                <c:pt idx="263">
                  <c:v>364</c:v>
                </c:pt>
                <c:pt idx="264">
                  <c:v>418</c:v>
                </c:pt>
                <c:pt idx="265">
                  <c:v>653</c:v>
                </c:pt>
                <c:pt idx="266">
                  <c:v>497</c:v>
                </c:pt>
                <c:pt idx="267">
                  <c:v>102</c:v>
                </c:pt>
                <c:pt idx="268">
                  <c:v>404</c:v>
                </c:pt>
                <c:pt idx="269">
                  <c:v>433</c:v>
                </c:pt>
                <c:pt idx="270">
                  <c:v>436</c:v>
                </c:pt>
                <c:pt idx="271">
                  <c:v>539</c:v>
                </c:pt>
                <c:pt idx="272">
                  <c:v>548</c:v>
                </c:pt>
                <c:pt idx="273">
                  <c:v>625</c:v>
                </c:pt>
                <c:pt idx="274">
                  <c:v>346</c:v>
                </c:pt>
                <c:pt idx="275">
                  <c:v>466</c:v>
                </c:pt>
                <c:pt idx="276">
                  <c:v>486</c:v>
                </c:pt>
                <c:pt idx="277">
                  <c:v>695</c:v>
                </c:pt>
                <c:pt idx="278">
                  <c:v>747</c:v>
                </c:pt>
                <c:pt idx="279">
                  <c:v>868</c:v>
                </c:pt>
                <c:pt idx="280">
                  <c:v>609</c:v>
                </c:pt>
                <c:pt idx="281">
                  <c:v>692</c:v>
                </c:pt>
                <c:pt idx="282">
                  <c:v>383</c:v>
                </c:pt>
                <c:pt idx="283">
                  <c:v>359</c:v>
                </c:pt>
                <c:pt idx="284">
                  <c:v>342</c:v>
                </c:pt>
                <c:pt idx="285">
                  <c:v>401</c:v>
                </c:pt>
                <c:pt idx="286">
                  <c:v>521</c:v>
                </c:pt>
                <c:pt idx="287">
                  <c:v>730</c:v>
                </c:pt>
                <c:pt idx="288">
                  <c:v>464</c:v>
                </c:pt>
                <c:pt idx="289">
                  <c:v>488</c:v>
                </c:pt>
                <c:pt idx="290">
                  <c:v>637</c:v>
                </c:pt>
                <c:pt idx="291">
                  <c:v>480</c:v>
                </c:pt>
                <c:pt idx="292">
                  <c:v>218</c:v>
                </c:pt>
                <c:pt idx="293">
                  <c:v>179</c:v>
                </c:pt>
                <c:pt idx="294">
                  <c:v>468</c:v>
                </c:pt>
                <c:pt idx="295">
                  <c:v>811</c:v>
                </c:pt>
                <c:pt idx="296">
                  <c:v>771</c:v>
                </c:pt>
                <c:pt idx="297">
                  <c:v>728</c:v>
                </c:pt>
                <c:pt idx="298">
                  <c:v>761</c:v>
                </c:pt>
                <c:pt idx="299">
                  <c:v>350</c:v>
                </c:pt>
                <c:pt idx="300">
                  <c:v>876</c:v>
                </c:pt>
                <c:pt idx="301">
                  <c:v>666</c:v>
                </c:pt>
                <c:pt idx="302">
                  <c:v>675</c:v>
                </c:pt>
                <c:pt idx="303">
                  <c:v>646</c:v>
                </c:pt>
                <c:pt idx="304">
                  <c:v>729</c:v>
                </c:pt>
                <c:pt idx="305">
                  <c:v>567</c:v>
                </c:pt>
                <c:pt idx="306">
                  <c:v>389</c:v>
                </c:pt>
                <c:pt idx="307">
                  <c:v>348</c:v>
                </c:pt>
                <c:pt idx="308">
                  <c:v>437</c:v>
                </c:pt>
                <c:pt idx="309">
                  <c:v>223</c:v>
                </c:pt>
                <c:pt idx="310">
                  <c:v>198</c:v>
                </c:pt>
                <c:pt idx="311">
                  <c:v>261</c:v>
                </c:pt>
                <c:pt idx="312">
                  <c:v>454</c:v>
                </c:pt>
                <c:pt idx="313">
                  <c:v>681</c:v>
                </c:pt>
                <c:pt idx="314">
                  <c:v>521</c:v>
                </c:pt>
                <c:pt idx="315">
                  <c:v>740</c:v>
                </c:pt>
                <c:pt idx="316">
                  <c:v>707</c:v>
                </c:pt>
                <c:pt idx="317">
                  <c:v>609</c:v>
                </c:pt>
                <c:pt idx="318">
                  <c:v>691</c:v>
                </c:pt>
                <c:pt idx="319">
                  <c:v>560</c:v>
                </c:pt>
                <c:pt idx="320">
                  <c:v>616</c:v>
                </c:pt>
                <c:pt idx="321">
                  <c:v>325</c:v>
                </c:pt>
                <c:pt idx="322">
                  <c:v>509</c:v>
                </c:pt>
                <c:pt idx="323">
                  <c:v>821</c:v>
                </c:pt>
                <c:pt idx="324">
                  <c:v>522</c:v>
                </c:pt>
                <c:pt idx="325">
                  <c:v>471</c:v>
                </c:pt>
                <c:pt idx="326">
                  <c:v>497</c:v>
                </c:pt>
                <c:pt idx="327">
                  <c:v>490</c:v>
                </c:pt>
                <c:pt idx="328">
                  <c:v>569</c:v>
                </c:pt>
                <c:pt idx="329">
                  <c:v>818</c:v>
                </c:pt>
                <c:pt idx="330">
                  <c:v>1088</c:v>
                </c:pt>
                <c:pt idx="331">
                  <c:v>371</c:v>
                </c:pt>
                <c:pt idx="332">
                  <c:v>380</c:v>
                </c:pt>
                <c:pt idx="333">
                  <c:v>511</c:v>
                </c:pt>
                <c:pt idx="334">
                  <c:v>620</c:v>
                </c:pt>
                <c:pt idx="335">
                  <c:v>307</c:v>
                </c:pt>
                <c:pt idx="336">
                  <c:v>392</c:v>
                </c:pt>
                <c:pt idx="337">
                  <c:v>724</c:v>
                </c:pt>
                <c:pt idx="338">
                  <c:v>494</c:v>
                </c:pt>
                <c:pt idx="339">
                  <c:v>700</c:v>
                </c:pt>
                <c:pt idx="340">
                  <c:v>547</c:v>
                </c:pt>
                <c:pt idx="341">
                  <c:v>339</c:v>
                </c:pt>
                <c:pt idx="342">
                  <c:v>216</c:v>
                </c:pt>
                <c:pt idx="343">
                  <c:v>330</c:v>
                </c:pt>
                <c:pt idx="344">
                  <c:v>277</c:v>
                </c:pt>
                <c:pt idx="345">
                  <c:v>82</c:v>
                </c:pt>
                <c:pt idx="346">
                  <c:v>235</c:v>
                </c:pt>
                <c:pt idx="347">
                  <c:v>157</c:v>
                </c:pt>
                <c:pt idx="348">
                  <c:v>180</c:v>
                </c:pt>
                <c:pt idx="349">
                  <c:v>288</c:v>
                </c:pt>
                <c:pt idx="350">
                  <c:v>679</c:v>
                </c:pt>
                <c:pt idx="351">
                  <c:v>771</c:v>
                </c:pt>
                <c:pt idx="352">
                  <c:v>665</c:v>
                </c:pt>
                <c:pt idx="353">
                  <c:v>727</c:v>
                </c:pt>
                <c:pt idx="354">
                  <c:v>666</c:v>
                </c:pt>
                <c:pt idx="355">
                  <c:v>659</c:v>
                </c:pt>
                <c:pt idx="356">
                  <c:v>746</c:v>
                </c:pt>
                <c:pt idx="357">
                  <c:v>1023</c:v>
                </c:pt>
                <c:pt idx="358">
                  <c:v>1057</c:v>
                </c:pt>
                <c:pt idx="359">
                  <c:v>388</c:v>
                </c:pt>
                <c:pt idx="360">
                  <c:v>151</c:v>
                </c:pt>
                <c:pt idx="361">
                  <c:v>597</c:v>
                </c:pt>
                <c:pt idx="362">
                  <c:v>741</c:v>
                </c:pt>
                <c:pt idx="363">
                  <c:v>604</c:v>
                </c:pt>
                <c:pt idx="364">
                  <c:v>995</c:v>
                </c:pt>
                <c:pt idx="365">
                  <c:v>887</c:v>
                </c:pt>
                <c:pt idx="366">
                  <c:v>718</c:v>
                </c:pt>
                <c:pt idx="367">
                  <c:v>694</c:v>
                </c:pt>
                <c:pt idx="368">
                  <c:v>713</c:v>
                </c:pt>
                <c:pt idx="369">
                  <c:v>882</c:v>
                </c:pt>
                <c:pt idx="370">
                  <c:v>777</c:v>
                </c:pt>
                <c:pt idx="371">
                  <c:v>1180</c:v>
                </c:pt>
                <c:pt idx="372">
                  <c:v>1027</c:v>
                </c:pt>
                <c:pt idx="373">
                  <c:v>505</c:v>
                </c:pt>
                <c:pt idx="374">
                  <c:v>683</c:v>
                </c:pt>
                <c:pt idx="375">
                  <c:v>389</c:v>
                </c:pt>
                <c:pt idx="376">
                  <c:v>687</c:v>
                </c:pt>
                <c:pt idx="377">
                  <c:v>470</c:v>
                </c:pt>
                <c:pt idx="378">
                  <c:v>720</c:v>
                </c:pt>
                <c:pt idx="379">
                  <c:v>1114</c:v>
                </c:pt>
                <c:pt idx="380">
                  <c:v>710</c:v>
                </c:pt>
                <c:pt idx="381">
                  <c:v>152</c:v>
                </c:pt>
                <c:pt idx="382">
                  <c:v>277</c:v>
                </c:pt>
                <c:pt idx="383">
                  <c:v>452</c:v>
                </c:pt>
                <c:pt idx="384">
                  <c:v>677</c:v>
                </c:pt>
                <c:pt idx="385">
                  <c:v>914</c:v>
                </c:pt>
                <c:pt idx="386">
                  <c:v>637</c:v>
                </c:pt>
                <c:pt idx="387">
                  <c:v>798</c:v>
                </c:pt>
                <c:pt idx="388">
                  <c:v>678</c:v>
                </c:pt>
                <c:pt idx="389">
                  <c:v>581</c:v>
                </c:pt>
                <c:pt idx="390">
                  <c:v>588</c:v>
                </c:pt>
                <c:pt idx="391">
                  <c:v>677</c:v>
                </c:pt>
                <c:pt idx="392">
                  <c:v>971</c:v>
                </c:pt>
                <c:pt idx="393">
                  <c:v>894</c:v>
                </c:pt>
                <c:pt idx="394">
                  <c:v>730</c:v>
                </c:pt>
                <c:pt idx="395">
                  <c:v>682</c:v>
                </c:pt>
                <c:pt idx="396">
                  <c:v>626</c:v>
                </c:pt>
                <c:pt idx="397">
                  <c:v>740</c:v>
                </c:pt>
                <c:pt idx="398">
                  <c:v>703</c:v>
                </c:pt>
                <c:pt idx="399">
                  <c:v>547</c:v>
                </c:pt>
                <c:pt idx="400">
                  <c:v>1171</c:v>
                </c:pt>
                <c:pt idx="401">
                  <c:v>835</c:v>
                </c:pt>
                <c:pt idx="402">
                  <c:v>267</c:v>
                </c:pt>
                <c:pt idx="403">
                  <c:v>251</c:v>
                </c:pt>
                <c:pt idx="404">
                  <c:v>439</c:v>
                </c:pt>
                <c:pt idx="405">
                  <c:v>280</c:v>
                </c:pt>
                <c:pt idx="406">
                  <c:v>152</c:v>
                </c:pt>
                <c:pt idx="407">
                  <c:v>1090</c:v>
                </c:pt>
                <c:pt idx="408">
                  <c:v>828</c:v>
                </c:pt>
                <c:pt idx="409">
                  <c:v>834</c:v>
                </c:pt>
                <c:pt idx="410">
                  <c:v>722</c:v>
                </c:pt>
                <c:pt idx="411">
                  <c:v>784</c:v>
                </c:pt>
                <c:pt idx="412">
                  <c:v>605</c:v>
                </c:pt>
                <c:pt idx="413">
                  <c:v>796</c:v>
                </c:pt>
                <c:pt idx="414">
                  <c:v>1132</c:v>
                </c:pt>
                <c:pt idx="415">
                  <c:v>741</c:v>
                </c:pt>
                <c:pt idx="416">
                  <c:v>788</c:v>
                </c:pt>
                <c:pt idx="417">
                  <c:v>754</c:v>
                </c:pt>
                <c:pt idx="418">
                  <c:v>783</c:v>
                </c:pt>
                <c:pt idx="419">
                  <c:v>727</c:v>
                </c:pt>
                <c:pt idx="420">
                  <c:v>1141</c:v>
                </c:pt>
                <c:pt idx="421">
                  <c:v>463</c:v>
                </c:pt>
                <c:pt idx="422">
                  <c:v>626</c:v>
                </c:pt>
                <c:pt idx="423">
                  <c:v>508</c:v>
                </c:pt>
                <c:pt idx="424">
                  <c:v>380</c:v>
                </c:pt>
                <c:pt idx="425">
                  <c:v>845</c:v>
                </c:pt>
                <c:pt idx="426">
                  <c:v>856</c:v>
                </c:pt>
                <c:pt idx="427">
                  <c:v>1041</c:v>
                </c:pt>
                <c:pt idx="428">
                  <c:v>772</c:v>
                </c:pt>
                <c:pt idx="429">
                  <c:v>387</c:v>
                </c:pt>
                <c:pt idx="430">
                  <c:v>466</c:v>
                </c:pt>
                <c:pt idx="431">
                  <c:v>542</c:v>
                </c:pt>
                <c:pt idx="432">
                  <c:v>729</c:v>
                </c:pt>
                <c:pt idx="433">
                  <c:v>891</c:v>
                </c:pt>
                <c:pt idx="434">
                  <c:v>998</c:v>
                </c:pt>
                <c:pt idx="435">
                  <c:v>879</c:v>
                </c:pt>
                <c:pt idx="436">
                  <c:v>297</c:v>
                </c:pt>
                <c:pt idx="437">
                  <c:v>436</c:v>
                </c:pt>
                <c:pt idx="438">
                  <c:v>439</c:v>
                </c:pt>
                <c:pt idx="439">
                  <c:v>404</c:v>
                </c:pt>
                <c:pt idx="440">
                  <c:v>600</c:v>
                </c:pt>
                <c:pt idx="441">
                  <c:v>903</c:v>
                </c:pt>
                <c:pt idx="442">
                  <c:v>910</c:v>
                </c:pt>
                <c:pt idx="443">
                  <c:v>708</c:v>
                </c:pt>
                <c:pt idx="444">
                  <c:v>724</c:v>
                </c:pt>
                <c:pt idx="445">
                  <c:v>672</c:v>
                </c:pt>
                <c:pt idx="446">
                  <c:v>725</c:v>
                </c:pt>
                <c:pt idx="447">
                  <c:v>689</c:v>
                </c:pt>
                <c:pt idx="448">
                  <c:v>856</c:v>
                </c:pt>
                <c:pt idx="449">
                  <c:v>1061</c:v>
                </c:pt>
                <c:pt idx="450">
                  <c:v>699</c:v>
                </c:pt>
                <c:pt idx="451">
                  <c:v>631</c:v>
                </c:pt>
                <c:pt idx="452">
                  <c:v>511</c:v>
                </c:pt>
                <c:pt idx="453">
                  <c:v>559</c:v>
                </c:pt>
                <c:pt idx="454">
                  <c:v>616</c:v>
                </c:pt>
                <c:pt idx="455">
                  <c:v>357</c:v>
                </c:pt>
                <c:pt idx="456">
                  <c:v>318</c:v>
                </c:pt>
                <c:pt idx="457">
                  <c:v>703</c:v>
                </c:pt>
                <c:pt idx="458">
                  <c:v>675</c:v>
                </c:pt>
                <c:pt idx="459">
                  <c:v>647</c:v>
                </c:pt>
                <c:pt idx="460">
                  <c:v>621</c:v>
                </c:pt>
                <c:pt idx="461">
                  <c:v>634</c:v>
                </c:pt>
                <c:pt idx="462">
                  <c:v>829</c:v>
                </c:pt>
                <c:pt idx="463">
                  <c:v>499</c:v>
                </c:pt>
                <c:pt idx="464">
                  <c:v>559</c:v>
                </c:pt>
                <c:pt idx="465">
                  <c:v>748</c:v>
                </c:pt>
                <c:pt idx="466">
                  <c:v>616</c:v>
                </c:pt>
                <c:pt idx="467">
                  <c:v>730</c:v>
                </c:pt>
                <c:pt idx="468">
                  <c:v>225</c:v>
                </c:pt>
                <c:pt idx="469">
                  <c:v>751</c:v>
                </c:pt>
                <c:pt idx="470">
                  <c:v>522</c:v>
                </c:pt>
                <c:pt idx="471">
                  <c:v>290</c:v>
                </c:pt>
                <c:pt idx="472">
                  <c:v>477</c:v>
                </c:pt>
                <c:pt idx="473">
                  <c:v>520</c:v>
                </c:pt>
                <c:pt idx="474">
                  <c:v>571</c:v>
                </c:pt>
                <c:pt idx="475">
                  <c:v>497</c:v>
                </c:pt>
                <c:pt idx="476">
                  <c:v>759</c:v>
                </c:pt>
                <c:pt idx="477">
                  <c:v>492</c:v>
                </c:pt>
                <c:pt idx="478">
                  <c:v>581</c:v>
                </c:pt>
                <c:pt idx="479">
                  <c:v>434</c:v>
                </c:pt>
                <c:pt idx="480">
                  <c:v>523</c:v>
                </c:pt>
                <c:pt idx="481">
                  <c:v>576</c:v>
                </c:pt>
                <c:pt idx="482">
                  <c:v>530</c:v>
                </c:pt>
                <c:pt idx="483">
                  <c:v>348</c:v>
                </c:pt>
                <c:pt idx="484">
                  <c:v>619</c:v>
                </c:pt>
                <c:pt idx="485">
                  <c:v>533</c:v>
                </c:pt>
                <c:pt idx="486">
                  <c:v>523</c:v>
                </c:pt>
                <c:pt idx="487">
                  <c:v>501</c:v>
                </c:pt>
                <c:pt idx="488">
                  <c:v>653</c:v>
                </c:pt>
                <c:pt idx="489">
                  <c:v>447</c:v>
                </c:pt>
                <c:pt idx="490">
                  <c:v>565</c:v>
                </c:pt>
                <c:pt idx="491">
                  <c:v>456</c:v>
                </c:pt>
                <c:pt idx="492">
                  <c:v>512</c:v>
                </c:pt>
                <c:pt idx="493">
                  <c:v>769</c:v>
                </c:pt>
                <c:pt idx="494">
                  <c:v>531</c:v>
                </c:pt>
                <c:pt idx="495">
                  <c:v>484</c:v>
                </c:pt>
                <c:pt idx="496">
                  <c:v>397</c:v>
                </c:pt>
                <c:pt idx="497">
                  <c:v>485</c:v>
                </c:pt>
                <c:pt idx="498">
                  <c:v>514</c:v>
                </c:pt>
                <c:pt idx="499">
                  <c:v>465</c:v>
                </c:pt>
                <c:pt idx="500">
                  <c:v>501</c:v>
                </c:pt>
                <c:pt idx="501">
                  <c:v>525</c:v>
                </c:pt>
                <c:pt idx="502">
                  <c:v>605</c:v>
                </c:pt>
                <c:pt idx="503">
                  <c:v>570</c:v>
                </c:pt>
                <c:pt idx="504">
                  <c:v>552</c:v>
                </c:pt>
                <c:pt idx="505">
                  <c:v>504</c:v>
                </c:pt>
                <c:pt idx="506">
                  <c:v>457</c:v>
                </c:pt>
                <c:pt idx="507">
                  <c:v>493</c:v>
                </c:pt>
                <c:pt idx="508">
                  <c:v>508</c:v>
                </c:pt>
                <c:pt idx="509">
                  <c:v>504</c:v>
                </c:pt>
                <c:pt idx="510">
                  <c:v>514</c:v>
                </c:pt>
                <c:pt idx="511">
                  <c:v>624</c:v>
                </c:pt>
                <c:pt idx="512">
                  <c:v>445</c:v>
                </c:pt>
                <c:pt idx="513">
                  <c:v>400</c:v>
                </c:pt>
                <c:pt idx="514">
                  <c:v>431</c:v>
                </c:pt>
                <c:pt idx="515">
                  <c:v>614</c:v>
                </c:pt>
                <c:pt idx="516">
                  <c:v>626</c:v>
                </c:pt>
                <c:pt idx="517">
                  <c:v>659</c:v>
                </c:pt>
                <c:pt idx="518">
                  <c:v>693</c:v>
                </c:pt>
                <c:pt idx="519">
                  <c:v>609</c:v>
                </c:pt>
                <c:pt idx="520">
                  <c:v>478</c:v>
                </c:pt>
                <c:pt idx="521">
                  <c:v>582</c:v>
                </c:pt>
                <c:pt idx="522">
                  <c:v>514</c:v>
                </c:pt>
                <c:pt idx="523">
                  <c:v>472</c:v>
                </c:pt>
                <c:pt idx="524">
                  <c:v>503</c:v>
                </c:pt>
                <c:pt idx="525">
                  <c:v>602</c:v>
                </c:pt>
                <c:pt idx="526">
                  <c:v>583</c:v>
                </c:pt>
                <c:pt idx="527">
                  <c:v>548</c:v>
                </c:pt>
                <c:pt idx="528">
                  <c:v>384</c:v>
                </c:pt>
                <c:pt idx="529">
                  <c:v>462</c:v>
                </c:pt>
                <c:pt idx="530">
                  <c:v>454</c:v>
                </c:pt>
                <c:pt idx="531">
                  <c:v>563</c:v>
                </c:pt>
                <c:pt idx="532">
                  <c:v>635</c:v>
                </c:pt>
                <c:pt idx="533">
                  <c:v>564</c:v>
                </c:pt>
                <c:pt idx="534">
                  <c:v>493</c:v>
                </c:pt>
                <c:pt idx="535">
                  <c:v>539</c:v>
                </c:pt>
                <c:pt idx="536">
                  <c:v>533</c:v>
                </c:pt>
                <c:pt idx="537">
                  <c:v>424</c:v>
                </c:pt>
                <c:pt idx="538">
                  <c:v>346</c:v>
                </c:pt>
                <c:pt idx="539">
                  <c:v>273</c:v>
                </c:pt>
                <c:pt idx="540">
                  <c:v>15</c:v>
                </c:pt>
                <c:pt idx="541">
                  <c:v>270</c:v>
                </c:pt>
                <c:pt idx="542">
                  <c:v>262</c:v>
                </c:pt>
                <c:pt idx="543">
                  <c:v>237</c:v>
                </c:pt>
                <c:pt idx="544">
                  <c:v>233</c:v>
                </c:pt>
                <c:pt idx="545">
                  <c:v>270</c:v>
                </c:pt>
                <c:pt idx="546">
                  <c:v>254</c:v>
                </c:pt>
                <c:pt idx="547">
                  <c:v>241</c:v>
                </c:pt>
                <c:pt idx="548">
                  <c:v>250</c:v>
                </c:pt>
                <c:pt idx="549">
                  <c:v>251</c:v>
                </c:pt>
                <c:pt idx="550">
                  <c:v>337</c:v>
                </c:pt>
                <c:pt idx="551">
                  <c:v>467</c:v>
                </c:pt>
                <c:pt idx="552">
                  <c:v>457</c:v>
                </c:pt>
                <c:pt idx="553">
                  <c:v>611</c:v>
                </c:pt>
                <c:pt idx="554">
                  <c:v>333</c:v>
                </c:pt>
                <c:pt idx="555">
                  <c:v>485</c:v>
                </c:pt>
                <c:pt idx="556">
                  <c:v>174</c:v>
                </c:pt>
                <c:pt idx="557">
                  <c:v>327</c:v>
                </c:pt>
                <c:pt idx="558">
                  <c:v>564</c:v>
                </c:pt>
                <c:pt idx="559">
                  <c:v>393</c:v>
                </c:pt>
                <c:pt idx="560">
                  <c:v>489</c:v>
                </c:pt>
                <c:pt idx="561">
                  <c:v>506</c:v>
                </c:pt>
                <c:pt idx="562">
                  <c:v>550</c:v>
                </c:pt>
                <c:pt idx="563">
                  <c:v>520</c:v>
                </c:pt>
                <c:pt idx="564">
                  <c:v>606</c:v>
                </c:pt>
                <c:pt idx="565">
                  <c:v>750</c:v>
                </c:pt>
                <c:pt idx="566">
                  <c:v>689</c:v>
                </c:pt>
                <c:pt idx="567">
                  <c:v>878</c:v>
                </c:pt>
                <c:pt idx="568">
                  <c:v>716</c:v>
                </c:pt>
                <c:pt idx="569">
                  <c:v>599</c:v>
                </c:pt>
                <c:pt idx="570">
                  <c:v>455</c:v>
                </c:pt>
                <c:pt idx="571">
                  <c:v>294</c:v>
                </c:pt>
                <c:pt idx="572">
                  <c:v>631</c:v>
                </c:pt>
                <c:pt idx="573">
                  <c:v>633</c:v>
                </c:pt>
                <c:pt idx="574">
                  <c:v>628</c:v>
                </c:pt>
                <c:pt idx="575">
                  <c:v>668</c:v>
                </c:pt>
                <c:pt idx="576">
                  <c:v>471</c:v>
                </c:pt>
                <c:pt idx="577">
                  <c:v>641</c:v>
                </c:pt>
                <c:pt idx="578">
                  <c:v>652</c:v>
                </c:pt>
                <c:pt idx="579">
                  <c:v>713</c:v>
                </c:pt>
                <c:pt idx="580">
                  <c:v>675</c:v>
                </c:pt>
                <c:pt idx="581">
                  <c:v>1007</c:v>
                </c:pt>
                <c:pt idx="582">
                  <c:v>834</c:v>
                </c:pt>
                <c:pt idx="583">
                  <c:v>662</c:v>
                </c:pt>
                <c:pt idx="584">
                  <c:v>709</c:v>
                </c:pt>
                <c:pt idx="585">
                  <c:v>690</c:v>
                </c:pt>
                <c:pt idx="586">
                  <c:v>734</c:v>
                </c:pt>
                <c:pt idx="587">
                  <c:v>788</c:v>
                </c:pt>
                <c:pt idx="588">
                  <c:v>910</c:v>
                </c:pt>
                <c:pt idx="589">
                  <c:v>931</c:v>
                </c:pt>
                <c:pt idx="590">
                  <c:v>714</c:v>
                </c:pt>
                <c:pt idx="591">
                  <c:v>740</c:v>
                </c:pt>
                <c:pt idx="592">
                  <c:v>546</c:v>
                </c:pt>
                <c:pt idx="593">
                  <c:v>731</c:v>
                </c:pt>
                <c:pt idx="594">
                  <c:v>729</c:v>
                </c:pt>
                <c:pt idx="595">
                  <c:v>1090</c:v>
                </c:pt>
                <c:pt idx="596">
                  <c:v>694</c:v>
                </c:pt>
                <c:pt idx="597">
                  <c:v>744</c:v>
                </c:pt>
                <c:pt idx="598">
                  <c:v>679</c:v>
                </c:pt>
                <c:pt idx="599">
                  <c:v>406</c:v>
                </c:pt>
                <c:pt idx="600">
                  <c:v>701</c:v>
                </c:pt>
                <c:pt idx="601">
                  <c:v>656</c:v>
                </c:pt>
                <c:pt idx="602">
                  <c:v>970</c:v>
                </c:pt>
                <c:pt idx="603">
                  <c:v>851</c:v>
                </c:pt>
                <c:pt idx="604" formatCode="0">
                  <c:v>671</c:v>
                </c:pt>
                <c:pt idx="605" formatCode="0">
                  <c:v>800</c:v>
                </c:pt>
                <c:pt idx="606" formatCode="0">
                  <c:v>739</c:v>
                </c:pt>
                <c:pt idx="607" formatCode="0">
                  <c:v>669</c:v>
                </c:pt>
                <c:pt idx="608" formatCode="0">
                  <c:v>565</c:v>
                </c:pt>
                <c:pt idx="609" formatCode="0">
                  <c:v>775</c:v>
                </c:pt>
                <c:pt idx="610" formatCode="0">
                  <c:v>807</c:v>
                </c:pt>
                <c:pt idx="611" formatCode="0">
                  <c:v>682</c:v>
                </c:pt>
                <c:pt idx="612" formatCode="0">
                  <c:v>642</c:v>
                </c:pt>
                <c:pt idx="613" formatCode="0">
                  <c:v>663</c:v>
                </c:pt>
                <c:pt idx="614" formatCode="0">
                  <c:v>718</c:v>
                </c:pt>
                <c:pt idx="615" formatCode="0">
                  <c:v>747</c:v>
                </c:pt>
                <c:pt idx="616" formatCode="0">
                  <c:v>720</c:v>
                </c:pt>
                <c:pt idx="617" formatCode="0">
                  <c:v>694</c:v>
                </c:pt>
                <c:pt idx="618" formatCode="0">
                  <c:v>656</c:v>
                </c:pt>
                <c:pt idx="619" formatCode="0">
                  <c:v>731</c:v>
                </c:pt>
                <c:pt idx="620" formatCode="0">
                  <c:v>654</c:v>
                </c:pt>
                <c:pt idx="621" formatCode="0">
                  <c:v>651</c:v>
                </c:pt>
                <c:pt idx="622" formatCode="0">
                  <c:v>576</c:v>
                </c:pt>
                <c:pt idx="623" formatCode="0">
                  <c:v>757</c:v>
                </c:pt>
                <c:pt idx="624" formatCode="0">
                  <c:v>713</c:v>
                </c:pt>
                <c:pt idx="625" formatCode="0">
                  <c:v>552</c:v>
                </c:pt>
                <c:pt idx="626" formatCode="0">
                  <c:v>528</c:v>
                </c:pt>
                <c:pt idx="627" formatCode="0">
                  <c:v>574</c:v>
                </c:pt>
                <c:pt idx="628" formatCode="0">
                  <c:v>508</c:v>
                </c:pt>
                <c:pt idx="629" formatCode="0">
                  <c:v>488</c:v>
                </c:pt>
                <c:pt idx="630" formatCode="0">
                  <c:v>526</c:v>
                </c:pt>
                <c:pt idx="631" formatCode="0">
                  <c:v>425</c:v>
                </c:pt>
                <c:pt idx="632" formatCode="0">
                  <c:v>527</c:v>
                </c:pt>
                <c:pt idx="633" formatCode="0">
                  <c:v>605</c:v>
                </c:pt>
                <c:pt idx="634" formatCode="0">
                  <c:v>693</c:v>
                </c:pt>
                <c:pt idx="635" formatCode="0">
                  <c:v>664</c:v>
                </c:pt>
                <c:pt idx="636" formatCode="0">
                  <c:v>729</c:v>
                </c:pt>
                <c:pt idx="637" formatCode="0">
                  <c:v>843</c:v>
                </c:pt>
                <c:pt idx="638" formatCode="0">
                  <c:v>860</c:v>
                </c:pt>
                <c:pt idx="639" formatCode="0">
                  <c:v>465</c:v>
                </c:pt>
                <c:pt idx="640" formatCode="0">
                  <c:v>480</c:v>
                </c:pt>
                <c:pt idx="641" formatCode="0">
                  <c:v>460</c:v>
                </c:pt>
                <c:pt idx="642" formatCode="0">
                  <c:v>588</c:v>
                </c:pt>
                <c:pt idx="643" formatCode="0">
                  <c:v>747</c:v>
                </c:pt>
                <c:pt idx="644" formatCode="0">
                  <c:v>665</c:v>
                </c:pt>
                <c:pt idx="645" formatCode="0">
                  <c:v>661</c:v>
                </c:pt>
                <c:pt idx="646" formatCode="0">
                  <c:v>590</c:v>
                </c:pt>
                <c:pt idx="647" formatCode="0">
                  <c:v>677</c:v>
                </c:pt>
                <c:pt idx="648" formatCode="0">
                  <c:v>622</c:v>
                </c:pt>
                <c:pt idx="649" formatCode="0">
                  <c:v>727</c:v>
                </c:pt>
                <c:pt idx="650" formatCode="0">
                  <c:v>550</c:v>
                </c:pt>
                <c:pt idx="651" formatCode="0">
                  <c:v>610</c:v>
                </c:pt>
                <c:pt idx="652" formatCode="0">
                  <c:v>362</c:v>
                </c:pt>
                <c:pt idx="653" formatCode="0">
                  <c:v>282</c:v>
                </c:pt>
                <c:pt idx="654" formatCode="0">
                  <c:v>343</c:v>
                </c:pt>
                <c:pt idx="655" formatCode="0">
                  <c:v>482</c:v>
                </c:pt>
                <c:pt idx="656" formatCode="0">
                  <c:v>523</c:v>
                </c:pt>
                <c:pt idx="657" formatCode="0">
                  <c:v>550</c:v>
                </c:pt>
                <c:pt idx="658" formatCode="0">
                  <c:v>469</c:v>
                </c:pt>
                <c:pt idx="659" formatCode="0">
                  <c:v>672</c:v>
                </c:pt>
                <c:pt idx="660" formatCode="0">
                  <c:v>722</c:v>
                </c:pt>
                <c:pt idx="661" formatCode="0">
                  <c:v>580</c:v>
                </c:pt>
                <c:pt idx="662" formatCode="0">
                  <c:v>688</c:v>
                </c:pt>
                <c:pt idx="663" formatCode="0">
                  <c:v>785</c:v>
                </c:pt>
                <c:pt idx="664" formatCode="0">
                  <c:v>765</c:v>
                </c:pt>
                <c:pt idx="665" formatCode="0">
                  <c:v>690</c:v>
                </c:pt>
                <c:pt idx="666" formatCode="0">
                  <c:v>319</c:v>
                </c:pt>
                <c:pt idx="667" formatCode="0">
                  <c:v>308</c:v>
                </c:pt>
                <c:pt idx="668" formatCode="0">
                  <c:v>393</c:v>
                </c:pt>
                <c:pt idx="669" formatCode="0">
                  <c:v>523</c:v>
                </c:pt>
                <c:pt idx="670" formatCode="0">
                  <c:v>630</c:v>
                </c:pt>
                <c:pt idx="671" formatCode="0">
                  <c:v>440</c:v>
                </c:pt>
                <c:pt idx="672" formatCode="0">
                  <c:v>599</c:v>
                </c:pt>
                <c:pt idx="673" formatCode="0">
                  <c:v>684</c:v>
                </c:pt>
                <c:pt idx="674" formatCode="0">
                  <c:v>437</c:v>
                </c:pt>
                <c:pt idx="675" formatCode="0">
                  <c:v>439</c:v>
                </c:pt>
                <c:pt idx="676" formatCode="0">
                  <c:v>492</c:v>
                </c:pt>
                <c:pt idx="677" formatCode="0">
                  <c:v>643</c:v>
                </c:pt>
                <c:pt idx="678" formatCode="0">
                  <c:v>688</c:v>
                </c:pt>
                <c:pt idx="679" formatCode="0">
                  <c:v>318</c:v>
                </c:pt>
                <c:pt idx="680" formatCode="0">
                  <c:v>264</c:v>
                </c:pt>
                <c:pt idx="681" formatCode="0">
                  <c:v>487</c:v>
                </c:pt>
                <c:pt idx="682" formatCode="0">
                  <c:v>533</c:v>
                </c:pt>
                <c:pt idx="683" formatCode="0">
                  <c:v>638</c:v>
                </c:pt>
                <c:pt idx="684" formatCode="0">
                  <c:v>221</c:v>
                </c:pt>
                <c:pt idx="685" formatCode="0">
                  <c:v>187</c:v>
                </c:pt>
                <c:pt idx="686" formatCode="0">
                  <c:v>316</c:v>
                </c:pt>
                <c:pt idx="687" formatCode="0">
                  <c:v>447</c:v>
                </c:pt>
                <c:pt idx="688" formatCode="0">
                  <c:v>284</c:v>
                </c:pt>
                <c:pt idx="689" formatCode="0">
                  <c:v>205</c:v>
                </c:pt>
                <c:pt idx="690" formatCode="0">
                  <c:v>438</c:v>
                </c:pt>
                <c:pt idx="691" formatCode="0">
                  <c:v>523</c:v>
                </c:pt>
                <c:pt idx="692" formatCode="0">
                  <c:v>400</c:v>
                </c:pt>
                <c:pt idx="693" formatCode="0">
                  <c:v>391</c:v>
                </c:pt>
                <c:pt idx="694" formatCode="0">
                  <c:v>612</c:v>
                </c:pt>
                <c:pt idx="695" formatCode="0">
                  <c:v>589</c:v>
                </c:pt>
                <c:pt idx="696" formatCode="0">
                  <c:v>332</c:v>
                </c:pt>
                <c:pt idx="697" formatCode="0">
                  <c:v>220</c:v>
                </c:pt>
                <c:pt idx="698" formatCode="0">
                  <c:v>218</c:v>
                </c:pt>
                <c:pt idx="699" formatCode="0">
                  <c:v>148</c:v>
                </c:pt>
                <c:pt idx="700" formatCode="0">
                  <c:v>533</c:v>
                </c:pt>
                <c:pt idx="701" formatCode="0">
                  <c:v>556</c:v>
                </c:pt>
                <c:pt idx="702" formatCode="0">
                  <c:v>355</c:v>
                </c:pt>
                <c:pt idx="703" formatCode="0">
                  <c:v>529</c:v>
                </c:pt>
                <c:pt idx="704" formatCode="0">
                  <c:v>568</c:v>
                </c:pt>
                <c:pt idx="705" formatCode="0">
                  <c:v>657</c:v>
                </c:pt>
                <c:pt idx="706" formatCode="0">
                  <c:v>798</c:v>
                </c:pt>
                <c:pt idx="707" formatCode="0">
                  <c:v>1169</c:v>
                </c:pt>
                <c:pt idx="708" formatCode="0">
                  <c:v>435</c:v>
                </c:pt>
                <c:pt idx="709" formatCode="0">
                  <c:v>545</c:v>
                </c:pt>
                <c:pt idx="710" formatCode="0">
                  <c:v>605</c:v>
                </c:pt>
                <c:pt idx="711" formatCode="0">
                  <c:v>590</c:v>
                </c:pt>
                <c:pt idx="712" formatCode="0">
                  <c:v>488</c:v>
                </c:pt>
                <c:pt idx="713" formatCode="0">
                  <c:v>564</c:v>
                </c:pt>
                <c:pt idx="714" formatCode="0">
                  <c:v>778</c:v>
                </c:pt>
                <c:pt idx="715" formatCode="0">
                  <c:v>1395</c:v>
                </c:pt>
                <c:pt idx="716" formatCode="0">
                  <c:v>687</c:v>
                </c:pt>
                <c:pt idx="717" formatCode="0">
                  <c:v>676</c:v>
                </c:pt>
                <c:pt idx="718" formatCode="0">
                  <c:v>785</c:v>
                </c:pt>
                <c:pt idx="719" formatCode="0">
                  <c:v>1063</c:v>
                </c:pt>
                <c:pt idx="720" formatCode="0">
                  <c:v>771</c:v>
                </c:pt>
                <c:pt idx="721" formatCode="0">
                  <c:v>1590</c:v>
                </c:pt>
                <c:pt idx="722" formatCode="0">
                  <c:v>781</c:v>
                </c:pt>
                <c:pt idx="723" formatCode="0">
                  <c:v>1023</c:v>
                </c:pt>
                <c:pt idx="733" formatCode="0">
                  <c:v>388</c:v>
                </c:pt>
                <c:pt idx="734" formatCode="0">
                  <c:v>463</c:v>
                </c:pt>
                <c:pt idx="735" formatCode="0">
                  <c:v>342</c:v>
                </c:pt>
                <c:pt idx="736" formatCode="0">
                  <c:v>542</c:v>
                </c:pt>
                <c:pt idx="737" formatCode="0">
                  <c:v>668</c:v>
                </c:pt>
                <c:pt idx="738" formatCode="0">
                  <c:v>648</c:v>
                </c:pt>
                <c:pt idx="739" formatCode="0">
                  <c:v>817</c:v>
                </c:pt>
                <c:pt idx="740" formatCode="0">
                  <c:v>776</c:v>
                </c:pt>
                <c:pt idx="741" formatCode="0">
                  <c:v>661</c:v>
                </c:pt>
                <c:pt idx="742" formatCode="0">
                  <c:v>913</c:v>
                </c:pt>
                <c:pt idx="743" formatCode="0">
                  <c:v>833</c:v>
                </c:pt>
                <c:pt idx="744" formatCode="0">
                  <c:v>692</c:v>
                </c:pt>
                <c:pt idx="745" formatCode="0">
                  <c:v>247</c:v>
                </c:pt>
                <c:pt idx="746" formatCode="0">
                  <c:v>674</c:v>
                </c:pt>
                <c:pt idx="747" formatCode="0">
                  <c:v>731</c:v>
                </c:pt>
                <c:pt idx="748" formatCode="0">
                  <c:v>780</c:v>
                </c:pt>
                <c:pt idx="749" formatCode="0">
                  <c:v>897</c:v>
                </c:pt>
                <c:pt idx="750" formatCode="0">
                  <c:v>954</c:v>
                </c:pt>
                <c:pt idx="751" formatCode="0">
                  <c:v>703</c:v>
                </c:pt>
                <c:pt idx="752" formatCode="0">
                  <c:v>681</c:v>
                </c:pt>
                <c:pt idx="753" formatCode="0">
                  <c:v>296</c:v>
                </c:pt>
                <c:pt idx="754" formatCode="0">
                  <c:v>784</c:v>
                </c:pt>
                <c:pt idx="755" formatCode="0">
                  <c:v>862</c:v>
                </c:pt>
                <c:pt idx="756" formatCode="0">
                  <c:v>617</c:v>
                </c:pt>
                <c:pt idx="757" formatCode="0">
                  <c:v>1021</c:v>
                </c:pt>
                <c:pt idx="758" formatCode="0">
                  <c:v>712</c:v>
                </c:pt>
                <c:pt idx="759" formatCode="0">
                  <c:v>617</c:v>
                </c:pt>
                <c:pt idx="760" formatCode="0">
                  <c:v>695</c:v>
                </c:pt>
                <c:pt idx="761" formatCode="0">
                  <c:v>790</c:v>
                </c:pt>
                <c:pt idx="762" formatCode="0">
                  <c:v>676</c:v>
                </c:pt>
                <c:pt idx="763" formatCode="0">
                  <c:v>851</c:v>
                </c:pt>
                <c:pt idx="764" formatCode="0">
                  <c:v>939</c:v>
                </c:pt>
                <c:pt idx="765" formatCode="0">
                  <c:v>424</c:v>
                </c:pt>
                <c:pt idx="766" formatCode="0">
                  <c:v>597</c:v>
                </c:pt>
                <c:pt idx="767" formatCode="0">
                  <c:v>594</c:v>
                </c:pt>
                <c:pt idx="768" formatCode="0">
                  <c:v>643</c:v>
                </c:pt>
                <c:pt idx="769" formatCode="0">
                  <c:v>764</c:v>
                </c:pt>
                <c:pt idx="770" formatCode="0">
                  <c:v>793</c:v>
                </c:pt>
                <c:pt idx="771" formatCode="0">
                  <c:v>850</c:v>
                </c:pt>
                <c:pt idx="772" formatCode="0">
                  <c:v>717</c:v>
                </c:pt>
                <c:pt idx="773" formatCode="0">
                  <c:v>698</c:v>
                </c:pt>
                <c:pt idx="774" formatCode="0">
                  <c:v>697</c:v>
                </c:pt>
                <c:pt idx="775" formatCode="0">
                  <c:v>1152</c:v>
                </c:pt>
                <c:pt idx="776" formatCode="0">
                  <c:v>1269</c:v>
                </c:pt>
                <c:pt idx="777" formatCode="0">
                  <c:v>1581</c:v>
                </c:pt>
                <c:pt idx="778" formatCode="0">
                  <c:v>1199</c:v>
                </c:pt>
                <c:pt idx="779" formatCode="0">
                  <c:v>708</c:v>
                </c:pt>
                <c:pt idx="780" formatCode="0">
                  <c:v>687</c:v>
                </c:pt>
                <c:pt idx="781" formatCode="0">
                  <c:v>805</c:v>
                </c:pt>
                <c:pt idx="782" formatCode="0">
                  <c:v>868</c:v>
                </c:pt>
                <c:pt idx="783" formatCode="0">
                  <c:v>998</c:v>
                </c:pt>
                <c:pt idx="784" formatCode="0">
                  <c:v>1136</c:v>
                </c:pt>
                <c:pt idx="785" formatCode="0">
                  <c:v>775</c:v>
                </c:pt>
                <c:pt idx="786" formatCode="0">
                  <c:v>776</c:v>
                </c:pt>
                <c:pt idx="787" formatCode="0">
                  <c:v>762</c:v>
                </c:pt>
                <c:pt idx="788" formatCode="0">
                  <c:v>833</c:v>
                </c:pt>
                <c:pt idx="789" formatCode="0">
                  <c:v>926</c:v>
                </c:pt>
                <c:pt idx="790" formatCode="0">
                  <c:v>808</c:v>
                </c:pt>
                <c:pt idx="791" formatCode="0">
                  <c:v>1054</c:v>
                </c:pt>
                <c:pt idx="792" formatCode="0">
                  <c:v>834</c:v>
                </c:pt>
                <c:pt idx="793" formatCode="0">
                  <c:v>749</c:v>
                </c:pt>
                <c:pt idx="794" formatCode="0">
                  <c:v>755</c:v>
                </c:pt>
                <c:pt idx="795" formatCode="0">
                  <c:v>705</c:v>
                </c:pt>
                <c:pt idx="796" formatCode="0">
                  <c:v>767</c:v>
                </c:pt>
                <c:pt idx="797" formatCode="0">
                  <c:v>571</c:v>
                </c:pt>
                <c:pt idx="798" formatCode="0">
                  <c:v>819</c:v>
                </c:pt>
                <c:pt idx="799" formatCode="0">
                  <c:v>635</c:v>
                </c:pt>
                <c:pt idx="800" formatCode="0">
                  <c:v>634</c:v>
                </c:pt>
                <c:pt idx="801" formatCode="0">
                  <c:v>617</c:v>
                </c:pt>
                <c:pt idx="802" formatCode="0">
                  <c:v>648</c:v>
                </c:pt>
                <c:pt idx="803" formatCode="0">
                  <c:v>747</c:v>
                </c:pt>
                <c:pt idx="804" formatCode="0">
                  <c:v>836</c:v>
                </c:pt>
                <c:pt idx="805" formatCode="0">
                  <c:v>713</c:v>
                </c:pt>
                <c:pt idx="806" formatCode="0">
                  <c:v>770</c:v>
                </c:pt>
                <c:pt idx="807" formatCode="0">
                  <c:v>560</c:v>
                </c:pt>
                <c:pt idx="808" formatCode="0">
                  <c:v>576</c:v>
                </c:pt>
                <c:pt idx="809" formatCode="0">
                  <c:v>373</c:v>
                </c:pt>
                <c:pt idx="810" formatCode="0">
                  <c:v>755</c:v>
                </c:pt>
                <c:pt idx="811" formatCode="0">
                  <c:v>701</c:v>
                </c:pt>
                <c:pt idx="812" formatCode="0">
                  <c:v>826</c:v>
                </c:pt>
                <c:pt idx="813" formatCode="0">
                  <c:v>707</c:v>
                </c:pt>
                <c:pt idx="814" formatCode="0">
                  <c:v>655</c:v>
                </c:pt>
                <c:pt idx="815" formatCode="0">
                  <c:v>603</c:v>
                </c:pt>
                <c:pt idx="816" formatCode="0">
                  <c:v>650</c:v>
                </c:pt>
                <c:pt idx="817" formatCode="0">
                  <c:v>680</c:v>
                </c:pt>
                <c:pt idx="818" formatCode="0">
                  <c:v>683</c:v>
                </c:pt>
                <c:pt idx="819" formatCode="0">
                  <c:v>810</c:v>
                </c:pt>
                <c:pt idx="820" formatCode="0">
                  <c:v>526</c:v>
                </c:pt>
                <c:pt idx="821" formatCode="0">
                  <c:v>602</c:v>
                </c:pt>
                <c:pt idx="822" formatCode="0">
                  <c:v>711</c:v>
                </c:pt>
                <c:pt idx="823" formatCode="0">
                  <c:v>656</c:v>
                </c:pt>
                <c:pt idx="824" formatCode="0">
                  <c:v>684</c:v>
                </c:pt>
                <c:pt idx="825" formatCode="0">
                  <c:v>319</c:v>
                </c:pt>
                <c:pt idx="826" formatCode="0">
                  <c:v>856</c:v>
                </c:pt>
                <c:pt idx="827" formatCode="0">
                  <c:v>685</c:v>
                </c:pt>
                <c:pt idx="828" formatCode="0">
                  <c:v>559</c:v>
                </c:pt>
                <c:pt idx="829" formatCode="0">
                  <c:v>601</c:v>
                </c:pt>
                <c:pt idx="830" formatCode="0">
                  <c:v>548</c:v>
                </c:pt>
                <c:pt idx="831" formatCode="0">
                  <c:v>698</c:v>
                </c:pt>
                <c:pt idx="832" formatCode="0">
                  <c:v>612</c:v>
                </c:pt>
                <c:pt idx="833" formatCode="0">
                  <c:v>625</c:v>
                </c:pt>
                <c:pt idx="834" formatCode="0">
                  <c:v>580</c:v>
                </c:pt>
                <c:pt idx="835" formatCode="0">
                  <c:v>545</c:v>
                </c:pt>
                <c:pt idx="836" formatCode="0">
                  <c:v>612</c:v>
                </c:pt>
                <c:pt idx="837" formatCode="0">
                  <c:v>566</c:v>
                </c:pt>
                <c:pt idx="838" formatCode="0">
                  <c:v>602</c:v>
                </c:pt>
                <c:pt idx="839" formatCode="0">
                  <c:v>642</c:v>
                </c:pt>
                <c:pt idx="840" formatCode="0">
                  <c:v>532</c:v>
                </c:pt>
                <c:pt idx="841" formatCode="0">
                  <c:v>475</c:v>
                </c:pt>
                <c:pt idx="842" formatCode="0">
                  <c:v>541</c:v>
                </c:pt>
                <c:pt idx="843" formatCode="0">
                  <c:v>571</c:v>
                </c:pt>
                <c:pt idx="844" formatCode="0">
                  <c:v>478</c:v>
                </c:pt>
                <c:pt idx="845" formatCode="0">
                  <c:v>499</c:v>
                </c:pt>
                <c:pt idx="846" formatCode="0">
                  <c:v>544</c:v>
                </c:pt>
                <c:pt idx="847" formatCode="0">
                  <c:v>571</c:v>
                </c:pt>
                <c:pt idx="848" formatCode="0">
                  <c:v>500</c:v>
                </c:pt>
                <c:pt idx="849" formatCode="0">
                  <c:v>565</c:v>
                </c:pt>
                <c:pt idx="850" formatCode="0">
                  <c:v>405</c:v>
                </c:pt>
                <c:pt idx="851" formatCode="0">
                  <c:v>599</c:v>
                </c:pt>
                <c:pt idx="852" formatCode="0">
                  <c:v>605</c:v>
                </c:pt>
                <c:pt idx="853" formatCode="0">
                  <c:v>632</c:v>
                </c:pt>
                <c:pt idx="854" formatCode="0">
                  <c:v>649</c:v>
                </c:pt>
                <c:pt idx="855" formatCode="0">
                  <c:v>558</c:v>
                </c:pt>
                <c:pt idx="856" formatCode="0">
                  <c:v>534</c:v>
                </c:pt>
                <c:pt idx="857" formatCode="0">
                  <c:v>576</c:v>
                </c:pt>
                <c:pt idx="858" formatCode="0">
                  <c:v>534</c:v>
                </c:pt>
                <c:pt idx="859" formatCode="0">
                  <c:v>578</c:v>
                </c:pt>
                <c:pt idx="860" formatCode="0">
                  <c:v>588</c:v>
                </c:pt>
                <c:pt idx="861" formatCode="0">
                  <c:v>597</c:v>
                </c:pt>
                <c:pt idx="862" formatCode="0">
                  <c:v>645</c:v>
                </c:pt>
                <c:pt idx="863" formatCode="0">
                  <c:v>560</c:v>
                </c:pt>
                <c:pt idx="864" formatCode="0">
                  <c:v>502</c:v>
                </c:pt>
                <c:pt idx="865" formatCode="0">
                  <c:v>482</c:v>
                </c:pt>
                <c:pt idx="866" formatCode="0">
                  <c:v>632</c:v>
                </c:pt>
                <c:pt idx="867" formatCode="0">
                  <c:v>475</c:v>
                </c:pt>
                <c:pt idx="868" formatCode="0">
                  <c:v>700</c:v>
                </c:pt>
                <c:pt idx="869" formatCode="0">
                  <c:v>623</c:v>
                </c:pt>
                <c:pt idx="870" formatCode="0">
                  <c:v>458</c:v>
                </c:pt>
                <c:pt idx="871" formatCode="0">
                  <c:v>515</c:v>
                </c:pt>
                <c:pt idx="872" formatCode="0">
                  <c:v>538</c:v>
                </c:pt>
                <c:pt idx="873" formatCode="0">
                  <c:v>489</c:v>
                </c:pt>
                <c:pt idx="874" formatCode="0">
                  <c:v>476</c:v>
                </c:pt>
                <c:pt idx="875" formatCode="0">
                  <c:v>573</c:v>
                </c:pt>
                <c:pt idx="876" formatCode="0">
                  <c:v>542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B30-44ED-8AE8-3BED0DB334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Weather!$O$3:$O$879</c15:sqref>
                        </c15:formulaRef>
                      </c:ext>
                    </c:extLst>
                    <c:numCache>
                      <c:formatCode>General</c:formatCode>
                      <c:ptCount val="877"/>
                      <c:pt idx="0">
                        <c:v>57.9</c:v>
                      </c:pt>
                      <c:pt idx="1">
                        <c:v>63.5</c:v>
                      </c:pt>
                      <c:pt idx="2">
                        <c:v>69</c:v>
                      </c:pt>
                      <c:pt idx="3">
                        <c:v>69.7</c:v>
                      </c:pt>
                      <c:pt idx="4">
                        <c:v>70.2</c:v>
                      </c:pt>
                      <c:pt idx="5">
                        <c:v>70.099999999999994</c:v>
                      </c:pt>
                      <c:pt idx="6">
                        <c:v>72.5</c:v>
                      </c:pt>
                      <c:pt idx="7">
                        <c:v>73.5</c:v>
                      </c:pt>
                      <c:pt idx="8">
                        <c:v>72.599999999999994</c:v>
                      </c:pt>
                      <c:pt idx="9">
                        <c:v>72.599999999999994</c:v>
                      </c:pt>
                      <c:pt idx="10">
                        <c:v>74.400000000000006</c:v>
                      </c:pt>
                      <c:pt idx="11">
                        <c:v>73.8</c:v>
                      </c:pt>
                      <c:pt idx="12">
                        <c:v>76.900000000000006</c:v>
                      </c:pt>
                      <c:pt idx="13">
                        <c:v>76.8</c:v>
                      </c:pt>
                      <c:pt idx="14">
                        <c:v>71.5</c:v>
                      </c:pt>
                      <c:pt idx="15">
                        <c:v>72.099999999999994</c:v>
                      </c:pt>
                      <c:pt idx="16">
                        <c:v>76.8</c:v>
                      </c:pt>
                      <c:pt idx="17">
                        <c:v>77.400000000000006</c:v>
                      </c:pt>
                      <c:pt idx="18">
                        <c:v>78</c:v>
                      </c:pt>
                      <c:pt idx="19">
                        <c:v>75.099999999999994</c:v>
                      </c:pt>
                      <c:pt idx="20">
                        <c:v>79.2</c:v>
                      </c:pt>
                      <c:pt idx="21">
                        <c:v>80.099999999999994</c:v>
                      </c:pt>
                      <c:pt idx="22">
                        <c:v>78.099999999999994</c:v>
                      </c:pt>
                      <c:pt idx="23">
                        <c:v>77.7</c:v>
                      </c:pt>
                      <c:pt idx="24">
                        <c:v>74.3</c:v>
                      </c:pt>
                      <c:pt idx="25">
                        <c:v>65</c:v>
                      </c:pt>
                      <c:pt idx="26">
                        <c:v>68.3</c:v>
                      </c:pt>
                      <c:pt idx="27">
                        <c:v>71.3</c:v>
                      </c:pt>
                      <c:pt idx="28">
                        <c:v>70.900000000000006</c:v>
                      </c:pt>
                      <c:pt idx="29">
                        <c:v>71.7</c:v>
                      </c:pt>
                      <c:pt idx="30">
                        <c:v>73.5</c:v>
                      </c:pt>
                      <c:pt idx="31">
                        <c:v>78.3</c:v>
                      </c:pt>
                      <c:pt idx="32">
                        <c:v>79.3</c:v>
                      </c:pt>
                      <c:pt idx="33">
                        <c:v>79.5</c:v>
                      </c:pt>
                      <c:pt idx="34">
                        <c:v>71.5</c:v>
                      </c:pt>
                      <c:pt idx="35">
                        <c:v>71.7</c:v>
                      </c:pt>
                      <c:pt idx="36">
                        <c:v>80.3</c:v>
                      </c:pt>
                      <c:pt idx="37">
                        <c:v>71.2</c:v>
                      </c:pt>
                      <c:pt idx="38">
                        <c:v>64.2</c:v>
                      </c:pt>
                      <c:pt idx="39">
                        <c:v>62.2</c:v>
                      </c:pt>
                      <c:pt idx="40">
                        <c:v>66.3</c:v>
                      </c:pt>
                      <c:pt idx="41">
                        <c:v>73.3</c:v>
                      </c:pt>
                      <c:pt idx="42">
                        <c:v>73.5</c:v>
                      </c:pt>
                      <c:pt idx="43">
                        <c:v>79.7</c:v>
                      </c:pt>
                      <c:pt idx="44">
                        <c:v>72.900000000000006</c:v>
                      </c:pt>
                      <c:pt idx="45">
                        <c:v>74.7</c:v>
                      </c:pt>
                      <c:pt idx="46">
                        <c:v>76.5</c:v>
                      </c:pt>
                      <c:pt idx="47">
                        <c:v>78.099999999999994</c:v>
                      </c:pt>
                      <c:pt idx="48">
                        <c:v>74.8</c:v>
                      </c:pt>
                      <c:pt idx="49">
                        <c:v>76.5</c:v>
                      </c:pt>
                      <c:pt idx="50">
                        <c:v>74.7</c:v>
                      </c:pt>
                      <c:pt idx="51">
                        <c:v>72</c:v>
                      </c:pt>
                      <c:pt idx="52">
                        <c:v>71.099999999999994</c:v>
                      </c:pt>
                      <c:pt idx="53">
                        <c:v>68.8</c:v>
                      </c:pt>
                      <c:pt idx="54">
                        <c:v>69.5</c:v>
                      </c:pt>
                      <c:pt idx="55">
                        <c:v>71.3</c:v>
                      </c:pt>
                      <c:pt idx="56">
                        <c:v>72.8</c:v>
                      </c:pt>
                      <c:pt idx="57">
                        <c:v>75.099999999999994</c:v>
                      </c:pt>
                      <c:pt idx="58">
                        <c:v>76.2</c:v>
                      </c:pt>
                      <c:pt idx="59">
                        <c:v>78.599999999999994</c:v>
                      </c:pt>
                      <c:pt idx="60">
                        <c:v>78.3</c:v>
                      </c:pt>
                      <c:pt idx="61">
                        <c:v>71</c:v>
                      </c:pt>
                      <c:pt idx="62">
                        <c:v>71.7</c:v>
                      </c:pt>
                      <c:pt idx="63">
                        <c:v>66.400000000000006</c:v>
                      </c:pt>
                      <c:pt idx="64">
                        <c:v>71.599999999999994</c:v>
                      </c:pt>
                      <c:pt idx="65">
                        <c:v>74.2</c:v>
                      </c:pt>
                      <c:pt idx="66">
                        <c:v>75.2</c:v>
                      </c:pt>
                      <c:pt idx="67">
                        <c:v>78.8</c:v>
                      </c:pt>
                      <c:pt idx="68">
                        <c:v>77.599999999999994</c:v>
                      </c:pt>
                      <c:pt idx="69">
                        <c:v>75.900000000000006</c:v>
                      </c:pt>
                      <c:pt idx="70">
                        <c:v>79.2</c:v>
                      </c:pt>
                      <c:pt idx="71">
                        <c:v>79.3</c:v>
                      </c:pt>
                      <c:pt idx="72">
                        <c:v>77.099999999999994</c:v>
                      </c:pt>
                      <c:pt idx="73">
                        <c:v>80.099999999999994</c:v>
                      </c:pt>
                      <c:pt idx="74">
                        <c:v>79.400000000000006</c:v>
                      </c:pt>
                      <c:pt idx="75">
                        <c:v>82</c:v>
                      </c:pt>
                      <c:pt idx="76">
                        <c:v>84.2</c:v>
                      </c:pt>
                      <c:pt idx="77">
                        <c:v>81.7</c:v>
                      </c:pt>
                      <c:pt idx="78">
                        <c:v>82.6</c:v>
                      </c:pt>
                      <c:pt idx="79">
                        <c:v>81.7</c:v>
                      </c:pt>
                      <c:pt idx="80">
                        <c:v>79.400000000000006</c:v>
                      </c:pt>
                      <c:pt idx="81">
                        <c:v>81.2</c:v>
                      </c:pt>
                      <c:pt idx="82">
                        <c:v>80.5</c:v>
                      </c:pt>
                      <c:pt idx="83">
                        <c:v>81</c:v>
                      </c:pt>
                      <c:pt idx="84">
                        <c:v>81</c:v>
                      </c:pt>
                      <c:pt idx="85">
                        <c:v>83.3</c:v>
                      </c:pt>
                      <c:pt idx="86">
                        <c:v>82.8</c:v>
                      </c:pt>
                      <c:pt idx="87">
                        <c:v>83.5</c:v>
                      </c:pt>
                      <c:pt idx="88">
                        <c:v>81.099999999999994</c:v>
                      </c:pt>
                      <c:pt idx="89">
                        <c:v>82.3</c:v>
                      </c:pt>
                      <c:pt idx="90">
                        <c:v>84.5</c:v>
                      </c:pt>
                      <c:pt idx="91">
                        <c:v>82.3</c:v>
                      </c:pt>
                      <c:pt idx="92">
                        <c:v>80.900000000000006</c:v>
                      </c:pt>
                      <c:pt idx="93">
                        <c:v>81</c:v>
                      </c:pt>
                      <c:pt idx="94">
                        <c:v>85.1</c:v>
                      </c:pt>
                      <c:pt idx="95">
                        <c:v>82.8</c:v>
                      </c:pt>
                      <c:pt idx="96">
                        <c:v>82.2</c:v>
                      </c:pt>
                      <c:pt idx="97">
                        <c:v>83.2</c:v>
                      </c:pt>
                      <c:pt idx="98">
                        <c:v>83.9</c:v>
                      </c:pt>
                      <c:pt idx="99">
                        <c:v>84.8</c:v>
                      </c:pt>
                      <c:pt idx="100">
                        <c:v>85.1</c:v>
                      </c:pt>
                      <c:pt idx="101">
                        <c:v>85.5</c:v>
                      </c:pt>
                      <c:pt idx="102">
                        <c:v>82.5</c:v>
                      </c:pt>
                      <c:pt idx="103">
                        <c:v>84.8</c:v>
                      </c:pt>
                      <c:pt idx="104">
                        <c:v>84.4</c:v>
                      </c:pt>
                      <c:pt idx="105">
                        <c:v>84.1</c:v>
                      </c:pt>
                      <c:pt idx="106">
                        <c:v>82.8</c:v>
                      </c:pt>
                      <c:pt idx="107">
                        <c:v>78.900000000000006</c:v>
                      </c:pt>
                      <c:pt idx="108">
                        <c:v>81.5</c:v>
                      </c:pt>
                      <c:pt idx="109">
                        <c:v>77.599999999999994</c:v>
                      </c:pt>
                      <c:pt idx="110">
                        <c:v>83.2</c:v>
                      </c:pt>
                      <c:pt idx="111">
                        <c:v>85.1</c:v>
                      </c:pt>
                      <c:pt idx="112">
                        <c:v>86.1</c:v>
                      </c:pt>
                      <c:pt idx="113">
                        <c:v>86.4</c:v>
                      </c:pt>
                      <c:pt idx="114">
                        <c:v>86.3</c:v>
                      </c:pt>
                      <c:pt idx="115">
                        <c:v>86.9</c:v>
                      </c:pt>
                      <c:pt idx="116">
                        <c:v>88.6</c:v>
                      </c:pt>
                      <c:pt idx="117">
                        <c:v>83.9</c:v>
                      </c:pt>
                      <c:pt idx="118">
                        <c:v>82</c:v>
                      </c:pt>
                      <c:pt idx="119">
                        <c:v>83.1</c:v>
                      </c:pt>
                      <c:pt idx="120">
                        <c:v>82.1</c:v>
                      </c:pt>
                      <c:pt idx="121">
                        <c:v>78.8</c:v>
                      </c:pt>
                      <c:pt idx="122">
                        <c:v>80.5</c:v>
                      </c:pt>
                      <c:pt idx="123">
                        <c:v>86.2</c:v>
                      </c:pt>
                      <c:pt idx="124">
                        <c:v>87.8</c:v>
                      </c:pt>
                      <c:pt idx="125">
                        <c:v>87.2</c:v>
                      </c:pt>
                      <c:pt idx="126">
                        <c:v>90.5</c:v>
                      </c:pt>
                      <c:pt idx="127">
                        <c:v>90.2</c:v>
                      </c:pt>
                      <c:pt idx="128">
                        <c:v>87.7</c:v>
                      </c:pt>
                      <c:pt idx="129">
                        <c:v>87.3</c:v>
                      </c:pt>
                      <c:pt idx="130">
                        <c:v>84.1</c:v>
                      </c:pt>
                      <c:pt idx="131">
                        <c:v>79.400000000000006</c:v>
                      </c:pt>
                      <c:pt idx="132">
                        <c:v>86.4</c:v>
                      </c:pt>
                      <c:pt idx="133">
                        <c:v>87.5</c:v>
                      </c:pt>
                      <c:pt idx="134">
                        <c:v>85.3</c:v>
                      </c:pt>
                      <c:pt idx="135">
                        <c:v>86.5</c:v>
                      </c:pt>
                      <c:pt idx="136">
                        <c:v>87.2</c:v>
                      </c:pt>
                      <c:pt idx="137">
                        <c:v>87.5</c:v>
                      </c:pt>
                      <c:pt idx="138">
                        <c:v>84.4</c:v>
                      </c:pt>
                      <c:pt idx="139">
                        <c:v>82.1</c:v>
                      </c:pt>
                      <c:pt idx="140">
                        <c:v>83.1</c:v>
                      </c:pt>
                      <c:pt idx="141">
                        <c:v>79.900000000000006</c:v>
                      </c:pt>
                      <c:pt idx="142">
                        <c:v>79.8</c:v>
                      </c:pt>
                      <c:pt idx="143">
                        <c:v>81.099999999999994</c:v>
                      </c:pt>
                      <c:pt idx="144">
                        <c:v>84.7</c:v>
                      </c:pt>
                      <c:pt idx="145">
                        <c:v>86.7</c:v>
                      </c:pt>
                      <c:pt idx="146">
                        <c:v>86.1</c:v>
                      </c:pt>
                      <c:pt idx="147">
                        <c:v>86.4</c:v>
                      </c:pt>
                      <c:pt idx="148">
                        <c:v>84.2</c:v>
                      </c:pt>
                      <c:pt idx="149">
                        <c:v>85.2</c:v>
                      </c:pt>
                      <c:pt idx="150">
                        <c:v>86.6</c:v>
                      </c:pt>
                      <c:pt idx="151">
                        <c:v>85</c:v>
                      </c:pt>
                      <c:pt idx="152">
                        <c:v>84.7</c:v>
                      </c:pt>
                      <c:pt idx="153">
                        <c:v>84.8</c:v>
                      </c:pt>
                      <c:pt idx="154">
                        <c:v>82</c:v>
                      </c:pt>
                      <c:pt idx="155">
                        <c:v>81.8</c:v>
                      </c:pt>
                      <c:pt idx="156">
                        <c:v>84.6</c:v>
                      </c:pt>
                      <c:pt idx="157">
                        <c:v>84.7</c:v>
                      </c:pt>
                      <c:pt idx="158">
                        <c:v>82.5</c:v>
                      </c:pt>
                      <c:pt idx="159">
                        <c:v>81.7</c:v>
                      </c:pt>
                      <c:pt idx="160">
                        <c:v>83.2</c:v>
                      </c:pt>
                      <c:pt idx="161">
                        <c:v>83.1</c:v>
                      </c:pt>
                      <c:pt idx="162">
                        <c:v>83.4</c:v>
                      </c:pt>
                      <c:pt idx="163">
                        <c:v>83</c:v>
                      </c:pt>
                      <c:pt idx="164">
                        <c:v>86.2</c:v>
                      </c:pt>
                      <c:pt idx="165">
                        <c:v>84.9</c:v>
                      </c:pt>
                      <c:pt idx="166">
                        <c:v>81.5</c:v>
                      </c:pt>
                      <c:pt idx="167">
                        <c:v>82.4</c:v>
                      </c:pt>
                      <c:pt idx="168">
                        <c:v>83.6</c:v>
                      </c:pt>
                      <c:pt idx="169">
                        <c:v>82.4</c:v>
                      </c:pt>
                      <c:pt idx="170">
                        <c:v>82</c:v>
                      </c:pt>
                      <c:pt idx="171">
                        <c:v>85</c:v>
                      </c:pt>
                      <c:pt idx="172">
                        <c:v>85.5</c:v>
                      </c:pt>
                      <c:pt idx="173">
                        <c:v>81.900000000000006</c:v>
                      </c:pt>
                      <c:pt idx="174">
                        <c:v>81.8</c:v>
                      </c:pt>
                      <c:pt idx="175">
                        <c:v>83.4</c:v>
                      </c:pt>
                      <c:pt idx="176">
                        <c:v>81</c:v>
                      </c:pt>
                      <c:pt idx="177">
                        <c:v>84.9</c:v>
                      </c:pt>
                      <c:pt idx="178">
                        <c:v>85.6</c:v>
                      </c:pt>
                      <c:pt idx="179">
                        <c:v>85</c:v>
                      </c:pt>
                      <c:pt idx="180">
                        <c:v>85.2</c:v>
                      </c:pt>
                      <c:pt idx="181">
                        <c:v>84.6</c:v>
                      </c:pt>
                      <c:pt idx="182">
                        <c:v>85.8</c:v>
                      </c:pt>
                      <c:pt idx="183">
                        <c:v>83.7</c:v>
                      </c:pt>
                      <c:pt idx="184">
                        <c:v>83</c:v>
                      </c:pt>
                      <c:pt idx="185">
                        <c:v>81.7</c:v>
                      </c:pt>
                      <c:pt idx="186">
                        <c:v>83.4</c:v>
                      </c:pt>
                      <c:pt idx="187">
                        <c:v>85</c:v>
                      </c:pt>
                      <c:pt idx="188">
                        <c:v>82.8</c:v>
                      </c:pt>
                      <c:pt idx="189">
                        <c:v>80.5</c:v>
                      </c:pt>
                      <c:pt idx="190">
                        <c:v>84.4</c:v>
                      </c:pt>
                      <c:pt idx="191">
                        <c:v>83</c:v>
                      </c:pt>
                      <c:pt idx="192">
                        <c:v>82.4</c:v>
                      </c:pt>
                      <c:pt idx="193">
                        <c:v>81.3</c:v>
                      </c:pt>
                      <c:pt idx="194">
                        <c:v>78.8</c:v>
                      </c:pt>
                      <c:pt idx="195">
                        <c:v>78.7</c:v>
                      </c:pt>
                      <c:pt idx="196">
                        <c:v>73</c:v>
                      </c:pt>
                      <c:pt idx="197">
                        <c:v>71.8</c:v>
                      </c:pt>
                      <c:pt idx="198">
                        <c:v>71</c:v>
                      </c:pt>
                      <c:pt idx="199">
                        <c:v>74.3</c:v>
                      </c:pt>
                      <c:pt idx="200">
                        <c:v>79.099999999999994</c:v>
                      </c:pt>
                      <c:pt idx="201">
                        <c:v>75.400000000000006</c:v>
                      </c:pt>
                      <c:pt idx="202">
                        <c:v>74.099999999999994</c:v>
                      </c:pt>
                      <c:pt idx="203">
                        <c:v>77.099999999999994</c:v>
                      </c:pt>
                      <c:pt idx="204">
                        <c:v>79.5</c:v>
                      </c:pt>
                      <c:pt idx="205">
                        <c:v>78</c:v>
                      </c:pt>
                      <c:pt idx="206">
                        <c:v>71.7</c:v>
                      </c:pt>
                      <c:pt idx="207">
                        <c:v>68.400000000000006</c:v>
                      </c:pt>
                      <c:pt idx="208">
                        <c:v>73.7</c:v>
                      </c:pt>
                      <c:pt idx="209">
                        <c:v>71.8</c:v>
                      </c:pt>
                      <c:pt idx="210">
                        <c:v>68.900000000000006</c:v>
                      </c:pt>
                      <c:pt idx="211">
                        <c:v>69.400000000000006</c:v>
                      </c:pt>
                      <c:pt idx="212">
                        <c:v>71.900000000000006</c:v>
                      </c:pt>
                      <c:pt idx="213">
                        <c:v>75.5</c:v>
                      </c:pt>
                      <c:pt idx="214">
                        <c:v>80</c:v>
                      </c:pt>
                      <c:pt idx="215">
                        <c:v>81.400000000000006</c:v>
                      </c:pt>
                      <c:pt idx="216">
                        <c:v>81.2</c:v>
                      </c:pt>
                      <c:pt idx="217">
                        <c:v>79.099999999999994</c:v>
                      </c:pt>
                      <c:pt idx="218">
                        <c:v>78.599999999999994</c:v>
                      </c:pt>
                      <c:pt idx="219">
                        <c:v>78.900000000000006</c:v>
                      </c:pt>
                      <c:pt idx="220">
                        <c:v>78.3</c:v>
                      </c:pt>
                      <c:pt idx="221">
                        <c:v>74.2</c:v>
                      </c:pt>
                      <c:pt idx="222">
                        <c:v>76.5</c:v>
                      </c:pt>
                      <c:pt idx="223">
                        <c:v>69.2</c:v>
                      </c:pt>
                      <c:pt idx="224">
                        <c:v>68.400000000000006</c:v>
                      </c:pt>
                      <c:pt idx="225">
                        <c:v>73.8</c:v>
                      </c:pt>
                      <c:pt idx="226">
                        <c:v>76.2</c:v>
                      </c:pt>
                      <c:pt idx="227">
                        <c:v>76.900000000000006</c:v>
                      </c:pt>
                      <c:pt idx="228">
                        <c:v>78.099999999999994</c:v>
                      </c:pt>
                      <c:pt idx="229">
                        <c:v>78.599999999999994</c:v>
                      </c:pt>
                      <c:pt idx="230">
                        <c:v>77.3</c:v>
                      </c:pt>
                      <c:pt idx="231">
                        <c:v>73.400000000000006</c:v>
                      </c:pt>
                      <c:pt idx="232">
                        <c:v>66.8</c:v>
                      </c:pt>
                      <c:pt idx="233">
                        <c:v>72.900000000000006</c:v>
                      </c:pt>
                      <c:pt idx="234">
                        <c:v>78.3</c:v>
                      </c:pt>
                      <c:pt idx="235">
                        <c:v>77.400000000000006</c:v>
                      </c:pt>
                      <c:pt idx="236">
                        <c:v>64.8</c:v>
                      </c:pt>
                      <c:pt idx="237">
                        <c:v>57.6</c:v>
                      </c:pt>
                      <c:pt idx="238">
                        <c:v>60.9</c:v>
                      </c:pt>
                      <c:pt idx="239">
                        <c:v>65.3</c:v>
                      </c:pt>
                      <c:pt idx="240">
                        <c:v>60.4</c:v>
                      </c:pt>
                      <c:pt idx="241">
                        <c:v>58.2</c:v>
                      </c:pt>
                      <c:pt idx="242">
                        <c:v>61.7</c:v>
                      </c:pt>
                      <c:pt idx="243">
                        <c:v>65.5</c:v>
                      </c:pt>
                      <c:pt idx="244">
                        <c:v>70.3</c:v>
                      </c:pt>
                      <c:pt idx="245">
                        <c:v>70.5</c:v>
                      </c:pt>
                      <c:pt idx="247">
                        <c:v>75.7</c:v>
                      </c:pt>
                      <c:pt idx="248">
                        <c:v>74.900000000000006</c:v>
                      </c:pt>
                      <c:pt idx="249">
                        <c:v>74.400000000000006</c:v>
                      </c:pt>
                      <c:pt idx="250">
                        <c:v>69.7</c:v>
                      </c:pt>
                      <c:pt idx="251">
                        <c:v>69.3</c:v>
                      </c:pt>
                      <c:pt idx="252">
                        <c:v>71</c:v>
                      </c:pt>
                      <c:pt idx="253">
                        <c:v>71.3</c:v>
                      </c:pt>
                      <c:pt idx="254">
                        <c:v>63.1</c:v>
                      </c:pt>
                      <c:pt idx="255">
                        <c:v>64.400000000000006</c:v>
                      </c:pt>
                      <c:pt idx="256">
                        <c:v>60.8</c:v>
                      </c:pt>
                      <c:pt idx="257">
                        <c:v>65.5</c:v>
                      </c:pt>
                      <c:pt idx="258">
                        <c:v>68.5</c:v>
                      </c:pt>
                      <c:pt idx="259">
                        <c:v>66.599999999999994</c:v>
                      </c:pt>
                      <c:pt idx="260">
                        <c:v>67.2</c:v>
                      </c:pt>
                      <c:pt idx="261">
                        <c:v>61</c:v>
                      </c:pt>
                      <c:pt idx="262">
                        <c:v>66.5</c:v>
                      </c:pt>
                      <c:pt idx="263">
                        <c:v>73</c:v>
                      </c:pt>
                      <c:pt idx="264">
                        <c:v>69.5</c:v>
                      </c:pt>
                      <c:pt idx="265">
                        <c:v>72.400000000000006</c:v>
                      </c:pt>
                      <c:pt idx="266">
                        <c:v>66.3</c:v>
                      </c:pt>
                      <c:pt idx="267">
                        <c:v>64</c:v>
                      </c:pt>
                      <c:pt idx="268">
                        <c:v>50.8</c:v>
                      </c:pt>
                      <c:pt idx="269">
                        <c:v>46.6</c:v>
                      </c:pt>
                      <c:pt idx="270">
                        <c:v>52.8</c:v>
                      </c:pt>
                      <c:pt idx="271">
                        <c:v>67.2</c:v>
                      </c:pt>
                      <c:pt idx="272">
                        <c:v>54.3</c:v>
                      </c:pt>
                      <c:pt idx="273">
                        <c:v>52.9</c:v>
                      </c:pt>
                      <c:pt idx="274">
                        <c:v>51.3</c:v>
                      </c:pt>
                      <c:pt idx="275">
                        <c:v>53.1</c:v>
                      </c:pt>
                      <c:pt idx="276">
                        <c:v>53.4</c:v>
                      </c:pt>
                      <c:pt idx="277">
                        <c:v>60.4</c:v>
                      </c:pt>
                      <c:pt idx="278">
                        <c:v>62.3</c:v>
                      </c:pt>
                      <c:pt idx="279">
                        <c:v>64.5</c:v>
                      </c:pt>
                      <c:pt idx="280">
                        <c:v>68.2</c:v>
                      </c:pt>
                      <c:pt idx="281">
                        <c:v>67.5</c:v>
                      </c:pt>
                      <c:pt idx="282">
                        <c:v>51</c:v>
                      </c:pt>
                      <c:pt idx="283">
                        <c:v>52.4</c:v>
                      </c:pt>
                      <c:pt idx="284">
                        <c:v>50.8</c:v>
                      </c:pt>
                      <c:pt idx="285">
                        <c:v>43.6</c:v>
                      </c:pt>
                      <c:pt idx="286">
                        <c:v>49.2</c:v>
                      </c:pt>
                      <c:pt idx="287">
                        <c:v>58.7</c:v>
                      </c:pt>
                      <c:pt idx="288">
                        <c:v>58.1</c:v>
                      </c:pt>
                      <c:pt idx="289">
                        <c:v>54.1</c:v>
                      </c:pt>
                      <c:pt idx="290">
                        <c:v>56.4</c:v>
                      </c:pt>
                      <c:pt idx="291">
                        <c:v>64.599999999999994</c:v>
                      </c:pt>
                      <c:pt idx="292">
                        <c:v>52.7</c:v>
                      </c:pt>
                      <c:pt idx="293">
                        <c:v>45.8</c:v>
                      </c:pt>
                      <c:pt idx="294">
                        <c:v>46.4</c:v>
                      </c:pt>
                      <c:pt idx="295">
                        <c:v>54.5</c:v>
                      </c:pt>
                      <c:pt idx="296">
                        <c:v>60.1</c:v>
                      </c:pt>
                      <c:pt idx="297">
                        <c:v>61.5</c:v>
                      </c:pt>
                      <c:pt idx="298">
                        <c:v>68.5</c:v>
                      </c:pt>
                      <c:pt idx="299">
                        <c:v>71</c:v>
                      </c:pt>
                      <c:pt idx="300">
                        <c:v>60.8</c:v>
                      </c:pt>
                      <c:pt idx="301">
                        <c:v>51.4</c:v>
                      </c:pt>
                      <c:pt idx="302">
                        <c:v>49.6</c:v>
                      </c:pt>
                      <c:pt idx="303">
                        <c:v>56.9</c:v>
                      </c:pt>
                      <c:pt idx="304">
                        <c:v>57.2</c:v>
                      </c:pt>
                      <c:pt idx="305">
                        <c:v>57.3</c:v>
                      </c:pt>
                      <c:pt idx="306">
                        <c:v>55.3</c:v>
                      </c:pt>
                      <c:pt idx="307">
                        <c:v>47.1</c:v>
                      </c:pt>
                      <c:pt idx="308">
                        <c:v>44.7</c:v>
                      </c:pt>
                      <c:pt idx="309">
                        <c:v>42.6</c:v>
                      </c:pt>
                      <c:pt idx="310">
                        <c:v>42.9</c:v>
                      </c:pt>
                      <c:pt idx="311">
                        <c:v>41.1</c:v>
                      </c:pt>
                      <c:pt idx="312">
                        <c:v>47.7</c:v>
                      </c:pt>
                      <c:pt idx="313">
                        <c:v>56.3</c:v>
                      </c:pt>
                      <c:pt idx="314">
                        <c:v>53.5</c:v>
                      </c:pt>
                      <c:pt idx="315">
                        <c:v>47.5</c:v>
                      </c:pt>
                      <c:pt idx="316">
                        <c:v>50.5</c:v>
                      </c:pt>
                      <c:pt idx="317">
                        <c:v>51.4</c:v>
                      </c:pt>
                      <c:pt idx="318">
                        <c:v>59.4</c:v>
                      </c:pt>
                      <c:pt idx="319">
                        <c:v>58.9</c:v>
                      </c:pt>
                      <c:pt idx="320">
                        <c:v>67</c:v>
                      </c:pt>
                      <c:pt idx="321">
                        <c:v>64.5</c:v>
                      </c:pt>
                      <c:pt idx="322">
                        <c:v>61.2</c:v>
                      </c:pt>
                      <c:pt idx="323">
                        <c:v>67.3</c:v>
                      </c:pt>
                      <c:pt idx="324">
                        <c:v>72.2</c:v>
                      </c:pt>
                      <c:pt idx="325">
                        <c:v>69</c:v>
                      </c:pt>
                      <c:pt idx="326">
                        <c:v>65.7</c:v>
                      </c:pt>
                      <c:pt idx="327">
                        <c:v>49.8</c:v>
                      </c:pt>
                      <c:pt idx="328">
                        <c:v>51.5</c:v>
                      </c:pt>
                      <c:pt idx="329">
                        <c:v>62.5</c:v>
                      </c:pt>
                      <c:pt idx="330">
                        <c:v>66.099999999999994</c:v>
                      </c:pt>
                      <c:pt idx="331">
                        <c:v>50.4</c:v>
                      </c:pt>
                      <c:pt idx="332">
                        <c:v>48</c:v>
                      </c:pt>
                      <c:pt idx="333">
                        <c:v>50.9</c:v>
                      </c:pt>
                      <c:pt idx="334">
                        <c:v>61.3</c:v>
                      </c:pt>
                      <c:pt idx="335">
                        <c:v>53.7</c:v>
                      </c:pt>
                      <c:pt idx="336">
                        <c:v>53.6</c:v>
                      </c:pt>
                      <c:pt idx="337">
                        <c:v>52.8</c:v>
                      </c:pt>
                      <c:pt idx="338">
                        <c:v>59.4</c:v>
                      </c:pt>
                      <c:pt idx="339">
                        <c:v>63</c:v>
                      </c:pt>
                      <c:pt idx="340">
                        <c:v>67.5</c:v>
                      </c:pt>
                      <c:pt idx="341">
                        <c:v>66.900000000000006</c:v>
                      </c:pt>
                      <c:pt idx="342">
                        <c:v>48.1</c:v>
                      </c:pt>
                      <c:pt idx="343">
                        <c:v>43.4</c:v>
                      </c:pt>
                      <c:pt idx="344">
                        <c:v>40.799999999999997</c:v>
                      </c:pt>
                      <c:pt idx="345">
                        <c:v>34.5</c:v>
                      </c:pt>
                      <c:pt idx="346">
                        <c:v>29.4</c:v>
                      </c:pt>
                      <c:pt idx="347">
                        <c:v>43.4</c:v>
                      </c:pt>
                      <c:pt idx="348">
                        <c:v>42.5</c:v>
                      </c:pt>
                      <c:pt idx="349">
                        <c:v>40.299999999999997</c:v>
                      </c:pt>
                      <c:pt idx="350">
                        <c:v>43.6</c:v>
                      </c:pt>
                      <c:pt idx="351">
                        <c:v>57.2</c:v>
                      </c:pt>
                      <c:pt idx="352">
                        <c:v>62.5</c:v>
                      </c:pt>
                      <c:pt idx="353">
                        <c:v>57.7</c:v>
                      </c:pt>
                      <c:pt idx="354">
                        <c:v>63.2</c:v>
                      </c:pt>
                      <c:pt idx="355">
                        <c:v>64.3</c:v>
                      </c:pt>
                      <c:pt idx="356">
                        <c:v>68.5</c:v>
                      </c:pt>
                      <c:pt idx="357">
                        <c:v>70.8</c:v>
                      </c:pt>
                      <c:pt idx="358">
                        <c:v>74.5</c:v>
                      </c:pt>
                      <c:pt idx="359">
                        <c:v>69.5</c:v>
                      </c:pt>
                      <c:pt idx="360">
                        <c:v>51.3</c:v>
                      </c:pt>
                      <c:pt idx="361">
                        <c:v>51</c:v>
                      </c:pt>
                      <c:pt idx="362">
                        <c:v>58.5</c:v>
                      </c:pt>
                      <c:pt idx="363">
                        <c:v>61.6</c:v>
                      </c:pt>
                      <c:pt idx="364">
                        <c:v>60.7</c:v>
                      </c:pt>
                      <c:pt idx="365">
                        <c:v>57.5</c:v>
                      </c:pt>
                      <c:pt idx="366">
                        <c:v>58.2</c:v>
                      </c:pt>
                      <c:pt idx="367">
                        <c:v>63</c:v>
                      </c:pt>
                      <c:pt idx="368">
                        <c:v>69.3</c:v>
                      </c:pt>
                      <c:pt idx="369">
                        <c:v>70.599999999999994</c:v>
                      </c:pt>
                      <c:pt idx="370">
                        <c:v>71.3</c:v>
                      </c:pt>
                      <c:pt idx="371">
                        <c:v>69.099999999999994</c:v>
                      </c:pt>
                      <c:pt idx="372">
                        <c:v>71.2</c:v>
                      </c:pt>
                      <c:pt idx="373">
                        <c:v>73.7</c:v>
                      </c:pt>
                      <c:pt idx="374">
                        <c:v>75.900000000000006</c:v>
                      </c:pt>
                      <c:pt idx="375">
                        <c:v>74.2</c:v>
                      </c:pt>
                      <c:pt idx="376">
                        <c:v>62.2</c:v>
                      </c:pt>
                      <c:pt idx="377">
                        <c:v>55.6</c:v>
                      </c:pt>
                      <c:pt idx="378">
                        <c:v>57.9</c:v>
                      </c:pt>
                      <c:pt idx="379">
                        <c:v>63.2</c:v>
                      </c:pt>
                      <c:pt idx="380">
                        <c:v>65.900000000000006</c:v>
                      </c:pt>
                      <c:pt idx="381">
                        <c:v>64.8</c:v>
                      </c:pt>
                      <c:pt idx="382">
                        <c:v>67.400000000000006</c:v>
                      </c:pt>
                      <c:pt idx="383">
                        <c:v>75.3</c:v>
                      </c:pt>
                      <c:pt idx="384">
                        <c:v>75.400000000000006</c:v>
                      </c:pt>
                      <c:pt idx="385">
                        <c:v>77.5</c:v>
                      </c:pt>
                      <c:pt idx="386">
                        <c:v>72.599999999999994</c:v>
                      </c:pt>
                      <c:pt idx="387">
                        <c:v>65</c:v>
                      </c:pt>
                      <c:pt idx="388">
                        <c:v>73.5</c:v>
                      </c:pt>
                      <c:pt idx="389">
                        <c:v>72.599999999999994</c:v>
                      </c:pt>
                      <c:pt idx="390">
                        <c:v>60</c:v>
                      </c:pt>
                      <c:pt idx="391">
                        <c:v>55</c:v>
                      </c:pt>
                      <c:pt idx="392">
                        <c:v>59.3</c:v>
                      </c:pt>
                      <c:pt idx="393">
                        <c:v>64.599999999999994</c:v>
                      </c:pt>
                      <c:pt idx="394">
                        <c:v>65.8</c:v>
                      </c:pt>
                      <c:pt idx="395">
                        <c:v>71.5</c:v>
                      </c:pt>
                      <c:pt idx="396">
                        <c:v>74.400000000000006</c:v>
                      </c:pt>
                      <c:pt idx="397">
                        <c:v>73.900000000000006</c:v>
                      </c:pt>
                      <c:pt idx="398">
                        <c:v>77</c:v>
                      </c:pt>
                      <c:pt idx="399">
                        <c:v>71.7</c:v>
                      </c:pt>
                      <c:pt idx="400">
                        <c:v>71.8</c:v>
                      </c:pt>
                      <c:pt idx="401">
                        <c:v>72</c:v>
                      </c:pt>
                      <c:pt idx="402">
                        <c:v>69.599999999999994</c:v>
                      </c:pt>
                      <c:pt idx="403">
                        <c:v>68.2</c:v>
                      </c:pt>
                      <c:pt idx="404">
                        <c:v>69.5</c:v>
                      </c:pt>
                      <c:pt idx="405">
                        <c:v>66.5</c:v>
                      </c:pt>
                      <c:pt idx="406">
                        <c:v>65.5</c:v>
                      </c:pt>
                      <c:pt idx="407">
                        <c:v>65.5</c:v>
                      </c:pt>
                      <c:pt idx="408">
                        <c:v>66.5</c:v>
                      </c:pt>
                      <c:pt idx="409">
                        <c:v>70.099999999999994</c:v>
                      </c:pt>
                      <c:pt idx="410">
                        <c:v>63.2</c:v>
                      </c:pt>
                      <c:pt idx="411">
                        <c:v>63</c:v>
                      </c:pt>
                      <c:pt idx="412">
                        <c:v>70.7</c:v>
                      </c:pt>
                      <c:pt idx="413">
                        <c:v>78.099999999999994</c:v>
                      </c:pt>
                      <c:pt idx="414">
                        <c:v>69.5</c:v>
                      </c:pt>
                      <c:pt idx="415">
                        <c:v>72.099999999999994</c:v>
                      </c:pt>
                      <c:pt idx="416">
                        <c:v>78.099999999999994</c:v>
                      </c:pt>
                      <c:pt idx="417">
                        <c:v>79.599999999999994</c:v>
                      </c:pt>
                      <c:pt idx="418">
                        <c:v>80</c:v>
                      </c:pt>
                      <c:pt idx="419">
                        <c:v>79</c:v>
                      </c:pt>
                      <c:pt idx="420">
                        <c:v>76.099999999999994</c:v>
                      </c:pt>
                      <c:pt idx="421">
                        <c:v>73.8</c:v>
                      </c:pt>
                      <c:pt idx="422">
                        <c:v>81.3</c:v>
                      </c:pt>
                      <c:pt idx="423">
                        <c:v>80.8</c:v>
                      </c:pt>
                      <c:pt idx="424">
                        <c:v>73.099999999999994</c:v>
                      </c:pt>
                      <c:pt idx="425">
                        <c:v>75.400000000000006</c:v>
                      </c:pt>
                      <c:pt idx="426">
                        <c:v>75.5</c:v>
                      </c:pt>
                      <c:pt idx="427">
                        <c:v>76.5</c:v>
                      </c:pt>
                      <c:pt idx="428">
                        <c:v>79.099999999999994</c:v>
                      </c:pt>
                      <c:pt idx="429">
                        <c:v>75.2</c:v>
                      </c:pt>
                      <c:pt idx="430">
                        <c:v>75.099999999999994</c:v>
                      </c:pt>
                      <c:pt idx="431">
                        <c:v>75</c:v>
                      </c:pt>
                      <c:pt idx="432">
                        <c:v>72.8</c:v>
                      </c:pt>
                      <c:pt idx="433">
                        <c:v>73.7</c:v>
                      </c:pt>
                      <c:pt idx="434">
                        <c:v>74</c:v>
                      </c:pt>
                      <c:pt idx="435">
                        <c:v>75.599999999999994</c:v>
                      </c:pt>
                      <c:pt idx="436">
                        <c:v>76.2</c:v>
                      </c:pt>
                      <c:pt idx="437">
                        <c:v>74.400000000000006</c:v>
                      </c:pt>
                      <c:pt idx="438">
                        <c:v>77.7</c:v>
                      </c:pt>
                      <c:pt idx="439">
                        <c:v>77.5</c:v>
                      </c:pt>
                      <c:pt idx="440">
                        <c:v>77.599999999999994</c:v>
                      </c:pt>
                      <c:pt idx="441">
                        <c:v>78.099999999999994</c:v>
                      </c:pt>
                      <c:pt idx="442">
                        <c:v>78.2</c:v>
                      </c:pt>
                      <c:pt idx="443">
                        <c:v>77.8</c:v>
                      </c:pt>
                      <c:pt idx="444">
                        <c:v>79.400000000000006</c:v>
                      </c:pt>
                      <c:pt idx="445">
                        <c:v>80.2</c:v>
                      </c:pt>
                      <c:pt idx="446">
                        <c:v>80.599999999999994</c:v>
                      </c:pt>
                      <c:pt idx="447">
                        <c:v>81</c:v>
                      </c:pt>
                      <c:pt idx="448">
                        <c:v>77.400000000000006</c:v>
                      </c:pt>
                      <c:pt idx="449">
                        <c:v>74.7</c:v>
                      </c:pt>
                      <c:pt idx="450">
                        <c:v>79.5</c:v>
                      </c:pt>
                      <c:pt idx="451">
                        <c:v>81</c:v>
                      </c:pt>
                      <c:pt idx="452">
                        <c:v>80</c:v>
                      </c:pt>
                      <c:pt idx="453">
                        <c:v>79.3</c:v>
                      </c:pt>
                      <c:pt idx="454">
                        <c:v>79.099999999999994</c:v>
                      </c:pt>
                      <c:pt idx="455">
                        <c:v>76.900000000000006</c:v>
                      </c:pt>
                      <c:pt idx="456">
                        <c:v>78.599999999999994</c:v>
                      </c:pt>
                      <c:pt idx="457">
                        <c:v>83</c:v>
                      </c:pt>
                      <c:pt idx="458">
                        <c:v>84.3</c:v>
                      </c:pt>
                      <c:pt idx="459">
                        <c:v>84.7</c:v>
                      </c:pt>
                      <c:pt idx="460">
                        <c:v>83.3</c:v>
                      </c:pt>
                      <c:pt idx="461">
                        <c:v>83.8</c:v>
                      </c:pt>
                      <c:pt idx="462">
                        <c:v>84.6</c:v>
                      </c:pt>
                      <c:pt idx="463">
                        <c:v>83.7</c:v>
                      </c:pt>
                      <c:pt idx="464">
                        <c:v>83.5</c:v>
                      </c:pt>
                      <c:pt idx="465">
                        <c:v>86.4</c:v>
                      </c:pt>
                      <c:pt idx="466">
                        <c:v>85.1</c:v>
                      </c:pt>
                      <c:pt idx="467">
                        <c:v>85.4</c:v>
                      </c:pt>
                      <c:pt idx="468">
                        <c:v>78.400000000000006</c:v>
                      </c:pt>
                      <c:pt idx="469">
                        <c:v>80.900000000000006</c:v>
                      </c:pt>
                      <c:pt idx="470">
                        <c:v>83</c:v>
                      </c:pt>
                      <c:pt idx="471">
                        <c:v>79.400000000000006</c:v>
                      </c:pt>
                      <c:pt idx="472">
                        <c:v>81</c:v>
                      </c:pt>
                      <c:pt idx="473">
                        <c:v>81.8</c:v>
                      </c:pt>
                      <c:pt idx="474">
                        <c:v>83.4</c:v>
                      </c:pt>
                      <c:pt idx="475">
                        <c:v>82.5</c:v>
                      </c:pt>
                      <c:pt idx="476">
                        <c:v>83.4</c:v>
                      </c:pt>
                      <c:pt idx="477">
                        <c:v>79.2</c:v>
                      </c:pt>
                      <c:pt idx="478">
                        <c:v>83.2</c:v>
                      </c:pt>
                      <c:pt idx="479">
                        <c:v>82.2</c:v>
                      </c:pt>
                      <c:pt idx="480">
                        <c:v>82.3</c:v>
                      </c:pt>
                      <c:pt idx="481">
                        <c:v>83.3</c:v>
                      </c:pt>
                      <c:pt idx="482">
                        <c:v>83.1</c:v>
                      </c:pt>
                      <c:pt idx="483">
                        <c:v>80.7</c:v>
                      </c:pt>
                      <c:pt idx="484">
                        <c:v>81.599999999999994</c:v>
                      </c:pt>
                      <c:pt idx="485">
                        <c:v>80.400000000000006</c:v>
                      </c:pt>
                      <c:pt idx="486">
                        <c:v>82.4</c:v>
                      </c:pt>
                      <c:pt idx="487">
                        <c:v>82.2</c:v>
                      </c:pt>
                      <c:pt idx="488">
                        <c:v>83</c:v>
                      </c:pt>
                      <c:pt idx="489">
                        <c:v>81.8</c:v>
                      </c:pt>
                      <c:pt idx="490">
                        <c:v>85.1</c:v>
                      </c:pt>
                      <c:pt idx="491">
                        <c:v>80.7</c:v>
                      </c:pt>
                      <c:pt idx="492">
                        <c:v>80.099999999999994</c:v>
                      </c:pt>
                      <c:pt idx="493">
                        <c:v>86</c:v>
                      </c:pt>
                      <c:pt idx="494">
                        <c:v>84.1</c:v>
                      </c:pt>
                      <c:pt idx="495">
                        <c:v>82.5</c:v>
                      </c:pt>
                      <c:pt idx="496">
                        <c:v>81.400000000000006</c:v>
                      </c:pt>
                      <c:pt idx="497">
                        <c:v>83.7</c:v>
                      </c:pt>
                      <c:pt idx="498">
                        <c:v>83.3</c:v>
                      </c:pt>
                      <c:pt idx="499">
                        <c:v>82.9</c:v>
                      </c:pt>
                      <c:pt idx="500">
                        <c:v>81.2</c:v>
                      </c:pt>
                      <c:pt idx="501">
                        <c:v>85.4</c:v>
                      </c:pt>
                      <c:pt idx="502">
                        <c:v>86.8</c:v>
                      </c:pt>
                      <c:pt idx="503">
                        <c:v>87.5</c:v>
                      </c:pt>
                      <c:pt idx="504">
                        <c:v>88.3</c:v>
                      </c:pt>
                      <c:pt idx="505">
                        <c:v>87.3</c:v>
                      </c:pt>
                      <c:pt idx="506">
                        <c:v>87.2</c:v>
                      </c:pt>
                      <c:pt idx="507">
                        <c:v>86.6</c:v>
                      </c:pt>
                      <c:pt idx="508">
                        <c:v>88.3</c:v>
                      </c:pt>
                      <c:pt idx="509">
                        <c:v>87.8</c:v>
                      </c:pt>
                      <c:pt idx="510">
                        <c:v>87.2</c:v>
                      </c:pt>
                      <c:pt idx="511">
                        <c:v>85.3</c:v>
                      </c:pt>
                      <c:pt idx="512">
                        <c:v>86.8</c:v>
                      </c:pt>
                      <c:pt idx="513">
                        <c:v>81</c:v>
                      </c:pt>
                      <c:pt idx="514">
                        <c:v>80.2</c:v>
                      </c:pt>
                      <c:pt idx="515">
                        <c:v>84.7</c:v>
                      </c:pt>
                      <c:pt idx="516">
                        <c:v>83.1</c:v>
                      </c:pt>
                      <c:pt idx="517">
                        <c:v>82.1</c:v>
                      </c:pt>
                      <c:pt idx="518">
                        <c:v>85.6</c:v>
                      </c:pt>
                      <c:pt idx="519">
                        <c:v>84.8</c:v>
                      </c:pt>
                      <c:pt idx="520">
                        <c:v>86.6</c:v>
                      </c:pt>
                      <c:pt idx="521">
                        <c:v>85.3</c:v>
                      </c:pt>
                      <c:pt idx="522">
                        <c:v>83.1</c:v>
                      </c:pt>
                      <c:pt idx="523">
                        <c:v>82.6</c:v>
                      </c:pt>
                      <c:pt idx="524">
                        <c:v>81.400000000000006</c:v>
                      </c:pt>
                      <c:pt idx="525">
                        <c:v>85.4</c:v>
                      </c:pt>
                      <c:pt idx="526">
                        <c:v>84.1</c:v>
                      </c:pt>
                      <c:pt idx="527">
                        <c:v>86</c:v>
                      </c:pt>
                      <c:pt idx="528">
                        <c:v>85.7</c:v>
                      </c:pt>
                      <c:pt idx="529">
                        <c:v>88.9</c:v>
                      </c:pt>
                      <c:pt idx="530">
                        <c:v>86.5</c:v>
                      </c:pt>
                      <c:pt idx="531">
                        <c:v>86.8</c:v>
                      </c:pt>
                      <c:pt idx="532">
                        <c:v>86.3</c:v>
                      </c:pt>
                      <c:pt idx="533">
                        <c:v>87.4</c:v>
                      </c:pt>
                      <c:pt idx="534">
                        <c:v>86.7</c:v>
                      </c:pt>
                      <c:pt idx="535">
                        <c:v>86.8</c:v>
                      </c:pt>
                      <c:pt idx="536">
                        <c:v>85.7</c:v>
                      </c:pt>
                      <c:pt idx="537">
                        <c:v>80.5</c:v>
                      </c:pt>
                      <c:pt idx="538">
                        <c:v>80.5</c:v>
                      </c:pt>
                      <c:pt idx="539">
                        <c:v>83.4</c:v>
                      </c:pt>
                      <c:pt idx="540">
                        <c:v>78.099999999999994</c:v>
                      </c:pt>
                      <c:pt idx="541">
                        <c:v>82</c:v>
                      </c:pt>
                      <c:pt idx="542">
                        <c:v>81.8</c:v>
                      </c:pt>
                      <c:pt idx="543">
                        <c:v>82.1</c:v>
                      </c:pt>
                      <c:pt idx="544">
                        <c:v>83.1</c:v>
                      </c:pt>
                      <c:pt idx="545">
                        <c:v>84.7</c:v>
                      </c:pt>
                      <c:pt idx="546">
                        <c:v>84.5</c:v>
                      </c:pt>
                      <c:pt idx="547">
                        <c:v>83.9</c:v>
                      </c:pt>
                      <c:pt idx="548">
                        <c:v>81.3</c:v>
                      </c:pt>
                      <c:pt idx="549">
                        <c:v>82.8</c:v>
                      </c:pt>
                      <c:pt idx="550">
                        <c:v>81.7</c:v>
                      </c:pt>
                      <c:pt idx="551">
                        <c:v>81.400000000000006</c:v>
                      </c:pt>
                      <c:pt idx="552">
                        <c:v>79.3</c:v>
                      </c:pt>
                      <c:pt idx="553">
                        <c:v>78.400000000000006</c:v>
                      </c:pt>
                      <c:pt idx="554">
                        <c:v>77.400000000000006</c:v>
                      </c:pt>
                      <c:pt idx="555">
                        <c:v>81.7</c:v>
                      </c:pt>
                      <c:pt idx="556">
                        <c:v>76.400000000000006</c:v>
                      </c:pt>
                      <c:pt idx="557">
                        <c:v>77.5</c:v>
                      </c:pt>
                      <c:pt idx="558">
                        <c:v>81.5</c:v>
                      </c:pt>
                      <c:pt idx="559">
                        <c:v>78.8</c:v>
                      </c:pt>
                      <c:pt idx="560">
                        <c:v>78.599999999999994</c:v>
                      </c:pt>
                      <c:pt idx="561">
                        <c:v>79</c:v>
                      </c:pt>
                      <c:pt idx="562">
                        <c:v>80.2</c:v>
                      </c:pt>
                      <c:pt idx="563">
                        <c:v>80.8</c:v>
                      </c:pt>
                      <c:pt idx="564">
                        <c:v>75.8</c:v>
                      </c:pt>
                      <c:pt idx="565">
                        <c:v>72.5</c:v>
                      </c:pt>
                      <c:pt idx="566">
                        <c:v>71.3</c:v>
                      </c:pt>
                      <c:pt idx="567">
                        <c:v>71.400000000000006</c:v>
                      </c:pt>
                      <c:pt idx="568">
                        <c:v>73.099999999999994</c:v>
                      </c:pt>
                      <c:pt idx="569">
                        <c:v>77.099999999999994</c:v>
                      </c:pt>
                      <c:pt idx="570">
                        <c:v>77.3</c:v>
                      </c:pt>
                      <c:pt idx="571">
                        <c:v>74.5</c:v>
                      </c:pt>
                      <c:pt idx="572">
                        <c:v>77.3</c:v>
                      </c:pt>
                      <c:pt idx="573">
                        <c:v>79.400000000000006</c:v>
                      </c:pt>
                      <c:pt idx="574">
                        <c:v>77.8</c:v>
                      </c:pt>
                      <c:pt idx="575">
                        <c:v>77.3</c:v>
                      </c:pt>
                      <c:pt idx="576">
                        <c:v>76.5</c:v>
                      </c:pt>
                      <c:pt idx="577">
                        <c:v>76.2</c:v>
                      </c:pt>
                      <c:pt idx="578">
                        <c:v>77.5</c:v>
                      </c:pt>
                      <c:pt idx="579">
                        <c:v>78</c:v>
                      </c:pt>
                      <c:pt idx="580">
                        <c:v>78.2</c:v>
                      </c:pt>
                      <c:pt idx="581">
                        <c:v>77.5</c:v>
                      </c:pt>
                      <c:pt idx="582">
                        <c:v>77.5</c:v>
                      </c:pt>
                      <c:pt idx="583">
                        <c:v>79.2</c:v>
                      </c:pt>
                      <c:pt idx="584">
                        <c:v>79.8</c:v>
                      </c:pt>
                      <c:pt idx="585">
                        <c:v>79.8</c:v>
                      </c:pt>
                      <c:pt idx="586">
                        <c:v>79.8</c:v>
                      </c:pt>
                      <c:pt idx="587">
                        <c:v>79.900000000000006</c:v>
                      </c:pt>
                      <c:pt idx="588">
                        <c:v>71.8</c:v>
                      </c:pt>
                      <c:pt idx="589">
                        <c:v>67.7</c:v>
                      </c:pt>
                      <c:pt idx="590">
                        <c:v>67.3</c:v>
                      </c:pt>
                      <c:pt idx="591">
                        <c:v>71.3</c:v>
                      </c:pt>
                      <c:pt idx="592">
                        <c:v>78.099999999999994</c:v>
                      </c:pt>
                      <c:pt idx="593">
                        <c:v>77.400000000000006</c:v>
                      </c:pt>
                      <c:pt idx="594">
                        <c:v>76.900000000000006</c:v>
                      </c:pt>
                      <c:pt idx="595">
                        <c:v>76.8</c:v>
                      </c:pt>
                      <c:pt idx="596">
                        <c:v>77.8</c:v>
                      </c:pt>
                      <c:pt idx="597">
                        <c:v>77.7</c:v>
                      </c:pt>
                      <c:pt idx="598">
                        <c:v>74.3</c:v>
                      </c:pt>
                      <c:pt idx="599">
                        <c:v>76</c:v>
                      </c:pt>
                      <c:pt idx="600">
                        <c:v>66.900000000000006</c:v>
                      </c:pt>
                      <c:pt idx="601">
                        <c:v>62.1</c:v>
                      </c:pt>
                      <c:pt idx="602">
                        <c:v>58.9</c:v>
                      </c:pt>
                      <c:pt idx="603">
                        <c:v>62.9</c:v>
                      </c:pt>
                      <c:pt idx="604">
                        <c:v>56.6</c:v>
                      </c:pt>
                      <c:pt idx="605">
                        <c:v>56.3</c:v>
                      </c:pt>
                      <c:pt idx="606">
                        <c:v>48.4</c:v>
                      </c:pt>
                      <c:pt idx="607">
                        <c:v>49</c:v>
                      </c:pt>
                      <c:pt idx="608">
                        <c:v>47.4</c:v>
                      </c:pt>
                      <c:pt idx="609">
                        <c:v>45.5</c:v>
                      </c:pt>
                      <c:pt idx="610">
                        <c:v>45.2</c:v>
                      </c:pt>
                      <c:pt idx="611">
                        <c:v>47.5</c:v>
                      </c:pt>
                      <c:pt idx="612">
                        <c:v>52.6</c:v>
                      </c:pt>
                      <c:pt idx="613">
                        <c:v>52.8</c:v>
                      </c:pt>
                      <c:pt idx="614">
                        <c:v>62.3</c:v>
                      </c:pt>
                      <c:pt idx="615">
                        <c:v>49.4</c:v>
                      </c:pt>
                      <c:pt idx="616">
                        <c:v>46.1</c:v>
                      </c:pt>
                      <c:pt idx="617">
                        <c:v>53</c:v>
                      </c:pt>
                      <c:pt idx="618">
                        <c:v>55.4</c:v>
                      </c:pt>
                      <c:pt idx="619">
                        <c:v>67.599999999999994</c:v>
                      </c:pt>
                      <c:pt idx="620">
                        <c:v>69.2</c:v>
                      </c:pt>
                      <c:pt idx="621">
                        <c:v>55</c:v>
                      </c:pt>
                      <c:pt idx="622">
                        <c:v>44.6</c:v>
                      </c:pt>
                      <c:pt idx="623">
                        <c:v>50.9</c:v>
                      </c:pt>
                      <c:pt idx="624">
                        <c:v>63.9</c:v>
                      </c:pt>
                      <c:pt idx="625">
                        <c:v>54</c:v>
                      </c:pt>
                      <c:pt idx="626">
                        <c:v>47</c:v>
                      </c:pt>
                      <c:pt idx="627">
                        <c:v>57.3</c:v>
                      </c:pt>
                      <c:pt idx="628">
                        <c:v>58.2</c:v>
                      </c:pt>
                      <c:pt idx="629">
                        <c:v>42.1</c:v>
                      </c:pt>
                      <c:pt idx="630">
                        <c:v>39.4</c:v>
                      </c:pt>
                      <c:pt idx="631">
                        <c:v>50.7</c:v>
                      </c:pt>
                      <c:pt idx="632">
                        <c:v>42.3</c:v>
                      </c:pt>
                      <c:pt idx="633">
                        <c:v>54.6</c:v>
                      </c:pt>
                      <c:pt idx="634">
                        <c:v>57.9</c:v>
                      </c:pt>
                      <c:pt idx="635">
                        <c:v>56</c:v>
                      </c:pt>
                      <c:pt idx="636">
                        <c:v>59.1</c:v>
                      </c:pt>
                      <c:pt idx="637">
                        <c:v>66.7</c:v>
                      </c:pt>
                      <c:pt idx="638">
                        <c:v>65.3</c:v>
                      </c:pt>
                      <c:pt idx="639">
                        <c:v>62.7</c:v>
                      </c:pt>
                      <c:pt idx="640">
                        <c:v>44.8</c:v>
                      </c:pt>
                      <c:pt idx="641">
                        <c:v>48.5</c:v>
                      </c:pt>
                      <c:pt idx="642">
                        <c:v>63.5</c:v>
                      </c:pt>
                      <c:pt idx="643">
                        <c:v>74.7</c:v>
                      </c:pt>
                      <c:pt idx="644">
                        <c:v>59.6</c:v>
                      </c:pt>
                      <c:pt idx="645">
                        <c:v>43.3</c:v>
                      </c:pt>
                      <c:pt idx="646">
                        <c:v>49.2</c:v>
                      </c:pt>
                      <c:pt idx="647">
                        <c:v>62.7</c:v>
                      </c:pt>
                      <c:pt idx="648">
                        <c:v>69.8</c:v>
                      </c:pt>
                      <c:pt idx="649">
                        <c:v>70.900000000000006</c:v>
                      </c:pt>
                      <c:pt idx="650">
                        <c:v>68.7</c:v>
                      </c:pt>
                      <c:pt idx="651">
                        <c:v>60.9</c:v>
                      </c:pt>
                      <c:pt idx="652">
                        <c:v>42.6</c:v>
                      </c:pt>
                      <c:pt idx="653">
                        <c:v>41.3</c:v>
                      </c:pt>
                      <c:pt idx="654">
                        <c:v>45</c:v>
                      </c:pt>
                      <c:pt idx="655">
                        <c:v>45.6</c:v>
                      </c:pt>
                      <c:pt idx="656">
                        <c:v>53.6</c:v>
                      </c:pt>
                      <c:pt idx="657">
                        <c:v>66.3</c:v>
                      </c:pt>
                      <c:pt idx="658">
                        <c:v>69.3</c:v>
                      </c:pt>
                      <c:pt idx="659">
                        <c:v>70</c:v>
                      </c:pt>
                      <c:pt idx="660">
                        <c:v>72.400000000000006</c:v>
                      </c:pt>
                      <c:pt idx="661">
                        <c:v>71.5</c:v>
                      </c:pt>
                      <c:pt idx="662">
                        <c:v>72.3</c:v>
                      </c:pt>
                      <c:pt idx="663">
                        <c:v>65.099999999999994</c:v>
                      </c:pt>
                      <c:pt idx="664">
                        <c:v>72</c:v>
                      </c:pt>
                      <c:pt idx="665">
                        <c:v>73.7</c:v>
                      </c:pt>
                      <c:pt idx="666">
                        <c:v>36.299999999999997</c:v>
                      </c:pt>
                      <c:pt idx="667">
                        <c:v>32.9</c:v>
                      </c:pt>
                      <c:pt idx="668">
                        <c:v>40.5</c:v>
                      </c:pt>
                      <c:pt idx="669">
                        <c:v>52.9</c:v>
                      </c:pt>
                      <c:pt idx="670">
                        <c:v>41.7</c:v>
                      </c:pt>
                      <c:pt idx="671">
                        <c:v>34.6</c:v>
                      </c:pt>
                      <c:pt idx="672">
                        <c:v>54.3</c:v>
                      </c:pt>
                      <c:pt idx="673">
                        <c:v>64.3</c:v>
                      </c:pt>
                      <c:pt idx="674">
                        <c:v>41.9</c:v>
                      </c:pt>
                      <c:pt idx="675">
                        <c:v>43.3</c:v>
                      </c:pt>
                      <c:pt idx="676">
                        <c:v>47.7</c:v>
                      </c:pt>
                      <c:pt idx="677">
                        <c:v>54.1</c:v>
                      </c:pt>
                      <c:pt idx="678">
                        <c:v>53.4</c:v>
                      </c:pt>
                      <c:pt idx="679">
                        <c:v>44.1</c:v>
                      </c:pt>
                      <c:pt idx="680">
                        <c:v>39.700000000000003</c:v>
                      </c:pt>
                      <c:pt idx="681">
                        <c:v>44.3</c:v>
                      </c:pt>
                      <c:pt idx="682">
                        <c:v>50.1</c:v>
                      </c:pt>
                      <c:pt idx="683">
                        <c:v>60.1</c:v>
                      </c:pt>
                      <c:pt idx="684">
                        <c:v>36.1</c:v>
                      </c:pt>
                      <c:pt idx="685">
                        <c:v>29.5</c:v>
                      </c:pt>
                      <c:pt idx="686">
                        <c:v>30.1</c:v>
                      </c:pt>
                      <c:pt idx="687">
                        <c:v>41</c:v>
                      </c:pt>
                      <c:pt idx="688">
                        <c:v>46.8</c:v>
                      </c:pt>
                      <c:pt idx="689">
                        <c:v>46.7</c:v>
                      </c:pt>
                      <c:pt idx="690">
                        <c:v>35.5</c:v>
                      </c:pt>
                      <c:pt idx="691">
                        <c:v>41.8</c:v>
                      </c:pt>
                      <c:pt idx="692">
                        <c:v>46.2</c:v>
                      </c:pt>
                      <c:pt idx="693">
                        <c:v>39.799999999999997</c:v>
                      </c:pt>
                      <c:pt idx="694">
                        <c:v>51.4</c:v>
                      </c:pt>
                      <c:pt idx="695">
                        <c:v>51.7</c:v>
                      </c:pt>
                      <c:pt idx="696">
                        <c:v>58.5</c:v>
                      </c:pt>
                      <c:pt idx="697">
                        <c:v>60.4</c:v>
                      </c:pt>
                      <c:pt idx="698">
                        <c:v>36.299999999999997</c:v>
                      </c:pt>
                      <c:pt idx="699">
                        <c:v>31.2</c:v>
                      </c:pt>
                      <c:pt idx="700">
                        <c:v>34.4</c:v>
                      </c:pt>
                      <c:pt idx="701">
                        <c:v>38.799999999999997</c:v>
                      </c:pt>
                      <c:pt idx="702">
                        <c:v>43.7</c:v>
                      </c:pt>
                      <c:pt idx="703">
                        <c:v>43.5</c:v>
                      </c:pt>
                      <c:pt idx="704">
                        <c:v>51.6</c:v>
                      </c:pt>
                      <c:pt idx="705">
                        <c:v>52.5</c:v>
                      </c:pt>
                      <c:pt idx="706">
                        <c:v>57.4</c:v>
                      </c:pt>
                      <c:pt idx="707">
                        <c:v>45</c:v>
                      </c:pt>
                      <c:pt idx="708">
                        <c:v>40.5</c:v>
                      </c:pt>
                      <c:pt idx="709">
                        <c:v>50.6</c:v>
                      </c:pt>
                      <c:pt idx="710">
                        <c:v>55</c:v>
                      </c:pt>
                      <c:pt idx="711">
                        <c:v>66.2</c:v>
                      </c:pt>
                      <c:pt idx="712">
                        <c:v>66.5</c:v>
                      </c:pt>
                      <c:pt idx="713">
                        <c:v>41.5</c:v>
                      </c:pt>
                      <c:pt idx="714">
                        <c:v>42.6</c:v>
                      </c:pt>
                      <c:pt idx="715">
                        <c:v>52.3</c:v>
                      </c:pt>
                      <c:pt idx="716">
                        <c:v>66.7</c:v>
                      </c:pt>
                      <c:pt idx="717">
                        <c:v>71.099999999999994</c:v>
                      </c:pt>
                      <c:pt idx="718">
                        <c:v>43.2</c:v>
                      </c:pt>
                      <c:pt idx="719">
                        <c:v>41</c:v>
                      </c:pt>
                      <c:pt idx="720">
                        <c:v>38.200000000000003</c:v>
                      </c:pt>
                      <c:pt idx="721">
                        <c:v>36.4</c:v>
                      </c:pt>
                      <c:pt idx="722">
                        <c:v>39.5</c:v>
                      </c:pt>
                      <c:pt idx="723">
                        <c:v>38.5</c:v>
                      </c:pt>
                      <c:pt idx="724">
                        <c:v>51.9</c:v>
                      </c:pt>
                      <c:pt idx="725">
                        <c:v>55.9</c:v>
                      </c:pt>
                      <c:pt idx="726">
                        <c:v>60.6</c:v>
                      </c:pt>
                      <c:pt idx="727">
                        <c:v>60.8</c:v>
                      </c:pt>
                      <c:pt idx="728">
                        <c:v>69.400000000000006</c:v>
                      </c:pt>
                      <c:pt idx="729">
                        <c:v>74.8</c:v>
                      </c:pt>
                      <c:pt idx="730">
                        <c:v>56.2</c:v>
                      </c:pt>
                      <c:pt idx="731">
                        <c:v>43.3</c:v>
                      </c:pt>
                      <c:pt idx="732">
                        <c:v>44.9</c:v>
                      </c:pt>
                      <c:pt idx="733">
                        <c:v>45.2</c:v>
                      </c:pt>
                      <c:pt idx="734">
                        <c:v>45.4</c:v>
                      </c:pt>
                      <c:pt idx="735">
                        <c:v>37.799999999999997</c:v>
                      </c:pt>
                      <c:pt idx="736">
                        <c:v>32.5</c:v>
                      </c:pt>
                      <c:pt idx="737">
                        <c:v>52.6</c:v>
                      </c:pt>
                      <c:pt idx="738">
                        <c:v>58.1</c:v>
                      </c:pt>
                      <c:pt idx="739">
                        <c:v>60.1</c:v>
                      </c:pt>
                      <c:pt idx="740">
                        <c:v>65.7</c:v>
                      </c:pt>
                      <c:pt idx="741">
                        <c:v>61.7</c:v>
                      </c:pt>
                      <c:pt idx="742">
                        <c:v>56.3</c:v>
                      </c:pt>
                      <c:pt idx="743">
                        <c:v>59.7</c:v>
                      </c:pt>
                      <c:pt idx="744">
                        <c:v>65.099999999999994</c:v>
                      </c:pt>
                      <c:pt idx="745">
                        <c:v>59.4</c:v>
                      </c:pt>
                      <c:pt idx="746">
                        <c:v>54.9</c:v>
                      </c:pt>
                      <c:pt idx="747">
                        <c:v>54.1</c:v>
                      </c:pt>
                      <c:pt idx="748">
                        <c:v>57.5</c:v>
                      </c:pt>
                      <c:pt idx="749">
                        <c:v>60.4</c:v>
                      </c:pt>
                      <c:pt idx="750">
                        <c:v>65.3</c:v>
                      </c:pt>
                      <c:pt idx="751">
                        <c:v>65.7</c:v>
                      </c:pt>
                      <c:pt idx="752">
                        <c:v>72.400000000000006</c:v>
                      </c:pt>
                      <c:pt idx="753">
                        <c:v>67.099999999999994</c:v>
                      </c:pt>
                      <c:pt idx="754">
                        <c:v>56.4</c:v>
                      </c:pt>
                      <c:pt idx="755">
                        <c:v>53.1</c:v>
                      </c:pt>
                      <c:pt idx="756">
                        <c:v>62.2</c:v>
                      </c:pt>
                      <c:pt idx="757">
                        <c:v>65.400000000000006</c:v>
                      </c:pt>
                      <c:pt idx="758">
                        <c:v>69.5</c:v>
                      </c:pt>
                      <c:pt idx="759">
                        <c:v>70.3</c:v>
                      </c:pt>
                      <c:pt idx="760">
                        <c:v>68</c:v>
                      </c:pt>
                      <c:pt idx="761">
                        <c:v>57.6</c:v>
                      </c:pt>
                      <c:pt idx="762">
                        <c:v>55.8</c:v>
                      </c:pt>
                      <c:pt idx="763">
                        <c:v>57.8</c:v>
                      </c:pt>
                      <c:pt idx="764">
                        <c:v>69.5</c:v>
                      </c:pt>
                      <c:pt idx="765">
                        <c:v>70.400000000000006</c:v>
                      </c:pt>
                      <c:pt idx="766">
                        <c:v>72.2</c:v>
                      </c:pt>
                      <c:pt idx="767">
                        <c:v>68.5</c:v>
                      </c:pt>
                      <c:pt idx="768">
                        <c:v>60.7</c:v>
                      </c:pt>
                      <c:pt idx="769">
                        <c:v>68.099999999999994</c:v>
                      </c:pt>
                      <c:pt idx="770">
                        <c:v>72.099999999999994</c:v>
                      </c:pt>
                      <c:pt idx="771">
                        <c:v>69.5</c:v>
                      </c:pt>
                      <c:pt idx="772">
                        <c:v>57.3</c:v>
                      </c:pt>
                      <c:pt idx="773">
                        <c:v>56.1</c:v>
                      </c:pt>
                      <c:pt idx="774">
                        <c:v>66.3</c:v>
                      </c:pt>
                      <c:pt idx="775">
                        <c:v>72.5</c:v>
                      </c:pt>
                      <c:pt idx="776">
                        <c:v>74.2</c:v>
                      </c:pt>
                      <c:pt idx="777">
                        <c:v>73.099999999999994</c:v>
                      </c:pt>
                      <c:pt idx="778">
                        <c:v>75</c:v>
                      </c:pt>
                      <c:pt idx="779">
                        <c:v>67.900000000000006</c:v>
                      </c:pt>
                      <c:pt idx="780">
                        <c:v>63.4</c:v>
                      </c:pt>
                      <c:pt idx="781">
                        <c:v>60.3</c:v>
                      </c:pt>
                      <c:pt idx="782">
                        <c:v>65.599999999999994</c:v>
                      </c:pt>
                      <c:pt idx="783">
                        <c:v>71</c:v>
                      </c:pt>
                      <c:pt idx="784">
                        <c:v>75.599999999999994</c:v>
                      </c:pt>
                      <c:pt idx="785">
                        <c:v>71.2</c:v>
                      </c:pt>
                      <c:pt idx="786">
                        <c:v>75.5</c:v>
                      </c:pt>
                      <c:pt idx="787">
                        <c:v>73.8</c:v>
                      </c:pt>
                      <c:pt idx="788">
                        <c:v>76.900000000000006</c:v>
                      </c:pt>
                      <c:pt idx="789">
                        <c:v>72.3</c:v>
                      </c:pt>
                      <c:pt idx="790">
                        <c:v>69.599999999999994</c:v>
                      </c:pt>
                      <c:pt idx="791">
                        <c:v>70.2</c:v>
                      </c:pt>
                      <c:pt idx="792">
                        <c:v>75</c:v>
                      </c:pt>
                      <c:pt idx="793">
                        <c:v>81.3</c:v>
                      </c:pt>
                      <c:pt idx="794">
                        <c:v>81.599999999999994</c:v>
                      </c:pt>
                      <c:pt idx="795">
                        <c:v>79.099999999999994</c:v>
                      </c:pt>
                      <c:pt idx="796">
                        <c:v>80.7</c:v>
                      </c:pt>
                      <c:pt idx="797">
                        <c:v>79.400000000000006</c:v>
                      </c:pt>
                      <c:pt idx="798">
                        <c:v>76</c:v>
                      </c:pt>
                      <c:pt idx="799">
                        <c:v>77.599999999999994</c:v>
                      </c:pt>
                      <c:pt idx="800">
                        <c:v>76.8</c:v>
                      </c:pt>
                      <c:pt idx="801">
                        <c:v>78.3</c:v>
                      </c:pt>
                      <c:pt idx="802">
                        <c:v>80</c:v>
                      </c:pt>
                      <c:pt idx="803">
                        <c:v>80.8</c:v>
                      </c:pt>
                      <c:pt idx="804">
                        <c:v>82.4</c:v>
                      </c:pt>
                      <c:pt idx="805">
                        <c:v>84.2</c:v>
                      </c:pt>
                      <c:pt idx="806">
                        <c:v>71.400000000000006</c:v>
                      </c:pt>
                      <c:pt idx="807">
                        <c:v>59</c:v>
                      </c:pt>
                      <c:pt idx="808">
                        <c:v>45.6</c:v>
                      </c:pt>
                      <c:pt idx="809">
                        <c:v>48.4</c:v>
                      </c:pt>
                      <c:pt idx="810">
                        <c:v>29</c:v>
                      </c:pt>
                      <c:pt idx="811">
                        <c:v>51.7</c:v>
                      </c:pt>
                      <c:pt idx="812">
                        <c:v>69.400000000000006</c:v>
                      </c:pt>
                      <c:pt idx="813">
                        <c:v>76.5</c:v>
                      </c:pt>
                      <c:pt idx="814">
                        <c:v>80.400000000000006</c:v>
                      </c:pt>
                      <c:pt idx="815">
                        <c:v>80.099999999999994</c:v>
                      </c:pt>
                      <c:pt idx="816">
                        <c:v>80.400000000000006</c:v>
                      </c:pt>
                      <c:pt idx="817">
                        <c:v>77.8</c:v>
                      </c:pt>
                      <c:pt idx="818">
                        <c:v>76.5</c:v>
                      </c:pt>
                      <c:pt idx="819">
                        <c:v>77.900000000000006</c:v>
                      </c:pt>
                      <c:pt idx="820">
                        <c:v>79</c:v>
                      </c:pt>
                      <c:pt idx="821">
                        <c:v>82.2</c:v>
                      </c:pt>
                      <c:pt idx="822">
                        <c:v>83</c:v>
                      </c:pt>
                      <c:pt idx="823">
                        <c:v>80.8</c:v>
                      </c:pt>
                      <c:pt idx="824">
                        <c:v>78.8</c:v>
                      </c:pt>
                      <c:pt idx="825">
                        <c:v>71.3</c:v>
                      </c:pt>
                      <c:pt idx="826">
                        <c:v>62.7</c:v>
                      </c:pt>
                      <c:pt idx="827">
                        <c:v>82.9</c:v>
                      </c:pt>
                      <c:pt idx="828">
                        <c:v>85.2</c:v>
                      </c:pt>
                      <c:pt idx="829">
                        <c:v>84.8</c:v>
                      </c:pt>
                      <c:pt idx="830">
                        <c:v>85.4</c:v>
                      </c:pt>
                      <c:pt idx="831">
                        <c:v>86</c:v>
                      </c:pt>
                      <c:pt idx="832">
                        <c:v>85</c:v>
                      </c:pt>
                      <c:pt idx="833">
                        <c:v>87.2</c:v>
                      </c:pt>
                      <c:pt idx="834">
                        <c:v>82.4</c:v>
                      </c:pt>
                      <c:pt idx="835">
                        <c:v>83</c:v>
                      </c:pt>
                      <c:pt idx="836">
                        <c:v>86</c:v>
                      </c:pt>
                      <c:pt idx="837">
                        <c:v>86.6</c:v>
                      </c:pt>
                      <c:pt idx="838">
                        <c:v>87.1</c:v>
                      </c:pt>
                      <c:pt idx="839">
                        <c:v>88.1</c:v>
                      </c:pt>
                      <c:pt idx="840">
                        <c:v>89</c:v>
                      </c:pt>
                      <c:pt idx="841">
                        <c:v>81.900000000000006</c:v>
                      </c:pt>
                      <c:pt idx="842">
                        <c:v>78.5</c:v>
                      </c:pt>
                      <c:pt idx="843">
                        <c:v>79.5</c:v>
                      </c:pt>
                      <c:pt idx="844">
                        <c:v>80.3</c:v>
                      </c:pt>
                      <c:pt idx="845">
                        <c:v>79.5</c:v>
                      </c:pt>
                      <c:pt idx="846">
                        <c:v>79</c:v>
                      </c:pt>
                      <c:pt idx="847">
                        <c:v>78</c:v>
                      </c:pt>
                      <c:pt idx="848">
                        <c:v>81.3</c:v>
                      </c:pt>
                      <c:pt idx="849">
                        <c:v>86.3</c:v>
                      </c:pt>
                      <c:pt idx="850">
                        <c:v>86.9</c:v>
                      </c:pt>
                      <c:pt idx="851">
                        <c:v>82</c:v>
                      </c:pt>
                      <c:pt idx="852">
                        <c:v>85.3</c:v>
                      </c:pt>
                      <c:pt idx="853">
                        <c:v>87.8</c:v>
                      </c:pt>
                      <c:pt idx="854">
                        <c:v>89.9</c:v>
                      </c:pt>
                      <c:pt idx="855">
                        <c:v>81.3</c:v>
                      </c:pt>
                      <c:pt idx="856">
                        <c:v>82.8</c:v>
                      </c:pt>
                      <c:pt idx="857">
                        <c:v>84.2</c:v>
                      </c:pt>
                      <c:pt idx="858">
                        <c:v>85.7</c:v>
                      </c:pt>
                      <c:pt idx="859">
                        <c:v>82.3</c:v>
                      </c:pt>
                      <c:pt idx="860">
                        <c:v>84.8</c:v>
                      </c:pt>
                      <c:pt idx="861">
                        <c:v>85.9</c:v>
                      </c:pt>
                      <c:pt idx="862">
                        <c:v>87.7</c:v>
                      </c:pt>
                      <c:pt idx="863">
                        <c:v>88.9</c:v>
                      </c:pt>
                      <c:pt idx="864">
                        <c:v>89.2</c:v>
                      </c:pt>
                      <c:pt idx="865">
                        <c:v>89.6</c:v>
                      </c:pt>
                      <c:pt idx="866">
                        <c:v>89.6</c:v>
                      </c:pt>
                      <c:pt idx="867">
                        <c:v>82.3</c:v>
                      </c:pt>
                      <c:pt idx="868">
                        <c:v>80.7</c:v>
                      </c:pt>
                      <c:pt idx="869">
                        <c:v>86.1</c:v>
                      </c:pt>
                      <c:pt idx="870">
                        <c:v>86.8</c:v>
                      </c:pt>
                      <c:pt idx="871">
                        <c:v>85.5</c:v>
                      </c:pt>
                      <c:pt idx="872">
                        <c:v>84.9</c:v>
                      </c:pt>
                      <c:pt idx="873">
                        <c:v>85.9</c:v>
                      </c:pt>
                      <c:pt idx="874">
                        <c:v>82</c:v>
                      </c:pt>
                      <c:pt idx="875">
                        <c:v>82.2</c:v>
                      </c:pt>
                      <c:pt idx="876">
                        <c:v>82.9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Weather!$P$3:$P$879</c15:sqref>
                        </c15:formulaRef>
                      </c:ext>
                    </c:extLst>
                    <c:numCache>
                      <c:formatCode>General</c:formatCode>
                      <c:ptCount val="877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0.01</c:v>
                      </c:pt>
                      <c:pt idx="4">
                        <c:v>0.77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0.01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7.0000000000000007E-2</c:v>
                      </c:pt>
                      <c:pt idx="15">
                        <c:v>0.02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0.01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0.06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0.05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0.22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0.09</c:v>
                      </c:pt>
                      <c:pt idx="43">
                        <c:v>2.29</c:v>
                      </c:pt>
                      <c:pt idx="44">
                        <c:v>0.56999999999999995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0.1</c:v>
                      </c:pt>
                      <c:pt idx="49">
                        <c:v>0</c:v>
                      </c:pt>
                      <c:pt idx="50">
                        <c:v>0.03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1.23</c:v>
                      </c:pt>
                      <c:pt idx="54">
                        <c:v>0.77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0.88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7.0000000000000007E-2</c:v>
                      </c:pt>
                      <c:pt idx="69">
                        <c:v>5.33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0.09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0.23</c:v>
                      </c:pt>
                      <c:pt idx="79">
                        <c:v>0</c:v>
                      </c:pt>
                      <c:pt idx="80">
                        <c:v>0.49</c:v>
                      </c:pt>
                      <c:pt idx="81">
                        <c:v>0.37</c:v>
                      </c:pt>
                      <c:pt idx="82">
                        <c:v>0</c:v>
                      </c:pt>
                      <c:pt idx="83">
                        <c:v>0.01</c:v>
                      </c:pt>
                      <c:pt idx="84">
                        <c:v>0</c:v>
                      </c:pt>
                      <c:pt idx="85">
                        <c:v>0.89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0.04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1.56</c:v>
                      </c:pt>
                      <c:pt idx="94">
                        <c:v>0.75</c:v>
                      </c:pt>
                      <c:pt idx="95">
                        <c:v>1.91</c:v>
                      </c:pt>
                      <c:pt idx="96">
                        <c:v>0.85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0.14000000000000001</c:v>
                      </c:pt>
                      <c:pt idx="108">
                        <c:v>0.68</c:v>
                      </c:pt>
                      <c:pt idx="109">
                        <c:v>0.98</c:v>
                      </c:pt>
                      <c:pt idx="110">
                        <c:v>2.0099999999999998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0.62</c:v>
                      </c:pt>
                      <c:pt idx="116">
                        <c:v>0.23</c:v>
                      </c:pt>
                      <c:pt idx="117">
                        <c:v>0</c:v>
                      </c:pt>
                      <c:pt idx="118">
                        <c:v>0.46</c:v>
                      </c:pt>
                      <c:pt idx="119">
                        <c:v>0.61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2.12</c:v>
                      </c:pt>
                      <c:pt idx="123">
                        <c:v>0.4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0.2</c:v>
                      </c:pt>
                      <c:pt idx="130">
                        <c:v>0</c:v>
                      </c:pt>
                      <c:pt idx="131">
                        <c:v>1.68</c:v>
                      </c:pt>
                      <c:pt idx="132">
                        <c:v>1.99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7.0000000000000007E-2</c:v>
                      </c:pt>
                      <c:pt idx="136">
                        <c:v>0.01</c:v>
                      </c:pt>
                      <c:pt idx="137">
                        <c:v>0.54</c:v>
                      </c:pt>
                      <c:pt idx="138">
                        <c:v>0</c:v>
                      </c:pt>
                      <c:pt idx="139">
                        <c:v>0.17</c:v>
                      </c:pt>
                      <c:pt idx="140">
                        <c:v>0.53</c:v>
                      </c:pt>
                      <c:pt idx="141">
                        <c:v>0.25</c:v>
                      </c:pt>
                      <c:pt idx="142">
                        <c:v>1.1200000000000001</c:v>
                      </c:pt>
                      <c:pt idx="143">
                        <c:v>1.65</c:v>
                      </c:pt>
                      <c:pt idx="144">
                        <c:v>3.33</c:v>
                      </c:pt>
                      <c:pt idx="145">
                        <c:v>0.09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0.32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0.14000000000000001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1.43</c:v>
                      </c:pt>
                      <c:pt idx="159">
                        <c:v>0.01</c:v>
                      </c:pt>
                      <c:pt idx="160">
                        <c:v>1.27</c:v>
                      </c:pt>
                      <c:pt idx="161">
                        <c:v>0.21</c:v>
                      </c:pt>
                      <c:pt idx="162">
                        <c:v>0.21</c:v>
                      </c:pt>
                      <c:pt idx="163">
                        <c:v>7.0000000000000007E-2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0.32</c:v>
                      </c:pt>
                      <c:pt idx="171">
                        <c:v>0.02</c:v>
                      </c:pt>
                      <c:pt idx="172">
                        <c:v>0.04</c:v>
                      </c:pt>
                      <c:pt idx="173">
                        <c:v>0.02</c:v>
                      </c:pt>
                      <c:pt idx="174">
                        <c:v>0.98</c:v>
                      </c:pt>
                      <c:pt idx="175">
                        <c:v>0.89</c:v>
                      </c:pt>
                      <c:pt idx="176">
                        <c:v>0.19</c:v>
                      </c:pt>
                      <c:pt idx="177">
                        <c:v>0.13</c:v>
                      </c:pt>
                      <c:pt idx="178">
                        <c:v>0.01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7.0000000000000007E-2</c:v>
                      </c:pt>
                      <c:pt idx="187">
                        <c:v>0.01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0.25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0.13</c:v>
                      </c:pt>
                      <c:pt idx="197">
                        <c:v>1.0900000000000001</c:v>
                      </c:pt>
                      <c:pt idx="198">
                        <c:v>0.04</c:v>
                      </c:pt>
                      <c:pt idx="199">
                        <c:v>0.11</c:v>
                      </c:pt>
                      <c:pt idx="200">
                        <c:v>0.01</c:v>
                      </c:pt>
                      <c:pt idx="201">
                        <c:v>0.03</c:v>
                      </c:pt>
                      <c:pt idx="202">
                        <c:v>0</c:v>
                      </c:pt>
                      <c:pt idx="203">
                        <c:v>0.04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0.33</c:v>
                      </c:pt>
                      <c:pt idx="217">
                        <c:v>0.28999999999999998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1.1100000000000001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0.02</c:v>
                      </c:pt>
                      <c:pt idx="236">
                        <c:v>2.93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0.12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0.01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3.68</c:v>
                      </c:pt>
                      <c:pt idx="265">
                        <c:v>7.0000000000000007E-2</c:v>
                      </c:pt>
                      <c:pt idx="266">
                        <c:v>0.38</c:v>
                      </c:pt>
                      <c:pt idx="267">
                        <c:v>0.57999999999999996</c:v>
                      </c:pt>
                      <c:pt idx="268">
                        <c:v>1.29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0.44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0.16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0.24</c:v>
                      </c:pt>
                      <c:pt idx="282">
                        <c:v>0.11</c:v>
                      </c:pt>
                      <c:pt idx="283">
                        <c:v>0</c:v>
                      </c:pt>
                      <c:pt idx="284">
                        <c:v>0.33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0.82</c:v>
                      </c:pt>
                      <c:pt idx="289">
                        <c:v>0.01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1.69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0.01</c:v>
                      </c:pt>
                      <c:pt idx="300">
                        <c:v>0.25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0.8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0.47</c:v>
                      </c:pt>
                      <c:pt idx="311">
                        <c:v>0.02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0.01</c:v>
                      </c:pt>
                      <c:pt idx="322">
                        <c:v>0.64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0.01</c:v>
                      </c:pt>
                      <c:pt idx="327">
                        <c:v>7.0000000000000007E-2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0.02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0.12</c:v>
                      </c:pt>
                      <c:pt idx="337">
                        <c:v>0.06</c:v>
                      </c:pt>
                      <c:pt idx="338">
                        <c:v>0</c:v>
                      </c:pt>
                      <c:pt idx="339">
                        <c:v>0.17</c:v>
                      </c:pt>
                      <c:pt idx="340">
                        <c:v>0</c:v>
                      </c:pt>
                      <c:pt idx="341">
                        <c:v>0.13</c:v>
                      </c:pt>
                      <c:pt idx="342">
                        <c:v>2.68</c:v>
                      </c:pt>
                      <c:pt idx="343">
                        <c:v>0.37</c:v>
                      </c:pt>
                      <c:pt idx="344">
                        <c:v>0</c:v>
                      </c:pt>
                      <c:pt idx="345">
                        <c:v>0.01</c:v>
                      </c:pt>
                      <c:pt idx="346">
                        <c:v>0.18</c:v>
                      </c:pt>
                      <c:pt idx="347">
                        <c:v>0</c:v>
                      </c:pt>
                      <c:pt idx="348">
                        <c:v>1.1100000000000001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0.49</c:v>
                      </c:pt>
                      <c:pt idx="361">
                        <c:v>0.6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0.03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0.65</c:v>
                      </c:pt>
                      <c:pt idx="375">
                        <c:v>0</c:v>
                      </c:pt>
                      <c:pt idx="376">
                        <c:v>1.21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6.37</c:v>
                      </c:pt>
                      <c:pt idx="383">
                        <c:v>0.37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0.06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2.69</c:v>
                      </c:pt>
                      <c:pt idx="398">
                        <c:v>0</c:v>
                      </c:pt>
                      <c:pt idx="399">
                        <c:v>2.04</c:v>
                      </c:pt>
                      <c:pt idx="400">
                        <c:v>0.31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3.71</c:v>
                      </c:pt>
                      <c:pt idx="404">
                        <c:v>1.61</c:v>
                      </c:pt>
                      <c:pt idx="405">
                        <c:v>0.86</c:v>
                      </c:pt>
                      <c:pt idx="406">
                        <c:v>0.66</c:v>
                      </c:pt>
                      <c:pt idx="407">
                        <c:v>0.96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0.01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0.5</c:v>
                      </c:pt>
                      <c:pt idx="423">
                        <c:v>0</c:v>
                      </c:pt>
                      <c:pt idx="424">
                        <c:v>2.02</c:v>
                      </c:pt>
                      <c:pt idx="425">
                        <c:v>1.1200000000000001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2.8</c:v>
                      </c:pt>
                      <c:pt idx="430">
                        <c:v>1.3</c:v>
                      </c:pt>
                      <c:pt idx="431">
                        <c:v>3.39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0.08</c:v>
                      </c:pt>
                      <c:pt idx="440">
                        <c:v>0.76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7.0000000000000007E-2</c:v>
                      </c:pt>
                      <c:pt idx="453">
                        <c:v>0.08</c:v>
                      </c:pt>
                      <c:pt idx="454">
                        <c:v>0.1</c:v>
                      </c:pt>
                      <c:pt idx="455">
                        <c:v>0.14000000000000001</c:v>
                      </c:pt>
                      <c:pt idx="456">
                        <c:v>0.14000000000000001</c:v>
                      </c:pt>
                      <c:pt idx="457">
                        <c:v>0.43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0.49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0.01</c:v>
                      </c:pt>
                      <c:pt idx="469">
                        <c:v>1.54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0.1</c:v>
                      </c:pt>
                      <c:pt idx="474">
                        <c:v>1.48</c:v>
                      </c:pt>
                      <c:pt idx="475">
                        <c:v>0.94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0.04</c:v>
                      </c:pt>
                      <c:pt idx="480">
                        <c:v>0.21</c:v>
                      </c:pt>
                      <c:pt idx="481">
                        <c:v>1.6</c:v>
                      </c:pt>
                      <c:pt idx="482">
                        <c:v>0</c:v>
                      </c:pt>
                      <c:pt idx="483">
                        <c:v>1.46</c:v>
                      </c:pt>
                      <c:pt idx="484">
                        <c:v>1.1200000000000001</c:v>
                      </c:pt>
                      <c:pt idx="485">
                        <c:v>0.76</c:v>
                      </c:pt>
                      <c:pt idx="486">
                        <c:v>1.83</c:v>
                      </c:pt>
                      <c:pt idx="487">
                        <c:v>0</c:v>
                      </c:pt>
                      <c:pt idx="488">
                        <c:v>0.6</c:v>
                      </c:pt>
                      <c:pt idx="489">
                        <c:v>7.0000000000000007E-2</c:v>
                      </c:pt>
                      <c:pt idx="490">
                        <c:v>0.12</c:v>
                      </c:pt>
                      <c:pt idx="491">
                        <c:v>0</c:v>
                      </c:pt>
                      <c:pt idx="492">
                        <c:v>1.45</c:v>
                      </c:pt>
                      <c:pt idx="493">
                        <c:v>1.03</c:v>
                      </c:pt>
                      <c:pt idx="494">
                        <c:v>0</c:v>
                      </c:pt>
                      <c:pt idx="495">
                        <c:v>0.43</c:v>
                      </c:pt>
                      <c:pt idx="496">
                        <c:v>0.83</c:v>
                      </c:pt>
                      <c:pt idx="497">
                        <c:v>0.35</c:v>
                      </c:pt>
                      <c:pt idx="498">
                        <c:v>0.02</c:v>
                      </c:pt>
                      <c:pt idx="499">
                        <c:v>0.02</c:v>
                      </c:pt>
                      <c:pt idx="500">
                        <c:v>0.28999999999999998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0.17</c:v>
                      </c:pt>
                      <c:pt idx="506">
                        <c:v>0.02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0.02</c:v>
                      </c:pt>
                      <c:pt idx="513">
                        <c:v>0</c:v>
                      </c:pt>
                      <c:pt idx="514">
                        <c:v>1</c:v>
                      </c:pt>
                      <c:pt idx="515">
                        <c:v>0.83</c:v>
                      </c:pt>
                      <c:pt idx="516">
                        <c:v>0.01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0.01</c:v>
                      </c:pt>
                      <c:pt idx="521">
                        <c:v>0</c:v>
                      </c:pt>
                      <c:pt idx="522">
                        <c:v>0.04</c:v>
                      </c:pt>
                      <c:pt idx="523">
                        <c:v>0.01</c:v>
                      </c:pt>
                      <c:pt idx="524">
                        <c:v>0</c:v>
                      </c:pt>
                      <c:pt idx="525">
                        <c:v>1.52</c:v>
                      </c:pt>
                      <c:pt idx="526">
                        <c:v>0</c:v>
                      </c:pt>
                      <c:pt idx="527">
                        <c:v>0.21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0.09</c:v>
                      </c:pt>
                      <c:pt idx="531">
                        <c:v>0.51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0.45</c:v>
                      </c:pt>
                      <c:pt idx="539">
                        <c:v>7.0000000000000007E-2</c:v>
                      </c:pt>
                      <c:pt idx="540">
                        <c:v>0.34</c:v>
                      </c:pt>
                      <c:pt idx="541">
                        <c:v>4.3899999999999997</c:v>
                      </c:pt>
                      <c:pt idx="542">
                        <c:v>0.06</c:v>
                      </c:pt>
                      <c:pt idx="543">
                        <c:v>7.0000000000000007E-2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7.0000000000000007E-2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0.02</c:v>
                      </c:pt>
                      <c:pt idx="555">
                        <c:v>0.42</c:v>
                      </c:pt>
                      <c:pt idx="556">
                        <c:v>0</c:v>
                      </c:pt>
                      <c:pt idx="557">
                        <c:v>4.0599999999999996</c:v>
                      </c:pt>
                      <c:pt idx="558">
                        <c:v>0.93</c:v>
                      </c:pt>
                      <c:pt idx="559">
                        <c:v>0</c:v>
                      </c:pt>
                      <c:pt idx="560">
                        <c:v>0.78</c:v>
                      </c:pt>
                      <c:pt idx="561">
                        <c:v>1.02</c:v>
                      </c:pt>
                      <c:pt idx="562">
                        <c:v>7.0000000000000007E-2</c:v>
                      </c:pt>
                      <c:pt idx="563">
                        <c:v>0.12</c:v>
                      </c:pt>
                      <c:pt idx="564">
                        <c:v>0.21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0.2</c:v>
                      </c:pt>
                      <c:pt idx="572">
                        <c:v>0.55000000000000004</c:v>
                      </c:pt>
                      <c:pt idx="573">
                        <c:v>0.9</c:v>
                      </c:pt>
                      <c:pt idx="574">
                        <c:v>0</c:v>
                      </c:pt>
                      <c:pt idx="575">
                        <c:v>0.11</c:v>
                      </c:pt>
                      <c:pt idx="576">
                        <c:v>1.2</c:v>
                      </c:pt>
                      <c:pt idx="577">
                        <c:v>0.15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0.98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0.26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0.28999999999999998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0.11</c:v>
                      </c:pt>
                      <c:pt idx="622">
                        <c:v>0.06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0.43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0.27</c:v>
                      </c:pt>
                      <c:pt idx="630">
                        <c:v>0</c:v>
                      </c:pt>
                      <c:pt idx="631">
                        <c:v>0.09</c:v>
                      </c:pt>
                      <c:pt idx="632">
                        <c:v>0.04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0.01</c:v>
                      </c:pt>
                      <c:pt idx="638">
                        <c:v>0</c:v>
                      </c:pt>
                      <c:pt idx="639">
                        <c:v>0.02</c:v>
                      </c:pt>
                      <c:pt idx="640">
                        <c:v>1.01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0.87</c:v>
                      </c:pt>
                      <c:pt idx="645">
                        <c:v>0.04</c:v>
                      </c:pt>
                      <c:pt idx="646">
                        <c:v>0</c:v>
                      </c:pt>
                      <c:pt idx="647">
                        <c:v>0.01</c:v>
                      </c:pt>
                      <c:pt idx="648">
                        <c:v>0.02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0.63</c:v>
                      </c:pt>
                      <c:pt idx="653">
                        <c:v>0</c:v>
                      </c:pt>
                      <c:pt idx="654">
                        <c:v>0.09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0.1</c:v>
                      </c:pt>
                      <c:pt idx="663">
                        <c:v>0.1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0.21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0.08</c:v>
                      </c:pt>
                      <c:pt idx="671">
                        <c:v>0</c:v>
                      </c:pt>
                      <c:pt idx="672">
                        <c:v>0</c:v>
                      </c:pt>
                      <c:pt idx="673">
                        <c:v>0.15</c:v>
                      </c:pt>
                      <c:pt idx="674">
                        <c:v>0.24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0</c:v>
                      </c:pt>
                      <c:pt idx="679">
                        <c:v>0</c:v>
                      </c:pt>
                      <c:pt idx="680">
                        <c:v>0.3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</c:v>
                      </c:pt>
                      <c:pt idx="684">
                        <c:v>1.2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</c:v>
                      </c:pt>
                      <c:pt idx="689">
                        <c:v>0.27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0.38</c:v>
                      </c:pt>
                      <c:pt idx="698">
                        <c:v>0.71</c:v>
                      </c:pt>
                      <c:pt idx="699">
                        <c:v>1.26</c:v>
                      </c:pt>
                      <c:pt idx="700">
                        <c:v>0</c:v>
                      </c:pt>
                      <c:pt idx="701">
                        <c:v>0</c:v>
                      </c:pt>
                      <c:pt idx="702">
                        <c:v>0</c:v>
                      </c:pt>
                      <c:pt idx="703">
                        <c:v>0</c:v>
                      </c:pt>
                      <c:pt idx="704">
                        <c:v>0</c:v>
                      </c:pt>
                      <c:pt idx="705">
                        <c:v>0</c:v>
                      </c:pt>
                      <c:pt idx="706">
                        <c:v>0</c:v>
                      </c:pt>
                      <c:pt idx="707">
                        <c:v>0</c:v>
                      </c:pt>
                      <c:pt idx="708">
                        <c:v>0.02</c:v>
                      </c:pt>
                      <c:pt idx="709">
                        <c:v>0</c:v>
                      </c:pt>
                      <c:pt idx="710">
                        <c:v>0</c:v>
                      </c:pt>
                      <c:pt idx="711">
                        <c:v>0</c:v>
                      </c:pt>
                      <c:pt idx="712">
                        <c:v>0.01</c:v>
                      </c:pt>
                      <c:pt idx="713">
                        <c:v>0.41</c:v>
                      </c:pt>
                      <c:pt idx="714">
                        <c:v>0</c:v>
                      </c:pt>
                      <c:pt idx="715">
                        <c:v>0</c:v>
                      </c:pt>
                      <c:pt idx="716">
                        <c:v>0.05</c:v>
                      </c:pt>
                      <c:pt idx="717">
                        <c:v>0.04</c:v>
                      </c:pt>
                      <c:pt idx="718">
                        <c:v>0.27</c:v>
                      </c:pt>
                      <c:pt idx="719">
                        <c:v>0.01</c:v>
                      </c:pt>
                      <c:pt idx="720">
                        <c:v>0.24</c:v>
                      </c:pt>
                      <c:pt idx="721">
                        <c:v>0.06</c:v>
                      </c:pt>
                      <c:pt idx="722">
                        <c:v>0.85</c:v>
                      </c:pt>
                      <c:pt idx="723">
                        <c:v>0</c:v>
                      </c:pt>
                      <c:pt idx="724">
                        <c:v>0</c:v>
                      </c:pt>
                      <c:pt idx="725">
                        <c:v>0</c:v>
                      </c:pt>
                      <c:pt idx="726">
                        <c:v>0</c:v>
                      </c:pt>
                      <c:pt idx="727">
                        <c:v>0</c:v>
                      </c:pt>
                      <c:pt idx="728">
                        <c:v>0</c:v>
                      </c:pt>
                      <c:pt idx="729">
                        <c:v>0.02</c:v>
                      </c:pt>
                      <c:pt idx="730">
                        <c:v>0.04</c:v>
                      </c:pt>
                      <c:pt idx="731">
                        <c:v>0</c:v>
                      </c:pt>
                      <c:pt idx="732">
                        <c:v>1.17</c:v>
                      </c:pt>
                      <c:pt idx="733">
                        <c:v>0</c:v>
                      </c:pt>
                      <c:pt idx="734">
                        <c:v>0</c:v>
                      </c:pt>
                      <c:pt idx="735">
                        <c:v>7.0000000000000007E-2</c:v>
                      </c:pt>
                      <c:pt idx="736">
                        <c:v>0</c:v>
                      </c:pt>
                      <c:pt idx="737">
                        <c:v>0</c:v>
                      </c:pt>
                      <c:pt idx="738">
                        <c:v>0.52</c:v>
                      </c:pt>
                      <c:pt idx="739">
                        <c:v>0.03</c:v>
                      </c:pt>
                      <c:pt idx="740">
                        <c:v>0</c:v>
                      </c:pt>
                      <c:pt idx="741">
                        <c:v>0.96</c:v>
                      </c:pt>
                      <c:pt idx="742">
                        <c:v>0</c:v>
                      </c:pt>
                      <c:pt idx="743">
                        <c:v>0</c:v>
                      </c:pt>
                      <c:pt idx="744">
                        <c:v>0</c:v>
                      </c:pt>
                      <c:pt idx="745">
                        <c:v>0.22</c:v>
                      </c:pt>
                      <c:pt idx="746">
                        <c:v>2.4900000000000002</c:v>
                      </c:pt>
                      <c:pt idx="747">
                        <c:v>0</c:v>
                      </c:pt>
                      <c:pt idx="748">
                        <c:v>0</c:v>
                      </c:pt>
                      <c:pt idx="749">
                        <c:v>0</c:v>
                      </c:pt>
                      <c:pt idx="750">
                        <c:v>0</c:v>
                      </c:pt>
                      <c:pt idx="751">
                        <c:v>0</c:v>
                      </c:pt>
                      <c:pt idx="752">
                        <c:v>0</c:v>
                      </c:pt>
                      <c:pt idx="753">
                        <c:v>0</c:v>
                      </c:pt>
                      <c:pt idx="754">
                        <c:v>1.24</c:v>
                      </c:pt>
                      <c:pt idx="755">
                        <c:v>0</c:v>
                      </c:pt>
                      <c:pt idx="756">
                        <c:v>0</c:v>
                      </c:pt>
                      <c:pt idx="757">
                        <c:v>0</c:v>
                      </c:pt>
                      <c:pt idx="758">
                        <c:v>0</c:v>
                      </c:pt>
                      <c:pt idx="759">
                        <c:v>1.04</c:v>
                      </c:pt>
                      <c:pt idx="760">
                        <c:v>0.04</c:v>
                      </c:pt>
                      <c:pt idx="761">
                        <c:v>0</c:v>
                      </c:pt>
                      <c:pt idx="762">
                        <c:v>0</c:v>
                      </c:pt>
                      <c:pt idx="763">
                        <c:v>0</c:v>
                      </c:pt>
                      <c:pt idx="764">
                        <c:v>0</c:v>
                      </c:pt>
                      <c:pt idx="765">
                        <c:v>0.25</c:v>
                      </c:pt>
                      <c:pt idx="766">
                        <c:v>0</c:v>
                      </c:pt>
                      <c:pt idx="767">
                        <c:v>1.94</c:v>
                      </c:pt>
                      <c:pt idx="768">
                        <c:v>1</c:v>
                      </c:pt>
                      <c:pt idx="769">
                        <c:v>0</c:v>
                      </c:pt>
                      <c:pt idx="770">
                        <c:v>7.0000000000000007E-2</c:v>
                      </c:pt>
                      <c:pt idx="771">
                        <c:v>0.02</c:v>
                      </c:pt>
                      <c:pt idx="772">
                        <c:v>0.35</c:v>
                      </c:pt>
                      <c:pt idx="773">
                        <c:v>0</c:v>
                      </c:pt>
                      <c:pt idx="774">
                        <c:v>0</c:v>
                      </c:pt>
                      <c:pt idx="775">
                        <c:v>0</c:v>
                      </c:pt>
                      <c:pt idx="776">
                        <c:v>0</c:v>
                      </c:pt>
                      <c:pt idx="777">
                        <c:v>0</c:v>
                      </c:pt>
                      <c:pt idx="778">
                        <c:v>0</c:v>
                      </c:pt>
                      <c:pt idx="779">
                        <c:v>0.4</c:v>
                      </c:pt>
                      <c:pt idx="780">
                        <c:v>0.4</c:v>
                      </c:pt>
                      <c:pt idx="781">
                        <c:v>0</c:v>
                      </c:pt>
                      <c:pt idx="782">
                        <c:v>0</c:v>
                      </c:pt>
                      <c:pt idx="783">
                        <c:v>0</c:v>
                      </c:pt>
                      <c:pt idx="784">
                        <c:v>0</c:v>
                      </c:pt>
                      <c:pt idx="785">
                        <c:v>1.7</c:v>
                      </c:pt>
                      <c:pt idx="786">
                        <c:v>0</c:v>
                      </c:pt>
                      <c:pt idx="787">
                        <c:v>0.08</c:v>
                      </c:pt>
                      <c:pt idx="788">
                        <c:v>0.02</c:v>
                      </c:pt>
                      <c:pt idx="789">
                        <c:v>0</c:v>
                      </c:pt>
                      <c:pt idx="790">
                        <c:v>0.46</c:v>
                      </c:pt>
                      <c:pt idx="791">
                        <c:v>0</c:v>
                      </c:pt>
                      <c:pt idx="792">
                        <c:v>0</c:v>
                      </c:pt>
                      <c:pt idx="793">
                        <c:v>0</c:v>
                      </c:pt>
                      <c:pt idx="794">
                        <c:v>0</c:v>
                      </c:pt>
                      <c:pt idx="795">
                        <c:v>0</c:v>
                      </c:pt>
                      <c:pt idx="796">
                        <c:v>0</c:v>
                      </c:pt>
                      <c:pt idx="797">
                        <c:v>0</c:v>
                      </c:pt>
                      <c:pt idx="798">
                        <c:v>0</c:v>
                      </c:pt>
                      <c:pt idx="799">
                        <c:v>0</c:v>
                      </c:pt>
                      <c:pt idx="800">
                        <c:v>0</c:v>
                      </c:pt>
                      <c:pt idx="801">
                        <c:v>0</c:v>
                      </c:pt>
                      <c:pt idx="802">
                        <c:v>0</c:v>
                      </c:pt>
                      <c:pt idx="803">
                        <c:v>0</c:v>
                      </c:pt>
                      <c:pt idx="804">
                        <c:v>0</c:v>
                      </c:pt>
                      <c:pt idx="805">
                        <c:v>0</c:v>
                      </c:pt>
                      <c:pt idx="806">
                        <c:v>1.33</c:v>
                      </c:pt>
                      <c:pt idx="807">
                        <c:v>0</c:v>
                      </c:pt>
                      <c:pt idx="808">
                        <c:v>0</c:v>
                      </c:pt>
                      <c:pt idx="809">
                        <c:v>0</c:v>
                      </c:pt>
                      <c:pt idx="810">
                        <c:v>0</c:v>
                      </c:pt>
                      <c:pt idx="811">
                        <c:v>0</c:v>
                      </c:pt>
                      <c:pt idx="812">
                        <c:v>0</c:v>
                      </c:pt>
                      <c:pt idx="813">
                        <c:v>0</c:v>
                      </c:pt>
                      <c:pt idx="814">
                        <c:v>0</c:v>
                      </c:pt>
                      <c:pt idx="815">
                        <c:v>0</c:v>
                      </c:pt>
                      <c:pt idx="816">
                        <c:v>0</c:v>
                      </c:pt>
                      <c:pt idx="817">
                        <c:v>0.03</c:v>
                      </c:pt>
                      <c:pt idx="818">
                        <c:v>0.02</c:v>
                      </c:pt>
                      <c:pt idx="819">
                        <c:v>0.01</c:v>
                      </c:pt>
                      <c:pt idx="820">
                        <c:v>0</c:v>
                      </c:pt>
                      <c:pt idx="821">
                        <c:v>0</c:v>
                      </c:pt>
                      <c:pt idx="822">
                        <c:v>0</c:v>
                      </c:pt>
                      <c:pt idx="823">
                        <c:v>0</c:v>
                      </c:pt>
                      <c:pt idx="824">
                        <c:v>0</c:v>
                      </c:pt>
                      <c:pt idx="825">
                        <c:v>0</c:v>
                      </c:pt>
                      <c:pt idx="826">
                        <c:v>0.9</c:v>
                      </c:pt>
                      <c:pt idx="827">
                        <c:v>0.21</c:v>
                      </c:pt>
                      <c:pt idx="828">
                        <c:v>0</c:v>
                      </c:pt>
                      <c:pt idx="829">
                        <c:v>0</c:v>
                      </c:pt>
                      <c:pt idx="830">
                        <c:v>0</c:v>
                      </c:pt>
                      <c:pt idx="831">
                        <c:v>0</c:v>
                      </c:pt>
                      <c:pt idx="832">
                        <c:v>0</c:v>
                      </c:pt>
                      <c:pt idx="833">
                        <c:v>0</c:v>
                      </c:pt>
                      <c:pt idx="834">
                        <c:v>0</c:v>
                      </c:pt>
                      <c:pt idx="835">
                        <c:v>0</c:v>
                      </c:pt>
                      <c:pt idx="836">
                        <c:v>0</c:v>
                      </c:pt>
                      <c:pt idx="837">
                        <c:v>0</c:v>
                      </c:pt>
                      <c:pt idx="838">
                        <c:v>0</c:v>
                      </c:pt>
                      <c:pt idx="839">
                        <c:v>0</c:v>
                      </c:pt>
                      <c:pt idx="840">
                        <c:v>0</c:v>
                      </c:pt>
                      <c:pt idx="841">
                        <c:v>0</c:v>
                      </c:pt>
                      <c:pt idx="842">
                        <c:v>0.18</c:v>
                      </c:pt>
                      <c:pt idx="843">
                        <c:v>0</c:v>
                      </c:pt>
                      <c:pt idx="844">
                        <c:v>0</c:v>
                      </c:pt>
                      <c:pt idx="845">
                        <c:v>0</c:v>
                      </c:pt>
                      <c:pt idx="846">
                        <c:v>0</c:v>
                      </c:pt>
                      <c:pt idx="847">
                        <c:v>0</c:v>
                      </c:pt>
                      <c:pt idx="848">
                        <c:v>0.82</c:v>
                      </c:pt>
                      <c:pt idx="849">
                        <c:v>0</c:v>
                      </c:pt>
                      <c:pt idx="850">
                        <c:v>0</c:v>
                      </c:pt>
                      <c:pt idx="851">
                        <c:v>0</c:v>
                      </c:pt>
                      <c:pt idx="852">
                        <c:v>0.1</c:v>
                      </c:pt>
                      <c:pt idx="853">
                        <c:v>0</c:v>
                      </c:pt>
                      <c:pt idx="854">
                        <c:v>0</c:v>
                      </c:pt>
                      <c:pt idx="855">
                        <c:v>0.51</c:v>
                      </c:pt>
                      <c:pt idx="856">
                        <c:v>0</c:v>
                      </c:pt>
                      <c:pt idx="857">
                        <c:v>0</c:v>
                      </c:pt>
                      <c:pt idx="858">
                        <c:v>0</c:v>
                      </c:pt>
                      <c:pt idx="859">
                        <c:v>0.14000000000000001</c:v>
                      </c:pt>
                      <c:pt idx="860">
                        <c:v>0</c:v>
                      </c:pt>
                      <c:pt idx="861">
                        <c:v>0</c:v>
                      </c:pt>
                      <c:pt idx="862">
                        <c:v>0</c:v>
                      </c:pt>
                      <c:pt idx="863">
                        <c:v>0</c:v>
                      </c:pt>
                      <c:pt idx="864">
                        <c:v>0</c:v>
                      </c:pt>
                      <c:pt idx="865">
                        <c:v>0</c:v>
                      </c:pt>
                      <c:pt idx="866">
                        <c:v>0</c:v>
                      </c:pt>
                      <c:pt idx="867">
                        <c:v>0</c:v>
                      </c:pt>
                      <c:pt idx="868">
                        <c:v>0.6</c:v>
                      </c:pt>
                      <c:pt idx="869">
                        <c:v>0</c:v>
                      </c:pt>
                      <c:pt idx="870">
                        <c:v>0</c:v>
                      </c:pt>
                      <c:pt idx="871">
                        <c:v>0</c:v>
                      </c:pt>
                      <c:pt idx="872">
                        <c:v>0</c:v>
                      </c:pt>
                      <c:pt idx="873">
                        <c:v>0</c:v>
                      </c:pt>
                      <c:pt idx="874">
                        <c:v>0</c:v>
                      </c:pt>
                      <c:pt idx="875">
                        <c:v>0.27</c:v>
                      </c:pt>
                      <c:pt idx="876">
                        <c:v>0.01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6B30-44ED-8AE8-3BED0DB3341C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Lafitte Greenway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Weather!$P$3:$P$879</c:f>
              <c:numCache>
                <c:formatCode>General</c:formatCode>
                <c:ptCount val="87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0.01</c:v>
                </c:pt>
                <c:pt idx="4">
                  <c:v>0.77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0.01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0.06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0.05</c:v>
                </c:pt>
                <c:pt idx="35">
                  <c:v>0</c:v>
                </c:pt>
                <c:pt idx="36">
                  <c:v>0</c:v>
                </c:pt>
                <c:pt idx="37">
                  <c:v>0.22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0.09</c:v>
                </c:pt>
                <c:pt idx="43">
                  <c:v>2.29</c:v>
                </c:pt>
                <c:pt idx="44">
                  <c:v>0.56999999999999995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0.1</c:v>
                </c:pt>
                <c:pt idx="49">
                  <c:v>0</c:v>
                </c:pt>
                <c:pt idx="50">
                  <c:v>0.03</c:v>
                </c:pt>
                <c:pt idx="51">
                  <c:v>0</c:v>
                </c:pt>
                <c:pt idx="52">
                  <c:v>0</c:v>
                </c:pt>
                <c:pt idx="53">
                  <c:v>1.23</c:v>
                </c:pt>
                <c:pt idx="54">
                  <c:v>0.77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0.88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7.0000000000000007E-2</c:v>
                </c:pt>
                <c:pt idx="69">
                  <c:v>5.33</c:v>
                </c:pt>
                <c:pt idx="70">
                  <c:v>0</c:v>
                </c:pt>
                <c:pt idx="71">
                  <c:v>0</c:v>
                </c:pt>
                <c:pt idx="72">
                  <c:v>0.09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0.23</c:v>
                </c:pt>
                <c:pt idx="79">
                  <c:v>0</c:v>
                </c:pt>
                <c:pt idx="80">
                  <c:v>0.49</c:v>
                </c:pt>
                <c:pt idx="81">
                  <c:v>0.37</c:v>
                </c:pt>
                <c:pt idx="82">
                  <c:v>0</c:v>
                </c:pt>
                <c:pt idx="83">
                  <c:v>0.01</c:v>
                </c:pt>
                <c:pt idx="84">
                  <c:v>0</c:v>
                </c:pt>
                <c:pt idx="85">
                  <c:v>0.89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0.04</c:v>
                </c:pt>
                <c:pt idx="91">
                  <c:v>0</c:v>
                </c:pt>
                <c:pt idx="92">
                  <c:v>0</c:v>
                </c:pt>
                <c:pt idx="93">
                  <c:v>1.56</c:v>
                </c:pt>
                <c:pt idx="94">
                  <c:v>0.75</c:v>
                </c:pt>
                <c:pt idx="95">
                  <c:v>1.91</c:v>
                </c:pt>
                <c:pt idx="96">
                  <c:v>0.85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0.14000000000000001</c:v>
                </c:pt>
                <c:pt idx="108">
                  <c:v>0.68</c:v>
                </c:pt>
                <c:pt idx="109">
                  <c:v>0.98</c:v>
                </c:pt>
                <c:pt idx="110">
                  <c:v>2.0099999999999998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0.62</c:v>
                </c:pt>
                <c:pt idx="116">
                  <c:v>0.23</c:v>
                </c:pt>
                <c:pt idx="117">
                  <c:v>0</c:v>
                </c:pt>
                <c:pt idx="118">
                  <c:v>0.46</c:v>
                </c:pt>
                <c:pt idx="119">
                  <c:v>0.61</c:v>
                </c:pt>
                <c:pt idx="120">
                  <c:v>0</c:v>
                </c:pt>
                <c:pt idx="121">
                  <c:v>0</c:v>
                </c:pt>
                <c:pt idx="122">
                  <c:v>2.12</c:v>
                </c:pt>
                <c:pt idx="123">
                  <c:v>0.4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0.2</c:v>
                </c:pt>
                <c:pt idx="130">
                  <c:v>0</c:v>
                </c:pt>
                <c:pt idx="131">
                  <c:v>1.68</c:v>
                </c:pt>
                <c:pt idx="132">
                  <c:v>1.99</c:v>
                </c:pt>
                <c:pt idx="133">
                  <c:v>0</c:v>
                </c:pt>
                <c:pt idx="134">
                  <c:v>0</c:v>
                </c:pt>
                <c:pt idx="135">
                  <c:v>7.0000000000000007E-2</c:v>
                </c:pt>
                <c:pt idx="136">
                  <c:v>0.01</c:v>
                </c:pt>
                <c:pt idx="137">
                  <c:v>0.54</c:v>
                </c:pt>
                <c:pt idx="138">
                  <c:v>0</c:v>
                </c:pt>
                <c:pt idx="139">
                  <c:v>0.17</c:v>
                </c:pt>
                <c:pt idx="140">
                  <c:v>0.53</c:v>
                </c:pt>
                <c:pt idx="141">
                  <c:v>0.25</c:v>
                </c:pt>
                <c:pt idx="142">
                  <c:v>1.1200000000000001</c:v>
                </c:pt>
                <c:pt idx="143">
                  <c:v>1.65</c:v>
                </c:pt>
                <c:pt idx="144">
                  <c:v>3.33</c:v>
                </c:pt>
                <c:pt idx="145">
                  <c:v>0.09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0.32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0.14000000000000001</c:v>
                </c:pt>
                <c:pt idx="156">
                  <c:v>0</c:v>
                </c:pt>
                <c:pt idx="157">
                  <c:v>0</c:v>
                </c:pt>
                <c:pt idx="158">
                  <c:v>1.43</c:v>
                </c:pt>
                <c:pt idx="159">
                  <c:v>0.01</c:v>
                </c:pt>
                <c:pt idx="160">
                  <c:v>1.27</c:v>
                </c:pt>
                <c:pt idx="161">
                  <c:v>0.21</c:v>
                </c:pt>
                <c:pt idx="162">
                  <c:v>0.21</c:v>
                </c:pt>
                <c:pt idx="163">
                  <c:v>7.0000000000000007E-2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0.32</c:v>
                </c:pt>
                <c:pt idx="171">
                  <c:v>0.02</c:v>
                </c:pt>
                <c:pt idx="172">
                  <c:v>0.04</c:v>
                </c:pt>
                <c:pt idx="173">
                  <c:v>0.02</c:v>
                </c:pt>
                <c:pt idx="174">
                  <c:v>0.98</c:v>
                </c:pt>
                <c:pt idx="175">
                  <c:v>0.89</c:v>
                </c:pt>
                <c:pt idx="176">
                  <c:v>0.19</c:v>
                </c:pt>
                <c:pt idx="177">
                  <c:v>0.13</c:v>
                </c:pt>
                <c:pt idx="178">
                  <c:v>0.01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7.0000000000000007E-2</c:v>
                </c:pt>
                <c:pt idx="187">
                  <c:v>0.01</c:v>
                </c:pt>
                <c:pt idx="188">
                  <c:v>0</c:v>
                </c:pt>
                <c:pt idx="189">
                  <c:v>0</c:v>
                </c:pt>
                <c:pt idx="190">
                  <c:v>0.25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0.13</c:v>
                </c:pt>
                <c:pt idx="197">
                  <c:v>1.0900000000000001</c:v>
                </c:pt>
                <c:pt idx="198">
                  <c:v>0.04</c:v>
                </c:pt>
                <c:pt idx="199">
                  <c:v>0.11</c:v>
                </c:pt>
                <c:pt idx="200">
                  <c:v>0.01</c:v>
                </c:pt>
                <c:pt idx="201">
                  <c:v>0.03</c:v>
                </c:pt>
                <c:pt idx="202">
                  <c:v>0</c:v>
                </c:pt>
                <c:pt idx="203">
                  <c:v>0.04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0.33</c:v>
                </c:pt>
                <c:pt idx="217">
                  <c:v>0.28999999999999998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1.1100000000000001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0.02</c:v>
                </c:pt>
                <c:pt idx="236">
                  <c:v>2.93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0.12</c:v>
                </c:pt>
                <c:pt idx="247">
                  <c:v>0</c:v>
                </c:pt>
                <c:pt idx="248">
                  <c:v>0</c:v>
                </c:pt>
                <c:pt idx="249">
                  <c:v>0.01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3.68</c:v>
                </c:pt>
                <c:pt idx="265">
                  <c:v>7.0000000000000007E-2</c:v>
                </c:pt>
                <c:pt idx="266">
                  <c:v>0.38</c:v>
                </c:pt>
                <c:pt idx="267">
                  <c:v>0.57999999999999996</c:v>
                </c:pt>
                <c:pt idx="268">
                  <c:v>1.29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0.44</c:v>
                </c:pt>
                <c:pt idx="273">
                  <c:v>0</c:v>
                </c:pt>
                <c:pt idx="274">
                  <c:v>0</c:v>
                </c:pt>
                <c:pt idx="275">
                  <c:v>0.16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0.24</c:v>
                </c:pt>
                <c:pt idx="282">
                  <c:v>0.11</c:v>
                </c:pt>
                <c:pt idx="283">
                  <c:v>0</c:v>
                </c:pt>
                <c:pt idx="284">
                  <c:v>0.33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0.82</c:v>
                </c:pt>
                <c:pt idx="289">
                  <c:v>0.01</c:v>
                </c:pt>
                <c:pt idx="290">
                  <c:v>0</c:v>
                </c:pt>
                <c:pt idx="291">
                  <c:v>0</c:v>
                </c:pt>
                <c:pt idx="292">
                  <c:v>1.69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0.01</c:v>
                </c:pt>
                <c:pt idx="300">
                  <c:v>0.25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0.8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0.47</c:v>
                </c:pt>
                <c:pt idx="311">
                  <c:v>0.02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0.01</c:v>
                </c:pt>
                <c:pt idx="322">
                  <c:v>0.64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0.01</c:v>
                </c:pt>
                <c:pt idx="327">
                  <c:v>7.0000000000000007E-2</c:v>
                </c:pt>
                <c:pt idx="328">
                  <c:v>0</c:v>
                </c:pt>
                <c:pt idx="329">
                  <c:v>0</c:v>
                </c:pt>
                <c:pt idx="330">
                  <c:v>0.02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0.12</c:v>
                </c:pt>
                <c:pt idx="337">
                  <c:v>0.06</c:v>
                </c:pt>
                <c:pt idx="338">
                  <c:v>0</c:v>
                </c:pt>
                <c:pt idx="339">
                  <c:v>0.17</c:v>
                </c:pt>
                <c:pt idx="340">
                  <c:v>0</c:v>
                </c:pt>
                <c:pt idx="341">
                  <c:v>0.13</c:v>
                </c:pt>
                <c:pt idx="342">
                  <c:v>2.68</c:v>
                </c:pt>
                <c:pt idx="343">
                  <c:v>0.37</c:v>
                </c:pt>
                <c:pt idx="344">
                  <c:v>0</c:v>
                </c:pt>
                <c:pt idx="345">
                  <c:v>0.01</c:v>
                </c:pt>
                <c:pt idx="346">
                  <c:v>0.18</c:v>
                </c:pt>
                <c:pt idx="347">
                  <c:v>0</c:v>
                </c:pt>
                <c:pt idx="348">
                  <c:v>1.1100000000000001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0.49</c:v>
                </c:pt>
                <c:pt idx="361">
                  <c:v>0.6</c:v>
                </c:pt>
                <c:pt idx="362">
                  <c:v>0</c:v>
                </c:pt>
                <c:pt idx="363">
                  <c:v>0</c:v>
                </c:pt>
                <c:pt idx="364">
                  <c:v>0.03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0.65</c:v>
                </c:pt>
                <c:pt idx="375">
                  <c:v>0</c:v>
                </c:pt>
                <c:pt idx="376">
                  <c:v>1.21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6.37</c:v>
                </c:pt>
                <c:pt idx="383">
                  <c:v>0.37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0.06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2.69</c:v>
                </c:pt>
                <c:pt idx="398">
                  <c:v>0</c:v>
                </c:pt>
                <c:pt idx="399">
                  <c:v>2.04</c:v>
                </c:pt>
                <c:pt idx="400">
                  <c:v>0.31</c:v>
                </c:pt>
                <c:pt idx="401">
                  <c:v>0</c:v>
                </c:pt>
                <c:pt idx="402">
                  <c:v>0</c:v>
                </c:pt>
                <c:pt idx="403">
                  <c:v>3.71</c:v>
                </c:pt>
                <c:pt idx="404">
                  <c:v>1.61</c:v>
                </c:pt>
                <c:pt idx="405">
                  <c:v>0.86</c:v>
                </c:pt>
                <c:pt idx="406">
                  <c:v>0.66</c:v>
                </c:pt>
                <c:pt idx="407">
                  <c:v>0.96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0.01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0.5</c:v>
                </c:pt>
                <c:pt idx="423">
                  <c:v>0</c:v>
                </c:pt>
                <c:pt idx="424">
                  <c:v>2.02</c:v>
                </c:pt>
                <c:pt idx="425">
                  <c:v>1.1200000000000001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2.8</c:v>
                </c:pt>
                <c:pt idx="430">
                  <c:v>1.3</c:v>
                </c:pt>
                <c:pt idx="431">
                  <c:v>3.39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0.08</c:v>
                </c:pt>
                <c:pt idx="440">
                  <c:v>0.76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7.0000000000000007E-2</c:v>
                </c:pt>
                <c:pt idx="453">
                  <c:v>0.08</c:v>
                </c:pt>
                <c:pt idx="454">
                  <c:v>0.1</c:v>
                </c:pt>
                <c:pt idx="455">
                  <c:v>0.14000000000000001</c:v>
                </c:pt>
                <c:pt idx="456">
                  <c:v>0.14000000000000001</c:v>
                </c:pt>
                <c:pt idx="457">
                  <c:v>0.43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0.49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0.01</c:v>
                </c:pt>
                <c:pt idx="469">
                  <c:v>1.54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0.1</c:v>
                </c:pt>
                <c:pt idx="474">
                  <c:v>1.48</c:v>
                </c:pt>
                <c:pt idx="475">
                  <c:v>0.94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0.04</c:v>
                </c:pt>
                <c:pt idx="480">
                  <c:v>0.21</c:v>
                </c:pt>
                <c:pt idx="481">
                  <c:v>1.6</c:v>
                </c:pt>
                <c:pt idx="482">
                  <c:v>0</c:v>
                </c:pt>
                <c:pt idx="483">
                  <c:v>1.46</c:v>
                </c:pt>
                <c:pt idx="484">
                  <c:v>1.1200000000000001</c:v>
                </c:pt>
                <c:pt idx="485">
                  <c:v>0.76</c:v>
                </c:pt>
                <c:pt idx="486">
                  <c:v>1.83</c:v>
                </c:pt>
                <c:pt idx="487">
                  <c:v>0</c:v>
                </c:pt>
                <c:pt idx="488">
                  <c:v>0.6</c:v>
                </c:pt>
                <c:pt idx="489">
                  <c:v>7.0000000000000007E-2</c:v>
                </c:pt>
                <c:pt idx="490">
                  <c:v>0.12</c:v>
                </c:pt>
                <c:pt idx="491">
                  <c:v>0</c:v>
                </c:pt>
                <c:pt idx="492">
                  <c:v>1.45</c:v>
                </c:pt>
                <c:pt idx="493">
                  <c:v>1.03</c:v>
                </c:pt>
                <c:pt idx="494">
                  <c:v>0</c:v>
                </c:pt>
                <c:pt idx="495">
                  <c:v>0.43</c:v>
                </c:pt>
                <c:pt idx="496">
                  <c:v>0.83</c:v>
                </c:pt>
                <c:pt idx="497">
                  <c:v>0.35</c:v>
                </c:pt>
                <c:pt idx="498">
                  <c:v>0.02</c:v>
                </c:pt>
                <c:pt idx="499">
                  <c:v>0.02</c:v>
                </c:pt>
                <c:pt idx="500">
                  <c:v>0.28999999999999998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0.17</c:v>
                </c:pt>
                <c:pt idx="506">
                  <c:v>0.02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0.02</c:v>
                </c:pt>
                <c:pt idx="513">
                  <c:v>0</c:v>
                </c:pt>
                <c:pt idx="514">
                  <c:v>1</c:v>
                </c:pt>
                <c:pt idx="515">
                  <c:v>0.83</c:v>
                </c:pt>
                <c:pt idx="516">
                  <c:v>0.01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0.01</c:v>
                </c:pt>
                <c:pt idx="521">
                  <c:v>0</c:v>
                </c:pt>
                <c:pt idx="522">
                  <c:v>0.04</c:v>
                </c:pt>
                <c:pt idx="523">
                  <c:v>0.01</c:v>
                </c:pt>
                <c:pt idx="524">
                  <c:v>0</c:v>
                </c:pt>
                <c:pt idx="525">
                  <c:v>1.52</c:v>
                </c:pt>
                <c:pt idx="526">
                  <c:v>0</c:v>
                </c:pt>
                <c:pt idx="527">
                  <c:v>0.21</c:v>
                </c:pt>
                <c:pt idx="528">
                  <c:v>0</c:v>
                </c:pt>
                <c:pt idx="529">
                  <c:v>0</c:v>
                </c:pt>
                <c:pt idx="530">
                  <c:v>0.09</c:v>
                </c:pt>
                <c:pt idx="531">
                  <c:v>0.51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0.45</c:v>
                </c:pt>
                <c:pt idx="539">
                  <c:v>7.0000000000000007E-2</c:v>
                </c:pt>
                <c:pt idx="540">
                  <c:v>0.34</c:v>
                </c:pt>
                <c:pt idx="541">
                  <c:v>4.3899999999999997</c:v>
                </c:pt>
                <c:pt idx="542">
                  <c:v>0.06</c:v>
                </c:pt>
                <c:pt idx="543">
                  <c:v>7.0000000000000007E-2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7.0000000000000007E-2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0.02</c:v>
                </c:pt>
                <c:pt idx="555">
                  <c:v>0.42</c:v>
                </c:pt>
                <c:pt idx="556">
                  <c:v>0</c:v>
                </c:pt>
                <c:pt idx="557">
                  <c:v>4.0599999999999996</c:v>
                </c:pt>
                <c:pt idx="558">
                  <c:v>0.93</c:v>
                </c:pt>
                <c:pt idx="559">
                  <c:v>0</c:v>
                </c:pt>
                <c:pt idx="560">
                  <c:v>0.78</c:v>
                </c:pt>
                <c:pt idx="561">
                  <c:v>1.02</c:v>
                </c:pt>
                <c:pt idx="562">
                  <c:v>7.0000000000000007E-2</c:v>
                </c:pt>
                <c:pt idx="563">
                  <c:v>0.12</c:v>
                </c:pt>
                <c:pt idx="564">
                  <c:v>0.21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0.2</c:v>
                </c:pt>
                <c:pt idx="572">
                  <c:v>0.55000000000000004</c:v>
                </c:pt>
                <c:pt idx="573">
                  <c:v>0.9</c:v>
                </c:pt>
                <c:pt idx="574">
                  <c:v>0</c:v>
                </c:pt>
                <c:pt idx="575">
                  <c:v>0.11</c:v>
                </c:pt>
                <c:pt idx="576">
                  <c:v>1.2</c:v>
                </c:pt>
                <c:pt idx="577">
                  <c:v>0.15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0.98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0.26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0.28999999999999998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0.11</c:v>
                </c:pt>
                <c:pt idx="622">
                  <c:v>0.06</c:v>
                </c:pt>
                <c:pt idx="623">
                  <c:v>0</c:v>
                </c:pt>
                <c:pt idx="624">
                  <c:v>0</c:v>
                </c:pt>
                <c:pt idx="625">
                  <c:v>0.43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0.27</c:v>
                </c:pt>
                <c:pt idx="630">
                  <c:v>0</c:v>
                </c:pt>
                <c:pt idx="631">
                  <c:v>0.09</c:v>
                </c:pt>
                <c:pt idx="632">
                  <c:v>0.04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0.01</c:v>
                </c:pt>
                <c:pt idx="638">
                  <c:v>0</c:v>
                </c:pt>
                <c:pt idx="639">
                  <c:v>0.02</c:v>
                </c:pt>
                <c:pt idx="640">
                  <c:v>1.01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0.87</c:v>
                </c:pt>
                <c:pt idx="645">
                  <c:v>0.04</c:v>
                </c:pt>
                <c:pt idx="646">
                  <c:v>0</c:v>
                </c:pt>
                <c:pt idx="647">
                  <c:v>0.01</c:v>
                </c:pt>
                <c:pt idx="648">
                  <c:v>0.02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0.63</c:v>
                </c:pt>
                <c:pt idx="653">
                  <c:v>0</c:v>
                </c:pt>
                <c:pt idx="654">
                  <c:v>0.09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0.1</c:v>
                </c:pt>
                <c:pt idx="663">
                  <c:v>0.1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0.21</c:v>
                </c:pt>
                <c:pt idx="668">
                  <c:v>0</c:v>
                </c:pt>
                <c:pt idx="669">
                  <c:v>0</c:v>
                </c:pt>
                <c:pt idx="670">
                  <c:v>0.08</c:v>
                </c:pt>
                <c:pt idx="671">
                  <c:v>0</c:v>
                </c:pt>
                <c:pt idx="672">
                  <c:v>0</c:v>
                </c:pt>
                <c:pt idx="673">
                  <c:v>0.15</c:v>
                </c:pt>
                <c:pt idx="674">
                  <c:v>0.24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0.3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1.2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0.27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0.38</c:v>
                </c:pt>
                <c:pt idx="698">
                  <c:v>0.71</c:v>
                </c:pt>
                <c:pt idx="699">
                  <c:v>1.26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0.02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0.01</c:v>
                </c:pt>
                <c:pt idx="713">
                  <c:v>0.41</c:v>
                </c:pt>
                <c:pt idx="714">
                  <c:v>0</c:v>
                </c:pt>
                <c:pt idx="715">
                  <c:v>0</c:v>
                </c:pt>
                <c:pt idx="716">
                  <c:v>0.05</c:v>
                </c:pt>
                <c:pt idx="717">
                  <c:v>0.04</c:v>
                </c:pt>
                <c:pt idx="718">
                  <c:v>0.27</c:v>
                </c:pt>
                <c:pt idx="719">
                  <c:v>0.01</c:v>
                </c:pt>
                <c:pt idx="720">
                  <c:v>0.24</c:v>
                </c:pt>
                <c:pt idx="721">
                  <c:v>0.06</c:v>
                </c:pt>
                <c:pt idx="722">
                  <c:v>0.85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0.02</c:v>
                </c:pt>
                <c:pt idx="730">
                  <c:v>0.04</c:v>
                </c:pt>
                <c:pt idx="731">
                  <c:v>0</c:v>
                </c:pt>
                <c:pt idx="732">
                  <c:v>1.17</c:v>
                </c:pt>
                <c:pt idx="733">
                  <c:v>0</c:v>
                </c:pt>
                <c:pt idx="734">
                  <c:v>0</c:v>
                </c:pt>
                <c:pt idx="735">
                  <c:v>7.0000000000000007E-2</c:v>
                </c:pt>
                <c:pt idx="736">
                  <c:v>0</c:v>
                </c:pt>
                <c:pt idx="737">
                  <c:v>0</c:v>
                </c:pt>
                <c:pt idx="738">
                  <c:v>0.52</c:v>
                </c:pt>
                <c:pt idx="739">
                  <c:v>0.03</c:v>
                </c:pt>
                <c:pt idx="740">
                  <c:v>0</c:v>
                </c:pt>
                <c:pt idx="741">
                  <c:v>0.96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0.22</c:v>
                </c:pt>
                <c:pt idx="746">
                  <c:v>2.4900000000000002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1.24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1.04</c:v>
                </c:pt>
                <c:pt idx="760">
                  <c:v>0.04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0.25</c:v>
                </c:pt>
                <c:pt idx="766">
                  <c:v>0</c:v>
                </c:pt>
                <c:pt idx="767">
                  <c:v>1.94</c:v>
                </c:pt>
                <c:pt idx="768">
                  <c:v>1</c:v>
                </c:pt>
                <c:pt idx="769">
                  <c:v>0</c:v>
                </c:pt>
                <c:pt idx="770">
                  <c:v>7.0000000000000007E-2</c:v>
                </c:pt>
                <c:pt idx="771">
                  <c:v>0.02</c:v>
                </c:pt>
                <c:pt idx="772">
                  <c:v>0.35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0.4</c:v>
                </c:pt>
                <c:pt idx="780">
                  <c:v>0.4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1.7</c:v>
                </c:pt>
                <c:pt idx="786">
                  <c:v>0</c:v>
                </c:pt>
                <c:pt idx="787">
                  <c:v>0.08</c:v>
                </c:pt>
                <c:pt idx="788">
                  <c:v>0.02</c:v>
                </c:pt>
                <c:pt idx="789">
                  <c:v>0</c:v>
                </c:pt>
                <c:pt idx="790">
                  <c:v>0.46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1.33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0.03</c:v>
                </c:pt>
                <c:pt idx="818">
                  <c:v>0.02</c:v>
                </c:pt>
                <c:pt idx="819">
                  <c:v>0.01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0.9</c:v>
                </c:pt>
                <c:pt idx="827">
                  <c:v>0.21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0.18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0.82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0.1</c:v>
                </c:pt>
                <c:pt idx="853">
                  <c:v>0</c:v>
                </c:pt>
                <c:pt idx="854">
                  <c:v>0</c:v>
                </c:pt>
                <c:pt idx="855">
                  <c:v>0.51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0.14000000000000001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0.6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0.27</c:v>
                </c:pt>
                <c:pt idx="876">
                  <c:v>0.01</c:v>
                </c:pt>
              </c:numCache>
            </c:numRef>
          </c:xVal>
          <c:yVal>
            <c:numRef>
              <c:f>Weather!$Q$3:$Q$879</c:f>
              <c:numCache>
                <c:formatCode>General</c:formatCode>
                <c:ptCount val="877"/>
                <c:pt idx="0">
                  <c:v>453</c:v>
                </c:pt>
                <c:pt idx="1">
                  <c:v>442</c:v>
                </c:pt>
                <c:pt idx="2">
                  <c:v>437</c:v>
                </c:pt>
                <c:pt idx="3">
                  <c:v>269</c:v>
                </c:pt>
                <c:pt idx="4">
                  <c:v>408</c:v>
                </c:pt>
                <c:pt idx="5">
                  <c:v>376</c:v>
                </c:pt>
                <c:pt idx="6">
                  <c:v>340</c:v>
                </c:pt>
                <c:pt idx="7">
                  <c:v>372</c:v>
                </c:pt>
                <c:pt idx="8">
                  <c:v>430</c:v>
                </c:pt>
                <c:pt idx="9">
                  <c:v>430</c:v>
                </c:pt>
                <c:pt idx="10">
                  <c:v>497</c:v>
                </c:pt>
                <c:pt idx="11">
                  <c:v>534</c:v>
                </c:pt>
                <c:pt idx="12">
                  <c:v>491</c:v>
                </c:pt>
                <c:pt idx="13">
                  <c:v>433</c:v>
                </c:pt>
                <c:pt idx="14">
                  <c:v>399</c:v>
                </c:pt>
                <c:pt idx="15">
                  <c:v>591</c:v>
                </c:pt>
                <c:pt idx="16">
                  <c:v>486</c:v>
                </c:pt>
                <c:pt idx="17">
                  <c:v>500</c:v>
                </c:pt>
                <c:pt idx="18">
                  <c:v>549</c:v>
                </c:pt>
                <c:pt idx="19">
                  <c:v>439</c:v>
                </c:pt>
                <c:pt idx="20">
                  <c:v>457</c:v>
                </c:pt>
                <c:pt idx="21">
                  <c:v>490</c:v>
                </c:pt>
                <c:pt idx="22">
                  <c:v>563</c:v>
                </c:pt>
                <c:pt idx="23">
                  <c:v>542</c:v>
                </c:pt>
                <c:pt idx="24">
                  <c:v>434</c:v>
                </c:pt>
                <c:pt idx="25">
                  <c:v>497</c:v>
                </c:pt>
                <c:pt idx="26">
                  <c:v>467</c:v>
                </c:pt>
                <c:pt idx="27">
                  <c:v>401</c:v>
                </c:pt>
                <c:pt idx="28">
                  <c:v>447</c:v>
                </c:pt>
                <c:pt idx="29">
                  <c:v>517</c:v>
                </c:pt>
                <c:pt idx="30">
                  <c:v>460</c:v>
                </c:pt>
                <c:pt idx="31">
                  <c:v>386</c:v>
                </c:pt>
                <c:pt idx="32">
                  <c:v>379</c:v>
                </c:pt>
                <c:pt idx="33">
                  <c:v>400</c:v>
                </c:pt>
                <c:pt idx="34">
                  <c:v>425</c:v>
                </c:pt>
                <c:pt idx="35">
                  <c:v>502</c:v>
                </c:pt>
                <c:pt idx="36">
                  <c:v>237</c:v>
                </c:pt>
                <c:pt idx="37">
                  <c:v>467</c:v>
                </c:pt>
                <c:pt idx="38">
                  <c:v>456</c:v>
                </c:pt>
                <c:pt idx="39">
                  <c:v>412</c:v>
                </c:pt>
                <c:pt idx="40">
                  <c:v>437</c:v>
                </c:pt>
                <c:pt idx="41">
                  <c:v>386</c:v>
                </c:pt>
                <c:pt idx="42">
                  <c:v>222</c:v>
                </c:pt>
                <c:pt idx="43">
                  <c:v>401</c:v>
                </c:pt>
                <c:pt idx="44">
                  <c:v>517</c:v>
                </c:pt>
                <c:pt idx="45">
                  <c:v>524</c:v>
                </c:pt>
                <c:pt idx="46">
                  <c:v>397</c:v>
                </c:pt>
                <c:pt idx="47">
                  <c:v>313</c:v>
                </c:pt>
                <c:pt idx="48">
                  <c:v>458</c:v>
                </c:pt>
                <c:pt idx="49">
                  <c:v>423</c:v>
                </c:pt>
                <c:pt idx="50">
                  <c:v>516</c:v>
                </c:pt>
                <c:pt idx="51">
                  <c:v>483</c:v>
                </c:pt>
                <c:pt idx="52">
                  <c:v>445</c:v>
                </c:pt>
                <c:pt idx="53">
                  <c:v>326</c:v>
                </c:pt>
                <c:pt idx="54">
                  <c:v>480</c:v>
                </c:pt>
                <c:pt idx="55">
                  <c:v>389</c:v>
                </c:pt>
                <c:pt idx="56">
                  <c:v>421</c:v>
                </c:pt>
                <c:pt idx="57">
                  <c:v>489</c:v>
                </c:pt>
                <c:pt idx="58">
                  <c:v>512</c:v>
                </c:pt>
                <c:pt idx="59">
                  <c:v>404</c:v>
                </c:pt>
                <c:pt idx="60">
                  <c:v>441</c:v>
                </c:pt>
                <c:pt idx="61">
                  <c:v>499</c:v>
                </c:pt>
                <c:pt idx="62">
                  <c:v>254</c:v>
                </c:pt>
                <c:pt idx="63">
                  <c:v>388</c:v>
                </c:pt>
                <c:pt idx="64">
                  <c:v>423</c:v>
                </c:pt>
                <c:pt idx="65">
                  <c:v>340</c:v>
                </c:pt>
                <c:pt idx="66">
                  <c:v>414</c:v>
                </c:pt>
                <c:pt idx="67">
                  <c:v>470</c:v>
                </c:pt>
                <c:pt idx="68">
                  <c:v>270</c:v>
                </c:pt>
                <c:pt idx="69">
                  <c:v>334</c:v>
                </c:pt>
                <c:pt idx="70">
                  <c:v>399</c:v>
                </c:pt>
                <c:pt idx="71">
                  <c:v>433</c:v>
                </c:pt>
                <c:pt idx="72">
                  <c:v>481</c:v>
                </c:pt>
                <c:pt idx="73">
                  <c:v>488</c:v>
                </c:pt>
                <c:pt idx="74">
                  <c:v>446</c:v>
                </c:pt>
                <c:pt idx="75">
                  <c:v>437</c:v>
                </c:pt>
                <c:pt idx="76">
                  <c:v>307</c:v>
                </c:pt>
                <c:pt idx="77">
                  <c:v>349</c:v>
                </c:pt>
                <c:pt idx="78">
                  <c:v>329</c:v>
                </c:pt>
                <c:pt idx="79">
                  <c:v>375</c:v>
                </c:pt>
                <c:pt idx="80">
                  <c:v>345</c:v>
                </c:pt>
                <c:pt idx="81">
                  <c:v>431</c:v>
                </c:pt>
                <c:pt idx="82">
                  <c:v>419</c:v>
                </c:pt>
                <c:pt idx="83">
                  <c:v>411</c:v>
                </c:pt>
                <c:pt idx="84">
                  <c:v>492</c:v>
                </c:pt>
                <c:pt idx="85">
                  <c:v>403</c:v>
                </c:pt>
                <c:pt idx="86">
                  <c:v>471</c:v>
                </c:pt>
                <c:pt idx="87">
                  <c:v>556</c:v>
                </c:pt>
                <c:pt idx="88">
                  <c:v>359</c:v>
                </c:pt>
                <c:pt idx="89">
                  <c:v>556</c:v>
                </c:pt>
                <c:pt idx="90">
                  <c:v>514</c:v>
                </c:pt>
                <c:pt idx="91">
                  <c:v>250</c:v>
                </c:pt>
                <c:pt idx="92">
                  <c:v>17</c:v>
                </c:pt>
                <c:pt idx="93">
                  <c:v>49</c:v>
                </c:pt>
                <c:pt idx="94">
                  <c:v>295</c:v>
                </c:pt>
                <c:pt idx="95">
                  <c:v>239</c:v>
                </c:pt>
                <c:pt idx="96">
                  <c:v>491</c:v>
                </c:pt>
                <c:pt idx="97">
                  <c:v>370</c:v>
                </c:pt>
                <c:pt idx="98">
                  <c:v>402</c:v>
                </c:pt>
                <c:pt idx="99">
                  <c:v>383</c:v>
                </c:pt>
                <c:pt idx="100">
                  <c:v>388</c:v>
                </c:pt>
                <c:pt idx="101">
                  <c:v>408</c:v>
                </c:pt>
                <c:pt idx="102">
                  <c:v>429</c:v>
                </c:pt>
                <c:pt idx="103">
                  <c:v>384</c:v>
                </c:pt>
                <c:pt idx="104">
                  <c:v>371</c:v>
                </c:pt>
                <c:pt idx="105">
                  <c:v>318</c:v>
                </c:pt>
                <c:pt idx="106">
                  <c:v>256</c:v>
                </c:pt>
                <c:pt idx="107">
                  <c:v>239</c:v>
                </c:pt>
                <c:pt idx="108">
                  <c:v>228</c:v>
                </c:pt>
                <c:pt idx="109">
                  <c:v>168</c:v>
                </c:pt>
                <c:pt idx="110">
                  <c:v>336</c:v>
                </c:pt>
                <c:pt idx="111">
                  <c:v>348</c:v>
                </c:pt>
                <c:pt idx="112">
                  <c:v>383</c:v>
                </c:pt>
                <c:pt idx="113">
                  <c:v>346</c:v>
                </c:pt>
                <c:pt idx="114">
                  <c:v>371</c:v>
                </c:pt>
                <c:pt idx="115">
                  <c:v>371</c:v>
                </c:pt>
                <c:pt idx="116">
                  <c:v>298</c:v>
                </c:pt>
                <c:pt idx="117">
                  <c:v>309</c:v>
                </c:pt>
                <c:pt idx="118">
                  <c:v>328</c:v>
                </c:pt>
                <c:pt idx="119">
                  <c:v>371</c:v>
                </c:pt>
                <c:pt idx="120">
                  <c:v>277</c:v>
                </c:pt>
                <c:pt idx="121">
                  <c:v>208</c:v>
                </c:pt>
                <c:pt idx="122">
                  <c:v>274</c:v>
                </c:pt>
                <c:pt idx="123">
                  <c:v>396</c:v>
                </c:pt>
                <c:pt idx="124">
                  <c:v>420</c:v>
                </c:pt>
                <c:pt idx="125">
                  <c:v>259</c:v>
                </c:pt>
                <c:pt idx="126">
                  <c:v>241</c:v>
                </c:pt>
                <c:pt idx="127">
                  <c:v>175</c:v>
                </c:pt>
                <c:pt idx="128">
                  <c:v>297</c:v>
                </c:pt>
                <c:pt idx="129">
                  <c:v>266</c:v>
                </c:pt>
                <c:pt idx="130">
                  <c:v>278</c:v>
                </c:pt>
                <c:pt idx="131">
                  <c:v>130</c:v>
                </c:pt>
                <c:pt idx="132">
                  <c:v>194</c:v>
                </c:pt>
                <c:pt idx="133">
                  <c:v>336</c:v>
                </c:pt>
                <c:pt idx="134">
                  <c:v>279</c:v>
                </c:pt>
                <c:pt idx="135">
                  <c:v>363</c:v>
                </c:pt>
                <c:pt idx="136">
                  <c:v>364</c:v>
                </c:pt>
                <c:pt idx="137">
                  <c:v>297</c:v>
                </c:pt>
                <c:pt idx="138">
                  <c:v>255</c:v>
                </c:pt>
                <c:pt idx="139">
                  <c:v>232</c:v>
                </c:pt>
                <c:pt idx="140">
                  <c:v>271</c:v>
                </c:pt>
                <c:pt idx="141">
                  <c:v>200</c:v>
                </c:pt>
                <c:pt idx="142">
                  <c:v>284</c:v>
                </c:pt>
                <c:pt idx="143">
                  <c:v>299</c:v>
                </c:pt>
                <c:pt idx="144">
                  <c:v>409</c:v>
                </c:pt>
                <c:pt idx="145">
                  <c:v>292</c:v>
                </c:pt>
                <c:pt idx="146">
                  <c:v>281</c:v>
                </c:pt>
                <c:pt idx="147">
                  <c:v>299</c:v>
                </c:pt>
                <c:pt idx="148">
                  <c:v>213</c:v>
                </c:pt>
                <c:pt idx="149">
                  <c:v>378</c:v>
                </c:pt>
                <c:pt idx="150">
                  <c:v>356</c:v>
                </c:pt>
                <c:pt idx="151">
                  <c:v>339</c:v>
                </c:pt>
                <c:pt idx="152">
                  <c:v>351</c:v>
                </c:pt>
                <c:pt idx="153">
                  <c:v>298</c:v>
                </c:pt>
                <c:pt idx="154">
                  <c:v>290</c:v>
                </c:pt>
                <c:pt idx="155">
                  <c:v>241</c:v>
                </c:pt>
                <c:pt idx="156">
                  <c:v>288</c:v>
                </c:pt>
                <c:pt idx="157">
                  <c:v>317</c:v>
                </c:pt>
                <c:pt idx="158">
                  <c:v>336</c:v>
                </c:pt>
                <c:pt idx="159">
                  <c:v>286</c:v>
                </c:pt>
                <c:pt idx="160">
                  <c:v>247</c:v>
                </c:pt>
                <c:pt idx="161">
                  <c:v>301</c:v>
                </c:pt>
                <c:pt idx="162">
                  <c:v>283</c:v>
                </c:pt>
                <c:pt idx="163">
                  <c:v>385</c:v>
                </c:pt>
                <c:pt idx="164">
                  <c:v>368</c:v>
                </c:pt>
                <c:pt idx="165">
                  <c:v>320</c:v>
                </c:pt>
                <c:pt idx="166">
                  <c:v>320</c:v>
                </c:pt>
                <c:pt idx="167">
                  <c:v>319</c:v>
                </c:pt>
                <c:pt idx="168">
                  <c:v>338</c:v>
                </c:pt>
                <c:pt idx="169">
                  <c:v>312</c:v>
                </c:pt>
                <c:pt idx="170">
                  <c:v>305</c:v>
                </c:pt>
                <c:pt idx="171">
                  <c:v>331</c:v>
                </c:pt>
                <c:pt idx="172">
                  <c:v>232</c:v>
                </c:pt>
                <c:pt idx="173">
                  <c:v>169</c:v>
                </c:pt>
                <c:pt idx="174">
                  <c:v>272</c:v>
                </c:pt>
                <c:pt idx="175">
                  <c:v>280</c:v>
                </c:pt>
                <c:pt idx="176">
                  <c:v>266</c:v>
                </c:pt>
                <c:pt idx="177">
                  <c:v>364</c:v>
                </c:pt>
                <c:pt idx="178">
                  <c:v>317</c:v>
                </c:pt>
                <c:pt idx="179">
                  <c:v>345</c:v>
                </c:pt>
                <c:pt idx="180">
                  <c:v>316</c:v>
                </c:pt>
                <c:pt idx="181">
                  <c:v>313</c:v>
                </c:pt>
                <c:pt idx="182">
                  <c:v>317</c:v>
                </c:pt>
                <c:pt idx="183">
                  <c:v>315</c:v>
                </c:pt>
                <c:pt idx="184">
                  <c:v>366</c:v>
                </c:pt>
                <c:pt idx="185">
                  <c:v>283</c:v>
                </c:pt>
                <c:pt idx="186">
                  <c:v>322</c:v>
                </c:pt>
                <c:pt idx="187">
                  <c:v>305</c:v>
                </c:pt>
                <c:pt idx="188">
                  <c:v>221</c:v>
                </c:pt>
                <c:pt idx="189">
                  <c:v>205</c:v>
                </c:pt>
                <c:pt idx="190">
                  <c:v>270</c:v>
                </c:pt>
                <c:pt idx="191">
                  <c:v>277</c:v>
                </c:pt>
                <c:pt idx="192">
                  <c:v>299</c:v>
                </c:pt>
                <c:pt idx="193">
                  <c:v>377</c:v>
                </c:pt>
                <c:pt idx="194">
                  <c:v>352</c:v>
                </c:pt>
                <c:pt idx="195">
                  <c:v>249</c:v>
                </c:pt>
                <c:pt idx="196">
                  <c:v>78</c:v>
                </c:pt>
                <c:pt idx="197">
                  <c:v>228</c:v>
                </c:pt>
                <c:pt idx="198">
                  <c:v>132</c:v>
                </c:pt>
                <c:pt idx="199">
                  <c:v>493</c:v>
                </c:pt>
                <c:pt idx="200">
                  <c:v>552</c:v>
                </c:pt>
                <c:pt idx="201">
                  <c:v>380</c:v>
                </c:pt>
                <c:pt idx="202">
                  <c:v>375</c:v>
                </c:pt>
                <c:pt idx="203">
                  <c:v>369</c:v>
                </c:pt>
                <c:pt idx="204">
                  <c:v>342</c:v>
                </c:pt>
                <c:pt idx="205">
                  <c:v>583</c:v>
                </c:pt>
                <c:pt idx="206">
                  <c:v>534</c:v>
                </c:pt>
                <c:pt idx="207">
                  <c:v>574</c:v>
                </c:pt>
                <c:pt idx="208">
                  <c:v>515</c:v>
                </c:pt>
                <c:pt idx="209">
                  <c:v>477</c:v>
                </c:pt>
                <c:pt idx="210">
                  <c:v>474</c:v>
                </c:pt>
                <c:pt idx="211">
                  <c:v>547</c:v>
                </c:pt>
                <c:pt idx="212">
                  <c:v>539</c:v>
                </c:pt>
                <c:pt idx="213">
                  <c:v>470</c:v>
                </c:pt>
                <c:pt idx="214">
                  <c:v>360</c:v>
                </c:pt>
                <c:pt idx="215">
                  <c:v>327</c:v>
                </c:pt>
                <c:pt idx="216">
                  <c:v>300</c:v>
                </c:pt>
                <c:pt idx="217">
                  <c:v>463</c:v>
                </c:pt>
                <c:pt idx="218">
                  <c:v>361</c:v>
                </c:pt>
                <c:pt idx="219">
                  <c:v>417</c:v>
                </c:pt>
                <c:pt idx="220">
                  <c:v>372</c:v>
                </c:pt>
                <c:pt idx="221">
                  <c:v>396</c:v>
                </c:pt>
                <c:pt idx="222">
                  <c:v>369</c:v>
                </c:pt>
                <c:pt idx="223">
                  <c:v>374</c:v>
                </c:pt>
                <c:pt idx="224">
                  <c:v>507</c:v>
                </c:pt>
                <c:pt idx="225">
                  <c:v>474</c:v>
                </c:pt>
                <c:pt idx="226">
                  <c:v>508</c:v>
                </c:pt>
                <c:pt idx="227">
                  <c:v>398</c:v>
                </c:pt>
                <c:pt idx="228">
                  <c:v>387</c:v>
                </c:pt>
                <c:pt idx="229">
                  <c:v>413</c:v>
                </c:pt>
                <c:pt idx="230">
                  <c:v>272</c:v>
                </c:pt>
                <c:pt idx="231">
                  <c:v>413</c:v>
                </c:pt>
                <c:pt idx="232">
                  <c:v>830</c:v>
                </c:pt>
                <c:pt idx="233">
                  <c:v>822</c:v>
                </c:pt>
                <c:pt idx="234">
                  <c:v>184</c:v>
                </c:pt>
                <c:pt idx="235">
                  <c:v>157</c:v>
                </c:pt>
                <c:pt idx="236">
                  <c:v>385</c:v>
                </c:pt>
                <c:pt idx="237">
                  <c:v>314</c:v>
                </c:pt>
                <c:pt idx="238">
                  <c:v>384</c:v>
                </c:pt>
                <c:pt idx="239">
                  <c:v>415</c:v>
                </c:pt>
                <c:pt idx="240">
                  <c:v>399</c:v>
                </c:pt>
                <c:pt idx="241">
                  <c:v>380</c:v>
                </c:pt>
                <c:pt idx="242">
                  <c:v>317</c:v>
                </c:pt>
                <c:pt idx="243">
                  <c:v>438</c:v>
                </c:pt>
                <c:pt idx="244">
                  <c:v>354</c:v>
                </c:pt>
                <c:pt idx="245">
                  <c:v>383</c:v>
                </c:pt>
                <c:pt idx="246">
                  <c:v>414</c:v>
                </c:pt>
                <c:pt idx="247">
                  <c:v>472</c:v>
                </c:pt>
                <c:pt idx="248">
                  <c:v>406</c:v>
                </c:pt>
                <c:pt idx="249">
                  <c:v>373</c:v>
                </c:pt>
                <c:pt idx="250">
                  <c:v>413</c:v>
                </c:pt>
                <c:pt idx="251">
                  <c:v>369</c:v>
                </c:pt>
                <c:pt idx="252">
                  <c:v>423</c:v>
                </c:pt>
                <c:pt idx="253">
                  <c:v>460</c:v>
                </c:pt>
                <c:pt idx="254">
                  <c:v>444</c:v>
                </c:pt>
                <c:pt idx="255">
                  <c:v>443</c:v>
                </c:pt>
                <c:pt idx="256">
                  <c:v>364</c:v>
                </c:pt>
                <c:pt idx="257">
                  <c:v>339</c:v>
                </c:pt>
                <c:pt idx="258">
                  <c:v>349</c:v>
                </c:pt>
                <c:pt idx="259">
                  <c:v>394</c:v>
                </c:pt>
                <c:pt idx="260">
                  <c:v>388</c:v>
                </c:pt>
                <c:pt idx="261">
                  <c:v>401</c:v>
                </c:pt>
                <c:pt idx="262">
                  <c:v>446</c:v>
                </c:pt>
                <c:pt idx="263">
                  <c:v>347</c:v>
                </c:pt>
                <c:pt idx="264">
                  <c:v>1485</c:v>
                </c:pt>
                <c:pt idx="265">
                  <c:v>318</c:v>
                </c:pt>
                <c:pt idx="266">
                  <c:v>432</c:v>
                </c:pt>
                <c:pt idx="267">
                  <c:v>157</c:v>
                </c:pt>
                <c:pt idx="268">
                  <c:v>636</c:v>
                </c:pt>
                <c:pt idx="269">
                  <c:v>320</c:v>
                </c:pt>
                <c:pt idx="270">
                  <c:v>451</c:v>
                </c:pt>
                <c:pt idx="271">
                  <c:v>285</c:v>
                </c:pt>
                <c:pt idx="272">
                  <c:v>322</c:v>
                </c:pt>
                <c:pt idx="273">
                  <c:v>388</c:v>
                </c:pt>
                <c:pt idx="274">
                  <c:v>404</c:v>
                </c:pt>
                <c:pt idx="275">
                  <c:v>517</c:v>
                </c:pt>
                <c:pt idx="276">
                  <c:v>420</c:v>
                </c:pt>
                <c:pt idx="277">
                  <c:v>511</c:v>
                </c:pt>
                <c:pt idx="278">
                  <c:v>380</c:v>
                </c:pt>
                <c:pt idx="279">
                  <c:v>314</c:v>
                </c:pt>
                <c:pt idx="280">
                  <c:v>292</c:v>
                </c:pt>
                <c:pt idx="281">
                  <c:v>411</c:v>
                </c:pt>
                <c:pt idx="282">
                  <c:v>267</c:v>
                </c:pt>
                <c:pt idx="283">
                  <c:v>160</c:v>
                </c:pt>
                <c:pt idx="284">
                  <c:v>296</c:v>
                </c:pt>
                <c:pt idx="285">
                  <c:v>314</c:v>
                </c:pt>
                <c:pt idx="286">
                  <c:v>319</c:v>
                </c:pt>
                <c:pt idx="287">
                  <c:v>441</c:v>
                </c:pt>
                <c:pt idx="288">
                  <c:v>322</c:v>
                </c:pt>
                <c:pt idx="289">
                  <c:v>451</c:v>
                </c:pt>
                <c:pt idx="290">
                  <c:v>386</c:v>
                </c:pt>
                <c:pt idx="291">
                  <c:v>251</c:v>
                </c:pt>
                <c:pt idx="292">
                  <c:v>661</c:v>
                </c:pt>
                <c:pt idx="293">
                  <c:v>518</c:v>
                </c:pt>
                <c:pt idx="294">
                  <c:v>429</c:v>
                </c:pt>
                <c:pt idx="295">
                  <c:v>492</c:v>
                </c:pt>
                <c:pt idx="296">
                  <c:v>450</c:v>
                </c:pt>
                <c:pt idx="297">
                  <c:v>459</c:v>
                </c:pt>
                <c:pt idx="298">
                  <c:v>354</c:v>
                </c:pt>
                <c:pt idx="299">
                  <c:v>291</c:v>
                </c:pt>
                <c:pt idx="300">
                  <c:v>912</c:v>
                </c:pt>
                <c:pt idx="301">
                  <c:v>583</c:v>
                </c:pt>
                <c:pt idx="302">
                  <c:v>598</c:v>
                </c:pt>
                <c:pt idx="303">
                  <c:v>416</c:v>
                </c:pt>
                <c:pt idx="304">
                  <c:v>417</c:v>
                </c:pt>
                <c:pt idx="305">
                  <c:v>279</c:v>
                </c:pt>
                <c:pt idx="306">
                  <c:v>205</c:v>
                </c:pt>
                <c:pt idx="307">
                  <c:v>222</c:v>
                </c:pt>
                <c:pt idx="308">
                  <c:v>373</c:v>
                </c:pt>
                <c:pt idx="309">
                  <c:v>293</c:v>
                </c:pt>
                <c:pt idx="310">
                  <c:v>222</c:v>
                </c:pt>
                <c:pt idx="311">
                  <c:v>224</c:v>
                </c:pt>
                <c:pt idx="312">
                  <c:v>314</c:v>
                </c:pt>
                <c:pt idx="313">
                  <c:v>388</c:v>
                </c:pt>
                <c:pt idx="314">
                  <c:v>364</c:v>
                </c:pt>
                <c:pt idx="315">
                  <c:v>479</c:v>
                </c:pt>
                <c:pt idx="316">
                  <c:v>454</c:v>
                </c:pt>
                <c:pt idx="317">
                  <c:v>576</c:v>
                </c:pt>
                <c:pt idx="318">
                  <c:v>423</c:v>
                </c:pt>
                <c:pt idx="319">
                  <c:v>362</c:v>
                </c:pt>
                <c:pt idx="320">
                  <c:v>394</c:v>
                </c:pt>
                <c:pt idx="321">
                  <c:v>228</c:v>
                </c:pt>
                <c:pt idx="322">
                  <c:v>500</c:v>
                </c:pt>
                <c:pt idx="323">
                  <c:v>570</c:v>
                </c:pt>
                <c:pt idx="324">
                  <c:v>399</c:v>
                </c:pt>
                <c:pt idx="325">
                  <c:v>286</c:v>
                </c:pt>
                <c:pt idx="326">
                  <c:v>373</c:v>
                </c:pt>
                <c:pt idx="327">
                  <c:v>349</c:v>
                </c:pt>
                <c:pt idx="328">
                  <c:v>312</c:v>
                </c:pt>
                <c:pt idx="329">
                  <c:v>367</c:v>
                </c:pt>
                <c:pt idx="330">
                  <c:v>562</c:v>
                </c:pt>
                <c:pt idx="331">
                  <c:v>422</c:v>
                </c:pt>
                <c:pt idx="332">
                  <c:v>311</c:v>
                </c:pt>
                <c:pt idx="333">
                  <c:v>371</c:v>
                </c:pt>
                <c:pt idx="334">
                  <c:v>385</c:v>
                </c:pt>
                <c:pt idx="335">
                  <c:v>216</c:v>
                </c:pt>
                <c:pt idx="336">
                  <c:v>228</c:v>
                </c:pt>
                <c:pt idx="337">
                  <c:v>361</c:v>
                </c:pt>
                <c:pt idx="338">
                  <c:v>359</c:v>
                </c:pt>
                <c:pt idx="339">
                  <c:v>429</c:v>
                </c:pt>
                <c:pt idx="340">
                  <c:v>345</c:v>
                </c:pt>
                <c:pt idx="341">
                  <c:v>224</c:v>
                </c:pt>
                <c:pt idx="342">
                  <c:v>144</c:v>
                </c:pt>
                <c:pt idx="343">
                  <c:v>226</c:v>
                </c:pt>
                <c:pt idx="344">
                  <c:v>219</c:v>
                </c:pt>
                <c:pt idx="345">
                  <c:v>81</c:v>
                </c:pt>
                <c:pt idx="346">
                  <c:v>271</c:v>
                </c:pt>
                <c:pt idx="347">
                  <c:v>190</c:v>
                </c:pt>
                <c:pt idx="348">
                  <c:v>55</c:v>
                </c:pt>
                <c:pt idx="349">
                  <c:v>227</c:v>
                </c:pt>
                <c:pt idx="350">
                  <c:v>428</c:v>
                </c:pt>
                <c:pt idx="351">
                  <c:v>431</c:v>
                </c:pt>
                <c:pt idx="352">
                  <c:v>440</c:v>
                </c:pt>
                <c:pt idx="353">
                  <c:v>449</c:v>
                </c:pt>
                <c:pt idx="354">
                  <c:v>330</c:v>
                </c:pt>
                <c:pt idx="355">
                  <c:v>398</c:v>
                </c:pt>
                <c:pt idx="356">
                  <c:v>342</c:v>
                </c:pt>
                <c:pt idx="357">
                  <c:v>458</c:v>
                </c:pt>
                <c:pt idx="358">
                  <c:v>463</c:v>
                </c:pt>
                <c:pt idx="359">
                  <c:v>294</c:v>
                </c:pt>
                <c:pt idx="360">
                  <c:v>129</c:v>
                </c:pt>
                <c:pt idx="361">
                  <c:v>411</c:v>
                </c:pt>
                <c:pt idx="362">
                  <c:v>412</c:v>
                </c:pt>
                <c:pt idx="363">
                  <c:v>285</c:v>
                </c:pt>
                <c:pt idx="364">
                  <c:v>500</c:v>
                </c:pt>
                <c:pt idx="365">
                  <c:v>490</c:v>
                </c:pt>
                <c:pt idx="366">
                  <c:v>436</c:v>
                </c:pt>
                <c:pt idx="367">
                  <c:v>507</c:v>
                </c:pt>
                <c:pt idx="368">
                  <c:v>460</c:v>
                </c:pt>
                <c:pt idx="369">
                  <c:v>541</c:v>
                </c:pt>
                <c:pt idx="370">
                  <c:v>398</c:v>
                </c:pt>
                <c:pt idx="371">
                  <c:v>677</c:v>
                </c:pt>
                <c:pt idx="372">
                  <c:v>515</c:v>
                </c:pt>
                <c:pt idx="373">
                  <c:v>388</c:v>
                </c:pt>
                <c:pt idx="374">
                  <c:v>519</c:v>
                </c:pt>
                <c:pt idx="375">
                  <c:v>364</c:v>
                </c:pt>
                <c:pt idx="376">
                  <c:v>514</c:v>
                </c:pt>
                <c:pt idx="377">
                  <c:v>436</c:v>
                </c:pt>
                <c:pt idx="378">
                  <c:v>487</c:v>
                </c:pt>
                <c:pt idx="379">
                  <c:v>582</c:v>
                </c:pt>
                <c:pt idx="380">
                  <c:v>610</c:v>
                </c:pt>
                <c:pt idx="382">
                  <c:v>258</c:v>
                </c:pt>
                <c:pt idx="383">
                  <c:v>380</c:v>
                </c:pt>
                <c:pt idx="384">
                  <c:v>345</c:v>
                </c:pt>
                <c:pt idx="385">
                  <c:v>477</c:v>
                </c:pt>
                <c:pt idx="386">
                  <c:v>432</c:v>
                </c:pt>
                <c:pt idx="387">
                  <c:v>571</c:v>
                </c:pt>
                <c:pt idx="388">
                  <c:v>405</c:v>
                </c:pt>
                <c:pt idx="389">
                  <c:v>327</c:v>
                </c:pt>
                <c:pt idx="390">
                  <c:v>513</c:v>
                </c:pt>
                <c:pt idx="391">
                  <c:v>426</c:v>
                </c:pt>
                <c:pt idx="392">
                  <c:v>481</c:v>
                </c:pt>
                <c:pt idx="393">
                  <c:v>517</c:v>
                </c:pt>
                <c:pt idx="394">
                  <c:v>482</c:v>
                </c:pt>
                <c:pt idx="395">
                  <c:v>472</c:v>
                </c:pt>
                <c:pt idx="396">
                  <c:v>397</c:v>
                </c:pt>
                <c:pt idx="397">
                  <c:v>371</c:v>
                </c:pt>
                <c:pt idx="398">
                  <c:v>427</c:v>
                </c:pt>
                <c:pt idx="399">
                  <c:v>368</c:v>
                </c:pt>
                <c:pt idx="400">
                  <c:v>497</c:v>
                </c:pt>
                <c:pt idx="401">
                  <c:v>513</c:v>
                </c:pt>
                <c:pt idx="402">
                  <c:v>191</c:v>
                </c:pt>
                <c:pt idx="403">
                  <c:v>172</c:v>
                </c:pt>
                <c:pt idx="404">
                  <c:v>102</c:v>
                </c:pt>
                <c:pt idx="407">
                  <c:v>369</c:v>
                </c:pt>
                <c:pt idx="408">
                  <c:v>563</c:v>
                </c:pt>
                <c:pt idx="409">
                  <c:v>481</c:v>
                </c:pt>
                <c:pt idx="410">
                  <c:v>408</c:v>
                </c:pt>
                <c:pt idx="411">
                  <c:v>433</c:v>
                </c:pt>
                <c:pt idx="412">
                  <c:v>309</c:v>
                </c:pt>
                <c:pt idx="413">
                  <c:v>449</c:v>
                </c:pt>
                <c:pt idx="414">
                  <c:v>517</c:v>
                </c:pt>
                <c:pt idx="415">
                  <c:v>503</c:v>
                </c:pt>
                <c:pt idx="416">
                  <c:v>525</c:v>
                </c:pt>
                <c:pt idx="417">
                  <c:v>455</c:v>
                </c:pt>
                <c:pt idx="418">
                  <c:v>383</c:v>
                </c:pt>
                <c:pt idx="419">
                  <c:v>385</c:v>
                </c:pt>
                <c:pt idx="420">
                  <c:v>405</c:v>
                </c:pt>
                <c:pt idx="421">
                  <c:v>222</c:v>
                </c:pt>
                <c:pt idx="422">
                  <c:v>310</c:v>
                </c:pt>
                <c:pt idx="423">
                  <c:v>370</c:v>
                </c:pt>
                <c:pt idx="424">
                  <c:v>260</c:v>
                </c:pt>
                <c:pt idx="425">
                  <c:v>470</c:v>
                </c:pt>
                <c:pt idx="426">
                  <c:v>380</c:v>
                </c:pt>
                <c:pt idx="427">
                  <c:v>391</c:v>
                </c:pt>
                <c:pt idx="428">
                  <c:v>364</c:v>
                </c:pt>
                <c:pt idx="429">
                  <c:v>270</c:v>
                </c:pt>
                <c:pt idx="430">
                  <c:v>311</c:v>
                </c:pt>
                <c:pt idx="431">
                  <c:v>342</c:v>
                </c:pt>
                <c:pt idx="432">
                  <c:v>373</c:v>
                </c:pt>
                <c:pt idx="433">
                  <c:v>369</c:v>
                </c:pt>
                <c:pt idx="434">
                  <c:v>502</c:v>
                </c:pt>
                <c:pt idx="435">
                  <c:v>406</c:v>
                </c:pt>
                <c:pt idx="436">
                  <c:v>246</c:v>
                </c:pt>
                <c:pt idx="437">
                  <c:v>338</c:v>
                </c:pt>
                <c:pt idx="438">
                  <c:v>276</c:v>
                </c:pt>
                <c:pt idx="439">
                  <c:v>251</c:v>
                </c:pt>
                <c:pt idx="440">
                  <c:v>338</c:v>
                </c:pt>
                <c:pt idx="441">
                  <c:v>470</c:v>
                </c:pt>
                <c:pt idx="442">
                  <c:v>386</c:v>
                </c:pt>
                <c:pt idx="443">
                  <c:v>473</c:v>
                </c:pt>
                <c:pt idx="444">
                  <c:v>368</c:v>
                </c:pt>
                <c:pt idx="445">
                  <c:v>364</c:v>
                </c:pt>
                <c:pt idx="446">
                  <c:v>340</c:v>
                </c:pt>
                <c:pt idx="447">
                  <c:v>376</c:v>
                </c:pt>
                <c:pt idx="448">
                  <c:v>384</c:v>
                </c:pt>
                <c:pt idx="462">
                  <c:v>422</c:v>
                </c:pt>
                <c:pt idx="463">
                  <c:v>228</c:v>
                </c:pt>
                <c:pt idx="464">
                  <c:v>329</c:v>
                </c:pt>
                <c:pt idx="465">
                  <c:v>338</c:v>
                </c:pt>
                <c:pt idx="466">
                  <c:v>385</c:v>
                </c:pt>
                <c:pt idx="467">
                  <c:v>337</c:v>
                </c:pt>
                <c:pt idx="468">
                  <c:v>132</c:v>
                </c:pt>
                <c:pt idx="469">
                  <c:v>310</c:v>
                </c:pt>
                <c:pt idx="470">
                  <c:v>264</c:v>
                </c:pt>
                <c:pt idx="471">
                  <c:v>200</c:v>
                </c:pt>
                <c:pt idx="472">
                  <c:v>327</c:v>
                </c:pt>
                <c:pt idx="473">
                  <c:v>353</c:v>
                </c:pt>
                <c:pt idx="474">
                  <c:v>281</c:v>
                </c:pt>
                <c:pt idx="475">
                  <c:v>294</c:v>
                </c:pt>
                <c:pt idx="476">
                  <c:v>371</c:v>
                </c:pt>
                <c:pt idx="477">
                  <c:v>302</c:v>
                </c:pt>
                <c:pt idx="478">
                  <c:v>406</c:v>
                </c:pt>
                <c:pt idx="479">
                  <c:v>284</c:v>
                </c:pt>
                <c:pt idx="480">
                  <c:v>288</c:v>
                </c:pt>
                <c:pt idx="481">
                  <c:v>374</c:v>
                </c:pt>
                <c:pt idx="482">
                  <c:v>266</c:v>
                </c:pt>
                <c:pt idx="483">
                  <c:v>215</c:v>
                </c:pt>
                <c:pt idx="484">
                  <c:v>285</c:v>
                </c:pt>
                <c:pt idx="485">
                  <c:v>310</c:v>
                </c:pt>
                <c:pt idx="486">
                  <c:v>318</c:v>
                </c:pt>
                <c:pt idx="487">
                  <c:v>268</c:v>
                </c:pt>
                <c:pt idx="488">
                  <c:v>363</c:v>
                </c:pt>
                <c:pt idx="489">
                  <c:v>235</c:v>
                </c:pt>
                <c:pt idx="490">
                  <c:v>311</c:v>
                </c:pt>
                <c:pt idx="491">
                  <c:v>223</c:v>
                </c:pt>
                <c:pt idx="492">
                  <c:v>335</c:v>
                </c:pt>
                <c:pt idx="493">
                  <c:v>345</c:v>
                </c:pt>
                <c:pt idx="494">
                  <c:v>298</c:v>
                </c:pt>
                <c:pt idx="495">
                  <c:v>242</c:v>
                </c:pt>
                <c:pt idx="496">
                  <c:v>226</c:v>
                </c:pt>
                <c:pt idx="497">
                  <c:v>341</c:v>
                </c:pt>
                <c:pt idx="498">
                  <c:v>320</c:v>
                </c:pt>
                <c:pt idx="499">
                  <c:v>298</c:v>
                </c:pt>
                <c:pt idx="500">
                  <c:v>280</c:v>
                </c:pt>
                <c:pt idx="501">
                  <c:v>288</c:v>
                </c:pt>
                <c:pt idx="502">
                  <c:v>319</c:v>
                </c:pt>
                <c:pt idx="503">
                  <c:v>277</c:v>
                </c:pt>
                <c:pt idx="504">
                  <c:v>248</c:v>
                </c:pt>
                <c:pt idx="505">
                  <c:v>259</c:v>
                </c:pt>
                <c:pt idx="506">
                  <c:v>317</c:v>
                </c:pt>
                <c:pt idx="507">
                  <c:v>274</c:v>
                </c:pt>
                <c:pt idx="508">
                  <c:v>349</c:v>
                </c:pt>
                <c:pt idx="509">
                  <c:v>287</c:v>
                </c:pt>
                <c:pt idx="510">
                  <c:v>306</c:v>
                </c:pt>
                <c:pt idx="511">
                  <c:v>280</c:v>
                </c:pt>
                <c:pt idx="512">
                  <c:v>243</c:v>
                </c:pt>
                <c:pt idx="513">
                  <c:v>240</c:v>
                </c:pt>
                <c:pt idx="514">
                  <c:v>314</c:v>
                </c:pt>
                <c:pt idx="515">
                  <c:v>368</c:v>
                </c:pt>
                <c:pt idx="516">
                  <c:v>309</c:v>
                </c:pt>
                <c:pt idx="517">
                  <c:v>349</c:v>
                </c:pt>
                <c:pt idx="518">
                  <c:v>277</c:v>
                </c:pt>
                <c:pt idx="519">
                  <c:v>274</c:v>
                </c:pt>
                <c:pt idx="520">
                  <c:v>327</c:v>
                </c:pt>
                <c:pt idx="521">
                  <c:v>354</c:v>
                </c:pt>
                <c:pt idx="522">
                  <c:v>298</c:v>
                </c:pt>
                <c:pt idx="523">
                  <c:v>258</c:v>
                </c:pt>
                <c:pt idx="524">
                  <c:v>267</c:v>
                </c:pt>
                <c:pt idx="525">
                  <c:v>258</c:v>
                </c:pt>
                <c:pt idx="526">
                  <c:v>247</c:v>
                </c:pt>
                <c:pt idx="527">
                  <c:v>327</c:v>
                </c:pt>
                <c:pt idx="528">
                  <c:v>223</c:v>
                </c:pt>
                <c:pt idx="529">
                  <c:v>339</c:v>
                </c:pt>
                <c:pt idx="530">
                  <c:v>283</c:v>
                </c:pt>
                <c:pt idx="531">
                  <c:v>350</c:v>
                </c:pt>
                <c:pt idx="532">
                  <c:v>299</c:v>
                </c:pt>
                <c:pt idx="533">
                  <c:v>272</c:v>
                </c:pt>
                <c:pt idx="534">
                  <c:v>309</c:v>
                </c:pt>
                <c:pt idx="535">
                  <c:v>315</c:v>
                </c:pt>
                <c:pt idx="536">
                  <c:v>299</c:v>
                </c:pt>
                <c:pt idx="537">
                  <c:v>244</c:v>
                </c:pt>
                <c:pt idx="538">
                  <c:v>184</c:v>
                </c:pt>
                <c:pt idx="539">
                  <c:v>176</c:v>
                </c:pt>
                <c:pt idx="540">
                  <c:v>11</c:v>
                </c:pt>
                <c:pt idx="541">
                  <c:v>130</c:v>
                </c:pt>
                <c:pt idx="542">
                  <c:v>139</c:v>
                </c:pt>
                <c:pt idx="543">
                  <c:v>126</c:v>
                </c:pt>
                <c:pt idx="544">
                  <c:v>119</c:v>
                </c:pt>
                <c:pt idx="545">
                  <c:v>207</c:v>
                </c:pt>
                <c:pt idx="546">
                  <c:v>231</c:v>
                </c:pt>
                <c:pt idx="547">
                  <c:v>185</c:v>
                </c:pt>
                <c:pt idx="548">
                  <c:v>183</c:v>
                </c:pt>
                <c:pt idx="549">
                  <c:v>212</c:v>
                </c:pt>
                <c:pt idx="550">
                  <c:v>220</c:v>
                </c:pt>
                <c:pt idx="551">
                  <c:v>308</c:v>
                </c:pt>
                <c:pt idx="552">
                  <c:v>209</c:v>
                </c:pt>
                <c:pt idx="553">
                  <c:v>245</c:v>
                </c:pt>
                <c:pt idx="554">
                  <c:v>237</c:v>
                </c:pt>
                <c:pt idx="555">
                  <c:v>303</c:v>
                </c:pt>
                <c:pt idx="556">
                  <c:v>142</c:v>
                </c:pt>
                <c:pt idx="557">
                  <c:v>272</c:v>
                </c:pt>
                <c:pt idx="558">
                  <c:v>317</c:v>
                </c:pt>
                <c:pt idx="559">
                  <c:v>257</c:v>
                </c:pt>
                <c:pt idx="560">
                  <c:v>267</c:v>
                </c:pt>
                <c:pt idx="561">
                  <c:v>322</c:v>
                </c:pt>
                <c:pt idx="562">
                  <c:v>374</c:v>
                </c:pt>
                <c:pt idx="563">
                  <c:v>363</c:v>
                </c:pt>
                <c:pt idx="564">
                  <c:v>375</c:v>
                </c:pt>
                <c:pt idx="565">
                  <c:v>423</c:v>
                </c:pt>
                <c:pt idx="566">
                  <c:v>297</c:v>
                </c:pt>
                <c:pt idx="567">
                  <c:v>404</c:v>
                </c:pt>
                <c:pt idx="568">
                  <c:v>347</c:v>
                </c:pt>
                <c:pt idx="569">
                  <c:v>408</c:v>
                </c:pt>
                <c:pt idx="570">
                  <c:v>297</c:v>
                </c:pt>
                <c:pt idx="571">
                  <c:v>185</c:v>
                </c:pt>
                <c:pt idx="572">
                  <c:v>331</c:v>
                </c:pt>
                <c:pt idx="573">
                  <c:v>386</c:v>
                </c:pt>
                <c:pt idx="574">
                  <c:v>300</c:v>
                </c:pt>
                <c:pt idx="575">
                  <c:v>295</c:v>
                </c:pt>
                <c:pt idx="576">
                  <c:v>312</c:v>
                </c:pt>
                <c:pt idx="577">
                  <c:v>586</c:v>
                </c:pt>
                <c:pt idx="578">
                  <c:v>370</c:v>
                </c:pt>
                <c:pt idx="579">
                  <c:v>405</c:v>
                </c:pt>
                <c:pt idx="580">
                  <c:v>353</c:v>
                </c:pt>
                <c:pt idx="581">
                  <c:v>440</c:v>
                </c:pt>
                <c:pt idx="582">
                  <c:v>302</c:v>
                </c:pt>
                <c:pt idx="583">
                  <c:v>361</c:v>
                </c:pt>
                <c:pt idx="584">
                  <c:v>362</c:v>
                </c:pt>
                <c:pt idx="585">
                  <c:v>366</c:v>
                </c:pt>
                <c:pt idx="586">
                  <c:v>404</c:v>
                </c:pt>
                <c:pt idx="587">
                  <c:v>337</c:v>
                </c:pt>
                <c:pt idx="588">
                  <c:v>335</c:v>
                </c:pt>
                <c:pt idx="589">
                  <c:v>360</c:v>
                </c:pt>
                <c:pt idx="590">
                  <c:v>379</c:v>
                </c:pt>
                <c:pt idx="591">
                  <c:v>387</c:v>
                </c:pt>
                <c:pt idx="592">
                  <c:v>345</c:v>
                </c:pt>
                <c:pt idx="593">
                  <c:v>352</c:v>
                </c:pt>
                <c:pt idx="594">
                  <c:v>365</c:v>
                </c:pt>
                <c:pt idx="595">
                  <c:v>398</c:v>
                </c:pt>
                <c:pt idx="596">
                  <c:v>335</c:v>
                </c:pt>
                <c:pt idx="597">
                  <c:v>405</c:v>
                </c:pt>
                <c:pt idx="598">
                  <c:v>358</c:v>
                </c:pt>
                <c:pt idx="599">
                  <c:v>249</c:v>
                </c:pt>
                <c:pt idx="600">
                  <c:v>380</c:v>
                </c:pt>
                <c:pt idx="601">
                  <c:v>339</c:v>
                </c:pt>
                <c:pt idx="602">
                  <c:v>385</c:v>
                </c:pt>
                <c:pt idx="603">
                  <c:v>286</c:v>
                </c:pt>
                <c:pt idx="604" formatCode="0">
                  <c:v>341</c:v>
                </c:pt>
                <c:pt idx="605" formatCode="0">
                  <c:v>369</c:v>
                </c:pt>
                <c:pt idx="606" formatCode="0">
                  <c:v>341</c:v>
                </c:pt>
                <c:pt idx="607" formatCode="0">
                  <c:v>319</c:v>
                </c:pt>
                <c:pt idx="608" formatCode="0">
                  <c:v>298</c:v>
                </c:pt>
                <c:pt idx="609" formatCode="0">
                  <c:v>424</c:v>
                </c:pt>
                <c:pt idx="610" formatCode="0">
                  <c:v>375</c:v>
                </c:pt>
                <c:pt idx="611" formatCode="0">
                  <c:v>381</c:v>
                </c:pt>
                <c:pt idx="612" formatCode="0">
                  <c:v>399</c:v>
                </c:pt>
                <c:pt idx="613" formatCode="0">
                  <c:v>364</c:v>
                </c:pt>
                <c:pt idx="614" formatCode="0">
                  <c:v>422</c:v>
                </c:pt>
                <c:pt idx="615" formatCode="0">
                  <c:v>371</c:v>
                </c:pt>
                <c:pt idx="616" formatCode="0">
                  <c:v>407</c:v>
                </c:pt>
                <c:pt idx="617" formatCode="0">
                  <c:v>358</c:v>
                </c:pt>
                <c:pt idx="618" formatCode="0">
                  <c:v>362</c:v>
                </c:pt>
                <c:pt idx="619" formatCode="0">
                  <c:v>382</c:v>
                </c:pt>
                <c:pt idx="620" formatCode="0">
                  <c:v>332</c:v>
                </c:pt>
                <c:pt idx="621" formatCode="0">
                  <c:v>310</c:v>
                </c:pt>
                <c:pt idx="622" formatCode="0">
                  <c:v>304</c:v>
                </c:pt>
                <c:pt idx="623" formatCode="0">
                  <c:v>375</c:v>
                </c:pt>
                <c:pt idx="624" formatCode="0">
                  <c:v>325</c:v>
                </c:pt>
                <c:pt idx="625" formatCode="0">
                  <c:v>304</c:v>
                </c:pt>
                <c:pt idx="626" formatCode="0">
                  <c:v>326</c:v>
                </c:pt>
                <c:pt idx="627" formatCode="0">
                  <c:v>341</c:v>
                </c:pt>
                <c:pt idx="628" formatCode="0">
                  <c:v>335</c:v>
                </c:pt>
                <c:pt idx="629" formatCode="0">
                  <c:v>321</c:v>
                </c:pt>
                <c:pt idx="630" formatCode="0">
                  <c:v>286</c:v>
                </c:pt>
                <c:pt idx="631" formatCode="0">
                  <c:v>270</c:v>
                </c:pt>
                <c:pt idx="632" formatCode="0">
                  <c:v>330</c:v>
                </c:pt>
                <c:pt idx="633" formatCode="0">
                  <c:v>337</c:v>
                </c:pt>
                <c:pt idx="634" formatCode="0">
                  <c:v>372</c:v>
                </c:pt>
                <c:pt idx="635" formatCode="0">
                  <c:v>338</c:v>
                </c:pt>
                <c:pt idx="636" formatCode="0">
                  <c:v>375</c:v>
                </c:pt>
                <c:pt idx="637" formatCode="0">
                  <c:v>403</c:v>
                </c:pt>
                <c:pt idx="638" formatCode="0">
                  <c:v>354</c:v>
                </c:pt>
                <c:pt idx="639" formatCode="0">
                  <c:v>306</c:v>
                </c:pt>
                <c:pt idx="640" formatCode="0">
                  <c:v>307</c:v>
                </c:pt>
                <c:pt idx="641" formatCode="0">
                  <c:v>313</c:v>
                </c:pt>
                <c:pt idx="642" formatCode="0">
                  <c:v>307</c:v>
                </c:pt>
                <c:pt idx="643" formatCode="0">
                  <c:v>344</c:v>
                </c:pt>
                <c:pt idx="644" formatCode="0">
                  <c:v>319</c:v>
                </c:pt>
                <c:pt idx="645" formatCode="0">
                  <c:v>387</c:v>
                </c:pt>
                <c:pt idx="646" formatCode="0">
                  <c:v>311</c:v>
                </c:pt>
                <c:pt idx="647" formatCode="0">
                  <c:v>397</c:v>
                </c:pt>
                <c:pt idx="648" formatCode="0">
                  <c:v>355</c:v>
                </c:pt>
                <c:pt idx="649" formatCode="0">
                  <c:v>376</c:v>
                </c:pt>
                <c:pt idx="650" formatCode="0">
                  <c:v>209</c:v>
                </c:pt>
                <c:pt idx="651" formatCode="0">
                  <c:v>182</c:v>
                </c:pt>
                <c:pt idx="652" formatCode="0">
                  <c:v>222</c:v>
                </c:pt>
                <c:pt idx="653" formatCode="0">
                  <c:v>142</c:v>
                </c:pt>
                <c:pt idx="654" formatCode="0">
                  <c:v>208</c:v>
                </c:pt>
                <c:pt idx="655" formatCode="0">
                  <c:v>209</c:v>
                </c:pt>
                <c:pt idx="656" formatCode="0">
                  <c:v>272</c:v>
                </c:pt>
                <c:pt idx="657" formatCode="0">
                  <c:v>230</c:v>
                </c:pt>
                <c:pt idx="658" formatCode="0">
                  <c:v>207</c:v>
                </c:pt>
                <c:pt idx="659" formatCode="0">
                  <c:v>245</c:v>
                </c:pt>
                <c:pt idx="660" formatCode="0">
                  <c:v>245</c:v>
                </c:pt>
                <c:pt idx="661" formatCode="0">
                  <c:v>199</c:v>
                </c:pt>
                <c:pt idx="662" formatCode="0">
                  <c:v>200</c:v>
                </c:pt>
                <c:pt idx="663" formatCode="0">
                  <c:v>236</c:v>
                </c:pt>
                <c:pt idx="664" formatCode="0">
                  <c:v>212</c:v>
                </c:pt>
                <c:pt idx="665" formatCode="0">
                  <c:v>209</c:v>
                </c:pt>
                <c:pt idx="666" formatCode="0">
                  <c:v>174</c:v>
                </c:pt>
                <c:pt idx="667" formatCode="0">
                  <c:v>241</c:v>
                </c:pt>
                <c:pt idx="668" formatCode="0">
                  <c:v>286</c:v>
                </c:pt>
                <c:pt idx="669" formatCode="0">
                  <c:v>260</c:v>
                </c:pt>
                <c:pt idx="670" formatCode="0">
                  <c:v>271</c:v>
                </c:pt>
                <c:pt idx="671" formatCode="0">
                  <c:v>206</c:v>
                </c:pt>
                <c:pt idx="672" formatCode="0">
                  <c:v>290</c:v>
                </c:pt>
                <c:pt idx="673" formatCode="0">
                  <c:v>300</c:v>
                </c:pt>
                <c:pt idx="674" formatCode="0">
                  <c:v>293</c:v>
                </c:pt>
                <c:pt idx="675" formatCode="0">
                  <c:v>310</c:v>
                </c:pt>
                <c:pt idx="676" formatCode="0">
                  <c:v>329</c:v>
                </c:pt>
                <c:pt idx="677" formatCode="0">
                  <c:v>339</c:v>
                </c:pt>
                <c:pt idx="678" formatCode="0">
                  <c:v>303</c:v>
                </c:pt>
                <c:pt idx="679" formatCode="0">
                  <c:v>206</c:v>
                </c:pt>
                <c:pt idx="680" formatCode="0">
                  <c:v>168</c:v>
                </c:pt>
                <c:pt idx="681" formatCode="0">
                  <c:v>322</c:v>
                </c:pt>
                <c:pt idx="682" formatCode="0">
                  <c:v>338</c:v>
                </c:pt>
                <c:pt idx="683" formatCode="0">
                  <c:v>323</c:v>
                </c:pt>
                <c:pt idx="684" formatCode="0">
                  <c:v>121</c:v>
                </c:pt>
                <c:pt idx="685" formatCode="0">
                  <c:v>111</c:v>
                </c:pt>
                <c:pt idx="686" formatCode="0">
                  <c:v>304</c:v>
                </c:pt>
                <c:pt idx="687" formatCode="0">
                  <c:v>257</c:v>
                </c:pt>
                <c:pt idx="688" formatCode="0">
                  <c:v>188</c:v>
                </c:pt>
                <c:pt idx="689" formatCode="0">
                  <c:v>152</c:v>
                </c:pt>
                <c:pt idx="690" formatCode="0">
                  <c:v>269</c:v>
                </c:pt>
                <c:pt idx="691" formatCode="0">
                  <c:v>312</c:v>
                </c:pt>
                <c:pt idx="692" formatCode="0">
                  <c:v>250</c:v>
                </c:pt>
                <c:pt idx="693" formatCode="0">
                  <c:v>281</c:v>
                </c:pt>
                <c:pt idx="694" formatCode="0">
                  <c:v>306</c:v>
                </c:pt>
                <c:pt idx="695" formatCode="0">
                  <c:v>595</c:v>
                </c:pt>
                <c:pt idx="696" formatCode="0">
                  <c:v>304</c:v>
                </c:pt>
                <c:pt idx="697" formatCode="0">
                  <c:v>240</c:v>
                </c:pt>
                <c:pt idx="698" formatCode="0">
                  <c:v>228</c:v>
                </c:pt>
                <c:pt idx="699" formatCode="0">
                  <c:v>20</c:v>
                </c:pt>
                <c:pt idx="700" formatCode="0">
                  <c:v>912</c:v>
                </c:pt>
                <c:pt idx="701" formatCode="0">
                  <c:v>730</c:v>
                </c:pt>
                <c:pt idx="702" formatCode="0">
                  <c:v>341</c:v>
                </c:pt>
                <c:pt idx="703" formatCode="0">
                  <c:v>622</c:v>
                </c:pt>
                <c:pt idx="704" formatCode="0">
                  <c:v>640</c:v>
                </c:pt>
                <c:pt idx="705" formatCode="0">
                  <c:v>631</c:v>
                </c:pt>
                <c:pt idx="733" formatCode="0">
                  <c:v>244</c:v>
                </c:pt>
                <c:pt idx="734" formatCode="0">
                  <c:v>224</c:v>
                </c:pt>
                <c:pt idx="735" formatCode="0">
                  <c:v>274</c:v>
                </c:pt>
                <c:pt idx="736" formatCode="0">
                  <c:v>413</c:v>
                </c:pt>
                <c:pt idx="737" formatCode="0">
                  <c:v>434</c:v>
                </c:pt>
                <c:pt idx="738" formatCode="0">
                  <c:v>413</c:v>
                </c:pt>
                <c:pt idx="739" formatCode="0">
                  <c:v>406</c:v>
                </c:pt>
                <c:pt idx="740" formatCode="0">
                  <c:v>375</c:v>
                </c:pt>
                <c:pt idx="741" formatCode="0">
                  <c:v>379</c:v>
                </c:pt>
                <c:pt idx="742" formatCode="0">
                  <c:v>457</c:v>
                </c:pt>
                <c:pt idx="743" formatCode="0">
                  <c:v>414</c:v>
                </c:pt>
                <c:pt idx="744" formatCode="0">
                  <c:v>386</c:v>
                </c:pt>
                <c:pt idx="745" formatCode="0">
                  <c:v>172</c:v>
                </c:pt>
                <c:pt idx="746" formatCode="0">
                  <c:v>384</c:v>
                </c:pt>
                <c:pt idx="747" formatCode="0">
                  <c:v>401</c:v>
                </c:pt>
                <c:pt idx="748" formatCode="0">
                  <c:v>456</c:v>
                </c:pt>
                <c:pt idx="749" formatCode="0">
                  <c:v>442</c:v>
                </c:pt>
                <c:pt idx="750" formatCode="0">
                  <c:v>375</c:v>
                </c:pt>
                <c:pt idx="751" formatCode="0">
                  <c:v>385</c:v>
                </c:pt>
                <c:pt idx="752" formatCode="0">
                  <c:v>312</c:v>
                </c:pt>
                <c:pt idx="753" formatCode="0">
                  <c:v>180</c:v>
                </c:pt>
                <c:pt idx="754" formatCode="0">
                  <c:v>413</c:v>
                </c:pt>
                <c:pt idx="755" formatCode="0">
                  <c:v>461</c:v>
                </c:pt>
                <c:pt idx="756" formatCode="0">
                  <c:v>333</c:v>
                </c:pt>
                <c:pt idx="757" formatCode="0">
                  <c:v>441</c:v>
                </c:pt>
                <c:pt idx="758" formatCode="0">
                  <c:v>401</c:v>
                </c:pt>
                <c:pt idx="759" formatCode="0">
                  <c:v>267</c:v>
                </c:pt>
                <c:pt idx="760" formatCode="0">
                  <c:v>254</c:v>
                </c:pt>
                <c:pt idx="761" formatCode="0">
                  <c:v>447</c:v>
                </c:pt>
                <c:pt idx="762" formatCode="0">
                  <c:v>477</c:v>
                </c:pt>
                <c:pt idx="763" formatCode="0">
                  <c:v>510</c:v>
                </c:pt>
                <c:pt idx="764" formatCode="0">
                  <c:v>458</c:v>
                </c:pt>
                <c:pt idx="765" formatCode="0">
                  <c:v>271</c:v>
                </c:pt>
                <c:pt idx="766" formatCode="0">
                  <c:v>345</c:v>
                </c:pt>
                <c:pt idx="767" formatCode="0">
                  <c:v>360</c:v>
                </c:pt>
                <c:pt idx="768" formatCode="0">
                  <c:v>331</c:v>
                </c:pt>
                <c:pt idx="769" formatCode="0">
                  <c:v>345</c:v>
                </c:pt>
                <c:pt idx="770" formatCode="0">
                  <c:v>343</c:v>
                </c:pt>
                <c:pt idx="771" formatCode="0">
                  <c:v>279</c:v>
                </c:pt>
                <c:pt idx="772" formatCode="0">
                  <c:v>379</c:v>
                </c:pt>
                <c:pt idx="773" formatCode="0">
                  <c:v>414</c:v>
                </c:pt>
                <c:pt idx="774" formatCode="0">
                  <c:v>351</c:v>
                </c:pt>
                <c:pt idx="775" formatCode="0">
                  <c:v>621</c:v>
                </c:pt>
                <c:pt idx="776" formatCode="0">
                  <c:v>368</c:v>
                </c:pt>
                <c:pt idx="777" formatCode="0">
                  <c:v>392</c:v>
                </c:pt>
                <c:pt idx="778" formatCode="0">
                  <c:v>320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3BDC-46BF-958E-713344DDC460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Weather!$P$3:$P$879</c:f>
              <c:numCache>
                <c:formatCode>General</c:formatCode>
                <c:ptCount val="87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0.01</c:v>
                </c:pt>
                <c:pt idx="4">
                  <c:v>0.77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0.02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0.01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0.06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0.05</c:v>
                </c:pt>
                <c:pt idx="35">
                  <c:v>0</c:v>
                </c:pt>
                <c:pt idx="36">
                  <c:v>0</c:v>
                </c:pt>
                <c:pt idx="37">
                  <c:v>0.22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0.09</c:v>
                </c:pt>
                <c:pt idx="43">
                  <c:v>2.29</c:v>
                </c:pt>
                <c:pt idx="44">
                  <c:v>0.56999999999999995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0.1</c:v>
                </c:pt>
                <c:pt idx="49">
                  <c:v>0</c:v>
                </c:pt>
                <c:pt idx="50">
                  <c:v>0.03</c:v>
                </c:pt>
                <c:pt idx="51">
                  <c:v>0</c:v>
                </c:pt>
                <c:pt idx="52">
                  <c:v>0</c:v>
                </c:pt>
                <c:pt idx="53">
                  <c:v>1.23</c:v>
                </c:pt>
                <c:pt idx="54">
                  <c:v>0.77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0.88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7.0000000000000007E-2</c:v>
                </c:pt>
                <c:pt idx="69">
                  <c:v>5.33</c:v>
                </c:pt>
                <c:pt idx="70">
                  <c:v>0</c:v>
                </c:pt>
                <c:pt idx="71">
                  <c:v>0</c:v>
                </c:pt>
                <c:pt idx="72">
                  <c:v>0.09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0.23</c:v>
                </c:pt>
                <c:pt idx="79">
                  <c:v>0</c:v>
                </c:pt>
                <c:pt idx="80">
                  <c:v>0.49</c:v>
                </c:pt>
                <c:pt idx="81">
                  <c:v>0.37</c:v>
                </c:pt>
                <c:pt idx="82">
                  <c:v>0</c:v>
                </c:pt>
                <c:pt idx="83">
                  <c:v>0.01</c:v>
                </c:pt>
                <c:pt idx="84">
                  <c:v>0</c:v>
                </c:pt>
                <c:pt idx="85">
                  <c:v>0.89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0.04</c:v>
                </c:pt>
                <c:pt idx="91">
                  <c:v>0</c:v>
                </c:pt>
                <c:pt idx="92">
                  <c:v>0</c:v>
                </c:pt>
                <c:pt idx="93">
                  <c:v>1.56</c:v>
                </c:pt>
                <c:pt idx="94">
                  <c:v>0.75</c:v>
                </c:pt>
                <c:pt idx="95">
                  <c:v>1.91</c:v>
                </c:pt>
                <c:pt idx="96">
                  <c:v>0.85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0.14000000000000001</c:v>
                </c:pt>
                <c:pt idx="108">
                  <c:v>0.68</c:v>
                </c:pt>
                <c:pt idx="109">
                  <c:v>0.98</c:v>
                </c:pt>
                <c:pt idx="110">
                  <c:v>2.0099999999999998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0.62</c:v>
                </c:pt>
                <c:pt idx="116">
                  <c:v>0.23</c:v>
                </c:pt>
                <c:pt idx="117">
                  <c:v>0</c:v>
                </c:pt>
                <c:pt idx="118">
                  <c:v>0.46</c:v>
                </c:pt>
                <c:pt idx="119">
                  <c:v>0.61</c:v>
                </c:pt>
                <c:pt idx="120">
                  <c:v>0</c:v>
                </c:pt>
                <c:pt idx="121">
                  <c:v>0</c:v>
                </c:pt>
                <c:pt idx="122">
                  <c:v>2.12</c:v>
                </c:pt>
                <c:pt idx="123">
                  <c:v>0.4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0.2</c:v>
                </c:pt>
                <c:pt idx="130">
                  <c:v>0</c:v>
                </c:pt>
                <c:pt idx="131">
                  <c:v>1.68</c:v>
                </c:pt>
                <c:pt idx="132">
                  <c:v>1.99</c:v>
                </c:pt>
                <c:pt idx="133">
                  <c:v>0</c:v>
                </c:pt>
                <c:pt idx="134">
                  <c:v>0</c:v>
                </c:pt>
                <c:pt idx="135">
                  <c:v>7.0000000000000007E-2</c:v>
                </c:pt>
                <c:pt idx="136">
                  <c:v>0.01</c:v>
                </c:pt>
                <c:pt idx="137">
                  <c:v>0.54</c:v>
                </c:pt>
                <c:pt idx="138">
                  <c:v>0</c:v>
                </c:pt>
                <c:pt idx="139">
                  <c:v>0.17</c:v>
                </c:pt>
                <c:pt idx="140">
                  <c:v>0.53</c:v>
                </c:pt>
                <c:pt idx="141">
                  <c:v>0.25</c:v>
                </c:pt>
                <c:pt idx="142">
                  <c:v>1.1200000000000001</c:v>
                </c:pt>
                <c:pt idx="143">
                  <c:v>1.65</c:v>
                </c:pt>
                <c:pt idx="144">
                  <c:v>3.33</c:v>
                </c:pt>
                <c:pt idx="145">
                  <c:v>0.09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0.32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0.14000000000000001</c:v>
                </c:pt>
                <c:pt idx="156">
                  <c:v>0</c:v>
                </c:pt>
                <c:pt idx="157">
                  <c:v>0</c:v>
                </c:pt>
                <c:pt idx="158">
                  <c:v>1.43</c:v>
                </c:pt>
                <c:pt idx="159">
                  <c:v>0.01</c:v>
                </c:pt>
                <c:pt idx="160">
                  <c:v>1.27</c:v>
                </c:pt>
                <c:pt idx="161">
                  <c:v>0.21</c:v>
                </c:pt>
                <c:pt idx="162">
                  <c:v>0.21</c:v>
                </c:pt>
                <c:pt idx="163">
                  <c:v>7.0000000000000007E-2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0.32</c:v>
                </c:pt>
                <c:pt idx="171">
                  <c:v>0.02</c:v>
                </c:pt>
                <c:pt idx="172">
                  <c:v>0.04</c:v>
                </c:pt>
                <c:pt idx="173">
                  <c:v>0.02</c:v>
                </c:pt>
                <c:pt idx="174">
                  <c:v>0.98</c:v>
                </c:pt>
                <c:pt idx="175">
                  <c:v>0.89</c:v>
                </c:pt>
                <c:pt idx="176">
                  <c:v>0.19</c:v>
                </c:pt>
                <c:pt idx="177">
                  <c:v>0.13</c:v>
                </c:pt>
                <c:pt idx="178">
                  <c:v>0.01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7.0000000000000007E-2</c:v>
                </c:pt>
                <c:pt idx="187">
                  <c:v>0.01</c:v>
                </c:pt>
                <c:pt idx="188">
                  <c:v>0</c:v>
                </c:pt>
                <c:pt idx="189">
                  <c:v>0</c:v>
                </c:pt>
                <c:pt idx="190">
                  <c:v>0.25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0.13</c:v>
                </c:pt>
                <c:pt idx="197">
                  <c:v>1.0900000000000001</c:v>
                </c:pt>
                <c:pt idx="198">
                  <c:v>0.04</c:v>
                </c:pt>
                <c:pt idx="199">
                  <c:v>0.11</c:v>
                </c:pt>
                <c:pt idx="200">
                  <c:v>0.01</c:v>
                </c:pt>
                <c:pt idx="201">
                  <c:v>0.03</c:v>
                </c:pt>
                <c:pt idx="202">
                  <c:v>0</c:v>
                </c:pt>
                <c:pt idx="203">
                  <c:v>0.04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0.33</c:v>
                </c:pt>
                <c:pt idx="217">
                  <c:v>0.28999999999999998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1.1100000000000001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0.02</c:v>
                </c:pt>
                <c:pt idx="236">
                  <c:v>2.93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0.12</c:v>
                </c:pt>
                <c:pt idx="247">
                  <c:v>0</c:v>
                </c:pt>
                <c:pt idx="248">
                  <c:v>0</c:v>
                </c:pt>
                <c:pt idx="249">
                  <c:v>0.01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3.68</c:v>
                </c:pt>
                <c:pt idx="265">
                  <c:v>7.0000000000000007E-2</c:v>
                </c:pt>
                <c:pt idx="266">
                  <c:v>0.38</c:v>
                </c:pt>
                <c:pt idx="267">
                  <c:v>0.57999999999999996</c:v>
                </c:pt>
                <c:pt idx="268">
                  <c:v>1.29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0.44</c:v>
                </c:pt>
                <c:pt idx="273">
                  <c:v>0</c:v>
                </c:pt>
                <c:pt idx="274">
                  <c:v>0</c:v>
                </c:pt>
                <c:pt idx="275">
                  <c:v>0.16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0.24</c:v>
                </c:pt>
                <c:pt idx="282">
                  <c:v>0.11</c:v>
                </c:pt>
                <c:pt idx="283">
                  <c:v>0</c:v>
                </c:pt>
                <c:pt idx="284">
                  <c:v>0.33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0.82</c:v>
                </c:pt>
                <c:pt idx="289">
                  <c:v>0.01</c:v>
                </c:pt>
                <c:pt idx="290">
                  <c:v>0</c:v>
                </c:pt>
                <c:pt idx="291">
                  <c:v>0</c:v>
                </c:pt>
                <c:pt idx="292">
                  <c:v>1.69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0.01</c:v>
                </c:pt>
                <c:pt idx="300">
                  <c:v>0.25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0.8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0.47</c:v>
                </c:pt>
                <c:pt idx="311">
                  <c:v>0.02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0.01</c:v>
                </c:pt>
                <c:pt idx="322">
                  <c:v>0.64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0.01</c:v>
                </c:pt>
                <c:pt idx="327">
                  <c:v>7.0000000000000007E-2</c:v>
                </c:pt>
                <c:pt idx="328">
                  <c:v>0</c:v>
                </c:pt>
                <c:pt idx="329">
                  <c:v>0</c:v>
                </c:pt>
                <c:pt idx="330">
                  <c:v>0.02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0.12</c:v>
                </c:pt>
                <c:pt idx="337">
                  <c:v>0.06</c:v>
                </c:pt>
                <c:pt idx="338">
                  <c:v>0</c:v>
                </c:pt>
                <c:pt idx="339">
                  <c:v>0.17</c:v>
                </c:pt>
                <c:pt idx="340">
                  <c:v>0</c:v>
                </c:pt>
                <c:pt idx="341">
                  <c:v>0.13</c:v>
                </c:pt>
                <c:pt idx="342">
                  <c:v>2.68</c:v>
                </c:pt>
                <c:pt idx="343">
                  <c:v>0.37</c:v>
                </c:pt>
                <c:pt idx="344">
                  <c:v>0</c:v>
                </c:pt>
                <c:pt idx="345">
                  <c:v>0.01</c:v>
                </c:pt>
                <c:pt idx="346">
                  <c:v>0.18</c:v>
                </c:pt>
                <c:pt idx="347">
                  <c:v>0</c:v>
                </c:pt>
                <c:pt idx="348">
                  <c:v>1.1100000000000001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0.49</c:v>
                </c:pt>
                <c:pt idx="361">
                  <c:v>0.6</c:v>
                </c:pt>
                <c:pt idx="362">
                  <c:v>0</c:v>
                </c:pt>
                <c:pt idx="363">
                  <c:v>0</c:v>
                </c:pt>
                <c:pt idx="364">
                  <c:v>0.03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0.65</c:v>
                </c:pt>
                <c:pt idx="375">
                  <c:v>0</c:v>
                </c:pt>
                <c:pt idx="376">
                  <c:v>1.21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6.37</c:v>
                </c:pt>
                <c:pt idx="383">
                  <c:v>0.37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0.06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2.69</c:v>
                </c:pt>
                <c:pt idx="398">
                  <c:v>0</c:v>
                </c:pt>
                <c:pt idx="399">
                  <c:v>2.04</c:v>
                </c:pt>
                <c:pt idx="400">
                  <c:v>0.31</c:v>
                </c:pt>
                <c:pt idx="401">
                  <c:v>0</c:v>
                </c:pt>
                <c:pt idx="402">
                  <c:v>0</c:v>
                </c:pt>
                <c:pt idx="403">
                  <c:v>3.71</c:v>
                </c:pt>
                <c:pt idx="404">
                  <c:v>1.61</c:v>
                </c:pt>
                <c:pt idx="405">
                  <c:v>0.86</c:v>
                </c:pt>
                <c:pt idx="406">
                  <c:v>0.66</c:v>
                </c:pt>
                <c:pt idx="407">
                  <c:v>0.96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0.01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0.5</c:v>
                </c:pt>
                <c:pt idx="423">
                  <c:v>0</c:v>
                </c:pt>
                <c:pt idx="424">
                  <c:v>2.02</c:v>
                </c:pt>
                <c:pt idx="425">
                  <c:v>1.1200000000000001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2.8</c:v>
                </c:pt>
                <c:pt idx="430">
                  <c:v>1.3</c:v>
                </c:pt>
                <c:pt idx="431">
                  <c:v>3.39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0.08</c:v>
                </c:pt>
                <c:pt idx="440">
                  <c:v>0.76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7.0000000000000007E-2</c:v>
                </c:pt>
                <c:pt idx="453">
                  <c:v>0.08</c:v>
                </c:pt>
                <c:pt idx="454">
                  <c:v>0.1</c:v>
                </c:pt>
                <c:pt idx="455">
                  <c:v>0.14000000000000001</c:v>
                </c:pt>
                <c:pt idx="456">
                  <c:v>0.14000000000000001</c:v>
                </c:pt>
                <c:pt idx="457">
                  <c:v>0.43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0.49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0.01</c:v>
                </c:pt>
                <c:pt idx="469">
                  <c:v>1.54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0.1</c:v>
                </c:pt>
                <c:pt idx="474">
                  <c:v>1.48</c:v>
                </c:pt>
                <c:pt idx="475">
                  <c:v>0.94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0.04</c:v>
                </c:pt>
                <c:pt idx="480">
                  <c:v>0.21</c:v>
                </c:pt>
                <c:pt idx="481">
                  <c:v>1.6</c:v>
                </c:pt>
                <c:pt idx="482">
                  <c:v>0</c:v>
                </c:pt>
                <c:pt idx="483">
                  <c:v>1.46</c:v>
                </c:pt>
                <c:pt idx="484">
                  <c:v>1.1200000000000001</c:v>
                </c:pt>
                <c:pt idx="485">
                  <c:v>0.76</c:v>
                </c:pt>
                <c:pt idx="486">
                  <c:v>1.83</c:v>
                </c:pt>
                <c:pt idx="487">
                  <c:v>0</c:v>
                </c:pt>
                <c:pt idx="488">
                  <c:v>0.6</c:v>
                </c:pt>
                <c:pt idx="489">
                  <c:v>7.0000000000000007E-2</c:v>
                </c:pt>
                <c:pt idx="490">
                  <c:v>0.12</c:v>
                </c:pt>
                <c:pt idx="491">
                  <c:v>0</c:v>
                </c:pt>
                <c:pt idx="492">
                  <c:v>1.45</c:v>
                </c:pt>
                <c:pt idx="493">
                  <c:v>1.03</c:v>
                </c:pt>
                <c:pt idx="494">
                  <c:v>0</c:v>
                </c:pt>
                <c:pt idx="495">
                  <c:v>0.43</c:v>
                </c:pt>
                <c:pt idx="496">
                  <c:v>0.83</c:v>
                </c:pt>
                <c:pt idx="497">
                  <c:v>0.35</c:v>
                </c:pt>
                <c:pt idx="498">
                  <c:v>0.02</c:v>
                </c:pt>
                <c:pt idx="499">
                  <c:v>0.02</c:v>
                </c:pt>
                <c:pt idx="500">
                  <c:v>0.28999999999999998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0.17</c:v>
                </c:pt>
                <c:pt idx="506">
                  <c:v>0.02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0.02</c:v>
                </c:pt>
                <c:pt idx="513">
                  <c:v>0</c:v>
                </c:pt>
                <c:pt idx="514">
                  <c:v>1</c:v>
                </c:pt>
                <c:pt idx="515">
                  <c:v>0.83</c:v>
                </c:pt>
                <c:pt idx="516">
                  <c:v>0.01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0.01</c:v>
                </c:pt>
                <c:pt idx="521">
                  <c:v>0</c:v>
                </c:pt>
                <c:pt idx="522">
                  <c:v>0.04</c:v>
                </c:pt>
                <c:pt idx="523">
                  <c:v>0.01</c:v>
                </c:pt>
                <c:pt idx="524">
                  <c:v>0</c:v>
                </c:pt>
                <c:pt idx="525">
                  <c:v>1.52</c:v>
                </c:pt>
                <c:pt idx="526">
                  <c:v>0</c:v>
                </c:pt>
                <c:pt idx="527">
                  <c:v>0.21</c:v>
                </c:pt>
                <c:pt idx="528">
                  <c:v>0</c:v>
                </c:pt>
                <c:pt idx="529">
                  <c:v>0</c:v>
                </c:pt>
                <c:pt idx="530">
                  <c:v>0.09</c:v>
                </c:pt>
                <c:pt idx="531">
                  <c:v>0.51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0.45</c:v>
                </c:pt>
                <c:pt idx="539">
                  <c:v>7.0000000000000007E-2</c:v>
                </c:pt>
                <c:pt idx="540">
                  <c:v>0.34</c:v>
                </c:pt>
                <c:pt idx="541">
                  <c:v>4.3899999999999997</c:v>
                </c:pt>
                <c:pt idx="542">
                  <c:v>0.06</c:v>
                </c:pt>
                <c:pt idx="543">
                  <c:v>7.0000000000000007E-2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7.0000000000000007E-2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0.02</c:v>
                </c:pt>
                <c:pt idx="555">
                  <c:v>0.42</c:v>
                </c:pt>
                <c:pt idx="556">
                  <c:v>0</c:v>
                </c:pt>
                <c:pt idx="557">
                  <c:v>4.0599999999999996</c:v>
                </c:pt>
                <c:pt idx="558">
                  <c:v>0.93</c:v>
                </c:pt>
                <c:pt idx="559">
                  <c:v>0</c:v>
                </c:pt>
                <c:pt idx="560">
                  <c:v>0.78</c:v>
                </c:pt>
                <c:pt idx="561">
                  <c:v>1.02</c:v>
                </c:pt>
                <c:pt idx="562">
                  <c:v>7.0000000000000007E-2</c:v>
                </c:pt>
                <c:pt idx="563">
                  <c:v>0.12</c:v>
                </c:pt>
                <c:pt idx="564">
                  <c:v>0.21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0.2</c:v>
                </c:pt>
                <c:pt idx="572">
                  <c:v>0.55000000000000004</c:v>
                </c:pt>
                <c:pt idx="573">
                  <c:v>0.9</c:v>
                </c:pt>
                <c:pt idx="574">
                  <c:v>0</c:v>
                </c:pt>
                <c:pt idx="575">
                  <c:v>0.11</c:v>
                </c:pt>
                <c:pt idx="576">
                  <c:v>1.2</c:v>
                </c:pt>
                <c:pt idx="577">
                  <c:v>0.15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0.98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0.26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0.28999999999999998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0.11</c:v>
                </c:pt>
                <c:pt idx="622">
                  <c:v>0.06</c:v>
                </c:pt>
                <c:pt idx="623">
                  <c:v>0</c:v>
                </c:pt>
                <c:pt idx="624">
                  <c:v>0</c:v>
                </c:pt>
                <c:pt idx="625">
                  <c:v>0.43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0.27</c:v>
                </c:pt>
                <c:pt idx="630">
                  <c:v>0</c:v>
                </c:pt>
                <c:pt idx="631">
                  <c:v>0.09</c:v>
                </c:pt>
                <c:pt idx="632">
                  <c:v>0.04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0.01</c:v>
                </c:pt>
                <c:pt idx="638">
                  <c:v>0</c:v>
                </c:pt>
                <c:pt idx="639">
                  <c:v>0.02</c:v>
                </c:pt>
                <c:pt idx="640">
                  <c:v>1.01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0.87</c:v>
                </c:pt>
                <c:pt idx="645">
                  <c:v>0.04</c:v>
                </c:pt>
                <c:pt idx="646">
                  <c:v>0</c:v>
                </c:pt>
                <c:pt idx="647">
                  <c:v>0.01</c:v>
                </c:pt>
                <c:pt idx="648">
                  <c:v>0.02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0.63</c:v>
                </c:pt>
                <c:pt idx="653">
                  <c:v>0</c:v>
                </c:pt>
                <c:pt idx="654">
                  <c:v>0.09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0.1</c:v>
                </c:pt>
                <c:pt idx="663">
                  <c:v>0.1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0.21</c:v>
                </c:pt>
                <c:pt idx="668">
                  <c:v>0</c:v>
                </c:pt>
                <c:pt idx="669">
                  <c:v>0</c:v>
                </c:pt>
                <c:pt idx="670">
                  <c:v>0.08</c:v>
                </c:pt>
                <c:pt idx="671">
                  <c:v>0</c:v>
                </c:pt>
                <c:pt idx="672">
                  <c:v>0</c:v>
                </c:pt>
                <c:pt idx="673">
                  <c:v>0.15</c:v>
                </c:pt>
                <c:pt idx="674">
                  <c:v>0.24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0.3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1.2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0.27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0.38</c:v>
                </c:pt>
                <c:pt idx="698">
                  <c:v>0.71</c:v>
                </c:pt>
                <c:pt idx="699">
                  <c:v>1.26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0.02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0.01</c:v>
                </c:pt>
                <c:pt idx="713">
                  <c:v>0.41</c:v>
                </c:pt>
                <c:pt idx="714">
                  <c:v>0</c:v>
                </c:pt>
                <c:pt idx="715">
                  <c:v>0</c:v>
                </c:pt>
                <c:pt idx="716">
                  <c:v>0.05</c:v>
                </c:pt>
                <c:pt idx="717">
                  <c:v>0.04</c:v>
                </c:pt>
                <c:pt idx="718">
                  <c:v>0.27</c:v>
                </c:pt>
                <c:pt idx="719">
                  <c:v>0.01</c:v>
                </c:pt>
                <c:pt idx="720">
                  <c:v>0.24</c:v>
                </c:pt>
                <c:pt idx="721">
                  <c:v>0.06</c:v>
                </c:pt>
                <c:pt idx="722">
                  <c:v>0.85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0.02</c:v>
                </c:pt>
                <c:pt idx="730">
                  <c:v>0.04</c:v>
                </c:pt>
                <c:pt idx="731">
                  <c:v>0</c:v>
                </c:pt>
                <c:pt idx="732">
                  <c:v>1.17</c:v>
                </c:pt>
                <c:pt idx="733">
                  <c:v>0</c:v>
                </c:pt>
                <c:pt idx="734">
                  <c:v>0</c:v>
                </c:pt>
                <c:pt idx="735">
                  <c:v>7.0000000000000007E-2</c:v>
                </c:pt>
                <c:pt idx="736">
                  <c:v>0</c:v>
                </c:pt>
                <c:pt idx="737">
                  <c:v>0</c:v>
                </c:pt>
                <c:pt idx="738">
                  <c:v>0.52</c:v>
                </c:pt>
                <c:pt idx="739">
                  <c:v>0.03</c:v>
                </c:pt>
                <c:pt idx="740">
                  <c:v>0</c:v>
                </c:pt>
                <c:pt idx="741">
                  <c:v>0.96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0.22</c:v>
                </c:pt>
                <c:pt idx="746">
                  <c:v>2.4900000000000002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1.24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1.04</c:v>
                </c:pt>
                <c:pt idx="760">
                  <c:v>0.04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0.25</c:v>
                </c:pt>
                <c:pt idx="766">
                  <c:v>0</c:v>
                </c:pt>
                <c:pt idx="767">
                  <c:v>1.94</c:v>
                </c:pt>
                <c:pt idx="768">
                  <c:v>1</c:v>
                </c:pt>
                <c:pt idx="769">
                  <c:v>0</c:v>
                </c:pt>
                <c:pt idx="770">
                  <c:v>7.0000000000000007E-2</c:v>
                </c:pt>
                <c:pt idx="771">
                  <c:v>0.02</c:v>
                </c:pt>
                <c:pt idx="772">
                  <c:v>0.35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0.4</c:v>
                </c:pt>
                <c:pt idx="780">
                  <c:v>0.4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1.7</c:v>
                </c:pt>
                <c:pt idx="786">
                  <c:v>0</c:v>
                </c:pt>
                <c:pt idx="787">
                  <c:v>0.08</c:v>
                </c:pt>
                <c:pt idx="788">
                  <c:v>0.02</c:v>
                </c:pt>
                <c:pt idx="789">
                  <c:v>0</c:v>
                </c:pt>
                <c:pt idx="790">
                  <c:v>0.46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1.33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0.03</c:v>
                </c:pt>
                <c:pt idx="818">
                  <c:v>0.02</c:v>
                </c:pt>
                <c:pt idx="819">
                  <c:v>0.01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0.9</c:v>
                </c:pt>
                <c:pt idx="827">
                  <c:v>0.21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0.18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0.82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0.1</c:v>
                </c:pt>
                <c:pt idx="853">
                  <c:v>0</c:v>
                </c:pt>
                <c:pt idx="854">
                  <c:v>0</c:v>
                </c:pt>
                <c:pt idx="855">
                  <c:v>0.51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0.14000000000000001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0.6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0.27</c:v>
                </c:pt>
                <c:pt idx="876">
                  <c:v>0.01</c:v>
                </c:pt>
              </c:numCache>
            </c:numRef>
          </c:xVal>
          <c:yVal>
            <c:numRef>
              <c:f>Weather!$R$3:$R$879</c:f>
              <c:numCache>
                <c:formatCode>General</c:formatCode>
                <c:ptCount val="877"/>
                <c:pt idx="0">
                  <c:v>887</c:v>
                </c:pt>
                <c:pt idx="1">
                  <c:v>857</c:v>
                </c:pt>
                <c:pt idx="2">
                  <c:v>810</c:v>
                </c:pt>
                <c:pt idx="3">
                  <c:v>666</c:v>
                </c:pt>
                <c:pt idx="4">
                  <c:v>976</c:v>
                </c:pt>
                <c:pt idx="5">
                  <c:v>907</c:v>
                </c:pt>
                <c:pt idx="6">
                  <c:v>917</c:v>
                </c:pt>
                <c:pt idx="7">
                  <c:v>919</c:v>
                </c:pt>
                <c:pt idx="8">
                  <c:v>893</c:v>
                </c:pt>
                <c:pt idx="9">
                  <c:v>757</c:v>
                </c:pt>
                <c:pt idx="10">
                  <c:v>703</c:v>
                </c:pt>
                <c:pt idx="11">
                  <c:v>741</c:v>
                </c:pt>
                <c:pt idx="12">
                  <c:v>733</c:v>
                </c:pt>
                <c:pt idx="13">
                  <c:v>731</c:v>
                </c:pt>
                <c:pt idx="14">
                  <c:v>869</c:v>
                </c:pt>
                <c:pt idx="15">
                  <c:v>983</c:v>
                </c:pt>
                <c:pt idx="16">
                  <c:v>733</c:v>
                </c:pt>
                <c:pt idx="17">
                  <c:v>702</c:v>
                </c:pt>
                <c:pt idx="18">
                  <c:v>781</c:v>
                </c:pt>
                <c:pt idx="19">
                  <c:v>786</c:v>
                </c:pt>
                <c:pt idx="20">
                  <c:v>776</c:v>
                </c:pt>
                <c:pt idx="21">
                  <c:v>999</c:v>
                </c:pt>
                <c:pt idx="22">
                  <c:v>1169</c:v>
                </c:pt>
                <c:pt idx="23">
                  <c:v>701</c:v>
                </c:pt>
                <c:pt idx="24">
                  <c:v>634</c:v>
                </c:pt>
                <c:pt idx="25">
                  <c:v>807</c:v>
                </c:pt>
                <c:pt idx="26">
                  <c:v>723</c:v>
                </c:pt>
                <c:pt idx="27">
                  <c:v>661</c:v>
                </c:pt>
                <c:pt idx="28">
                  <c:v>981</c:v>
                </c:pt>
                <c:pt idx="29">
                  <c:v>1204</c:v>
                </c:pt>
                <c:pt idx="30">
                  <c:v>620</c:v>
                </c:pt>
                <c:pt idx="31">
                  <c:v>620</c:v>
                </c:pt>
                <c:pt idx="32">
                  <c:v>743</c:v>
                </c:pt>
                <c:pt idx="33">
                  <c:v>749</c:v>
                </c:pt>
                <c:pt idx="34">
                  <c:v>1020</c:v>
                </c:pt>
                <c:pt idx="35">
                  <c:v>1299</c:v>
                </c:pt>
                <c:pt idx="36">
                  <c:v>332</c:v>
                </c:pt>
                <c:pt idx="37">
                  <c:v>914</c:v>
                </c:pt>
                <c:pt idx="38">
                  <c:v>710</c:v>
                </c:pt>
                <c:pt idx="39">
                  <c:v>774</c:v>
                </c:pt>
                <c:pt idx="40">
                  <c:v>813</c:v>
                </c:pt>
                <c:pt idx="41">
                  <c:v>775</c:v>
                </c:pt>
                <c:pt idx="42">
                  <c:v>680</c:v>
                </c:pt>
                <c:pt idx="43">
                  <c:v>898</c:v>
                </c:pt>
                <c:pt idx="44">
                  <c:v>923</c:v>
                </c:pt>
                <c:pt idx="45">
                  <c:v>976</c:v>
                </c:pt>
                <c:pt idx="46">
                  <c:v>706</c:v>
                </c:pt>
                <c:pt idx="47">
                  <c:v>430</c:v>
                </c:pt>
                <c:pt idx="48">
                  <c:v>1057</c:v>
                </c:pt>
                <c:pt idx="49">
                  <c:v>1487</c:v>
                </c:pt>
                <c:pt idx="50">
                  <c:v>1743</c:v>
                </c:pt>
                <c:pt idx="51">
                  <c:v>971</c:v>
                </c:pt>
                <c:pt idx="52">
                  <c:v>780</c:v>
                </c:pt>
                <c:pt idx="53">
                  <c:v>483</c:v>
                </c:pt>
                <c:pt idx="54">
                  <c:v>1022</c:v>
                </c:pt>
                <c:pt idx="55">
                  <c:v>1125</c:v>
                </c:pt>
                <c:pt idx="56">
                  <c:v>1619</c:v>
                </c:pt>
                <c:pt idx="57">
                  <c:v>1833</c:v>
                </c:pt>
                <c:pt idx="58">
                  <c:v>887</c:v>
                </c:pt>
                <c:pt idx="59">
                  <c:v>928</c:v>
                </c:pt>
                <c:pt idx="60">
                  <c:v>1039</c:v>
                </c:pt>
                <c:pt idx="61">
                  <c:v>1047</c:v>
                </c:pt>
                <c:pt idx="62">
                  <c:v>592</c:v>
                </c:pt>
                <c:pt idx="63">
                  <c:v>1192</c:v>
                </c:pt>
                <c:pt idx="64">
                  <c:v>1571</c:v>
                </c:pt>
                <c:pt idx="65">
                  <c:v>996</c:v>
                </c:pt>
                <c:pt idx="66">
                  <c:v>1048</c:v>
                </c:pt>
                <c:pt idx="67">
                  <c:v>919</c:v>
                </c:pt>
                <c:pt idx="68">
                  <c:v>389</c:v>
                </c:pt>
                <c:pt idx="69">
                  <c:v>592</c:v>
                </c:pt>
                <c:pt idx="70">
                  <c:v>1124</c:v>
                </c:pt>
                <c:pt idx="71">
                  <c:v>1170</c:v>
                </c:pt>
                <c:pt idx="72">
                  <c:v>929</c:v>
                </c:pt>
                <c:pt idx="73">
                  <c:v>938</c:v>
                </c:pt>
                <c:pt idx="74">
                  <c:v>798</c:v>
                </c:pt>
                <c:pt idx="75">
                  <c:v>887</c:v>
                </c:pt>
                <c:pt idx="76">
                  <c:v>746</c:v>
                </c:pt>
                <c:pt idx="77">
                  <c:v>943</c:v>
                </c:pt>
                <c:pt idx="78">
                  <c:v>1052</c:v>
                </c:pt>
                <c:pt idx="79">
                  <c:v>638</c:v>
                </c:pt>
                <c:pt idx="80">
                  <c:v>595</c:v>
                </c:pt>
                <c:pt idx="81">
                  <c:v>873</c:v>
                </c:pt>
                <c:pt idx="82">
                  <c:v>841</c:v>
                </c:pt>
                <c:pt idx="83">
                  <c:v>753</c:v>
                </c:pt>
                <c:pt idx="84">
                  <c:v>1509</c:v>
                </c:pt>
                <c:pt idx="85">
                  <c:v>1120</c:v>
                </c:pt>
                <c:pt idx="86">
                  <c:v>903</c:v>
                </c:pt>
                <c:pt idx="87">
                  <c:v>1113</c:v>
                </c:pt>
                <c:pt idx="88">
                  <c:v>757</c:v>
                </c:pt>
                <c:pt idx="89">
                  <c:v>1190</c:v>
                </c:pt>
                <c:pt idx="90">
                  <c:v>1376</c:v>
                </c:pt>
                <c:pt idx="91">
                  <c:v>451</c:v>
                </c:pt>
                <c:pt idx="92">
                  <c:v>83</c:v>
                </c:pt>
                <c:pt idx="93">
                  <c:v>288</c:v>
                </c:pt>
                <c:pt idx="94">
                  <c:v>645</c:v>
                </c:pt>
                <c:pt idx="95">
                  <c:v>654</c:v>
                </c:pt>
                <c:pt idx="96">
                  <c:v>1087</c:v>
                </c:pt>
                <c:pt idx="97">
                  <c:v>880</c:v>
                </c:pt>
                <c:pt idx="98">
                  <c:v>1290</c:v>
                </c:pt>
                <c:pt idx="99">
                  <c:v>878</c:v>
                </c:pt>
                <c:pt idx="100">
                  <c:v>725</c:v>
                </c:pt>
                <c:pt idx="101">
                  <c:v>873</c:v>
                </c:pt>
                <c:pt idx="102">
                  <c:v>845</c:v>
                </c:pt>
                <c:pt idx="103">
                  <c:v>840</c:v>
                </c:pt>
                <c:pt idx="104">
                  <c:v>806</c:v>
                </c:pt>
                <c:pt idx="105">
                  <c:v>921</c:v>
                </c:pt>
                <c:pt idx="106">
                  <c:v>658</c:v>
                </c:pt>
                <c:pt idx="107">
                  <c:v>450</c:v>
                </c:pt>
                <c:pt idx="108">
                  <c:v>452</c:v>
                </c:pt>
                <c:pt idx="109">
                  <c:v>208</c:v>
                </c:pt>
                <c:pt idx="110">
                  <c:v>561</c:v>
                </c:pt>
                <c:pt idx="111">
                  <c:v>722</c:v>
                </c:pt>
                <c:pt idx="112">
                  <c:v>975</c:v>
                </c:pt>
                <c:pt idx="113">
                  <c:v>843</c:v>
                </c:pt>
                <c:pt idx="114">
                  <c:v>601</c:v>
                </c:pt>
                <c:pt idx="115">
                  <c:v>641</c:v>
                </c:pt>
                <c:pt idx="116">
                  <c:v>552</c:v>
                </c:pt>
                <c:pt idx="117">
                  <c:v>541</c:v>
                </c:pt>
                <c:pt idx="118">
                  <c:v>778</c:v>
                </c:pt>
                <c:pt idx="119">
                  <c:v>761</c:v>
                </c:pt>
                <c:pt idx="120">
                  <c:v>784</c:v>
                </c:pt>
                <c:pt idx="121">
                  <c:v>275</c:v>
                </c:pt>
                <c:pt idx="122">
                  <c:v>467</c:v>
                </c:pt>
                <c:pt idx="123">
                  <c:v>687</c:v>
                </c:pt>
                <c:pt idx="124">
                  <c:v>665</c:v>
                </c:pt>
                <c:pt idx="125">
                  <c:v>701</c:v>
                </c:pt>
                <c:pt idx="126">
                  <c:v>674</c:v>
                </c:pt>
                <c:pt idx="127">
                  <c:v>594</c:v>
                </c:pt>
                <c:pt idx="128">
                  <c:v>494</c:v>
                </c:pt>
                <c:pt idx="129">
                  <c:v>597</c:v>
                </c:pt>
                <c:pt idx="130">
                  <c:v>420</c:v>
                </c:pt>
                <c:pt idx="131">
                  <c:v>537</c:v>
                </c:pt>
                <c:pt idx="132">
                  <c:v>687</c:v>
                </c:pt>
                <c:pt idx="133">
                  <c:v>953</c:v>
                </c:pt>
                <c:pt idx="134">
                  <c:v>781</c:v>
                </c:pt>
                <c:pt idx="135">
                  <c:v>578</c:v>
                </c:pt>
                <c:pt idx="136">
                  <c:v>732</c:v>
                </c:pt>
                <c:pt idx="137">
                  <c:v>641</c:v>
                </c:pt>
                <c:pt idx="138">
                  <c:v>444</c:v>
                </c:pt>
                <c:pt idx="139">
                  <c:v>372</c:v>
                </c:pt>
                <c:pt idx="140">
                  <c:v>582</c:v>
                </c:pt>
                <c:pt idx="141">
                  <c:v>377</c:v>
                </c:pt>
                <c:pt idx="142">
                  <c:v>514</c:v>
                </c:pt>
                <c:pt idx="143">
                  <c:v>398</c:v>
                </c:pt>
                <c:pt idx="144">
                  <c:v>618</c:v>
                </c:pt>
                <c:pt idx="145">
                  <c:v>651</c:v>
                </c:pt>
                <c:pt idx="146">
                  <c:v>624</c:v>
                </c:pt>
                <c:pt idx="147">
                  <c:v>907</c:v>
                </c:pt>
                <c:pt idx="148">
                  <c:v>600</c:v>
                </c:pt>
                <c:pt idx="149">
                  <c:v>643</c:v>
                </c:pt>
                <c:pt idx="150">
                  <c:v>706</c:v>
                </c:pt>
                <c:pt idx="151">
                  <c:v>634</c:v>
                </c:pt>
                <c:pt idx="152">
                  <c:v>679</c:v>
                </c:pt>
                <c:pt idx="153">
                  <c:v>669</c:v>
                </c:pt>
                <c:pt idx="154">
                  <c:v>759</c:v>
                </c:pt>
                <c:pt idx="155">
                  <c:v>687</c:v>
                </c:pt>
                <c:pt idx="156">
                  <c:v>543</c:v>
                </c:pt>
                <c:pt idx="157">
                  <c:v>619</c:v>
                </c:pt>
                <c:pt idx="158">
                  <c:v>601</c:v>
                </c:pt>
                <c:pt idx="159">
                  <c:v>553</c:v>
                </c:pt>
                <c:pt idx="160">
                  <c:v>477</c:v>
                </c:pt>
                <c:pt idx="161">
                  <c:v>746</c:v>
                </c:pt>
                <c:pt idx="162">
                  <c:v>642</c:v>
                </c:pt>
                <c:pt idx="163">
                  <c:v>646</c:v>
                </c:pt>
                <c:pt idx="164">
                  <c:v>690</c:v>
                </c:pt>
                <c:pt idx="165">
                  <c:v>680</c:v>
                </c:pt>
                <c:pt idx="166">
                  <c:v>574</c:v>
                </c:pt>
                <c:pt idx="167">
                  <c:v>767</c:v>
                </c:pt>
                <c:pt idx="168">
                  <c:v>935</c:v>
                </c:pt>
                <c:pt idx="169">
                  <c:v>579</c:v>
                </c:pt>
                <c:pt idx="170">
                  <c:v>500</c:v>
                </c:pt>
                <c:pt idx="171">
                  <c:v>534</c:v>
                </c:pt>
                <c:pt idx="172">
                  <c:v>327</c:v>
                </c:pt>
                <c:pt idx="173">
                  <c:v>205</c:v>
                </c:pt>
                <c:pt idx="174">
                  <c:v>550</c:v>
                </c:pt>
                <c:pt idx="175">
                  <c:v>699</c:v>
                </c:pt>
                <c:pt idx="176">
                  <c:v>651</c:v>
                </c:pt>
                <c:pt idx="177">
                  <c:v>560</c:v>
                </c:pt>
                <c:pt idx="178">
                  <c:v>682</c:v>
                </c:pt>
                <c:pt idx="179">
                  <c:v>628</c:v>
                </c:pt>
                <c:pt idx="180">
                  <c:v>640</c:v>
                </c:pt>
                <c:pt idx="181">
                  <c:v>736</c:v>
                </c:pt>
                <c:pt idx="182">
                  <c:v>830</c:v>
                </c:pt>
                <c:pt idx="183">
                  <c:v>714</c:v>
                </c:pt>
                <c:pt idx="184">
                  <c:v>788</c:v>
                </c:pt>
                <c:pt idx="185">
                  <c:v>928</c:v>
                </c:pt>
                <c:pt idx="186">
                  <c:v>623</c:v>
                </c:pt>
                <c:pt idx="187">
                  <c:v>616</c:v>
                </c:pt>
                <c:pt idx="188">
                  <c:v>615</c:v>
                </c:pt>
                <c:pt idx="189">
                  <c:v>602</c:v>
                </c:pt>
                <c:pt idx="190">
                  <c:v>693</c:v>
                </c:pt>
                <c:pt idx="191">
                  <c:v>411</c:v>
                </c:pt>
                <c:pt idx="192">
                  <c:v>379</c:v>
                </c:pt>
                <c:pt idx="193">
                  <c:v>606</c:v>
                </c:pt>
                <c:pt idx="194">
                  <c:v>709</c:v>
                </c:pt>
                <c:pt idx="195">
                  <c:v>467</c:v>
                </c:pt>
                <c:pt idx="196">
                  <c:v>180</c:v>
                </c:pt>
                <c:pt idx="197">
                  <c:v>295</c:v>
                </c:pt>
                <c:pt idx="198">
                  <c:v>197</c:v>
                </c:pt>
                <c:pt idx="199">
                  <c:v>440</c:v>
                </c:pt>
                <c:pt idx="200">
                  <c:v>518</c:v>
                </c:pt>
                <c:pt idx="201">
                  <c:v>647</c:v>
                </c:pt>
                <c:pt idx="202">
                  <c:v>783</c:v>
                </c:pt>
                <c:pt idx="203">
                  <c:v>815</c:v>
                </c:pt>
                <c:pt idx="204">
                  <c:v>872</c:v>
                </c:pt>
                <c:pt idx="205">
                  <c:v>591</c:v>
                </c:pt>
                <c:pt idx="206">
                  <c:v>777</c:v>
                </c:pt>
                <c:pt idx="207">
                  <c:v>728</c:v>
                </c:pt>
                <c:pt idx="208">
                  <c:v>808</c:v>
                </c:pt>
                <c:pt idx="209">
                  <c:v>805</c:v>
                </c:pt>
                <c:pt idx="210">
                  <c:v>1150</c:v>
                </c:pt>
                <c:pt idx="211">
                  <c:v>858</c:v>
                </c:pt>
                <c:pt idx="212">
                  <c:v>714</c:v>
                </c:pt>
                <c:pt idx="213">
                  <c:v>671</c:v>
                </c:pt>
                <c:pt idx="214">
                  <c:v>713</c:v>
                </c:pt>
                <c:pt idx="215">
                  <c:v>568</c:v>
                </c:pt>
                <c:pt idx="216">
                  <c:v>351</c:v>
                </c:pt>
                <c:pt idx="217">
                  <c:v>939</c:v>
                </c:pt>
                <c:pt idx="218">
                  <c:v>856</c:v>
                </c:pt>
                <c:pt idx="219">
                  <c:v>673</c:v>
                </c:pt>
                <c:pt idx="220">
                  <c:v>820</c:v>
                </c:pt>
                <c:pt idx="221">
                  <c:v>781</c:v>
                </c:pt>
                <c:pt idx="222">
                  <c:v>687</c:v>
                </c:pt>
                <c:pt idx="223">
                  <c:v>716</c:v>
                </c:pt>
                <c:pt idx="224">
                  <c:v>1184</c:v>
                </c:pt>
                <c:pt idx="225">
                  <c:v>1071</c:v>
                </c:pt>
                <c:pt idx="226">
                  <c:v>681</c:v>
                </c:pt>
                <c:pt idx="227">
                  <c:v>840</c:v>
                </c:pt>
                <c:pt idx="228">
                  <c:v>855</c:v>
                </c:pt>
                <c:pt idx="229">
                  <c:v>681</c:v>
                </c:pt>
                <c:pt idx="230">
                  <c:v>443</c:v>
                </c:pt>
                <c:pt idx="231">
                  <c:v>932</c:v>
                </c:pt>
                <c:pt idx="232">
                  <c:v>910</c:v>
                </c:pt>
                <c:pt idx="233">
                  <c:v>722</c:v>
                </c:pt>
                <c:pt idx="234">
                  <c:v>555</c:v>
                </c:pt>
                <c:pt idx="235">
                  <c:v>180</c:v>
                </c:pt>
                <c:pt idx="236">
                  <c:v>705</c:v>
                </c:pt>
                <c:pt idx="237">
                  <c:v>622</c:v>
                </c:pt>
                <c:pt idx="238">
                  <c:v>982</c:v>
                </c:pt>
                <c:pt idx="239">
                  <c:v>894</c:v>
                </c:pt>
                <c:pt idx="240">
                  <c:v>600</c:v>
                </c:pt>
                <c:pt idx="241">
                  <c:v>658</c:v>
                </c:pt>
                <c:pt idx="242">
                  <c:v>696</c:v>
                </c:pt>
                <c:pt idx="243">
                  <c:v>686</c:v>
                </c:pt>
                <c:pt idx="244">
                  <c:v>749</c:v>
                </c:pt>
                <c:pt idx="245">
                  <c:v>866</c:v>
                </c:pt>
                <c:pt idx="246">
                  <c:v>783</c:v>
                </c:pt>
                <c:pt idx="247">
                  <c:v>742</c:v>
                </c:pt>
                <c:pt idx="248">
                  <c:v>653</c:v>
                </c:pt>
                <c:pt idx="249">
                  <c:v>665</c:v>
                </c:pt>
                <c:pt idx="250">
                  <c:v>766</c:v>
                </c:pt>
                <c:pt idx="251">
                  <c:v>832</c:v>
                </c:pt>
                <c:pt idx="252">
                  <c:v>1005</c:v>
                </c:pt>
                <c:pt idx="253">
                  <c:v>831</c:v>
                </c:pt>
                <c:pt idx="254">
                  <c:v>583</c:v>
                </c:pt>
                <c:pt idx="255">
                  <c:v>728</c:v>
                </c:pt>
                <c:pt idx="256">
                  <c:v>605</c:v>
                </c:pt>
                <c:pt idx="257">
                  <c:v>718</c:v>
                </c:pt>
                <c:pt idx="258">
                  <c:v>791</c:v>
                </c:pt>
                <c:pt idx="259">
                  <c:v>858</c:v>
                </c:pt>
                <c:pt idx="260">
                  <c:v>780</c:v>
                </c:pt>
                <c:pt idx="261">
                  <c:v>604</c:v>
                </c:pt>
                <c:pt idx="262">
                  <c:v>759</c:v>
                </c:pt>
                <c:pt idx="263">
                  <c:v>364</c:v>
                </c:pt>
                <c:pt idx="264">
                  <c:v>418</c:v>
                </c:pt>
                <c:pt idx="265">
                  <c:v>653</c:v>
                </c:pt>
                <c:pt idx="266">
                  <c:v>497</c:v>
                </c:pt>
                <c:pt idx="267">
                  <c:v>102</c:v>
                </c:pt>
                <c:pt idx="268">
                  <c:v>404</c:v>
                </c:pt>
                <c:pt idx="269">
                  <c:v>433</c:v>
                </c:pt>
                <c:pt idx="270">
                  <c:v>436</c:v>
                </c:pt>
                <c:pt idx="271">
                  <c:v>539</c:v>
                </c:pt>
                <c:pt idx="272">
                  <c:v>548</c:v>
                </c:pt>
                <c:pt idx="273">
                  <c:v>625</c:v>
                </c:pt>
                <c:pt idx="274">
                  <c:v>346</c:v>
                </c:pt>
                <c:pt idx="275">
                  <c:v>466</c:v>
                </c:pt>
                <c:pt idx="276">
                  <c:v>486</c:v>
                </c:pt>
                <c:pt idx="277">
                  <c:v>695</c:v>
                </c:pt>
                <c:pt idx="278">
                  <c:v>747</c:v>
                </c:pt>
                <c:pt idx="279">
                  <c:v>868</c:v>
                </c:pt>
                <c:pt idx="280">
                  <c:v>609</c:v>
                </c:pt>
                <c:pt idx="281">
                  <c:v>692</c:v>
                </c:pt>
                <c:pt idx="282">
                  <c:v>383</c:v>
                </c:pt>
                <c:pt idx="283">
                  <c:v>359</c:v>
                </c:pt>
                <c:pt idx="284">
                  <c:v>342</c:v>
                </c:pt>
                <c:pt idx="285">
                  <c:v>401</c:v>
                </c:pt>
                <c:pt idx="286">
                  <c:v>521</c:v>
                </c:pt>
                <c:pt idx="287">
                  <c:v>730</c:v>
                </c:pt>
                <c:pt idx="288">
                  <c:v>464</c:v>
                </c:pt>
                <c:pt idx="289">
                  <c:v>488</c:v>
                </c:pt>
                <c:pt idx="290">
                  <c:v>637</c:v>
                </c:pt>
                <c:pt idx="291">
                  <c:v>480</c:v>
                </c:pt>
                <c:pt idx="292">
                  <c:v>218</c:v>
                </c:pt>
                <c:pt idx="293">
                  <c:v>179</c:v>
                </c:pt>
                <c:pt idx="294">
                  <c:v>468</c:v>
                </c:pt>
                <c:pt idx="295">
                  <c:v>811</c:v>
                </c:pt>
                <c:pt idx="296">
                  <c:v>771</c:v>
                </c:pt>
                <c:pt idx="297">
                  <c:v>728</c:v>
                </c:pt>
                <c:pt idx="298">
                  <c:v>761</c:v>
                </c:pt>
                <c:pt idx="299">
                  <c:v>350</c:v>
                </c:pt>
                <c:pt idx="300">
                  <c:v>876</c:v>
                </c:pt>
                <c:pt idx="301">
                  <c:v>666</c:v>
                </c:pt>
                <c:pt idx="302">
                  <c:v>675</c:v>
                </c:pt>
                <c:pt idx="303">
                  <c:v>646</c:v>
                </c:pt>
                <c:pt idx="304">
                  <c:v>729</c:v>
                </c:pt>
                <c:pt idx="305">
                  <c:v>567</c:v>
                </c:pt>
                <c:pt idx="306">
                  <c:v>389</c:v>
                </c:pt>
                <c:pt idx="307">
                  <c:v>348</c:v>
                </c:pt>
                <c:pt idx="308">
                  <c:v>437</c:v>
                </c:pt>
                <c:pt idx="309">
                  <c:v>223</c:v>
                </c:pt>
                <c:pt idx="310">
                  <c:v>198</c:v>
                </c:pt>
                <c:pt idx="311">
                  <c:v>261</c:v>
                </c:pt>
                <c:pt idx="312">
                  <c:v>454</c:v>
                </c:pt>
                <c:pt idx="313">
                  <c:v>681</c:v>
                </c:pt>
                <c:pt idx="314">
                  <c:v>521</c:v>
                </c:pt>
                <c:pt idx="315">
                  <c:v>740</c:v>
                </c:pt>
                <c:pt idx="316">
                  <c:v>707</c:v>
                </c:pt>
                <c:pt idx="317">
                  <c:v>609</c:v>
                </c:pt>
                <c:pt idx="318">
                  <c:v>691</c:v>
                </c:pt>
                <c:pt idx="319">
                  <c:v>560</c:v>
                </c:pt>
                <c:pt idx="320">
                  <c:v>616</c:v>
                </c:pt>
                <c:pt idx="321">
                  <c:v>325</c:v>
                </c:pt>
                <c:pt idx="322">
                  <c:v>509</c:v>
                </c:pt>
                <c:pt idx="323">
                  <c:v>821</c:v>
                </c:pt>
                <c:pt idx="324">
                  <c:v>522</c:v>
                </c:pt>
                <c:pt idx="325">
                  <c:v>471</c:v>
                </c:pt>
                <c:pt idx="326">
                  <c:v>497</c:v>
                </c:pt>
                <c:pt idx="327">
                  <c:v>490</c:v>
                </c:pt>
                <c:pt idx="328">
                  <c:v>569</c:v>
                </c:pt>
                <c:pt idx="329">
                  <c:v>818</c:v>
                </c:pt>
                <c:pt idx="330">
                  <c:v>1088</c:v>
                </c:pt>
                <c:pt idx="331">
                  <c:v>371</c:v>
                </c:pt>
                <c:pt idx="332">
                  <c:v>380</c:v>
                </c:pt>
                <c:pt idx="333">
                  <c:v>511</c:v>
                </c:pt>
                <c:pt idx="334">
                  <c:v>620</c:v>
                </c:pt>
                <c:pt idx="335">
                  <c:v>307</c:v>
                </c:pt>
                <c:pt idx="336">
                  <c:v>392</c:v>
                </c:pt>
                <c:pt idx="337">
                  <c:v>724</c:v>
                </c:pt>
                <c:pt idx="338">
                  <c:v>494</c:v>
                </c:pt>
                <c:pt idx="339">
                  <c:v>700</c:v>
                </c:pt>
                <c:pt idx="340">
                  <c:v>547</c:v>
                </c:pt>
                <c:pt idx="341">
                  <c:v>339</c:v>
                </c:pt>
                <c:pt idx="342">
                  <c:v>216</c:v>
                </c:pt>
                <c:pt idx="343">
                  <c:v>330</c:v>
                </c:pt>
                <c:pt idx="344">
                  <c:v>277</c:v>
                </c:pt>
                <c:pt idx="345">
                  <c:v>82</c:v>
                </c:pt>
                <c:pt idx="346">
                  <c:v>235</c:v>
                </c:pt>
                <c:pt idx="347">
                  <c:v>157</c:v>
                </c:pt>
                <c:pt idx="348">
                  <c:v>180</c:v>
                </c:pt>
                <c:pt idx="349">
                  <c:v>288</c:v>
                </c:pt>
                <c:pt idx="350">
                  <c:v>679</c:v>
                </c:pt>
                <c:pt idx="351">
                  <c:v>771</c:v>
                </c:pt>
                <c:pt idx="352">
                  <c:v>665</c:v>
                </c:pt>
                <c:pt idx="353">
                  <c:v>727</c:v>
                </c:pt>
                <c:pt idx="354">
                  <c:v>666</c:v>
                </c:pt>
                <c:pt idx="355">
                  <c:v>659</c:v>
                </c:pt>
                <c:pt idx="356">
                  <c:v>746</c:v>
                </c:pt>
                <c:pt idx="357">
                  <c:v>1023</c:v>
                </c:pt>
                <c:pt idx="358">
                  <c:v>1057</c:v>
                </c:pt>
                <c:pt idx="359">
                  <c:v>388</c:v>
                </c:pt>
                <c:pt idx="360">
                  <c:v>151</c:v>
                </c:pt>
                <c:pt idx="361">
                  <c:v>597</c:v>
                </c:pt>
                <c:pt idx="362">
                  <c:v>741</c:v>
                </c:pt>
                <c:pt idx="363">
                  <c:v>604</c:v>
                </c:pt>
                <c:pt idx="364">
                  <c:v>995</c:v>
                </c:pt>
                <c:pt idx="365">
                  <c:v>887</c:v>
                </c:pt>
                <c:pt idx="366">
                  <c:v>718</c:v>
                </c:pt>
                <c:pt idx="367">
                  <c:v>694</c:v>
                </c:pt>
                <c:pt idx="368">
                  <c:v>713</c:v>
                </c:pt>
                <c:pt idx="369">
                  <c:v>882</c:v>
                </c:pt>
                <c:pt idx="370">
                  <c:v>777</c:v>
                </c:pt>
                <c:pt idx="371">
                  <c:v>1180</c:v>
                </c:pt>
                <c:pt idx="372">
                  <c:v>1027</c:v>
                </c:pt>
                <c:pt idx="373">
                  <c:v>505</c:v>
                </c:pt>
                <c:pt idx="374">
                  <c:v>683</c:v>
                </c:pt>
                <c:pt idx="375">
                  <c:v>389</c:v>
                </c:pt>
                <c:pt idx="376">
                  <c:v>687</c:v>
                </c:pt>
                <c:pt idx="377">
                  <c:v>470</c:v>
                </c:pt>
                <c:pt idx="378">
                  <c:v>720</c:v>
                </c:pt>
                <c:pt idx="379">
                  <c:v>1114</c:v>
                </c:pt>
                <c:pt idx="380">
                  <c:v>710</c:v>
                </c:pt>
                <c:pt idx="381">
                  <c:v>152</c:v>
                </c:pt>
                <c:pt idx="382">
                  <c:v>277</c:v>
                </c:pt>
                <c:pt idx="383">
                  <c:v>452</c:v>
                </c:pt>
                <c:pt idx="384">
                  <c:v>677</c:v>
                </c:pt>
                <c:pt idx="385">
                  <c:v>914</c:v>
                </c:pt>
                <c:pt idx="386">
                  <c:v>637</c:v>
                </c:pt>
                <c:pt idx="387">
                  <c:v>798</c:v>
                </c:pt>
                <c:pt idx="388">
                  <c:v>678</c:v>
                </c:pt>
                <c:pt idx="389">
                  <c:v>581</c:v>
                </c:pt>
                <c:pt idx="390">
                  <c:v>588</c:v>
                </c:pt>
                <c:pt idx="391">
                  <c:v>677</c:v>
                </c:pt>
                <c:pt idx="392">
                  <c:v>971</c:v>
                </c:pt>
                <c:pt idx="393">
                  <c:v>894</c:v>
                </c:pt>
                <c:pt idx="394">
                  <c:v>730</c:v>
                </c:pt>
                <c:pt idx="395">
                  <c:v>682</c:v>
                </c:pt>
                <c:pt idx="396">
                  <c:v>626</c:v>
                </c:pt>
                <c:pt idx="397">
                  <c:v>740</c:v>
                </c:pt>
                <c:pt idx="398">
                  <c:v>703</c:v>
                </c:pt>
                <c:pt idx="399">
                  <c:v>547</c:v>
                </c:pt>
                <c:pt idx="400">
                  <c:v>1171</c:v>
                </c:pt>
                <c:pt idx="401">
                  <c:v>835</c:v>
                </c:pt>
                <c:pt idx="402">
                  <c:v>267</c:v>
                </c:pt>
                <c:pt idx="403">
                  <c:v>251</c:v>
                </c:pt>
                <c:pt idx="404">
                  <c:v>439</c:v>
                </c:pt>
                <c:pt idx="405">
                  <c:v>280</c:v>
                </c:pt>
                <c:pt idx="406">
                  <c:v>152</c:v>
                </c:pt>
                <c:pt idx="407">
                  <c:v>1090</c:v>
                </c:pt>
                <c:pt idx="408">
                  <c:v>828</c:v>
                </c:pt>
                <c:pt idx="409">
                  <c:v>834</c:v>
                </c:pt>
                <c:pt idx="410">
                  <c:v>722</c:v>
                </c:pt>
                <c:pt idx="411">
                  <c:v>784</c:v>
                </c:pt>
                <c:pt idx="412">
                  <c:v>605</c:v>
                </c:pt>
                <c:pt idx="413">
                  <c:v>796</c:v>
                </c:pt>
                <c:pt idx="414">
                  <c:v>1132</c:v>
                </c:pt>
                <c:pt idx="415">
                  <c:v>741</c:v>
                </c:pt>
                <c:pt idx="416">
                  <c:v>788</c:v>
                </c:pt>
                <c:pt idx="417">
                  <c:v>754</c:v>
                </c:pt>
                <c:pt idx="418">
                  <c:v>783</c:v>
                </c:pt>
                <c:pt idx="419">
                  <c:v>727</c:v>
                </c:pt>
                <c:pt idx="420">
                  <c:v>1141</c:v>
                </c:pt>
                <c:pt idx="421">
                  <c:v>463</c:v>
                </c:pt>
                <c:pt idx="422">
                  <c:v>626</c:v>
                </c:pt>
                <c:pt idx="423">
                  <c:v>508</c:v>
                </c:pt>
                <c:pt idx="424">
                  <c:v>380</c:v>
                </c:pt>
                <c:pt idx="425">
                  <c:v>845</c:v>
                </c:pt>
                <c:pt idx="426">
                  <c:v>856</c:v>
                </c:pt>
                <c:pt idx="427">
                  <c:v>1041</c:v>
                </c:pt>
                <c:pt idx="428">
                  <c:v>772</c:v>
                </c:pt>
                <c:pt idx="429">
                  <c:v>387</c:v>
                </c:pt>
                <c:pt idx="430">
                  <c:v>466</c:v>
                </c:pt>
                <c:pt idx="431">
                  <c:v>542</c:v>
                </c:pt>
                <c:pt idx="432">
                  <c:v>729</c:v>
                </c:pt>
                <c:pt idx="433">
                  <c:v>891</c:v>
                </c:pt>
                <c:pt idx="434">
                  <c:v>998</c:v>
                </c:pt>
                <c:pt idx="435">
                  <c:v>879</c:v>
                </c:pt>
                <c:pt idx="436">
                  <c:v>297</c:v>
                </c:pt>
                <c:pt idx="437">
                  <c:v>436</c:v>
                </c:pt>
                <c:pt idx="438">
                  <c:v>439</c:v>
                </c:pt>
                <c:pt idx="439">
                  <c:v>404</c:v>
                </c:pt>
                <c:pt idx="440">
                  <c:v>600</c:v>
                </c:pt>
                <c:pt idx="441">
                  <c:v>903</c:v>
                </c:pt>
                <c:pt idx="442">
                  <c:v>910</c:v>
                </c:pt>
                <c:pt idx="443">
                  <c:v>708</c:v>
                </c:pt>
                <c:pt idx="444">
                  <c:v>724</c:v>
                </c:pt>
                <c:pt idx="445">
                  <c:v>672</c:v>
                </c:pt>
                <c:pt idx="446">
                  <c:v>725</c:v>
                </c:pt>
                <c:pt idx="447">
                  <c:v>689</c:v>
                </c:pt>
                <c:pt idx="448">
                  <c:v>856</c:v>
                </c:pt>
                <c:pt idx="449">
                  <c:v>1061</c:v>
                </c:pt>
                <c:pt idx="450">
                  <c:v>699</c:v>
                </c:pt>
                <c:pt idx="451">
                  <c:v>631</c:v>
                </c:pt>
                <c:pt idx="452">
                  <c:v>511</c:v>
                </c:pt>
                <c:pt idx="453">
                  <c:v>559</c:v>
                </c:pt>
                <c:pt idx="454">
                  <c:v>616</c:v>
                </c:pt>
                <c:pt idx="455">
                  <c:v>357</c:v>
                </c:pt>
                <c:pt idx="456">
                  <c:v>318</c:v>
                </c:pt>
                <c:pt idx="457">
                  <c:v>703</c:v>
                </c:pt>
                <c:pt idx="458">
                  <c:v>675</c:v>
                </c:pt>
                <c:pt idx="459">
                  <c:v>647</c:v>
                </c:pt>
                <c:pt idx="460">
                  <c:v>621</c:v>
                </c:pt>
                <c:pt idx="461">
                  <c:v>634</c:v>
                </c:pt>
                <c:pt idx="462">
                  <c:v>829</c:v>
                </c:pt>
                <c:pt idx="463">
                  <c:v>499</c:v>
                </c:pt>
                <c:pt idx="464">
                  <c:v>559</c:v>
                </c:pt>
                <c:pt idx="465">
                  <c:v>748</c:v>
                </c:pt>
                <c:pt idx="466">
                  <c:v>616</c:v>
                </c:pt>
                <c:pt idx="467">
                  <c:v>730</c:v>
                </c:pt>
                <c:pt idx="468">
                  <c:v>225</c:v>
                </c:pt>
                <c:pt idx="469">
                  <c:v>751</c:v>
                </c:pt>
                <c:pt idx="470">
                  <c:v>522</c:v>
                </c:pt>
                <c:pt idx="471">
                  <c:v>290</c:v>
                </c:pt>
                <c:pt idx="472">
                  <c:v>477</c:v>
                </c:pt>
                <c:pt idx="473">
                  <c:v>520</c:v>
                </c:pt>
                <c:pt idx="474">
                  <c:v>571</c:v>
                </c:pt>
                <c:pt idx="475">
                  <c:v>497</c:v>
                </c:pt>
                <c:pt idx="476">
                  <c:v>759</c:v>
                </c:pt>
                <c:pt idx="477">
                  <c:v>492</c:v>
                </c:pt>
                <c:pt idx="478">
                  <c:v>581</c:v>
                </c:pt>
                <c:pt idx="479">
                  <c:v>434</c:v>
                </c:pt>
                <c:pt idx="480">
                  <c:v>523</c:v>
                </c:pt>
                <c:pt idx="481">
                  <c:v>576</c:v>
                </c:pt>
                <c:pt idx="482">
                  <c:v>530</c:v>
                </c:pt>
                <c:pt idx="483">
                  <c:v>348</c:v>
                </c:pt>
                <c:pt idx="484">
                  <c:v>619</c:v>
                </c:pt>
                <c:pt idx="485">
                  <c:v>533</c:v>
                </c:pt>
                <c:pt idx="486">
                  <c:v>523</c:v>
                </c:pt>
                <c:pt idx="487">
                  <c:v>501</c:v>
                </c:pt>
                <c:pt idx="488">
                  <c:v>653</c:v>
                </c:pt>
                <c:pt idx="489">
                  <c:v>447</c:v>
                </c:pt>
                <c:pt idx="490">
                  <c:v>565</c:v>
                </c:pt>
                <c:pt idx="491">
                  <c:v>456</c:v>
                </c:pt>
                <c:pt idx="492">
                  <c:v>512</c:v>
                </c:pt>
                <c:pt idx="493">
                  <c:v>769</c:v>
                </c:pt>
                <c:pt idx="494">
                  <c:v>531</c:v>
                </c:pt>
                <c:pt idx="495">
                  <c:v>484</c:v>
                </c:pt>
                <c:pt idx="496">
                  <c:v>397</c:v>
                </c:pt>
                <c:pt idx="497">
                  <c:v>485</c:v>
                </c:pt>
                <c:pt idx="498">
                  <c:v>514</c:v>
                </c:pt>
                <c:pt idx="499">
                  <c:v>465</c:v>
                </c:pt>
                <c:pt idx="500">
                  <c:v>501</c:v>
                </c:pt>
                <c:pt idx="501">
                  <c:v>525</c:v>
                </c:pt>
                <c:pt idx="502">
                  <c:v>605</c:v>
                </c:pt>
                <c:pt idx="503">
                  <c:v>570</c:v>
                </c:pt>
                <c:pt idx="504">
                  <c:v>552</c:v>
                </c:pt>
                <c:pt idx="505">
                  <c:v>504</c:v>
                </c:pt>
                <c:pt idx="506">
                  <c:v>457</c:v>
                </c:pt>
                <c:pt idx="507">
                  <c:v>493</c:v>
                </c:pt>
                <c:pt idx="508">
                  <c:v>508</c:v>
                </c:pt>
                <c:pt idx="509">
                  <c:v>504</c:v>
                </c:pt>
                <c:pt idx="510">
                  <c:v>514</c:v>
                </c:pt>
                <c:pt idx="511">
                  <c:v>624</c:v>
                </c:pt>
                <c:pt idx="512">
                  <c:v>445</c:v>
                </c:pt>
                <c:pt idx="513">
                  <c:v>400</c:v>
                </c:pt>
                <c:pt idx="514">
                  <c:v>431</c:v>
                </c:pt>
                <c:pt idx="515">
                  <c:v>614</c:v>
                </c:pt>
                <c:pt idx="516">
                  <c:v>626</c:v>
                </c:pt>
                <c:pt idx="517">
                  <c:v>659</c:v>
                </c:pt>
                <c:pt idx="518">
                  <c:v>693</c:v>
                </c:pt>
                <c:pt idx="519">
                  <c:v>609</c:v>
                </c:pt>
                <c:pt idx="520">
                  <c:v>478</c:v>
                </c:pt>
                <c:pt idx="521">
                  <c:v>582</c:v>
                </c:pt>
                <c:pt idx="522">
                  <c:v>514</c:v>
                </c:pt>
                <c:pt idx="523">
                  <c:v>472</c:v>
                </c:pt>
                <c:pt idx="524">
                  <c:v>503</c:v>
                </c:pt>
                <c:pt idx="525">
                  <c:v>602</c:v>
                </c:pt>
                <c:pt idx="526">
                  <c:v>583</c:v>
                </c:pt>
                <c:pt idx="527">
                  <c:v>548</c:v>
                </c:pt>
                <c:pt idx="528">
                  <c:v>384</c:v>
                </c:pt>
                <c:pt idx="529">
                  <c:v>462</c:v>
                </c:pt>
                <c:pt idx="530">
                  <c:v>454</c:v>
                </c:pt>
                <c:pt idx="531">
                  <c:v>563</c:v>
                </c:pt>
                <c:pt idx="532">
                  <c:v>635</c:v>
                </c:pt>
                <c:pt idx="533">
                  <c:v>564</c:v>
                </c:pt>
                <c:pt idx="534">
                  <c:v>493</c:v>
                </c:pt>
                <c:pt idx="535">
                  <c:v>539</c:v>
                </c:pt>
                <c:pt idx="536">
                  <c:v>533</c:v>
                </c:pt>
                <c:pt idx="537">
                  <c:v>424</c:v>
                </c:pt>
                <c:pt idx="538">
                  <c:v>346</c:v>
                </c:pt>
                <c:pt idx="539">
                  <c:v>273</c:v>
                </c:pt>
                <c:pt idx="540">
                  <c:v>15</c:v>
                </c:pt>
                <c:pt idx="541">
                  <c:v>270</c:v>
                </c:pt>
                <c:pt idx="542">
                  <c:v>262</c:v>
                </c:pt>
                <c:pt idx="543">
                  <c:v>237</c:v>
                </c:pt>
                <c:pt idx="544">
                  <c:v>233</c:v>
                </c:pt>
                <c:pt idx="545">
                  <c:v>270</c:v>
                </c:pt>
                <c:pt idx="546">
                  <c:v>254</c:v>
                </c:pt>
                <c:pt idx="547">
                  <c:v>241</c:v>
                </c:pt>
                <c:pt idx="548">
                  <c:v>250</c:v>
                </c:pt>
                <c:pt idx="549">
                  <c:v>251</c:v>
                </c:pt>
                <c:pt idx="550">
                  <c:v>337</c:v>
                </c:pt>
                <c:pt idx="551">
                  <c:v>467</c:v>
                </c:pt>
                <c:pt idx="552">
                  <c:v>457</c:v>
                </c:pt>
                <c:pt idx="553">
                  <c:v>611</c:v>
                </c:pt>
                <c:pt idx="554">
                  <c:v>333</c:v>
                </c:pt>
                <c:pt idx="555">
                  <c:v>485</c:v>
                </c:pt>
                <c:pt idx="556">
                  <c:v>174</c:v>
                </c:pt>
                <c:pt idx="557">
                  <c:v>327</c:v>
                </c:pt>
                <c:pt idx="558">
                  <c:v>564</c:v>
                </c:pt>
                <c:pt idx="559">
                  <c:v>393</c:v>
                </c:pt>
                <c:pt idx="560">
                  <c:v>489</c:v>
                </c:pt>
                <c:pt idx="561">
                  <c:v>506</c:v>
                </c:pt>
                <c:pt idx="562">
                  <c:v>550</c:v>
                </c:pt>
                <c:pt idx="563">
                  <c:v>520</c:v>
                </c:pt>
                <c:pt idx="564">
                  <c:v>606</c:v>
                </c:pt>
                <c:pt idx="565">
                  <c:v>750</c:v>
                </c:pt>
                <c:pt idx="566">
                  <c:v>689</c:v>
                </c:pt>
                <c:pt idx="567">
                  <c:v>878</c:v>
                </c:pt>
                <c:pt idx="568">
                  <c:v>716</c:v>
                </c:pt>
                <c:pt idx="569">
                  <c:v>599</c:v>
                </c:pt>
                <c:pt idx="570">
                  <c:v>455</c:v>
                </c:pt>
                <c:pt idx="571">
                  <c:v>294</c:v>
                </c:pt>
                <c:pt idx="572">
                  <c:v>631</c:v>
                </c:pt>
                <c:pt idx="573">
                  <c:v>633</c:v>
                </c:pt>
                <c:pt idx="574">
                  <c:v>628</c:v>
                </c:pt>
                <c:pt idx="575">
                  <c:v>668</c:v>
                </c:pt>
                <c:pt idx="576">
                  <c:v>471</c:v>
                </c:pt>
                <c:pt idx="577">
                  <c:v>641</c:v>
                </c:pt>
                <c:pt idx="578">
                  <c:v>652</c:v>
                </c:pt>
                <c:pt idx="579">
                  <c:v>713</c:v>
                </c:pt>
                <c:pt idx="580">
                  <c:v>675</c:v>
                </c:pt>
                <c:pt idx="581">
                  <c:v>1007</c:v>
                </c:pt>
                <c:pt idx="582">
                  <c:v>834</c:v>
                </c:pt>
                <c:pt idx="583">
                  <c:v>662</c:v>
                </c:pt>
                <c:pt idx="584">
                  <c:v>709</c:v>
                </c:pt>
                <c:pt idx="585">
                  <c:v>690</c:v>
                </c:pt>
                <c:pt idx="586">
                  <c:v>734</c:v>
                </c:pt>
                <c:pt idx="587">
                  <c:v>788</c:v>
                </c:pt>
                <c:pt idx="588">
                  <c:v>910</c:v>
                </c:pt>
                <c:pt idx="589">
                  <c:v>931</c:v>
                </c:pt>
                <c:pt idx="590">
                  <c:v>714</c:v>
                </c:pt>
                <c:pt idx="591">
                  <c:v>740</c:v>
                </c:pt>
                <c:pt idx="592">
                  <c:v>546</c:v>
                </c:pt>
                <c:pt idx="593">
                  <c:v>731</c:v>
                </c:pt>
                <c:pt idx="594">
                  <c:v>729</c:v>
                </c:pt>
                <c:pt idx="595">
                  <c:v>1090</c:v>
                </c:pt>
                <c:pt idx="596">
                  <c:v>694</c:v>
                </c:pt>
                <c:pt idx="597">
                  <c:v>744</c:v>
                </c:pt>
                <c:pt idx="598">
                  <c:v>679</c:v>
                </c:pt>
                <c:pt idx="599">
                  <c:v>406</c:v>
                </c:pt>
                <c:pt idx="600">
                  <c:v>701</c:v>
                </c:pt>
                <c:pt idx="601">
                  <c:v>656</c:v>
                </c:pt>
                <c:pt idx="602">
                  <c:v>970</c:v>
                </c:pt>
                <c:pt idx="603">
                  <c:v>851</c:v>
                </c:pt>
                <c:pt idx="604" formatCode="0">
                  <c:v>671</c:v>
                </c:pt>
                <c:pt idx="605" formatCode="0">
                  <c:v>800</c:v>
                </c:pt>
                <c:pt idx="606" formatCode="0">
                  <c:v>739</c:v>
                </c:pt>
                <c:pt idx="607" formatCode="0">
                  <c:v>669</c:v>
                </c:pt>
                <c:pt idx="608" formatCode="0">
                  <c:v>565</c:v>
                </c:pt>
                <c:pt idx="609" formatCode="0">
                  <c:v>775</c:v>
                </c:pt>
                <c:pt idx="610" formatCode="0">
                  <c:v>807</c:v>
                </c:pt>
                <c:pt idx="611" formatCode="0">
                  <c:v>682</c:v>
                </c:pt>
                <c:pt idx="612" formatCode="0">
                  <c:v>642</c:v>
                </c:pt>
                <c:pt idx="613" formatCode="0">
                  <c:v>663</c:v>
                </c:pt>
                <c:pt idx="614" formatCode="0">
                  <c:v>718</c:v>
                </c:pt>
                <c:pt idx="615" formatCode="0">
                  <c:v>747</c:v>
                </c:pt>
                <c:pt idx="616" formatCode="0">
                  <c:v>720</c:v>
                </c:pt>
                <c:pt idx="617" formatCode="0">
                  <c:v>694</c:v>
                </c:pt>
                <c:pt idx="618" formatCode="0">
                  <c:v>656</c:v>
                </c:pt>
                <c:pt idx="619" formatCode="0">
                  <c:v>731</c:v>
                </c:pt>
                <c:pt idx="620" formatCode="0">
                  <c:v>654</c:v>
                </c:pt>
                <c:pt idx="621" formatCode="0">
                  <c:v>651</c:v>
                </c:pt>
                <c:pt idx="622" formatCode="0">
                  <c:v>576</c:v>
                </c:pt>
                <c:pt idx="623" formatCode="0">
                  <c:v>757</c:v>
                </c:pt>
                <c:pt idx="624" formatCode="0">
                  <c:v>713</c:v>
                </c:pt>
                <c:pt idx="625" formatCode="0">
                  <c:v>552</c:v>
                </c:pt>
                <c:pt idx="626" formatCode="0">
                  <c:v>528</c:v>
                </c:pt>
                <c:pt idx="627" formatCode="0">
                  <c:v>574</c:v>
                </c:pt>
                <c:pt idx="628" formatCode="0">
                  <c:v>508</c:v>
                </c:pt>
                <c:pt idx="629" formatCode="0">
                  <c:v>488</c:v>
                </c:pt>
                <c:pt idx="630" formatCode="0">
                  <c:v>526</c:v>
                </c:pt>
                <c:pt idx="631" formatCode="0">
                  <c:v>425</c:v>
                </c:pt>
                <c:pt idx="632" formatCode="0">
                  <c:v>527</c:v>
                </c:pt>
                <c:pt idx="633" formatCode="0">
                  <c:v>605</c:v>
                </c:pt>
                <c:pt idx="634" formatCode="0">
                  <c:v>693</c:v>
                </c:pt>
                <c:pt idx="635" formatCode="0">
                  <c:v>664</c:v>
                </c:pt>
                <c:pt idx="636" formatCode="0">
                  <c:v>729</c:v>
                </c:pt>
                <c:pt idx="637" formatCode="0">
                  <c:v>843</c:v>
                </c:pt>
                <c:pt idx="638" formatCode="0">
                  <c:v>860</c:v>
                </c:pt>
                <c:pt idx="639" formatCode="0">
                  <c:v>465</c:v>
                </c:pt>
                <c:pt idx="640" formatCode="0">
                  <c:v>480</c:v>
                </c:pt>
                <c:pt idx="641" formatCode="0">
                  <c:v>460</c:v>
                </c:pt>
                <c:pt idx="642" formatCode="0">
                  <c:v>588</c:v>
                </c:pt>
                <c:pt idx="643" formatCode="0">
                  <c:v>747</c:v>
                </c:pt>
                <c:pt idx="644" formatCode="0">
                  <c:v>665</c:v>
                </c:pt>
                <c:pt idx="645" formatCode="0">
                  <c:v>661</c:v>
                </c:pt>
                <c:pt idx="646" formatCode="0">
                  <c:v>590</c:v>
                </c:pt>
                <c:pt idx="647" formatCode="0">
                  <c:v>677</c:v>
                </c:pt>
                <c:pt idx="648" formatCode="0">
                  <c:v>622</c:v>
                </c:pt>
                <c:pt idx="649" formatCode="0">
                  <c:v>727</c:v>
                </c:pt>
                <c:pt idx="650" formatCode="0">
                  <c:v>550</c:v>
                </c:pt>
                <c:pt idx="651" formatCode="0">
                  <c:v>610</c:v>
                </c:pt>
                <c:pt idx="652" formatCode="0">
                  <c:v>362</c:v>
                </c:pt>
                <c:pt idx="653" formatCode="0">
                  <c:v>282</c:v>
                </c:pt>
                <c:pt idx="654" formatCode="0">
                  <c:v>343</c:v>
                </c:pt>
                <c:pt idx="655" formatCode="0">
                  <c:v>482</c:v>
                </c:pt>
                <c:pt idx="656" formatCode="0">
                  <c:v>523</c:v>
                </c:pt>
                <c:pt idx="657" formatCode="0">
                  <c:v>550</c:v>
                </c:pt>
                <c:pt idx="658" formatCode="0">
                  <c:v>469</c:v>
                </c:pt>
                <c:pt idx="659" formatCode="0">
                  <c:v>672</c:v>
                </c:pt>
                <c:pt idx="660" formatCode="0">
                  <c:v>722</c:v>
                </c:pt>
                <c:pt idx="661" formatCode="0">
                  <c:v>580</c:v>
                </c:pt>
                <c:pt idx="662" formatCode="0">
                  <c:v>688</c:v>
                </c:pt>
                <c:pt idx="663" formatCode="0">
                  <c:v>785</c:v>
                </c:pt>
                <c:pt idx="664" formatCode="0">
                  <c:v>765</c:v>
                </c:pt>
                <c:pt idx="665" formatCode="0">
                  <c:v>690</c:v>
                </c:pt>
                <c:pt idx="666" formatCode="0">
                  <c:v>319</c:v>
                </c:pt>
                <c:pt idx="667" formatCode="0">
                  <c:v>308</c:v>
                </c:pt>
                <c:pt idx="668" formatCode="0">
                  <c:v>393</c:v>
                </c:pt>
                <c:pt idx="669" formatCode="0">
                  <c:v>523</c:v>
                </c:pt>
                <c:pt idx="670" formatCode="0">
                  <c:v>630</c:v>
                </c:pt>
                <c:pt idx="671" formatCode="0">
                  <c:v>440</c:v>
                </c:pt>
                <c:pt idx="672" formatCode="0">
                  <c:v>599</c:v>
                </c:pt>
                <c:pt idx="673" formatCode="0">
                  <c:v>684</c:v>
                </c:pt>
                <c:pt idx="674" formatCode="0">
                  <c:v>437</c:v>
                </c:pt>
                <c:pt idx="675" formatCode="0">
                  <c:v>439</c:v>
                </c:pt>
                <c:pt idx="676" formatCode="0">
                  <c:v>492</c:v>
                </c:pt>
                <c:pt idx="677" formatCode="0">
                  <c:v>643</c:v>
                </c:pt>
                <c:pt idx="678" formatCode="0">
                  <c:v>688</c:v>
                </c:pt>
                <c:pt idx="679" formatCode="0">
                  <c:v>318</c:v>
                </c:pt>
                <c:pt idx="680" formatCode="0">
                  <c:v>264</c:v>
                </c:pt>
                <c:pt idx="681" formatCode="0">
                  <c:v>487</c:v>
                </c:pt>
                <c:pt idx="682" formatCode="0">
                  <c:v>533</c:v>
                </c:pt>
                <c:pt idx="683" formatCode="0">
                  <c:v>638</c:v>
                </c:pt>
                <c:pt idx="684" formatCode="0">
                  <c:v>221</c:v>
                </c:pt>
                <c:pt idx="685" formatCode="0">
                  <c:v>187</c:v>
                </c:pt>
                <c:pt idx="686" formatCode="0">
                  <c:v>316</c:v>
                </c:pt>
                <c:pt idx="687" formatCode="0">
                  <c:v>447</c:v>
                </c:pt>
                <c:pt idx="688" formatCode="0">
                  <c:v>284</c:v>
                </c:pt>
                <c:pt idx="689" formatCode="0">
                  <c:v>205</c:v>
                </c:pt>
                <c:pt idx="690" formatCode="0">
                  <c:v>438</c:v>
                </c:pt>
                <c:pt idx="691" formatCode="0">
                  <c:v>523</c:v>
                </c:pt>
                <c:pt idx="692" formatCode="0">
                  <c:v>400</c:v>
                </c:pt>
                <c:pt idx="693" formatCode="0">
                  <c:v>391</c:v>
                </c:pt>
                <c:pt idx="694" formatCode="0">
                  <c:v>612</c:v>
                </c:pt>
                <c:pt idx="695" formatCode="0">
                  <c:v>589</c:v>
                </c:pt>
                <c:pt idx="696" formatCode="0">
                  <c:v>332</c:v>
                </c:pt>
                <c:pt idx="697" formatCode="0">
                  <c:v>220</c:v>
                </c:pt>
                <c:pt idx="698" formatCode="0">
                  <c:v>218</c:v>
                </c:pt>
                <c:pt idx="699" formatCode="0">
                  <c:v>148</c:v>
                </c:pt>
                <c:pt idx="700" formatCode="0">
                  <c:v>533</c:v>
                </c:pt>
                <c:pt idx="701" formatCode="0">
                  <c:v>556</c:v>
                </c:pt>
                <c:pt idx="702" formatCode="0">
                  <c:v>355</c:v>
                </c:pt>
                <c:pt idx="703" formatCode="0">
                  <c:v>529</c:v>
                </c:pt>
                <c:pt idx="704" formatCode="0">
                  <c:v>568</c:v>
                </c:pt>
                <c:pt idx="705" formatCode="0">
                  <c:v>657</c:v>
                </c:pt>
                <c:pt idx="706" formatCode="0">
                  <c:v>798</c:v>
                </c:pt>
                <c:pt idx="707" formatCode="0">
                  <c:v>1169</c:v>
                </c:pt>
                <c:pt idx="708" formatCode="0">
                  <c:v>435</c:v>
                </c:pt>
                <c:pt idx="709" formatCode="0">
                  <c:v>545</c:v>
                </c:pt>
                <c:pt idx="710" formatCode="0">
                  <c:v>605</c:v>
                </c:pt>
                <c:pt idx="711" formatCode="0">
                  <c:v>590</c:v>
                </c:pt>
                <c:pt idx="712" formatCode="0">
                  <c:v>488</c:v>
                </c:pt>
                <c:pt idx="713" formatCode="0">
                  <c:v>564</c:v>
                </c:pt>
                <c:pt idx="714" formatCode="0">
                  <c:v>778</c:v>
                </c:pt>
                <c:pt idx="715" formatCode="0">
                  <c:v>1395</c:v>
                </c:pt>
                <c:pt idx="716" formatCode="0">
                  <c:v>687</c:v>
                </c:pt>
                <c:pt idx="717" formatCode="0">
                  <c:v>676</c:v>
                </c:pt>
                <c:pt idx="718" formatCode="0">
                  <c:v>785</c:v>
                </c:pt>
                <c:pt idx="719" formatCode="0">
                  <c:v>1063</c:v>
                </c:pt>
                <c:pt idx="720" formatCode="0">
                  <c:v>771</c:v>
                </c:pt>
                <c:pt idx="721" formatCode="0">
                  <c:v>1590</c:v>
                </c:pt>
                <c:pt idx="722" formatCode="0">
                  <c:v>781</c:v>
                </c:pt>
                <c:pt idx="723" formatCode="0">
                  <c:v>1023</c:v>
                </c:pt>
                <c:pt idx="733" formatCode="0">
                  <c:v>388</c:v>
                </c:pt>
                <c:pt idx="734" formatCode="0">
                  <c:v>463</c:v>
                </c:pt>
                <c:pt idx="735" formatCode="0">
                  <c:v>342</c:v>
                </c:pt>
                <c:pt idx="736" formatCode="0">
                  <c:v>542</c:v>
                </c:pt>
                <c:pt idx="737" formatCode="0">
                  <c:v>668</c:v>
                </c:pt>
                <c:pt idx="738" formatCode="0">
                  <c:v>648</c:v>
                </c:pt>
                <c:pt idx="739" formatCode="0">
                  <c:v>817</c:v>
                </c:pt>
                <c:pt idx="740" formatCode="0">
                  <c:v>776</c:v>
                </c:pt>
                <c:pt idx="741" formatCode="0">
                  <c:v>661</c:v>
                </c:pt>
                <c:pt idx="742" formatCode="0">
                  <c:v>913</c:v>
                </c:pt>
                <c:pt idx="743" formatCode="0">
                  <c:v>833</c:v>
                </c:pt>
                <c:pt idx="744" formatCode="0">
                  <c:v>692</c:v>
                </c:pt>
                <c:pt idx="745" formatCode="0">
                  <c:v>247</c:v>
                </c:pt>
                <c:pt idx="746" formatCode="0">
                  <c:v>674</c:v>
                </c:pt>
                <c:pt idx="747" formatCode="0">
                  <c:v>731</c:v>
                </c:pt>
                <c:pt idx="748" formatCode="0">
                  <c:v>780</c:v>
                </c:pt>
                <c:pt idx="749" formatCode="0">
                  <c:v>897</c:v>
                </c:pt>
                <c:pt idx="750" formatCode="0">
                  <c:v>954</c:v>
                </c:pt>
                <c:pt idx="751" formatCode="0">
                  <c:v>703</c:v>
                </c:pt>
                <c:pt idx="752" formatCode="0">
                  <c:v>681</c:v>
                </c:pt>
                <c:pt idx="753" formatCode="0">
                  <c:v>296</c:v>
                </c:pt>
                <c:pt idx="754" formatCode="0">
                  <c:v>784</c:v>
                </c:pt>
                <c:pt idx="755" formatCode="0">
                  <c:v>862</c:v>
                </c:pt>
                <c:pt idx="756" formatCode="0">
                  <c:v>617</c:v>
                </c:pt>
                <c:pt idx="757" formatCode="0">
                  <c:v>1021</c:v>
                </c:pt>
                <c:pt idx="758" formatCode="0">
                  <c:v>712</c:v>
                </c:pt>
                <c:pt idx="759" formatCode="0">
                  <c:v>617</c:v>
                </c:pt>
                <c:pt idx="760" formatCode="0">
                  <c:v>695</c:v>
                </c:pt>
                <c:pt idx="761" formatCode="0">
                  <c:v>790</c:v>
                </c:pt>
                <c:pt idx="762" formatCode="0">
                  <c:v>676</c:v>
                </c:pt>
                <c:pt idx="763" formatCode="0">
                  <c:v>851</c:v>
                </c:pt>
                <c:pt idx="764" formatCode="0">
                  <c:v>939</c:v>
                </c:pt>
                <c:pt idx="765" formatCode="0">
                  <c:v>424</c:v>
                </c:pt>
                <c:pt idx="766" formatCode="0">
                  <c:v>597</c:v>
                </c:pt>
                <c:pt idx="767" formatCode="0">
                  <c:v>594</c:v>
                </c:pt>
                <c:pt idx="768" formatCode="0">
                  <c:v>643</c:v>
                </c:pt>
                <c:pt idx="769" formatCode="0">
                  <c:v>764</c:v>
                </c:pt>
                <c:pt idx="770" formatCode="0">
                  <c:v>793</c:v>
                </c:pt>
                <c:pt idx="771" formatCode="0">
                  <c:v>850</c:v>
                </c:pt>
                <c:pt idx="772" formatCode="0">
                  <c:v>717</c:v>
                </c:pt>
                <c:pt idx="773" formatCode="0">
                  <c:v>698</c:v>
                </c:pt>
                <c:pt idx="774" formatCode="0">
                  <c:v>697</c:v>
                </c:pt>
                <c:pt idx="775" formatCode="0">
                  <c:v>1152</c:v>
                </c:pt>
                <c:pt idx="776" formatCode="0">
                  <c:v>1269</c:v>
                </c:pt>
                <c:pt idx="777" formatCode="0">
                  <c:v>1581</c:v>
                </c:pt>
                <c:pt idx="778" formatCode="0">
                  <c:v>1199</c:v>
                </c:pt>
                <c:pt idx="779" formatCode="0">
                  <c:v>708</c:v>
                </c:pt>
                <c:pt idx="780" formatCode="0">
                  <c:v>687</c:v>
                </c:pt>
                <c:pt idx="781" formatCode="0">
                  <c:v>805</c:v>
                </c:pt>
                <c:pt idx="782" formatCode="0">
                  <c:v>868</c:v>
                </c:pt>
                <c:pt idx="783" formatCode="0">
                  <c:v>998</c:v>
                </c:pt>
                <c:pt idx="784" formatCode="0">
                  <c:v>1136</c:v>
                </c:pt>
                <c:pt idx="785" formatCode="0">
                  <c:v>775</c:v>
                </c:pt>
                <c:pt idx="786" formatCode="0">
                  <c:v>776</c:v>
                </c:pt>
                <c:pt idx="787" formatCode="0">
                  <c:v>762</c:v>
                </c:pt>
                <c:pt idx="788" formatCode="0">
                  <c:v>833</c:v>
                </c:pt>
                <c:pt idx="789" formatCode="0">
                  <c:v>926</c:v>
                </c:pt>
                <c:pt idx="790" formatCode="0">
                  <c:v>808</c:v>
                </c:pt>
                <c:pt idx="791" formatCode="0">
                  <c:v>1054</c:v>
                </c:pt>
                <c:pt idx="792" formatCode="0">
                  <c:v>834</c:v>
                </c:pt>
                <c:pt idx="793" formatCode="0">
                  <c:v>749</c:v>
                </c:pt>
                <c:pt idx="794" formatCode="0">
                  <c:v>755</c:v>
                </c:pt>
                <c:pt idx="795" formatCode="0">
                  <c:v>705</c:v>
                </c:pt>
                <c:pt idx="796" formatCode="0">
                  <c:v>767</c:v>
                </c:pt>
                <c:pt idx="797" formatCode="0">
                  <c:v>571</c:v>
                </c:pt>
                <c:pt idx="798" formatCode="0">
                  <c:v>819</c:v>
                </c:pt>
                <c:pt idx="799" formatCode="0">
                  <c:v>635</c:v>
                </c:pt>
                <c:pt idx="800" formatCode="0">
                  <c:v>634</c:v>
                </c:pt>
                <c:pt idx="801" formatCode="0">
                  <c:v>617</c:v>
                </c:pt>
                <c:pt idx="802" formatCode="0">
                  <c:v>648</c:v>
                </c:pt>
                <c:pt idx="803" formatCode="0">
                  <c:v>747</c:v>
                </c:pt>
                <c:pt idx="804" formatCode="0">
                  <c:v>836</c:v>
                </c:pt>
                <c:pt idx="805" formatCode="0">
                  <c:v>713</c:v>
                </c:pt>
                <c:pt idx="806" formatCode="0">
                  <c:v>770</c:v>
                </c:pt>
                <c:pt idx="807" formatCode="0">
                  <c:v>560</c:v>
                </c:pt>
                <c:pt idx="808" formatCode="0">
                  <c:v>576</c:v>
                </c:pt>
                <c:pt idx="809" formatCode="0">
                  <c:v>373</c:v>
                </c:pt>
                <c:pt idx="810" formatCode="0">
                  <c:v>755</c:v>
                </c:pt>
                <c:pt idx="811" formatCode="0">
                  <c:v>701</c:v>
                </c:pt>
                <c:pt idx="812" formatCode="0">
                  <c:v>826</c:v>
                </c:pt>
                <c:pt idx="813" formatCode="0">
                  <c:v>707</c:v>
                </c:pt>
                <c:pt idx="814" formatCode="0">
                  <c:v>655</c:v>
                </c:pt>
                <c:pt idx="815" formatCode="0">
                  <c:v>603</c:v>
                </c:pt>
                <c:pt idx="816" formatCode="0">
                  <c:v>650</c:v>
                </c:pt>
                <c:pt idx="817" formatCode="0">
                  <c:v>680</c:v>
                </c:pt>
                <c:pt idx="818" formatCode="0">
                  <c:v>683</c:v>
                </c:pt>
                <c:pt idx="819" formatCode="0">
                  <c:v>810</c:v>
                </c:pt>
                <c:pt idx="820" formatCode="0">
                  <c:v>526</c:v>
                </c:pt>
                <c:pt idx="821" formatCode="0">
                  <c:v>602</c:v>
                </c:pt>
                <c:pt idx="822" formatCode="0">
                  <c:v>711</c:v>
                </c:pt>
                <c:pt idx="823" formatCode="0">
                  <c:v>656</c:v>
                </c:pt>
                <c:pt idx="824" formatCode="0">
                  <c:v>684</c:v>
                </c:pt>
                <c:pt idx="825" formatCode="0">
                  <c:v>319</c:v>
                </c:pt>
                <c:pt idx="826" formatCode="0">
                  <c:v>856</c:v>
                </c:pt>
                <c:pt idx="827" formatCode="0">
                  <c:v>685</c:v>
                </c:pt>
                <c:pt idx="828" formatCode="0">
                  <c:v>559</c:v>
                </c:pt>
                <c:pt idx="829" formatCode="0">
                  <c:v>601</c:v>
                </c:pt>
                <c:pt idx="830" formatCode="0">
                  <c:v>548</c:v>
                </c:pt>
                <c:pt idx="831" formatCode="0">
                  <c:v>698</c:v>
                </c:pt>
                <c:pt idx="832" formatCode="0">
                  <c:v>612</c:v>
                </c:pt>
                <c:pt idx="833" formatCode="0">
                  <c:v>625</c:v>
                </c:pt>
                <c:pt idx="834" formatCode="0">
                  <c:v>580</c:v>
                </c:pt>
                <c:pt idx="835" formatCode="0">
                  <c:v>545</c:v>
                </c:pt>
                <c:pt idx="836" formatCode="0">
                  <c:v>612</c:v>
                </c:pt>
                <c:pt idx="837" formatCode="0">
                  <c:v>566</c:v>
                </c:pt>
                <c:pt idx="838" formatCode="0">
                  <c:v>602</c:v>
                </c:pt>
                <c:pt idx="839" formatCode="0">
                  <c:v>642</c:v>
                </c:pt>
                <c:pt idx="840" formatCode="0">
                  <c:v>532</c:v>
                </c:pt>
                <c:pt idx="841" formatCode="0">
                  <c:v>475</c:v>
                </c:pt>
                <c:pt idx="842" formatCode="0">
                  <c:v>541</c:v>
                </c:pt>
                <c:pt idx="843" formatCode="0">
                  <c:v>571</c:v>
                </c:pt>
                <c:pt idx="844" formatCode="0">
                  <c:v>478</c:v>
                </c:pt>
                <c:pt idx="845" formatCode="0">
                  <c:v>499</c:v>
                </c:pt>
                <c:pt idx="846" formatCode="0">
                  <c:v>544</c:v>
                </c:pt>
                <c:pt idx="847" formatCode="0">
                  <c:v>571</c:v>
                </c:pt>
                <c:pt idx="848" formatCode="0">
                  <c:v>500</c:v>
                </c:pt>
                <c:pt idx="849" formatCode="0">
                  <c:v>565</c:v>
                </c:pt>
                <c:pt idx="850" formatCode="0">
                  <c:v>405</c:v>
                </c:pt>
                <c:pt idx="851" formatCode="0">
                  <c:v>599</c:v>
                </c:pt>
                <c:pt idx="852" formatCode="0">
                  <c:v>605</c:v>
                </c:pt>
                <c:pt idx="853" formatCode="0">
                  <c:v>632</c:v>
                </c:pt>
                <c:pt idx="854" formatCode="0">
                  <c:v>649</c:v>
                </c:pt>
                <c:pt idx="855" formatCode="0">
                  <c:v>558</c:v>
                </c:pt>
                <c:pt idx="856" formatCode="0">
                  <c:v>534</c:v>
                </c:pt>
                <c:pt idx="857" formatCode="0">
                  <c:v>576</c:v>
                </c:pt>
                <c:pt idx="858" formatCode="0">
                  <c:v>534</c:v>
                </c:pt>
                <c:pt idx="859" formatCode="0">
                  <c:v>578</c:v>
                </c:pt>
                <c:pt idx="860" formatCode="0">
                  <c:v>588</c:v>
                </c:pt>
                <c:pt idx="861" formatCode="0">
                  <c:v>597</c:v>
                </c:pt>
                <c:pt idx="862" formatCode="0">
                  <c:v>645</c:v>
                </c:pt>
                <c:pt idx="863" formatCode="0">
                  <c:v>560</c:v>
                </c:pt>
                <c:pt idx="864" formatCode="0">
                  <c:v>502</c:v>
                </c:pt>
                <c:pt idx="865" formatCode="0">
                  <c:v>482</c:v>
                </c:pt>
                <c:pt idx="866" formatCode="0">
                  <c:v>632</c:v>
                </c:pt>
                <c:pt idx="867" formatCode="0">
                  <c:v>475</c:v>
                </c:pt>
                <c:pt idx="868" formatCode="0">
                  <c:v>700</c:v>
                </c:pt>
                <c:pt idx="869" formatCode="0">
                  <c:v>623</c:v>
                </c:pt>
                <c:pt idx="870" formatCode="0">
                  <c:v>458</c:v>
                </c:pt>
                <c:pt idx="871" formatCode="0">
                  <c:v>515</c:v>
                </c:pt>
                <c:pt idx="872" formatCode="0">
                  <c:v>538</c:v>
                </c:pt>
                <c:pt idx="873" formatCode="0">
                  <c:v>489</c:v>
                </c:pt>
                <c:pt idx="874" formatCode="0">
                  <c:v>476</c:v>
                </c:pt>
                <c:pt idx="875" formatCode="0">
                  <c:v>573</c:v>
                </c:pt>
                <c:pt idx="876" formatCode="0">
                  <c:v>542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BDC-46BF-958E-713344DDC4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Baronne St - Total Bicyclists, December 2019 -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8"/>
          <c:order val="7"/>
          <c:tx>
            <c:strRef>
              <c:f>DailyData!$L$1</c:f>
              <c:strCache>
                <c:ptCount val="1"/>
                <c:pt idx="0">
                  <c:v>Bikes In (With Traffic)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DailyData!$A$2:$A$978</c:f>
              <c:numCache>
                <c:formatCode>[$-F800]dddd\,\ mmmm\ dd\,\ yyyy</c:formatCode>
                <c:ptCount val="977"/>
                <c:pt idx="0">
                  <c:v>43800</c:v>
                </c:pt>
                <c:pt idx="1">
                  <c:v>43801</c:v>
                </c:pt>
                <c:pt idx="2">
                  <c:v>43802</c:v>
                </c:pt>
                <c:pt idx="3">
                  <c:v>43803</c:v>
                </c:pt>
                <c:pt idx="4">
                  <c:v>43804</c:v>
                </c:pt>
                <c:pt idx="5">
                  <c:v>43805</c:v>
                </c:pt>
                <c:pt idx="6">
                  <c:v>43806</c:v>
                </c:pt>
                <c:pt idx="7">
                  <c:v>43807</c:v>
                </c:pt>
                <c:pt idx="8">
                  <c:v>43808</c:v>
                </c:pt>
                <c:pt idx="9">
                  <c:v>43809</c:v>
                </c:pt>
                <c:pt idx="10">
                  <c:v>43810</c:v>
                </c:pt>
                <c:pt idx="11">
                  <c:v>43811</c:v>
                </c:pt>
                <c:pt idx="12">
                  <c:v>43812</c:v>
                </c:pt>
                <c:pt idx="13">
                  <c:v>43813</c:v>
                </c:pt>
                <c:pt idx="14">
                  <c:v>43814</c:v>
                </c:pt>
                <c:pt idx="15">
                  <c:v>43815</c:v>
                </c:pt>
                <c:pt idx="16">
                  <c:v>43816</c:v>
                </c:pt>
                <c:pt idx="17">
                  <c:v>43817</c:v>
                </c:pt>
                <c:pt idx="18">
                  <c:v>43818</c:v>
                </c:pt>
                <c:pt idx="19">
                  <c:v>43819</c:v>
                </c:pt>
                <c:pt idx="20">
                  <c:v>43820</c:v>
                </c:pt>
                <c:pt idx="21">
                  <c:v>43821</c:v>
                </c:pt>
                <c:pt idx="22">
                  <c:v>43822</c:v>
                </c:pt>
                <c:pt idx="23">
                  <c:v>43823</c:v>
                </c:pt>
                <c:pt idx="24">
                  <c:v>43824</c:v>
                </c:pt>
                <c:pt idx="25">
                  <c:v>43825</c:v>
                </c:pt>
                <c:pt idx="26">
                  <c:v>43826</c:v>
                </c:pt>
                <c:pt idx="27">
                  <c:v>43827</c:v>
                </c:pt>
                <c:pt idx="28">
                  <c:v>43828</c:v>
                </c:pt>
                <c:pt idx="29">
                  <c:v>43829</c:v>
                </c:pt>
                <c:pt idx="30">
                  <c:v>43830</c:v>
                </c:pt>
                <c:pt idx="31">
                  <c:v>43831</c:v>
                </c:pt>
                <c:pt idx="32">
                  <c:v>43832</c:v>
                </c:pt>
                <c:pt idx="33">
                  <c:v>43833</c:v>
                </c:pt>
                <c:pt idx="34">
                  <c:v>43834</c:v>
                </c:pt>
                <c:pt idx="35">
                  <c:v>43835</c:v>
                </c:pt>
                <c:pt idx="36">
                  <c:v>43836</c:v>
                </c:pt>
                <c:pt idx="37">
                  <c:v>43837</c:v>
                </c:pt>
                <c:pt idx="38">
                  <c:v>43838</c:v>
                </c:pt>
                <c:pt idx="39">
                  <c:v>43839</c:v>
                </c:pt>
                <c:pt idx="40">
                  <c:v>43840</c:v>
                </c:pt>
                <c:pt idx="41">
                  <c:v>43841</c:v>
                </c:pt>
                <c:pt idx="42">
                  <c:v>43842</c:v>
                </c:pt>
                <c:pt idx="43">
                  <c:v>43843</c:v>
                </c:pt>
                <c:pt idx="44">
                  <c:v>43844</c:v>
                </c:pt>
                <c:pt idx="45">
                  <c:v>43845</c:v>
                </c:pt>
                <c:pt idx="46">
                  <c:v>43846</c:v>
                </c:pt>
                <c:pt idx="47">
                  <c:v>43847</c:v>
                </c:pt>
                <c:pt idx="48">
                  <c:v>43848</c:v>
                </c:pt>
                <c:pt idx="49">
                  <c:v>43849</c:v>
                </c:pt>
                <c:pt idx="50">
                  <c:v>43850</c:v>
                </c:pt>
                <c:pt idx="51">
                  <c:v>43851</c:v>
                </c:pt>
                <c:pt idx="52">
                  <c:v>43852</c:v>
                </c:pt>
                <c:pt idx="53">
                  <c:v>43853</c:v>
                </c:pt>
                <c:pt idx="54">
                  <c:v>43854</c:v>
                </c:pt>
                <c:pt idx="55">
                  <c:v>43855</c:v>
                </c:pt>
                <c:pt idx="56">
                  <c:v>43856</c:v>
                </c:pt>
                <c:pt idx="57">
                  <c:v>43857</c:v>
                </c:pt>
                <c:pt idx="58">
                  <c:v>43858</c:v>
                </c:pt>
                <c:pt idx="59">
                  <c:v>43859</c:v>
                </c:pt>
                <c:pt idx="60">
                  <c:v>43860</c:v>
                </c:pt>
                <c:pt idx="61">
                  <c:v>43861</c:v>
                </c:pt>
                <c:pt idx="62">
                  <c:v>43862</c:v>
                </c:pt>
                <c:pt idx="63">
                  <c:v>43863</c:v>
                </c:pt>
                <c:pt idx="64">
                  <c:v>43864</c:v>
                </c:pt>
                <c:pt idx="65">
                  <c:v>43865</c:v>
                </c:pt>
                <c:pt idx="66">
                  <c:v>43866</c:v>
                </c:pt>
                <c:pt idx="67">
                  <c:v>43867</c:v>
                </c:pt>
                <c:pt idx="68">
                  <c:v>43868</c:v>
                </c:pt>
                <c:pt idx="69">
                  <c:v>43869</c:v>
                </c:pt>
                <c:pt idx="70">
                  <c:v>43870</c:v>
                </c:pt>
                <c:pt idx="71">
                  <c:v>43871</c:v>
                </c:pt>
                <c:pt idx="72">
                  <c:v>43872</c:v>
                </c:pt>
                <c:pt idx="73">
                  <c:v>43873</c:v>
                </c:pt>
                <c:pt idx="74">
                  <c:v>43874</c:v>
                </c:pt>
                <c:pt idx="75">
                  <c:v>43875</c:v>
                </c:pt>
                <c:pt idx="76">
                  <c:v>43876</c:v>
                </c:pt>
                <c:pt idx="77">
                  <c:v>43877</c:v>
                </c:pt>
                <c:pt idx="78">
                  <c:v>43878</c:v>
                </c:pt>
                <c:pt idx="79">
                  <c:v>43879</c:v>
                </c:pt>
                <c:pt idx="80">
                  <c:v>43880</c:v>
                </c:pt>
                <c:pt idx="81">
                  <c:v>43881</c:v>
                </c:pt>
                <c:pt idx="82">
                  <c:v>43882</c:v>
                </c:pt>
                <c:pt idx="83">
                  <c:v>43883</c:v>
                </c:pt>
                <c:pt idx="84">
                  <c:v>43884</c:v>
                </c:pt>
                <c:pt idx="85">
                  <c:v>43885</c:v>
                </c:pt>
                <c:pt idx="86">
                  <c:v>43886</c:v>
                </c:pt>
                <c:pt idx="87">
                  <c:v>43887</c:v>
                </c:pt>
                <c:pt idx="88">
                  <c:v>43888</c:v>
                </c:pt>
                <c:pt idx="89">
                  <c:v>43889</c:v>
                </c:pt>
                <c:pt idx="90">
                  <c:v>43890</c:v>
                </c:pt>
                <c:pt idx="91">
                  <c:v>43891</c:v>
                </c:pt>
                <c:pt idx="92">
                  <c:v>43892</c:v>
                </c:pt>
                <c:pt idx="93">
                  <c:v>43893</c:v>
                </c:pt>
                <c:pt idx="94">
                  <c:v>43894</c:v>
                </c:pt>
                <c:pt idx="95">
                  <c:v>43895</c:v>
                </c:pt>
                <c:pt idx="96">
                  <c:v>43896</c:v>
                </c:pt>
                <c:pt idx="97">
                  <c:v>43897</c:v>
                </c:pt>
                <c:pt idx="98">
                  <c:v>43898</c:v>
                </c:pt>
                <c:pt idx="99">
                  <c:v>43899</c:v>
                </c:pt>
                <c:pt idx="100">
                  <c:v>43900</c:v>
                </c:pt>
                <c:pt idx="101">
                  <c:v>43901</c:v>
                </c:pt>
                <c:pt idx="102">
                  <c:v>43902</c:v>
                </c:pt>
                <c:pt idx="103">
                  <c:v>43903</c:v>
                </c:pt>
                <c:pt idx="104">
                  <c:v>43904</c:v>
                </c:pt>
                <c:pt idx="105">
                  <c:v>43905</c:v>
                </c:pt>
                <c:pt idx="106">
                  <c:v>43906</c:v>
                </c:pt>
                <c:pt idx="107">
                  <c:v>43907</c:v>
                </c:pt>
                <c:pt idx="108">
                  <c:v>43908</c:v>
                </c:pt>
                <c:pt idx="109">
                  <c:v>43909</c:v>
                </c:pt>
                <c:pt idx="110">
                  <c:v>43910</c:v>
                </c:pt>
                <c:pt idx="111">
                  <c:v>43911</c:v>
                </c:pt>
                <c:pt idx="112">
                  <c:v>43912</c:v>
                </c:pt>
                <c:pt idx="113">
                  <c:v>43913</c:v>
                </c:pt>
                <c:pt idx="114">
                  <c:v>43914</c:v>
                </c:pt>
                <c:pt idx="115">
                  <c:v>43915</c:v>
                </c:pt>
                <c:pt idx="116">
                  <c:v>43916</c:v>
                </c:pt>
                <c:pt idx="117">
                  <c:v>43917</c:v>
                </c:pt>
                <c:pt idx="118">
                  <c:v>43918</c:v>
                </c:pt>
                <c:pt idx="119">
                  <c:v>43919</c:v>
                </c:pt>
                <c:pt idx="120">
                  <c:v>43920</c:v>
                </c:pt>
                <c:pt idx="121">
                  <c:v>43921</c:v>
                </c:pt>
                <c:pt idx="122">
                  <c:v>43922</c:v>
                </c:pt>
                <c:pt idx="123">
                  <c:v>43923</c:v>
                </c:pt>
                <c:pt idx="124">
                  <c:v>43924</c:v>
                </c:pt>
                <c:pt idx="125">
                  <c:v>43925</c:v>
                </c:pt>
                <c:pt idx="126">
                  <c:v>43926</c:v>
                </c:pt>
                <c:pt idx="127">
                  <c:v>43927</c:v>
                </c:pt>
                <c:pt idx="128">
                  <c:v>43928</c:v>
                </c:pt>
                <c:pt idx="129">
                  <c:v>43929</c:v>
                </c:pt>
                <c:pt idx="130">
                  <c:v>43930</c:v>
                </c:pt>
                <c:pt idx="131">
                  <c:v>43931</c:v>
                </c:pt>
                <c:pt idx="132">
                  <c:v>43932</c:v>
                </c:pt>
                <c:pt idx="133">
                  <c:v>43933</c:v>
                </c:pt>
                <c:pt idx="134">
                  <c:v>43934</c:v>
                </c:pt>
                <c:pt idx="135">
                  <c:v>43935</c:v>
                </c:pt>
                <c:pt idx="136">
                  <c:v>43936</c:v>
                </c:pt>
                <c:pt idx="137">
                  <c:v>43937</c:v>
                </c:pt>
                <c:pt idx="138">
                  <c:v>43938</c:v>
                </c:pt>
                <c:pt idx="139">
                  <c:v>43939</c:v>
                </c:pt>
                <c:pt idx="140">
                  <c:v>43940</c:v>
                </c:pt>
                <c:pt idx="141">
                  <c:v>43941</c:v>
                </c:pt>
                <c:pt idx="142">
                  <c:v>43942</c:v>
                </c:pt>
                <c:pt idx="143">
                  <c:v>43943</c:v>
                </c:pt>
                <c:pt idx="144">
                  <c:v>43944</c:v>
                </c:pt>
                <c:pt idx="145">
                  <c:v>43945</c:v>
                </c:pt>
                <c:pt idx="146">
                  <c:v>43946</c:v>
                </c:pt>
                <c:pt idx="147">
                  <c:v>43947</c:v>
                </c:pt>
                <c:pt idx="148">
                  <c:v>43948</c:v>
                </c:pt>
                <c:pt idx="149">
                  <c:v>43949</c:v>
                </c:pt>
                <c:pt idx="150">
                  <c:v>43950</c:v>
                </c:pt>
                <c:pt idx="151">
                  <c:v>43951</c:v>
                </c:pt>
                <c:pt idx="152">
                  <c:v>43952</c:v>
                </c:pt>
                <c:pt idx="153">
                  <c:v>43953</c:v>
                </c:pt>
                <c:pt idx="154">
                  <c:v>43954</c:v>
                </c:pt>
                <c:pt idx="155">
                  <c:v>43955</c:v>
                </c:pt>
                <c:pt idx="156">
                  <c:v>43956</c:v>
                </c:pt>
                <c:pt idx="157">
                  <c:v>43957</c:v>
                </c:pt>
                <c:pt idx="158">
                  <c:v>43958</c:v>
                </c:pt>
                <c:pt idx="159">
                  <c:v>43959</c:v>
                </c:pt>
                <c:pt idx="160">
                  <c:v>43960</c:v>
                </c:pt>
                <c:pt idx="161">
                  <c:v>43961</c:v>
                </c:pt>
                <c:pt idx="162">
                  <c:v>43962</c:v>
                </c:pt>
                <c:pt idx="163">
                  <c:v>43963</c:v>
                </c:pt>
                <c:pt idx="164">
                  <c:v>43964</c:v>
                </c:pt>
                <c:pt idx="165">
                  <c:v>43965</c:v>
                </c:pt>
                <c:pt idx="166">
                  <c:v>43966</c:v>
                </c:pt>
                <c:pt idx="167">
                  <c:v>43967</c:v>
                </c:pt>
                <c:pt idx="168">
                  <c:v>43968</c:v>
                </c:pt>
                <c:pt idx="169">
                  <c:v>43969</c:v>
                </c:pt>
                <c:pt idx="170">
                  <c:v>43970</c:v>
                </c:pt>
                <c:pt idx="171">
                  <c:v>43971</c:v>
                </c:pt>
                <c:pt idx="172">
                  <c:v>43972</c:v>
                </c:pt>
                <c:pt idx="173">
                  <c:v>43973</c:v>
                </c:pt>
                <c:pt idx="174">
                  <c:v>43974</c:v>
                </c:pt>
                <c:pt idx="175">
                  <c:v>43975</c:v>
                </c:pt>
                <c:pt idx="176">
                  <c:v>43976</c:v>
                </c:pt>
                <c:pt idx="177">
                  <c:v>43977</c:v>
                </c:pt>
                <c:pt idx="178">
                  <c:v>43978</c:v>
                </c:pt>
                <c:pt idx="179">
                  <c:v>43979</c:v>
                </c:pt>
                <c:pt idx="180">
                  <c:v>43980</c:v>
                </c:pt>
                <c:pt idx="181">
                  <c:v>43981</c:v>
                </c:pt>
                <c:pt idx="182">
                  <c:v>43982</c:v>
                </c:pt>
                <c:pt idx="183">
                  <c:v>43983</c:v>
                </c:pt>
                <c:pt idx="184">
                  <c:v>43984</c:v>
                </c:pt>
                <c:pt idx="185">
                  <c:v>43985</c:v>
                </c:pt>
                <c:pt idx="186">
                  <c:v>43986</c:v>
                </c:pt>
                <c:pt idx="187">
                  <c:v>43987</c:v>
                </c:pt>
                <c:pt idx="188">
                  <c:v>43988</c:v>
                </c:pt>
                <c:pt idx="189">
                  <c:v>43989</c:v>
                </c:pt>
                <c:pt idx="190">
                  <c:v>43990</c:v>
                </c:pt>
                <c:pt idx="191">
                  <c:v>43991</c:v>
                </c:pt>
                <c:pt idx="192">
                  <c:v>43992</c:v>
                </c:pt>
                <c:pt idx="193">
                  <c:v>43993</c:v>
                </c:pt>
                <c:pt idx="194">
                  <c:v>43994</c:v>
                </c:pt>
                <c:pt idx="195">
                  <c:v>43995</c:v>
                </c:pt>
                <c:pt idx="196">
                  <c:v>43996</c:v>
                </c:pt>
                <c:pt idx="197">
                  <c:v>43997</c:v>
                </c:pt>
                <c:pt idx="198">
                  <c:v>43998</c:v>
                </c:pt>
                <c:pt idx="199">
                  <c:v>43999</c:v>
                </c:pt>
                <c:pt idx="200">
                  <c:v>44000</c:v>
                </c:pt>
                <c:pt idx="201">
                  <c:v>44001</c:v>
                </c:pt>
                <c:pt idx="202">
                  <c:v>44002</c:v>
                </c:pt>
                <c:pt idx="203">
                  <c:v>44003</c:v>
                </c:pt>
                <c:pt idx="204">
                  <c:v>44004</c:v>
                </c:pt>
                <c:pt idx="205">
                  <c:v>44005</c:v>
                </c:pt>
                <c:pt idx="206">
                  <c:v>44006</c:v>
                </c:pt>
                <c:pt idx="207">
                  <c:v>44007</c:v>
                </c:pt>
                <c:pt idx="208">
                  <c:v>44008</c:v>
                </c:pt>
                <c:pt idx="209">
                  <c:v>44009</c:v>
                </c:pt>
                <c:pt idx="210">
                  <c:v>44010</c:v>
                </c:pt>
                <c:pt idx="211">
                  <c:v>44011</c:v>
                </c:pt>
                <c:pt idx="212">
                  <c:v>44012</c:v>
                </c:pt>
                <c:pt idx="213">
                  <c:v>44013</c:v>
                </c:pt>
                <c:pt idx="214">
                  <c:v>44014</c:v>
                </c:pt>
                <c:pt idx="215">
                  <c:v>44015</c:v>
                </c:pt>
                <c:pt idx="216">
                  <c:v>44016</c:v>
                </c:pt>
                <c:pt idx="217">
                  <c:v>44017</c:v>
                </c:pt>
                <c:pt idx="218">
                  <c:v>44018</c:v>
                </c:pt>
                <c:pt idx="219">
                  <c:v>44019</c:v>
                </c:pt>
                <c:pt idx="220">
                  <c:v>44020</c:v>
                </c:pt>
                <c:pt idx="221">
                  <c:v>44021</c:v>
                </c:pt>
                <c:pt idx="222">
                  <c:v>44022</c:v>
                </c:pt>
                <c:pt idx="223">
                  <c:v>44023</c:v>
                </c:pt>
                <c:pt idx="224">
                  <c:v>44024</c:v>
                </c:pt>
                <c:pt idx="225">
                  <c:v>44025</c:v>
                </c:pt>
                <c:pt idx="226">
                  <c:v>44026</c:v>
                </c:pt>
                <c:pt idx="227">
                  <c:v>44027</c:v>
                </c:pt>
                <c:pt idx="228">
                  <c:v>44028</c:v>
                </c:pt>
                <c:pt idx="229">
                  <c:v>44029</c:v>
                </c:pt>
                <c:pt idx="230">
                  <c:v>44030</c:v>
                </c:pt>
                <c:pt idx="231">
                  <c:v>44031</c:v>
                </c:pt>
                <c:pt idx="232">
                  <c:v>44032</c:v>
                </c:pt>
                <c:pt idx="233">
                  <c:v>44033</c:v>
                </c:pt>
                <c:pt idx="234">
                  <c:v>44034</c:v>
                </c:pt>
                <c:pt idx="235">
                  <c:v>44035</c:v>
                </c:pt>
                <c:pt idx="236">
                  <c:v>44036</c:v>
                </c:pt>
                <c:pt idx="237">
                  <c:v>44037</c:v>
                </c:pt>
                <c:pt idx="238">
                  <c:v>44038</c:v>
                </c:pt>
                <c:pt idx="239">
                  <c:v>44039</c:v>
                </c:pt>
                <c:pt idx="240">
                  <c:v>44040</c:v>
                </c:pt>
                <c:pt idx="241">
                  <c:v>44041</c:v>
                </c:pt>
                <c:pt idx="242">
                  <c:v>44042</c:v>
                </c:pt>
                <c:pt idx="243">
                  <c:v>44043</c:v>
                </c:pt>
                <c:pt idx="244">
                  <c:v>44044</c:v>
                </c:pt>
                <c:pt idx="245">
                  <c:v>44045</c:v>
                </c:pt>
                <c:pt idx="246">
                  <c:v>44046</c:v>
                </c:pt>
                <c:pt idx="247">
                  <c:v>44047</c:v>
                </c:pt>
                <c:pt idx="248">
                  <c:v>44048</c:v>
                </c:pt>
                <c:pt idx="249">
                  <c:v>44049</c:v>
                </c:pt>
                <c:pt idx="250">
                  <c:v>44050</c:v>
                </c:pt>
                <c:pt idx="251">
                  <c:v>44051</c:v>
                </c:pt>
                <c:pt idx="252">
                  <c:v>44052</c:v>
                </c:pt>
                <c:pt idx="253">
                  <c:v>44053</c:v>
                </c:pt>
                <c:pt idx="254">
                  <c:v>44054</c:v>
                </c:pt>
                <c:pt idx="255">
                  <c:v>44055</c:v>
                </c:pt>
                <c:pt idx="256">
                  <c:v>44056</c:v>
                </c:pt>
                <c:pt idx="257">
                  <c:v>44057</c:v>
                </c:pt>
                <c:pt idx="258">
                  <c:v>44058</c:v>
                </c:pt>
                <c:pt idx="259">
                  <c:v>44059</c:v>
                </c:pt>
                <c:pt idx="260">
                  <c:v>44060</c:v>
                </c:pt>
                <c:pt idx="261">
                  <c:v>44061</c:v>
                </c:pt>
                <c:pt idx="262">
                  <c:v>44062</c:v>
                </c:pt>
                <c:pt idx="263">
                  <c:v>44063</c:v>
                </c:pt>
                <c:pt idx="264">
                  <c:v>44064</c:v>
                </c:pt>
                <c:pt idx="265">
                  <c:v>44065</c:v>
                </c:pt>
                <c:pt idx="266">
                  <c:v>44066</c:v>
                </c:pt>
                <c:pt idx="267">
                  <c:v>44067</c:v>
                </c:pt>
                <c:pt idx="268">
                  <c:v>44068</c:v>
                </c:pt>
                <c:pt idx="269">
                  <c:v>44069</c:v>
                </c:pt>
                <c:pt idx="270">
                  <c:v>44070</c:v>
                </c:pt>
                <c:pt idx="271">
                  <c:v>44071</c:v>
                </c:pt>
                <c:pt idx="272">
                  <c:v>44072</c:v>
                </c:pt>
                <c:pt idx="273">
                  <c:v>44073</c:v>
                </c:pt>
                <c:pt idx="274">
                  <c:v>44074</c:v>
                </c:pt>
                <c:pt idx="275">
                  <c:v>44075</c:v>
                </c:pt>
                <c:pt idx="276">
                  <c:v>44076</c:v>
                </c:pt>
                <c:pt idx="277">
                  <c:v>44077</c:v>
                </c:pt>
                <c:pt idx="278">
                  <c:v>44078</c:v>
                </c:pt>
                <c:pt idx="279">
                  <c:v>44079</c:v>
                </c:pt>
                <c:pt idx="280">
                  <c:v>44080</c:v>
                </c:pt>
                <c:pt idx="281">
                  <c:v>44081</c:v>
                </c:pt>
                <c:pt idx="282">
                  <c:v>44082</c:v>
                </c:pt>
                <c:pt idx="283">
                  <c:v>44083</c:v>
                </c:pt>
                <c:pt idx="284">
                  <c:v>44084</c:v>
                </c:pt>
                <c:pt idx="285">
                  <c:v>44085</c:v>
                </c:pt>
                <c:pt idx="286">
                  <c:v>44086</c:v>
                </c:pt>
                <c:pt idx="287">
                  <c:v>44087</c:v>
                </c:pt>
                <c:pt idx="288">
                  <c:v>44088</c:v>
                </c:pt>
                <c:pt idx="289">
                  <c:v>44089</c:v>
                </c:pt>
                <c:pt idx="290">
                  <c:v>44090</c:v>
                </c:pt>
                <c:pt idx="291">
                  <c:v>44091</c:v>
                </c:pt>
                <c:pt idx="292">
                  <c:v>44092</c:v>
                </c:pt>
                <c:pt idx="293">
                  <c:v>44093</c:v>
                </c:pt>
                <c:pt idx="294">
                  <c:v>44094</c:v>
                </c:pt>
                <c:pt idx="295">
                  <c:v>44095</c:v>
                </c:pt>
                <c:pt idx="296">
                  <c:v>44096</c:v>
                </c:pt>
                <c:pt idx="297">
                  <c:v>44097</c:v>
                </c:pt>
                <c:pt idx="298">
                  <c:v>44098</c:v>
                </c:pt>
                <c:pt idx="299">
                  <c:v>44099</c:v>
                </c:pt>
                <c:pt idx="300">
                  <c:v>44100</c:v>
                </c:pt>
                <c:pt idx="301">
                  <c:v>44101</c:v>
                </c:pt>
                <c:pt idx="302">
                  <c:v>44102</c:v>
                </c:pt>
                <c:pt idx="303">
                  <c:v>44103</c:v>
                </c:pt>
                <c:pt idx="304">
                  <c:v>44104</c:v>
                </c:pt>
                <c:pt idx="305">
                  <c:v>44105</c:v>
                </c:pt>
                <c:pt idx="306">
                  <c:v>44106</c:v>
                </c:pt>
                <c:pt idx="307">
                  <c:v>44107</c:v>
                </c:pt>
                <c:pt idx="308">
                  <c:v>44108</c:v>
                </c:pt>
                <c:pt idx="309">
                  <c:v>44109</c:v>
                </c:pt>
                <c:pt idx="310">
                  <c:v>44110</c:v>
                </c:pt>
                <c:pt idx="311">
                  <c:v>44111</c:v>
                </c:pt>
                <c:pt idx="312">
                  <c:v>44112</c:v>
                </c:pt>
                <c:pt idx="313">
                  <c:v>44113</c:v>
                </c:pt>
                <c:pt idx="314">
                  <c:v>44114</c:v>
                </c:pt>
                <c:pt idx="315">
                  <c:v>44115</c:v>
                </c:pt>
                <c:pt idx="316">
                  <c:v>44116</c:v>
                </c:pt>
                <c:pt idx="317">
                  <c:v>44117</c:v>
                </c:pt>
                <c:pt idx="318">
                  <c:v>44118</c:v>
                </c:pt>
                <c:pt idx="319">
                  <c:v>44119</c:v>
                </c:pt>
                <c:pt idx="320">
                  <c:v>44120</c:v>
                </c:pt>
                <c:pt idx="321">
                  <c:v>44121</c:v>
                </c:pt>
                <c:pt idx="322">
                  <c:v>44122</c:v>
                </c:pt>
                <c:pt idx="323">
                  <c:v>44123</c:v>
                </c:pt>
                <c:pt idx="324">
                  <c:v>44124</c:v>
                </c:pt>
                <c:pt idx="325">
                  <c:v>44125</c:v>
                </c:pt>
                <c:pt idx="326">
                  <c:v>44126</c:v>
                </c:pt>
                <c:pt idx="327">
                  <c:v>44127</c:v>
                </c:pt>
                <c:pt idx="328">
                  <c:v>44128</c:v>
                </c:pt>
                <c:pt idx="329">
                  <c:v>44129</c:v>
                </c:pt>
                <c:pt idx="330">
                  <c:v>44130</c:v>
                </c:pt>
                <c:pt idx="331">
                  <c:v>44131</c:v>
                </c:pt>
                <c:pt idx="332">
                  <c:v>44132</c:v>
                </c:pt>
                <c:pt idx="333">
                  <c:v>44133</c:v>
                </c:pt>
                <c:pt idx="334">
                  <c:v>44134</c:v>
                </c:pt>
                <c:pt idx="335">
                  <c:v>44135</c:v>
                </c:pt>
                <c:pt idx="336">
                  <c:v>44136</c:v>
                </c:pt>
                <c:pt idx="337">
                  <c:v>44137</c:v>
                </c:pt>
                <c:pt idx="338">
                  <c:v>44138</c:v>
                </c:pt>
                <c:pt idx="339">
                  <c:v>44139</c:v>
                </c:pt>
                <c:pt idx="340">
                  <c:v>44140</c:v>
                </c:pt>
                <c:pt idx="341">
                  <c:v>44141</c:v>
                </c:pt>
                <c:pt idx="342">
                  <c:v>44142</c:v>
                </c:pt>
                <c:pt idx="343">
                  <c:v>44143</c:v>
                </c:pt>
                <c:pt idx="344">
                  <c:v>44144</c:v>
                </c:pt>
                <c:pt idx="345">
                  <c:v>44145</c:v>
                </c:pt>
                <c:pt idx="346">
                  <c:v>44146</c:v>
                </c:pt>
                <c:pt idx="347">
                  <c:v>44147</c:v>
                </c:pt>
                <c:pt idx="348">
                  <c:v>44148</c:v>
                </c:pt>
                <c:pt idx="349">
                  <c:v>44149</c:v>
                </c:pt>
                <c:pt idx="350">
                  <c:v>44150</c:v>
                </c:pt>
                <c:pt idx="351">
                  <c:v>44151</c:v>
                </c:pt>
                <c:pt idx="352">
                  <c:v>44152</c:v>
                </c:pt>
                <c:pt idx="353">
                  <c:v>44153</c:v>
                </c:pt>
                <c:pt idx="354">
                  <c:v>44154</c:v>
                </c:pt>
                <c:pt idx="355">
                  <c:v>44155</c:v>
                </c:pt>
                <c:pt idx="356">
                  <c:v>44156</c:v>
                </c:pt>
                <c:pt idx="357">
                  <c:v>44157</c:v>
                </c:pt>
                <c:pt idx="358">
                  <c:v>44158</c:v>
                </c:pt>
                <c:pt idx="359">
                  <c:v>44159</c:v>
                </c:pt>
                <c:pt idx="360">
                  <c:v>44160</c:v>
                </c:pt>
                <c:pt idx="361">
                  <c:v>44161</c:v>
                </c:pt>
                <c:pt idx="362">
                  <c:v>44162</c:v>
                </c:pt>
                <c:pt idx="363">
                  <c:v>44163</c:v>
                </c:pt>
                <c:pt idx="364">
                  <c:v>44164</c:v>
                </c:pt>
                <c:pt idx="365">
                  <c:v>44165</c:v>
                </c:pt>
                <c:pt idx="366">
                  <c:v>44166</c:v>
                </c:pt>
                <c:pt idx="367">
                  <c:v>44167</c:v>
                </c:pt>
                <c:pt idx="368">
                  <c:v>44168</c:v>
                </c:pt>
                <c:pt idx="369">
                  <c:v>44169</c:v>
                </c:pt>
                <c:pt idx="370">
                  <c:v>44170</c:v>
                </c:pt>
                <c:pt idx="371">
                  <c:v>44171</c:v>
                </c:pt>
                <c:pt idx="372">
                  <c:v>44172</c:v>
                </c:pt>
                <c:pt idx="373">
                  <c:v>44173</c:v>
                </c:pt>
                <c:pt idx="374">
                  <c:v>44174</c:v>
                </c:pt>
                <c:pt idx="375">
                  <c:v>44175</c:v>
                </c:pt>
                <c:pt idx="376">
                  <c:v>44176</c:v>
                </c:pt>
                <c:pt idx="377">
                  <c:v>44177</c:v>
                </c:pt>
                <c:pt idx="378">
                  <c:v>44178</c:v>
                </c:pt>
                <c:pt idx="379">
                  <c:v>44179</c:v>
                </c:pt>
                <c:pt idx="380">
                  <c:v>44180</c:v>
                </c:pt>
                <c:pt idx="381">
                  <c:v>44181</c:v>
                </c:pt>
                <c:pt idx="382">
                  <c:v>44182</c:v>
                </c:pt>
                <c:pt idx="383">
                  <c:v>44183</c:v>
                </c:pt>
                <c:pt idx="384">
                  <c:v>44184</c:v>
                </c:pt>
                <c:pt idx="385">
                  <c:v>44185</c:v>
                </c:pt>
                <c:pt idx="386">
                  <c:v>44186</c:v>
                </c:pt>
                <c:pt idx="387">
                  <c:v>44187</c:v>
                </c:pt>
                <c:pt idx="388">
                  <c:v>44188</c:v>
                </c:pt>
                <c:pt idx="389">
                  <c:v>44189</c:v>
                </c:pt>
                <c:pt idx="390">
                  <c:v>44190</c:v>
                </c:pt>
                <c:pt idx="391">
                  <c:v>44191</c:v>
                </c:pt>
                <c:pt idx="392">
                  <c:v>44192</c:v>
                </c:pt>
                <c:pt idx="393">
                  <c:v>44193</c:v>
                </c:pt>
                <c:pt idx="394">
                  <c:v>44194</c:v>
                </c:pt>
                <c:pt idx="395">
                  <c:v>44195</c:v>
                </c:pt>
                <c:pt idx="396">
                  <c:v>44196</c:v>
                </c:pt>
                <c:pt idx="397">
                  <c:v>44197</c:v>
                </c:pt>
                <c:pt idx="398">
                  <c:v>44198</c:v>
                </c:pt>
                <c:pt idx="399">
                  <c:v>44199</c:v>
                </c:pt>
                <c:pt idx="400">
                  <c:v>44200</c:v>
                </c:pt>
                <c:pt idx="401">
                  <c:v>44201</c:v>
                </c:pt>
                <c:pt idx="402">
                  <c:v>44202</c:v>
                </c:pt>
                <c:pt idx="403">
                  <c:v>44203</c:v>
                </c:pt>
                <c:pt idx="404">
                  <c:v>44204</c:v>
                </c:pt>
                <c:pt idx="405">
                  <c:v>44205</c:v>
                </c:pt>
                <c:pt idx="406">
                  <c:v>44206</c:v>
                </c:pt>
                <c:pt idx="407">
                  <c:v>44207</c:v>
                </c:pt>
                <c:pt idx="408">
                  <c:v>44208</c:v>
                </c:pt>
                <c:pt idx="409">
                  <c:v>44209</c:v>
                </c:pt>
                <c:pt idx="410">
                  <c:v>44210</c:v>
                </c:pt>
                <c:pt idx="411">
                  <c:v>44211</c:v>
                </c:pt>
                <c:pt idx="412">
                  <c:v>44212</c:v>
                </c:pt>
                <c:pt idx="413">
                  <c:v>44213</c:v>
                </c:pt>
                <c:pt idx="414">
                  <c:v>44214</c:v>
                </c:pt>
                <c:pt idx="415">
                  <c:v>44215</c:v>
                </c:pt>
                <c:pt idx="416">
                  <c:v>44216</c:v>
                </c:pt>
                <c:pt idx="417">
                  <c:v>44217</c:v>
                </c:pt>
                <c:pt idx="418">
                  <c:v>44218</c:v>
                </c:pt>
                <c:pt idx="419">
                  <c:v>44219</c:v>
                </c:pt>
                <c:pt idx="420">
                  <c:v>44220</c:v>
                </c:pt>
                <c:pt idx="421">
                  <c:v>44221</c:v>
                </c:pt>
                <c:pt idx="422">
                  <c:v>44222</c:v>
                </c:pt>
                <c:pt idx="423">
                  <c:v>44223</c:v>
                </c:pt>
                <c:pt idx="424">
                  <c:v>44224</c:v>
                </c:pt>
                <c:pt idx="425">
                  <c:v>44225</c:v>
                </c:pt>
                <c:pt idx="426">
                  <c:v>44226</c:v>
                </c:pt>
                <c:pt idx="427">
                  <c:v>44227</c:v>
                </c:pt>
                <c:pt idx="428">
                  <c:v>44228</c:v>
                </c:pt>
                <c:pt idx="429">
                  <c:v>44229</c:v>
                </c:pt>
                <c:pt idx="430">
                  <c:v>44230</c:v>
                </c:pt>
                <c:pt idx="431">
                  <c:v>44231</c:v>
                </c:pt>
                <c:pt idx="432">
                  <c:v>44232</c:v>
                </c:pt>
                <c:pt idx="433">
                  <c:v>44233</c:v>
                </c:pt>
                <c:pt idx="434">
                  <c:v>44234</c:v>
                </c:pt>
                <c:pt idx="435">
                  <c:v>44235</c:v>
                </c:pt>
                <c:pt idx="436">
                  <c:v>44236</c:v>
                </c:pt>
                <c:pt idx="437">
                  <c:v>44237</c:v>
                </c:pt>
                <c:pt idx="438">
                  <c:v>44238</c:v>
                </c:pt>
                <c:pt idx="439">
                  <c:v>44239</c:v>
                </c:pt>
                <c:pt idx="440">
                  <c:v>44240</c:v>
                </c:pt>
                <c:pt idx="441">
                  <c:v>44241</c:v>
                </c:pt>
                <c:pt idx="442">
                  <c:v>44242</c:v>
                </c:pt>
                <c:pt idx="443">
                  <c:v>44243</c:v>
                </c:pt>
                <c:pt idx="444">
                  <c:v>44244</c:v>
                </c:pt>
                <c:pt idx="445">
                  <c:v>44245</c:v>
                </c:pt>
                <c:pt idx="446">
                  <c:v>44246</c:v>
                </c:pt>
                <c:pt idx="447">
                  <c:v>44247</c:v>
                </c:pt>
                <c:pt idx="448">
                  <c:v>44248</c:v>
                </c:pt>
                <c:pt idx="449">
                  <c:v>44249</c:v>
                </c:pt>
                <c:pt idx="450">
                  <c:v>44250</c:v>
                </c:pt>
                <c:pt idx="451">
                  <c:v>44251</c:v>
                </c:pt>
                <c:pt idx="452">
                  <c:v>44252</c:v>
                </c:pt>
                <c:pt idx="453">
                  <c:v>44253</c:v>
                </c:pt>
                <c:pt idx="454">
                  <c:v>44254</c:v>
                </c:pt>
                <c:pt idx="455">
                  <c:v>44255</c:v>
                </c:pt>
                <c:pt idx="456">
                  <c:v>44256</c:v>
                </c:pt>
                <c:pt idx="457">
                  <c:v>44257</c:v>
                </c:pt>
                <c:pt idx="458">
                  <c:v>44258</c:v>
                </c:pt>
                <c:pt idx="459">
                  <c:v>44259</c:v>
                </c:pt>
                <c:pt idx="460">
                  <c:v>44260</c:v>
                </c:pt>
                <c:pt idx="461">
                  <c:v>44261</c:v>
                </c:pt>
                <c:pt idx="462">
                  <c:v>44262</c:v>
                </c:pt>
                <c:pt idx="463">
                  <c:v>44263</c:v>
                </c:pt>
                <c:pt idx="464">
                  <c:v>44264</c:v>
                </c:pt>
                <c:pt idx="465">
                  <c:v>44265</c:v>
                </c:pt>
                <c:pt idx="466">
                  <c:v>44266</c:v>
                </c:pt>
                <c:pt idx="467">
                  <c:v>44267</c:v>
                </c:pt>
                <c:pt idx="468">
                  <c:v>44268</c:v>
                </c:pt>
                <c:pt idx="469">
                  <c:v>44269</c:v>
                </c:pt>
                <c:pt idx="470">
                  <c:v>44270</c:v>
                </c:pt>
                <c:pt idx="471">
                  <c:v>44271</c:v>
                </c:pt>
                <c:pt idx="472">
                  <c:v>44272</c:v>
                </c:pt>
                <c:pt idx="473">
                  <c:v>44273</c:v>
                </c:pt>
                <c:pt idx="474">
                  <c:v>44274</c:v>
                </c:pt>
                <c:pt idx="475">
                  <c:v>44275</c:v>
                </c:pt>
                <c:pt idx="476">
                  <c:v>44276</c:v>
                </c:pt>
                <c:pt idx="477">
                  <c:v>44277</c:v>
                </c:pt>
                <c:pt idx="478">
                  <c:v>44278</c:v>
                </c:pt>
                <c:pt idx="479">
                  <c:v>44279</c:v>
                </c:pt>
                <c:pt idx="480">
                  <c:v>44280</c:v>
                </c:pt>
                <c:pt idx="481">
                  <c:v>44281</c:v>
                </c:pt>
                <c:pt idx="482">
                  <c:v>44282</c:v>
                </c:pt>
                <c:pt idx="483">
                  <c:v>44283</c:v>
                </c:pt>
                <c:pt idx="484">
                  <c:v>44284</c:v>
                </c:pt>
                <c:pt idx="485">
                  <c:v>44285</c:v>
                </c:pt>
                <c:pt idx="486">
                  <c:v>44286</c:v>
                </c:pt>
                <c:pt idx="487">
                  <c:v>44287</c:v>
                </c:pt>
                <c:pt idx="488">
                  <c:v>44288</c:v>
                </c:pt>
                <c:pt idx="489">
                  <c:v>44289</c:v>
                </c:pt>
                <c:pt idx="490">
                  <c:v>44290</c:v>
                </c:pt>
                <c:pt idx="491">
                  <c:v>44291</c:v>
                </c:pt>
                <c:pt idx="492">
                  <c:v>44292</c:v>
                </c:pt>
                <c:pt idx="493">
                  <c:v>44293</c:v>
                </c:pt>
                <c:pt idx="494">
                  <c:v>44294</c:v>
                </c:pt>
                <c:pt idx="495">
                  <c:v>44295</c:v>
                </c:pt>
                <c:pt idx="496">
                  <c:v>44296</c:v>
                </c:pt>
                <c:pt idx="497">
                  <c:v>44297</c:v>
                </c:pt>
                <c:pt idx="498">
                  <c:v>44298</c:v>
                </c:pt>
                <c:pt idx="499">
                  <c:v>44299</c:v>
                </c:pt>
                <c:pt idx="500">
                  <c:v>44300</c:v>
                </c:pt>
                <c:pt idx="501">
                  <c:v>44301</c:v>
                </c:pt>
                <c:pt idx="502">
                  <c:v>44302</c:v>
                </c:pt>
                <c:pt idx="503">
                  <c:v>44303</c:v>
                </c:pt>
                <c:pt idx="504">
                  <c:v>44304</c:v>
                </c:pt>
                <c:pt idx="505">
                  <c:v>44305</c:v>
                </c:pt>
                <c:pt idx="506">
                  <c:v>44306</c:v>
                </c:pt>
                <c:pt idx="507">
                  <c:v>44307</c:v>
                </c:pt>
                <c:pt idx="508">
                  <c:v>44308</c:v>
                </c:pt>
                <c:pt idx="509">
                  <c:v>44309</c:v>
                </c:pt>
                <c:pt idx="510">
                  <c:v>44310</c:v>
                </c:pt>
                <c:pt idx="511">
                  <c:v>44311</c:v>
                </c:pt>
                <c:pt idx="512">
                  <c:v>44312</c:v>
                </c:pt>
                <c:pt idx="513">
                  <c:v>44313</c:v>
                </c:pt>
                <c:pt idx="514">
                  <c:v>44314</c:v>
                </c:pt>
                <c:pt idx="515">
                  <c:v>44315</c:v>
                </c:pt>
                <c:pt idx="516">
                  <c:v>44316</c:v>
                </c:pt>
                <c:pt idx="517">
                  <c:v>44317</c:v>
                </c:pt>
                <c:pt idx="518">
                  <c:v>44318</c:v>
                </c:pt>
                <c:pt idx="519">
                  <c:v>44319</c:v>
                </c:pt>
                <c:pt idx="520">
                  <c:v>44320</c:v>
                </c:pt>
                <c:pt idx="521">
                  <c:v>44321</c:v>
                </c:pt>
                <c:pt idx="522">
                  <c:v>44322</c:v>
                </c:pt>
                <c:pt idx="523">
                  <c:v>44323</c:v>
                </c:pt>
                <c:pt idx="524">
                  <c:v>44324</c:v>
                </c:pt>
                <c:pt idx="525">
                  <c:v>44325</c:v>
                </c:pt>
                <c:pt idx="526">
                  <c:v>44326</c:v>
                </c:pt>
                <c:pt idx="527">
                  <c:v>44327</c:v>
                </c:pt>
                <c:pt idx="528">
                  <c:v>44328</c:v>
                </c:pt>
                <c:pt idx="529">
                  <c:v>44329</c:v>
                </c:pt>
                <c:pt idx="530">
                  <c:v>44330</c:v>
                </c:pt>
                <c:pt idx="531">
                  <c:v>44331</c:v>
                </c:pt>
                <c:pt idx="532">
                  <c:v>44332</c:v>
                </c:pt>
                <c:pt idx="533">
                  <c:v>44333</c:v>
                </c:pt>
                <c:pt idx="534">
                  <c:v>44334</c:v>
                </c:pt>
                <c:pt idx="535">
                  <c:v>44335</c:v>
                </c:pt>
                <c:pt idx="536">
                  <c:v>44336</c:v>
                </c:pt>
                <c:pt idx="537">
                  <c:v>44337</c:v>
                </c:pt>
                <c:pt idx="538">
                  <c:v>44338</c:v>
                </c:pt>
                <c:pt idx="539">
                  <c:v>44339</c:v>
                </c:pt>
                <c:pt idx="540">
                  <c:v>44340</c:v>
                </c:pt>
                <c:pt idx="541">
                  <c:v>44341</c:v>
                </c:pt>
                <c:pt idx="542">
                  <c:v>44342</c:v>
                </c:pt>
                <c:pt idx="543">
                  <c:v>44343</c:v>
                </c:pt>
                <c:pt idx="544">
                  <c:v>44344</c:v>
                </c:pt>
                <c:pt idx="545">
                  <c:v>44345</c:v>
                </c:pt>
                <c:pt idx="546">
                  <c:v>44346</c:v>
                </c:pt>
                <c:pt idx="547">
                  <c:v>44347</c:v>
                </c:pt>
                <c:pt idx="548">
                  <c:v>44348</c:v>
                </c:pt>
                <c:pt idx="549">
                  <c:v>44349</c:v>
                </c:pt>
                <c:pt idx="550">
                  <c:v>44350</c:v>
                </c:pt>
                <c:pt idx="551">
                  <c:v>44351</c:v>
                </c:pt>
                <c:pt idx="552">
                  <c:v>44352</c:v>
                </c:pt>
                <c:pt idx="553">
                  <c:v>44353</c:v>
                </c:pt>
                <c:pt idx="554">
                  <c:v>44354</c:v>
                </c:pt>
                <c:pt idx="555">
                  <c:v>44355</c:v>
                </c:pt>
                <c:pt idx="556">
                  <c:v>44356</c:v>
                </c:pt>
                <c:pt idx="557">
                  <c:v>44357</c:v>
                </c:pt>
                <c:pt idx="558">
                  <c:v>44358</c:v>
                </c:pt>
                <c:pt idx="559">
                  <c:v>44359</c:v>
                </c:pt>
                <c:pt idx="560">
                  <c:v>44360</c:v>
                </c:pt>
                <c:pt idx="561">
                  <c:v>44361</c:v>
                </c:pt>
                <c:pt idx="562">
                  <c:v>44362</c:v>
                </c:pt>
                <c:pt idx="563">
                  <c:v>44363</c:v>
                </c:pt>
                <c:pt idx="564">
                  <c:v>44364</c:v>
                </c:pt>
                <c:pt idx="565">
                  <c:v>44365</c:v>
                </c:pt>
                <c:pt idx="566">
                  <c:v>44366</c:v>
                </c:pt>
                <c:pt idx="567">
                  <c:v>44367</c:v>
                </c:pt>
                <c:pt idx="568">
                  <c:v>44368</c:v>
                </c:pt>
                <c:pt idx="569">
                  <c:v>44369</c:v>
                </c:pt>
                <c:pt idx="570">
                  <c:v>44370</c:v>
                </c:pt>
                <c:pt idx="571">
                  <c:v>44371</c:v>
                </c:pt>
                <c:pt idx="572">
                  <c:v>44372</c:v>
                </c:pt>
                <c:pt idx="573">
                  <c:v>44373</c:v>
                </c:pt>
                <c:pt idx="574">
                  <c:v>44374</c:v>
                </c:pt>
                <c:pt idx="575">
                  <c:v>44375</c:v>
                </c:pt>
                <c:pt idx="576">
                  <c:v>44376</c:v>
                </c:pt>
                <c:pt idx="577">
                  <c:v>44377</c:v>
                </c:pt>
                <c:pt idx="578">
                  <c:v>44378</c:v>
                </c:pt>
                <c:pt idx="579">
                  <c:v>44379</c:v>
                </c:pt>
                <c:pt idx="580">
                  <c:v>44380</c:v>
                </c:pt>
                <c:pt idx="581">
                  <c:v>44381</c:v>
                </c:pt>
                <c:pt idx="582">
                  <c:v>44382</c:v>
                </c:pt>
                <c:pt idx="583">
                  <c:v>44383</c:v>
                </c:pt>
                <c:pt idx="584">
                  <c:v>44384</c:v>
                </c:pt>
                <c:pt idx="585">
                  <c:v>44385</c:v>
                </c:pt>
                <c:pt idx="586">
                  <c:v>44386</c:v>
                </c:pt>
                <c:pt idx="587">
                  <c:v>44387</c:v>
                </c:pt>
                <c:pt idx="588">
                  <c:v>44388</c:v>
                </c:pt>
                <c:pt idx="589">
                  <c:v>44389</c:v>
                </c:pt>
                <c:pt idx="590">
                  <c:v>44390</c:v>
                </c:pt>
                <c:pt idx="591">
                  <c:v>44391</c:v>
                </c:pt>
                <c:pt idx="592">
                  <c:v>44392</c:v>
                </c:pt>
                <c:pt idx="593">
                  <c:v>44393</c:v>
                </c:pt>
                <c:pt idx="594">
                  <c:v>44394</c:v>
                </c:pt>
                <c:pt idx="595">
                  <c:v>44395</c:v>
                </c:pt>
                <c:pt idx="596">
                  <c:v>44396</c:v>
                </c:pt>
                <c:pt idx="597">
                  <c:v>44397</c:v>
                </c:pt>
                <c:pt idx="598">
                  <c:v>44398</c:v>
                </c:pt>
                <c:pt idx="599">
                  <c:v>44399</c:v>
                </c:pt>
                <c:pt idx="600">
                  <c:v>44400</c:v>
                </c:pt>
                <c:pt idx="601">
                  <c:v>44401</c:v>
                </c:pt>
                <c:pt idx="602">
                  <c:v>44402</c:v>
                </c:pt>
                <c:pt idx="603">
                  <c:v>44403</c:v>
                </c:pt>
                <c:pt idx="604">
                  <c:v>44404</c:v>
                </c:pt>
                <c:pt idx="605">
                  <c:v>44405</c:v>
                </c:pt>
                <c:pt idx="606">
                  <c:v>44406</c:v>
                </c:pt>
                <c:pt idx="607">
                  <c:v>44407</c:v>
                </c:pt>
                <c:pt idx="608">
                  <c:v>44408</c:v>
                </c:pt>
                <c:pt idx="609">
                  <c:v>44409</c:v>
                </c:pt>
                <c:pt idx="610">
                  <c:v>44410</c:v>
                </c:pt>
                <c:pt idx="611">
                  <c:v>44411</c:v>
                </c:pt>
                <c:pt idx="612">
                  <c:v>44412</c:v>
                </c:pt>
                <c:pt idx="613">
                  <c:v>44413</c:v>
                </c:pt>
                <c:pt idx="614">
                  <c:v>44414</c:v>
                </c:pt>
                <c:pt idx="615">
                  <c:v>44415</c:v>
                </c:pt>
                <c:pt idx="616">
                  <c:v>44416</c:v>
                </c:pt>
                <c:pt idx="617">
                  <c:v>44417</c:v>
                </c:pt>
                <c:pt idx="618">
                  <c:v>44418</c:v>
                </c:pt>
                <c:pt idx="619">
                  <c:v>44419</c:v>
                </c:pt>
                <c:pt idx="620">
                  <c:v>44420</c:v>
                </c:pt>
                <c:pt idx="621">
                  <c:v>44421</c:v>
                </c:pt>
                <c:pt idx="622">
                  <c:v>44422</c:v>
                </c:pt>
                <c:pt idx="623">
                  <c:v>44423</c:v>
                </c:pt>
                <c:pt idx="624">
                  <c:v>44424</c:v>
                </c:pt>
                <c:pt idx="625">
                  <c:v>44425</c:v>
                </c:pt>
                <c:pt idx="626">
                  <c:v>44426</c:v>
                </c:pt>
                <c:pt idx="627">
                  <c:v>44427</c:v>
                </c:pt>
                <c:pt idx="628">
                  <c:v>44428</c:v>
                </c:pt>
                <c:pt idx="629">
                  <c:v>44429</c:v>
                </c:pt>
                <c:pt idx="630">
                  <c:v>44430</c:v>
                </c:pt>
                <c:pt idx="631">
                  <c:v>44431</c:v>
                </c:pt>
                <c:pt idx="632">
                  <c:v>44432</c:v>
                </c:pt>
                <c:pt idx="633">
                  <c:v>44433</c:v>
                </c:pt>
                <c:pt idx="634">
                  <c:v>44434</c:v>
                </c:pt>
                <c:pt idx="635">
                  <c:v>44435</c:v>
                </c:pt>
                <c:pt idx="636">
                  <c:v>44436</c:v>
                </c:pt>
                <c:pt idx="637">
                  <c:v>44437</c:v>
                </c:pt>
                <c:pt idx="638">
                  <c:v>44438</c:v>
                </c:pt>
                <c:pt idx="639">
                  <c:v>44439</c:v>
                </c:pt>
                <c:pt idx="640">
                  <c:v>44440</c:v>
                </c:pt>
                <c:pt idx="641">
                  <c:v>44441</c:v>
                </c:pt>
                <c:pt idx="642">
                  <c:v>44442</c:v>
                </c:pt>
                <c:pt idx="643">
                  <c:v>44443</c:v>
                </c:pt>
                <c:pt idx="644">
                  <c:v>44444</c:v>
                </c:pt>
                <c:pt idx="645">
                  <c:v>44445</c:v>
                </c:pt>
                <c:pt idx="646">
                  <c:v>44446</c:v>
                </c:pt>
                <c:pt idx="647">
                  <c:v>44447</c:v>
                </c:pt>
                <c:pt idx="648">
                  <c:v>44448</c:v>
                </c:pt>
                <c:pt idx="649">
                  <c:v>44449</c:v>
                </c:pt>
                <c:pt idx="650">
                  <c:v>44450</c:v>
                </c:pt>
                <c:pt idx="651">
                  <c:v>44451</c:v>
                </c:pt>
                <c:pt idx="652">
                  <c:v>44452</c:v>
                </c:pt>
                <c:pt idx="653">
                  <c:v>44453</c:v>
                </c:pt>
                <c:pt idx="654">
                  <c:v>44454</c:v>
                </c:pt>
                <c:pt idx="655">
                  <c:v>44455</c:v>
                </c:pt>
                <c:pt idx="656">
                  <c:v>44456</c:v>
                </c:pt>
                <c:pt idx="657">
                  <c:v>44457</c:v>
                </c:pt>
                <c:pt idx="658">
                  <c:v>44458</c:v>
                </c:pt>
                <c:pt idx="659">
                  <c:v>44459</c:v>
                </c:pt>
                <c:pt idx="660">
                  <c:v>44460</c:v>
                </c:pt>
                <c:pt idx="661">
                  <c:v>44461</c:v>
                </c:pt>
                <c:pt idx="662">
                  <c:v>44462</c:v>
                </c:pt>
                <c:pt idx="663">
                  <c:v>44463</c:v>
                </c:pt>
                <c:pt idx="664">
                  <c:v>44464</c:v>
                </c:pt>
                <c:pt idx="665">
                  <c:v>44465</c:v>
                </c:pt>
                <c:pt idx="666">
                  <c:v>44466</c:v>
                </c:pt>
                <c:pt idx="667">
                  <c:v>44467</c:v>
                </c:pt>
                <c:pt idx="668">
                  <c:v>44468</c:v>
                </c:pt>
                <c:pt idx="669">
                  <c:v>44469</c:v>
                </c:pt>
                <c:pt idx="670">
                  <c:v>44470</c:v>
                </c:pt>
                <c:pt idx="671">
                  <c:v>44471</c:v>
                </c:pt>
                <c:pt idx="672">
                  <c:v>44472</c:v>
                </c:pt>
                <c:pt idx="673">
                  <c:v>44473</c:v>
                </c:pt>
                <c:pt idx="674">
                  <c:v>44474</c:v>
                </c:pt>
                <c:pt idx="675">
                  <c:v>44475</c:v>
                </c:pt>
                <c:pt idx="676">
                  <c:v>44476</c:v>
                </c:pt>
                <c:pt idx="677">
                  <c:v>44477</c:v>
                </c:pt>
                <c:pt idx="678">
                  <c:v>44478</c:v>
                </c:pt>
                <c:pt idx="679">
                  <c:v>44479</c:v>
                </c:pt>
                <c:pt idx="680">
                  <c:v>44480</c:v>
                </c:pt>
                <c:pt idx="681">
                  <c:v>44481</c:v>
                </c:pt>
                <c:pt idx="682">
                  <c:v>44482</c:v>
                </c:pt>
                <c:pt idx="683">
                  <c:v>44483</c:v>
                </c:pt>
                <c:pt idx="684">
                  <c:v>44484</c:v>
                </c:pt>
                <c:pt idx="685">
                  <c:v>44485</c:v>
                </c:pt>
                <c:pt idx="686">
                  <c:v>44486</c:v>
                </c:pt>
                <c:pt idx="687">
                  <c:v>44487</c:v>
                </c:pt>
                <c:pt idx="688">
                  <c:v>44488</c:v>
                </c:pt>
                <c:pt idx="689">
                  <c:v>44489</c:v>
                </c:pt>
                <c:pt idx="690">
                  <c:v>44490</c:v>
                </c:pt>
                <c:pt idx="691">
                  <c:v>44491</c:v>
                </c:pt>
                <c:pt idx="692">
                  <c:v>44492</c:v>
                </c:pt>
                <c:pt idx="693">
                  <c:v>44493</c:v>
                </c:pt>
                <c:pt idx="694">
                  <c:v>44494</c:v>
                </c:pt>
                <c:pt idx="695">
                  <c:v>44495</c:v>
                </c:pt>
                <c:pt idx="696">
                  <c:v>44496</c:v>
                </c:pt>
                <c:pt idx="697">
                  <c:v>44497</c:v>
                </c:pt>
                <c:pt idx="698">
                  <c:v>44498</c:v>
                </c:pt>
                <c:pt idx="699">
                  <c:v>44499</c:v>
                </c:pt>
                <c:pt idx="700">
                  <c:v>44500</c:v>
                </c:pt>
                <c:pt idx="701">
                  <c:v>44501</c:v>
                </c:pt>
                <c:pt idx="702">
                  <c:v>44502</c:v>
                </c:pt>
                <c:pt idx="703">
                  <c:v>44503</c:v>
                </c:pt>
                <c:pt idx="704">
                  <c:v>44504</c:v>
                </c:pt>
                <c:pt idx="705">
                  <c:v>44505</c:v>
                </c:pt>
                <c:pt idx="706">
                  <c:v>44506</c:v>
                </c:pt>
                <c:pt idx="707">
                  <c:v>44507</c:v>
                </c:pt>
                <c:pt idx="708">
                  <c:v>44508</c:v>
                </c:pt>
                <c:pt idx="709">
                  <c:v>44509</c:v>
                </c:pt>
                <c:pt idx="710">
                  <c:v>44510</c:v>
                </c:pt>
                <c:pt idx="711">
                  <c:v>44511</c:v>
                </c:pt>
                <c:pt idx="712">
                  <c:v>44512</c:v>
                </c:pt>
                <c:pt idx="713">
                  <c:v>44513</c:v>
                </c:pt>
                <c:pt idx="714">
                  <c:v>44514</c:v>
                </c:pt>
                <c:pt idx="715">
                  <c:v>44515</c:v>
                </c:pt>
                <c:pt idx="716">
                  <c:v>44516</c:v>
                </c:pt>
                <c:pt idx="717">
                  <c:v>44517</c:v>
                </c:pt>
                <c:pt idx="718">
                  <c:v>44518</c:v>
                </c:pt>
                <c:pt idx="719">
                  <c:v>44519</c:v>
                </c:pt>
                <c:pt idx="720">
                  <c:v>44520</c:v>
                </c:pt>
                <c:pt idx="721">
                  <c:v>44521</c:v>
                </c:pt>
                <c:pt idx="722">
                  <c:v>44522</c:v>
                </c:pt>
                <c:pt idx="723">
                  <c:v>44523</c:v>
                </c:pt>
                <c:pt idx="724">
                  <c:v>44524</c:v>
                </c:pt>
                <c:pt idx="725">
                  <c:v>44525</c:v>
                </c:pt>
                <c:pt idx="726">
                  <c:v>44526</c:v>
                </c:pt>
                <c:pt idx="727">
                  <c:v>44527</c:v>
                </c:pt>
                <c:pt idx="728">
                  <c:v>44528</c:v>
                </c:pt>
                <c:pt idx="729">
                  <c:v>44529</c:v>
                </c:pt>
                <c:pt idx="730">
                  <c:v>44530</c:v>
                </c:pt>
                <c:pt idx="731">
                  <c:v>44531</c:v>
                </c:pt>
                <c:pt idx="732">
                  <c:v>44532</c:v>
                </c:pt>
                <c:pt idx="733">
                  <c:v>44533</c:v>
                </c:pt>
                <c:pt idx="734">
                  <c:v>44534</c:v>
                </c:pt>
                <c:pt idx="735">
                  <c:v>44535</c:v>
                </c:pt>
                <c:pt idx="736">
                  <c:v>44536</c:v>
                </c:pt>
                <c:pt idx="737">
                  <c:v>44537</c:v>
                </c:pt>
                <c:pt idx="738">
                  <c:v>44538</c:v>
                </c:pt>
                <c:pt idx="739">
                  <c:v>44539</c:v>
                </c:pt>
                <c:pt idx="740">
                  <c:v>44540</c:v>
                </c:pt>
                <c:pt idx="741">
                  <c:v>44541</c:v>
                </c:pt>
                <c:pt idx="742">
                  <c:v>44542</c:v>
                </c:pt>
                <c:pt idx="743">
                  <c:v>44543</c:v>
                </c:pt>
                <c:pt idx="744">
                  <c:v>44544</c:v>
                </c:pt>
                <c:pt idx="745">
                  <c:v>44545</c:v>
                </c:pt>
                <c:pt idx="746">
                  <c:v>44546</c:v>
                </c:pt>
                <c:pt idx="747">
                  <c:v>44547</c:v>
                </c:pt>
                <c:pt idx="748">
                  <c:v>44548</c:v>
                </c:pt>
                <c:pt idx="749">
                  <c:v>44549</c:v>
                </c:pt>
                <c:pt idx="750">
                  <c:v>44550</c:v>
                </c:pt>
                <c:pt idx="751">
                  <c:v>44551</c:v>
                </c:pt>
                <c:pt idx="752">
                  <c:v>44552</c:v>
                </c:pt>
                <c:pt idx="753">
                  <c:v>44553</c:v>
                </c:pt>
                <c:pt idx="754">
                  <c:v>44554</c:v>
                </c:pt>
                <c:pt idx="755">
                  <c:v>44555</c:v>
                </c:pt>
                <c:pt idx="756">
                  <c:v>44556</c:v>
                </c:pt>
                <c:pt idx="757">
                  <c:v>44557</c:v>
                </c:pt>
                <c:pt idx="758">
                  <c:v>44558</c:v>
                </c:pt>
                <c:pt idx="759">
                  <c:v>44559</c:v>
                </c:pt>
                <c:pt idx="760">
                  <c:v>44560</c:v>
                </c:pt>
                <c:pt idx="761">
                  <c:v>44561</c:v>
                </c:pt>
                <c:pt idx="762">
                  <c:v>44562</c:v>
                </c:pt>
                <c:pt idx="763">
                  <c:v>44563</c:v>
                </c:pt>
                <c:pt idx="764">
                  <c:v>44564</c:v>
                </c:pt>
                <c:pt idx="765">
                  <c:v>44565</c:v>
                </c:pt>
                <c:pt idx="766">
                  <c:v>44566</c:v>
                </c:pt>
                <c:pt idx="767">
                  <c:v>44567</c:v>
                </c:pt>
                <c:pt idx="768">
                  <c:v>44568</c:v>
                </c:pt>
                <c:pt idx="769">
                  <c:v>44569</c:v>
                </c:pt>
                <c:pt idx="770">
                  <c:v>44570</c:v>
                </c:pt>
                <c:pt idx="771">
                  <c:v>44571</c:v>
                </c:pt>
                <c:pt idx="772">
                  <c:v>44572</c:v>
                </c:pt>
                <c:pt idx="773">
                  <c:v>44573</c:v>
                </c:pt>
                <c:pt idx="774">
                  <c:v>44574</c:v>
                </c:pt>
                <c:pt idx="775">
                  <c:v>44575</c:v>
                </c:pt>
                <c:pt idx="776">
                  <c:v>44576</c:v>
                </c:pt>
                <c:pt idx="777">
                  <c:v>44577</c:v>
                </c:pt>
                <c:pt idx="778">
                  <c:v>44578</c:v>
                </c:pt>
                <c:pt idx="779">
                  <c:v>44579</c:v>
                </c:pt>
                <c:pt idx="780">
                  <c:v>44580</c:v>
                </c:pt>
                <c:pt idx="781">
                  <c:v>44581</c:v>
                </c:pt>
                <c:pt idx="782">
                  <c:v>44582</c:v>
                </c:pt>
                <c:pt idx="783">
                  <c:v>44583</c:v>
                </c:pt>
                <c:pt idx="784">
                  <c:v>44584</c:v>
                </c:pt>
                <c:pt idx="785">
                  <c:v>44585</c:v>
                </c:pt>
                <c:pt idx="786">
                  <c:v>44586</c:v>
                </c:pt>
                <c:pt idx="787">
                  <c:v>44587</c:v>
                </c:pt>
                <c:pt idx="788">
                  <c:v>44588</c:v>
                </c:pt>
                <c:pt idx="789">
                  <c:v>44589</c:v>
                </c:pt>
                <c:pt idx="790">
                  <c:v>44590</c:v>
                </c:pt>
                <c:pt idx="791">
                  <c:v>44591</c:v>
                </c:pt>
                <c:pt idx="792">
                  <c:v>44592</c:v>
                </c:pt>
                <c:pt idx="793">
                  <c:v>44593</c:v>
                </c:pt>
                <c:pt idx="794">
                  <c:v>44594</c:v>
                </c:pt>
                <c:pt idx="795">
                  <c:v>44595</c:v>
                </c:pt>
                <c:pt idx="796">
                  <c:v>44596</c:v>
                </c:pt>
                <c:pt idx="797">
                  <c:v>44597</c:v>
                </c:pt>
                <c:pt idx="798">
                  <c:v>44598</c:v>
                </c:pt>
                <c:pt idx="799">
                  <c:v>44599</c:v>
                </c:pt>
                <c:pt idx="800">
                  <c:v>44600</c:v>
                </c:pt>
                <c:pt idx="801">
                  <c:v>44601</c:v>
                </c:pt>
                <c:pt idx="802">
                  <c:v>44602</c:v>
                </c:pt>
                <c:pt idx="803">
                  <c:v>44603</c:v>
                </c:pt>
                <c:pt idx="804">
                  <c:v>44604</c:v>
                </c:pt>
                <c:pt idx="805">
                  <c:v>44605</c:v>
                </c:pt>
                <c:pt idx="806">
                  <c:v>44606</c:v>
                </c:pt>
                <c:pt idx="807">
                  <c:v>44607</c:v>
                </c:pt>
                <c:pt idx="808">
                  <c:v>44608</c:v>
                </c:pt>
                <c:pt idx="809">
                  <c:v>44609</c:v>
                </c:pt>
                <c:pt idx="810">
                  <c:v>44610</c:v>
                </c:pt>
                <c:pt idx="811">
                  <c:v>44611</c:v>
                </c:pt>
                <c:pt idx="812">
                  <c:v>44612</c:v>
                </c:pt>
                <c:pt idx="813">
                  <c:v>44613</c:v>
                </c:pt>
                <c:pt idx="814">
                  <c:v>44614</c:v>
                </c:pt>
                <c:pt idx="815">
                  <c:v>44615</c:v>
                </c:pt>
                <c:pt idx="816">
                  <c:v>44616</c:v>
                </c:pt>
                <c:pt idx="817">
                  <c:v>44617</c:v>
                </c:pt>
                <c:pt idx="818">
                  <c:v>44618</c:v>
                </c:pt>
                <c:pt idx="819">
                  <c:v>44619</c:v>
                </c:pt>
                <c:pt idx="820">
                  <c:v>44620</c:v>
                </c:pt>
                <c:pt idx="821">
                  <c:v>44621</c:v>
                </c:pt>
                <c:pt idx="822">
                  <c:v>44622</c:v>
                </c:pt>
                <c:pt idx="823">
                  <c:v>44623</c:v>
                </c:pt>
                <c:pt idx="824">
                  <c:v>44624</c:v>
                </c:pt>
                <c:pt idx="825">
                  <c:v>44625</c:v>
                </c:pt>
                <c:pt idx="826">
                  <c:v>44626</c:v>
                </c:pt>
                <c:pt idx="827">
                  <c:v>44627</c:v>
                </c:pt>
                <c:pt idx="828">
                  <c:v>44628</c:v>
                </c:pt>
                <c:pt idx="829">
                  <c:v>44629</c:v>
                </c:pt>
                <c:pt idx="830">
                  <c:v>44630</c:v>
                </c:pt>
                <c:pt idx="831">
                  <c:v>44631</c:v>
                </c:pt>
                <c:pt idx="832">
                  <c:v>44632</c:v>
                </c:pt>
                <c:pt idx="833">
                  <c:v>44633</c:v>
                </c:pt>
                <c:pt idx="834">
                  <c:v>44634</c:v>
                </c:pt>
                <c:pt idx="835">
                  <c:v>44635</c:v>
                </c:pt>
                <c:pt idx="836">
                  <c:v>44636</c:v>
                </c:pt>
                <c:pt idx="837">
                  <c:v>44637</c:v>
                </c:pt>
                <c:pt idx="838">
                  <c:v>44638</c:v>
                </c:pt>
                <c:pt idx="839">
                  <c:v>44639</c:v>
                </c:pt>
                <c:pt idx="840">
                  <c:v>44640</c:v>
                </c:pt>
                <c:pt idx="841">
                  <c:v>44641</c:v>
                </c:pt>
                <c:pt idx="842">
                  <c:v>44642</c:v>
                </c:pt>
                <c:pt idx="843">
                  <c:v>44643</c:v>
                </c:pt>
                <c:pt idx="844">
                  <c:v>44644</c:v>
                </c:pt>
                <c:pt idx="845">
                  <c:v>44645</c:v>
                </c:pt>
                <c:pt idx="846">
                  <c:v>44646</c:v>
                </c:pt>
                <c:pt idx="847">
                  <c:v>44647</c:v>
                </c:pt>
                <c:pt idx="848">
                  <c:v>44648</c:v>
                </c:pt>
                <c:pt idx="849">
                  <c:v>44649</c:v>
                </c:pt>
                <c:pt idx="850">
                  <c:v>44650</c:v>
                </c:pt>
                <c:pt idx="851">
                  <c:v>44651</c:v>
                </c:pt>
                <c:pt idx="852">
                  <c:v>44652</c:v>
                </c:pt>
                <c:pt idx="853">
                  <c:v>44653</c:v>
                </c:pt>
                <c:pt idx="854">
                  <c:v>44654</c:v>
                </c:pt>
                <c:pt idx="855">
                  <c:v>44655</c:v>
                </c:pt>
                <c:pt idx="856">
                  <c:v>44656</c:v>
                </c:pt>
                <c:pt idx="857">
                  <c:v>44657</c:v>
                </c:pt>
                <c:pt idx="858">
                  <c:v>44658</c:v>
                </c:pt>
                <c:pt idx="859">
                  <c:v>44659</c:v>
                </c:pt>
                <c:pt idx="860">
                  <c:v>44660</c:v>
                </c:pt>
                <c:pt idx="861">
                  <c:v>44661</c:v>
                </c:pt>
                <c:pt idx="862">
                  <c:v>44662</c:v>
                </c:pt>
                <c:pt idx="863">
                  <c:v>44663</c:v>
                </c:pt>
                <c:pt idx="864">
                  <c:v>44664</c:v>
                </c:pt>
                <c:pt idx="865">
                  <c:v>44665</c:v>
                </c:pt>
                <c:pt idx="866">
                  <c:v>44666</c:v>
                </c:pt>
                <c:pt idx="867">
                  <c:v>44667</c:v>
                </c:pt>
                <c:pt idx="868">
                  <c:v>44668</c:v>
                </c:pt>
                <c:pt idx="869">
                  <c:v>44669</c:v>
                </c:pt>
                <c:pt idx="870">
                  <c:v>44670</c:v>
                </c:pt>
                <c:pt idx="871">
                  <c:v>44671</c:v>
                </c:pt>
                <c:pt idx="872">
                  <c:v>44672</c:v>
                </c:pt>
                <c:pt idx="873">
                  <c:v>44673</c:v>
                </c:pt>
                <c:pt idx="874">
                  <c:v>44674</c:v>
                </c:pt>
                <c:pt idx="875">
                  <c:v>44675</c:v>
                </c:pt>
                <c:pt idx="876">
                  <c:v>44676</c:v>
                </c:pt>
                <c:pt idx="877">
                  <c:v>44677</c:v>
                </c:pt>
                <c:pt idx="878">
                  <c:v>44678</c:v>
                </c:pt>
                <c:pt idx="879">
                  <c:v>44679</c:v>
                </c:pt>
                <c:pt idx="880">
                  <c:v>44680</c:v>
                </c:pt>
                <c:pt idx="881">
                  <c:v>44681</c:v>
                </c:pt>
                <c:pt idx="882">
                  <c:v>44682</c:v>
                </c:pt>
                <c:pt idx="883">
                  <c:v>44683</c:v>
                </c:pt>
                <c:pt idx="884">
                  <c:v>44684</c:v>
                </c:pt>
                <c:pt idx="885">
                  <c:v>44685</c:v>
                </c:pt>
                <c:pt idx="886">
                  <c:v>44686</c:v>
                </c:pt>
                <c:pt idx="887">
                  <c:v>44687</c:v>
                </c:pt>
                <c:pt idx="888">
                  <c:v>44688</c:v>
                </c:pt>
                <c:pt idx="889">
                  <c:v>44689</c:v>
                </c:pt>
                <c:pt idx="890">
                  <c:v>44690</c:v>
                </c:pt>
                <c:pt idx="891">
                  <c:v>44691</c:v>
                </c:pt>
                <c:pt idx="892">
                  <c:v>44692</c:v>
                </c:pt>
                <c:pt idx="893">
                  <c:v>44693</c:v>
                </c:pt>
                <c:pt idx="894">
                  <c:v>44694</c:v>
                </c:pt>
                <c:pt idx="895">
                  <c:v>44695</c:v>
                </c:pt>
                <c:pt idx="896">
                  <c:v>44696</c:v>
                </c:pt>
                <c:pt idx="897">
                  <c:v>44697</c:v>
                </c:pt>
                <c:pt idx="898">
                  <c:v>44698</c:v>
                </c:pt>
                <c:pt idx="899">
                  <c:v>44699</c:v>
                </c:pt>
                <c:pt idx="900">
                  <c:v>44700</c:v>
                </c:pt>
                <c:pt idx="901">
                  <c:v>44701</c:v>
                </c:pt>
                <c:pt idx="902">
                  <c:v>44702</c:v>
                </c:pt>
                <c:pt idx="903">
                  <c:v>44703</c:v>
                </c:pt>
                <c:pt idx="904">
                  <c:v>44704</c:v>
                </c:pt>
                <c:pt idx="905">
                  <c:v>44705</c:v>
                </c:pt>
                <c:pt idx="906">
                  <c:v>44706</c:v>
                </c:pt>
                <c:pt idx="907">
                  <c:v>44707</c:v>
                </c:pt>
                <c:pt idx="908">
                  <c:v>44708</c:v>
                </c:pt>
                <c:pt idx="909">
                  <c:v>44709</c:v>
                </c:pt>
                <c:pt idx="910">
                  <c:v>44710</c:v>
                </c:pt>
                <c:pt idx="911">
                  <c:v>44711</c:v>
                </c:pt>
                <c:pt idx="912">
                  <c:v>44712</c:v>
                </c:pt>
                <c:pt idx="913">
                  <c:v>44713</c:v>
                </c:pt>
                <c:pt idx="914">
                  <c:v>44714</c:v>
                </c:pt>
                <c:pt idx="915">
                  <c:v>44715</c:v>
                </c:pt>
                <c:pt idx="916">
                  <c:v>44716</c:v>
                </c:pt>
                <c:pt idx="917">
                  <c:v>44717</c:v>
                </c:pt>
                <c:pt idx="918">
                  <c:v>44718</c:v>
                </c:pt>
                <c:pt idx="919">
                  <c:v>44719</c:v>
                </c:pt>
                <c:pt idx="920">
                  <c:v>44720</c:v>
                </c:pt>
                <c:pt idx="921">
                  <c:v>44721</c:v>
                </c:pt>
                <c:pt idx="922">
                  <c:v>44722</c:v>
                </c:pt>
                <c:pt idx="923">
                  <c:v>44723</c:v>
                </c:pt>
                <c:pt idx="924">
                  <c:v>44724</c:v>
                </c:pt>
                <c:pt idx="925">
                  <c:v>44725</c:v>
                </c:pt>
                <c:pt idx="926">
                  <c:v>44726</c:v>
                </c:pt>
                <c:pt idx="927">
                  <c:v>44727</c:v>
                </c:pt>
                <c:pt idx="928">
                  <c:v>44728</c:v>
                </c:pt>
                <c:pt idx="929">
                  <c:v>44729</c:v>
                </c:pt>
                <c:pt idx="930">
                  <c:v>44730</c:v>
                </c:pt>
                <c:pt idx="931">
                  <c:v>44731</c:v>
                </c:pt>
                <c:pt idx="932">
                  <c:v>44732</c:v>
                </c:pt>
                <c:pt idx="933">
                  <c:v>44733</c:v>
                </c:pt>
                <c:pt idx="934">
                  <c:v>44734</c:v>
                </c:pt>
                <c:pt idx="935">
                  <c:v>44735</c:v>
                </c:pt>
                <c:pt idx="936">
                  <c:v>44736</c:v>
                </c:pt>
                <c:pt idx="937">
                  <c:v>44737</c:v>
                </c:pt>
                <c:pt idx="938">
                  <c:v>44738</c:v>
                </c:pt>
                <c:pt idx="939">
                  <c:v>44739</c:v>
                </c:pt>
                <c:pt idx="940">
                  <c:v>44740</c:v>
                </c:pt>
                <c:pt idx="941">
                  <c:v>44741</c:v>
                </c:pt>
                <c:pt idx="942">
                  <c:v>44742</c:v>
                </c:pt>
                <c:pt idx="943">
                  <c:v>44743</c:v>
                </c:pt>
                <c:pt idx="944">
                  <c:v>44744</c:v>
                </c:pt>
                <c:pt idx="945">
                  <c:v>44745</c:v>
                </c:pt>
                <c:pt idx="946">
                  <c:v>44746</c:v>
                </c:pt>
                <c:pt idx="947">
                  <c:v>44747</c:v>
                </c:pt>
                <c:pt idx="948">
                  <c:v>44748</c:v>
                </c:pt>
                <c:pt idx="949">
                  <c:v>44749</c:v>
                </c:pt>
                <c:pt idx="950">
                  <c:v>44750</c:v>
                </c:pt>
                <c:pt idx="951">
                  <c:v>44751</c:v>
                </c:pt>
                <c:pt idx="952">
                  <c:v>44752</c:v>
                </c:pt>
                <c:pt idx="953">
                  <c:v>44753</c:v>
                </c:pt>
                <c:pt idx="954">
                  <c:v>44754</c:v>
                </c:pt>
                <c:pt idx="955">
                  <c:v>44755</c:v>
                </c:pt>
                <c:pt idx="956">
                  <c:v>44756</c:v>
                </c:pt>
                <c:pt idx="957">
                  <c:v>44757</c:v>
                </c:pt>
                <c:pt idx="958">
                  <c:v>44758</c:v>
                </c:pt>
                <c:pt idx="959">
                  <c:v>44759</c:v>
                </c:pt>
                <c:pt idx="960">
                  <c:v>44760</c:v>
                </c:pt>
                <c:pt idx="961">
                  <c:v>44761</c:v>
                </c:pt>
                <c:pt idx="962">
                  <c:v>44762</c:v>
                </c:pt>
                <c:pt idx="963">
                  <c:v>44763</c:v>
                </c:pt>
                <c:pt idx="964">
                  <c:v>44764</c:v>
                </c:pt>
                <c:pt idx="965">
                  <c:v>44765</c:v>
                </c:pt>
                <c:pt idx="966">
                  <c:v>44766</c:v>
                </c:pt>
                <c:pt idx="967">
                  <c:v>44767</c:v>
                </c:pt>
                <c:pt idx="968">
                  <c:v>44768</c:v>
                </c:pt>
                <c:pt idx="969">
                  <c:v>44769</c:v>
                </c:pt>
                <c:pt idx="970">
                  <c:v>44770</c:v>
                </c:pt>
                <c:pt idx="971">
                  <c:v>44771</c:v>
                </c:pt>
                <c:pt idx="972">
                  <c:v>44772</c:v>
                </c:pt>
                <c:pt idx="973">
                  <c:v>44773</c:v>
                </c:pt>
                <c:pt idx="974">
                  <c:v>44774</c:v>
                </c:pt>
                <c:pt idx="975">
                  <c:v>44775</c:v>
                </c:pt>
                <c:pt idx="976">
                  <c:v>44776</c:v>
                </c:pt>
              </c:numCache>
            </c:numRef>
          </c:cat>
          <c:val>
            <c:numRef>
              <c:f>DailyData!$L$2:$L$978</c:f>
              <c:numCache>
                <c:formatCode>General</c:formatCode>
                <c:ptCount val="977"/>
                <c:pt idx="0">
                  <c:v>182</c:v>
                </c:pt>
                <c:pt idx="1">
                  <c:v>198</c:v>
                </c:pt>
                <c:pt idx="2">
                  <c:v>208</c:v>
                </c:pt>
                <c:pt idx="3">
                  <c:v>178</c:v>
                </c:pt>
                <c:pt idx="4">
                  <c:v>272</c:v>
                </c:pt>
                <c:pt idx="5">
                  <c:v>273</c:v>
                </c:pt>
                <c:pt idx="6">
                  <c:v>205</c:v>
                </c:pt>
                <c:pt idx="7">
                  <c:v>216</c:v>
                </c:pt>
                <c:pt idx="8">
                  <c:v>245</c:v>
                </c:pt>
                <c:pt idx="9">
                  <c:v>176</c:v>
                </c:pt>
                <c:pt idx="10">
                  <c:v>205</c:v>
                </c:pt>
                <c:pt idx="11">
                  <c:v>212</c:v>
                </c:pt>
                <c:pt idx="12">
                  <c:v>228</c:v>
                </c:pt>
                <c:pt idx="13">
                  <c:v>215</c:v>
                </c:pt>
                <c:pt idx="14">
                  <c:v>197</c:v>
                </c:pt>
                <c:pt idx="15">
                  <c:v>222</c:v>
                </c:pt>
                <c:pt idx="16">
                  <c:v>156</c:v>
                </c:pt>
                <c:pt idx="17">
                  <c:v>184</c:v>
                </c:pt>
                <c:pt idx="18">
                  <c:v>201</c:v>
                </c:pt>
                <c:pt idx="19">
                  <c:v>211</c:v>
                </c:pt>
                <c:pt idx="20">
                  <c:v>58</c:v>
                </c:pt>
                <c:pt idx="21">
                  <c:v>100</c:v>
                </c:pt>
                <c:pt idx="22">
                  <c:v>155</c:v>
                </c:pt>
                <c:pt idx="23">
                  <c:v>158</c:v>
                </c:pt>
                <c:pt idx="24">
                  <c:v>83</c:v>
                </c:pt>
                <c:pt idx="25">
                  <c:v>163</c:v>
                </c:pt>
                <c:pt idx="26">
                  <c:v>175</c:v>
                </c:pt>
                <c:pt idx="27">
                  <c:v>166</c:v>
                </c:pt>
                <c:pt idx="28">
                  <c:v>187</c:v>
                </c:pt>
                <c:pt idx="29">
                  <c:v>208</c:v>
                </c:pt>
                <c:pt idx="30">
                  <c:v>199</c:v>
                </c:pt>
                <c:pt idx="31">
                  <c:v>153</c:v>
                </c:pt>
                <c:pt idx="32">
                  <c:v>168</c:v>
                </c:pt>
                <c:pt idx="33">
                  <c:v>119</c:v>
                </c:pt>
                <c:pt idx="34">
                  <c:v>192</c:v>
                </c:pt>
                <c:pt idx="35">
                  <c:v>197</c:v>
                </c:pt>
                <c:pt idx="36">
                  <c:v>244</c:v>
                </c:pt>
                <c:pt idx="37">
                  <c:v>242</c:v>
                </c:pt>
                <c:pt idx="38">
                  <c:v>223</c:v>
                </c:pt>
                <c:pt idx="39">
                  <c:v>245</c:v>
                </c:pt>
                <c:pt idx="40">
                  <c:v>195</c:v>
                </c:pt>
                <c:pt idx="41">
                  <c:v>116</c:v>
                </c:pt>
                <c:pt idx="42">
                  <c:v>168</c:v>
                </c:pt>
                <c:pt idx="43">
                  <c:v>247</c:v>
                </c:pt>
                <c:pt idx="44">
                  <c:v>245</c:v>
                </c:pt>
                <c:pt idx="45">
                  <c:v>239</c:v>
                </c:pt>
                <c:pt idx="46">
                  <c:v>239</c:v>
                </c:pt>
                <c:pt idx="47">
                  <c:v>233</c:v>
                </c:pt>
                <c:pt idx="48">
                  <c:v>213</c:v>
                </c:pt>
                <c:pt idx="49">
                  <c:v>117</c:v>
                </c:pt>
                <c:pt idx="50">
                  <c:v>157</c:v>
                </c:pt>
                <c:pt idx="51">
                  <c:v>175</c:v>
                </c:pt>
                <c:pt idx="52">
                  <c:v>187</c:v>
                </c:pt>
                <c:pt idx="53">
                  <c:v>132</c:v>
                </c:pt>
                <c:pt idx="54">
                  <c:v>252</c:v>
                </c:pt>
                <c:pt idx="55">
                  <c:v>194</c:v>
                </c:pt>
                <c:pt idx="56">
                  <c:v>77</c:v>
                </c:pt>
                <c:pt idx="57">
                  <c:v>205</c:v>
                </c:pt>
                <c:pt idx="58">
                  <c:v>233</c:v>
                </c:pt>
                <c:pt idx="59">
                  <c:v>229</c:v>
                </c:pt>
                <c:pt idx="60">
                  <c:v>209</c:v>
                </c:pt>
                <c:pt idx="61">
                  <c:v>213</c:v>
                </c:pt>
                <c:pt idx="62">
                  <c:v>276</c:v>
                </c:pt>
                <c:pt idx="63">
                  <c:v>180</c:v>
                </c:pt>
                <c:pt idx="64">
                  <c:v>285</c:v>
                </c:pt>
                <c:pt idx="65">
                  <c:v>226</c:v>
                </c:pt>
                <c:pt idx="66">
                  <c:v>149</c:v>
                </c:pt>
                <c:pt idx="96">
                  <c:v>203</c:v>
                </c:pt>
                <c:pt idx="97">
                  <c:v>188</c:v>
                </c:pt>
                <c:pt idx="98">
                  <c:v>168</c:v>
                </c:pt>
                <c:pt idx="99">
                  <c:v>203</c:v>
                </c:pt>
                <c:pt idx="101">
                  <c:v>201</c:v>
                </c:pt>
                <c:pt idx="102">
                  <c:v>89</c:v>
                </c:pt>
                <c:pt idx="103">
                  <c:v>231</c:v>
                </c:pt>
                <c:pt idx="104">
                  <c:v>185</c:v>
                </c:pt>
                <c:pt idx="105">
                  <c:v>95</c:v>
                </c:pt>
                <c:pt idx="106">
                  <c:v>203</c:v>
                </c:pt>
                <c:pt idx="107">
                  <c:v>182</c:v>
                </c:pt>
                <c:pt idx="108">
                  <c:v>187</c:v>
                </c:pt>
                <c:pt idx="109">
                  <c:v>160</c:v>
                </c:pt>
                <c:pt idx="110">
                  <c:v>150</c:v>
                </c:pt>
                <c:pt idx="111">
                  <c:v>114</c:v>
                </c:pt>
                <c:pt idx="112">
                  <c:v>126</c:v>
                </c:pt>
                <c:pt idx="113">
                  <c:v>106</c:v>
                </c:pt>
                <c:pt idx="114">
                  <c:v>123</c:v>
                </c:pt>
                <c:pt idx="115">
                  <c:v>124</c:v>
                </c:pt>
                <c:pt idx="116">
                  <c:v>118</c:v>
                </c:pt>
                <c:pt idx="117">
                  <c:v>145</c:v>
                </c:pt>
                <c:pt idx="118">
                  <c:v>158</c:v>
                </c:pt>
                <c:pt idx="119">
                  <c:v>152</c:v>
                </c:pt>
                <c:pt idx="120">
                  <c:v>101</c:v>
                </c:pt>
                <c:pt idx="121">
                  <c:v>98</c:v>
                </c:pt>
                <c:pt idx="122">
                  <c:v>114</c:v>
                </c:pt>
                <c:pt idx="123">
                  <c:v>92</c:v>
                </c:pt>
                <c:pt idx="124">
                  <c:v>105</c:v>
                </c:pt>
                <c:pt idx="125">
                  <c:v>98</c:v>
                </c:pt>
                <c:pt idx="126">
                  <c:v>145</c:v>
                </c:pt>
                <c:pt idx="127">
                  <c:v>108</c:v>
                </c:pt>
                <c:pt idx="128">
                  <c:v>112</c:v>
                </c:pt>
                <c:pt idx="129">
                  <c:v>113</c:v>
                </c:pt>
                <c:pt idx="130">
                  <c:v>115</c:v>
                </c:pt>
                <c:pt idx="131">
                  <c:v>143</c:v>
                </c:pt>
                <c:pt idx="132">
                  <c:v>163</c:v>
                </c:pt>
                <c:pt idx="133">
                  <c:v>45</c:v>
                </c:pt>
                <c:pt idx="134">
                  <c:v>140</c:v>
                </c:pt>
                <c:pt idx="135">
                  <c:v>136</c:v>
                </c:pt>
                <c:pt idx="136">
                  <c:v>136</c:v>
                </c:pt>
                <c:pt idx="137">
                  <c:v>128</c:v>
                </c:pt>
                <c:pt idx="138">
                  <c:v>128</c:v>
                </c:pt>
                <c:pt idx="139">
                  <c:v>62</c:v>
                </c:pt>
                <c:pt idx="140">
                  <c:v>104</c:v>
                </c:pt>
                <c:pt idx="141">
                  <c:v>137</c:v>
                </c:pt>
                <c:pt idx="142">
                  <c:v>119</c:v>
                </c:pt>
                <c:pt idx="143">
                  <c:v>102</c:v>
                </c:pt>
                <c:pt idx="144">
                  <c:v>60</c:v>
                </c:pt>
                <c:pt idx="145">
                  <c:v>128</c:v>
                </c:pt>
                <c:pt idx="146">
                  <c:v>162</c:v>
                </c:pt>
                <c:pt idx="147">
                  <c:v>136</c:v>
                </c:pt>
                <c:pt idx="148">
                  <c:v>113</c:v>
                </c:pt>
                <c:pt idx="149">
                  <c:v>145</c:v>
                </c:pt>
                <c:pt idx="150">
                  <c:v>93</c:v>
                </c:pt>
                <c:pt idx="151">
                  <c:v>137</c:v>
                </c:pt>
                <c:pt idx="152">
                  <c:v>148</c:v>
                </c:pt>
                <c:pt idx="153">
                  <c:v>169</c:v>
                </c:pt>
                <c:pt idx="154">
                  <c:v>144</c:v>
                </c:pt>
                <c:pt idx="155">
                  <c:v>131</c:v>
                </c:pt>
                <c:pt idx="156">
                  <c:v>138</c:v>
                </c:pt>
                <c:pt idx="157">
                  <c:v>126</c:v>
                </c:pt>
                <c:pt idx="158">
                  <c:v>136</c:v>
                </c:pt>
                <c:pt idx="159">
                  <c:v>96</c:v>
                </c:pt>
                <c:pt idx="160">
                  <c:v>135</c:v>
                </c:pt>
                <c:pt idx="161">
                  <c:v>136</c:v>
                </c:pt>
                <c:pt idx="162">
                  <c:v>125</c:v>
                </c:pt>
                <c:pt idx="163">
                  <c:v>146</c:v>
                </c:pt>
                <c:pt idx="164">
                  <c:v>129</c:v>
                </c:pt>
                <c:pt idx="165">
                  <c:v>81</c:v>
                </c:pt>
                <c:pt idx="166">
                  <c:v>115</c:v>
                </c:pt>
                <c:pt idx="167">
                  <c:v>108</c:v>
                </c:pt>
                <c:pt idx="168">
                  <c:v>127</c:v>
                </c:pt>
                <c:pt idx="169">
                  <c:v>157</c:v>
                </c:pt>
                <c:pt idx="170">
                  <c:v>142</c:v>
                </c:pt>
                <c:pt idx="171">
                  <c:v>123</c:v>
                </c:pt>
                <c:pt idx="172">
                  <c:v>140</c:v>
                </c:pt>
                <c:pt idx="173">
                  <c:v>119</c:v>
                </c:pt>
                <c:pt idx="174">
                  <c:v>155</c:v>
                </c:pt>
                <c:pt idx="175">
                  <c:v>145</c:v>
                </c:pt>
                <c:pt idx="176">
                  <c:v>107</c:v>
                </c:pt>
                <c:pt idx="177">
                  <c:v>107</c:v>
                </c:pt>
                <c:pt idx="178">
                  <c:v>123</c:v>
                </c:pt>
                <c:pt idx="179">
                  <c:v>147</c:v>
                </c:pt>
                <c:pt idx="180">
                  <c:v>117</c:v>
                </c:pt>
                <c:pt idx="181">
                  <c:v>172</c:v>
                </c:pt>
                <c:pt idx="182">
                  <c:v>151</c:v>
                </c:pt>
                <c:pt idx="183">
                  <c:v>135</c:v>
                </c:pt>
                <c:pt idx="184">
                  <c:v>170</c:v>
                </c:pt>
                <c:pt idx="185">
                  <c:v>143</c:v>
                </c:pt>
                <c:pt idx="186">
                  <c:v>156</c:v>
                </c:pt>
                <c:pt idx="187">
                  <c:v>195</c:v>
                </c:pt>
                <c:pt idx="188">
                  <c:v>68</c:v>
                </c:pt>
                <c:pt idx="189">
                  <c:v>18</c:v>
                </c:pt>
                <c:pt idx="190">
                  <c:v>45</c:v>
                </c:pt>
                <c:pt idx="191">
                  <c:v>105</c:v>
                </c:pt>
                <c:pt idx="192">
                  <c:v>124</c:v>
                </c:pt>
                <c:pt idx="193">
                  <c:v>162</c:v>
                </c:pt>
                <c:pt idx="194">
                  <c:v>165</c:v>
                </c:pt>
                <c:pt idx="195">
                  <c:v>160</c:v>
                </c:pt>
                <c:pt idx="196">
                  <c:v>146</c:v>
                </c:pt>
                <c:pt idx="197">
                  <c:v>153</c:v>
                </c:pt>
                <c:pt idx="198">
                  <c:v>131</c:v>
                </c:pt>
                <c:pt idx="199">
                  <c:v>163</c:v>
                </c:pt>
                <c:pt idx="200">
                  <c:v>134</c:v>
                </c:pt>
                <c:pt idx="201">
                  <c:v>143</c:v>
                </c:pt>
                <c:pt idx="202">
                  <c:v>148</c:v>
                </c:pt>
                <c:pt idx="203">
                  <c:v>112</c:v>
                </c:pt>
                <c:pt idx="204">
                  <c:v>75</c:v>
                </c:pt>
                <c:pt idx="205">
                  <c:v>106</c:v>
                </c:pt>
                <c:pt idx="206">
                  <c:v>52</c:v>
                </c:pt>
                <c:pt idx="207">
                  <c:v>89</c:v>
                </c:pt>
                <c:pt idx="208">
                  <c:v>143</c:v>
                </c:pt>
                <c:pt idx="209">
                  <c:v>136</c:v>
                </c:pt>
                <c:pt idx="210">
                  <c:v>132</c:v>
                </c:pt>
                <c:pt idx="211">
                  <c:v>139</c:v>
                </c:pt>
                <c:pt idx="212">
                  <c:v>132</c:v>
                </c:pt>
                <c:pt idx="213">
                  <c:v>123</c:v>
                </c:pt>
                <c:pt idx="214">
                  <c:v>99</c:v>
                </c:pt>
                <c:pt idx="215">
                  <c:v>131</c:v>
                </c:pt>
                <c:pt idx="216">
                  <c:v>113</c:v>
                </c:pt>
                <c:pt idx="217">
                  <c:v>118</c:v>
                </c:pt>
                <c:pt idx="218">
                  <c:v>76</c:v>
                </c:pt>
                <c:pt idx="219">
                  <c:v>136</c:v>
                </c:pt>
                <c:pt idx="220">
                  <c:v>138</c:v>
                </c:pt>
                <c:pt idx="221">
                  <c:v>140</c:v>
                </c:pt>
                <c:pt idx="222">
                  <c:v>118</c:v>
                </c:pt>
                <c:pt idx="223">
                  <c:v>100</c:v>
                </c:pt>
                <c:pt idx="224">
                  <c:v>90</c:v>
                </c:pt>
                <c:pt idx="225">
                  <c:v>111</c:v>
                </c:pt>
                <c:pt idx="226">
                  <c:v>128</c:v>
                </c:pt>
                <c:pt idx="227">
                  <c:v>108</c:v>
                </c:pt>
                <c:pt idx="228">
                  <c:v>84</c:v>
                </c:pt>
                <c:pt idx="229">
                  <c:v>146</c:v>
                </c:pt>
                <c:pt idx="230">
                  <c:v>152</c:v>
                </c:pt>
                <c:pt idx="231">
                  <c:v>114</c:v>
                </c:pt>
                <c:pt idx="232">
                  <c:v>116</c:v>
                </c:pt>
                <c:pt idx="233">
                  <c:v>152</c:v>
                </c:pt>
                <c:pt idx="234">
                  <c:v>130</c:v>
                </c:pt>
                <c:pt idx="235">
                  <c:v>103</c:v>
                </c:pt>
                <c:pt idx="236">
                  <c:v>108</c:v>
                </c:pt>
                <c:pt idx="237">
                  <c:v>102</c:v>
                </c:pt>
                <c:pt idx="238">
                  <c:v>74</c:v>
                </c:pt>
                <c:pt idx="239">
                  <c:v>92</c:v>
                </c:pt>
                <c:pt idx="240">
                  <c:v>88</c:v>
                </c:pt>
                <c:pt idx="241">
                  <c:v>121</c:v>
                </c:pt>
                <c:pt idx="242">
                  <c:v>138</c:v>
                </c:pt>
                <c:pt idx="243">
                  <c:v>87</c:v>
                </c:pt>
                <c:pt idx="244">
                  <c:v>85</c:v>
                </c:pt>
                <c:pt idx="245">
                  <c:v>75</c:v>
                </c:pt>
                <c:pt idx="246">
                  <c:v>129</c:v>
                </c:pt>
                <c:pt idx="247">
                  <c:v>129</c:v>
                </c:pt>
                <c:pt idx="248">
                  <c:v>127</c:v>
                </c:pt>
                <c:pt idx="249">
                  <c:v>129</c:v>
                </c:pt>
                <c:pt idx="250">
                  <c:v>135</c:v>
                </c:pt>
                <c:pt idx="251">
                  <c:v>107</c:v>
                </c:pt>
                <c:pt idx="252">
                  <c:v>123</c:v>
                </c:pt>
                <c:pt idx="253">
                  <c:v>125</c:v>
                </c:pt>
                <c:pt idx="254">
                  <c:v>126</c:v>
                </c:pt>
                <c:pt idx="255">
                  <c:v>134</c:v>
                </c:pt>
                <c:pt idx="256">
                  <c:v>130</c:v>
                </c:pt>
                <c:pt idx="257">
                  <c:v>120</c:v>
                </c:pt>
                <c:pt idx="258">
                  <c:v>127</c:v>
                </c:pt>
                <c:pt idx="259">
                  <c:v>116</c:v>
                </c:pt>
                <c:pt idx="260">
                  <c:v>135</c:v>
                </c:pt>
                <c:pt idx="261">
                  <c:v>147</c:v>
                </c:pt>
                <c:pt idx="262">
                  <c:v>133</c:v>
                </c:pt>
                <c:pt idx="263">
                  <c:v>157</c:v>
                </c:pt>
                <c:pt idx="264">
                  <c:v>161</c:v>
                </c:pt>
                <c:pt idx="265">
                  <c:v>139</c:v>
                </c:pt>
                <c:pt idx="266">
                  <c:v>104</c:v>
                </c:pt>
                <c:pt idx="267">
                  <c:v>75</c:v>
                </c:pt>
                <c:pt idx="268">
                  <c:v>99</c:v>
                </c:pt>
                <c:pt idx="269">
                  <c:v>83</c:v>
                </c:pt>
                <c:pt idx="270">
                  <c:v>39</c:v>
                </c:pt>
                <c:pt idx="271">
                  <c:v>131</c:v>
                </c:pt>
                <c:pt idx="272">
                  <c:v>109</c:v>
                </c:pt>
                <c:pt idx="273">
                  <c:v>122</c:v>
                </c:pt>
                <c:pt idx="274">
                  <c:v>119</c:v>
                </c:pt>
                <c:pt idx="275">
                  <c:v>134</c:v>
                </c:pt>
                <c:pt idx="276">
                  <c:v>126</c:v>
                </c:pt>
                <c:pt idx="277">
                  <c:v>127</c:v>
                </c:pt>
                <c:pt idx="278">
                  <c:v>145</c:v>
                </c:pt>
                <c:pt idx="279">
                  <c:v>132</c:v>
                </c:pt>
                <c:pt idx="280">
                  <c:v>135</c:v>
                </c:pt>
                <c:pt idx="281">
                  <c:v>100</c:v>
                </c:pt>
                <c:pt idx="282">
                  <c:v>133</c:v>
                </c:pt>
                <c:pt idx="283">
                  <c:v>100</c:v>
                </c:pt>
                <c:pt idx="284">
                  <c:v>122</c:v>
                </c:pt>
                <c:pt idx="285">
                  <c:v>136</c:v>
                </c:pt>
                <c:pt idx="286">
                  <c:v>76</c:v>
                </c:pt>
                <c:pt idx="287">
                  <c:v>131</c:v>
                </c:pt>
                <c:pt idx="288">
                  <c:v>88</c:v>
                </c:pt>
                <c:pt idx="289">
                  <c:v>88</c:v>
                </c:pt>
                <c:pt idx="290">
                  <c:v>144</c:v>
                </c:pt>
                <c:pt idx="291">
                  <c:v>157</c:v>
                </c:pt>
                <c:pt idx="292">
                  <c:v>120</c:v>
                </c:pt>
                <c:pt idx="293">
                  <c:v>50</c:v>
                </c:pt>
                <c:pt idx="294">
                  <c:v>39</c:v>
                </c:pt>
                <c:pt idx="295">
                  <c:v>61</c:v>
                </c:pt>
                <c:pt idx="296">
                  <c:v>99</c:v>
                </c:pt>
                <c:pt idx="297">
                  <c:v>123</c:v>
                </c:pt>
                <c:pt idx="298">
                  <c:v>136</c:v>
                </c:pt>
                <c:pt idx="299">
                  <c:v>122</c:v>
                </c:pt>
                <c:pt idx="300">
                  <c:v>113</c:v>
                </c:pt>
                <c:pt idx="301">
                  <c:v>131</c:v>
                </c:pt>
                <c:pt idx="302">
                  <c:v>87</c:v>
                </c:pt>
                <c:pt idx="303">
                  <c:v>131</c:v>
                </c:pt>
                <c:pt idx="304">
                  <c:v>145</c:v>
                </c:pt>
                <c:pt idx="305">
                  <c:v>86</c:v>
                </c:pt>
                <c:pt idx="306">
                  <c:v>132</c:v>
                </c:pt>
                <c:pt idx="307">
                  <c:v>210</c:v>
                </c:pt>
                <c:pt idx="308">
                  <c:v>118</c:v>
                </c:pt>
                <c:pt idx="309">
                  <c:v>144</c:v>
                </c:pt>
                <c:pt idx="310">
                  <c:v>103</c:v>
                </c:pt>
                <c:pt idx="311">
                  <c:v>130</c:v>
                </c:pt>
                <c:pt idx="312">
                  <c:v>113</c:v>
                </c:pt>
                <c:pt idx="313">
                  <c:v>84</c:v>
                </c:pt>
                <c:pt idx="314">
                  <c:v>84</c:v>
                </c:pt>
                <c:pt idx="315">
                  <c:v>102</c:v>
                </c:pt>
                <c:pt idx="316">
                  <c:v>74</c:v>
                </c:pt>
                <c:pt idx="317">
                  <c:v>105</c:v>
                </c:pt>
                <c:pt idx="318">
                  <c:v>118</c:v>
                </c:pt>
                <c:pt idx="319">
                  <c:v>133</c:v>
                </c:pt>
                <c:pt idx="320">
                  <c:v>182</c:v>
                </c:pt>
                <c:pt idx="321">
                  <c:v>206</c:v>
                </c:pt>
                <c:pt idx="322">
                  <c:v>151</c:v>
                </c:pt>
                <c:pt idx="323">
                  <c:v>144</c:v>
                </c:pt>
                <c:pt idx="324">
                  <c:v>242</c:v>
                </c:pt>
                <c:pt idx="325">
                  <c:v>148</c:v>
                </c:pt>
                <c:pt idx="326">
                  <c:v>103</c:v>
                </c:pt>
                <c:pt idx="327">
                  <c:v>89</c:v>
                </c:pt>
                <c:pt idx="348">
                  <c:v>141</c:v>
                </c:pt>
                <c:pt idx="349">
                  <c:v>162</c:v>
                </c:pt>
                <c:pt idx="350">
                  <c:v>125</c:v>
                </c:pt>
                <c:pt idx="351">
                  <c:v>128</c:v>
                </c:pt>
                <c:pt idx="352">
                  <c:v>150</c:v>
                </c:pt>
                <c:pt idx="353">
                  <c:v>114</c:v>
                </c:pt>
                <c:pt idx="354">
                  <c:v>128</c:v>
                </c:pt>
                <c:pt idx="355">
                  <c:v>143</c:v>
                </c:pt>
                <c:pt idx="438">
                  <c:v>70</c:v>
                </c:pt>
                <c:pt idx="439">
                  <c:v>63</c:v>
                </c:pt>
                <c:pt idx="440">
                  <c:v>65</c:v>
                </c:pt>
                <c:pt idx="441">
                  <c:v>68</c:v>
                </c:pt>
                <c:pt idx="442">
                  <c:v>26</c:v>
                </c:pt>
                <c:pt idx="443">
                  <c:v>64</c:v>
                </c:pt>
                <c:pt idx="444">
                  <c:v>52</c:v>
                </c:pt>
                <c:pt idx="445">
                  <c:v>67</c:v>
                </c:pt>
                <c:pt idx="446">
                  <c:v>79</c:v>
                </c:pt>
                <c:pt idx="447">
                  <c:v>112</c:v>
                </c:pt>
                <c:pt idx="448">
                  <c:v>88</c:v>
                </c:pt>
                <c:pt idx="449">
                  <c:v>122</c:v>
                </c:pt>
                <c:pt idx="450">
                  <c:v>147</c:v>
                </c:pt>
                <c:pt idx="451">
                  <c:v>125</c:v>
                </c:pt>
                <c:pt idx="452">
                  <c:v>142</c:v>
                </c:pt>
                <c:pt idx="453">
                  <c:v>159</c:v>
                </c:pt>
                <c:pt idx="454">
                  <c:v>161</c:v>
                </c:pt>
                <c:pt idx="455">
                  <c:v>155</c:v>
                </c:pt>
                <c:pt idx="456">
                  <c:v>78</c:v>
                </c:pt>
                <c:pt idx="457">
                  <c:v>44</c:v>
                </c:pt>
                <c:pt idx="458">
                  <c:v>119</c:v>
                </c:pt>
                <c:pt idx="459">
                  <c:v>142</c:v>
                </c:pt>
                <c:pt idx="460">
                  <c:v>156</c:v>
                </c:pt>
                <c:pt idx="461">
                  <c:v>153</c:v>
                </c:pt>
                <c:pt idx="462">
                  <c:v>147</c:v>
                </c:pt>
                <c:pt idx="463">
                  <c:v>111</c:v>
                </c:pt>
                <c:pt idx="464">
                  <c:v>149</c:v>
                </c:pt>
                <c:pt idx="465">
                  <c:v>148</c:v>
                </c:pt>
                <c:pt idx="466">
                  <c:v>169</c:v>
                </c:pt>
                <c:pt idx="467">
                  <c:v>188</c:v>
                </c:pt>
                <c:pt idx="468">
                  <c:v>152</c:v>
                </c:pt>
                <c:pt idx="469">
                  <c:v>172</c:v>
                </c:pt>
                <c:pt idx="470">
                  <c:v>130</c:v>
                </c:pt>
                <c:pt idx="471">
                  <c:v>161</c:v>
                </c:pt>
                <c:pt idx="472">
                  <c:v>107</c:v>
                </c:pt>
                <c:pt idx="473">
                  <c:v>147</c:v>
                </c:pt>
                <c:pt idx="474">
                  <c:v>124</c:v>
                </c:pt>
                <c:pt idx="475">
                  <c:v>155</c:v>
                </c:pt>
                <c:pt idx="476">
                  <c:v>159</c:v>
                </c:pt>
                <c:pt idx="477">
                  <c:v>145</c:v>
                </c:pt>
                <c:pt idx="478">
                  <c:v>38</c:v>
                </c:pt>
                <c:pt idx="479">
                  <c:v>79</c:v>
                </c:pt>
                <c:pt idx="480">
                  <c:v>123</c:v>
                </c:pt>
                <c:pt idx="481">
                  <c:v>163</c:v>
                </c:pt>
                <c:pt idx="482">
                  <c:v>153</c:v>
                </c:pt>
                <c:pt idx="483">
                  <c:v>98</c:v>
                </c:pt>
                <c:pt idx="484">
                  <c:v>142</c:v>
                </c:pt>
                <c:pt idx="485">
                  <c:v>126</c:v>
                </c:pt>
                <c:pt idx="486">
                  <c:v>120</c:v>
                </c:pt>
                <c:pt idx="487">
                  <c:v>129</c:v>
                </c:pt>
                <c:pt idx="488">
                  <c:v>158</c:v>
                </c:pt>
                <c:pt idx="489">
                  <c:v>153</c:v>
                </c:pt>
                <c:pt idx="490">
                  <c:v>160</c:v>
                </c:pt>
                <c:pt idx="491">
                  <c:v>151</c:v>
                </c:pt>
                <c:pt idx="492">
                  <c:v>130</c:v>
                </c:pt>
                <c:pt idx="493">
                  <c:v>157</c:v>
                </c:pt>
                <c:pt idx="494">
                  <c:v>143</c:v>
                </c:pt>
                <c:pt idx="495">
                  <c:v>156</c:v>
                </c:pt>
                <c:pt idx="496">
                  <c:v>133</c:v>
                </c:pt>
                <c:pt idx="497">
                  <c:v>167</c:v>
                </c:pt>
                <c:pt idx="498">
                  <c:v>160</c:v>
                </c:pt>
                <c:pt idx="499">
                  <c:v>56</c:v>
                </c:pt>
                <c:pt idx="500">
                  <c:v>44</c:v>
                </c:pt>
                <c:pt idx="501">
                  <c:v>104</c:v>
                </c:pt>
                <c:pt idx="502">
                  <c:v>91</c:v>
                </c:pt>
                <c:pt idx="503">
                  <c:v>56</c:v>
                </c:pt>
                <c:pt idx="504">
                  <c:v>160</c:v>
                </c:pt>
                <c:pt idx="505">
                  <c:v>152</c:v>
                </c:pt>
                <c:pt idx="506">
                  <c:v>162</c:v>
                </c:pt>
                <c:pt idx="507">
                  <c:v>146</c:v>
                </c:pt>
                <c:pt idx="508">
                  <c:v>142</c:v>
                </c:pt>
                <c:pt idx="509">
                  <c:v>128</c:v>
                </c:pt>
                <c:pt idx="510">
                  <c:v>161</c:v>
                </c:pt>
                <c:pt idx="511">
                  <c:v>170</c:v>
                </c:pt>
                <c:pt idx="512">
                  <c:v>147</c:v>
                </c:pt>
                <c:pt idx="513">
                  <c:v>170</c:v>
                </c:pt>
                <c:pt idx="514">
                  <c:v>154</c:v>
                </c:pt>
                <c:pt idx="515">
                  <c:v>155</c:v>
                </c:pt>
                <c:pt idx="516">
                  <c:v>129</c:v>
                </c:pt>
                <c:pt idx="517">
                  <c:v>170</c:v>
                </c:pt>
                <c:pt idx="518">
                  <c:v>87</c:v>
                </c:pt>
                <c:pt idx="519">
                  <c:v>142</c:v>
                </c:pt>
                <c:pt idx="520">
                  <c:v>112</c:v>
                </c:pt>
                <c:pt idx="521">
                  <c:v>84</c:v>
                </c:pt>
                <c:pt idx="522">
                  <c:v>168</c:v>
                </c:pt>
                <c:pt idx="523">
                  <c:v>215</c:v>
                </c:pt>
                <c:pt idx="524">
                  <c:v>171</c:v>
                </c:pt>
                <c:pt idx="525">
                  <c:v>144</c:v>
                </c:pt>
                <c:pt idx="526">
                  <c:v>73</c:v>
                </c:pt>
                <c:pt idx="527">
                  <c:v>97</c:v>
                </c:pt>
                <c:pt idx="528">
                  <c:v>103</c:v>
                </c:pt>
                <c:pt idx="529">
                  <c:v>144</c:v>
                </c:pt>
                <c:pt idx="530">
                  <c:v>190</c:v>
                </c:pt>
                <c:pt idx="531">
                  <c:v>206</c:v>
                </c:pt>
                <c:pt idx="532">
                  <c:v>148</c:v>
                </c:pt>
                <c:pt idx="533">
                  <c:v>73</c:v>
                </c:pt>
                <c:pt idx="534">
                  <c:v>101</c:v>
                </c:pt>
                <c:pt idx="535">
                  <c:v>107</c:v>
                </c:pt>
                <c:pt idx="536">
                  <c:v>106</c:v>
                </c:pt>
                <c:pt idx="537">
                  <c:v>160</c:v>
                </c:pt>
                <c:pt idx="538">
                  <c:v>118</c:v>
                </c:pt>
                <c:pt idx="539">
                  <c:v>139</c:v>
                </c:pt>
                <c:pt idx="540">
                  <c:v>164</c:v>
                </c:pt>
                <c:pt idx="541">
                  <c:v>193</c:v>
                </c:pt>
                <c:pt idx="542">
                  <c:v>212</c:v>
                </c:pt>
                <c:pt idx="543">
                  <c:v>164</c:v>
                </c:pt>
                <c:pt idx="544">
                  <c:v>188</c:v>
                </c:pt>
                <c:pt idx="545">
                  <c:v>171</c:v>
                </c:pt>
                <c:pt idx="546">
                  <c:v>193</c:v>
                </c:pt>
                <c:pt idx="547">
                  <c:v>172</c:v>
                </c:pt>
                <c:pt idx="548">
                  <c:v>167</c:v>
                </c:pt>
                <c:pt idx="549">
                  <c:v>123</c:v>
                </c:pt>
                <c:pt idx="550">
                  <c:v>172</c:v>
                </c:pt>
                <c:pt idx="551">
                  <c:v>134</c:v>
                </c:pt>
                <c:pt idx="552">
                  <c:v>96</c:v>
                </c:pt>
                <c:pt idx="553">
                  <c:v>67</c:v>
                </c:pt>
                <c:pt idx="554">
                  <c:v>143</c:v>
                </c:pt>
                <c:pt idx="555">
                  <c:v>195</c:v>
                </c:pt>
                <c:pt idx="556">
                  <c:v>152</c:v>
                </c:pt>
                <c:pt idx="557">
                  <c:v>160</c:v>
                </c:pt>
                <c:pt idx="558">
                  <c:v>201</c:v>
                </c:pt>
                <c:pt idx="559">
                  <c:v>171</c:v>
                </c:pt>
                <c:pt idx="560">
                  <c:v>111</c:v>
                </c:pt>
                <c:pt idx="561">
                  <c:v>170</c:v>
                </c:pt>
                <c:pt idx="562">
                  <c:v>140</c:v>
                </c:pt>
                <c:pt idx="563">
                  <c:v>154</c:v>
                </c:pt>
                <c:pt idx="564">
                  <c:v>183</c:v>
                </c:pt>
                <c:pt idx="565">
                  <c:v>68</c:v>
                </c:pt>
                <c:pt idx="566">
                  <c:v>124</c:v>
                </c:pt>
                <c:pt idx="567">
                  <c:v>107</c:v>
                </c:pt>
                <c:pt idx="568">
                  <c:v>64</c:v>
                </c:pt>
                <c:pt idx="569">
                  <c:v>111</c:v>
                </c:pt>
                <c:pt idx="570">
                  <c:v>130</c:v>
                </c:pt>
                <c:pt idx="571">
                  <c:v>140</c:v>
                </c:pt>
                <c:pt idx="572">
                  <c:v>158</c:v>
                </c:pt>
                <c:pt idx="573">
                  <c:v>166</c:v>
                </c:pt>
                <c:pt idx="574">
                  <c:v>133</c:v>
                </c:pt>
                <c:pt idx="575">
                  <c:v>142</c:v>
                </c:pt>
                <c:pt idx="576">
                  <c:v>147</c:v>
                </c:pt>
                <c:pt idx="577">
                  <c:v>132</c:v>
                </c:pt>
                <c:pt idx="578">
                  <c:v>150</c:v>
                </c:pt>
                <c:pt idx="579">
                  <c:v>93</c:v>
                </c:pt>
                <c:pt idx="580">
                  <c:v>44</c:v>
                </c:pt>
                <c:pt idx="581">
                  <c:v>25</c:v>
                </c:pt>
                <c:pt idx="582">
                  <c:v>44</c:v>
                </c:pt>
                <c:pt idx="583">
                  <c:v>31</c:v>
                </c:pt>
                <c:pt idx="584">
                  <c:v>23</c:v>
                </c:pt>
                <c:pt idx="585">
                  <c:v>24</c:v>
                </c:pt>
                <c:pt idx="586">
                  <c:v>5</c:v>
                </c:pt>
                <c:pt idx="587">
                  <c:v>14</c:v>
                </c:pt>
                <c:pt idx="588">
                  <c:v>33</c:v>
                </c:pt>
                <c:pt idx="589">
                  <c:v>102</c:v>
                </c:pt>
                <c:pt idx="590">
                  <c:v>132</c:v>
                </c:pt>
                <c:pt idx="591">
                  <c:v>141</c:v>
                </c:pt>
                <c:pt idx="592">
                  <c:v>140</c:v>
                </c:pt>
                <c:pt idx="593">
                  <c:v>99</c:v>
                </c:pt>
                <c:pt idx="594">
                  <c:v>102</c:v>
                </c:pt>
                <c:pt idx="595">
                  <c:v>58</c:v>
                </c:pt>
                <c:pt idx="596">
                  <c:v>47</c:v>
                </c:pt>
                <c:pt idx="597">
                  <c:v>47</c:v>
                </c:pt>
                <c:pt idx="598">
                  <c:v>67</c:v>
                </c:pt>
                <c:pt idx="599">
                  <c:v>123</c:v>
                </c:pt>
                <c:pt idx="600">
                  <c:v>115</c:v>
                </c:pt>
                <c:pt idx="601">
                  <c:v>66</c:v>
                </c:pt>
                <c:pt idx="602">
                  <c:v>9</c:v>
                </c:pt>
                <c:pt idx="603">
                  <c:v>38</c:v>
                </c:pt>
                <c:pt idx="604">
                  <c:v>63</c:v>
                </c:pt>
                <c:pt idx="605">
                  <c:v>57</c:v>
                </c:pt>
                <c:pt idx="606">
                  <c:v>108</c:v>
                </c:pt>
                <c:pt idx="607">
                  <c:v>88</c:v>
                </c:pt>
                <c:pt idx="608">
                  <c:v>117</c:v>
                </c:pt>
                <c:pt idx="609">
                  <c:v>73</c:v>
                </c:pt>
                <c:pt idx="610">
                  <c:v>51</c:v>
                </c:pt>
                <c:pt idx="611">
                  <c:v>54</c:v>
                </c:pt>
                <c:pt idx="612">
                  <c:v>107</c:v>
                </c:pt>
                <c:pt idx="613">
                  <c:v>101</c:v>
                </c:pt>
                <c:pt idx="614">
                  <c:v>137</c:v>
                </c:pt>
                <c:pt idx="615">
                  <c:v>112</c:v>
                </c:pt>
                <c:pt idx="616">
                  <c:v>56</c:v>
                </c:pt>
                <c:pt idx="617">
                  <c:v>31</c:v>
                </c:pt>
                <c:pt idx="618">
                  <c:v>83</c:v>
                </c:pt>
                <c:pt idx="619">
                  <c:v>67</c:v>
                </c:pt>
                <c:pt idx="620">
                  <c:v>33</c:v>
                </c:pt>
                <c:pt idx="621">
                  <c:v>73</c:v>
                </c:pt>
                <c:pt idx="622">
                  <c:v>77</c:v>
                </c:pt>
                <c:pt idx="623">
                  <c:v>30</c:v>
                </c:pt>
                <c:pt idx="624">
                  <c:v>44</c:v>
                </c:pt>
                <c:pt idx="625">
                  <c:v>43</c:v>
                </c:pt>
                <c:pt idx="626">
                  <c:v>43</c:v>
                </c:pt>
                <c:pt idx="627">
                  <c:v>61</c:v>
                </c:pt>
                <c:pt idx="628">
                  <c:v>72</c:v>
                </c:pt>
                <c:pt idx="629">
                  <c:v>137</c:v>
                </c:pt>
                <c:pt idx="630">
                  <c:v>102</c:v>
                </c:pt>
                <c:pt idx="631">
                  <c:v>115</c:v>
                </c:pt>
                <c:pt idx="632">
                  <c:v>165</c:v>
                </c:pt>
                <c:pt idx="633">
                  <c:v>121</c:v>
                </c:pt>
                <c:pt idx="634">
                  <c:v>105</c:v>
                </c:pt>
                <c:pt idx="635">
                  <c:v>93</c:v>
                </c:pt>
                <c:pt idx="636">
                  <c:v>68</c:v>
                </c:pt>
                <c:pt idx="637">
                  <c:v>0</c:v>
                </c:pt>
                <c:pt idx="638">
                  <c:v>57</c:v>
                </c:pt>
                <c:pt idx="639">
                  <c:v>48</c:v>
                </c:pt>
                <c:pt idx="640">
                  <c:v>55</c:v>
                </c:pt>
                <c:pt idx="641">
                  <c:v>26</c:v>
                </c:pt>
                <c:pt idx="642">
                  <c:v>49</c:v>
                </c:pt>
                <c:pt idx="657">
                  <c:v>75</c:v>
                </c:pt>
                <c:pt idx="658">
                  <c:v>66</c:v>
                </c:pt>
                <c:pt idx="659">
                  <c:v>93</c:v>
                </c:pt>
                <c:pt idx="660">
                  <c:v>100</c:v>
                </c:pt>
                <c:pt idx="661">
                  <c:v>119</c:v>
                </c:pt>
                <c:pt idx="662">
                  <c:v>95</c:v>
                </c:pt>
                <c:pt idx="665">
                  <c:v>64</c:v>
                </c:pt>
                <c:pt idx="666">
                  <c:v>99</c:v>
                </c:pt>
                <c:pt idx="667">
                  <c:v>89</c:v>
                </c:pt>
                <c:pt idx="668">
                  <c:v>43</c:v>
                </c:pt>
                <c:pt idx="669">
                  <c:v>115</c:v>
                </c:pt>
                <c:pt idx="670">
                  <c:v>139</c:v>
                </c:pt>
                <c:pt idx="671">
                  <c:v>118</c:v>
                </c:pt>
                <c:pt idx="672">
                  <c:v>93</c:v>
                </c:pt>
                <c:pt idx="673">
                  <c:v>110</c:v>
                </c:pt>
                <c:pt idx="685">
                  <c:v>53</c:v>
                </c:pt>
                <c:pt idx="686">
                  <c:v>127</c:v>
                </c:pt>
                <c:pt idx="687">
                  <c:v>156</c:v>
                </c:pt>
                <c:pt idx="688">
                  <c:v>177</c:v>
                </c:pt>
                <c:pt idx="689">
                  <c:v>106</c:v>
                </c:pt>
                <c:pt idx="690">
                  <c:v>129</c:v>
                </c:pt>
                <c:pt idx="691">
                  <c:v>143</c:v>
                </c:pt>
                <c:pt idx="694">
                  <c:v>124</c:v>
                </c:pt>
                <c:pt idx="695">
                  <c:v>152</c:v>
                </c:pt>
                <c:pt idx="696">
                  <c:v>85</c:v>
                </c:pt>
                <c:pt idx="697">
                  <c:v>133</c:v>
                </c:pt>
                <c:pt idx="698">
                  <c:v>157</c:v>
                </c:pt>
                <c:pt idx="699">
                  <c:v>135</c:v>
                </c:pt>
                <c:pt idx="700">
                  <c:v>175</c:v>
                </c:pt>
                <c:pt idx="701">
                  <c:v>140</c:v>
                </c:pt>
                <c:pt idx="702">
                  <c:v>151</c:v>
                </c:pt>
                <c:pt idx="703">
                  <c:v>138</c:v>
                </c:pt>
                <c:pt idx="704">
                  <c:v>127</c:v>
                </c:pt>
                <c:pt idx="705">
                  <c:v>135</c:v>
                </c:pt>
                <c:pt idx="706">
                  <c:v>156</c:v>
                </c:pt>
                <c:pt idx="707">
                  <c:v>120</c:v>
                </c:pt>
                <c:pt idx="708">
                  <c:v>105</c:v>
                </c:pt>
                <c:pt idx="709">
                  <c:v>82</c:v>
                </c:pt>
                <c:pt idx="710">
                  <c:v>85</c:v>
                </c:pt>
                <c:pt idx="711">
                  <c:v>89</c:v>
                </c:pt>
                <c:pt idx="712">
                  <c:v>62</c:v>
                </c:pt>
                <c:pt idx="713">
                  <c:v>119</c:v>
                </c:pt>
                <c:pt idx="714">
                  <c:v>95</c:v>
                </c:pt>
                <c:pt idx="715">
                  <c:v>83</c:v>
                </c:pt>
                <c:pt idx="716">
                  <c:v>139</c:v>
                </c:pt>
                <c:pt idx="717">
                  <c:v>141</c:v>
                </c:pt>
                <c:pt idx="718">
                  <c:v>90</c:v>
                </c:pt>
                <c:pt idx="719">
                  <c:v>121</c:v>
                </c:pt>
                <c:pt idx="720">
                  <c:v>105</c:v>
                </c:pt>
                <c:pt idx="721">
                  <c:v>71</c:v>
                </c:pt>
                <c:pt idx="722">
                  <c:v>82</c:v>
                </c:pt>
                <c:pt idx="723">
                  <c:v>87</c:v>
                </c:pt>
                <c:pt idx="724">
                  <c:v>85</c:v>
                </c:pt>
                <c:pt idx="725">
                  <c:v>48</c:v>
                </c:pt>
                <c:pt idx="726">
                  <c:v>70</c:v>
                </c:pt>
                <c:pt idx="727">
                  <c:v>69</c:v>
                </c:pt>
                <c:pt idx="728">
                  <c:v>39</c:v>
                </c:pt>
                <c:pt idx="729">
                  <c:v>95</c:v>
                </c:pt>
                <c:pt idx="730">
                  <c:v>51</c:v>
                </c:pt>
                <c:pt idx="744">
                  <c:v>111</c:v>
                </c:pt>
                <c:pt idx="745">
                  <c:v>82</c:v>
                </c:pt>
                <c:pt idx="746">
                  <c:v>75</c:v>
                </c:pt>
                <c:pt idx="747">
                  <c:v>92</c:v>
                </c:pt>
                <c:pt idx="748">
                  <c:v>65</c:v>
                </c:pt>
                <c:pt idx="749">
                  <c:v>46</c:v>
                </c:pt>
                <c:pt idx="750">
                  <c:v>50</c:v>
                </c:pt>
                <c:pt idx="751">
                  <c:v>52</c:v>
                </c:pt>
                <c:pt idx="752">
                  <c:v>71</c:v>
                </c:pt>
                <c:pt idx="753">
                  <c:v>83</c:v>
                </c:pt>
                <c:pt idx="754">
                  <c:v>61</c:v>
                </c:pt>
                <c:pt idx="755">
                  <c:v>36</c:v>
                </c:pt>
                <c:pt idx="756">
                  <c:v>84</c:v>
                </c:pt>
                <c:pt idx="757">
                  <c:v>97</c:v>
                </c:pt>
                <c:pt idx="758">
                  <c:v>94</c:v>
                </c:pt>
                <c:pt idx="759">
                  <c:v>54</c:v>
                </c:pt>
                <c:pt idx="760">
                  <c:v>109</c:v>
                </c:pt>
                <c:pt idx="761">
                  <c:v>108</c:v>
                </c:pt>
                <c:pt idx="762">
                  <c:v>90</c:v>
                </c:pt>
                <c:pt idx="763">
                  <c:v>53</c:v>
                </c:pt>
                <c:pt idx="764">
                  <c:v>50</c:v>
                </c:pt>
                <c:pt idx="765">
                  <c:v>68</c:v>
                </c:pt>
                <c:pt idx="766">
                  <c:v>82</c:v>
                </c:pt>
                <c:pt idx="767">
                  <c:v>91</c:v>
                </c:pt>
                <c:pt idx="768">
                  <c:v>79</c:v>
                </c:pt>
                <c:pt idx="769">
                  <c:v>86</c:v>
                </c:pt>
                <c:pt idx="770">
                  <c:v>70</c:v>
                </c:pt>
                <c:pt idx="771">
                  <c:v>53</c:v>
                </c:pt>
                <c:pt idx="772">
                  <c:v>75</c:v>
                </c:pt>
                <c:pt idx="773">
                  <c:v>78</c:v>
                </c:pt>
                <c:pt idx="774">
                  <c:v>85</c:v>
                </c:pt>
                <c:pt idx="775">
                  <c:v>116</c:v>
                </c:pt>
                <c:pt idx="776">
                  <c:v>76</c:v>
                </c:pt>
                <c:pt idx="777">
                  <c:v>48</c:v>
                </c:pt>
                <c:pt idx="778">
                  <c:v>79</c:v>
                </c:pt>
                <c:pt idx="779">
                  <c:v>99</c:v>
                </c:pt>
                <c:pt idx="780">
                  <c:v>125</c:v>
                </c:pt>
                <c:pt idx="781">
                  <c:v>56</c:v>
                </c:pt>
                <c:pt idx="782">
                  <c:v>39</c:v>
                </c:pt>
                <c:pt idx="783">
                  <c:v>53</c:v>
                </c:pt>
                <c:pt idx="784">
                  <c:v>61</c:v>
                </c:pt>
                <c:pt idx="785">
                  <c:v>59</c:v>
                </c:pt>
                <c:pt idx="786">
                  <c:v>48</c:v>
                </c:pt>
                <c:pt idx="787">
                  <c:v>99</c:v>
                </c:pt>
                <c:pt idx="788">
                  <c:v>105</c:v>
                </c:pt>
                <c:pt idx="789">
                  <c:v>91</c:v>
                </c:pt>
                <c:pt idx="790">
                  <c:v>78</c:v>
                </c:pt>
                <c:pt idx="791">
                  <c:v>49</c:v>
                </c:pt>
                <c:pt idx="792">
                  <c:v>103</c:v>
                </c:pt>
                <c:pt idx="793">
                  <c:v>80</c:v>
                </c:pt>
                <c:pt idx="803">
                  <c:v>123</c:v>
                </c:pt>
                <c:pt idx="804">
                  <c:v>158</c:v>
                </c:pt>
                <c:pt idx="805">
                  <c:v>52</c:v>
                </c:pt>
                <c:pt idx="806">
                  <c:v>111</c:v>
                </c:pt>
                <c:pt idx="807">
                  <c:v>113</c:v>
                </c:pt>
                <c:pt idx="808">
                  <c:v>135</c:v>
                </c:pt>
                <c:pt idx="809">
                  <c:v>90</c:v>
                </c:pt>
                <c:pt idx="810">
                  <c:v>190</c:v>
                </c:pt>
                <c:pt idx="811">
                  <c:v>280</c:v>
                </c:pt>
                <c:pt idx="812">
                  <c:v>333</c:v>
                </c:pt>
                <c:pt idx="813">
                  <c:v>134</c:v>
                </c:pt>
                <c:pt idx="814">
                  <c:v>159</c:v>
                </c:pt>
                <c:pt idx="815">
                  <c:v>233</c:v>
                </c:pt>
                <c:pt idx="816">
                  <c:v>578</c:v>
                </c:pt>
                <c:pt idx="817">
                  <c:v>240</c:v>
                </c:pt>
                <c:pt idx="818">
                  <c:v>329</c:v>
                </c:pt>
                <c:pt idx="819">
                  <c:v>419</c:v>
                </c:pt>
                <c:pt idx="820">
                  <c:v>246</c:v>
                </c:pt>
                <c:pt idx="821">
                  <c:v>302</c:v>
                </c:pt>
                <c:pt idx="822">
                  <c:v>116</c:v>
                </c:pt>
                <c:pt idx="823">
                  <c:v>133</c:v>
                </c:pt>
                <c:pt idx="824">
                  <c:v>137</c:v>
                </c:pt>
                <c:pt idx="825">
                  <c:v>129</c:v>
                </c:pt>
                <c:pt idx="826">
                  <c:v>143</c:v>
                </c:pt>
                <c:pt idx="827">
                  <c:v>114</c:v>
                </c:pt>
                <c:pt idx="828">
                  <c:v>119</c:v>
                </c:pt>
                <c:pt idx="829">
                  <c:v>61</c:v>
                </c:pt>
                <c:pt idx="830">
                  <c:v>118</c:v>
                </c:pt>
                <c:pt idx="831">
                  <c:v>97</c:v>
                </c:pt>
                <c:pt idx="832">
                  <c:v>78</c:v>
                </c:pt>
                <c:pt idx="833">
                  <c:v>90</c:v>
                </c:pt>
                <c:pt idx="834">
                  <c:v>139</c:v>
                </c:pt>
                <c:pt idx="835">
                  <c:v>110</c:v>
                </c:pt>
                <c:pt idx="836">
                  <c:v>161</c:v>
                </c:pt>
                <c:pt idx="837">
                  <c:v>171</c:v>
                </c:pt>
                <c:pt idx="838">
                  <c:v>122</c:v>
                </c:pt>
                <c:pt idx="839">
                  <c:v>149</c:v>
                </c:pt>
                <c:pt idx="840">
                  <c:v>193</c:v>
                </c:pt>
                <c:pt idx="841">
                  <c:v>133</c:v>
                </c:pt>
                <c:pt idx="842">
                  <c:v>67</c:v>
                </c:pt>
                <c:pt idx="843">
                  <c:v>137</c:v>
                </c:pt>
                <c:pt idx="844">
                  <c:v>175</c:v>
                </c:pt>
                <c:pt idx="845">
                  <c:v>176</c:v>
                </c:pt>
                <c:pt idx="846">
                  <c:v>144</c:v>
                </c:pt>
                <c:pt idx="847">
                  <c:v>163</c:v>
                </c:pt>
                <c:pt idx="848">
                  <c:v>110</c:v>
                </c:pt>
                <c:pt idx="849">
                  <c:v>133</c:v>
                </c:pt>
                <c:pt idx="850">
                  <c:v>69</c:v>
                </c:pt>
                <c:pt idx="851">
                  <c:v>127</c:v>
                </c:pt>
                <c:pt idx="852">
                  <c:v>165</c:v>
                </c:pt>
                <c:pt idx="853">
                  <c:v>131</c:v>
                </c:pt>
                <c:pt idx="854">
                  <c:v>150</c:v>
                </c:pt>
                <c:pt idx="855">
                  <c:v>141</c:v>
                </c:pt>
                <c:pt idx="856">
                  <c:v>98</c:v>
                </c:pt>
                <c:pt idx="857">
                  <c:v>142</c:v>
                </c:pt>
                <c:pt idx="858">
                  <c:v>109</c:v>
                </c:pt>
                <c:pt idx="859">
                  <c:v>155</c:v>
                </c:pt>
                <c:pt idx="860">
                  <c:v>145</c:v>
                </c:pt>
                <c:pt idx="861">
                  <c:v>135</c:v>
                </c:pt>
                <c:pt idx="862">
                  <c:v>111</c:v>
                </c:pt>
                <c:pt idx="863">
                  <c:v>124</c:v>
                </c:pt>
                <c:pt idx="864">
                  <c:v>119</c:v>
                </c:pt>
                <c:pt idx="865">
                  <c:v>111</c:v>
                </c:pt>
                <c:pt idx="866">
                  <c:v>136</c:v>
                </c:pt>
                <c:pt idx="867">
                  <c:v>138</c:v>
                </c:pt>
                <c:pt idx="868">
                  <c:v>123</c:v>
                </c:pt>
                <c:pt idx="869">
                  <c:v>123</c:v>
                </c:pt>
                <c:pt idx="870">
                  <c:v>115</c:v>
                </c:pt>
                <c:pt idx="871">
                  <c:v>159</c:v>
                </c:pt>
                <c:pt idx="872">
                  <c:v>190</c:v>
                </c:pt>
                <c:pt idx="873">
                  <c:v>199</c:v>
                </c:pt>
                <c:pt idx="874">
                  <c:v>217</c:v>
                </c:pt>
                <c:pt idx="875">
                  <c:v>148</c:v>
                </c:pt>
                <c:pt idx="876">
                  <c:v>145</c:v>
                </c:pt>
                <c:pt idx="877">
                  <c:v>127</c:v>
                </c:pt>
                <c:pt idx="878">
                  <c:v>175</c:v>
                </c:pt>
                <c:pt idx="879">
                  <c:v>201</c:v>
                </c:pt>
                <c:pt idx="880">
                  <c:v>179</c:v>
                </c:pt>
                <c:pt idx="881">
                  <c:v>116</c:v>
                </c:pt>
                <c:pt idx="882">
                  <c:v>98</c:v>
                </c:pt>
                <c:pt idx="883">
                  <c:v>147</c:v>
                </c:pt>
                <c:pt idx="884">
                  <c:v>108</c:v>
                </c:pt>
                <c:pt idx="885">
                  <c:v>115</c:v>
                </c:pt>
                <c:pt idx="886">
                  <c:v>130</c:v>
                </c:pt>
                <c:pt idx="887">
                  <c:v>126</c:v>
                </c:pt>
                <c:pt idx="888">
                  <c:v>168</c:v>
                </c:pt>
                <c:pt idx="889">
                  <c:v>146</c:v>
                </c:pt>
                <c:pt idx="890">
                  <c:v>112</c:v>
                </c:pt>
                <c:pt idx="891">
                  <c:v>142</c:v>
                </c:pt>
                <c:pt idx="892">
                  <c:v>109</c:v>
                </c:pt>
                <c:pt idx="893">
                  <c:v>151</c:v>
                </c:pt>
                <c:pt idx="894">
                  <c:v>91</c:v>
                </c:pt>
                <c:pt idx="895">
                  <c:v>150</c:v>
                </c:pt>
                <c:pt idx="896">
                  <c:v>114</c:v>
                </c:pt>
                <c:pt idx="897">
                  <c:v>116</c:v>
                </c:pt>
                <c:pt idx="898">
                  <c:v>129</c:v>
                </c:pt>
                <c:pt idx="899">
                  <c:v>133</c:v>
                </c:pt>
                <c:pt idx="900">
                  <c:v>118</c:v>
                </c:pt>
                <c:pt idx="901">
                  <c:v>132</c:v>
                </c:pt>
                <c:pt idx="902">
                  <c:v>104</c:v>
                </c:pt>
                <c:pt idx="903">
                  <c:v>90</c:v>
                </c:pt>
                <c:pt idx="904">
                  <c:v>108</c:v>
                </c:pt>
                <c:pt idx="905">
                  <c:v>128</c:v>
                </c:pt>
                <c:pt idx="906">
                  <c:v>62</c:v>
                </c:pt>
                <c:pt idx="907">
                  <c:v>115</c:v>
                </c:pt>
                <c:pt idx="908">
                  <c:v>168</c:v>
                </c:pt>
                <c:pt idx="909">
                  <c:v>151</c:v>
                </c:pt>
                <c:pt idx="910">
                  <c:v>141</c:v>
                </c:pt>
                <c:pt idx="911">
                  <c:v>117</c:v>
                </c:pt>
                <c:pt idx="912">
                  <c:v>123</c:v>
                </c:pt>
                <c:pt idx="913">
                  <c:v>125</c:v>
                </c:pt>
                <c:pt idx="914">
                  <c:v>127</c:v>
                </c:pt>
                <c:pt idx="915">
                  <c:v>143</c:v>
                </c:pt>
                <c:pt idx="916">
                  <c:v>131</c:v>
                </c:pt>
                <c:pt idx="917">
                  <c:v>95</c:v>
                </c:pt>
                <c:pt idx="918">
                  <c:v>98</c:v>
                </c:pt>
                <c:pt idx="919">
                  <c:v>99</c:v>
                </c:pt>
                <c:pt idx="920">
                  <c:v>133</c:v>
                </c:pt>
                <c:pt idx="921">
                  <c:v>113</c:v>
                </c:pt>
                <c:pt idx="922">
                  <c:v>84</c:v>
                </c:pt>
                <c:pt idx="923">
                  <c:v>129</c:v>
                </c:pt>
                <c:pt idx="924">
                  <c:v>92</c:v>
                </c:pt>
                <c:pt idx="925">
                  <c:v>113</c:v>
                </c:pt>
                <c:pt idx="926">
                  <c:v>102</c:v>
                </c:pt>
                <c:pt idx="927">
                  <c:v>111</c:v>
                </c:pt>
                <c:pt idx="928">
                  <c:v>119</c:v>
                </c:pt>
                <c:pt idx="929">
                  <c:v>125</c:v>
                </c:pt>
                <c:pt idx="930">
                  <c:v>124</c:v>
                </c:pt>
                <c:pt idx="931">
                  <c:v>93</c:v>
                </c:pt>
                <c:pt idx="932">
                  <c:v>110</c:v>
                </c:pt>
                <c:pt idx="933">
                  <c:v>97</c:v>
                </c:pt>
                <c:pt idx="934">
                  <c:v>101</c:v>
                </c:pt>
                <c:pt idx="935">
                  <c:v>104</c:v>
                </c:pt>
                <c:pt idx="936">
                  <c:v>111</c:v>
                </c:pt>
                <c:pt idx="937">
                  <c:v>103</c:v>
                </c:pt>
                <c:pt idx="938">
                  <c:v>61</c:v>
                </c:pt>
                <c:pt idx="939">
                  <c:v>86</c:v>
                </c:pt>
                <c:pt idx="940">
                  <c:v>105</c:v>
                </c:pt>
                <c:pt idx="941">
                  <c:v>113</c:v>
                </c:pt>
                <c:pt idx="942">
                  <c:v>103</c:v>
                </c:pt>
                <c:pt idx="943">
                  <c:v>105</c:v>
                </c:pt>
                <c:pt idx="944">
                  <c:v>131</c:v>
                </c:pt>
                <c:pt idx="945">
                  <c:v>120</c:v>
                </c:pt>
                <c:pt idx="946">
                  <c:v>87</c:v>
                </c:pt>
                <c:pt idx="947">
                  <c:v>73</c:v>
                </c:pt>
                <c:pt idx="948">
                  <c:v>126</c:v>
                </c:pt>
                <c:pt idx="949">
                  <c:v>111</c:v>
                </c:pt>
                <c:pt idx="950">
                  <c:v>151</c:v>
                </c:pt>
                <c:pt idx="951">
                  <c:v>119</c:v>
                </c:pt>
                <c:pt idx="952">
                  <c:v>84</c:v>
                </c:pt>
                <c:pt idx="953">
                  <c:v>111</c:v>
                </c:pt>
                <c:pt idx="954">
                  <c:v>100</c:v>
                </c:pt>
                <c:pt idx="955">
                  <c:v>122</c:v>
                </c:pt>
                <c:pt idx="956">
                  <c:v>130</c:v>
                </c:pt>
                <c:pt idx="957">
                  <c:v>129</c:v>
                </c:pt>
                <c:pt idx="958">
                  <c:v>113</c:v>
                </c:pt>
                <c:pt idx="959">
                  <c:v>75</c:v>
                </c:pt>
                <c:pt idx="960">
                  <c:v>83</c:v>
                </c:pt>
                <c:pt idx="961">
                  <c:v>88</c:v>
                </c:pt>
                <c:pt idx="962">
                  <c:v>108</c:v>
                </c:pt>
                <c:pt idx="963">
                  <c:v>150</c:v>
                </c:pt>
                <c:pt idx="964">
                  <c:v>101</c:v>
                </c:pt>
                <c:pt idx="965">
                  <c:v>105</c:v>
                </c:pt>
                <c:pt idx="966">
                  <c:v>90</c:v>
                </c:pt>
                <c:pt idx="967">
                  <c:v>114</c:v>
                </c:pt>
                <c:pt idx="968">
                  <c:v>130</c:v>
                </c:pt>
                <c:pt idx="969">
                  <c:v>139</c:v>
                </c:pt>
                <c:pt idx="970">
                  <c:v>100</c:v>
                </c:pt>
                <c:pt idx="971">
                  <c:v>119</c:v>
                </c:pt>
                <c:pt idx="972">
                  <c:v>98</c:v>
                </c:pt>
                <c:pt idx="973">
                  <c:v>97</c:v>
                </c:pt>
                <c:pt idx="974">
                  <c:v>82</c:v>
                </c:pt>
                <c:pt idx="975">
                  <c:v>87</c:v>
                </c:pt>
                <c:pt idx="976">
                  <c:v>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4F-4274-A080-CB253DEDCD42}"/>
            </c:ext>
          </c:extLst>
        </c:ser>
        <c:ser>
          <c:idx val="7"/>
          <c:order val="8"/>
          <c:tx>
            <c:strRef>
              <c:f>DailyData!$M$1</c:f>
              <c:strCache>
                <c:ptCount val="1"/>
                <c:pt idx="0">
                  <c:v>Bikes Out (Against Traffic)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DailyData!$A$2:$A$978</c:f>
              <c:numCache>
                <c:formatCode>[$-F800]dddd\,\ mmmm\ dd\,\ yyyy</c:formatCode>
                <c:ptCount val="977"/>
                <c:pt idx="0">
                  <c:v>43800</c:v>
                </c:pt>
                <c:pt idx="1">
                  <c:v>43801</c:v>
                </c:pt>
                <c:pt idx="2">
                  <c:v>43802</c:v>
                </c:pt>
                <c:pt idx="3">
                  <c:v>43803</c:v>
                </c:pt>
                <c:pt idx="4">
                  <c:v>43804</c:v>
                </c:pt>
                <c:pt idx="5">
                  <c:v>43805</c:v>
                </c:pt>
                <c:pt idx="6">
                  <c:v>43806</c:v>
                </c:pt>
                <c:pt idx="7">
                  <c:v>43807</c:v>
                </c:pt>
                <c:pt idx="8">
                  <c:v>43808</c:v>
                </c:pt>
                <c:pt idx="9">
                  <c:v>43809</c:v>
                </c:pt>
                <c:pt idx="10">
                  <c:v>43810</c:v>
                </c:pt>
                <c:pt idx="11">
                  <c:v>43811</c:v>
                </c:pt>
                <c:pt idx="12">
                  <c:v>43812</c:v>
                </c:pt>
                <c:pt idx="13">
                  <c:v>43813</c:v>
                </c:pt>
                <c:pt idx="14">
                  <c:v>43814</c:v>
                </c:pt>
                <c:pt idx="15">
                  <c:v>43815</c:v>
                </c:pt>
                <c:pt idx="16">
                  <c:v>43816</c:v>
                </c:pt>
                <c:pt idx="17">
                  <c:v>43817</c:v>
                </c:pt>
                <c:pt idx="18">
                  <c:v>43818</c:v>
                </c:pt>
                <c:pt idx="19">
                  <c:v>43819</c:v>
                </c:pt>
                <c:pt idx="20">
                  <c:v>43820</c:v>
                </c:pt>
                <c:pt idx="21">
                  <c:v>43821</c:v>
                </c:pt>
                <c:pt idx="22">
                  <c:v>43822</c:v>
                </c:pt>
                <c:pt idx="23">
                  <c:v>43823</c:v>
                </c:pt>
                <c:pt idx="24">
                  <c:v>43824</c:v>
                </c:pt>
                <c:pt idx="25">
                  <c:v>43825</c:v>
                </c:pt>
                <c:pt idx="26">
                  <c:v>43826</c:v>
                </c:pt>
                <c:pt idx="27">
                  <c:v>43827</c:v>
                </c:pt>
                <c:pt idx="28">
                  <c:v>43828</c:v>
                </c:pt>
                <c:pt idx="29">
                  <c:v>43829</c:v>
                </c:pt>
                <c:pt idx="30">
                  <c:v>43830</c:v>
                </c:pt>
                <c:pt idx="31">
                  <c:v>43831</c:v>
                </c:pt>
                <c:pt idx="32">
                  <c:v>43832</c:v>
                </c:pt>
                <c:pt idx="33">
                  <c:v>43833</c:v>
                </c:pt>
                <c:pt idx="34">
                  <c:v>43834</c:v>
                </c:pt>
                <c:pt idx="35">
                  <c:v>43835</c:v>
                </c:pt>
                <c:pt idx="36">
                  <c:v>43836</c:v>
                </c:pt>
                <c:pt idx="37">
                  <c:v>43837</c:v>
                </c:pt>
                <c:pt idx="38">
                  <c:v>43838</c:v>
                </c:pt>
                <c:pt idx="39">
                  <c:v>43839</c:v>
                </c:pt>
                <c:pt idx="40">
                  <c:v>43840</c:v>
                </c:pt>
                <c:pt idx="41">
                  <c:v>43841</c:v>
                </c:pt>
                <c:pt idx="42">
                  <c:v>43842</c:v>
                </c:pt>
                <c:pt idx="43">
                  <c:v>43843</c:v>
                </c:pt>
                <c:pt idx="44">
                  <c:v>43844</c:v>
                </c:pt>
                <c:pt idx="45">
                  <c:v>43845</c:v>
                </c:pt>
                <c:pt idx="46">
                  <c:v>43846</c:v>
                </c:pt>
                <c:pt idx="47">
                  <c:v>43847</c:v>
                </c:pt>
                <c:pt idx="48">
                  <c:v>43848</c:v>
                </c:pt>
                <c:pt idx="49">
                  <c:v>43849</c:v>
                </c:pt>
                <c:pt idx="50">
                  <c:v>43850</c:v>
                </c:pt>
                <c:pt idx="51">
                  <c:v>43851</c:v>
                </c:pt>
                <c:pt idx="52">
                  <c:v>43852</c:v>
                </c:pt>
                <c:pt idx="53">
                  <c:v>43853</c:v>
                </c:pt>
                <c:pt idx="54">
                  <c:v>43854</c:v>
                </c:pt>
                <c:pt idx="55">
                  <c:v>43855</c:v>
                </c:pt>
                <c:pt idx="56">
                  <c:v>43856</c:v>
                </c:pt>
                <c:pt idx="57">
                  <c:v>43857</c:v>
                </c:pt>
                <c:pt idx="58">
                  <c:v>43858</c:v>
                </c:pt>
                <c:pt idx="59">
                  <c:v>43859</c:v>
                </c:pt>
                <c:pt idx="60">
                  <c:v>43860</c:v>
                </c:pt>
                <c:pt idx="61">
                  <c:v>43861</c:v>
                </c:pt>
                <c:pt idx="62">
                  <c:v>43862</c:v>
                </c:pt>
                <c:pt idx="63">
                  <c:v>43863</c:v>
                </c:pt>
                <c:pt idx="64">
                  <c:v>43864</c:v>
                </c:pt>
                <c:pt idx="65">
                  <c:v>43865</c:v>
                </c:pt>
                <c:pt idx="66">
                  <c:v>43866</c:v>
                </c:pt>
                <c:pt idx="67">
                  <c:v>43867</c:v>
                </c:pt>
                <c:pt idx="68">
                  <c:v>43868</c:v>
                </c:pt>
                <c:pt idx="69">
                  <c:v>43869</c:v>
                </c:pt>
                <c:pt idx="70">
                  <c:v>43870</c:v>
                </c:pt>
                <c:pt idx="71">
                  <c:v>43871</c:v>
                </c:pt>
                <c:pt idx="72">
                  <c:v>43872</c:v>
                </c:pt>
                <c:pt idx="73">
                  <c:v>43873</c:v>
                </c:pt>
                <c:pt idx="74">
                  <c:v>43874</c:v>
                </c:pt>
                <c:pt idx="75">
                  <c:v>43875</c:v>
                </c:pt>
                <c:pt idx="76">
                  <c:v>43876</c:v>
                </c:pt>
                <c:pt idx="77">
                  <c:v>43877</c:v>
                </c:pt>
                <c:pt idx="78">
                  <c:v>43878</c:v>
                </c:pt>
                <c:pt idx="79">
                  <c:v>43879</c:v>
                </c:pt>
                <c:pt idx="80">
                  <c:v>43880</c:v>
                </c:pt>
                <c:pt idx="81">
                  <c:v>43881</c:v>
                </c:pt>
                <c:pt idx="82">
                  <c:v>43882</c:v>
                </c:pt>
                <c:pt idx="83">
                  <c:v>43883</c:v>
                </c:pt>
                <c:pt idx="84">
                  <c:v>43884</c:v>
                </c:pt>
                <c:pt idx="85">
                  <c:v>43885</c:v>
                </c:pt>
                <c:pt idx="86">
                  <c:v>43886</c:v>
                </c:pt>
                <c:pt idx="87">
                  <c:v>43887</c:v>
                </c:pt>
                <c:pt idx="88">
                  <c:v>43888</c:v>
                </c:pt>
                <c:pt idx="89">
                  <c:v>43889</c:v>
                </c:pt>
                <c:pt idx="90">
                  <c:v>43890</c:v>
                </c:pt>
                <c:pt idx="91">
                  <c:v>43891</c:v>
                </c:pt>
                <c:pt idx="92">
                  <c:v>43892</c:v>
                </c:pt>
                <c:pt idx="93">
                  <c:v>43893</c:v>
                </c:pt>
                <c:pt idx="94">
                  <c:v>43894</c:v>
                </c:pt>
                <c:pt idx="95">
                  <c:v>43895</c:v>
                </c:pt>
                <c:pt idx="96">
                  <c:v>43896</c:v>
                </c:pt>
                <c:pt idx="97">
                  <c:v>43897</c:v>
                </c:pt>
                <c:pt idx="98">
                  <c:v>43898</c:v>
                </c:pt>
                <c:pt idx="99">
                  <c:v>43899</c:v>
                </c:pt>
                <c:pt idx="100">
                  <c:v>43900</c:v>
                </c:pt>
                <c:pt idx="101">
                  <c:v>43901</c:v>
                </c:pt>
                <c:pt idx="102">
                  <c:v>43902</c:v>
                </c:pt>
                <c:pt idx="103">
                  <c:v>43903</c:v>
                </c:pt>
                <c:pt idx="104">
                  <c:v>43904</c:v>
                </c:pt>
                <c:pt idx="105">
                  <c:v>43905</c:v>
                </c:pt>
                <c:pt idx="106">
                  <c:v>43906</c:v>
                </c:pt>
                <c:pt idx="107">
                  <c:v>43907</c:v>
                </c:pt>
                <c:pt idx="108">
                  <c:v>43908</c:v>
                </c:pt>
                <c:pt idx="109">
                  <c:v>43909</c:v>
                </c:pt>
                <c:pt idx="110">
                  <c:v>43910</c:v>
                </c:pt>
                <c:pt idx="111">
                  <c:v>43911</c:v>
                </c:pt>
                <c:pt idx="112">
                  <c:v>43912</c:v>
                </c:pt>
                <c:pt idx="113">
                  <c:v>43913</c:v>
                </c:pt>
                <c:pt idx="114">
                  <c:v>43914</c:v>
                </c:pt>
                <c:pt idx="115">
                  <c:v>43915</c:v>
                </c:pt>
                <c:pt idx="116">
                  <c:v>43916</c:v>
                </c:pt>
                <c:pt idx="117">
                  <c:v>43917</c:v>
                </c:pt>
                <c:pt idx="118">
                  <c:v>43918</c:v>
                </c:pt>
                <c:pt idx="119">
                  <c:v>43919</c:v>
                </c:pt>
                <c:pt idx="120">
                  <c:v>43920</c:v>
                </c:pt>
                <c:pt idx="121">
                  <c:v>43921</c:v>
                </c:pt>
                <c:pt idx="122">
                  <c:v>43922</c:v>
                </c:pt>
                <c:pt idx="123">
                  <c:v>43923</c:v>
                </c:pt>
                <c:pt idx="124">
                  <c:v>43924</c:v>
                </c:pt>
                <c:pt idx="125">
                  <c:v>43925</c:v>
                </c:pt>
                <c:pt idx="126">
                  <c:v>43926</c:v>
                </c:pt>
                <c:pt idx="127">
                  <c:v>43927</c:v>
                </c:pt>
                <c:pt idx="128">
                  <c:v>43928</c:v>
                </c:pt>
                <c:pt idx="129">
                  <c:v>43929</c:v>
                </c:pt>
                <c:pt idx="130">
                  <c:v>43930</c:v>
                </c:pt>
                <c:pt idx="131">
                  <c:v>43931</c:v>
                </c:pt>
                <c:pt idx="132">
                  <c:v>43932</c:v>
                </c:pt>
                <c:pt idx="133">
                  <c:v>43933</c:v>
                </c:pt>
                <c:pt idx="134">
                  <c:v>43934</c:v>
                </c:pt>
                <c:pt idx="135">
                  <c:v>43935</c:v>
                </c:pt>
                <c:pt idx="136">
                  <c:v>43936</c:v>
                </c:pt>
                <c:pt idx="137">
                  <c:v>43937</c:v>
                </c:pt>
                <c:pt idx="138">
                  <c:v>43938</c:v>
                </c:pt>
                <c:pt idx="139">
                  <c:v>43939</c:v>
                </c:pt>
                <c:pt idx="140">
                  <c:v>43940</c:v>
                </c:pt>
                <c:pt idx="141">
                  <c:v>43941</c:v>
                </c:pt>
                <c:pt idx="142">
                  <c:v>43942</c:v>
                </c:pt>
                <c:pt idx="143">
                  <c:v>43943</c:v>
                </c:pt>
                <c:pt idx="144">
                  <c:v>43944</c:v>
                </c:pt>
                <c:pt idx="145">
                  <c:v>43945</c:v>
                </c:pt>
                <c:pt idx="146">
                  <c:v>43946</c:v>
                </c:pt>
                <c:pt idx="147">
                  <c:v>43947</c:v>
                </c:pt>
                <c:pt idx="148">
                  <c:v>43948</c:v>
                </c:pt>
                <c:pt idx="149">
                  <c:v>43949</c:v>
                </c:pt>
                <c:pt idx="150">
                  <c:v>43950</c:v>
                </c:pt>
                <c:pt idx="151">
                  <c:v>43951</c:v>
                </c:pt>
                <c:pt idx="152">
                  <c:v>43952</c:v>
                </c:pt>
                <c:pt idx="153">
                  <c:v>43953</c:v>
                </c:pt>
                <c:pt idx="154">
                  <c:v>43954</c:v>
                </c:pt>
                <c:pt idx="155">
                  <c:v>43955</c:v>
                </c:pt>
                <c:pt idx="156">
                  <c:v>43956</c:v>
                </c:pt>
                <c:pt idx="157">
                  <c:v>43957</c:v>
                </c:pt>
                <c:pt idx="158">
                  <c:v>43958</c:v>
                </c:pt>
                <c:pt idx="159">
                  <c:v>43959</c:v>
                </c:pt>
                <c:pt idx="160">
                  <c:v>43960</c:v>
                </c:pt>
                <c:pt idx="161">
                  <c:v>43961</c:v>
                </c:pt>
                <c:pt idx="162">
                  <c:v>43962</c:v>
                </c:pt>
                <c:pt idx="163">
                  <c:v>43963</c:v>
                </c:pt>
                <c:pt idx="164">
                  <c:v>43964</c:v>
                </c:pt>
                <c:pt idx="165">
                  <c:v>43965</c:v>
                </c:pt>
                <c:pt idx="166">
                  <c:v>43966</c:v>
                </c:pt>
                <c:pt idx="167">
                  <c:v>43967</c:v>
                </c:pt>
                <c:pt idx="168">
                  <c:v>43968</c:v>
                </c:pt>
                <c:pt idx="169">
                  <c:v>43969</c:v>
                </c:pt>
                <c:pt idx="170">
                  <c:v>43970</c:v>
                </c:pt>
                <c:pt idx="171">
                  <c:v>43971</c:v>
                </c:pt>
                <c:pt idx="172">
                  <c:v>43972</c:v>
                </c:pt>
                <c:pt idx="173">
                  <c:v>43973</c:v>
                </c:pt>
                <c:pt idx="174">
                  <c:v>43974</c:v>
                </c:pt>
                <c:pt idx="175">
                  <c:v>43975</c:v>
                </c:pt>
                <c:pt idx="176">
                  <c:v>43976</c:v>
                </c:pt>
                <c:pt idx="177">
                  <c:v>43977</c:v>
                </c:pt>
                <c:pt idx="178">
                  <c:v>43978</c:v>
                </c:pt>
                <c:pt idx="179">
                  <c:v>43979</c:v>
                </c:pt>
                <c:pt idx="180">
                  <c:v>43980</c:v>
                </c:pt>
                <c:pt idx="181">
                  <c:v>43981</c:v>
                </c:pt>
                <c:pt idx="182">
                  <c:v>43982</c:v>
                </c:pt>
                <c:pt idx="183">
                  <c:v>43983</c:v>
                </c:pt>
                <c:pt idx="184">
                  <c:v>43984</c:v>
                </c:pt>
                <c:pt idx="185">
                  <c:v>43985</c:v>
                </c:pt>
                <c:pt idx="186">
                  <c:v>43986</c:v>
                </c:pt>
                <c:pt idx="187">
                  <c:v>43987</c:v>
                </c:pt>
                <c:pt idx="188">
                  <c:v>43988</c:v>
                </c:pt>
                <c:pt idx="189">
                  <c:v>43989</c:v>
                </c:pt>
                <c:pt idx="190">
                  <c:v>43990</c:v>
                </c:pt>
                <c:pt idx="191">
                  <c:v>43991</c:v>
                </c:pt>
                <c:pt idx="192">
                  <c:v>43992</c:v>
                </c:pt>
                <c:pt idx="193">
                  <c:v>43993</c:v>
                </c:pt>
                <c:pt idx="194">
                  <c:v>43994</c:v>
                </c:pt>
                <c:pt idx="195">
                  <c:v>43995</c:v>
                </c:pt>
                <c:pt idx="196">
                  <c:v>43996</c:v>
                </c:pt>
                <c:pt idx="197">
                  <c:v>43997</c:v>
                </c:pt>
                <c:pt idx="198">
                  <c:v>43998</c:v>
                </c:pt>
                <c:pt idx="199">
                  <c:v>43999</c:v>
                </c:pt>
                <c:pt idx="200">
                  <c:v>44000</c:v>
                </c:pt>
                <c:pt idx="201">
                  <c:v>44001</c:v>
                </c:pt>
                <c:pt idx="202">
                  <c:v>44002</c:v>
                </c:pt>
                <c:pt idx="203">
                  <c:v>44003</c:v>
                </c:pt>
                <c:pt idx="204">
                  <c:v>44004</c:v>
                </c:pt>
                <c:pt idx="205">
                  <c:v>44005</c:v>
                </c:pt>
                <c:pt idx="206">
                  <c:v>44006</c:v>
                </c:pt>
                <c:pt idx="207">
                  <c:v>44007</c:v>
                </c:pt>
                <c:pt idx="208">
                  <c:v>44008</c:v>
                </c:pt>
                <c:pt idx="209">
                  <c:v>44009</c:v>
                </c:pt>
                <c:pt idx="210">
                  <c:v>44010</c:v>
                </c:pt>
                <c:pt idx="211">
                  <c:v>44011</c:v>
                </c:pt>
                <c:pt idx="212">
                  <c:v>44012</c:v>
                </c:pt>
                <c:pt idx="213">
                  <c:v>44013</c:v>
                </c:pt>
                <c:pt idx="214">
                  <c:v>44014</c:v>
                </c:pt>
                <c:pt idx="215">
                  <c:v>44015</c:v>
                </c:pt>
                <c:pt idx="216">
                  <c:v>44016</c:v>
                </c:pt>
                <c:pt idx="217">
                  <c:v>44017</c:v>
                </c:pt>
                <c:pt idx="218">
                  <c:v>44018</c:v>
                </c:pt>
                <c:pt idx="219">
                  <c:v>44019</c:v>
                </c:pt>
                <c:pt idx="220">
                  <c:v>44020</c:v>
                </c:pt>
                <c:pt idx="221">
                  <c:v>44021</c:v>
                </c:pt>
                <c:pt idx="222">
                  <c:v>44022</c:v>
                </c:pt>
                <c:pt idx="223">
                  <c:v>44023</c:v>
                </c:pt>
                <c:pt idx="224">
                  <c:v>44024</c:v>
                </c:pt>
                <c:pt idx="225">
                  <c:v>44025</c:v>
                </c:pt>
                <c:pt idx="226">
                  <c:v>44026</c:v>
                </c:pt>
                <c:pt idx="227">
                  <c:v>44027</c:v>
                </c:pt>
                <c:pt idx="228">
                  <c:v>44028</c:v>
                </c:pt>
                <c:pt idx="229">
                  <c:v>44029</c:v>
                </c:pt>
                <c:pt idx="230">
                  <c:v>44030</c:v>
                </c:pt>
                <c:pt idx="231">
                  <c:v>44031</c:v>
                </c:pt>
                <c:pt idx="232">
                  <c:v>44032</c:v>
                </c:pt>
                <c:pt idx="233">
                  <c:v>44033</c:v>
                </c:pt>
                <c:pt idx="234">
                  <c:v>44034</c:v>
                </c:pt>
                <c:pt idx="235">
                  <c:v>44035</c:v>
                </c:pt>
                <c:pt idx="236">
                  <c:v>44036</c:v>
                </c:pt>
                <c:pt idx="237">
                  <c:v>44037</c:v>
                </c:pt>
                <c:pt idx="238">
                  <c:v>44038</c:v>
                </c:pt>
                <c:pt idx="239">
                  <c:v>44039</c:v>
                </c:pt>
                <c:pt idx="240">
                  <c:v>44040</c:v>
                </c:pt>
                <c:pt idx="241">
                  <c:v>44041</c:v>
                </c:pt>
                <c:pt idx="242">
                  <c:v>44042</c:v>
                </c:pt>
                <c:pt idx="243">
                  <c:v>44043</c:v>
                </c:pt>
                <c:pt idx="244">
                  <c:v>44044</c:v>
                </c:pt>
                <c:pt idx="245">
                  <c:v>44045</c:v>
                </c:pt>
                <c:pt idx="246">
                  <c:v>44046</c:v>
                </c:pt>
                <c:pt idx="247">
                  <c:v>44047</c:v>
                </c:pt>
                <c:pt idx="248">
                  <c:v>44048</c:v>
                </c:pt>
                <c:pt idx="249">
                  <c:v>44049</c:v>
                </c:pt>
                <c:pt idx="250">
                  <c:v>44050</c:v>
                </c:pt>
                <c:pt idx="251">
                  <c:v>44051</c:v>
                </c:pt>
                <c:pt idx="252">
                  <c:v>44052</c:v>
                </c:pt>
                <c:pt idx="253">
                  <c:v>44053</c:v>
                </c:pt>
                <c:pt idx="254">
                  <c:v>44054</c:v>
                </c:pt>
                <c:pt idx="255">
                  <c:v>44055</c:v>
                </c:pt>
                <c:pt idx="256">
                  <c:v>44056</c:v>
                </c:pt>
                <c:pt idx="257">
                  <c:v>44057</c:v>
                </c:pt>
                <c:pt idx="258">
                  <c:v>44058</c:v>
                </c:pt>
                <c:pt idx="259">
                  <c:v>44059</c:v>
                </c:pt>
                <c:pt idx="260">
                  <c:v>44060</c:v>
                </c:pt>
                <c:pt idx="261">
                  <c:v>44061</c:v>
                </c:pt>
                <c:pt idx="262">
                  <c:v>44062</c:v>
                </c:pt>
                <c:pt idx="263">
                  <c:v>44063</c:v>
                </c:pt>
                <c:pt idx="264">
                  <c:v>44064</c:v>
                </c:pt>
                <c:pt idx="265">
                  <c:v>44065</c:v>
                </c:pt>
                <c:pt idx="266">
                  <c:v>44066</c:v>
                </c:pt>
                <c:pt idx="267">
                  <c:v>44067</c:v>
                </c:pt>
                <c:pt idx="268">
                  <c:v>44068</c:v>
                </c:pt>
                <c:pt idx="269">
                  <c:v>44069</c:v>
                </c:pt>
                <c:pt idx="270">
                  <c:v>44070</c:v>
                </c:pt>
                <c:pt idx="271">
                  <c:v>44071</c:v>
                </c:pt>
                <c:pt idx="272">
                  <c:v>44072</c:v>
                </c:pt>
                <c:pt idx="273">
                  <c:v>44073</c:v>
                </c:pt>
                <c:pt idx="274">
                  <c:v>44074</c:v>
                </c:pt>
                <c:pt idx="275">
                  <c:v>44075</c:v>
                </c:pt>
                <c:pt idx="276">
                  <c:v>44076</c:v>
                </c:pt>
                <c:pt idx="277">
                  <c:v>44077</c:v>
                </c:pt>
                <c:pt idx="278">
                  <c:v>44078</c:v>
                </c:pt>
                <c:pt idx="279">
                  <c:v>44079</c:v>
                </c:pt>
                <c:pt idx="280">
                  <c:v>44080</c:v>
                </c:pt>
                <c:pt idx="281">
                  <c:v>44081</c:v>
                </c:pt>
                <c:pt idx="282">
                  <c:v>44082</c:v>
                </c:pt>
                <c:pt idx="283">
                  <c:v>44083</c:v>
                </c:pt>
                <c:pt idx="284">
                  <c:v>44084</c:v>
                </c:pt>
                <c:pt idx="285">
                  <c:v>44085</c:v>
                </c:pt>
                <c:pt idx="286">
                  <c:v>44086</c:v>
                </c:pt>
                <c:pt idx="287">
                  <c:v>44087</c:v>
                </c:pt>
                <c:pt idx="288">
                  <c:v>44088</c:v>
                </c:pt>
                <c:pt idx="289">
                  <c:v>44089</c:v>
                </c:pt>
                <c:pt idx="290">
                  <c:v>44090</c:v>
                </c:pt>
                <c:pt idx="291">
                  <c:v>44091</c:v>
                </c:pt>
                <c:pt idx="292">
                  <c:v>44092</c:v>
                </c:pt>
                <c:pt idx="293">
                  <c:v>44093</c:v>
                </c:pt>
                <c:pt idx="294">
                  <c:v>44094</c:v>
                </c:pt>
                <c:pt idx="295">
                  <c:v>44095</c:v>
                </c:pt>
                <c:pt idx="296">
                  <c:v>44096</c:v>
                </c:pt>
                <c:pt idx="297">
                  <c:v>44097</c:v>
                </c:pt>
                <c:pt idx="298">
                  <c:v>44098</c:v>
                </c:pt>
                <c:pt idx="299">
                  <c:v>44099</c:v>
                </c:pt>
                <c:pt idx="300">
                  <c:v>44100</c:v>
                </c:pt>
                <c:pt idx="301">
                  <c:v>44101</c:v>
                </c:pt>
                <c:pt idx="302">
                  <c:v>44102</c:v>
                </c:pt>
                <c:pt idx="303">
                  <c:v>44103</c:v>
                </c:pt>
                <c:pt idx="304">
                  <c:v>44104</c:v>
                </c:pt>
                <c:pt idx="305">
                  <c:v>44105</c:v>
                </c:pt>
                <c:pt idx="306">
                  <c:v>44106</c:v>
                </c:pt>
                <c:pt idx="307">
                  <c:v>44107</c:v>
                </c:pt>
                <c:pt idx="308">
                  <c:v>44108</c:v>
                </c:pt>
                <c:pt idx="309">
                  <c:v>44109</c:v>
                </c:pt>
                <c:pt idx="310">
                  <c:v>44110</c:v>
                </c:pt>
                <c:pt idx="311">
                  <c:v>44111</c:v>
                </c:pt>
                <c:pt idx="312">
                  <c:v>44112</c:v>
                </c:pt>
                <c:pt idx="313">
                  <c:v>44113</c:v>
                </c:pt>
                <c:pt idx="314">
                  <c:v>44114</c:v>
                </c:pt>
                <c:pt idx="315">
                  <c:v>44115</c:v>
                </c:pt>
                <c:pt idx="316">
                  <c:v>44116</c:v>
                </c:pt>
                <c:pt idx="317">
                  <c:v>44117</c:v>
                </c:pt>
                <c:pt idx="318">
                  <c:v>44118</c:v>
                </c:pt>
                <c:pt idx="319">
                  <c:v>44119</c:v>
                </c:pt>
                <c:pt idx="320">
                  <c:v>44120</c:v>
                </c:pt>
                <c:pt idx="321">
                  <c:v>44121</c:v>
                </c:pt>
                <c:pt idx="322">
                  <c:v>44122</c:v>
                </c:pt>
                <c:pt idx="323">
                  <c:v>44123</c:v>
                </c:pt>
                <c:pt idx="324">
                  <c:v>44124</c:v>
                </c:pt>
                <c:pt idx="325">
                  <c:v>44125</c:v>
                </c:pt>
                <c:pt idx="326">
                  <c:v>44126</c:v>
                </c:pt>
                <c:pt idx="327">
                  <c:v>44127</c:v>
                </c:pt>
                <c:pt idx="328">
                  <c:v>44128</c:v>
                </c:pt>
                <c:pt idx="329">
                  <c:v>44129</c:v>
                </c:pt>
                <c:pt idx="330">
                  <c:v>44130</c:v>
                </c:pt>
                <c:pt idx="331">
                  <c:v>44131</c:v>
                </c:pt>
                <c:pt idx="332">
                  <c:v>44132</c:v>
                </c:pt>
                <c:pt idx="333">
                  <c:v>44133</c:v>
                </c:pt>
                <c:pt idx="334">
                  <c:v>44134</c:v>
                </c:pt>
                <c:pt idx="335">
                  <c:v>44135</c:v>
                </c:pt>
                <c:pt idx="336">
                  <c:v>44136</c:v>
                </c:pt>
                <c:pt idx="337">
                  <c:v>44137</c:v>
                </c:pt>
                <c:pt idx="338">
                  <c:v>44138</c:v>
                </c:pt>
                <c:pt idx="339">
                  <c:v>44139</c:v>
                </c:pt>
                <c:pt idx="340">
                  <c:v>44140</c:v>
                </c:pt>
                <c:pt idx="341">
                  <c:v>44141</c:v>
                </c:pt>
                <c:pt idx="342">
                  <c:v>44142</c:v>
                </c:pt>
                <c:pt idx="343">
                  <c:v>44143</c:v>
                </c:pt>
                <c:pt idx="344">
                  <c:v>44144</c:v>
                </c:pt>
                <c:pt idx="345">
                  <c:v>44145</c:v>
                </c:pt>
                <c:pt idx="346">
                  <c:v>44146</c:v>
                </c:pt>
                <c:pt idx="347">
                  <c:v>44147</c:v>
                </c:pt>
                <c:pt idx="348">
                  <c:v>44148</c:v>
                </c:pt>
                <c:pt idx="349">
                  <c:v>44149</c:v>
                </c:pt>
                <c:pt idx="350">
                  <c:v>44150</c:v>
                </c:pt>
                <c:pt idx="351">
                  <c:v>44151</c:v>
                </c:pt>
                <c:pt idx="352">
                  <c:v>44152</c:v>
                </c:pt>
                <c:pt idx="353">
                  <c:v>44153</c:v>
                </c:pt>
                <c:pt idx="354">
                  <c:v>44154</c:v>
                </c:pt>
                <c:pt idx="355">
                  <c:v>44155</c:v>
                </c:pt>
                <c:pt idx="356">
                  <c:v>44156</c:v>
                </c:pt>
                <c:pt idx="357">
                  <c:v>44157</c:v>
                </c:pt>
                <c:pt idx="358">
                  <c:v>44158</c:v>
                </c:pt>
                <c:pt idx="359">
                  <c:v>44159</c:v>
                </c:pt>
                <c:pt idx="360">
                  <c:v>44160</c:v>
                </c:pt>
                <c:pt idx="361">
                  <c:v>44161</c:v>
                </c:pt>
                <c:pt idx="362">
                  <c:v>44162</c:v>
                </c:pt>
                <c:pt idx="363">
                  <c:v>44163</c:v>
                </c:pt>
                <c:pt idx="364">
                  <c:v>44164</c:v>
                </c:pt>
                <c:pt idx="365">
                  <c:v>44165</c:v>
                </c:pt>
                <c:pt idx="366">
                  <c:v>44166</c:v>
                </c:pt>
                <c:pt idx="367">
                  <c:v>44167</c:v>
                </c:pt>
                <c:pt idx="368">
                  <c:v>44168</c:v>
                </c:pt>
                <c:pt idx="369">
                  <c:v>44169</c:v>
                </c:pt>
                <c:pt idx="370">
                  <c:v>44170</c:v>
                </c:pt>
                <c:pt idx="371">
                  <c:v>44171</c:v>
                </c:pt>
                <c:pt idx="372">
                  <c:v>44172</c:v>
                </c:pt>
                <c:pt idx="373">
                  <c:v>44173</c:v>
                </c:pt>
                <c:pt idx="374">
                  <c:v>44174</c:v>
                </c:pt>
                <c:pt idx="375">
                  <c:v>44175</c:v>
                </c:pt>
                <c:pt idx="376">
                  <c:v>44176</c:v>
                </c:pt>
                <c:pt idx="377">
                  <c:v>44177</c:v>
                </c:pt>
                <c:pt idx="378">
                  <c:v>44178</c:v>
                </c:pt>
                <c:pt idx="379">
                  <c:v>44179</c:v>
                </c:pt>
                <c:pt idx="380">
                  <c:v>44180</c:v>
                </c:pt>
                <c:pt idx="381">
                  <c:v>44181</c:v>
                </c:pt>
                <c:pt idx="382">
                  <c:v>44182</c:v>
                </c:pt>
                <c:pt idx="383">
                  <c:v>44183</c:v>
                </c:pt>
                <c:pt idx="384">
                  <c:v>44184</c:v>
                </c:pt>
                <c:pt idx="385">
                  <c:v>44185</c:v>
                </c:pt>
                <c:pt idx="386">
                  <c:v>44186</c:v>
                </c:pt>
                <c:pt idx="387">
                  <c:v>44187</c:v>
                </c:pt>
                <c:pt idx="388">
                  <c:v>44188</c:v>
                </c:pt>
                <c:pt idx="389">
                  <c:v>44189</c:v>
                </c:pt>
                <c:pt idx="390">
                  <c:v>44190</c:v>
                </c:pt>
                <c:pt idx="391">
                  <c:v>44191</c:v>
                </c:pt>
                <c:pt idx="392">
                  <c:v>44192</c:v>
                </c:pt>
                <c:pt idx="393">
                  <c:v>44193</c:v>
                </c:pt>
                <c:pt idx="394">
                  <c:v>44194</c:v>
                </c:pt>
                <c:pt idx="395">
                  <c:v>44195</c:v>
                </c:pt>
                <c:pt idx="396">
                  <c:v>44196</c:v>
                </c:pt>
                <c:pt idx="397">
                  <c:v>44197</c:v>
                </c:pt>
                <c:pt idx="398">
                  <c:v>44198</c:v>
                </c:pt>
                <c:pt idx="399">
                  <c:v>44199</c:v>
                </c:pt>
                <c:pt idx="400">
                  <c:v>44200</c:v>
                </c:pt>
                <c:pt idx="401">
                  <c:v>44201</c:v>
                </c:pt>
                <c:pt idx="402">
                  <c:v>44202</c:v>
                </c:pt>
                <c:pt idx="403">
                  <c:v>44203</c:v>
                </c:pt>
                <c:pt idx="404">
                  <c:v>44204</c:v>
                </c:pt>
                <c:pt idx="405">
                  <c:v>44205</c:v>
                </c:pt>
                <c:pt idx="406">
                  <c:v>44206</c:v>
                </c:pt>
                <c:pt idx="407">
                  <c:v>44207</c:v>
                </c:pt>
                <c:pt idx="408">
                  <c:v>44208</c:v>
                </c:pt>
                <c:pt idx="409">
                  <c:v>44209</c:v>
                </c:pt>
                <c:pt idx="410">
                  <c:v>44210</c:v>
                </c:pt>
                <c:pt idx="411">
                  <c:v>44211</c:v>
                </c:pt>
                <c:pt idx="412">
                  <c:v>44212</c:v>
                </c:pt>
                <c:pt idx="413">
                  <c:v>44213</c:v>
                </c:pt>
                <c:pt idx="414">
                  <c:v>44214</c:v>
                </c:pt>
                <c:pt idx="415">
                  <c:v>44215</c:v>
                </c:pt>
                <c:pt idx="416">
                  <c:v>44216</c:v>
                </c:pt>
                <c:pt idx="417">
                  <c:v>44217</c:v>
                </c:pt>
                <c:pt idx="418">
                  <c:v>44218</c:v>
                </c:pt>
                <c:pt idx="419">
                  <c:v>44219</c:v>
                </c:pt>
                <c:pt idx="420">
                  <c:v>44220</c:v>
                </c:pt>
                <c:pt idx="421">
                  <c:v>44221</c:v>
                </c:pt>
                <c:pt idx="422">
                  <c:v>44222</c:v>
                </c:pt>
                <c:pt idx="423">
                  <c:v>44223</c:v>
                </c:pt>
                <c:pt idx="424">
                  <c:v>44224</c:v>
                </c:pt>
                <c:pt idx="425">
                  <c:v>44225</c:v>
                </c:pt>
                <c:pt idx="426">
                  <c:v>44226</c:v>
                </c:pt>
                <c:pt idx="427">
                  <c:v>44227</c:v>
                </c:pt>
                <c:pt idx="428">
                  <c:v>44228</c:v>
                </c:pt>
                <c:pt idx="429">
                  <c:v>44229</c:v>
                </c:pt>
                <c:pt idx="430">
                  <c:v>44230</c:v>
                </c:pt>
                <c:pt idx="431">
                  <c:v>44231</c:v>
                </c:pt>
                <c:pt idx="432">
                  <c:v>44232</c:v>
                </c:pt>
                <c:pt idx="433">
                  <c:v>44233</c:v>
                </c:pt>
                <c:pt idx="434">
                  <c:v>44234</c:v>
                </c:pt>
                <c:pt idx="435">
                  <c:v>44235</c:v>
                </c:pt>
                <c:pt idx="436">
                  <c:v>44236</c:v>
                </c:pt>
                <c:pt idx="437">
                  <c:v>44237</c:v>
                </c:pt>
                <c:pt idx="438">
                  <c:v>44238</c:v>
                </c:pt>
                <c:pt idx="439">
                  <c:v>44239</c:v>
                </c:pt>
                <c:pt idx="440">
                  <c:v>44240</c:v>
                </c:pt>
                <c:pt idx="441">
                  <c:v>44241</c:v>
                </c:pt>
                <c:pt idx="442">
                  <c:v>44242</c:v>
                </c:pt>
                <c:pt idx="443">
                  <c:v>44243</c:v>
                </c:pt>
                <c:pt idx="444">
                  <c:v>44244</c:v>
                </c:pt>
                <c:pt idx="445">
                  <c:v>44245</c:v>
                </c:pt>
                <c:pt idx="446">
                  <c:v>44246</c:v>
                </c:pt>
                <c:pt idx="447">
                  <c:v>44247</c:v>
                </c:pt>
                <c:pt idx="448">
                  <c:v>44248</c:v>
                </c:pt>
                <c:pt idx="449">
                  <c:v>44249</c:v>
                </c:pt>
                <c:pt idx="450">
                  <c:v>44250</c:v>
                </c:pt>
                <c:pt idx="451">
                  <c:v>44251</c:v>
                </c:pt>
                <c:pt idx="452">
                  <c:v>44252</c:v>
                </c:pt>
                <c:pt idx="453">
                  <c:v>44253</c:v>
                </c:pt>
                <c:pt idx="454">
                  <c:v>44254</c:v>
                </c:pt>
                <c:pt idx="455">
                  <c:v>44255</c:v>
                </c:pt>
                <c:pt idx="456">
                  <c:v>44256</c:v>
                </c:pt>
                <c:pt idx="457">
                  <c:v>44257</c:v>
                </c:pt>
                <c:pt idx="458">
                  <c:v>44258</c:v>
                </c:pt>
                <c:pt idx="459">
                  <c:v>44259</c:v>
                </c:pt>
                <c:pt idx="460">
                  <c:v>44260</c:v>
                </c:pt>
                <c:pt idx="461">
                  <c:v>44261</c:v>
                </c:pt>
                <c:pt idx="462">
                  <c:v>44262</c:v>
                </c:pt>
                <c:pt idx="463">
                  <c:v>44263</c:v>
                </c:pt>
                <c:pt idx="464">
                  <c:v>44264</c:v>
                </c:pt>
                <c:pt idx="465">
                  <c:v>44265</c:v>
                </c:pt>
                <c:pt idx="466">
                  <c:v>44266</c:v>
                </c:pt>
                <c:pt idx="467">
                  <c:v>44267</c:v>
                </c:pt>
                <c:pt idx="468">
                  <c:v>44268</c:v>
                </c:pt>
                <c:pt idx="469">
                  <c:v>44269</c:v>
                </c:pt>
                <c:pt idx="470">
                  <c:v>44270</c:v>
                </c:pt>
                <c:pt idx="471">
                  <c:v>44271</c:v>
                </c:pt>
                <c:pt idx="472">
                  <c:v>44272</c:v>
                </c:pt>
                <c:pt idx="473">
                  <c:v>44273</c:v>
                </c:pt>
                <c:pt idx="474">
                  <c:v>44274</c:v>
                </c:pt>
                <c:pt idx="475">
                  <c:v>44275</c:v>
                </c:pt>
                <c:pt idx="476">
                  <c:v>44276</c:v>
                </c:pt>
                <c:pt idx="477">
                  <c:v>44277</c:v>
                </c:pt>
                <c:pt idx="478">
                  <c:v>44278</c:v>
                </c:pt>
                <c:pt idx="479">
                  <c:v>44279</c:v>
                </c:pt>
                <c:pt idx="480">
                  <c:v>44280</c:v>
                </c:pt>
                <c:pt idx="481">
                  <c:v>44281</c:v>
                </c:pt>
                <c:pt idx="482">
                  <c:v>44282</c:v>
                </c:pt>
                <c:pt idx="483">
                  <c:v>44283</c:v>
                </c:pt>
                <c:pt idx="484">
                  <c:v>44284</c:v>
                </c:pt>
                <c:pt idx="485">
                  <c:v>44285</c:v>
                </c:pt>
                <c:pt idx="486">
                  <c:v>44286</c:v>
                </c:pt>
                <c:pt idx="487">
                  <c:v>44287</c:v>
                </c:pt>
                <c:pt idx="488">
                  <c:v>44288</c:v>
                </c:pt>
                <c:pt idx="489">
                  <c:v>44289</c:v>
                </c:pt>
                <c:pt idx="490">
                  <c:v>44290</c:v>
                </c:pt>
                <c:pt idx="491">
                  <c:v>44291</c:v>
                </c:pt>
                <c:pt idx="492">
                  <c:v>44292</c:v>
                </c:pt>
                <c:pt idx="493">
                  <c:v>44293</c:v>
                </c:pt>
                <c:pt idx="494">
                  <c:v>44294</c:v>
                </c:pt>
                <c:pt idx="495">
                  <c:v>44295</c:v>
                </c:pt>
                <c:pt idx="496">
                  <c:v>44296</c:v>
                </c:pt>
                <c:pt idx="497">
                  <c:v>44297</c:v>
                </c:pt>
                <c:pt idx="498">
                  <c:v>44298</c:v>
                </c:pt>
                <c:pt idx="499">
                  <c:v>44299</c:v>
                </c:pt>
                <c:pt idx="500">
                  <c:v>44300</c:v>
                </c:pt>
                <c:pt idx="501">
                  <c:v>44301</c:v>
                </c:pt>
                <c:pt idx="502">
                  <c:v>44302</c:v>
                </c:pt>
                <c:pt idx="503">
                  <c:v>44303</c:v>
                </c:pt>
                <c:pt idx="504">
                  <c:v>44304</c:v>
                </c:pt>
                <c:pt idx="505">
                  <c:v>44305</c:v>
                </c:pt>
                <c:pt idx="506">
                  <c:v>44306</c:v>
                </c:pt>
                <c:pt idx="507">
                  <c:v>44307</c:v>
                </c:pt>
                <c:pt idx="508">
                  <c:v>44308</c:v>
                </c:pt>
                <c:pt idx="509">
                  <c:v>44309</c:v>
                </c:pt>
                <c:pt idx="510">
                  <c:v>44310</c:v>
                </c:pt>
                <c:pt idx="511">
                  <c:v>44311</c:v>
                </c:pt>
                <c:pt idx="512">
                  <c:v>44312</c:v>
                </c:pt>
                <c:pt idx="513">
                  <c:v>44313</c:v>
                </c:pt>
                <c:pt idx="514">
                  <c:v>44314</c:v>
                </c:pt>
                <c:pt idx="515">
                  <c:v>44315</c:v>
                </c:pt>
                <c:pt idx="516">
                  <c:v>44316</c:v>
                </c:pt>
                <c:pt idx="517">
                  <c:v>44317</c:v>
                </c:pt>
                <c:pt idx="518">
                  <c:v>44318</c:v>
                </c:pt>
                <c:pt idx="519">
                  <c:v>44319</c:v>
                </c:pt>
                <c:pt idx="520">
                  <c:v>44320</c:v>
                </c:pt>
                <c:pt idx="521">
                  <c:v>44321</c:v>
                </c:pt>
                <c:pt idx="522">
                  <c:v>44322</c:v>
                </c:pt>
                <c:pt idx="523">
                  <c:v>44323</c:v>
                </c:pt>
                <c:pt idx="524">
                  <c:v>44324</c:v>
                </c:pt>
                <c:pt idx="525">
                  <c:v>44325</c:v>
                </c:pt>
                <c:pt idx="526">
                  <c:v>44326</c:v>
                </c:pt>
                <c:pt idx="527">
                  <c:v>44327</c:v>
                </c:pt>
                <c:pt idx="528">
                  <c:v>44328</c:v>
                </c:pt>
                <c:pt idx="529">
                  <c:v>44329</c:v>
                </c:pt>
                <c:pt idx="530">
                  <c:v>44330</c:v>
                </c:pt>
                <c:pt idx="531">
                  <c:v>44331</c:v>
                </c:pt>
                <c:pt idx="532">
                  <c:v>44332</c:v>
                </c:pt>
                <c:pt idx="533">
                  <c:v>44333</c:v>
                </c:pt>
                <c:pt idx="534">
                  <c:v>44334</c:v>
                </c:pt>
                <c:pt idx="535">
                  <c:v>44335</c:v>
                </c:pt>
                <c:pt idx="536">
                  <c:v>44336</c:v>
                </c:pt>
                <c:pt idx="537">
                  <c:v>44337</c:v>
                </c:pt>
                <c:pt idx="538">
                  <c:v>44338</c:v>
                </c:pt>
                <c:pt idx="539">
                  <c:v>44339</c:v>
                </c:pt>
                <c:pt idx="540">
                  <c:v>44340</c:v>
                </c:pt>
                <c:pt idx="541">
                  <c:v>44341</c:v>
                </c:pt>
                <c:pt idx="542">
                  <c:v>44342</c:v>
                </c:pt>
                <c:pt idx="543">
                  <c:v>44343</c:v>
                </c:pt>
                <c:pt idx="544">
                  <c:v>44344</c:v>
                </c:pt>
                <c:pt idx="545">
                  <c:v>44345</c:v>
                </c:pt>
                <c:pt idx="546">
                  <c:v>44346</c:v>
                </c:pt>
                <c:pt idx="547">
                  <c:v>44347</c:v>
                </c:pt>
                <c:pt idx="548">
                  <c:v>44348</c:v>
                </c:pt>
                <c:pt idx="549">
                  <c:v>44349</c:v>
                </c:pt>
                <c:pt idx="550">
                  <c:v>44350</c:v>
                </c:pt>
                <c:pt idx="551">
                  <c:v>44351</c:v>
                </c:pt>
                <c:pt idx="552">
                  <c:v>44352</c:v>
                </c:pt>
                <c:pt idx="553">
                  <c:v>44353</c:v>
                </c:pt>
                <c:pt idx="554">
                  <c:v>44354</c:v>
                </c:pt>
                <c:pt idx="555">
                  <c:v>44355</c:v>
                </c:pt>
                <c:pt idx="556">
                  <c:v>44356</c:v>
                </c:pt>
                <c:pt idx="557">
                  <c:v>44357</c:v>
                </c:pt>
                <c:pt idx="558">
                  <c:v>44358</c:v>
                </c:pt>
                <c:pt idx="559">
                  <c:v>44359</c:v>
                </c:pt>
                <c:pt idx="560">
                  <c:v>44360</c:v>
                </c:pt>
                <c:pt idx="561">
                  <c:v>44361</c:v>
                </c:pt>
                <c:pt idx="562">
                  <c:v>44362</c:v>
                </c:pt>
                <c:pt idx="563">
                  <c:v>44363</c:v>
                </c:pt>
                <c:pt idx="564">
                  <c:v>44364</c:v>
                </c:pt>
                <c:pt idx="565">
                  <c:v>44365</c:v>
                </c:pt>
                <c:pt idx="566">
                  <c:v>44366</c:v>
                </c:pt>
                <c:pt idx="567">
                  <c:v>44367</c:v>
                </c:pt>
                <c:pt idx="568">
                  <c:v>44368</c:v>
                </c:pt>
                <c:pt idx="569">
                  <c:v>44369</c:v>
                </c:pt>
                <c:pt idx="570">
                  <c:v>44370</c:v>
                </c:pt>
                <c:pt idx="571">
                  <c:v>44371</c:v>
                </c:pt>
                <c:pt idx="572">
                  <c:v>44372</c:v>
                </c:pt>
                <c:pt idx="573">
                  <c:v>44373</c:v>
                </c:pt>
                <c:pt idx="574">
                  <c:v>44374</c:v>
                </c:pt>
                <c:pt idx="575">
                  <c:v>44375</c:v>
                </c:pt>
                <c:pt idx="576">
                  <c:v>44376</c:v>
                </c:pt>
                <c:pt idx="577">
                  <c:v>44377</c:v>
                </c:pt>
                <c:pt idx="578">
                  <c:v>44378</c:v>
                </c:pt>
                <c:pt idx="579">
                  <c:v>44379</c:v>
                </c:pt>
                <c:pt idx="580">
                  <c:v>44380</c:v>
                </c:pt>
                <c:pt idx="581">
                  <c:v>44381</c:v>
                </c:pt>
                <c:pt idx="582">
                  <c:v>44382</c:v>
                </c:pt>
                <c:pt idx="583">
                  <c:v>44383</c:v>
                </c:pt>
                <c:pt idx="584">
                  <c:v>44384</c:v>
                </c:pt>
                <c:pt idx="585">
                  <c:v>44385</c:v>
                </c:pt>
                <c:pt idx="586">
                  <c:v>44386</c:v>
                </c:pt>
                <c:pt idx="587">
                  <c:v>44387</c:v>
                </c:pt>
                <c:pt idx="588">
                  <c:v>44388</c:v>
                </c:pt>
                <c:pt idx="589">
                  <c:v>44389</c:v>
                </c:pt>
                <c:pt idx="590">
                  <c:v>44390</c:v>
                </c:pt>
                <c:pt idx="591">
                  <c:v>44391</c:v>
                </c:pt>
                <c:pt idx="592">
                  <c:v>44392</c:v>
                </c:pt>
                <c:pt idx="593">
                  <c:v>44393</c:v>
                </c:pt>
                <c:pt idx="594">
                  <c:v>44394</c:v>
                </c:pt>
                <c:pt idx="595">
                  <c:v>44395</c:v>
                </c:pt>
                <c:pt idx="596">
                  <c:v>44396</c:v>
                </c:pt>
                <c:pt idx="597">
                  <c:v>44397</c:v>
                </c:pt>
                <c:pt idx="598">
                  <c:v>44398</c:v>
                </c:pt>
                <c:pt idx="599">
                  <c:v>44399</c:v>
                </c:pt>
                <c:pt idx="600">
                  <c:v>44400</c:v>
                </c:pt>
                <c:pt idx="601">
                  <c:v>44401</c:v>
                </c:pt>
                <c:pt idx="602">
                  <c:v>44402</c:v>
                </c:pt>
                <c:pt idx="603">
                  <c:v>44403</c:v>
                </c:pt>
                <c:pt idx="604">
                  <c:v>44404</c:v>
                </c:pt>
                <c:pt idx="605">
                  <c:v>44405</c:v>
                </c:pt>
                <c:pt idx="606">
                  <c:v>44406</c:v>
                </c:pt>
                <c:pt idx="607">
                  <c:v>44407</c:v>
                </c:pt>
                <c:pt idx="608">
                  <c:v>44408</c:v>
                </c:pt>
                <c:pt idx="609">
                  <c:v>44409</c:v>
                </c:pt>
                <c:pt idx="610">
                  <c:v>44410</c:v>
                </c:pt>
                <c:pt idx="611">
                  <c:v>44411</c:v>
                </c:pt>
                <c:pt idx="612">
                  <c:v>44412</c:v>
                </c:pt>
                <c:pt idx="613">
                  <c:v>44413</c:v>
                </c:pt>
                <c:pt idx="614">
                  <c:v>44414</c:v>
                </c:pt>
                <c:pt idx="615">
                  <c:v>44415</c:v>
                </c:pt>
                <c:pt idx="616">
                  <c:v>44416</c:v>
                </c:pt>
                <c:pt idx="617">
                  <c:v>44417</c:v>
                </c:pt>
                <c:pt idx="618">
                  <c:v>44418</c:v>
                </c:pt>
                <c:pt idx="619">
                  <c:v>44419</c:v>
                </c:pt>
                <c:pt idx="620">
                  <c:v>44420</c:v>
                </c:pt>
                <c:pt idx="621">
                  <c:v>44421</c:v>
                </c:pt>
                <c:pt idx="622">
                  <c:v>44422</c:v>
                </c:pt>
                <c:pt idx="623">
                  <c:v>44423</c:v>
                </c:pt>
                <c:pt idx="624">
                  <c:v>44424</c:v>
                </c:pt>
                <c:pt idx="625">
                  <c:v>44425</c:v>
                </c:pt>
                <c:pt idx="626">
                  <c:v>44426</c:v>
                </c:pt>
                <c:pt idx="627">
                  <c:v>44427</c:v>
                </c:pt>
                <c:pt idx="628">
                  <c:v>44428</c:v>
                </c:pt>
                <c:pt idx="629">
                  <c:v>44429</c:v>
                </c:pt>
                <c:pt idx="630">
                  <c:v>44430</c:v>
                </c:pt>
                <c:pt idx="631">
                  <c:v>44431</c:v>
                </c:pt>
                <c:pt idx="632">
                  <c:v>44432</c:v>
                </c:pt>
                <c:pt idx="633">
                  <c:v>44433</c:v>
                </c:pt>
                <c:pt idx="634">
                  <c:v>44434</c:v>
                </c:pt>
                <c:pt idx="635">
                  <c:v>44435</c:v>
                </c:pt>
                <c:pt idx="636">
                  <c:v>44436</c:v>
                </c:pt>
                <c:pt idx="637">
                  <c:v>44437</c:v>
                </c:pt>
                <c:pt idx="638">
                  <c:v>44438</c:v>
                </c:pt>
                <c:pt idx="639">
                  <c:v>44439</c:v>
                </c:pt>
                <c:pt idx="640">
                  <c:v>44440</c:v>
                </c:pt>
                <c:pt idx="641">
                  <c:v>44441</c:v>
                </c:pt>
                <c:pt idx="642">
                  <c:v>44442</c:v>
                </c:pt>
                <c:pt idx="643">
                  <c:v>44443</c:v>
                </c:pt>
                <c:pt idx="644">
                  <c:v>44444</c:v>
                </c:pt>
                <c:pt idx="645">
                  <c:v>44445</c:v>
                </c:pt>
                <c:pt idx="646">
                  <c:v>44446</c:v>
                </c:pt>
                <c:pt idx="647">
                  <c:v>44447</c:v>
                </c:pt>
                <c:pt idx="648">
                  <c:v>44448</c:v>
                </c:pt>
                <c:pt idx="649">
                  <c:v>44449</c:v>
                </c:pt>
                <c:pt idx="650">
                  <c:v>44450</c:v>
                </c:pt>
                <c:pt idx="651">
                  <c:v>44451</c:v>
                </c:pt>
                <c:pt idx="652">
                  <c:v>44452</c:v>
                </c:pt>
                <c:pt idx="653">
                  <c:v>44453</c:v>
                </c:pt>
                <c:pt idx="654">
                  <c:v>44454</c:v>
                </c:pt>
                <c:pt idx="655">
                  <c:v>44455</c:v>
                </c:pt>
                <c:pt idx="656">
                  <c:v>44456</c:v>
                </c:pt>
                <c:pt idx="657">
                  <c:v>44457</c:v>
                </c:pt>
                <c:pt idx="658">
                  <c:v>44458</c:v>
                </c:pt>
                <c:pt idx="659">
                  <c:v>44459</c:v>
                </c:pt>
                <c:pt idx="660">
                  <c:v>44460</c:v>
                </c:pt>
                <c:pt idx="661">
                  <c:v>44461</c:v>
                </c:pt>
                <c:pt idx="662">
                  <c:v>44462</c:v>
                </c:pt>
                <c:pt idx="663">
                  <c:v>44463</c:v>
                </c:pt>
                <c:pt idx="664">
                  <c:v>44464</c:v>
                </c:pt>
                <c:pt idx="665">
                  <c:v>44465</c:v>
                </c:pt>
                <c:pt idx="666">
                  <c:v>44466</c:v>
                </c:pt>
                <c:pt idx="667">
                  <c:v>44467</c:v>
                </c:pt>
                <c:pt idx="668">
                  <c:v>44468</c:v>
                </c:pt>
                <c:pt idx="669">
                  <c:v>44469</c:v>
                </c:pt>
                <c:pt idx="670">
                  <c:v>44470</c:v>
                </c:pt>
                <c:pt idx="671">
                  <c:v>44471</c:v>
                </c:pt>
                <c:pt idx="672">
                  <c:v>44472</c:v>
                </c:pt>
                <c:pt idx="673">
                  <c:v>44473</c:v>
                </c:pt>
                <c:pt idx="674">
                  <c:v>44474</c:v>
                </c:pt>
                <c:pt idx="675">
                  <c:v>44475</c:v>
                </c:pt>
                <c:pt idx="676">
                  <c:v>44476</c:v>
                </c:pt>
                <c:pt idx="677">
                  <c:v>44477</c:v>
                </c:pt>
                <c:pt idx="678">
                  <c:v>44478</c:v>
                </c:pt>
                <c:pt idx="679">
                  <c:v>44479</c:v>
                </c:pt>
                <c:pt idx="680">
                  <c:v>44480</c:v>
                </c:pt>
                <c:pt idx="681">
                  <c:v>44481</c:v>
                </c:pt>
                <c:pt idx="682">
                  <c:v>44482</c:v>
                </c:pt>
                <c:pt idx="683">
                  <c:v>44483</c:v>
                </c:pt>
                <c:pt idx="684">
                  <c:v>44484</c:v>
                </c:pt>
                <c:pt idx="685">
                  <c:v>44485</c:v>
                </c:pt>
                <c:pt idx="686">
                  <c:v>44486</c:v>
                </c:pt>
                <c:pt idx="687">
                  <c:v>44487</c:v>
                </c:pt>
                <c:pt idx="688">
                  <c:v>44488</c:v>
                </c:pt>
                <c:pt idx="689">
                  <c:v>44489</c:v>
                </c:pt>
                <c:pt idx="690">
                  <c:v>44490</c:v>
                </c:pt>
                <c:pt idx="691">
                  <c:v>44491</c:v>
                </c:pt>
                <c:pt idx="692">
                  <c:v>44492</c:v>
                </c:pt>
                <c:pt idx="693">
                  <c:v>44493</c:v>
                </c:pt>
                <c:pt idx="694">
                  <c:v>44494</c:v>
                </c:pt>
                <c:pt idx="695">
                  <c:v>44495</c:v>
                </c:pt>
                <c:pt idx="696">
                  <c:v>44496</c:v>
                </c:pt>
                <c:pt idx="697">
                  <c:v>44497</c:v>
                </c:pt>
                <c:pt idx="698">
                  <c:v>44498</c:v>
                </c:pt>
                <c:pt idx="699">
                  <c:v>44499</c:v>
                </c:pt>
                <c:pt idx="700">
                  <c:v>44500</c:v>
                </c:pt>
                <c:pt idx="701">
                  <c:v>44501</c:v>
                </c:pt>
                <c:pt idx="702">
                  <c:v>44502</c:v>
                </c:pt>
                <c:pt idx="703">
                  <c:v>44503</c:v>
                </c:pt>
                <c:pt idx="704">
                  <c:v>44504</c:v>
                </c:pt>
                <c:pt idx="705">
                  <c:v>44505</c:v>
                </c:pt>
                <c:pt idx="706">
                  <c:v>44506</c:v>
                </c:pt>
                <c:pt idx="707">
                  <c:v>44507</c:v>
                </c:pt>
                <c:pt idx="708">
                  <c:v>44508</c:v>
                </c:pt>
                <c:pt idx="709">
                  <c:v>44509</c:v>
                </c:pt>
                <c:pt idx="710">
                  <c:v>44510</c:v>
                </c:pt>
                <c:pt idx="711">
                  <c:v>44511</c:v>
                </c:pt>
                <c:pt idx="712">
                  <c:v>44512</c:v>
                </c:pt>
                <c:pt idx="713">
                  <c:v>44513</c:v>
                </c:pt>
                <c:pt idx="714">
                  <c:v>44514</c:v>
                </c:pt>
                <c:pt idx="715">
                  <c:v>44515</c:v>
                </c:pt>
                <c:pt idx="716">
                  <c:v>44516</c:v>
                </c:pt>
                <c:pt idx="717">
                  <c:v>44517</c:v>
                </c:pt>
                <c:pt idx="718">
                  <c:v>44518</c:v>
                </c:pt>
                <c:pt idx="719">
                  <c:v>44519</c:v>
                </c:pt>
                <c:pt idx="720">
                  <c:v>44520</c:v>
                </c:pt>
                <c:pt idx="721">
                  <c:v>44521</c:v>
                </c:pt>
                <c:pt idx="722">
                  <c:v>44522</c:v>
                </c:pt>
                <c:pt idx="723">
                  <c:v>44523</c:v>
                </c:pt>
                <c:pt idx="724">
                  <c:v>44524</c:v>
                </c:pt>
                <c:pt idx="725">
                  <c:v>44525</c:v>
                </c:pt>
                <c:pt idx="726">
                  <c:v>44526</c:v>
                </c:pt>
                <c:pt idx="727">
                  <c:v>44527</c:v>
                </c:pt>
                <c:pt idx="728">
                  <c:v>44528</c:v>
                </c:pt>
                <c:pt idx="729">
                  <c:v>44529</c:v>
                </c:pt>
                <c:pt idx="730">
                  <c:v>44530</c:v>
                </c:pt>
                <c:pt idx="731">
                  <c:v>44531</c:v>
                </c:pt>
                <c:pt idx="732">
                  <c:v>44532</c:v>
                </c:pt>
                <c:pt idx="733">
                  <c:v>44533</c:v>
                </c:pt>
                <c:pt idx="734">
                  <c:v>44534</c:v>
                </c:pt>
                <c:pt idx="735">
                  <c:v>44535</c:v>
                </c:pt>
                <c:pt idx="736">
                  <c:v>44536</c:v>
                </c:pt>
                <c:pt idx="737">
                  <c:v>44537</c:v>
                </c:pt>
                <c:pt idx="738">
                  <c:v>44538</c:v>
                </c:pt>
                <c:pt idx="739">
                  <c:v>44539</c:v>
                </c:pt>
                <c:pt idx="740">
                  <c:v>44540</c:v>
                </c:pt>
                <c:pt idx="741">
                  <c:v>44541</c:v>
                </c:pt>
                <c:pt idx="742">
                  <c:v>44542</c:v>
                </c:pt>
                <c:pt idx="743">
                  <c:v>44543</c:v>
                </c:pt>
                <c:pt idx="744">
                  <c:v>44544</c:v>
                </c:pt>
                <c:pt idx="745">
                  <c:v>44545</c:v>
                </c:pt>
                <c:pt idx="746">
                  <c:v>44546</c:v>
                </c:pt>
                <c:pt idx="747">
                  <c:v>44547</c:v>
                </c:pt>
                <c:pt idx="748">
                  <c:v>44548</c:v>
                </c:pt>
                <c:pt idx="749">
                  <c:v>44549</c:v>
                </c:pt>
                <c:pt idx="750">
                  <c:v>44550</c:v>
                </c:pt>
                <c:pt idx="751">
                  <c:v>44551</c:v>
                </c:pt>
                <c:pt idx="752">
                  <c:v>44552</c:v>
                </c:pt>
                <c:pt idx="753">
                  <c:v>44553</c:v>
                </c:pt>
                <c:pt idx="754">
                  <c:v>44554</c:v>
                </c:pt>
                <c:pt idx="755">
                  <c:v>44555</c:v>
                </c:pt>
                <c:pt idx="756">
                  <c:v>44556</c:v>
                </c:pt>
                <c:pt idx="757">
                  <c:v>44557</c:v>
                </c:pt>
                <c:pt idx="758">
                  <c:v>44558</c:v>
                </c:pt>
                <c:pt idx="759">
                  <c:v>44559</c:v>
                </c:pt>
                <c:pt idx="760">
                  <c:v>44560</c:v>
                </c:pt>
                <c:pt idx="761">
                  <c:v>44561</c:v>
                </c:pt>
                <c:pt idx="762">
                  <c:v>44562</c:v>
                </c:pt>
                <c:pt idx="763">
                  <c:v>44563</c:v>
                </c:pt>
                <c:pt idx="764">
                  <c:v>44564</c:v>
                </c:pt>
                <c:pt idx="765">
                  <c:v>44565</c:v>
                </c:pt>
                <c:pt idx="766">
                  <c:v>44566</c:v>
                </c:pt>
                <c:pt idx="767">
                  <c:v>44567</c:v>
                </c:pt>
                <c:pt idx="768">
                  <c:v>44568</c:v>
                </c:pt>
                <c:pt idx="769">
                  <c:v>44569</c:v>
                </c:pt>
                <c:pt idx="770">
                  <c:v>44570</c:v>
                </c:pt>
                <c:pt idx="771">
                  <c:v>44571</c:v>
                </c:pt>
                <c:pt idx="772">
                  <c:v>44572</c:v>
                </c:pt>
                <c:pt idx="773">
                  <c:v>44573</c:v>
                </c:pt>
                <c:pt idx="774">
                  <c:v>44574</c:v>
                </c:pt>
                <c:pt idx="775">
                  <c:v>44575</c:v>
                </c:pt>
                <c:pt idx="776">
                  <c:v>44576</c:v>
                </c:pt>
                <c:pt idx="777">
                  <c:v>44577</c:v>
                </c:pt>
                <c:pt idx="778">
                  <c:v>44578</c:v>
                </c:pt>
                <c:pt idx="779">
                  <c:v>44579</c:v>
                </c:pt>
                <c:pt idx="780">
                  <c:v>44580</c:v>
                </c:pt>
                <c:pt idx="781">
                  <c:v>44581</c:v>
                </c:pt>
                <c:pt idx="782">
                  <c:v>44582</c:v>
                </c:pt>
                <c:pt idx="783">
                  <c:v>44583</c:v>
                </c:pt>
                <c:pt idx="784">
                  <c:v>44584</c:v>
                </c:pt>
                <c:pt idx="785">
                  <c:v>44585</c:v>
                </c:pt>
                <c:pt idx="786">
                  <c:v>44586</c:v>
                </c:pt>
                <c:pt idx="787">
                  <c:v>44587</c:v>
                </c:pt>
                <c:pt idx="788">
                  <c:v>44588</c:v>
                </c:pt>
                <c:pt idx="789">
                  <c:v>44589</c:v>
                </c:pt>
                <c:pt idx="790">
                  <c:v>44590</c:v>
                </c:pt>
                <c:pt idx="791">
                  <c:v>44591</c:v>
                </c:pt>
                <c:pt idx="792">
                  <c:v>44592</c:v>
                </c:pt>
                <c:pt idx="793">
                  <c:v>44593</c:v>
                </c:pt>
                <c:pt idx="794">
                  <c:v>44594</c:v>
                </c:pt>
                <c:pt idx="795">
                  <c:v>44595</c:v>
                </c:pt>
                <c:pt idx="796">
                  <c:v>44596</c:v>
                </c:pt>
                <c:pt idx="797">
                  <c:v>44597</c:v>
                </c:pt>
                <c:pt idx="798">
                  <c:v>44598</c:v>
                </c:pt>
                <c:pt idx="799">
                  <c:v>44599</c:v>
                </c:pt>
                <c:pt idx="800">
                  <c:v>44600</c:v>
                </c:pt>
                <c:pt idx="801">
                  <c:v>44601</c:v>
                </c:pt>
                <c:pt idx="802">
                  <c:v>44602</c:v>
                </c:pt>
                <c:pt idx="803">
                  <c:v>44603</c:v>
                </c:pt>
                <c:pt idx="804">
                  <c:v>44604</c:v>
                </c:pt>
                <c:pt idx="805">
                  <c:v>44605</c:v>
                </c:pt>
                <c:pt idx="806">
                  <c:v>44606</c:v>
                </c:pt>
                <c:pt idx="807">
                  <c:v>44607</c:v>
                </c:pt>
                <c:pt idx="808">
                  <c:v>44608</c:v>
                </c:pt>
                <c:pt idx="809">
                  <c:v>44609</c:v>
                </c:pt>
                <c:pt idx="810">
                  <c:v>44610</c:v>
                </c:pt>
                <c:pt idx="811">
                  <c:v>44611</c:v>
                </c:pt>
                <c:pt idx="812">
                  <c:v>44612</c:v>
                </c:pt>
                <c:pt idx="813">
                  <c:v>44613</c:v>
                </c:pt>
                <c:pt idx="814">
                  <c:v>44614</c:v>
                </c:pt>
                <c:pt idx="815">
                  <c:v>44615</c:v>
                </c:pt>
                <c:pt idx="816">
                  <c:v>44616</c:v>
                </c:pt>
                <c:pt idx="817">
                  <c:v>44617</c:v>
                </c:pt>
                <c:pt idx="818">
                  <c:v>44618</c:v>
                </c:pt>
                <c:pt idx="819">
                  <c:v>44619</c:v>
                </c:pt>
                <c:pt idx="820">
                  <c:v>44620</c:v>
                </c:pt>
                <c:pt idx="821">
                  <c:v>44621</c:v>
                </c:pt>
                <c:pt idx="822">
                  <c:v>44622</c:v>
                </c:pt>
                <c:pt idx="823">
                  <c:v>44623</c:v>
                </c:pt>
                <c:pt idx="824">
                  <c:v>44624</c:v>
                </c:pt>
                <c:pt idx="825">
                  <c:v>44625</c:v>
                </c:pt>
                <c:pt idx="826">
                  <c:v>44626</c:v>
                </c:pt>
                <c:pt idx="827">
                  <c:v>44627</c:v>
                </c:pt>
                <c:pt idx="828">
                  <c:v>44628</c:v>
                </c:pt>
                <c:pt idx="829">
                  <c:v>44629</c:v>
                </c:pt>
                <c:pt idx="830">
                  <c:v>44630</c:v>
                </c:pt>
                <c:pt idx="831">
                  <c:v>44631</c:v>
                </c:pt>
                <c:pt idx="832">
                  <c:v>44632</c:v>
                </c:pt>
                <c:pt idx="833">
                  <c:v>44633</c:v>
                </c:pt>
                <c:pt idx="834">
                  <c:v>44634</c:v>
                </c:pt>
                <c:pt idx="835">
                  <c:v>44635</c:v>
                </c:pt>
                <c:pt idx="836">
                  <c:v>44636</c:v>
                </c:pt>
                <c:pt idx="837">
                  <c:v>44637</c:v>
                </c:pt>
                <c:pt idx="838">
                  <c:v>44638</c:v>
                </c:pt>
                <c:pt idx="839">
                  <c:v>44639</c:v>
                </c:pt>
                <c:pt idx="840">
                  <c:v>44640</c:v>
                </c:pt>
                <c:pt idx="841">
                  <c:v>44641</c:v>
                </c:pt>
                <c:pt idx="842">
                  <c:v>44642</c:v>
                </c:pt>
                <c:pt idx="843">
                  <c:v>44643</c:v>
                </c:pt>
                <c:pt idx="844">
                  <c:v>44644</c:v>
                </c:pt>
                <c:pt idx="845">
                  <c:v>44645</c:v>
                </c:pt>
                <c:pt idx="846">
                  <c:v>44646</c:v>
                </c:pt>
                <c:pt idx="847">
                  <c:v>44647</c:v>
                </c:pt>
                <c:pt idx="848">
                  <c:v>44648</c:v>
                </c:pt>
                <c:pt idx="849">
                  <c:v>44649</c:v>
                </c:pt>
                <c:pt idx="850">
                  <c:v>44650</c:v>
                </c:pt>
                <c:pt idx="851">
                  <c:v>44651</c:v>
                </c:pt>
                <c:pt idx="852">
                  <c:v>44652</c:v>
                </c:pt>
                <c:pt idx="853">
                  <c:v>44653</c:v>
                </c:pt>
                <c:pt idx="854">
                  <c:v>44654</c:v>
                </c:pt>
                <c:pt idx="855">
                  <c:v>44655</c:v>
                </c:pt>
                <c:pt idx="856">
                  <c:v>44656</c:v>
                </c:pt>
                <c:pt idx="857">
                  <c:v>44657</c:v>
                </c:pt>
                <c:pt idx="858">
                  <c:v>44658</c:v>
                </c:pt>
                <c:pt idx="859">
                  <c:v>44659</c:v>
                </c:pt>
                <c:pt idx="860">
                  <c:v>44660</c:v>
                </c:pt>
                <c:pt idx="861">
                  <c:v>44661</c:v>
                </c:pt>
                <c:pt idx="862">
                  <c:v>44662</c:v>
                </c:pt>
                <c:pt idx="863">
                  <c:v>44663</c:v>
                </c:pt>
                <c:pt idx="864">
                  <c:v>44664</c:v>
                </c:pt>
                <c:pt idx="865">
                  <c:v>44665</c:v>
                </c:pt>
                <c:pt idx="866">
                  <c:v>44666</c:v>
                </c:pt>
                <c:pt idx="867">
                  <c:v>44667</c:v>
                </c:pt>
                <c:pt idx="868">
                  <c:v>44668</c:v>
                </c:pt>
                <c:pt idx="869">
                  <c:v>44669</c:v>
                </c:pt>
                <c:pt idx="870">
                  <c:v>44670</c:v>
                </c:pt>
                <c:pt idx="871">
                  <c:v>44671</c:v>
                </c:pt>
                <c:pt idx="872">
                  <c:v>44672</c:v>
                </c:pt>
                <c:pt idx="873">
                  <c:v>44673</c:v>
                </c:pt>
                <c:pt idx="874">
                  <c:v>44674</c:v>
                </c:pt>
                <c:pt idx="875">
                  <c:v>44675</c:v>
                </c:pt>
                <c:pt idx="876">
                  <c:v>44676</c:v>
                </c:pt>
                <c:pt idx="877">
                  <c:v>44677</c:v>
                </c:pt>
                <c:pt idx="878">
                  <c:v>44678</c:v>
                </c:pt>
                <c:pt idx="879">
                  <c:v>44679</c:v>
                </c:pt>
                <c:pt idx="880">
                  <c:v>44680</c:v>
                </c:pt>
                <c:pt idx="881">
                  <c:v>44681</c:v>
                </c:pt>
                <c:pt idx="882">
                  <c:v>44682</c:v>
                </c:pt>
                <c:pt idx="883">
                  <c:v>44683</c:v>
                </c:pt>
                <c:pt idx="884">
                  <c:v>44684</c:v>
                </c:pt>
                <c:pt idx="885">
                  <c:v>44685</c:v>
                </c:pt>
                <c:pt idx="886">
                  <c:v>44686</c:v>
                </c:pt>
                <c:pt idx="887">
                  <c:v>44687</c:v>
                </c:pt>
                <c:pt idx="888">
                  <c:v>44688</c:v>
                </c:pt>
                <c:pt idx="889">
                  <c:v>44689</c:v>
                </c:pt>
                <c:pt idx="890">
                  <c:v>44690</c:v>
                </c:pt>
                <c:pt idx="891">
                  <c:v>44691</c:v>
                </c:pt>
                <c:pt idx="892">
                  <c:v>44692</c:v>
                </c:pt>
                <c:pt idx="893">
                  <c:v>44693</c:v>
                </c:pt>
                <c:pt idx="894">
                  <c:v>44694</c:v>
                </c:pt>
                <c:pt idx="895">
                  <c:v>44695</c:v>
                </c:pt>
                <c:pt idx="896">
                  <c:v>44696</c:v>
                </c:pt>
                <c:pt idx="897">
                  <c:v>44697</c:v>
                </c:pt>
                <c:pt idx="898">
                  <c:v>44698</c:v>
                </c:pt>
                <c:pt idx="899">
                  <c:v>44699</c:v>
                </c:pt>
                <c:pt idx="900">
                  <c:v>44700</c:v>
                </c:pt>
                <c:pt idx="901">
                  <c:v>44701</c:v>
                </c:pt>
                <c:pt idx="902">
                  <c:v>44702</c:v>
                </c:pt>
                <c:pt idx="903">
                  <c:v>44703</c:v>
                </c:pt>
                <c:pt idx="904">
                  <c:v>44704</c:v>
                </c:pt>
                <c:pt idx="905">
                  <c:v>44705</c:v>
                </c:pt>
                <c:pt idx="906">
                  <c:v>44706</c:v>
                </c:pt>
                <c:pt idx="907">
                  <c:v>44707</c:v>
                </c:pt>
                <c:pt idx="908">
                  <c:v>44708</c:v>
                </c:pt>
                <c:pt idx="909">
                  <c:v>44709</c:v>
                </c:pt>
                <c:pt idx="910">
                  <c:v>44710</c:v>
                </c:pt>
                <c:pt idx="911">
                  <c:v>44711</c:v>
                </c:pt>
                <c:pt idx="912">
                  <c:v>44712</c:v>
                </c:pt>
                <c:pt idx="913">
                  <c:v>44713</c:v>
                </c:pt>
                <c:pt idx="914">
                  <c:v>44714</c:v>
                </c:pt>
                <c:pt idx="915">
                  <c:v>44715</c:v>
                </c:pt>
                <c:pt idx="916">
                  <c:v>44716</c:v>
                </c:pt>
                <c:pt idx="917">
                  <c:v>44717</c:v>
                </c:pt>
                <c:pt idx="918">
                  <c:v>44718</c:v>
                </c:pt>
                <c:pt idx="919">
                  <c:v>44719</c:v>
                </c:pt>
                <c:pt idx="920">
                  <c:v>44720</c:v>
                </c:pt>
                <c:pt idx="921">
                  <c:v>44721</c:v>
                </c:pt>
                <c:pt idx="922">
                  <c:v>44722</c:v>
                </c:pt>
                <c:pt idx="923">
                  <c:v>44723</c:v>
                </c:pt>
                <c:pt idx="924">
                  <c:v>44724</c:v>
                </c:pt>
                <c:pt idx="925">
                  <c:v>44725</c:v>
                </c:pt>
                <c:pt idx="926">
                  <c:v>44726</c:v>
                </c:pt>
                <c:pt idx="927">
                  <c:v>44727</c:v>
                </c:pt>
                <c:pt idx="928">
                  <c:v>44728</c:v>
                </c:pt>
                <c:pt idx="929">
                  <c:v>44729</c:v>
                </c:pt>
                <c:pt idx="930">
                  <c:v>44730</c:v>
                </c:pt>
                <c:pt idx="931">
                  <c:v>44731</c:v>
                </c:pt>
                <c:pt idx="932">
                  <c:v>44732</c:v>
                </c:pt>
                <c:pt idx="933">
                  <c:v>44733</c:v>
                </c:pt>
                <c:pt idx="934">
                  <c:v>44734</c:v>
                </c:pt>
                <c:pt idx="935">
                  <c:v>44735</c:v>
                </c:pt>
                <c:pt idx="936">
                  <c:v>44736</c:v>
                </c:pt>
                <c:pt idx="937">
                  <c:v>44737</c:v>
                </c:pt>
                <c:pt idx="938">
                  <c:v>44738</c:v>
                </c:pt>
                <c:pt idx="939">
                  <c:v>44739</c:v>
                </c:pt>
                <c:pt idx="940">
                  <c:v>44740</c:v>
                </c:pt>
                <c:pt idx="941">
                  <c:v>44741</c:v>
                </c:pt>
                <c:pt idx="942">
                  <c:v>44742</c:v>
                </c:pt>
                <c:pt idx="943">
                  <c:v>44743</c:v>
                </c:pt>
                <c:pt idx="944">
                  <c:v>44744</c:v>
                </c:pt>
                <c:pt idx="945">
                  <c:v>44745</c:v>
                </c:pt>
                <c:pt idx="946">
                  <c:v>44746</c:v>
                </c:pt>
                <c:pt idx="947">
                  <c:v>44747</c:v>
                </c:pt>
                <c:pt idx="948">
                  <c:v>44748</c:v>
                </c:pt>
                <c:pt idx="949">
                  <c:v>44749</c:v>
                </c:pt>
                <c:pt idx="950">
                  <c:v>44750</c:v>
                </c:pt>
                <c:pt idx="951">
                  <c:v>44751</c:v>
                </c:pt>
                <c:pt idx="952">
                  <c:v>44752</c:v>
                </c:pt>
                <c:pt idx="953">
                  <c:v>44753</c:v>
                </c:pt>
                <c:pt idx="954">
                  <c:v>44754</c:v>
                </c:pt>
                <c:pt idx="955">
                  <c:v>44755</c:v>
                </c:pt>
                <c:pt idx="956">
                  <c:v>44756</c:v>
                </c:pt>
                <c:pt idx="957">
                  <c:v>44757</c:v>
                </c:pt>
                <c:pt idx="958">
                  <c:v>44758</c:v>
                </c:pt>
                <c:pt idx="959">
                  <c:v>44759</c:v>
                </c:pt>
                <c:pt idx="960">
                  <c:v>44760</c:v>
                </c:pt>
                <c:pt idx="961">
                  <c:v>44761</c:v>
                </c:pt>
                <c:pt idx="962">
                  <c:v>44762</c:v>
                </c:pt>
                <c:pt idx="963">
                  <c:v>44763</c:v>
                </c:pt>
                <c:pt idx="964">
                  <c:v>44764</c:v>
                </c:pt>
                <c:pt idx="965">
                  <c:v>44765</c:v>
                </c:pt>
                <c:pt idx="966">
                  <c:v>44766</c:v>
                </c:pt>
                <c:pt idx="967">
                  <c:v>44767</c:v>
                </c:pt>
                <c:pt idx="968">
                  <c:v>44768</c:v>
                </c:pt>
                <c:pt idx="969">
                  <c:v>44769</c:v>
                </c:pt>
                <c:pt idx="970">
                  <c:v>44770</c:v>
                </c:pt>
                <c:pt idx="971">
                  <c:v>44771</c:v>
                </c:pt>
                <c:pt idx="972">
                  <c:v>44772</c:v>
                </c:pt>
                <c:pt idx="973">
                  <c:v>44773</c:v>
                </c:pt>
                <c:pt idx="974">
                  <c:v>44774</c:v>
                </c:pt>
                <c:pt idx="975">
                  <c:v>44775</c:v>
                </c:pt>
                <c:pt idx="976">
                  <c:v>44776</c:v>
                </c:pt>
              </c:numCache>
            </c:numRef>
          </c:cat>
          <c:val>
            <c:numRef>
              <c:f>DailyData!$M$2:$M$978</c:f>
              <c:numCache>
                <c:formatCode>General</c:formatCode>
                <c:ptCount val="977"/>
                <c:pt idx="0">
                  <c:v>19</c:v>
                </c:pt>
                <c:pt idx="1">
                  <c:v>31</c:v>
                </c:pt>
                <c:pt idx="2">
                  <c:v>23</c:v>
                </c:pt>
                <c:pt idx="3">
                  <c:v>20</c:v>
                </c:pt>
                <c:pt idx="4">
                  <c:v>24</c:v>
                </c:pt>
                <c:pt idx="5">
                  <c:v>32</c:v>
                </c:pt>
                <c:pt idx="6">
                  <c:v>93</c:v>
                </c:pt>
                <c:pt idx="7">
                  <c:v>22</c:v>
                </c:pt>
                <c:pt idx="8">
                  <c:v>22</c:v>
                </c:pt>
                <c:pt idx="9">
                  <c:v>24</c:v>
                </c:pt>
                <c:pt idx="10">
                  <c:v>13</c:v>
                </c:pt>
                <c:pt idx="11">
                  <c:v>24</c:v>
                </c:pt>
                <c:pt idx="12">
                  <c:v>24</c:v>
                </c:pt>
                <c:pt idx="13">
                  <c:v>30</c:v>
                </c:pt>
                <c:pt idx="14">
                  <c:v>27</c:v>
                </c:pt>
                <c:pt idx="15">
                  <c:v>33</c:v>
                </c:pt>
                <c:pt idx="16">
                  <c:v>14</c:v>
                </c:pt>
                <c:pt idx="17">
                  <c:v>21</c:v>
                </c:pt>
                <c:pt idx="18">
                  <c:v>19</c:v>
                </c:pt>
                <c:pt idx="19">
                  <c:v>22</c:v>
                </c:pt>
                <c:pt idx="20">
                  <c:v>4</c:v>
                </c:pt>
                <c:pt idx="21">
                  <c:v>15</c:v>
                </c:pt>
                <c:pt idx="22">
                  <c:v>25</c:v>
                </c:pt>
                <c:pt idx="23">
                  <c:v>15</c:v>
                </c:pt>
                <c:pt idx="24">
                  <c:v>15</c:v>
                </c:pt>
                <c:pt idx="25">
                  <c:v>19</c:v>
                </c:pt>
                <c:pt idx="26">
                  <c:v>12</c:v>
                </c:pt>
                <c:pt idx="27">
                  <c:v>19</c:v>
                </c:pt>
                <c:pt idx="28">
                  <c:v>18</c:v>
                </c:pt>
                <c:pt idx="29">
                  <c:v>24</c:v>
                </c:pt>
                <c:pt idx="30">
                  <c:v>26</c:v>
                </c:pt>
                <c:pt idx="31">
                  <c:v>16</c:v>
                </c:pt>
                <c:pt idx="32">
                  <c:v>23</c:v>
                </c:pt>
                <c:pt idx="33">
                  <c:v>19</c:v>
                </c:pt>
                <c:pt idx="34">
                  <c:v>27</c:v>
                </c:pt>
                <c:pt idx="35">
                  <c:v>24</c:v>
                </c:pt>
                <c:pt idx="36">
                  <c:v>27</c:v>
                </c:pt>
                <c:pt idx="37">
                  <c:v>26</c:v>
                </c:pt>
                <c:pt idx="38">
                  <c:v>19</c:v>
                </c:pt>
                <c:pt idx="39">
                  <c:v>26</c:v>
                </c:pt>
                <c:pt idx="40">
                  <c:v>14</c:v>
                </c:pt>
                <c:pt idx="41">
                  <c:v>12</c:v>
                </c:pt>
                <c:pt idx="42">
                  <c:v>21</c:v>
                </c:pt>
                <c:pt idx="43">
                  <c:v>21</c:v>
                </c:pt>
                <c:pt idx="44">
                  <c:v>16</c:v>
                </c:pt>
                <c:pt idx="45">
                  <c:v>25</c:v>
                </c:pt>
                <c:pt idx="46">
                  <c:v>28</c:v>
                </c:pt>
                <c:pt idx="47">
                  <c:v>31</c:v>
                </c:pt>
                <c:pt idx="48">
                  <c:v>15</c:v>
                </c:pt>
                <c:pt idx="49">
                  <c:v>16</c:v>
                </c:pt>
                <c:pt idx="50">
                  <c:v>21</c:v>
                </c:pt>
                <c:pt idx="51">
                  <c:v>12</c:v>
                </c:pt>
                <c:pt idx="52">
                  <c:v>19</c:v>
                </c:pt>
                <c:pt idx="53">
                  <c:v>17</c:v>
                </c:pt>
                <c:pt idx="54">
                  <c:v>32</c:v>
                </c:pt>
                <c:pt idx="55">
                  <c:v>19</c:v>
                </c:pt>
                <c:pt idx="56">
                  <c:v>7</c:v>
                </c:pt>
                <c:pt idx="57">
                  <c:v>24</c:v>
                </c:pt>
                <c:pt idx="58">
                  <c:v>18</c:v>
                </c:pt>
                <c:pt idx="59">
                  <c:v>19</c:v>
                </c:pt>
                <c:pt idx="60">
                  <c:v>24</c:v>
                </c:pt>
                <c:pt idx="61">
                  <c:v>19</c:v>
                </c:pt>
                <c:pt idx="62">
                  <c:v>17</c:v>
                </c:pt>
                <c:pt idx="63">
                  <c:v>15</c:v>
                </c:pt>
                <c:pt idx="64">
                  <c:v>24</c:v>
                </c:pt>
                <c:pt idx="65">
                  <c:v>13</c:v>
                </c:pt>
                <c:pt idx="66">
                  <c:v>17</c:v>
                </c:pt>
                <c:pt idx="96">
                  <c:v>14</c:v>
                </c:pt>
                <c:pt idx="97">
                  <c:v>15</c:v>
                </c:pt>
                <c:pt idx="98">
                  <c:v>19</c:v>
                </c:pt>
                <c:pt idx="99">
                  <c:v>17</c:v>
                </c:pt>
                <c:pt idx="101">
                  <c:v>34</c:v>
                </c:pt>
                <c:pt idx="102">
                  <c:v>58</c:v>
                </c:pt>
                <c:pt idx="103">
                  <c:v>29</c:v>
                </c:pt>
                <c:pt idx="104">
                  <c:v>28</c:v>
                </c:pt>
                <c:pt idx="105">
                  <c:v>41</c:v>
                </c:pt>
                <c:pt idx="106">
                  <c:v>34</c:v>
                </c:pt>
                <c:pt idx="107">
                  <c:v>25</c:v>
                </c:pt>
                <c:pt idx="108">
                  <c:v>16</c:v>
                </c:pt>
                <c:pt idx="109">
                  <c:v>18</c:v>
                </c:pt>
                <c:pt idx="110">
                  <c:v>19</c:v>
                </c:pt>
                <c:pt idx="111">
                  <c:v>10</c:v>
                </c:pt>
                <c:pt idx="112">
                  <c:v>9</c:v>
                </c:pt>
                <c:pt idx="113">
                  <c:v>12</c:v>
                </c:pt>
                <c:pt idx="114">
                  <c:v>13</c:v>
                </c:pt>
                <c:pt idx="115">
                  <c:v>12</c:v>
                </c:pt>
                <c:pt idx="116">
                  <c:v>9</c:v>
                </c:pt>
                <c:pt idx="117">
                  <c:v>15</c:v>
                </c:pt>
                <c:pt idx="118">
                  <c:v>21</c:v>
                </c:pt>
                <c:pt idx="119">
                  <c:v>15</c:v>
                </c:pt>
                <c:pt idx="120">
                  <c:v>13</c:v>
                </c:pt>
                <c:pt idx="121">
                  <c:v>13</c:v>
                </c:pt>
                <c:pt idx="122">
                  <c:v>15</c:v>
                </c:pt>
                <c:pt idx="123">
                  <c:v>17</c:v>
                </c:pt>
                <c:pt idx="124">
                  <c:v>19</c:v>
                </c:pt>
                <c:pt idx="125">
                  <c:v>12</c:v>
                </c:pt>
                <c:pt idx="126">
                  <c:v>16</c:v>
                </c:pt>
                <c:pt idx="127">
                  <c:v>20</c:v>
                </c:pt>
                <c:pt idx="128">
                  <c:v>14</c:v>
                </c:pt>
                <c:pt idx="129">
                  <c:v>13</c:v>
                </c:pt>
                <c:pt idx="130">
                  <c:v>12</c:v>
                </c:pt>
                <c:pt idx="131">
                  <c:v>16</c:v>
                </c:pt>
                <c:pt idx="132">
                  <c:v>12</c:v>
                </c:pt>
                <c:pt idx="133">
                  <c:v>5</c:v>
                </c:pt>
                <c:pt idx="134">
                  <c:v>17</c:v>
                </c:pt>
                <c:pt idx="135">
                  <c:v>12</c:v>
                </c:pt>
                <c:pt idx="136">
                  <c:v>19</c:v>
                </c:pt>
                <c:pt idx="137">
                  <c:v>16</c:v>
                </c:pt>
                <c:pt idx="138">
                  <c:v>19</c:v>
                </c:pt>
                <c:pt idx="139">
                  <c:v>5</c:v>
                </c:pt>
                <c:pt idx="140">
                  <c:v>9</c:v>
                </c:pt>
                <c:pt idx="141">
                  <c:v>23</c:v>
                </c:pt>
                <c:pt idx="142">
                  <c:v>16</c:v>
                </c:pt>
                <c:pt idx="143">
                  <c:v>17</c:v>
                </c:pt>
                <c:pt idx="144">
                  <c:v>11</c:v>
                </c:pt>
                <c:pt idx="145">
                  <c:v>17</c:v>
                </c:pt>
                <c:pt idx="146">
                  <c:v>11</c:v>
                </c:pt>
                <c:pt idx="147">
                  <c:v>10</c:v>
                </c:pt>
                <c:pt idx="148">
                  <c:v>13</c:v>
                </c:pt>
                <c:pt idx="149">
                  <c:v>15</c:v>
                </c:pt>
                <c:pt idx="150">
                  <c:v>16</c:v>
                </c:pt>
                <c:pt idx="151">
                  <c:v>12</c:v>
                </c:pt>
                <c:pt idx="152">
                  <c:v>19</c:v>
                </c:pt>
                <c:pt idx="153">
                  <c:v>17</c:v>
                </c:pt>
                <c:pt idx="154">
                  <c:v>6</c:v>
                </c:pt>
                <c:pt idx="155">
                  <c:v>16</c:v>
                </c:pt>
                <c:pt idx="156">
                  <c:v>13</c:v>
                </c:pt>
                <c:pt idx="157">
                  <c:v>12</c:v>
                </c:pt>
                <c:pt idx="158">
                  <c:v>11</c:v>
                </c:pt>
                <c:pt idx="159">
                  <c:v>9</c:v>
                </c:pt>
                <c:pt idx="160">
                  <c:v>8</c:v>
                </c:pt>
                <c:pt idx="161">
                  <c:v>6</c:v>
                </c:pt>
                <c:pt idx="162">
                  <c:v>20</c:v>
                </c:pt>
                <c:pt idx="163">
                  <c:v>15</c:v>
                </c:pt>
                <c:pt idx="164">
                  <c:v>13</c:v>
                </c:pt>
                <c:pt idx="165">
                  <c:v>9</c:v>
                </c:pt>
                <c:pt idx="166">
                  <c:v>17</c:v>
                </c:pt>
                <c:pt idx="167">
                  <c:v>17</c:v>
                </c:pt>
                <c:pt idx="168">
                  <c:v>14</c:v>
                </c:pt>
                <c:pt idx="169">
                  <c:v>13</c:v>
                </c:pt>
                <c:pt idx="170">
                  <c:v>11</c:v>
                </c:pt>
                <c:pt idx="171">
                  <c:v>14</c:v>
                </c:pt>
                <c:pt idx="172">
                  <c:v>12</c:v>
                </c:pt>
                <c:pt idx="173">
                  <c:v>10</c:v>
                </c:pt>
                <c:pt idx="174">
                  <c:v>15</c:v>
                </c:pt>
                <c:pt idx="175">
                  <c:v>9</c:v>
                </c:pt>
                <c:pt idx="176">
                  <c:v>8</c:v>
                </c:pt>
                <c:pt idx="177">
                  <c:v>14</c:v>
                </c:pt>
                <c:pt idx="178">
                  <c:v>16</c:v>
                </c:pt>
                <c:pt idx="179">
                  <c:v>11</c:v>
                </c:pt>
                <c:pt idx="180">
                  <c:v>12</c:v>
                </c:pt>
                <c:pt idx="181">
                  <c:v>21</c:v>
                </c:pt>
                <c:pt idx="182">
                  <c:v>19</c:v>
                </c:pt>
                <c:pt idx="183">
                  <c:v>6</c:v>
                </c:pt>
                <c:pt idx="184">
                  <c:v>12</c:v>
                </c:pt>
                <c:pt idx="185">
                  <c:v>14</c:v>
                </c:pt>
                <c:pt idx="186">
                  <c:v>15</c:v>
                </c:pt>
                <c:pt idx="187">
                  <c:v>22</c:v>
                </c:pt>
                <c:pt idx="188">
                  <c:v>5</c:v>
                </c:pt>
                <c:pt idx="189">
                  <c:v>4</c:v>
                </c:pt>
                <c:pt idx="190">
                  <c:v>5</c:v>
                </c:pt>
                <c:pt idx="191">
                  <c:v>18</c:v>
                </c:pt>
                <c:pt idx="192">
                  <c:v>14</c:v>
                </c:pt>
                <c:pt idx="193">
                  <c:v>16</c:v>
                </c:pt>
                <c:pt idx="194">
                  <c:v>30</c:v>
                </c:pt>
                <c:pt idx="195">
                  <c:v>22</c:v>
                </c:pt>
                <c:pt idx="196">
                  <c:v>10</c:v>
                </c:pt>
                <c:pt idx="197">
                  <c:v>15</c:v>
                </c:pt>
                <c:pt idx="198">
                  <c:v>18</c:v>
                </c:pt>
                <c:pt idx="199">
                  <c:v>13</c:v>
                </c:pt>
                <c:pt idx="200">
                  <c:v>19</c:v>
                </c:pt>
                <c:pt idx="201">
                  <c:v>18</c:v>
                </c:pt>
                <c:pt idx="202">
                  <c:v>21</c:v>
                </c:pt>
                <c:pt idx="203">
                  <c:v>12</c:v>
                </c:pt>
                <c:pt idx="204">
                  <c:v>16</c:v>
                </c:pt>
                <c:pt idx="205">
                  <c:v>17</c:v>
                </c:pt>
                <c:pt idx="206">
                  <c:v>11</c:v>
                </c:pt>
                <c:pt idx="207">
                  <c:v>17</c:v>
                </c:pt>
                <c:pt idx="208">
                  <c:v>21</c:v>
                </c:pt>
                <c:pt idx="209">
                  <c:v>14</c:v>
                </c:pt>
                <c:pt idx="210">
                  <c:v>10</c:v>
                </c:pt>
                <c:pt idx="211">
                  <c:v>22</c:v>
                </c:pt>
                <c:pt idx="212">
                  <c:v>13</c:v>
                </c:pt>
                <c:pt idx="213">
                  <c:v>35</c:v>
                </c:pt>
                <c:pt idx="214">
                  <c:v>14</c:v>
                </c:pt>
                <c:pt idx="215">
                  <c:v>17</c:v>
                </c:pt>
                <c:pt idx="216">
                  <c:v>12</c:v>
                </c:pt>
                <c:pt idx="217">
                  <c:v>6</c:v>
                </c:pt>
                <c:pt idx="218">
                  <c:v>8</c:v>
                </c:pt>
                <c:pt idx="219">
                  <c:v>17</c:v>
                </c:pt>
                <c:pt idx="220">
                  <c:v>17</c:v>
                </c:pt>
                <c:pt idx="221">
                  <c:v>13</c:v>
                </c:pt>
                <c:pt idx="222">
                  <c:v>24</c:v>
                </c:pt>
                <c:pt idx="223">
                  <c:v>17</c:v>
                </c:pt>
                <c:pt idx="224">
                  <c:v>13</c:v>
                </c:pt>
                <c:pt idx="225">
                  <c:v>12</c:v>
                </c:pt>
                <c:pt idx="226">
                  <c:v>17</c:v>
                </c:pt>
                <c:pt idx="227">
                  <c:v>15</c:v>
                </c:pt>
                <c:pt idx="228">
                  <c:v>19</c:v>
                </c:pt>
                <c:pt idx="229">
                  <c:v>16</c:v>
                </c:pt>
                <c:pt idx="230">
                  <c:v>19</c:v>
                </c:pt>
                <c:pt idx="231">
                  <c:v>12</c:v>
                </c:pt>
                <c:pt idx="232">
                  <c:v>22</c:v>
                </c:pt>
                <c:pt idx="233">
                  <c:v>19</c:v>
                </c:pt>
                <c:pt idx="234">
                  <c:v>19</c:v>
                </c:pt>
                <c:pt idx="235">
                  <c:v>10</c:v>
                </c:pt>
                <c:pt idx="236">
                  <c:v>12</c:v>
                </c:pt>
                <c:pt idx="237">
                  <c:v>16</c:v>
                </c:pt>
                <c:pt idx="238">
                  <c:v>10</c:v>
                </c:pt>
                <c:pt idx="239">
                  <c:v>21</c:v>
                </c:pt>
                <c:pt idx="240">
                  <c:v>14</c:v>
                </c:pt>
                <c:pt idx="241">
                  <c:v>23</c:v>
                </c:pt>
                <c:pt idx="242">
                  <c:v>16</c:v>
                </c:pt>
                <c:pt idx="243">
                  <c:v>18</c:v>
                </c:pt>
                <c:pt idx="244">
                  <c:v>15</c:v>
                </c:pt>
                <c:pt idx="245">
                  <c:v>7</c:v>
                </c:pt>
                <c:pt idx="246">
                  <c:v>12</c:v>
                </c:pt>
                <c:pt idx="247">
                  <c:v>27</c:v>
                </c:pt>
                <c:pt idx="248">
                  <c:v>15</c:v>
                </c:pt>
                <c:pt idx="249">
                  <c:v>7</c:v>
                </c:pt>
                <c:pt idx="250">
                  <c:v>19</c:v>
                </c:pt>
                <c:pt idx="251">
                  <c:v>19</c:v>
                </c:pt>
                <c:pt idx="252">
                  <c:v>11</c:v>
                </c:pt>
                <c:pt idx="253">
                  <c:v>15</c:v>
                </c:pt>
                <c:pt idx="254">
                  <c:v>16</c:v>
                </c:pt>
                <c:pt idx="255">
                  <c:v>21</c:v>
                </c:pt>
                <c:pt idx="256">
                  <c:v>24</c:v>
                </c:pt>
                <c:pt idx="257">
                  <c:v>20</c:v>
                </c:pt>
                <c:pt idx="258">
                  <c:v>12</c:v>
                </c:pt>
                <c:pt idx="259">
                  <c:v>15</c:v>
                </c:pt>
                <c:pt idx="260">
                  <c:v>11</c:v>
                </c:pt>
                <c:pt idx="261">
                  <c:v>24</c:v>
                </c:pt>
                <c:pt idx="262">
                  <c:v>26</c:v>
                </c:pt>
                <c:pt idx="263">
                  <c:v>21</c:v>
                </c:pt>
                <c:pt idx="264">
                  <c:v>23</c:v>
                </c:pt>
                <c:pt idx="265">
                  <c:v>17</c:v>
                </c:pt>
                <c:pt idx="266">
                  <c:v>5</c:v>
                </c:pt>
                <c:pt idx="267">
                  <c:v>5</c:v>
                </c:pt>
                <c:pt idx="268">
                  <c:v>13</c:v>
                </c:pt>
                <c:pt idx="269">
                  <c:v>12</c:v>
                </c:pt>
                <c:pt idx="270">
                  <c:v>6</c:v>
                </c:pt>
                <c:pt idx="271">
                  <c:v>17</c:v>
                </c:pt>
                <c:pt idx="272">
                  <c:v>19</c:v>
                </c:pt>
                <c:pt idx="273">
                  <c:v>10</c:v>
                </c:pt>
                <c:pt idx="274">
                  <c:v>8</c:v>
                </c:pt>
                <c:pt idx="275">
                  <c:v>13</c:v>
                </c:pt>
                <c:pt idx="276">
                  <c:v>17</c:v>
                </c:pt>
                <c:pt idx="277">
                  <c:v>17</c:v>
                </c:pt>
                <c:pt idx="278">
                  <c:v>20</c:v>
                </c:pt>
                <c:pt idx="279">
                  <c:v>8</c:v>
                </c:pt>
                <c:pt idx="280">
                  <c:v>9</c:v>
                </c:pt>
                <c:pt idx="281">
                  <c:v>4</c:v>
                </c:pt>
                <c:pt idx="282">
                  <c:v>13</c:v>
                </c:pt>
                <c:pt idx="283">
                  <c:v>10</c:v>
                </c:pt>
                <c:pt idx="284">
                  <c:v>15</c:v>
                </c:pt>
                <c:pt idx="285">
                  <c:v>25</c:v>
                </c:pt>
                <c:pt idx="286">
                  <c:v>12</c:v>
                </c:pt>
                <c:pt idx="287">
                  <c:v>15</c:v>
                </c:pt>
                <c:pt idx="288">
                  <c:v>15</c:v>
                </c:pt>
                <c:pt idx="289">
                  <c:v>8</c:v>
                </c:pt>
                <c:pt idx="290">
                  <c:v>15</c:v>
                </c:pt>
                <c:pt idx="291">
                  <c:v>16</c:v>
                </c:pt>
                <c:pt idx="292">
                  <c:v>18</c:v>
                </c:pt>
                <c:pt idx="293">
                  <c:v>9</c:v>
                </c:pt>
                <c:pt idx="294">
                  <c:v>8</c:v>
                </c:pt>
                <c:pt idx="295">
                  <c:v>7</c:v>
                </c:pt>
                <c:pt idx="296">
                  <c:v>18</c:v>
                </c:pt>
                <c:pt idx="297">
                  <c:v>16</c:v>
                </c:pt>
                <c:pt idx="298">
                  <c:v>18</c:v>
                </c:pt>
                <c:pt idx="299">
                  <c:v>12</c:v>
                </c:pt>
                <c:pt idx="300">
                  <c:v>10</c:v>
                </c:pt>
                <c:pt idx="301">
                  <c:v>20</c:v>
                </c:pt>
                <c:pt idx="302">
                  <c:v>14</c:v>
                </c:pt>
                <c:pt idx="303">
                  <c:v>17</c:v>
                </c:pt>
                <c:pt idx="304">
                  <c:v>20</c:v>
                </c:pt>
                <c:pt idx="305">
                  <c:v>22</c:v>
                </c:pt>
                <c:pt idx="306">
                  <c:v>32</c:v>
                </c:pt>
                <c:pt idx="307">
                  <c:v>20</c:v>
                </c:pt>
                <c:pt idx="308">
                  <c:v>13</c:v>
                </c:pt>
                <c:pt idx="309">
                  <c:v>12</c:v>
                </c:pt>
                <c:pt idx="310">
                  <c:v>10</c:v>
                </c:pt>
                <c:pt idx="311">
                  <c:v>15</c:v>
                </c:pt>
                <c:pt idx="312">
                  <c:v>14</c:v>
                </c:pt>
                <c:pt idx="313">
                  <c:v>17</c:v>
                </c:pt>
                <c:pt idx="314">
                  <c:v>16</c:v>
                </c:pt>
                <c:pt idx="315">
                  <c:v>10</c:v>
                </c:pt>
                <c:pt idx="316">
                  <c:v>10</c:v>
                </c:pt>
                <c:pt idx="317">
                  <c:v>13</c:v>
                </c:pt>
                <c:pt idx="318">
                  <c:v>14</c:v>
                </c:pt>
                <c:pt idx="319">
                  <c:v>18</c:v>
                </c:pt>
                <c:pt idx="320">
                  <c:v>23</c:v>
                </c:pt>
                <c:pt idx="321">
                  <c:v>17</c:v>
                </c:pt>
                <c:pt idx="322">
                  <c:v>11</c:v>
                </c:pt>
                <c:pt idx="323">
                  <c:v>11</c:v>
                </c:pt>
                <c:pt idx="324">
                  <c:v>15</c:v>
                </c:pt>
                <c:pt idx="325">
                  <c:v>14</c:v>
                </c:pt>
                <c:pt idx="326">
                  <c:v>4</c:v>
                </c:pt>
                <c:pt idx="327">
                  <c:v>8</c:v>
                </c:pt>
                <c:pt idx="348">
                  <c:v>16</c:v>
                </c:pt>
                <c:pt idx="349">
                  <c:v>27</c:v>
                </c:pt>
                <c:pt idx="350">
                  <c:v>14</c:v>
                </c:pt>
                <c:pt idx="351">
                  <c:v>14</c:v>
                </c:pt>
                <c:pt idx="352">
                  <c:v>19</c:v>
                </c:pt>
                <c:pt idx="353">
                  <c:v>18</c:v>
                </c:pt>
                <c:pt idx="354">
                  <c:v>12</c:v>
                </c:pt>
                <c:pt idx="355">
                  <c:v>49</c:v>
                </c:pt>
                <c:pt idx="438">
                  <c:v>11</c:v>
                </c:pt>
                <c:pt idx="439">
                  <c:v>8</c:v>
                </c:pt>
                <c:pt idx="440">
                  <c:v>5</c:v>
                </c:pt>
                <c:pt idx="441">
                  <c:v>4</c:v>
                </c:pt>
                <c:pt idx="442">
                  <c:v>5</c:v>
                </c:pt>
                <c:pt idx="443">
                  <c:v>7</c:v>
                </c:pt>
                <c:pt idx="444">
                  <c:v>11</c:v>
                </c:pt>
                <c:pt idx="445">
                  <c:v>12</c:v>
                </c:pt>
                <c:pt idx="446">
                  <c:v>10</c:v>
                </c:pt>
                <c:pt idx="447">
                  <c:v>16</c:v>
                </c:pt>
                <c:pt idx="448">
                  <c:v>13</c:v>
                </c:pt>
                <c:pt idx="449">
                  <c:v>10</c:v>
                </c:pt>
                <c:pt idx="450">
                  <c:v>13</c:v>
                </c:pt>
                <c:pt idx="451">
                  <c:v>11</c:v>
                </c:pt>
                <c:pt idx="452">
                  <c:v>11</c:v>
                </c:pt>
                <c:pt idx="453">
                  <c:v>18</c:v>
                </c:pt>
                <c:pt idx="454">
                  <c:v>13</c:v>
                </c:pt>
                <c:pt idx="455">
                  <c:v>9</c:v>
                </c:pt>
                <c:pt idx="456">
                  <c:v>6</c:v>
                </c:pt>
                <c:pt idx="457">
                  <c:v>3</c:v>
                </c:pt>
                <c:pt idx="458">
                  <c:v>13</c:v>
                </c:pt>
                <c:pt idx="459">
                  <c:v>17</c:v>
                </c:pt>
                <c:pt idx="460">
                  <c:v>19</c:v>
                </c:pt>
                <c:pt idx="461">
                  <c:v>14</c:v>
                </c:pt>
                <c:pt idx="462">
                  <c:v>12</c:v>
                </c:pt>
                <c:pt idx="463">
                  <c:v>11</c:v>
                </c:pt>
                <c:pt idx="464">
                  <c:v>16</c:v>
                </c:pt>
                <c:pt idx="465">
                  <c:v>16</c:v>
                </c:pt>
                <c:pt idx="466">
                  <c:v>20</c:v>
                </c:pt>
                <c:pt idx="467">
                  <c:v>20</c:v>
                </c:pt>
                <c:pt idx="468">
                  <c:v>17</c:v>
                </c:pt>
                <c:pt idx="469">
                  <c:v>12</c:v>
                </c:pt>
                <c:pt idx="470">
                  <c:v>9</c:v>
                </c:pt>
                <c:pt idx="471">
                  <c:v>24</c:v>
                </c:pt>
                <c:pt idx="472">
                  <c:v>15</c:v>
                </c:pt>
                <c:pt idx="473">
                  <c:v>14</c:v>
                </c:pt>
                <c:pt idx="474">
                  <c:v>25</c:v>
                </c:pt>
                <c:pt idx="475">
                  <c:v>12</c:v>
                </c:pt>
                <c:pt idx="476">
                  <c:v>11</c:v>
                </c:pt>
                <c:pt idx="477">
                  <c:v>8</c:v>
                </c:pt>
                <c:pt idx="478">
                  <c:v>9</c:v>
                </c:pt>
                <c:pt idx="479">
                  <c:v>10</c:v>
                </c:pt>
                <c:pt idx="480">
                  <c:v>22</c:v>
                </c:pt>
                <c:pt idx="481">
                  <c:v>24</c:v>
                </c:pt>
                <c:pt idx="482">
                  <c:v>18</c:v>
                </c:pt>
                <c:pt idx="483">
                  <c:v>11</c:v>
                </c:pt>
                <c:pt idx="484">
                  <c:v>17</c:v>
                </c:pt>
                <c:pt idx="485">
                  <c:v>13</c:v>
                </c:pt>
                <c:pt idx="486">
                  <c:v>10</c:v>
                </c:pt>
                <c:pt idx="487">
                  <c:v>17</c:v>
                </c:pt>
                <c:pt idx="488">
                  <c:v>19</c:v>
                </c:pt>
                <c:pt idx="489">
                  <c:v>15</c:v>
                </c:pt>
                <c:pt idx="490">
                  <c:v>15</c:v>
                </c:pt>
                <c:pt idx="491">
                  <c:v>10</c:v>
                </c:pt>
                <c:pt idx="492">
                  <c:v>15</c:v>
                </c:pt>
                <c:pt idx="493">
                  <c:v>22</c:v>
                </c:pt>
                <c:pt idx="494">
                  <c:v>15</c:v>
                </c:pt>
                <c:pt idx="495">
                  <c:v>16</c:v>
                </c:pt>
                <c:pt idx="496">
                  <c:v>15</c:v>
                </c:pt>
                <c:pt idx="497">
                  <c:v>19</c:v>
                </c:pt>
                <c:pt idx="498">
                  <c:v>18</c:v>
                </c:pt>
                <c:pt idx="499">
                  <c:v>7</c:v>
                </c:pt>
                <c:pt idx="500">
                  <c:v>6</c:v>
                </c:pt>
                <c:pt idx="501">
                  <c:v>9</c:v>
                </c:pt>
                <c:pt idx="502">
                  <c:v>11</c:v>
                </c:pt>
                <c:pt idx="503">
                  <c:v>8</c:v>
                </c:pt>
                <c:pt idx="504">
                  <c:v>13</c:v>
                </c:pt>
                <c:pt idx="505">
                  <c:v>20</c:v>
                </c:pt>
                <c:pt idx="506">
                  <c:v>14</c:v>
                </c:pt>
                <c:pt idx="507">
                  <c:v>18</c:v>
                </c:pt>
                <c:pt idx="508">
                  <c:v>13</c:v>
                </c:pt>
                <c:pt idx="509">
                  <c:v>18</c:v>
                </c:pt>
                <c:pt idx="510">
                  <c:v>21</c:v>
                </c:pt>
                <c:pt idx="511">
                  <c:v>16</c:v>
                </c:pt>
                <c:pt idx="512">
                  <c:v>22</c:v>
                </c:pt>
                <c:pt idx="513">
                  <c:v>12</c:v>
                </c:pt>
                <c:pt idx="514">
                  <c:v>17</c:v>
                </c:pt>
                <c:pt idx="515">
                  <c:v>15</c:v>
                </c:pt>
                <c:pt idx="516">
                  <c:v>24</c:v>
                </c:pt>
                <c:pt idx="517">
                  <c:v>19</c:v>
                </c:pt>
                <c:pt idx="518">
                  <c:v>12</c:v>
                </c:pt>
                <c:pt idx="519">
                  <c:v>16</c:v>
                </c:pt>
                <c:pt idx="520">
                  <c:v>20</c:v>
                </c:pt>
                <c:pt idx="521">
                  <c:v>14</c:v>
                </c:pt>
                <c:pt idx="522">
                  <c:v>14</c:v>
                </c:pt>
                <c:pt idx="523">
                  <c:v>23</c:v>
                </c:pt>
                <c:pt idx="524">
                  <c:v>16</c:v>
                </c:pt>
                <c:pt idx="525">
                  <c:v>12</c:v>
                </c:pt>
                <c:pt idx="526">
                  <c:v>6</c:v>
                </c:pt>
                <c:pt idx="527">
                  <c:v>16</c:v>
                </c:pt>
                <c:pt idx="528">
                  <c:v>26</c:v>
                </c:pt>
                <c:pt idx="529">
                  <c:v>16</c:v>
                </c:pt>
                <c:pt idx="530">
                  <c:v>28</c:v>
                </c:pt>
                <c:pt idx="531">
                  <c:v>22</c:v>
                </c:pt>
                <c:pt idx="532">
                  <c:v>14</c:v>
                </c:pt>
                <c:pt idx="533">
                  <c:v>13</c:v>
                </c:pt>
                <c:pt idx="534">
                  <c:v>14</c:v>
                </c:pt>
                <c:pt idx="535">
                  <c:v>18</c:v>
                </c:pt>
                <c:pt idx="536">
                  <c:v>33</c:v>
                </c:pt>
                <c:pt idx="537">
                  <c:v>43</c:v>
                </c:pt>
                <c:pt idx="538">
                  <c:v>28</c:v>
                </c:pt>
                <c:pt idx="539">
                  <c:v>28</c:v>
                </c:pt>
                <c:pt idx="540">
                  <c:v>33</c:v>
                </c:pt>
                <c:pt idx="541">
                  <c:v>28</c:v>
                </c:pt>
                <c:pt idx="542">
                  <c:v>36</c:v>
                </c:pt>
                <c:pt idx="543">
                  <c:v>39</c:v>
                </c:pt>
                <c:pt idx="544">
                  <c:v>51</c:v>
                </c:pt>
                <c:pt idx="545">
                  <c:v>29</c:v>
                </c:pt>
                <c:pt idx="546">
                  <c:v>28</c:v>
                </c:pt>
                <c:pt idx="547">
                  <c:v>27</c:v>
                </c:pt>
                <c:pt idx="548">
                  <c:v>27</c:v>
                </c:pt>
                <c:pt idx="549">
                  <c:v>22</c:v>
                </c:pt>
                <c:pt idx="550">
                  <c:v>28</c:v>
                </c:pt>
                <c:pt idx="551">
                  <c:v>30</c:v>
                </c:pt>
                <c:pt idx="552">
                  <c:v>16</c:v>
                </c:pt>
                <c:pt idx="553">
                  <c:v>20</c:v>
                </c:pt>
                <c:pt idx="554">
                  <c:v>24</c:v>
                </c:pt>
                <c:pt idx="555">
                  <c:v>26</c:v>
                </c:pt>
                <c:pt idx="556">
                  <c:v>31</c:v>
                </c:pt>
                <c:pt idx="557">
                  <c:v>33</c:v>
                </c:pt>
                <c:pt idx="558">
                  <c:v>29</c:v>
                </c:pt>
                <c:pt idx="559">
                  <c:v>20</c:v>
                </c:pt>
                <c:pt idx="560">
                  <c:v>22</c:v>
                </c:pt>
                <c:pt idx="561">
                  <c:v>30</c:v>
                </c:pt>
                <c:pt idx="562">
                  <c:v>33</c:v>
                </c:pt>
                <c:pt idx="563">
                  <c:v>30</c:v>
                </c:pt>
                <c:pt idx="564">
                  <c:v>32</c:v>
                </c:pt>
                <c:pt idx="565">
                  <c:v>18</c:v>
                </c:pt>
                <c:pt idx="566">
                  <c:v>26</c:v>
                </c:pt>
                <c:pt idx="567">
                  <c:v>25</c:v>
                </c:pt>
                <c:pt idx="568">
                  <c:v>19</c:v>
                </c:pt>
                <c:pt idx="569">
                  <c:v>31</c:v>
                </c:pt>
                <c:pt idx="570">
                  <c:v>23</c:v>
                </c:pt>
                <c:pt idx="571">
                  <c:v>36</c:v>
                </c:pt>
                <c:pt idx="572">
                  <c:v>27</c:v>
                </c:pt>
                <c:pt idx="573">
                  <c:v>26</c:v>
                </c:pt>
                <c:pt idx="574">
                  <c:v>18</c:v>
                </c:pt>
                <c:pt idx="575">
                  <c:v>31</c:v>
                </c:pt>
                <c:pt idx="576">
                  <c:v>27</c:v>
                </c:pt>
                <c:pt idx="577">
                  <c:v>24</c:v>
                </c:pt>
                <c:pt idx="578">
                  <c:v>34</c:v>
                </c:pt>
                <c:pt idx="579">
                  <c:v>27</c:v>
                </c:pt>
                <c:pt idx="580">
                  <c:v>26</c:v>
                </c:pt>
                <c:pt idx="581">
                  <c:v>20</c:v>
                </c:pt>
                <c:pt idx="582">
                  <c:v>18</c:v>
                </c:pt>
                <c:pt idx="583">
                  <c:v>34</c:v>
                </c:pt>
                <c:pt idx="584">
                  <c:v>34</c:v>
                </c:pt>
                <c:pt idx="585">
                  <c:v>45</c:v>
                </c:pt>
                <c:pt idx="586">
                  <c:v>49</c:v>
                </c:pt>
                <c:pt idx="587">
                  <c:v>21</c:v>
                </c:pt>
                <c:pt idx="588">
                  <c:v>5</c:v>
                </c:pt>
                <c:pt idx="589">
                  <c:v>25</c:v>
                </c:pt>
                <c:pt idx="590">
                  <c:v>36</c:v>
                </c:pt>
                <c:pt idx="591">
                  <c:v>32</c:v>
                </c:pt>
                <c:pt idx="592">
                  <c:v>14</c:v>
                </c:pt>
                <c:pt idx="593">
                  <c:v>22</c:v>
                </c:pt>
                <c:pt idx="594">
                  <c:v>19</c:v>
                </c:pt>
                <c:pt idx="595">
                  <c:v>15</c:v>
                </c:pt>
                <c:pt idx="596">
                  <c:v>22</c:v>
                </c:pt>
                <c:pt idx="597">
                  <c:v>25</c:v>
                </c:pt>
                <c:pt idx="598">
                  <c:v>21</c:v>
                </c:pt>
                <c:pt idx="599">
                  <c:v>19</c:v>
                </c:pt>
                <c:pt idx="600">
                  <c:v>18</c:v>
                </c:pt>
                <c:pt idx="601">
                  <c:v>16</c:v>
                </c:pt>
                <c:pt idx="602">
                  <c:v>8</c:v>
                </c:pt>
                <c:pt idx="603">
                  <c:v>28</c:v>
                </c:pt>
                <c:pt idx="604">
                  <c:v>25</c:v>
                </c:pt>
                <c:pt idx="605">
                  <c:v>25</c:v>
                </c:pt>
                <c:pt idx="606">
                  <c:v>28</c:v>
                </c:pt>
                <c:pt idx="607">
                  <c:v>16</c:v>
                </c:pt>
                <c:pt idx="608">
                  <c:v>17</c:v>
                </c:pt>
                <c:pt idx="609">
                  <c:v>15</c:v>
                </c:pt>
                <c:pt idx="610">
                  <c:v>12</c:v>
                </c:pt>
                <c:pt idx="611">
                  <c:v>13</c:v>
                </c:pt>
                <c:pt idx="612">
                  <c:v>28</c:v>
                </c:pt>
                <c:pt idx="613">
                  <c:v>13</c:v>
                </c:pt>
                <c:pt idx="614">
                  <c:v>29</c:v>
                </c:pt>
                <c:pt idx="615">
                  <c:v>43</c:v>
                </c:pt>
                <c:pt idx="616">
                  <c:v>16</c:v>
                </c:pt>
                <c:pt idx="617">
                  <c:v>19</c:v>
                </c:pt>
                <c:pt idx="618">
                  <c:v>20</c:v>
                </c:pt>
                <c:pt idx="619">
                  <c:v>17</c:v>
                </c:pt>
                <c:pt idx="620">
                  <c:v>14</c:v>
                </c:pt>
                <c:pt idx="621">
                  <c:v>18</c:v>
                </c:pt>
                <c:pt idx="622">
                  <c:v>13</c:v>
                </c:pt>
                <c:pt idx="623">
                  <c:v>16</c:v>
                </c:pt>
                <c:pt idx="624">
                  <c:v>18</c:v>
                </c:pt>
                <c:pt idx="625">
                  <c:v>14</c:v>
                </c:pt>
                <c:pt idx="626">
                  <c:v>19</c:v>
                </c:pt>
                <c:pt idx="627">
                  <c:v>6</c:v>
                </c:pt>
                <c:pt idx="628">
                  <c:v>20</c:v>
                </c:pt>
                <c:pt idx="629">
                  <c:v>18</c:v>
                </c:pt>
                <c:pt idx="630">
                  <c:v>12</c:v>
                </c:pt>
                <c:pt idx="631">
                  <c:v>14</c:v>
                </c:pt>
                <c:pt idx="632">
                  <c:v>16</c:v>
                </c:pt>
                <c:pt idx="633">
                  <c:v>13</c:v>
                </c:pt>
                <c:pt idx="634">
                  <c:v>16</c:v>
                </c:pt>
                <c:pt idx="635">
                  <c:v>18</c:v>
                </c:pt>
                <c:pt idx="636">
                  <c:v>15</c:v>
                </c:pt>
                <c:pt idx="637">
                  <c:v>1</c:v>
                </c:pt>
                <c:pt idx="638">
                  <c:v>13</c:v>
                </c:pt>
                <c:pt idx="639">
                  <c:v>7</c:v>
                </c:pt>
                <c:pt idx="640">
                  <c:v>20</c:v>
                </c:pt>
                <c:pt idx="641">
                  <c:v>8</c:v>
                </c:pt>
                <c:pt idx="642">
                  <c:v>10</c:v>
                </c:pt>
                <c:pt idx="657">
                  <c:v>16</c:v>
                </c:pt>
                <c:pt idx="658">
                  <c:v>7</c:v>
                </c:pt>
                <c:pt idx="659">
                  <c:v>15</c:v>
                </c:pt>
                <c:pt idx="660">
                  <c:v>12</c:v>
                </c:pt>
                <c:pt idx="661">
                  <c:v>14</c:v>
                </c:pt>
                <c:pt idx="662">
                  <c:v>9</c:v>
                </c:pt>
                <c:pt idx="665">
                  <c:v>34</c:v>
                </c:pt>
                <c:pt idx="666">
                  <c:v>17</c:v>
                </c:pt>
                <c:pt idx="667">
                  <c:v>16</c:v>
                </c:pt>
                <c:pt idx="668">
                  <c:v>11</c:v>
                </c:pt>
                <c:pt idx="669">
                  <c:v>7</c:v>
                </c:pt>
                <c:pt idx="670">
                  <c:v>15</c:v>
                </c:pt>
                <c:pt idx="671">
                  <c:v>17</c:v>
                </c:pt>
                <c:pt idx="672">
                  <c:v>18</c:v>
                </c:pt>
                <c:pt idx="673">
                  <c:v>16</c:v>
                </c:pt>
                <c:pt idx="685">
                  <c:v>9</c:v>
                </c:pt>
                <c:pt idx="686">
                  <c:v>10</c:v>
                </c:pt>
                <c:pt idx="687">
                  <c:v>11</c:v>
                </c:pt>
                <c:pt idx="688">
                  <c:v>13</c:v>
                </c:pt>
                <c:pt idx="689">
                  <c:v>19</c:v>
                </c:pt>
                <c:pt idx="690">
                  <c:v>15</c:v>
                </c:pt>
                <c:pt idx="691">
                  <c:v>20</c:v>
                </c:pt>
                <c:pt idx="694">
                  <c:v>5</c:v>
                </c:pt>
                <c:pt idx="695">
                  <c:v>20</c:v>
                </c:pt>
                <c:pt idx="696">
                  <c:v>18</c:v>
                </c:pt>
                <c:pt idx="697">
                  <c:v>11</c:v>
                </c:pt>
                <c:pt idx="698">
                  <c:v>12</c:v>
                </c:pt>
                <c:pt idx="699">
                  <c:v>15</c:v>
                </c:pt>
                <c:pt idx="700">
                  <c:v>33</c:v>
                </c:pt>
                <c:pt idx="701">
                  <c:v>17</c:v>
                </c:pt>
                <c:pt idx="702">
                  <c:v>21</c:v>
                </c:pt>
                <c:pt idx="703">
                  <c:v>21</c:v>
                </c:pt>
                <c:pt idx="704">
                  <c:v>16</c:v>
                </c:pt>
                <c:pt idx="705">
                  <c:v>22</c:v>
                </c:pt>
                <c:pt idx="706">
                  <c:v>13</c:v>
                </c:pt>
                <c:pt idx="707">
                  <c:v>8</c:v>
                </c:pt>
                <c:pt idx="708">
                  <c:v>20</c:v>
                </c:pt>
                <c:pt idx="709">
                  <c:v>13</c:v>
                </c:pt>
                <c:pt idx="710">
                  <c:v>6</c:v>
                </c:pt>
                <c:pt idx="711">
                  <c:v>26</c:v>
                </c:pt>
                <c:pt idx="712">
                  <c:v>12</c:v>
                </c:pt>
                <c:pt idx="713">
                  <c:v>14</c:v>
                </c:pt>
                <c:pt idx="714">
                  <c:v>10</c:v>
                </c:pt>
                <c:pt idx="715">
                  <c:v>11</c:v>
                </c:pt>
                <c:pt idx="716">
                  <c:v>17</c:v>
                </c:pt>
                <c:pt idx="717">
                  <c:v>23</c:v>
                </c:pt>
                <c:pt idx="718">
                  <c:v>9</c:v>
                </c:pt>
                <c:pt idx="719">
                  <c:v>17</c:v>
                </c:pt>
                <c:pt idx="720">
                  <c:v>13</c:v>
                </c:pt>
                <c:pt idx="721">
                  <c:v>13</c:v>
                </c:pt>
                <c:pt idx="722">
                  <c:v>12</c:v>
                </c:pt>
                <c:pt idx="723">
                  <c:v>12</c:v>
                </c:pt>
                <c:pt idx="724">
                  <c:v>17</c:v>
                </c:pt>
                <c:pt idx="725">
                  <c:v>6</c:v>
                </c:pt>
                <c:pt idx="726">
                  <c:v>12</c:v>
                </c:pt>
                <c:pt idx="727">
                  <c:v>13</c:v>
                </c:pt>
                <c:pt idx="728">
                  <c:v>7</c:v>
                </c:pt>
                <c:pt idx="729">
                  <c:v>10</c:v>
                </c:pt>
                <c:pt idx="730">
                  <c:v>10</c:v>
                </c:pt>
                <c:pt idx="744">
                  <c:v>17</c:v>
                </c:pt>
                <c:pt idx="745">
                  <c:v>7</c:v>
                </c:pt>
                <c:pt idx="746">
                  <c:v>7</c:v>
                </c:pt>
                <c:pt idx="747">
                  <c:v>17</c:v>
                </c:pt>
                <c:pt idx="748">
                  <c:v>10</c:v>
                </c:pt>
                <c:pt idx="749">
                  <c:v>10</c:v>
                </c:pt>
                <c:pt idx="750">
                  <c:v>17</c:v>
                </c:pt>
                <c:pt idx="751">
                  <c:v>10</c:v>
                </c:pt>
                <c:pt idx="752">
                  <c:v>12</c:v>
                </c:pt>
                <c:pt idx="753">
                  <c:v>8</c:v>
                </c:pt>
                <c:pt idx="754">
                  <c:v>12</c:v>
                </c:pt>
                <c:pt idx="755">
                  <c:v>4</c:v>
                </c:pt>
                <c:pt idx="756">
                  <c:v>10</c:v>
                </c:pt>
                <c:pt idx="757">
                  <c:v>8</c:v>
                </c:pt>
                <c:pt idx="758">
                  <c:v>7</c:v>
                </c:pt>
                <c:pt idx="759">
                  <c:v>9</c:v>
                </c:pt>
                <c:pt idx="760">
                  <c:v>23</c:v>
                </c:pt>
                <c:pt idx="761">
                  <c:v>17</c:v>
                </c:pt>
                <c:pt idx="762">
                  <c:v>14</c:v>
                </c:pt>
                <c:pt idx="763">
                  <c:v>9</c:v>
                </c:pt>
                <c:pt idx="764">
                  <c:v>10</c:v>
                </c:pt>
                <c:pt idx="765">
                  <c:v>7</c:v>
                </c:pt>
                <c:pt idx="766">
                  <c:v>13</c:v>
                </c:pt>
                <c:pt idx="767">
                  <c:v>11</c:v>
                </c:pt>
                <c:pt idx="768">
                  <c:v>14</c:v>
                </c:pt>
                <c:pt idx="769">
                  <c:v>18</c:v>
                </c:pt>
                <c:pt idx="770">
                  <c:v>10</c:v>
                </c:pt>
                <c:pt idx="771">
                  <c:v>13</c:v>
                </c:pt>
                <c:pt idx="772">
                  <c:v>16</c:v>
                </c:pt>
                <c:pt idx="773">
                  <c:v>12</c:v>
                </c:pt>
                <c:pt idx="774">
                  <c:v>13</c:v>
                </c:pt>
                <c:pt idx="775">
                  <c:v>14</c:v>
                </c:pt>
                <c:pt idx="776">
                  <c:v>17</c:v>
                </c:pt>
                <c:pt idx="777">
                  <c:v>13</c:v>
                </c:pt>
                <c:pt idx="778">
                  <c:v>8</c:v>
                </c:pt>
                <c:pt idx="779">
                  <c:v>12</c:v>
                </c:pt>
                <c:pt idx="780">
                  <c:v>11</c:v>
                </c:pt>
                <c:pt idx="781">
                  <c:v>9</c:v>
                </c:pt>
                <c:pt idx="782">
                  <c:v>16</c:v>
                </c:pt>
                <c:pt idx="783">
                  <c:v>14</c:v>
                </c:pt>
                <c:pt idx="784">
                  <c:v>9</c:v>
                </c:pt>
                <c:pt idx="785">
                  <c:v>9</c:v>
                </c:pt>
                <c:pt idx="786">
                  <c:v>7</c:v>
                </c:pt>
                <c:pt idx="787">
                  <c:v>14</c:v>
                </c:pt>
                <c:pt idx="788">
                  <c:v>8</c:v>
                </c:pt>
                <c:pt idx="789">
                  <c:v>19</c:v>
                </c:pt>
                <c:pt idx="790">
                  <c:v>16</c:v>
                </c:pt>
                <c:pt idx="791">
                  <c:v>15</c:v>
                </c:pt>
                <c:pt idx="792">
                  <c:v>7</c:v>
                </c:pt>
                <c:pt idx="793">
                  <c:v>16</c:v>
                </c:pt>
                <c:pt idx="803">
                  <c:v>26</c:v>
                </c:pt>
                <c:pt idx="804">
                  <c:v>20</c:v>
                </c:pt>
                <c:pt idx="805">
                  <c:v>10</c:v>
                </c:pt>
                <c:pt idx="806">
                  <c:v>12</c:v>
                </c:pt>
                <c:pt idx="807">
                  <c:v>16</c:v>
                </c:pt>
                <c:pt idx="808">
                  <c:v>12</c:v>
                </c:pt>
                <c:pt idx="809">
                  <c:v>15</c:v>
                </c:pt>
                <c:pt idx="810">
                  <c:v>18</c:v>
                </c:pt>
                <c:pt idx="811">
                  <c:v>10</c:v>
                </c:pt>
                <c:pt idx="812">
                  <c:v>19</c:v>
                </c:pt>
                <c:pt idx="813">
                  <c:v>22</c:v>
                </c:pt>
                <c:pt idx="814">
                  <c:v>9</c:v>
                </c:pt>
                <c:pt idx="815">
                  <c:v>24</c:v>
                </c:pt>
                <c:pt idx="816">
                  <c:v>31</c:v>
                </c:pt>
                <c:pt idx="817">
                  <c:v>20</c:v>
                </c:pt>
                <c:pt idx="818">
                  <c:v>23</c:v>
                </c:pt>
                <c:pt idx="819">
                  <c:v>16</c:v>
                </c:pt>
                <c:pt idx="820">
                  <c:v>15</c:v>
                </c:pt>
                <c:pt idx="821">
                  <c:v>17</c:v>
                </c:pt>
                <c:pt idx="822">
                  <c:v>11</c:v>
                </c:pt>
                <c:pt idx="823">
                  <c:v>17</c:v>
                </c:pt>
                <c:pt idx="824">
                  <c:v>21</c:v>
                </c:pt>
                <c:pt idx="825">
                  <c:v>23</c:v>
                </c:pt>
                <c:pt idx="826">
                  <c:v>13</c:v>
                </c:pt>
                <c:pt idx="827">
                  <c:v>13</c:v>
                </c:pt>
                <c:pt idx="828">
                  <c:v>15</c:v>
                </c:pt>
                <c:pt idx="829">
                  <c:v>9</c:v>
                </c:pt>
                <c:pt idx="830">
                  <c:v>12</c:v>
                </c:pt>
                <c:pt idx="831">
                  <c:v>15</c:v>
                </c:pt>
                <c:pt idx="832">
                  <c:v>17</c:v>
                </c:pt>
                <c:pt idx="833">
                  <c:v>15</c:v>
                </c:pt>
                <c:pt idx="834">
                  <c:v>11</c:v>
                </c:pt>
                <c:pt idx="835">
                  <c:v>11</c:v>
                </c:pt>
                <c:pt idx="836">
                  <c:v>13</c:v>
                </c:pt>
                <c:pt idx="837">
                  <c:v>15</c:v>
                </c:pt>
                <c:pt idx="838">
                  <c:v>24</c:v>
                </c:pt>
                <c:pt idx="839">
                  <c:v>17</c:v>
                </c:pt>
                <c:pt idx="840">
                  <c:v>16</c:v>
                </c:pt>
                <c:pt idx="841">
                  <c:v>19</c:v>
                </c:pt>
                <c:pt idx="842">
                  <c:v>9</c:v>
                </c:pt>
                <c:pt idx="843">
                  <c:v>16</c:v>
                </c:pt>
                <c:pt idx="844">
                  <c:v>11</c:v>
                </c:pt>
                <c:pt idx="845">
                  <c:v>21</c:v>
                </c:pt>
                <c:pt idx="846">
                  <c:v>19</c:v>
                </c:pt>
                <c:pt idx="847">
                  <c:v>15</c:v>
                </c:pt>
                <c:pt idx="848">
                  <c:v>11</c:v>
                </c:pt>
                <c:pt idx="849">
                  <c:v>14</c:v>
                </c:pt>
                <c:pt idx="850">
                  <c:v>24</c:v>
                </c:pt>
                <c:pt idx="851">
                  <c:v>13</c:v>
                </c:pt>
                <c:pt idx="852">
                  <c:v>18</c:v>
                </c:pt>
                <c:pt idx="853">
                  <c:v>20</c:v>
                </c:pt>
                <c:pt idx="854">
                  <c:v>16</c:v>
                </c:pt>
                <c:pt idx="855">
                  <c:v>20</c:v>
                </c:pt>
                <c:pt idx="856">
                  <c:v>16</c:v>
                </c:pt>
                <c:pt idx="857">
                  <c:v>13</c:v>
                </c:pt>
                <c:pt idx="858">
                  <c:v>11</c:v>
                </c:pt>
                <c:pt idx="859">
                  <c:v>21</c:v>
                </c:pt>
                <c:pt idx="860">
                  <c:v>13</c:v>
                </c:pt>
                <c:pt idx="861">
                  <c:v>12</c:v>
                </c:pt>
                <c:pt idx="862">
                  <c:v>8</c:v>
                </c:pt>
                <c:pt idx="863">
                  <c:v>16</c:v>
                </c:pt>
                <c:pt idx="864">
                  <c:v>13</c:v>
                </c:pt>
                <c:pt idx="865">
                  <c:v>14</c:v>
                </c:pt>
                <c:pt idx="866">
                  <c:v>19</c:v>
                </c:pt>
                <c:pt idx="867">
                  <c:v>16</c:v>
                </c:pt>
                <c:pt idx="868">
                  <c:v>8</c:v>
                </c:pt>
                <c:pt idx="869">
                  <c:v>13</c:v>
                </c:pt>
                <c:pt idx="870">
                  <c:v>13</c:v>
                </c:pt>
                <c:pt idx="871">
                  <c:v>12</c:v>
                </c:pt>
                <c:pt idx="872">
                  <c:v>14</c:v>
                </c:pt>
                <c:pt idx="873">
                  <c:v>18</c:v>
                </c:pt>
                <c:pt idx="874">
                  <c:v>22</c:v>
                </c:pt>
                <c:pt idx="875">
                  <c:v>6</c:v>
                </c:pt>
                <c:pt idx="876">
                  <c:v>10</c:v>
                </c:pt>
                <c:pt idx="877">
                  <c:v>11</c:v>
                </c:pt>
                <c:pt idx="878">
                  <c:v>14</c:v>
                </c:pt>
                <c:pt idx="879">
                  <c:v>16</c:v>
                </c:pt>
                <c:pt idx="880">
                  <c:v>18</c:v>
                </c:pt>
                <c:pt idx="881">
                  <c:v>22</c:v>
                </c:pt>
                <c:pt idx="882">
                  <c:v>9</c:v>
                </c:pt>
                <c:pt idx="883">
                  <c:v>19</c:v>
                </c:pt>
                <c:pt idx="884">
                  <c:v>16</c:v>
                </c:pt>
                <c:pt idx="885">
                  <c:v>13</c:v>
                </c:pt>
                <c:pt idx="886">
                  <c:v>17</c:v>
                </c:pt>
                <c:pt idx="887">
                  <c:v>20</c:v>
                </c:pt>
                <c:pt idx="888">
                  <c:v>25</c:v>
                </c:pt>
                <c:pt idx="889">
                  <c:v>16</c:v>
                </c:pt>
                <c:pt idx="890">
                  <c:v>13</c:v>
                </c:pt>
                <c:pt idx="891">
                  <c:v>17</c:v>
                </c:pt>
                <c:pt idx="892">
                  <c:v>19</c:v>
                </c:pt>
                <c:pt idx="893">
                  <c:v>11</c:v>
                </c:pt>
                <c:pt idx="894">
                  <c:v>20</c:v>
                </c:pt>
                <c:pt idx="895">
                  <c:v>22</c:v>
                </c:pt>
                <c:pt idx="896">
                  <c:v>16</c:v>
                </c:pt>
                <c:pt idx="897">
                  <c:v>16</c:v>
                </c:pt>
                <c:pt idx="898">
                  <c:v>18</c:v>
                </c:pt>
                <c:pt idx="899">
                  <c:v>16</c:v>
                </c:pt>
                <c:pt idx="900">
                  <c:v>17</c:v>
                </c:pt>
                <c:pt idx="901">
                  <c:v>15</c:v>
                </c:pt>
                <c:pt idx="902">
                  <c:v>11</c:v>
                </c:pt>
                <c:pt idx="903">
                  <c:v>13</c:v>
                </c:pt>
                <c:pt idx="904">
                  <c:v>17</c:v>
                </c:pt>
                <c:pt idx="905">
                  <c:v>34</c:v>
                </c:pt>
                <c:pt idx="906">
                  <c:v>15</c:v>
                </c:pt>
                <c:pt idx="907">
                  <c:v>14</c:v>
                </c:pt>
                <c:pt idx="908">
                  <c:v>22</c:v>
                </c:pt>
                <c:pt idx="909">
                  <c:v>21</c:v>
                </c:pt>
                <c:pt idx="910">
                  <c:v>12</c:v>
                </c:pt>
                <c:pt idx="911">
                  <c:v>12</c:v>
                </c:pt>
                <c:pt idx="912">
                  <c:v>19</c:v>
                </c:pt>
                <c:pt idx="913">
                  <c:v>20</c:v>
                </c:pt>
                <c:pt idx="914">
                  <c:v>21</c:v>
                </c:pt>
                <c:pt idx="915">
                  <c:v>24</c:v>
                </c:pt>
                <c:pt idx="916">
                  <c:v>16</c:v>
                </c:pt>
                <c:pt idx="917">
                  <c:v>16</c:v>
                </c:pt>
                <c:pt idx="918">
                  <c:v>24</c:v>
                </c:pt>
                <c:pt idx="919">
                  <c:v>18</c:v>
                </c:pt>
                <c:pt idx="920">
                  <c:v>14</c:v>
                </c:pt>
                <c:pt idx="921">
                  <c:v>17</c:v>
                </c:pt>
                <c:pt idx="922">
                  <c:v>16</c:v>
                </c:pt>
                <c:pt idx="923">
                  <c:v>23</c:v>
                </c:pt>
                <c:pt idx="924">
                  <c:v>13</c:v>
                </c:pt>
                <c:pt idx="925">
                  <c:v>20</c:v>
                </c:pt>
                <c:pt idx="926">
                  <c:v>17</c:v>
                </c:pt>
                <c:pt idx="927">
                  <c:v>19</c:v>
                </c:pt>
                <c:pt idx="928">
                  <c:v>19</c:v>
                </c:pt>
                <c:pt idx="929">
                  <c:v>26</c:v>
                </c:pt>
                <c:pt idx="930">
                  <c:v>23</c:v>
                </c:pt>
                <c:pt idx="931">
                  <c:v>18</c:v>
                </c:pt>
                <c:pt idx="932">
                  <c:v>16</c:v>
                </c:pt>
                <c:pt idx="933">
                  <c:v>35</c:v>
                </c:pt>
                <c:pt idx="934">
                  <c:v>19</c:v>
                </c:pt>
                <c:pt idx="935">
                  <c:v>19</c:v>
                </c:pt>
                <c:pt idx="936">
                  <c:v>19</c:v>
                </c:pt>
                <c:pt idx="937">
                  <c:v>20</c:v>
                </c:pt>
                <c:pt idx="938">
                  <c:v>7</c:v>
                </c:pt>
                <c:pt idx="939">
                  <c:v>18</c:v>
                </c:pt>
                <c:pt idx="940">
                  <c:v>17</c:v>
                </c:pt>
                <c:pt idx="941">
                  <c:v>16</c:v>
                </c:pt>
                <c:pt idx="942">
                  <c:v>19</c:v>
                </c:pt>
                <c:pt idx="943">
                  <c:v>18</c:v>
                </c:pt>
                <c:pt idx="944">
                  <c:v>20</c:v>
                </c:pt>
                <c:pt idx="945">
                  <c:v>19</c:v>
                </c:pt>
                <c:pt idx="946">
                  <c:v>14</c:v>
                </c:pt>
                <c:pt idx="947">
                  <c:v>24</c:v>
                </c:pt>
                <c:pt idx="948">
                  <c:v>15</c:v>
                </c:pt>
                <c:pt idx="949">
                  <c:v>17</c:v>
                </c:pt>
                <c:pt idx="950">
                  <c:v>17</c:v>
                </c:pt>
                <c:pt idx="951">
                  <c:v>21</c:v>
                </c:pt>
                <c:pt idx="952">
                  <c:v>17</c:v>
                </c:pt>
                <c:pt idx="953">
                  <c:v>15</c:v>
                </c:pt>
                <c:pt idx="954">
                  <c:v>17</c:v>
                </c:pt>
                <c:pt idx="955">
                  <c:v>22</c:v>
                </c:pt>
                <c:pt idx="956">
                  <c:v>17</c:v>
                </c:pt>
                <c:pt idx="957">
                  <c:v>21</c:v>
                </c:pt>
                <c:pt idx="958">
                  <c:v>22</c:v>
                </c:pt>
                <c:pt idx="959">
                  <c:v>10</c:v>
                </c:pt>
                <c:pt idx="960">
                  <c:v>10</c:v>
                </c:pt>
                <c:pt idx="961">
                  <c:v>14</c:v>
                </c:pt>
                <c:pt idx="962">
                  <c:v>19</c:v>
                </c:pt>
                <c:pt idx="963">
                  <c:v>23</c:v>
                </c:pt>
                <c:pt idx="964">
                  <c:v>25</c:v>
                </c:pt>
                <c:pt idx="965">
                  <c:v>16</c:v>
                </c:pt>
                <c:pt idx="966">
                  <c:v>18</c:v>
                </c:pt>
                <c:pt idx="967">
                  <c:v>11</c:v>
                </c:pt>
                <c:pt idx="968">
                  <c:v>16</c:v>
                </c:pt>
                <c:pt idx="969">
                  <c:v>19</c:v>
                </c:pt>
                <c:pt idx="970">
                  <c:v>26</c:v>
                </c:pt>
                <c:pt idx="971">
                  <c:v>18</c:v>
                </c:pt>
                <c:pt idx="972">
                  <c:v>27</c:v>
                </c:pt>
                <c:pt idx="973">
                  <c:v>12</c:v>
                </c:pt>
                <c:pt idx="974">
                  <c:v>13</c:v>
                </c:pt>
                <c:pt idx="975">
                  <c:v>15</c:v>
                </c:pt>
                <c:pt idx="976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04F-4274-A080-CB253DEDCD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DailyData!$E$2:$E$978</c15:sqref>
                        </c15:formulaRef>
                      </c:ext>
                    </c:extLst>
                    <c:numCache>
                      <c:formatCode>General</c:formatCode>
                      <c:ptCount val="977"/>
                      <c:pt idx="0">
                        <c:v>2019</c:v>
                      </c:pt>
                      <c:pt idx="1">
                        <c:v>2019</c:v>
                      </c:pt>
                      <c:pt idx="2">
                        <c:v>2019</c:v>
                      </c:pt>
                      <c:pt idx="3">
                        <c:v>2019</c:v>
                      </c:pt>
                      <c:pt idx="4">
                        <c:v>2019</c:v>
                      </c:pt>
                      <c:pt idx="5">
                        <c:v>2019</c:v>
                      </c:pt>
                      <c:pt idx="6">
                        <c:v>2019</c:v>
                      </c:pt>
                      <c:pt idx="7">
                        <c:v>2019</c:v>
                      </c:pt>
                      <c:pt idx="8">
                        <c:v>2019</c:v>
                      </c:pt>
                      <c:pt idx="9">
                        <c:v>2019</c:v>
                      </c:pt>
                      <c:pt idx="10">
                        <c:v>2019</c:v>
                      </c:pt>
                      <c:pt idx="11">
                        <c:v>2019</c:v>
                      </c:pt>
                      <c:pt idx="12">
                        <c:v>2019</c:v>
                      </c:pt>
                      <c:pt idx="13">
                        <c:v>2019</c:v>
                      </c:pt>
                      <c:pt idx="14">
                        <c:v>2019</c:v>
                      </c:pt>
                      <c:pt idx="15">
                        <c:v>2019</c:v>
                      </c:pt>
                      <c:pt idx="16">
                        <c:v>2019</c:v>
                      </c:pt>
                      <c:pt idx="17">
                        <c:v>2019</c:v>
                      </c:pt>
                      <c:pt idx="18">
                        <c:v>2019</c:v>
                      </c:pt>
                      <c:pt idx="19">
                        <c:v>2019</c:v>
                      </c:pt>
                      <c:pt idx="20">
                        <c:v>2019</c:v>
                      </c:pt>
                      <c:pt idx="21">
                        <c:v>2019</c:v>
                      </c:pt>
                      <c:pt idx="22">
                        <c:v>2019</c:v>
                      </c:pt>
                      <c:pt idx="23">
                        <c:v>2019</c:v>
                      </c:pt>
                      <c:pt idx="24">
                        <c:v>2019</c:v>
                      </c:pt>
                      <c:pt idx="25">
                        <c:v>2019</c:v>
                      </c:pt>
                      <c:pt idx="26">
                        <c:v>2019</c:v>
                      </c:pt>
                      <c:pt idx="27">
                        <c:v>2019</c:v>
                      </c:pt>
                      <c:pt idx="28">
                        <c:v>2019</c:v>
                      </c:pt>
                      <c:pt idx="29">
                        <c:v>2019</c:v>
                      </c:pt>
                      <c:pt idx="30">
                        <c:v>2019</c:v>
                      </c:pt>
                      <c:pt idx="31" formatCode="@">
                        <c:v>0</c:v>
                      </c:pt>
                      <c:pt idx="32" formatCode="@">
                        <c:v>0</c:v>
                      </c:pt>
                      <c:pt idx="33" formatCode="@">
                        <c:v>0</c:v>
                      </c:pt>
                      <c:pt idx="34" formatCode="@">
                        <c:v>0</c:v>
                      </c:pt>
                      <c:pt idx="35" formatCode="@">
                        <c:v>0</c:v>
                      </c:pt>
                      <c:pt idx="36" formatCode="@">
                        <c:v>0</c:v>
                      </c:pt>
                      <c:pt idx="37" formatCode="@">
                        <c:v>0</c:v>
                      </c:pt>
                      <c:pt idx="38" formatCode="@">
                        <c:v>0</c:v>
                      </c:pt>
                      <c:pt idx="39" formatCode="@">
                        <c:v>0</c:v>
                      </c:pt>
                      <c:pt idx="40" formatCode="@">
                        <c:v>0</c:v>
                      </c:pt>
                      <c:pt idx="41" formatCode="@">
                        <c:v>0</c:v>
                      </c:pt>
                      <c:pt idx="42" formatCode="@">
                        <c:v>0</c:v>
                      </c:pt>
                      <c:pt idx="43" formatCode="@">
                        <c:v>0</c:v>
                      </c:pt>
                      <c:pt idx="44" formatCode="@">
                        <c:v>0</c:v>
                      </c:pt>
                      <c:pt idx="45" formatCode="@">
                        <c:v>0</c:v>
                      </c:pt>
                      <c:pt idx="46" formatCode="@">
                        <c:v>0</c:v>
                      </c:pt>
                      <c:pt idx="47" formatCode="@">
                        <c:v>0</c:v>
                      </c:pt>
                      <c:pt idx="48" formatCode="@">
                        <c:v>0</c:v>
                      </c:pt>
                      <c:pt idx="49" formatCode="@">
                        <c:v>0</c:v>
                      </c:pt>
                      <c:pt idx="50" formatCode="@">
                        <c:v>0</c:v>
                      </c:pt>
                      <c:pt idx="51" formatCode="@">
                        <c:v>0</c:v>
                      </c:pt>
                      <c:pt idx="52" formatCode="@">
                        <c:v>0</c:v>
                      </c:pt>
                      <c:pt idx="53" formatCode="@">
                        <c:v>0</c:v>
                      </c:pt>
                      <c:pt idx="54" formatCode="@">
                        <c:v>0</c:v>
                      </c:pt>
                      <c:pt idx="55" formatCode="@">
                        <c:v>0</c:v>
                      </c:pt>
                      <c:pt idx="56" formatCode="@">
                        <c:v>0</c:v>
                      </c:pt>
                      <c:pt idx="57" formatCode="@">
                        <c:v>0</c:v>
                      </c:pt>
                      <c:pt idx="58" formatCode="@">
                        <c:v>0</c:v>
                      </c:pt>
                      <c:pt idx="59" formatCode="@">
                        <c:v>0</c:v>
                      </c:pt>
                      <c:pt idx="60" formatCode="@">
                        <c:v>0</c:v>
                      </c:pt>
                      <c:pt idx="61" formatCode="@">
                        <c:v>0</c:v>
                      </c:pt>
                      <c:pt idx="62" formatCode="@">
                        <c:v>0</c:v>
                      </c:pt>
                      <c:pt idx="63" formatCode="@">
                        <c:v>0</c:v>
                      </c:pt>
                      <c:pt idx="64" formatCode="@">
                        <c:v>0</c:v>
                      </c:pt>
                      <c:pt idx="65" formatCode="@">
                        <c:v>0</c:v>
                      </c:pt>
                      <c:pt idx="66" formatCode="@">
                        <c:v>0</c:v>
                      </c:pt>
                      <c:pt idx="67" formatCode="@">
                        <c:v>0</c:v>
                      </c:pt>
                      <c:pt idx="68" formatCode="@">
                        <c:v>0</c:v>
                      </c:pt>
                      <c:pt idx="69" formatCode="@">
                        <c:v>0</c:v>
                      </c:pt>
                      <c:pt idx="70" formatCode="@">
                        <c:v>0</c:v>
                      </c:pt>
                      <c:pt idx="71" formatCode="@">
                        <c:v>0</c:v>
                      </c:pt>
                      <c:pt idx="72" formatCode="@">
                        <c:v>0</c:v>
                      </c:pt>
                      <c:pt idx="73" formatCode="@">
                        <c:v>0</c:v>
                      </c:pt>
                      <c:pt idx="74" formatCode="@">
                        <c:v>0</c:v>
                      </c:pt>
                      <c:pt idx="75" formatCode="@">
                        <c:v>0</c:v>
                      </c:pt>
                      <c:pt idx="76" formatCode="@">
                        <c:v>0</c:v>
                      </c:pt>
                      <c:pt idx="77" formatCode="@">
                        <c:v>0</c:v>
                      </c:pt>
                      <c:pt idx="78" formatCode="@">
                        <c:v>0</c:v>
                      </c:pt>
                      <c:pt idx="79" formatCode="@">
                        <c:v>0</c:v>
                      </c:pt>
                      <c:pt idx="80" formatCode="@">
                        <c:v>0</c:v>
                      </c:pt>
                      <c:pt idx="81" formatCode="@">
                        <c:v>0</c:v>
                      </c:pt>
                      <c:pt idx="82" formatCode="@">
                        <c:v>0</c:v>
                      </c:pt>
                      <c:pt idx="83" formatCode="@">
                        <c:v>0</c:v>
                      </c:pt>
                      <c:pt idx="84" formatCode="@">
                        <c:v>0</c:v>
                      </c:pt>
                      <c:pt idx="85" formatCode="@">
                        <c:v>0</c:v>
                      </c:pt>
                      <c:pt idx="86" formatCode="@">
                        <c:v>0</c:v>
                      </c:pt>
                      <c:pt idx="87" formatCode="@">
                        <c:v>0</c:v>
                      </c:pt>
                      <c:pt idx="88" formatCode="@">
                        <c:v>0</c:v>
                      </c:pt>
                      <c:pt idx="89" formatCode="@">
                        <c:v>0</c:v>
                      </c:pt>
                      <c:pt idx="90" formatCode="@">
                        <c:v>0</c:v>
                      </c:pt>
                      <c:pt idx="91" formatCode="@">
                        <c:v>0</c:v>
                      </c:pt>
                      <c:pt idx="92" formatCode="@">
                        <c:v>0</c:v>
                      </c:pt>
                      <c:pt idx="93" formatCode="@">
                        <c:v>0</c:v>
                      </c:pt>
                      <c:pt idx="94" formatCode="@">
                        <c:v>0</c:v>
                      </c:pt>
                      <c:pt idx="95" formatCode="@">
                        <c:v>0</c:v>
                      </c:pt>
                      <c:pt idx="96" formatCode="@">
                        <c:v>0</c:v>
                      </c:pt>
                      <c:pt idx="97" formatCode="@">
                        <c:v>0</c:v>
                      </c:pt>
                      <c:pt idx="98" formatCode="@">
                        <c:v>0</c:v>
                      </c:pt>
                      <c:pt idx="99" formatCode="@">
                        <c:v>0</c:v>
                      </c:pt>
                      <c:pt idx="100" formatCode="@">
                        <c:v>0</c:v>
                      </c:pt>
                      <c:pt idx="101" formatCode="@">
                        <c:v>0</c:v>
                      </c:pt>
                      <c:pt idx="102" formatCode="@">
                        <c:v>0</c:v>
                      </c:pt>
                      <c:pt idx="103" formatCode="@">
                        <c:v>0</c:v>
                      </c:pt>
                      <c:pt idx="104" formatCode="@">
                        <c:v>0</c:v>
                      </c:pt>
                      <c:pt idx="105" formatCode="@">
                        <c:v>0</c:v>
                      </c:pt>
                      <c:pt idx="106" formatCode="@">
                        <c:v>0</c:v>
                      </c:pt>
                      <c:pt idx="107" formatCode="@">
                        <c:v>0</c:v>
                      </c:pt>
                      <c:pt idx="108" formatCode="@">
                        <c:v>0</c:v>
                      </c:pt>
                      <c:pt idx="109" formatCode="@">
                        <c:v>0</c:v>
                      </c:pt>
                      <c:pt idx="110" formatCode="@">
                        <c:v>0</c:v>
                      </c:pt>
                      <c:pt idx="111" formatCode="@">
                        <c:v>0</c:v>
                      </c:pt>
                      <c:pt idx="112" formatCode="@">
                        <c:v>0</c:v>
                      </c:pt>
                      <c:pt idx="113" formatCode="@">
                        <c:v>0</c:v>
                      </c:pt>
                      <c:pt idx="114" formatCode="@">
                        <c:v>0</c:v>
                      </c:pt>
                      <c:pt idx="115" formatCode="@">
                        <c:v>0</c:v>
                      </c:pt>
                      <c:pt idx="116" formatCode="@">
                        <c:v>0</c:v>
                      </c:pt>
                      <c:pt idx="117" formatCode="@">
                        <c:v>0</c:v>
                      </c:pt>
                      <c:pt idx="118" formatCode="@">
                        <c:v>0</c:v>
                      </c:pt>
                      <c:pt idx="119" formatCode="@">
                        <c:v>0</c:v>
                      </c:pt>
                      <c:pt idx="120" formatCode="@">
                        <c:v>0</c:v>
                      </c:pt>
                      <c:pt idx="121" formatCode="@">
                        <c:v>0</c:v>
                      </c:pt>
                      <c:pt idx="122" formatCode="@">
                        <c:v>0</c:v>
                      </c:pt>
                      <c:pt idx="123" formatCode="@">
                        <c:v>0</c:v>
                      </c:pt>
                      <c:pt idx="124" formatCode="@">
                        <c:v>0</c:v>
                      </c:pt>
                      <c:pt idx="125" formatCode="@">
                        <c:v>0</c:v>
                      </c:pt>
                      <c:pt idx="126" formatCode="@">
                        <c:v>0</c:v>
                      </c:pt>
                      <c:pt idx="127" formatCode="@">
                        <c:v>0</c:v>
                      </c:pt>
                      <c:pt idx="128" formatCode="@">
                        <c:v>0</c:v>
                      </c:pt>
                      <c:pt idx="129" formatCode="@">
                        <c:v>0</c:v>
                      </c:pt>
                      <c:pt idx="130" formatCode="@">
                        <c:v>0</c:v>
                      </c:pt>
                      <c:pt idx="131" formatCode="@">
                        <c:v>0</c:v>
                      </c:pt>
                      <c:pt idx="132" formatCode="@">
                        <c:v>0</c:v>
                      </c:pt>
                      <c:pt idx="133" formatCode="@">
                        <c:v>0</c:v>
                      </c:pt>
                      <c:pt idx="134" formatCode="@">
                        <c:v>0</c:v>
                      </c:pt>
                      <c:pt idx="135" formatCode="@">
                        <c:v>0</c:v>
                      </c:pt>
                      <c:pt idx="136" formatCode="@">
                        <c:v>0</c:v>
                      </c:pt>
                      <c:pt idx="137" formatCode="@">
                        <c:v>0</c:v>
                      </c:pt>
                      <c:pt idx="138" formatCode="@">
                        <c:v>0</c:v>
                      </c:pt>
                      <c:pt idx="139" formatCode="@">
                        <c:v>0</c:v>
                      </c:pt>
                      <c:pt idx="140" formatCode="@">
                        <c:v>0</c:v>
                      </c:pt>
                      <c:pt idx="141" formatCode="@">
                        <c:v>0</c:v>
                      </c:pt>
                      <c:pt idx="142" formatCode="@">
                        <c:v>0</c:v>
                      </c:pt>
                      <c:pt idx="143" formatCode="@">
                        <c:v>0</c:v>
                      </c:pt>
                      <c:pt idx="144" formatCode="@">
                        <c:v>0</c:v>
                      </c:pt>
                      <c:pt idx="145" formatCode="@">
                        <c:v>0</c:v>
                      </c:pt>
                      <c:pt idx="146" formatCode="@">
                        <c:v>0</c:v>
                      </c:pt>
                      <c:pt idx="147" formatCode="@">
                        <c:v>0</c:v>
                      </c:pt>
                      <c:pt idx="148" formatCode="@">
                        <c:v>0</c:v>
                      </c:pt>
                      <c:pt idx="149" formatCode="@">
                        <c:v>0</c:v>
                      </c:pt>
                      <c:pt idx="150" formatCode="@">
                        <c:v>0</c:v>
                      </c:pt>
                      <c:pt idx="151" formatCode="@">
                        <c:v>0</c:v>
                      </c:pt>
                      <c:pt idx="152" formatCode="@">
                        <c:v>0</c:v>
                      </c:pt>
                      <c:pt idx="153" formatCode="@">
                        <c:v>0</c:v>
                      </c:pt>
                      <c:pt idx="154" formatCode="@">
                        <c:v>0</c:v>
                      </c:pt>
                      <c:pt idx="155" formatCode="@">
                        <c:v>0</c:v>
                      </c:pt>
                      <c:pt idx="156" formatCode="@">
                        <c:v>0</c:v>
                      </c:pt>
                      <c:pt idx="157" formatCode="@">
                        <c:v>0</c:v>
                      </c:pt>
                      <c:pt idx="158" formatCode="@">
                        <c:v>0</c:v>
                      </c:pt>
                      <c:pt idx="159" formatCode="@">
                        <c:v>0</c:v>
                      </c:pt>
                      <c:pt idx="160" formatCode="@">
                        <c:v>0</c:v>
                      </c:pt>
                      <c:pt idx="161" formatCode="@">
                        <c:v>0</c:v>
                      </c:pt>
                      <c:pt idx="162" formatCode="@">
                        <c:v>0</c:v>
                      </c:pt>
                      <c:pt idx="163" formatCode="@">
                        <c:v>0</c:v>
                      </c:pt>
                      <c:pt idx="164" formatCode="@">
                        <c:v>0</c:v>
                      </c:pt>
                      <c:pt idx="165" formatCode="@">
                        <c:v>0</c:v>
                      </c:pt>
                      <c:pt idx="166" formatCode="@">
                        <c:v>0</c:v>
                      </c:pt>
                      <c:pt idx="167" formatCode="@">
                        <c:v>0</c:v>
                      </c:pt>
                      <c:pt idx="168" formatCode="@">
                        <c:v>0</c:v>
                      </c:pt>
                      <c:pt idx="169" formatCode="@">
                        <c:v>0</c:v>
                      </c:pt>
                      <c:pt idx="170" formatCode="@">
                        <c:v>0</c:v>
                      </c:pt>
                      <c:pt idx="171" formatCode="@">
                        <c:v>0</c:v>
                      </c:pt>
                      <c:pt idx="172" formatCode="@">
                        <c:v>0</c:v>
                      </c:pt>
                      <c:pt idx="173" formatCode="@">
                        <c:v>0</c:v>
                      </c:pt>
                      <c:pt idx="174" formatCode="@">
                        <c:v>0</c:v>
                      </c:pt>
                      <c:pt idx="175" formatCode="@">
                        <c:v>0</c:v>
                      </c:pt>
                      <c:pt idx="176" formatCode="@">
                        <c:v>0</c:v>
                      </c:pt>
                      <c:pt idx="177" formatCode="@">
                        <c:v>0</c:v>
                      </c:pt>
                      <c:pt idx="178" formatCode="@">
                        <c:v>0</c:v>
                      </c:pt>
                      <c:pt idx="179" formatCode="@">
                        <c:v>0</c:v>
                      </c:pt>
                      <c:pt idx="180" formatCode="@">
                        <c:v>0</c:v>
                      </c:pt>
                      <c:pt idx="181" formatCode="@">
                        <c:v>0</c:v>
                      </c:pt>
                      <c:pt idx="182" formatCode="@">
                        <c:v>0</c:v>
                      </c:pt>
                      <c:pt idx="183" formatCode="@">
                        <c:v>0</c:v>
                      </c:pt>
                      <c:pt idx="184" formatCode="@">
                        <c:v>0</c:v>
                      </c:pt>
                      <c:pt idx="185" formatCode="@">
                        <c:v>0</c:v>
                      </c:pt>
                      <c:pt idx="186" formatCode="@">
                        <c:v>0</c:v>
                      </c:pt>
                      <c:pt idx="187" formatCode="@">
                        <c:v>0</c:v>
                      </c:pt>
                      <c:pt idx="188" formatCode="@">
                        <c:v>0</c:v>
                      </c:pt>
                      <c:pt idx="189" formatCode="@">
                        <c:v>0</c:v>
                      </c:pt>
                      <c:pt idx="190" formatCode="@">
                        <c:v>0</c:v>
                      </c:pt>
                      <c:pt idx="191" formatCode="@">
                        <c:v>0</c:v>
                      </c:pt>
                      <c:pt idx="192" formatCode="@">
                        <c:v>0</c:v>
                      </c:pt>
                      <c:pt idx="193" formatCode="@">
                        <c:v>0</c:v>
                      </c:pt>
                      <c:pt idx="194" formatCode="@">
                        <c:v>0</c:v>
                      </c:pt>
                      <c:pt idx="195" formatCode="@">
                        <c:v>0</c:v>
                      </c:pt>
                      <c:pt idx="196" formatCode="@">
                        <c:v>0</c:v>
                      </c:pt>
                      <c:pt idx="197" formatCode="@">
                        <c:v>0</c:v>
                      </c:pt>
                      <c:pt idx="198" formatCode="@">
                        <c:v>0</c:v>
                      </c:pt>
                      <c:pt idx="199" formatCode="@">
                        <c:v>0</c:v>
                      </c:pt>
                      <c:pt idx="200" formatCode="@">
                        <c:v>0</c:v>
                      </c:pt>
                      <c:pt idx="201" formatCode="@">
                        <c:v>0</c:v>
                      </c:pt>
                      <c:pt idx="202" formatCode="@">
                        <c:v>0</c:v>
                      </c:pt>
                      <c:pt idx="203" formatCode="@">
                        <c:v>0</c:v>
                      </c:pt>
                      <c:pt idx="204" formatCode="@">
                        <c:v>0</c:v>
                      </c:pt>
                      <c:pt idx="205" formatCode="@">
                        <c:v>0</c:v>
                      </c:pt>
                      <c:pt idx="206" formatCode="@">
                        <c:v>0</c:v>
                      </c:pt>
                      <c:pt idx="207" formatCode="@">
                        <c:v>0</c:v>
                      </c:pt>
                      <c:pt idx="208" formatCode="@">
                        <c:v>0</c:v>
                      </c:pt>
                      <c:pt idx="209" formatCode="@">
                        <c:v>0</c:v>
                      </c:pt>
                      <c:pt idx="210" formatCode="@">
                        <c:v>0</c:v>
                      </c:pt>
                      <c:pt idx="211" formatCode="@">
                        <c:v>0</c:v>
                      </c:pt>
                      <c:pt idx="212" formatCode="@">
                        <c:v>0</c:v>
                      </c:pt>
                      <c:pt idx="213" formatCode="@">
                        <c:v>0</c:v>
                      </c:pt>
                      <c:pt idx="214" formatCode="@">
                        <c:v>0</c:v>
                      </c:pt>
                      <c:pt idx="215" formatCode="@">
                        <c:v>0</c:v>
                      </c:pt>
                      <c:pt idx="216" formatCode="@">
                        <c:v>0</c:v>
                      </c:pt>
                      <c:pt idx="217" formatCode="@">
                        <c:v>0</c:v>
                      </c:pt>
                      <c:pt idx="218" formatCode="@">
                        <c:v>0</c:v>
                      </c:pt>
                      <c:pt idx="219" formatCode="@">
                        <c:v>0</c:v>
                      </c:pt>
                      <c:pt idx="220" formatCode="@">
                        <c:v>0</c:v>
                      </c:pt>
                      <c:pt idx="221" formatCode="@">
                        <c:v>0</c:v>
                      </c:pt>
                      <c:pt idx="222" formatCode="@">
                        <c:v>0</c:v>
                      </c:pt>
                      <c:pt idx="223" formatCode="@">
                        <c:v>0</c:v>
                      </c:pt>
                      <c:pt idx="224" formatCode="@">
                        <c:v>0</c:v>
                      </c:pt>
                      <c:pt idx="225" formatCode="@">
                        <c:v>0</c:v>
                      </c:pt>
                      <c:pt idx="226" formatCode="@">
                        <c:v>0</c:v>
                      </c:pt>
                      <c:pt idx="227" formatCode="@">
                        <c:v>0</c:v>
                      </c:pt>
                      <c:pt idx="228" formatCode="@">
                        <c:v>0</c:v>
                      </c:pt>
                      <c:pt idx="229" formatCode="@">
                        <c:v>0</c:v>
                      </c:pt>
                      <c:pt idx="230" formatCode="@">
                        <c:v>0</c:v>
                      </c:pt>
                      <c:pt idx="231" formatCode="@">
                        <c:v>0</c:v>
                      </c:pt>
                      <c:pt idx="232" formatCode="@">
                        <c:v>0</c:v>
                      </c:pt>
                      <c:pt idx="233" formatCode="@">
                        <c:v>0</c:v>
                      </c:pt>
                      <c:pt idx="234" formatCode="@">
                        <c:v>0</c:v>
                      </c:pt>
                      <c:pt idx="235" formatCode="@">
                        <c:v>0</c:v>
                      </c:pt>
                      <c:pt idx="236" formatCode="@">
                        <c:v>0</c:v>
                      </c:pt>
                      <c:pt idx="237" formatCode="@">
                        <c:v>0</c:v>
                      </c:pt>
                      <c:pt idx="238" formatCode="@">
                        <c:v>0</c:v>
                      </c:pt>
                      <c:pt idx="239" formatCode="@">
                        <c:v>0</c:v>
                      </c:pt>
                      <c:pt idx="240" formatCode="@">
                        <c:v>0</c:v>
                      </c:pt>
                      <c:pt idx="241" formatCode="@">
                        <c:v>0</c:v>
                      </c:pt>
                      <c:pt idx="242" formatCode="@">
                        <c:v>0</c:v>
                      </c:pt>
                      <c:pt idx="243" formatCode="@">
                        <c:v>0</c:v>
                      </c:pt>
                      <c:pt idx="244" formatCode="@">
                        <c:v>0</c:v>
                      </c:pt>
                      <c:pt idx="245" formatCode="@">
                        <c:v>0</c:v>
                      </c:pt>
                      <c:pt idx="246" formatCode="@">
                        <c:v>0</c:v>
                      </c:pt>
                      <c:pt idx="247" formatCode="@">
                        <c:v>0</c:v>
                      </c:pt>
                      <c:pt idx="248" formatCode="@">
                        <c:v>0</c:v>
                      </c:pt>
                      <c:pt idx="249" formatCode="@">
                        <c:v>0</c:v>
                      </c:pt>
                      <c:pt idx="250" formatCode="@">
                        <c:v>0</c:v>
                      </c:pt>
                      <c:pt idx="251" formatCode="@">
                        <c:v>0</c:v>
                      </c:pt>
                      <c:pt idx="252" formatCode="@">
                        <c:v>0</c:v>
                      </c:pt>
                      <c:pt idx="253" formatCode="@">
                        <c:v>0</c:v>
                      </c:pt>
                      <c:pt idx="254" formatCode="@">
                        <c:v>0</c:v>
                      </c:pt>
                      <c:pt idx="255" formatCode="@">
                        <c:v>0</c:v>
                      </c:pt>
                      <c:pt idx="256" formatCode="@">
                        <c:v>0</c:v>
                      </c:pt>
                      <c:pt idx="257" formatCode="@">
                        <c:v>0</c:v>
                      </c:pt>
                      <c:pt idx="258" formatCode="@">
                        <c:v>0</c:v>
                      </c:pt>
                      <c:pt idx="259" formatCode="@">
                        <c:v>0</c:v>
                      </c:pt>
                      <c:pt idx="260" formatCode="@">
                        <c:v>0</c:v>
                      </c:pt>
                      <c:pt idx="261" formatCode="@">
                        <c:v>0</c:v>
                      </c:pt>
                      <c:pt idx="262" formatCode="@">
                        <c:v>0</c:v>
                      </c:pt>
                      <c:pt idx="263" formatCode="@">
                        <c:v>0</c:v>
                      </c:pt>
                      <c:pt idx="264" formatCode="@">
                        <c:v>0</c:v>
                      </c:pt>
                      <c:pt idx="265" formatCode="@">
                        <c:v>0</c:v>
                      </c:pt>
                      <c:pt idx="266" formatCode="@">
                        <c:v>0</c:v>
                      </c:pt>
                      <c:pt idx="267" formatCode="@">
                        <c:v>0</c:v>
                      </c:pt>
                      <c:pt idx="268" formatCode="@">
                        <c:v>0</c:v>
                      </c:pt>
                      <c:pt idx="269" formatCode="@">
                        <c:v>0</c:v>
                      </c:pt>
                      <c:pt idx="270" formatCode="@">
                        <c:v>0</c:v>
                      </c:pt>
                      <c:pt idx="271" formatCode="@">
                        <c:v>0</c:v>
                      </c:pt>
                      <c:pt idx="272" formatCode="@">
                        <c:v>0</c:v>
                      </c:pt>
                      <c:pt idx="273" formatCode="@">
                        <c:v>0</c:v>
                      </c:pt>
                      <c:pt idx="274" formatCode="@">
                        <c:v>0</c:v>
                      </c:pt>
                      <c:pt idx="275" formatCode="@">
                        <c:v>0</c:v>
                      </c:pt>
                      <c:pt idx="276" formatCode="@">
                        <c:v>0</c:v>
                      </c:pt>
                      <c:pt idx="277" formatCode="@">
                        <c:v>0</c:v>
                      </c:pt>
                      <c:pt idx="278" formatCode="@">
                        <c:v>0</c:v>
                      </c:pt>
                      <c:pt idx="279" formatCode="@">
                        <c:v>0</c:v>
                      </c:pt>
                      <c:pt idx="280" formatCode="@">
                        <c:v>0</c:v>
                      </c:pt>
                      <c:pt idx="281" formatCode="@">
                        <c:v>0</c:v>
                      </c:pt>
                      <c:pt idx="282" formatCode="@">
                        <c:v>0</c:v>
                      </c:pt>
                      <c:pt idx="283" formatCode="@">
                        <c:v>0</c:v>
                      </c:pt>
                      <c:pt idx="284" formatCode="@">
                        <c:v>0</c:v>
                      </c:pt>
                      <c:pt idx="285" formatCode="@">
                        <c:v>0</c:v>
                      </c:pt>
                      <c:pt idx="286" formatCode="@">
                        <c:v>0</c:v>
                      </c:pt>
                      <c:pt idx="287" formatCode="@">
                        <c:v>0</c:v>
                      </c:pt>
                      <c:pt idx="288" formatCode="@">
                        <c:v>0</c:v>
                      </c:pt>
                      <c:pt idx="289" formatCode="@">
                        <c:v>0</c:v>
                      </c:pt>
                      <c:pt idx="290" formatCode="@">
                        <c:v>0</c:v>
                      </c:pt>
                      <c:pt idx="291" formatCode="@">
                        <c:v>0</c:v>
                      </c:pt>
                      <c:pt idx="292" formatCode="@">
                        <c:v>0</c:v>
                      </c:pt>
                      <c:pt idx="293" formatCode="@">
                        <c:v>0</c:v>
                      </c:pt>
                      <c:pt idx="294" formatCode="@">
                        <c:v>0</c:v>
                      </c:pt>
                      <c:pt idx="295" formatCode="@">
                        <c:v>0</c:v>
                      </c:pt>
                      <c:pt idx="296" formatCode="@">
                        <c:v>0</c:v>
                      </c:pt>
                      <c:pt idx="297" formatCode="@">
                        <c:v>0</c:v>
                      </c:pt>
                      <c:pt idx="298" formatCode="@">
                        <c:v>0</c:v>
                      </c:pt>
                      <c:pt idx="299" formatCode="@">
                        <c:v>0</c:v>
                      </c:pt>
                      <c:pt idx="300" formatCode="@">
                        <c:v>0</c:v>
                      </c:pt>
                      <c:pt idx="301" formatCode="@">
                        <c:v>0</c:v>
                      </c:pt>
                      <c:pt idx="302" formatCode="@">
                        <c:v>0</c:v>
                      </c:pt>
                      <c:pt idx="303" formatCode="@">
                        <c:v>0</c:v>
                      </c:pt>
                      <c:pt idx="304" formatCode="@">
                        <c:v>0</c:v>
                      </c:pt>
                      <c:pt idx="305" formatCode="@">
                        <c:v>0</c:v>
                      </c:pt>
                      <c:pt idx="306" formatCode="@">
                        <c:v>0</c:v>
                      </c:pt>
                      <c:pt idx="307" formatCode="@">
                        <c:v>0</c:v>
                      </c:pt>
                      <c:pt idx="308" formatCode="@">
                        <c:v>0</c:v>
                      </c:pt>
                      <c:pt idx="309" formatCode="@">
                        <c:v>0</c:v>
                      </c:pt>
                      <c:pt idx="310" formatCode="@">
                        <c:v>0</c:v>
                      </c:pt>
                      <c:pt idx="311" formatCode="@">
                        <c:v>0</c:v>
                      </c:pt>
                      <c:pt idx="312" formatCode="@">
                        <c:v>0</c:v>
                      </c:pt>
                      <c:pt idx="313" formatCode="@">
                        <c:v>0</c:v>
                      </c:pt>
                      <c:pt idx="314" formatCode="@">
                        <c:v>0</c:v>
                      </c:pt>
                      <c:pt idx="315" formatCode="@">
                        <c:v>0</c:v>
                      </c:pt>
                      <c:pt idx="316" formatCode="@">
                        <c:v>0</c:v>
                      </c:pt>
                      <c:pt idx="317" formatCode="@">
                        <c:v>0</c:v>
                      </c:pt>
                      <c:pt idx="318" formatCode="@">
                        <c:v>0</c:v>
                      </c:pt>
                      <c:pt idx="319" formatCode="@">
                        <c:v>0</c:v>
                      </c:pt>
                      <c:pt idx="320" formatCode="@">
                        <c:v>0</c:v>
                      </c:pt>
                      <c:pt idx="321" formatCode="@">
                        <c:v>0</c:v>
                      </c:pt>
                      <c:pt idx="322" formatCode="@">
                        <c:v>0</c:v>
                      </c:pt>
                      <c:pt idx="323" formatCode="@">
                        <c:v>0</c:v>
                      </c:pt>
                      <c:pt idx="324" formatCode="@">
                        <c:v>0</c:v>
                      </c:pt>
                      <c:pt idx="325" formatCode="@">
                        <c:v>0</c:v>
                      </c:pt>
                      <c:pt idx="326" formatCode="@">
                        <c:v>0</c:v>
                      </c:pt>
                      <c:pt idx="327" formatCode="@">
                        <c:v>0</c:v>
                      </c:pt>
                      <c:pt idx="328" formatCode="@">
                        <c:v>0</c:v>
                      </c:pt>
                      <c:pt idx="329" formatCode="@">
                        <c:v>0</c:v>
                      </c:pt>
                      <c:pt idx="330" formatCode="@">
                        <c:v>0</c:v>
                      </c:pt>
                      <c:pt idx="331" formatCode="@">
                        <c:v>0</c:v>
                      </c:pt>
                      <c:pt idx="332" formatCode="@">
                        <c:v>0</c:v>
                      </c:pt>
                      <c:pt idx="333" formatCode="@">
                        <c:v>0</c:v>
                      </c:pt>
                      <c:pt idx="334" formatCode="@">
                        <c:v>0</c:v>
                      </c:pt>
                      <c:pt idx="335" formatCode="@">
                        <c:v>0</c:v>
                      </c:pt>
                      <c:pt idx="336" formatCode="@">
                        <c:v>0</c:v>
                      </c:pt>
                      <c:pt idx="337" formatCode="@">
                        <c:v>0</c:v>
                      </c:pt>
                      <c:pt idx="338" formatCode="@">
                        <c:v>0</c:v>
                      </c:pt>
                      <c:pt idx="339" formatCode="@">
                        <c:v>0</c:v>
                      </c:pt>
                      <c:pt idx="340" formatCode="@">
                        <c:v>0</c:v>
                      </c:pt>
                      <c:pt idx="341" formatCode="@">
                        <c:v>0</c:v>
                      </c:pt>
                      <c:pt idx="342" formatCode="@">
                        <c:v>0</c:v>
                      </c:pt>
                      <c:pt idx="343" formatCode="@">
                        <c:v>0</c:v>
                      </c:pt>
                      <c:pt idx="344" formatCode="@">
                        <c:v>0</c:v>
                      </c:pt>
                      <c:pt idx="345" formatCode="@">
                        <c:v>0</c:v>
                      </c:pt>
                      <c:pt idx="346" formatCode="@">
                        <c:v>0</c:v>
                      </c:pt>
                      <c:pt idx="347" formatCode="@">
                        <c:v>0</c:v>
                      </c:pt>
                      <c:pt idx="348" formatCode="@">
                        <c:v>0</c:v>
                      </c:pt>
                      <c:pt idx="349" formatCode="@">
                        <c:v>0</c:v>
                      </c:pt>
                      <c:pt idx="350" formatCode="@">
                        <c:v>0</c:v>
                      </c:pt>
                      <c:pt idx="351" formatCode="@">
                        <c:v>0</c:v>
                      </c:pt>
                      <c:pt idx="352" formatCode="@">
                        <c:v>0</c:v>
                      </c:pt>
                      <c:pt idx="353" formatCode="@">
                        <c:v>0</c:v>
                      </c:pt>
                      <c:pt idx="354" formatCode="@">
                        <c:v>0</c:v>
                      </c:pt>
                      <c:pt idx="355" formatCode="@">
                        <c:v>0</c:v>
                      </c:pt>
                      <c:pt idx="356" formatCode="@">
                        <c:v>0</c:v>
                      </c:pt>
                      <c:pt idx="357" formatCode="@">
                        <c:v>0</c:v>
                      </c:pt>
                      <c:pt idx="358" formatCode="@">
                        <c:v>0</c:v>
                      </c:pt>
                      <c:pt idx="359" formatCode="@">
                        <c:v>0</c:v>
                      </c:pt>
                      <c:pt idx="360" formatCode="@">
                        <c:v>0</c:v>
                      </c:pt>
                      <c:pt idx="361" formatCode="@">
                        <c:v>0</c:v>
                      </c:pt>
                      <c:pt idx="362" formatCode="@">
                        <c:v>0</c:v>
                      </c:pt>
                      <c:pt idx="363" formatCode="@">
                        <c:v>0</c:v>
                      </c:pt>
                      <c:pt idx="364" formatCode="@">
                        <c:v>0</c:v>
                      </c:pt>
                      <c:pt idx="365" formatCode="@">
                        <c:v>0</c:v>
                      </c:pt>
                      <c:pt idx="366" formatCode="@">
                        <c:v>0</c:v>
                      </c:pt>
                      <c:pt idx="367" formatCode="@">
                        <c:v>0</c:v>
                      </c:pt>
                      <c:pt idx="368" formatCode="@">
                        <c:v>0</c:v>
                      </c:pt>
                      <c:pt idx="369" formatCode="@">
                        <c:v>0</c:v>
                      </c:pt>
                      <c:pt idx="370" formatCode="@">
                        <c:v>0</c:v>
                      </c:pt>
                      <c:pt idx="371" formatCode="@">
                        <c:v>0</c:v>
                      </c:pt>
                      <c:pt idx="372" formatCode="@">
                        <c:v>0</c:v>
                      </c:pt>
                      <c:pt idx="373" formatCode="@">
                        <c:v>0</c:v>
                      </c:pt>
                      <c:pt idx="374" formatCode="@">
                        <c:v>0</c:v>
                      </c:pt>
                      <c:pt idx="375" formatCode="@">
                        <c:v>0</c:v>
                      </c:pt>
                      <c:pt idx="376" formatCode="@">
                        <c:v>0</c:v>
                      </c:pt>
                      <c:pt idx="377" formatCode="@">
                        <c:v>0</c:v>
                      </c:pt>
                      <c:pt idx="378" formatCode="@">
                        <c:v>0</c:v>
                      </c:pt>
                      <c:pt idx="379" formatCode="@">
                        <c:v>0</c:v>
                      </c:pt>
                      <c:pt idx="380" formatCode="@">
                        <c:v>0</c:v>
                      </c:pt>
                      <c:pt idx="381" formatCode="@">
                        <c:v>0</c:v>
                      </c:pt>
                      <c:pt idx="382" formatCode="@">
                        <c:v>0</c:v>
                      </c:pt>
                      <c:pt idx="383" formatCode="@">
                        <c:v>0</c:v>
                      </c:pt>
                      <c:pt idx="384" formatCode="@">
                        <c:v>0</c:v>
                      </c:pt>
                      <c:pt idx="385" formatCode="@">
                        <c:v>0</c:v>
                      </c:pt>
                      <c:pt idx="386" formatCode="@">
                        <c:v>0</c:v>
                      </c:pt>
                      <c:pt idx="387" formatCode="@">
                        <c:v>0</c:v>
                      </c:pt>
                      <c:pt idx="388" formatCode="@">
                        <c:v>0</c:v>
                      </c:pt>
                      <c:pt idx="389" formatCode="@">
                        <c:v>0</c:v>
                      </c:pt>
                      <c:pt idx="390" formatCode="@">
                        <c:v>0</c:v>
                      </c:pt>
                      <c:pt idx="391" formatCode="@">
                        <c:v>0</c:v>
                      </c:pt>
                      <c:pt idx="392" formatCode="@">
                        <c:v>0</c:v>
                      </c:pt>
                      <c:pt idx="393" formatCode="@">
                        <c:v>0</c:v>
                      </c:pt>
                      <c:pt idx="394" formatCode="@">
                        <c:v>0</c:v>
                      </c:pt>
                      <c:pt idx="395" formatCode="@">
                        <c:v>0</c:v>
                      </c:pt>
                      <c:pt idx="396" formatCode="@">
                        <c:v>0</c:v>
                      </c:pt>
                      <c:pt idx="397" formatCode="@">
                        <c:v>0</c:v>
                      </c:pt>
                      <c:pt idx="398" formatCode="@">
                        <c:v>0</c:v>
                      </c:pt>
                      <c:pt idx="399" formatCode="@">
                        <c:v>0</c:v>
                      </c:pt>
                      <c:pt idx="400" formatCode="@">
                        <c:v>0</c:v>
                      </c:pt>
                      <c:pt idx="401" formatCode="@">
                        <c:v>0</c:v>
                      </c:pt>
                      <c:pt idx="402" formatCode="@">
                        <c:v>0</c:v>
                      </c:pt>
                      <c:pt idx="403" formatCode="@">
                        <c:v>0</c:v>
                      </c:pt>
                      <c:pt idx="404" formatCode="@">
                        <c:v>0</c:v>
                      </c:pt>
                      <c:pt idx="405" formatCode="@">
                        <c:v>0</c:v>
                      </c:pt>
                      <c:pt idx="406" formatCode="@">
                        <c:v>0</c:v>
                      </c:pt>
                      <c:pt idx="407" formatCode="@">
                        <c:v>0</c:v>
                      </c:pt>
                      <c:pt idx="408" formatCode="@">
                        <c:v>0</c:v>
                      </c:pt>
                      <c:pt idx="409" formatCode="@">
                        <c:v>0</c:v>
                      </c:pt>
                      <c:pt idx="410" formatCode="@">
                        <c:v>0</c:v>
                      </c:pt>
                      <c:pt idx="411" formatCode="@">
                        <c:v>0</c:v>
                      </c:pt>
                      <c:pt idx="412" formatCode="@">
                        <c:v>0</c:v>
                      </c:pt>
                      <c:pt idx="413" formatCode="@">
                        <c:v>0</c:v>
                      </c:pt>
                      <c:pt idx="414" formatCode="@">
                        <c:v>0</c:v>
                      </c:pt>
                      <c:pt idx="415" formatCode="@">
                        <c:v>0</c:v>
                      </c:pt>
                      <c:pt idx="416" formatCode="@">
                        <c:v>0</c:v>
                      </c:pt>
                      <c:pt idx="417" formatCode="@">
                        <c:v>0</c:v>
                      </c:pt>
                      <c:pt idx="418" formatCode="@">
                        <c:v>0</c:v>
                      </c:pt>
                      <c:pt idx="419" formatCode="@">
                        <c:v>0</c:v>
                      </c:pt>
                      <c:pt idx="420" formatCode="@">
                        <c:v>0</c:v>
                      </c:pt>
                      <c:pt idx="421" formatCode="@">
                        <c:v>0</c:v>
                      </c:pt>
                      <c:pt idx="422" formatCode="@">
                        <c:v>0</c:v>
                      </c:pt>
                      <c:pt idx="423" formatCode="@">
                        <c:v>0</c:v>
                      </c:pt>
                      <c:pt idx="424" formatCode="@">
                        <c:v>0</c:v>
                      </c:pt>
                      <c:pt idx="425" formatCode="@">
                        <c:v>0</c:v>
                      </c:pt>
                      <c:pt idx="426" formatCode="@">
                        <c:v>0</c:v>
                      </c:pt>
                      <c:pt idx="427" formatCode="@">
                        <c:v>0</c:v>
                      </c:pt>
                      <c:pt idx="428" formatCode="@">
                        <c:v>0</c:v>
                      </c:pt>
                      <c:pt idx="429" formatCode="@">
                        <c:v>0</c:v>
                      </c:pt>
                      <c:pt idx="430" formatCode="@">
                        <c:v>0</c:v>
                      </c:pt>
                      <c:pt idx="431" formatCode="@">
                        <c:v>0</c:v>
                      </c:pt>
                      <c:pt idx="432" formatCode="@">
                        <c:v>0</c:v>
                      </c:pt>
                      <c:pt idx="433" formatCode="@">
                        <c:v>0</c:v>
                      </c:pt>
                      <c:pt idx="434" formatCode="@">
                        <c:v>0</c:v>
                      </c:pt>
                      <c:pt idx="435" formatCode="@">
                        <c:v>0</c:v>
                      </c:pt>
                      <c:pt idx="436" formatCode="@">
                        <c:v>0</c:v>
                      </c:pt>
                      <c:pt idx="437" formatCode="@">
                        <c:v>0</c:v>
                      </c:pt>
                      <c:pt idx="438" formatCode="@">
                        <c:v>0</c:v>
                      </c:pt>
                      <c:pt idx="439" formatCode="@">
                        <c:v>0</c:v>
                      </c:pt>
                      <c:pt idx="440" formatCode="@">
                        <c:v>0</c:v>
                      </c:pt>
                      <c:pt idx="441" formatCode="@">
                        <c:v>0</c:v>
                      </c:pt>
                      <c:pt idx="442" formatCode="@">
                        <c:v>0</c:v>
                      </c:pt>
                      <c:pt idx="443" formatCode="@">
                        <c:v>0</c:v>
                      </c:pt>
                      <c:pt idx="444" formatCode="@">
                        <c:v>0</c:v>
                      </c:pt>
                      <c:pt idx="445" formatCode="@">
                        <c:v>0</c:v>
                      </c:pt>
                      <c:pt idx="446" formatCode="@">
                        <c:v>0</c:v>
                      </c:pt>
                      <c:pt idx="447" formatCode="@">
                        <c:v>0</c:v>
                      </c:pt>
                      <c:pt idx="448" formatCode="@">
                        <c:v>0</c:v>
                      </c:pt>
                      <c:pt idx="449" formatCode="@">
                        <c:v>0</c:v>
                      </c:pt>
                      <c:pt idx="450" formatCode="@">
                        <c:v>0</c:v>
                      </c:pt>
                      <c:pt idx="451" formatCode="@">
                        <c:v>0</c:v>
                      </c:pt>
                      <c:pt idx="452" formatCode="@">
                        <c:v>0</c:v>
                      </c:pt>
                      <c:pt idx="453" formatCode="@">
                        <c:v>0</c:v>
                      </c:pt>
                      <c:pt idx="454" formatCode="@">
                        <c:v>0</c:v>
                      </c:pt>
                      <c:pt idx="455" formatCode="@">
                        <c:v>0</c:v>
                      </c:pt>
                      <c:pt idx="456" formatCode="@">
                        <c:v>0</c:v>
                      </c:pt>
                      <c:pt idx="457" formatCode="@">
                        <c:v>0</c:v>
                      </c:pt>
                      <c:pt idx="458" formatCode="@">
                        <c:v>0</c:v>
                      </c:pt>
                      <c:pt idx="459" formatCode="@">
                        <c:v>0</c:v>
                      </c:pt>
                      <c:pt idx="460" formatCode="@">
                        <c:v>0</c:v>
                      </c:pt>
                      <c:pt idx="461" formatCode="@">
                        <c:v>0</c:v>
                      </c:pt>
                      <c:pt idx="462" formatCode="@">
                        <c:v>0</c:v>
                      </c:pt>
                      <c:pt idx="463" formatCode="@">
                        <c:v>0</c:v>
                      </c:pt>
                      <c:pt idx="464" formatCode="@">
                        <c:v>0</c:v>
                      </c:pt>
                      <c:pt idx="465" formatCode="@">
                        <c:v>0</c:v>
                      </c:pt>
                      <c:pt idx="466" formatCode="@">
                        <c:v>0</c:v>
                      </c:pt>
                      <c:pt idx="467" formatCode="@">
                        <c:v>0</c:v>
                      </c:pt>
                      <c:pt idx="468" formatCode="@">
                        <c:v>0</c:v>
                      </c:pt>
                      <c:pt idx="469" formatCode="@">
                        <c:v>0</c:v>
                      </c:pt>
                      <c:pt idx="470" formatCode="@">
                        <c:v>0</c:v>
                      </c:pt>
                      <c:pt idx="471" formatCode="@">
                        <c:v>0</c:v>
                      </c:pt>
                      <c:pt idx="472" formatCode="@">
                        <c:v>0</c:v>
                      </c:pt>
                      <c:pt idx="473" formatCode="@">
                        <c:v>0</c:v>
                      </c:pt>
                      <c:pt idx="474" formatCode="@">
                        <c:v>0</c:v>
                      </c:pt>
                      <c:pt idx="475" formatCode="@">
                        <c:v>0</c:v>
                      </c:pt>
                      <c:pt idx="476" formatCode="@">
                        <c:v>0</c:v>
                      </c:pt>
                      <c:pt idx="477" formatCode="@">
                        <c:v>0</c:v>
                      </c:pt>
                      <c:pt idx="478" formatCode="@">
                        <c:v>0</c:v>
                      </c:pt>
                      <c:pt idx="479" formatCode="@">
                        <c:v>0</c:v>
                      </c:pt>
                      <c:pt idx="480" formatCode="@">
                        <c:v>0</c:v>
                      </c:pt>
                      <c:pt idx="481" formatCode="@">
                        <c:v>0</c:v>
                      </c:pt>
                      <c:pt idx="482" formatCode="@">
                        <c:v>0</c:v>
                      </c:pt>
                      <c:pt idx="483" formatCode="@">
                        <c:v>0</c:v>
                      </c:pt>
                      <c:pt idx="484" formatCode="@">
                        <c:v>0</c:v>
                      </c:pt>
                      <c:pt idx="485" formatCode="@">
                        <c:v>0</c:v>
                      </c:pt>
                      <c:pt idx="486" formatCode="@">
                        <c:v>0</c:v>
                      </c:pt>
                      <c:pt idx="487" formatCode="@">
                        <c:v>0</c:v>
                      </c:pt>
                      <c:pt idx="488" formatCode="@">
                        <c:v>0</c:v>
                      </c:pt>
                      <c:pt idx="489" formatCode="@">
                        <c:v>0</c:v>
                      </c:pt>
                      <c:pt idx="490" formatCode="@">
                        <c:v>0</c:v>
                      </c:pt>
                      <c:pt idx="491" formatCode="@">
                        <c:v>0</c:v>
                      </c:pt>
                      <c:pt idx="492" formatCode="@">
                        <c:v>0</c:v>
                      </c:pt>
                      <c:pt idx="493" formatCode="@">
                        <c:v>0</c:v>
                      </c:pt>
                      <c:pt idx="494" formatCode="@">
                        <c:v>0</c:v>
                      </c:pt>
                      <c:pt idx="495" formatCode="@">
                        <c:v>0</c:v>
                      </c:pt>
                      <c:pt idx="496" formatCode="@">
                        <c:v>0</c:v>
                      </c:pt>
                      <c:pt idx="497" formatCode="@">
                        <c:v>0</c:v>
                      </c:pt>
                      <c:pt idx="498" formatCode="@">
                        <c:v>0</c:v>
                      </c:pt>
                      <c:pt idx="499" formatCode="@">
                        <c:v>0</c:v>
                      </c:pt>
                      <c:pt idx="500" formatCode="@">
                        <c:v>0</c:v>
                      </c:pt>
                      <c:pt idx="501" formatCode="@">
                        <c:v>0</c:v>
                      </c:pt>
                      <c:pt idx="502" formatCode="@">
                        <c:v>0</c:v>
                      </c:pt>
                      <c:pt idx="503" formatCode="@">
                        <c:v>0</c:v>
                      </c:pt>
                      <c:pt idx="504" formatCode="@">
                        <c:v>0</c:v>
                      </c:pt>
                      <c:pt idx="505" formatCode="@">
                        <c:v>0</c:v>
                      </c:pt>
                      <c:pt idx="506" formatCode="@">
                        <c:v>0</c:v>
                      </c:pt>
                      <c:pt idx="507" formatCode="@">
                        <c:v>0</c:v>
                      </c:pt>
                      <c:pt idx="508" formatCode="@">
                        <c:v>0</c:v>
                      </c:pt>
                      <c:pt idx="509" formatCode="@">
                        <c:v>0</c:v>
                      </c:pt>
                      <c:pt idx="510" formatCode="@">
                        <c:v>0</c:v>
                      </c:pt>
                      <c:pt idx="511" formatCode="@">
                        <c:v>0</c:v>
                      </c:pt>
                      <c:pt idx="512" formatCode="@">
                        <c:v>0</c:v>
                      </c:pt>
                      <c:pt idx="513" formatCode="@">
                        <c:v>0</c:v>
                      </c:pt>
                      <c:pt idx="514" formatCode="@">
                        <c:v>0</c:v>
                      </c:pt>
                      <c:pt idx="515" formatCode="@">
                        <c:v>0</c:v>
                      </c:pt>
                      <c:pt idx="516" formatCode="@">
                        <c:v>0</c:v>
                      </c:pt>
                      <c:pt idx="517" formatCode="@">
                        <c:v>0</c:v>
                      </c:pt>
                      <c:pt idx="518" formatCode="@">
                        <c:v>0</c:v>
                      </c:pt>
                      <c:pt idx="519" formatCode="@">
                        <c:v>0</c:v>
                      </c:pt>
                      <c:pt idx="520" formatCode="@">
                        <c:v>0</c:v>
                      </c:pt>
                      <c:pt idx="521" formatCode="@">
                        <c:v>0</c:v>
                      </c:pt>
                      <c:pt idx="522" formatCode="@">
                        <c:v>0</c:v>
                      </c:pt>
                      <c:pt idx="523" formatCode="@">
                        <c:v>0</c:v>
                      </c:pt>
                      <c:pt idx="524" formatCode="@">
                        <c:v>0</c:v>
                      </c:pt>
                      <c:pt idx="525" formatCode="@">
                        <c:v>0</c:v>
                      </c:pt>
                      <c:pt idx="526" formatCode="@">
                        <c:v>0</c:v>
                      </c:pt>
                      <c:pt idx="527" formatCode="@">
                        <c:v>0</c:v>
                      </c:pt>
                      <c:pt idx="528" formatCode="@">
                        <c:v>0</c:v>
                      </c:pt>
                      <c:pt idx="529" formatCode="@">
                        <c:v>0</c:v>
                      </c:pt>
                      <c:pt idx="530" formatCode="@">
                        <c:v>0</c:v>
                      </c:pt>
                      <c:pt idx="531" formatCode="@">
                        <c:v>0</c:v>
                      </c:pt>
                      <c:pt idx="532" formatCode="@">
                        <c:v>0</c:v>
                      </c:pt>
                      <c:pt idx="533" formatCode="@">
                        <c:v>0</c:v>
                      </c:pt>
                      <c:pt idx="534" formatCode="@">
                        <c:v>0</c:v>
                      </c:pt>
                      <c:pt idx="535" formatCode="@">
                        <c:v>0</c:v>
                      </c:pt>
                      <c:pt idx="536" formatCode="@">
                        <c:v>0</c:v>
                      </c:pt>
                      <c:pt idx="537" formatCode="@">
                        <c:v>0</c:v>
                      </c:pt>
                      <c:pt idx="538" formatCode="@">
                        <c:v>0</c:v>
                      </c:pt>
                      <c:pt idx="539" formatCode="@">
                        <c:v>0</c:v>
                      </c:pt>
                      <c:pt idx="540" formatCode="@">
                        <c:v>0</c:v>
                      </c:pt>
                      <c:pt idx="541" formatCode="@">
                        <c:v>0</c:v>
                      </c:pt>
                      <c:pt idx="542" formatCode="@">
                        <c:v>0</c:v>
                      </c:pt>
                      <c:pt idx="543" formatCode="@">
                        <c:v>0</c:v>
                      </c:pt>
                      <c:pt idx="544" formatCode="@">
                        <c:v>0</c:v>
                      </c:pt>
                      <c:pt idx="545" formatCode="@">
                        <c:v>0</c:v>
                      </c:pt>
                      <c:pt idx="546" formatCode="@">
                        <c:v>0</c:v>
                      </c:pt>
                      <c:pt idx="547" formatCode="@">
                        <c:v>0</c:v>
                      </c:pt>
                      <c:pt idx="548" formatCode="@">
                        <c:v>0</c:v>
                      </c:pt>
                      <c:pt idx="549" formatCode="@">
                        <c:v>0</c:v>
                      </c:pt>
                      <c:pt idx="550" formatCode="@">
                        <c:v>0</c:v>
                      </c:pt>
                      <c:pt idx="551" formatCode="@">
                        <c:v>0</c:v>
                      </c:pt>
                      <c:pt idx="552" formatCode="@">
                        <c:v>0</c:v>
                      </c:pt>
                      <c:pt idx="553" formatCode="@">
                        <c:v>0</c:v>
                      </c:pt>
                      <c:pt idx="554" formatCode="@">
                        <c:v>0</c:v>
                      </c:pt>
                      <c:pt idx="555" formatCode="@">
                        <c:v>0</c:v>
                      </c:pt>
                      <c:pt idx="556" formatCode="@">
                        <c:v>0</c:v>
                      </c:pt>
                      <c:pt idx="557" formatCode="@">
                        <c:v>0</c:v>
                      </c:pt>
                      <c:pt idx="558" formatCode="@">
                        <c:v>0</c:v>
                      </c:pt>
                      <c:pt idx="559" formatCode="@">
                        <c:v>0</c:v>
                      </c:pt>
                      <c:pt idx="560" formatCode="@">
                        <c:v>0</c:v>
                      </c:pt>
                      <c:pt idx="561" formatCode="@">
                        <c:v>0</c:v>
                      </c:pt>
                      <c:pt idx="562" formatCode="@">
                        <c:v>0</c:v>
                      </c:pt>
                      <c:pt idx="563" formatCode="@">
                        <c:v>0</c:v>
                      </c:pt>
                      <c:pt idx="564" formatCode="@">
                        <c:v>0</c:v>
                      </c:pt>
                      <c:pt idx="565" formatCode="@">
                        <c:v>0</c:v>
                      </c:pt>
                      <c:pt idx="566" formatCode="@">
                        <c:v>0</c:v>
                      </c:pt>
                      <c:pt idx="567" formatCode="@">
                        <c:v>0</c:v>
                      </c:pt>
                      <c:pt idx="568" formatCode="@">
                        <c:v>0</c:v>
                      </c:pt>
                      <c:pt idx="569" formatCode="@">
                        <c:v>0</c:v>
                      </c:pt>
                      <c:pt idx="570" formatCode="@">
                        <c:v>0</c:v>
                      </c:pt>
                      <c:pt idx="571" formatCode="@">
                        <c:v>0</c:v>
                      </c:pt>
                      <c:pt idx="572" formatCode="@">
                        <c:v>0</c:v>
                      </c:pt>
                      <c:pt idx="573" formatCode="@">
                        <c:v>0</c:v>
                      </c:pt>
                      <c:pt idx="574" formatCode="@">
                        <c:v>0</c:v>
                      </c:pt>
                      <c:pt idx="575" formatCode="@">
                        <c:v>0</c:v>
                      </c:pt>
                      <c:pt idx="576" formatCode="@">
                        <c:v>0</c:v>
                      </c:pt>
                      <c:pt idx="577" formatCode="@">
                        <c:v>0</c:v>
                      </c:pt>
                      <c:pt idx="578" formatCode="@">
                        <c:v>0</c:v>
                      </c:pt>
                      <c:pt idx="579" formatCode="@">
                        <c:v>0</c:v>
                      </c:pt>
                      <c:pt idx="580" formatCode="@">
                        <c:v>0</c:v>
                      </c:pt>
                      <c:pt idx="581" formatCode="@">
                        <c:v>0</c:v>
                      </c:pt>
                      <c:pt idx="582" formatCode="@">
                        <c:v>0</c:v>
                      </c:pt>
                      <c:pt idx="583" formatCode="@">
                        <c:v>0</c:v>
                      </c:pt>
                      <c:pt idx="584" formatCode="@">
                        <c:v>0</c:v>
                      </c:pt>
                      <c:pt idx="585" formatCode="@">
                        <c:v>0</c:v>
                      </c:pt>
                      <c:pt idx="586" formatCode="@">
                        <c:v>0</c:v>
                      </c:pt>
                      <c:pt idx="587" formatCode="@">
                        <c:v>0</c:v>
                      </c:pt>
                      <c:pt idx="588" formatCode="@">
                        <c:v>0</c:v>
                      </c:pt>
                      <c:pt idx="589" formatCode="@">
                        <c:v>0</c:v>
                      </c:pt>
                      <c:pt idx="590" formatCode="@">
                        <c:v>0</c:v>
                      </c:pt>
                      <c:pt idx="591" formatCode="@">
                        <c:v>0</c:v>
                      </c:pt>
                      <c:pt idx="592" formatCode="@">
                        <c:v>0</c:v>
                      </c:pt>
                      <c:pt idx="593" formatCode="@">
                        <c:v>0</c:v>
                      </c:pt>
                      <c:pt idx="594" formatCode="@">
                        <c:v>0</c:v>
                      </c:pt>
                      <c:pt idx="595" formatCode="@">
                        <c:v>0</c:v>
                      </c:pt>
                      <c:pt idx="596" formatCode="@">
                        <c:v>0</c:v>
                      </c:pt>
                      <c:pt idx="597" formatCode="@">
                        <c:v>0</c:v>
                      </c:pt>
                      <c:pt idx="598" formatCode="@">
                        <c:v>0</c:v>
                      </c:pt>
                      <c:pt idx="599" formatCode="@">
                        <c:v>0</c:v>
                      </c:pt>
                      <c:pt idx="600" formatCode="@">
                        <c:v>0</c:v>
                      </c:pt>
                      <c:pt idx="601" formatCode="@">
                        <c:v>0</c:v>
                      </c:pt>
                      <c:pt idx="602" formatCode="@">
                        <c:v>0</c:v>
                      </c:pt>
                      <c:pt idx="603" formatCode="@">
                        <c:v>0</c:v>
                      </c:pt>
                      <c:pt idx="604" formatCode="@">
                        <c:v>0</c:v>
                      </c:pt>
                      <c:pt idx="605" formatCode="@">
                        <c:v>0</c:v>
                      </c:pt>
                      <c:pt idx="606" formatCode="@">
                        <c:v>0</c:v>
                      </c:pt>
                      <c:pt idx="607" formatCode="@">
                        <c:v>0</c:v>
                      </c:pt>
                      <c:pt idx="608" formatCode="@">
                        <c:v>0</c:v>
                      </c:pt>
                      <c:pt idx="609" formatCode="@">
                        <c:v>0</c:v>
                      </c:pt>
                      <c:pt idx="610" formatCode="@">
                        <c:v>0</c:v>
                      </c:pt>
                      <c:pt idx="611" formatCode="@">
                        <c:v>0</c:v>
                      </c:pt>
                      <c:pt idx="612" formatCode="@">
                        <c:v>0</c:v>
                      </c:pt>
                      <c:pt idx="613" formatCode="@">
                        <c:v>0</c:v>
                      </c:pt>
                      <c:pt idx="614" formatCode="@">
                        <c:v>0</c:v>
                      </c:pt>
                      <c:pt idx="615" formatCode="@">
                        <c:v>0</c:v>
                      </c:pt>
                      <c:pt idx="616" formatCode="@">
                        <c:v>0</c:v>
                      </c:pt>
                      <c:pt idx="617" formatCode="@">
                        <c:v>0</c:v>
                      </c:pt>
                      <c:pt idx="618" formatCode="@">
                        <c:v>0</c:v>
                      </c:pt>
                      <c:pt idx="619" formatCode="@">
                        <c:v>0</c:v>
                      </c:pt>
                      <c:pt idx="620" formatCode="@">
                        <c:v>0</c:v>
                      </c:pt>
                      <c:pt idx="621" formatCode="@">
                        <c:v>0</c:v>
                      </c:pt>
                      <c:pt idx="622" formatCode="@">
                        <c:v>0</c:v>
                      </c:pt>
                      <c:pt idx="623" formatCode="@">
                        <c:v>0</c:v>
                      </c:pt>
                      <c:pt idx="624" formatCode="@">
                        <c:v>0</c:v>
                      </c:pt>
                      <c:pt idx="625" formatCode="@">
                        <c:v>0</c:v>
                      </c:pt>
                      <c:pt idx="626" formatCode="@">
                        <c:v>0</c:v>
                      </c:pt>
                      <c:pt idx="627" formatCode="@">
                        <c:v>0</c:v>
                      </c:pt>
                      <c:pt idx="628" formatCode="@">
                        <c:v>0</c:v>
                      </c:pt>
                      <c:pt idx="629" formatCode="@">
                        <c:v>0</c:v>
                      </c:pt>
                      <c:pt idx="630" formatCode="@">
                        <c:v>0</c:v>
                      </c:pt>
                      <c:pt idx="631" formatCode="@">
                        <c:v>0</c:v>
                      </c:pt>
                      <c:pt idx="632" formatCode="@">
                        <c:v>0</c:v>
                      </c:pt>
                      <c:pt idx="633" formatCode="@">
                        <c:v>0</c:v>
                      </c:pt>
                      <c:pt idx="634" formatCode="@">
                        <c:v>0</c:v>
                      </c:pt>
                      <c:pt idx="635" formatCode="@">
                        <c:v>0</c:v>
                      </c:pt>
                      <c:pt idx="636" formatCode="@">
                        <c:v>0</c:v>
                      </c:pt>
                      <c:pt idx="637" formatCode="@">
                        <c:v>0</c:v>
                      </c:pt>
                      <c:pt idx="638" formatCode="@">
                        <c:v>0</c:v>
                      </c:pt>
                      <c:pt idx="639" formatCode="@">
                        <c:v>0</c:v>
                      </c:pt>
                      <c:pt idx="640" formatCode="@">
                        <c:v>0</c:v>
                      </c:pt>
                      <c:pt idx="641" formatCode="@">
                        <c:v>0</c:v>
                      </c:pt>
                      <c:pt idx="642" formatCode="@">
                        <c:v>0</c:v>
                      </c:pt>
                      <c:pt idx="643" formatCode="@">
                        <c:v>0</c:v>
                      </c:pt>
                      <c:pt idx="644" formatCode="@">
                        <c:v>0</c:v>
                      </c:pt>
                      <c:pt idx="645" formatCode="@">
                        <c:v>0</c:v>
                      </c:pt>
                      <c:pt idx="646" formatCode="@">
                        <c:v>0</c:v>
                      </c:pt>
                      <c:pt idx="647" formatCode="@">
                        <c:v>0</c:v>
                      </c:pt>
                      <c:pt idx="648" formatCode="@">
                        <c:v>0</c:v>
                      </c:pt>
                      <c:pt idx="649" formatCode="@">
                        <c:v>0</c:v>
                      </c:pt>
                      <c:pt idx="650" formatCode="@">
                        <c:v>0</c:v>
                      </c:pt>
                      <c:pt idx="651" formatCode="@">
                        <c:v>0</c:v>
                      </c:pt>
                      <c:pt idx="652" formatCode="@">
                        <c:v>0</c:v>
                      </c:pt>
                      <c:pt idx="653" formatCode="@">
                        <c:v>0</c:v>
                      </c:pt>
                      <c:pt idx="654" formatCode="@">
                        <c:v>0</c:v>
                      </c:pt>
                      <c:pt idx="655" formatCode="@">
                        <c:v>0</c:v>
                      </c:pt>
                      <c:pt idx="656" formatCode="@">
                        <c:v>0</c:v>
                      </c:pt>
                      <c:pt idx="657" formatCode="@">
                        <c:v>0</c:v>
                      </c:pt>
                      <c:pt idx="658" formatCode="@">
                        <c:v>0</c:v>
                      </c:pt>
                      <c:pt idx="659" formatCode="@">
                        <c:v>0</c:v>
                      </c:pt>
                      <c:pt idx="660" formatCode="@">
                        <c:v>0</c:v>
                      </c:pt>
                      <c:pt idx="661" formatCode="@">
                        <c:v>0</c:v>
                      </c:pt>
                      <c:pt idx="662" formatCode="@">
                        <c:v>0</c:v>
                      </c:pt>
                      <c:pt idx="663" formatCode="@">
                        <c:v>0</c:v>
                      </c:pt>
                      <c:pt idx="664" formatCode="@">
                        <c:v>0</c:v>
                      </c:pt>
                      <c:pt idx="665" formatCode="@">
                        <c:v>0</c:v>
                      </c:pt>
                      <c:pt idx="666" formatCode="@">
                        <c:v>0</c:v>
                      </c:pt>
                      <c:pt idx="667" formatCode="@">
                        <c:v>0</c:v>
                      </c:pt>
                      <c:pt idx="668" formatCode="@">
                        <c:v>0</c:v>
                      </c:pt>
                      <c:pt idx="669" formatCode="@">
                        <c:v>0</c:v>
                      </c:pt>
                      <c:pt idx="670" formatCode="@">
                        <c:v>0</c:v>
                      </c:pt>
                      <c:pt idx="671" formatCode="@">
                        <c:v>0</c:v>
                      </c:pt>
                      <c:pt idx="672" formatCode="@">
                        <c:v>0</c:v>
                      </c:pt>
                      <c:pt idx="673" formatCode="@">
                        <c:v>0</c:v>
                      </c:pt>
                      <c:pt idx="674" formatCode="@">
                        <c:v>0</c:v>
                      </c:pt>
                      <c:pt idx="675" formatCode="@">
                        <c:v>0</c:v>
                      </c:pt>
                      <c:pt idx="676" formatCode="@">
                        <c:v>0</c:v>
                      </c:pt>
                      <c:pt idx="677" formatCode="@">
                        <c:v>0</c:v>
                      </c:pt>
                      <c:pt idx="678" formatCode="@">
                        <c:v>0</c:v>
                      </c:pt>
                      <c:pt idx="679" formatCode="@">
                        <c:v>0</c:v>
                      </c:pt>
                      <c:pt idx="680" formatCode="@">
                        <c:v>0</c:v>
                      </c:pt>
                      <c:pt idx="681" formatCode="@">
                        <c:v>0</c:v>
                      </c:pt>
                      <c:pt idx="682" formatCode="@">
                        <c:v>0</c:v>
                      </c:pt>
                      <c:pt idx="683" formatCode="@">
                        <c:v>0</c:v>
                      </c:pt>
                      <c:pt idx="684" formatCode="@">
                        <c:v>0</c:v>
                      </c:pt>
                      <c:pt idx="685" formatCode="@">
                        <c:v>0</c:v>
                      </c:pt>
                      <c:pt idx="686" formatCode="@">
                        <c:v>0</c:v>
                      </c:pt>
                      <c:pt idx="687" formatCode="@">
                        <c:v>0</c:v>
                      </c:pt>
                      <c:pt idx="688" formatCode="@">
                        <c:v>0</c:v>
                      </c:pt>
                      <c:pt idx="689" formatCode="@">
                        <c:v>0</c:v>
                      </c:pt>
                      <c:pt idx="690" formatCode="@">
                        <c:v>0</c:v>
                      </c:pt>
                      <c:pt idx="691" formatCode="@">
                        <c:v>0</c:v>
                      </c:pt>
                      <c:pt idx="692" formatCode="@">
                        <c:v>0</c:v>
                      </c:pt>
                      <c:pt idx="693" formatCode="@">
                        <c:v>0</c:v>
                      </c:pt>
                      <c:pt idx="694" formatCode="@">
                        <c:v>0</c:v>
                      </c:pt>
                      <c:pt idx="695" formatCode="@">
                        <c:v>0</c:v>
                      </c:pt>
                      <c:pt idx="696" formatCode="@">
                        <c:v>0</c:v>
                      </c:pt>
                      <c:pt idx="697" formatCode="@">
                        <c:v>0</c:v>
                      </c:pt>
                      <c:pt idx="698" formatCode="@">
                        <c:v>0</c:v>
                      </c:pt>
                      <c:pt idx="699" formatCode="@">
                        <c:v>0</c:v>
                      </c:pt>
                      <c:pt idx="700" formatCode="@">
                        <c:v>0</c:v>
                      </c:pt>
                      <c:pt idx="701">
                        <c:v>2021</c:v>
                      </c:pt>
                      <c:pt idx="702">
                        <c:v>2021</c:v>
                      </c:pt>
                      <c:pt idx="703">
                        <c:v>2021</c:v>
                      </c:pt>
                      <c:pt idx="704">
                        <c:v>2021</c:v>
                      </c:pt>
                      <c:pt idx="705">
                        <c:v>2021</c:v>
                      </c:pt>
                      <c:pt idx="706">
                        <c:v>2021</c:v>
                      </c:pt>
                      <c:pt idx="707">
                        <c:v>2021</c:v>
                      </c:pt>
                      <c:pt idx="708">
                        <c:v>2021</c:v>
                      </c:pt>
                      <c:pt idx="709">
                        <c:v>2021</c:v>
                      </c:pt>
                      <c:pt idx="710">
                        <c:v>2021</c:v>
                      </c:pt>
                      <c:pt idx="711">
                        <c:v>2021</c:v>
                      </c:pt>
                      <c:pt idx="712">
                        <c:v>2021</c:v>
                      </c:pt>
                      <c:pt idx="713">
                        <c:v>2021</c:v>
                      </c:pt>
                      <c:pt idx="714">
                        <c:v>2021</c:v>
                      </c:pt>
                      <c:pt idx="715">
                        <c:v>2021</c:v>
                      </c:pt>
                      <c:pt idx="716">
                        <c:v>2021</c:v>
                      </c:pt>
                      <c:pt idx="717">
                        <c:v>2021</c:v>
                      </c:pt>
                      <c:pt idx="718">
                        <c:v>2021</c:v>
                      </c:pt>
                      <c:pt idx="719">
                        <c:v>2021</c:v>
                      </c:pt>
                      <c:pt idx="720">
                        <c:v>2021</c:v>
                      </c:pt>
                      <c:pt idx="721">
                        <c:v>2021</c:v>
                      </c:pt>
                      <c:pt idx="722">
                        <c:v>2021</c:v>
                      </c:pt>
                      <c:pt idx="723">
                        <c:v>2021</c:v>
                      </c:pt>
                      <c:pt idx="724">
                        <c:v>2021</c:v>
                      </c:pt>
                      <c:pt idx="725">
                        <c:v>2021</c:v>
                      </c:pt>
                      <c:pt idx="726">
                        <c:v>2021</c:v>
                      </c:pt>
                      <c:pt idx="727">
                        <c:v>2021</c:v>
                      </c:pt>
                      <c:pt idx="728">
                        <c:v>2021</c:v>
                      </c:pt>
                      <c:pt idx="729">
                        <c:v>2021</c:v>
                      </c:pt>
                      <c:pt idx="730">
                        <c:v>2021</c:v>
                      </c:pt>
                      <c:pt idx="731">
                        <c:v>2021</c:v>
                      </c:pt>
                      <c:pt idx="732">
                        <c:v>2021</c:v>
                      </c:pt>
                      <c:pt idx="733">
                        <c:v>2021</c:v>
                      </c:pt>
                      <c:pt idx="734">
                        <c:v>2021</c:v>
                      </c:pt>
                      <c:pt idx="735">
                        <c:v>2021</c:v>
                      </c:pt>
                      <c:pt idx="736">
                        <c:v>2021</c:v>
                      </c:pt>
                      <c:pt idx="737">
                        <c:v>2021</c:v>
                      </c:pt>
                      <c:pt idx="738">
                        <c:v>2021</c:v>
                      </c:pt>
                      <c:pt idx="739">
                        <c:v>2021</c:v>
                      </c:pt>
                      <c:pt idx="740">
                        <c:v>2021</c:v>
                      </c:pt>
                      <c:pt idx="741">
                        <c:v>2021</c:v>
                      </c:pt>
                      <c:pt idx="742">
                        <c:v>2021</c:v>
                      </c:pt>
                      <c:pt idx="743">
                        <c:v>2021</c:v>
                      </c:pt>
                      <c:pt idx="744">
                        <c:v>2021</c:v>
                      </c:pt>
                      <c:pt idx="745">
                        <c:v>2021</c:v>
                      </c:pt>
                      <c:pt idx="746">
                        <c:v>2021</c:v>
                      </c:pt>
                      <c:pt idx="747">
                        <c:v>2021</c:v>
                      </c:pt>
                      <c:pt idx="748">
                        <c:v>2021</c:v>
                      </c:pt>
                      <c:pt idx="749">
                        <c:v>2021</c:v>
                      </c:pt>
                      <c:pt idx="750">
                        <c:v>2021</c:v>
                      </c:pt>
                      <c:pt idx="751">
                        <c:v>2021</c:v>
                      </c:pt>
                      <c:pt idx="752">
                        <c:v>2021</c:v>
                      </c:pt>
                      <c:pt idx="753">
                        <c:v>2021</c:v>
                      </c:pt>
                      <c:pt idx="754">
                        <c:v>2021</c:v>
                      </c:pt>
                      <c:pt idx="755">
                        <c:v>2021</c:v>
                      </c:pt>
                      <c:pt idx="756">
                        <c:v>2021</c:v>
                      </c:pt>
                      <c:pt idx="757">
                        <c:v>2021</c:v>
                      </c:pt>
                      <c:pt idx="758">
                        <c:v>2021</c:v>
                      </c:pt>
                      <c:pt idx="759">
                        <c:v>2021</c:v>
                      </c:pt>
                      <c:pt idx="760">
                        <c:v>2021</c:v>
                      </c:pt>
                      <c:pt idx="761">
                        <c:v>2021</c:v>
                      </c:pt>
                      <c:pt idx="762">
                        <c:v>2022</c:v>
                      </c:pt>
                      <c:pt idx="763">
                        <c:v>2022</c:v>
                      </c:pt>
                      <c:pt idx="764">
                        <c:v>2022</c:v>
                      </c:pt>
                      <c:pt idx="765">
                        <c:v>2022</c:v>
                      </c:pt>
                      <c:pt idx="766">
                        <c:v>2022</c:v>
                      </c:pt>
                      <c:pt idx="767">
                        <c:v>2022</c:v>
                      </c:pt>
                      <c:pt idx="768">
                        <c:v>2022</c:v>
                      </c:pt>
                      <c:pt idx="769">
                        <c:v>2022</c:v>
                      </c:pt>
                      <c:pt idx="770">
                        <c:v>2022</c:v>
                      </c:pt>
                      <c:pt idx="771">
                        <c:v>2022</c:v>
                      </c:pt>
                      <c:pt idx="772">
                        <c:v>2022</c:v>
                      </c:pt>
                      <c:pt idx="773">
                        <c:v>2022</c:v>
                      </c:pt>
                      <c:pt idx="774">
                        <c:v>2022</c:v>
                      </c:pt>
                      <c:pt idx="775">
                        <c:v>2022</c:v>
                      </c:pt>
                      <c:pt idx="776">
                        <c:v>2022</c:v>
                      </c:pt>
                      <c:pt idx="777">
                        <c:v>2022</c:v>
                      </c:pt>
                      <c:pt idx="778">
                        <c:v>2022</c:v>
                      </c:pt>
                      <c:pt idx="779">
                        <c:v>2022</c:v>
                      </c:pt>
                      <c:pt idx="780">
                        <c:v>2022</c:v>
                      </c:pt>
                      <c:pt idx="781">
                        <c:v>2022</c:v>
                      </c:pt>
                      <c:pt idx="782">
                        <c:v>2022</c:v>
                      </c:pt>
                      <c:pt idx="783">
                        <c:v>2022</c:v>
                      </c:pt>
                      <c:pt idx="784">
                        <c:v>2022</c:v>
                      </c:pt>
                      <c:pt idx="785">
                        <c:v>2022</c:v>
                      </c:pt>
                      <c:pt idx="786">
                        <c:v>2022</c:v>
                      </c:pt>
                      <c:pt idx="787">
                        <c:v>2022</c:v>
                      </c:pt>
                      <c:pt idx="788">
                        <c:v>2022</c:v>
                      </c:pt>
                      <c:pt idx="789">
                        <c:v>2022</c:v>
                      </c:pt>
                      <c:pt idx="790">
                        <c:v>2022</c:v>
                      </c:pt>
                      <c:pt idx="791">
                        <c:v>2022</c:v>
                      </c:pt>
                      <c:pt idx="792">
                        <c:v>2022</c:v>
                      </c:pt>
                      <c:pt idx="793">
                        <c:v>2022</c:v>
                      </c:pt>
                      <c:pt idx="794">
                        <c:v>2022</c:v>
                      </c:pt>
                      <c:pt idx="795">
                        <c:v>2022</c:v>
                      </c:pt>
                      <c:pt idx="796">
                        <c:v>2022</c:v>
                      </c:pt>
                      <c:pt idx="797">
                        <c:v>2022</c:v>
                      </c:pt>
                      <c:pt idx="798">
                        <c:v>2022</c:v>
                      </c:pt>
                      <c:pt idx="799">
                        <c:v>2022</c:v>
                      </c:pt>
                      <c:pt idx="800">
                        <c:v>2022</c:v>
                      </c:pt>
                      <c:pt idx="801">
                        <c:v>2022</c:v>
                      </c:pt>
                      <c:pt idx="802">
                        <c:v>2022</c:v>
                      </c:pt>
                      <c:pt idx="803">
                        <c:v>2022</c:v>
                      </c:pt>
                      <c:pt idx="804">
                        <c:v>2022</c:v>
                      </c:pt>
                      <c:pt idx="805">
                        <c:v>2022</c:v>
                      </c:pt>
                      <c:pt idx="806">
                        <c:v>2022</c:v>
                      </c:pt>
                      <c:pt idx="807">
                        <c:v>2022</c:v>
                      </c:pt>
                      <c:pt idx="808">
                        <c:v>2022</c:v>
                      </c:pt>
                      <c:pt idx="809">
                        <c:v>2022</c:v>
                      </c:pt>
                      <c:pt idx="810">
                        <c:v>2022</c:v>
                      </c:pt>
                      <c:pt idx="811">
                        <c:v>2022</c:v>
                      </c:pt>
                      <c:pt idx="812">
                        <c:v>2022</c:v>
                      </c:pt>
                      <c:pt idx="813">
                        <c:v>2022</c:v>
                      </c:pt>
                      <c:pt idx="814">
                        <c:v>2022</c:v>
                      </c:pt>
                      <c:pt idx="815">
                        <c:v>2022</c:v>
                      </c:pt>
                      <c:pt idx="816">
                        <c:v>2022</c:v>
                      </c:pt>
                      <c:pt idx="817">
                        <c:v>2022</c:v>
                      </c:pt>
                      <c:pt idx="818">
                        <c:v>2022</c:v>
                      </c:pt>
                      <c:pt idx="819">
                        <c:v>2022</c:v>
                      </c:pt>
                      <c:pt idx="820">
                        <c:v>2022</c:v>
                      </c:pt>
                      <c:pt idx="821">
                        <c:v>2022</c:v>
                      </c:pt>
                      <c:pt idx="822">
                        <c:v>2022</c:v>
                      </c:pt>
                      <c:pt idx="823">
                        <c:v>2022</c:v>
                      </c:pt>
                      <c:pt idx="824">
                        <c:v>2022</c:v>
                      </c:pt>
                      <c:pt idx="825">
                        <c:v>2022</c:v>
                      </c:pt>
                      <c:pt idx="826">
                        <c:v>2022</c:v>
                      </c:pt>
                      <c:pt idx="827">
                        <c:v>2022</c:v>
                      </c:pt>
                      <c:pt idx="828">
                        <c:v>2022</c:v>
                      </c:pt>
                      <c:pt idx="829">
                        <c:v>2022</c:v>
                      </c:pt>
                      <c:pt idx="830">
                        <c:v>2022</c:v>
                      </c:pt>
                      <c:pt idx="831">
                        <c:v>2022</c:v>
                      </c:pt>
                      <c:pt idx="832">
                        <c:v>2022</c:v>
                      </c:pt>
                      <c:pt idx="833">
                        <c:v>2022</c:v>
                      </c:pt>
                      <c:pt idx="834">
                        <c:v>2022</c:v>
                      </c:pt>
                      <c:pt idx="835">
                        <c:v>2022</c:v>
                      </c:pt>
                      <c:pt idx="836">
                        <c:v>2022</c:v>
                      </c:pt>
                      <c:pt idx="837">
                        <c:v>2022</c:v>
                      </c:pt>
                      <c:pt idx="838">
                        <c:v>2022</c:v>
                      </c:pt>
                      <c:pt idx="839">
                        <c:v>2022</c:v>
                      </c:pt>
                      <c:pt idx="840">
                        <c:v>2022</c:v>
                      </c:pt>
                      <c:pt idx="841">
                        <c:v>2022</c:v>
                      </c:pt>
                      <c:pt idx="842">
                        <c:v>2022</c:v>
                      </c:pt>
                      <c:pt idx="843">
                        <c:v>2022</c:v>
                      </c:pt>
                      <c:pt idx="844">
                        <c:v>2022</c:v>
                      </c:pt>
                      <c:pt idx="845">
                        <c:v>2022</c:v>
                      </c:pt>
                      <c:pt idx="846">
                        <c:v>2022</c:v>
                      </c:pt>
                      <c:pt idx="847">
                        <c:v>2022</c:v>
                      </c:pt>
                      <c:pt idx="848">
                        <c:v>2022</c:v>
                      </c:pt>
                      <c:pt idx="849">
                        <c:v>2022</c:v>
                      </c:pt>
                      <c:pt idx="850">
                        <c:v>2022</c:v>
                      </c:pt>
                      <c:pt idx="851">
                        <c:v>2022</c:v>
                      </c:pt>
                      <c:pt idx="852">
                        <c:v>2022</c:v>
                      </c:pt>
                      <c:pt idx="853">
                        <c:v>2022</c:v>
                      </c:pt>
                      <c:pt idx="854">
                        <c:v>2022</c:v>
                      </c:pt>
                      <c:pt idx="855">
                        <c:v>2022</c:v>
                      </c:pt>
                      <c:pt idx="856">
                        <c:v>2022</c:v>
                      </c:pt>
                      <c:pt idx="857">
                        <c:v>2022</c:v>
                      </c:pt>
                      <c:pt idx="858">
                        <c:v>2022</c:v>
                      </c:pt>
                      <c:pt idx="859">
                        <c:v>2022</c:v>
                      </c:pt>
                      <c:pt idx="860">
                        <c:v>2022</c:v>
                      </c:pt>
                      <c:pt idx="861">
                        <c:v>2022</c:v>
                      </c:pt>
                      <c:pt idx="862">
                        <c:v>2022</c:v>
                      </c:pt>
                      <c:pt idx="863">
                        <c:v>2022</c:v>
                      </c:pt>
                      <c:pt idx="864">
                        <c:v>2022</c:v>
                      </c:pt>
                      <c:pt idx="865">
                        <c:v>2022</c:v>
                      </c:pt>
                      <c:pt idx="866">
                        <c:v>2022</c:v>
                      </c:pt>
                      <c:pt idx="867">
                        <c:v>2022</c:v>
                      </c:pt>
                      <c:pt idx="868">
                        <c:v>2022</c:v>
                      </c:pt>
                      <c:pt idx="869">
                        <c:v>2022</c:v>
                      </c:pt>
                      <c:pt idx="870">
                        <c:v>2022</c:v>
                      </c:pt>
                      <c:pt idx="871">
                        <c:v>2022</c:v>
                      </c:pt>
                      <c:pt idx="872">
                        <c:v>2022</c:v>
                      </c:pt>
                      <c:pt idx="873">
                        <c:v>2022</c:v>
                      </c:pt>
                      <c:pt idx="874">
                        <c:v>2022</c:v>
                      </c:pt>
                      <c:pt idx="875">
                        <c:v>2022</c:v>
                      </c:pt>
                      <c:pt idx="876">
                        <c:v>2022</c:v>
                      </c:pt>
                      <c:pt idx="877">
                        <c:v>2022</c:v>
                      </c:pt>
                      <c:pt idx="878">
                        <c:v>2022</c:v>
                      </c:pt>
                      <c:pt idx="879">
                        <c:v>2022</c:v>
                      </c:pt>
                      <c:pt idx="880">
                        <c:v>2022</c:v>
                      </c:pt>
                      <c:pt idx="881">
                        <c:v>2022</c:v>
                      </c:pt>
                      <c:pt idx="882">
                        <c:v>2022</c:v>
                      </c:pt>
                      <c:pt idx="883">
                        <c:v>2022</c:v>
                      </c:pt>
                      <c:pt idx="884">
                        <c:v>2022</c:v>
                      </c:pt>
                      <c:pt idx="885">
                        <c:v>2022</c:v>
                      </c:pt>
                      <c:pt idx="886">
                        <c:v>2022</c:v>
                      </c:pt>
                      <c:pt idx="887">
                        <c:v>2022</c:v>
                      </c:pt>
                      <c:pt idx="888">
                        <c:v>2022</c:v>
                      </c:pt>
                      <c:pt idx="889">
                        <c:v>2022</c:v>
                      </c:pt>
                      <c:pt idx="890">
                        <c:v>2022</c:v>
                      </c:pt>
                      <c:pt idx="891">
                        <c:v>2022</c:v>
                      </c:pt>
                      <c:pt idx="892">
                        <c:v>2022</c:v>
                      </c:pt>
                      <c:pt idx="893">
                        <c:v>2022</c:v>
                      </c:pt>
                      <c:pt idx="894">
                        <c:v>2022</c:v>
                      </c:pt>
                      <c:pt idx="895">
                        <c:v>2022</c:v>
                      </c:pt>
                      <c:pt idx="896">
                        <c:v>2022</c:v>
                      </c:pt>
                      <c:pt idx="897">
                        <c:v>2022</c:v>
                      </c:pt>
                      <c:pt idx="898">
                        <c:v>2022</c:v>
                      </c:pt>
                      <c:pt idx="899">
                        <c:v>2022</c:v>
                      </c:pt>
                      <c:pt idx="900">
                        <c:v>2022</c:v>
                      </c:pt>
                      <c:pt idx="901">
                        <c:v>2022</c:v>
                      </c:pt>
                      <c:pt idx="902">
                        <c:v>2022</c:v>
                      </c:pt>
                      <c:pt idx="903">
                        <c:v>2022</c:v>
                      </c:pt>
                      <c:pt idx="904">
                        <c:v>2022</c:v>
                      </c:pt>
                      <c:pt idx="905">
                        <c:v>2022</c:v>
                      </c:pt>
                      <c:pt idx="906">
                        <c:v>2022</c:v>
                      </c:pt>
                      <c:pt idx="907">
                        <c:v>2022</c:v>
                      </c:pt>
                      <c:pt idx="908">
                        <c:v>2022</c:v>
                      </c:pt>
                      <c:pt idx="909">
                        <c:v>2022</c:v>
                      </c:pt>
                      <c:pt idx="910">
                        <c:v>2022</c:v>
                      </c:pt>
                      <c:pt idx="911">
                        <c:v>2022</c:v>
                      </c:pt>
                      <c:pt idx="912">
                        <c:v>2022</c:v>
                      </c:pt>
                      <c:pt idx="913">
                        <c:v>2022</c:v>
                      </c:pt>
                      <c:pt idx="914">
                        <c:v>2022</c:v>
                      </c:pt>
                      <c:pt idx="915">
                        <c:v>2022</c:v>
                      </c:pt>
                      <c:pt idx="916">
                        <c:v>2022</c:v>
                      </c:pt>
                      <c:pt idx="917">
                        <c:v>2022</c:v>
                      </c:pt>
                      <c:pt idx="918">
                        <c:v>2022</c:v>
                      </c:pt>
                      <c:pt idx="919">
                        <c:v>2022</c:v>
                      </c:pt>
                      <c:pt idx="920">
                        <c:v>2022</c:v>
                      </c:pt>
                      <c:pt idx="921">
                        <c:v>2022</c:v>
                      </c:pt>
                      <c:pt idx="922">
                        <c:v>2022</c:v>
                      </c:pt>
                      <c:pt idx="923">
                        <c:v>2022</c:v>
                      </c:pt>
                      <c:pt idx="924">
                        <c:v>2022</c:v>
                      </c:pt>
                      <c:pt idx="925">
                        <c:v>2022</c:v>
                      </c:pt>
                      <c:pt idx="926">
                        <c:v>2022</c:v>
                      </c:pt>
                      <c:pt idx="927">
                        <c:v>2022</c:v>
                      </c:pt>
                      <c:pt idx="928">
                        <c:v>2022</c:v>
                      </c:pt>
                      <c:pt idx="929">
                        <c:v>2022</c:v>
                      </c:pt>
                      <c:pt idx="930">
                        <c:v>2022</c:v>
                      </c:pt>
                      <c:pt idx="931">
                        <c:v>2022</c:v>
                      </c:pt>
                      <c:pt idx="932">
                        <c:v>2022</c:v>
                      </c:pt>
                      <c:pt idx="933">
                        <c:v>2022</c:v>
                      </c:pt>
                      <c:pt idx="934">
                        <c:v>2022</c:v>
                      </c:pt>
                      <c:pt idx="935">
                        <c:v>2022</c:v>
                      </c:pt>
                      <c:pt idx="936">
                        <c:v>2022</c:v>
                      </c:pt>
                      <c:pt idx="937">
                        <c:v>2022</c:v>
                      </c:pt>
                      <c:pt idx="938">
                        <c:v>2022</c:v>
                      </c:pt>
                      <c:pt idx="939">
                        <c:v>2022</c:v>
                      </c:pt>
                      <c:pt idx="940">
                        <c:v>2022</c:v>
                      </c:pt>
                      <c:pt idx="941">
                        <c:v>2022</c:v>
                      </c:pt>
                      <c:pt idx="942">
                        <c:v>2022</c:v>
                      </c:pt>
                      <c:pt idx="943">
                        <c:v>2022</c:v>
                      </c:pt>
                      <c:pt idx="944">
                        <c:v>2022</c:v>
                      </c:pt>
                      <c:pt idx="945">
                        <c:v>2022</c:v>
                      </c:pt>
                      <c:pt idx="946">
                        <c:v>2022</c:v>
                      </c:pt>
                      <c:pt idx="947">
                        <c:v>2022</c:v>
                      </c:pt>
                      <c:pt idx="948">
                        <c:v>2022</c:v>
                      </c:pt>
                      <c:pt idx="949">
                        <c:v>2022</c:v>
                      </c:pt>
                      <c:pt idx="950">
                        <c:v>2022</c:v>
                      </c:pt>
                      <c:pt idx="951">
                        <c:v>2022</c:v>
                      </c:pt>
                      <c:pt idx="952">
                        <c:v>2022</c:v>
                      </c:pt>
                      <c:pt idx="953">
                        <c:v>2022</c:v>
                      </c:pt>
                      <c:pt idx="954">
                        <c:v>2022</c:v>
                      </c:pt>
                      <c:pt idx="955">
                        <c:v>2022</c:v>
                      </c:pt>
                      <c:pt idx="956">
                        <c:v>2022</c:v>
                      </c:pt>
                      <c:pt idx="957">
                        <c:v>2022</c:v>
                      </c:pt>
                      <c:pt idx="958">
                        <c:v>2022</c:v>
                      </c:pt>
                      <c:pt idx="959">
                        <c:v>2022</c:v>
                      </c:pt>
                      <c:pt idx="960">
                        <c:v>2022</c:v>
                      </c:pt>
                      <c:pt idx="961">
                        <c:v>2022</c:v>
                      </c:pt>
                      <c:pt idx="962">
                        <c:v>2022</c:v>
                      </c:pt>
                      <c:pt idx="963">
                        <c:v>2022</c:v>
                      </c:pt>
                      <c:pt idx="964">
                        <c:v>2022</c:v>
                      </c:pt>
                      <c:pt idx="965">
                        <c:v>2022</c:v>
                      </c:pt>
                      <c:pt idx="966">
                        <c:v>2022</c:v>
                      </c:pt>
                      <c:pt idx="967">
                        <c:v>2022</c:v>
                      </c:pt>
                      <c:pt idx="968">
                        <c:v>2022</c:v>
                      </c:pt>
                      <c:pt idx="969">
                        <c:v>2022</c:v>
                      </c:pt>
                      <c:pt idx="970">
                        <c:v>2022</c:v>
                      </c:pt>
                      <c:pt idx="971">
                        <c:v>2022</c:v>
                      </c:pt>
                      <c:pt idx="972">
                        <c:v>2022</c:v>
                      </c:pt>
                      <c:pt idx="973">
                        <c:v>2022</c:v>
                      </c:pt>
                      <c:pt idx="974">
                        <c:v>2022</c:v>
                      </c:pt>
                      <c:pt idx="975">
                        <c:v>2022</c:v>
                      </c:pt>
                      <c:pt idx="976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204F-4274-A080-CB253DEDCD42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204F-4274-A080-CB253DEDCD42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204F-4274-A080-CB253DEDCD42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204F-4274-A080-CB253DEDCD42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204F-4274-A080-CB253DEDCD42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204F-4274-A080-CB253DEDCD42}"/>
                  </c:ext>
                </c:extLst>
              </c15:ser>
            </c15:filteredBarSeries>
            <c15:filteredBa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DailyData!$K$1</c15:sqref>
                        </c15:formulaRef>
                      </c:ext>
                    </c:extLst>
                    <c:strCache>
                      <c:ptCount val="1"/>
                      <c:pt idx="0">
                        <c:v>Total Peds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DailyData!$K$2:$K$978</c15:sqref>
                        </c15:formulaRef>
                      </c:ext>
                    </c:extLst>
                    <c:numCache>
                      <c:formatCode>General</c:formatCode>
                      <c:ptCount val="977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204F-4274-A080-CB253DEDCD42}"/>
                  </c:ext>
                </c:extLst>
              </c15:ser>
            </c15:filteredBarSeries>
            <c15:filteredBa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DailyData!$N$1</c15:sqref>
                        </c15:formulaRef>
                      </c:ext>
                    </c:extLst>
                    <c:strCache>
                      <c:ptCount val="1"/>
                      <c:pt idx="0">
                        <c:v>Total Bikes</c:v>
                      </c:pt>
                    </c:strCache>
                  </c:strRef>
                </c:tx>
                <c:spPr>
                  <a:solidFill>
                    <a:schemeClr val="accent4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DailyData!$A$2:$A$978</c15:sqref>
                        </c15:formulaRef>
                      </c:ext>
                    </c:extLst>
                    <c:numCache>
                      <c:formatCode>[$-F800]dddd\,\ mmmm\ dd\,\ yyyy</c:formatCode>
                      <c:ptCount val="977"/>
                      <c:pt idx="0">
                        <c:v>43800</c:v>
                      </c:pt>
                      <c:pt idx="1">
                        <c:v>43801</c:v>
                      </c:pt>
                      <c:pt idx="2">
                        <c:v>43802</c:v>
                      </c:pt>
                      <c:pt idx="3">
                        <c:v>43803</c:v>
                      </c:pt>
                      <c:pt idx="4">
                        <c:v>43804</c:v>
                      </c:pt>
                      <c:pt idx="5">
                        <c:v>43805</c:v>
                      </c:pt>
                      <c:pt idx="6">
                        <c:v>43806</c:v>
                      </c:pt>
                      <c:pt idx="7">
                        <c:v>43807</c:v>
                      </c:pt>
                      <c:pt idx="8">
                        <c:v>43808</c:v>
                      </c:pt>
                      <c:pt idx="9">
                        <c:v>43809</c:v>
                      </c:pt>
                      <c:pt idx="10">
                        <c:v>43810</c:v>
                      </c:pt>
                      <c:pt idx="11">
                        <c:v>43811</c:v>
                      </c:pt>
                      <c:pt idx="12">
                        <c:v>43812</c:v>
                      </c:pt>
                      <c:pt idx="13">
                        <c:v>43813</c:v>
                      </c:pt>
                      <c:pt idx="14">
                        <c:v>43814</c:v>
                      </c:pt>
                      <c:pt idx="15">
                        <c:v>43815</c:v>
                      </c:pt>
                      <c:pt idx="16">
                        <c:v>43816</c:v>
                      </c:pt>
                      <c:pt idx="17">
                        <c:v>43817</c:v>
                      </c:pt>
                      <c:pt idx="18">
                        <c:v>43818</c:v>
                      </c:pt>
                      <c:pt idx="19">
                        <c:v>43819</c:v>
                      </c:pt>
                      <c:pt idx="20">
                        <c:v>43820</c:v>
                      </c:pt>
                      <c:pt idx="21">
                        <c:v>43821</c:v>
                      </c:pt>
                      <c:pt idx="22">
                        <c:v>43822</c:v>
                      </c:pt>
                      <c:pt idx="23">
                        <c:v>43823</c:v>
                      </c:pt>
                      <c:pt idx="24">
                        <c:v>43824</c:v>
                      </c:pt>
                      <c:pt idx="25">
                        <c:v>43825</c:v>
                      </c:pt>
                      <c:pt idx="26">
                        <c:v>43826</c:v>
                      </c:pt>
                      <c:pt idx="27">
                        <c:v>43827</c:v>
                      </c:pt>
                      <c:pt idx="28">
                        <c:v>43828</c:v>
                      </c:pt>
                      <c:pt idx="29">
                        <c:v>43829</c:v>
                      </c:pt>
                      <c:pt idx="30">
                        <c:v>43830</c:v>
                      </c:pt>
                      <c:pt idx="31">
                        <c:v>43831</c:v>
                      </c:pt>
                      <c:pt idx="32">
                        <c:v>43832</c:v>
                      </c:pt>
                      <c:pt idx="33">
                        <c:v>43833</c:v>
                      </c:pt>
                      <c:pt idx="34">
                        <c:v>43834</c:v>
                      </c:pt>
                      <c:pt idx="35">
                        <c:v>43835</c:v>
                      </c:pt>
                      <c:pt idx="36">
                        <c:v>43836</c:v>
                      </c:pt>
                      <c:pt idx="37">
                        <c:v>43837</c:v>
                      </c:pt>
                      <c:pt idx="38">
                        <c:v>43838</c:v>
                      </c:pt>
                      <c:pt idx="39">
                        <c:v>43839</c:v>
                      </c:pt>
                      <c:pt idx="40">
                        <c:v>43840</c:v>
                      </c:pt>
                      <c:pt idx="41">
                        <c:v>43841</c:v>
                      </c:pt>
                      <c:pt idx="42">
                        <c:v>43842</c:v>
                      </c:pt>
                      <c:pt idx="43">
                        <c:v>43843</c:v>
                      </c:pt>
                      <c:pt idx="44">
                        <c:v>43844</c:v>
                      </c:pt>
                      <c:pt idx="45">
                        <c:v>43845</c:v>
                      </c:pt>
                      <c:pt idx="46">
                        <c:v>43846</c:v>
                      </c:pt>
                      <c:pt idx="47">
                        <c:v>43847</c:v>
                      </c:pt>
                      <c:pt idx="48">
                        <c:v>43848</c:v>
                      </c:pt>
                      <c:pt idx="49">
                        <c:v>43849</c:v>
                      </c:pt>
                      <c:pt idx="50">
                        <c:v>43850</c:v>
                      </c:pt>
                      <c:pt idx="51">
                        <c:v>43851</c:v>
                      </c:pt>
                      <c:pt idx="52">
                        <c:v>43852</c:v>
                      </c:pt>
                      <c:pt idx="53">
                        <c:v>43853</c:v>
                      </c:pt>
                      <c:pt idx="54">
                        <c:v>43854</c:v>
                      </c:pt>
                      <c:pt idx="55">
                        <c:v>43855</c:v>
                      </c:pt>
                      <c:pt idx="56">
                        <c:v>43856</c:v>
                      </c:pt>
                      <c:pt idx="57">
                        <c:v>43857</c:v>
                      </c:pt>
                      <c:pt idx="58">
                        <c:v>43858</c:v>
                      </c:pt>
                      <c:pt idx="59">
                        <c:v>43859</c:v>
                      </c:pt>
                      <c:pt idx="60">
                        <c:v>43860</c:v>
                      </c:pt>
                      <c:pt idx="61">
                        <c:v>43861</c:v>
                      </c:pt>
                      <c:pt idx="62">
                        <c:v>43862</c:v>
                      </c:pt>
                      <c:pt idx="63">
                        <c:v>43863</c:v>
                      </c:pt>
                      <c:pt idx="64">
                        <c:v>43864</c:v>
                      </c:pt>
                      <c:pt idx="65">
                        <c:v>43865</c:v>
                      </c:pt>
                      <c:pt idx="66">
                        <c:v>43866</c:v>
                      </c:pt>
                      <c:pt idx="67">
                        <c:v>43867</c:v>
                      </c:pt>
                      <c:pt idx="68">
                        <c:v>43868</c:v>
                      </c:pt>
                      <c:pt idx="69">
                        <c:v>43869</c:v>
                      </c:pt>
                      <c:pt idx="70">
                        <c:v>43870</c:v>
                      </c:pt>
                      <c:pt idx="71">
                        <c:v>43871</c:v>
                      </c:pt>
                      <c:pt idx="72">
                        <c:v>43872</c:v>
                      </c:pt>
                      <c:pt idx="73">
                        <c:v>43873</c:v>
                      </c:pt>
                      <c:pt idx="74">
                        <c:v>43874</c:v>
                      </c:pt>
                      <c:pt idx="75">
                        <c:v>43875</c:v>
                      </c:pt>
                      <c:pt idx="76">
                        <c:v>43876</c:v>
                      </c:pt>
                      <c:pt idx="77">
                        <c:v>43877</c:v>
                      </c:pt>
                      <c:pt idx="78">
                        <c:v>43878</c:v>
                      </c:pt>
                      <c:pt idx="79">
                        <c:v>43879</c:v>
                      </c:pt>
                      <c:pt idx="80">
                        <c:v>43880</c:v>
                      </c:pt>
                      <c:pt idx="81">
                        <c:v>43881</c:v>
                      </c:pt>
                      <c:pt idx="82">
                        <c:v>43882</c:v>
                      </c:pt>
                      <c:pt idx="83">
                        <c:v>43883</c:v>
                      </c:pt>
                      <c:pt idx="84">
                        <c:v>43884</c:v>
                      </c:pt>
                      <c:pt idx="85">
                        <c:v>43885</c:v>
                      </c:pt>
                      <c:pt idx="86">
                        <c:v>43886</c:v>
                      </c:pt>
                      <c:pt idx="87">
                        <c:v>43887</c:v>
                      </c:pt>
                      <c:pt idx="88">
                        <c:v>43888</c:v>
                      </c:pt>
                      <c:pt idx="89">
                        <c:v>43889</c:v>
                      </c:pt>
                      <c:pt idx="90">
                        <c:v>43890</c:v>
                      </c:pt>
                      <c:pt idx="91">
                        <c:v>43891</c:v>
                      </c:pt>
                      <c:pt idx="92">
                        <c:v>43892</c:v>
                      </c:pt>
                      <c:pt idx="93">
                        <c:v>43893</c:v>
                      </c:pt>
                      <c:pt idx="94">
                        <c:v>43894</c:v>
                      </c:pt>
                      <c:pt idx="95">
                        <c:v>43895</c:v>
                      </c:pt>
                      <c:pt idx="96">
                        <c:v>43896</c:v>
                      </c:pt>
                      <c:pt idx="97">
                        <c:v>43897</c:v>
                      </c:pt>
                      <c:pt idx="98">
                        <c:v>43898</c:v>
                      </c:pt>
                      <c:pt idx="99">
                        <c:v>43899</c:v>
                      </c:pt>
                      <c:pt idx="100">
                        <c:v>43900</c:v>
                      </c:pt>
                      <c:pt idx="101">
                        <c:v>43901</c:v>
                      </c:pt>
                      <c:pt idx="102">
                        <c:v>43902</c:v>
                      </c:pt>
                      <c:pt idx="103">
                        <c:v>43903</c:v>
                      </c:pt>
                      <c:pt idx="104">
                        <c:v>43904</c:v>
                      </c:pt>
                      <c:pt idx="105">
                        <c:v>43905</c:v>
                      </c:pt>
                      <c:pt idx="106">
                        <c:v>43906</c:v>
                      </c:pt>
                      <c:pt idx="107">
                        <c:v>43907</c:v>
                      </c:pt>
                      <c:pt idx="108">
                        <c:v>43908</c:v>
                      </c:pt>
                      <c:pt idx="109">
                        <c:v>43909</c:v>
                      </c:pt>
                      <c:pt idx="110">
                        <c:v>43910</c:v>
                      </c:pt>
                      <c:pt idx="111">
                        <c:v>43911</c:v>
                      </c:pt>
                      <c:pt idx="112">
                        <c:v>43912</c:v>
                      </c:pt>
                      <c:pt idx="113">
                        <c:v>43913</c:v>
                      </c:pt>
                      <c:pt idx="114">
                        <c:v>43914</c:v>
                      </c:pt>
                      <c:pt idx="115">
                        <c:v>43915</c:v>
                      </c:pt>
                      <c:pt idx="116">
                        <c:v>43916</c:v>
                      </c:pt>
                      <c:pt idx="117">
                        <c:v>43917</c:v>
                      </c:pt>
                      <c:pt idx="118">
                        <c:v>43918</c:v>
                      </c:pt>
                      <c:pt idx="119">
                        <c:v>43919</c:v>
                      </c:pt>
                      <c:pt idx="120">
                        <c:v>43920</c:v>
                      </c:pt>
                      <c:pt idx="121">
                        <c:v>43921</c:v>
                      </c:pt>
                      <c:pt idx="122">
                        <c:v>43922</c:v>
                      </c:pt>
                      <c:pt idx="123">
                        <c:v>43923</c:v>
                      </c:pt>
                      <c:pt idx="124">
                        <c:v>43924</c:v>
                      </c:pt>
                      <c:pt idx="125">
                        <c:v>43925</c:v>
                      </c:pt>
                      <c:pt idx="126">
                        <c:v>43926</c:v>
                      </c:pt>
                      <c:pt idx="127">
                        <c:v>43927</c:v>
                      </c:pt>
                      <c:pt idx="128">
                        <c:v>43928</c:v>
                      </c:pt>
                      <c:pt idx="129">
                        <c:v>43929</c:v>
                      </c:pt>
                      <c:pt idx="130">
                        <c:v>43930</c:v>
                      </c:pt>
                      <c:pt idx="131">
                        <c:v>43931</c:v>
                      </c:pt>
                      <c:pt idx="132">
                        <c:v>43932</c:v>
                      </c:pt>
                      <c:pt idx="133">
                        <c:v>43933</c:v>
                      </c:pt>
                      <c:pt idx="134">
                        <c:v>43934</c:v>
                      </c:pt>
                      <c:pt idx="135">
                        <c:v>43935</c:v>
                      </c:pt>
                      <c:pt idx="136">
                        <c:v>43936</c:v>
                      </c:pt>
                      <c:pt idx="137">
                        <c:v>43937</c:v>
                      </c:pt>
                      <c:pt idx="138">
                        <c:v>43938</c:v>
                      </c:pt>
                      <c:pt idx="139">
                        <c:v>43939</c:v>
                      </c:pt>
                      <c:pt idx="140">
                        <c:v>43940</c:v>
                      </c:pt>
                      <c:pt idx="141">
                        <c:v>43941</c:v>
                      </c:pt>
                      <c:pt idx="142">
                        <c:v>43942</c:v>
                      </c:pt>
                      <c:pt idx="143">
                        <c:v>43943</c:v>
                      </c:pt>
                      <c:pt idx="144">
                        <c:v>43944</c:v>
                      </c:pt>
                      <c:pt idx="145">
                        <c:v>43945</c:v>
                      </c:pt>
                      <c:pt idx="146">
                        <c:v>43946</c:v>
                      </c:pt>
                      <c:pt idx="147">
                        <c:v>43947</c:v>
                      </c:pt>
                      <c:pt idx="148">
                        <c:v>43948</c:v>
                      </c:pt>
                      <c:pt idx="149">
                        <c:v>43949</c:v>
                      </c:pt>
                      <c:pt idx="150">
                        <c:v>43950</c:v>
                      </c:pt>
                      <c:pt idx="151">
                        <c:v>43951</c:v>
                      </c:pt>
                      <c:pt idx="152">
                        <c:v>43952</c:v>
                      </c:pt>
                      <c:pt idx="153">
                        <c:v>43953</c:v>
                      </c:pt>
                      <c:pt idx="154">
                        <c:v>43954</c:v>
                      </c:pt>
                      <c:pt idx="155">
                        <c:v>43955</c:v>
                      </c:pt>
                      <c:pt idx="156">
                        <c:v>43956</c:v>
                      </c:pt>
                      <c:pt idx="157">
                        <c:v>43957</c:v>
                      </c:pt>
                      <c:pt idx="158">
                        <c:v>43958</c:v>
                      </c:pt>
                      <c:pt idx="159">
                        <c:v>43959</c:v>
                      </c:pt>
                      <c:pt idx="160">
                        <c:v>43960</c:v>
                      </c:pt>
                      <c:pt idx="161">
                        <c:v>43961</c:v>
                      </c:pt>
                      <c:pt idx="162">
                        <c:v>43962</c:v>
                      </c:pt>
                      <c:pt idx="163">
                        <c:v>43963</c:v>
                      </c:pt>
                      <c:pt idx="164">
                        <c:v>43964</c:v>
                      </c:pt>
                      <c:pt idx="165">
                        <c:v>43965</c:v>
                      </c:pt>
                      <c:pt idx="166">
                        <c:v>43966</c:v>
                      </c:pt>
                      <c:pt idx="167">
                        <c:v>43967</c:v>
                      </c:pt>
                      <c:pt idx="168">
                        <c:v>43968</c:v>
                      </c:pt>
                      <c:pt idx="169">
                        <c:v>43969</c:v>
                      </c:pt>
                      <c:pt idx="170">
                        <c:v>43970</c:v>
                      </c:pt>
                      <c:pt idx="171">
                        <c:v>43971</c:v>
                      </c:pt>
                      <c:pt idx="172">
                        <c:v>43972</c:v>
                      </c:pt>
                      <c:pt idx="173">
                        <c:v>43973</c:v>
                      </c:pt>
                      <c:pt idx="174">
                        <c:v>43974</c:v>
                      </c:pt>
                      <c:pt idx="175">
                        <c:v>43975</c:v>
                      </c:pt>
                      <c:pt idx="176">
                        <c:v>43976</c:v>
                      </c:pt>
                      <c:pt idx="177">
                        <c:v>43977</c:v>
                      </c:pt>
                      <c:pt idx="178">
                        <c:v>43978</c:v>
                      </c:pt>
                      <c:pt idx="179">
                        <c:v>43979</c:v>
                      </c:pt>
                      <c:pt idx="180">
                        <c:v>43980</c:v>
                      </c:pt>
                      <c:pt idx="181">
                        <c:v>43981</c:v>
                      </c:pt>
                      <c:pt idx="182">
                        <c:v>43982</c:v>
                      </c:pt>
                      <c:pt idx="183">
                        <c:v>43983</c:v>
                      </c:pt>
                      <c:pt idx="184">
                        <c:v>43984</c:v>
                      </c:pt>
                      <c:pt idx="185">
                        <c:v>43985</c:v>
                      </c:pt>
                      <c:pt idx="186">
                        <c:v>43986</c:v>
                      </c:pt>
                      <c:pt idx="187">
                        <c:v>43987</c:v>
                      </c:pt>
                      <c:pt idx="188">
                        <c:v>43988</c:v>
                      </c:pt>
                      <c:pt idx="189">
                        <c:v>43989</c:v>
                      </c:pt>
                      <c:pt idx="190">
                        <c:v>43990</c:v>
                      </c:pt>
                      <c:pt idx="191">
                        <c:v>43991</c:v>
                      </c:pt>
                      <c:pt idx="192">
                        <c:v>43992</c:v>
                      </c:pt>
                      <c:pt idx="193">
                        <c:v>43993</c:v>
                      </c:pt>
                      <c:pt idx="194">
                        <c:v>43994</c:v>
                      </c:pt>
                      <c:pt idx="195">
                        <c:v>43995</c:v>
                      </c:pt>
                      <c:pt idx="196">
                        <c:v>43996</c:v>
                      </c:pt>
                      <c:pt idx="197">
                        <c:v>43997</c:v>
                      </c:pt>
                      <c:pt idx="198">
                        <c:v>43998</c:v>
                      </c:pt>
                      <c:pt idx="199">
                        <c:v>43999</c:v>
                      </c:pt>
                      <c:pt idx="200">
                        <c:v>44000</c:v>
                      </c:pt>
                      <c:pt idx="201">
                        <c:v>44001</c:v>
                      </c:pt>
                      <c:pt idx="202">
                        <c:v>44002</c:v>
                      </c:pt>
                      <c:pt idx="203">
                        <c:v>44003</c:v>
                      </c:pt>
                      <c:pt idx="204">
                        <c:v>44004</c:v>
                      </c:pt>
                      <c:pt idx="205">
                        <c:v>44005</c:v>
                      </c:pt>
                      <c:pt idx="206">
                        <c:v>44006</c:v>
                      </c:pt>
                      <c:pt idx="207">
                        <c:v>44007</c:v>
                      </c:pt>
                      <c:pt idx="208">
                        <c:v>44008</c:v>
                      </c:pt>
                      <c:pt idx="209">
                        <c:v>44009</c:v>
                      </c:pt>
                      <c:pt idx="210">
                        <c:v>44010</c:v>
                      </c:pt>
                      <c:pt idx="211">
                        <c:v>44011</c:v>
                      </c:pt>
                      <c:pt idx="212">
                        <c:v>44012</c:v>
                      </c:pt>
                      <c:pt idx="213">
                        <c:v>44013</c:v>
                      </c:pt>
                      <c:pt idx="214">
                        <c:v>44014</c:v>
                      </c:pt>
                      <c:pt idx="215">
                        <c:v>44015</c:v>
                      </c:pt>
                      <c:pt idx="216">
                        <c:v>44016</c:v>
                      </c:pt>
                      <c:pt idx="217">
                        <c:v>44017</c:v>
                      </c:pt>
                      <c:pt idx="218">
                        <c:v>44018</c:v>
                      </c:pt>
                      <c:pt idx="219">
                        <c:v>44019</c:v>
                      </c:pt>
                      <c:pt idx="220">
                        <c:v>44020</c:v>
                      </c:pt>
                      <c:pt idx="221">
                        <c:v>44021</c:v>
                      </c:pt>
                      <c:pt idx="222">
                        <c:v>44022</c:v>
                      </c:pt>
                      <c:pt idx="223">
                        <c:v>44023</c:v>
                      </c:pt>
                      <c:pt idx="224">
                        <c:v>44024</c:v>
                      </c:pt>
                      <c:pt idx="225">
                        <c:v>44025</c:v>
                      </c:pt>
                      <c:pt idx="226">
                        <c:v>44026</c:v>
                      </c:pt>
                      <c:pt idx="227">
                        <c:v>44027</c:v>
                      </c:pt>
                      <c:pt idx="228">
                        <c:v>44028</c:v>
                      </c:pt>
                      <c:pt idx="229">
                        <c:v>44029</c:v>
                      </c:pt>
                      <c:pt idx="230">
                        <c:v>44030</c:v>
                      </c:pt>
                      <c:pt idx="231">
                        <c:v>44031</c:v>
                      </c:pt>
                      <c:pt idx="232">
                        <c:v>44032</c:v>
                      </c:pt>
                      <c:pt idx="233">
                        <c:v>44033</c:v>
                      </c:pt>
                      <c:pt idx="234">
                        <c:v>44034</c:v>
                      </c:pt>
                      <c:pt idx="235">
                        <c:v>44035</c:v>
                      </c:pt>
                      <c:pt idx="236">
                        <c:v>44036</c:v>
                      </c:pt>
                      <c:pt idx="237">
                        <c:v>44037</c:v>
                      </c:pt>
                      <c:pt idx="238">
                        <c:v>44038</c:v>
                      </c:pt>
                      <c:pt idx="239">
                        <c:v>44039</c:v>
                      </c:pt>
                      <c:pt idx="240">
                        <c:v>44040</c:v>
                      </c:pt>
                      <c:pt idx="241">
                        <c:v>44041</c:v>
                      </c:pt>
                      <c:pt idx="242">
                        <c:v>44042</c:v>
                      </c:pt>
                      <c:pt idx="243">
                        <c:v>44043</c:v>
                      </c:pt>
                      <c:pt idx="244">
                        <c:v>44044</c:v>
                      </c:pt>
                      <c:pt idx="245">
                        <c:v>44045</c:v>
                      </c:pt>
                      <c:pt idx="246">
                        <c:v>44046</c:v>
                      </c:pt>
                      <c:pt idx="247">
                        <c:v>44047</c:v>
                      </c:pt>
                      <c:pt idx="248">
                        <c:v>44048</c:v>
                      </c:pt>
                      <c:pt idx="249">
                        <c:v>44049</c:v>
                      </c:pt>
                      <c:pt idx="250">
                        <c:v>44050</c:v>
                      </c:pt>
                      <c:pt idx="251">
                        <c:v>44051</c:v>
                      </c:pt>
                      <c:pt idx="252">
                        <c:v>44052</c:v>
                      </c:pt>
                      <c:pt idx="253">
                        <c:v>44053</c:v>
                      </c:pt>
                      <c:pt idx="254">
                        <c:v>44054</c:v>
                      </c:pt>
                      <c:pt idx="255">
                        <c:v>44055</c:v>
                      </c:pt>
                      <c:pt idx="256">
                        <c:v>44056</c:v>
                      </c:pt>
                      <c:pt idx="257">
                        <c:v>44057</c:v>
                      </c:pt>
                      <c:pt idx="258">
                        <c:v>44058</c:v>
                      </c:pt>
                      <c:pt idx="259">
                        <c:v>44059</c:v>
                      </c:pt>
                      <c:pt idx="260">
                        <c:v>44060</c:v>
                      </c:pt>
                      <c:pt idx="261">
                        <c:v>44061</c:v>
                      </c:pt>
                      <c:pt idx="262">
                        <c:v>44062</c:v>
                      </c:pt>
                      <c:pt idx="263">
                        <c:v>44063</c:v>
                      </c:pt>
                      <c:pt idx="264">
                        <c:v>44064</c:v>
                      </c:pt>
                      <c:pt idx="265">
                        <c:v>44065</c:v>
                      </c:pt>
                      <c:pt idx="266">
                        <c:v>44066</c:v>
                      </c:pt>
                      <c:pt idx="267">
                        <c:v>44067</c:v>
                      </c:pt>
                      <c:pt idx="268">
                        <c:v>44068</c:v>
                      </c:pt>
                      <c:pt idx="269">
                        <c:v>44069</c:v>
                      </c:pt>
                      <c:pt idx="270">
                        <c:v>44070</c:v>
                      </c:pt>
                      <c:pt idx="271">
                        <c:v>44071</c:v>
                      </c:pt>
                      <c:pt idx="272">
                        <c:v>44072</c:v>
                      </c:pt>
                      <c:pt idx="273">
                        <c:v>44073</c:v>
                      </c:pt>
                      <c:pt idx="274">
                        <c:v>44074</c:v>
                      </c:pt>
                      <c:pt idx="275">
                        <c:v>44075</c:v>
                      </c:pt>
                      <c:pt idx="276">
                        <c:v>44076</c:v>
                      </c:pt>
                      <c:pt idx="277">
                        <c:v>44077</c:v>
                      </c:pt>
                      <c:pt idx="278">
                        <c:v>44078</c:v>
                      </c:pt>
                      <c:pt idx="279">
                        <c:v>44079</c:v>
                      </c:pt>
                      <c:pt idx="280">
                        <c:v>44080</c:v>
                      </c:pt>
                      <c:pt idx="281">
                        <c:v>44081</c:v>
                      </c:pt>
                      <c:pt idx="282">
                        <c:v>44082</c:v>
                      </c:pt>
                      <c:pt idx="283">
                        <c:v>44083</c:v>
                      </c:pt>
                      <c:pt idx="284">
                        <c:v>44084</c:v>
                      </c:pt>
                      <c:pt idx="285">
                        <c:v>44085</c:v>
                      </c:pt>
                      <c:pt idx="286">
                        <c:v>44086</c:v>
                      </c:pt>
                      <c:pt idx="287">
                        <c:v>44087</c:v>
                      </c:pt>
                      <c:pt idx="288">
                        <c:v>44088</c:v>
                      </c:pt>
                      <c:pt idx="289">
                        <c:v>44089</c:v>
                      </c:pt>
                      <c:pt idx="290">
                        <c:v>44090</c:v>
                      </c:pt>
                      <c:pt idx="291">
                        <c:v>44091</c:v>
                      </c:pt>
                      <c:pt idx="292">
                        <c:v>44092</c:v>
                      </c:pt>
                      <c:pt idx="293">
                        <c:v>44093</c:v>
                      </c:pt>
                      <c:pt idx="294">
                        <c:v>44094</c:v>
                      </c:pt>
                      <c:pt idx="295">
                        <c:v>44095</c:v>
                      </c:pt>
                      <c:pt idx="296">
                        <c:v>44096</c:v>
                      </c:pt>
                      <c:pt idx="297">
                        <c:v>44097</c:v>
                      </c:pt>
                      <c:pt idx="298">
                        <c:v>44098</c:v>
                      </c:pt>
                      <c:pt idx="299">
                        <c:v>44099</c:v>
                      </c:pt>
                      <c:pt idx="300">
                        <c:v>44100</c:v>
                      </c:pt>
                      <c:pt idx="301">
                        <c:v>44101</c:v>
                      </c:pt>
                      <c:pt idx="302">
                        <c:v>44102</c:v>
                      </c:pt>
                      <c:pt idx="303">
                        <c:v>44103</c:v>
                      </c:pt>
                      <c:pt idx="304">
                        <c:v>44104</c:v>
                      </c:pt>
                      <c:pt idx="305">
                        <c:v>44105</c:v>
                      </c:pt>
                      <c:pt idx="306">
                        <c:v>44106</c:v>
                      </c:pt>
                      <c:pt idx="307">
                        <c:v>44107</c:v>
                      </c:pt>
                      <c:pt idx="308">
                        <c:v>44108</c:v>
                      </c:pt>
                      <c:pt idx="309">
                        <c:v>44109</c:v>
                      </c:pt>
                      <c:pt idx="310">
                        <c:v>44110</c:v>
                      </c:pt>
                      <c:pt idx="311">
                        <c:v>44111</c:v>
                      </c:pt>
                      <c:pt idx="312">
                        <c:v>44112</c:v>
                      </c:pt>
                      <c:pt idx="313">
                        <c:v>44113</c:v>
                      </c:pt>
                      <c:pt idx="314">
                        <c:v>44114</c:v>
                      </c:pt>
                      <c:pt idx="315">
                        <c:v>44115</c:v>
                      </c:pt>
                      <c:pt idx="316">
                        <c:v>44116</c:v>
                      </c:pt>
                      <c:pt idx="317">
                        <c:v>44117</c:v>
                      </c:pt>
                      <c:pt idx="318">
                        <c:v>44118</c:v>
                      </c:pt>
                      <c:pt idx="319">
                        <c:v>44119</c:v>
                      </c:pt>
                      <c:pt idx="320">
                        <c:v>44120</c:v>
                      </c:pt>
                      <c:pt idx="321">
                        <c:v>44121</c:v>
                      </c:pt>
                      <c:pt idx="322">
                        <c:v>44122</c:v>
                      </c:pt>
                      <c:pt idx="323">
                        <c:v>44123</c:v>
                      </c:pt>
                      <c:pt idx="324">
                        <c:v>44124</c:v>
                      </c:pt>
                      <c:pt idx="325">
                        <c:v>44125</c:v>
                      </c:pt>
                      <c:pt idx="326">
                        <c:v>44126</c:v>
                      </c:pt>
                      <c:pt idx="327">
                        <c:v>44127</c:v>
                      </c:pt>
                      <c:pt idx="328">
                        <c:v>44128</c:v>
                      </c:pt>
                      <c:pt idx="329">
                        <c:v>44129</c:v>
                      </c:pt>
                      <c:pt idx="330">
                        <c:v>44130</c:v>
                      </c:pt>
                      <c:pt idx="331">
                        <c:v>44131</c:v>
                      </c:pt>
                      <c:pt idx="332">
                        <c:v>44132</c:v>
                      </c:pt>
                      <c:pt idx="333">
                        <c:v>44133</c:v>
                      </c:pt>
                      <c:pt idx="334">
                        <c:v>44134</c:v>
                      </c:pt>
                      <c:pt idx="335">
                        <c:v>44135</c:v>
                      </c:pt>
                      <c:pt idx="336">
                        <c:v>44136</c:v>
                      </c:pt>
                      <c:pt idx="337">
                        <c:v>44137</c:v>
                      </c:pt>
                      <c:pt idx="338">
                        <c:v>44138</c:v>
                      </c:pt>
                      <c:pt idx="339">
                        <c:v>44139</c:v>
                      </c:pt>
                      <c:pt idx="340">
                        <c:v>44140</c:v>
                      </c:pt>
                      <c:pt idx="341">
                        <c:v>44141</c:v>
                      </c:pt>
                      <c:pt idx="342">
                        <c:v>44142</c:v>
                      </c:pt>
                      <c:pt idx="343">
                        <c:v>44143</c:v>
                      </c:pt>
                      <c:pt idx="344">
                        <c:v>44144</c:v>
                      </c:pt>
                      <c:pt idx="345">
                        <c:v>44145</c:v>
                      </c:pt>
                      <c:pt idx="346">
                        <c:v>44146</c:v>
                      </c:pt>
                      <c:pt idx="347">
                        <c:v>44147</c:v>
                      </c:pt>
                      <c:pt idx="348">
                        <c:v>44148</c:v>
                      </c:pt>
                      <c:pt idx="349">
                        <c:v>44149</c:v>
                      </c:pt>
                      <c:pt idx="350">
                        <c:v>44150</c:v>
                      </c:pt>
                      <c:pt idx="351">
                        <c:v>44151</c:v>
                      </c:pt>
                      <c:pt idx="352">
                        <c:v>44152</c:v>
                      </c:pt>
                      <c:pt idx="353">
                        <c:v>44153</c:v>
                      </c:pt>
                      <c:pt idx="354">
                        <c:v>44154</c:v>
                      </c:pt>
                      <c:pt idx="355">
                        <c:v>44155</c:v>
                      </c:pt>
                      <c:pt idx="356">
                        <c:v>44156</c:v>
                      </c:pt>
                      <c:pt idx="357">
                        <c:v>44157</c:v>
                      </c:pt>
                      <c:pt idx="358">
                        <c:v>44158</c:v>
                      </c:pt>
                      <c:pt idx="359">
                        <c:v>44159</c:v>
                      </c:pt>
                      <c:pt idx="360">
                        <c:v>44160</c:v>
                      </c:pt>
                      <c:pt idx="361">
                        <c:v>44161</c:v>
                      </c:pt>
                      <c:pt idx="362">
                        <c:v>44162</c:v>
                      </c:pt>
                      <c:pt idx="363">
                        <c:v>44163</c:v>
                      </c:pt>
                      <c:pt idx="364">
                        <c:v>44164</c:v>
                      </c:pt>
                      <c:pt idx="365">
                        <c:v>44165</c:v>
                      </c:pt>
                      <c:pt idx="366">
                        <c:v>44166</c:v>
                      </c:pt>
                      <c:pt idx="367">
                        <c:v>44167</c:v>
                      </c:pt>
                      <c:pt idx="368">
                        <c:v>44168</c:v>
                      </c:pt>
                      <c:pt idx="369">
                        <c:v>44169</c:v>
                      </c:pt>
                      <c:pt idx="370">
                        <c:v>44170</c:v>
                      </c:pt>
                      <c:pt idx="371">
                        <c:v>44171</c:v>
                      </c:pt>
                      <c:pt idx="372">
                        <c:v>44172</c:v>
                      </c:pt>
                      <c:pt idx="373">
                        <c:v>44173</c:v>
                      </c:pt>
                      <c:pt idx="374">
                        <c:v>44174</c:v>
                      </c:pt>
                      <c:pt idx="375">
                        <c:v>44175</c:v>
                      </c:pt>
                      <c:pt idx="376">
                        <c:v>44176</c:v>
                      </c:pt>
                      <c:pt idx="377">
                        <c:v>44177</c:v>
                      </c:pt>
                      <c:pt idx="378">
                        <c:v>44178</c:v>
                      </c:pt>
                      <c:pt idx="379">
                        <c:v>44179</c:v>
                      </c:pt>
                      <c:pt idx="380">
                        <c:v>44180</c:v>
                      </c:pt>
                      <c:pt idx="381">
                        <c:v>44181</c:v>
                      </c:pt>
                      <c:pt idx="382">
                        <c:v>44182</c:v>
                      </c:pt>
                      <c:pt idx="383">
                        <c:v>44183</c:v>
                      </c:pt>
                      <c:pt idx="384">
                        <c:v>44184</c:v>
                      </c:pt>
                      <c:pt idx="385">
                        <c:v>44185</c:v>
                      </c:pt>
                      <c:pt idx="386">
                        <c:v>44186</c:v>
                      </c:pt>
                      <c:pt idx="387">
                        <c:v>44187</c:v>
                      </c:pt>
                      <c:pt idx="388">
                        <c:v>44188</c:v>
                      </c:pt>
                      <c:pt idx="389">
                        <c:v>44189</c:v>
                      </c:pt>
                      <c:pt idx="390">
                        <c:v>44190</c:v>
                      </c:pt>
                      <c:pt idx="391">
                        <c:v>44191</c:v>
                      </c:pt>
                      <c:pt idx="392">
                        <c:v>44192</c:v>
                      </c:pt>
                      <c:pt idx="393">
                        <c:v>44193</c:v>
                      </c:pt>
                      <c:pt idx="394">
                        <c:v>44194</c:v>
                      </c:pt>
                      <c:pt idx="395">
                        <c:v>44195</c:v>
                      </c:pt>
                      <c:pt idx="396">
                        <c:v>44196</c:v>
                      </c:pt>
                      <c:pt idx="397">
                        <c:v>44197</c:v>
                      </c:pt>
                      <c:pt idx="398">
                        <c:v>44198</c:v>
                      </c:pt>
                      <c:pt idx="399">
                        <c:v>44199</c:v>
                      </c:pt>
                      <c:pt idx="400">
                        <c:v>44200</c:v>
                      </c:pt>
                      <c:pt idx="401">
                        <c:v>44201</c:v>
                      </c:pt>
                      <c:pt idx="402">
                        <c:v>44202</c:v>
                      </c:pt>
                      <c:pt idx="403">
                        <c:v>44203</c:v>
                      </c:pt>
                      <c:pt idx="404">
                        <c:v>44204</c:v>
                      </c:pt>
                      <c:pt idx="405">
                        <c:v>44205</c:v>
                      </c:pt>
                      <c:pt idx="406">
                        <c:v>44206</c:v>
                      </c:pt>
                      <c:pt idx="407">
                        <c:v>44207</c:v>
                      </c:pt>
                      <c:pt idx="408">
                        <c:v>44208</c:v>
                      </c:pt>
                      <c:pt idx="409">
                        <c:v>44209</c:v>
                      </c:pt>
                      <c:pt idx="410">
                        <c:v>44210</c:v>
                      </c:pt>
                      <c:pt idx="411">
                        <c:v>44211</c:v>
                      </c:pt>
                      <c:pt idx="412">
                        <c:v>44212</c:v>
                      </c:pt>
                      <c:pt idx="413">
                        <c:v>44213</c:v>
                      </c:pt>
                      <c:pt idx="414">
                        <c:v>44214</c:v>
                      </c:pt>
                      <c:pt idx="415">
                        <c:v>44215</c:v>
                      </c:pt>
                      <c:pt idx="416">
                        <c:v>44216</c:v>
                      </c:pt>
                      <c:pt idx="417">
                        <c:v>44217</c:v>
                      </c:pt>
                      <c:pt idx="418">
                        <c:v>44218</c:v>
                      </c:pt>
                      <c:pt idx="419">
                        <c:v>44219</c:v>
                      </c:pt>
                      <c:pt idx="420">
                        <c:v>44220</c:v>
                      </c:pt>
                      <c:pt idx="421">
                        <c:v>44221</c:v>
                      </c:pt>
                      <c:pt idx="422">
                        <c:v>44222</c:v>
                      </c:pt>
                      <c:pt idx="423">
                        <c:v>44223</c:v>
                      </c:pt>
                      <c:pt idx="424">
                        <c:v>44224</c:v>
                      </c:pt>
                      <c:pt idx="425">
                        <c:v>44225</c:v>
                      </c:pt>
                      <c:pt idx="426">
                        <c:v>44226</c:v>
                      </c:pt>
                      <c:pt idx="427">
                        <c:v>44227</c:v>
                      </c:pt>
                      <c:pt idx="428">
                        <c:v>44228</c:v>
                      </c:pt>
                      <c:pt idx="429">
                        <c:v>44229</c:v>
                      </c:pt>
                      <c:pt idx="430">
                        <c:v>44230</c:v>
                      </c:pt>
                      <c:pt idx="431">
                        <c:v>44231</c:v>
                      </c:pt>
                      <c:pt idx="432">
                        <c:v>44232</c:v>
                      </c:pt>
                      <c:pt idx="433">
                        <c:v>44233</c:v>
                      </c:pt>
                      <c:pt idx="434">
                        <c:v>44234</c:v>
                      </c:pt>
                      <c:pt idx="435">
                        <c:v>44235</c:v>
                      </c:pt>
                      <c:pt idx="436">
                        <c:v>44236</c:v>
                      </c:pt>
                      <c:pt idx="437">
                        <c:v>44237</c:v>
                      </c:pt>
                      <c:pt idx="438">
                        <c:v>44238</c:v>
                      </c:pt>
                      <c:pt idx="439">
                        <c:v>44239</c:v>
                      </c:pt>
                      <c:pt idx="440">
                        <c:v>44240</c:v>
                      </c:pt>
                      <c:pt idx="441">
                        <c:v>44241</c:v>
                      </c:pt>
                      <c:pt idx="442">
                        <c:v>44242</c:v>
                      </c:pt>
                      <c:pt idx="443">
                        <c:v>44243</c:v>
                      </c:pt>
                      <c:pt idx="444">
                        <c:v>44244</c:v>
                      </c:pt>
                      <c:pt idx="445">
                        <c:v>44245</c:v>
                      </c:pt>
                      <c:pt idx="446">
                        <c:v>44246</c:v>
                      </c:pt>
                      <c:pt idx="447">
                        <c:v>44247</c:v>
                      </c:pt>
                      <c:pt idx="448">
                        <c:v>44248</c:v>
                      </c:pt>
                      <c:pt idx="449">
                        <c:v>44249</c:v>
                      </c:pt>
                      <c:pt idx="450">
                        <c:v>44250</c:v>
                      </c:pt>
                      <c:pt idx="451">
                        <c:v>44251</c:v>
                      </c:pt>
                      <c:pt idx="452">
                        <c:v>44252</c:v>
                      </c:pt>
                      <c:pt idx="453">
                        <c:v>44253</c:v>
                      </c:pt>
                      <c:pt idx="454">
                        <c:v>44254</c:v>
                      </c:pt>
                      <c:pt idx="455">
                        <c:v>44255</c:v>
                      </c:pt>
                      <c:pt idx="456">
                        <c:v>44256</c:v>
                      </c:pt>
                      <c:pt idx="457">
                        <c:v>44257</c:v>
                      </c:pt>
                      <c:pt idx="458">
                        <c:v>44258</c:v>
                      </c:pt>
                      <c:pt idx="459">
                        <c:v>44259</c:v>
                      </c:pt>
                      <c:pt idx="460">
                        <c:v>44260</c:v>
                      </c:pt>
                      <c:pt idx="461">
                        <c:v>44261</c:v>
                      </c:pt>
                      <c:pt idx="462">
                        <c:v>44262</c:v>
                      </c:pt>
                      <c:pt idx="463">
                        <c:v>44263</c:v>
                      </c:pt>
                      <c:pt idx="464">
                        <c:v>44264</c:v>
                      </c:pt>
                      <c:pt idx="465">
                        <c:v>44265</c:v>
                      </c:pt>
                      <c:pt idx="466">
                        <c:v>44266</c:v>
                      </c:pt>
                      <c:pt idx="467">
                        <c:v>44267</c:v>
                      </c:pt>
                      <c:pt idx="468">
                        <c:v>44268</c:v>
                      </c:pt>
                      <c:pt idx="469">
                        <c:v>44269</c:v>
                      </c:pt>
                      <c:pt idx="470">
                        <c:v>44270</c:v>
                      </c:pt>
                      <c:pt idx="471">
                        <c:v>44271</c:v>
                      </c:pt>
                      <c:pt idx="472">
                        <c:v>44272</c:v>
                      </c:pt>
                      <c:pt idx="473">
                        <c:v>44273</c:v>
                      </c:pt>
                      <c:pt idx="474">
                        <c:v>44274</c:v>
                      </c:pt>
                      <c:pt idx="475">
                        <c:v>44275</c:v>
                      </c:pt>
                      <c:pt idx="476">
                        <c:v>44276</c:v>
                      </c:pt>
                      <c:pt idx="477">
                        <c:v>44277</c:v>
                      </c:pt>
                      <c:pt idx="478">
                        <c:v>44278</c:v>
                      </c:pt>
                      <c:pt idx="479">
                        <c:v>44279</c:v>
                      </c:pt>
                      <c:pt idx="480">
                        <c:v>44280</c:v>
                      </c:pt>
                      <c:pt idx="481">
                        <c:v>44281</c:v>
                      </c:pt>
                      <c:pt idx="482">
                        <c:v>44282</c:v>
                      </c:pt>
                      <c:pt idx="483">
                        <c:v>44283</c:v>
                      </c:pt>
                      <c:pt idx="484">
                        <c:v>44284</c:v>
                      </c:pt>
                      <c:pt idx="485">
                        <c:v>44285</c:v>
                      </c:pt>
                      <c:pt idx="486">
                        <c:v>44286</c:v>
                      </c:pt>
                      <c:pt idx="487">
                        <c:v>44287</c:v>
                      </c:pt>
                      <c:pt idx="488">
                        <c:v>44288</c:v>
                      </c:pt>
                      <c:pt idx="489">
                        <c:v>44289</c:v>
                      </c:pt>
                      <c:pt idx="490">
                        <c:v>44290</c:v>
                      </c:pt>
                      <c:pt idx="491">
                        <c:v>44291</c:v>
                      </c:pt>
                      <c:pt idx="492">
                        <c:v>44292</c:v>
                      </c:pt>
                      <c:pt idx="493">
                        <c:v>44293</c:v>
                      </c:pt>
                      <c:pt idx="494">
                        <c:v>44294</c:v>
                      </c:pt>
                      <c:pt idx="495">
                        <c:v>44295</c:v>
                      </c:pt>
                      <c:pt idx="496">
                        <c:v>44296</c:v>
                      </c:pt>
                      <c:pt idx="497">
                        <c:v>44297</c:v>
                      </c:pt>
                      <c:pt idx="498">
                        <c:v>44298</c:v>
                      </c:pt>
                      <c:pt idx="499">
                        <c:v>44299</c:v>
                      </c:pt>
                      <c:pt idx="500">
                        <c:v>44300</c:v>
                      </c:pt>
                      <c:pt idx="501">
                        <c:v>44301</c:v>
                      </c:pt>
                      <c:pt idx="502">
                        <c:v>44302</c:v>
                      </c:pt>
                      <c:pt idx="503">
                        <c:v>44303</c:v>
                      </c:pt>
                      <c:pt idx="504">
                        <c:v>44304</c:v>
                      </c:pt>
                      <c:pt idx="505">
                        <c:v>44305</c:v>
                      </c:pt>
                      <c:pt idx="506">
                        <c:v>44306</c:v>
                      </c:pt>
                      <c:pt idx="507">
                        <c:v>44307</c:v>
                      </c:pt>
                      <c:pt idx="508">
                        <c:v>44308</c:v>
                      </c:pt>
                      <c:pt idx="509">
                        <c:v>44309</c:v>
                      </c:pt>
                      <c:pt idx="510">
                        <c:v>44310</c:v>
                      </c:pt>
                      <c:pt idx="511">
                        <c:v>44311</c:v>
                      </c:pt>
                      <c:pt idx="512">
                        <c:v>44312</c:v>
                      </c:pt>
                      <c:pt idx="513">
                        <c:v>44313</c:v>
                      </c:pt>
                      <c:pt idx="514">
                        <c:v>44314</c:v>
                      </c:pt>
                      <c:pt idx="515">
                        <c:v>44315</c:v>
                      </c:pt>
                      <c:pt idx="516">
                        <c:v>44316</c:v>
                      </c:pt>
                      <c:pt idx="517">
                        <c:v>44317</c:v>
                      </c:pt>
                      <c:pt idx="518">
                        <c:v>44318</c:v>
                      </c:pt>
                      <c:pt idx="519">
                        <c:v>44319</c:v>
                      </c:pt>
                      <c:pt idx="520">
                        <c:v>44320</c:v>
                      </c:pt>
                      <c:pt idx="521">
                        <c:v>44321</c:v>
                      </c:pt>
                      <c:pt idx="522">
                        <c:v>44322</c:v>
                      </c:pt>
                      <c:pt idx="523">
                        <c:v>44323</c:v>
                      </c:pt>
                      <c:pt idx="524">
                        <c:v>44324</c:v>
                      </c:pt>
                      <c:pt idx="525">
                        <c:v>44325</c:v>
                      </c:pt>
                      <c:pt idx="526">
                        <c:v>44326</c:v>
                      </c:pt>
                      <c:pt idx="527">
                        <c:v>44327</c:v>
                      </c:pt>
                      <c:pt idx="528">
                        <c:v>44328</c:v>
                      </c:pt>
                      <c:pt idx="529">
                        <c:v>44329</c:v>
                      </c:pt>
                      <c:pt idx="530">
                        <c:v>44330</c:v>
                      </c:pt>
                      <c:pt idx="531">
                        <c:v>44331</c:v>
                      </c:pt>
                      <c:pt idx="532">
                        <c:v>44332</c:v>
                      </c:pt>
                      <c:pt idx="533">
                        <c:v>44333</c:v>
                      </c:pt>
                      <c:pt idx="534">
                        <c:v>44334</c:v>
                      </c:pt>
                      <c:pt idx="535">
                        <c:v>44335</c:v>
                      </c:pt>
                      <c:pt idx="536">
                        <c:v>44336</c:v>
                      </c:pt>
                      <c:pt idx="537">
                        <c:v>44337</c:v>
                      </c:pt>
                      <c:pt idx="538">
                        <c:v>44338</c:v>
                      </c:pt>
                      <c:pt idx="539">
                        <c:v>44339</c:v>
                      </c:pt>
                      <c:pt idx="540">
                        <c:v>44340</c:v>
                      </c:pt>
                      <c:pt idx="541">
                        <c:v>44341</c:v>
                      </c:pt>
                      <c:pt idx="542">
                        <c:v>44342</c:v>
                      </c:pt>
                      <c:pt idx="543">
                        <c:v>44343</c:v>
                      </c:pt>
                      <c:pt idx="544">
                        <c:v>44344</c:v>
                      </c:pt>
                      <c:pt idx="545">
                        <c:v>44345</c:v>
                      </c:pt>
                      <c:pt idx="546">
                        <c:v>44346</c:v>
                      </c:pt>
                      <c:pt idx="547">
                        <c:v>44347</c:v>
                      </c:pt>
                      <c:pt idx="548">
                        <c:v>44348</c:v>
                      </c:pt>
                      <c:pt idx="549">
                        <c:v>44349</c:v>
                      </c:pt>
                      <c:pt idx="550">
                        <c:v>44350</c:v>
                      </c:pt>
                      <c:pt idx="551">
                        <c:v>44351</c:v>
                      </c:pt>
                      <c:pt idx="552">
                        <c:v>44352</c:v>
                      </c:pt>
                      <c:pt idx="553">
                        <c:v>44353</c:v>
                      </c:pt>
                      <c:pt idx="554">
                        <c:v>44354</c:v>
                      </c:pt>
                      <c:pt idx="555">
                        <c:v>44355</c:v>
                      </c:pt>
                      <c:pt idx="556">
                        <c:v>44356</c:v>
                      </c:pt>
                      <c:pt idx="557">
                        <c:v>44357</c:v>
                      </c:pt>
                      <c:pt idx="558">
                        <c:v>44358</c:v>
                      </c:pt>
                      <c:pt idx="559">
                        <c:v>44359</c:v>
                      </c:pt>
                      <c:pt idx="560">
                        <c:v>44360</c:v>
                      </c:pt>
                      <c:pt idx="561">
                        <c:v>44361</c:v>
                      </c:pt>
                      <c:pt idx="562">
                        <c:v>44362</c:v>
                      </c:pt>
                      <c:pt idx="563">
                        <c:v>44363</c:v>
                      </c:pt>
                      <c:pt idx="564">
                        <c:v>44364</c:v>
                      </c:pt>
                      <c:pt idx="565">
                        <c:v>44365</c:v>
                      </c:pt>
                      <c:pt idx="566">
                        <c:v>44366</c:v>
                      </c:pt>
                      <c:pt idx="567">
                        <c:v>44367</c:v>
                      </c:pt>
                      <c:pt idx="568">
                        <c:v>44368</c:v>
                      </c:pt>
                      <c:pt idx="569">
                        <c:v>44369</c:v>
                      </c:pt>
                      <c:pt idx="570">
                        <c:v>44370</c:v>
                      </c:pt>
                      <c:pt idx="571">
                        <c:v>44371</c:v>
                      </c:pt>
                      <c:pt idx="572">
                        <c:v>44372</c:v>
                      </c:pt>
                      <c:pt idx="573">
                        <c:v>44373</c:v>
                      </c:pt>
                      <c:pt idx="574">
                        <c:v>44374</c:v>
                      </c:pt>
                      <c:pt idx="575">
                        <c:v>44375</c:v>
                      </c:pt>
                      <c:pt idx="576">
                        <c:v>44376</c:v>
                      </c:pt>
                      <c:pt idx="577">
                        <c:v>44377</c:v>
                      </c:pt>
                      <c:pt idx="578">
                        <c:v>44378</c:v>
                      </c:pt>
                      <c:pt idx="579">
                        <c:v>44379</c:v>
                      </c:pt>
                      <c:pt idx="580">
                        <c:v>44380</c:v>
                      </c:pt>
                      <c:pt idx="581">
                        <c:v>44381</c:v>
                      </c:pt>
                      <c:pt idx="582">
                        <c:v>44382</c:v>
                      </c:pt>
                      <c:pt idx="583">
                        <c:v>44383</c:v>
                      </c:pt>
                      <c:pt idx="584">
                        <c:v>44384</c:v>
                      </c:pt>
                      <c:pt idx="585">
                        <c:v>44385</c:v>
                      </c:pt>
                      <c:pt idx="586">
                        <c:v>44386</c:v>
                      </c:pt>
                      <c:pt idx="587">
                        <c:v>44387</c:v>
                      </c:pt>
                      <c:pt idx="588">
                        <c:v>44388</c:v>
                      </c:pt>
                      <c:pt idx="589">
                        <c:v>44389</c:v>
                      </c:pt>
                      <c:pt idx="590">
                        <c:v>44390</c:v>
                      </c:pt>
                      <c:pt idx="591">
                        <c:v>44391</c:v>
                      </c:pt>
                      <c:pt idx="592">
                        <c:v>44392</c:v>
                      </c:pt>
                      <c:pt idx="593">
                        <c:v>44393</c:v>
                      </c:pt>
                      <c:pt idx="594">
                        <c:v>44394</c:v>
                      </c:pt>
                      <c:pt idx="595">
                        <c:v>44395</c:v>
                      </c:pt>
                      <c:pt idx="596">
                        <c:v>44396</c:v>
                      </c:pt>
                      <c:pt idx="597">
                        <c:v>44397</c:v>
                      </c:pt>
                      <c:pt idx="598">
                        <c:v>44398</c:v>
                      </c:pt>
                      <c:pt idx="599">
                        <c:v>44399</c:v>
                      </c:pt>
                      <c:pt idx="600">
                        <c:v>44400</c:v>
                      </c:pt>
                      <c:pt idx="601">
                        <c:v>44401</c:v>
                      </c:pt>
                      <c:pt idx="602">
                        <c:v>44402</c:v>
                      </c:pt>
                      <c:pt idx="603">
                        <c:v>44403</c:v>
                      </c:pt>
                      <c:pt idx="604">
                        <c:v>44404</c:v>
                      </c:pt>
                      <c:pt idx="605">
                        <c:v>44405</c:v>
                      </c:pt>
                      <c:pt idx="606">
                        <c:v>44406</c:v>
                      </c:pt>
                      <c:pt idx="607">
                        <c:v>44407</c:v>
                      </c:pt>
                      <c:pt idx="608">
                        <c:v>44408</c:v>
                      </c:pt>
                      <c:pt idx="609">
                        <c:v>44409</c:v>
                      </c:pt>
                      <c:pt idx="610">
                        <c:v>44410</c:v>
                      </c:pt>
                      <c:pt idx="611">
                        <c:v>44411</c:v>
                      </c:pt>
                      <c:pt idx="612">
                        <c:v>44412</c:v>
                      </c:pt>
                      <c:pt idx="613">
                        <c:v>44413</c:v>
                      </c:pt>
                      <c:pt idx="614">
                        <c:v>44414</c:v>
                      </c:pt>
                      <c:pt idx="615">
                        <c:v>44415</c:v>
                      </c:pt>
                      <c:pt idx="616">
                        <c:v>44416</c:v>
                      </c:pt>
                      <c:pt idx="617">
                        <c:v>44417</c:v>
                      </c:pt>
                      <c:pt idx="618">
                        <c:v>44418</c:v>
                      </c:pt>
                      <c:pt idx="619">
                        <c:v>44419</c:v>
                      </c:pt>
                      <c:pt idx="620">
                        <c:v>44420</c:v>
                      </c:pt>
                      <c:pt idx="621">
                        <c:v>44421</c:v>
                      </c:pt>
                      <c:pt idx="622">
                        <c:v>44422</c:v>
                      </c:pt>
                      <c:pt idx="623">
                        <c:v>44423</c:v>
                      </c:pt>
                      <c:pt idx="624">
                        <c:v>44424</c:v>
                      </c:pt>
                      <c:pt idx="625">
                        <c:v>44425</c:v>
                      </c:pt>
                      <c:pt idx="626">
                        <c:v>44426</c:v>
                      </c:pt>
                      <c:pt idx="627">
                        <c:v>44427</c:v>
                      </c:pt>
                      <c:pt idx="628">
                        <c:v>44428</c:v>
                      </c:pt>
                      <c:pt idx="629">
                        <c:v>44429</c:v>
                      </c:pt>
                      <c:pt idx="630">
                        <c:v>44430</c:v>
                      </c:pt>
                      <c:pt idx="631">
                        <c:v>44431</c:v>
                      </c:pt>
                      <c:pt idx="632">
                        <c:v>44432</c:v>
                      </c:pt>
                      <c:pt idx="633">
                        <c:v>44433</c:v>
                      </c:pt>
                      <c:pt idx="634">
                        <c:v>44434</c:v>
                      </c:pt>
                      <c:pt idx="635">
                        <c:v>44435</c:v>
                      </c:pt>
                      <c:pt idx="636">
                        <c:v>44436</c:v>
                      </c:pt>
                      <c:pt idx="637">
                        <c:v>44437</c:v>
                      </c:pt>
                      <c:pt idx="638">
                        <c:v>44438</c:v>
                      </c:pt>
                      <c:pt idx="639">
                        <c:v>44439</c:v>
                      </c:pt>
                      <c:pt idx="640">
                        <c:v>44440</c:v>
                      </c:pt>
                      <c:pt idx="641">
                        <c:v>44441</c:v>
                      </c:pt>
                      <c:pt idx="642">
                        <c:v>44442</c:v>
                      </c:pt>
                      <c:pt idx="643">
                        <c:v>44443</c:v>
                      </c:pt>
                      <c:pt idx="644">
                        <c:v>44444</c:v>
                      </c:pt>
                      <c:pt idx="645">
                        <c:v>44445</c:v>
                      </c:pt>
                      <c:pt idx="646">
                        <c:v>44446</c:v>
                      </c:pt>
                      <c:pt idx="647">
                        <c:v>44447</c:v>
                      </c:pt>
                      <c:pt idx="648">
                        <c:v>44448</c:v>
                      </c:pt>
                      <c:pt idx="649">
                        <c:v>44449</c:v>
                      </c:pt>
                      <c:pt idx="650">
                        <c:v>44450</c:v>
                      </c:pt>
                      <c:pt idx="651">
                        <c:v>44451</c:v>
                      </c:pt>
                      <c:pt idx="652">
                        <c:v>44452</c:v>
                      </c:pt>
                      <c:pt idx="653">
                        <c:v>44453</c:v>
                      </c:pt>
                      <c:pt idx="654">
                        <c:v>44454</c:v>
                      </c:pt>
                      <c:pt idx="655">
                        <c:v>44455</c:v>
                      </c:pt>
                      <c:pt idx="656">
                        <c:v>44456</c:v>
                      </c:pt>
                      <c:pt idx="657">
                        <c:v>44457</c:v>
                      </c:pt>
                      <c:pt idx="658">
                        <c:v>44458</c:v>
                      </c:pt>
                      <c:pt idx="659">
                        <c:v>44459</c:v>
                      </c:pt>
                      <c:pt idx="660">
                        <c:v>44460</c:v>
                      </c:pt>
                      <c:pt idx="661">
                        <c:v>44461</c:v>
                      </c:pt>
                      <c:pt idx="662">
                        <c:v>44462</c:v>
                      </c:pt>
                      <c:pt idx="663">
                        <c:v>44463</c:v>
                      </c:pt>
                      <c:pt idx="664">
                        <c:v>44464</c:v>
                      </c:pt>
                      <c:pt idx="665">
                        <c:v>44465</c:v>
                      </c:pt>
                      <c:pt idx="666">
                        <c:v>44466</c:v>
                      </c:pt>
                      <c:pt idx="667">
                        <c:v>44467</c:v>
                      </c:pt>
                      <c:pt idx="668">
                        <c:v>44468</c:v>
                      </c:pt>
                      <c:pt idx="669">
                        <c:v>44469</c:v>
                      </c:pt>
                      <c:pt idx="670">
                        <c:v>44470</c:v>
                      </c:pt>
                      <c:pt idx="671">
                        <c:v>44471</c:v>
                      </c:pt>
                      <c:pt idx="672">
                        <c:v>44472</c:v>
                      </c:pt>
                      <c:pt idx="673">
                        <c:v>44473</c:v>
                      </c:pt>
                      <c:pt idx="674">
                        <c:v>44474</c:v>
                      </c:pt>
                      <c:pt idx="675">
                        <c:v>44475</c:v>
                      </c:pt>
                      <c:pt idx="676">
                        <c:v>44476</c:v>
                      </c:pt>
                      <c:pt idx="677">
                        <c:v>44477</c:v>
                      </c:pt>
                      <c:pt idx="678">
                        <c:v>44478</c:v>
                      </c:pt>
                      <c:pt idx="679">
                        <c:v>44479</c:v>
                      </c:pt>
                      <c:pt idx="680">
                        <c:v>44480</c:v>
                      </c:pt>
                      <c:pt idx="681">
                        <c:v>44481</c:v>
                      </c:pt>
                      <c:pt idx="682">
                        <c:v>44482</c:v>
                      </c:pt>
                      <c:pt idx="683">
                        <c:v>44483</c:v>
                      </c:pt>
                      <c:pt idx="684">
                        <c:v>44484</c:v>
                      </c:pt>
                      <c:pt idx="685">
                        <c:v>44485</c:v>
                      </c:pt>
                      <c:pt idx="686">
                        <c:v>44486</c:v>
                      </c:pt>
                      <c:pt idx="687">
                        <c:v>44487</c:v>
                      </c:pt>
                      <c:pt idx="688">
                        <c:v>44488</c:v>
                      </c:pt>
                      <c:pt idx="689">
                        <c:v>44489</c:v>
                      </c:pt>
                      <c:pt idx="690">
                        <c:v>44490</c:v>
                      </c:pt>
                      <c:pt idx="691">
                        <c:v>44491</c:v>
                      </c:pt>
                      <c:pt idx="692">
                        <c:v>44492</c:v>
                      </c:pt>
                      <c:pt idx="693">
                        <c:v>44493</c:v>
                      </c:pt>
                      <c:pt idx="694">
                        <c:v>44494</c:v>
                      </c:pt>
                      <c:pt idx="695">
                        <c:v>44495</c:v>
                      </c:pt>
                      <c:pt idx="696">
                        <c:v>44496</c:v>
                      </c:pt>
                      <c:pt idx="697">
                        <c:v>44497</c:v>
                      </c:pt>
                      <c:pt idx="698">
                        <c:v>44498</c:v>
                      </c:pt>
                      <c:pt idx="699">
                        <c:v>44499</c:v>
                      </c:pt>
                      <c:pt idx="700">
                        <c:v>44500</c:v>
                      </c:pt>
                      <c:pt idx="701">
                        <c:v>44501</c:v>
                      </c:pt>
                      <c:pt idx="702">
                        <c:v>44502</c:v>
                      </c:pt>
                      <c:pt idx="703">
                        <c:v>44503</c:v>
                      </c:pt>
                      <c:pt idx="704">
                        <c:v>44504</c:v>
                      </c:pt>
                      <c:pt idx="705">
                        <c:v>44505</c:v>
                      </c:pt>
                      <c:pt idx="706">
                        <c:v>44506</c:v>
                      </c:pt>
                      <c:pt idx="707">
                        <c:v>44507</c:v>
                      </c:pt>
                      <c:pt idx="708">
                        <c:v>44508</c:v>
                      </c:pt>
                      <c:pt idx="709">
                        <c:v>44509</c:v>
                      </c:pt>
                      <c:pt idx="710">
                        <c:v>44510</c:v>
                      </c:pt>
                      <c:pt idx="711">
                        <c:v>44511</c:v>
                      </c:pt>
                      <c:pt idx="712">
                        <c:v>44512</c:v>
                      </c:pt>
                      <c:pt idx="713">
                        <c:v>44513</c:v>
                      </c:pt>
                      <c:pt idx="714">
                        <c:v>44514</c:v>
                      </c:pt>
                      <c:pt idx="715">
                        <c:v>44515</c:v>
                      </c:pt>
                      <c:pt idx="716">
                        <c:v>44516</c:v>
                      </c:pt>
                      <c:pt idx="717">
                        <c:v>44517</c:v>
                      </c:pt>
                      <c:pt idx="718">
                        <c:v>44518</c:v>
                      </c:pt>
                      <c:pt idx="719">
                        <c:v>44519</c:v>
                      </c:pt>
                      <c:pt idx="720">
                        <c:v>44520</c:v>
                      </c:pt>
                      <c:pt idx="721">
                        <c:v>44521</c:v>
                      </c:pt>
                      <c:pt idx="722">
                        <c:v>44522</c:v>
                      </c:pt>
                      <c:pt idx="723">
                        <c:v>44523</c:v>
                      </c:pt>
                      <c:pt idx="724">
                        <c:v>44524</c:v>
                      </c:pt>
                      <c:pt idx="725">
                        <c:v>44525</c:v>
                      </c:pt>
                      <c:pt idx="726">
                        <c:v>44526</c:v>
                      </c:pt>
                      <c:pt idx="727">
                        <c:v>44527</c:v>
                      </c:pt>
                      <c:pt idx="728">
                        <c:v>44528</c:v>
                      </c:pt>
                      <c:pt idx="729">
                        <c:v>44529</c:v>
                      </c:pt>
                      <c:pt idx="730">
                        <c:v>44530</c:v>
                      </c:pt>
                      <c:pt idx="731">
                        <c:v>44531</c:v>
                      </c:pt>
                      <c:pt idx="732">
                        <c:v>44532</c:v>
                      </c:pt>
                      <c:pt idx="733">
                        <c:v>44533</c:v>
                      </c:pt>
                      <c:pt idx="734">
                        <c:v>44534</c:v>
                      </c:pt>
                      <c:pt idx="735">
                        <c:v>44535</c:v>
                      </c:pt>
                      <c:pt idx="736">
                        <c:v>44536</c:v>
                      </c:pt>
                      <c:pt idx="737">
                        <c:v>44537</c:v>
                      </c:pt>
                      <c:pt idx="738">
                        <c:v>44538</c:v>
                      </c:pt>
                      <c:pt idx="739">
                        <c:v>44539</c:v>
                      </c:pt>
                      <c:pt idx="740">
                        <c:v>44540</c:v>
                      </c:pt>
                      <c:pt idx="741">
                        <c:v>44541</c:v>
                      </c:pt>
                      <c:pt idx="742">
                        <c:v>44542</c:v>
                      </c:pt>
                      <c:pt idx="743">
                        <c:v>44543</c:v>
                      </c:pt>
                      <c:pt idx="744">
                        <c:v>44544</c:v>
                      </c:pt>
                      <c:pt idx="745">
                        <c:v>44545</c:v>
                      </c:pt>
                      <c:pt idx="746">
                        <c:v>44546</c:v>
                      </c:pt>
                      <c:pt idx="747">
                        <c:v>44547</c:v>
                      </c:pt>
                      <c:pt idx="748">
                        <c:v>44548</c:v>
                      </c:pt>
                      <c:pt idx="749">
                        <c:v>44549</c:v>
                      </c:pt>
                      <c:pt idx="750">
                        <c:v>44550</c:v>
                      </c:pt>
                      <c:pt idx="751">
                        <c:v>44551</c:v>
                      </c:pt>
                      <c:pt idx="752">
                        <c:v>44552</c:v>
                      </c:pt>
                      <c:pt idx="753">
                        <c:v>44553</c:v>
                      </c:pt>
                      <c:pt idx="754">
                        <c:v>44554</c:v>
                      </c:pt>
                      <c:pt idx="755">
                        <c:v>44555</c:v>
                      </c:pt>
                      <c:pt idx="756">
                        <c:v>44556</c:v>
                      </c:pt>
                      <c:pt idx="757">
                        <c:v>44557</c:v>
                      </c:pt>
                      <c:pt idx="758">
                        <c:v>44558</c:v>
                      </c:pt>
                      <c:pt idx="759">
                        <c:v>44559</c:v>
                      </c:pt>
                      <c:pt idx="760">
                        <c:v>44560</c:v>
                      </c:pt>
                      <c:pt idx="761">
                        <c:v>44561</c:v>
                      </c:pt>
                      <c:pt idx="762">
                        <c:v>44562</c:v>
                      </c:pt>
                      <c:pt idx="763">
                        <c:v>44563</c:v>
                      </c:pt>
                      <c:pt idx="764">
                        <c:v>44564</c:v>
                      </c:pt>
                      <c:pt idx="765">
                        <c:v>44565</c:v>
                      </c:pt>
                      <c:pt idx="766">
                        <c:v>44566</c:v>
                      </c:pt>
                      <c:pt idx="767">
                        <c:v>44567</c:v>
                      </c:pt>
                      <c:pt idx="768">
                        <c:v>44568</c:v>
                      </c:pt>
                      <c:pt idx="769">
                        <c:v>44569</c:v>
                      </c:pt>
                      <c:pt idx="770">
                        <c:v>44570</c:v>
                      </c:pt>
                      <c:pt idx="771">
                        <c:v>44571</c:v>
                      </c:pt>
                      <c:pt idx="772">
                        <c:v>44572</c:v>
                      </c:pt>
                      <c:pt idx="773">
                        <c:v>44573</c:v>
                      </c:pt>
                      <c:pt idx="774">
                        <c:v>44574</c:v>
                      </c:pt>
                      <c:pt idx="775">
                        <c:v>44575</c:v>
                      </c:pt>
                      <c:pt idx="776">
                        <c:v>44576</c:v>
                      </c:pt>
                      <c:pt idx="777">
                        <c:v>44577</c:v>
                      </c:pt>
                      <c:pt idx="778">
                        <c:v>44578</c:v>
                      </c:pt>
                      <c:pt idx="779">
                        <c:v>44579</c:v>
                      </c:pt>
                      <c:pt idx="780">
                        <c:v>44580</c:v>
                      </c:pt>
                      <c:pt idx="781">
                        <c:v>44581</c:v>
                      </c:pt>
                      <c:pt idx="782">
                        <c:v>44582</c:v>
                      </c:pt>
                      <c:pt idx="783">
                        <c:v>44583</c:v>
                      </c:pt>
                      <c:pt idx="784">
                        <c:v>44584</c:v>
                      </c:pt>
                      <c:pt idx="785">
                        <c:v>44585</c:v>
                      </c:pt>
                      <c:pt idx="786">
                        <c:v>44586</c:v>
                      </c:pt>
                      <c:pt idx="787">
                        <c:v>44587</c:v>
                      </c:pt>
                      <c:pt idx="788">
                        <c:v>44588</c:v>
                      </c:pt>
                      <c:pt idx="789">
                        <c:v>44589</c:v>
                      </c:pt>
                      <c:pt idx="790">
                        <c:v>44590</c:v>
                      </c:pt>
                      <c:pt idx="791">
                        <c:v>44591</c:v>
                      </c:pt>
                      <c:pt idx="792">
                        <c:v>44592</c:v>
                      </c:pt>
                      <c:pt idx="793">
                        <c:v>44593</c:v>
                      </c:pt>
                      <c:pt idx="794">
                        <c:v>44594</c:v>
                      </c:pt>
                      <c:pt idx="795">
                        <c:v>44595</c:v>
                      </c:pt>
                      <c:pt idx="796">
                        <c:v>44596</c:v>
                      </c:pt>
                      <c:pt idx="797">
                        <c:v>44597</c:v>
                      </c:pt>
                      <c:pt idx="798">
                        <c:v>44598</c:v>
                      </c:pt>
                      <c:pt idx="799">
                        <c:v>44599</c:v>
                      </c:pt>
                      <c:pt idx="800">
                        <c:v>44600</c:v>
                      </c:pt>
                      <c:pt idx="801">
                        <c:v>44601</c:v>
                      </c:pt>
                      <c:pt idx="802">
                        <c:v>44602</c:v>
                      </c:pt>
                      <c:pt idx="803">
                        <c:v>44603</c:v>
                      </c:pt>
                      <c:pt idx="804">
                        <c:v>44604</c:v>
                      </c:pt>
                      <c:pt idx="805">
                        <c:v>44605</c:v>
                      </c:pt>
                      <c:pt idx="806">
                        <c:v>44606</c:v>
                      </c:pt>
                      <c:pt idx="807">
                        <c:v>44607</c:v>
                      </c:pt>
                      <c:pt idx="808">
                        <c:v>44608</c:v>
                      </c:pt>
                      <c:pt idx="809">
                        <c:v>44609</c:v>
                      </c:pt>
                      <c:pt idx="810">
                        <c:v>44610</c:v>
                      </c:pt>
                      <c:pt idx="811">
                        <c:v>44611</c:v>
                      </c:pt>
                      <c:pt idx="812">
                        <c:v>44612</c:v>
                      </c:pt>
                      <c:pt idx="813">
                        <c:v>44613</c:v>
                      </c:pt>
                      <c:pt idx="814">
                        <c:v>44614</c:v>
                      </c:pt>
                      <c:pt idx="815">
                        <c:v>44615</c:v>
                      </c:pt>
                      <c:pt idx="816">
                        <c:v>44616</c:v>
                      </c:pt>
                      <c:pt idx="817">
                        <c:v>44617</c:v>
                      </c:pt>
                      <c:pt idx="818">
                        <c:v>44618</c:v>
                      </c:pt>
                      <c:pt idx="819">
                        <c:v>44619</c:v>
                      </c:pt>
                      <c:pt idx="820">
                        <c:v>44620</c:v>
                      </c:pt>
                      <c:pt idx="821">
                        <c:v>44621</c:v>
                      </c:pt>
                      <c:pt idx="822">
                        <c:v>44622</c:v>
                      </c:pt>
                      <c:pt idx="823">
                        <c:v>44623</c:v>
                      </c:pt>
                      <c:pt idx="824">
                        <c:v>44624</c:v>
                      </c:pt>
                      <c:pt idx="825">
                        <c:v>44625</c:v>
                      </c:pt>
                      <c:pt idx="826">
                        <c:v>44626</c:v>
                      </c:pt>
                      <c:pt idx="827">
                        <c:v>44627</c:v>
                      </c:pt>
                      <c:pt idx="828">
                        <c:v>44628</c:v>
                      </c:pt>
                      <c:pt idx="829">
                        <c:v>44629</c:v>
                      </c:pt>
                      <c:pt idx="830">
                        <c:v>44630</c:v>
                      </c:pt>
                      <c:pt idx="831">
                        <c:v>44631</c:v>
                      </c:pt>
                      <c:pt idx="832">
                        <c:v>44632</c:v>
                      </c:pt>
                      <c:pt idx="833">
                        <c:v>44633</c:v>
                      </c:pt>
                      <c:pt idx="834">
                        <c:v>44634</c:v>
                      </c:pt>
                      <c:pt idx="835">
                        <c:v>44635</c:v>
                      </c:pt>
                      <c:pt idx="836">
                        <c:v>44636</c:v>
                      </c:pt>
                      <c:pt idx="837">
                        <c:v>44637</c:v>
                      </c:pt>
                      <c:pt idx="838">
                        <c:v>44638</c:v>
                      </c:pt>
                      <c:pt idx="839">
                        <c:v>44639</c:v>
                      </c:pt>
                      <c:pt idx="840">
                        <c:v>44640</c:v>
                      </c:pt>
                      <c:pt idx="841">
                        <c:v>44641</c:v>
                      </c:pt>
                      <c:pt idx="842">
                        <c:v>44642</c:v>
                      </c:pt>
                      <c:pt idx="843">
                        <c:v>44643</c:v>
                      </c:pt>
                      <c:pt idx="844">
                        <c:v>44644</c:v>
                      </c:pt>
                      <c:pt idx="845">
                        <c:v>44645</c:v>
                      </c:pt>
                      <c:pt idx="846">
                        <c:v>44646</c:v>
                      </c:pt>
                      <c:pt idx="847">
                        <c:v>44647</c:v>
                      </c:pt>
                      <c:pt idx="848">
                        <c:v>44648</c:v>
                      </c:pt>
                      <c:pt idx="849">
                        <c:v>44649</c:v>
                      </c:pt>
                      <c:pt idx="850">
                        <c:v>44650</c:v>
                      </c:pt>
                      <c:pt idx="851">
                        <c:v>44651</c:v>
                      </c:pt>
                      <c:pt idx="852">
                        <c:v>44652</c:v>
                      </c:pt>
                      <c:pt idx="853">
                        <c:v>44653</c:v>
                      </c:pt>
                      <c:pt idx="854">
                        <c:v>44654</c:v>
                      </c:pt>
                      <c:pt idx="855">
                        <c:v>44655</c:v>
                      </c:pt>
                      <c:pt idx="856">
                        <c:v>44656</c:v>
                      </c:pt>
                      <c:pt idx="857">
                        <c:v>44657</c:v>
                      </c:pt>
                      <c:pt idx="858">
                        <c:v>44658</c:v>
                      </c:pt>
                      <c:pt idx="859">
                        <c:v>44659</c:v>
                      </c:pt>
                      <c:pt idx="860">
                        <c:v>44660</c:v>
                      </c:pt>
                      <c:pt idx="861">
                        <c:v>44661</c:v>
                      </c:pt>
                      <c:pt idx="862">
                        <c:v>44662</c:v>
                      </c:pt>
                      <c:pt idx="863">
                        <c:v>44663</c:v>
                      </c:pt>
                      <c:pt idx="864">
                        <c:v>44664</c:v>
                      </c:pt>
                      <c:pt idx="865">
                        <c:v>44665</c:v>
                      </c:pt>
                      <c:pt idx="866">
                        <c:v>44666</c:v>
                      </c:pt>
                      <c:pt idx="867">
                        <c:v>44667</c:v>
                      </c:pt>
                      <c:pt idx="868">
                        <c:v>44668</c:v>
                      </c:pt>
                      <c:pt idx="869">
                        <c:v>44669</c:v>
                      </c:pt>
                      <c:pt idx="870">
                        <c:v>44670</c:v>
                      </c:pt>
                      <c:pt idx="871">
                        <c:v>44671</c:v>
                      </c:pt>
                      <c:pt idx="872">
                        <c:v>44672</c:v>
                      </c:pt>
                      <c:pt idx="873">
                        <c:v>44673</c:v>
                      </c:pt>
                      <c:pt idx="874">
                        <c:v>44674</c:v>
                      </c:pt>
                      <c:pt idx="875">
                        <c:v>44675</c:v>
                      </c:pt>
                      <c:pt idx="876">
                        <c:v>44676</c:v>
                      </c:pt>
                      <c:pt idx="877">
                        <c:v>44677</c:v>
                      </c:pt>
                      <c:pt idx="878">
                        <c:v>44678</c:v>
                      </c:pt>
                      <c:pt idx="879">
                        <c:v>44679</c:v>
                      </c:pt>
                      <c:pt idx="880">
                        <c:v>44680</c:v>
                      </c:pt>
                      <c:pt idx="881">
                        <c:v>44681</c:v>
                      </c:pt>
                      <c:pt idx="882">
                        <c:v>44682</c:v>
                      </c:pt>
                      <c:pt idx="883">
                        <c:v>44683</c:v>
                      </c:pt>
                      <c:pt idx="884">
                        <c:v>44684</c:v>
                      </c:pt>
                      <c:pt idx="885">
                        <c:v>44685</c:v>
                      </c:pt>
                      <c:pt idx="886">
                        <c:v>44686</c:v>
                      </c:pt>
                      <c:pt idx="887">
                        <c:v>44687</c:v>
                      </c:pt>
                      <c:pt idx="888">
                        <c:v>44688</c:v>
                      </c:pt>
                      <c:pt idx="889">
                        <c:v>44689</c:v>
                      </c:pt>
                      <c:pt idx="890">
                        <c:v>44690</c:v>
                      </c:pt>
                      <c:pt idx="891">
                        <c:v>44691</c:v>
                      </c:pt>
                      <c:pt idx="892">
                        <c:v>44692</c:v>
                      </c:pt>
                      <c:pt idx="893">
                        <c:v>44693</c:v>
                      </c:pt>
                      <c:pt idx="894">
                        <c:v>44694</c:v>
                      </c:pt>
                      <c:pt idx="895">
                        <c:v>44695</c:v>
                      </c:pt>
                      <c:pt idx="896">
                        <c:v>44696</c:v>
                      </c:pt>
                      <c:pt idx="897">
                        <c:v>44697</c:v>
                      </c:pt>
                      <c:pt idx="898">
                        <c:v>44698</c:v>
                      </c:pt>
                      <c:pt idx="899">
                        <c:v>44699</c:v>
                      </c:pt>
                      <c:pt idx="900">
                        <c:v>44700</c:v>
                      </c:pt>
                      <c:pt idx="901">
                        <c:v>44701</c:v>
                      </c:pt>
                      <c:pt idx="902">
                        <c:v>44702</c:v>
                      </c:pt>
                      <c:pt idx="903">
                        <c:v>44703</c:v>
                      </c:pt>
                      <c:pt idx="904">
                        <c:v>44704</c:v>
                      </c:pt>
                      <c:pt idx="905">
                        <c:v>44705</c:v>
                      </c:pt>
                      <c:pt idx="906">
                        <c:v>44706</c:v>
                      </c:pt>
                      <c:pt idx="907">
                        <c:v>44707</c:v>
                      </c:pt>
                      <c:pt idx="908">
                        <c:v>44708</c:v>
                      </c:pt>
                      <c:pt idx="909">
                        <c:v>44709</c:v>
                      </c:pt>
                      <c:pt idx="910">
                        <c:v>44710</c:v>
                      </c:pt>
                      <c:pt idx="911">
                        <c:v>44711</c:v>
                      </c:pt>
                      <c:pt idx="912">
                        <c:v>44712</c:v>
                      </c:pt>
                      <c:pt idx="913">
                        <c:v>44713</c:v>
                      </c:pt>
                      <c:pt idx="914">
                        <c:v>44714</c:v>
                      </c:pt>
                      <c:pt idx="915">
                        <c:v>44715</c:v>
                      </c:pt>
                      <c:pt idx="916">
                        <c:v>44716</c:v>
                      </c:pt>
                      <c:pt idx="917">
                        <c:v>44717</c:v>
                      </c:pt>
                      <c:pt idx="918">
                        <c:v>44718</c:v>
                      </c:pt>
                      <c:pt idx="919">
                        <c:v>44719</c:v>
                      </c:pt>
                      <c:pt idx="920">
                        <c:v>44720</c:v>
                      </c:pt>
                      <c:pt idx="921">
                        <c:v>44721</c:v>
                      </c:pt>
                      <c:pt idx="922">
                        <c:v>44722</c:v>
                      </c:pt>
                      <c:pt idx="923">
                        <c:v>44723</c:v>
                      </c:pt>
                      <c:pt idx="924">
                        <c:v>44724</c:v>
                      </c:pt>
                      <c:pt idx="925">
                        <c:v>44725</c:v>
                      </c:pt>
                      <c:pt idx="926">
                        <c:v>44726</c:v>
                      </c:pt>
                      <c:pt idx="927">
                        <c:v>44727</c:v>
                      </c:pt>
                      <c:pt idx="928">
                        <c:v>44728</c:v>
                      </c:pt>
                      <c:pt idx="929">
                        <c:v>44729</c:v>
                      </c:pt>
                      <c:pt idx="930">
                        <c:v>44730</c:v>
                      </c:pt>
                      <c:pt idx="931">
                        <c:v>44731</c:v>
                      </c:pt>
                      <c:pt idx="932">
                        <c:v>44732</c:v>
                      </c:pt>
                      <c:pt idx="933">
                        <c:v>44733</c:v>
                      </c:pt>
                      <c:pt idx="934">
                        <c:v>44734</c:v>
                      </c:pt>
                      <c:pt idx="935">
                        <c:v>44735</c:v>
                      </c:pt>
                      <c:pt idx="936">
                        <c:v>44736</c:v>
                      </c:pt>
                      <c:pt idx="937">
                        <c:v>44737</c:v>
                      </c:pt>
                      <c:pt idx="938">
                        <c:v>44738</c:v>
                      </c:pt>
                      <c:pt idx="939">
                        <c:v>44739</c:v>
                      </c:pt>
                      <c:pt idx="940">
                        <c:v>44740</c:v>
                      </c:pt>
                      <c:pt idx="941">
                        <c:v>44741</c:v>
                      </c:pt>
                      <c:pt idx="942">
                        <c:v>44742</c:v>
                      </c:pt>
                      <c:pt idx="943">
                        <c:v>44743</c:v>
                      </c:pt>
                      <c:pt idx="944">
                        <c:v>44744</c:v>
                      </c:pt>
                      <c:pt idx="945">
                        <c:v>44745</c:v>
                      </c:pt>
                      <c:pt idx="946">
                        <c:v>44746</c:v>
                      </c:pt>
                      <c:pt idx="947">
                        <c:v>44747</c:v>
                      </c:pt>
                      <c:pt idx="948">
                        <c:v>44748</c:v>
                      </c:pt>
                      <c:pt idx="949">
                        <c:v>44749</c:v>
                      </c:pt>
                      <c:pt idx="950">
                        <c:v>44750</c:v>
                      </c:pt>
                      <c:pt idx="951">
                        <c:v>44751</c:v>
                      </c:pt>
                      <c:pt idx="952">
                        <c:v>44752</c:v>
                      </c:pt>
                      <c:pt idx="953">
                        <c:v>44753</c:v>
                      </c:pt>
                      <c:pt idx="954">
                        <c:v>44754</c:v>
                      </c:pt>
                      <c:pt idx="955">
                        <c:v>44755</c:v>
                      </c:pt>
                      <c:pt idx="956">
                        <c:v>44756</c:v>
                      </c:pt>
                      <c:pt idx="957">
                        <c:v>44757</c:v>
                      </c:pt>
                      <c:pt idx="958">
                        <c:v>44758</c:v>
                      </c:pt>
                      <c:pt idx="959">
                        <c:v>44759</c:v>
                      </c:pt>
                      <c:pt idx="960">
                        <c:v>44760</c:v>
                      </c:pt>
                      <c:pt idx="961">
                        <c:v>44761</c:v>
                      </c:pt>
                      <c:pt idx="962">
                        <c:v>44762</c:v>
                      </c:pt>
                      <c:pt idx="963">
                        <c:v>44763</c:v>
                      </c:pt>
                      <c:pt idx="964">
                        <c:v>44764</c:v>
                      </c:pt>
                      <c:pt idx="965">
                        <c:v>44765</c:v>
                      </c:pt>
                      <c:pt idx="966">
                        <c:v>44766</c:v>
                      </c:pt>
                      <c:pt idx="967">
                        <c:v>44767</c:v>
                      </c:pt>
                      <c:pt idx="968">
                        <c:v>44768</c:v>
                      </c:pt>
                      <c:pt idx="969">
                        <c:v>44769</c:v>
                      </c:pt>
                      <c:pt idx="970">
                        <c:v>44770</c:v>
                      </c:pt>
                      <c:pt idx="971">
                        <c:v>44771</c:v>
                      </c:pt>
                      <c:pt idx="972">
                        <c:v>44772</c:v>
                      </c:pt>
                      <c:pt idx="973">
                        <c:v>44773</c:v>
                      </c:pt>
                      <c:pt idx="974">
                        <c:v>44774</c:v>
                      </c:pt>
                      <c:pt idx="975">
                        <c:v>44775</c:v>
                      </c:pt>
                      <c:pt idx="976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DailyData!$N$2:$N$978</c15:sqref>
                        </c15:formulaRef>
                      </c:ext>
                    </c:extLst>
                    <c:numCache>
                      <c:formatCode>General</c:formatCode>
                      <c:ptCount val="977"/>
                      <c:pt idx="0">
                        <c:v>201</c:v>
                      </c:pt>
                      <c:pt idx="1">
                        <c:v>229</c:v>
                      </c:pt>
                      <c:pt idx="2">
                        <c:v>231</c:v>
                      </c:pt>
                      <c:pt idx="3">
                        <c:v>198</c:v>
                      </c:pt>
                      <c:pt idx="4">
                        <c:v>296</c:v>
                      </c:pt>
                      <c:pt idx="5">
                        <c:v>305</c:v>
                      </c:pt>
                      <c:pt idx="6">
                        <c:v>298</c:v>
                      </c:pt>
                      <c:pt idx="7">
                        <c:v>238</c:v>
                      </c:pt>
                      <c:pt idx="8">
                        <c:v>267</c:v>
                      </c:pt>
                      <c:pt idx="9">
                        <c:v>200</c:v>
                      </c:pt>
                      <c:pt idx="10">
                        <c:v>218</c:v>
                      </c:pt>
                      <c:pt idx="11">
                        <c:v>236</c:v>
                      </c:pt>
                      <c:pt idx="12">
                        <c:v>252</c:v>
                      </c:pt>
                      <c:pt idx="13">
                        <c:v>245</c:v>
                      </c:pt>
                      <c:pt idx="14">
                        <c:v>224</c:v>
                      </c:pt>
                      <c:pt idx="15">
                        <c:v>255</c:v>
                      </c:pt>
                      <c:pt idx="16">
                        <c:v>170</c:v>
                      </c:pt>
                      <c:pt idx="17">
                        <c:v>205</c:v>
                      </c:pt>
                      <c:pt idx="18">
                        <c:v>220</c:v>
                      </c:pt>
                      <c:pt idx="19">
                        <c:v>233</c:v>
                      </c:pt>
                      <c:pt idx="20">
                        <c:v>62</c:v>
                      </c:pt>
                      <c:pt idx="21">
                        <c:v>115</c:v>
                      </c:pt>
                      <c:pt idx="22">
                        <c:v>180</c:v>
                      </c:pt>
                      <c:pt idx="23">
                        <c:v>173</c:v>
                      </c:pt>
                      <c:pt idx="24">
                        <c:v>98</c:v>
                      </c:pt>
                      <c:pt idx="25">
                        <c:v>182</c:v>
                      </c:pt>
                      <c:pt idx="26">
                        <c:v>187</c:v>
                      </c:pt>
                      <c:pt idx="27">
                        <c:v>185</c:v>
                      </c:pt>
                      <c:pt idx="28">
                        <c:v>205</c:v>
                      </c:pt>
                      <c:pt idx="29">
                        <c:v>232</c:v>
                      </c:pt>
                      <c:pt idx="30">
                        <c:v>225</c:v>
                      </c:pt>
                      <c:pt idx="31">
                        <c:v>169</c:v>
                      </c:pt>
                      <c:pt idx="32">
                        <c:v>191</c:v>
                      </c:pt>
                      <c:pt idx="33">
                        <c:v>138</c:v>
                      </c:pt>
                      <c:pt idx="34">
                        <c:v>219</c:v>
                      </c:pt>
                      <c:pt idx="35">
                        <c:v>221</c:v>
                      </c:pt>
                      <c:pt idx="36">
                        <c:v>271</c:v>
                      </c:pt>
                      <c:pt idx="37">
                        <c:v>268</c:v>
                      </c:pt>
                      <c:pt idx="38">
                        <c:v>242</c:v>
                      </c:pt>
                      <c:pt idx="39">
                        <c:v>271</c:v>
                      </c:pt>
                      <c:pt idx="40">
                        <c:v>209</c:v>
                      </c:pt>
                      <c:pt idx="41">
                        <c:v>128</c:v>
                      </c:pt>
                      <c:pt idx="42">
                        <c:v>189</c:v>
                      </c:pt>
                      <c:pt idx="43">
                        <c:v>268</c:v>
                      </c:pt>
                      <c:pt idx="44">
                        <c:v>261</c:v>
                      </c:pt>
                      <c:pt idx="45">
                        <c:v>264</c:v>
                      </c:pt>
                      <c:pt idx="46">
                        <c:v>267</c:v>
                      </c:pt>
                      <c:pt idx="47">
                        <c:v>264</c:v>
                      </c:pt>
                      <c:pt idx="48">
                        <c:v>228</c:v>
                      </c:pt>
                      <c:pt idx="49">
                        <c:v>133</c:v>
                      </c:pt>
                      <c:pt idx="50">
                        <c:v>178</c:v>
                      </c:pt>
                      <c:pt idx="51">
                        <c:v>187</c:v>
                      </c:pt>
                      <c:pt idx="52">
                        <c:v>206</c:v>
                      </c:pt>
                      <c:pt idx="53">
                        <c:v>149</c:v>
                      </c:pt>
                      <c:pt idx="54">
                        <c:v>284</c:v>
                      </c:pt>
                      <c:pt idx="55">
                        <c:v>213</c:v>
                      </c:pt>
                      <c:pt idx="56">
                        <c:v>84</c:v>
                      </c:pt>
                      <c:pt idx="57">
                        <c:v>229</c:v>
                      </c:pt>
                      <c:pt idx="58">
                        <c:v>251</c:v>
                      </c:pt>
                      <c:pt idx="59">
                        <c:v>248</c:v>
                      </c:pt>
                      <c:pt idx="60">
                        <c:v>233</c:v>
                      </c:pt>
                      <c:pt idx="61">
                        <c:v>232</c:v>
                      </c:pt>
                      <c:pt idx="62">
                        <c:v>293</c:v>
                      </c:pt>
                      <c:pt idx="63">
                        <c:v>195</c:v>
                      </c:pt>
                      <c:pt idx="64">
                        <c:v>309</c:v>
                      </c:pt>
                      <c:pt idx="65">
                        <c:v>239</c:v>
                      </c:pt>
                      <c:pt idx="66">
                        <c:v>166</c:v>
                      </c:pt>
                      <c:pt idx="96">
                        <c:v>217</c:v>
                      </c:pt>
                      <c:pt idx="97">
                        <c:v>203</c:v>
                      </c:pt>
                      <c:pt idx="98">
                        <c:v>187</c:v>
                      </c:pt>
                      <c:pt idx="99">
                        <c:v>220</c:v>
                      </c:pt>
                      <c:pt idx="101">
                        <c:v>235</c:v>
                      </c:pt>
                      <c:pt idx="102">
                        <c:v>147</c:v>
                      </c:pt>
                      <c:pt idx="103">
                        <c:v>260</c:v>
                      </c:pt>
                      <c:pt idx="104">
                        <c:v>213</c:v>
                      </c:pt>
                      <c:pt idx="105">
                        <c:v>136</c:v>
                      </c:pt>
                      <c:pt idx="106">
                        <c:v>237</c:v>
                      </c:pt>
                      <c:pt idx="107">
                        <c:v>207</c:v>
                      </c:pt>
                      <c:pt idx="108">
                        <c:v>203</c:v>
                      </c:pt>
                      <c:pt idx="109">
                        <c:v>178</c:v>
                      </c:pt>
                      <c:pt idx="110">
                        <c:v>169</c:v>
                      </c:pt>
                      <c:pt idx="111">
                        <c:v>124</c:v>
                      </c:pt>
                      <c:pt idx="112">
                        <c:v>135</c:v>
                      </c:pt>
                      <c:pt idx="113">
                        <c:v>118</c:v>
                      </c:pt>
                      <c:pt idx="114">
                        <c:v>136</c:v>
                      </c:pt>
                      <c:pt idx="115">
                        <c:v>136</c:v>
                      </c:pt>
                      <c:pt idx="116">
                        <c:v>127</c:v>
                      </c:pt>
                      <c:pt idx="117">
                        <c:v>160</c:v>
                      </c:pt>
                      <c:pt idx="118">
                        <c:v>179</c:v>
                      </c:pt>
                      <c:pt idx="119">
                        <c:v>167</c:v>
                      </c:pt>
                      <c:pt idx="120">
                        <c:v>114</c:v>
                      </c:pt>
                      <c:pt idx="121">
                        <c:v>111</c:v>
                      </c:pt>
                      <c:pt idx="122">
                        <c:v>129</c:v>
                      </c:pt>
                      <c:pt idx="123">
                        <c:v>109</c:v>
                      </c:pt>
                      <c:pt idx="124">
                        <c:v>124</c:v>
                      </c:pt>
                      <c:pt idx="125">
                        <c:v>110</c:v>
                      </c:pt>
                      <c:pt idx="126">
                        <c:v>161</c:v>
                      </c:pt>
                      <c:pt idx="127">
                        <c:v>128</c:v>
                      </c:pt>
                      <c:pt idx="128">
                        <c:v>126</c:v>
                      </c:pt>
                      <c:pt idx="129">
                        <c:v>126</c:v>
                      </c:pt>
                      <c:pt idx="130">
                        <c:v>127</c:v>
                      </c:pt>
                      <c:pt idx="131">
                        <c:v>159</c:v>
                      </c:pt>
                      <c:pt idx="132">
                        <c:v>175</c:v>
                      </c:pt>
                      <c:pt idx="133">
                        <c:v>50</c:v>
                      </c:pt>
                      <c:pt idx="134">
                        <c:v>157</c:v>
                      </c:pt>
                      <c:pt idx="135">
                        <c:v>148</c:v>
                      </c:pt>
                      <c:pt idx="136">
                        <c:v>155</c:v>
                      </c:pt>
                      <c:pt idx="137">
                        <c:v>144</c:v>
                      </c:pt>
                      <c:pt idx="138">
                        <c:v>147</c:v>
                      </c:pt>
                      <c:pt idx="139">
                        <c:v>67</c:v>
                      </c:pt>
                      <c:pt idx="140">
                        <c:v>113</c:v>
                      </c:pt>
                      <c:pt idx="141">
                        <c:v>160</c:v>
                      </c:pt>
                      <c:pt idx="142">
                        <c:v>135</c:v>
                      </c:pt>
                      <c:pt idx="143">
                        <c:v>119</c:v>
                      </c:pt>
                      <c:pt idx="144">
                        <c:v>71</c:v>
                      </c:pt>
                      <c:pt idx="145">
                        <c:v>145</c:v>
                      </c:pt>
                      <c:pt idx="146">
                        <c:v>173</c:v>
                      </c:pt>
                      <c:pt idx="147">
                        <c:v>146</c:v>
                      </c:pt>
                      <c:pt idx="148">
                        <c:v>126</c:v>
                      </c:pt>
                      <c:pt idx="149">
                        <c:v>160</c:v>
                      </c:pt>
                      <c:pt idx="150">
                        <c:v>109</c:v>
                      </c:pt>
                      <c:pt idx="151">
                        <c:v>149</c:v>
                      </c:pt>
                      <c:pt idx="152">
                        <c:v>167</c:v>
                      </c:pt>
                      <c:pt idx="153">
                        <c:v>186</c:v>
                      </c:pt>
                      <c:pt idx="154">
                        <c:v>150</c:v>
                      </c:pt>
                      <c:pt idx="155">
                        <c:v>147</c:v>
                      </c:pt>
                      <c:pt idx="156">
                        <c:v>151</c:v>
                      </c:pt>
                      <c:pt idx="157">
                        <c:v>138</c:v>
                      </c:pt>
                      <c:pt idx="158">
                        <c:v>147</c:v>
                      </c:pt>
                      <c:pt idx="159">
                        <c:v>105</c:v>
                      </c:pt>
                      <c:pt idx="160">
                        <c:v>143</c:v>
                      </c:pt>
                      <c:pt idx="161">
                        <c:v>142</c:v>
                      </c:pt>
                      <c:pt idx="162">
                        <c:v>145</c:v>
                      </c:pt>
                      <c:pt idx="163">
                        <c:v>161</c:v>
                      </c:pt>
                      <c:pt idx="164">
                        <c:v>142</c:v>
                      </c:pt>
                      <c:pt idx="165">
                        <c:v>90</c:v>
                      </c:pt>
                      <c:pt idx="166">
                        <c:v>132</c:v>
                      </c:pt>
                      <c:pt idx="167">
                        <c:v>125</c:v>
                      </c:pt>
                      <c:pt idx="168">
                        <c:v>141</c:v>
                      </c:pt>
                      <c:pt idx="169">
                        <c:v>170</c:v>
                      </c:pt>
                      <c:pt idx="170">
                        <c:v>153</c:v>
                      </c:pt>
                      <c:pt idx="171">
                        <c:v>137</c:v>
                      </c:pt>
                      <c:pt idx="172">
                        <c:v>152</c:v>
                      </c:pt>
                      <c:pt idx="173">
                        <c:v>129</c:v>
                      </c:pt>
                      <c:pt idx="174">
                        <c:v>170</c:v>
                      </c:pt>
                      <c:pt idx="175">
                        <c:v>154</c:v>
                      </c:pt>
                      <c:pt idx="176">
                        <c:v>115</c:v>
                      </c:pt>
                      <c:pt idx="177">
                        <c:v>121</c:v>
                      </c:pt>
                      <c:pt idx="178">
                        <c:v>139</c:v>
                      </c:pt>
                      <c:pt idx="179">
                        <c:v>158</c:v>
                      </c:pt>
                      <c:pt idx="180">
                        <c:v>129</c:v>
                      </c:pt>
                      <c:pt idx="181">
                        <c:v>193</c:v>
                      </c:pt>
                      <c:pt idx="182">
                        <c:v>170</c:v>
                      </c:pt>
                      <c:pt idx="183">
                        <c:v>141</c:v>
                      </c:pt>
                      <c:pt idx="184">
                        <c:v>182</c:v>
                      </c:pt>
                      <c:pt idx="185">
                        <c:v>157</c:v>
                      </c:pt>
                      <c:pt idx="186">
                        <c:v>171</c:v>
                      </c:pt>
                      <c:pt idx="187">
                        <c:v>217</c:v>
                      </c:pt>
                      <c:pt idx="188">
                        <c:v>73</c:v>
                      </c:pt>
                      <c:pt idx="189">
                        <c:v>22</c:v>
                      </c:pt>
                      <c:pt idx="190">
                        <c:v>50</c:v>
                      </c:pt>
                      <c:pt idx="191">
                        <c:v>123</c:v>
                      </c:pt>
                      <c:pt idx="192">
                        <c:v>138</c:v>
                      </c:pt>
                      <c:pt idx="193">
                        <c:v>178</c:v>
                      </c:pt>
                      <c:pt idx="194">
                        <c:v>195</c:v>
                      </c:pt>
                      <c:pt idx="195">
                        <c:v>182</c:v>
                      </c:pt>
                      <c:pt idx="196">
                        <c:v>156</c:v>
                      </c:pt>
                      <c:pt idx="197">
                        <c:v>168</c:v>
                      </c:pt>
                      <c:pt idx="198">
                        <c:v>149</c:v>
                      </c:pt>
                      <c:pt idx="199">
                        <c:v>176</c:v>
                      </c:pt>
                      <c:pt idx="200">
                        <c:v>153</c:v>
                      </c:pt>
                      <c:pt idx="201">
                        <c:v>161</c:v>
                      </c:pt>
                      <c:pt idx="202">
                        <c:v>169</c:v>
                      </c:pt>
                      <c:pt idx="203">
                        <c:v>124</c:v>
                      </c:pt>
                      <c:pt idx="204">
                        <c:v>91</c:v>
                      </c:pt>
                      <c:pt idx="205">
                        <c:v>123</c:v>
                      </c:pt>
                      <c:pt idx="206">
                        <c:v>63</c:v>
                      </c:pt>
                      <c:pt idx="207">
                        <c:v>106</c:v>
                      </c:pt>
                      <c:pt idx="208">
                        <c:v>164</c:v>
                      </c:pt>
                      <c:pt idx="209">
                        <c:v>150</c:v>
                      </c:pt>
                      <c:pt idx="210">
                        <c:v>142</c:v>
                      </c:pt>
                      <c:pt idx="211">
                        <c:v>161</c:v>
                      </c:pt>
                      <c:pt idx="212">
                        <c:v>145</c:v>
                      </c:pt>
                      <c:pt idx="213">
                        <c:v>158</c:v>
                      </c:pt>
                      <c:pt idx="214">
                        <c:v>113</c:v>
                      </c:pt>
                      <c:pt idx="215">
                        <c:v>148</c:v>
                      </c:pt>
                      <c:pt idx="216">
                        <c:v>125</c:v>
                      </c:pt>
                      <c:pt idx="217">
                        <c:v>124</c:v>
                      </c:pt>
                      <c:pt idx="218">
                        <c:v>84</c:v>
                      </c:pt>
                      <c:pt idx="219">
                        <c:v>153</c:v>
                      </c:pt>
                      <c:pt idx="220">
                        <c:v>155</c:v>
                      </c:pt>
                      <c:pt idx="221">
                        <c:v>153</c:v>
                      </c:pt>
                      <c:pt idx="222">
                        <c:v>142</c:v>
                      </c:pt>
                      <c:pt idx="223">
                        <c:v>117</c:v>
                      </c:pt>
                      <c:pt idx="224">
                        <c:v>103</c:v>
                      </c:pt>
                      <c:pt idx="225">
                        <c:v>123</c:v>
                      </c:pt>
                      <c:pt idx="226">
                        <c:v>145</c:v>
                      </c:pt>
                      <c:pt idx="227">
                        <c:v>123</c:v>
                      </c:pt>
                      <c:pt idx="228">
                        <c:v>103</c:v>
                      </c:pt>
                      <c:pt idx="229">
                        <c:v>162</c:v>
                      </c:pt>
                      <c:pt idx="230">
                        <c:v>171</c:v>
                      </c:pt>
                      <c:pt idx="231">
                        <c:v>126</c:v>
                      </c:pt>
                      <c:pt idx="232">
                        <c:v>138</c:v>
                      </c:pt>
                      <c:pt idx="233">
                        <c:v>171</c:v>
                      </c:pt>
                      <c:pt idx="234">
                        <c:v>149</c:v>
                      </c:pt>
                      <c:pt idx="235">
                        <c:v>113</c:v>
                      </c:pt>
                      <c:pt idx="236">
                        <c:v>120</c:v>
                      </c:pt>
                      <c:pt idx="237">
                        <c:v>118</c:v>
                      </c:pt>
                      <c:pt idx="238">
                        <c:v>84</c:v>
                      </c:pt>
                      <c:pt idx="239">
                        <c:v>113</c:v>
                      </c:pt>
                      <c:pt idx="240">
                        <c:v>102</c:v>
                      </c:pt>
                      <c:pt idx="241">
                        <c:v>144</c:v>
                      </c:pt>
                      <c:pt idx="242">
                        <c:v>154</c:v>
                      </c:pt>
                      <c:pt idx="243">
                        <c:v>105</c:v>
                      </c:pt>
                      <c:pt idx="244">
                        <c:v>100</c:v>
                      </c:pt>
                      <c:pt idx="245">
                        <c:v>82</c:v>
                      </c:pt>
                      <c:pt idx="246">
                        <c:v>141</c:v>
                      </c:pt>
                      <c:pt idx="247">
                        <c:v>156</c:v>
                      </c:pt>
                      <c:pt idx="248">
                        <c:v>142</c:v>
                      </c:pt>
                      <c:pt idx="249">
                        <c:v>136</c:v>
                      </c:pt>
                      <c:pt idx="250">
                        <c:v>154</c:v>
                      </c:pt>
                      <c:pt idx="251">
                        <c:v>126</c:v>
                      </c:pt>
                      <c:pt idx="252">
                        <c:v>134</c:v>
                      </c:pt>
                      <c:pt idx="253">
                        <c:v>140</c:v>
                      </c:pt>
                      <c:pt idx="254">
                        <c:v>142</c:v>
                      </c:pt>
                      <c:pt idx="255">
                        <c:v>155</c:v>
                      </c:pt>
                      <c:pt idx="256">
                        <c:v>154</c:v>
                      </c:pt>
                      <c:pt idx="257">
                        <c:v>140</c:v>
                      </c:pt>
                      <c:pt idx="258">
                        <c:v>139</c:v>
                      </c:pt>
                      <c:pt idx="259">
                        <c:v>131</c:v>
                      </c:pt>
                      <c:pt idx="260">
                        <c:v>146</c:v>
                      </c:pt>
                      <c:pt idx="261">
                        <c:v>171</c:v>
                      </c:pt>
                      <c:pt idx="262">
                        <c:v>159</c:v>
                      </c:pt>
                      <c:pt idx="263">
                        <c:v>178</c:v>
                      </c:pt>
                      <c:pt idx="264">
                        <c:v>184</c:v>
                      </c:pt>
                      <c:pt idx="265">
                        <c:v>156</c:v>
                      </c:pt>
                      <c:pt idx="266">
                        <c:v>109</c:v>
                      </c:pt>
                      <c:pt idx="267">
                        <c:v>80</c:v>
                      </c:pt>
                      <c:pt idx="268">
                        <c:v>112</c:v>
                      </c:pt>
                      <c:pt idx="269">
                        <c:v>95</c:v>
                      </c:pt>
                      <c:pt idx="270">
                        <c:v>45</c:v>
                      </c:pt>
                      <c:pt idx="271">
                        <c:v>148</c:v>
                      </c:pt>
                      <c:pt idx="272">
                        <c:v>128</c:v>
                      </c:pt>
                      <c:pt idx="273">
                        <c:v>132</c:v>
                      </c:pt>
                      <c:pt idx="274">
                        <c:v>127</c:v>
                      </c:pt>
                      <c:pt idx="275">
                        <c:v>147</c:v>
                      </c:pt>
                      <c:pt idx="276">
                        <c:v>143</c:v>
                      </c:pt>
                      <c:pt idx="277">
                        <c:v>144</c:v>
                      </c:pt>
                      <c:pt idx="278">
                        <c:v>165</c:v>
                      </c:pt>
                      <c:pt idx="279">
                        <c:v>140</c:v>
                      </c:pt>
                      <c:pt idx="280">
                        <c:v>144</c:v>
                      </c:pt>
                      <c:pt idx="281">
                        <c:v>104</c:v>
                      </c:pt>
                      <c:pt idx="282">
                        <c:v>146</c:v>
                      </c:pt>
                      <c:pt idx="283">
                        <c:v>110</c:v>
                      </c:pt>
                      <c:pt idx="284">
                        <c:v>137</c:v>
                      </c:pt>
                      <c:pt idx="285">
                        <c:v>161</c:v>
                      </c:pt>
                      <c:pt idx="286">
                        <c:v>88</c:v>
                      </c:pt>
                      <c:pt idx="287">
                        <c:v>146</c:v>
                      </c:pt>
                      <c:pt idx="288">
                        <c:v>103</c:v>
                      </c:pt>
                      <c:pt idx="289">
                        <c:v>96</c:v>
                      </c:pt>
                      <c:pt idx="290">
                        <c:v>159</c:v>
                      </c:pt>
                      <c:pt idx="291">
                        <c:v>173</c:v>
                      </c:pt>
                      <c:pt idx="292">
                        <c:v>138</c:v>
                      </c:pt>
                      <c:pt idx="293">
                        <c:v>59</c:v>
                      </c:pt>
                      <c:pt idx="294">
                        <c:v>47</c:v>
                      </c:pt>
                      <c:pt idx="295">
                        <c:v>68</c:v>
                      </c:pt>
                      <c:pt idx="296">
                        <c:v>117</c:v>
                      </c:pt>
                      <c:pt idx="297">
                        <c:v>139</c:v>
                      </c:pt>
                      <c:pt idx="298">
                        <c:v>154</c:v>
                      </c:pt>
                      <c:pt idx="299">
                        <c:v>134</c:v>
                      </c:pt>
                      <c:pt idx="300">
                        <c:v>123</c:v>
                      </c:pt>
                      <c:pt idx="301">
                        <c:v>151</c:v>
                      </c:pt>
                      <c:pt idx="302">
                        <c:v>101</c:v>
                      </c:pt>
                      <c:pt idx="303">
                        <c:v>148</c:v>
                      </c:pt>
                      <c:pt idx="304">
                        <c:v>165</c:v>
                      </c:pt>
                      <c:pt idx="305">
                        <c:v>108</c:v>
                      </c:pt>
                      <c:pt idx="306">
                        <c:v>164</c:v>
                      </c:pt>
                      <c:pt idx="307">
                        <c:v>230</c:v>
                      </c:pt>
                      <c:pt idx="308">
                        <c:v>131</c:v>
                      </c:pt>
                      <c:pt idx="309">
                        <c:v>156</c:v>
                      </c:pt>
                      <c:pt idx="310">
                        <c:v>113</c:v>
                      </c:pt>
                      <c:pt idx="311">
                        <c:v>145</c:v>
                      </c:pt>
                      <c:pt idx="312">
                        <c:v>127</c:v>
                      </c:pt>
                      <c:pt idx="313">
                        <c:v>101</c:v>
                      </c:pt>
                      <c:pt idx="314">
                        <c:v>100</c:v>
                      </c:pt>
                      <c:pt idx="315">
                        <c:v>112</c:v>
                      </c:pt>
                      <c:pt idx="316">
                        <c:v>84</c:v>
                      </c:pt>
                      <c:pt idx="317">
                        <c:v>118</c:v>
                      </c:pt>
                      <c:pt idx="318">
                        <c:v>132</c:v>
                      </c:pt>
                      <c:pt idx="319">
                        <c:v>151</c:v>
                      </c:pt>
                      <c:pt idx="320">
                        <c:v>205</c:v>
                      </c:pt>
                      <c:pt idx="321">
                        <c:v>223</c:v>
                      </c:pt>
                      <c:pt idx="322">
                        <c:v>162</c:v>
                      </c:pt>
                      <c:pt idx="323">
                        <c:v>155</c:v>
                      </c:pt>
                      <c:pt idx="324">
                        <c:v>257</c:v>
                      </c:pt>
                      <c:pt idx="325">
                        <c:v>162</c:v>
                      </c:pt>
                      <c:pt idx="326">
                        <c:v>107</c:v>
                      </c:pt>
                      <c:pt idx="327">
                        <c:v>97</c:v>
                      </c:pt>
                      <c:pt idx="348">
                        <c:v>157</c:v>
                      </c:pt>
                      <c:pt idx="349">
                        <c:v>189</c:v>
                      </c:pt>
                      <c:pt idx="350">
                        <c:v>139</c:v>
                      </c:pt>
                      <c:pt idx="351">
                        <c:v>142</c:v>
                      </c:pt>
                      <c:pt idx="352">
                        <c:v>169</c:v>
                      </c:pt>
                      <c:pt idx="353">
                        <c:v>132</c:v>
                      </c:pt>
                      <c:pt idx="354">
                        <c:v>140</c:v>
                      </c:pt>
                      <c:pt idx="355">
                        <c:v>192</c:v>
                      </c:pt>
                      <c:pt idx="438">
                        <c:v>81</c:v>
                      </c:pt>
                      <c:pt idx="439">
                        <c:v>71</c:v>
                      </c:pt>
                      <c:pt idx="440">
                        <c:v>70</c:v>
                      </c:pt>
                      <c:pt idx="441">
                        <c:v>72</c:v>
                      </c:pt>
                      <c:pt idx="442">
                        <c:v>31</c:v>
                      </c:pt>
                      <c:pt idx="443">
                        <c:v>71</c:v>
                      </c:pt>
                      <c:pt idx="444">
                        <c:v>63</c:v>
                      </c:pt>
                      <c:pt idx="445">
                        <c:v>79</c:v>
                      </c:pt>
                      <c:pt idx="446">
                        <c:v>89</c:v>
                      </c:pt>
                      <c:pt idx="447">
                        <c:v>128</c:v>
                      </c:pt>
                      <c:pt idx="448">
                        <c:v>101</c:v>
                      </c:pt>
                      <c:pt idx="449">
                        <c:v>132</c:v>
                      </c:pt>
                      <c:pt idx="450">
                        <c:v>160</c:v>
                      </c:pt>
                      <c:pt idx="451">
                        <c:v>136</c:v>
                      </c:pt>
                      <c:pt idx="452">
                        <c:v>153</c:v>
                      </c:pt>
                      <c:pt idx="453">
                        <c:v>177</c:v>
                      </c:pt>
                      <c:pt idx="454">
                        <c:v>174</c:v>
                      </c:pt>
                      <c:pt idx="455">
                        <c:v>164</c:v>
                      </c:pt>
                      <c:pt idx="456">
                        <c:v>84</c:v>
                      </c:pt>
                      <c:pt idx="457">
                        <c:v>47</c:v>
                      </c:pt>
                      <c:pt idx="458">
                        <c:v>132</c:v>
                      </c:pt>
                      <c:pt idx="459">
                        <c:v>159</c:v>
                      </c:pt>
                      <c:pt idx="460">
                        <c:v>175</c:v>
                      </c:pt>
                      <c:pt idx="461">
                        <c:v>167</c:v>
                      </c:pt>
                      <c:pt idx="462">
                        <c:v>159</c:v>
                      </c:pt>
                      <c:pt idx="463">
                        <c:v>122</c:v>
                      </c:pt>
                      <c:pt idx="464">
                        <c:v>165</c:v>
                      </c:pt>
                      <c:pt idx="465">
                        <c:v>164</c:v>
                      </c:pt>
                      <c:pt idx="466">
                        <c:v>189</c:v>
                      </c:pt>
                      <c:pt idx="467">
                        <c:v>208</c:v>
                      </c:pt>
                      <c:pt idx="468">
                        <c:v>169</c:v>
                      </c:pt>
                      <c:pt idx="469">
                        <c:v>184</c:v>
                      </c:pt>
                      <c:pt idx="470">
                        <c:v>139</c:v>
                      </c:pt>
                      <c:pt idx="471">
                        <c:v>185</c:v>
                      </c:pt>
                      <c:pt idx="472">
                        <c:v>122</c:v>
                      </c:pt>
                      <c:pt idx="473">
                        <c:v>161</c:v>
                      </c:pt>
                      <c:pt idx="474">
                        <c:v>149</c:v>
                      </c:pt>
                      <c:pt idx="475">
                        <c:v>167</c:v>
                      </c:pt>
                      <c:pt idx="476">
                        <c:v>170</c:v>
                      </c:pt>
                      <c:pt idx="477">
                        <c:v>153</c:v>
                      </c:pt>
                      <c:pt idx="478">
                        <c:v>47</c:v>
                      </c:pt>
                      <c:pt idx="479">
                        <c:v>89</c:v>
                      </c:pt>
                      <c:pt idx="480">
                        <c:v>145</c:v>
                      </c:pt>
                      <c:pt idx="481">
                        <c:v>187</c:v>
                      </c:pt>
                      <c:pt idx="482">
                        <c:v>171</c:v>
                      </c:pt>
                      <c:pt idx="483">
                        <c:v>109</c:v>
                      </c:pt>
                      <c:pt idx="484">
                        <c:v>159</c:v>
                      </c:pt>
                      <c:pt idx="485">
                        <c:v>139</c:v>
                      </c:pt>
                      <c:pt idx="486">
                        <c:v>130</c:v>
                      </c:pt>
                      <c:pt idx="487">
                        <c:v>146</c:v>
                      </c:pt>
                      <c:pt idx="488">
                        <c:v>177</c:v>
                      </c:pt>
                      <c:pt idx="489">
                        <c:v>168</c:v>
                      </c:pt>
                      <c:pt idx="490">
                        <c:v>175</c:v>
                      </c:pt>
                      <c:pt idx="491">
                        <c:v>161</c:v>
                      </c:pt>
                      <c:pt idx="492">
                        <c:v>145</c:v>
                      </c:pt>
                      <c:pt idx="493">
                        <c:v>179</c:v>
                      </c:pt>
                      <c:pt idx="494">
                        <c:v>158</c:v>
                      </c:pt>
                      <c:pt idx="495">
                        <c:v>172</c:v>
                      </c:pt>
                      <c:pt idx="496">
                        <c:v>148</c:v>
                      </c:pt>
                      <c:pt idx="497">
                        <c:v>186</c:v>
                      </c:pt>
                      <c:pt idx="498">
                        <c:v>178</c:v>
                      </c:pt>
                      <c:pt idx="499">
                        <c:v>63</c:v>
                      </c:pt>
                      <c:pt idx="500">
                        <c:v>50</c:v>
                      </c:pt>
                      <c:pt idx="501">
                        <c:v>113</c:v>
                      </c:pt>
                      <c:pt idx="502">
                        <c:v>102</c:v>
                      </c:pt>
                      <c:pt idx="503">
                        <c:v>64</c:v>
                      </c:pt>
                      <c:pt idx="504">
                        <c:v>173</c:v>
                      </c:pt>
                      <c:pt idx="505">
                        <c:v>172</c:v>
                      </c:pt>
                      <c:pt idx="506">
                        <c:v>176</c:v>
                      </c:pt>
                      <c:pt idx="507">
                        <c:v>164</c:v>
                      </c:pt>
                      <c:pt idx="508">
                        <c:v>155</c:v>
                      </c:pt>
                      <c:pt idx="509">
                        <c:v>146</c:v>
                      </c:pt>
                      <c:pt idx="510">
                        <c:v>182</c:v>
                      </c:pt>
                      <c:pt idx="511">
                        <c:v>186</c:v>
                      </c:pt>
                      <c:pt idx="512">
                        <c:v>169</c:v>
                      </c:pt>
                      <c:pt idx="513">
                        <c:v>182</c:v>
                      </c:pt>
                      <c:pt idx="514">
                        <c:v>171</c:v>
                      </c:pt>
                      <c:pt idx="515">
                        <c:v>170</c:v>
                      </c:pt>
                      <c:pt idx="516">
                        <c:v>153</c:v>
                      </c:pt>
                      <c:pt idx="517">
                        <c:v>189</c:v>
                      </c:pt>
                      <c:pt idx="518">
                        <c:v>99</c:v>
                      </c:pt>
                      <c:pt idx="519">
                        <c:v>158</c:v>
                      </c:pt>
                      <c:pt idx="520">
                        <c:v>132</c:v>
                      </c:pt>
                      <c:pt idx="521">
                        <c:v>98</c:v>
                      </c:pt>
                      <c:pt idx="522">
                        <c:v>182</c:v>
                      </c:pt>
                      <c:pt idx="523">
                        <c:v>238</c:v>
                      </c:pt>
                      <c:pt idx="524">
                        <c:v>187</c:v>
                      </c:pt>
                      <c:pt idx="525">
                        <c:v>156</c:v>
                      </c:pt>
                      <c:pt idx="526">
                        <c:v>79</c:v>
                      </c:pt>
                      <c:pt idx="527">
                        <c:v>113</c:v>
                      </c:pt>
                      <c:pt idx="528">
                        <c:v>129</c:v>
                      </c:pt>
                      <c:pt idx="529">
                        <c:v>160</c:v>
                      </c:pt>
                      <c:pt idx="530">
                        <c:v>218</c:v>
                      </c:pt>
                      <c:pt idx="531">
                        <c:v>228</c:v>
                      </c:pt>
                      <c:pt idx="532">
                        <c:v>162</c:v>
                      </c:pt>
                      <c:pt idx="533">
                        <c:v>86</c:v>
                      </c:pt>
                      <c:pt idx="534">
                        <c:v>115</c:v>
                      </c:pt>
                      <c:pt idx="535">
                        <c:v>125</c:v>
                      </c:pt>
                      <c:pt idx="536">
                        <c:v>139</c:v>
                      </c:pt>
                      <c:pt idx="537">
                        <c:v>203</c:v>
                      </c:pt>
                      <c:pt idx="538">
                        <c:v>146</c:v>
                      </c:pt>
                      <c:pt idx="539">
                        <c:v>167</c:v>
                      </c:pt>
                      <c:pt idx="540">
                        <c:v>197</c:v>
                      </c:pt>
                      <c:pt idx="541">
                        <c:v>221</c:v>
                      </c:pt>
                      <c:pt idx="542">
                        <c:v>248</c:v>
                      </c:pt>
                      <c:pt idx="543">
                        <c:v>203</c:v>
                      </c:pt>
                      <c:pt idx="544">
                        <c:v>239</c:v>
                      </c:pt>
                      <c:pt idx="545">
                        <c:v>200</c:v>
                      </c:pt>
                      <c:pt idx="546">
                        <c:v>221</c:v>
                      </c:pt>
                      <c:pt idx="547">
                        <c:v>199</c:v>
                      </c:pt>
                      <c:pt idx="548">
                        <c:v>194</c:v>
                      </c:pt>
                      <c:pt idx="549">
                        <c:v>145</c:v>
                      </c:pt>
                      <c:pt idx="550">
                        <c:v>200</c:v>
                      </c:pt>
                      <c:pt idx="551">
                        <c:v>164</c:v>
                      </c:pt>
                      <c:pt idx="552">
                        <c:v>112</c:v>
                      </c:pt>
                      <c:pt idx="553">
                        <c:v>87</c:v>
                      </c:pt>
                      <c:pt idx="554">
                        <c:v>167</c:v>
                      </c:pt>
                      <c:pt idx="555">
                        <c:v>221</c:v>
                      </c:pt>
                      <c:pt idx="556">
                        <c:v>183</c:v>
                      </c:pt>
                      <c:pt idx="557">
                        <c:v>193</c:v>
                      </c:pt>
                      <c:pt idx="558">
                        <c:v>230</c:v>
                      </c:pt>
                      <c:pt idx="559">
                        <c:v>191</c:v>
                      </c:pt>
                      <c:pt idx="560">
                        <c:v>133</c:v>
                      </c:pt>
                      <c:pt idx="561">
                        <c:v>200</c:v>
                      </c:pt>
                      <c:pt idx="562">
                        <c:v>173</c:v>
                      </c:pt>
                      <c:pt idx="563">
                        <c:v>184</c:v>
                      </c:pt>
                      <c:pt idx="564">
                        <c:v>215</c:v>
                      </c:pt>
                      <c:pt idx="565">
                        <c:v>86</c:v>
                      </c:pt>
                      <c:pt idx="566">
                        <c:v>150</c:v>
                      </c:pt>
                      <c:pt idx="567">
                        <c:v>132</c:v>
                      </c:pt>
                      <c:pt idx="568">
                        <c:v>83</c:v>
                      </c:pt>
                      <c:pt idx="569">
                        <c:v>142</c:v>
                      </c:pt>
                      <c:pt idx="570">
                        <c:v>153</c:v>
                      </c:pt>
                      <c:pt idx="571">
                        <c:v>176</c:v>
                      </c:pt>
                      <c:pt idx="572">
                        <c:v>185</c:v>
                      </c:pt>
                      <c:pt idx="573">
                        <c:v>192</c:v>
                      </c:pt>
                      <c:pt idx="574">
                        <c:v>151</c:v>
                      </c:pt>
                      <c:pt idx="575">
                        <c:v>173</c:v>
                      </c:pt>
                      <c:pt idx="576">
                        <c:v>174</c:v>
                      </c:pt>
                      <c:pt idx="577">
                        <c:v>156</c:v>
                      </c:pt>
                      <c:pt idx="578">
                        <c:v>184</c:v>
                      </c:pt>
                      <c:pt idx="579">
                        <c:v>120</c:v>
                      </c:pt>
                      <c:pt idx="580">
                        <c:v>70</c:v>
                      </c:pt>
                      <c:pt idx="581">
                        <c:v>45</c:v>
                      </c:pt>
                      <c:pt idx="582">
                        <c:v>62</c:v>
                      </c:pt>
                      <c:pt idx="583">
                        <c:v>65</c:v>
                      </c:pt>
                      <c:pt idx="584">
                        <c:v>57</c:v>
                      </c:pt>
                      <c:pt idx="585">
                        <c:v>69</c:v>
                      </c:pt>
                      <c:pt idx="586">
                        <c:v>54</c:v>
                      </c:pt>
                      <c:pt idx="587">
                        <c:v>35</c:v>
                      </c:pt>
                      <c:pt idx="588">
                        <c:v>38</c:v>
                      </c:pt>
                      <c:pt idx="589">
                        <c:v>127</c:v>
                      </c:pt>
                      <c:pt idx="590">
                        <c:v>168</c:v>
                      </c:pt>
                      <c:pt idx="591">
                        <c:v>173</c:v>
                      </c:pt>
                      <c:pt idx="592">
                        <c:v>154</c:v>
                      </c:pt>
                      <c:pt idx="593">
                        <c:v>121</c:v>
                      </c:pt>
                      <c:pt idx="594">
                        <c:v>121</c:v>
                      </c:pt>
                      <c:pt idx="595">
                        <c:v>73</c:v>
                      </c:pt>
                      <c:pt idx="596">
                        <c:v>69</c:v>
                      </c:pt>
                      <c:pt idx="597">
                        <c:v>72</c:v>
                      </c:pt>
                      <c:pt idx="598">
                        <c:v>88</c:v>
                      </c:pt>
                      <c:pt idx="599">
                        <c:v>142</c:v>
                      </c:pt>
                      <c:pt idx="600">
                        <c:v>133</c:v>
                      </c:pt>
                      <c:pt idx="601">
                        <c:v>82</c:v>
                      </c:pt>
                      <c:pt idx="602">
                        <c:v>17</c:v>
                      </c:pt>
                      <c:pt idx="603">
                        <c:v>66</c:v>
                      </c:pt>
                      <c:pt idx="604">
                        <c:v>88</c:v>
                      </c:pt>
                      <c:pt idx="605">
                        <c:v>82</c:v>
                      </c:pt>
                      <c:pt idx="606">
                        <c:v>136</c:v>
                      </c:pt>
                      <c:pt idx="607">
                        <c:v>104</c:v>
                      </c:pt>
                      <c:pt idx="608">
                        <c:v>134</c:v>
                      </c:pt>
                      <c:pt idx="609">
                        <c:v>88</c:v>
                      </c:pt>
                      <c:pt idx="610">
                        <c:v>63</c:v>
                      </c:pt>
                      <c:pt idx="611">
                        <c:v>67</c:v>
                      </c:pt>
                      <c:pt idx="612">
                        <c:v>135</c:v>
                      </c:pt>
                      <c:pt idx="613">
                        <c:v>114</c:v>
                      </c:pt>
                      <c:pt idx="614">
                        <c:v>166</c:v>
                      </c:pt>
                      <c:pt idx="615">
                        <c:v>155</c:v>
                      </c:pt>
                      <c:pt idx="616">
                        <c:v>72</c:v>
                      </c:pt>
                      <c:pt idx="617">
                        <c:v>50</c:v>
                      </c:pt>
                      <c:pt idx="618">
                        <c:v>103</c:v>
                      </c:pt>
                      <c:pt idx="619">
                        <c:v>84</c:v>
                      </c:pt>
                      <c:pt idx="620">
                        <c:v>47</c:v>
                      </c:pt>
                      <c:pt idx="621">
                        <c:v>91</c:v>
                      </c:pt>
                      <c:pt idx="622">
                        <c:v>90</c:v>
                      </c:pt>
                      <c:pt idx="623">
                        <c:v>46</c:v>
                      </c:pt>
                      <c:pt idx="624">
                        <c:v>62</c:v>
                      </c:pt>
                      <c:pt idx="625">
                        <c:v>57</c:v>
                      </c:pt>
                      <c:pt idx="626">
                        <c:v>62</c:v>
                      </c:pt>
                      <c:pt idx="627">
                        <c:v>67</c:v>
                      </c:pt>
                      <c:pt idx="628">
                        <c:v>92</c:v>
                      </c:pt>
                      <c:pt idx="629">
                        <c:v>155</c:v>
                      </c:pt>
                      <c:pt idx="630">
                        <c:v>114</c:v>
                      </c:pt>
                      <c:pt idx="631">
                        <c:v>129</c:v>
                      </c:pt>
                      <c:pt idx="632">
                        <c:v>181</c:v>
                      </c:pt>
                      <c:pt idx="633">
                        <c:v>134</c:v>
                      </c:pt>
                      <c:pt idx="634">
                        <c:v>121</c:v>
                      </c:pt>
                      <c:pt idx="635">
                        <c:v>111</c:v>
                      </c:pt>
                      <c:pt idx="636">
                        <c:v>83</c:v>
                      </c:pt>
                      <c:pt idx="637">
                        <c:v>1</c:v>
                      </c:pt>
                      <c:pt idx="638">
                        <c:v>70</c:v>
                      </c:pt>
                      <c:pt idx="639">
                        <c:v>55</c:v>
                      </c:pt>
                      <c:pt idx="640">
                        <c:v>75</c:v>
                      </c:pt>
                      <c:pt idx="641">
                        <c:v>34</c:v>
                      </c:pt>
                      <c:pt idx="642">
                        <c:v>59</c:v>
                      </c:pt>
                      <c:pt idx="657">
                        <c:v>91</c:v>
                      </c:pt>
                      <c:pt idx="658">
                        <c:v>73</c:v>
                      </c:pt>
                      <c:pt idx="659">
                        <c:v>108</c:v>
                      </c:pt>
                      <c:pt idx="660">
                        <c:v>112</c:v>
                      </c:pt>
                      <c:pt idx="661">
                        <c:v>133</c:v>
                      </c:pt>
                      <c:pt idx="662">
                        <c:v>104</c:v>
                      </c:pt>
                      <c:pt idx="665">
                        <c:v>98</c:v>
                      </c:pt>
                      <c:pt idx="666">
                        <c:v>116</c:v>
                      </c:pt>
                      <c:pt idx="667">
                        <c:v>105</c:v>
                      </c:pt>
                      <c:pt idx="668">
                        <c:v>54</c:v>
                      </c:pt>
                      <c:pt idx="669">
                        <c:v>122</c:v>
                      </c:pt>
                      <c:pt idx="670">
                        <c:v>154</c:v>
                      </c:pt>
                      <c:pt idx="671">
                        <c:v>135</c:v>
                      </c:pt>
                      <c:pt idx="672">
                        <c:v>111</c:v>
                      </c:pt>
                      <c:pt idx="673">
                        <c:v>126</c:v>
                      </c:pt>
                      <c:pt idx="685">
                        <c:v>62</c:v>
                      </c:pt>
                      <c:pt idx="686">
                        <c:v>137</c:v>
                      </c:pt>
                      <c:pt idx="687">
                        <c:v>167</c:v>
                      </c:pt>
                      <c:pt idx="688">
                        <c:v>190</c:v>
                      </c:pt>
                      <c:pt idx="689">
                        <c:v>125</c:v>
                      </c:pt>
                      <c:pt idx="690">
                        <c:v>144</c:v>
                      </c:pt>
                      <c:pt idx="691">
                        <c:v>163</c:v>
                      </c:pt>
                      <c:pt idx="694">
                        <c:v>129</c:v>
                      </c:pt>
                      <c:pt idx="695">
                        <c:v>172</c:v>
                      </c:pt>
                      <c:pt idx="696">
                        <c:v>103</c:v>
                      </c:pt>
                      <c:pt idx="697">
                        <c:v>144</c:v>
                      </c:pt>
                      <c:pt idx="698">
                        <c:v>169</c:v>
                      </c:pt>
                      <c:pt idx="699">
                        <c:v>150</c:v>
                      </c:pt>
                      <c:pt idx="700">
                        <c:v>208</c:v>
                      </c:pt>
                      <c:pt idx="701">
                        <c:v>157</c:v>
                      </c:pt>
                      <c:pt idx="702">
                        <c:v>172</c:v>
                      </c:pt>
                      <c:pt idx="703">
                        <c:v>159</c:v>
                      </c:pt>
                      <c:pt idx="704">
                        <c:v>143</c:v>
                      </c:pt>
                      <c:pt idx="705">
                        <c:v>157</c:v>
                      </c:pt>
                      <c:pt idx="706">
                        <c:v>169</c:v>
                      </c:pt>
                      <c:pt idx="707">
                        <c:v>128</c:v>
                      </c:pt>
                      <c:pt idx="708">
                        <c:v>125</c:v>
                      </c:pt>
                      <c:pt idx="709">
                        <c:v>95</c:v>
                      </c:pt>
                      <c:pt idx="710">
                        <c:v>91</c:v>
                      </c:pt>
                      <c:pt idx="711">
                        <c:v>115</c:v>
                      </c:pt>
                      <c:pt idx="712">
                        <c:v>74</c:v>
                      </c:pt>
                      <c:pt idx="713">
                        <c:v>133</c:v>
                      </c:pt>
                      <c:pt idx="714">
                        <c:v>105</c:v>
                      </c:pt>
                      <c:pt idx="715">
                        <c:v>94</c:v>
                      </c:pt>
                      <c:pt idx="716">
                        <c:v>156</c:v>
                      </c:pt>
                      <c:pt idx="717">
                        <c:v>164</c:v>
                      </c:pt>
                      <c:pt idx="718">
                        <c:v>99</c:v>
                      </c:pt>
                      <c:pt idx="719">
                        <c:v>138</c:v>
                      </c:pt>
                      <c:pt idx="720">
                        <c:v>118</c:v>
                      </c:pt>
                      <c:pt idx="721">
                        <c:v>84</c:v>
                      </c:pt>
                      <c:pt idx="722">
                        <c:v>94</c:v>
                      </c:pt>
                      <c:pt idx="723">
                        <c:v>99</c:v>
                      </c:pt>
                      <c:pt idx="724">
                        <c:v>102</c:v>
                      </c:pt>
                      <c:pt idx="725">
                        <c:v>54</c:v>
                      </c:pt>
                      <c:pt idx="726">
                        <c:v>82</c:v>
                      </c:pt>
                      <c:pt idx="727">
                        <c:v>82</c:v>
                      </c:pt>
                      <c:pt idx="728">
                        <c:v>46</c:v>
                      </c:pt>
                      <c:pt idx="729">
                        <c:v>105</c:v>
                      </c:pt>
                      <c:pt idx="730">
                        <c:v>61</c:v>
                      </c:pt>
                      <c:pt idx="744">
                        <c:v>128</c:v>
                      </c:pt>
                      <c:pt idx="745">
                        <c:v>89</c:v>
                      </c:pt>
                      <c:pt idx="746">
                        <c:v>82</c:v>
                      </c:pt>
                      <c:pt idx="747">
                        <c:v>109</c:v>
                      </c:pt>
                      <c:pt idx="748">
                        <c:v>75</c:v>
                      </c:pt>
                      <c:pt idx="749">
                        <c:v>56</c:v>
                      </c:pt>
                      <c:pt idx="750">
                        <c:v>67</c:v>
                      </c:pt>
                      <c:pt idx="751">
                        <c:v>62</c:v>
                      </c:pt>
                      <c:pt idx="752">
                        <c:v>83</c:v>
                      </c:pt>
                      <c:pt idx="753">
                        <c:v>91</c:v>
                      </c:pt>
                      <c:pt idx="754">
                        <c:v>73</c:v>
                      </c:pt>
                      <c:pt idx="755">
                        <c:v>40</c:v>
                      </c:pt>
                      <c:pt idx="756">
                        <c:v>94</c:v>
                      </c:pt>
                      <c:pt idx="757">
                        <c:v>105</c:v>
                      </c:pt>
                      <c:pt idx="758">
                        <c:v>101</c:v>
                      </c:pt>
                      <c:pt idx="759">
                        <c:v>63</c:v>
                      </c:pt>
                      <c:pt idx="760">
                        <c:v>132</c:v>
                      </c:pt>
                      <c:pt idx="761">
                        <c:v>125</c:v>
                      </c:pt>
                      <c:pt idx="762">
                        <c:v>104</c:v>
                      </c:pt>
                      <c:pt idx="763">
                        <c:v>62</c:v>
                      </c:pt>
                      <c:pt idx="764">
                        <c:v>60</c:v>
                      </c:pt>
                      <c:pt idx="765">
                        <c:v>75</c:v>
                      </c:pt>
                      <c:pt idx="766">
                        <c:v>95</c:v>
                      </c:pt>
                      <c:pt idx="767">
                        <c:v>102</c:v>
                      </c:pt>
                      <c:pt idx="768">
                        <c:v>93</c:v>
                      </c:pt>
                      <c:pt idx="769">
                        <c:v>104</c:v>
                      </c:pt>
                      <c:pt idx="770">
                        <c:v>80</c:v>
                      </c:pt>
                      <c:pt idx="771">
                        <c:v>66</c:v>
                      </c:pt>
                      <c:pt idx="772">
                        <c:v>91</c:v>
                      </c:pt>
                      <c:pt idx="773">
                        <c:v>90</c:v>
                      </c:pt>
                      <c:pt idx="774">
                        <c:v>98</c:v>
                      </c:pt>
                      <c:pt idx="775">
                        <c:v>130</c:v>
                      </c:pt>
                      <c:pt idx="776">
                        <c:v>93</c:v>
                      </c:pt>
                      <c:pt idx="777">
                        <c:v>61</c:v>
                      </c:pt>
                      <c:pt idx="778">
                        <c:v>87</c:v>
                      </c:pt>
                      <c:pt idx="779">
                        <c:v>111</c:v>
                      </c:pt>
                      <c:pt idx="780">
                        <c:v>136</c:v>
                      </c:pt>
                      <c:pt idx="781">
                        <c:v>65</c:v>
                      </c:pt>
                      <c:pt idx="782">
                        <c:v>55</c:v>
                      </c:pt>
                      <c:pt idx="783">
                        <c:v>67</c:v>
                      </c:pt>
                      <c:pt idx="784">
                        <c:v>70</c:v>
                      </c:pt>
                      <c:pt idx="785">
                        <c:v>68</c:v>
                      </c:pt>
                      <c:pt idx="786">
                        <c:v>55</c:v>
                      </c:pt>
                      <c:pt idx="787">
                        <c:v>113</c:v>
                      </c:pt>
                      <c:pt idx="788">
                        <c:v>113</c:v>
                      </c:pt>
                      <c:pt idx="789">
                        <c:v>110</c:v>
                      </c:pt>
                      <c:pt idx="790">
                        <c:v>94</c:v>
                      </c:pt>
                      <c:pt idx="791">
                        <c:v>64</c:v>
                      </c:pt>
                      <c:pt idx="792">
                        <c:v>110</c:v>
                      </c:pt>
                      <c:pt idx="793">
                        <c:v>96</c:v>
                      </c:pt>
                      <c:pt idx="803">
                        <c:v>149</c:v>
                      </c:pt>
                      <c:pt idx="804">
                        <c:v>178</c:v>
                      </c:pt>
                      <c:pt idx="805">
                        <c:v>62</c:v>
                      </c:pt>
                      <c:pt idx="806">
                        <c:v>123</c:v>
                      </c:pt>
                      <c:pt idx="807">
                        <c:v>129</c:v>
                      </c:pt>
                      <c:pt idx="808">
                        <c:v>147</c:v>
                      </c:pt>
                      <c:pt idx="809">
                        <c:v>105</c:v>
                      </c:pt>
                      <c:pt idx="810">
                        <c:v>208</c:v>
                      </c:pt>
                      <c:pt idx="811">
                        <c:v>290</c:v>
                      </c:pt>
                      <c:pt idx="812">
                        <c:v>352</c:v>
                      </c:pt>
                      <c:pt idx="813">
                        <c:v>156</c:v>
                      </c:pt>
                      <c:pt idx="814">
                        <c:v>168</c:v>
                      </c:pt>
                      <c:pt idx="815">
                        <c:v>257</c:v>
                      </c:pt>
                      <c:pt idx="816">
                        <c:v>609</c:v>
                      </c:pt>
                      <c:pt idx="817">
                        <c:v>260</c:v>
                      </c:pt>
                      <c:pt idx="818">
                        <c:v>352</c:v>
                      </c:pt>
                      <c:pt idx="819">
                        <c:v>435</c:v>
                      </c:pt>
                      <c:pt idx="820">
                        <c:v>261</c:v>
                      </c:pt>
                      <c:pt idx="821">
                        <c:v>319</c:v>
                      </c:pt>
                      <c:pt idx="822">
                        <c:v>127</c:v>
                      </c:pt>
                      <c:pt idx="823">
                        <c:v>150</c:v>
                      </c:pt>
                      <c:pt idx="824">
                        <c:v>158</c:v>
                      </c:pt>
                      <c:pt idx="825">
                        <c:v>152</c:v>
                      </c:pt>
                      <c:pt idx="826">
                        <c:v>156</c:v>
                      </c:pt>
                      <c:pt idx="827">
                        <c:v>127</c:v>
                      </c:pt>
                      <c:pt idx="828">
                        <c:v>134</c:v>
                      </c:pt>
                      <c:pt idx="829">
                        <c:v>70</c:v>
                      </c:pt>
                      <c:pt idx="830">
                        <c:v>130</c:v>
                      </c:pt>
                      <c:pt idx="831">
                        <c:v>112</c:v>
                      </c:pt>
                      <c:pt idx="832">
                        <c:v>95</c:v>
                      </c:pt>
                      <c:pt idx="833">
                        <c:v>105</c:v>
                      </c:pt>
                      <c:pt idx="834">
                        <c:v>150</c:v>
                      </c:pt>
                      <c:pt idx="835">
                        <c:v>121</c:v>
                      </c:pt>
                      <c:pt idx="836">
                        <c:v>174</c:v>
                      </c:pt>
                      <c:pt idx="837">
                        <c:v>186</c:v>
                      </c:pt>
                      <c:pt idx="838">
                        <c:v>146</c:v>
                      </c:pt>
                      <c:pt idx="839">
                        <c:v>166</c:v>
                      </c:pt>
                      <c:pt idx="840">
                        <c:v>209</c:v>
                      </c:pt>
                      <c:pt idx="841">
                        <c:v>152</c:v>
                      </c:pt>
                      <c:pt idx="842">
                        <c:v>76</c:v>
                      </c:pt>
                      <c:pt idx="843">
                        <c:v>153</c:v>
                      </c:pt>
                      <c:pt idx="844">
                        <c:v>186</c:v>
                      </c:pt>
                      <c:pt idx="845">
                        <c:v>197</c:v>
                      </c:pt>
                      <c:pt idx="846">
                        <c:v>163</c:v>
                      </c:pt>
                      <c:pt idx="847">
                        <c:v>178</c:v>
                      </c:pt>
                      <c:pt idx="848">
                        <c:v>121</c:v>
                      </c:pt>
                      <c:pt idx="849">
                        <c:v>147</c:v>
                      </c:pt>
                      <c:pt idx="850">
                        <c:v>93</c:v>
                      </c:pt>
                      <c:pt idx="851">
                        <c:v>140</c:v>
                      </c:pt>
                      <c:pt idx="852">
                        <c:v>183</c:v>
                      </c:pt>
                      <c:pt idx="853">
                        <c:v>151</c:v>
                      </c:pt>
                      <c:pt idx="854">
                        <c:v>166</c:v>
                      </c:pt>
                      <c:pt idx="855">
                        <c:v>161</c:v>
                      </c:pt>
                      <c:pt idx="856">
                        <c:v>114</c:v>
                      </c:pt>
                      <c:pt idx="857">
                        <c:v>155</c:v>
                      </c:pt>
                      <c:pt idx="858">
                        <c:v>120</c:v>
                      </c:pt>
                      <c:pt idx="859">
                        <c:v>176</c:v>
                      </c:pt>
                      <c:pt idx="860">
                        <c:v>158</c:v>
                      </c:pt>
                      <c:pt idx="861">
                        <c:v>147</c:v>
                      </c:pt>
                      <c:pt idx="862">
                        <c:v>119</c:v>
                      </c:pt>
                      <c:pt idx="863">
                        <c:v>140</c:v>
                      </c:pt>
                      <c:pt idx="864">
                        <c:v>132</c:v>
                      </c:pt>
                      <c:pt idx="865">
                        <c:v>125</c:v>
                      </c:pt>
                      <c:pt idx="866">
                        <c:v>155</c:v>
                      </c:pt>
                      <c:pt idx="867">
                        <c:v>154</c:v>
                      </c:pt>
                      <c:pt idx="868">
                        <c:v>131</c:v>
                      </c:pt>
                      <c:pt idx="869">
                        <c:v>136</c:v>
                      </c:pt>
                      <c:pt idx="870">
                        <c:v>128</c:v>
                      </c:pt>
                      <c:pt idx="871">
                        <c:v>171</c:v>
                      </c:pt>
                      <c:pt idx="872">
                        <c:v>204</c:v>
                      </c:pt>
                      <c:pt idx="873">
                        <c:v>217</c:v>
                      </c:pt>
                      <c:pt idx="874">
                        <c:v>239</c:v>
                      </c:pt>
                      <c:pt idx="875">
                        <c:v>154</c:v>
                      </c:pt>
                      <c:pt idx="876">
                        <c:v>155</c:v>
                      </c:pt>
                      <c:pt idx="877">
                        <c:v>138</c:v>
                      </c:pt>
                      <c:pt idx="878">
                        <c:v>189</c:v>
                      </c:pt>
                      <c:pt idx="879">
                        <c:v>217</c:v>
                      </c:pt>
                      <c:pt idx="880">
                        <c:v>197</c:v>
                      </c:pt>
                      <c:pt idx="881">
                        <c:v>138</c:v>
                      </c:pt>
                      <c:pt idx="882">
                        <c:v>107</c:v>
                      </c:pt>
                      <c:pt idx="883">
                        <c:v>166</c:v>
                      </c:pt>
                      <c:pt idx="884">
                        <c:v>124</c:v>
                      </c:pt>
                      <c:pt idx="885">
                        <c:v>128</c:v>
                      </c:pt>
                      <c:pt idx="886">
                        <c:v>147</c:v>
                      </c:pt>
                      <c:pt idx="887">
                        <c:v>146</c:v>
                      </c:pt>
                      <c:pt idx="888">
                        <c:v>193</c:v>
                      </c:pt>
                      <c:pt idx="889">
                        <c:v>162</c:v>
                      </c:pt>
                      <c:pt idx="890">
                        <c:v>125</c:v>
                      </c:pt>
                      <c:pt idx="891">
                        <c:v>159</c:v>
                      </c:pt>
                      <c:pt idx="892">
                        <c:v>128</c:v>
                      </c:pt>
                      <c:pt idx="893">
                        <c:v>162</c:v>
                      </c:pt>
                      <c:pt idx="894">
                        <c:v>111</c:v>
                      </c:pt>
                      <c:pt idx="895">
                        <c:v>172</c:v>
                      </c:pt>
                      <c:pt idx="896">
                        <c:v>130</c:v>
                      </c:pt>
                      <c:pt idx="897">
                        <c:v>132</c:v>
                      </c:pt>
                      <c:pt idx="898">
                        <c:v>147</c:v>
                      </c:pt>
                      <c:pt idx="899">
                        <c:v>149</c:v>
                      </c:pt>
                      <c:pt idx="900">
                        <c:v>135</c:v>
                      </c:pt>
                      <c:pt idx="901">
                        <c:v>147</c:v>
                      </c:pt>
                      <c:pt idx="902">
                        <c:v>115</c:v>
                      </c:pt>
                      <c:pt idx="903">
                        <c:v>103</c:v>
                      </c:pt>
                      <c:pt idx="904">
                        <c:v>125</c:v>
                      </c:pt>
                      <c:pt idx="905">
                        <c:v>162</c:v>
                      </c:pt>
                      <c:pt idx="906">
                        <c:v>77</c:v>
                      </c:pt>
                      <c:pt idx="907">
                        <c:v>129</c:v>
                      </c:pt>
                      <c:pt idx="908">
                        <c:v>190</c:v>
                      </c:pt>
                      <c:pt idx="909">
                        <c:v>172</c:v>
                      </c:pt>
                      <c:pt idx="910">
                        <c:v>153</c:v>
                      </c:pt>
                      <c:pt idx="911">
                        <c:v>129</c:v>
                      </c:pt>
                      <c:pt idx="912">
                        <c:v>142</c:v>
                      </c:pt>
                      <c:pt idx="913">
                        <c:v>145</c:v>
                      </c:pt>
                      <c:pt idx="914">
                        <c:v>148</c:v>
                      </c:pt>
                      <c:pt idx="915">
                        <c:v>167</c:v>
                      </c:pt>
                      <c:pt idx="916">
                        <c:v>147</c:v>
                      </c:pt>
                      <c:pt idx="917">
                        <c:v>111</c:v>
                      </c:pt>
                      <c:pt idx="918">
                        <c:v>122</c:v>
                      </c:pt>
                      <c:pt idx="919">
                        <c:v>117</c:v>
                      </c:pt>
                      <c:pt idx="920">
                        <c:v>147</c:v>
                      </c:pt>
                      <c:pt idx="921">
                        <c:v>130</c:v>
                      </c:pt>
                      <c:pt idx="922">
                        <c:v>100</c:v>
                      </c:pt>
                      <c:pt idx="923">
                        <c:v>152</c:v>
                      </c:pt>
                      <c:pt idx="924">
                        <c:v>105</c:v>
                      </c:pt>
                      <c:pt idx="925">
                        <c:v>133</c:v>
                      </c:pt>
                      <c:pt idx="926">
                        <c:v>119</c:v>
                      </c:pt>
                      <c:pt idx="927">
                        <c:v>130</c:v>
                      </c:pt>
                      <c:pt idx="928">
                        <c:v>138</c:v>
                      </c:pt>
                      <c:pt idx="929">
                        <c:v>151</c:v>
                      </c:pt>
                      <c:pt idx="930">
                        <c:v>147</c:v>
                      </c:pt>
                      <c:pt idx="931">
                        <c:v>111</c:v>
                      </c:pt>
                      <c:pt idx="932">
                        <c:v>126</c:v>
                      </c:pt>
                      <c:pt idx="933">
                        <c:v>132</c:v>
                      </c:pt>
                      <c:pt idx="934">
                        <c:v>120</c:v>
                      </c:pt>
                      <c:pt idx="935">
                        <c:v>123</c:v>
                      </c:pt>
                      <c:pt idx="936">
                        <c:v>130</c:v>
                      </c:pt>
                      <c:pt idx="937">
                        <c:v>123</c:v>
                      </c:pt>
                      <c:pt idx="938">
                        <c:v>68</c:v>
                      </c:pt>
                      <c:pt idx="939">
                        <c:v>104</c:v>
                      </c:pt>
                      <c:pt idx="940">
                        <c:v>122</c:v>
                      </c:pt>
                      <c:pt idx="941">
                        <c:v>129</c:v>
                      </c:pt>
                      <c:pt idx="942">
                        <c:v>122</c:v>
                      </c:pt>
                      <c:pt idx="943">
                        <c:v>123</c:v>
                      </c:pt>
                      <c:pt idx="944">
                        <c:v>151</c:v>
                      </c:pt>
                      <c:pt idx="945">
                        <c:v>139</c:v>
                      </c:pt>
                      <c:pt idx="946">
                        <c:v>101</c:v>
                      </c:pt>
                      <c:pt idx="947">
                        <c:v>97</c:v>
                      </c:pt>
                      <c:pt idx="948">
                        <c:v>141</c:v>
                      </c:pt>
                      <c:pt idx="949">
                        <c:v>128</c:v>
                      </c:pt>
                      <c:pt idx="950">
                        <c:v>168</c:v>
                      </c:pt>
                      <c:pt idx="951">
                        <c:v>140</c:v>
                      </c:pt>
                      <c:pt idx="952">
                        <c:v>101</c:v>
                      </c:pt>
                      <c:pt idx="953">
                        <c:v>126</c:v>
                      </c:pt>
                      <c:pt idx="954">
                        <c:v>117</c:v>
                      </c:pt>
                      <c:pt idx="955">
                        <c:v>144</c:v>
                      </c:pt>
                      <c:pt idx="956">
                        <c:v>147</c:v>
                      </c:pt>
                      <c:pt idx="957">
                        <c:v>150</c:v>
                      </c:pt>
                      <c:pt idx="958">
                        <c:v>135</c:v>
                      </c:pt>
                      <c:pt idx="959">
                        <c:v>85</c:v>
                      </c:pt>
                      <c:pt idx="960">
                        <c:v>93</c:v>
                      </c:pt>
                      <c:pt idx="961">
                        <c:v>102</c:v>
                      </c:pt>
                      <c:pt idx="962">
                        <c:v>127</c:v>
                      </c:pt>
                      <c:pt idx="963">
                        <c:v>173</c:v>
                      </c:pt>
                      <c:pt idx="964">
                        <c:v>126</c:v>
                      </c:pt>
                      <c:pt idx="965">
                        <c:v>121</c:v>
                      </c:pt>
                      <c:pt idx="966">
                        <c:v>108</c:v>
                      </c:pt>
                      <c:pt idx="967">
                        <c:v>125</c:v>
                      </c:pt>
                      <c:pt idx="968">
                        <c:v>146</c:v>
                      </c:pt>
                      <c:pt idx="969">
                        <c:v>158</c:v>
                      </c:pt>
                      <c:pt idx="970">
                        <c:v>126</c:v>
                      </c:pt>
                      <c:pt idx="971">
                        <c:v>137</c:v>
                      </c:pt>
                      <c:pt idx="972">
                        <c:v>125</c:v>
                      </c:pt>
                      <c:pt idx="973">
                        <c:v>109</c:v>
                      </c:pt>
                      <c:pt idx="974">
                        <c:v>95</c:v>
                      </c:pt>
                      <c:pt idx="975">
                        <c:v>102</c:v>
                      </c:pt>
                      <c:pt idx="976">
                        <c:v>109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204F-4274-A080-CB253DEDCD42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27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Baronne St - Average Daily Users </a:t>
            </a:r>
          </a:p>
        </c:rich>
      </c:tx>
      <c:layout>
        <c:manualLayout>
          <c:xMode val="edge"/>
          <c:yMode val="edge"/>
          <c:x val="0.29312272725541466"/>
          <c:y val="1.39493569694893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1"/>
          <c:tx>
            <c:strRef>
              <c:f>Monthly!$C$2</c:f>
              <c:strCache>
                <c:ptCount val="1"/>
                <c:pt idx="0">
                  <c:v>With Traffic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Monthly!$A$7:$B$35</c:f>
              <c:multiLvlStrCache>
                <c:ptCount val="28"/>
                <c:lvl>
                  <c:pt idx="0">
                    <c:v>April</c:v>
                  </c:pt>
                  <c:pt idx="1">
                    <c:v>May</c:v>
                  </c:pt>
                  <c:pt idx="2">
                    <c:v>June</c:v>
                  </c:pt>
                  <c:pt idx="3">
                    <c:v>July</c:v>
                  </c:pt>
                  <c:pt idx="4">
                    <c:v>August</c:v>
                  </c:pt>
                  <c:pt idx="5">
                    <c:v>September</c:v>
                  </c:pt>
                  <c:pt idx="6">
                    <c:v>October</c:v>
                  </c:pt>
                  <c:pt idx="7">
                    <c:v>November</c:v>
                  </c:pt>
                  <c:pt idx="8">
                    <c:v>December</c:v>
                  </c:pt>
                  <c:pt idx="9">
                    <c:v>January</c:v>
                  </c:pt>
                  <c:pt idx="10">
                    <c:v>February</c:v>
                  </c:pt>
                  <c:pt idx="11">
                    <c:v>March</c:v>
                  </c:pt>
                  <c:pt idx="12">
                    <c:v>April</c:v>
                  </c:pt>
                  <c:pt idx="13">
                    <c:v>May</c:v>
                  </c:pt>
                  <c:pt idx="14">
                    <c:v>June</c:v>
                  </c:pt>
                  <c:pt idx="15">
                    <c:v>July</c:v>
                  </c:pt>
                  <c:pt idx="16">
                    <c:v>August</c:v>
                  </c:pt>
                  <c:pt idx="17">
                    <c:v>September</c:v>
                  </c:pt>
                  <c:pt idx="18">
                    <c:v>October</c:v>
                  </c:pt>
                  <c:pt idx="19">
                    <c:v>November</c:v>
                  </c:pt>
                  <c:pt idx="20">
                    <c:v>December</c:v>
                  </c:pt>
                  <c:pt idx="21">
                    <c:v>January</c:v>
                  </c:pt>
                  <c:pt idx="22">
                    <c:v>February</c:v>
                  </c:pt>
                  <c:pt idx="23">
                    <c:v>March</c:v>
                  </c:pt>
                  <c:pt idx="24">
                    <c:v>April</c:v>
                  </c:pt>
                  <c:pt idx="25">
                    <c:v>May</c:v>
                  </c:pt>
                  <c:pt idx="26">
                    <c:v>June</c:v>
                  </c:pt>
                  <c:pt idx="27">
                    <c:v>July</c:v>
                  </c:pt>
                </c:lvl>
                <c:lvl>
                  <c:pt idx="9">
                    <c:v>2021</c:v>
                  </c:pt>
                  <c:pt idx="21">
                    <c:v>2022</c:v>
                  </c:pt>
                </c:lvl>
              </c:multiLvlStrCache>
            </c:multiLvlStrRef>
          </c:cat>
          <c:val>
            <c:numRef>
              <c:f>Monthly!$C$7:$C$35</c:f>
              <c:numCache>
                <c:formatCode>0</c:formatCode>
                <c:ptCount val="29"/>
                <c:pt idx="0">
                  <c:v>117.3</c:v>
                </c:pt>
                <c:pt idx="1">
                  <c:v>132.0967742</c:v>
                </c:pt>
                <c:pt idx="2">
                  <c:v>126</c:v>
                </c:pt>
                <c:pt idx="3">
                  <c:v>114.06451610000001</c:v>
                </c:pt>
                <c:pt idx="4">
                  <c:v>118.38709679999999</c:v>
                </c:pt>
                <c:pt idx="5">
                  <c:v>114.3666667</c:v>
                </c:pt>
                <c:pt idx="6">
                  <c:v>130.47826090000001</c:v>
                </c:pt>
                <c:pt idx="7">
                  <c:v>136.375</c:v>
                </c:pt>
                <c:pt idx="10">
                  <c:v>98.055555560000002</c:v>
                </c:pt>
                <c:pt idx="11">
                  <c:v>132.1935484</c:v>
                </c:pt>
                <c:pt idx="12">
                  <c:v>137.46666669999999</c:v>
                </c:pt>
                <c:pt idx="13">
                  <c:v>145.64516130000001</c:v>
                </c:pt>
                <c:pt idx="14">
                  <c:v>138.69999999999999</c:v>
                </c:pt>
                <c:pt idx="15">
                  <c:v>71.129032260000002</c:v>
                </c:pt>
                <c:pt idx="16">
                  <c:v>76.096774190000005</c:v>
                </c:pt>
                <c:pt idx="17">
                  <c:v>42.107142860000003</c:v>
                </c:pt>
                <c:pt idx="18">
                  <c:v>128.44444440000001</c:v>
                </c:pt>
                <c:pt idx="19">
                  <c:v>99</c:v>
                </c:pt>
                <c:pt idx="20">
                  <c:v>74</c:v>
                </c:pt>
                <c:pt idx="21">
                  <c:v>76</c:v>
                </c:pt>
                <c:pt idx="22">
                  <c:v>210</c:v>
                </c:pt>
                <c:pt idx="23">
                  <c:v>132</c:v>
                </c:pt>
                <c:pt idx="24">
                  <c:v>144</c:v>
                </c:pt>
                <c:pt idx="25">
                  <c:v>124</c:v>
                </c:pt>
                <c:pt idx="26">
                  <c:v>108</c:v>
                </c:pt>
                <c:pt idx="27">
                  <c:v>110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4B-434D-96CD-6FEC04438ECB}"/>
            </c:ext>
          </c:extLst>
        </c:ser>
        <c:ser>
          <c:idx val="2"/>
          <c:order val="2"/>
          <c:tx>
            <c:strRef>
              <c:f>Monthly!$D$2</c:f>
              <c:strCache>
                <c:ptCount val="1"/>
                <c:pt idx="0">
                  <c:v>Against Traffic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Monthly!$A$7:$B$35</c:f>
              <c:multiLvlStrCache>
                <c:ptCount val="28"/>
                <c:lvl>
                  <c:pt idx="0">
                    <c:v>April</c:v>
                  </c:pt>
                  <c:pt idx="1">
                    <c:v>May</c:v>
                  </c:pt>
                  <c:pt idx="2">
                    <c:v>June</c:v>
                  </c:pt>
                  <c:pt idx="3">
                    <c:v>July</c:v>
                  </c:pt>
                  <c:pt idx="4">
                    <c:v>August</c:v>
                  </c:pt>
                  <c:pt idx="5">
                    <c:v>September</c:v>
                  </c:pt>
                  <c:pt idx="6">
                    <c:v>October</c:v>
                  </c:pt>
                  <c:pt idx="7">
                    <c:v>November</c:v>
                  </c:pt>
                  <c:pt idx="8">
                    <c:v>December</c:v>
                  </c:pt>
                  <c:pt idx="9">
                    <c:v>January</c:v>
                  </c:pt>
                  <c:pt idx="10">
                    <c:v>February</c:v>
                  </c:pt>
                  <c:pt idx="11">
                    <c:v>March</c:v>
                  </c:pt>
                  <c:pt idx="12">
                    <c:v>April</c:v>
                  </c:pt>
                  <c:pt idx="13">
                    <c:v>May</c:v>
                  </c:pt>
                  <c:pt idx="14">
                    <c:v>June</c:v>
                  </c:pt>
                  <c:pt idx="15">
                    <c:v>July</c:v>
                  </c:pt>
                  <c:pt idx="16">
                    <c:v>August</c:v>
                  </c:pt>
                  <c:pt idx="17">
                    <c:v>September</c:v>
                  </c:pt>
                  <c:pt idx="18">
                    <c:v>October</c:v>
                  </c:pt>
                  <c:pt idx="19">
                    <c:v>November</c:v>
                  </c:pt>
                  <c:pt idx="20">
                    <c:v>December</c:v>
                  </c:pt>
                  <c:pt idx="21">
                    <c:v>January</c:v>
                  </c:pt>
                  <c:pt idx="22">
                    <c:v>February</c:v>
                  </c:pt>
                  <c:pt idx="23">
                    <c:v>March</c:v>
                  </c:pt>
                  <c:pt idx="24">
                    <c:v>April</c:v>
                  </c:pt>
                  <c:pt idx="25">
                    <c:v>May</c:v>
                  </c:pt>
                  <c:pt idx="26">
                    <c:v>June</c:v>
                  </c:pt>
                  <c:pt idx="27">
                    <c:v>July</c:v>
                  </c:pt>
                </c:lvl>
                <c:lvl>
                  <c:pt idx="9">
                    <c:v>2021</c:v>
                  </c:pt>
                  <c:pt idx="21">
                    <c:v>2022</c:v>
                  </c:pt>
                </c:lvl>
              </c:multiLvlStrCache>
            </c:multiLvlStrRef>
          </c:cat>
          <c:val>
            <c:numRef>
              <c:f>Monthly!$D$7:$D$35</c:f>
              <c:numCache>
                <c:formatCode>0</c:formatCode>
                <c:ptCount val="29"/>
                <c:pt idx="0">
                  <c:v>14.3</c:v>
                </c:pt>
                <c:pt idx="1">
                  <c:v>13.129032260000001</c:v>
                </c:pt>
                <c:pt idx="2">
                  <c:v>15</c:v>
                </c:pt>
                <c:pt idx="3">
                  <c:v>16.22580645</c:v>
                </c:pt>
                <c:pt idx="4">
                  <c:v>15.22580645</c:v>
                </c:pt>
                <c:pt idx="5">
                  <c:v>13.96666667</c:v>
                </c:pt>
                <c:pt idx="6">
                  <c:v>14.739130429999999</c:v>
                </c:pt>
                <c:pt idx="7">
                  <c:v>21.125</c:v>
                </c:pt>
                <c:pt idx="10">
                  <c:v>10.38888889</c:v>
                </c:pt>
                <c:pt idx="11">
                  <c:v>14.451612900000001</c:v>
                </c:pt>
                <c:pt idx="12">
                  <c:v>15.33333333</c:v>
                </c:pt>
                <c:pt idx="13">
                  <c:v>23.290322580000002</c:v>
                </c:pt>
                <c:pt idx="14">
                  <c:v>26.133333329999999</c:v>
                </c:pt>
                <c:pt idx="15">
                  <c:v>24</c:v>
                </c:pt>
                <c:pt idx="16">
                  <c:v>16.322580649999999</c:v>
                </c:pt>
                <c:pt idx="17">
                  <c:v>8.0714285710000002</c:v>
                </c:pt>
                <c:pt idx="18">
                  <c:v>15.38888889</c:v>
                </c:pt>
                <c:pt idx="19">
                  <c:v>14</c:v>
                </c:pt>
                <c:pt idx="20">
                  <c:v>11</c:v>
                </c:pt>
                <c:pt idx="21">
                  <c:v>12</c:v>
                </c:pt>
                <c:pt idx="22">
                  <c:v>18</c:v>
                </c:pt>
                <c:pt idx="23">
                  <c:v>15</c:v>
                </c:pt>
                <c:pt idx="24">
                  <c:v>15</c:v>
                </c:pt>
                <c:pt idx="25">
                  <c:v>17</c:v>
                </c:pt>
                <c:pt idx="26">
                  <c:v>19</c:v>
                </c:pt>
                <c:pt idx="27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24B-434D-96CD-6FEC04438E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Monthly!$A$7:$B$35</c15:sqref>
                        </c15:formulaRef>
                      </c:ext>
                    </c:extLst>
                    <c:multiLvlStrCache>
                      <c:ptCount val="28"/>
                      <c:lvl>
                        <c:pt idx="0">
                          <c:v>April</c:v>
                        </c:pt>
                        <c:pt idx="1">
                          <c:v>May</c:v>
                        </c:pt>
                        <c:pt idx="2">
                          <c:v>June</c:v>
                        </c:pt>
                        <c:pt idx="3">
                          <c:v>July</c:v>
                        </c:pt>
                        <c:pt idx="4">
                          <c:v>August</c:v>
                        </c:pt>
                        <c:pt idx="5">
                          <c:v>September</c:v>
                        </c:pt>
                        <c:pt idx="6">
                          <c:v>October</c:v>
                        </c:pt>
                        <c:pt idx="7">
                          <c:v>November</c:v>
                        </c:pt>
                        <c:pt idx="8">
                          <c:v>December</c:v>
                        </c:pt>
                        <c:pt idx="9">
                          <c:v>January</c:v>
                        </c:pt>
                        <c:pt idx="10">
                          <c:v>February</c:v>
                        </c:pt>
                        <c:pt idx="11">
                          <c:v>March</c:v>
                        </c:pt>
                        <c:pt idx="12">
                          <c:v>April</c:v>
                        </c:pt>
                        <c:pt idx="13">
                          <c:v>May</c:v>
                        </c:pt>
                        <c:pt idx="14">
                          <c:v>June</c:v>
                        </c:pt>
                        <c:pt idx="15">
                          <c:v>July</c:v>
                        </c:pt>
                        <c:pt idx="16">
                          <c:v>August</c:v>
                        </c:pt>
                        <c:pt idx="17">
                          <c:v>September</c:v>
                        </c:pt>
                        <c:pt idx="18">
                          <c:v>October</c:v>
                        </c:pt>
                        <c:pt idx="19">
                          <c:v>November</c:v>
                        </c:pt>
                        <c:pt idx="20">
                          <c:v>December</c:v>
                        </c:pt>
                        <c:pt idx="21">
                          <c:v>January</c:v>
                        </c:pt>
                        <c:pt idx="22">
                          <c:v>February</c:v>
                        </c:pt>
                        <c:pt idx="23">
                          <c:v>March</c:v>
                        </c:pt>
                        <c:pt idx="24">
                          <c:v>April</c:v>
                        </c:pt>
                        <c:pt idx="25">
                          <c:v>May</c:v>
                        </c:pt>
                        <c:pt idx="26">
                          <c:v>June</c:v>
                        </c:pt>
                        <c:pt idx="27">
                          <c:v>July</c:v>
                        </c:pt>
                      </c:lvl>
                      <c:lvl>
                        <c:pt idx="9">
                          <c:v>2021</c:v>
                        </c:pt>
                        <c:pt idx="21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Monthly!$B$7:$B$35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224B-434D-96CD-6FEC04438ECB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Monthly!$A$7:$B$35</c15:sqref>
                        </c15:formulaRef>
                      </c:ext>
                    </c:extLst>
                    <c:multiLvlStrCache>
                      <c:ptCount val="28"/>
                      <c:lvl>
                        <c:pt idx="0">
                          <c:v>April</c:v>
                        </c:pt>
                        <c:pt idx="1">
                          <c:v>May</c:v>
                        </c:pt>
                        <c:pt idx="2">
                          <c:v>June</c:v>
                        </c:pt>
                        <c:pt idx="3">
                          <c:v>July</c:v>
                        </c:pt>
                        <c:pt idx="4">
                          <c:v>August</c:v>
                        </c:pt>
                        <c:pt idx="5">
                          <c:v>September</c:v>
                        </c:pt>
                        <c:pt idx="6">
                          <c:v>October</c:v>
                        </c:pt>
                        <c:pt idx="7">
                          <c:v>November</c:v>
                        </c:pt>
                        <c:pt idx="8">
                          <c:v>December</c:v>
                        </c:pt>
                        <c:pt idx="9">
                          <c:v>January</c:v>
                        </c:pt>
                        <c:pt idx="10">
                          <c:v>February</c:v>
                        </c:pt>
                        <c:pt idx="11">
                          <c:v>March</c:v>
                        </c:pt>
                        <c:pt idx="12">
                          <c:v>April</c:v>
                        </c:pt>
                        <c:pt idx="13">
                          <c:v>May</c:v>
                        </c:pt>
                        <c:pt idx="14">
                          <c:v>June</c:v>
                        </c:pt>
                        <c:pt idx="15">
                          <c:v>July</c:v>
                        </c:pt>
                        <c:pt idx="16">
                          <c:v>August</c:v>
                        </c:pt>
                        <c:pt idx="17">
                          <c:v>September</c:v>
                        </c:pt>
                        <c:pt idx="18">
                          <c:v>October</c:v>
                        </c:pt>
                        <c:pt idx="19">
                          <c:v>November</c:v>
                        </c:pt>
                        <c:pt idx="20">
                          <c:v>December</c:v>
                        </c:pt>
                        <c:pt idx="21">
                          <c:v>January</c:v>
                        </c:pt>
                        <c:pt idx="22">
                          <c:v>February</c:v>
                        </c:pt>
                        <c:pt idx="23">
                          <c:v>March</c:v>
                        </c:pt>
                        <c:pt idx="24">
                          <c:v>April</c:v>
                        </c:pt>
                        <c:pt idx="25">
                          <c:v>May</c:v>
                        </c:pt>
                        <c:pt idx="26">
                          <c:v>June</c:v>
                        </c:pt>
                        <c:pt idx="27">
                          <c:v>July</c:v>
                        </c:pt>
                      </c:lvl>
                      <c:lvl>
                        <c:pt idx="9">
                          <c:v>2021</c:v>
                        </c:pt>
                        <c:pt idx="21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Monthly!$E$7:$E$35</c15:sqref>
                        </c15:formulaRef>
                      </c:ext>
                    </c:extLst>
                    <c:numCache>
                      <c:formatCode>0</c:formatCode>
                      <c:ptCount val="29"/>
                      <c:pt idx="0">
                        <c:v>131.6</c:v>
                      </c:pt>
                      <c:pt idx="1">
                        <c:v>145.2258065</c:v>
                      </c:pt>
                      <c:pt idx="2">
                        <c:v>141</c:v>
                      </c:pt>
                      <c:pt idx="3">
                        <c:v>130.2903226</c:v>
                      </c:pt>
                      <c:pt idx="4">
                        <c:v>133.61290320000001</c:v>
                      </c:pt>
                      <c:pt idx="5">
                        <c:v>128.33333329999999</c:v>
                      </c:pt>
                      <c:pt idx="6">
                        <c:v>145.2173913</c:v>
                      </c:pt>
                      <c:pt idx="7">
                        <c:v>157.5</c:v>
                      </c:pt>
                      <c:pt idx="10">
                        <c:v>108.44444439999999</c:v>
                      </c:pt>
                      <c:pt idx="11">
                        <c:v>146.64516130000001</c:v>
                      </c:pt>
                      <c:pt idx="12">
                        <c:v>152.80000000000001</c:v>
                      </c:pt>
                      <c:pt idx="13">
                        <c:v>168.93548390000001</c:v>
                      </c:pt>
                      <c:pt idx="14">
                        <c:v>164.83333329999999</c:v>
                      </c:pt>
                      <c:pt idx="15">
                        <c:v>95.129032260000002</c:v>
                      </c:pt>
                      <c:pt idx="16">
                        <c:v>92.419354839999997</c:v>
                      </c:pt>
                      <c:pt idx="17">
                        <c:v>50.178571429999998</c:v>
                      </c:pt>
                      <c:pt idx="18">
                        <c:v>143.83333329999999</c:v>
                      </c:pt>
                      <c:pt idx="19" formatCode="General">
                        <c:v>113</c:v>
                      </c:pt>
                      <c:pt idx="20" formatCode="General">
                        <c:v>85</c:v>
                      </c:pt>
                      <c:pt idx="21" formatCode="General">
                        <c:v>88</c:v>
                      </c:pt>
                      <c:pt idx="22" formatCode="General">
                        <c:v>228</c:v>
                      </c:pt>
                      <c:pt idx="23" formatCode="General">
                        <c:v>147</c:v>
                      </c:pt>
                      <c:pt idx="24" formatCode="General">
                        <c:v>159</c:v>
                      </c:pt>
                      <c:pt idx="25" formatCode="General">
                        <c:v>141</c:v>
                      </c:pt>
                      <c:pt idx="26" formatCode="General">
                        <c:v>127</c:v>
                      </c:pt>
                      <c:pt idx="27" formatCode="General">
                        <c:v>128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224B-434D-96CD-6FEC04438ECB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Baronne St Average Daily Bicyclists by Month</a:t>
            </a:r>
          </a:p>
        </c:rich>
      </c:tx>
      <c:layout>
        <c:manualLayout>
          <c:xMode val="edge"/>
          <c:yMode val="edge"/>
          <c:x val="0.22495761273838361"/>
          <c:y val="2.28898323184606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With Traffic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75.612903225806448</c:v>
                </c:pt>
                <c:pt idx="1">
                  <c:v>155.8918918918919</c:v>
                </c:pt>
                <c:pt idx="2">
                  <c:v>132.48387096774192</c:v>
                </c:pt>
                <c:pt idx="3">
                  <c:v>140.85</c:v>
                </c:pt>
                <c:pt idx="4">
                  <c:v>134.79032258064515</c:v>
                </c:pt>
                <c:pt idx="5">
                  <c:v>123.51666666666667</c:v>
                </c:pt>
                <c:pt idx="6">
                  <c:v>98.387096774193552</c:v>
                </c:pt>
                <c:pt idx="7">
                  <c:v>96.692307692307693</c:v>
                </c:pt>
                <c:pt idx="8">
                  <c:v>102.70454545454545</c:v>
                </c:pt>
                <c:pt idx="9">
                  <c:v>129.58536585365854</c:v>
                </c:pt>
                <c:pt idx="10">
                  <c:v>107.13157894736842</c:v>
                </c:pt>
                <c:pt idx="11">
                  <c:v>76.111111111111114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EF-4F21-ADC7-B217FA982F8E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Against Traffic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12.193548387096774</c:v>
                </c:pt>
                <c:pt idx="1">
                  <c:v>14.081081081081081</c:v>
                </c:pt>
                <c:pt idx="2">
                  <c:v>14.919354838709678</c:v>
                </c:pt>
                <c:pt idx="3">
                  <c:v>15.05</c:v>
                </c:pt>
                <c:pt idx="4">
                  <c:v>20.112903225806452</c:v>
                </c:pt>
                <c:pt idx="5">
                  <c:v>22.55</c:v>
                </c:pt>
                <c:pt idx="6">
                  <c:v>19.43010752688172</c:v>
                </c:pt>
                <c:pt idx="7">
                  <c:v>15.815384615384616</c:v>
                </c:pt>
                <c:pt idx="8">
                  <c:v>13.977272727272727</c:v>
                </c:pt>
                <c:pt idx="9">
                  <c:v>15.024390243902438</c:v>
                </c:pt>
                <c:pt idx="10">
                  <c:v>15.526315789473685</c:v>
                </c:pt>
                <c:pt idx="11">
                  <c:v>11.388888888888889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EF-4F21-ADC7-B217FA982F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87.806451612903217</c:v>
                      </c:pt>
                      <c:pt idx="1">
                        <c:v>169.97297297297297</c:v>
                      </c:pt>
                      <c:pt idx="2">
                        <c:v>147.40322580645159</c:v>
                      </c:pt>
                      <c:pt idx="3">
                        <c:v>155.9</c:v>
                      </c:pt>
                      <c:pt idx="4">
                        <c:v>154.90322580645162</c:v>
                      </c:pt>
                      <c:pt idx="5">
                        <c:v>146.06666666666666</c:v>
                      </c:pt>
                      <c:pt idx="6">
                        <c:v>117.81720430107526</c:v>
                      </c:pt>
                      <c:pt idx="7">
                        <c:v>112.50769230769231</c:v>
                      </c:pt>
                      <c:pt idx="8">
                        <c:v>116.68181818181819</c:v>
                      </c:pt>
                      <c:pt idx="9">
                        <c:v>144.60975609756099</c:v>
                      </c:pt>
                      <c:pt idx="10">
                        <c:v>122.65789473684211</c:v>
                      </c:pt>
                      <c:pt idx="11">
                        <c:v>87.5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CEF-4F21-ADC7-B217FA982F8E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Baronne St Average Daily Bicyclists </a:t>
            </a:r>
            <a:r>
              <a:rPr lang="en-US"/>
              <a:t>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With Traffic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106.92045454545455</c:v>
                </c:pt>
                <c:pt idx="1">
                  <c:v>113.625</c:v>
                </c:pt>
                <c:pt idx="2">
                  <c:v>113.31034482758621</c:v>
                </c:pt>
                <c:pt idx="3">
                  <c:v>123.7816091954023</c:v>
                </c:pt>
                <c:pt idx="4">
                  <c:v>125.90909090909091</c:v>
                </c:pt>
                <c:pt idx="5">
                  <c:v>123.31395348837209</c:v>
                </c:pt>
                <c:pt idx="6">
                  <c:v>109.57471264367815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F5-499C-B69C-E793C07E2D93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Against Traffic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14.579545454545455</c:v>
                </c:pt>
                <c:pt idx="1">
                  <c:v>16.681818181818183</c:v>
                </c:pt>
                <c:pt idx="2">
                  <c:v>17.471264367816094</c:v>
                </c:pt>
                <c:pt idx="3">
                  <c:v>16.712643678160919</c:v>
                </c:pt>
                <c:pt idx="4">
                  <c:v>20.375</c:v>
                </c:pt>
                <c:pt idx="5">
                  <c:v>17.453488372093023</c:v>
                </c:pt>
                <c:pt idx="6">
                  <c:v>13.436781609195402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F5-499C-B69C-E793C07E2D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121.5</c:v>
                      </c:pt>
                      <c:pt idx="1">
                        <c:v>130.30681818181819</c:v>
                      </c:pt>
                      <c:pt idx="2">
                        <c:v>130.7816091954023</c:v>
                      </c:pt>
                      <c:pt idx="3">
                        <c:v>140.49425287356323</c:v>
                      </c:pt>
                      <c:pt idx="4">
                        <c:v>146.28409090909091</c:v>
                      </c:pt>
                      <c:pt idx="5">
                        <c:v>140.76744186046511</c:v>
                      </c:pt>
                      <c:pt idx="6">
                        <c:v>123.01149425287356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85F5-499C-B69C-E793C07E2D93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Baronne St </a:t>
            </a:r>
            <a:r>
              <a:rPr lang="en-US" sz="1400" b="0" i="0" baseline="0">
                <a:effectLst/>
              </a:rPr>
              <a:t>Average Hourly Bicyclists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Bicyclists- Weekday </c:v>
                </c:pt>
                <c:pt idx="1">
                  <c:v>With Traffic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1.1717171717171717</c:v>
                </c:pt>
                <c:pt idx="1">
                  <c:v>0.74036511156186613</c:v>
                </c:pt>
                <c:pt idx="2">
                  <c:v>0.49492900608519269</c:v>
                </c:pt>
                <c:pt idx="3">
                  <c:v>0.32860040567951321</c:v>
                </c:pt>
                <c:pt idx="4">
                  <c:v>0.48275862068965519</c:v>
                </c:pt>
                <c:pt idx="5">
                  <c:v>1.7768762677484786</c:v>
                </c:pt>
                <c:pt idx="6">
                  <c:v>3.0141987829614605</c:v>
                </c:pt>
                <c:pt idx="7">
                  <c:v>4.4979674796747968</c:v>
                </c:pt>
                <c:pt idx="8">
                  <c:v>5.0953346855983774</c:v>
                </c:pt>
                <c:pt idx="9">
                  <c:v>4.8117408906882595</c:v>
                </c:pt>
                <c:pt idx="10">
                  <c:v>5.911290322580645</c:v>
                </c:pt>
                <c:pt idx="11">
                  <c:v>7.286290322580645</c:v>
                </c:pt>
                <c:pt idx="12">
                  <c:v>7.7717171717171718</c:v>
                </c:pt>
                <c:pt idx="13">
                  <c:v>9.2666666666666675</c:v>
                </c:pt>
                <c:pt idx="14">
                  <c:v>9.6545454545454543</c:v>
                </c:pt>
                <c:pt idx="15">
                  <c:v>11.548387096774194</c:v>
                </c:pt>
                <c:pt idx="16">
                  <c:v>13.59475806451613</c:v>
                </c:pt>
                <c:pt idx="17">
                  <c:v>10.675403225806452</c:v>
                </c:pt>
                <c:pt idx="18">
                  <c:v>7.8588709677419351</c:v>
                </c:pt>
                <c:pt idx="19">
                  <c:v>6.7979797979797976</c:v>
                </c:pt>
                <c:pt idx="20">
                  <c:v>4.9696969696969697</c:v>
                </c:pt>
                <c:pt idx="21">
                  <c:v>4.3238866396761138</c:v>
                </c:pt>
                <c:pt idx="22">
                  <c:v>3.1133603238866399</c:v>
                </c:pt>
                <c:pt idx="23">
                  <c:v>2.2672064777327936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499-49AC-8DD6-6586B8C72B9D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Bicyclists- Weekday </c:v>
                </c:pt>
                <c:pt idx="1">
                  <c:v>Against Traffic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0.18181818181818182</c:v>
                </c:pt>
                <c:pt idx="1">
                  <c:v>0.11359026369168357</c:v>
                </c:pt>
                <c:pt idx="2">
                  <c:v>6.6937119675456389E-2</c:v>
                </c:pt>
                <c:pt idx="3">
                  <c:v>5.6795131845841784E-2</c:v>
                </c:pt>
                <c:pt idx="4">
                  <c:v>0.25203252032520324</c:v>
                </c:pt>
                <c:pt idx="5">
                  <c:v>1.0202839756592292</c:v>
                </c:pt>
                <c:pt idx="6">
                  <c:v>0.80324543610547672</c:v>
                </c:pt>
                <c:pt idx="7">
                  <c:v>0.90243902439024393</c:v>
                </c:pt>
                <c:pt idx="8">
                  <c:v>0.71602434077079102</c:v>
                </c:pt>
                <c:pt idx="9">
                  <c:v>0.84412955465587047</c:v>
                </c:pt>
                <c:pt idx="10">
                  <c:v>0.98991935483870963</c:v>
                </c:pt>
                <c:pt idx="11">
                  <c:v>1.0846774193548387</c:v>
                </c:pt>
                <c:pt idx="12">
                  <c:v>1.1232323232323231</c:v>
                </c:pt>
                <c:pt idx="13">
                  <c:v>1.0606060606060606</c:v>
                </c:pt>
                <c:pt idx="14">
                  <c:v>1.0141414141414142</c:v>
                </c:pt>
                <c:pt idx="15">
                  <c:v>0.96169354838709675</c:v>
                </c:pt>
                <c:pt idx="16">
                  <c:v>1.0181451612903225</c:v>
                </c:pt>
                <c:pt idx="17">
                  <c:v>0.99193548387096775</c:v>
                </c:pt>
                <c:pt idx="18">
                  <c:v>0.88709677419354838</c:v>
                </c:pt>
                <c:pt idx="19">
                  <c:v>0.74141414141414141</c:v>
                </c:pt>
                <c:pt idx="20">
                  <c:v>0.57777777777777772</c:v>
                </c:pt>
                <c:pt idx="21">
                  <c:v>0.58906882591093113</c:v>
                </c:pt>
                <c:pt idx="22">
                  <c:v>0.84008097165991902</c:v>
                </c:pt>
                <c:pt idx="23">
                  <c:v>0.54655870445344135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499-49AC-8DD6-6586B8C72B9D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Bicyclists- Weekend</c:v>
                </c:pt>
                <c:pt idx="1">
                  <c:v>With Traffic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2.7461928934010151</c:v>
                </c:pt>
                <c:pt idx="1">
                  <c:v>1.6020408163265305</c:v>
                </c:pt>
                <c:pt idx="2">
                  <c:v>1.1855670103092784</c:v>
                </c:pt>
                <c:pt idx="3">
                  <c:v>0.84693877551020413</c:v>
                </c:pt>
                <c:pt idx="4">
                  <c:v>0.88265306122448983</c:v>
                </c:pt>
                <c:pt idx="5">
                  <c:v>1.096938775510204</c:v>
                </c:pt>
                <c:pt idx="6">
                  <c:v>1.4846938775510203</c:v>
                </c:pt>
                <c:pt idx="7">
                  <c:v>2.8571428571428572</c:v>
                </c:pt>
                <c:pt idx="8">
                  <c:v>4.6224489795918364</c:v>
                </c:pt>
                <c:pt idx="9">
                  <c:v>5.7908163265306118</c:v>
                </c:pt>
                <c:pt idx="10">
                  <c:v>7.1326530612244898</c:v>
                </c:pt>
                <c:pt idx="11">
                  <c:v>7.9543147208121825</c:v>
                </c:pt>
                <c:pt idx="12">
                  <c:v>8.7142857142857135</c:v>
                </c:pt>
                <c:pt idx="13">
                  <c:v>10.326530612244898</c:v>
                </c:pt>
                <c:pt idx="14">
                  <c:v>9.816326530612244</c:v>
                </c:pt>
                <c:pt idx="15">
                  <c:v>10.659898477157361</c:v>
                </c:pt>
                <c:pt idx="16">
                  <c:v>9.8578680203045685</c:v>
                </c:pt>
                <c:pt idx="17">
                  <c:v>8.0203045685279193</c:v>
                </c:pt>
                <c:pt idx="18">
                  <c:v>6.8172588832487309</c:v>
                </c:pt>
                <c:pt idx="19">
                  <c:v>5.5102040816326534</c:v>
                </c:pt>
                <c:pt idx="20">
                  <c:v>4.8673469387755102</c:v>
                </c:pt>
                <c:pt idx="21">
                  <c:v>4.658163265306122</c:v>
                </c:pt>
                <c:pt idx="22">
                  <c:v>4.4132653061224492</c:v>
                </c:pt>
                <c:pt idx="23">
                  <c:v>2.7755102040816326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499-49AC-8DD6-6586B8C72B9D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Bicyclists- Weekend</c:v>
                </c:pt>
                <c:pt idx="1">
                  <c:v>Against Traffic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0.18181818181818182</c:v>
                </c:pt>
                <c:pt idx="1">
                  <c:v>0.23469387755102042</c:v>
                </c:pt>
                <c:pt idx="2">
                  <c:v>9.7938144329896906E-2</c:v>
                </c:pt>
                <c:pt idx="3">
                  <c:v>6.1224489795918366E-2</c:v>
                </c:pt>
                <c:pt idx="4">
                  <c:v>0.16923076923076924</c:v>
                </c:pt>
                <c:pt idx="5">
                  <c:v>0.31122448979591838</c:v>
                </c:pt>
                <c:pt idx="6">
                  <c:v>0.44897959183673469</c:v>
                </c:pt>
                <c:pt idx="7">
                  <c:v>0.44897959183673469</c:v>
                </c:pt>
                <c:pt idx="8">
                  <c:v>0.58673469387755106</c:v>
                </c:pt>
                <c:pt idx="9">
                  <c:v>0.66836734693877553</c:v>
                </c:pt>
                <c:pt idx="10">
                  <c:v>0.6785714285714286</c:v>
                </c:pt>
                <c:pt idx="11">
                  <c:v>0.949238578680203</c:v>
                </c:pt>
                <c:pt idx="12">
                  <c:v>1.0408163265306123</c:v>
                </c:pt>
                <c:pt idx="13">
                  <c:v>1.1581632653061225</c:v>
                </c:pt>
                <c:pt idx="14">
                  <c:v>1.010204081632653</c:v>
                </c:pt>
                <c:pt idx="15">
                  <c:v>0.92385786802030456</c:v>
                </c:pt>
                <c:pt idx="16">
                  <c:v>0.90862944162436543</c:v>
                </c:pt>
                <c:pt idx="17">
                  <c:v>1.1472081218274113</c:v>
                </c:pt>
                <c:pt idx="18">
                  <c:v>0.85786802030456855</c:v>
                </c:pt>
                <c:pt idx="19">
                  <c:v>0.78061224489795922</c:v>
                </c:pt>
                <c:pt idx="20">
                  <c:v>0.53061224489795922</c:v>
                </c:pt>
                <c:pt idx="21">
                  <c:v>0.61224489795918369</c:v>
                </c:pt>
                <c:pt idx="22">
                  <c:v>1.0816326530612246</c:v>
                </c:pt>
                <c:pt idx="23">
                  <c:v>0.47959183673469385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499-49AC-8DD6-6586B8C72B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Bicyclists-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1.3535353535353536</c:v>
                      </c:pt>
                      <c:pt idx="1">
                        <c:v>0.8539553752535497</c:v>
                      </c:pt>
                      <c:pt idx="2">
                        <c:v>0.56186612576064909</c:v>
                      </c:pt>
                      <c:pt idx="3">
                        <c:v>0.38539553752535499</c:v>
                      </c:pt>
                      <c:pt idx="4">
                        <c:v>0.73479114101485843</c:v>
                      </c:pt>
                      <c:pt idx="5">
                        <c:v>2.7971602434077081</c:v>
                      </c:pt>
                      <c:pt idx="6">
                        <c:v>3.8174442190669371</c:v>
                      </c:pt>
                      <c:pt idx="7">
                        <c:v>5.4004065040650406</c:v>
                      </c:pt>
                      <c:pt idx="8">
                        <c:v>5.8113590263691686</c:v>
                      </c:pt>
                      <c:pt idx="9">
                        <c:v>5.6558704453441297</c:v>
                      </c:pt>
                      <c:pt idx="10">
                        <c:v>6.901209677419355</c:v>
                      </c:pt>
                      <c:pt idx="11">
                        <c:v>8.370967741935484</c:v>
                      </c:pt>
                      <c:pt idx="12">
                        <c:v>8.8949494949494952</c:v>
                      </c:pt>
                      <c:pt idx="13">
                        <c:v>10.327272727272728</c:v>
                      </c:pt>
                      <c:pt idx="14">
                        <c:v>10.668686868686869</c:v>
                      </c:pt>
                      <c:pt idx="15">
                        <c:v>12.51008064516129</c:v>
                      </c:pt>
                      <c:pt idx="16">
                        <c:v>14.612903225806452</c:v>
                      </c:pt>
                      <c:pt idx="17">
                        <c:v>11.66733870967742</c:v>
                      </c:pt>
                      <c:pt idx="18">
                        <c:v>8.745967741935484</c:v>
                      </c:pt>
                      <c:pt idx="19">
                        <c:v>7.5393939393939391</c:v>
                      </c:pt>
                      <c:pt idx="20">
                        <c:v>5.5474747474747472</c:v>
                      </c:pt>
                      <c:pt idx="21">
                        <c:v>4.9129554655870447</c:v>
                      </c:pt>
                      <c:pt idx="22">
                        <c:v>3.953441295546559</c:v>
                      </c:pt>
                      <c:pt idx="23">
                        <c:v>2.8137651821862351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E499-49AC-8DD6-6586B8C72B9D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Bicyclists-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2.9280110752191968</c:v>
                      </c:pt>
                      <c:pt idx="1">
                        <c:v>1.8367346938775508</c:v>
                      </c:pt>
                      <c:pt idx="2">
                        <c:v>1.2835051546391754</c:v>
                      </c:pt>
                      <c:pt idx="3">
                        <c:v>0.90816326530612246</c:v>
                      </c:pt>
                      <c:pt idx="4">
                        <c:v>1.0518838304552591</c:v>
                      </c:pt>
                      <c:pt idx="5">
                        <c:v>1.4081632653061225</c:v>
                      </c:pt>
                      <c:pt idx="6">
                        <c:v>1.9336734693877551</c:v>
                      </c:pt>
                      <c:pt idx="7">
                        <c:v>3.306122448979592</c:v>
                      </c:pt>
                      <c:pt idx="8">
                        <c:v>5.2091836734693873</c:v>
                      </c:pt>
                      <c:pt idx="9">
                        <c:v>6.4591836734693873</c:v>
                      </c:pt>
                      <c:pt idx="10">
                        <c:v>7.8112244897959187</c:v>
                      </c:pt>
                      <c:pt idx="11">
                        <c:v>8.9035532994923852</c:v>
                      </c:pt>
                      <c:pt idx="12">
                        <c:v>9.7551020408163254</c:v>
                      </c:pt>
                      <c:pt idx="13">
                        <c:v>11.48469387755102</c:v>
                      </c:pt>
                      <c:pt idx="14">
                        <c:v>10.826530612244897</c:v>
                      </c:pt>
                      <c:pt idx="15">
                        <c:v>11.583756345177665</c:v>
                      </c:pt>
                      <c:pt idx="16">
                        <c:v>10.766497461928934</c:v>
                      </c:pt>
                      <c:pt idx="17">
                        <c:v>9.1675126903553306</c:v>
                      </c:pt>
                      <c:pt idx="18">
                        <c:v>7.6751269035532994</c:v>
                      </c:pt>
                      <c:pt idx="19">
                        <c:v>6.2908163265306127</c:v>
                      </c:pt>
                      <c:pt idx="20">
                        <c:v>5.3979591836734695</c:v>
                      </c:pt>
                      <c:pt idx="21">
                        <c:v>5.2704081632653059</c:v>
                      </c:pt>
                      <c:pt idx="22">
                        <c:v>5.4948979591836737</c:v>
                      </c:pt>
                      <c:pt idx="23">
                        <c:v>3.2551020408163263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E499-49AC-8DD6-6586B8C72B9D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Baronne St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Weather!$O$10:$O$880</c:f>
              <c:numCache>
                <c:formatCode>General</c:formatCode>
                <c:ptCount val="871"/>
                <c:pt idx="0">
                  <c:v>72.5</c:v>
                </c:pt>
                <c:pt idx="1">
                  <c:v>73.5</c:v>
                </c:pt>
                <c:pt idx="2">
                  <c:v>72.599999999999994</c:v>
                </c:pt>
                <c:pt idx="3">
                  <c:v>72.599999999999994</c:v>
                </c:pt>
                <c:pt idx="4">
                  <c:v>74.400000000000006</c:v>
                </c:pt>
                <c:pt idx="5">
                  <c:v>73.8</c:v>
                </c:pt>
                <c:pt idx="6">
                  <c:v>76.900000000000006</c:v>
                </c:pt>
                <c:pt idx="7">
                  <c:v>76.8</c:v>
                </c:pt>
                <c:pt idx="8">
                  <c:v>71.5</c:v>
                </c:pt>
                <c:pt idx="9">
                  <c:v>72.099999999999994</c:v>
                </c:pt>
                <c:pt idx="10">
                  <c:v>76.8</c:v>
                </c:pt>
                <c:pt idx="11">
                  <c:v>77.400000000000006</c:v>
                </c:pt>
                <c:pt idx="12">
                  <c:v>78</c:v>
                </c:pt>
                <c:pt idx="13">
                  <c:v>75.099999999999994</c:v>
                </c:pt>
                <c:pt idx="14">
                  <c:v>79.2</c:v>
                </c:pt>
                <c:pt idx="15">
                  <c:v>80.099999999999994</c:v>
                </c:pt>
                <c:pt idx="16">
                  <c:v>78.099999999999994</c:v>
                </c:pt>
                <c:pt idx="17">
                  <c:v>77.7</c:v>
                </c:pt>
                <c:pt idx="18">
                  <c:v>74.3</c:v>
                </c:pt>
                <c:pt idx="19">
                  <c:v>65</c:v>
                </c:pt>
                <c:pt idx="20">
                  <c:v>68.3</c:v>
                </c:pt>
                <c:pt idx="21">
                  <c:v>71.3</c:v>
                </c:pt>
                <c:pt idx="22">
                  <c:v>70.900000000000006</c:v>
                </c:pt>
                <c:pt idx="23">
                  <c:v>71.7</c:v>
                </c:pt>
                <c:pt idx="24">
                  <c:v>73.5</c:v>
                </c:pt>
                <c:pt idx="25">
                  <c:v>78.3</c:v>
                </c:pt>
                <c:pt idx="26">
                  <c:v>79.3</c:v>
                </c:pt>
                <c:pt idx="27">
                  <c:v>79.5</c:v>
                </c:pt>
                <c:pt idx="28">
                  <c:v>71.5</c:v>
                </c:pt>
                <c:pt idx="29">
                  <c:v>71.7</c:v>
                </c:pt>
                <c:pt idx="30">
                  <c:v>80.3</c:v>
                </c:pt>
                <c:pt idx="31">
                  <c:v>71.2</c:v>
                </c:pt>
                <c:pt idx="32">
                  <c:v>64.2</c:v>
                </c:pt>
                <c:pt idx="33">
                  <c:v>62.2</c:v>
                </c:pt>
                <c:pt idx="34">
                  <c:v>66.3</c:v>
                </c:pt>
                <c:pt idx="35">
                  <c:v>73.3</c:v>
                </c:pt>
                <c:pt idx="36">
                  <c:v>73.5</c:v>
                </c:pt>
                <c:pt idx="37">
                  <c:v>79.7</c:v>
                </c:pt>
                <c:pt idx="38">
                  <c:v>72.900000000000006</c:v>
                </c:pt>
                <c:pt idx="39">
                  <c:v>74.7</c:v>
                </c:pt>
                <c:pt idx="40">
                  <c:v>76.5</c:v>
                </c:pt>
                <c:pt idx="41">
                  <c:v>78.099999999999994</c:v>
                </c:pt>
                <c:pt idx="42">
                  <c:v>74.8</c:v>
                </c:pt>
                <c:pt idx="43">
                  <c:v>76.5</c:v>
                </c:pt>
                <c:pt idx="44">
                  <c:v>74.7</c:v>
                </c:pt>
                <c:pt idx="45">
                  <c:v>72</c:v>
                </c:pt>
                <c:pt idx="46">
                  <c:v>71.099999999999994</c:v>
                </c:pt>
                <c:pt idx="47">
                  <c:v>68.8</c:v>
                </c:pt>
                <c:pt idx="48">
                  <c:v>69.5</c:v>
                </c:pt>
                <c:pt idx="49">
                  <c:v>71.3</c:v>
                </c:pt>
                <c:pt idx="50">
                  <c:v>72.8</c:v>
                </c:pt>
                <c:pt idx="51">
                  <c:v>75.099999999999994</c:v>
                </c:pt>
                <c:pt idx="52">
                  <c:v>76.2</c:v>
                </c:pt>
                <c:pt idx="53">
                  <c:v>78.599999999999994</c:v>
                </c:pt>
                <c:pt idx="54">
                  <c:v>78.3</c:v>
                </c:pt>
                <c:pt idx="55">
                  <c:v>71</c:v>
                </c:pt>
                <c:pt idx="56">
                  <c:v>71.7</c:v>
                </c:pt>
                <c:pt idx="57">
                  <c:v>66.400000000000006</c:v>
                </c:pt>
                <c:pt idx="58">
                  <c:v>71.599999999999994</c:v>
                </c:pt>
                <c:pt idx="59">
                  <c:v>74.2</c:v>
                </c:pt>
                <c:pt idx="60">
                  <c:v>75.2</c:v>
                </c:pt>
                <c:pt idx="61">
                  <c:v>78.8</c:v>
                </c:pt>
                <c:pt idx="62">
                  <c:v>77.599999999999994</c:v>
                </c:pt>
                <c:pt idx="63">
                  <c:v>75.900000000000006</c:v>
                </c:pt>
                <c:pt idx="64">
                  <c:v>79.2</c:v>
                </c:pt>
                <c:pt idx="65">
                  <c:v>79.3</c:v>
                </c:pt>
                <c:pt idx="66">
                  <c:v>77.099999999999994</c:v>
                </c:pt>
                <c:pt idx="67">
                  <c:v>80.099999999999994</c:v>
                </c:pt>
                <c:pt idx="68">
                  <c:v>79.400000000000006</c:v>
                </c:pt>
                <c:pt idx="69">
                  <c:v>82</c:v>
                </c:pt>
                <c:pt idx="70">
                  <c:v>84.2</c:v>
                </c:pt>
                <c:pt idx="71">
                  <c:v>81.7</c:v>
                </c:pt>
                <c:pt idx="72">
                  <c:v>82.6</c:v>
                </c:pt>
                <c:pt idx="73">
                  <c:v>81.7</c:v>
                </c:pt>
                <c:pt idx="74">
                  <c:v>79.400000000000006</c:v>
                </c:pt>
                <c:pt idx="75">
                  <c:v>81.2</c:v>
                </c:pt>
                <c:pt idx="76">
                  <c:v>80.5</c:v>
                </c:pt>
                <c:pt idx="77">
                  <c:v>81</c:v>
                </c:pt>
                <c:pt idx="78">
                  <c:v>81</c:v>
                </c:pt>
                <c:pt idx="79">
                  <c:v>83.3</c:v>
                </c:pt>
                <c:pt idx="80">
                  <c:v>82.8</c:v>
                </c:pt>
                <c:pt idx="81">
                  <c:v>83.5</c:v>
                </c:pt>
                <c:pt idx="82">
                  <c:v>81.099999999999994</c:v>
                </c:pt>
                <c:pt idx="83">
                  <c:v>82.3</c:v>
                </c:pt>
                <c:pt idx="84">
                  <c:v>84.5</c:v>
                </c:pt>
                <c:pt idx="85">
                  <c:v>82.3</c:v>
                </c:pt>
                <c:pt idx="86">
                  <c:v>80.900000000000006</c:v>
                </c:pt>
                <c:pt idx="87">
                  <c:v>81</c:v>
                </c:pt>
                <c:pt idx="88">
                  <c:v>85.1</c:v>
                </c:pt>
                <c:pt idx="89">
                  <c:v>82.8</c:v>
                </c:pt>
                <c:pt idx="90">
                  <c:v>82.2</c:v>
                </c:pt>
                <c:pt idx="91">
                  <c:v>83.2</c:v>
                </c:pt>
                <c:pt idx="92">
                  <c:v>83.9</c:v>
                </c:pt>
                <c:pt idx="93">
                  <c:v>84.8</c:v>
                </c:pt>
                <c:pt idx="94">
                  <c:v>85.1</c:v>
                </c:pt>
                <c:pt idx="95">
                  <c:v>85.5</c:v>
                </c:pt>
                <c:pt idx="96">
                  <c:v>82.5</c:v>
                </c:pt>
                <c:pt idx="97">
                  <c:v>84.8</c:v>
                </c:pt>
                <c:pt idx="98">
                  <c:v>84.4</c:v>
                </c:pt>
                <c:pt idx="99">
                  <c:v>84.1</c:v>
                </c:pt>
                <c:pt idx="100">
                  <c:v>82.8</c:v>
                </c:pt>
                <c:pt idx="101">
                  <c:v>78.900000000000006</c:v>
                </c:pt>
                <c:pt idx="102">
                  <c:v>81.5</c:v>
                </c:pt>
                <c:pt idx="103">
                  <c:v>77.599999999999994</c:v>
                </c:pt>
                <c:pt idx="104">
                  <c:v>83.2</c:v>
                </c:pt>
                <c:pt idx="105">
                  <c:v>85.1</c:v>
                </c:pt>
                <c:pt idx="106">
                  <c:v>86.1</c:v>
                </c:pt>
                <c:pt idx="107">
                  <c:v>86.4</c:v>
                </c:pt>
                <c:pt idx="108">
                  <c:v>86.3</c:v>
                </c:pt>
                <c:pt idx="109">
                  <c:v>86.9</c:v>
                </c:pt>
                <c:pt idx="110">
                  <c:v>88.6</c:v>
                </c:pt>
                <c:pt idx="111">
                  <c:v>83.9</c:v>
                </c:pt>
                <c:pt idx="112">
                  <c:v>82</c:v>
                </c:pt>
                <c:pt idx="113">
                  <c:v>83.1</c:v>
                </c:pt>
                <c:pt idx="114">
                  <c:v>82.1</c:v>
                </c:pt>
                <c:pt idx="115">
                  <c:v>78.8</c:v>
                </c:pt>
                <c:pt idx="116">
                  <c:v>80.5</c:v>
                </c:pt>
                <c:pt idx="117">
                  <c:v>86.2</c:v>
                </c:pt>
                <c:pt idx="118">
                  <c:v>87.8</c:v>
                </c:pt>
                <c:pt idx="119">
                  <c:v>87.2</c:v>
                </c:pt>
                <c:pt idx="120">
                  <c:v>90.5</c:v>
                </c:pt>
                <c:pt idx="121">
                  <c:v>90.2</c:v>
                </c:pt>
                <c:pt idx="122">
                  <c:v>87.7</c:v>
                </c:pt>
                <c:pt idx="123">
                  <c:v>87.3</c:v>
                </c:pt>
                <c:pt idx="124">
                  <c:v>84.1</c:v>
                </c:pt>
                <c:pt idx="125">
                  <c:v>79.400000000000006</c:v>
                </c:pt>
                <c:pt idx="126">
                  <c:v>86.4</c:v>
                </c:pt>
                <c:pt idx="127">
                  <c:v>87.5</c:v>
                </c:pt>
                <c:pt idx="128">
                  <c:v>85.3</c:v>
                </c:pt>
                <c:pt idx="129">
                  <c:v>86.5</c:v>
                </c:pt>
                <c:pt idx="130">
                  <c:v>87.2</c:v>
                </c:pt>
                <c:pt idx="131">
                  <c:v>87.5</c:v>
                </c:pt>
                <c:pt idx="132">
                  <c:v>84.4</c:v>
                </c:pt>
                <c:pt idx="133">
                  <c:v>82.1</c:v>
                </c:pt>
                <c:pt idx="134">
                  <c:v>83.1</c:v>
                </c:pt>
                <c:pt idx="135">
                  <c:v>79.900000000000006</c:v>
                </c:pt>
                <c:pt idx="136">
                  <c:v>79.8</c:v>
                </c:pt>
                <c:pt idx="137">
                  <c:v>81.099999999999994</c:v>
                </c:pt>
                <c:pt idx="138">
                  <c:v>84.7</c:v>
                </c:pt>
                <c:pt idx="139">
                  <c:v>86.7</c:v>
                </c:pt>
                <c:pt idx="140">
                  <c:v>86.1</c:v>
                </c:pt>
                <c:pt idx="141">
                  <c:v>86.4</c:v>
                </c:pt>
                <c:pt idx="142">
                  <c:v>84.2</c:v>
                </c:pt>
                <c:pt idx="143">
                  <c:v>85.2</c:v>
                </c:pt>
                <c:pt idx="144">
                  <c:v>86.6</c:v>
                </c:pt>
                <c:pt idx="145">
                  <c:v>85</c:v>
                </c:pt>
                <c:pt idx="146">
                  <c:v>84.7</c:v>
                </c:pt>
                <c:pt idx="147">
                  <c:v>84.8</c:v>
                </c:pt>
                <c:pt idx="148">
                  <c:v>82</c:v>
                </c:pt>
                <c:pt idx="149">
                  <c:v>81.8</c:v>
                </c:pt>
                <c:pt idx="150">
                  <c:v>84.6</c:v>
                </c:pt>
                <c:pt idx="151">
                  <c:v>84.7</c:v>
                </c:pt>
                <c:pt idx="152">
                  <c:v>82.5</c:v>
                </c:pt>
                <c:pt idx="153">
                  <c:v>81.7</c:v>
                </c:pt>
                <c:pt idx="154">
                  <c:v>83.2</c:v>
                </c:pt>
                <c:pt idx="155">
                  <c:v>83.1</c:v>
                </c:pt>
                <c:pt idx="156">
                  <c:v>83.4</c:v>
                </c:pt>
                <c:pt idx="157">
                  <c:v>83</c:v>
                </c:pt>
                <c:pt idx="158">
                  <c:v>86.2</c:v>
                </c:pt>
                <c:pt idx="159">
                  <c:v>84.9</c:v>
                </c:pt>
                <c:pt idx="160">
                  <c:v>81.5</c:v>
                </c:pt>
                <c:pt idx="161">
                  <c:v>82.4</c:v>
                </c:pt>
                <c:pt idx="162">
                  <c:v>83.6</c:v>
                </c:pt>
                <c:pt idx="163">
                  <c:v>82.4</c:v>
                </c:pt>
                <c:pt idx="164">
                  <c:v>82</c:v>
                </c:pt>
                <c:pt idx="165">
                  <c:v>85</c:v>
                </c:pt>
                <c:pt idx="166">
                  <c:v>85.5</c:v>
                </c:pt>
                <c:pt idx="167">
                  <c:v>81.900000000000006</c:v>
                </c:pt>
                <c:pt idx="168">
                  <c:v>81.8</c:v>
                </c:pt>
                <c:pt idx="169">
                  <c:v>83.4</c:v>
                </c:pt>
                <c:pt idx="170">
                  <c:v>81</c:v>
                </c:pt>
                <c:pt idx="171">
                  <c:v>84.9</c:v>
                </c:pt>
                <c:pt idx="172">
                  <c:v>85.6</c:v>
                </c:pt>
                <c:pt idx="173">
                  <c:v>85</c:v>
                </c:pt>
                <c:pt idx="174">
                  <c:v>85.2</c:v>
                </c:pt>
                <c:pt idx="175">
                  <c:v>84.6</c:v>
                </c:pt>
                <c:pt idx="176">
                  <c:v>85.8</c:v>
                </c:pt>
                <c:pt idx="177">
                  <c:v>83.7</c:v>
                </c:pt>
                <c:pt idx="178">
                  <c:v>83</c:v>
                </c:pt>
                <c:pt idx="179">
                  <c:v>81.7</c:v>
                </c:pt>
                <c:pt idx="180">
                  <c:v>83.4</c:v>
                </c:pt>
                <c:pt idx="181">
                  <c:v>85</c:v>
                </c:pt>
                <c:pt idx="182">
                  <c:v>82.8</c:v>
                </c:pt>
                <c:pt idx="183">
                  <c:v>80.5</c:v>
                </c:pt>
                <c:pt idx="184">
                  <c:v>84.4</c:v>
                </c:pt>
                <c:pt idx="185">
                  <c:v>83</c:v>
                </c:pt>
                <c:pt idx="186">
                  <c:v>82.4</c:v>
                </c:pt>
                <c:pt idx="187">
                  <c:v>81.3</c:v>
                </c:pt>
                <c:pt idx="188">
                  <c:v>78.8</c:v>
                </c:pt>
                <c:pt idx="189">
                  <c:v>78.7</c:v>
                </c:pt>
                <c:pt idx="190">
                  <c:v>73</c:v>
                </c:pt>
                <c:pt idx="191">
                  <c:v>71.8</c:v>
                </c:pt>
                <c:pt idx="192">
                  <c:v>71</c:v>
                </c:pt>
                <c:pt idx="193">
                  <c:v>74.3</c:v>
                </c:pt>
                <c:pt idx="194">
                  <c:v>79.099999999999994</c:v>
                </c:pt>
                <c:pt idx="195">
                  <c:v>75.400000000000006</c:v>
                </c:pt>
                <c:pt idx="196">
                  <c:v>74.099999999999994</c:v>
                </c:pt>
                <c:pt idx="197">
                  <c:v>77.099999999999994</c:v>
                </c:pt>
                <c:pt idx="198">
                  <c:v>79.5</c:v>
                </c:pt>
                <c:pt idx="199">
                  <c:v>78</c:v>
                </c:pt>
                <c:pt idx="200">
                  <c:v>71.7</c:v>
                </c:pt>
                <c:pt idx="201">
                  <c:v>68.400000000000006</c:v>
                </c:pt>
                <c:pt idx="202">
                  <c:v>73.7</c:v>
                </c:pt>
                <c:pt idx="203">
                  <c:v>71.8</c:v>
                </c:pt>
                <c:pt idx="204">
                  <c:v>68.900000000000006</c:v>
                </c:pt>
                <c:pt idx="205">
                  <c:v>69.400000000000006</c:v>
                </c:pt>
                <c:pt idx="206">
                  <c:v>71.900000000000006</c:v>
                </c:pt>
                <c:pt idx="207">
                  <c:v>75.5</c:v>
                </c:pt>
                <c:pt idx="208">
                  <c:v>80</c:v>
                </c:pt>
                <c:pt idx="209">
                  <c:v>81.400000000000006</c:v>
                </c:pt>
                <c:pt idx="210">
                  <c:v>81.2</c:v>
                </c:pt>
                <c:pt idx="211">
                  <c:v>79.099999999999994</c:v>
                </c:pt>
                <c:pt idx="212">
                  <c:v>78.599999999999994</c:v>
                </c:pt>
                <c:pt idx="213">
                  <c:v>78.900000000000006</c:v>
                </c:pt>
                <c:pt idx="214">
                  <c:v>78.3</c:v>
                </c:pt>
                <c:pt idx="215">
                  <c:v>74.2</c:v>
                </c:pt>
                <c:pt idx="216">
                  <c:v>76.5</c:v>
                </c:pt>
                <c:pt idx="217">
                  <c:v>69.2</c:v>
                </c:pt>
                <c:pt idx="218">
                  <c:v>68.400000000000006</c:v>
                </c:pt>
                <c:pt idx="219">
                  <c:v>73.8</c:v>
                </c:pt>
                <c:pt idx="220">
                  <c:v>76.2</c:v>
                </c:pt>
                <c:pt idx="221">
                  <c:v>76.900000000000006</c:v>
                </c:pt>
                <c:pt idx="222">
                  <c:v>78.099999999999994</c:v>
                </c:pt>
                <c:pt idx="223">
                  <c:v>78.599999999999994</c:v>
                </c:pt>
                <c:pt idx="224">
                  <c:v>77.3</c:v>
                </c:pt>
                <c:pt idx="225">
                  <c:v>73.400000000000006</c:v>
                </c:pt>
                <c:pt idx="226">
                  <c:v>66.8</c:v>
                </c:pt>
                <c:pt idx="227">
                  <c:v>72.900000000000006</c:v>
                </c:pt>
                <c:pt idx="228">
                  <c:v>78.3</c:v>
                </c:pt>
                <c:pt idx="229">
                  <c:v>77.400000000000006</c:v>
                </c:pt>
                <c:pt idx="230">
                  <c:v>64.8</c:v>
                </c:pt>
                <c:pt idx="231">
                  <c:v>57.6</c:v>
                </c:pt>
                <c:pt idx="232">
                  <c:v>60.9</c:v>
                </c:pt>
                <c:pt idx="233">
                  <c:v>65.3</c:v>
                </c:pt>
                <c:pt idx="234">
                  <c:v>60.4</c:v>
                </c:pt>
                <c:pt idx="235">
                  <c:v>58.2</c:v>
                </c:pt>
                <c:pt idx="236">
                  <c:v>61.7</c:v>
                </c:pt>
                <c:pt idx="237">
                  <c:v>65.5</c:v>
                </c:pt>
                <c:pt idx="238">
                  <c:v>70.3</c:v>
                </c:pt>
                <c:pt idx="239">
                  <c:v>70.5</c:v>
                </c:pt>
                <c:pt idx="241">
                  <c:v>75.7</c:v>
                </c:pt>
                <c:pt idx="242">
                  <c:v>74.900000000000006</c:v>
                </c:pt>
                <c:pt idx="243">
                  <c:v>74.400000000000006</c:v>
                </c:pt>
                <c:pt idx="244">
                  <c:v>69.7</c:v>
                </c:pt>
                <c:pt idx="245">
                  <c:v>69.3</c:v>
                </c:pt>
                <c:pt idx="246">
                  <c:v>71</c:v>
                </c:pt>
                <c:pt idx="247">
                  <c:v>71.3</c:v>
                </c:pt>
                <c:pt idx="248">
                  <c:v>63.1</c:v>
                </c:pt>
                <c:pt idx="249">
                  <c:v>64.400000000000006</c:v>
                </c:pt>
                <c:pt idx="250">
                  <c:v>60.8</c:v>
                </c:pt>
                <c:pt idx="251">
                  <c:v>65.5</c:v>
                </c:pt>
                <c:pt idx="252">
                  <c:v>68.5</c:v>
                </c:pt>
                <c:pt idx="253">
                  <c:v>66.599999999999994</c:v>
                </c:pt>
                <c:pt idx="254">
                  <c:v>67.2</c:v>
                </c:pt>
                <c:pt idx="255">
                  <c:v>61</c:v>
                </c:pt>
                <c:pt idx="256">
                  <c:v>66.5</c:v>
                </c:pt>
                <c:pt idx="257">
                  <c:v>73</c:v>
                </c:pt>
                <c:pt idx="258">
                  <c:v>69.5</c:v>
                </c:pt>
                <c:pt idx="259">
                  <c:v>72.400000000000006</c:v>
                </c:pt>
                <c:pt idx="260">
                  <c:v>66.3</c:v>
                </c:pt>
                <c:pt idx="261">
                  <c:v>64</c:v>
                </c:pt>
                <c:pt idx="262">
                  <c:v>50.8</c:v>
                </c:pt>
                <c:pt idx="263">
                  <c:v>46.6</c:v>
                </c:pt>
                <c:pt idx="264">
                  <c:v>52.8</c:v>
                </c:pt>
                <c:pt idx="265">
                  <c:v>67.2</c:v>
                </c:pt>
                <c:pt idx="266">
                  <c:v>54.3</c:v>
                </c:pt>
                <c:pt idx="267">
                  <c:v>52.9</c:v>
                </c:pt>
                <c:pt idx="268">
                  <c:v>51.3</c:v>
                </c:pt>
                <c:pt idx="269">
                  <c:v>53.1</c:v>
                </c:pt>
                <c:pt idx="270">
                  <c:v>53.4</c:v>
                </c:pt>
                <c:pt idx="271">
                  <c:v>60.4</c:v>
                </c:pt>
                <c:pt idx="272">
                  <c:v>62.3</c:v>
                </c:pt>
                <c:pt idx="273">
                  <c:v>64.5</c:v>
                </c:pt>
                <c:pt idx="274">
                  <c:v>68.2</c:v>
                </c:pt>
                <c:pt idx="275">
                  <c:v>67.5</c:v>
                </c:pt>
                <c:pt idx="276">
                  <c:v>51</c:v>
                </c:pt>
                <c:pt idx="277">
                  <c:v>52.4</c:v>
                </c:pt>
                <c:pt idx="278">
                  <c:v>50.8</c:v>
                </c:pt>
                <c:pt idx="279">
                  <c:v>43.6</c:v>
                </c:pt>
                <c:pt idx="280">
                  <c:v>49.2</c:v>
                </c:pt>
                <c:pt idx="281">
                  <c:v>58.7</c:v>
                </c:pt>
                <c:pt idx="282">
                  <c:v>58.1</c:v>
                </c:pt>
                <c:pt idx="283">
                  <c:v>54.1</c:v>
                </c:pt>
                <c:pt idx="284">
                  <c:v>56.4</c:v>
                </c:pt>
                <c:pt idx="285">
                  <c:v>64.599999999999994</c:v>
                </c:pt>
                <c:pt idx="286">
                  <c:v>52.7</c:v>
                </c:pt>
                <c:pt idx="287">
                  <c:v>45.8</c:v>
                </c:pt>
                <c:pt idx="288">
                  <c:v>46.4</c:v>
                </c:pt>
                <c:pt idx="289">
                  <c:v>54.5</c:v>
                </c:pt>
                <c:pt idx="290">
                  <c:v>60.1</c:v>
                </c:pt>
                <c:pt idx="291">
                  <c:v>61.5</c:v>
                </c:pt>
                <c:pt idx="292">
                  <c:v>68.5</c:v>
                </c:pt>
                <c:pt idx="293">
                  <c:v>71</c:v>
                </c:pt>
                <c:pt idx="294">
                  <c:v>60.8</c:v>
                </c:pt>
                <c:pt idx="295">
                  <c:v>51.4</c:v>
                </c:pt>
                <c:pt idx="296">
                  <c:v>49.6</c:v>
                </c:pt>
                <c:pt idx="297">
                  <c:v>56.9</c:v>
                </c:pt>
                <c:pt idx="298">
                  <c:v>57.2</c:v>
                </c:pt>
                <c:pt idx="299">
                  <c:v>57.3</c:v>
                </c:pt>
                <c:pt idx="300">
                  <c:v>55.3</c:v>
                </c:pt>
                <c:pt idx="301">
                  <c:v>47.1</c:v>
                </c:pt>
                <c:pt idx="302">
                  <c:v>44.7</c:v>
                </c:pt>
                <c:pt idx="303">
                  <c:v>42.6</c:v>
                </c:pt>
                <c:pt idx="304">
                  <c:v>42.9</c:v>
                </c:pt>
                <c:pt idx="305">
                  <c:v>41.1</c:v>
                </c:pt>
                <c:pt idx="306">
                  <c:v>47.7</c:v>
                </c:pt>
                <c:pt idx="307">
                  <c:v>56.3</c:v>
                </c:pt>
                <c:pt idx="308">
                  <c:v>53.5</c:v>
                </c:pt>
                <c:pt idx="309">
                  <c:v>47.5</c:v>
                </c:pt>
                <c:pt idx="310">
                  <c:v>50.5</c:v>
                </c:pt>
                <c:pt idx="311">
                  <c:v>51.4</c:v>
                </c:pt>
                <c:pt idx="312">
                  <c:v>59.4</c:v>
                </c:pt>
                <c:pt idx="313">
                  <c:v>58.9</c:v>
                </c:pt>
                <c:pt idx="314">
                  <c:v>67</c:v>
                </c:pt>
                <c:pt idx="315">
                  <c:v>64.5</c:v>
                </c:pt>
                <c:pt idx="316">
                  <c:v>61.2</c:v>
                </c:pt>
                <c:pt idx="317">
                  <c:v>67.3</c:v>
                </c:pt>
                <c:pt idx="318">
                  <c:v>72.2</c:v>
                </c:pt>
                <c:pt idx="319">
                  <c:v>69</c:v>
                </c:pt>
                <c:pt idx="320">
                  <c:v>65.7</c:v>
                </c:pt>
                <c:pt idx="321">
                  <c:v>49.8</c:v>
                </c:pt>
                <c:pt idx="322">
                  <c:v>51.5</c:v>
                </c:pt>
                <c:pt idx="323">
                  <c:v>62.5</c:v>
                </c:pt>
                <c:pt idx="324">
                  <c:v>66.099999999999994</c:v>
                </c:pt>
                <c:pt idx="325">
                  <c:v>50.4</c:v>
                </c:pt>
                <c:pt idx="326">
                  <c:v>48</c:v>
                </c:pt>
                <c:pt idx="327">
                  <c:v>50.9</c:v>
                </c:pt>
                <c:pt idx="328">
                  <c:v>61.3</c:v>
                </c:pt>
                <c:pt idx="329">
                  <c:v>53.7</c:v>
                </c:pt>
                <c:pt idx="330">
                  <c:v>53.6</c:v>
                </c:pt>
                <c:pt idx="331">
                  <c:v>52.8</c:v>
                </c:pt>
                <c:pt idx="332">
                  <c:v>59.4</c:v>
                </c:pt>
                <c:pt idx="333">
                  <c:v>63</c:v>
                </c:pt>
                <c:pt idx="334">
                  <c:v>67.5</c:v>
                </c:pt>
                <c:pt idx="335">
                  <c:v>66.900000000000006</c:v>
                </c:pt>
                <c:pt idx="336">
                  <c:v>48.1</c:v>
                </c:pt>
                <c:pt idx="337">
                  <c:v>43.4</c:v>
                </c:pt>
                <c:pt idx="338">
                  <c:v>40.799999999999997</c:v>
                </c:pt>
                <c:pt idx="339">
                  <c:v>34.5</c:v>
                </c:pt>
                <c:pt idx="340">
                  <c:v>29.4</c:v>
                </c:pt>
                <c:pt idx="341">
                  <c:v>43.4</c:v>
                </c:pt>
                <c:pt idx="342">
                  <c:v>42.5</c:v>
                </c:pt>
                <c:pt idx="343">
                  <c:v>40.299999999999997</c:v>
                </c:pt>
                <c:pt idx="344">
                  <c:v>43.6</c:v>
                </c:pt>
                <c:pt idx="345">
                  <c:v>57.2</c:v>
                </c:pt>
                <c:pt idx="346">
                  <c:v>62.5</c:v>
                </c:pt>
                <c:pt idx="347">
                  <c:v>57.7</c:v>
                </c:pt>
                <c:pt idx="348">
                  <c:v>63.2</c:v>
                </c:pt>
                <c:pt idx="349">
                  <c:v>64.3</c:v>
                </c:pt>
                <c:pt idx="350">
                  <c:v>68.5</c:v>
                </c:pt>
                <c:pt idx="351">
                  <c:v>70.8</c:v>
                </c:pt>
                <c:pt idx="352">
                  <c:v>74.5</c:v>
                </c:pt>
                <c:pt idx="353">
                  <c:v>69.5</c:v>
                </c:pt>
                <c:pt idx="354">
                  <c:v>51.3</c:v>
                </c:pt>
                <c:pt idx="355">
                  <c:v>51</c:v>
                </c:pt>
                <c:pt idx="356">
                  <c:v>58.5</c:v>
                </c:pt>
                <c:pt idx="357">
                  <c:v>61.6</c:v>
                </c:pt>
                <c:pt idx="358">
                  <c:v>60.7</c:v>
                </c:pt>
                <c:pt idx="359">
                  <c:v>57.5</c:v>
                </c:pt>
                <c:pt idx="360">
                  <c:v>58.2</c:v>
                </c:pt>
                <c:pt idx="361">
                  <c:v>63</c:v>
                </c:pt>
                <c:pt idx="362">
                  <c:v>69.3</c:v>
                </c:pt>
                <c:pt idx="363">
                  <c:v>70.599999999999994</c:v>
                </c:pt>
                <c:pt idx="364">
                  <c:v>71.3</c:v>
                </c:pt>
                <c:pt idx="365">
                  <c:v>69.099999999999994</c:v>
                </c:pt>
                <c:pt idx="366">
                  <c:v>71.2</c:v>
                </c:pt>
                <c:pt idx="367">
                  <c:v>73.7</c:v>
                </c:pt>
                <c:pt idx="368">
                  <c:v>75.900000000000006</c:v>
                </c:pt>
                <c:pt idx="369">
                  <c:v>74.2</c:v>
                </c:pt>
                <c:pt idx="370">
                  <c:v>62.2</c:v>
                </c:pt>
                <c:pt idx="371">
                  <c:v>55.6</c:v>
                </c:pt>
                <c:pt idx="372">
                  <c:v>57.9</c:v>
                </c:pt>
                <c:pt idx="373">
                  <c:v>63.2</c:v>
                </c:pt>
                <c:pt idx="374">
                  <c:v>65.900000000000006</c:v>
                </c:pt>
                <c:pt idx="375">
                  <c:v>64.8</c:v>
                </c:pt>
                <c:pt idx="376">
                  <c:v>67.400000000000006</c:v>
                </c:pt>
                <c:pt idx="377">
                  <c:v>75.3</c:v>
                </c:pt>
                <c:pt idx="378">
                  <c:v>75.400000000000006</c:v>
                </c:pt>
                <c:pt idx="379">
                  <c:v>77.5</c:v>
                </c:pt>
                <c:pt idx="380">
                  <c:v>72.599999999999994</c:v>
                </c:pt>
                <c:pt idx="381">
                  <c:v>65</c:v>
                </c:pt>
                <c:pt idx="382">
                  <c:v>73.5</c:v>
                </c:pt>
                <c:pt idx="383">
                  <c:v>72.599999999999994</c:v>
                </c:pt>
                <c:pt idx="384">
                  <c:v>60</c:v>
                </c:pt>
                <c:pt idx="385">
                  <c:v>55</c:v>
                </c:pt>
                <c:pt idx="386">
                  <c:v>59.3</c:v>
                </c:pt>
                <c:pt idx="387">
                  <c:v>64.599999999999994</c:v>
                </c:pt>
                <c:pt idx="388">
                  <c:v>65.8</c:v>
                </c:pt>
                <c:pt idx="389">
                  <c:v>71.5</c:v>
                </c:pt>
                <c:pt idx="390">
                  <c:v>74.400000000000006</c:v>
                </c:pt>
                <c:pt idx="391">
                  <c:v>73.900000000000006</c:v>
                </c:pt>
                <c:pt idx="392">
                  <c:v>77</c:v>
                </c:pt>
                <c:pt idx="393">
                  <c:v>71.7</c:v>
                </c:pt>
                <c:pt idx="394">
                  <c:v>71.8</c:v>
                </c:pt>
                <c:pt idx="395">
                  <c:v>72</c:v>
                </c:pt>
                <c:pt idx="396">
                  <c:v>69.599999999999994</c:v>
                </c:pt>
                <c:pt idx="397">
                  <c:v>68.2</c:v>
                </c:pt>
                <c:pt idx="398">
                  <c:v>69.5</c:v>
                </c:pt>
                <c:pt idx="399">
                  <c:v>66.5</c:v>
                </c:pt>
                <c:pt idx="400">
                  <c:v>65.5</c:v>
                </c:pt>
                <c:pt idx="401">
                  <c:v>65.5</c:v>
                </c:pt>
                <c:pt idx="402">
                  <c:v>66.5</c:v>
                </c:pt>
                <c:pt idx="403">
                  <c:v>70.099999999999994</c:v>
                </c:pt>
                <c:pt idx="404">
                  <c:v>63.2</c:v>
                </c:pt>
                <c:pt idx="405">
                  <c:v>63</c:v>
                </c:pt>
                <c:pt idx="406">
                  <c:v>70.7</c:v>
                </c:pt>
                <c:pt idx="407">
                  <c:v>78.099999999999994</c:v>
                </c:pt>
                <c:pt idx="408">
                  <c:v>69.5</c:v>
                </c:pt>
                <c:pt idx="409">
                  <c:v>72.099999999999994</c:v>
                </c:pt>
                <c:pt idx="410">
                  <c:v>78.099999999999994</c:v>
                </c:pt>
                <c:pt idx="411">
                  <c:v>79.599999999999994</c:v>
                </c:pt>
                <c:pt idx="412">
                  <c:v>80</c:v>
                </c:pt>
                <c:pt idx="413">
                  <c:v>79</c:v>
                </c:pt>
                <c:pt idx="414">
                  <c:v>76.099999999999994</c:v>
                </c:pt>
                <c:pt idx="415">
                  <c:v>73.8</c:v>
                </c:pt>
                <c:pt idx="416">
                  <c:v>81.3</c:v>
                </c:pt>
                <c:pt idx="417">
                  <c:v>80.8</c:v>
                </c:pt>
                <c:pt idx="418">
                  <c:v>73.099999999999994</c:v>
                </c:pt>
                <c:pt idx="419">
                  <c:v>75.400000000000006</c:v>
                </c:pt>
                <c:pt idx="420">
                  <c:v>75.5</c:v>
                </c:pt>
                <c:pt idx="421">
                  <c:v>76.5</c:v>
                </c:pt>
                <c:pt idx="422">
                  <c:v>79.099999999999994</c:v>
                </c:pt>
                <c:pt idx="423">
                  <c:v>75.2</c:v>
                </c:pt>
                <c:pt idx="424">
                  <c:v>75.099999999999994</c:v>
                </c:pt>
                <c:pt idx="425">
                  <c:v>75</c:v>
                </c:pt>
                <c:pt idx="426">
                  <c:v>72.8</c:v>
                </c:pt>
                <c:pt idx="427">
                  <c:v>73.7</c:v>
                </c:pt>
                <c:pt idx="428">
                  <c:v>74</c:v>
                </c:pt>
                <c:pt idx="429">
                  <c:v>75.599999999999994</c:v>
                </c:pt>
                <c:pt idx="430">
                  <c:v>76.2</c:v>
                </c:pt>
                <c:pt idx="431">
                  <c:v>74.400000000000006</c:v>
                </c:pt>
                <c:pt idx="432">
                  <c:v>77.7</c:v>
                </c:pt>
                <c:pt idx="433">
                  <c:v>77.5</c:v>
                </c:pt>
                <c:pt idx="434">
                  <c:v>77.599999999999994</c:v>
                </c:pt>
                <c:pt idx="435">
                  <c:v>78.099999999999994</c:v>
                </c:pt>
                <c:pt idx="436">
                  <c:v>78.2</c:v>
                </c:pt>
                <c:pt idx="437">
                  <c:v>77.8</c:v>
                </c:pt>
                <c:pt idx="438">
                  <c:v>79.400000000000006</c:v>
                </c:pt>
                <c:pt idx="439">
                  <c:v>80.2</c:v>
                </c:pt>
                <c:pt idx="440">
                  <c:v>80.599999999999994</c:v>
                </c:pt>
                <c:pt idx="441">
                  <c:v>81</c:v>
                </c:pt>
                <c:pt idx="442">
                  <c:v>77.400000000000006</c:v>
                </c:pt>
                <c:pt idx="443">
                  <c:v>74.7</c:v>
                </c:pt>
                <c:pt idx="444">
                  <c:v>79.5</c:v>
                </c:pt>
                <c:pt idx="445">
                  <c:v>81</c:v>
                </c:pt>
                <c:pt idx="446">
                  <c:v>80</c:v>
                </c:pt>
                <c:pt idx="447">
                  <c:v>79.3</c:v>
                </c:pt>
                <c:pt idx="448">
                  <c:v>79.099999999999994</c:v>
                </c:pt>
                <c:pt idx="449">
                  <c:v>76.900000000000006</c:v>
                </c:pt>
                <c:pt idx="450">
                  <c:v>78.599999999999994</c:v>
                </c:pt>
                <c:pt idx="451">
                  <c:v>83</c:v>
                </c:pt>
                <c:pt idx="452">
                  <c:v>84.3</c:v>
                </c:pt>
                <c:pt idx="453">
                  <c:v>84.7</c:v>
                </c:pt>
                <c:pt idx="454">
                  <c:v>83.3</c:v>
                </c:pt>
                <c:pt idx="455">
                  <c:v>83.8</c:v>
                </c:pt>
                <c:pt idx="456">
                  <c:v>84.6</c:v>
                </c:pt>
                <c:pt idx="457">
                  <c:v>83.7</c:v>
                </c:pt>
                <c:pt idx="458">
                  <c:v>83.5</c:v>
                </c:pt>
                <c:pt idx="459">
                  <c:v>86.4</c:v>
                </c:pt>
                <c:pt idx="460">
                  <c:v>85.1</c:v>
                </c:pt>
                <c:pt idx="461">
                  <c:v>85.4</c:v>
                </c:pt>
                <c:pt idx="462">
                  <c:v>78.400000000000006</c:v>
                </c:pt>
                <c:pt idx="463">
                  <c:v>80.900000000000006</c:v>
                </c:pt>
                <c:pt idx="464">
                  <c:v>83</c:v>
                </c:pt>
                <c:pt idx="465">
                  <c:v>79.400000000000006</c:v>
                </c:pt>
                <c:pt idx="466">
                  <c:v>81</c:v>
                </c:pt>
                <c:pt idx="467">
                  <c:v>81.8</c:v>
                </c:pt>
                <c:pt idx="468">
                  <c:v>83.4</c:v>
                </c:pt>
                <c:pt idx="469">
                  <c:v>82.5</c:v>
                </c:pt>
                <c:pt idx="470">
                  <c:v>83.4</c:v>
                </c:pt>
                <c:pt idx="471">
                  <c:v>79.2</c:v>
                </c:pt>
                <c:pt idx="472">
                  <c:v>83.2</c:v>
                </c:pt>
                <c:pt idx="473">
                  <c:v>82.2</c:v>
                </c:pt>
                <c:pt idx="474">
                  <c:v>82.3</c:v>
                </c:pt>
                <c:pt idx="475">
                  <c:v>83.3</c:v>
                </c:pt>
                <c:pt idx="476">
                  <c:v>83.1</c:v>
                </c:pt>
                <c:pt idx="477">
                  <c:v>80.7</c:v>
                </c:pt>
                <c:pt idx="478">
                  <c:v>81.599999999999994</c:v>
                </c:pt>
                <c:pt idx="479">
                  <c:v>80.400000000000006</c:v>
                </c:pt>
                <c:pt idx="480">
                  <c:v>82.4</c:v>
                </c:pt>
                <c:pt idx="481">
                  <c:v>82.2</c:v>
                </c:pt>
                <c:pt idx="482">
                  <c:v>83</c:v>
                </c:pt>
                <c:pt idx="483">
                  <c:v>81.8</c:v>
                </c:pt>
                <c:pt idx="484">
                  <c:v>85.1</c:v>
                </c:pt>
                <c:pt idx="485">
                  <c:v>80.7</c:v>
                </c:pt>
                <c:pt idx="486">
                  <c:v>80.099999999999994</c:v>
                </c:pt>
                <c:pt idx="487">
                  <c:v>86</c:v>
                </c:pt>
                <c:pt idx="488">
                  <c:v>84.1</c:v>
                </c:pt>
                <c:pt idx="489">
                  <c:v>82.5</c:v>
                </c:pt>
                <c:pt idx="490">
                  <c:v>81.400000000000006</c:v>
                </c:pt>
                <c:pt idx="491">
                  <c:v>83.7</c:v>
                </c:pt>
                <c:pt idx="492">
                  <c:v>83.3</c:v>
                </c:pt>
                <c:pt idx="493">
                  <c:v>82.9</c:v>
                </c:pt>
                <c:pt idx="494">
                  <c:v>81.2</c:v>
                </c:pt>
                <c:pt idx="495">
                  <c:v>85.4</c:v>
                </c:pt>
                <c:pt idx="496">
                  <c:v>86.8</c:v>
                </c:pt>
                <c:pt idx="497">
                  <c:v>87.5</c:v>
                </c:pt>
                <c:pt idx="498">
                  <c:v>88.3</c:v>
                </c:pt>
                <c:pt idx="499">
                  <c:v>87.3</c:v>
                </c:pt>
                <c:pt idx="500">
                  <c:v>87.2</c:v>
                </c:pt>
                <c:pt idx="501">
                  <c:v>86.6</c:v>
                </c:pt>
                <c:pt idx="502">
                  <c:v>88.3</c:v>
                </c:pt>
                <c:pt idx="503">
                  <c:v>87.8</c:v>
                </c:pt>
                <c:pt idx="504">
                  <c:v>87.2</c:v>
                </c:pt>
                <c:pt idx="505">
                  <c:v>85.3</c:v>
                </c:pt>
                <c:pt idx="506">
                  <c:v>86.8</c:v>
                </c:pt>
                <c:pt idx="507">
                  <c:v>81</c:v>
                </c:pt>
                <c:pt idx="508">
                  <c:v>80.2</c:v>
                </c:pt>
                <c:pt idx="509">
                  <c:v>84.7</c:v>
                </c:pt>
                <c:pt idx="510">
                  <c:v>83.1</c:v>
                </c:pt>
                <c:pt idx="511">
                  <c:v>82.1</c:v>
                </c:pt>
                <c:pt idx="512">
                  <c:v>85.6</c:v>
                </c:pt>
                <c:pt idx="513">
                  <c:v>84.8</c:v>
                </c:pt>
                <c:pt idx="514">
                  <c:v>86.6</c:v>
                </c:pt>
                <c:pt idx="515">
                  <c:v>85.3</c:v>
                </c:pt>
                <c:pt idx="516">
                  <c:v>83.1</c:v>
                </c:pt>
                <c:pt idx="517">
                  <c:v>82.6</c:v>
                </c:pt>
                <c:pt idx="518">
                  <c:v>81.400000000000006</c:v>
                </c:pt>
                <c:pt idx="519">
                  <c:v>85.4</c:v>
                </c:pt>
                <c:pt idx="520">
                  <c:v>84.1</c:v>
                </c:pt>
                <c:pt idx="521">
                  <c:v>86</c:v>
                </c:pt>
                <c:pt idx="522">
                  <c:v>85.7</c:v>
                </c:pt>
                <c:pt idx="523">
                  <c:v>88.9</c:v>
                </c:pt>
                <c:pt idx="524">
                  <c:v>86.5</c:v>
                </c:pt>
                <c:pt idx="525">
                  <c:v>86.8</c:v>
                </c:pt>
                <c:pt idx="526">
                  <c:v>86.3</c:v>
                </c:pt>
                <c:pt idx="527">
                  <c:v>87.4</c:v>
                </c:pt>
                <c:pt idx="528">
                  <c:v>86.7</c:v>
                </c:pt>
                <c:pt idx="529">
                  <c:v>86.8</c:v>
                </c:pt>
                <c:pt idx="530">
                  <c:v>85.7</c:v>
                </c:pt>
                <c:pt idx="531">
                  <c:v>80.5</c:v>
                </c:pt>
                <c:pt idx="532">
                  <c:v>80.5</c:v>
                </c:pt>
                <c:pt idx="533">
                  <c:v>83.4</c:v>
                </c:pt>
                <c:pt idx="534">
                  <c:v>78.099999999999994</c:v>
                </c:pt>
                <c:pt idx="535">
                  <c:v>82</c:v>
                </c:pt>
                <c:pt idx="536">
                  <c:v>81.8</c:v>
                </c:pt>
                <c:pt idx="537">
                  <c:v>82.1</c:v>
                </c:pt>
                <c:pt idx="538">
                  <c:v>83.1</c:v>
                </c:pt>
                <c:pt idx="539">
                  <c:v>84.7</c:v>
                </c:pt>
                <c:pt idx="540">
                  <c:v>84.5</c:v>
                </c:pt>
                <c:pt idx="541">
                  <c:v>83.9</c:v>
                </c:pt>
                <c:pt idx="542">
                  <c:v>81.3</c:v>
                </c:pt>
                <c:pt idx="543">
                  <c:v>82.8</c:v>
                </c:pt>
                <c:pt idx="544">
                  <c:v>81.7</c:v>
                </c:pt>
                <c:pt idx="545">
                  <c:v>81.400000000000006</c:v>
                </c:pt>
                <c:pt idx="546">
                  <c:v>79.3</c:v>
                </c:pt>
                <c:pt idx="547">
                  <c:v>78.400000000000006</c:v>
                </c:pt>
                <c:pt idx="548">
                  <c:v>77.400000000000006</c:v>
                </c:pt>
                <c:pt idx="549">
                  <c:v>81.7</c:v>
                </c:pt>
                <c:pt idx="550">
                  <c:v>76.400000000000006</c:v>
                </c:pt>
                <c:pt idx="551">
                  <c:v>77.5</c:v>
                </c:pt>
                <c:pt idx="552">
                  <c:v>81.5</c:v>
                </c:pt>
                <c:pt idx="553">
                  <c:v>78.8</c:v>
                </c:pt>
                <c:pt idx="554">
                  <c:v>78.599999999999994</c:v>
                </c:pt>
                <c:pt idx="555">
                  <c:v>79</c:v>
                </c:pt>
                <c:pt idx="556">
                  <c:v>80.2</c:v>
                </c:pt>
                <c:pt idx="557">
                  <c:v>80.8</c:v>
                </c:pt>
                <c:pt idx="558">
                  <c:v>75.8</c:v>
                </c:pt>
                <c:pt idx="559">
                  <c:v>72.5</c:v>
                </c:pt>
                <c:pt idx="560">
                  <c:v>71.3</c:v>
                </c:pt>
                <c:pt idx="561">
                  <c:v>71.400000000000006</c:v>
                </c:pt>
                <c:pt idx="562">
                  <c:v>73.099999999999994</c:v>
                </c:pt>
                <c:pt idx="563">
                  <c:v>77.099999999999994</c:v>
                </c:pt>
                <c:pt idx="564">
                  <c:v>77.3</c:v>
                </c:pt>
                <c:pt idx="565">
                  <c:v>74.5</c:v>
                </c:pt>
                <c:pt idx="566">
                  <c:v>77.3</c:v>
                </c:pt>
                <c:pt idx="567">
                  <c:v>79.400000000000006</c:v>
                </c:pt>
                <c:pt idx="568">
                  <c:v>77.8</c:v>
                </c:pt>
                <c:pt idx="569">
                  <c:v>77.3</c:v>
                </c:pt>
                <c:pt idx="570">
                  <c:v>76.5</c:v>
                </c:pt>
                <c:pt idx="571">
                  <c:v>76.2</c:v>
                </c:pt>
                <c:pt idx="572">
                  <c:v>77.5</c:v>
                </c:pt>
                <c:pt idx="573">
                  <c:v>78</c:v>
                </c:pt>
                <c:pt idx="574">
                  <c:v>78.2</c:v>
                </c:pt>
                <c:pt idx="575">
                  <c:v>77.5</c:v>
                </c:pt>
                <c:pt idx="576">
                  <c:v>77.5</c:v>
                </c:pt>
                <c:pt idx="577">
                  <c:v>79.2</c:v>
                </c:pt>
                <c:pt idx="578">
                  <c:v>79.8</c:v>
                </c:pt>
                <c:pt idx="579">
                  <c:v>79.8</c:v>
                </c:pt>
                <c:pt idx="580">
                  <c:v>79.8</c:v>
                </c:pt>
                <c:pt idx="581">
                  <c:v>79.900000000000006</c:v>
                </c:pt>
                <c:pt idx="582">
                  <c:v>71.8</c:v>
                </c:pt>
                <c:pt idx="583">
                  <c:v>67.7</c:v>
                </c:pt>
                <c:pt idx="584">
                  <c:v>67.3</c:v>
                </c:pt>
                <c:pt idx="585">
                  <c:v>71.3</c:v>
                </c:pt>
                <c:pt idx="586">
                  <c:v>78.099999999999994</c:v>
                </c:pt>
                <c:pt idx="587">
                  <c:v>77.400000000000006</c:v>
                </c:pt>
                <c:pt idx="588">
                  <c:v>76.900000000000006</c:v>
                </c:pt>
                <c:pt idx="589">
                  <c:v>76.8</c:v>
                </c:pt>
                <c:pt idx="590">
                  <c:v>77.8</c:v>
                </c:pt>
                <c:pt idx="591">
                  <c:v>77.7</c:v>
                </c:pt>
                <c:pt idx="592">
                  <c:v>74.3</c:v>
                </c:pt>
                <c:pt idx="593">
                  <c:v>76</c:v>
                </c:pt>
                <c:pt idx="594">
                  <c:v>66.900000000000006</c:v>
                </c:pt>
                <c:pt idx="595">
                  <c:v>62.1</c:v>
                </c:pt>
                <c:pt idx="596">
                  <c:v>58.9</c:v>
                </c:pt>
                <c:pt idx="597">
                  <c:v>62.9</c:v>
                </c:pt>
                <c:pt idx="598">
                  <c:v>56.6</c:v>
                </c:pt>
                <c:pt idx="599">
                  <c:v>56.3</c:v>
                </c:pt>
                <c:pt idx="600">
                  <c:v>48.4</c:v>
                </c:pt>
                <c:pt idx="601">
                  <c:v>49</c:v>
                </c:pt>
                <c:pt idx="602">
                  <c:v>47.4</c:v>
                </c:pt>
                <c:pt idx="603">
                  <c:v>45.5</c:v>
                </c:pt>
                <c:pt idx="604">
                  <c:v>45.2</c:v>
                </c:pt>
                <c:pt idx="605">
                  <c:v>47.5</c:v>
                </c:pt>
                <c:pt idx="606">
                  <c:v>52.6</c:v>
                </c:pt>
                <c:pt idx="607">
                  <c:v>52.8</c:v>
                </c:pt>
                <c:pt idx="608">
                  <c:v>62.3</c:v>
                </c:pt>
                <c:pt idx="609">
                  <c:v>49.4</c:v>
                </c:pt>
                <c:pt idx="610">
                  <c:v>46.1</c:v>
                </c:pt>
                <c:pt idx="611">
                  <c:v>53</c:v>
                </c:pt>
                <c:pt idx="612">
                  <c:v>55.4</c:v>
                </c:pt>
                <c:pt idx="613">
                  <c:v>67.599999999999994</c:v>
                </c:pt>
                <c:pt idx="614">
                  <c:v>69.2</c:v>
                </c:pt>
                <c:pt idx="615">
                  <c:v>55</c:v>
                </c:pt>
                <c:pt idx="616">
                  <c:v>44.6</c:v>
                </c:pt>
                <c:pt idx="617">
                  <c:v>50.9</c:v>
                </c:pt>
                <c:pt idx="618">
                  <c:v>63.9</c:v>
                </c:pt>
                <c:pt idx="619">
                  <c:v>54</c:v>
                </c:pt>
                <c:pt idx="620">
                  <c:v>47</c:v>
                </c:pt>
                <c:pt idx="621">
                  <c:v>57.3</c:v>
                </c:pt>
                <c:pt idx="622">
                  <c:v>58.2</c:v>
                </c:pt>
                <c:pt idx="623">
                  <c:v>42.1</c:v>
                </c:pt>
                <c:pt idx="624">
                  <c:v>39.4</c:v>
                </c:pt>
                <c:pt idx="625">
                  <c:v>50.7</c:v>
                </c:pt>
                <c:pt idx="626">
                  <c:v>42.3</c:v>
                </c:pt>
                <c:pt idx="627">
                  <c:v>54.6</c:v>
                </c:pt>
                <c:pt idx="628">
                  <c:v>57.9</c:v>
                </c:pt>
                <c:pt idx="629">
                  <c:v>56</c:v>
                </c:pt>
                <c:pt idx="630">
                  <c:v>59.1</c:v>
                </c:pt>
                <c:pt idx="631">
                  <c:v>66.7</c:v>
                </c:pt>
                <c:pt idx="632">
                  <c:v>65.3</c:v>
                </c:pt>
                <c:pt idx="633">
                  <c:v>62.7</c:v>
                </c:pt>
                <c:pt idx="634">
                  <c:v>44.8</c:v>
                </c:pt>
                <c:pt idx="635">
                  <c:v>48.5</c:v>
                </c:pt>
                <c:pt idx="636">
                  <c:v>63.5</c:v>
                </c:pt>
                <c:pt idx="637">
                  <c:v>74.7</c:v>
                </c:pt>
                <c:pt idx="638">
                  <c:v>59.6</c:v>
                </c:pt>
                <c:pt idx="639">
                  <c:v>43.3</c:v>
                </c:pt>
                <c:pt idx="640">
                  <c:v>49.2</c:v>
                </c:pt>
                <c:pt idx="641">
                  <c:v>62.7</c:v>
                </c:pt>
                <c:pt idx="642">
                  <c:v>69.8</c:v>
                </c:pt>
                <c:pt idx="643">
                  <c:v>70.900000000000006</c:v>
                </c:pt>
                <c:pt idx="644">
                  <c:v>68.7</c:v>
                </c:pt>
                <c:pt idx="645">
                  <c:v>60.9</c:v>
                </c:pt>
                <c:pt idx="646">
                  <c:v>42.6</c:v>
                </c:pt>
                <c:pt idx="647">
                  <c:v>41.3</c:v>
                </c:pt>
                <c:pt idx="648">
                  <c:v>45</c:v>
                </c:pt>
                <c:pt idx="649">
                  <c:v>45.6</c:v>
                </c:pt>
                <c:pt idx="650">
                  <c:v>53.6</c:v>
                </c:pt>
                <c:pt idx="651">
                  <c:v>66.3</c:v>
                </c:pt>
                <c:pt idx="652">
                  <c:v>69.3</c:v>
                </c:pt>
                <c:pt idx="653">
                  <c:v>70</c:v>
                </c:pt>
                <c:pt idx="654">
                  <c:v>72.400000000000006</c:v>
                </c:pt>
                <c:pt idx="655">
                  <c:v>71.5</c:v>
                </c:pt>
                <c:pt idx="656">
                  <c:v>72.3</c:v>
                </c:pt>
                <c:pt idx="657">
                  <c:v>65.099999999999994</c:v>
                </c:pt>
                <c:pt idx="658">
                  <c:v>72</c:v>
                </c:pt>
                <c:pt idx="659">
                  <c:v>73.7</c:v>
                </c:pt>
                <c:pt idx="660">
                  <c:v>36.299999999999997</c:v>
                </c:pt>
                <c:pt idx="661">
                  <c:v>32.9</c:v>
                </c:pt>
                <c:pt idx="662">
                  <c:v>40.5</c:v>
                </c:pt>
                <c:pt idx="663">
                  <c:v>52.9</c:v>
                </c:pt>
                <c:pt idx="664">
                  <c:v>41.7</c:v>
                </c:pt>
                <c:pt idx="665">
                  <c:v>34.6</c:v>
                </c:pt>
                <c:pt idx="666">
                  <c:v>54.3</c:v>
                </c:pt>
                <c:pt idx="667">
                  <c:v>64.3</c:v>
                </c:pt>
                <c:pt idx="668">
                  <c:v>41.9</c:v>
                </c:pt>
                <c:pt idx="669">
                  <c:v>43.3</c:v>
                </c:pt>
                <c:pt idx="670">
                  <c:v>47.7</c:v>
                </c:pt>
                <c:pt idx="671">
                  <c:v>54.1</c:v>
                </c:pt>
                <c:pt idx="672">
                  <c:v>53.4</c:v>
                </c:pt>
                <c:pt idx="673">
                  <c:v>44.1</c:v>
                </c:pt>
                <c:pt idx="674">
                  <c:v>39.700000000000003</c:v>
                </c:pt>
                <c:pt idx="675">
                  <c:v>44.3</c:v>
                </c:pt>
                <c:pt idx="676">
                  <c:v>50.1</c:v>
                </c:pt>
                <c:pt idx="677">
                  <c:v>60.1</c:v>
                </c:pt>
                <c:pt idx="678">
                  <c:v>36.1</c:v>
                </c:pt>
                <c:pt idx="679">
                  <c:v>29.5</c:v>
                </c:pt>
                <c:pt idx="680">
                  <c:v>30.1</c:v>
                </c:pt>
                <c:pt idx="681">
                  <c:v>41</c:v>
                </c:pt>
                <c:pt idx="682">
                  <c:v>46.8</c:v>
                </c:pt>
                <c:pt idx="683">
                  <c:v>46.7</c:v>
                </c:pt>
                <c:pt idx="684">
                  <c:v>35.5</c:v>
                </c:pt>
                <c:pt idx="685">
                  <c:v>41.8</c:v>
                </c:pt>
                <c:pt idx="686">
                  <c:v>46.2</c:v>
                </c:pt>
                <c:pt idx="687">
                  <c:v>39.799999999999997</c:v>
                </c:pt>
                <c:pt idx="688">
                  <c:v>51.4</c:v>
                </c:pt>
                <c:pt idx="689">
                  <c:v>51.7</c:v>
                </c:pt>
                <c:pt idx="690">
                  <c:v>58.5</c:v>
                </c:pt>
                <c:pt idx="691">
                  <c:v>60.4</c:v>
                </c:pt>
                <c:pt idx="692">
                  <c:v>36.299999999999997</c:v>
                </c:pt>
                <c:pt idx="693">
                  <c:v>31.2</c:v>
                </c:pt>
                <c:pt idx="694">
                  <c:v>34.4</c:v>
                </c:pt>
                <c:pt idx="695">
                  <c:v>38.799999999999997</c:v>
                </c:pt>
                <c:pt idx="696">
                  <c:v>43.7</c:v>
                </c:pt>
                <c:pt idx="697">
                  <c:v>43.5</c:v>
                </c:pt>
                <c:pt idx="698">
                  <c:v>51.6</c:v>
                </c:pt>
                <c:pt idx="699">
                  <c:v>52.5</c:v>
                </c:pt>
                <c:pt idx="700">
                  <c:v>57.4</c:v>
                </c:pt>
                <c:pt idx="701">
                  <c:v>45</c:v>
                </c:pt>
                <c:pt idx="702">
                  <c:v>40.5</c:v>
                </c:pt>
                <c:pt idx="703">
                  <c:v>50.6</c:v>
                </c:pt>
                <c:pt idx="704">
                  <c:v>55</c:v>
                </c:pt>
                <c:pt idx="705">
                  <c:v>66.2</c:v>
                </c:pt>
                <c:pt idx="706">
                  <c:v>66.5</c:v>
                </c:pt>
                <c:pt idx="707">
                  <c:v>41.5</c:v>
                </c:pt>
                <c:pt idx="708">
                  <c:v>42.6</c:v>
                </c:pt>
                <c:pt idx="709">
                  <c:v>52.3</c:v>
                </c:pt>
                <c:pt idx="710">
                  <c:v>66.7</c:v>
                </c:pt>
                <c:pt idx="711">
                  <c:v>71.099999999999994</c:v>
                </c:pt>
                <c:pt idx="712">
                  <c:v>43.2</c:v>
                </c:pt>
                <c:pt idx="713">
                  <c:v>41</c:v>
                </c:pt>
                <c:pt idx="714">
                  <c:v>38.200000000000003</c:v>
                </c:pt>
                <c:pt idx="715">
                  <c:v>36.4</c:v>
                </c:pt>
                <c:pt idx="716">
                  <c:v>39.5</c:v>
                </c:pt>
                <c:pt idx="717">
                  <c:v>38.5</c:v>
                </c:pt>
                <c:pt idx="718">
                  <c:v>51.9</c:v>
                </c:pt>
                <c:pt idx="719">
                  <c:v>55.9</c:v>
                </c:pt>
                <c:pt idx="720">
                  <c:v>60.6</c:v>
                </c:pt>
                <c:pt idx="721">
                  <c:v>60.8</c:v>
                </c:pt>
                <c:pt idx="722">
                  <c:v>69.400000000000006</c:v>
                </c:pt>
                <c:pt idx="723">
                  <c:v>74.8</c:v>
                </c:pt>
                <c:pt idx="724">
                  <c:v>56.2</c:v>
                </c:pt>
                <c:pt idx="725">
                  <c:v>43.3</c:v>
                </c:pt>
                <c:pt idx="726">
                  <c:v>44.9</c:v>
                </c:pt>
                <c:pt idx="727">
                  <c:v>45.2</c:v>
                </c:pt>
                <c:pt idx="728">
                  <c:v>45.4</c:v>
                </c:pt>
                <c:pt idx="729">
                  <c:v>37.799999999999997</c:v>
                </c:pt>
                <c:pt idx="730">
                  <c:v>32.5</c:v>
                </c:pt>
                <c:pt idx="731">
                  <c:v>52.6</c:v>
                </c:pt>
                <c:pt idx="732">
                  <c:v>58.1</c:v>
                </c:pt>
                <c:pt idx="733">
                  <c:v>60.1</c:v>
                </c:pt>
                <c:pt idx="734">
                  <c:v>65.7</c:v>
                </c:pt>
                <c:pt idx="735">
                  <c:v>61.7</c:v>
                </c:pt>
                <c:pt idx="736">
                  <c:v>56.3</c:v>
                </c:pt>
                <c:pt idx="737">
                  <c:v>59.7</c:v>
                </c:pt>
                <c:pt idx="738">
                  <c:v>65.099999999999994</c:v>
                </c:pt>
                <c:pt idx="739">
                  <c:v>59.4</c:v>
                </c:pt>
                <c:pt idx="740">
                  <c:v>54.9</c:v>
                </c:pt>
                <c:pt idx="741">
                  <c:v>54.1</c:v>
                </c:pt>
                <c:pt idx="742">
                  <c:v>57.5</c:v>
                </c:pt>
                <c:pt idx="743">
                  <c:v>60.4</c:v>
                </c:pt>
                <c:pt idx="744">
                  <c:v>65.3</c:v>
                </c:pt>
                <c:pt idx="745">
                  <c:v>65.7</c:v>
                </c:pt>
                <c:pt idx="746">
                  <c:v>72.400000000000006</c:v>
                </c:pt>
                <c:pt idx="747">
                  <c:v>67.099999999999994</c:v>
                </c:pt>
                <c:pt idx="748">
                  <c:v>56.4</c:v>
                </c:pt>
                <c:pt idx="749">
                  <c:v>53.1</c:v>
                </c:pt>
                <c:pt idx="750">
                  <c:v>62.2</c:v>
                </c:pt>
                <c:pt idx="751">
                  <c:v>65.400000000000006</c:v>
                </c:pt>
                <c:pt idx="752">
                  <c:v>69.5</c:v>
                </c:pt>
                <c:pt idx="753">
                  <c:v>70.3</c:v>
                </c:pt>
                <c:pt idx="754">
                  <c:v>68</c:v>
                </c:pt>
                <c:pt idx="755">
                  <c:v>57.6</c:v>
                </c:pt>
                <c:pt idx="756">
                  <c:v>55.8</c:v>
                </c:pt>
                <c:pt idx="757">
                  <c:v>57.8</c:v>
                </c:pt>
                <c:pt idx="758">
                  <c:v>69.5</c:v>
                </c:pt>
                <c:pt idx="759">
                  <c:v>70.400000000000006</c:v>
                </c:pt>
                <c:pt idx="760">
                  <c:v>72.2</c:v>
                </c:pt>
                <c:pt idx="761">
                  <c:v>68.5</c:v>
                </c:pt>
                <c:pt idx="762">
                  <c:v>60.7</c:v>
                </c:pt>
                <c:pt idx="763">
                  <c:v>68.099999999999994</c:v>
                </c:pt>
                <c:pt idx="764">
                  <c:v>72.099999999999994</c:v>
                </c:pt>
                <c:pt idx="765">
                  <c:v>69.5</c:v>
                </c:pt>
                <c:pt idx="766">
                  <c:v>57.3</c:v>
                </c:pt>
                <c:pt idx="767">
                  <c:v>56.1</c:v>
                </c:pt>
                <c:pt idx="768">
                  <c:v>66.3</c:v>
                </c:pt>
                <c:pt idx="769">
                  <c:v>72.5</c:v>
                </c:pt>
                <c:pt idx="770">
                  <c:v>74.2</c:v>
                </c:pt>
                <c:pt idx="771">
                  <c:v>73.099999999999994</c:v>
                </c:pt>
                <c:pt idx="772">
                  <c:v>75</c:v>
                </c:pt>
                <c:pt idx="773">
                  <c:v>67.900000000000006</c:v>
                </c:pt>
                <c:pt idx="774">
                  <c:v>63.4</c:v>
                </c:pt>
                <c:pt idx="775">
                  <c:v>60.3</c:v>
                </c:pt>
                <c:pt idx="776">
                  <c:v>65.599999999999994</c:v>
                </c:pt>
                <c:pt idx="777">
                  <c:v>71</c:v>
                </c:pt>
                <c:pt idx="778">
                  <c:v>75.599999999999994</c:v>
                </c:pt>
                <c:pt idx="779">
                  <c:v>71.2</c:v>
                </c:pt>
                <c:pt idx="780">
                  <c:v>75.5</c:v>
                </c:pt>
                <c:pt idx="781">
                  <c:v>73.8</c:v>
                </c:pt>
                <c:pt idx="782">
                  <c:v>76.900000000000006</c:v>
                </c:pt>
                <c:pt idx="783">
                  <c:v>72.3</c:v>
                </c:pt>
                <c:pt idx="784">
                  <c:v>69.599999999999994</c:v>
                </c:pt>
                <c:pt idx="785">
                  <c:v>70.2</c:v>
                </c:pt>
                <c:pt idx="786">
                  <c:v>75</c:v>
                </c:pt>
                <c:pt idx="787">
                  <c:v>81.3</c:v>
                </c:pt>
                <c:pt idx="788">
                  <c:v>81.599999999999994</c:v>
                </c:pt>
                <c:pt idx="789">
                  <c:v>79.099999999999994</c:v>
                </c:pt>
                <c:pt idx="790">
                  <c:v>80.7</c:v>
                </c:pt>
                <c:pt idx="791">
                  <c:v>79.400000000000006</c:v>
                </c:pt>
                <c:pt idx="792">
                  <c:v>76</c:v>
                </c:pt>
                <c:pt idx="793">
                  <c:v>77.599999999999994</c:v>
                </c:pt>
                <c:pt idx="794">
                  <c:v>76.8</c:v>
                </c:pt>
                <c:pt idx="795">
                  <c:v>78.3</c:v>
                </c:pt>
                <c:pt idx="796">
                  <c:v>80</c:v>
                </c:pt>
                <c:pt idx="797">
                  <c:v>80.8</c:v>
                </c:pt>
                <c:pt idx="798">
                  <c:v>82.4</c:v>
                </c:pt>
                <c:pt idx="799">
                  <c:v>84.2</c:v>
                </c:pt>
                <c:pt idx="800">
                  <c:v>71.400000000000006</c:v>
                </c:pt>
                <c:pt idx="801">
                  <c:v>59</c:v>
                </c:pt>
                <c:pt idx="802">
                  <c:v>45.6</c:v>
                </c:pt>
                <c:pt idx="803">
                  <c:v>48.4</c:v>
                </c:pt>
                <c:pt idx="804">
                  <c:v>29</c:v>
                </c:pt>
                <c:pt idx="805">
                  <c:v>51.7</c:v>
                </c:pt>
                <c:pt idx="806">
                  <c:v>69.400000000000006</c:v>
                </c:pt>
                <c:pt idx="807">
                  <c:v>76.5</c:v>
                </c:pt>
                <c:pt idx="808">
                  <c:v>80.400000000000006</c:v>
                </c:pt>
                <c:pt idx="809">
                  <c:v>80.099999999999994</c:v>
                </c:pt>
                <c:pt idx="810">
                  <c:v>80.400000000000006</c:v>
                </c:pt>
                <c:pt idx="811">
                  <c:v>77.8</c:v>
                </c:pt>
                <c:pt idx="812">
                  <c:v>76.5</c:v>
                </c:pt>
                <c:pt idx="813">
                  <c:v>77.900000000000006</c:v>
                </c:pt>
                <c:pt idx="814">
                  <c:v>79</c:v>
                </c:pt>
                <c:pt idx="815">
                  <c:v>82.2</c:v>
                </c:pt>
                <c:pt idx="816">
                  <c:v>83</c:v>
                </c:pt>
                <c:pt idx="817">
                  <c:v>80.8</c:v>
                </c:pt>
                <c:pt idx="818">
                  <c:v>78.8</c:v>
                </c:pt>
                <c:pt idx="819">
                  <c:v>71.3</c:v>
                </c:pt>
                <c:pt idx="820">
                  <c:v>62.7</c:v>
                </c:pt>
                <c:pt idx="821">
                  <c:v>82.9</c:v>
                </c:pt>
                <c:pt idx="822">
                  <c:v>85.2</c:v>
                </c:pt>
                <c:pt idx="823">
                  <c:v>84.8</c:v>
                </c:pt>
                <c:pt idx="824">
                  <c:v>85.4</c:v>
                </c:pt>
                <c:pt idx="825">
                  <c:v>86</c:v>
                </c:pt>
                <c:pt idx="826">
                  <c:v>85</c:v>
                </c:pt>
                <c:pt idx="827">
                  <c:v>87.2</c:v>
                </c:pt>
                <c:pt idx="828">
                  <c:v>82.4</c:v>
                </c:pt>
                <c:pt idx="829">
                  <c:v>83</c:v>
                </c:pt>
                <c:pt idx="830">
                  <c:v>86</c:v>
                </c:pt>
                <c:pt idx="831">
                  <c:v>86.6</c:v>
                </c:pt>
                <c:pt idx="832">
                  <c:v>87.1</c:v>
                </c:pt>
                <c:pt idx="833">
                  <c:v>88.1</c:v>
                </c:pt>
                <c:pt idx="834">
                  <c:v>89</c:v>
                </c:pt>
                <c:pt idx="835">
                  <c:v>81.900000000000006</c:v>
                </c:pt>
                <c:pt idx="836">
                  <c:v>78.5</c:v>
                </c:pt>
                <c:pt idx="837">
                  <c:v>79.5</c:v>
                </c:pt>
                <c:pt idx="838">
                  <c:v>80.3</c:v>
                </c:pt>
                <c:pt idx="839">
                  <c:v>79.5</c:v>
                </c:pt>
                <c:pt idx="840">
                  <c:v>79</c:v>
                </c:pt>
                <c:pt idx="841">
                  <c:v>78</c:v>
                </c:pt>
                <c:pt idx="842">
                  <c:v>81.3</c:v>
                </c:pt>
                <c:pt idx="843">
                  <c:v>86.3</c:v>
                </c:pt>
                <c:pt idx="844">
                  <c:v>86.9</c:v>
                </c:pt>
                <c:pt idx="845">
                  <c:v>82</c:v>
                </c:pt>
                <c:pt idx="846">
                  <c:v>85.3</c:v>
                </c:pt>
                <c:pt idx="847">
                  <c:v>87.8</c:v>
                </c:pt>
                <c:pt idx="848">
                  <c:v>89.9</c:v>
                </c:pt>
                <c:pt idx="849">
                  <c:v>81.3</c:v>
                </c:pt>
                <c:pt idx="850">
                  <c:v>82.8</c:v>
                </c:pt>
                <c:pt idx="851">
                  <c:v>84.2</c:v>
                </c:pt>
                <c:pt idx="852">
                  <c:v>85.7</c:v>
                </c:pt>
                <c:pt idx="853">
                  <c:v>82.3</c:v>
                </c:pt>
                <c:pt idx="854">
                  <c:v>84.8</c:v>
                </c:pt>
                <c:pt idx="855">
                  <c:v>85.9</c:v>
                </c:pt>
                <c:pt idx="856">
                  <c:v>87.7</c:v>
                </c:pt>
                <c:pt idx="857">
                  <c:v>88.9</c:v>
                </c:pt>
                <c:pt idx="858">
                  <c:v>89.2</c:v>
                </c:pt>
                <c:pt idx="859">
                  <c:v>89.6</c:v>
                </c:pt>
                <c:pt idx="860">
                  <c:v>89.6</c:v>
                </c:pt>
                <c:pt idx="861">
                  <c:v>82.3</c:v>
                </c:pt>
                <c:pt idx="862">
                  <c:v>80.7</c:v>
                </c:pt>
                <c:pt idx="863">
                  <c:v>86.1</c:v>
                </c:pt>
                <c:pt idx="864">
                  <c:v>86.8</c:v>
                </c:pt>
                <c:pt idx="865">
                  <c:v>85.5</c:v>
                </c:pt>
                <c:pt idx="866">
                  <c:v>84.9</c:v>
                </c:pt>
                <c:pt idx="867">
                  <c:v>85.9</c:v>
                </c:pt>
                <c:pt idx="868">
                  <c:v>82</c:v>
                </c:pt>
                <c:pt idx="869">
                  <c:v>82.2</c:v>
                </c:pt>
                <c:pt idx="870">
                  <c:v>82.9</c:v>
                </c:pt>
              </c:numCache>
            </c:numRef>
          </c:xVal>
          <c:yVal>
            <c:numRef>
              <c:f>Weather!$Q$10:$Q$880</c:f>
              <c:numCache>
                <c:formatCode>General</c:formatCode>
                <c:ptCount val="871"/>
                <c:pt idx="0">
                  <c:v>260</c:v>
                </c:pt>
                <c:pt idx="1">
                  <c:v>213</c:v>
                </c:pt>
                <c:pt idx="2">
                  <c:v>136</c:v>
                </c:pt>
                <c:pt idx="3">
                  <c:v>237</c:v>
                </c:pt>
                <c:pt idx="4">
                  <c:v>207</c:v>
                </c:pt>
                <c:pt idx="5">
                  <c:v>203</c:v>
                </c:pt>
                <c:pt idx="6">
                  <c:v>178</c:v>
                </c:pt>
                <c:pt idx="7">
                  <c:v>169</c:v>
                </c:pt>
                <c:pt idx="8">
                  <c:v>124</c:v>
                </c:pt>
                <c:pt idx="9">
                  <c:v>135</c:v>
                </c:pt>
                <c:pt idx="10">
                  <c:v>118</c:v>
                </c:pt>
                <c:pt idx="11">
                  <c:v>136</c:v>
                </c:pt>
                <c:pt idx="12">
                  <c:v>136</c:v>
                </c:pt>
                <c:pt idx="13">
                  <c:v>127</c:v>
                </c:pt>
                <c:pt idx="14">
                  <c:v>160</c:v>
                </c:pt>
                <c:pt idx="15">
                  <c:v>179</c:v>
                </c:pt>
                <c:pt idx="16">
                  <c:v>167</c:v>
                </c:pt>
                <c:pt idx="17">
                  <c:v>114</c:v>
                </c:pt>
                <c:pt idx="18">
                  <c:v>111</c:v>
                </c:pt>
                <c:pt idx="19">
                  <c:v>129</c:v>
                </c:pt>
                <c:pt idx="20">
                  <c:v>109</c:v>
                </c:pt>
                <c:pt idx="21">
                  <c:v>124</c:v>
                </c:pt>
                <c:pt idx="22">
                  <c:v>110</c:v>
                </c:pt>
                <c:pt idx="23">
                  <c:v>161</c:v>
                </c:pt>
                <c:pt idx="24">
                  <c:v>128</c:v>
                </c:pt>
                <c:pt idx="25">
                  <c:v>126</c:v>
                </c:pt>
                <c:pt idx="26">
                  <c:v>126</c:v>
                </c:pt>
                <c:pt idx="27">
                  <c:v>127</c:v>
                </c:pt>
                <c:pt idx="28">
                  <c:v>159</c:v>
                </c:pt>
                <c:pt idx="29">
                  <c:v>175</c:v>
                </c:pt>
                <c:pt idx="30">
                  <c:v>50</c:v>
                </c:pt>
                <c:pt idx="31">
                  <c:v>157</c:v>
                </c:pt>
                <c:pt idx="32">
                  <c:v>148</c:v>
                </c:pt>
                <c:pt idx="33">
                  <c:v>155</c:v>
                </c:pt>
                <c:pt idx="34">
                  <c:v>144</c:v>
                </c:pt>
                <c:pt idx="35">
                  <c:v>147</c:v>
                </c:pt>
                <c:pt idx="36">
                  <c:v>67</c:v>
                </c:pt>
                <c:pt idx="37">
                  <c:v>113</c:v>
                </c:pt>
                <c:pt idx="38">
                  <c:v>160</c:v>
                </c:pt>
                <c:pt idx="39">
                  <c:v>135</c:v>
                </c:pt>
                <c:pt idx="40">
                  <c:v>119</c:v>
                </c:pt>
                <c:pt idx="41">
                  <c:v>71</c:v>
                </c:pt>
                <c:pt idx="42">
                  <c:v>145</c:v>
                </c:pt>
                <c:pt idx="43">
                  <c:v>173</c:v>
                </c:pt>
                <c:pt idx="44">
                  <c:v>146</c:v>
                </c:pt>
                <c:pt idx="45">
                  <c:v>126</c:v>
                </c:pt>
                <c:pt idx="46">
                  <c:v>160</c:v>
                </c:pt>
                <c:pt idx="47">
                  <c:v>109</c:v>
                </c:pt>
                <c:pt idx="48">
                  <c:v>149</c:v>
                </c:pt>
                <c:pt idx="49">
                  <c:v>167</c:v>
                </c:pt>
                <c:pt idx="50">
                  <c:v>186</c:v>
                </c:pt>
                <c:pt idx="51">
                  <c:v>150</c:v>
                </c:pt>
                <c:pt idx="52">
                  <c:v>147</c:v>
                </c:pt>
                <c:pt idx="53">
                  <c:v>151</c:v>
                </c:pt>
                <c:pt idx="54">
                  <c:v>138</c:v>
                </c:pt>
                <c:pt idx="55">
                  <c:v>147</c:v>
                </c:pt>
                <c:pt idx="56">
                  <c:v>105</c:v>
                </c:pt>
                <c:pt idx="57">
                  <c:v>143</c:v>
                </c:pt>
                <c:pt idx="58">
                  <c:v>142</c:v>
                </c:pt>
                <c:pt idx="59">
                  <c:v>145</c:v>
                </c:pt>
                <c:pt idx="60">
                  <c:v>161</c:v>
                </c:pt>
                <c:pt idx="61">
                  <c:v>142</c:v>
                </c:pt>
                <c:pt idx="62">
                  <c:v>90</c:v>
                </c:pt>
                <c:pt idx="63">
                  <c:v>132</c:v>
                </c:pt>
                <c:pt idx="64">
                  <c:v>125</c:v>
                </c:pt>
                <c:pt idx="65">
                  <c:v>141</c:v>
                </c:pt>
                <c:pt idx="66">
                  <c:v>170</c:v>
                </c:pt>
                <c:pt idx="67">
                  <c:v>153</c:v>
                </c:pt>
                <c:pt idx="68">
                  <c:v>137</c:v>
                </c:pt>
                <c:pt idx="69">
                  <c:v>152</c:v>
                </c:pt>
                <c:pt idx="70">
                  <c:v>129</c:v>
                </c:pt>
                <c:pt idx="71">
                  <c:v>170</c:v>
                </c:pt>
                <c:pt idx="72">
                  <c:v>154</c:v>
                </c:pt>
                <c:pt idx="73">
                  <c:v>115</c:v>
                </c:pt>
                <c:pt idx="74">
                  <c:v>121</c:v>
                </c:pt>
                <c:pt idx="75">
                  <c:v>139</c:v>
                </c:pt>
                <c:pt idx="76">
                  <c:v>158</c:v>
                </c:pt>
                <c:pt idx="77">
                  <c:v>129</c:v>
                </c:pt>
                <c:pt idx="78">
                  <c:v>193</c:v>
                </c:pt>
                <c:pt idx="79">
                  <c:v>170</c:v>
                </c:pt>
                <c:pt idx="80">
                  <c:v>141</c:v>
                </c:pt>
                <c:pt idx="81">
                  <c:v>182</c:v>
                </c:pt>
                <c:pt idx="82">
                  <c:v>157</c:v>
                </c:pt>
                <c:pt idx="83">
                  <c:v>171</c:v>
                </c:pt>
                <c:pt idx="84">
                  <c:v>217</c:v>
                </c:pt>
                <c:pt idx="85">
                  <c:v>73</c:v>
                </c:pt>
                <c:pt idx="86">
                  <c:v>22</c:v>
                </c:pt>
                <c:pt idx="87">
                  <c:v>50</c:v>
                </c:pt>
                <c:pt idx="88">
                  <c:v>123</c:v>
                </c:pt>
                <c:pt idx="89">
                  <c:v>138</c:v>
                </c:pt>
                <c:pt idx="90">
                  <c:v>178</c:v>
                </c:pt>
                <c:pt idx="91">
                  <c:v>195</c:v>
                </c:pt>
                <c:pt idx="92">
                  <c:v>182</c:v>
                </c:pt>
                <c:pt idx="93">
                  <c:v>156</c:v>
                </c:pt>
                <c:pt idx="94">
                  <c:v>168</c:v>
                </c:pt>
                <c:pt idx="95">
                  <c:v>149</c:v>
                </c:pt>
                <c:pt idx="96">
                  <c:v>176</c:v>
                </c:pt>
                <c:pt idx="97">
                  <c:v>153</c:v>
                </c:pt>
                <c:pt idx="98">
                  <c:v>161</c:v>
                </c:pt>
                <c:pt idx="99">
                  <c:v>169</c:v>
                </c:pt>
                <c:pt idx="100">
                  <c:v>124</c:v>
                </c:pt>
                <c:pt idx="101">
                  <c:v>91</c:v>
                </c:pt>
                <c:pt idx="102">
                  <c:v>123</c:v>
                </c:pt>
                <c:pt idx="103">
                  <c:v>63</c:v>
                </c:pt>
                <c:pt idx="104">
                  <c:v>106</c:v>
                </c:pt>
                <c:pt idx="105">
                  <c:v>164</c:v>
                </c:pt>
                <c:pt idx="106">
                  <c:v>150</c:v>
                </c:pt>
                <c:pt idx="107">
                  <c:v>142</c:v>
                </c:pt>
                <c:pt idx="108">
                  <c:v>161</c:v>
                </c:pt>
                <c:pt idx="109">
                  <c:v>145</c:v>
                </c:pt>
                <c:pt idx="110">
                  <c:v>158</c:v>
                </c:pt>
                <c:pt idx="111">
                  <c:v>113</c:v>
                </c:pt>
                <c:pt idx="112">
                  <c:v>148</c:v>
                </c:pt>
                <c:pt idx="113">
                  <c:v>125</c:v>
                </c:pt>
                <c:pt idx="114">
                  <c:v>124</c:v>
                </c:pt>
                <c:pt idx="115">
                  <c:v>84</c:v>
                </c:pt>
                <c:pt idx="116">
                  <c:v>153</c:v>
                </c:pt>
                <c:pt idx="117">
                  <c:v>155</c:v>
                </c:pt>
                <c:pt idx="118">
                  <c:v>153</c:v>
                </c:pt>
                <c:pt idx="119">
                  <c:v>142</c:v>
                </c:pt>
                <c:pt idx="120">
                  <c:v>117</c:v>
                </c:pt>
                <c:pt idx="121">
                  <c:v>103</c:v>
                </c:pt>
                <c:pt idx="122">
                  <c:v>123</c:v>
                </c:pt>
                <c:pt idx="123">
                  <c:v>145</c:v>
                </c:pt>
                <c:pt idx="124">
                  <c:v>123</c:v>
                </c:pt>
                <c:pt idx="125">
                  <c:v>103</c:v>
                </c:pt>
                <c:pt idx="126">
                  <c:v>162</c:v>
                </c:pt>
                <c:pt idx="127">
                  <c:v>171</c:v>
                </c:pt>
                <c:pt idx="128">
                  <c:v>126</c:v>
                </c:pt>
                <c:pt idx="129">
                  <c:v>138</c:v>
                </c:pt>
                <c:pt idx="130">
                  <c:v>171</c:v>
                </c:pt>
                <c:pt idx="131">
                  <c:v>149</c:v>
                </c:pt>
                <c:pt idx="132">
                  <c:v>113</c:v>
                </c:pt>
                <c:pt idx="133">
                  <c:v>120</c:v>
                </c:pt>
                <c:pt idx="134">
                  <c:v>118</c:v>
                </c:pt>
                <c:pt idx="135">
                  <c:v>84</c:v>
                </c:pt>
                <c:pt idx="136">
                  <c:v>113</c:v>
                </c:pt>
                <c:pt idx="137">
                  <c:v>102</c:v>
                </c:pt>
                <c:pt idx="138">
                  <c:v>144</c:v>
                </c:pt>
                <c:pt idx="139">
                  <c:v>154</c:v>
                </c:pt>
                <c:pt idx="140">
                  <c:v>105</c:v>
                </c:pt>
                <c:pt idx="141">
                  <c:v>100</c:v>
                </c:pt>
                <c:pt idx="142">
                  <c:v>82</c:v>
                </c:pt>
                <c:pt idx="143">
                  <c:v>141</c:v>
                </c:pt>
                <c:pt idx="144">
                  <c:v>156</c:v>
                </c:pt>
                <c:pt idx="145">
                  <c:v>142</c:v>
                </c:pt>
                <c:pt idx="146">
                  <c:v>136</c:v>
                </c:pt>
                <c:pt idx="147">
                  <c:v>154</c:v>
                </c:pt>
                <c:pt idx="148">
                  <c:v>126</c:v>
                </c:pt>
                <c:pt idx="149">
                  <c:v>134</c:v>
                </c:pt>
                <c:pt idx="150">
                  <c:v>140</c:v>
                </c:pt>
                <c:pt idx="151">
                  <c:v>142</c:v>
                </c:pt>
                <c:pt idx="152">
                  <c:v>155</c:v>
                </c:pt>
                <c:pt idx="153">
                  <c:v>154</c:v>
                </c:pt>
                <c:pt idx="154">
                  <c:v>140</c:v>
                </c:pt>
                <c:pt idx="155">
                  <c:v>139</c:v>
                </c:pt>
                <c:pt idx="156">
                  <c:v>131</c:v>
                </c:pt>
                <c:pt idx="157">
                  <c:v>146</c:v>
                </c:pt>
                <c:pt idx="158">
                  <c:v>171</c:v>
                </c:pt>
                <c:pt idx="159">
                  <c:v>159</c:v>
                </c:pt>
                <c:pt idx="160">
                  <c:v>178</c:v>
                </c:pt>
                <c:pt idx="161">
                  <c:v>184</c:v>
                </c:pt>
                <c:pt idx="162">
                  <c:v>156</c:v>
                </c:pt>
                <c:pt idx="163">
                  <c:v>109</c:v>
                </c:pt>
                <c:pt idx="164">
                  <c:v>80</c:v>
                </c:pt>
                <c:pt idx="165">
                  <c:v>112</c:v>
                </c:pt>
                <c:pt idx="166">
                  <c:v>95</c:v>
                </c:pt>
                <c:pt idx="167">
                  <c:v>45</c:v>
                </c:pt>
                <c:pt idx="168">
                  <c:v>148</c:v>
                </c:pt>
                <c:pt idx="169">
                  <c:v>128</c:v>
                </c:pt>
                <c:pt idx="170">
                  <c:v>132</c:v>
                </c:pt>
                <c:pt idx="171">
                  <c:v>127</c:v>
                </c:pt>
                <c:pt idx="172">
                  <c:v>147</c:v>
                </c:pt>
                <c:pt idx="173">
                  <c:v>143</c:v>
                </c:pt>
                <c:pt idx="174">
                  <c:v>144</c:v>
                </c:pt>
                <c:pt idx="175">
                  <c:v>165</c:v>
                </c:pt>
                <c:pt idx="176">
                  <c:v>140</c:v>
                </c:pt>
                <c:pt idx="177">
                  <c:v>144</c:v>
                </c:pt>
                <c:pt idx="178">
                  <c:v>104</c:v>
                </c:pt>
                <c:pt idx="179">
                  <c:v>146</c:v>
                </c:pt>
                <c:pt idx="180">
                  <c:v>110</c:v>
                </c:pt>
                <c:pt idx="181">
                  <c:v>137</c:v>
                </c:pt>
                <c:pt idx="182">
                  <c:v>161</c:v>
                </c:pt>
                <c:pt idx="183">
                  <c:v>88</c:v>
                </c:pt>
                <c:pt idx="184">
                  <c:v>146</c:v>
                </c:pt>
                <c:pt idx="185">
                  <c:v>103</c:v>
                </c:pt>
                <c:pt idx="186">
                  <c:v>96</c:v>
                </c:pt>
                <c:pt idx="187">
                  <c:v>159</c:v>
                </c:pt>
                <c:pt idx="188">
                  <c:v>173</c:v>
                </c:pt>
                <c:pt idx="189">
                  <c:v>138</c:v>
                </c:pt>
                <c:pt idx="190">
                  <c:v>59</c:v>
                </c:pt>
                <c:pt idx="191">
                  <c:v>47</c:v>
                </c:pt>
                <c:pt idx="192">
                  <c:v>68</c:v>
                </c:pt>
                <c:pt idx="193">
                  <c:v>117</c:v>
                </c:pt>
                <c:pt idx="194">
                  <c:v>139</c:v>
                </c:pt>
                <c:pt idx="195">
                  <c:v>154</c:v>
                </c:pt>
                <c:pt idx="196">
                  <c:v>134</c:v>
                </c:pt>
                <c:pt idx="197">
                  <c:v>123</c:v>
                </c:pt>
                <c:pt idx="198">
                  <c:v>151</c:v>
                </c:pt>
                <c:pt idx="199">
                  <c:v>101</c:v>
                </c:pt>
                <c:pt idx="200">
                  <c:v>148</c:v>
                </c:pt>
                <c:pt idx="201">
                  <c:v>165</c:v>
                </c:pt>
                <c:pt idx="202">
                  <c:v>108</c:v>
                </c:pt>
                <c:pt idx="203">
                  <c:v>164</c:v>
                </c:pt>
                <c:pt idx="204">
                  <c:v>230</c:v>
                </c:pt>
                <c:pt idx="205">
                  <c:v>131</c:v>
                </c:pt>
                <c:pt idx="206">
                  <c:v>156</c:v>
                </c:pt>
                <c:pt idx="207">
                  <c:v>113</c:v>
                </c:pt>
                <c:pt idx="208">
                  <c:v>145</c:v>
                </c:pt>
                <c:pt idx="209">
                  <c:v>127</c:v>
                </c:pt>
                <c:pt idx="210">
                  <c:v>101</c:v>
                </c:pt>
                <c:pt idx="211">
                  <c:v>100</c:v>
                </c:pt>
                <c:pt idx="212">
                  <c:v>112</c:v>
                </c:pt>
                <c:pt idx="213">
                  <c:v>84</c:v>
                </c:pt>
                <c:pt idx="214">
                  <c:v>118</c:v>
                </c:pt>
                <c:pt idx="215">
                  <c:v>132</c:v>
                </c:pt>
                <c:pt idx="216">
                  <c:v>151</c:v>
                </c:pt>
                <c:pt idx="217">
                  <c:v>205</c:v>
                </c:pt>
                <c:pt idx="218">
                  <c:v>223</c:v>
                </c:pt>
                <c:pt idx="219">
                  <c:v>162</c:v>
                </c:pt>
                <c:pt idx="220">
                  <c:v>155</c:v>
                </c:pt>
                <c:pt idx="221">
                  <c:v>257</c:v>
                </c:pt>
                <c:pt idx="222">
                  <c:v>162</c:v>
                </c:pt>
                <c:pt idx="223">
                  <c:v>107</c:v>
                </c:pt>
                <c:pt idx="224">
                  <c:v>97</c:v>
                </c:pt>
                <c:pt idx="245">
                  <c:v>157</c:v>
                </c:pt>
                <c:pt idx="246">
                  <c:v>189</c:v>
                </c:pt>
                <c:pt idx="247">
                  <c:v>139</c:v>
                </c:pt>
                <c:pt idx="248">
                  <c:v>142</c:v>
                </c:pt>
                <c:pt idx="249">
                  <c:v>169</c:v>
                </c:pt>
                <c:pt idx="250">
                  <c:v>132</c:v>
                </c:pt>
                <c:pt idx="251">
                  <c:v>140</c:v>
                </c:pt>
                <c:pt idx="252">
                  <c:v>192</c:v>
                </c:pt>
                <c:pt idx="335">
                  <c:v>81</c:v>
                </c:pt>
                <c:pt idx="336">
                  <c:v>71</c:v>
                </c:pt>
                <c:pt idx="337">
                  <c:v>70</c:v>
                </c:pt>
                <c:pt idx="338">
                  <c:v>72</c:v>
                </c:pt>
                <c:pt idx="339">
                  <c:v>31</c:v>
                </c:pt>
                <c:pt idx="340">
                  <c:v>71</c:v>
                </c:pt>
                <c:pt idx="341">
                  <c:v>63</c:v>
                </c:pt>
                <c:pt idx="342">
                  <c:v>79</c:v>
                </c:pt>
                <c:pt idx="343">
                  <c:v>89</c:v>
                </c:pt>
                <c:pt idx="344">
                  <c:v>128</c:v>
                </c:pt>
                <c:pt idx="345">
                  <c:v>101</c:v>
                </c:pt>
                <c:pt idx="346">
                  <c:v>132</c:v>
                </c:pt>
                <c:pt idx="347">
                  <c:v>160</c:v>
                </c:pt>
                <c:pt idx="348">
                  <c:v>136</c:v>
                </c:pt>
                <c:pt idx="349">
                  <c:v>153</c:v>
                </c:pt>
                <c:pt idx="350">
                  <c:v>177</c:v>
                </c:pt>
                <c:pt idx="351">
                  <c:v>174</c:v>
                </c:pt>
                <c:pt idx="352">
                  <c:v>164</c:v>
                </c:pt>
                <c:pt idx="353">
                  <c:v>84</c:v>
                </c:pt>
                <c:pt idx="354">
                  <c:v>47</c:v>
                </c:pt>
                <c:pt idx="355">
                  <c:v>132</c:v>
                </c:pt>
                <c:pt idx="356">
                  <c:v>159</c:v>
                </c:pt>
                <c:pt idx="357">
                  <c:v>175</c:v>
                </c:pt>
                <c:pt idx="358">
                  <c:v>167</c:v>
                </c:pt>
                <c:pt idx="359">
                  <c:v>159</c:v>
                </c:pt>
                <c:pt idx="360">
                  <c:v>122</c:v>
                </c:pt>
                <c:pt idx="361">
                  <c:v>165</c:v>
                </c:pt>
                <c:pt idx="362">
                  <c:v>164</c:v>
                </c:pt>
                <c:pt idx="363">
                  <c:v>189</c:v>
                </c:pt>
                <c:pt idx="364">
                  <c:v>208</c:v>
                </c:pt>
                <c:pt idx="365">
                  <c:v>169</c:v>
                </c:pt>
                <c:pt idx="366">
                  <c:v>184</c:v>
                </c:pt>
                <c:pt idx="367">
                  <c:v>139</c:v>
                </c:pt>
                <c:pt idx="368">
                  <c:v>185</c:v>
                </c:pt>
                <c:pt idx="369">
                  <c:v>122</c:v>
                </c:pt>
                <c:pt idx="370">
                  <c:v>161</c:v>
                </c:pt>
                <c:pt idx="371">
                  <c:v>149</c:v>
                </c:pt>
                <c:pt idx="372">
                  <c:v>167</c:v>
                </c:pt>
                <c:pt idx="373">
                  <c:v>170</c:v>
                </c:pt>
                <c:pt idx="374">
                  <c:v>153</c:v>
                </c:pt>
                <c:pt idx="375">
                  <c:v>47</c:v>
                </c:pt>
                <c:pt idx="376">
                  <c:v>89</c:v>
                </c:pt>
                <c:pt idx="377">
                  <c:v>145</c:v>
                </c:pt>
                <c:pt idx="378">
                  <c:v>187</c:v>
                </c:pt>
                <c:pt idx="379">
                  <c:v>171</c:v>
                </c:pt>
                <c:pt idx="380">
                  <c:v>109</c:v>
                </c:pt>
                <c:pt idx="381">
                  <c:v>159</c:v>
                </c:pt>
                <c:pt idx="382">
                  <c:v>139</c:v>
                </c:pt>
                <c:pt idx="383">
                  <c:v>130</c:v>
                </c:pt>
                <c:pt idx="384">
                  <c:v>146</c:v>
                </c:pt>
                <c:pt idx="385">
                  <c:v>177</c:v>
                </c:pt>
                <c:pt idx="386">
                  <c:v>168</c:v>
                </c:pt>
                <c:pt idx="387">
                  <c:v>175</c:v>
                </c:pt>
                <c:pt idx="388">
                  <c:v>161</c:v>
                </c:pt>
                <c:pt idx="389">
                  <c:v>145</c:v>
                </c:pt>
                <c:pt idx="390">
                  <c:v>179</c:v>
                </c:pt>
                <c:pt idx="391">
                  <c:v>158</c:v>
                </c:pt>
                <c:pt idx="392">
                  <c:v>172</c:v>
                </c:pt>
                <c:pt idx="393">
                  <c:v>148</c:v>
                </c:pt>
                <c:pt idx="394">
                  <c:v>186</c:v>
                </c:pt>
                <c:pt idx="395">
                  <c:v>178</c:v>
                </c:pt>
                <c:pt idx="396">
                  <c:v>63</c:v>
                </c:pt>
                <c:pt idx="397">
                  <c:v>50</c:v>
                </c:pt>
                <c:pt idx="398">
                  <c:v>113</c:v>
                </c:pt>
                <c:pt idx="399">
                  <c:v>102</c:v>
                </c:pt>
                <c:pt idx="400">
                  <c:v>64</c:v>
                </c:pt>
                <c:pt idx="401">
                  <c:v>173</c:v>
                </c:pt>
                <c:pt idx="402">
                  <c:v>172</c:v>
                </c:pt>
                <c:pt idx="403">
                  <c:v>176</c:v>
                </c:pt>
                <c:pt idx="404">
                  <c:v>164</c:v>
                </c:pt>
                <c:pt idx="405">
                  <c:v>155</c:v>
                </c:pt>
                <c:pt idx="406">
                  <c:v>146</c:v>
                </c:pt>
                <c:pt idx="407">
                  <c:v>182</c:v>
                </c:pt>
                <c:pt idx="408">
                  <c:v>186</c:v>
                </c:pt>
                <c:pt idx="409">
                  <c:v>169</c:v>
                </c:pt>
                <c:pt idx="410">
                  <c:v>182</c:v>
                </c:pt>
                <c:pt idx="411">
                  <c:v>171</c:v>
                </c:pt>
                <c:pt idx="412">
                  <c:v>170</c:v>
                </c:pt>
                <c:pt idx="413">
                  <c:v>153</c:v>
                </c:pt>
                <c:pt idx="414">
                  <c:v>189</c:v>
                </c:pt>
                <c:pt idx="415">
                  <c:v>99</c:v>
                </c:pt>
                <c:pt idx="416">
                  <c:v>158</c:v>
                </c:pt>
                <c:pt idx="417">
                  <c:v>132</c:v>
                </c:pt>
                <c:pt idx="418">
                  <c:v>98</c:v>
                </c:pt>
                <c:pt idx="419">
                  <c:v>182</c:v>
                </c:pt>
                <c:pt idx="420">
                  <c:v>238</c:v>
                </c:pt>
                <c:pt idx="421">
                  <c:v>187</c:v>
                </c:pt>
                <c:pt idx="422">
                  <c:v>156</c:v>
                </c:pt>
                <c:pt idx="423">
                  <c:v>79</c:v>
                </c:pt>
                <c:pt idx="424">
                  <c:v>113</c:v>
                </c:pt>
                <c:pt idx="425">
                  <c:v>129</c:v>
                </c:pt>
                <c:pt idx="426">
                  <c:v>160</c:v>
                </c:pt>
                <c:pt idx="427">
                  <c:v>218</c:v>
                </c:pt>
                <c:pt idx="428">
                  <c:v>228</c:v>
                </c:pt>
                <c:pt idx="429">
                  <c:v>162</c:v>
                </c:pt>
                <c:pt idx="430">
                  <c:v>86</c:v>
                </c:pt>
                <c:pt idx="431">
                  <c:v>115</c:v>
                </c:pt>
                <c:pt idx="432">
                  <c:v>125</c:v>
                </c:pt>
                <c:pt idx="433">
                  <c:v>139</c:v>
                </c:pt>
                <c:pt idx="434">
                  <c:v>203</c:v>
                </c:pt>
                <c:pt idx="435">
                  <c:v>146</c:v>
                </c:pt>
                <c:pt idx="436">
                  <c:v>167</c:v>
                </c:pt>
                <c:pt idx="437">
                  <c:v>197</c:v>
                </c:pt>
                <c:pt idx="438">
                  <c:v>221</c:v>
                </c:pt>
                <c:pt idx="439">
                  <c:v>248</c:v>
                </c:pt>
                <c:pt idx="440">
                  <c:v>203</c:v>
                </c:pt>
                <c:pt idx="441">
                  <c:v>239</c:v>
                </c:pt>
                <c:pt idx="442">
                  <c:v>200</c:v>
                </c:pt>
                <c:pt idx="443">
                  <c:v>221</c:v>
                </c:pt>
                <c:pt idx="444">
                  <c:v>199</c:v>
                </c:pt>
                <c:pt idx="445">
                  <c:v>194</c:v>
                </c:pt>
                <c:pt idx="446">
                  <c:v>145</c:v>
                </c:pt>
                <c:pt idx="447">
                  <c:v>200</c:v>
                </c:pt>
                <c:pt idx="448">
                  <c:v>164</c:v>
                </c:pt>
                <c:pt idx="449">
                  <c:v>112</c:v>
                </c:pt>
                <c:pt idx="450">
                  <c:v>87</c:v>
                </c:pt>
                <c:pt idx="451">
                  <c:v>167</c:v>
                </c:pt>
                <c:pt idx="452">
                  <c:v>221</c:v>
                </c:pt>
                <c:pt idx="453">
                  <c:v>183</c:v>
                </c:pt>
                <c:pt idx="454">
                  <c:v>193</c:v>
                </c:pt>
                <c:pt idx="455">
                  <c:v>230</c:v>
                </c:pt>
                <c:pt idx="456">
                  <c:v>191</c:v>
                </c:pt>
                <c:pt idx="457">
                  <c:v>133</c:v>
                </c:pt>
                <c:pt idx="458">
                  <c:v>200</c:v>
                </c:pt>
                <c:pt idx="459">
                  <c:v>173</c:v>
                </c:pt>
                <c:pt idx="460">
                  <c:v>184</c:v>
                </c:pt>
                <c:pt idx="461">
                  <c:v>215</c:v>
                </c:pt>
                <c:pt idx="462">
                  <c:v>86</c:v>
                </c:pt>
                <c:pt idx="463">
                  <c:v>150</c:v>
                </c:pt>
                <c:pt idx="464">
                  <c:v>132</c:v>
                </c:pt>
                <c:pt idx="465">
                  <c:v>83</c:v>
                </c:pt>
                <c:pt idx="466">
                  <c:v>142</c:v>
                </c:pt>
                <c:pt idx="467">
                  <c:v>153</c:v>
                </c:pt>
                <c:pt idx="468">
                  <c:v>176</c:v>
                </c:pt>
                <c:pt idx="469">
                  <c:v>185</c:v>
                </c:pt>
                <c:pt idx="470">
                  <c:v>192</c:v>
                </c:pt>
                <c:pt idx="471">
                  <c:v>151</c:v>
                </c:pt>
                <c:pt idx="472">
                  <c:v>173</c:v>
                </c:pt>
                <c:pt idx="473">
                  <c:v>174</c:v>
                </c:pt>
                <c:pt idx="474">
                  <c:v>156</c:v>
                </c:pt>
                <c:pt idx="475">
                  <c:v>184</c:v>
                </c:pt>
                <c:pt idx="476">
                  <c:v>120</c:v>
                </c:pt>
                <c:pt idx="477">
                  <c:v>70</c:v>
                </c:pt>
                <c:pt idx="478">
                  <c:v>45</c:v>
                </c:pt>
                <c:pt idx="479">
                  <c:v>62</c:v>
                </c:pt>
                <c:pt idx="480">
                  <c:v>65</c:v>
                </c:pt>
                <c:pt idx="481">
                  <c:v>57</c:v>
                </c:pt>
                <c:pt idx="482">
                  <c:v>69</c:v>
                </c:pt>
                <c:pt idx="483">
                  <c:v>54</c:v>
                </c:pt>
                <c:pt idx="484">
                  <c:v>35</c:v>
                </c:pt>
                <c:pt idx="485">
                  <c:v>38</c:v>
                </c:pt>
                <c:pt idx="486">
                  <c:v>127</c:v>
                </c:pt>
                <c:pt idx="487">
                  <c:v>168</c:v>
                </c:pt>
                <c:pt idx="488">
                  <c:v>173</c:v>
                </c:pt>
                <c:pt idx="489">
                  <c:v>154</c:v>
                </c:pt>
                <c:pt idx="490">
                  <c:v>121</c:v>
                </c:pt>
                <c:pt idx="491">
                  <c:v>121</c:v>
                </c:pt>
                <c:pt idx="492">
                  <c:v>73</c:v>
                </c:pt>
                <c:pt idx="493">
                  <c:v>69</c:v>
                </c:pt>
                <c:pt idx="494">
                  <c:v>72</c:v>
                </c:pt>
                <c:pt idx="495">
                  <c:v>88</c:v>
                </c:pt>
                <c:pt idx="496">
                  <c:v>142</c:v>
                </c:pt>
                <c:pt idx="497">
                  <c:v>133</c:v>
                </c:pt>
                <c:pt idx="498">
                  <c:v>82</c:v>
                </c:pt>
                <c:pt idx="499">
                  <c:v>17</c:v>
                </c:pt>
                <c:pt idx="500">
                  <c:v>66</c:v>
                </c:pt>
                <c:pt idx="501">
                  <c:v>88</c:v>
                </c:pt>
                <c:pt idx="502">
                  <c:v>82</c:v>
                </c:pt>
                <c:pt idx="503">
                  <c:v>136</c:v>
                </c:pt>
                <c:pt idx="504">
                  <c:v>104</c:v>
                </c:pt>
                <c:pt idx="505">
                  <c:v>134</c:v>
                </c:pt>
                <c:pt idx="506">
                  <c:v>88</c:v>
                </c:pt>
                <c:pt idx="507">
                  <c:v>63</c:v>
                </c:pt>
                <c:pt idx="508">
                  <c:v>67</c:v>
                </c:pt>
                <c:pt idx="509">
                  <c:v>135</c:v>
                </c:pt>
                <c:pt idx="510">
                  <c:v>114</c:v>
                </c:pt>
                <c:pt idx="511">
                  <c:v>166</c:v>
                </c:pt>
                <c:pt idx="512">
                  <c:v>155</c:v>
                </c:pt>
                <c:pt idx="513">
                  <c:v>72</c:v>
                </c:pt>
                <c:pt idx="514">
                  <c:v>50</c:v>
                </c:pt>
                <c:pt idx="515">
                  <c:v>103</c:v>
                </c:pt>
                <c:pt idx="516">
                  <c:v>84</c:v>
                </c:pt>
                <c:pt idx="517">
                  <c:v>47</c:v>
                </c:pt>
                <c:pt idx="518">
                  <c:v>91</c:v>
                </c:pt>
                <c:pt idx="519">
                  <c:v>90</c:v>
                </c:pt>
                <c:pt idx="520">
                  <c:v>46</c:v>
                </c:pt>
                <c:pt idx="521">
                  <c:v>62</c:v>
                </c:pt>
                <c:pt idx="522">
                  <c:v>57</c:v>
                </c:pt>
                <c:pt idx="523">
                  <c:v>62</c:v>
                </c:pt>
                <c:pt idx="524">
                  <c:v>67</c:v>
                </c:pt>
                <c:pt idx="525">
                  <c:v>92</c:v>
                </c:pt>
                <c:pt idx="526">
                  <c:v>155</c:v>
                </c:pt>
                <c:pt idx="527">
                  <c:v>114</c:v>
                </c:pt>
                <c:pt idx="528">
                  <c:v>129</c:v>
                </c:pt>
                <c:pt idx="529">
                  <c:v>181</c:v>
                </c:pt>
                <c:pt idx="530">
                  <c:v>134</c:v>
                </c:pt>
                <c:pt idx="531">
                  <c:v>121</c:v>
                </c:pt>
                <c:pt idx="532">
                  <c:v>111</c:v>
                </c:pt>
                <c:pt idx="533">
                  <c:v>83</c:v>
                </c:pt>
                <c:pt idx="534">
                  <c:v>1</c:v>
                </c:pt>
                <c:pt idx="535">
                  <c:v>70</c:v>
                </c:pt>
                <c:pt idx="536">
                  <c:v>55</c:v>
                </c:pt>
                <c:pt idx="537">
                  <c:v>75</c:v>
                </c:pt>
                <c:pt idx="538">
                  <c:v>34</c:v>
                </c:pt>
                <c:pt idx="539">
                  <c:v>59</c:v>
                </c:pt>
                <c:pt idx="554">
                  <c:v>91</c:v>
                </c:pt>
                <c:pt idx="555">
                  <c:v>73</c:v>
                </c:pt>
                <c:pt idx="556">
                  <c:v>108</c:v>
                </c:pt>
                <c:pt idx="557">
                  <c:v>112</c:v>
                </c:pt>
                <c:pt idx="558">
                  <c:v>133</c:v>
                </c:pt>
                <c:pt idx="559">
                  <c:v>104</c:v>
                </c:pt>
                <c:pt idx="562">
                  <c:v>98</c:v>
                </c:pt>
                <c:pt idx="563">
                  <c:v>116</c:v>
                </c:pt>
                <c:pt idx="564">
                  <c:v>105</c:v>
                </c:pt>
                <c:pt idx="565">
                  <c:v>54</c:v>
                </c:pt>
                <c:pt idx="566">
                  <c:v>122</c:v>
                </c:pt>
                <c:pt idx="567">
                  <c:v>154</c:v>
                </c:pt>
                <c:pt idx="568">
                  <c:v>135</c:v>
                </c:pt>
                <c:pt idx="569">
                  <c:v>111</c:v>
                </c:pt>
                <c:pt idx="570">
                  <c:v>126</c:v>
                </c:pt>
                <c:pt idx="582">
                  <c:v>62</c:v>
                </c:pt>
                <c:pt idx="583">
                  <c:v>137</c:v>
                </c:pt>
                <c:pt idx="584">
                  <c:v>167</c:v>
                </c:pt>
                <c:pt idx="585">
                  <c:v>190</c:v>
                </c:pt>
                <c:pt idx="586">
                  <c:v>125</c:v>
                </c:pt>
                <c:pt idx="587">
                  <c:v>144</c:v>
                </c:pt>
                <c:pt idx="588">
                  <c:v>163</c:v>
                </c:pt>
                <c:pt idx="591">
                  <c:v>129</c:v>
                </c:pt>
                <c:pt idx="592">
                  <c:v>172</c:v>
                </c:pt>
                <c:pt idx="593">
                  <c:v>103</c:v>
                </c:pt>
                <c:pt idx="594">
                  <c:v>144</c:v>
                </c:pt>
                <c:pt idx="595">
                  <c:v>169</c:v>
                </c:pt>
                <c:pt idx="596">
                  <c:v>150</c:v>
                </c:pt>
                <c:pt idx="597">
                  <c:v>208</c:v>
                </c:pt>
                <c:pt idx="598">
                  <c:v>157</c:v>
                </c:pt>
                <c:pt idx="599">
                  <c:v>172</c:v>
                </c:pt>
                <c:pt idx="600">
                  <c:v>159</c:v>
                </c:pt>
                <c:pt idx="601">
                  <c:v>143</c:v>
                </c:pt>
                <c:pt idx="602">
                  <c:v>157</c:v>
                </c:pt>
                <c:pt idx="603">
                  <c:v>169</c:v>
                </c:pt>
                <c:pt idx="604">
                  <c:v>128</c:v>
                </c:pt>
                <c:pt idx="605">
                  <c:v>125</c:v>
                </c:pt>
                <c:pt idx="606">
                  <c:v>95</c:v>
                </c:pt>
                <c:pt idx="607">
                  <c:v>91</c:v>
                </c:pt>
                <c:pt idx="608">
                  <c:v>115</c:v>
                </c:pt>
                <c:pt idx="609">
                  <c:v>74</c:v>
                </c:pt>
                <c:pt idx="610">
                  <c:v>133</c:v>
                </c:pt>
                <c:pt idx="611">
                  <c:v>105</c:v>
                </c:pt>
                <c:pt idx="612">
                  <c:v>94</c:v>
                </c:pt>
                <c:pt idx="613">
                  <c:v>156</c:v>
                </c:pt>
                <c:pt idx="614">
                  <c:v>164</c:v>
                </c:pt>
                <c:pt idx="615">
                  <c:v>99</c:v>
                </c:pt>
                <c:pt idx="616">
                  <c:v>138</c:v>
                </c:pt>
                <c:pt idx="617">
                  <c:v>118</c:v>
                </c:pt>
                <c:pt idx="618">
                  <c:v>84</c:v>
                </c:pt>
                <c:pt idx="619">
                  <c:v>94</c:v>
                </c:pt>
                <c:pt idx="620">
                  <c:v>99</c:v>
                </c:pt>
                <c:pt idx="621">
                  <c:v>102</c:v>
                </c:pt>
                <c:pt idx="622">
                  <c:v>54</c:v>
                </c:pt>
                <c:pt idx="623">
                  <c:v>82</c:v>
                </c:pt>
                <c:pt idx="624">
                  <c:v>82</c:v>
                </c:pt>
                <c:pt idx="625">
                  <c:v>46</c:v>
                </c:pt>
                <c:pt idx="626">
                  <c:v>105</c:v>
                </c:pt>
                <c:pt idx="627">
                  <c:v>61</c:v>
                </c:pt>
                <c:pt idx="641">
                  <c:v>128</c:v>
                </c:pt>
                <c:pt idx="642">
                  <c:v>89</c:v>
                </c:pt>
                <c:pt idx="643">
                  <c:v>82</c:v>
                </c:pt>
                <c:pt idx="644">
                  <c:v>109</c:v>
                </c:pt>
                <c:pt idx="645">
                  <c:v>75</c:v>
                </c:pt>
                <c:pt idx="646">
                  <c:v>56</c:v>
                </c:pt>
                <c:pt idx="647">
                  <c:v>67</c:v>
                </c:pt>
                <c:pt idx="648">
                  <c:v>62</c:v>
                </c:pt>
                <c:pt idx="649">
                  <c:v>83</c:v>
                </c:pt>
                <c:pt idx="650">
                  <c:v>91</c:v>
                </c:pt>
                <c:pt idx="651">
                  <c:v>73</c:v>
                </c:pt>
                <c:pt idx="652">
                  <c:v>40</c:v>
                </c:pt>
                <c:pt idx="653">
                  <c:v>94</c:v>
                </c:pt>
                <c:pt idx="654">
                  <c:v>105</c:v>
                </c:pt>
                <c:pt idx="655">
                  <c:v>101</c:v>
                </c:pt>
                <c:pt idx="656">
                  <c:v>63</c:v>
                </c:pt>
                <c:pt idx="657">
                  <c:v>132</c:v>
                </c:pt>
                <c:pt idx="658">
                  <c:v>125</c:v>
                </c:pt>
                <c:pt idx="659">
                  <c:v>104</c:v>
                </c:pt>
                <c:pt idx="660">
                  <c:v>62</c:v>
                </c:pt>
                <c:pt idx="661">
                  <c:v>60</c:v>
                </c:pt>
                <c:pt idx="662">
                  <c:v>75</c:v>
                </c:pt>
                <c:pt idx="663">
                  <c:v>95</c:v>
                </c:pt>
                <c:pt idx="664">
                  <c:v>102</c:v>
                </c:pt>
                <c:pt idx="665">
                  <c:v>93</c:v>
                </c:pt>
                <c:pt idx="666">
                  <c:v>104</c:v>
                </c:pt>
                <c:pt idx="667">
                  <c:v>80</c:v>
                </c:pt>
                <c:pt idx="668">
                  <c:v>66</c:v>
                </c:pt>
                <c:pt idx="669">
                  <c:v>91</c:v>
                </c:pt>
                <c:pt idx="670">
                  <c:v>90</c:v>
                </c:pt>
                <c:pt idx="671">
                  <c:v>98</c:v>
                </c:pt>
                <c:pt idx="672">
                  <c:v>130</c:v>
                </c:pt>
                <c:pt idx="673">
                  <c:v>93</c:v>
                </c:pt>
                <c:pt idx="674">
                  <c:v>61</c:v>
                </c:pt>
                <c:pt idx="675">
                  <c:v>87</c:v>
                </c:pt>
                <c:pt idx="676">
                  <c:v>111</c:v>
                </c:pt>
                <c:pt idx="677">
                  <c:v>136</c:v>
                </c:pt>
                <c:pt idx="678">
                  <c:v>65</c:v>
                </c:pt>
                <c:pt idx="679">
                  <c:v>55</c:v>
                </c:pt>
                <c:pt idx="680">
                  <c:v>67</c:v>
                </c:pt>
                <c:pt idx="681">
                  <c:v>70</c:v>
                </c:pt>
                <c:pt idx="682">
                  <c:v>68</c:v>
                </c:pt>
                <c:pt idx="683">
                  <c:v>55</c:v>
                </c:pt>
                <c:pt idx="684">
                  <c:v>113</c:v>
                </c:pt>
                <c:pt idx="685">
                  <c:v>113</c:v>
                </c:pt>
                <c:pt idx="686">
                  <c:v>110</c:v>
                </c:pt>
                <c:pt idx="687">
                  <c:v>94</c:v>
                </c:pt>
                <c:pt idx="688">
                  <c:v>64</c:v>
                </c:pt>
                <c:pt idx="689">
                  <c:v>110</c:v>
                </c:pt>
                <c:pt idx="690">
                  <c:v>96</c:v>
                </c:pt>
                <c:pt idx="700">
                  <c:v>149</c:v>
                </c:pt>
                <c:pt idx="701">
                  <c:v>178</c:v>
                </c:pt>
                <c:pt idx="702">
                  <c:v>62</c:v>
                </c:pt>
                <c:pt idx="703">
                  <c:v>123</c:v>
                </c:pt>
                <c:pt idx="704">
                  <c:v>129</c:v>
                </c:pt>
                <c:pt idx="705">
                  <c:v>147</c:v>
                </c:pt>
                <c:pt idx="706">
                  <c:v>105</c:v>
                </c:pt>
                <c:pt idx="707">
                  <c:v>208</c:v>
                </c:pt>
                <c:pt idx="708">
                  <c:v>290</c:v>
                </c:pt>
                <c:pt idx="709">
                  <c:v>352</c:v>
                </c:pt>
                <c:pt idx="710">
                  <c:v>156</c:v>
                </c:pt>
                <c:pt idx="711">
                  <c:v>168</c:v>
                </c:pt>
                <c:pt idx="712">
                  <c:v>257</c:v>
                </c:pt>
                <c:pt idx="713">
                  <c:v>609</c:v>
                </c:pt>
                <c:pt idx="714">
                  <c:v>260</c:v>
                </c:pt>
                <c:pt idx="715">
                  <c:v>352</c:v>
                </c:pt>
                <c:pt idx="716">
                  <c:v>435</c:v>
                </c:pt>
                <c:pt idx="717">
                  <c:v>261</c:v>
                </c:pt>
                <c:pt idx="718">
                  <c:v>319</c:v>
                </c:pt>
                <c:pt idx="719">
                  <c:v>127</c:v>
                </c:pt>
                <c:pt idx="720">
                  <c:v>150</c:v>
                </c:pt>
                <c:pt idx="721">
                  <c:v>158</c:v>
                </c:pt>
                <c:pt idx="722">
                  <c:v>152</c:v>
                </c:pt>
                <c:pt idx="723">
                  <c:v>156</c:v>
                </c:pt>
                <c:pt idx="724">
                  <c:v>127</c:v>
                </c:pt>
                <c:pt idx="725">
                  <c:v>134</c:v>
                </c:pt>
                <c:pt idx="726">
                  <c:v>70</c:v>
                </c:pt>
                <c:pt idx="727">
                  <c:v>130</c:v>
                </c:pt>
                <c:pt idx="728">
                  <c:v>112</c:v>
                </c:pt>
                <c:pt idx="729">
                  <c:v>95</c:v>
                </c:pt>
                <c:pt idx="730">
                  <c:v>105</c:v>
                </c:pt>
                <c:pt idx="731">
                  <c:v>150</c:v>
                </c:pt>
                <c:pt idx="732">
                  <c:v>121</c:v>
                </c:pt>
                <c:pt idx="733">
                  <c:v>174</c:v>
                </c:pt>
                <c:pt idx="734">
                  <c:v>186</c:v>
                </c:pt>
                <c:pt idx="735">
                  <c:v>146</c:v>
                </c:pt>
                <c:pt idx="736">
                  <c:v>166</c:v>
                </c:pt>
                <c:pt idx="737">
                  <c:v>209</c:v>
                </c:pt>
                <c:pt idx="738">
                  <c:v>152</c:v>
                </c:pt>
                <c:pt idx="739">
                  <c:v>76</c:v>
                </c:pt>
                <c:pt idx="740">
                  <c:v>153</c:v>
                </c:pt>
                <c:pt idx="741">
                  <c:v>186</c:v>
                </c:pt>
                <c:pt idx="742">
                  <c:v>197</c:v>
                </c:pt>
                <c:pt idx="743">
                  <c:v>163</c:v>
                </c:pt>
                <c:pt idx="744">
                  <c:v>178</c:v>
                </c:pt>
                <c:pt idx="745">
                  <c:v>121</c:v>
                </c:pt>
                <c:pt idx="746">
                  <c:v>147</c:v>
                </c:pt>
                <c:pt idx="747">
                  <c:v>93</c:v>
                </c:pt>
                <c:pt idx="748">
                  <c:v>140</c:v>
                </c:pt>
                <c:pt idx="749">
                  <c:v>183</c:v>
                </c:pt>
                <c:pt idx="750">
                  <c:v>151</c:v>
                </c:pt>
                <c:pt idx="751">
                  <c:v>166</c:v>
                </c:pt>
                <c:pt idx="752">
                  <c:v>161</c:v>
                </c:pt>
                <c:pt idx="753">
                  <c:v>114</c:v>
                </c:pt>
                <c:pt idx="754">
                  <c:v>155</c:v>
                </c:pt>
                <c:pt idx="755">
                  <c:v>120</c:v>
                </c:pt>
                <c:pt idx="756">
                  <c:v>176</c:v>
                </c:pt>
                <c:pt idx="757">
                  <c:v>158</c:v>
                </c:pt>
                <c:pt idx="758">
                  <c:v>147</c:v>
                </c:pt>
                <c:pt idx="759">
                  <c:v>119</c:v>
                </c:pt>
                <c:pt idx="760">
                  <c:v>140</c:v>
                </c:pt>
                <c:pt idx="761">
                  <c:v>132</c:v>
                </c:pt>
                <c:pt idx="762">
                  <c:v>125</c:v>
                </c:pt>
                <c:pt idx="763">
                  <c:v>155</c:v>
                </c:pt>
                <c:pt idx="764">
                  <c:v>154</c:v>
                </c:pt>
                <c:pt idx="765">
                  <c:v>131</c:v>
                </c:pt>
                <c:pt idx="766">
                  <c:v>136</c:v>
                </c:pt>
                <c:pt idx="767">
                  <c:v>128</c:v>
                </c:pt>
                <c:pt idx="768">
                  <c:v>171</c:v>
                </c:pt>
                <c:pt idx="769">
                  <c:v>204</c:v>
                </c:pt>
                <c:pt idx="770">
                  <c:v>217</c:v>
                </c:pt>
                <c:pt idx="771">
                  <c:v>239</c:v>
                </c:pt>
                <c:pt idx="772">
                  <c:v>154</c:v>
                </c:pt>
                <c:pt idx="773">
                  <c:v>155</c:v>
                </c:pt>
                <c:pt idx="774">
                  <c:v>138</c:v>
                </c:pt>
                <c:pt idx="775">
                  <c:v>189</c:v>
                </c:pt>
                <c:pt idx="776">
                  <c:v>217</c:v>
                </c:pt>
                <c:pt idx="777">
                  <c:v>197</c:v>
                </c:pt>
                <c:pt idx="778">
                  <c:v>138</c:v>
                </c:pt>
                <c:pt idx="779">
                  <c:v>107</c:v>
                </c:pt>
                <c:pt idx="780">
                  <c:v>166</c:v>
                </c:pt>
                <c:pt idx="781">
                  <c:v>124</c:v>
                </c:pt>
                <c:pt idx="782">
                  <c:v>128</c:v>
                </c:pt>
                <c:pt idx="783">
                  <c:v>147</c:v>
                </c:pt>
                <c:pt idx="784">
                  <c:v>146</c:v>
                </c:pt>
                <c:pt idx="785">
                  <c:v>193</c:v>
                </c:pt>
                <c:pt idx="786">
                  <c:v>162</c:v>
                </c:pt>
                <c:pt idx="787">
                  <c:v>125</c:v>
                </c:pt>
                <c:pt idx="788">
                  <c:v>159</c:v>
                </c:pt>
                <c:pt idx="789">
                  <c:v>128</c:v>
                </c:pt>
                <c:pt idx="790">
                  <c:v>162</c:v>
                </c:pt>
                <c:pt idx="791">
                  <c:v>111</c:v>
                </c:pt>
                <c:pt idx="792">
                  <c:v>172</c:v>
                </c:pt>
                <c:pt idx="793">
                  <c:v>130</c:v>
                </c:pt>
                <c:pt idx="794">
                  <c:v>132</c:v>
                </c:pt>
                <c:pt idx="795">
                  <c:v>147</c:v>
                </c:pt>
                <c:pt idx="796">
                  <c:v>149</c:v>
                </c:pt>
                <c:pt idx="797">
                  <c:v>135</c:v>
                </c:pt>
                <c:pt idx="798">
                  <c:v>147</c:v>
                </c:pt>
                <c:pt idx="799">
                  <c:v>115</c:v>
                </c:pt>
                <c:pt idx="800">
                  <c:v>103</c:v>
                </c:pt>
                <c:pt idx="801">
                  <c:v>125</c:v>
                </c:pt>
                <c:pt idx="802">
                  <c:v>162</c:v>
                </c:pt>
                <c:pt idx="803">
                  <c:v>77</c:v>
                </c:pt>
                <c:pt idx="804">
                  <c:v>129</c:v>
                </c:pt>
                <c:pt idx="805">
                  <c:v>190</c:v>
                </c:pt>
                <c:pt idx="806">
                  <c:v>172</c:v>
                </c:pt>
                <c:pt idx="807">
                  <c:v>153</c:v>
                </c:pt>
                <c:pt idx="808">
                  <c:v>129</c:v>
                </c:pt>
                <c:pt idx="809">
                  <c:v>142</c:v>
                </c:pt>
                <c:pt idx="810">
                  <c:v>145</c:v>
                </c:pt>
                <c:pt idx="811">
                  <c:v>148</c:v>
                </c:pt>
                <c:pt idx="812">
                  <c:v>167</c:v>
                </c:pt>
                <c:pt idx="813">
                  <c:v>147</c:v>
                </c:pt>
                <c:pt idx="814">
                  <c:v>111</c:v>
                </c:pt>
                <c:pt idx="815">
                  <c:v>122</c:v>
                </c:pt>
                <c:pt idx="816">
                  <c:v>117</c:v>
                </c:pt>
                <c:pt idx="817">
                  <c:v>147</c:v>
                </c:pt>
                <c:pt idx="818">
                  <c:v>130</c:v>
                </c:pt>
                <c:pt idx="819">
                  <c:v>100</c:v>
                </c:pt>
                <c:pt idx="820">
                  <c:v>152</c:v>
                </c:pt>
                <c:pt idx="821">
                  <c:v>105</c:v>
                </c:pt>
                <c:pt idx="822">
                  <c:v>133</c:v>
                </c:pt>
                <c:pt idx="823">
                  <c:v>119</c:v>
                </c:pt>
                <c:pt idx="824">
                  <c:v>130</c:v>
                </c:pt>
                <c:pt idx="825">
                  <c:v>138</c:v>
                </c:pt>
                <c:pt idx="826">
                  <c:v>151</c:v>
                </c:pt>
                <c:pt idx="827">
                  <c:v>147</c:v>
                </c:pt>
                <c:pt idx="828">
                  <c:v>111</c:v>
                </c:pt>
                <c:pt idx="829">
                  <c:v>126</c:v>
                </c:pt>
                <c:pt idx="830">
                  <c:v>132</c:v>
                </c:pt>
                <c:pt idx="831">
                  <c:v>120</c:v>
                </c:pt>
                <c:pt idx="832">
                  <c:v>123</c:v>
                </c:pt>
                <c:pt idx="833">
                  <c:v>130</c:v>
                </c:pt>
                <c:pt idx="834">
                  <c:v>123</c:v>
                </c:pt>
                <c:pt idx="835">
                  <c:v>68</c:v>
                </c:pt>
                <c:pt idx="836">
                  <c:v>104</c:v>
                </c:pt>
                <c:pt idx="837">
                  <c:v>122</c:v>
                </c:pt>
                <c:pt idx="838">
                  <c:v>129</c:v>
                </c:pt>
                <c:pt idx="839">
                  <c:v>122</c:v>
                </c:pt>
                <c:pt idx="840">
                  <c:v>123</c:v>
                </c:pt>
                <c:pt idx="841">
                  <c:v>151</c:v>
                </c:pt>
                <c:pt idx="842">
                  <c:v>139</c:v>
                </c:pt>
                <c:pt idx="843">
                  <c:v>101</c:v>
                </c:pt>
                <c:pt idx="844">
                  <c:v>97</c:v>
                </c:pt>
                <c:pt idx="845">
                  <c:v>141</c:v>
                </c:pt>
                <c:pt idx="846">
                  <c:v>128</c:v>
                </c:pt>
                <c:pt idx="847">
                  <c:v>168</c:v>
                </c:pt>
                <c:pt idx="848">
                  <c:v>140</c:v>
                </c:pt>
                <c:pt idx="849">
                  <c:v>101</c:v>
                </c:pt>
                <c:pt idx="850">
                  <c:v>126</c:v>
                </c:pt>
                <c:pt idx="851">
                  <c:v>117</c:v>
                </c:pt>
                <c:pt idx="852">
                  <c:v>144</c:v>
                </c:pt>
                <c:pt idx="853">
                  <c:v>147</c:v>
                </c:pt>
                <c:pt idx="854">
                  <c:v>150</c:v>
                </c:pt>
                <c:pt idx="855">
                  <c:v>135</c:v>
                </c:pt>
                <c:pt idx="856">
                  <c:v>85</c:v>
                </c:pt>
                <c:pt idx="857">
                  <c:v>93</c:v>
                </c:pt>
                <c:pt idx="858">
                  <c:v>102</c:v>
                </c:pt>
                <c:pt idx="859">
                  <c:v>127</c:v>
                </c:pt>
                <c:pt idx="860">
                  <c:v>173</c:v>
                </c:pt>
                <c:pt idx="861">
                  <c:v>126</c:v>
                </c:pt>
                <c:pt idx="862">
                  <c:v>121</c:v>
                </c:pt>
                <c:pt idx="863">
                  <c:v>108</c:v>
                </c:pt>
                <c:pt idx="864">
                  <c:v>125</c:v>
                </c:pt>
                <c:pt idx="865">
                  <c:v>146</c:v>
                </c:pt>
                <c:pt idx="866">
                  <c:v>158</c:v>
                </c:pt>
                <c:pt idx="867">
                  <c:v>126</c:v>
                </c:pt>
                <c:pt idx="868">
                  <c:v>137</c:v>
                </c:pt>
                <c:pt idx="869">
                  <c:v>125</c:v>
                </c:pt>
                <c:pt idx="870">
                  <c:v>109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E00-4F39-A13B-44B333EA12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Total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Weather!$O$10:$O$880</c15:sqref>
                        </c15:formulaRef>
                      </c:ext>
                    </c:extLst>
                    <c:numCache>
                      <c:formatCode>General</c:formatCode>
                      <c:ptCount val="871"/>
                      <c:pt idx="0">
                        <c:v>72.5</c:v>
                      </c:pt>
                      <c:pt idx="1">
                        <c:v>73.5</c:v>
                      </c:pt>
                      <c:pt idx="2">
                        <c:v>72.599999999999994</c:v>
                      </c:pt>
                      <c:pt idx="3">
                        <c:v>72.599999999999994</c:v>
                      </c:pt>
                      <c:pt idx="4">
                        <c:v>74.400000000000006</c:v>
                      </c:pt>
                      <c:pt idx="5">
                        <c:v>73.8</c:v>
                      </c:pt>
                      <c:pt idx="6">
                        <c:v>76.900000000000006</c:v>
                      </c:pt>
                      <c:pt idx="7">
                        <c:v>76.8</c:v>
                      </c:pt>
                      <c:pt idx="8">
                        <c:v>71.5</c:v>
                      </c:pt>
                      <c:pt idx="9">
                        <c:v>72.099999999999994</c:v>
                      </c:pt>
                      <c:pt idx="10">
                        <c:v>76.8</c:v>
                      </c:pt>
                      <c:pt idx="11">
                        <c:v>77.400000000000006</c:v>
                      </c:pt>
                      <c:pt idx="12">
                        <c:v>78</c:v>
                      </c:pt>
                      <c:pt idx="13">
                        <c:v>75.099999999999994</c:v>
                      </c:pt>
                      <c:pt idx="14">
                        <c:v>79.2</c:v>
                      </c:pt>
                      <c:pt idx="15">
                        <c:v>80.099999999999994</c:v>
                      </c:pt>
                      <c:pt idx="16">
                        <c:v>78.099999999999994</c:v>
                      </c:pt>
                      <c:pt idx="17">
                        <c:v>77.7</c:v>
                      </c:pt>
                      <c:pt idx="18">
                        <c:v>74.3</c:v>
                      </c:pt>
                      <c:pt idx="19">
                        <c:v>65</c:v>
                      </c:pt>
                      <c:pt idx="20">
                        <c:v>68.3</c:v>
                      </c:pt>
                      <c:pt idx="21">
                        <c:v>71.3</c:v>
                      </c:pt>
                      <c:pt idx="22">
                        <c:v>70.900000000000006</c:v>
                      </c:pt>
                      <c:pt idx="23">
                        <c:v>71.7</c:v>
                      </c:pt>
                      <c:pt idx="24">
                        <c:v>73.5</c:v>
                      </c:pt>
                      <c:pt idx="25">
                        <c:v>78.3</c:v>
                      </c:pt>
                      <c:pt idx="26">
                        <c:v>79.3</c:v>
                      </c:pt>
                      <c:pt idx="27">
                        <c:v>79.5</c:v>
                      </c:pt>
                      <c:pt idx="28">
                        <c:v>71.5</c:v>
                      </c:pt>
                      <c:pt idx="29">
                        <c:v>71.7</c:v>
                      </c:pt>
                      <c:pt idx="30">
                        <c:v>80.3</c:v>
                      </c:pt>
                      <c:pt idx="31">
                        <c:v>71.2</c:v>
                      </c:pt>
                      <c:pt idx="32">
                        <c:v>64.2</c:v>
                      </c:pt>
                      <c:pt idx="33">
                        <c:v>62.2</c:v>
                      </c:pt>
                      <c:pt idx="34">
                        <c:v>66.3</c:v>
                      </c:pt>
                      <c:pt idx="35">
                        <c:v>73.3</c:v>
                      </c:pt>
                      <c:pt idx="36">
                        <c:v>73.5</c:v>
                      </c:pt>
                      <c:pt idx="37">
                        <c:v>79.7</c:v>
                      </c:pt>
                      <c:pt idx="38">
                        <c:v>72.900000000000006</c:v>
                      </c:pt>
                      <c:pt idx="39">
                        <c:v>74.7</c:v>
                      </c:pt>
                      <c:pt idx="40">
                        <c:v>76.5</c:v>
                      </c:pt>
                      <c:pt idx="41">
                        <c:v>78.099999999999994</c:v>
                      </c:pt>
                      <c:pt idx="42">
                        <c:v>74.8</c:v>
                      </c:pt>
                      <c:pt idx="43">
                        <c:v>76.5</c:v>
                      </c:pt>
                      <c:pt idx="44">
                        <c:v>74.7</c:v>
                      </c:pt>
                      <c:pt idx="45">
                        <c:v>72</c:v>
                      </c:pt>
                      <c:pt idx="46">
                        <c:v>71.099999999999994</c:v>
                      </c:pt>
                      <c:pt idx="47">
                        <c:v>68.8</c:v>
                      </c:pt>
                      <c:pt idx="48">
                        <c:v>69.5</c:v>
                      </c:pt>
                      <c:pt idx="49">
                        <c:v>71.3</c:v>
                      </c:pt>
                      <c:pt idx="50">
                        <c:v>72.8</c:v>
                      </c:pt>
                      <c:pt idx="51">
                        <c:v>75.099999999999994</c:v>
                      </c:pt>
                      <c:pt idx="52">
                        <c:v>76.2</c:v>
                      </c:pt>
                      <c:pt idx="53">
                        <c:v>78.599999999999994</c:v>
                      </c:pt>
                      <c:pt idx="54">
                        <c:v>78.3</c:v>
                      </c:pt>
                      <c:pt idx="55">
                        <c:v>71</c:v>
                      </c:pt>
                      <c:pt idx="56">
                        <c:v>71.7</c:v>
                      </c:pt>
                      <c:pt idx="57">
                        <c:v>66.400000000000006</c:v>
                      </c:pt>
                      <c:pt idx="58">
                        <c:v>71.599999999999994</c:v>
                      </c:pt>
                      <c:pt idx="59">
                        <c:v>74.2</c:v>
                      </c:pt>
                      <c:pt idx="60">
                        <c:v>75.2</c:v>
                      </c:pt>
                      <c:pt idx="61">
                        <c:v>78.8</c:v>
                      </c:pt>
                      <c:pt idx="62">
                        <c:v>77.599999999999994</c:v>
                      </c:pt>
                      <c:pt idx="63">
                        <c:v>75.900000000000006</c:v>
                      </c:pt>
                      <c:pt idx="64">
                        <c:v>79.2</c:v>
                      </c:pt>
                      <c:pt idx="65">
                        <c:v>79.3</c:v>
                      </c:pt>
                      <c:pt idx="66">
                        <c:v>77.099999999999994</c:v>
                      </c:pt>
                      <c:pt idx="67">
                        <c:v>80.099999999999994</c:v>
                      </c:pt>
                      <c:pt idx="68">
                        <c:v>79.400000000000006</c:v>
                      </c:pt>
                      <c:pt idx="69">
                        <c:v>82</c:v>
                      </c:pt>
                      <c:pt idx="70">
                        <c:v>84.2</c:v>
                      </c:pt>
                      <c:pt idx="71">
                        <c:v>81.7</c:v>
                      </c:pt>
                      <c:pt idx="72">
                        <c:v>82.6</c:v>
                      </c:pt>
                      <c:pt idx="73">
                        <c:v>81.7</c:v>
                      </c:pt>
                      <c:pt idx="74">
                        <c:v>79.400000000000006</c:v>
                      </c:pt>
                      <c:pt idx="75">
                        <c:v>81.2</c:v>
                      </c:pt>
                      <c:pt idx="76">
                        <c:v>80.5</c:v>
                      </c:pt>
                      <c:pt idx="77">
                        <c:v>81</c:v>
                      </c:pt>
                      <c:pt idx="78">
                        <c:v>81</c:v>
                      </c:pt>
                      <c:pt idx="79">
                        <c:v>83.3</c:v>
                      </c:pt>
                      <c:pt idx="80">
                        <c:v>82.8</c:v>
                      </c:pt>
                      <c:pt idx="81">
                        <c:v>83.5</c:v>
                      </c:pt>
                      <c:pt idx="82">
                        <c:v>81.099999999999994</c:v>
                      </c:pt>
                      <c:pt idx="83">
                        <c:v>82.3</c:v>
                      </c:pt>
                      <c:pt idx="84">
                        <c:v>84.5</c:v>
                      </c:pt>
                      <c:pt idx="85">
                        <c:v>82.3</c:v>
                      </c:pt>
                      <c:pt idx="86">
                        <c:v>80.900000000000006</c:v>
                      </c:pt>
                      <c:pt idx="87">
                        <c:v>81</c:v>
                      </c:pt>
                      <c:pt idx="88">
                        <c:v>85.1</c:v>
                      </c:pt>
                      <c:pt idx="89">
                        <c:v>82.8</c:v>
                      </c:pt>
                      <c:pt idx="90">
                        <c:v>82.2</c:v>
                      </c:pt>
                      <c:pt idx="91">
                        <c:v>83.2</c:v>
                      </c:pt>
                      <c:pt idx="92">
                        <c:v>83.9</c:v>
                      </c:pt>
                      <c:pt idx="93">
                        <c:v>84.8</c:v>
                      </c:pt>
                      <c:pt idx="94">
                        <c:v>85.1</c:v>
                      </c:pt>
                      <c:pt idx="95">
                        <c:v>85.5</c:v>
                      </c:pt>
                      <c:pt idx="96">
                        <c:v>82.5</c:v>
                      </c:pt>
                      <c:pt idx="97">
                        <c:v>84.8</c:v>
                      </c:pt>
                      <c:pt idx="98">
                        <c:v>84.4</c:v>
                      </c:pt>
                      <c:pt idx="99">
                        <c:v>84.1</c:v>
                      </c:pt>
                      <c:pt idx="100">
                        <c:v>82.8</c:v>
                      </c:pt>
                      <c:pt idx="101">
                        <c:v>78.900000000000006</c:v>
                      </c:pt>
                      <c:pt idx="102">
                        <c:v>81.5</c:v>
                      </c:pt>
                      <c:pt idx="103">
                        <c:v>77.599999999999994</c:v>
                      </c:pt>
                      <c:pt idx="104">
                        <c:v>83.2</c:v>
                      </c:pt>
                      <c:pt idx="105">
                        <c:v>85.1</c:v>
                      </c:pt>
                      <c:pt idx="106">
                        <c:v>86.1</c:v>
                      </c:pt>
                      <c:pt idx="107">
                        <c:v>86.4</c:v>
                      </c:pt>
                      <c:pt idx="108">
                        <c:v>86.3</c:v>
                      </c:pt>
                      <c:pt idx="109">
                        <c:v>86.9</c:v>
                      </c:pt>
                      <c:pt idx="110">
                        <c:v>88.6</c:v>
                      </c:pt>
                      <c:pt idx="111">
                        <c:v>83.9</c:v>
                      </c:pt>
                      <c:pt idx="112">
                        <c:v>82</c:v>
                      </c:pt>
                      <c:pt idx="113">
                        <c:v>83.1</c:v>
                      </c:pt>
                      <c:pt idx="114">
                        <c:v>82.1</c:v>
                      </c:pt>
                      <c:pt idx="115">
                        <c:v>78.8</c:v>
                      </c:pt>
                      <c:pt idx="116">
                        <c:v>80.5</c:v>
                      </c:pt>
                      <c:pt idx="117">
                        <c:v>86.2</c:v>
                      </c:pt>
                      <c:pt idx="118">
                        <c:v>87.8</c:v>
                      </c:pt>
                      <c:pt idx="119">
                        <c:v>87.2</c:v>
                      </c:pt>
                      <c:pt idx="120">
                        <c:v>90.5</c:v>
                      </c:pt>
                      <c:pt idx="121">
                        <c:v>90.2</c:v>
                      </c:pt>
                      <c:pt idx="122">
                        <c:v>87.7</c:v>
                      </c:pt>
                      <c:pt idx="123">
                        <c:v>87.3</c:v>
                      </c:pt>
                      <c:pt idx="124">
                        <c:v>84.1</c:v>
                      </c:pt>
                      <c:pt idx="125">
                        <c:v>79.400000000000006</c:v>
                      </c:pt>
                      <c:pt idx="126">
                        <c:v>86.4</c:v>
                      </c:pt>
                      <c:pt idx="127">
                        <c:v>87.5</c:v>
                      </c:pt>
                      <c:pt idx="128">
                        <c:v>85.3</c:v>
                      </c:pt>
                      <c:pt idx="129">
                        <c:v>86.5</c:v>
                      </c:pt>
                      <c:pt idx="130">
                        <c:v>87.2</c:v>
                      </c:pt>
                      <c:pt idx="131">
                        <c:v>87.5</c:v>
                      </c:pt>
                      <c:pt idx="132">
                        <c:v>84.4</c:v>
                      </c:pt>
                      <c:pt idx="133">
                        <c:v>82.1</c:v>
                      </c:pt>
                      <c:pt idx="134">
                        <c:v>83.1</c:v>
                      </c:pt>
                      <c:pt idx="135">
                        <c:v>79.900000000000006</c:v>
                      </c:pt>
                      <c:pt idx="136">
                        <c:v>79.8</c:v>
                      </c:pt>
                      <c:pt idx="137">
                        <c:v>81.099999999999994</c:v>
                      </c:pt>
                      <c:pt idx="138">
                        <c:v>84.7</c:v>
                      </c:pt>
                      <c:pt idx="139">
                        <c:v>86.7</c:v>
                      </c:pt>
                      <c:pt idx="140">
                        <c:v>86.1</c:v>
                      </c:pt>
                      <c:pt idx="141">
                        <c:v>86.4</c:v>
                      </c:pt>
                      <c:pt idx="142">
                        <c:v>84.2</c:v>
                      </c:pt>
                      <c:pt idx="143">
                        <c:v>85.2</c:v>
                      </c:pt>
                      <c:pt idx="144">
                        <c:v>86.6</c:v>
                      </c:pt>
                      <c:pt idx="145">
                        <c:v>85</c:v>
                      </c:pt>
                      <c:pt idx="146">
                        <c:v>84.7</c:v>
                      </c:pt>
                      <c:pt idx="147">
                        <c:v>84.8</c:v>
                      </c:pt>
                      <c:pt idx="148">
                        <c:v>82</c:v>
                      </c:pt>
                      <c:pt idx="149">
                        <c:v>81.8</c:v>
                      </c:pt>
                      <c:pt idx="150">
                        <c:v>84.6</c:v>
                      </c:pt>
                      <c:pt idx="151">
                        <c:v>84.7</c:v>
                      </c:pt>
                      <c:pt idx="152">
                        <c:v>82.5</c:v>
                      </c:pt>
                      <c:pt idx="153">
                        <c:v>81.7</c:v>
                      </c:pt>
                      <c:pt idx="154">
                        <c:v>83.2</c:v>
                      </c:pt>
                      <c:pt idx="155">
                        <c:v>83.1</c:v>
                      </c:pt>
                      <c:pt idx="156">
                        <c:v>83.4</c:v>
                      </c:pt>
                      <c:pt idx="157">
                        <c:v>83</c:v>
                      </c:pt>
                      <c:pt idx="158">
                        <c:v>86.2</c:v>
                      </c:pt>
                      <c:pt idx="159">
                        <c:v>84.9</c:v>
                      </c:pt>
                      <c:pt idx="160">
                        <c:v>81.5</c:v>
                      </c:pt>
                      <c:pt idx="161">
                        <c:v>82.4</c:v>
                      </c:pt>
                      <c:pt idx="162">
                        <c:v>83.6</c:v>
                      </c:pt>
                      <c:pt idx="163">
                        <c:v>82.4</c:v>
                      </c:pt>
                      <c:pt idx="164">
                        <c:v>82</c:v>
                      </c:pt>
                      <c:pt idx="165">
                        <c:v>85</c:v>
                      </c:pt>
                      <c:pt idx="166">
                        <c:v>85.5</c:v>
                      </c:pt>
                      <c:pt idx="167">
                        <c:v>81.900000000000006</c:v>
                      </c:pt>
                      <c:pt idx="168">
                        <c:v>81.8</c:v>
                      </c:pt>
                      <c:pt idx="169">
                        <c:v>83.4</c:v>
                      </c:pt>
                      <c:pt idx="170">
                        <c:v>81</c:v>
                      </c:pt>
                      <c:pt idx="171">
                        <c:v>84.9</c:v>
                      </c:pt>
                      <c:pt idx="172">
                        <c:v>85.6</c:v>
                      </c:pt>
                      <c:pt idx="173">
                        <c:v>85</c:v>
                      </c:pt>
                      <c:pt idx="174">
                        <c:v>85.2</c:v>
                      </c:pt>
                      <c:pt idx="175">
                        <c:v>84.6</c:v>
                      </c:pt>
                      <c:pt idx="176">
                        <c:v>85.8</c:v>
                      </c:pt>
                      <c:pt idx="177">
                        <c:v>83.7</c:v>
                      </c:pt>
                      <c:pt idx="178">
                        <c:v>83</c:v>
                      </c:pt>
                      <c:pt idx="179">
                        <c:v>81.7</c:v>
                      </c:pt>
                      <c:pt idx="180">
                        <c:v>83.4</c:v>
                      </c:pt>
                      <c:pt idx="181">
                        <c:v>85</c:v>
                      </c:pt>
                      <c:pt idx="182">
                        <c:v>82.8</c:v>
                      </c:pt>
                      <c:pt idx="183">
                        <c:v>80.5</c:v>
                      </c:pt>
                      <c:pt idx="184">
                        <c:v>84.4</c:v>
                      </c:pt>
                      <c:pt idx="185">
                        <c:v>83</c:v>
                      </c:pt>
                      <c:pt idx="186">
                        <c:v>82.4</c:v>
                      </c:pt>
                      <c:pt idx="187">
                        <c:v>81.3</c:v>
                      </c:pt>
                      <c:pt idx="188">
                        <c:v>78.8</c:v>
                      </c:pt>
                      <c:pt idx="189">
                        <c:v>78.7</c:v>
                      </c:pt>
                      <c:pt idx="190">
                        <c:v>73</c:v>
                      </c:pt>
                      <c:pt idx="191">
                        <c:v>71.8</c:v>
                      </c:pt>
                      <c:pt idx="192">
                        <c:v>71</c:v>
                      </c:pt>
                      <c:pt idx="193">
                        <c:v>74.3</c:v>
                      </c:pt>
                      <c:pt idx="194">
                        <c:v>79.099999999999994</c:v>
                      </c:pt>
                      <c:pt idx="195">
                        <c:v>75.400000000000006</c:v>
                      </c:pt>
                      <c:pt idx="196">
                        <c:v>74.099999999999994</c:v>
                      </c:pt>
                      <c:pt idx="197">
                        <c:v>77.099999999999994</c:v>
                      </c:pt>
                      <c:pt idx="198">
                        <c:v>79.5</c:v>
                      </c:pt>
                      <c:pt idx="199">
                        <c:v>78</c:v>
                      </c:pt>
                      <c:pt idx="200">
                        <c:v>71.7</c:v>
                      </c:pt>
                      <c:pt idx="201">
                        <c:v>68.400000000000006</c:v>
                      </c:pt>
                      <c:pt idx="202">
                        <c:v>73.7</c:v>
                      </c:pt>
                      <c:pt idx="203">
                        <c:v>71.8</c:v>
                      </c:pt>
                      <c:pt idx="204">
                        <c:v>68.900000000000006</c:v>
                      </c:pt>
                      <c:pt idx="205">
                        <c:v>69.400000000000006</c:v>
                      </c:pt>
                      <c:pt idx="206">
                        <c:v>71.900000000000006</c:v>
                      </c:pt>
                      <c:pt idx="207">
                        <c:v>75.5</c:v>
                      </c:pt>
                      <c:pt idx="208">
                        <c:v>80</c:v>
                      </c:pt>
                      <c:pt idx="209">
                        <c:v>81.400000000000006</c:v>
                      </c:pt>
                      <c:pt idx="210">
                        <c:v>81.2</c:v>
                      </c:pt>
                      <c:pt idx="211">
                        <c:v>79.099999999999994</c:v>
                      </c:pt>
                      <c:pt idx="212">
                        <c:v>78.599999999999994</c:v>
                      </c:pt>
                      <c:pt idx="213">
                        <c:v>78.900000000000006</c:v>
                      </c:pt>
                      <c:pt idx="214">
                        <c:v>78.3</c:v>
                      </c:pt>
                      <c:pt idx="215">
                        <c:v>74.2</c:v>
                      </c:pt>
                      <c:pt idx="216">
                        <c:v>76.5</c:v>
                      </c:pt>
                      <c:pt idx="217">
                        <c:v>69.2</c:v>
                      </c:pt>
                      <c:pt idx="218">
                        <c:v>68.400000000000006</c:v>
                      </c:pt>
                      <c:pt idx="219">
                        <c:v>73.8</c:v>
                      </c:pt>
                      <c:pt idx="220">
                        <c:v>76.2</c:v>
                      </c:pt>
                      <c:pt idx="221">
                        <c:v>76.900000000000006</c:v>
                      </c:pt>
                      <c:pt idx="222">
                        <c:v>78.099999999999994</c:v>
                      </c:pt>
                      <c:pt idx="223">
                        <c:v>78.599999999999994</c:v>
                      </c:pt>
                      <c:pt idx="224">
                        <c:v>77.3</c:v>
                      </c:pt>
                      <c:pt idx="225">
                        <c:v>73.400000000000006</c:v>
                      </c:pt>
                      <c:pt idx="226">
                        <c:v>66.8</c:v>
                      </c:pt>
                      <c:pt idx="227">
                        <c:v>72.900000000000006</c:v>
                      </c:pt>
                      <c:pt idx="228">
                        <c:v>78.3</c:v>
                      </c:pt>
                      <c:pt idx="229">
                        <c:v>77.400000000000006</c:v>
                      </c:pt>
                      <c:pt idx="230">
                        <c:v>64.8</c:v>
                      </c:pt>
                      <c:pt idx="231">
                        <c:v>57.6</c:v>
                      </c:pt>
                      <c:pt idx="232">
                        <c:v>60.9</c:v>
                      </c:pt>
                      <c:pt idx="233">
                        <c:v>65.3</c:v>
                      </c:pt>
                      <c:pt idx="234">
                        <c:v>60.4</c:v>
                      </c:pt>
                      <c:pt idx="235">
                        <c:v>58.2</c:v>
                      </c:pt>
                      <c:pt idx="236">
                        <c:v>61.7</c:v>
                      </c:pt>
                      <c:pt idx="237">
                        <c:v>65.5</c:v>
                      </c:pt>
                      <c:pt idx="238">
                        <c:v>70.3</c:v>
                      </c:pt>
                      <c:pt idx="239">
                        <c:v>70.5</c:v>
                      </c:pt>
                      <c:pt idx="241">
                        <c:v>75.7</c:v>
                      </c:pt>
                      <c:pt idx="242">
                        <c:v>74.900000000000006</c:v>
                      </c:pt>
                      <c:pt idx="243">
                        <c:v>74.400000000000006</c:v>
                      </c:pt>
                      <c:pt idx="244">
                        <c:v>69.7</c:v>
                      </c:pt>
                      <c:pt idx="245">
                        <c:v>69.3</c:v>
                      </c:pt>
                      <c:pt idx="246">
                        <c:v>71</c:v>
                      </c:pt>
                      <c:pt idx="247">
                        <c:v>71.3</c:v>
                      </c:pt>
                      <c:pt idx="248">
                        <c:v>63.1</c:v>
                      </c:pt>
                      <c:pt idx="249">
                        <c:v>64.400000000000006</c:v>
                      </c:pt>
                      <c:pt idx="250">
                        <c:v>60.8</c:v>
                      </c:pt>
                      <c:pt idx="251">
                        <c:v>65.5</c:v>
                      </c:pt>
                      <c:pt idx="252">
                        <c:v>68.5</c:v>
                      </c:pt>
                      <c:pt idx="253">
                        <c:v>66.599999999999994</c:v>
                      </c:pt>
                      <c:pt idx="254">
                        <c:v>67.2</c:v>
                      </c:pt>
                      <c:pt idx="255">
                        <c:v>61</c:v>
                      </c:pt>
                      <c:pt idx="256">
                        <c:v>66.5</c:v>
                      </c:pt>
                      <c:pt idx="257">
                        <c:v>73</c:v>
                      </c:pt>
                      <c:pt idx="258">
                        <c:v>69.5</c:v>
                      </c:pt>
                      <c:pt idx="259">
                        <c:v>72.400000000000006</c:v>
                      </c:pt>
                      <c:pt idx="260">
                        <c:v>66.3</c:v>
                      </c:pt>
                      <c:pt idx="261">
                        <c:v>64</c:v>
                      </c:pt>
                      <c:pt idx="262">
                        <c:v>50.8</c:v>
                      </c:pt>
                      <c:pt idx="263">
                        <c:v>46.6</c:v>
                      </c:pt>
                      <c:pt idx="264">
                        <c:v>52.8</c:v>
                      </c:pt>
                      <c:pt idx="265">
                        <c:v>67.2</c:v>
                      </c:pt>
                      <c:pt idx="266">
                        <c:v>54.3</c:v>
                      </c:pt>
                      <c:pt idx="267">
                        <c:v>52.9</c:v>
                      </c:pt>
                      <c:pt idx="268">
                        <c:v>51.3</c:v>
                      </c:pt>
                      <c:pt idx="269">
                        <c:v>53.1</c:v>
                      </c:pt>
                      <c:pt idx="270">
                        <c:v>53.4</c:v>
                      </c:pt>
                      <c:pt idx="271">
                        <c:v>60.4</c:v>
                      </c:pt>
                      <c:pt idx="272">
                        <c:v>62.3</c:v>
                      </c:pt>
                      <c:pt idx="273">
                        <c:v>64.5</c:v>
                      </c:pt>
                      <c:pt idx="274">
                        <c:v>68.2</c:v>
                      </c:pt>
                      <c:pt idx="275">
                        <c:v>67.5</c:v>
                      </c:pt>
                      <c:pt idx="276">
                        <c:v>51</c:v>
                      </c:pt>
                      <c:pt idx="277">
                        <c:v>52.4</c:v>
                      </c:pt>
                      <c:pt idx="278">
                        <c:v>50.8</c:v>
                      </c:pt>
                      <c:pt idx="279">
                        <c:v>43.6</c:v>
                      </c:pt>
                      <c:pt idx="280">
                        <c:v>49.2</c:v>
                      </c:pt>
                      <c:pt idx="281">
                        <c:v>58.7</c:v>
                      </c:pt>
                      <c:pt idx="282">
                        <c:v>58.1</c:v>
                      </c:pt>
                      <c:pt idx="283">
                        <c:v>54.1</c:v>
                      </c:pt>
                      <c:pt idx="284">
                        <c:v>56.4</c:v>
                      </c:pt>
                      <c:pt idx="285">
                        <c:v>64.599999999999994</c:v>
                      </c:pt>
                      <c:pt idx="286">
                        <c:v>52.7</c:v>
                      </c:pt>
                      <c:pt idx="287">
                        <c:v>45.8</c:v>
                      </c:pt>
                      <c:pt idx="288">
                        <c:v>46.4</c:v>
                      </c:pt>
                      <c:pt idx="289">
                        <c:v>54.5</c:v>
                      </c:pt>
                      <c:pt idx="290">
                        <c:v>60.1</c:v>
                      </c:pt>
                      <c:pt idx="291">
                        <c:v>61.5</c:v>
                      </c:pt>
                      <c:pt idx="292">
                        <c:v>68.5</c:v>
                      </c:pt>
                      <c:pt idx="293">
                        <c:v>71</c:v>
                      </c:pt>
                      <c:pt idx="294">
                        <c:v>60.8</c:v>
                      </c:pt>
                      <c:pt idx="295">
                        <c:v>51.4</c:v>
                      </c:pt>
                      <c:pt idx="296">
                        <c:v>49.6</c:v>
                      </c:pt>
                      <c:pt idx="297">
                        <c:v>56.9</c:v>
                      </c:pt>
                      <c:pt idx="298">
                        <c:v>57.2</c:v>
                      </c:pt>
                      <c:pt idx="299">
                        <c:v>57.3</c:v>
                      </c:pt>
                      <c:pt idx="300">
                        <c:v>55.3</c:v>
                      </c:pt>
                      <c:pt idx="301">
                        <c:v>47.1</c:v>
                      </c:pt>
                      <c:pt idx="302">
                        <c:v>44.7</c:v>
                      </c:pt>
                      <c:pt idx="303">
                        <c:v>42.6</c:v>
                      </c:pt>
                      <c:pt idx="304">
                        <c:v>42.9</c:v>
                      </c:pt>
                      <c:pt idx="305">
                        <c:v>41.1</c:v>
                      </c:pt>
                      <c:pt idx="306">
                        <c:v>47.7</c:v>
                      </c:pt>
                      <c:pt idx="307">
                        <c:v>56.3</c:v>
                      </c:pt>
                      <c:pt idx="308">
                        <c:v>53.5</c:v>
                      </c:pt>
                      <c:pt idx="309">
                        <c:v>47.5</c:v>
                      </c:pt>
                      <c:pt idx="310">
                        <c:v>50.5</c:v>
                      </c:pt>
                      <c:pt idx="311">
                        <c:v>51.4</c:v>
                      </c:pt>
                      <c:pt idx="312">
                        <c:v>59.4</c:v>
                      </c:pt>
                      <c:pt idx="313">
                        <c:v>58.9</c:v>
                      </c:pt>
                      <c:pt idx="314">
                        <c:v>67</c:v>
                      </c:pt>
                      <c:pt idx="315">
                        <c:v>64.5</c:v>
                      </c:pt>
                      <c:pt idx="316">
                        <c:v>61.2</c:v>
                      </c:pt>
                      <c:pt idx="317">
                        <c:v>67.3</c:v>
                      </c:pt>
                      <c:pt idx="318">
                        <c:v>72.2</c:v>
                      </c:pt>
                      <c:pt idx="319">
                        <c:v>69</c:v>
                      </c:pt>
                      <c:pt idx="320">
                        <c:v>65.7</c:v>
                      </c:pt>
                      <c:pt idx="321">
                        <c:v>49.8</c:v>
                      </c:pt>
                      <c:pt idx="322">
                        <c:v>51.5</c:v>
                      </c:pt>
                      <c:pt idx="323">
                        <c:v>62.5</c:v>
                      </c:pt>
                      <c:pt idx="324">
                        <c:v>66.099999999999994</c:v>
                      </c:pt>
                      <c:pt idx="325">
                        <c:v>50.4</c:v>
                      </c:pt>
                      <c:pt idx="326">
                        <c:v>48</c:v>
                      </c:pt>
                      <c:pt idx="327">
                        <c:v>50.9</c:v>
                      </c:pt>
                      <c:pt idx="328">
                        <c:v>61.3</c:v>
                      </c:pt>
                      <c:pt idx="329">
                        <c:v>53.7</c:v>
                      </c:pt>
                      <c:pt idx="330">
                        <c:v>53.6</c:v>
                      </c:pt>
                      <c:pt idx="331">
                        <c:v>52.8</c:v>
                      </c:pt>
                      <c:pt idx="332">
                        <c:v>59.4</c:v>
                      </c:pt>
                      <c:pt idx="333">
                        <c:v>63</c:v>
                      </c:pt>
                      <c:pt idx="334">
                        <c:v>67.5</c:v>
                      </c:pt>
                      <c:pt idx="335">
                        <c:v>66.900000000000006</c:v>
                      </c:pt>
                      <c:pt idx="336">
                        <c:v>48.1</c:v>
                      </c:pt>
                      <c:pt idx="337">
                        <c:v>43.4</c:v>
                      </c:pt>
                      <c:pt idx="338">
                        <c:v>40.799999999999997</c:v>
                      </c:pt>
                      <c:pt idx="339">
                        <c:v>34.5</c:v>
                      </c:pt>
                      <c:pt idx="340">
                        <c:v>29.4</c:v>
                      </c:pt>
                      <c:pt idx="341">
                        <c:v>43.4</c:v>
                      </c:pt>
                      <c:pt idx="342">
                        <c:v>42.5</c:v>
                      </c:pt>
                      <c:pt idx="343">
                        <c:v>40.299999999999997</c:v>
                      </c:pt>
                      <c:pt idx="344">
                        <c:v>43.6</c:v>
                      </c:pt>
                      <c:pt idx="345">
                        <c:v>57.2</c:v>
                      </c:pt>
                      <c:pt idx="346">
                        <c:v>62.5</c:v>
                      </c:pt>
                      <c:pt idx="347">
                        <c:v>57.7</c:v>
                      </c:pt>
                      <c:pt idx="348">
                        <c:v>63.2</c:v>
                      </c:pt>
                      <c:pt idx="349">
                        <c:v>64.3</c:v>
                      </c:pt>
                      <c:pt idx="350">
                        <c:v>68.5</c:v>
                      </c:pt>
                      <c:pt idx="351">
                        <c:v>70.8</c:v>
                      </c:pt>
                      <c:pt idx="352">
                        <c:v>74.5</c:v>
                      </c:pt>
                      <c:pt idx="353">
                        <c:v>69.5</c:v>
                      </c:pt>
                      <c:pt idx="354">
                        <c:v>51.3</c:v>
                      </c:pt>
                      <c:pt idx="355">
                        <c:v>51</c:v>
                      </c:pt>
                      <c:pt idx="356">
                        <c:v>58.5</c:v>
                      </c:pt>
                      <c:pt idx="357">
                        <c:v>61.6</c:v>
                      </c:pt>
                      <c:pt idx="358">
                        <c:v>60.7</c:v>
                      </c:pt>
                      <c:pt idx="359">
                        <c:v>57.5</c:v>
                      </c:pt>
                      <c:pt idx="360">
                        <c:v>58.2</c:v>
                      </c:pt>
                      <c:pt idx="361">
                        <c:v>63</c:v>
                      </c:pt>
                      <c:pt idx="362">
                        <c:v>69.3</c:v>
                      </c:pt>
                      <c:pt idx="363">
                        <c:v>70.599999999999994</c:v>
                      </c:pt>
                      <c:pt idx="364">
                        <c:v>71.3</c:v>
                      </c:pt>
                      <c:pt idx="365">
                        <c:v>69.099999999999994</c:v>
                      </c:pt>
                      <c:pt idx="366">
                        <c:v>71.2</c:v>
                      </c:pt>
                      <c:pt idx="367">
                        <c:v>73.7</c:v>
                      </c:pt>
                      <c:pt idx="368">
                        <c:v>75.900000000000006</c:v>
                      </c:pt>
                      <c:pt idx="369">
                        <c:v>74.2</c:v>
                      </c:pt>
                      <c:pt idx="370">
                        <c:v>62.2</c:v>
                      </c:pt>
                      <c:pt idx="371">
                        <c:v>55.6</c:v>
                      </c:pt>
                      <c:pt idx="372">
                        <c:v>57.9</c:v>
                      </c:pt>
                      <c:pt idx="373">
                        <c:v>63.2</c:v>
                      </c:pt>
                      <c:pt idx="374">
                        <c:v>65.900000000000006</c:v>
                      </c:pt>
                      <c:pt idx="375">
                        <c:v>64.8</c:v>
                      </c:pt>
                      <c:pt idx="376">
                        <c:v>67.400000000000006</c:v>
                      </c:pt>
                      <c:pt idx="377">
                        <c:v>75.3</c:v>
                      </c:pt>
                      <c:pt idx="378">
                        <c:v>75.400000000000006</c:v>
                      </c:pt>
                      <c:pt idx="379">
                        <c:v>77.5</c:v>
                      </c:pt>
                      <c:pt idx="380">
                        <c:v>72.599999999999994</c:v>
                      </c:pt>
                      <c:pt idx="381">
                        <c:v>65</c:v>
                      </c:pt>
                      <c:pt idx="382">
                        <c:v>73.5</c:v>
                      </c:pt>
                      <c:pt idx="383">
                        <c:v>72.599999999999994</c:v>
                      </c:pt>
                      <c:pt idx="384">
                        <c:v>60</c:v>
                      </c:pt>
                      <c:pt idx="385">
                        <c:v>55</c:v>
                      </c:pt>
                      <c:pt idx="386">
                        <c:v>59.3</c:v>
                      </c:pt>
                      <c:pt idx="387">
                        <c:v>64.599999999999994</c:v>
                      </c:pt>
                      <c:pt idx="388">
                        <c:v>65.8</c:v>
                      </c:pt>
                      <c:pt idx="389">
                        <c:v>71.5</c:v>
                      </c:pt>
                      <c:pt idx="390">
                        <c:v>74.400000000000006</c:v>
                      </c:pt>
                      <c:pt idx="391">
                        <c:v>73.900000000000006</c:v>
                      </c:pt>
                      <c:pt idx="392">
                        <c:v>77</c:v>
                      </c:pt>
                      <c:pt idx="393">
                        <c:v>71.7</c:v>
                      </c:pt>
                      <c:pt idx="394">
                        <c:v>71.8</c:v>
                      </c:pt>
                      <c:pt idx="395">
                        <c:v>72</c:v>
                      </c:pt>
                      <c:pt idx="396">
                        <c:v>69.599999999999994</c:v>
                      </c:pt>
                      <c:pt idx="397">
                        <c:v>68.2</c:v>
                      </c:pt>
                      <c:pt idx="398">
                        <c:v>69.5</c:v>
                      </c:pt>
                      <c:pt idx="399">
                        <c:v>66.5</c:v>
                      </c:pt>
                      <c:pt idx="400">
                        <c:v>65.5</c:v>
                      </c:pt>
                      <c:pt idx="401">
                        <c:v>65.5</c:v>
                      </c:pt>
                      <c:pt idx="402">
                        <c:v>66.5</c:v>
                      </c:pt>
                      <c:pt idx="403">
                        <c:v>70.099999999999994</c:v>
                      </c:pt>
                      <c:pt idx="404">
                        <c:v>63.2</c:v>
                      </c:pt>
                      <c:pt idx="405">
                        <c:v>63</c:v>
                      </c:pt>
                      <c:pt idx="406">
                        <c:v>70.7</c:v>
                      </c:pt>
                      <c:pt idx="407">
                        <c:v>78.099999999999994</c:v>
                      </c:pt>
                      <c:pt idx="408">
                        <c:v>69.5</c:v>
                      </c:pt>
                      <c:pt idx="409">
                        <c:v>72.099999999999994</c:v>
                      </c:pt>
                      <c:pt idx="410">
                        <c:v>78.099999999999994</c:v>
                      </c:pt>
                      <c:pt idx="411">
                        <c:v>79.599999999999994</c:v>
                      </c:pt>
                      <c:pt idx="412">
                        <c:v>80</c:v>
                      </c:pt>
                      <c:pt idx="413">
                        <c:v>79</c:v>
                      </c:pt>
                      <c:pt idx="414">
                        <c:v>76.099999999999994</c:v>
                      </c:pt>
                      <c:pt idx="415">
                        <c:v>73.8</c:v>
                      </c:pt>
                      <c:pt idx="416">
                        <c:v>81.3</c:v>
                      </c:pt>
                      <c:pt idx="417">
                        <c:v>80.8</c:v>
                      </c:pt>
                      <c:pt idx="418">
                        <c:v>73.099999999999994</c:v>
                      </c:pt>
                      <c:pt idx="419">
                        <c:v>75.400000000000006</c:v>
                      </c:pt>
                      <c:pt idx="420">
                        <c:v>75.5</c:v>
                      </c:pt>
                      <c:pt idx="421">
                        <c:v>76.5</c:v>
                      </c:pt>
                      <c:pt idx="422">
                        <c:v>79.099999999999994</c:v>
                      </c:pt>
                      <c:pt idx="423">
                        <c:v>75.2</c:v>
                      </c:pt>
                      <c:pt idx="424">
                        <c:v>75.099999999999994</c:v>
                      </c:pt>
                      <c:pt idx="425">
                        <c:v>75</c:v>
                      </c:pt>
                      <c:pt idx="426">
                        <c:v>72.8</c:v>
                      </c:pt>
                      <c:pt idx="427">
                        <c:v>73.7</c:v>
                      </c:pt>
                      <c:pt idx="428">
                        <c:v>74</c:v>
                      </c:pt>
                      <c:pt idx="429">
                        <c:v>75.599999999999994</c:v>
                      </c:pt>
                      <c:pt idx="430">
                        <c:v>76.2</c:v>
                      </c:pt>
                      <c:pt idx="431">
                        <c:v>74.400000000000006</c:v>
                      </c:pt>
                      <c:pt idx="432">
                        <c:v>77.7</c:v>
                      </c:pt>
                      <c:pt idx="433">
                        <c:v>77.5</c:v>
                      </c:pt>
                      <c:pt idx="434">
                        <c:v>77.599999999999994</c:v>
                      </c:pt>
                      <c:pt idx="435">
                        <c:v>78.099999999999994</c:v>
                      </c:pt>
                      <c:pt idx="436">
                        <c:v>78.2</c:v>
                      </c:pt>
                      <c:pt idx="437">
                        <c:v>77.8</c:v>
                      </c:pt>
                      <c:pt idx="438">
                        <c:v>79.400000000000006</c:v>
                      </c:pt>
                      <c:pt idx="439">
                        <c:v>80.2</c:v>
                      </c:pt>
                      <c:pt idx="440">
                        <c:v>80.599999999999994</c:v>
                      </c:pt>
                      <c:pt idx="441">
                        <c:v>81</c:v>
                      </c:pt>
                      <c:pt idx="442">
                        <c:v>77.400000000000006</c:v>
                      </c:pt>
                      <c:pt idx="443">
                        <c:v>74.7</c:v>
                      </c:pt>
                      <c:pt idx="444">
                        <c:v>79.5</c:v>
                      </c:pt>
                      <c:pt idx="445">
                        <c:v>81</c:v>
                      </c:pt>
                      <c:pt idx="446">
                        <c:v>80</c:v>
                      </c:pt>
                      <c:pt idx="447">
                        <c:v>79.3</c:v>
                      </c:pt>
                      <c:pt idx="448">
                        <c:v>79.099999999999994</c:v>
                      </c:pt>
                      <c:pt idx="449">
                        <c:v>76.900000000000006</c:v>
                      </c:pt>
                      <c:pt idx="450">
                        <c:v>78.599999999999994</c:v>
                      </c:pt>
                      <c:pt idx="451">
                        <c:v>83</c:v>
                      </c:pt>
                      <c:pt idx="452">
                        <c:v>84.3</c:v>
                      </c:pt>
                      <c:pt idx="453">
                        <c:v>84.7</c:v>
                      </c:pt>
                      <c:pt idx="454">
                        <c:v>83.3</c:v>
                      </c:pt>
                      <c:pt idx="455">
                        <c:v>83.8</c:v>
                      </c:pt>
                      <c:pt idx="456">
                        <c:v>84.6</c:v>
                      </c:pt>
                      <c:pt idx="457">
                        <c:v>83.7</c:v>
                      </c:pt>
                      <c:pt idx="458">
                        <c:v>83.5</c:v>
                      </c:pt>
                      <c:pt idx="459">
                        <c:v>86.4</c:v>
                      </c:pt>
                      <c:pt idx="460">
                        <c:v>85.1</c:v>
                      </c:pt>
                      <c:pt idx="461">
                        <c:v>85.4</c:v>
                      </c:pt>
                      <c:pt idx="462">
                        <c:v>78.400000000000006</c:v>
                      </c:pt>
                      <c:pt idx="463">
                        <c:v>80.900000000000006</c:v>
                      </c:pt>
                      <c:pt idx="464">
                        <c:v>83</c:v>
                      </c:pt>
                      <c:pt idx="465">
                        <c:v>79.400000000000006</c:v>
                      </c:pt>
                      <c:pt idx="466">
                        <c:v>81</c:v>
                      </c:pt>
                      <c:pt idx="467">
                        <c:v>81.8</c:v>
                      </c:pt>
                      <c:pt idx="468">
                        <c:v>83.4</c:v>
                      </c:pt>
                      <c:pt idx="469">
                        <c:v>82.5</c:v>
                      </c:pt>
                      <c:pt idx="470">
                        <c:v>83.4</c:v>
                      </c:pt>
                      <c:pt idx="471">
                        <c:v>79.2</c:v>
                      </c:pt>
                      <c:pt idx="472">
                        <c:v>83.2</c:v>
                      </c:pt>
                      <c:pt idx="473">
                        <c:v>82.2</c:v>
                      </c:pt>
                      <c:pt idx="474">
                        <c:v>82.3</c:v>
                      </c:pt>
                      <c:pt idx="475">
                        <c:v>83.3</c:v>
                      </c:pt>
                      <c:pt idx="476">
                        <c:v>83.1</c:v>
                      </c:pt>
                      <c:pt idx="477">
                        <c:v>80.7</c:v>
                      </c:pt>
                      <c:pt idx="478">
                        <c:v>81.599999999999994</c:v>
                      </c:pt>
                      <c:pt idx="479">
                        <c:v>80.400000000000006</c:v>
                      </c:pt>
                      <c:pt idx="480">
                        <c:v>82.4</c:v>
                      </c:pt>
                      <c:pt idx="481">
                        <c:v>82.2</c:v>
                      </c:pt>
                      <c:pt idx="482">
                        <c:v>83</c:v>
                      </c:pt>
                      <c:pt idx="483">
                        <c:v>81.8</c:v>
                      </c:pt>
                      <c:pt idx="484">
                        <c:v>85.1</c:v>
                      </c:pt>
                      <c:pt idx="485">
                        <c:v>80.7</c:v>
                      </c:pt>
                      <c:pt idx="486">
                        <c:v>80.099999999999994</c:v>
                      </c:pt>
                      <c:pt idx="487">
                        <c:v>86</c:v>
                      </c:pt>
                      <c:pt idx="488">
                        <c:v>84.1</c:v>
                      </c:pt>
                      <c:pt idx="489">
                        <c:v>82.5</c:v>
                      </c:pt>
                      <c:pt idx="490">
                        <c:v>81.400000000000006</c:v>
                      </c:pt>
                      <c:pt idx="491">
                        <c:v>83.7</c:v>
                      </c:pt>
                      <c:pt idx="492">
                        <c:v>83.3</c:v>
                      </c:pt>
                      <c:pt idx="493">
                        <c:v>82.9</c:v>
                      </c:pt>
                      <c:pt idx="494">
                        <c:v>81.2</c:v>
                      </c:pt>
                      <c:pt idx="495">
                        <c:v>85.4</c:v>
                      </c:pt>
                      <c:pt idx="496">
                        <c:v>86.8</c:v>
                      </c:pt>
                      <c:pt idx="497">
                        <c:v>87.5</c:v>
                      </c:pt>
                      <c:pt idx="498">
                        <c:v>88.3</c:v>
                      </c:pt>
                      <c:pt idx="499">
                        <c:v>87.3</c:v>
                      </c:pt>
                      <c:pt idx="500">
                        <c:v>87.2</c:v>
                      </c:pt>
                      <c:pt idx="501">
                        <c:v>86.6</c:v>
                      </c:pt>
                      <c:pt idx="502">
                        <c:v>88.3</c:v>
                      </c:pt>
                      <c:pt idx="503">
                        <c:v>87.8</c:v>
                      </c:pt>
                      <c:pt idx="504">
                        <c:v>87.2</c:v>
                      </c:pt>
                      <c:pt idx="505">
                        <c:v>85.3</c:v>
                      </c:pt>
                      <c:pt idx="506">
                        <c:v>86.8</c:v>
                      </c:pt>
                      <c:pt idx="507">
                        <c:v>81</c:v>
                      </c:pt>
                      <c:pt idx="508">
                        <c:v>80.2</c:v>
                      </c:pt>
                      <c:pt idx="509">
                        <c:v>84.7</c:v>
                      </c:pt>
                      <c:pt idx="510">
                        <c:v>83.1</c:v>
                      </c:pt>
                      <c:pt idx="511">
                        <c:v>82.1</c:v>
                      </c:pt>
                      <c:pt idx="512">
                        <c:v>85.6</c:v>
                      </c:pt>
                      <c:pt idx="513">
                        <c:v>84.8</c:v>
                      </c:pt>
                      <c:pt idx="514">
                        <c:v>86.6</c:v>
                      </c:pt>
                      <c:pt idx="515">
                        <c:v>85.3</c:v>
                      </c:pt>
                      <c:pt idx="516">
                        <c:v>83.1</c:v>
                      </c:pt>
                      <c:pt idx="517">
                        <c:v>82.6</c:v>
                      </c:pt>
                      <c:pt idx="518">
                        <c:v>81.400000000000006</c:v>
                      </c:pt>
                      <c:pt idx="519">
                        <c:v>85.4</c:v>
                      </c:pt>
                      <c:pt idx="520">
                        <c:v>84.1</c:v>
                      </c:pt>
                      <c:pt idx="521">
                        <c:v>86</c:v>
                      </c:pt>
                      <c:pt idx="522">
                        <c:v>85.7</c:v>
                      </c:pt>
                      <c:pt idx="523">
                        <c:v>88.9</c:v>
                      </c:pt>
                      <c:pt idx="524">
                        <c:v>86.5</c:v>
                      </c:pt>
                      <c:pt idx="525">
                        <c:v>86.8</c:v>
                      </c:pt>
                      <c:pt idx="526">
                        <c:v>86.3</c:v>
                      </c:pt>
                      <c:pt idx="527">
                        <c:v>87.4</c:v>
                      </c:pt>
                      <c:pt idx="528">
                        <c:v>86.7</c:v>
                      </c:pt>
                      <c:pt idx="529">
                        <c:v>86.8</c:v>
                      </c:pt>
                      <c:pt idx="530">
                        <c:v>85.7</c:v>
                      </c:pt>
                      <c:pt idx="531">
                        <c:v>80.5</c:v>
                      </c:pt>
                      <c:pt idx="532">
                        <c:v>80.5</c:v>
                      </c:pt>
                      <c:pt idx="533">
                        <c:v>83.4</c:v>
                      </c:pt>
                      <c:pt idx="534">
                        <c:v>78.099999999999994</c:v>
                      </c:pt>
                      <c:pt idx="535">
                        <c:v>82</c:v>
                      </c:pt>
                      <c:pt idx="536">
                        <c:v>81.8</c:v>
                      </c:pt>
                      <c:pt idx="537">
                        <c:v>82.1</c:v>
                      </c:pt>
                      <c:pt idx="538">
                        <c:v>83.1</c:v>
                      </c:pt>
                      <c:pt idx="539">
                        <c:v>84.7</c:v>
                      </c:pt>
                      <c:pt idx="540">
                        <c:v>84.5</c:v>
                      </c:pt>
                      <c:pt idx="541">
                        <c:v>83.9</c:v>
                      </c:pt>
                      <c:pt idx="542">
                        <c:v>81.3</c:v>
                      </c:pt>
                      <c:pt idx="543">
                        <c:v>82.8</c:v>
                      </c:pt>
                      <c:pt idx="544">
                        <c:v>81.7</c:v>
                      </c:pt>
                      <c:pt idx="545">
                        <c:v>81.400000000000006</c:v>
                      </c:pt>
                      <c:pt idx="546">
                        <c:v>79.3</c:v>
                      </c:pt>
                      <c:pt idx="547">
                        <c:v>78.400000000000006</c:v>
                      </c:pt>
                      <c:pt idx="548">
                        <c:v>77.400000000000006</c:v>
                      </c:pt>
                      <c:pt idx="549">
                        <c:v>81.7</c:v>
                      </c:pt>
                      <c:pt idx="550">
                        <c:v>76.400000000000006</c:v>
                      </c:pt>
                      <c:pt idx="551">
                        <c:v>77.5</c:v>
                      </c:pt>
                      <c:pt idx="552">
                        <c:v>81.5</c:v>
                      </c:pt>
                      <c:pt idx="553">
                        <c:v>78.8</c:v>
                      </c:pt>
                      <c:pt idx="554">
                        <c:v>78.599999999999994</c:v>
                      </c:pt>
                      <c:pt idx="555">
                        <c:v>79</c:v>
                      </c:pt>
                      <c:pt idx="556">
                        <c:v>80.2</c:v>
                      </c:pt>
                      <c:pt idx="557">
                        <c:v>80.8</c:v>
                      </c:pt>
                      <c:pt idx="558">
                        <c:v>75.8</c:v>
                      </c:pt>
                      <c:pt idx="559">
                        <c:v>72.5</c:v>
                      </c:pt>
                      <c:pt idx="560">
                        <c:v>71.3</c:v>
                      </c:pt>
                      <c:pt idx="561">
                        <c:v>71.400000000000006</c:v>
                      </c:pt>
                      <c:pt idx="562">
                        <c:v>73.099999999999994</c:v>
                      </c:pt>
                      <c:pt idx="563">
                        <c:v>77.099999999999994</c:v>
                      </c:pt>
                      <c:pt idx="564">
                        <c:v>77.3</c:v>
                      </c:pt>
                      <c:pt idx="565">
                        <c:v>74.5</c:v>
                      </c:pt>
                      <c:pt idx="566">
                        <c:v>77.3</c:v>
                      </c:pt>
                      <c:pt idx="567">
                        <c:v>79.400000000000006</c:v>
                      </c:pt>
                      <c:pt idx="568">
                        <c:v>77.8</c:v>
                      </c:pt>
                      <c:pt idx="569">
                        <c:v>77.3</c:v>
                      </c:pt>
                      <c:pt idx="570">
                        <c:v>76.5</c:v>
                      </c:pt>
                      <c:pt idx="571">
                        <c:v>76.2</c:v>
                      </c:pt>
                      <c:pt idx="572">
                        <c:v>77.5</c:v>
                      </c:pt>
                      <c:pt idx="573">
                        <c:v>78</c:v>
                      </c:pt>
                      <c:pt idx="574">
                        <c:v>78.2</c:v>
                      </c:pt>
                      <c:pt idx="575">
                        <c:v>77.5</c:v>
                      </c:pt>
                      <c:pt idx="576">
                        <c:v>77.5</c:v>
                      </c:pt>
                      <c:pt idx="577">
                        <c:v>79.2</c:v>
                      </c:pt>
                      <c:pt idx="578">
                        <c:v>79.8</c:v>
                      </c:pt>
                      <c:pt idx="579">
                        <c:v>79.8</c:v>
                      </c:pt>
                      <c:pt idx="580">
                        <c:v>79.8</c:v>
                      </c:pt>
                      <c:pt idx="581">
                        <c:v>79.900000000000006</c:v>
                      </c:pt>
                      <c:pt idx="582">
                        <c:v>71.8</c:v>
                      </c:pt>
                      <c:pt idx="583">
                        <c:v>67.7</c:v>
                      </c:pt>
                      <c:pt idx="584">
                        <c:v>67.3</c:v>
                      </c:pt>
                      <c:pt idx="585">
                        <c:v>71.3</c:v>
                      </c:pt>
                      <c:pt idx="586">
                        <c:v>78.099999999999994</c:v>
                      </c:pt>
                      <c:pt idx="587">
                        <c:v>77.400000000000006</c:v>
                      </c:pt>
                      <c:pt idx="588">
                        <c:v>76.900000000000006</c:v>
                      </c:pt>
                      <c:pt idx="589">
                        <c:v>76.8</c:v>
                      </c:pt>
                      <c:pt idx="590">
                        <c:v>77.8</c:v>
                      </c:pt>
                      <c:pt idx="591">
                        <c:v>77.7</c:v>
                      </c:pt>
                      <c:pt idx="592">
                        <c:v>74.3</c:v>
                      </c:pt>
                      <c:pt idx="593">
                        <c:v>76</c:v>
                      </c:pt>
                      <c:pt idx="594">
                        <c:v>66.900000000000006</c:v>
                      </c:pt>
                      <c:pt idx="595">
                        <c:v>62.1</c:v>
                      </c:pt>
                      <c:pt idx="596">
                        <c:v>58.9</c:v>
                      </c:pt>
                      <c:pt idx="597">
                        <c:v>62.9</c:v>
                      </c:pt>
                      <c:pt idx="598">
                        <c:v>56.6</c:v>
                      </c:pt>
                      <c:pt idx="599">
                        <c:v>56.3</c:v>
                      </c:pt>
                      <c:pt idx="600">
                        <c:v>48.4</c:v>
                      </c:pt>
                      <c:pt idx="601">
                        <c:v>49</c:v>
                      </c:pt>
                      <c:pt idx="602">
                        <c:v>47.4</c:v>
                      </c:pt>
                      <c:pt idx="603">
                        <c:v>45.5</c:v>
                      </c:pt>
                      <c:pt idx="604">
                        <c:v>45.2</c:v>
                      </c:pt>
                      <c:pt idx="605">
                        <c:v>47.5</c:v>
                      </c:pt>
                      <c:pt idx="606">
                        <c:v>52.6</c:v>
                      </c:pt>
                      <c:pt idx="607">
                        <c:v>52.8</c:v>
                      </c:pt>
                      <c:pt idx="608">
                        <c:v>62.3</c:v>
                      </c:pt>
                      <c:pt idx="609">
                        <c:v>49.4</c:v>
                      </c:pt>
                      <c:pt idx="610">
                        <c:v>46.1</c:v>
                      </c:pt>
                      <c:pt idx="611">
                        <c:v>53</c:v>
                      </c:pt>
                      <c:pt idx="612">
                        <c:v>55.4</c:v>
                      </c:pt>
                      <c:pt idx="613">
                        <c:v>67.599999999999994</c:v>
                      </c:pt>
                      <c:pt idx="614">
                        <c:v>69.2</c:v>
                      </c:pt>
                      <c:pt idx="615">
                        <c:v>55</c:v>
                      </c:pt>
                      <c:pt idx="616">
                        <c:v>44.6</c:v>
                      </c:pt>
                      <c:pt idx="617">
                        <c:v>50.9</c:v>
                      </c:pt>
                      <c:pt idx="618">
                        <c:v>63.9</c:v>
                      </c:pt>
                      <c:pt idx="619">
                        <c:v>54</c:v>
                      </c:pt>
                      <c:pt idx="620">
                        <c:v>47</c:v>
                      </c:pt>
                      <c:pt idx="621">
                        <c:v>57.3</c:v>
                      </c:pt>
                      <c:pt idx="622">
                        <c:v>58.2</c:v>
                      </c:pt>
                      <c:pt idx="623">
                        <c:v>42.1</c:v>
                      </c:pt>
                      <c:pt idx="624">
                        <c:v>39.4</c:v>
                      </c:pt>
                      <c:pt idx="625">
                        <c:v>50.7</c:v>
                      </c:pt>
                      <c:pt idx="626">
                        <c:v>42.3</c:v>
                      </c:pt>
                      <c:pt idx="627">
                        <c:v>54.6</c:v>
                      </c:pt>
                      <c:pt idx="628">
                        <c:v>57.9</c:v>
                      </c:pt>
                      <c:pt idx="629">
                        <c:v>56</c:v>
                      </c:pt>
                      <c:pt idx="630">
                        <c:v>59.1</c:v>
                      </c:pt>
                      <c:pt idx="631">
                        <c:v>66.7</c:v>
                      </c:pt>
                      <c:pt idx="632">
                        <c:v>65.3</c:v>
                      </c:pt>
                      <c:pt idx="633">
                        <c:v>62.7</c:v>
                      </c:pt>
                      <c:pt idx="634">
                        <c:v>44.8</c:v>
                      </c:pt>
                      <c:pt idx="635">
                        <c:v>48.5</c:v>
                      </c:pt>
                      <c:pt idx="636">
                        <c:v>63.5</c:v>
                      </c:pt>
                      <c:pt idx="637">
                        <c:v>74.7</c:v>
                      </c:pt>
                      <c:pt idx="638">
                        <c:v>59.6</c:v>
                      </c:pt>
                      <c:pt idx="639">
                        <c:v>43.3</c:v>
                      </c:pt>
                      <c:pt idx="640">
                        <c:v>49.2</c:v>
                      </c:pt>
                      <c:pt idx="641">
                        <c:v>62.7</c:v>
                      </c:pt>
                      <c:pt idx="642">
                        <c:v>69.8</c:v>
                      </c:pt>
                      <c:pt idx="643">
                        <c:v>70.900000000000006</c:v>
                      </c:pt>
                      <c:pt idx="644">
                        <c:v>68.7</c:v>
                      </c:pt>
                      <c:pt idx="645">
                        <c:v>60.9</c:v>
                      </c:pt>
                      <c:pt idx="646">
                        <c:v>42.6</c:v>
                      </c:pt>
                      <c:pt idx="647">
                        <c:v>41.3</c:v>
                      </c:pt>
                      <c:pt idx="648">
                        <c:v>45</c:v>
                      </c:pt>
                      <c:pt idx="649">
                        <c:v>45.6</c:v>
                      </c:pt>
                      <c:pt idx="650">
                        <c:v>53.6</c:v>
                      </c:pt>
                      <c:pt idx="651">
                        <c:v>66.3</c:v>
                      </c:pt>
                      <c:pt idx="652">
                        <c:v>69.3</c:v>
                      </c:pt>
                      <c:pt idx="653">
                        <c:v>70</c:v>
                      </c:pt>
                      <c:pt idx="654">
                        <c:v>72.400000000000006</c:v>
                      </c:pt>
                      <c:pt idx="655">
                        <c:v>71.5</c:v>
                      </c:pt>
                      <c:pt idx="656">
                        <c:v>72.3</c:v>
                      </c:pt>
                      <c:pt idx="657">
                        <c:v>65.099999999999994</c:v>
                      </c:pt>
                      <c:pt idx="658">
                        <c:v>72</c:v>
                      </c:pt>
                      <c:pt idx="659">
                        <c:v>73.7</c:v>
                      </c:pt>
                      <c:pt idx="660">
                        <c:v>36.299999999999997</c:v>
                      </c:pt>
                      <c:pt idx="661">
                        <c:v>32.9</c:v>
                      </c:pt>
                      <c:pt idx="662">
                        <c:v>40.5</c:v>
                      </c:pt>
                      <c:pt idx="663">
                        <c:v>52.9</c:v>
                      </c:pt>
                      <c:pt idx="664">
                        <c:v>41.7</c:v>
                      </c:pt>
                      <c:pt idx="665">
                        <c:v>34.6</c:v>
                      </c:pt>
                      <c:pt idx="666">
                        <c:v>54.3</c:v>
                      </c:pt>
                      <c:pt idx="667">
                        <c:v>64.3</c:v>
                      </c:pt>
                      <c:pt idx="668">
                        <c:v>41.9</c:v>
                      </c:pt>
                      <c:pt idx="669">
                        <c:v>43.3</c:v>
                      </c:pt>
                      <c:pt idx="670">
                        <c:v>47.7</c:v>
                      </c:pt>
                      <c:pt idx="671">
                        <c:v>54.1</c:v>
                      </c:pt>
                      <c:pt idx="672">
                        <c:v>53.4</c:v>
                      </c:pt>
                      <c:pt idx="673">
                        <c:v>44.1</c:v>
                      </c:pt>
                      <c:pt idx="674">
                        <c:v>39.700000000000003</c:v>
                      </c:pt>
                      <c:pt idx="675">
                        <c:v>44.3</c:v>
                      </c:pt>
                      <c:pt idx="676">
                        <c:v>50.1</c:v>
                      </c:pt>
                      <c:pt idx="677">
                        <c:v>60.1</c:v>
                      </c:pt>
                      <c:pt idx="678">
                        <c:v>36.1</c:v>
                      </c:pt>
                      <c:pt idx="679">
                        <c:v>29.5</c:v>
                      </c:pt>
                      <c:pt idx="680">
                        <c:v>30.1</c:v>
                      </c:pt>
                      <c:pt idx="681">
                        <c:v>41</c:v>
                      </c:pt>
                      <c:pt idx="682">
                        <c:v>46.8</c:v>
                      </c:pt>
                      <c:pt idx="683">
                        <c:v>46.7</c:v>
                      </c:pt>
                      <c:pt idx="684">
                        <c:v>35.5</c:v>
                      </c:pt>
                      <c:pt idx="685">
                        <c:v>41.8</c:v>
                      </c:pt>
                      <c:pt idx="686">
                        <c:v>46.2</c:v>
                      </c:pt>
                      <c:pt idx="687">
                        <c:v>39.799999999999997</c:v>
                      </c:pt>
                      <c:pt idx="688">
                        <c:v>51.4</c:v>
                      </c:pt>
                      <c:pt idx="689">
                        <c:v>51.7</c:v>
                      </c:pt>
                      <c:pt idx="690">
                        <c:v>58.5</c:v>
                      </c:pt>
                      <c:pt idx="691">
                        <c:v>60.4</c:v>
                      </c:pt>
                      <c:pt idx="692">
                        <c:v>36.299999999999997</c:v>
                      </c:pt>
                      <c:pt idx="693">
                        <c:v>31.2</c:v>
                      </c:pt>
                      <c:pt idx="694">
                        <c:v>34.4</c:v>
                      </c:pt>
                      <c:pt idx="695">
                        <c:v>38.799999999999997</c:v>
                      </c:pt>
                      <c:pt idx="696">
                        <c:v>43.7</c:v>
                      </c:pt>
                      <c:pt idx="697">
                        <c:v>43.5</c:v>
                      </c:pt>
                      <c:pt idx="698">
                        <c:v>51.6</c:v>
                      </c:pt>
                      <c:pt idx="699">
                        <c:v>52.5</c:v>
                      </c:pt>
                      <c:pt idx="700">
                        <c:v>57.4</c:v>
                      </c:pt>
                      <c:pt idx="701">
                        <c:v>45</c:v>
                      </c:pt>
                      <c:pt idx="702">
                        <c:v>40.5</c:v>
                      </c:pt>
                      <c:pt idx="703">
                        <c:v>50.6</c:v>
                      </c:pt>
                      <c:pt idx="704">
                        <c:v>55</c:v>
                      </c:pt>
                      <c:pt idx="705">
                        <c:v>66.2</c:v>
                      </c:pt>
                      <c:pt idx="706">
                        <c:v>66.5</c:v>
                      </c:pt>
                      <c:pt idx="707">
                        <c:v>41.5</c:v>
                      </c:pt>
                      <c:pt idx="708">
                        <c:v>42.6</c:v>
                      </c:pt>
                      <c:pt idx="709">
                        <c:v>52.3</c:v>
                      </c:pt>
                      <c:pt idx="710">
                        <c:v>66.7</c:v>
                      </c:pt>
                      <c:pt idx="711">
                        <c:v>71.099999999999994</c:v>
                      </c:pt>
                      <c:pt idx="712">
                        <c:v>43.2</c:v>
                      </c:pt>
                      <c:pt idx="713">
                        <c:v>41</c:v>
                      </c:pt>
                      <c:pt idx="714">
                        <c:v>38.200000000000003</c:v>
                      </c:pt>
                      <c:pt idx="715">
                        <c:v>36.4</c:v>
                      </c:pt>
                      <c:pt idx="716">
                        <c:v>39.5</c:v>
                      </c:pt>
                      <c:pt idx="717">
                        <c:v>38.5</c:v>
                      </c:pt>
                      <c:pt idx="718">
                        <c:v>51.9</c:v>
                      </c:pt>
                      <c:pt idx="719">
                        <c:v>55.9</c:v>
                      </c:pt>
                      <c:pt idx="720">
                        <c:v>60.6</c:v>
                      </c:pt>
                      <c:pt idx="721">
                        <c:v>60.8</c:v>
                      </c:pt>
                      <c:pt idx="722">
                        <c:v>69.400000000000006</c:v>
                      </c:pt>
                      <c:pt idx="723">
                        <c:v>74.8</c:v>
                      </c:pt>
                      <c:pt idx="724">
                        <c:v>56.2</c:v>
                      </c:pt>
                      <c:pt idx="725">
                        <c:v>43.3</c:v>
                      </c:pt>
                      <c:pt idx="726">
                        <c:v>44.9</c:v>
                      </c:pt>
                      <c:pt idx="727">
                        <c:v>45.2</c:v>
                      </c:pt>
                      <c:pt idx="728">
                        <c:v>45.4</c:v>
                      </c:pt>
                      <c:pt idx="729">
                        <c:v>37.799999999999997</c:v>
                      </c:pt>
                      <c:pt idx="730">
                        <c:v>32.5</c:v>
                      </c:pt>
                      <c:pt idx="731">
                        <c:v>52.6</c:v>
                      </c:pt>
                      <c:pt idx="732">
                        <c:v>58.1</c:v>
                      </c:pt>
                      <c:pt idx="733">
                        <c:v>60.1</c:v>
                      </c:pt>
                      <c:pt idx="734">
                        <c:v>65.7</c:v>
                      </c:pt>
                      <c:pt idx="735">
                        <c:v>61.7</c:v>
                      </c:pt>
                      <c:pt idx="736">
                        <c:v>56.3</c:v>
                      </c:pt>
                      <c:pt idx="737">
                        <c:v>59.7</c:v>
                      </c:pt>
                      <c:pt idx="738">
                        <c:v>65.099999999999994</c:v>
                      </c:pt>
                      <c:pt idx="739">
                        <c:v>59.4</c:v>
                      </c:pt>
                      <c:pt idx="740">
                        <c:v>54.9</c:v>
                      </c:pt>
                      <c:pt idx="741">
                        <c:v>54.1</c:v>
                      </c:pt>
                      <c:pt idx="742">
                        <c:v>57.5</c:v>
                      </c:pt>
                      <c:pt idx="743">
                        <c:v>60.4</c:v>
                      </c:pt>
                      <c:pt idx="744">
                        <c:v>65.3</c:v>
                      </c:pt>
                      <c:pt idx="745">
                        <c:v>65.7</c:v>
                      </c:pt>
                      <c:pt idx="746">
                        <c:v>72.400000000000006</c:v>
                      </c:pt>
                      <c:pt idx="747">
                        <c:v>67.099999999999994</c:v>
                      </c:pt>
                      <c:pt idx="748">
                        <c:v>56.4</c:v>
                      </c:pt>
                      <c:pt idx="749">
                        <c:v>53.1</c:v>
                      </c:pt>
                      <c:pt idx="750">
                        <c:v>62.2</c:v>
                      </c:pt>
                      <c:pt idx="751">
                        <c:v>65.400000000000006</c:v>
                      </c:pt>
                      <c:pt idx="752">
                        <c:v>69.5</c:v>
                      </c:pt>
                      <c:pt idx="753">
                        <c:v>70.3</c:v>
                      </c:pt>
                      <c:pt idx="754">
                        <c:v>68</c:v>
                      </c:pt>
                      <c:pt idx="755">
                        <c:v>57.6</c:v>
                      </c:pt>
                      <c:pt idx="756">
                        <c:v>55.8</c:v>
                      </c:pt>
                      <c:pt idx="757">
                        <c:v>57.8</c:v>
                      </c:pt>
                      <c:pt idx="758">
                        <c:v>69.5</c:v>
                      </c:pt>
                      <c:pt idx="759">
                        <c:v>70.400000000000006</c:v>
                      </c:pt>
                      <c:pt idx="760">
                        <c:v>72.2</c:v>
                      </c:pt>
                      <c:pt idx="761">
                        <c:v>68.5</c:v>
                      </c:pt>
                      <c:pt idx="762">
                        <c:v>60.7</c:v>
                      </c:pt>
                      <c:pt idx="763">
                        <c:v>68.099999999999994</c:v>
                      </c:pt>
                      <c:pt idx="764">
                        <c:v>72.099999999999994</c:v>
                      </c:pt>
                      <c:pt idx="765">
                        <c:v>69.5</c:v>
                      </c:pt>
                      <c:pt idx="766">
                        <c:v>57.3</c:v>
                      </c:pt>
                      <c:pt idx="767">
                        <c:v>56.1</c:v>
                      </c:pt>
                      <c:pt idx="768">
                        <c:v>66.3</c:v>
                      </c:pt>
                      <c:pt idx="769">
                        <c:v>72.5</c:v>
                      </c:pt>
                      <c:pt idx="770">
                        <c:v>74.2</c:v>
                      </c:pt>
                      <c:pt idx="771">
                        <c:v>73.099999999999994</c:v>
                      </c:pt>
                      <c:pt idx="772">
                        <c:v>75</c:v>
                      </c:pt>
                      <c:pt idx="773">
                        <c:v>67.900000000000006</c:v>
                      </c:pt>
                      <c:pt idx="774">
                        <c:v>63.4</c:v>
                      </c:pt>
                      <c:pt idx="775">
                        <c:v>60.3</c:v>
                      </c:pt>
                      <c:pt idx="776">
                        <c:v>65.599999999999994</c:v>
                      </c:pt>
                      <c:pt idx="777">
                        <c:v>71</c:v>
                      </c:pt>
                      <c:pt idx="778">
                        <c:v>75.599999999999994</c:v>
                      </c:pt>
                      <c:pt idx="779">
                        <c:v>71.2</c:v>
                      </c:pt>
                      <c:pt idx="780">
                        <c:v>75.5</c:v>
                      </c:pt>
                      <c:pt idx="781">
                        <c:v>73.8</c:v>
                      </c:pt>
                      <c:pt idx="782">
                        <c:v>76.900000000000006</c:v>
                      </c:pt>
                      <c:pt idx="783">
                        <c:v>72.3</c:v>
                      </c:pt>
                      <c:pt idx="784">
                        <c:v>69.599999999999994</c:v>
                      </c:pt>
                      <c:pt idx="785">
                        <c:v>70.2</c:v>
                      </c:pt>
                      <c:pt idx="786">
                        <c:v>75</c:v>
                      </c:pt>
                      <c:pt idx="787">
                        <c:v>81.3</c:v>
                      </c:pt>
                      <c:pt idx="788">
                        <c:v>81.599999999999994</c:v>
                      </c:pt>
                      <c:pt idx="789">
                        <c:v>79.099999999999994</c:v>
                      </c:pt>
                      <c:pt idx="790">
                        <c:v>80.7</c:v>
                      </c:pt>
                      <c:pt idx="791">
                        <c:v>79.400000000000006</c:v>
                      </c:pt>
                      <c:pt idx="792">
                        <c:v>76</c:v>
                      </c:pt>
                      <c:pt idx="793">
                        <c:v>77.599999999999994</c:v>
                      </c:pt>
                      <c:pt idx="794">
                        <c:v>76.8</c:v>
                      </c:pt>
                      <c:pt idx="795">
                        <c:v>78.3</c:v>
                      </c:pt>
                      <c:pt idx="796">
                        <c:v>80</c:v>
                      </c:pt>
                      <c:pt idx="797">
                        <c:v>80.8</c:v>
                      </c:pt>
                      <c:pt idx="798">
                        <c:v>82.4</c:v>
                      </c:pt>
                      <c:pt idx="799">
                        <c:v>84.2</c:v>
                      </c:pt>
                      <c:pt idx="800">
                        <c:v>71.400000000000006</c:v>
                      </c:pt>
                      <c:pt idx="801">
                        <c:v>59</c:v>
                      </c:pt>
                      <c:pt idx="802">
                        <c:v>45.6</c:v>
                      </c:pt>
                      <c:pt idx="803">
                        <c:v>48.4</c:v>
                      </c:pt>
                      <c:pt idx="804">
                        <c:v>29</c:v>
                      </c:pt>
                      <c:pt idx="805">
                        <c:v>51.7</c:v>
                      </c:pt>
                      <c:pt idx="806">
                        <c:v>69.400000000000006</c:v>
                      </c:pt>
                      <c:pt idx="807">
                        <c:v>76.5</c:v>
                      </c:pt>
                      <c:pt idx="808">
                        <c:v>80.400000000000006</c:v>
                      </c:pt>
                      <c:pt idx="809">
                        <c:v>80.099999999999994</c:v>
                      </c:pt>
                      <c:pt idx="810">
                        <c:v>80.400000000000006</c:v>
                      </c:pt>
                      <c:pt idx="811">
                        <c:v>77.8</c:v>
                      </c:pt>
                      <c:pt idx="812">
                        <c:v>76.5</c:v>
                      </c:pt>
                      <c:pt idx="813">
                        <c:v>77.900000000000006</c:v>
                      </c:pt>
                      <c:pt idx="814">
                        <c:v>79</c:v>
                      </c:pt>
                      <c:pt idx="815">
                        <c:v>82.2</c:v>
                      </c:pt>
                      <c:pt idx="816">
                        <c:v>83</c:v>
                      </c:pt>
                      <c:pt idx="817">
                        <c:v>80.8</c:v>
                      </c:pt>
                      <c:pt idx="818">
                        <c:v>78.8</c:v>
                      </c:pt>
                      <c:pt idx="819">
                        <c:v>71.3</c:v>
                      </c:pt>
                      <c:pt idx="820">
                        <c:v>62.7</c:v>
                      </c:pt>
                      <c:pt idx="821">
                        <c:v>82.9</c:v>
                      </c:pt>
                      <c:pt idx="822">
                        <c:v>85.2</c:v>
                      </c:pt>
                      <c:pt idx="823">
                        <c:v>84.8</c:v>
                      </c:pt>
                      <c:pt idx="824">
                        <c:v>85.4</c:v>
                      </c:pt>
                      <c:pt idx="825">
                        <c:v>86</c:v>
                      </c:pt>
                      <c:pt idx="826">
                        <c:v>85</c:v>
                      </c:pt>
                      <c:pt idx="827">
                        <c:v>87.2</c:v>
                      </c:pt>
                      <c:pt idx="828">
                        <c:v>82.4</c:v>
                      </c:pt>
                      <c:pt idx="829">
                        <c:v>83</c:v>
                      </c:pt>
                      <c:pt idx="830">
                        <c:v>86</c:v>
                      </c:pt>
                      <c:pt idx="831">
                        <c:v>86.6</c:v>
                      </c:pt>
                      <c:pt idx="832">
                        <c:v>87.1</c:v>
                      </c:pt>
                      <c:pt idx="833">
                        <c:v>88.1</c:v>
                      </c:pt>
                      <c:pt idx="834">
                        <c:v>89</c:v>
                      </c:pt>
                      <c:pt idx="835">
                        <c:v>81.900000000000006</c:v>
                      </c:pt>
                      <c:pt idx="836">
                        <c:v>78.5</c:v>
                      </c:pt>
                      <c:pt idx="837">
                        <c:v>79.5</c:v>
                      </c:pt>
                      <c:pt idx="838">
                        <c:v>80.3</c:v>
                      </c:pt>
                      <c:pt idx="839">
                        <c:v>79.5</c:v>
                      </c:pt>
                      <c:pt idx="840">
                        <c:v>79</c:v>
                      </c:pt>
                      <c:pt idx="841">
                        <c:v>78</c:v>
                      </c:pt>
                      <c:pt idx="842">
                        <c:v>81.3</c:v>
                      </c:pt>
                      <c:pt idx="843">
                        <c:v>86.3</c:v>
                      </c:pt>
                      <c:pt idx="844">
                        <c:v>86.9</c:v>
                      </c:pt>
                      <c:pt idx="845">
                        <c:v>82</c:v>
                      </c:pt>
                      <c:pt idx="846">
                        <c:v>85.3</c:v>
                      </c:pt>
                      <c:pt idx="847">
                        <c:v>87.8</c:v>
                      </c:pt>
                      <c:pt idx="848">
                        <c:v>89.9</c:v>
                      </c:pt>
                      <c:pt idx="849">
                        <c:v>81.3</c:v>
                      </c:pt>
                      <c:pt idx="850">
                        <c:v>82.8</c:v>
                      </c:pt>
                      <c:pt idx="851">
                        <c:v>84.2</c:v>
                      </c:pt>
                      <c:pt idx="852">
                        <c:v>85.7</c:v>
                      </c:pt>
                      <c:pt idx="853">
                        <c:v>82.3</c:v>
                      </c:pt>
                      <c:pt idx="854">
                        <c:v>84.8</c:v>
                      </c:pt>
                      <c:pt idx="855">
                        <c:v>85.9</c:v>
                      </c:pt>
                      <c:pt idx="856">
                        <c:v>87.7</c:v>
                      </c:pt>
                      <c:pt idx="857">
                        <c:v>88.9</c:v>
                      </c:pt>
                      <c:pt idx="858">
                        <c:v>89.2</c:v>
                      </c:pt>
                      <c:pt idx="859">
                        <c:v>89.6</c:v>
                      </c:pt>
                      <c:pt idx="860">
                        <c:v>89.6</c:v>
                      </c:pt>
                      <c:pt idx="861">
                        <c:v>82.3</c:v>
                      </c:pt>
                      <c:pt idx="862">
                        <c:v>80.7</c:v>
                      </c:pt>
                      <c:pt idx="863">
                        <c:v>86.1</c:v>
                      </c:pt>
                      <c:pt idx="864">
                        <c:v>86.8</c:v>
                      </c:pt>
                      <c:pt idx="865">
                        <c:v>85.5</c:v>
                      </c:pt>
                      <c:pt idx="866">
                        <c:v>84.9</c:v>
                      </c:pt>
                      <c:pt idx="867">
                        <c:v>85.9</c:v>
                      </c:pt>
                      <c:pt idx="868">
                        <c:v>82</c:v>
                      </c:pt>
                      <c:pt idx="869">
                        <c:v>82.2</c:v>
                      </c:pt>
                      <c:pt idx="870">
                        <c:v>82.9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Weather!$P$10:$P$880</c15:sqref>
                        </c15:formulaRef>
                      </c:ext>
                    </c:extLst>
                    <c:numCache>
                      <c:formatCode>General</c:formatCode>
                      <c:ptCount val="871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0.01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7.0000000000000007E-2</c:v>
                      </c:pt>
                      <c:pt idx="9">
                        <c:v>0.02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0.01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0.06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0.05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0.22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0.09</c:v>
                      </c:pt>
                      <c:pt idx="37">
                        <c:v>2.29</c:v>
                      </c:pt>
                      <c:pt idx="38">
                        <c:v>0.56999999999999995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0.1</c:v>
                      </c:pt>
                      <c:pt idx="43">
                        <c:v>0</c:v>
                      </c:pt>
                      <c:pt idx="44">
                        <c:v>0.03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1.23</c:v>
                      </c:pt>
                      <c:pt idx="48">
                        <c:v>0.77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0.88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7.0000000000000007E-2</c:v>
                      </c:pt>
                      <c:pt idx="63">
                        <c:v>5.33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0.09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0.23</c:v>
                      </c:pt>
                      <c:pt idx="73">
                        <c:v>0</c:v>
                      </c:pt>
                      <c:pt idx="74">
                        <c:v>0.49</c:v>
                      </c:pt>
                      <c:pt idx="75">
                        <c:v>0.37</c:v>
                      </c:pt>
                      <c:pt idx="76">
                        <c:v>0</c:v>
                      </c:pt>
                      <c:pt idx="77">
                        <c:v>0.01</c:v>
                      </c:pt>
                      <c:pt idx="78">
                        <c:v>0</c:v>
                      </c:pt>
                      <c:pt idx="79">
                        <c:v>0.89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0.04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1.56</c:v>
                      </c:pt>
                      <c:pt idx="88">
                        <c:v>0.75</c:v>
                      </c:pt>
                      <c:pt idx="89">
                        <c:v>1.91</c:v>
                      </c:pt>
                      <c:pt idx="90">
                        <c:v>0.85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0.14000000000000001</c:v>
                      </c:pt>
                      <c:pt idx="102">
                        <c:v>0.68</c:v>
                      </c:pt>
                      <c:pt idx="103">
                        <c:v>0.98</c:v>
                      </c:pt>
                      <c:pt idx="104">
                        <c:v>2.0099999999999998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0.62</c:v>
                      </c:pt>
                      <c:pt idx="110">
                        <c:v>0.23</c:v>
                      </c:pt>
                      <c:pt idx="111">
                        <c:v>0</c:v>
                      </c:pt>
                      <c:pt idx="112">
                        <c:v>0.46</c:v>
                      </c:pt>
                      <c:pt idx="113">
                        <c:v>0.61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2.12</c:v>
                      </c:pt>
                      <c:pt idx="117">
                        <c:v>0.4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0.2</c:v>
                      </c:pt>
                      <c:pt idx="124">
                        <c:v>0</c:v>
                      </c:pt>
                      <c:pt idx="125">
                        <c:v>1.68</c:v>
                      </c:pt>
                      <c:pt idx="126">
                        <c:v>1.99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7.0000000000000007E-2</c:v>
                      </c:pt>
                      <c:pt idx="130">
                        <c:v>0.01</c:v>
                      </c:pt>
                      <c:pt idx="131">
                        <c:v>0.54</c:v>
                      </c:pt>
                      <c:pt idx="132">
                        <c:v>0</c:v>
                      </c:pt>
                      <c:pt idx="133">
                        <c:v>0.17</c:v>
                      </c:pt>
                      <c:pt idx="134">
                        <c:v>0.53</c:v>
                      </c:pt>
                      <c:pt idx="135">
                        <c:v>0.25</c:v>
                      </c:pt>
                      <c:pt idx="136">
                        <c:v>1.1200000000000001</c:v>
                      </c:pt>
                      <c:pt idx="137">
                        <c:v>1.65</c:v>
                      </c:pt>
                      <c:pt idx="138">
                        <c:v>3.33</c:v>
                      </c:pt>
                      <c:pt idx="139">
                        <c:v>0.09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0.32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0.14000000000000001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1.43</c:v>
                      </c:pt>
                      <c:pt idx="153">
                        <c:v>0.01</c:v>
                      </c:pt>
                      <c:pt idx="154">
                        <c:v>1.27</c:v>
                      </c:pt>
                      <c:pt idx="155">
                        <c:v>0.21</c:v>
                      </c:pt>
                      <c:pt idx="156">
                        <c:v>0.21</c:v>
                      </c:pt>
                      <c:pt idx="157">
                        <c:v>7.0000000000000007E-2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0.32</c:v>
                      </c:pt>
                      <c:pt idx="165">
                        <c:v>0.02</c:v>
                      </c:pt>
                      <c:pt idx="166">
                        <c:v>0.04</c:v>
                      </c:pt>
                      <c:pt idx="167">
                        <c:v>0.02</c:v>
                      </c:pt>
                      <c:pt idx="168">
                        <c:v>0.98</c:v>
                      </c:pt>
                      <c:pt idx="169">
                        <c:v>0.89</c:v>
                      </c:pt>
                      <c:pt idx="170">
                        <c:v>0.19</c:v>
                      </c:pt>
                      <c:pt idx="171">
                        <c:v>0.13</c:v>
                      </c:pt>
                      <c:pt idx="172">
                        <c:v>0.01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7.0000000000000007E-2</c:v>
                      </c:pt>
                      <c:pt idx="181">
                        <c:v>0.01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0.25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0.13</c:v>
                      </c:pt>
                      <c:pt idx="191">
                        <c:v>1.0900000000000001</c:v>
                      </c:pt>
                      <c:pt idx="192">
                        <c:v>0.04</c:v>
                      </c:pt>
                      <c:pt idx="193">
                        <c:v>0.11</c:v>
                      </c:pt>
                      <c:pt idx="194">
                        <c:v>0.01</c:v>
                      </c:pt>
                      <c:pt idx="195">
                        <c:v>0.03</c:v>
                      </c:pt>
                      <c:pt idx="196">
                        <c:v>0</c:v>
                      </c:pt>
                      <c:pt idx="197">
                        <c:v>0.04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0.33</c:v>
                      </c:pt>
                      <c:pt idx="211">
                        <c:v>0.28999999999999998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1.1100000000000001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0.02</c:v>
                      </c:pt>
                      <c:pt idx="230">
                        <c:v>2.93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0.12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0.01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3.68</c:v>
                      </c:pt>
                      <c:pt idx="259">
                        <c:v>7.0000000000000007E-2</c:v>
                      </c:pt>
                      <c:pt idx="260">
                        <c:v>0.38</c:v>
                      </c:pt>
                      <c:pt idx="261">
                        <c:v>0.57999999999999996</c:v>
                      </c:pt>
                      <c:pt idx="262">
                        <c:v>1.29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0.44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0.16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0.24</c:v>
                      </c:pt>
                      <c:pt idx="276">
                        <c:v>0.11</c:v>
                      </c:pt>
                      <c:pt idx="277">
                        <c:v>0</c:v>
                      </c:pt>
                      <c:pt idx="278">
                        <c:v>0.33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0.82</c:v>
                      </c:pt>
                      <c:pt idx="283">
                        <c:v>0.01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1.69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0.01</c:v>
                      </c:pt>
                      <c:pt idx="294">
                        <c:v>0.25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0.8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0.47</c:v>
                      </c:pt>
                      <c:pt idx="305">
                        <c:v>0.02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0.01</c:v>
                      </c:pt>
                      <c:pt idx="316">
                        <c:v>0.64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0.01</c:v>
                      </c:pt>
                      <c:pt idx="321">
                        <c:v>7.0000000000000007E-2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0.02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0.12</c:v>
                      </c:pt>
                      <c:pt idx="331">
                        <c:v>0.06</c:v>
                      </c:pt>
                      <c:pt idx="332">
                        <c:v>0</c:v>
                      </c:pt>
                      <c:pt idx="333">
                        <c:v>0.17</c:v>
                      </c:pt>
                      <c:pt idx="334">
                        <c:v>0</c:v>
                      </c:pt>
                      <c:pt idx="335">
                        <c:v>0.13</c:v>
                      </c:pt>
                      <c:pt idx="336">
                        <c:v>2.68</c:v>
                      </c:pt>
                      <c:pt idx="337">
                        <c:v>0.37</c:v>
                      </c:pt>
                      <c:pt idx="338">
                        <c:v>0</c:v>
                      </c:pt>
                      <c:pt idx="339">
                        <c:v>0.01</c:v>
                      </c:pt>
                      <c:pt idx="340">
                        <c:v>0.18</c:v>
                      </c:pt>
                      <c:pt idx="341">
                        <c:v>0</c:v>
                      </c:pt>
                      <c:pt idx="342">
                        <c:v>1.1100000000000001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0.49</c:v>
                      </c:pt>
                      <c:pt idx="355">
                        <c:v>0.6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0.03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0.65</c:v>
                      </c:pt>
                      <c:pt idx="369">
                        <c:v>0</c:v>
                      </c:pt>
                      <c:pt idx="370">
                        <c:v>1.21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6.37</c:v>
                      </c:pt>
                      <c:pt idx="377">
                        <c:v>0.37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0.06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2.69</c:v>
                      </c:pt>
                      <c:pt idx="392">
                        <c:v>0</c:v>
                      </c:pt>
                      <c:pt idx="393">
                        <c:v>2.04</c:v>
                      </c:pt>
                      <c:pt idx="394">
                        <c:v>0.31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3.71</c:v>
                      </c:pt>
                      <c:pt idx="398">
                        <c:v>1.61</c:v>
                      </c:pt>
                      <c:pt idx="399">
                        <c:v>0.86</c:v>
                      </c:pt>
                      <c:pt idx="400">
                        <c:v>0.66</c:v>
                      </c:pt>
                      <c:pt idx="401">
                        <c:v>0.96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0.01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0.5</c:v>
                      </c:pt>
                      <c:pt idx="417">
                        <c:v>0</c:v>
                      </c:pt>
                      <c:pt idx="418">
                        <c:v>2.02</c:v>
                      </c:pt>
                      <c:pt idx="419">
                        <c:v>1.1200000000000001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2.8</c:v>
                      </c:pt>
                      <c:pt idx="424">
                        <c:v>1.3</c:v>
                      </c:pt>
                      <c:pt idx="425">
                        <c:v>3.39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0.08</c:v>
                      </c:pt>
                      <c:pt idx="434">
                        <c:v>0.76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7.0000000000000007E-2</c:v>
                      </c:pt>
                      <c:pt idx="447">
                        <c:v>0.08</c:v>
                      </c:pt>
                      <c:pt idx="448">
                        <c:v>0.1</c:v>
                      </c:pt>
                      <c:pt idx="449">
                        <c:v>0.14000000000000001</c:v>
                      </c:pt>
                      <c:pt idx="450">
                        <c:v>0.14000000000000001</c:v>
                      </c:pt>
                      <c:pt idx="451">
                        <c:v>0.43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0.49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0.01</c:v>
                      </c:pt>
                      <c:pt idx="463">
                        <c:v>1.54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0.1</c:v>
                      </c:pt>
                      <c:pt idx="468">
                        <c:v>1.48</c:v>
                      </c:pt>
                      <c:pt idx="469">
                        <c:v>0.94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0.04</c:v>
                      </c:pt>
                      <c:pt idx="474">
                        <c:v>0.21</c:v>
                      </c:pt>
                      <c:pt idx="475">
                        <c:v>1.6</c:v>
                      </c:pt>
                      <c:pt idx="476">
                        <c:v>0</c:v>
                      </c:pt>
                      <c:pt idx="477">
                        <c:v>1.46</c:v>
                      </c:pt>
                      <c:pt idx="478">
                        <c:v>1.1200000000000001</c:v>
                      </c:pt>
                      <c:pt idx="479">
                        <c:v>0.76</c:v>
                      </c:pt>
                      <c:pt idx="480">
                        <c:v>1.83</c:v>
                      </c:pt>
                      <c:pt idx="481">
                        <c:v>0</c:v>
                      </c:pt>
                      <c:pt idx="482">
                        <c:v>0.6</c:v>
                      </c:pt>
                      <c:pt idx="483">
                        <c:v>7.0000000000000007E-2</c:v>
                      </c:pt>
                      <c:pt idx="484">
                        <c:v>0.12</c:v>
                      </c:pt>
                      <c:pt idx="485">
                        <c:v>0</c:v>
                      </c:pt>
                      <c:pt idx="486">
                        <c:v>1.45</c:v>
                      </c:pt>
                      <c:pt idx="487">
                        <c:v>1.03</c:v>
                      </c:pt>
                      <c:pt idx="488">
                        <c:v>0</c:v>
                      </c:pt>
                      <c:pt idx="489">
                        <c:v>0.43</c:v>
                      </c:pt>
                      <c:pt idx="490">
                        <c:v>0.83</c:v>
                      </c:pt>
                      <c:pt idx="491">
                        <c:v>0.35</c:v>
                      </c:pt>
                      <c:pt idx="492">
                        <c:v>0.02</c:v>
                      </c:pt>
                      <c:pt idx="493">
                        <c:v>0.02</c:v>
                      </c:pt>
                      <c:pt idx="494">
                        <c:v>0.28999999999999998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0.17</c:v>
                      </c:pt>
                      <c:pt idx="500">
                        <c:v>0.02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0.02</c:v>
                      </c:pt>
                      <c:pt idx="507">
                        <c:v>0</c:v>
                      </c:pt>
                      <c:pt idx="508">
                        <c:v>1</c:v>
                      </c:pt>
                      <c:pt idx="509">
                        <c:v>0.83</c:v>
                      </c:pt>
                      <c:pt idx="510">
                        <c:v>0.01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0.01</c:v>
                      </c:pt>
                      <c:pt idx="515">
                        <c:v>0</c:v>
                      </c:pt>
                      <c:pt idx="516">
                        <c:v>0.04</c:v>
                      </c:pt>
                      <c:pt idx="517">
                        <c:v>0.01</c:v>
                      </c:pt>
                      <c:pt idx="518">
                        <c:v>0</c:v>
                      </c:pt>
                      <c:pt idx="519">
                        <c:v>1.52</c:v>
                      </c:pt>
                      <c:pt idx="520">
                        <c:v>0</c:v>
                      </c:pt>
                      <c:pt idx="521">
                        <c:v>0.21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0.09</c:v>
                      </c:pt>
                      <c:pt idx="525">
                        <c:v>0.51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0.45</c:v>
                      </c:pt>
                      <c:pt idx="533">
                        <c:v>7.0000000000000007E-2</c:v>
                      </c:pt>
                      <c:pt idx="534">
                        <c:v>0.34</c:v>
                      </c:pt>
                      <c:pt idx="535">
                        <c:v>4.3899999999999997</c:v>
                      </c:pt>
                      <c:pt idx="536">
                        <c:v>0.06</c:v>
                      </c:pt>
                      <c:pt idx="537">
                        <c:v>7.0000000000000007E-2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7.0000000000000007E-2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0.02</c:v>
                      </c:pt>
                      <c:pt idx="549">
                        <c:v>0.42</c:v>
                      </c:pt>
                      <c:pt idx="550">
                        <c:v>0</c:v>
                      </c:pt>
                      <c:pt idx="551">
                        <c:v>4.0599999999999996</c:v>
                      </c:pt>
                      <c:pt idx="552">
                        <c:v>0.93</c:v>
                      </c:pt>
                      <c:pt idx="553">
                        <c:v>0</c:v>
                      </c:pt>
                      <c:pt idx="554">
                        <c:v>0.78</c:v>
                      </c:pt>
                      <c:pt idx="555">
                        <c:v>1.02</c:v>
                      </c:pt>
                      <c:pt idx="556">
                        <c:v>7.0000000000000007E-2</c:v>
                      </c:pt>
                      <c:pt idx="557">
                        <c:v>0.12</c:v>
                      </c:pt>
                      <c:pt idx="558">
                        <c:v>0.21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0.2</c:v>
                      </c:pt>
                      <c:pt idx="566">
                        <c:v>0.55000000000000004</c:v>
                      </c:pt>
                      <c:pt idx="567">
                        <c:v>0.9</c:v>
                      </c:pt>
                      <c:pt idx="568">
                        <c:v>0</c:v>
                      </c:pt>
                      <c:pt idx="569">
                        <c:v>0.11</c:v>
                      </c:pt>
                      <c:pt idx="570">
                        <c:v>1.2</c:v>
                      </c:pt>
                      <c:pt idx="571">
                        <c:v>0.15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0.98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0.26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0.28999999999999998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0.11</c:v>
                      </c:pt>
                      <c:pt idx="616">
                        <c:v>0.06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0.43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0.27</c:v>
                      </c:pt>
                      <c:pt idx="624">
                        <c:v>0</c:v>
                      </c:pt>
                      <c:pt idx="625">
                        <c:v>0.09</c:v>
                      </c:pt>
                      <c:pt idx="626">
                        <c:v>0.04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0.01</c:v>
                      </c:pt>
                      <c:pt idx="632">
                        <c:v>0</c:v>
                      </c:pt>
                      <c:pt idx="633">
                        <c:v>0.02</c:v>
                      </c:pt>
                      <c:pt idx="634">
                        <c:v>1.01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0.87</c:v>
                      </c:pt>
                      <c:pt idx="639">
                        <c:v>0.04</c:v>
                      </c:pt>
                      <c:pt idx="640">
                        <c:v>0</c:v>
                      </c:pt>
                      <c:pt idx="641">
                        <c:v>0.01</c:v>
                      </c:pt>
                      <c:pt idx="642">
                        <c:v>0.02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0.63</c:v>
                      </c:pt>
                      <c:pt idx="647">
                        <c:v>0</c:v>
                      </c:pt>
                      <c:pt idx="648">
                        <c:v>0.09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0.1</c:v>
                      </c:pt>
                      <c:pt idx="657">
                        <c:v>0.1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0.21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0.08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0.15</c:v>
                      </c:pt>
                      <c:pt idx="668">
                        <c:v>0.24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0.3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1.2</c:v>
                      </c:pt>
                      <c:pt idx="679">
                        <c:v>0</c:v>
                      </c:pt>
                      <c:pt idx="680">
                        <c:v>0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0.27</c:v>
                      </c:pt>
                      <c:pt idx="684">
                        <c:v>0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</c:v>
                      </c:pt>
                      <c:pt idx="689">
                        <c:v>0</c:v>
                      </c:pt>
                      <c:pt idx="690">
                        <c:v>0</c:v>
                      </c:pt>
                      <c:pt idx="691">
                        <c:v>0.38</c:v>
                      </c:pt>
                      <c:pt idx="692">
                        <c:v>0.71</c:v>
                      </c:pt>
                      <c:pt idx="693">
                        <c:v>1.26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</c:v>
                      </c:pt>
                      <c:pt idx="698">
                        <c:v>0</c:v>
                      </c:pt>
                      <c:pt idx="699">
                        <c:v>0</c:v>
                      </c:pt>
                      <c:pt idx="700">
                        <c:v>0</c:v>
                      </c:pt>
                      <c:pt idx="701">
                        <c:v>0</c:v>
                      </c:pt>
                      <c:pt idx="702">
                        <c:v>0.02</c:v>
                      </c:pt>
                      <c:pt idx="703">
                        <c:v>0</c:v>
                      </c:pt>
                      <c:pt idx="704">
                        <c:v>0</c:v>
                      </c:pt>
                      <c:pt idx="705">
                        <c:v>0</c:v>
                      </c:pt>
                      <c:pt idx="706">
                        <c:v>0.01</c:v>
                      </c:pt>
                      <c:pt idx="707">
                        <c:v>0.41</c:v>
                      </c:pt>
                      <c:pt idx="708">
                        <c:v>0</c:v>
                      </c:pt>
                      <c:pt idx="709">
                        <c:v>0</c:v>
                      </c:pt>
                      <c:pt idx="710">
                        <c:v>0.05</c:v>
                      </c:pt>
                      <c:pt idx="711">
                        <c:v>0.04</c:v>
                      </c:pt>
                      <c:pt idx="712">
                        <c:v>0.27</c:v>
                      </c:pt>
                      <c:pt idx="713">
                        <c:v>0.01</c:v>
                      </c:pt>
                      <c:pt idx="714">
                        <c:v>0.24</c:v>
                      </c:pt>
                      <c:pt idx="715">
                        <c:v>0.06</c:v>
                      </c:pt>
                      <c:pt idx="716">
                        <c:v>0.85</c:v>
                      </c:pt>
                      <c:pt idx="717">
                        <c:v>0</c:v>
                      </c:pt>
                      <c:pt idx="718">
                        <c:v>0</c:v>
                      </c:pt>
                      <c:pt idx="719">
                        <c:v>0</c:v>
                      </c:pt>
                      <c:pt idx="720">
                        <c:v>0</c:v>
                      </c:pt>
                      <c:pt idx="721">
                        <c:v>0</c:v>
                      </c:pt>
                      <c:pt idx="722">
                        <c:v>0</c:v>
                      </c:pt>
                      <c:pt idx="723">
                        <c:v>0.02</c:v>
                      </c:pt>
                      <c:pt idx="724">
                        <c:v>0.04</c:v>
                      </c:pt>
                      <c:pt idx="725">
                        <c:v>0</c:v>
                      </c:pt>
                      <c:pt idx="726">
                        <c:v>1.17</c:v>
                      </c:pt>
                      <c:pt idx="727">
                        <c:v>0</c:v>
                      </c:pt>
                      <c:pt idx="728">
                        <c:v>0</c:v>
                      </c:pt>
                      <c:pt idx="729">
                        <c:v>7.0000000000000007E-2</c:v>
                      </c:pt>
                      <c:pt idx="730">
                        <c:v>0</c:v>
                      </c:pt>
                      <c:pt idx="731">
                        <c:v>0</c:v>
                      </c:pt>
                      <c:pt idx="732">
                        <c:v>0.52</c:v>
                      </c:pt>
                      <c:pt idx="733">
                        <c:v>0.03</c:v>
                      </c:pt>
                      <c:pt idx="734">
                        <c:v>0</c:v>
                      </c:pt>
                      <c:pt idx="735">
                        <c:v>0.96</c:v>
                      </c:pt>
                      <c:pt idx="736">
                        <c:v>0</c:v>
                      </c:pt>
                      <c:pt idx="737">
                        <c:v>0</c:v>
                      </c:pt>
                      <c:pt idx="738">
                        <c:v>0</c:v>
                      </c:pt>
                      <c:pt idx="739">
                        <c:v>0.22</c:v>
                      </c:pt>
                      <c:pt idx="740">
                        <c:v>2.4900000000000002</c:v>
                      </c:pt>
                      <c:pt idx="741">
                        <c:v>0</c:v>
                      </c:pt>
                      <c:pt idx="742">
                        <c:v>0</c:v>
                      </c:pt>
                      <c:pt idx="743">
                        <c:v>0</c:v>
                      </c:pt>
                      <c:pt idx="744">
                        <c:v>0</c:v>
                      </c:pt>
                      <c:pt idx="745">
                        <c:v>0</c:v>
                      </c:pt>
                      <c:pt idx="746">
                        <c:v>0</c:v>
                      </c:pt>
                      <c:pt idx="747">
                        <c:v>0</c:v>
                      </c:pt>
                      <c:pt idx="748">
                        <c:v>1.24</c:v>
                      </c:pt>
                      <c:pt idx="749">
                        <c:v>0</c:v>
                      </c:pt>
                      <c:pt idx="750">
                        <c:v>0</c:v>
                      </c:pt>
                      <c:pt idx="751">
                        <c:v>0</c:v>
                      </c:pt>
                      <c:pt idx="752">
                        <c:v>0</c:v>
                      </c:pt>
                      <c:pt idx="753">
                        <c:v>1.04</c:v>
                      </c:pt>
                      <c:pt idx="754">
                        <c:v>0.04</c:v>
                      </c:pt>
                      <c:pt idx="755">
                        <c:v>0</c:v>
                      </c:pt>
                      <c:pt idx="756">
                        <c:v>0</c:v>
                      </c:pt>
                      <c:pt idx="757">
                        <c:v>0</c:v>
                      </c:pt>
                      <c:pt idx="758">
                        <c:v>0</c:v>
                      </c:pt>
                      <c:pt idx="759">
                        <c:v>0.25</c:v>
                      </c:pt>
                      <c:pt idx="760">
                        <c:v>0</c:v>
                      </c:pt>
                      <c:pt idx="761">
                        <c:v>1.94</c:v>
                      </c:pt>
                      <c:pt idx="762">
                        <c:v>1</c:v>
                      </c:pt>
                      <c:pt idx="763">
                        <c:v>0</c:v>
                      </c:pt>
                      <c:pt idx="764">
                        <c:v>7.0000000000000007E-2</c:v>
                      </c:pt>
                      <c:pt idx="765">
                        <c:v>0.02</c:v>
                      </c:pt>
                      <c:pt idx="766">
                        <c:v>0.35</c:v>
                      </c:pt>
                      <c:pt idx="767">
                        <c:v>0</c:v>
                      </c:pt>
                      <c:pt idx="768">
                        <c:v>0</c:v>
                      </c:pt>
                      <c:pt idx="769">
                        <c:v>0</c:v>
                      </c:pt>
                      <c:pt idx="770">
                        <c:v>0</c:v>
                      </c:pt>
                      <c:pt idx="771">
                        <c:v>0</c:v>
                      </c:pt>
                      <c:pt idx="772">
                        <c:v>0</c:v>
                      </c:pt>
                      <c:pt idx="773">
                        <c:v>0.4</c:v>
                      </c:pt>
                      <c:pt idx="774">
                        <c:v>0.4</c:v>
                      </c:pt>
                      <c:pt idx="775">
                        <c:v>0</c:v>
                      </c:pt>
                      <c:pt idx="776">
                        <c:v>0</c:v>
                      </c:pt>
                      <c:pt idx="777">
                        <c:v>0</c:v>
                      </c:pt>
                      <c:pt idx="778">
                        <c:v>0</c:v>
                      </c:pt>
                      <c:pt idx="779">
                        <c:v>1.7</c:v>
                      </c:pt>
                      <c:pt idx="780">
                        <c:v>0</c:v>
                      </c:pt>
                      <c:pt idx="781">
                        <c:v>0.08</c:v>
                      </c:pt>
                      <c:pt idx="782">
                        <c:v>0.02</c:v>
                      </c:pt>
                      <c:pt idx="783">
                        <c:v>0</c:v>
                      </c:pt>
                      <c:pt idx="784">
                        <c:v>0.46</c:v>
                      </c:pt>
                      <c:pt idx="785">
                        <c:v>0</c:v>
                      </c:pt>
                      <c:pt idx="786">
                        <c:v>0</c:v>
                      </c:pt>
                      <c:pt idx="787">
                        <c:v>0</c:v>
                      </c:pt>
                      <c:pt idx="788">
                        <c:v>0</c:v>
                      </c:pt>
                      <c:pt idx="789">
                        <c:v>0</c:v>
                      </c:pt>
                      <c:pt idx="790">
                        <c:v>0</c:v>
                      </c:pt>
                      <c:pt idx="791">
                        <c:v>0</c:v>
                      </c:pt>
                      <c:pt idx="792">
                        <c:v>0</c:v>
                      </c:pt>
                      <c:pt idx="793">
                        <c:v>0</c:v>
                      </c:pt>
                      <c:pt idx="794">
                        <c:v>0</c:v>
                      </c:pt>
                      <c:pt idx="795">
                        <c:v>0</c:v>
                      </c:pt>
                      <c:pt idx="796">
                        <c:v>0</c:v>
                      </c:pt>
                      <c:pt idx="797">
                        <c:v>0</c:v>
                      </c:pt>
                      <c:pt idx="798">
                        <c:v>0</c:v>
                      </c:pt>
                      <c:pt idx="799">
                        <c:v>0</c:v>
                      </c:pt>
                      <c:pt idx="800">
                        <c:v>1.33</c:v>
                      </c:pt>
                      <c:pt idx="801">
                        <c:v>0</c:v>
                      </c:pt>
                      <c:pt idx="802">
                        <c:v>0</c:v>
                      </c:pt>
                      <c:pt idx="803">
                        <c:v>0</c:v>
                      </c:pt>
                      <c:pt idx="804">
                        <c:v>0</c:v>
                      </c:pt>
                      <c:pt idx="805">
                        <c:v>0</c:v>
                      </c:pt>
                      <c:pt idx="806">
                        <c:v>0</c:v>
                      </c:pt>
                      <c:pt idx="807">
                        <c:v>0</c:v>
                      </c:pt>
                      <c:pt idx="808">
                        <c:v>0</c:v>
                      </c:pt>
                      <c:pt idx="809">
                        <c:v>0</c:v>
                      </c:pt>
                      <c:pt idx="810">
                        <c:v>0</c:v>
                      </c:pt>
                      <c:pt idx="811">
                        <c:v>0.03</c:v>
                      </c:pt>
                      <c:pt idx="812">
                        <c:v>0.02</c:v>
                      </c:pt>
                      <c:pt idx="813">
                        <c:v>0.01</c:v>
                      </c:pt>
                      <c:pt idx="814">
                        <c:v>0</c:v>
                      </c:pt>
                      <c:pt idx="815">
                        <c:v>0</c:v>
                      </c:pt>
                      <c:pt idx="816">
                        <c:v>0</c:v>
                      </c:pt>
                      <c:pt idx="817">
                        <c:v>0</c:v>
                      </c:pt>
                      <c:pt idx="818">
                        <c:v>0</c:v>
                      </c:pt>
                      <c:pt idx="819">
                        <c:v>0</c:v>
                      </c:pt>
                      <c:pt idx="820">
                        <c:v>0.9</c:v>
                      </c:pt>
                      <c:pt idx="821">
                        <c:v>0.21</c:v>
                      </c:pt>
                      <c:pt idx="822">
                        <c:v>0</c:v>
                      </c:pt>
                      <c:pt idx="823">
                        <c:v>0</c:v>
                      </c:pt>
                      <c:pt idx="824">
                        <c:v>0</c:v>
                      </c:pt>
                      <c:pt idx="825">
                        <c:v>0</c:v>
                      </c:pt>
                      <c:pt idx="826">
                        <c:v>0</c:v>
                      </c:pt>
                      <c:pt idx="827">
                        <c:v>0</c:v>
                      </c:pt>
                      <c:pt idx="828">
                        <c:v>0</c:v>
                      </c:pt>
                      <c:pt idx="829">
                        <c:v>0</c:v>
                      </c:pt>
                      <c:pt idx="830">
                        <c:v>0</c:v>
                      </c:pt>
                      <c:pt idx="831">
                        <c:v>0</c:v>
                      </c:pt>
                      <c:pt idx="832">
                        <c:v>0</c:v>
                      </c:pt>
                      <c:pt idx="833">
                        <c:v>0</c:v>
                      </c:pt>
                      <c:pt idx="834">
                        <c:v>0</c:v>
                      </c:pt>
                      <c:pt idx="835">
                        <c:v>0</c:v>
                      </c:pt>
                      <c:pt idx="836">
                        <c:v>0.18</c:v>
                      </c:pt>
                      <c:pt idx="837">
                        <c:v>0</c:v>
                      </c:pt>
                      <c:pt idx="838">
                        <c:v>0</c:v>
                      </c:pt>
                      <c:pt idx="839">
                        <c:v>0</c:v>
                      </c:pt>
                      <c:pt idx="840">
                        <c:v>0</c:v>
                      </c:pt>
                      <c:pt idx="841">
                        <c:v>0</c:v>
                      </c:pt>
                      <c:pt idx="842">
                        <c:v>0.82</c:v>
                      </c:pt>
                      <c:pt idx="843">
                        <c:v>0</c:v>
                      </c:pt>
                      <c:pt idx="844">
                        <c:v>0</c:v>
                      </c:pt>
                      <c:pt idx="845">
                        <c:v>0</c:v>
                      </c:pt>
                      <c:pt idx="846">
                        <c:v>0.1</c:v>
                      </c:pt>
                      <c:pt idx="847">
                        <c:v>0</c:v>
                      </c:pt>
                      <c:pt idx="848">
                        <c:v>0</c:v>
                      </c:pt>
                      <c:pt idx="849">
                        <c:v>0.51</c:v>
                      </c:pt>
                      <c:pt idx="850">
                        <c:v>0</c:v>
                      </c:pt>
                      <c:pt idx="851">
                        <c:v>0</c:v>
                      </c:pt>
                      <c:pt idx="852">
                        <c:v>0</c:v>
                      </c:pt>
                      <c:pt idx="853">
                        <c:v>0.14000000000000001</c:v>
                      </c:pt>
                      <c:pt idx="854">
                        <c:v>0</c:v>
                      </c:pt>
                      <c:pt idx="855">
                        <c:v>0</c:v>
                      </c:pt>
                      <c:pt idx="856">
                        <c:v>0</c:v>
                      </c:pt>
                      <c:pt idx="857">
                        <c:v>0</c:v>
                      </c:pt>
                      <c:pt idx="858">
                        <c:v>0</c:v>
                      </c:pt>
                      <c:pt idx="859">
                        <c:v>0</c:v>
                      </c:pt>
                      <c:pt idx="860">
                        <c:v>0</c:v>
                      </c:pt>
                      <c:pt idx="861">
                        <c:v>0</c:v>
                      </c:pt>
                      <c:pt idx="862">
                        <c:v>0.6</c:v>
                      </c:pt>
                      <c:pt idx="863">
                        <c:v>0</c:v>
                      </c:pt>
                      <c:pt idx="864">
                        <c:v>0</c:v>
                      </c:pt>
                      <c:pt idx="865">
                        <c:v>0</c:v>
                      </c:pt>
                      <c:pt idx="866">
                        <c:v>0</c:v>
                      </c:pt>
                      <c:pt idx="867">
                        <c:v>0</c:v>
                      </c:pt>
                      <c:pt idx="868">
                        <c:v>0</c:v>
                      </c:pt>
                      <c:pt idx="869">
                        <c:v>0.27</c:v>
                      </c:pt>
                      <c:pt idx="870">
                        <c:v>0.01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FE00-4F39-A13B-44B333EA12E7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Baronne St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Weather!$P$3:$P$883</c:f>
              <c:numCache>
                <c:formatCode>General</c:formatCode>
                <c:ptCount val="8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0.01</c:v>
                </c:pt>
                <c:pt idx="5">
                  <c:v>0.77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7.0000000000000007E-2</c:v>
                </c:pt>
                <c:pt idx="16">
                  <c:v>0.02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0.01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0.06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0.05</c:v>
                </c:pt>
                <c:pt idx="36">
                  <c:v>0</c:v>
                </c:pt>
                <c:pt idx="37">
                  <c:v>0</c:v>
                </c:pt>
                <c:pt idx="38">
                  <c:v>0.22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0.09</c:v>
                </c:pt>
                <c:pt idx="44">
                  <c:v>2.29</c:v>
                </c:pt>
                <c:pt idx="45">
                  <c:v>0.56999999999999995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0.1</c:v>
                </c:pt>
                <c:pt idx="50">
                  <c:v>0</c:v>
                </c:pt>
                <c:pt idx="51">
                  <c:v>0.03</c:v>
                </c:pt>
                <c:pt idx="52">
                  <c:v>0</c:v>
                </c:pt>
                <c:pt idx="53">
                  <c:v>0</c:v>
                </c:pt>
                <c:pt idx="54">
                  <c:v>1.23</c:v>
                </c:pt>
                <c:pt idx="55">
                  <c:v>0.77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0.88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7.0000000000000007E-2</c:v>
                </c:pt>
                <c:pt idx="70">
                  <c:v>5.33</c:v>
                </c:pt>
                <c:pt idx="71">
                  <c:v>0</c:v>
                </c:pt>
                <c:pt idx="72">
                  <c:v>0</c:v>
                </c:pt>
                <c:pt idx="73">
                  <c:v>0.09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0.23</c:v>
                </c:pt>
                <c:pt idx="80">
                  <c:v>0</c:v>
                </c:pt>
                <c:pt idx="81">
                  <c:v>0.49</c:v>
                </c:pt>
                <c:pt idx="82">
                  <c:v>0.37</c:v>
                </c:pt>
                <c:pt idx="83">
                  <c:v>0</c:v>
                </c:pt>
                <c:pt idx="84">
                  <c:v>0.01</c:v>
                </c:pt>
                <c:pt idx="85">
                  <c:v>0</c:v>
                </c:pt>
                <c:pt idx="86">
                  <c:v>0.89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0.04</c:v>
                </c:pt>
                <c:pt idx="92">
                  <c:v>0</c:v>
                </c:pt>
                <c:pt idx="93">
                  <c:v>0</c:v>
                </c:pt>
                <c:pt idx="94">
                  <c:v>1.56</c:v>
                </c:pt>
                <c:pt idx="95">
                  <c:v>0.75</c:v>
                </c:pt>
                <c:pt idx="96">
                  <c:v>1.91</c:v>
                </c:pt>
                <c:pt idx="97">
                  <c:v>0.85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0.14000000000000001</c:v>
                </c:pt>
                <c:pt idx="109">
                  <c:v>0.68</c:v>
                </c:pt>
                <c:pt idx="110">
                  <c:v>0.98</c:v>
                </c:pt>
                <c:pt idx="111">
                  <c:v>2.0099999999999998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0.62</c:v>
                </c:pt>
                <c:pt idx="117">
                  <c:v>0.23</c:v>
                </c:pt>
                <c:pt idx="118">
                  <c:v>0</c:v>
                </c:pt>
                <c:pt idx="119">
                  <c:v>0.46</c:v>
                </c:pt>
                <c:pt idx="120">
                  <c:v>0.61</c:v>
                </c:pt>
                <c:pt idx="121">
                  <c:v>0</c:v>
                </c:pt>
                <c:pt idx="122">
                  <c:v>0</c:v>
                </c:pt>
                <c:pt idx="123">
                  <c:v>2.12</c:v>
                </c:pt>
                <c:pt idx="124">
                  <c:v>0.4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0.2</c:v>
                </c:pt>
                <c:pt idx="131">
                  <c:v>0</c:v>
                </c:pt>
                <c:pt idx="132">
                  <c:v>1.68</c:v>
                </c:pt>
                <c:pt idx="133">
                  <c:v>1.99</c:v>
                </c:pt>
                <c:pt idx="134">
                  <c:v>0</c:v>
                </c:pt>
                <c:pt idx="135">
                  <c:v>0</c:v>
                </c:pt>
                <c:pt idx="136">
                  <c:v>7.0000000000000007E-2</c:v>
                </c:pt>
                <c:pt idx="137">
                  <c:v>0.01</c:v>
                </c:pt>
                <c:pt idx="138">
                  <c:v>0.54</c:v>
                </c:pt>
                <c:pt idx="139">
                  <c:v>0</c:v>
                </c:pt>
                <c:pt idx="140">
                  <c:v>0.17</c:v>
                </c:pt>
                <c:pt idx="141">
                  <c:v>0.53</c:v>
                </c:pt>
                <c:pt idx="142">
                  <c:v>0.25</c:v>
                </c:pt>
                <c:pt idx="143">
                  <c:v>1.1200000000000001</c:v>
                </c:pt>
                <c:pt idx="144">
                  <c:v>1.65</c:v>
                </c:pt>
                <c:pt idx="145">
                  <c:v>3.33</c:v>
                </c:pt>
                <c:pt idx="146">
                  <c:v>0.09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0.32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0.14000000000000001</c:v>
                </c:pt>
                <c:pt idx="157">
                  <c:v>0</c:v>
                </c:pt>
                <c:pt idx="158">
                  <c:v>0</c:v>
                </c:pt>
                <c:pt idx="159">
                  <c:v>1.43</c:v>
                </c:pt>
                <c:pt idx="160">
                  <c:v>0.01</c:v>
                </c:pt>
                <c:pt idx="161">
                  <c:v>1.27</c:v>
                </c:pt>
                <c:pt idx="162">
                  <c:v>0.21</c:v>
                </c:pt>
                <c:pt idx="163">
                  <c:v>0.21</c:v>
                </c:pt>
                <c:pt idx="164">
                  <c:v>7.0000000000000007E-2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0.32</c:v>
                </c:pt>
                <c:pt idx="172">
                  <c:v>0.02</c:v>
                </c:pt>
                <c:pt idx="173">
                  <c:v>0.04</c:v>
                </c:pt>
                <c:pt idx="174">
                  <c:v>0.02</c:v>
                </c:pt>
                <c:pt idx="175">
                  <c:v>0.98</c:v>
                </c:pt>
                <c:pt idx="176">
                  <c:v>0.89</c:v>
                </c:pt>
                <c:pt idx="177">
                  <c:v>0.19</c:v>
                </c:pt>
                <c:pt idx="178">
                  <c:v>0.13</c:v>
                </c:pt>
                <c:pt idx="179">
                  <c:v>0.01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7.0000000000000007E-2</c:v>
                </c:pt>
                <c:pt idx="188">
                  <c:v>0.01</c:v>
                </c:pt>
                <c:pt idx="189">
                  <c:v>0</c:v>
                </c:pt>
                <c:pt idx="190">
                  <c:v>0</c:v>
                </c:pt>
                <c:pt idx="191">
                  <c:v>0.25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0.13</c:v>
                </c:pt>
                <c:pt idx="198">
                  <c:v>1.0900000000000001</c:v>
                </c:pt>
                <c:pt idx="199">
                  <c:v>0.04</c:v>
                </c:pt>
                <c:pt idx="200">
                  <c:v>0.11</c:v>
                </c:pt>
                <c:pt idx="201">
                  <c:v>0.01</c:v>
                </c:pt>
                <c:pt idx="202">
                  <c:v>0.03</c:v>
                </c:pt>
                <c:pt idx="203">
                  <c:v>0</c:v>
                </c:pt>
                <c:pt idx="204">
                  <c:v>0.04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0.33</c:v>
                </c:pt>
                <c:pt idx="218">
                  <c:v>0.28999999999999998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1.1100000000000001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0.02</c:v>
                </c:pt>
                <c:pt idx="237">
                  <c:v>2.93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0.12</c:v>
                </c:pt>
                <c:pt idx="248">
                  <c:v>0</c:v>
                </c:pt>
                <c:pt idx="249">
                  <c:v>0</c:v>
                </c:pt>
                <c:pt idx="250">
                  <c:v>0.01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3.68</c:v>
                </c:pt>
                <c:pt idx="266">
                  <c:v>7.0000000000000007E-2</c:v>
                </c:pt>
                <c:pt idx="267">
                  <c:v>0.38</c:v>
                </c:pt>
                <c:pt idx="268">
                  <c:v>0.57999999999999996</c:v>
                </c:pt>
                <c:pt idx="269">
                  <c:v>1.29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0.44</c:v>
                </c:pt>
                <c:pt idx="274">
                  <c:v>0</c:v>
                </c:pt>
                <c:pt idx="275">
                  <c:v>0</c:v>
                </c:pt>
                <c:pt idx="276">
                  <c:v>0.16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0.24</c:v>
                </c:pt>
                <c:pt idx="283">
                  <c:v>0.11</c:v>
                </c:pt>
                <c:pt idx="284">
                  <c:v>0</c:v>
                </c:pt>
                <c:pt idx="285">
                  <c:v>0.33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0.82</c:v>
                </c:pt>
                <c:pt idx="290">
                  <c:v>0.01</c:v>
                </c:pt>
                <c:pt idx="291">
                  <c:v>0</c:v>
                </c:pt>
                <c:pt idx="292">
                  <c:v>0</c:v>
                </c:pt>
                <c:pt idx="293">
                  <c:v>1.69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0.01</c:v>
                </c:pt>
                <c:pt idx="301">
                  <c:v>0.25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0.8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0.47</c:v>
                </c:pt>
                <c:pt idx="312">
                  <c:v>0.02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0.01</c:v>
                </c:pt>
                <c:pt idx="323">
                  <c:v>0.64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0.01</c:v>
                </c:pt>
                <c:pt idx="328">
                  <c:v>7.0000000000000007E-2</c:v>
                </c:pt>
                <c:pt idx="329">
                  <c:v>0</c:v>
                </c:pt>
                <c:pt idx="330">
                  <c:v>0</c:v>
                </c:pt>
                <c:pt idx="331">
                  <c:v>0.02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0.12</c:v>
                </c:pt>
                <c:pt idx="338">
                  <c:v>0.06</c:v>
                </c:pt>
                <c:pt idx="339">
                  <c:v>0</c:v>
                </c:pt>
                <c:pt idx="340">
                  <c:v>0.17</c:v>
                </c:pt>
                <c:pt idx="341">
                  <c:v>0</c:v>
                </c:pt>
                <c:pt idx="342">
                  <c:v>0.13</c:v>
                </c:pt>
                <c:pt idx="343">
                  <c:v>2.68</c:v>
                </c:pt>
                <c:pt idx="344">
                  <c:v>0.37</c:v>
                </c:pt>
                <c:pt idx="345">
                  <c:v>0</c:v>
                </c:pt>
                <c:pt idx="346">
                  <c:v>0.01</c:v>
                </c:pt>
                <c:pt idx="347">
                  <c:v>0.18</c:v>
                </c:pt>
                <c:pt idx="348">
                  <c:v>0</c:v>
                </c:pt>
                <c:pt idx="349">
                  <c:v>1.1100000000000001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0.49</c:v>
                </c:pt>
                <c:pt idx="362">
                  <c:v>0.6</c:v>
                </c:pt>
                <c:pt idx="363">
                  <c:v>0</c:v>
                </c:pt>
                <c:pt idx="364">
                  <c:v>0</c:v>
                </c:pt>
                <c:pt idx="365">
                  <c:v>0.03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0.65</c:v>
                </c:pt>
                <c:pt idx="376">
                  <c:v>0</c:v>
                </c:pt>
                <c:pt idx="377">
                  <c:v>1.21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6.37</c:v>
                </c:pt>
                <c:pt idx="384">
                  <c:v>0.37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0.06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2.69</c:v>
                </c:pt>
                <c:pt idx="399">
                  <c:v>0</c:v>
                </c:pt>
                <c:pt idx="400">
                  <c:v>2.04</c:v>
                </c:pt>
                <c:pt idx="401">
                  <c:v>0.31</c:v>
                </c:pt>
                <c:pt idx="402">
                  <c:v>0</c:v>
                </c:pt>
                <c:pt idx="403">
                  <c:v>0</c:v>
                </c:pt>
                <c:pt idx="404">
                  <c:v>3.71</c:v>
                </c:pt>
                <c:pt idx="405">
                  <c:v>1.61</c:v>
                </c:pt>
                <c:pt idx="406">
                  <c:v>0.86</c:v>
                </c:pt>
                <c:pt idx="407">
                  <c:v>0.66</c:v>
                </c:pt>
                <c:pt idx="408">
                  <c:v>0.96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0.01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0.5</c:v>
                </c:pt>
                <c:pt idx="424">
                  <c:v>0</c:v>
                </c:pt>
                <c:pt idx="425">
                  <c:v>2.02</c:v>
                </c:pt>
                <c:pt idx="426">
                  <c:v>1.1200000000000001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2.8</c:v>
                </c:pt>
                <c:pt idx="431">
                  <c:v>1.3</c:v>
                </c:pt>
                <c:pt idx="432">
                  <c:v>3.39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0.08</c:v>
                </c:pt>
                <c:pt idx="441">
                  <c:v>0.76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7.0000000000000007E-2</c:v>
                </c:pt>
                <c:pt idx="454">
                  <c:v>0.08</c:v>
                </c:pt>
                <c:pt idx="455">
                  <c:v>0.1</c:v>
                </c:pt>
                <c:pt idx="456">
                  <c:v>0.14000000000000001</c:v>
                </c:pt>
                <c:pt idx="457">
                  <c:v>0.14000000000000001</c:v>
                </c:pt>
                <c:pt idx="458">
                  <c:v>0.43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0.49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0.01</c:v>
                </c:pt>
                <c:pt idx="470">
                  <c:v>1.54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0.1</c:v>
                </c:pt>
                <c:pt idx="475">
                  <c:v>1.48</c:v>
                </c:pt>
                <c:pt idx="476">
                  <c:v>0.94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0.04</c:v>
                </c:pt>
                <c:pt idx="481">
                  <c:v>0.21</c:v>
                </c:pt>
                <c:pt idx="482">
                  <c:v>1.6</c:v>
                </c:pt>
                <c:pt idx="483">
                  <c:v>0</c:v>
                </c:pt>
                <c:pt idx="484">
                  <c:v>1.46</c:v>
                </c:pt>
                <c:pt idx="485">
                  <c:v>1.1200000000000001</c:v>
                </c:pt>
                <c:pt idx="486">
                  <c:v>0.76</c:v>
                </c:pt>
                <c:pt idx="487">
                  <c:v>1.83</c:v>
                </c:pt>
                <c:pt idx="488">
                  <c:v>0</c:v>
                </c:pt>
                <c:pt idx="489">
                  <c:v>0.6</c:v>
                </c:pt>
                <c:pt idx="490">
                  <c:v>7.0000000000000007E-2</c:v>
                </c:pt>
                <c:pt idx="491">
                  <c:v>0.12</c:v>
                </c:pt>
                <c:pt idx="492">
                  <c:v>0</c:v>
                </c:pt>
                <c:pt idx="493">
                  <c:v>1.45</c:v>
                </c:pt>
                <c:pt idx="494">
                  <c:v>1.03</c:v>
                </c:pt>
                <c:pt idx="495">
                  <c:v>0</c:v>
                </c:pt>
                <c:pt idx="496">
                  <c:v>0.43</c:v>
                </c:pt>
                <c:pt idx="497">
                  <c:v>0.83</c:v>
                </c:pt>
                <c:pt idx="498">
                  <c:v>0.35</c:v>
                </c:pt>
                <c:pt idx="499">
                  <c:v>0.02</c:v>
                </c:pt>
                <c:pt idx="500">
                  <c:v>0.02</c:v>
                </c:pt>
                <c:pt idx="501">
                  <c:v>0.28999999999999998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0.17</c:v>
                </c:pt>
                <c:pt idx="507">
                  <c:v>0.02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0.02</c:v>
                </c:pt>
                <c:pt idx="514">
                  <c:v>0</c:v>
                </c:pt>
                <c:pt idx="515">
                  <c:v>1</c:v>
                </c:pt>
                <c:pt idx="516">
                  <c:v>0.83</c:v>
                </c:pt>
                <c:pt idx="517">
                  <c:v>0.01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0.01</c:v>
                </c:pt>
                <c:pt idx="522">
                  <c:v>0</c:v>
                </c:pt>
                <c:pt idx="523">
                  <c:v>0.04</c:v>
                </c:pt>
                <c:pt idx="524">
                  <c:v>0.01</c:v>
                </c:pt>
                <c:pt idx="525">
                  <c:v>0</c:v>
                </c:pt>
                <c:pt idx="526">
                  <c:v>1.52</c:v>
                </c:pt>
                <c:pt idx="527">
                  <c:v>0</c:v>
                </c:pt>
                <c:pt idx="528">
                  <c:v>0.21</c:v>
                </c:pt>
                <c:pt idx="529">
                  <c:v>0</c:v>
                </c:pt>
                <c:pt idx="530">
                  <c:v>0</c:v>
                </c:pt>
                <c:pt idx="531">
                  <c:v>0.09</c:v>
                </c:pt>
                <c:pt idx="532">
                  <c:v>0.51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0.45</c:v>
                </c:pt>
                <c:pt idx="540">
                  <c:v>7.0000000000000007E-2</c:v>
                </c:pt>
                <c:pt idx="541">
                  <c:v>0.34</c:v>
                </c:pt>
                <c:pt idx="542">
                  <c:v>4.3899999999999997</c:v>
                </c:pt>
                <c:pt idx="543">
                  <c:v>0.06</c:v>
                </c:pt>
                <c:pt idx="544">
                  <c:v>7.0000000000000007E-2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7.0000000000000007E-2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0.02</c:v>
                </c:pt>
                <c:pt idx="556">
                  <c:v>0.42</c:v>
                </c:pt>
                <c:pt idx="557">
                  <c:v>0</c:v>
                </c:pt>
                <c:pt idx="558">
                  <c:v>4.0599999999999996</c:v>
                </c:pt>
                <c:pt idx="559">
                  <c:v>0.93</c:v>
                </c:pt>
                <c:pt idx="560">
                  <c:v>0</c:v>
                </c:pt>
                <c:pt idx="561">
                  <c:v>0.78</c:v>
                </c:pt>
                <c:pt idx="562">
                  <c:v>1.02</c:v>
                </c:pt>
                <c:pt idx="563">
                  <c:v>7.0000000000000007E-2</c:v>
                </c:pt>
                <c:pt idx="564">
                  <c:v>0.12</c:v>
                </c:pt>
                <c:pt idx="565">
                  <c:v>0.21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0.2</c:v>
                </c:pt>
                <c:pt idx="573">
                  <c:v>0.55000000000000004</c:v>
                </c:pt>
                <c:pt idx="574">
                  <c:v>0.9</c:v>
                </c:pt>
                <c:pt idx="575">
                  <c:v>0</c:v>
                </c:pt>
                <c:pt idx="576">
                  <c:v>0.11</c:v>
                </c:pt>
                <c:pt idx="577">
                  <c:v>1.2</c:v>
                </c:pt>
                <c:pt idx="578">
                  <c:v>0.15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0.98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0.26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0.28999999999999998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0.11</c:v>
                </c:pt>
                <c:pt idx="623">
                  <c:v>0.06</c:v>
                </c:pt>
                <c:pt idx="624">
                  <c:v>0</c:v>
                </c:pt>
                <c:pt idx="625">
                  <c:v>0</c:v>
                </c:pt>
                <c:pt idx="626">
                  <c:v>0.43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0.27</c:v>
                </c:pt>
                <c:pt idx="631">
                  <c:v>0</c:v>
                </c:pt>
                <c:pt idx="632">
                  <c:v>0.09</c:v>
                </c:pt>
                <c:pt idx="633">
                  <c:v>0.04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0.01</c:v>
                </c:pt>
                <c:pt idx="639">
                  <c:v>0</c:v>
                </c:pt>
                <c:pt idx="640">
                  <c:v>0.02</c:v>
                </c:pt>
                <c:pt idx="641">
                  <c:v>1.01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0.87</c:v>
                </c:pt>
                <c:pt idx="646">
                  <c:v>0.04</c:v>
                </c:pt>
                <c:pt idx="647">
                  <c:v>0</c:v>
                </c:pt>
                <c:pt idx="648">
                  <c:v>0.01</c:v>
                </c:pt>
                <c:pt idx="649">
                  <c:v>0.02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0.63</c:v>
                </c:pt>
                <c:pt idx="654">
                  <c:v>0</c:v>
                </c:pt>
                <c:pt idx="655">
                  <c:v>0.09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0.1</c:v>
                </c:pt>
                <c:pt idx="664">
                  <c:v>0.1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0.21</c:v>
                </c:pt>
                <c:pt idx="669">
                  <c:v>0</c:v>
                </c:pt>
                <c:pt idx="670">
                  <c:v>0</c:v>
                </c:pt>
                <c:pt idx="671">
                  <c:v>0.08</c:v>
                </c:pt>
                <c:pt idx="672">
                  <c:v>0</c:v>
                </c:pt>
                <c:pt idx="673">
                  <c:v>0</c:v>
                </c:pt>
                <c:pt idx="674">
                  <c:v>0.15</c:v>
                </c:pt>
                <c:pt idx="675">
                  <c:v>0.24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0.3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1.2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0.27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0.38</c:v>
                </c:pt>
                <c:pt idx="699">
                  <c:v>0.71</c:v>
                </c:pt>
                <c:pt idx="700">
                  <c:v>1.26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0.02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0.01</c:v>
                </c:pt>
                <c:pt idx="714">
                  <c:v>0.41</c:v>
                </c:pt>
                <c:pt idx="715">
                  <c:v>0</c:v>
                </c:pt>
                <c:pt idx="716">
                  <c:v>0</c:v>
                </c:pt>
                <c:pt idx="717">
                  <c:v>0.05</c:v>
                </c:pt>
                <c:pt idx="718">
                  <c:v>0.04</c:v>
                </c:pt>
                <c:pt idx="719">
                  <c:v>0.27</c:v>
                </c:pt>
                <c:pt idx="720">
                  <c:v>0.01</c:v>
                </c:pt>
                <c:pt idx="721">
                  <c:v>0.24</c:v>
                </c:pt>
                <c:pt idx="722">
                  <c:v>0.06</c:v>
                </c:pt>
                <c:pt idx="723">
                  <c:v>0.85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0.02</c:v>
                </c:pt>
                <c:pt idx="731">
                  <c:v>0.04</c:v>
                </c:pt>
                <c:pt idx="732">
                  <c:v>0</c:v>
                </c:pt>
                <c:pt idx="733">
                  <c:v>1.17</c:v>
                </c:pt>
                <c:pt idx="734">
                  <c:v>0</c:v>
                </c:pt>
                <c:pt idx="735">
                  <c:v>0</c:v>
                </c:pt>
                <c:pt idx="736">
                  <c:v>7.0000000000000007E-2</c:v>
                </c:pt>
                <c:pt idx="737">
                  <c:v>0</c:v>
                </c:pt>
                <c:pt idx="738">
                  <c:v>0</c:v>
                </c:pt>
                <c:pt idx="739">
                  <c:v>0.52</c:v>
                </c:pt>
                <c:pt idx="740">
                  <c:v>0.03</c:v>
                </c:pt>
                <c:pt idx="741">
                  <c:v>0</c:v>
                </c:pt>
                <c:pt idx="742">
                  <c:v>0.96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0.22</c:v>
                </c:pt>
                <c:pt idx="747">
                  <c:v>2.4900000000000002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1.24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1.04</c:v>
                </c:pt>
                <c:pt idx="761">
                  <c:v>0.04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0.25</c:v>
                </c:pt>
                <c:pt idx="767">
                  <c:v>0</c:v>
                </c:pt>
                <c:pt idx="768">
                  <c:v>1.94</c:v>
                </c:pt>
                <c:pt idx="769">
                  <c:v>1</c:v>
                </c:pt>
                <c:pt idx="770">
                  <c:v>0</c:v>
                </c:pt>
                <c:pt idx="771">
                  <c:v>7.0000000000000007E-2</c:v>
                </c:pt>
                <c:pt idx="772">
                  <c:v>0.02</c:v>
                </c:pt>
                <c:pt idx="773">
                  <c:v>0.35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0.4</c:v>
                </c:pt>
                <c:pt idx="781">
                  <c:v>0.4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1.7</c:v>
                </c:pt>
                <c:pt idx="787">
                  <c:v>0</c:v>
                </c:pt>
                <c:pt idx="788">
                  <c:v>0.08</c:v>
                </c:pt>
                <c:pt idx="789">
                  <c:v>0.02</c:v>
                </c:pt>
                <c:pt idx="790">
                  <c:v>0</c:v>
                </c:pt>
                <c:pt idx="791">
                  <c:v>0.46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1.33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0.03</c:v>
                </c:pt>
                <c:pt idx="819">
                  <c:v>0.02</c:v>
                </c:pt>
                <c:pt idx="820">
                  <c:v>0.01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0.9</c:v>
                </c:pt>
                <c:pt idx="828">
                  <c:v>0.21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0.18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0.82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0.1</c:v>
                </c:pt>
                <c:pt idx="854">
                  <c:v>0</c:v>
                </c:pt>
                <c:pt idx="855">
                  <c:v>0</c:v>
                </c:pt>
                <c:pt idx="856">
                  <c:v>0.51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0.14000000000000001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0.6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0.27</c:v>
                </c:pt>
                <c:pt idx="877">
                  <c:v>0.01</c:v>
                </c:pt>
              </c:numCache>
            </c:numRef>
          </c:xVal>
          <c:yVal>
            <c:numRef>
              <c:f>Weather!$Q$3:$Q$883</c:f>
              <c:numCache>
                <c:formatCode>General</c:formatCode>
                <c:ptCount val="881"/>
                <c:pt idx="0">
                  <c:v>59.4</c:v>
                </c:pt>
                <c:pt idx="1">
                  <c:v>57.9</c:v>
                </c:pt>
                <c:pt idx="2">
                  <c:v>63.5</c:v>
                </c:pt>
                <c:pt idx="3">
                  <c:v>69</c:v>
                </c:pt>
                <c:pt idx="5">
                  <c:v>235</c:v>
                </c:pt>
                <c:pt idx="6">
                  <c:v>147</c:v>
                </c:pt>
                <c:pt idx="7">
                  <c:v>260</c:v>
                </c:pt>
                <c:pt idx="8">
                  <c:v>213</c:v>
                </c:pt>
                <c:pt idx="9">
                  <c:v>136</c:v>
                </c:pt>
                <c:pt idx="10">
                  <c:v>237</c:v>
                </c:pt>
                <c:pt idx="11">
                  <c:v>207</c:v>
                </c:pt>
                <c:pt idx="12">
                  <c:v>203</c:v>
                </c:pt>
                <c:pt idx="13">
                  <c:v>178</c:v>
                </c:pt>
                <c:pt idx="14">
                  <c:v>169</c:v>
                </c:pt>
                <c:pt idx="15">
                  <c:v>124</c:v>
                </c:pt>
                <c:pt idx="16">
                  <c:v>135</c:v>
                </c:pt>
                <c:pt idx="17">
                  <c:v>118</c:v>
                </c:pt>
                <c:pt idx="18">
                  <c:v>136</c:v>
                </c:pt>
                <c:pt idx="19">
                  <c:v>136</c:v>
                </c:pt>
                <c:pt idx="20">
                  <c:v>127</c:v>
                </c:pt>
                <c:pt idx="21">
                  <c:v>160</c:v>
                </c:pt>
                <c:pt idx="22">
                  <c:v>179</c:v>
                </c:pt>
                <c:pt idx="23">
                  <c:v>167</c:v>
                </c:pt>
                <c:pt idx="24">
                  <c:v>114</c:v>
                </c:pt>
                <c:pt idx="25">
                  <c:v>111</c:v>
                </c:pt>
                <c:pt idx="26">
                  <c:v>129</c:v>
                </c:pt>
                <c:pt idx="27">
                  <c:v>109</c:v>
                </c:pt>
                <c:pt idx="28">
                  <c:v>124</c:v>
                </c:pt>
                <c:pt idx="29">
                  <c:v>110</c:v>
                </c:pt>
                <c:pt idx="30">
                  <c:v>161</c:v>
                </c:pt>
                <c:pt idx="31">
                  <c:v>128</c:v>
                </c:pt>
                <c:pt idx="32">
                  <c:v>126</c:v>
                </c:pt>
                <c:pt idx="33">
                  <c:v>126</c:v>
                </c:pt>
                <c:pt idx="34">
                  <c:v>127</c:v>
                </c:pt>
                <c:pt idx="35">
                  <c:v>159</c:v>
                </c:pt>
                <c:pt idx="36">
                  <c:v>175</c:v>
                </c:pt>
                <c:pt idx="37">
                  <c:v>50</c:v>
                </c:pt>
                <c:pt idx="38">
                  <c:v>157</c:v>
                </c:pt>
                <c:pt idx="39">
                  <c:v>148</c:v>
                </c:pt>
                <c:pt idx="40">
                  <c:v>155</c:v>
                </c:pt>
                <c:pt idx="41">
                  <c:v>144</c:v>
                </c:pt>
                <c:pt idx="42">
                  <c:v>147</c:v>
                </c:pt>
                <c:pt idx="43">
                  <c:v>67</c:v>
                </c:pt>
                <c:pt idx="44">
                  <c:v>113</c:v>
                </c:pt>
                <c:pt idx="45">
                  <c:v>160</c:v>
                </c:pt>
                <c:pt idx="46">
                  <c:v>135</c:v>
                </c:pt>
                <c:pt idx="47">
                  <c:v>119</c:v>
                </c:pt>
                <c:pt idx="48">
                  <c:v>71</c:v>
                </c:pt>
                <c:pt idx="49">
                  <c:v>145</c:v>
                </c:pt>
                <c:pt idx="50">
                  <c:v>173</c:v>
                </c:pt>
                <c:pt idx="51">
                  <c:v>146</c:v>
                </c:pt>
                <c:pt idx="52">
                  <c:v>126</c:v>
                </c:pt>
                <c:pt idx="53">
                  <c:v>160</c:v>
                </c:pt>
                <c:pt idx="54">
                  <c:v>109</c:v>
                </c:pt>
                <c:pt idx="55">
                  <c:v>149</c:v>
                </c:pt>
                <c:pt idx="56">
                  <c:v>167</c:v>
                </c:pt>
                <c:pt idx="57">
                  <c:v>186</c:v>
                </c:pt>
                <c:pt idx="58">
                  <c:v>150</c:v>
                </c:pt>
                <c:pt idx="59">
                  <c:v>147</c:v>
                </c:pt>
                <c:pt idx="60">
                  <c:v>151</c:v>
                </c:pt>
                <c:pt idx="61">
                  <c:v>138</c:v>
                </c:pt>
                <c:pt idx="62">
                  <c:v>147</c:v>
                </c:pt>
                <c:pt idx="63">
                  <c:v>105</c:v>
                </c:pt>
                <c:pt idx="64">
                  <c:v>143</c:v>
                </c:pt>
                <c:pt idx="65">
                  <c:v>142</c:v>
                </c:pt>
                <c:pt idx="66">
                  <c:v>145</c:v>
                </c:pt>
                <c:pt idx="67">
                  <c:v>161</c:v>
                </c:pt>
                <c:pt idx="68">
                  <c:v>142</c:v>
                </c:pt>
                <c:pt idx="69">
                  <c:v>90</c:v>
                </c:pt>
                <c:pt idx="70">
                  <c:v>132</c:v>
                </c:pt>
                <c:pt idx="71">
                  <c:v>125</c:v>
                </c:pt>
                <c:pt idx="72">
                  <c:v>141</c:v>
                </c:pt>
                <c:pt idx="73">
                  <c:v>170</c:v>
                </c:pt>
                <c:pt idx="74">
                  <c:v>153</c:v>
                </c:pt>
                <c:pt idx="75">
                  <c:v>137</c:v>
                </c:pt>
                <c:pt idx="76">
                  <c:v>152</c:v>
                </c:pt>
                <c:pt idx="77">
                  <c:v>129</c:v>
                </c:pt>
                <c:pt idx="78">
                  <c:v>170</c:v>
                </c:pt>
                <c:pt idx="79">
                  <c:v>154</c:v>
                </c:pt>
                <c:pt idx="80">
                  <c:v>115</c:v>
                </c:pt>
                <c:pt idx="81">
                  <c:v>121</c:v>
                </c:pt>
                <c:pt idx="82">
                  <c:v>139</c:v>
                </c:pt>
                <c:pt idx="83">
                  <c:v>158</c:v>
                </c:pt>
                <c:pt idx="84">
                  <c:v>129</c:v>
                </c:pt>
                <c:pt idx="85">
                  <c:v>193</c:v>
                </c:pt>
                <c:pt idx="86">
                  <c:v>170</c:v>
                </c:pt>
                <c:pt idx="87">
                  <c:v>141</c:v>
                </c:pt>
                <c:pt idx="88">
                  <c:v>182</c:v>
                </c:pt>
                <c:pt idx="89">
                  <c:v>157</c:v>
                </c:pt>
                <c:pt idx="90">
                  <c:v>171</c:v>
                </c:pt>
                <c:pt idx="91">
                  <c:v>217</c:v>
                </c:pt>
                <c:pt idx="92">
                  <c:v>73</c:v>
                </c:pt>
                <c:pt idx="93">
                  <c:v>22</c:v>
                </c:pt>
                <c:pt idx="94">
                  <c:v>50</c:v>
                </c:pt>
                <c:pt idx="95">
                  <c:v>123</c:v>
                </c:pt>
                <c:pt idx="96">
                  <c:v>138</c:v>
                </c:pt>
                <c:pt idx="97">
                  <c:v>178</c:v>
                </c:pt>
                <c:pt idx="98">
                  <c:v>195</c:v>
                </c:pt>
                <c:pt idx="99">
                  <c:v>182</c:v>
                </c:pt>
                <c:pt idx="100">
                  <c:v>156</c:v>
                </c:pt>
                <c:pt idx="101">
                  <c:v>168</c:v>
                </c:pt>
                <c:pt idx="102">
                  <c:v>149</c:v>
                </c:pt>
                <c:pt idx="103">
                  <c:v>176</c:v>
                </c:pt>
                <c:pt idx="104">
                  <c:v>153</c:v>
                </c:pt>
                <c:pt idx="105">
                  <c:v>161</c:v>
                </c:pt>
                <c:pt idx="106">
                  <c:v>169</c:v>
                </c:pt>
                <c:pt idx="107">
                  <c:v>124</c:v>
                </c:pt>
                <c:pt idx="108">
                  <c:v>91</c:v>
                </c:pt>
                <c:pt idx="109">
                  <c:v>123</c:v>
                </c:pt>
                <c:pt idx="110">
                  <c:v>63</c:v>
                </c:pt>
                <c:pt idx="111">
                  <c:v>106</c:v>
                </c:pt>
                <c:pt idx="112">
                  <c:v>164</c:v>
                </c:pt>
                <c:pt idx="113">
                  <c:v>150</c:v>
                </c:pt>
                <c:pt idx="114">
                  <c:v>142</c:v>
                </c:pt>
                <c:pt idx="115">
                  <c:v>161</c:v>
                </c:pt>
                <c:pt idx="116">
                  <c:v>145</c:v>
                </c:pt>
                <c:pt idx="117">
                  <c:v>158</c:v>
                </c:pt>
                <c:pt idx="118">
                  <c:v>113</c:v>
                </c:pt>
                <c:pt idx="119">
                  <c:v>148</c:v>
                </c:pt>
                <c:pt idx="120">
                  <c:v>125</c:v>
                </c:pt>
                <c:pt idx="121">
                  <c:v>124</c:v>
                </c:pt>
                <c:pt idx="122">
                  <c:v>84</c:v>
                </c:pt>
                <c:pt idx="123">
                  <c:v>153</c:v>
                </c:pt>
                <c:pt idx="124">
                  <c:v>155</c:v>
                </c:pt>
                <c:pt idx="125">
                  <c:v>153</c:v>
                </c:pt>
                <c:pt idx="126">
                  <c:v>142</c:v>
                </c:pt>
                <c:pt idx="127">
                  <c:v>117</c:v>
                </c:pt>
                <c:pt idx="128">
                  <c:v>103</c:v>
                </c:pt>
                <c:pt idx="129">
                  <c:v>123</c:v>
                </c:pt>
                <c:pt idx="130">
                  <c:v>145</c:v>
                </c:pt>
                <c:pt idx="131">
                  <c:v>123</c:v>
                </c:pt>
                <c:pt idx="132">
                  <c:v>103</c:v>
                </c:pt>
                <c:pt idx="133">
                  <c:v>162</c:v>
                </c:pt>
                <c:pt idx="134">
                  <c:v>171</c:v>
                </c:pt>
                <c:pt idx="135">
                  <c:v>126</c:v>
                </c:pt>
                <c:pt idx="136">
                  <c:v>138</c:v>
                </c:pt>
                <c:pt idx="137">
                  <c:v>171</c:v>
                </c:pt>
                <c:pt idx="138">
                  <c:v>149</c:v>
                </c:pt>
                <c:pt idx="139">
                  <c:v>113</c:v>
                </c:pt>
                <c:pt idx="140">
                  <c:v>120</c:v>
                </c:pt>
                <c:pt idx="141">
                  <c:v>118</c:v>
                </c:pt>
                <c:pt idx="142">
                  <c:v>84</c:v>
                </c:pt>
                <c:pt idx="143">
                  <c:v>113</c:v>
                </c:pt>
                <c:pt idx="144">
                  <c:v>102</c:v>
                </c:pt>
                <c:pt idx="145">
                  <c:v>144</c:v>
                </c:pt>
                <c:pt idx="146">
                  <c:v>154</c:v>
                </c:pt>
                <c:pt idx="147">
                  <c:v>105</c:v>
                </c:pt>
                <c:pt idx="148">
                  <c:v>100</c:v>
                </c:pt>
                <c:pt idx="149">
                  <c:v>82</c:v>
                </c:pt>
                <c:pt idx="150">
                  <c:v>141</c:v>
                </c:pt>
                <c:pt idx="151">
                  <c:v>156</c:v>
                </c:pt>
                <c:pt idx="152">
                  <c:v>142</c:v>
                </c:pt>
                <c:pt idx="153">
                  <c:v>136</c:v>
                </c:pt>
                <c:pt idx="154">
                  <c:v>154</c:v>
                </c:pt>
                <c:pt idx="155">
                  <c:v>126</c:v>
                </c:pt>
                <c:pt idx="156">
                  <c:v>134</c:v>
                </c:pt>
                <c:pt idx="157">
                  <c:v>140</c:v>
                </c:pt>
                <c:pt idx="158">
                  <c:v>142</c:v>
                </c:pt>
                <c:pt idx="159">
                  <c:v>155</c:v>
                </c:pt>
                <c:pt idx="160">
                  <c:v>154</c:v>
                </c:pt>
                <c:pt idx="161">
                  <c:v>140</c:v>
                </c:pt>
                <c:pt idx="162">
                  <c:v>139</c:v>
                </c:pt>
                <c:pt idx="163">
                  <c:v>131</c:v>
                </c:pt>
                <c:pt idx="164">
                  <c:v>146</c:v>
                </c:pt>
                <c:pt idx="165">
                  <c:v>171</c:v>
                </c:pt>
                <c:pt idx="166">
                  <c:v>159</c:v>
                </c:pt>
                <c:pt idx="167">
                  <c:v>178</c:v>
                </c:pt>
                <c:pt idx="168">
                  <c:v>184</c:v>
                </c:pt>
                <c:pt idx="169">
                  <c:v>156</c:v>
                </c:pt>
                <c:pt idx="170">
                  <c:v>109</c:v>
                </c:pt>
                <c:pt idx="171">
                  <c:v>80</c:v>
                </c:pt>
                <c:pt idx="172">
                  <c:v>112</c:v>
                </c:pt>
                <c:pt idx="173">
                  <c:v>95</c:v>
                </c:pt>
                <c:pt idx="174">
                  <c:v>45</c:v>
                </c:pt>
                <c:pt idx="175">
                  <c:v>148</c:v>
                </c:pt>
                <c:pt idx="176">
                  <c:v>128</c:v>
                </c:pt>
                <c:pt idx="177">
                  <c:v>132</c:v>
                </c:pt>
                <c:pt idx="178">
                  <c:v>127</c:v>
                </c:pt>
                <c:pt idx="179">
                  <c:v>147</c:v>
                </c:pt>
                <c:pt idx="180">
                  <c:v>143</c:v>
                </c:pt>
                <c:pt idx="181">
                  <c:v>144</c:v>
                </c:pt>
                <c:pt idx="182">
                  <c:v>165</c:v>
                </c:pt>
                <c:pt idx="183">
                  <c:v>140</c:v>
                </c:pt>
                <c:pt idx="184">
                  <c:v>144</c:v>
                </c:pt>
                <c:pt idx="185">
                  <c:v>104</c:v>
                </c:pt>
                <c:pt idx="186">
                  <c:v>146</c:v>
                </c:pt>
                <c:pt idx="187">
                  <c:v>110</c:v>
                </c:pt>
                <c:pt idx="188">
                  <c:v>137</c:v>
                </c:pt>
                <c:pt idx="189">
                  <c:v>161</c:v>
                </c:pt>
                <c:pt idx="190">
                  <c:v>88</c:v>
                </c:pt>
                <c:pt idx="191">
                  <c:v>146</c:v>
                </c:pt>
                <c:pt idx="192">
                  <c:v>103</c:v>
                </c:pt>
                <c:pt idx="193">
                  <c:v>96</c:v>
                </c:pt>
                <c:pt idx="194">
                  <c:v>159</c:v>
                </c:pt>
                <c:pt idx="195">
                  <c:v>173</c:v>
                </c:pt>
                <c:pt idx="196">
                  <c:v>138</c:v>
                </c:pt>
                <c:pt idx="197">
                  <c:v>59</c:v>
                </c:pt>
                <c:pt idx="198">
                  <c:v>47</c:v>
                </c:pt>
                <c:pt idx="199">
                  <c:v>68</c:v>
                </c:pt>
                <c:pt idx="200">
                  <c:v>117</c:v>
                </c:pt>
                <c:pt idx="201">
                  <c:v>139</c:v>
                </c:pt>
                <c:pt idx="202">
                  <c:v>154</c:v>
                </c:pt>
                <c:pt idx="203">
                  <c:v>134</c:v>
                </c:pt>
                <c:pt idx="204">
                  <c:v>123</c:v>
                </c:pt>
                <c:pt idx="205">
                  <c:v>151</c:v>
                </c:pt>
                <c:pt idx="206">
                  <c:v>101</c:v>
                </c:pt>
                <c:pt idx="207">
                  <c:v>148</c:v>
                </c:pt>
                <c:pt idx="208">
                  <c:v>165</c:v>
                </c:pt>
                <c:pt idx="209">
                  <c:v>108</c:v>
                </c:pt>
                <c:pt idx="210">
                  <c:v>164</c:v>
                </c:pt>
                <c:pt idx="211">
                  <c:v>230</c:v>
                </c:pt>
                <c:pt idx="212">
                  <c:v>131</c:v>
                </c:pt>
                <c:pt idx="213">
                  <c:v>156</c:v>
                </c:pt>
                <c:pt idx="214">
                  <c:v>113</c:v>
                </c:pt>
                <c:pt idx="215">
                  <c:v>145</c:v>
                </c:pt>
                <c:pt idx="216">
                  <c:v>127</c:v>
                </c:pt>
                <c:pt idx="217">
                  <c:v>101</c:v>
                </c:pt>
                <c:pt idx="218">
                  <c:v>100</c:v>
                </c:pt>
                <c:pt idx="219">
                  <c:v>112</c:v>
                </c:pt>
                <c:pt idx="220">
                  <c:v>84</c:v>
                </c:pt>
                <c:pt idx="221">
                  <c:v>118</c:v>
                </c:pt>
                <c:pt idx="222">
                  <c:v>132</c:v>
                </c:pt>
                <c:pt idx="223">
                  <c:v>151</c:v>
                </c:pt>
                <c:pt idx="224">
                  <c:v>205</c:v>
                </c:pt>
                <c:pt idx="225">
                  <c:v>223</c:v>
                </c:pt>
                <c:pt idx="226">
                  <c:v>162</c:v>
                </c:pt>
                <c:pt idx="227">
                  <c:v>155</c:v>
                </c:pt>
                <c:pt idx="228">
                  <c:v>257</c:v>
                </c:pt>
                <c:pt idx="229">
                  <c:v>162</c:v>
                </c:pt>
                <c:pt idx="230">
                  <c:v>107</c:v>
                </c:pt>
                <c:pt idx="231">
                  <c:v>97</c:v>
                </c:pt>
                <c:pt idx="252">
                  <c:v>157</c:v>
                </c:pt>
                <c:pt idx="253">
                  <c:v>189</c:v>
                </c:pt>
                <c:pt idx="254">
                  <c:v>139</c:v>
                </c:pt>
                <c:pt idx="255">
                  <c:v>142</c:v>
                </c:pt>
                <c:pt idx="256">
                  <c:v>169</c:v>
                </c:pt>
                <c:pt idx="257">
                  <c:v>132</c:v>
                </c:pt>
                <c:pt idx="258">
                  <c:v>140</c:v>
                </c:pt>
                <c:pt idx="259">
                  <c:v>192</c:v>
                </c:pt>
                <c:pt idx="342">
                  <c:v>81</c:v>
                </c:pt>
                <c:pt idx="343">
                  <c:v>71</c:v>
                </c:pt>
                <c:pt idx="344">
                  <c:v>70</c:v>
                </c:pt>
                <c:pt idx="345">
                  <c:v>72</c:v>
                </c:pt>
                <c:pt idx="346">
                  <c:v>31</c:v>
                </c:pt>
                <c:pt idx="347">
                  <c:v>71</c:v>
                </c:pt>
                <c:pt idx="348">
                  <c:v>63</c:v>
                </c:pt>
                <c:pt idx="349">
                  <c:v>79</c:v>
                </c:pt>
                <c:pt idx="350">
                  <c:v>89</c:v>
                </c:pt>
                <c:pt idx="351">
                  <c:v>128</c:v>
                </c:pt>
                <c:pt idx="352">
                  <c:v>101</c:v>
                </c:pt>
                <c:pt idx="353">
                  <c:v>132</c:v>
                </c:pt>
                <c:pt idx="354">
                  <c:v>160</c:v>
                </c:pt>
                <c:pt idx="355">
                  <c:v>136</c:v>
                </c:pt>
                <c:pt idx="356">
                  <c:v>153</c:v>
                </c:pt>
                <c:pt idx="357">
                  <c:v>177</c:v>
                </c:pt>
                <c:pt idx="358">
                  <c:v>174</c:v>
                </c:pt>
                <c:pt idx="359">
                  <c:v>164</c:v>
                </c:pt>
                <c:pt idx="360">
                  <c:v>84</c:v>
                </c:pt>
                <c:pt idx="361">
                  <c:v>47</c:v>
                </c:pt>
                <c:pt idx="362">
                  <c:v>132</c:v>
                </c:pt>
                <c:pt idx="363">
                  <c:v>159</c:v>
                </c:pt>
                <c:pt idx="364">
                  <c:v>175</c:v>
                </c:pt>
                <c:pt idx="365">
                  <c:v>167</c:v>
                </c:pt>
                <c:pt idx="366">
                  <c:v>159</c:v>
                </c:pt>
                <c:pt idx="367">
                  <c:v>122</c:v>
                </c:pt>
                <c:pt idx="368">
                  <c:v>165</c:v>
                </c:pt>
                <c:pt idx="369">
                  <c:v>164</c:v>
                </c:pt>
                <c:pt idx="370">
                  <c:v>189</c:v>
                </c:pt>
                <c:pt idx="371">
                  <c:v>208</c:v>
                </c:pt>
                <c:pt idx="372">
                  <c:v>169</c:v>
                </c:pt>
                <c:pt idx="373">
                  <c:v>184</c:v>
                </c:pt>
                <c:pt idx="374">
                  <c:v>139</c:v>
                </c:pt>
                <c:pt idx="375">
                  <c:v>185</c:v>
                </c:pt>
                <c:pt idx="376">
                  <c:v>122</c:v>
                </c:pt>
                <c:pt idx="377">
                  <c:v>161</c:v>
                </c:pt>
                <c:pt idx="378">
                  <c:v>149</c:v>
                </c:pt>
                <c:pt idx="379">
                  <c:v>167</c:v>
                </c:pt>
                <c:pt idx="380">
                  <c:v>170</c:v>
                </c:pt>
                <c:pt idx="381">
                  <c:v>153</c:v>
                </c:pt>
                <c:pt idx="382">
                  <c:v>47</c:v>
                </c:pt>
                <c:pt idx="383">
                  <c:v>89</c:v>
                </c:pt>
                <c:pt idx="384">
                  <c:v>145</c:v>
                </c:pt>
                <c:pt idx="385">
                  <c:v>187</c:v>
                </c:pt>
                <c:pt idx="386">
                  <c:v>171</c:v>
                </c:pt>
                <c:pt idx="387">
                  <c:v>109</c:v>
                </c:pt>
                <c:pt idx="388">
                  <c:v>159</c:v>
                </c:pt>
                <c:pt idx="389">
                  <c:v>139</c:v>
                </c:pt>
                <c:pt idx="390">
                  <c:v>130</c:v>
                </c:pt>
                <c:pt idx="391">
                  <c:v>146</c:v>
                </c:pt>
                <c:pt idx="392">
                  <c:v>177</c:v>
                </c:pt>
                <c:pt idx="393">
                  <c:v>168</c:v>
                </c:pt>
                <c:pt idx="394">
                  <c:v>175</c:v>
                </c:pt>
                <c:pt idx="395">
                  <c:v>161</c:v>
                </c:pt>
                <c:pt idx="396">
                  <c:v>145</c:v>
                </c:pt>
                <c:pt idx="397">
                  <c:v>179</c:v>
                </c:pt>
                <c:pt idx="398">
                  <c:v>158</c:v>
                </c:pt>
                <c:pt idx="399">
                  <c:v>172</c:v>
                </c:pt>
                <c:pt idx="400">
                  <c:v>148</c:v>
                </c:pt>
                <c:pt idx="401">
                  <c:v>186</c:v>
                </c:pt>
                <c:pt idx="402">
                  <c:v>178</c:v>
                </c:pt>
                <c:pt idx="403">
                  <c:v>63</c:v>
                </c:pt>
                <c:pt idx="404">
                  <c:v>50</c:v>
                </c:pt>
                <c:pt idx="405">
                  <c:v>113</c:v>
                </c:pt>
                <c:pt idx="406">
                  <c:v>102</c:v>
                </c:pt>
                <c:pt idx="407">
                  <c:v>64</c:v>
                </c:pt>
                <c:pt idx="408">
                  <c:v>173</c:v>
                </c:pt>
                <c:pt idx="409">
                  <c:v>172</c:v>
                </c:pt>
                <c:pt idx="410">
                  <c:v>176</c:v>
                </c:pt>
                <c:pt idx="411">
                  <c:v>164</c:v>
                </c:pt>
                <c:pt idx="412">
                  <c:v>155</c:v>
                </c:pt>
                <c:pt idx="413">
                  <c:v>146</c:v>
                </c:pt>
                <c:pt idx="414">
                  <c:v>182</c:v>
                </c:pt>
                <c:pt idx="415">
                  <c:v>186</c:v>
                </c:pt>
                <c:pt idx="416">
                  <c:v>169</c:v>
                </c:pt>
                <c:pt idx="417">
                  <c:v>182</c:v>
                </c:pt>
                <c:pt idx="418">
                  <c:v>171</c:v>
                </c:pt>
                <c:pt idx="419">
                  <c:v>170</c:v>
                </c:pt>
                <c:pt idx="420">
                  <c:v>153</c:v>
                </c:pt>
                <c:pt idx="421">
                  <c:v>189</c:v>
                </c:pt>
                <c:pt idx="422">
                  <c:v>99</c:v>
                </c:pt>
                <c:pt idx="423">
                  <c:v>158</c:v>
                </c:pt>
                <c:pt idx="424">
                  <c:v>132</c:v>
                </c:pt>
                <c:pt idx="425">
                  <c:v>98</c:v>
                </c:pt>
                <c:pt idx="426">
                  <c:v>182</c:v>
                </c:pt>
                <c:pt idx="427">
                  <c:v>238</c:v>
                </c:pt>
                <c:pt idx="428">
                  <c:v>187</c:v>
                </c:pt>
                <c:pt idx="429">
                  <c:v>156</c:v>
                </c:pt>
                <c:pt idx="430">
                  <c:v>79</c:v>
                </c:pt>
                <c:pt idx="431">
                  <c:v>113</c:v>
                </c:pt>
                <c:pt idx="432">
                  <c:v>129</c:v>
                </c:pt>
                <c:pt idx="433">
                  <c:v>160</c:v>
                </c:pt>
                <c:pt idx="434">
                  <c:v>218</c:v>
                </c:pt>
                <c:pt idx="435">
                  <c:v>228</c:v>
                </c:pt>
                <c:pt idx="436">
                  <c:v>162</c:v>
                </c:pt>
                <c:pt idx="437">
                  <c:v>86</c:v>
                </c:pt>
                <c:pt idx="438">
                  <c:v>115</c:v>
                </c:pt>
                <c:pt idx="439">
                  <c:v>125</c:v>
                </c:pt>
                <c:pt idx="440">
                  <c:v>139</c:v>
                </c:pt>
                <c:pt idx="441">
                  <c:v>203</c:v>
                </c:pt>
                <c:pt idx="442">
                  <c:v>146</c:v>
                </c:pt>
                <c:pt idx="443">
                  <c:v>167</c:v>
                </c:pt>
                <c:pt idx="444">
                  <c:v>197</c:v>
                </c:pt>
                <c:pt idx="445">
                  <c:v>221</c:v>
                </c:pt>
                <c:pt idx="446">
                  <c:v>248</c:v>
                </c:pt>
                <c:pt idx="447">
                  <c:v>203</c:v>
                </c:pt>
                <c:pt idx="448">
                  <c:v>239</c:v>
                </c:pt>
                <c:pt idx="449">
                  <c:v>200</c:v>
                </c:pt>
                <c:pt idx="450">
                  <c:v>221</c:v>
                </c:pt>
                <c:pt idx="451">
                  <c:v>199</c:v>
                </c:pt>
                <c:pt idx="452">
                  <c:v>194</c:v>
                </c:pt>
                <c:pt idx="453">
                  <c:v>145</c:v>
                </c:pt>
                <c:pt idx="454">
                  <c:v>200</c:v>
                </c:pt>
                <c:pt idx="455">
                  <c:v>164</c:v>
                </c:pt>
                <c:pt idx="456">
                  <c:v>112</c:v>
                </c:pt>
                <c:pt idx="457">
                  <c:v>87</c:v>
                </c:pt>
                <c:pt idx="458">
                  <c:v>167</c:v>
                </c:pt>
                <c:pt idx="459">
                  <c:v>221</c:v>
                </c:pt>
                <c:pt idx="460">
                  <c:v>183</c:v>
                </c:pt>
                <c:pt idx="461">
                  <c:v>193</c:v>
                </c:pt>
                <c:pt idx="462">
                  <c:v>230</c:v>
                </c:pt>
                <c:pt idx="463">
                  <c:v>191</c:v>
                </c:pt>
                <c:pt idx="464">
                  <c:v>133</c:v>
                </c:pt>
                <c:pt idx="465">
                  <c:v>200</c:v>
                </c:pt>
                <c:pt idx="466">
                  <c:v>173</c:v>
                </c:pt>
                <c:pt idx="467">
                  <c:v>184</c:v>
                </c:pt>
                <c:pt idx="468">
                  <c:v>215</c:v>
                </c:pt>
                <c:pt idx="469">
                  <c:v>86</c:v>
                </c:pt>
                <c:pt idx="470">
                  <c:v>150</c:v>
                </c:pt>
                <c:pt idx="471">
                  <c:v>132</c:v>
                </c:pt>
                <c:pt idx="472">
                  <c:v>83</c:v>
                </c:pt>
                <c:pt idx="473">
                  <c:v>142</c:v>
                </c:pt>
                <c:pt idx="474">
                  <c:v>153</c:v>
                </c:pt>
                <c:pt idx="475">
                  <c:v>176</c:v>
                </c:pt>
                <c:pt idx="476">
                  <c:v>185</c:v>
                </c:pt>
                <c:pt idx="477">
                  <c:v>192</c:v>
                </c:pt>
                <c:pt idx="478">
                  <c:v>151</c:v>
                </c:pt>
                <c:pt idx="479">
                  <c:v>173</c:v>
                </c:pt>
                <c:pt idx="480">
                  <c:v>174</c:v>
                </c:pt>
                <c:pt idx="481">
                  <c:v>156</c:v>
                </c:pt>
                <c:pt idx="482">
                  <c:v>184</c:v>
                </c:pt>
                <c:pt idx="483">
                  <c:v>120</c:v>
                </c:pt>
                <c:pt idx="484">
                  <c:v>70</c:v>
                </c:pt>
                <c:pt idx="485">
                  <c:v>45</c:v>
                </c:pt>
                <c:pt idx="486">
                  <c:v>62</c:v>
                </c:pt>
                <c:pt idx="487">
                  <c:v>65</c:v>
                </c:pt>
                <c:pt idx="488">
                  <c:v>57</c:v>
                </c:pt>
                <c:pt idx="489">
                  <c:v>69</c:v>
                </c:pt>
                <c:pt idx="490">
                  <c:v>54</c:v>
                </c:pt>
                <c:pt idx="491">
                  <c:v>35</c:v>
                </c:pt>
                <c:pt idx="492">
                  <c:v>38</c:v>
                </c:pt>
                <c:pt idx="493">
                  <c:v>127</c:v>
                </c:pt>
                <c:pt idx="494">
                  <c:v>168</c:v>
                </c:pt>
                <c:pt idx="495">
                  <c:v>173</c:v>
                </c:pt>
                <c:pt idx="496">
                  <c:v>154</c:v>
                </c:pt>
                <c:pt idx="497">
                  <c:v>121</c:v>
                </c:pt>
                <c:pt idx="498">
                  <c:v>121</c:v>
                </c:pt>
                <c:pt idx="499">
                  <c:v>73</c:v>
                </c:pt>
                <c:pt idx="500">
                  <c:v>69</c:v>
                </c:pt>
                <c:pt idx="501">
                  <c:v>72</c:v>
                </c:pt>
                <c:pt idx="502">
                  <c:v>88</c:v>
                </c:pt>
                <c:pt idx="503">
                  <c:v>142</c:v>
                </c:pt>
                <c:pt idx="504">
                  <c:v>133</c:v>
                </c:pt>
                <c:pt idx="505">
                  <c:v>82</c:v>
                </c:pt>
                <c:pt idx="506">
                  <c:v>17</c:v>
                </c:pt>
                <c:pt idx="507">
                  <c:v>66</c:v>
                </c:pt>
                <c:pt idx="508">
                  <c:v>88</c:v>
                </c:pt>
                <c:pt idx="509">
                  <c:v>82</c:v>
                </c:pt>
                <c:pt idx="510">
                  <c:v>136</c:v>
                </c:pt>
                <c:pt idx="511">
                  <c:v>104</c:v>
                </c:pt>
                <c:pt idx="512">
                  <c:v>134</c:v>
                </c:pt>
                <c:pt idx="513">
                  <c:v>88</c:v>
                </c:pt>
                <c:pt idx="514">
                  <c:v>63</c:v>
                </c:pt>
                <c:pt idx="515">
                  <c:v>67</c:v>
                </c:pt>
                <c:pt idx="516">
                  <c:v>135</c:v>
                </c:pt>
                <c:pt idx="517">
                  <c:v>114</c:v>
                </c:pt>
                <c:pt idx="518">
                  <c:v>166</c:v>
                </c:pt>
                <c:pt idx="519">
                  <c:v>155</c:v>
                </c:pt>
                <c:pt idx="520">
                  <c:v>72</c:v>
                </c:pt>
                <c:pt idx="521">
                  <c:v>50</c:v>
                </c:pt>
                <c:pt idx="522">
                  <c:v>103</c:v>
                </c:pt>
                <c:pt idx="523">
                  <c:v>84</c:v>
                </c:pt>
                <c:pt idx="524">
                  <c:v>47</c:v>
                </c:pt>
                <c:pt idx="525">
                  <c:v>91</c:v>
                </c:pt>
                <c:pt idx="526">
                  <c:v>90</c:v>
                </c:pt>
                <c:pt idx="527">
                  <c:v>46</c:v>
                </c:pt>
                <c:pt idx="528">
                  <c:v>62</c:v>
                </c:pt>
                <c:pt idx="529">
                  <c:v>57</c:v>
                </c:pt>
                <c:pt idx="530">
                  <c:v>62</c:v>
                </c:pt>
                <c:pt idx="531">
                  <c:v>67</c:v>
                </c:pt>
                <c:pt idx="532">
                  <c:v>92</c:v>
                </c:pt>
                <c:pt idx="533">
                  <c:v>155</c:v>
                </c:pt>
                <c:pt idx="534">
                  <c:v>114</c:v>
                </c:pt>
                <c:pt idx="535">
                  <c:v>129</c:v>
                </c:pt>
                <c:pt idx="536">
                  <c:v>181</c:v>
                </c:pt>
                <c:pt idx="537">
                  <c:v>134</c:v>
                </c:pt>
                <c:pt idx="538">
                  <c:v>121</c:v>
                </c:pt>
                <c:pt idx="539">
                  <c:v>111</c:v>
                </c:pt>
                <c:pt idx="540">
                  <c:v>83</c:v>
                </c:pt>
                <c:pt idx="541">
                  <c:v>1</c:v>
                </c:pt>
                <c:pt idx="542">
                  <c:v>70</c:v>
                </c:pt>
                <c:pt idx="543">
                  <c:v>55</c:v>
                </c:pt>
                <c:pt idx="544">
                  <c:v>75</c:v>
                </c:pt>
                <c:pt idx="545">
                  <c:v>34</c:v>
                </c:pt>
                <c:pt idx="546">
                  <c:v>59</c:v>
                </c:pt>
                <c:pt idx="561">
                  <c:v>91</c:v>
                </c:pt>
                <c:pt idx="562">
                  <c:v>73</c:v>
                </c:pt>
                <c:pt idx="563">
                  <c:v>108</c:v>
                </c:pt>
                <c:pt idx="564">
                  <c:v>112</c:v>
                </c:pt>
                <c:pt idx="565">
                  <c:v>133</c:v>
                </c:pt>
                <c:pt idx="566">
                  <c:v>104</c:v>
                </c:pt>
                <c:pt idx="569">
                  <c:v>98</c:v>
                </c:pt>
                <c:pt idx="570">
                  <c:v>116</c:v>
                </c:pt>
                <c:pt idx="571">
                  <c:v>105</c:v>
                </c:pt>
                <c:pt idx="572">
                  <c:v>54</c:v>
                </c:pt>
                <c:pt idx="573">
                  <c:v>122</c:v>
                </c:pt>
                <c:pt idx="574">
                  <c:v>154</c:v>
                </c:pt>
                <c:pt idx="575">
                  <c:v>135</c:v>
                </c:pt>
                <c:pt idx="576">
                  <c:v>111</c:v>
                </c:pt>
                <c:pt idx="577">
                  <c:v>126</c:v>
                </c:pt>
                <c:pt idx="589">
                  <c:v>62</c:v>
                </c:pt>
                <c:pt idx="590">
                  <c:v>137</c:v>
                </c:pt>
                <c:pt idx="591">
                  <c:v>167</c:v>
                </c:pt>
                <c:pt idx="592">
                  <c:v>190</c:v>
                </c:pt>
                <c:pt idx="593">
                  <c:v>125</c:v>
                </c:pt>
                <c:pt idx="594">
                  <c:v>144</c:v>
                </c:pt>
                <c:pt idx="595">
                  <c:v>163</c:v>
                </c:pt>
                <c:pt idx="598">
                  <c:v>129</c:v>
                </c:pt>
                <c:pt idx="599">
                  <c:v>172</c:v>
                </c:pt>
                <c:pt idx="600">
                  <c:v>103</c:v>
                </c:pt>
                <c:pt idx="601">
                  <c:v>144</c:v>
                </c:pt>
                <c:pt idx="602">
                  <c:v>169</c:v>
                </c:pt>
                <c:pt idx="603">
                  <c:v>150</c:v>
                </c:pt>
                <c:pt idx="604">
                  <c:v>208</c:v>
                </c:pt>
                <c:pt idx="605">
                  <c:v>157</c:v>
                </c:pt>
                <c:pt idx="606">
                  <c:v>172</c:v>
                </c:pt>
                <c:pt idx="607">
                  <c:v>159</c:v>
                </c:pt>
                <c:pt idx="608">
                  <c:v>143</c:v>
                </c:pt>
                <c:pt idx="609">
                  <c:v>157</c:v>
                </c:pt>
                <c:pt idx="610">
                  <c:v>169</c:v>
                </c:pt>
                <c:pt idx="611">
                  <c:v>128</c:v>
                </c:pt>
                <c:pt idx="612">
                  <c:v>125</c:v>
                </c:pt>
                <c:pt idx="613">
                  <c:v>95</c:v>
                </c:pt>
                <c:pt idx="614">
                  <c:v>91</c:v>
                </c:pt>
                <c:pt idx="615">
                  <c:v>115</c:v>
                </c:pt>
                <c:pt idx="616">
                  <c:v>74</c:v>
                </c:pt>
                <c:pt idx="617">
                  <c:v>133</c:v>
                </c:pt>
                <c:pt idx="618">
                  <c:v>105</c:v>
                </c:pt>
                <c:pt idx="619">
                  <c:v>94</c:v>
                </c:pt>
                <c:pt idx="620">
                  <c:v>156</c:v>
                </c:pt>
                <c:pt idx="621">
                  <c:v>164</c:v>
                </c:pt>
                <c:pt idx="622">
                  <c:v>99</c:v>
                </c:pt>
                <c:pt idx="623">
                  <c:v>138</c:v>
                </c:pt>
                <c:pt idx="624">
                  <c:v>118</c:v>
                </c:pt>
                <c:pt idx="625">
                  <c:v>84</c:v>
                </c:pt>
                <c:pt idx="626">
                  <c:v>94</c:v>
                </c:pt>
                <c:pt idx="627">
                  <c:v>99</c:v>
                </c:pt>
                <c:pt idx="628">
                  <c:v>102</c:v>
                </c:pt>
                <c:pt idx="629">
                  <c:v>54</c:v>
                </c:pt>
                <c:pt idx="630">
                  <c:v>82</c:v>
                </c:pt>
                <c:pt idx="631">
                  <c:v>82</c:v>
                </c:pt>
                <c:pt idx="632">
                  <c:v>46</c:v>
                </c:pt>
                <c:pt idx="633">
                  <c:v>105</c:v>
                </c:pt>
                <c:pt idx="634">
                  <c:v>61</c:v>
                </c:pt>
                <c:pt idx="648">
                  <c:v>128</c:v>
                </c:pt>
                <c:pt idx="649">
                  <c:v>89</c:v>
                </c:pt>
                <c:pt idx="650">
                  <c:v>82</c:v>
                </c:pt>
                <c:pt idx="651">
                  <c:v>109</c:v>
                </c:pt>
                <c:pt idx="652">
                  <c:v>75</c:v>
                </c:pt>
                <c:pt idx="653">
                  <c:v>56</c:v>
                </c:pt>
                <c:pt idx="654">
                  <c:v>67</c:v>
                </c:pt>
                <c:pt idx="655">
                  <c:v>62</c:v>
                </c:pt>
                <c:pt idx="656">
                  <c:v>83</c:v>
                </c:pt>
                <c:pt idx="657">
                  <c:v>91</c:v>
                </c:pt>
                <c:pt idx="658">
                  <c:v>73</c:v>
                </c:pt>
                <c:pt idx="659">
                  <c:v>40</c:v>
                </c:pt>
                <c:pt idx="660">
                  <c:v>94</c:v>
                </c:pt>
                <c:pt idx="661">
                  <c:v>105</c:v>
                </c:pt>
                <c:pt idx="662">
                  <c:v>101</c:v>
                </c:pt>
                <c:pt idx="663">
                  <c:v>63</c:v>
                </c:pt>
                <c:pt idx="664">
                  <c:v>132</c:v>
                </c:pt>
                <c:pt idx="665">
                  <c:v>125</c:v>
                </c:pt>
                <c:pt idx="666">
                  <c:v>104</c:v>
                </c:pt>
                <c:pt idx="667">
                  <c:v>62</c:v>
                </c:pt>
                <c:pt idx="668">
                  <c:v>60</c:v>
                </c:pt>
                <c:pt idx="669">
                  <c:v>75</c:v>
                </c:pt>
                <c:pt idx="670">
                  <c:v>95</c:v>
                </c:pt>
                <c:pt idx="671">
                  <c:v>102</c:v>
                </c:pt>
                <c:pt idx="672">
                  <c:v>93</c:v>
                </c:pt>
                <c:pt idx="673">
                  <c:v>104</c:v>
                </c:pt>
                <c:pt idx="674">
                  <c:v>80</c:v>
                </c:pt>
                <c:pt idx="675">
                  <c:v>66</c:v>
                </c:pt>
                <c:pt idx="676">
                  <c:v>91</c:v>
                </c:pt>
                <c:pt idx="677">
                  <c:v>90</c:v>
                </c:pt>
                <c:pt idx="678">
                  <c:v>98</c:v>
                </c:pt>
                <c:pt idx="679">
                  <c:v>130</c:v>
                </c:pt>
                <c:pt idx="680">
                  <c:v>93</c:v>
                </c:pt>
                <c:pt idx="681">
                  <c:v>61</c:v>
                </c:pt>
                <c:pt idx="682">
                  <c:v>87</c:v>
                </c:pt>
                <c:pt idx="683">
                  <c:v>111</c:v>
                </c:pt>
                <c:pt idx="684">
                  <c:v>136</c:v>
                </c:pt>
                <c:pt idx="685">
                  <c:v>65</c:v>
                </c:pt>
                <c:pt idx="686">
                  <c:v>55</c:v>
                </c:pt>
                <c:pt idx="687">
                  <c:v>67</c:v>
                </c:pt>
                <c:pt idx="688">
                  <c:v>70</c:v>
                </c:pt>
                <c:pt idx="689">
                  <c:v>68</c:v>
                </c:pt>
                <c:pt idx="690">
                  <c:v>55</c:v>
                </c:pt>
                <c:pt idx="691">
                  <c:v>113</c:v>
                </c:pt>
                <c:pt idx="692">
                  <c:v>113</c:v>
                </c:pt>
                <c:pt idx="693">
                  <c:v>110</c:v>
                </c:pt>
                <c:pt idx="694">
                  <c:v>94</c:v>
                </c:pt>
                <c:pt idx="695">
                  <c:v>64</c:v>
                </c:pt>
                <c:pt idx="696">
                  <c:v>110</c:v>
                </c:pt>
                <c:pt idx="697">
                  <c:v>96</c:v>
                </c:pt>
                <c:pt idx="707">
                  <c:v>149</c:v>
                </c:pt>
                <c:pt idx="708">
                  <c:v>178</c:v>
                </c:pt>
                <c:pt idx="709">
                  <c:v>62</c:v>
                </c:pt>
                <c:pt idx="710">
                  <c:v>123</c:v>
                </c:pt>
                <c:pt idx="711">
                  <c:v>129</c:v>
                </c:pt>
                <c:pt idx="712">
                  <c:v>147</c:v>
                </c:pt>
                <c:pt idx="713">
                  <c:v>105</c:v>
                </c:pt>
                <c:pt idx="714">
                  <c:v>208</c:v>
                </c:pt>
                <c:pt idx="715">
                  <c:v>290</c:v>
                </c:pt>
                <c:pt idx="716">
                  <c:v>352</c:v>
                </c:pt>
                <c:pt idx="717">
                  <c:v>156</c:v>
                </c:pt>
                <c:pt idx="718">
                  <c:v>168</c:v>
                </c:pt>
                <c:pt idx="719">
                  <c:v>257</c:v>
                </c:pt>
                <c:pt idx="720">
                  <c:v>609</c:v>
                </c:pt>
                <c:pt idx="721">
                  <c:v>260</c:v>
                </c:pt>
                <c:pt idx="722">
                  <c:v>352</c:v>
                </c:pt>
                <c:pt idx="723">
                  <c:v>435</c:v>
                </c:pt>
                <c:pt idx="724">
                  <c:v>261</c:v>
                </c:pt>
                <c:pt idx="725">
                  <c:v>319</c:v>
                </c:pt>
                <c:pt idx="726">
                  <c:v>127</c:v>
                </c:pt>
                <c:pt idx="727">
                  <c:v>150</c:v>
                </c:pt>
                <c:pt idx="728">
                  <c:v>158</c:v>
                </c:pt>
                <c:pt idx="729">
                  <c:v>152</c:v>
                </c:pt>
                <c:pt idx="730">
                  <c:v>156</c:v>
                </c:pt>
                <c:pt idx="731">
                  <c:v>127</c:v>
                </c:pt>
                <c:pt idx="732">
                  <c:v>134</c:v>
                </c:pt>
                <c:pt idx="733">
                  <c:v>70</c:v>
                </c:pt>
                <c:pt idx="734">
                  <c:v>130</c:v>
                </c:pt>
                <c:pt idx="735">
                  <c:v>112</c:v>
                </c:pt>
                <c:pt idx="736">
                  <c:v>95</c:v>
                </c:pt>
                <c:pt idx="737">
                  <c:v>105</c:v>
                </c:pt>
                <c:pt idx="738">
                  <c:v>150</c:v>
                </c:pt>
                <c:pt idx="739">
                  <c:v>121</c:v>
                </c:pt>
                <c:pt idx="740">
                  <c:v>174</c:v>
                </c:pt>
                <c:pt idx="741">
                  <c:v>186</c:v>
                </c:pt>
                <c:pt idx="742">
                  <c:v>146</c:v>
                </c:pt>
                <c:pt idx="743">
                  <c:v>166</c:v>
                </c:pt>
                <c:pt idx="744">
                  <c:v>209</c:v>
                </c:pt>
                <c:pt idx="745">
                  <c:v>152</c:v>
                </c:pt>
                <c:pt idx="746">
                  <c:v>76</c:v>
                </c:pt>
                <c:pt idx="747">
                  <c:v>153</c:v>
                </c:pt>
                <c:pt idx="748">
                  <c:v>186</c:v>
                </c:pt>
                <c:pt idx="749">
                  <c:v>197</c:v>
                </c:pt>
                <c:pt idx="750">
                  <c:v>163</c:v>
                </c:pt>
                <c:pt idx="751">
                  <c:v>178</c:v>
                </c:pt>
                <c:pt idx="752">
                  <c:v>121</c:v>
                </c:pt>
                <c:pt idx="753">
                  <c:v>147</c:v>
                </c:pt>
                <c:pt idx="754">
                  <c:v>93</c:v>
                </c:pt>
                <c:pt idx="755">
                  <c:v>140</c:v>
                </c:pt>
                <c:pt idx="756">
                  <c:v>183</c:v>
                </c:pt>
                <c:pt idx="757">
                  <c:v>151</c:v>
                </c:pt>
                <c:pt idx="758">
                  <c:v>166</c:v>
                </c:pt>
                <c:pt idx="759">
                  <c:v>161</c:v>
                </c:pt>
                <c:pt idx="760">
                  <c:v>114</c:v>
                </c:pt>
                <c:pt idx="761">
                  <c:v>155</c:v>
                </c:pt>
                <c:pt idx="762">
                  <c:v>120</c:v>
                </c:pt>
                <c:pt idx="763">
                  <c:v>176</c:v>
                </c:pt>
                <c:pt idx="764">
                  <c:v>158</c:v>
                </c:pt>
                <c:pt idx="765">
                  <c:v>147</c:v>
                </c:pt>
                <c:pt idx="766">
                  <c:v>119</c:v>
                </c:pt>
                <c:pt idx="767">
                  <c:v>140</c:v>
                </c:pt>
                <c:pt idx="768">
                  <c:v>132</c:v>
                </c:pt>
                <c:pt idx="769">
                  <c:v>125</c:v>
                </c:pt>
                <c:pt idx="770">
                  <c:v>155</c:v>
                </c:pt>
                <c:pt idx="771">
                  <c:v>154</c:v>
                </c:pt>
                <c:pt idx="772">
                  <c:v>131</c:v>
                </c:pt>
                <c:pt idx="773">
                  <c:v>136</c:v>
                </c:pt>
                <c:pt idx="774">
                  <c:v>128</c:v>
                </c:pt>
                <c:pt idx="775">
                  <c:v>171</c:v>
                </c:pt>
                <c:pt idx="776">
                  <c:v>204</c:v>
                </c:pt>
                <c:pt idx="777">
                  <c:v>217</c:v>
                </c:pt>
                <c:pt idx="778">
                  <c:v>239</c:v>
                </c:pt>
                <c:pt idx="779">
                  <c:v>154</c:v>
                </c:pt>
                <c:pt idx="780">
                  <c:v>155</c:v>
                </c:pt>
                <c:pt idx="781">
                  <c:v>138</c:v>
                </c:pt>
                <c:pt idx="782">
                  <c:v>189</c:v>
                </c:pt>
                <c:pt idx="783">
                  <c:v>217</c:v>
                </c:pt>
                <c:pt idx="784">
                  <c:v>197</c:v>
                </c:pt>
                <c:pt idx="785">
                  <c:v>138</c:v>
                </c:pt>
                <c:pt idx="786">
                  <c:v>107</c:v>
                </c:pt>
                <c:pt idx="787">
                  <c:v>166</c:v>
                </c:pt>
                <c:pt idx="788">
                  <c:v>124</c:v>
                </c:pt>
                <c:pt idx="789">
                  <c:v>128</c:v>
                </c:pt>
                <c:pt idx="790">
                  <c:v>147</c:v>
                </c:pt>
                <c:pt idx="791">
                  <c:v>146</c:v>
                </c:pt>
                <c:pt idx="792">
                  <c:v>193</c:v>
                </c:pt>
                <c:pt idx="793">
                  <c:v>162</c:v>
                </c:pt>
                <c:pt idx="794">
                  <c:v>125</c:v>
                </c:pt>
                <c:pt idx="795">
                  <c:v>159</c:v>
                </c:pt>
                <c:pt idx="796">
                  <c:v>128</c:v>
                </c:pt>
                <c:pt idx="797">
                  <c:v>162</c:v>
                </c:pt>
                <c:pt idx="798">
                  <c:v>111</c:v>
                </c:pt>
                <c:pt idx="799">
                  <c:v>172</c:v>
                </c:pt>
                <c:pt idx="800">
                  <c:v>130</c:v>
                </c:pt>
                <c:pt idx="801">
                  <c:v>132</c:v>
                </c:pt>
                <c:pt idx="802">
                  <c:v>147</c:v>
                </c:pt>
                <c:pt idx="803">
                  <c:v>149</c:v>
                </c:pt>
                <c:pt idx="804">
                  <c:v>135</c:v>
                </c:pt>
                <c:pt idx="805">
                  <c:v>147</c:v>
                </c:pt>
                <c:pt idx="806">
                  <c:v>115</c:v>
                </c:pt>
                <c:pt idx="807">
                  <c:v>103</c:v>
                </c:pt>
                <c:pt idx="808">
                  <c:v>125</c:v>
                </c:pt>
                <c:pt idx="809">
                  <c:v>162</c:v>
                </c:pt>
                <c:pt idx="810">
                  <c:v>77</c:v>
                </c:pt>
                <c:pt idx="811">
                  <c:v>129</c:v>
                </c:pt>
                <c:pt idx="812">
                  <c:v>190</c:v>
                </c:pt>
                <c:pt idx="813">
                  <c:v>172</c:v>
                </c:pt>
                <c:pt idx="814">
                  <c:v>153</c:v>
                </c:pt>
                <c:pt idx="815">
                  <c:v>129</c:v>
                </c:pt>
                <c:pt idx="816">
                  <c:v>142</c:v>
                </c:pt>
                <c:pt idx="817">
                  <c:v>145</c:v>
                </c:pt>
                <c:pt idx="818">
                  <c:v>148</c:v>
                </c:pt>
                <c:pt idx="819">
                  <c:v>167</c:v>
                </c:pt>
                <c:pt idx="820">
                  <c:v>147</c:v>
                </c:pt>
                <c:pt idx="821">
                  <c:v>111</c:v>
                </c:pt>
                <c:pt idx="822">
                  <c:v>122</c:v>
                </c:pt>
                <c:pt idx="823">
                  <c:v>117</c:v>
                </c:pt>
                <c:pt idx="824">
                  <c:v>147</c:v>
                </c:pt>
                <c:pt idx="825">
                  <c:v>130</c:v>
                </c:pt>
                <c:pt idx="826">
                  <c:v>100</c:v>
                </c:pt>
                <c:pt idx="827">
                  <c:v>152</c:v>
                </c:pt>
                <c:pt idx="828">
                  <c:v>105</c:v>
                </c:pt>
                <c:pt idx="829">
                  <c:v>133</c:v>
                </c:pt>
                <c:pt idx="830">
                  <c:v>119</c:v>
                </c:pt>
                <c:pt idx="831">
                  <c:v>130</c:v>
                </c:pt>
                <c:pt idx="832">
                  <c:v>138</c:v>
                </c:pt>
                <c:pt idx="833">
                  <c:v>151</c:v>
                </c:pt>
                <c:pt idx="834">
                  <c:v>147</c:v>
                </c:pt>
                <c:pt idx="835">
                  <c:v>111</c:v>
                </c:pt>
                <c:pt idx="836">
                  <c:v>126</c:v>
                </c:pt>
                <c:pt idx="837">
                  <c:v>132</c:v>
                </c:pt>
                <c:pt idx="838">
                  <c:v>120</c:v>
                </c:pt>
                <c:pt idx="839">
                  <c:v>123</c:v>
                </c:pt>
                <c:pt idx="840">
                  <c:v>130</c:v>
                </c:pt>
                <c:pt idx="841">
                  <c:v>123</c:v>
                </c:pt>
                <c:pt idx="842">
                  <c:v>68</c:v>
                </c:pt>
                <c:pt idx="843">
                  <c:v>104</c:v>
                </c:pt>
                <c:pt idx="844">
                  <c:v>122</c:v>
                </c:pt>
                <c:pt idx="845">
                  <c:v>129</c:v>
                </c:pt>
                <c:pt idx="846">
                  <c:v>122</c:v>
                </c:pt>
                <c:pt idx="847">
                  <c:v>123</c:v>
                </c:pt>
                <c:pt idx="848">
                  <c:v>151</c:v>
                </c:pt>
                <c:pt idx="849">
                  <c:v>139</c:v>
                </c:pt>
                <c:pt idx="850">
                  <c:v>101</c:v>
                </c:pt>
                <c:pt idx="851">
                  <c:v>97</c:v>
                </c:pt>
                <c:pt idx="852">
                  <c:v>141</c:v>
                </c:pt>
                <c:pt idx="853">
                  <c:v>128</c:v>
                </c:pt>
                <c:pt idx="854">
                  <c:v>168</c:v>
                </c:pt>
                <c:pt idx="855">
                  <c:v>140</c:v>
                </c:pt>
                <c:pt idx="856">
                  <c:v>101</c:v>
                </c:pt>
                <c:pt idx="857">
                  <c:v>126</c:v>
                </c:pt>
                <c:pt idx="858">
                  <c:v>117</c:v>
                </c:pt>
                <c:pt idx="859">
                  <c:v>144</c:v>
                </c:pt>
                <c:pt idx="860">
                  <c:v>147</c:v>
                </c:pt>
                <c:pt idx="861">
                  <c:v>150</c:v>
                </c:pt>
                <c:pt idx="862">
                  <c:v>135</c:v>
                </c:pt>
                <c:pt idx="863">
                  <c:v>85</c:v>
                </c:pt>
                <c:pt idx="864">
                  <c:v>93</c:v>
                </c:pt>
                <c:pt idx="865">
                  <c:v>102</c:v>
                </c:pt>
                <c:pt idx="866">
                  <c:v>127</c:v>
                </c:pt>
                <c:pt idx="867">
                  <c:v>173</c:v>
                </c:pt>
                <c:pt idx="868">
                  <c:v>126</c:v>
                </c:pt>
                <c:pt idx="869">
                  <c:v>121</c:v>
                </c:pt>
                <c:pt idx="870">
                  <c:v>108</c:v>
                </c:pt>
                <c:pt idx="871">
                  <c:v>125</c:v>
                </c:pt>
                <c:pt idx="872">
                  <c:v>146</c:v>
                </c:pt>
                <c:pt idx="873">
                  <c:v>158</c:v>
                </c:pt>
                <c:pt idx="874">
                  <c:v>126</c:v>
                </c:pt>
                <c:pt idx="875">
                  <c:v>137</c:v>
                </c:pt>
                <c:pt idx="876">
                  <c:v>125</c:v>
                </c:pt>
                <c:pt idx="877">
                  <c:v>109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86D-4284-A3CF-968E50E601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Wisner Trail - Total Daily Users, March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7"/>
          <c:order val="5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DailyData!$A$2:$A$885</c:f>
              <c:numCache>
                <c:formatCode>[$-F800]dddd\,\ mmmm\ dd\,\ yyyy</c:formatCode>
                <c:ptCount val="884"/>
                <c:pt idx="0">
                  <c:v>43893</c:v>
                </c:pt>
                <c:pt idx="1">
                  <c:v>43894</c:v>
                </c:pt>
                <c:pt idx="2">
                  <c:v>43895</c:v>
                </c:pt>
                <c:pt idx="3">
                  <c:v>43896</c:v>
                </c:pt>
                <c:pt idx="4">
                  <c:v>43897</c:v>
                </c:pt>
                <c:pt idx="5">
                  <c:v>43898</c:v>
                </c:pt>
                <c:pt idx="6">
                  <c:v>43899</c:v>
                </c:pt>
                <c:pt idx="7">
                  <c:v>43900</c:v>
                </c:pt>
                <c:pt idx="8">
                  <c:v>43901</c:v>
                </c:pt>
                <c:pt idx="9">
                  <c:v>43902</c:v>
                </c:pt>
                <c:pt idx="10">
                  <c:v>43903</c:v>
                </c:pt>
                <c:pt idx="11">
                  <c:v>43904</c:v>
                </c:pt>
                <c:pt idx="12">
                  <c:v>43905</c:v>
                </c:pt>
                <c:pt idx="13">
                  <c:v>43906</c:v>
                </c:pt>
                <c:pt idx="14">
                  <c:v>43907</c:v>
                </c:pt>
                <c:pt idx="15">
                  <c:v>43908</c:v>
                </c:pt>
                <c:pt idx="16">
                  <c:v>43909</c:v>
                </c:pt>
                <c:pt idx="17">
                  <c:v>43910</c:v>
                </c:pt>
                <c:pt idx="18">
                  <c:v>43911</c:v>
                </c:pt>
                <c:pt idx="19">
                  <c:v>43912</c:v>
                </c:pt>
                <c:pt idx="20">
                  <c:v>43913</c:v>
                </c:pt>
                <c:pt idx="21">
                  <c:v>43914</c:v>
                </c:pt>
                <c:pt idx="22">
                  <c:v>43915</c:v>
                </c:pt>
                <c:pt idx="23">
                  <c:v>43916</c:v>
                </c:pt>
                <c:pt idx="24">
                  <c:v>43917</c:v>
                </c:pt>
                <c:pt idx="25">
                  <c:v>43918</c:v>
                </c:pt>
                <c:pt idx="26">
                  <c:v>43919</c:v>
                </c:pt>
                <c:pt idx="27">
                  <c:v>43920</c:v>
                </c:pt>
                <c:pt idx="28">
                  <c:v>43921</c:v>
                </c:pt>
                <c:pt idx="29">
                  <c:v>43922</c:v>
                </c:pt>
                <c:pt idx="30">
                  <c:v>43923</c:v>
                </c:pt>
                <c:pt idx="31">
                  <c:v>43924</c:v>
                </c:pt>
                <c:pt idx="32">
                  <c:v>43925</c:v>
                </c:pt>
                <c:pt idx="33">
                  <c:v>43926</c:v>
                </c:pt>
                <c:pt idx="34">
                  <c:v>43927</c:v>
                </c:pt>
                <c:pt idx="35">
                  <c:v>43928</c:v>
                </c:pt>
                <c:pt idx="36">
                  <c:v>43929</c:v>
                </c:pt>
                <c:pt idx="37">
                  <c:v>43930</c:v>
                </c:pt>
                <c:pt idx="38">
                  <c:v>43931</c:v>
                </c:pt>
                <c:pt idx="39">
                  <c:v>43932</c:v>
                </c:pt>
                <c:pt idx="40">
                  <c:v>43933</c:v>
                </c:pt>
                <c:pt idx="41">
                  <c:v>43934</c:v>
                </c:pt>
                <c:pt idx="42">
                  <c:v>43935</c:v>
                </c:pt>
                <c:pt idx="43">
                  <c:v>43936</c:v>
                </c:pt>
                <c:pt idx="44">
                  <c:v>43937</c:v>
                </c:pt>
                <c:pt idx="45">
                  <c:v>43938</c:v>
                </c:pt>
                <c:pt idx="46">
                  <c:v>43939</c:v>
                </c:pt>
                <c:pt idx="47">
                  <c:v>43940</c:v>
                </c:pt>
                <c:pt idx="48">
                  <c:v>43941</c:v>
                </c:pt>
                <c:pt idx="49">
                  <c:v>43942</c:v>
                </c:pt>
                <c:pt idx="50">
                  <c:v>43943</c:v>
                </c:pt>
                <c:pt idx="51">
                  <c:v>43944</c:v>
                </c:pt>
                <c:pt idx="52">
                  <c:v>43945</c:v>
                </c:pt>
                <c:pt idx="53">
                  <c:v>43946</c:v>
                </c:pt>
                <c:pt idx="54">
                  <c:v>43947</c:v>
                </c:pt>
                <c:pt idx="55">
                  <c:v>43948</c:v>
                </c:pt>
                <c:pt idx="56">
                  <c:v>43949</c:v>
                </c:pt>
                <c:pt idx="57">
                  <c:v>43950</c:v>
                </c:pt>
                <c:pt idx="58">
                  <c:v>43951</c:v>
                </c:pt>
                <c:pt idx="59">
                  <c:v>43952</c:v>
                </c:pt>
                <c:pt idx="60">
                  <c:v>43953</c:v>
                </c:pt>
                <c:pt idx="61">
                  <c:v>43954</c:v>
                </c:pt>
                <c:pt idx="62">
                  <c:v>43955</c:v>
                </c:pt>
                <c:pt idx="63">
                  <c:v>43956</c:v>
                </c:pt>
                <c:pt idx="64">
                  <c:v>43957</c:v>
                </c:pt>
                <c:pt idx="65">
                  <c:v>43958</c:v>
                </c:pt>
                <c:pt idx="66">
                  <c:v>43959</c:v>
                </c:pt>
                <c:pt idx="67">
                  <c:v>43960</c:v>
                </c:pt>
                <c:pt idx="68">
                  <c:v>43961</c:v>
                </c:pt>
                <c:pt idx="69">
                  <c:v>43962</c:v>
                </c:pt>
                <c:pt idx="70">
                  <c:v>43963</c:v>
                </c:pt>
                <c:pt idx="71">
                  <c:v>43964</c:v>
                </c:pt>
                <c:pt idx="72">
                  <c:v>43965</c:v>
                </c:pt>
                <c:pt idx="73">
                  <c:v>43966</c:v>
                </c:pt>
                <c:pt idx="74">
                  <c:v>43967</c:v>
                </c:pt>
                <c:pt idx="75">
                  <c:v>43968</c:v>
                </c:pt>
                <c:pt idx="76">
                  <c:v>43969</c:v>
                </c:pt>
                <c:pt idx="77">
                  <c:v>43970</c:v>
                </c:pt>
                <c:pt idx="78">
                  <c:v>43971</c:v>
                </c:pt>
                <c:pt idx="79">
                  <c:v>43972</c:v>
                </c:pt>
                <c:pt idx="80">
                  <c:v>43973</c:v>
                </c:pt>
                <c:pt idx="81">
                  <c:v>43974</c:v>
                </c:pt>
                <c:pt idx="82">
                  <c:v>43975</c:v>
                </c:pt>
                <c:pt idx="83">
                  <c:v>43976</c:v>
                </c:pt>
                <c:pt idx="84">
                  <c:v>43977</c:v>
                </c:pt>
                <c:pt idx="85">
                  <c:v>43978</c:v>
                </c:pt>
                <c:pt idx="86">
                  <c:v>43979</c:v>
                </c:pt>
                <c:pt idx="87">
                  <c:v>43980</c:v>
                </c:pt>
                <c:pt idx="88">
                  <c:v>43981</c:v>
                </c:pt>
                <c:pt idx="89">
                  <c:v>43982</c:v>
                </c:pt>
                <c:pt idx="90">
                  <c:v>43983</c:v>
                </c:pt>
                <c:pt idx="91">
                  <c:v>43984</c:v>
                </c:pt>
                <c:pt idx="92">
                  <c:v>43985</c:v>
                </c:pt>
                <c:pt idx="93">
                  <c:v>43986</c:v>
                </c:pt>
                <c:pt idx="94">
                  <c:v>43987</c:v>
                </c:pt>
                <c:pt idx="95">
                  <c:v>43988</c:v>
                </c:pt>
                <c:pt idx="96">
                  <c:v>43989</c:v>
                </c:pt>
                <c:pt idx="97">
                  <c:v>43990</c:v>
                </c:pt>
                <c:pt idx="98">
                  <c:v>43991</c:v>
                </c:pt>
                <c:pt idx="99">
                  <c:v>43992</c:v>
                </c:pt>
                <c:pt idx="100">
                  <c:v>43993</c:v>
                </c:pt>
                <c:pt idx="101">
                  <c:v>43994</c:v>
                </c:pt>
                <c:pt idx="102">
                  <c:v>43995</c:v>
                </c:pt>
                <c:pt idx="103">
                  <c:v>43996</c:v>
                </c:pt>
                <c:pt idx="104">
                  <c:v>43997</c:v>
                </c:pt>
                <c:pt idx="105">
                  <c:v>43998</c:v>
                </c:pt>
                <c:pt idx="106">
                  <c:v>43999</c:v>
                </c:pt>
                <c:pt idx="107">
                  <c:v>44000</c:v>
                </c:pt>
                <c:pt idx="108">
                  <c:v>44001</c:v>
                </c:pt>
                <c:pt idx="109">
                  <c:v>44002</c:v>
                </c:pt>
                <c:pt idx="110">
                  <c:v>44003</c:v>
                </c:pt>
                <c:pt idx="111">
                  <c:v>44004</c:v>
                </c:pt>
                <c:pt idx="112">
                  <c:v>44005</c:v>
                </c:pt>
                <c:pt idx="113">
                  <c:v>44006</c:v>
                </c:pt>
                <c:pt idx="114">
                  <c:v>44007</c:v>
                </c:pt>
                <c:pt idx="115">
                  <c:v>44008</c:v>
                </c:pt>
                <c:pt idx="116">
                  <c:v>44009</c:v>
                </c:pt>
                <c:pt idx="117">
                  <c:v>44010</c:v>
                </c:pt>
                <c:pt idx="118">
                  <c:v>44011</c:v>
                </c:pt>
                <c:pt idx="119">
                  <c:v>44012</c:v>
                </c:pt>
                <c:pt idx="120">
                  <c:v>44013</c:v>
                </c:pt>
                <c:pt idx="121">
                  <c:v>44014</c:v>
                </c:pt>
                <c:pt idx="122">
                  <c:v>44015</c:v>
                </c:pt>
                <c:pt idx="123">
                  <c:v>44016</c:v>
                </c:pt>
                <c:pt idx="124">
                  <c:v>44017</c:v>
                </c:pt>
                <c:pt idx="125">
                  <c:v>44018</c:v>
                </c:pt>
                <c:pt idx="126">
                  <c:v>44019</c:v>
                </c:pt>
                <c:pt idx="127">
                  <c:v>44020</c:v>
                </c:pt>
                <c:pt idx="128">
                  <c:v>44021</c:v>
                </c:pt>
                <c:pt idx="129">
                  <c:v>44022</c:v>
                </c:pt>
                <c:pt idx="130">
                  <c:v>44023</c:v>
                </c:pt>
                <c:pt idx="131">
                  <c:v>44024</c:v>
                </c:pt>
                <c:pt idx="132">
                  <c:v>44025</c:v>
                </c:pt>
                <c:pt idx="133">
                  <c:v>44026</c:v>
                </c:pt>
                <c:pt idx="134">
                  <c:v>44027</c:v>
                </c:pt>
                <c:pt idx="135">
                  <c:v>44028</c:v>
                </c:pt>
                <c:pt idx="136">
                  <c:v>44029</c:v>
                </c:pt>
                <c:pt idx="137">
                  <c:v>44030</c:v>
                </c:pt>
                <c:pt idx="138">
                  <c:v>44031</c:v>
                </c:pt>
                <c:pt idx="139">
                  <c:v>44032</c:v>
                </c:pt>
                <c:pt idx="140">
                  <c:v>44033</c:v>
                </c:pt>
                <c:pt idx="141">
                  <c:v>44034</c:v>
                </c:pt>
                <c:pt idx="142">
                  <c:v>44035</c:v>
                </c:pt>
                <c:pt idx="143">
                  <c:v>44036</c:v>
                </c:pt>
                <c:pt idx="144">
                  <c:v>44037</c:v>
                </c:pt>
                <c:pt idx="145">
                  <c:v>44038</c:v>
                </c:pt>
                <c:pt idx="146">
                  <c:v>44039</c:v>
                </c:pt>
                <c:pt idx="147">
                  <c:v>44040</c:v>
                </c:pt>
                <c:pt idx="148">
                  <c:v>44041</c:v>
                </c:pt>
                <c:pt idx="149">
                  <c:v>44042</c:v>
                </c:pt>
                <c:pt idx="150">
                  <c:v>44043</c:v>
                </c:pt>
                <c:pt idx="151">
                  <c:v>44044</c:v>
                </c:pt>
                <c:pt idx="152">
                  <c:v>44045</c:v>
                </c:pt>
                <c:pt idx="153">
                  <c:v>44046</c:v>
                </c:pt>
                <c:pt idx="154">
                  <c:v>44047</c:v>
                </c:pt>
                <c:pt idx="155">
                  <c:v>44048</c:v>
                </c:pt>
                <c:pt idx="156">
                  <c:v>44049</c:v>
                </c:pt>
                <c:pt idx="157">
                  <c:v>44050</c:v>
                </c:pt>
                <c:pt idx="158">
                  <c:v>44051</c:v>
                </c:pt>
                <c:pt idx="159">
                  <c:v>44052</c:v>
                </c:pt>
                <c:pt idx="160">
                  <c:v>44053</c:v>
                </c:pt>
                <c:pt idx="161">
                  <c:v>44054</c:v>
                </c:pt>
                <c:pt idx="162">
                  <c:v>44055</c:v>
                </c:pt>
                <c:pt idx="163">
                  <c:v>44056</c:v>
                </c:pt>
                <c:pt idx="164">
                  <c:v>44057</c:v>
                </c:pt>
                <c:pt idx="165">
                  <c:v>44058</c:v>
                </c:pt>
                <c:pt idx="166">
                  <c:v>44059</c:v>
                </c:pt>
                <c:pt idx="167">
                  <c:v>44060</c:v>
                </c:pt>
                <c:pt idx="168">
                  <c:v>44061</c:v>
                </c:pt>
                <c:pt idx="169">
                  <c:v>44062</c:v>
                </c:pt>
                <c:pt idx="170">
                  <c:v>44063</c:v>
                </c:pt>
                <c:pt idx="171">
                  <c:v>44064</c:v>
                </c:pt>
                <c:pt idx="172">
                  <c:v>44065</c:v>
                </c:pt>
                <c:pt idx="173">
                  <c:v>44066</c:v>
                </c:pt>
                <c:pt idx="174">
                  <c:v>44067</c:v>
                </c:pt>
                <c:pt idx="175">
                  <c:v>44068</c:v>
                </c:pt>
                <c:pt idx="176">
                  <c:v>44069</c:v>
                </c:pt>
                <c:pt idx="177">
                  <c:v>44070</c:v>
                </c:pt>
                <c:pt idx="178">
                  <c:v>44071</c:v>
                </c:pt>
                <c:pt idx="179">
                  <c:v>44072</c:v>
                </c:pt>
                <c:pt idx="180">
                  <c:v>44073</c:v>
                </c:pt>
                <c:pt idx="181">
                  <c:v>44074</c:v>
                </c:pt>
                <c:pt idx="182">
                  <c:v>44075</c:v>
                </c:pt>
                <c:pt idx="183">
                  <c:v>44076</c:v>
                </c:pt>
                <c:pt idx="184">
                  <c:v>44077</c:v>
                </c:pt>
                <c:pt idx="185">
                  <c:v>44078</c:v>
                </c:pt>
                <c:pt idx="186">
                  <c:v>44079</c:v>
                </c:pt>
                <c:pt idx="187">
                  <c:v>44080</c:v>
                </c:pt>
                <c:pt idx="188">
                  <c:v>44081</c:v>
                </c:pt>
                <c:pt idx="189">
                  <c:v>44082</c:v>
                </c:pt>
                <c:pt idx="190">
                  <c:v>44083</c:v>
                </c:pt>
                <c:pt idx="191">
                  <c:v>44084</c:v>
                </c:pt>
                <c:pt idx="192">
                  <c:v>44085</c:v>
                </c:pt>
                <c:pt idx="193">
                  <c:v>44086</c:v>
                </c:pt>
                <c:pt idx="194">
                  <c:v>44087</c:v>
                </c:pt>
                <c:pt idx="195">
                  <c:v>44088</c:v>
                </c:pt>
                <c:pt idx="196">
                  <c:v>44089</c:v>
                </c:pt>
                <c:pt idx="197">
                  <c:v>44090</c:v>
                </c:pt>
                <c:pt idx="198">
                  <c:v>44091</c:v>
                </c:pt>
                <c:pt idx="199">
                  <c:v>44092</c:v>
                </c:pt>
                <c:pt idx="200">
                  <c:v>44093</c:v>
                </c:pt>
                <c:pt idx="201">
                  <c:v>44094</c:v>
                </c:pt>
                <c:pt idx="202">
                  <c:v>44095</c:v>
                </c:pt>
                <c:pt idx="203">
                  <c:v>44096</c:v>
                </c:pt>
                <c:pt idx="204">
                  <c:v>44097</c:v>
                </c:pt>
                <c:pt idx="205">
                  <c:v>44098</c:v>
                </c:pt>
                <c:pt idx="206">
                  <c:v>44099</c:v>
                </c:pt>
                <c:pt idx="207">
                  <c:v>44100</c:v>
                </c:pt>
                <c:pt idx="208">
                  <c:v>44101</c:v>
                </c:pt>
                <c:pt idx="209">
                  <c:v>44102</c:v>
                </c:pt>
                <c:pt idx="210">
                  <c:v>44103</c:v>
                </c:pt>
                <c:pt idx="211">
                  <c:v>44104</c:v>
                </c:pt>
                <c:pt idx="212">
                  <c:v>44105</c:v>
                </c:pt>
                <c:pt idx="213">
                  <c:v>44106</c:v>
                </c:pt>
                <c:pt idx="214">
                  <c:v>44107</c:v>
                </c:pt>
                <c:pt idx="215">
                  <c:v>44108</c:v>
                </c:pt>
                <c:pt idx="216">
                  <c:v>44109</c:v>
                </c:pt>
                <c:pt idx="217">
                  <c:v>44110</c:v>
                </c:pt>
                <c:pt idx="218">
                  <c:v>44111</c:v>
                </c:pt>
                <c:pt idx="219">
                  <c:v>44112</c:v>
                </c:pt>
                <c:pt idx="220">
                  <c:v>44113</c:v>
                </c:pt>
                <c:pt idx="221">
                  <c:v>44114</c:v>
                </c:pt>
                <c:pt idx="222">
                  <c:v>44115</c:v>
                </c:pt>
                <c:pt idx="223">
                  <c:v>44116</c:v>
                </c:pt>
                <c:pt idx="224">
                  <c:v>44117</c:v>
                </c:pt>
                <c:pt idx="225">
                  <c:v>44118</c:v>
                </c:pt>
                <c:pt idx="226">
                  <c:v>44119</c:v>
                </c:pt>
                <c:pt idx="227">
                  <c:v>44120</c:v>
                </c:pt>
                <c:pt idx="228">
                  <c:v>44121</c:v>
                </c:pt>
                <c:pt idx="229">
                  <c:v>44122</c:v>
                </c:pt>
                <c:pt idx="230">
                  <c:v>44123</c:v>
                </c:pt>
                <c:pt idx="231">
                  <c:v>44124</c:v>
                </c:pt>
                <c:pt idx="232">
                  <c:v>44125</c:v>
                </c:pt>
                <c:pt idx="233">
                  <c:v>44126</c:v>
                </c:pt>
                <c:pt idx="234">
                  <c:v>44127</c:v>
                </c:pt>
                <c:pt idx="235">
                  <c:v>44128</c:v>
                </c:pt>
                <c:pt idx="236">
                  <c:v>44129</c:v>
                </c:pt>
                <c:pt idx="237">
                  <c:v>44130</c:v>
                </c:pt>
                <c:pt idx="238">
                  <c:v>44131</c:v>
                </c:pt>
                <c:pt idx="239">
                  <c:v>44132</c:v>
                </c:pt>
                <c:pt idx="240">
                  <c:v>44133</c:v>
                </c:pt>
                <c:pt idx="241">
                  <c:v>44134</c:v>
                </c:pt>
                <c:pt idx="242">
                  <c:v>44135</c:v>
                </c:pt>
                <c:pt idx="243">
                  <c:v>44136</c:v>
                </c:pt>
                <c:pt idx="244">
                  <c:v>44137</c:v>
                </c:pt>
                <c:pt idx="245">
                  <c:v>44138</c:v>
                </c:pt>
                <c:pt idx="246">
                  <c:v>44139</c:v>
                </c:pt>
                <c:pt idx="247">
                  <c:v>44140</c:v>
                </c:pt>
                <c:pt idx="248">
                  <c:v>44141</c:v>
                </c:pt>
                <c:pt idx="249">
                  <c:v>44142</c:v>
                </c:pt>
                <c:pt idx="250">
                  <c:v>44143</c:v>
                </c:pt>
                <c:pt idx="251">
                  <c:v>44144</c:v>
                </c:pt>
                <c:pt idx="252">
                  <c:v>44145</c:v>
                </c:pt>
                <c:pt idx="253">
                  <c:v>44146</c:v>
                </c:pt>
                <c:pt idx="254">
                  <c:v>44147</c:v>
                </c:pt>
                <c:pt idx="255">
                  <c:v>44148</c:v>
                </c:pt>
                <c:pt idx="256">
                  <c:v>44149</c:v>
                </c:pt>
                <c:pt idx="257">
                  <c:v>44150</c:v>
                </c:pt>
                <c:pt idx="258">
                  <c:v>44151</c:v>
                </c:pt>
                <c:pt idx="259">
                  <c:v>44152</c:v>
                </c:pt>
                <c:pt idx="260">
                  <c:v>44153</c:v>
                </c:pt>
                <c:pt idx="261">
                  <c:v>44154</c:v>
                </c:pt>
                <c:pt idx="262">
                  <c:v>44155</c:v>
                </c:pt>
                <c:pt idx="263">
                  <c:v>44156</c:v>
                </c:pt>
                <c:pt idx="264">
                  <c:v>44157</c:v>
                </c:pt>
                <c:pt idx="265">
                  <c:v>44158</c:v>
                </c:pt>
                <c:pt idx="266">
                  <c:v>44159</c:v>
                </c:pt>
                <c:pt idx="267">
                  <c:v>44160</c:v>
                </c:pt>
                <c:pt idx="268">
                  <c:v>44161</c:v>
                </c:pt>
                <c:pt idx="269">
                  <c:v>44162</c:v>
                </c:pt>
                <c:pt idx="270">
                  <c:v>44163</c:v>
                </c:pt>
                <c:pt idx="271">
                  <c:v>44164</c:v>
                </c:pt>
                <c:pt idx="272">
                  <c:v>44165</c:v>
                </c:pt>
                <c:pt idx="273">
                  <c:v>44166</c:v>
                </c:pt>
                <c:pt idx="274">
                  <c:v>44167</c:v>
                </c:pt>
                <c:pt idx="275">
                  <c:v>44168</c:v>
                </c:pt>
                <c:pt idx="276">
                  <c:v>44169</c:v>
                </c:pt>
                <c:pt idx="277">
                  <c:v>44170</c:v>
                </c:pt>
                <c:pt idx="278">
                  <c:v>44171</c:v>
                </c:pt>
                <c:pt idx="279">
                  <c:v>44172</c:v>
                </c:pt>
                <c:pt idx="280">
                  <c:v>44173</c:v>
                </c:pt>
                <c:pt idx="281">
                  <c:v>44174</c:v>
                </c:pt>
                <c:pt idx="282">
                  <c:v>44175</c:v>
                </c:pt>
                <c:pt idx="283">
                  <c:v>44176</c:v>
                </c:pt>
                <c:pt idx="284">
                  <c:v>44177</c:v>
                </c:pt>
                <c:pt idx="285">
                  <c:v>44178</c:v>
                </c:pt>
                <c:pt idx="286">
                  <c:v>44179</c:v>
                </c:pt>
                <c:pt idx="287">
                  <c:v>44180</c:v>
                </c:pt>
                <c:pt idx="288">
                  <c:v>44181</c:v>
                </c:pt>
                <c:pt idx="289">
                  <c:v>44182</c:v>
                </c:pt>
                <c:pt idx="290">
                  <c:v>44183</c:v>
                </c:pt>
                <c:pt idx="291">
                  <c:v>44184</c:v>
                </c:pt>
                <c:pt idx="292">
                  <c:v>44185</c:v>
                </c:pt>
                <c:pt idx="293">
                  <c:v>44186</c:v>
                </c:pt>
                <c:pt idx="294">
                  <c:v>44187</c:v>
                </c:pt>
                <c:pt idx="295">
                  <c:v>44188</c:v>
                </c:pt>
                <c:pt idx="296">
                  <c:v>44189</c:v>
                </c:pt>
                <c:pt idx="297">
                  <c:v>44190</c:v>
                </c:pt>
                <c:pt idx="298">
                  <c:v>44191</c:v>
                </c:pt>
                <c:pt idx="299">
                  <c:v>44192</c:v>
                </c:pt>
                <c:pt idx="300">
                  <c:v>44193</c:v>
                </c:pt>
                <c:pt idx="301">
                  <c:v>44194</c:v>
                </c:pt>
                <c:pt idx="302">
                  <c:v>44195</c:v>
                </c:pt>
                <c:pt idx="303">
                  <c:v>44196</c:v>
                </c:pt>
                <c:pt idx="304">
                  <c:v>44197</c:v>
                </c:pt>
                <c:pt idx="305">
                  <c:v>44198</c:v>
                </c:pt>
                <c:pt idx="306">
                  <c:v>44199</c:v>
                </c:pt>
                <c:pt idx="307">
                  <c:v>44200</c:v>
                </c:pt>
                <c:pt idx="308">
                  <c:v>44201</c:v>
                </c:pt>
                <c:pt idx="309">
                  <c:v>44202</c:v>
                </c:pt>
                <c:pt idx="310">
                  <c:v>44203</c:v>
                </c:pt>
                <c:pt idx="311">
                  <c:v>44204</c:v>
                </c:pt>
                <c:pt idx="312">
                  <c:v>44205</c:v>
                </c:pt>
                <c:pt idx="313">
                  <c:v>44206</c:v>
                </c:pt>
                <c:pt idx="314">
                  <c:v>44207</c:v>
                </c:pt>
                <c:pt idx="315">
                  <c:v>44208</c:v>
                </c:pt>
                <c:pt idx="316">
                  <c:v>44209</c:v>
                </c:pt>
                <c:pt idx="317">
                  <c:v>44210</c:v>
                </c:pt>
                <c:pt idx="318">
                  <c:v>44211</c:v>
                </c:pt>
                <c:pt idx="319">
                  <c:v>44212</c:v>
                </c:pt>
                <c:pt idx="320">
                  <c:v>44213</c:v>
                </c:pt>
                <c:pt idx="321">
                  <c:v>44214</c:v>
                </c:pt>
                <c:pt idx="322">
                  <c:v>44215</c:v>
                </c:pt>
                <c:pt idx="323">
                  <c:v>44216</c:v>
                </c:pt>
                <c:pt idx="324">
                  <c:v>44217</c:v>
                </c:pt>
                <c:pt idx="325">
                  <c:v>44218</c:v>
                </c:pt>
                <c:pt idx="326">
                  <c:v>44219</c:v>
                </c:pt>
                <c:pt idx="327">
                  <c:v>44220</c:v>
                </c:pt>
                <c:pt idx="328">
                  <c:v>44221</c:v>
                </c:pt>
                <c:pt idx="329">
                  <c:v>44222</c:v>
                </c:pt>
                <c:pt idx="330">
                  <c:v>44223</c:v>
                </c:pt>
                <c:pt idx="331">
                  <c:v>44224</c:v>
                </c:pt>
                <c:pt idx="332">
                  <c:v>44225</c:v>
                </c:pt>
                <c:pt idx="333">
                  <c:v>44226</c:v>
                </c:pt>
                <c:pt idx="334">
                  <c:v>44227</c:v>
                </c:pt>
                <c:pt idx="335">
                  <c:v>44228</c:v>
                </c:pt>
                <c:pt idx="336">
                  <c:v>44229</c:v>
                </c:pt>
                <c:pt idx="337">
                  <c:v>44230</c:v>
                </c:pt>
                <c:pt idx="338">
                  <c:v>44231</c:v>
                </c:pt>
                <c:pt idx="339">
                  <c:v>44232</c:v>
                </c:pt>
                <c:pt idx="340">
                  <c:v>44233</c:v>
                </c:pt>
                <c:pt idx="341">
                  <c:v>44234</c:v>
                </c:pt>
                <c:pt idx="342">
                  <c:v>44235</c:v>
                </c:pt>
                <c:pt idx="343">
                  <c:v>44236</c:v>
                </c:pt>
                <c:pt idx="344">
                  <c:v>44237</c:v>
                </c:pt>
                <c:pt idx="345">
                  <c:v>44238</c:v>
                </c:pt>
                <c:pt idx="346">
                  <c:v>44239</c:v>
                </c:pt>
                <c:pt idx="347">
                  <c:v>44240</c:v>
                </c:pt>
                <c:pt idx="348">
                  <c:v>44241</c:v>
                </c:pt>
                <c:pt idx="349">
                  <c:v>44242</c:v>
                </c:pt>
                <c:pt idx="350">
                  <c:v>44243</c:v>
                </c:pt>
                <c:pt idx="351">
                  <c:v>44244</c:v>
                </c:pt>
                <c:pt idx="352">
                  <c:v>44245</c:v>
                </c:pt>
                <c:pt idx="353">
                  <c:v>44246</c:v>
                </c:pt>
                <c:pt idx="354">
                  <c:v>44247</c:v>
                </c:pt>
                <c:pt idx="355">
                  <c:v>44248</c:v>
                </c:pt>
                <c:pt idx="356">
                  <c:v>44249</c:v>
                </c:pt>
                <c:pt idx="357">
                  <c:v>44250</c:v>
                </c:pt>
                <c:pt idx="358">
                  <c:v>44251</c:v>
                </c:pt>
                <c:pt idx="359">
                  <c:v>44252</c:v>
                </c:pt>
                <c:pt idx="360">
                  <c:v>44253</c:v>
                </c:pt>
                <c:pt idx="361">
                  <c:v>44254</c:v>
                </c:pt>
                <c:pt idx="362">
                  <c:v>44255</c:v>
                </c:pt>
                <c:pt idx="363">
                  <c:v>44256</c:v>
                </c:pt>
                <c:pt idx="364">
                  <c:v>44257</c:v>
                </c:pt>
                <c:pt idx="365">
                  <c:v>44258</c:v>
                </c:pt>
                <c:pt idx="366">
                  <c:v>44259</c:v>
                </c:pt>
                <c:pt idx="367">
                  <c:v>44260</c:v>
                </c:pt>
                <c:pt idx="368">
                  <c:v>44261</c:v>
                </c:pt>
                <c:pt idx="369">
                  <c:v>44262</c:v>
                </c:pt>
                <c:pt idx="370">
                  <c:v>44263</c:v>
                </c:pt>
                <c:pt idx="371">
                  <c:v>44264</c:v>
                </c:pt>
                <c:pt idx="372">
                  <c:v>44265</c:v>
                </c:pt>
                <c:pt idx="373">
                  <c:v>44266</c:v>
                </c:pt>
                <c:pt idx="374">
                  <c:v>44267</c:v>
                </c:pt>
                <c:pt idx="375">
                  <c:v>44268</c:v>
                </c:pt>
                <c:pt idx="376">
                  <c:v>44269</c:v>
                </c:pt>
                <c:pt idx="377">
                  <c:v>44270</c:v>
                </c:pt>
                <c:pt idx="378">
                  <c:v>44271</c:v>
                </c:pt>
                <c:pt idx="379">
                  <c:v>44272</c:v>
                </c:pt>
                <c:pt idx="380">
                  <c:v>44273</c:v>
                </c:pt>
                <c:pt idx="381">
                  <c:v>44274</c:v>
                </c:pt>
                <c:pt idx="382">
                  <c:v>44275</c:v>
                </c:pt>
                <c:pt idx="383">
                  <c:v>44276</c:v>
                </c:pt>
                <c:pt idx="384">
                  <c:v>44277</c:v>
                </c:pt>
                <c:pt idx="385">
                  <c:v>44278</c:v>
                </c:pt>
                <c:pt idx="386">
                  <c:v>44279</c:v>
                </c:pt>
                <c:pt idx="387">
                  <c:v>44280</c:v>
                </c:pt>
                <c:pt idx="388">
                  <c:v>44281</c:v>
                </c:pt>
                <c:pt idx="389">
                  <c:v>44282</c:v>
                </c:pt>
                <c:pt idx="390">
                  <c:v>44283</c:v>
                </c:pt>
                <c:pt idx="391">
                  <c:v>44284</c:v>
                </c:pt>
                <c:pt idx="392">
                  <c:v>44285</c:v>
                </c:pt>
                <c:pt idx="393">
                  <c:v>44286</c:v>
                </c:pt>
                <c:pt idx="394">
                  <c:v>44287</c:v>
                </c:pt>
                <c:pt idx="395">
                  <c:v>44288</c:v>
                </c:pt>
                <c:pt idx="396">
                  <c:v>44289</c:v>
                </c:pt>
                <c:pt idx="397">
                  <c:v>44290</c:v>
                </c:pt>
                <c:pt idx="398">
                  <c:v>44291</c:v>
                </c:pt>
                <c:pt idx="399">
                  <c:v>44292</c:v>
                </c:pt>
                <c:pt idx="400">
                  <c:v>44293</c:v>
                </c:pt>
                <c:pt idx="401">
                  <c:v>44294</c:v>
                </c:pt>
                <c:pt idx="402">
                  <c:v>44295</c:v>
                </c:pt>
                <c:pt idx="403">
                  <c:v>44296</c:v>
                </c:pt>
                <c:pt idx="404">
                  <c:v>44297</c:v>
                </c:pt>
                <c:pt idx="405">
                  <c:v>44298</c:v>
                </c:pt>
                <c:pt idx="406">
                  <c:v>44299</c:v>
                </c:pt>
                <c:pt idx="407">
                  <c:v>44300</c:v>
                </c:pt>
                <c:pt idx="408">
                  <c:v>44301</c:v>
                </c:pt>
                <c:pt idx="409">
                  <c:v>44302</c:v>
                </c:pt>
                <c:pt idx="410">
                  <c:v>44303</c:v>
                </c:pt>
                <c:pt idx="411">
                  <c:v>44304</c:v>
                </c:pt>
                <c:pt idx="412">
                  <c:v>44305</c:v>
                </c:pt>
                <c:pt idx="413">
                  <c:v>44306</c:v>
                </c:pt>
                <c:pt idx="414">
                  <c:v>44307</c:v>
                </c:pt>
                <c:pt idx="415">
                  <c:v>44308</c:v>
                </c:pt>
                <c:pt idx="416">
                  <c:v>44309</c:v>
                </c:pt>
                <c:pt idx="417">
                  <c:v>44310</c:v>
                </c:pt>
                <c:pt idx="418">
                  <c:v>44311</c:v>
                </c:pt>
                <c:pt idx="419">
                  <c:v>44312</c:v>
                </c:pt>
                <c:pt idx="420">
                  <c:v>44313</c:v>
                </c:pt>
                <c:pt idx="421">
                  <c:v>44314</c:v>
                </c:pt>
                <c:pt idx="422">
                  <c:v>44315</c:v>
                </c:pt>
                <c:pt idx="423">
                  <c:v>44316</c:v>
                </c:pt>
                <c:pt idx="424">
                  <c:v>44317</c:v>
                </c:pt>
                <c:pt idx="425">
                  <c:v>44318</c:v>
                </c:pt>
                <c:pt idx="426">
                  <c:v>44319</c:v>
                </c:pt>
                <c:pt idx="427">
                  <c:v>44320</c:v>
                </c:pt>
                <c:pt idx="428">
                  <c:v>44321</c:v>
                </c:pt>
                <c:pt idx="429">
                  <c:v>44322</c:v>
                </c:pt>
                <c:pt idx="430">
                  <c:v>44323</c:v>
                </c:pt>
                <c:pt idx="431">
                  <c:v>44324</c:v>
                </c:pt>
                <c:pt idx="432">
                  <c:v>44325</c:v>
                </c:pt>
                <c:pt idx="433">
                  <c:v>44326</c:v>
                </c:pt>
                <c:pt idx="434">
                  <c:v>44327</c:v>
                </c:pt>
                <c:pt idx="435">
                  <c:v>44328</c:v>
                </c:pt>
                <c:pt idx="436">
                  <c:v>44329</c:v>
                </c:pt>
                <c:pt idx="437">
                  <c:v>44330</c:v>
                </c:pt>
                <c:pt idx="438">
                  <c:v>44331</c:v>
                </c:pt>
                <c:pt idx="439">
                  <c:v>44332</c:v>
                </c:pt>
                <c:pt idx="440">
                  <c:v>44333</c:v>
                </c:pt>
                <c:pt idx="441">
                  <c:v>44334</c:v>
                </c:pt>
                <c:pt idx="442">
                  <c:v>44335</c:v>
                </c:pt>
                <c:pt idx="443">
                  <c:v>44336</c:v>
                </c:pt>
                <c:pt idx="444">
                  <c:v>44337</c:v>
                </c:pt>
                <c:pt idx="445">
                  <c:v>44338</c:v>
                </c:pt>
                <c:pt idx="446">
                  <c:v>44339</c:v>
                </c:pt>
                <c:pt idx="447">
                  <c:v>44340</c:v>
                </c:pt>
                <c:pt idx="448">
                  <c:v>44341</c:v>
                </c:pt>
                <c:pt idx="449">
                  <c:v>44342</c:v>
                </c:pt>
                <c:pt idx="450">
                  <c:v>44343</c:v>
                </c:pt>
                <c:pt idx="451">
                  <c:v>44344</c:v>
                </c:pt>
                <c:pt idx="452">
                  <c:v>44345</c:v>
                </c:pt>
                <c:pt idx="453">
                  <c:v>44346</c:v>
                </c:pt>
                <c:pt idx="454">
                  <c:v>44347</c:v>
                </c:pt>
                <c:pt idx="455">
                  <c:v>44348</c:v>
                </c:pt>
                <c:pt idx="456">
                  <c:v>44349</c:v>
                </c:pt>
                <c:pt idx="457">
                  <c:v>44350</c:v>
                </c:pt>
                <c:pt idx="458">
                  <c:v>44351</c:v>
                </c:pt>
                <c:pt idx="459">
                  <c:v>44352</c:v>
                </c:pt>
                <c:pt idx="460">
                  <c:v>44353</c:v>
                </c:pt>
                <c:pt idx="461">
                  <c:v>44354</c:v>
                </c:pt>
                <c:pt idx="462">
                  <c:v>44355</c:v>
                </c:pt>
                <c:pt idx="463">
                  <c:v>44356</c:v>
                </c:pt>
                <c:pt idx="464">
                  <c:v>44357</c:v>
                </c:pt>
                <c:pt idx="465">
                  <c:v>44358</c:v>
                </c:pt>
                <c:pt idx="466">
                  <c:v>44359</c:v>
                </c:pt>
                <c:pt idx="467">
                  <c:v>44360</c:v>
                </c:pt>
                <c:pt idx="468">
                  <c:v>44361</c:v>
                </c:pt>
                <c:pt idx="469">
                  <c:v>44362</c:v>
                </c:pt>
                <c:pt idx="470">
                  <c:v>44363</c:v>
                </c:pt>
                <c:pt idx="471">
                  <c:v>44364</c:v>
                </c:pt>
                <c:pt idx="472">
                  <c:v>44365</c:v>
                </c:pt>
                <c:pt idx="473">
                  <c:v>44366</c:v>
                </c:pt>
                <c:pt idx="474">
                  <c:v>44367</c:v>
                </c:pt>
                <c:pt idx="475">
                  <c:v>44368</c:v>
                </c:pt>
                <c:pt idx="476">
                  <c:v>44369</c:v>
                </c:pt>
                <c:pt idx="477">
                  <c:v>44370</c:v>
                </c:pt>
                <c:pt idx="478">
                  <c:v>44371</c:v>
                </c:pt>
                <c:pt idx="479">
                  <c:v>44372</c:v>
                </c:pt>
                <c:pt idx="480">
                  <c:v>44373</c:v>
                </c:pt>
                <c:pt idx="481">
                  <c:v>44374</c:v>
                </c:pt>
                <c:pt idx="482">
                  <c:v>44375</c:v>
                </c:pt>
                <c:pt idx="483">
                  <c:v>44376</c:v>
                </c:pt>
                <c:pt idx="484">
                  <c:v>44377</c:v>
                </c:pt>
                <c:pt idx="485">
                  <c:v>44378</c:v>
                </c:pt>
                <c:pt idx="486">
                  <c:v>44379</c:v>
                </c:pt>
                <c:pt idx="487">
                  <c:v>44380</c:v>
                </c:pt>
                <c:pt idx="488">
                  <c:v>44381</c:v>
                </c:pt>
                <c:pt idx="489">
                  <c:v>44382</c:v>
                </c:pt>
                <c:pt idx="490">
                  <c:v>44383</c:v>
                </c:pt>
                <c:pt idx="491">
                  <c:v>44384</c:v>
                </c:pt>
                <c:pt idx="492">
                  <c:v>44385</c:v>
                </c:pt>
                <c:pt idx="493">
                  <c:v>44386</c:v>
                </c:pt>
                <c:pt idx="494">
                  <c:v>44387</c:v>
                </c:pt>
                <c:pt idx="495">
                  <c:v>44388</c:v>
                </c:pt>
                <c:pt idx="496">
                  <c:v>44389</c:v>
                </c:pt>
                <c:pt idx="497">
                  <c:v>44390</c:v>
                </c:pt>
                <c:pt idx="498">
                  <c:v>44391</c:v>
                </c:pt>
                <c:pt idx="499">
                  <c:v>44392</c:v>
                </c:pt>
                <c:pt idx="500">
                  <c:v>44393</c:v>
                </c:pt>
                <c:pt idx="501">
                  <c:v>44394</c:v>
                </c:pt>
                <c:pt idx="502">
                  <c:v>44395</c:v>
                </c:pt>
                <c:pt idx="503">
                  <c:v>44396</c:v>
                </c:pt>
                <c:pt idx="504">
                  <c:v>44397</c:v>
                </c:pt>
                <c:pt idx="505">
                  <c:v>44398</c:v>
                </c:pt>
                <c:pt idx="506">
                  <c:v>44399</c:v>
                </c:pt>
                <c:pt idx="507">
                  <c:v>44400</c:v>
                </c:pt>
                <c:pt idx="508">
                  <c:v>44401</c:v>
                </c:pt>
                <c:pt idx="509">
                  <c:v>44402</c:v>
                </c:pt>
                <c:pt idx="510">
                  <c:v>44403</c:v>
                </c:pt>
                <c:pt idx="511">
                  <c:v>44404</c:v>
                </c:pt>
                <c:pt idx="512">
                  <c:v>44405</c:v>
                </c:pt>
                <c:pt idx="513">
                  <c:v>44406</c:v>
                </c:pt>
                <c:pt idx="514">
                  <c:v>44407</c:v>
                </c:pt>
                <c:pt idx="515">
                  <c:v>44408</c:v>
                </c:pt>
                <c:pt idx="516">
                  <c:v>44409</c:v>
                </c:pt>
                <c:pt idx="517">
                  <c:v>44410</c:v>
                </c:pt>
                <c:pt idx="518">
                  <c:v>44411</c:v>
                </c:pt>
                <c:pt idx="519">
                  <c:v>44412</c:v>
                </c:pt>
                <c:pt idx="520">
                  <c:v>44413</c:v>
                </c:pt>
                <c:pt idx="521">
                  <c:v>44414</c:v>
                </c:pt>
                <c:pt idx="522">
                  <c:v>44415</c:v>
                </c:pt>
                <c:pt idx="523">
                  <c:v>44416</c:v>
                </c:pt>
                <c:pt idx="524">
                  <c:v>44417</c:v>
                </c:pt>
                <c:pt idx="525">
                  <c:v>44418</c:v>
                </c:pt>
                <c:pt idx="526">
                  <c:v>44419</c:v>
                </c:pt>
                <c:pt idx="527">
                  <c:v>44420</c:v>
                </c:pt>
                <c:pt idx="528">
                  <c:v>44421</c:v>
                </c:pt>
                <c:pt idx="529">
                  <c:v>44422</c:v>
                </c:pt>
                <c:pt idx="530">
                  <c:v>44423</c:v>
                </c:pt>
                <c:pt idx="531">
                  <c:v>44424</c:v>
                </c:pt>
                <c:pt idx="532">
                  <c:v>44425</c:v>
                </c:pt>
                <c:pt idx="533">
                  <c:v>44426</c:v>
                </c:pt>
                <c:pt idx="534">
                  <c:v>44427</c:v>
                </c:pt>
                <c:pt idx="535">
                  <c:v>44428</c:v>
                </c:pt>
                <c:pt idx="536">
                  <c:v>44429</c:v>
                </c:pt>
                <c:pt idx="537">
                  <c:v>44430</c:v>
                </c:pt>
                <c:pt idx="538">
                  <c:v>44431</c:v>
                </c:pt>
                <c:pt idx="539">
                  <c:v>44432</c:v>
                </c:pt>
                <c:pt idx="540">
                  <c:v>44433</c:v>
                </c:pt>
                <c:pt idx="541">
                  <c:v>44434</c:v>
                </c:pt>
                <c:pt idx="542">
                  <c:v>44435</c:v>
                </c:pt>
                <c:pt idx="543">
                  <c:v>44436</c:v>
                </c:pt>
                <c:pt idx="544">
                  <c:v>44437</c:v>
                </c:pt>
                <c:pt idx="545">
                  <c:v>44438</c:v>
                </c:pt>
                <c:pt idx="546">
                  <c:v>44439</c:v>
                </c:pt>
                <c:pt idx="547">
                  <c:v>44440</c:v>
                </c:pt>
                <c:pt idx="548">
                  <c:v>44441</c:v>
                </c:pt>
                <c:pt idx="549">
                  <c:v>44442</c:v>
                </c:pt>
                <c:pt idx="550">
                  <c:v>44443</c:v>
                </c:pt>
                <c:pt idx="551">
                  <c:v>44444</c:v>
                </c:pt>
                <c:pt idx="552">
                  <c:v>44445</c:v>
                </c:pt>
                <c:pt idx="553">
                  <c:v>44446</c:v>
                </c:pt>
                <c:pt idx="554">
                  <c:v>44447</c:v>
                </c:pt>
                <c:pt idx="555">
                  <c:v>44448</c:v>
                </c:pt>
                <c:pt idx="556">
                  <c:v>44449</c:v>
                </c:pt>
                <c:pt idx="557">
                  <c:v>44450</c:v>
                </c:pt>
                <c:pt idx="558">
                  <c:v>44451</c:v>
                </c:pt>
                <c:pt idx="560">
                  <c:v>44453</c:v>
                </c:pt>
                <c:pt idx="561">
                  <c:v>44454</c:v>
                </c:pt>
                <c:pt idx="562">
                  <c:v>44455</c:v>
                </c:pt>
                <c:pt idx="563">
                  <c:v>44456</c:v>
                </c:pt>
                <c:pt idx="564">
                  <c:v>44457</c:v>
                </c:pt>
                <c:pt idx="565">
                  <c:v>44458</c:v>
                </c:pt>
                <c:pt idx="566">
                  <c:v>44459</c:v>
                </c:pt>
                <c:pt idx="567">
                  <c:v>44460</c:v>
                </c:pt>
                <c:pt idx="568">
                  <c:v>44461</c:v>
                </c:pt>
                <c:pt idx="569">
                  <c:v>44462</c:v>
                </c:pt>
                <c:pt idx="570">
                  <c:v>44463</c:v>
                </c:pt>
                <c:pt idx="571">
                  <c:v>44464</c:v>
                </c:pt>
                <c:pt idx="572">
                  <c:v>44465</c:v>
                </c:pt>
                <c:pt idx="573">
                  <c:v>44466</c:v>
                </c:pt>
                <c:pt idx="574">
                  <c:v>44467</c:v>
                </c:pt>
                <c:pt idx="575">
                  <c:v>44468</c:v>
                </c:pt>
                <c:pt idx="576">
                  <c:v>44469</c:v>
                </c:pt>
                <c:pt idx="577">
                  <c:v>44470</c:v>
                </c:pt>
                <c:pt idx="578">
                  <c:v>44471</c:v>
                </c:pt>
                <c:pt idx="579">
                  <c:v>44472</c:v>
                </c:pt>
                <c:pt idx="580">
                  <c:v>44473</c:v>
                </c:pt>
                <c:pt idx="581">
                  <c:v>44474</c:v>
                </c:pt>
                <c:pt idx="582">
                  <c:v>44475</c:v>
                </c:pt>
                <c:pt idx="583">
                  <c:v>44476</c:v>
                </c:pt>
                <c:pt idx="584">
                  <c:v>44477</c:v>
                </c:pt>
                <c:pt idx="585">
                  <c:v>44478</c:v>
                </c:pt>
                <c:pt idx="586">
                  <c:v>44479</c:v>
                </c:pt>
                <c:pt idx="587">
                  <c:v>44480</c:v>
                </c:pt>
                <c:pt idx="588">
                  <c:v>44481</c:v>
                </c:pt>
                <c:pt idx="589">
                  <c:v>44482</c:v>
                </c:pt>
                <c:pt idx="590">
                  <c:v>44483</c:v>
                </c:pt>
                <c:pt idx="591">
                  <c:v>44484</c:v>
                </c:pt>
                <c:pt idx="592">
                  <c:v>44485</c:v>
                </c:pt>
                <c:pt idx="593">
                  <c:v>44486</c:v>
                </c:pt>
                <c:pt idx="594">
                  <c:v>44487</c:v>
                </c:pt>
                <c:pt idx="595">
                  <c:v>44488</c:v>
                </c:pt>
                <c:pt idx="596">
                  <c:v>44489</c:v>
                </c:pt>
                <c:pt idx="597">
                  <c:v>44490</c:v>
                </c:pt>
                <c:pt idx="598">
                  <c:v>44491</c:v>
                </c:pt>
                <c:pt idx="599">
                  <c:v>44492</c:v>
                </c:pt>
                <c:pt idx="600">
                  <c:v>44493</c:v>
                </c:pt>
                <c:pt idx="601">
                  <c:v>44494</c:v>
                </c:pt>
                <c:pt idx="602">
                  <c:v>44495</c:v>
                </c:pt>
                <c:pt idx="603">
                  <c:v>44496</c:v>
                </c:pt>
                <c:pt idx="604">
                  <c:v>44497</c:v>
                </c:pt>
                <c:pt idx="605">
                  <c:v>44498</c:v>
                </c:pt>
                <c:pt idx="606">
                  <c:v>44499</c:v>
                </c:pt>
                <c:pt idx="607">
                  <c:v>44500</c:v>
                </c:pt>
                <c:pt idx="608">
                  <c:v>44501</c:v>
                </c:pt>
                <c:pt idx="609">
                  <c:v>44502</c:v>
                </c:pt>
                <c:pt idx="610">
                  <c:v>44503</c:v>
                </c:pt>
                <c:pt idx="611">
                  <c:v>44504</c:v>
                </c:pt>
                <c:pt idx="612">
                  <c:v>44505</c:v>
                </c:pt>
                <c:pt idx="613">
                  <c:v>44506</c:v>
                </c:pt>
                <c:pt idx="614">
                  <c:v>44507</c:v>
                </c:pt>
                <c:pt idx="615">
                  <c:v>44508</c:v>
                </c:pt>
                <c:pt idx="616">
                  <c:v>44509</c:v>
                </c:pt>
                <c:pt idx="617">
                  <c:v>44510</c:v>
                </c:pt>
                <c:pt idx="618">
                  <c:v>44511</c:v>
                </c:pt>
                <c:pt idx="619">
                  <c:v>44512</c:v>
                </c:pt>
                <c:pt idx="620">
                  <c:v>44513</c:v>
                </c:pt>
                <c:pt idx="621">
                  <c:v>44514</c:v>
                </c:pt>
                <c:pt idx="622">
                  <c:v>44515</c:v>
                </c:pt>
                <c:pt idx="623">
                  <c:v>44516</c:v>
                </c:pt>
                <c:pt idx="624">
                  <c:v>44517</c:v>
                </c:pt>
                <c:pt idx="625">
                  <c:v>44518</c:v>
                </c:pt>
                <c:pt idx="626">
                  <c:v>44519</c:v>
                </c:pt>
                <c:pt idx="627">
                  <c:v>44520</c:v>
                </c:pt>
                <c:pt idx="628">
                  <c:v>44521</c:v>
                </c:pt>
                <c:pt idx="629">
                  <c:v>44522</c:v>
                </c:pt>
                <c:pt idx="630">
                  <c:v>44523</c:v>
                </c:pt>
                <c:pt idx="631">
                  <c:v>44524</c:v>
                </c:pt>
                <c:pt idx="632">
                  <c:v>44525</c:v>
                </c:pt>
                <c:pt idx="633">
                  <c:v>44526</c:v>
                </c:pt>
                <c:pt idx="634">
                  <c:v>44527</c:v>
                </c:pt>
                <c:pt idx="635">
                  <c:v>44528</c:v>
                </c:pt>
                <c:pt idx="636">
                  <c:v>44529</c:v>
                </c:pt>
                <c:pt idx="637">
                  <c:v>44530</c:v>
                </c:pt>
                <c:pt idx="638">
                  <c:v>44531</c:v>
                </c:pt>
                <c:pt idx="639">
                  <c:v>44532</c:v>
                </c:pt>
                <c:pt idx="640">
                  <c:v>44533</c:v>
                </c:pt>
                <c:pt idx="641">
                  <c:v>44534</c:v>
                </c:pt>
                <c:pt idx="642">
                  <c:v>44535</c:v>
                </c:pt>
                <c:pt idx="643">
                  <c:v>44536</c:v>
                </c:pt>
                <c:pt idx="644">
                  <c:v>44537</c:v>
                </c:pt>
                <c:pt idx="645">
                  <c:v>44538</c:v>
                </c:pt>
                <c:pt idx="646">
                  <c:v>44539</c:v>
                </c:pt>
                <c:pt idx="647">
                  <c:v>44540</c:v>
                </c:pt>
                <c:pt idx="648">
                  <c:v>44541</c:v>
                </c:pt>
                <c:pt idx="649">
                  <c:v>44542</c:v>
                </c:pt>
                <c:pt idx="650">
                  <c:v>44543</c:v>
                </c:pt>
                <c:pt idx="651">
                  <c:v>44544</c:v>
                </c:pt>
                <c:pt idx="652">
                  <c:v>44545</c:v>
                </c:pt>
                <c:pt idx="653">
                  <c:v>44546</c:v>
                </c:pt>
                <c:pt idx="654">
                  <c:v>44547</c:v>
                </c:pt>
                <c:pt idx="655">
                  <c:v>44548</c:v>
                </c:pt>
                <c:pt idx="656">
                  <c:v>44549</c:v>
                </c:pt>
                <c:pt idx="657">
                  <c:v>44550</c:v>
                </c:pt>
                <c:pt idx="658">
                  <c:v>44551</c:v>
                </c:pt>
                <c:pt idx="659">
                  <c:v>44552</c:v>
                </c:pt>
                <c:pt idx="660">
                  <c:v>44553</c:v>
                </c:pt>
                <c:pt idx="661">
                  <c:v>44554</c:v>
                </c:pt>
                <c:pt idx="662">
                  <c:v>44555</c:v>
                </c:pt>
                <c:pt idx="663">
                  <c:v>44556</c:v>
                </c:pt>
                <c:pt idx="664">
                  <c:v>44557</c:v>
                </c:pt>
                <c:pt idx="665">
                  <c:v>44558</c:v>
                </c:pt>
                <c:pt idx="666">
                  <c:v>44559</c:v>
                </c:pt>
                <c:pt idx="667">
                  <c:v>44560</c:v>
                </c:pt>
                <c:pt idx="668">
                  <c:v>44561</c:v>
                </c:pt>
                <c:pt idx="669">
                  <c:v>44562</c:v>
                </c:pt>
                <c:pt idx="670">
                  <c:v>44563</c:v>
                </c:pt>
                <c:pt idx="671">
                  <c:v>44564</c:v>
                </c:pt>
                <c:pt idx="672">
                  <c:v>44565</c:v>
                </c:pt>
                <c:pt idx="673">
                  <c:v>44566</c:v>
                </c:pt>
                <c:pt idx="674">
                  <c:v>44567</c:v>
                </c:pt>
                <c:pt idx="675">
                  <c:v>44568</c:v>
                </c:pt>
                <c:pt idx="676">
                  <c:v>44569</c:v>
                </c:pt>
                <c:pt idx="677">
                  <c:v>44570</c:v>
                </c:pt>
                <c:pt idx="678">
                  <c:v>44571</c:v>
                </c:pt>
                <c:pt idx="679">
                  <c:v>44572</c:v>
                </c:pt>
                <c:pt idx="680">
                  <c:v>44573</c:v>
                </c:pt>
                <c:pt idx="681">
                  <c:v>44574</c:v>
                </c:pt>
                <c:pt idx="682">
                  <c:v>44575</c:v>
                </c:pt>
                <c:pt idx="683">
                  <c:v>44576</c:v>
                </c:pt>
                <c:pt idx="684">
                  <c:v>44577</c:v>
                </c:pt>
                <c:pt idx="685">
                  <c:v>44578</c:v>
                </c:pt>
                <c:pt idx="686">
                  <c:v>44579</c:v>
                </c:pt>
                <c:pt idx="687">
                  <c:v>44580</c:v>
                </c:pt>
                <c:pt idx="688">
                  <c:v>44581</c:v>
                </c:pt>
                <c:pt idx="689">
                  <c:v>44582</c:v>
                </c:pt>
                <c:pt idx="690">
                  <c:v>44583</c:v>
                </c:pt>
                <c:pt idx="691">
                  <c:v>44584</c:v>
                </c:pt>
                <c:pt idx="692">
                  <c:v>44585</c:v>
                </c:pt>
                <c:pt idx="693">
                  <c:v>44586</c:v>
                </c:pt>
                <c:pt idx="694">
                  <c:v>44587</c:v>
                </c:pt>
                <c:pt idx="695">
                  <c:v>44588</c:v>
                </c:pt>
                <c:pt idx="696">
                  <c:v>44589</c:v>
                </c:pt>
                <c:pt idx="697">
                  <c:v>44590</c:v>
                </c:pt>
                <c:pt idx="698">
                  <c:v>44591</c:v>
                </c:pt>
                <c:pt idx="699">
                  <c:v>44592</c:v>
                </c:pt>
                <c:pt idx="700">
                  <c:v>44593</c:v>
                </c:pt>
                <c:pt idx="701">
                  <c:v>44594</c:v>
                </c:pt>
                <c:pt idx="702">
                  <c:v>44595</c:v>
                </c:pt>
                <c:pt idx="703">
                  <c:v>44596</c:v>
                </c:pt>
                <c:pt idx="704">
                  <c:v>44597</c:v>
                </c:pt>
                <c:pt idx="705">
                  <c:v>44598</c:v>
                </c:pt>
                <c:pt idx="706">
                  <c:v>44599</c:v>
                </c:pt>
                <c:pt idx="707">
                  <c:v>44600</c:v>
                </c:pt>
                <c:pt idx="708">
                  <c:v>44601</c:v>
                </c:pt>
                <c:pt idx="709">
                  <c:v>44602</c:v>
                </c:pt>
                <c:pt idx="710">
                  <c:v>44603</c:v>
                </c:pt>
                <c:pt idx="711">
                  <c:v>44604</c:v>
                </c:pt>
                <c:pt idx="712">
                  <c:v>44605</c:v>
                </c:pt>
                <c:pt idx="713">
                  <c:v>44606</c:v>
                </c:pt>
                <c:pt idx="714">
                  <c:v>44607</c:v>
                </c:pt>
                <c:pt idx="715">
                  <c:v>44608</c:v>
                </c:pt>
                <c:pt idx="716">
                  <c:v>44609</c:v>
                </c:pt>
                <c:pt idx="717">
                  <c:v>44610</c:v>
                </c:pt>
                <c:pt idx="718">
                  <c:v>44611</c:v>
                </c:pt>
                <c:pt idx="719">
                  <c:v>44612</c:v>
                </c:pt>
                <c:pt idx="720">
                  <c:v>44613</c:v>
                </c:pt>
                <c:pt idx="721">
                  <c:v>44614</c:v>
                </c:pt>
                <c:pt idx="722">
                  <c:v>44615</c:v>
                </c:pt>
                <c:pt idx="723">
                  <c:v>44616</c:v>
                </c:pt>
                <c:pt idx="724">
                  <c:v>44617</c:v>
                </c:pt>
                <c:pt idx="725">
                  <c:v>44618</c:v>
                </c:pt>
                <c:pt idx="726">
                  <c:v>44619</c:v>
                </c:pt>
                <c:pt idx="727">
                  <c:v>44620</c:v>
                </c:pt>
                <c:pt idx="728">
                  <c:v>44621</c:v>
                </c:pt>
                <c:pt idx="729">
                  <c:v>44622</c:v>
                </c:pt>
                <c:pt idx="730">
                  <c:v>44623</c:v>
                </c:pt>
                <c:pt idx="731">
                  <c:v>44624</c:v>
                </c:pt>
                <c:pt idx="732">
                  <c:v>44625</c:v>
                </c:pt>
                <c:pt idx="733">
                  <c:v>44626</c:v>
                </c:pt>
                <c:pt idx="734">
                  <c:v>44627</c:v>
                </c:pt>
                <c:pt idx="735">
                  <c:v>44628</c:v>
                </c:pt>
                <c:pt idx="736">
                  <c:v>44629</c:v>
                </c:pt>
                <c:pt idx="737">
                  <c:v>44630</c:v>
                </c:pt>
                <c:pt idx="738">
                  <c:v>44631</c:v>
                </c:pt>
                <c:pt idx="739">
                  <c:v>44632</c:v>
                </c:pt>
                <c:pt idx="740">
                  <c:v>44633</c:v>
                </c:pt>
                <c:pt idx="741">
                  <c:v>44634</c:v>
                </c:pt>
                <c:pt idx="742">
                  <c:v>44635</c:v>
                </c:pt>
                <c:pt idx="743">
                  <c:v>44636</c:v>
                </c:pt>
                <c:pt idx="744">
                  <c:v>44637</c:v>
                </c:pt>
                <c:pt idx="745">
                  <c:v>44638</c:v>
                </c:pt>
                <c:pt idx="746">
                  <c:v>44639</c:v>
                </c:pt>
                <c:pt idx="747">
                  <c:v>44640</c:v>
                </c:pt>
                <c:pt idx="748">
                  <c:v>44641</c:v>
                </c:pt>
                <c:pt idx="749">
                  <c:v>44642</c:v>
                </c:pt>
                <c:pt idx="750">
                  <c:v>44643</c:v>
                </c:pt>
                <c:pt idx="751">
                  <c:v>44644</c:v>
                </c:pt>
                <c:pt idx="752">
                  <c:v>44645</c:v>
                </c:pt>
                <c:pt idx="753">
                  <c:v>44646</c:v>
                </c:pt>
                <c:pt idx="754">
                  <c:v>44647</c:v>
                </c:pt>
                <c:pt idx="755">
                  <c:v>44648</c:v>
                </c:pt>
                <c:pt idx="756">
                  <c:v>44649</c:v>
                </c:pt>
                <c:pt idx="757">
                  <c:v>44650</c:v>
                </c:pt>
                <c:pt idx="758">
                  <c:v>44651</c:v>
                </c:pt>
                <c:pt idx="759">
                  <c:v>44652</c:v>
                </c:pt>
                <c:pt idx="760">
                  <c:v>44653</c:v>
                </c:pt>
                <c:pt idx="761">
                  <c:v>44654</c:v>
                </c:pt>
                <c:pt idx="762">
                  <c:v>44655</c:v>
                </c:pt>
                <c:pt idx="763">
                  <c:v>44656</c:v>
                </c:pt>
                <c:pt idx="764">
                  <c:v>44657</c:v>
                </c:pt>
                <c:pt idx="765">
                  <c:v>44658</c:v>
                </c:pt>
                <c:pt idx="766">
                  <c:v>44659</c:v>
                </c:pt>
                <c:pt idx="767">
                  <c:v>44660</c:v>
                </c:pt>
                <c:pt idx="768">
                  <c:v>44661</c:v>
                </c:pt>
                <c:pt idx="769">
                  <c:v>44662</c:v>
                </c:pt>
                <c:pt idx="770">
                  <c:v>44663</c:v>
                </c:pt>
                <c:pt idx="771">
                  <c:v>44664</c:v>
                </c:pt>
                <c:pt idx="772">
                  <c:v>44665</c:v>
                </c:pt>
                <c:pt idx="773">
                  <c:v>44666</c:v>
                </c:pt>
                <c:pt idx="774">
                  <c:v>44667</c:v>
                </c:pt>
                <c:pt idx="775">
                  <c:v>44668</c:v>
                </c:pt>
                <c:pt idx="776">
                  <c:v>44669</c:v>
                </c:pt>
                <c:pt idx="777">
                  <c:v>44670</c:v>
                </c:pt>
                <c:pt idx="778">
                  <c:v>44671</c:v>
                </c:pt>
                <c:pt idx="779">
                  <c:v>44672</c:v>
                </c:pt>
                <c:pt idx="780">
                  <c:v>44673</c:v>
                </c:pt>
                <c:pt idx="781">
                  <c:v>44674</c:v>
                </c:pt>
                <c:pt idx="782">
                  <c:v>44675</c:v>
                </c:pt>
                <c:pt idx="783">
                  <c:v>44676</c:v>
                </c:pt>
                <c:pt idx="784">
                  <c:v>44677</c:v>
                </c:pt>
                <c:pt idx="785">
                  <c:v>44678</c:v>
                </c:pt>
                <c:pt idx="786">
                  <c:v>44679</c:v>
                </c:pt>
                <c:pt idx="787">
                  <c:v>44680</c:v>
                </c:pt>
                <c:pt idx="788">
                  <c:v>44681</c:v>
                </c:pt>
                <c:pt idx="789">
                  <c:v>44682</c:v>
                </c:pt>
                <c:pt idx="790">
                  <c:v>44683</c:v>
                </c:pt>
                <c:pt idx="791">
                  <c:v>44684</c:v>
                </c:pt>
                <c:pt idx="792">
                  <c:v>44685</c:v>
                </c:pt>
                <c:pt idx="793">
                  <c:v>44686</c:v>
                </c:pt>
                <c:pt idx="794">
                  <c:v>44687</c:v>
                </c:pt>
                <c:pt idx="795">
                  <c:v>44688</c:v>
                </c:pt>
                <c:pt idx="796">
                  <c:v>44689</c:v>
                </c:pt>
                <c:pt idx="797">
                  <c:v>44690</c:v>
                </c:pt>
                <c:pt idx="798">
                  <c:v>44691</c:v>
                </c:pt>
                <c:pt idx="799">
                  <c:v>44692</c:v>
                </c:pt>
                <c:pt idx="800">
                  <c:v>44693</c:v>
                </c:pt>
                <c:pt idx="801">
                  <c:v>44694</c:v>
                </c:pt>
                <c:pt idx="802">
                  <c:v>44695</c:v>
                </c:pt>
                <c:pt idx="803">
                  <c:v>44696</c:v>
                </c:pt>
                <c:pt idx="804">
                  <c:v>44697</c:v>
                </c:pt>
                <c:pt idx="805">
                  <c:v>44698</c:v>
                </c:pt>
                <c:pt idx="806">
                  <c:v>44699</c:v>
                </c:pt>
                <c:pt idx="807">
                  <c:v>44700</c:v>
                </c:pt>
                <c:pt idx="808">
                  <c:v>44701</c:v>
                </c:pt>
                <c:pt idx="809">
                  <c:v>44702</c:v>
                </c:pt>
                <c:pt idx="810">
                  <c:v>44703</c:v>
                </c:pt>
                <c:pt idx="811">
                  <c:v>44704</c:v>
                </c:pt>
                <c:pt idx="812">
                  <c:v>44705</c:v>
                </c:pt>
                <c:pt idx="813">
                  <c:v>44706</c:v>
                </c:pt>
                <c:pt idx="814">
                  <c:v>44707</c:v>
                </c:pt>
                <c:pt idx="815">
                  <c:v>44708</c:v>
                </c:pt>
                <c:pt idx="816">
                  <c:v>44709</c:v>
                </c:pt>
                <c:pt idx="817">
                  <c:v>44710</c:v>
                </c:pt>
                <c:pt idx="818">
                  <c:v>44711</c:v>
                </c:pt>
                <c:pt idx="819">
                  <c:v>44712</c:v>
                </c:pt>
                <c:pt idx="820">
                  <c:v>44713</c:v>
                </c:pt>
                <c:pt idx="821">
                  <c:v>44714</c:v>
                </c:pt>
                <c:pt idx="822">
                  <c:v>44715</c:v>
                </c:pt>
                <c:pt idx="823">
                  <c:v>44716</c:v>
                </c:pt>
                <c:pt idx="824">
                  <c:v>44717</c:v>
                </c:pt>
                <c:pt idx="825">
                  <c:v>44718</c:v>
                </c:pt>
                <c:pt idx="826">
                  <c:v>44719</c:v>
                </c:pt>
                <c:pt idx="827">
                  <c:v>44720</c:v>
                </c:pt>
                <c:pt idx="828">
                  <c:v>44721</c:v>
                </c:pt>
                <c:pt idx="829">
                  <c:v>44722</c:v>
                </c:pt>
                <c:pt idx="830">
                  <c:v>44723</c:v>
                </c:pt>
                <c:pt idx="831">
                  <c:v>44724</c:v>
                </c:pt>
                <c:pt idx="832">
                  <c:v>44725</c:v>
                </c:pt>
                <c:pt idx="833">
                  <c:v>44726</c:v>
                </c:pt>
                <c:pt idx="834">
                  <c:v>44727</c:v>
                </c:pt>
                <c:pt idx="835">
                  <c:v>44728</c:v>
                </c:pt>
                <c:pt idx="836">
                  <c:v>44729</c:v>
                </c:pt>
                <c:pt idx="837">
                  <c:v>44730</c:v>
                </c:pt>
                <c:pt idx="838">
                  <c:v>44731</c:v>
                </c:pt>
                <c:pt idx="839">
                  <c:v>44732</c:v>
                </c:pt>
                <c:pt idx="840">
                  <c:v>44733</c:v>
                </c:pt>
                <c:pt idx="841">
                  <c:v>44734</c:v>
                </c:pt>
                <c:pt idx="842">
                  <c:v>44735</c:v>
                </c:pt>
                <c:pt idx="843">
                  <c:v>44736</c:v>
                </c:pt>
                <c:pt idx="844">
                  <c:v>44737</c:v>
                </c:pt>
                <c:pt idx="845">
                  <c:v>44738</c:v>
                </c:pt>
                <c:pt idx="846">
                  <c:v>44739</c:v>
                </c:pt>
                <c:pt idx="847">
                  <c:v>44740</c:v>
                </c:pt>
                <c:pt idx="848">
                  <c:v>44741</c:v>
                </c:pt>
                <c:pt idx="849">
                  <c:v>44742</c:v>
                </c:pt>
                <c:pt idx="850">
                  <c:v>44743</c:v>
                </c:pt>
                <c:pt idx="851">
                  <c:v>44744</c:v>
                </c:pt>
                <c:pt idx="852">
                  <c:v>44745</c:v>
                </c:pt>
                <c:pt idx="853">
                  <c:v>44746</c:v>
                </c:pt>
                <c:pt idx="854">
                  <c:v>44747</c:v>
                </c:pt>
                <c:pt idx="855">
                  <c:v>44748</c:v>
                </c:pt>
                <c:pt idx="856">
                  <c:v>44749</c:v>
                </c:pt>
                <c:pt idx="857">
                  <c:v>44750</c:v>
                </c:pt>
                <c:pt idx="858">
                  <c:v>44751</c:v>
                </c:pt>
                <c:pt idx="859">
                  <c:v>44752</c:v>
                </c:pt>
                <c:pt idx="860">
                  <c:v>44753</c:v>
                </c:pt>
                <c:pt idx="861">
                  <c:v>44754</c:v>
                </c:pt>
                <c:pt idx="862">
                  <c:v>44755</c:v>
                </c:pt>
                <c:pt idx="863">
                  <c:v>44756</c:v>
                </c:pt>
                <c:pt idx="864">
                  <c:v>44757</c:v>
                </c:pt>
                <c:pt idx="865">
                  <c:v>44758</c:v>
                </c:pt>
                <c:pt idx="866">
                  <c:v>44759</c:v>
                </c:pt>
                <c:pt idx="867">
                  <c:v>44760</c:v>
                </c:pt>
                <c:pt idx="868">
                  <c:v>44761</c:v>
                </c:pt>
                <c:pt idx="869">
                  <c:v>44762</c:v>
                </c:pt>
                <c:pt idx="870">
                  <c:v>44763</c:v>
                </c:pt>
                <c:pt idx="871">
                  <c:v>44764</c:v>
                </c:pt>
                <c:pt idx="872">
                  <c:v>44765</c:v>
                </c:pt>
                <c:pt idx="873">
                  <c:v>44766</c:v>
                </c:pt>
                <c:pt idx="874">
                  <c:v>44767</c:v>
                </c:pt>
                <c:pt idx="875">
                  <c:v>44768</c:v>
                </c:pt>
                <c:pt idx="876">
                  <c:v>44769</c:v>
                </c:pt>
                <c:pt idx="877">
                  <c:v>44770</c:v>
                </c:pt>
                <c:pt idx="878">
                  <c:v>44771</c:v>
                </c:pt>
                <c:pt idx="879">
                  <c:v>44772</c:v>
                </c:pt>
                <c:pt idx="880">
                  <c:v>44773</c:v>
                </c:pt>
                <c:pt idx="881">
                  <c:v>44774</c:v>
                </c:pt>
                <c:pt idx="882">
                  <c:v>44775</c:v>
                </c:pt>
                <c:pt idx="883">
                  <c:v>44776</c:v>
                </c:pt>
              </c:numCache>
            </c:numRef>
          </c:cat>
          <c:val>
            <c:numRef>
              <c:f>DailyData!$N$2:$N$885</c:f>
              <c:numCache>
                <c:formatCode>0</c:formatCode>
                <c:ptCount val="884"/>
                <c:pt idx="0">
                  <c:v>207</c:v>
                </c:pt>
                <c:pt idx="1">
                  <c:v>69</c:v>
                </c:pt>
                <c:pt idx="2">
                  <c:v>79</c:v>
                </c:pt>
                <c:pt idx="3">
                  <c:v>117</c:v>
                </c:pt>
                <c:pt idx="4">
                  <c:v>135</c:v>
                </c:pt>
                <c:pt idx="5">
                  <c:v>207</c:v>
                </c:pt>
                <c:pt idx="6">
                  <c:v>144</c:v>
                </c:pt>
                <c:pt idx="7">
                  <c:v>85</c:v>
                </c:pt>
                <c:pt idx="8">
                  <c:v>188</c:v>
                </c:pt>
                <c:pt idx="9">
                  <c:v>134</c:v>
                </c:pt>
                <c:pt idx="10">
                  <c:v>177</c:v>
                </c:pt>
                <c:pt idx="11">
                  <c:v>269</c:v>
                </c:pt>
                <c:pt idx="12">
                  <c:v>371</c:v>
                </c:pt>
                <c:pt idx="13">
                  <c:v>193</c:v>
                </c:pt>
                <c:pt idx="14">
                  <c:v>277</c:v>
                </c:pt>
                <c:pt idx="15">
                  <c:v>407</c:v>
                </c:pt>
                <c:pt idx="16">
                  <c:v>379</c:v>
                </c:pt>
                <c:pt idx="17">
                  <c:v>341</c:v>
                </c:pt>
                <c:pt idx="18">
                  <c:v>433</c:v>
                </c:pt>
                <c:pt idx="19">
                  <c:v>623</c:v>
                </c:pt>
                <c:pt idx="20">
                  <c:v>417</c:v>
                </c:pt>
                <c:pt idx="21">
                  <c:v>481</c:v>
                </c:pt>
                <c:pt idx="22">
                  <c:v>474</c:v>
                </c:pt>
                <c:pt idx="23">
                  <c:v>549</c:v>
                </c:pt>
                <c:pt idx="24">
                  <c:v>527</c:v>
                </c:pt>
                <c:pt idx="25">
                  <c:v>572</c:v>
                </c:pt>
                <c:pt idx="26">
                  <c:v>708</c:v>
                </c:pt>
                <c:pt idx="27">
                  <c:v>443</c:v>
                </c:pt>
                <c:pt idx="28">
                  <c:v>346</c:v>
                </c:pt>
                <c:pt idx="29">
                  <c:v>472</c:v>
                </c:pt>
                <c:pt idx="30">
                  <c:v>396</c:v>
                </c:pt>
                <c:pt idx="31">
                  <c:v>401</c:v>
                </c:pt>
                <c:pt idx="32">
                  <c:v>543</c:v>
                </c:pt>
                <c:pt idx="33">
                  <c:v>774</c:v>
                </c:pt>
                <c:pt idx="34">
                  <c:v>403</c:v>
                </c:pt>
                <c:pt idx="35">
                  <c:v>461</c:v>
                </c:pt>
                <c:pt idx="36">
                  <c:v>517</c:v>
                </c:pt>
                <c:pt idx="37">
                  <c:v>528</c:v>
                </c:pt>
                <c:pt idx="38">
                  <c:v>516</c:v>
                </c:pt>
                <c:pt idx="39">
                  <c:v>772</c:v>
                </c:pt>
                <c:pt idx="40">
                  <c:v>171</c:v>
                </c:pt>
                <c:pt idx="41">
                  <c:v>571</c:v>
                </c:pt>
                <c:pt idx="42">
                  <c:v>394</c:v>
                </c:pt>
                <c:pt idx="43">
                  <c:v>438</c:v>
                </c:pt>
                <c:pt idx="44">
                  <c:v>452</c:v>
                </c:pt>
                <c:pt idx="45">
                  <c:v>457</c:v>
                </c:pt>
                <c:pt idx="46">
                  <c:v>368</c:v>
                </c:pt>
                <c:pt idx="47">
                  <c:v>552</c:v>
                </c:pt>
                <c:pt idx="48">
                  <c:v>507</c:v>
                </c:pt>
                <c:pt idx="49">
                  <c:v>546</c:v>
                </c:pt>
                <c:pt idx="50">
                  <c:v>366</c:v>
                </c:pt>
                <c:pt idx="51">
                  <c:v>306</c:v>
                </c:pt>
                <c:pt idx="52">
                  <c:v>603</c:v>
                </c:pt>
                <c:pt idx="53">
                  <c:v>636</c:v>
                </c:pt>
                <c:pt idx="54">
                  <c:v>821</c:v>
                </c:pt>
                <c:pt idx="55">
                  <c:v>474</c:v>
                </c:pt>
                <c:pt idx="56">
                  <c:v>438</c:v>
                </c:pt>
                <c:pt idx="57">
                  <c:v>265</c:v>
                </c:pt>
                <c:pt idx="58">
                  <c:v>527</c:v>
                </c:pt>
                <c:pt idx="59">
                  <c:v>478</c:v>
                </c:pt>
                <c:pt idx="60">
                  <c:v>854</c:v>
                </c:pt>
                <c:pt idx="61">
                  <c:v>832</c:v>
                </c:pt>
                <c:pt idx="62">
                  <c:v>520</c:v>
                </c:pt>
                <c:pt idx="63">
                  <c:v>437</c:v>
                </c:pt>
                <c:pt idx="64">
                  <c:v>521</c:v>
                </c:pt>
                <c:pt idx="65">
                  <c:v>542</c:v>
                </c:pt>
                <c:pt idx="66">
                  <c:v>219</c:v>
                </c:pt>
                <c:pt idx="67">
                  <c:v>388</c:v>
                </c:pt>
                <c:pt idx="68">
                  <c:v>730</c:v>
                </c:pt>
                <c:pt idx="69">
                  <c:v>525</c:v>
                </c:pt>
                <c:pt idx="70">
                  <c:v>556</c:v>
                </c:pt>
                <c:pt idx="71">
                  <c:v>526</c:v>
                </c:pt>
                <c:pt idx="72">
                  <c:v>159</c:v>
                </c:pt>
                <c:pt idx="73">
                  <c:v>250</c:v>
                </c:pt>
                <c:pt idx="74">
                  <c:v>389</c:v>
                </c:pt>
                <c:pt idx="75">
                  <c:v>599</c:v>
                </c:pt>
                <c:pt idx="76">
                  <c:v>458</c:v>
                </c:pt>
                <c:pt idx="77">
                  <c:v>477</c:v>
                </c:pt>
                <c:pt idx="78">
                  <c:v>382</c:v>
                </c:pt>
                <c:pt idx="79">
                  <c:v>474</c:v>
                </c:pt>
                <c:pt idx="80">
                  <c:v>346</c:v>
                </c:pt>
                <c:pt idx="81">
                  <c:v>448</c:v>
                </c:pt>
                <c:pt idx="82">
                  <c:v>582</c:v>
                </c:pt>
                <c:pt idx="83">
                  <c:v>296</c:v>
                </c:pt>
                <c:pt idx="84">
                  <c:v>277</c:v>
                </c:pt>
                <c:pt idx="85">
                  <c:v>409</c:v>
                </c:pt>
                <c:pt idx="86">
                  <c:v>401</c:v>
                </c:pt>
                <c:pt idx="87">
                  <c:v>245</c:v>
                </c:pt>
                <c:pt idx="88">
                  <c:v>459</c:v>
                </c:pt>
                <c:pt idx="89">
                  <c:v>488</c:v>
                </c:pt>
                <c:pt idx="90">
                  <c:v>353</c:v>
                </c:pt>
                <c:pt idx="91">
                  <c:v>380</c:v>
                </c:pt>
                <c:pt idx="92">
                  <c:v>228</c:v>
                </c:pt>
                <c:pt idx="93">
                  <c:v>371</c:v>
                </c:pt>
                <c:pt idx="94">
                  <c:v>324</c:v>
                </c:pt>
                <c:pt idx="95">
                  <c:v>191</c:v>
                </c:pt>
                <c:pt idx="96">
                  <c:v>21</c:v>
                </c:pt>
                <c:pt idx="97">
                  <c:v>132</c:v>
                </c:pt>
                <c:pt idx="98">
                  <c:v>330</c:v>
                </c:pt>
                <c:pt idx="99">
                  <c:v>289</c:v>
                </c:pt>
                <c:pt idx="100">
                  <c:v>441</c:v>
                </c:pt>
                <c:pt idx="101">
                  <c:v>349</c:v>
                </c:pt>
                <c:pt idx="102">
                  <c:v>455</c:v>
                </c:pt>
                <c:pt idx="103">
                  <c:v>435</c:v>
                </c:pt>
                <c:pt idx="104">
                  <c:v>363</c:v>
                </c:pt>
                <c:pt idx="105">
                  <c:v>379</c:v>
                </c:pt>
                <c:pt idx="106">
                  <c:v>367</c:v>
                </c:pt>
                <c:pt idx="107">
                  <c:v>358</c:v>
                </c:pt>
                <c:pt idx="108">
                  <c:v>277</c:v>
                </c:pt>
                <c:pt idx="109">
                  <c:v>473</c:v>
                </c:pt>
                <c:pt idx="110">
                  <c:v>269</c:v>
                </c:pt>
                <c:pt idx="111">
                  <c:v>176</c:v>
                </c:pt>
                <c:pt idx="112">
                  <c:v>203</c:v>
                </c:pt>
                <c:pt idx="113">
                  <c:v>63</c:v>
                </c:pt>
                <c:pt idx="114">
                  <c:v>187</c:v>
                </c:pt>
                <c:pt idx="115">
                  <c:v>208</c:v>
                </c:pt>
                <c:pt idx="116">
                  <c:v>406</c:v>
                </c:pt>
                <c:pt idx="117">
                  <c:v>381</c:v>
                </c:pt>
                <c:pt idx="118">
                  <c:v>297</c:v>
                </c:pt>
                <c:pt idx="119">
                  <c:v>287</c:v>
                </c:pt>
                <c:pt idx="120">
                  <c:v>272</c:v>
                </c:pt>
                <c:pt idx="121">
                  <c:v>191</c:v>
                </c:pt>
                <c:pt idx="122">
                  <c:v>330</c:v>
                </c:pt>
                <c:pt idx="123">
                  <c:v>361</c:v>
                </c:pt>
                <c:pt idx="124">
                  <c:v>424</c:v>
                </c:pt>
                <c:pt idx="125">
                  <c:v>107</c:v>
                </c:pt>
                <c:pt idx="126">
                  <c:v>201</c:v>
                </c:pt>
                <c:pt idx="127">
                  <c:v>328</c:v>
                </c:pt>
                <c:pt idx="128">
                  <c:v>291</c:v>
                </c:pt>
                <c:pt idx="129">
                  <c:v>227</c:v>
                </c:pt>
                <c:pt idx="130">
                  <c:v>311</c:v>
                </c:pt>
                <c:pt idx="131">
                  <c:v>283</c:v>
                </c:pt>
                <c:pt idx="132">
                  <c:v>196</c:v>
                </c:pt>
                <c:pt idx="133">
                  <c:v>287</c:v>
                </c:pt>
                <c:pt idx="134">
                  <c:v>217</c:v>
                </c:pt>
                <c:pt idx="135">
                  <c:v>238</c:v>
                </c:pt>
                <c:pt idx="136">
                  <c:v>332</c:v>
                </c:pt>
                <c:pt idx="137">
                  <c:v>368</c:v>
                </c:pt>
                <c:pt idx="138">
                  <c:v>387</c:v>
                </c:pt>
                <c:pt idx="139">
                  <c:v>276</c:v>
                </c:pt>
                <c:pt idx="140">
                  <c:v>339</c:v>
                </c:pt>
                <c:pt idx="141">
                  <c:v>319</c:v>
                </c:pt>
                <c:pt idx="142">
                  <c:v>176</c:v>
                </c:pt>
                <c:pt idx="143">
                  <c:v>167</c:v>
                </c:pt>
                <c:pt idx="144">
                  <c:v>258</c:v>
                </c:pt>
                <c:pt idx="145">
                  <c:v>133</c:v>
                </c:pt>
                <c:pt idx="146">
                  <c:v>252</c:v>
                </c:pt>
                <c:pt idx="147">
                  <c:v>152</c:v>
                </c:pt>
                <c:pt idx="148">
                  <c:v>314</c:v>
                </c:pt>
                <c:pt idx="149">
                  <c:v>322</c:v>
                </c:pt>
                <c:pt idx="150">
                  <c:v>283</c:v>
                </c:pt>
                <c:pt idx="151">
                  <c:v>342</c:v>
                </c:pt>
                <c:pt idx="152">
                  <c:v>344</c:v>
                </c:pt>
                <c:pt idx="153">
                  <c:v>321</c:v>
                </c:pt>
                <c:pt idx="154">
                  <c:v>303</c:v>
                </c:pt>
                <c:pt idx="155">
                  <c:v>320</c:v>
                </c:pt>
                <c:pt idx="156">
                  <c:v>277</c:v>
                </c:pt>
                <c:pt idx="157">
                  <c:v>278</c:v>
                </c:pt>
                <c:pt idx="158">
                  <c:v>340</c:v>
                </c:pt>
                <c:pt idx="159">
                  <c:v>365</c:v>
                </c:pt>
                <c:pt idx="160">
                  <c:v>274</c:v>
                </c:pt>
                <c:pt idx="161">
                  <c:v>273</c:v>
                </c:pt>
                <c:pt idx="162">
                  <c:v>251</c:v>
                </c:pt>
                <c:pt idx="163">
                  <c:v>248</c:v>
                </c:pt>
                <c:pt idx="164">
                  <c:v>147</c:v>
                </c:pt>
                <c:pt idx="165">
                  <c:v>321</c:v>
                </c:pt>
                <c:pt idx="166">
                  <c:v>382</c:v>
                </c:pt>
                <c:pt idx="167">
                  <c:v>246</c:v>
                </c:pt>
                <c:pt idx="168">
                  <c:v>306</c:v>
                </c:pt>
                <c:pt idx="169">
                  <c:v>296</c:v>
                </c:pt>
                <c:pt idx="170">
                  <c:v>274</c:v>
                </c:pt>
                <c:pt idx="171">
                  <c:v>263</c:v>
                </c:pt>
                <c:pt idx="172">
                  <c:v>387</c:v>
                </c:pt>
                <c:pt idx="173">
                  <c:v>307</c:v>
                </c:pt>
                <c:pt idx="174">
                  <c:v>276</c:v>
                </c:pt>
                <c:pt idx="175">
                  <c:v>203</c:v>
                </c:pt>
                <c:pt idx="176">
                  <c:v>92</c:v>
                </c:pt>
                <c:pt idx="177">
                  <c:v>63</c:v>
                </c:pt>
                <c:pt idx="178">
                  <c:v>187</c:v>
                </c:pt>
                <c:pt idx="179">
                  <c:v>306</c:v>
                </c:pt>
                <c:pt idx="180">
                  <c:v>344</c:v>
                </c:pt>
                <c:pt idx="181">
                  <c:v>192</c:v>
                </c:pt>
                <c:pt idx="182">
                  <c:v>282</c:v>
                </c:pt>
                <c:pt idx="183">
                  <c:v>226</c:v>
                </c:pt>
                <c:pt idx="184">
                  <c:v>246</c:v>
                </c:pt>
                <c:pt idx="185">
                  <c:v>231</c:v>
                </c:pt>
                <c:pt idx="186">
                  <c:v>320</c:v>
                </c:pt>
                <c:pt idx="187">
                  <c:v>371</c:v>
                </c:pt>
                <c:pt idx="188">
                  <c:v>429</c:v>
                </c:pt>
                <c:pt idx="189">
                  <c:v>272</c:v>
                </c:pt>
                <c:pt idx="190">
                  <c:v>282</c:v>
                </c:pt>
                <c:pt idx="191">
                  <c:v>259</c:v>
                </c:pt>
                <c:pt idx="192">
                  <c:v>217</c:v>
                </c:pt>
                <c:pt idx="193">
                  <c:v>184</c:v>
                </c:pt>
                <c:pt idx="194">
                  <c:v>355</c:v>
                </c:pt>
                <c:pt idx="195">
                  <c:v>198</c:v>
                </c:pt>
                <c:pt idx="196">
                  <c:v>207</c:v>
                </c:pt>
                <c:pt idx="197">
                  <c:v>281</c:v>
                </c:pt>
                <c:pt idx="198">
                  <c:v>285</c:v>
                </c:pt>
                <c:pt idx="199">
                  <c:v>141</c:v>
                </c:pt>
                <c:pt idx="200">
                  <c:v>29</c:v>
                </c:pt>
                <c:pt idx="201">
                  <c:v>99</c:v>
                </c:pt>
                <c:pt idx="202">
                  <c:v>49</c:v>
                </c:pt>
                <c:pt idx="203">
                  <c:v>152</c:v>
                </c:pt>
                <c:pt idx="204">
                  <c:v>202</c:v>
                </c:pt>
                <c:pt idx="205">
                  <c:v>285</c:v>
                </c:pt>
                <c:pt idx="206">
                  <c:v>283</c:v>
                </c:pt>
                <c:pt idx="207">
                  <c:v>293</c:v>
                </c:pt>
                <c:pt idx="208">
                  <c:v>463</c:v>
                </c:pt>
                <c:pt idx="209">
                  <c:v>179</c:v>
                </c:pt>
                <c:pt idx="210">
                  <c:v>230</c:v>
                </c:pt>
                <c:pt idx="211">
                  <c:v>314</c:v>
                </c:pt>
                <c:pt idx="212">
                  <c:v>273</c:v>
                </c:pt>
                <c:pt idx="213">
                  <c:v>250</c:v>
                </c:pt>
                <c:pt idx="214">
                  <c:v>429</c:v>
                </c:pt>
                <c:pt idx="215">
                  <c:v>416</c:v>
                </c:pt>
                <c:pt idx="216">
                  <c:v>278</c:v>
                </c:pt>
                <c:pt idx="217">
                  <c:v>220</c:v>
                </c:pt>
                <c:pt idx="218">
                  <c:v>313</c:v>
                </c:pt>
                <c:pt idx="219">
                  <c:v>207</c:v>
                </c:pt>
                <c:pt idx="220">
                  <c:v>102</c:v>
                </c:pt>
                <c:pt idx="221">
                  <c:v>381</c:v>
                </c:pt>
                <c:pt idx="222">
                  <c:v>346</c:v>
                </c:pt>
                <c:pt idx="223">
                  <c:v>238</c:v>
                </c:pt>
                <c:pt idx="224">
                  <c:v>245</c:v>
                </c:pt>
                <c:pt idx="225">
                  <c:v>269</c:v>
                </c:pt>
                <c:pt idx="226">
                  <c:v>243</c:v>
                </c:pt>
                <c:pt idx="227">
                  <c:v>203</c:v>
                </c:pt>
                <c:pt idx="228">
                  <c:v>388</c:v>
                </c:pt>
                <c:pt idx="229">
                  <c:v>405</c:v>
                </c:pt>
                <c:pt idx="230">
                  <c:v>219</c:v>
                </c:pt>
                <c:pt idx="231">
                  <c:v>260</c:v>
                </c:pt>
                <c:pt idx="232">
                  <c:v>276</c:v>
                </c:pt>
                <c:pt idx="233">
                  <c:v>201</c:v>
                </c:pt>
                <c:pt idx="234">
                  <c:v>95</c:v>
                </c:pt>
                <c:pt idx="235">
                  <c:v>338</c:v>
                </c:pt>
                <c:pt idx="236">
                  <c:v>331</c:v>
                </c:pt>
                <c:pt idx="237">
                  <c:v>245</c:v>
                </c:pt>
                <c:pt idx="238">
                  <c:v>162</c:v>
                </c:pt>
                <c:pt idx="239">
                  <c:v>52</c:v>
                </c:pt>
                <c:pt idx="240">
                  <c:v>161</c:v>
                </c:pt>
                <c:pt idx="241">
                  <c:v>106</c:v>
                </c:pt>
                <c:pt idx="242">
                  <c:v>210</c:v>
                </c:pt>
                <c:pt idx="243">
                  <c:v>272</c:v>
                </c:pt>
                <c:pt idx="244">
                  <c:v>131</c:v>
                </c:pt>
                <c:pt idx="245">
                  <c:v>163</c:v>
                </c:pt>
                <c:pt idx="246">
                  <c:v>182</c:v>
                </c:pt>
                <c:pt idx="247">
                  <c:v>179</c:v>
                </c:pt>
                <c:pt idx="248">
                  <c:v>198</c:v>
                </c:pt>
                <c:pt idx="249">
                  <c:v>191</c:v>
                </c:pt>
                <c:pt idx="250">
                  <c:v>236</c:v>
                </c:pt>
                <c:pt idx="251">
                  <c:v>198</c:v>
                </c:pt>
                <c:pt idx="252">
                  <c:v>183</c:v>
                </c:pt>
                <c:pt idx="253">
                  <c:v>140</c:v>
                </c:pt>
                <c:pt idx="254">
                  <c:v>217</c:v>
                </c:pt>
                <c:pt idx="255">
                  <c:v>214</c:v>
                </c:pt>
                <c:pt idx="256">
                  <c:v>371</c:v>
                </c:pt>
                <c:pt idx="257">
                  <c:v>277</c:v>
                </c:pt>
                <c:pt idx="258">
                  <c:v>152</c:v>
                </c:pt>
                <c:pt idx="259">
                  <c:v>169</c:v>
                </c:pt>
                <c:pt idx="260">
                  <c:v>172</c:v>
                </c:pt>
                <c:pt idx="261">
                  <c:v>175</c:v>
                </c:pt>
                <c:pt idx="262">
                  <c:v>179</c:v>
                </c:pt>
                <c:pt idx="263">
                  <c:v>325</c:v>
                </c:pt>
                <c:pt idx="264">
                  <c:v>295</c:v>
                </c:pt>
                <c:pt idx="265">
                  <c:v>141</c:v>
                </c:pt>
                <c:pt idx="266">
                  <c:v>202</c:v>
                </c:pt>
                <c:pt idx="267">
                  <c:v>124</c:v>
                </c:pt>
                <c:pt idx="268">
                  <c:v>144</c:v>
                </c:pt>
                <c:pt idx="269">
                  <c:v>204</c:v>
                </c:pt>
                <c:pt idx="270">
                  <c:v>136</c:v>
                </c:pt>
                <c:pt idx="271">
                  <c:v>12</c:v>
                </c:pt>
                <c:pt idx="272">
                  <c:v>73</c:v>
                </c:pt>
                <c:pt idx="273">
                  <c:v>87</c:v>
                </c:pt>
                <c:pt idx="274">
                  <c:v>90</c:v>
                </c:pt>
                <c:pt idx="275">
                  <c:v>124</c:v>
                </c:pt>
                <c:pt idx="276">
                  <c:v>106</c:v>
                </c:pt>
                <c:pt idx="277">
                  <c:v>158</c:v>
                </c:pt>
                <c:pt idx="278">
                  <c:v>125</c:v>
                </c:pt>
                <c:pt idx="279">
                  <c:v>139</c:v>
                </c:pt>
                <c:pt idx="280">
                  <c:v>147</c:v>
                </c:pt>
                <c:pt idx="281">
                  <c:v>179</c:v>
                </c:pt>
                <c:pt idx="282">
                  <c:v>204</c:v>
                </c:pt>
                <c:pt idx="283">
                  <c:v>184</c:v>
                </c:pt>
                <c:pt idx="284">
                  <c:v>163</c:v>
                </c:pt>
                <c:pt idx="285">
                  <c:v>238</c:v>
                </c:pt>
                <c:pt idx="286">
                  <c:v>62</c:v>
                </c:pt>
                <c:pt idx="287">
                  <c:v>68</c:v>
                </c:pt>
                <c:pt idx="288">
                  <c:v>60</c:v>
                </c:pt>
                <c:pt idx="289">
                  <c:v>71</c:v>
                </c:pt>
                <c:pt idx="290">
                  <c:v>101</c:v>
                </c:pt>
                <c:pt idx="291">
                  <c:v>226</c:v>
                </c:pt>
                <c:pt idx="292">
                  <c:v>139</c:v>
                </c:pt>
                <c:pt idx="293">
                  <c:v>146</c:v>
                </c:pt>
                <c:pt idx="294">
                  <c:v>173</c:v>
                </c:pt>
                <c:pt idx="295">
                  <c:v>100</c:v>
                </c:pt>
                <c:pt idx="296">
                  <c:v>27</c:v>
                </c:pt>
                <c:pt idx="297">
                  <c:v>49</c:v>
                </c:pt>
                <c:pt idx="298">
                  <c:v>153</c:v>
                </c:pt>
                <c:pt idx="299">
                  <c:v>318</c:v>
                </c:pt>
                <c:pt idx="300">
                  <c:v>229</c:v>
                </c:pt>
                <c:pt idx="301">
                  <c:v>206</c:v>
                </c:pt>
                <c:pt idx="302">
                  <c:v>216</c:v>
                </c:pt>
                <c:pt idx="303">
                  <c:v>106</c:v>
                </c:pt>
                <c:pt idx="304">
                  <c:v>357</c:v>
                </c:pt>
                <c:pt idx="305">
                  <c:v>220</c:v>
                </c:pt>
                <c:pt idx="306">
                  <c:v>221</c:v>
                </c:pt>
                <c:pt idx="307">
                  <c:v>182</c:v>
                </c:pt>
                <c:pt idx="308">
                  <c:v>184</c:v>
                </c:pt>
                <c:pt idx="309">
                  <c:v>123</c:v>
                </c:pt>
                <c:pt idx="310">
                  <c:v>81</c:v>
                </c:pt>
                <c:pt idx="311">
                  <c:v>41</c:v>
                </c:pt>
                <c:pt idx="312">
                  <c:v>123</c:v>
                </c:pt>
                <c:pt idx="313">
                  <c:v>78</c:v>
                </c:pt>
                <c:pt idx="314">
                  <c:v>23</c:v>
                </c:pt>
                <c:pt idx="315">
                  <c:v>54</c:v>
                </c:pt>
                <c:pt idx="316">
                  <c:v>141</c:v>
                </c:pt>
                <c:pt idx="317">
                  <c:v>189</c:v>
                </c:pt>
                <c:pt idx="318">
                  <c:v>115</c:v>
                </c:pt>
                <c:pt idx="319">
                  <c:v>213</c:v>
                </c:pt>
                <c:pt idx="320">
                  <c:v>223</c:v>
                </c:pt>
                <c:pt idx="321">
                  <c:v>275</c:v>
                </c:pt>
                <c:pt idx="322">
                  <c:v>197</c:v>
                </c:pt>
                <c:pt idx="323">
                  <c:v>163</c:v>
                </c:pt>
                <c:pt idx="324">
                  <c:v>178</c:v>
                </c:pt>
                <c:pt idx="325">
                  <c:v>49</c:v>
                </c:pt>
                <c:pt idx="326">
                  <c:v>142</c:v>
                </c:pt>
                <c:pt idx="327">
                  <c:v>312</c:v>
                </c:pt>
                <c:pt idx="328">
                  <c:v>162</c:v>
                </c:pt>
                <c:pt idx="329">
                  <c:v>134</c:v>
                </c:pt>
                <c:pt idx="330">
                  <c:v>146</c:v>
                </c:pt>
                <c:pt idx="331">
                  <c:v>107</c:v>
                </c:pt>
                <c:pt idx="332">
                  <c:v>125</c:v>
                </c:pt>
                <c:pt idx="333">
                  <c:v>223</c:v>
                </c:pt>
                <c:pt idx="334">
                  <c:v>368</c:v>
                </c:pt>
                <c:pt idx="335">
                  <c:v>73</c:v>
                </c:pt>
                <c:pt idx="336">
                  <c:v>86</c:v>
                </c:pt>
                <c:pt idx="337">
                  <c:v>125</c:v>
                </c:pt>
                <c:pt idx="338">
                  <c:v>191</c:v>
                </c:pt>
                <c:pt idx="339">
                  <c:v>38</c:v>
                </c:pt>
                <c:pt idx="340">
                  <c:v>85</c:v>
                </c:pt>
                <c:pt idx="341">
                  <c:v>253</c:v>
                </c:pt>
                <c:pt idx="342">
                  <c:v>103</c:v>
                </c:pt>
                <c:pt idx="343">
                  <c:v>236</c:v>
                </c:pt>
                <c:pt idx="344">
                  <c:v>143</c:v>
                </c:pt>
                <c:pt idx="345">
                  <c:v>58</c:v>
                </c:pt>
                <c:pt idx="346">
                  <c:v>34</c:v>
                </c:pt>
                <c:pt idx="347">
                  <c:v>80</c:v>
                </c:pt>
                <c:pt idx="348">
                  <c:v>63</c:v>
                </c:pt>
                <c:pt idx="349">
                  <c:v>8</c:v>
                </c:pt>
                <c:pt idx="350">
                  <c:v>25</c:v>
                </c:pt>
                <c:pt idx="351">
                  <c:v>35</c:v>
                </c:pt>
                <c:pt idx="352">
                  <c:v>36</c:v>
                </c:pt>
                <c:pt idx="353">
                  <c:v>74</c:v>
                </c:pt>
                <c:pt idx="354">
                  <c:v>208</c:v>
                </c:pt>
                <c:pt idx="355">
                  <c:v>214</c:v>
                </c:pt>
                <c:pt idx="356">
                  <c:v>205</c:v>
                </c:pt>
                <c:pt idx="357">
                  <c:v>217</c:v>
                </c:pt>
                <c:pt idx="358">
                  <c:v>204</c:v>
                </c:pt>
                <c:pt idx="359">
                  <c:v>237</c:v>
                </c:pt>
                <c:pt idx="360">
                  <c:v>231</c:v>
                </c:pt>
                <c:pt idx="361">
                  <c:v>325</c:v>
                </c:pt>
                <c:pt idx="362">
                  <c:v>426</c:v>
                </c:pt>
                <c:pt idx="363">
                  <c:v>89</c:v>
                </c:pt>
                <c:pt idx="364">
                  <c:v>17</c:v>
                </c:pt>
                <c:pt idx="365">
                  <c:v>138</c:v>
                </c:pt>
                <c:pt idx="366">
                  <c:v>230</c:v>
                </c:pt>
                <c:pt idx="367">
                  <c:v>158</c:v>
                </c:pt>
                <c:pt idx="368">
                  <c:v>328</c:v>
                </c:pt>
                <c:pt idx="369">
                  <c:v>332</c:v>
                </c:pt>
                <c:pt idx="370">
                  <c:v>236</c:v>
                </c:pt>
                <c:pt idx="371">
                  <c:v>212</c:v>
                </c:pt>
                <c:pt idx="372">
                  <c:v>196</c:v>
                </c:pt>
                <c:pt idx="373">
                  <c:v>265</c:v>
                </c:pt>
                <c:pt idx="374">
                  <c:v>226</c:v>
                </c:pt>
                <c:pt idx="375">
                  <c:v>346</c:v>
                </c:pt>
                <c:pt idx="376">
                  <c:v>275</c:v>
                </c:pt>
                <c:pt idx="377">
                  <c:v>142</c:v>
                </c:pt>
                <c:pt idx="378">
                  <c:v>183</c:v>
                </c:pt>
                <c:pt idx="379">
                  <c:v>78</c:v>
                </c:pt>
                <c:pt idx="380">
                  <c:v>152</c:v>
                </c:pt>
                <c:pt idx="381">
                  <c:v>77</c:v>
                </c:pt>
                <c:pt idx="382">
                  <c:v>236</c:v>
                </c:pt>
                <c:pt idx="383">
                  <c:v>404</c:v>
                </c:pt>
                <c:pt idx="384">
                  <c:v>160</c:v>
                </c:pt>
                <c:pt idx="385">
                  <c:v>33</c:v>
                </c:pt>
                <c:pt idx="386">
                  <c:v>95</c:v>
                </c:pt>
                <c:pt idx="387">
                  <c:v>123</c:v>
                </c:pt>
                <c:pt idx="388">
                  <c:v>151</c:v>
                </c:pt>
                <c:pt idx="389">
                  <c:v>329</c:v>
                </c:pt>
                <c:pt idx="390">
                  <c:v>217</c:v>
                </c:pt>
                <c:pt idx="391">
                  <c:v>209</c:v>
                </c:pt>
                <c:pt idx="392">
                  <c:v>196</c:v>
                </c:pt>
                <c:pt idx="393">
                  <c:v>164</c:v>
                </c:pt>
                <c:pt idx="394">
                  <c:v>156</c:v>
                </c:pt>
                <c:pt idx="395">
                  <c:v>139</c:v>
                </c:pt>
                <c:pt idx="396">
                  <c:v>219</c:v>
                </c:pt>
                <c:pt idx="397">
                  <c:v>292</c:v>
                </c:pt>
                <c:pt idx="398">
                  <c:v>253</c:v>
                </c:pt>
                <c:pt idx="399">
                  <c:v>226</c:v>
                </c:pt>
                <c:pt idx="400">
                  <c:v>189</c:v>
                </c:pt>
                <c:pt idx="401">
                  <c:v>190</c:v>
                </c:pt>
                <c:pt idx="402">
                  <c:v>173</c:v>
                </c:pt>
                <c:pt idx="403">
                  <c:v>160</c:v>
                </c:pt>
                <c:pt idx="404">
                  <c:v>433</c:v>
                </c:pt>
                <c:pt idx="405">
                  <c:v>249</c:v>
                </c:pt>
                <c:pt idx="406">
                  <c:v>66</c:v>
                </c:pt>
                <c:pt idx="407">
                  <c:v>45</c:v>
                </c:pt>
                <c:pt idx="408">
                  <c:v>96</c:v>
                </c:pt>
                <c:pt idx="409">
                  <c:v>39</c:v>
                </c:pt>
                <c:pt idx="410">
                  <c:v>20</c:v>
                </c:pt>
                <c:pt idx="411">
                  <c:v>362</c:v>
                </c:pt>
                <c:pt idx="412">
                  <c:v>265</c:v>
                </c:pt>
                <c:pt idx="413">
                  <c:v>227</c:v>
                </c:pt>
                <c:pt idx="414">
                  <c:v>211</c:v>
                </c:pt>
                <c:pt idx="415">
                  <c:v>212</c:v>
                </c:pt>
                <c:pt idx="416">
                  <c:v>141</c:v>
                </c:pt>
                <c:pt idx="417">
                  <c:v>200</c:v>
                </c:pt>
                <c:pt idx="418">
                  <c:v>455</c:v>
                </c:pt>
                <c:pt idx="419">
                  <c:v>208</c:v>
                </c:pt>
                <c:pt idx="420">
                  <c:v>205</c:v>
                </c:pt>
                <c:pt idx="421">
                  <c:v>268</c:v>
                </c:pt>
                <c:pt idx="422">
                  <c:v>225</c:v>
                </c:pt>
                <c:pt idx="423">
                  <c:v>162</c:v>
                </c:pt>
                <c:pt idx="424">
                  <c:v>284</c:v>
                </c:pt>
                <c:pt idx="425">
                  <c:v>196</c:v>
                </c:pt>
                <c:pt idx="426">
                  <c:v>152</c:v>
                </c:pt>
                <c:pt idx="427">
                  <c:v>130</c:v>
                </c:pt>
                <c:pt idx="428">
                  <c:v>122</c:v>
                </c:pt>
                <c:pt idx="429">
                  <c:v>275</c:v>
                </c:pt>
                <c:pt idx="430">
                  <c:v>219</c:v>
                </c:pt>
                <c:pt idx="431">
                  <c:v>298</c:v>
                </c:pt>
                <c:pt idx="432">
                  <c:v>302</c:v>
                </c:pt>
                <c:pt idx="433">
                  <c:v>125</c:v>
                </c:pt>
                <c:pt idx="434">
                  <c:v>162</c:v>
                </c:pt>
                <c:pt idx="435">
                  <c:v>129</c:v>
                </c:pt>
                <c:pt idx="436">
                  <c:v>245</c:v>
                </c:pt>
                <c:pt idx="437">
                  <c:v>254</c:v>
                </c:pt>
                <c:pt idx="438">
                  <c:v>349</c:v>
                </c:pt>
                <c:pt idx="439">
                  <c:v>324</c:v>
                </c:pt>
                <c:pt idx="440">
                  <c:v>67</c:v>
                </c:pt>
                <c:pt idx="441">
                  <c:v>146</c:v>
                </c:pt>
                <c:pt idx="442">
                  <c:v>130</c:v>
                </c:pt>
                <c:pt idx="443">
                  <c:v>82</c:v>
                </c:pt>
                <c:pt idx="444">
                  <c:v>111</c:v>
                </c:pt>
                <c:pt idx="445">
                  <c:v>288</c:v>
                </c:pt>
                <c:pt idx="446">
                  <c:v>337</c:v>
                </c:pt>
                <c:pt idx="447">
                  <c:v>200</c:v>
                </c:pt>
                <c:pt idx="448">
                  <c:v>224</c:v>
                </c:pt>
                <c:pt idx="449">
                  <c:v>218</c:v>
                </c:pt>
                <c:pt idx="450">
                  <c:v>181</c:v>
                </c:pt>
                <c:pt idx="451">
                  <c:v>172</c:v>
                </c:pt>
                <c:pt idx="452">
                  <c:v>266</c:v>
                </c:pt>
                <c:pt idx="453">
                  <c:v>338</c:v>
                </c:pt>
                <c:pt idx="454">
                  <c:v>285</c:v>
                </c:pt>
                <c:pt idx="455">
                  <c:v>190</c:v>
                </c:pt>
                <c:pt idx="456">
                  <c:v>121</c:v>
                </c:pt>
                <c:pt idx="457">
                  <c:v>150</c:v>
                </c:pt>
                <c:pt idx="458">
                  <c:v>108</c:v>
                </c:pt>
                <c:pt idx="459">
                  <c:v>53</c:v>
                </c:pt>
                <c:pt idx="460">
                  <c:v>127</c:v>
                </c:pt>
                <c:pt idx="461">
                  <c:v>234</c:v>
                </c:pt>
                <c:pt idx="462">
                  <c:v>219</c:v>
                </c:pt>
                <c:pt idx="463">
                  <c:v>231</c:v>
                </c:pt>
                <c:pt idx="464">
                  <c:v>207</c:v>
                </c:pt>
                <c:pt idx="465">
                  <c:v>159</c:v>
                </c:pt>
                <c:pt idx="466">
                  <c:v>229</c:v>
                </c:pt>
                <c:pt idx="467">
                  <c:v>219</c:v>
                </c:pt>
                <c:pt idx="468">
                  <c:v>217</c:v>
                </c:pt>
                <c:pt idx="469">
                  <c:v>229</c:v>
                </c:pt>
                <c:pt idx="470">
                  <c:v>190</c:v>
                </c:pt>
                <c:pt idx="471">
                  <c:v>180</c:v>
                </c:pt>
                <c:pt idx="472">
                  <c:v>42</c:v>
                </c:pt>
                <c:pt idx="473">
                  <c:v>220</c:v>
                </c:pt>
                <c:pt idx="474">
                  <c:v>195</c:v>
                </c:pt>
                <c:pt idx="475">
                  <c:v>66</c:v>
                </c:pt>
                <c:pt idx="476">
                  <c:v>133</c:v>
                </c:pt>
                <c:pt idx="477">
                  <c:v>187</c:v>
                </c:pt>
                <c:pt idx="478">
                  <c:v>126</c:v>
                </c:pt>
                <c:pt idx="479">
                  <c:v>110</c:v>
                </c:pt>
                <c:pt idx="480">
                  <c:v>213</c:v>
                </c:pt>
                <c:pt idx="481">
                  <c:v>155</c:v>
                </c:pt>
                <c:pt idx="482">
                  <c:v>195</c:v>
                </c:pt>
                <c:pt idx="483">
                  <c:v>142</c:v>
                </c:pt>
                <c:pt idx="484">
                  <c:v>169</c:v>
                </c:pt>
                <c:pt idx="485">
                  <c:v>174</c:v>
                </c:pt>
                <c:pt idx="486">
                  <c:v>116</c:v>
                </c:pt>
                <c:pt idx="487">
                  <c:v>95</c:v>
                </c:pt>
                <c:pt idx="488">
                  <c:v>173</c:v>
                </c:pt>
                <c:pt idx="489">
                  <c:v>211</c:v>
                </c:pt>
                <c:pt idx="490">
                  <c:v>147</c:v>
                </c:pt>
                <c:pt idx="491">
                  <c:v>112</c:v>
                </c:pt>
                <c:pt idx="492">
                  <c:v>190</c:v>
                </c:pt>
                <c:pt idx="493">
                  <c:v>99</c:v>
                </c:pt>
                <c:pt idx="494">
                  <c:v>143</c:v>
                </c:pt>
                <c:pt idx="495">
                  <c:v>173</c:v>
                </c:pt>
                <c:pt idx="496">
                  <c:v>172</c:v>
                </c:pt>
                <c:pt idx="497">
                  <c:v>199</c:v>
                </c:pt>
                <c:pt idx="498">
                  <c:v>172</c:v>
                </c:pt>
                <c:pt idx="499">
                  <c:v>124</c:v>
                </c:pt>
                <c:pt idx="500">
                  <c:v>106</c:v>
                </c:pt>
                <c:pt idx="501">
                  <c:v>182</c:v>
                </c:pt>
                <c:pt idx="502">
                  <c:v>224</c:v>
                </c:pt>
                <c:pt idx="503">
                  <c:v>138</c:v>
                </c:pt>
                <c:pt idx="504">
                  <c:v>155</c:v>
                </c:pt>
                <c:pt idx="505">
                  <c:v>174</c:v>
                </c:pt>
                <c:pt idx="506">
                  <c:v>162</c:v>
                </c:pt>
                <c:pt idx="507">
                  <c:v>144</c:v>
                </c:pt>
                <c:pt idx="508">
                  <c:v>185</c:v>
                </c:pt>
                <c:pt idx="509">
                  <c:v>238</c:v>
                </c:pt>
                <c:pt idx="510">
                  <c:v>175</c:v>
                </c:pt>
                <c:pt idx="511">
                  <c:v>162</c:v>
                </c:pt>
                <c:pt idx="512">
                  <c:v>160</c:v>
                </c:pt>
                <c:pt idx="513">
                  <c:v>135</c:v>
                </c:pt>
                <c:pt idx="514">
                  <c:v>145</c:v>
                </c:pt>
                <c:pt idx="515">
                  <c:v>191</c:v>
                </c:pt>
                <c:pt idx="516">
                  <c:v>165</c:v>
                </c:pt>
                <c:pt idx="517">
                  <c:v>100</c:v>
                </c:pt>
                <c:pt idx="518">
                  <c:v>83</c:v>
                </c:pt>
                <c:pt idx="519">
                  <c:v>224</c:v>
                </c:pt>
                <c:pt idx="520">
                  <c:v>213</c:v>
                </c:pt>
                <c:pt idx="521">
                  <c:v>167</c:v>
                </c:pt>
                <c:pt idx="522">
                  <c:v>233</c:v>
                </c:pt>
                <c:pt idx="523">
                  <c:v>218</c:v>
                </c:pt>
                <c:pt idx="524">
                  <c:v>117</c:v>
                </c:pt>
                <c:pt idx="525">
                  <c:v>208</c:v>
                </c:pt>
                <c:pt idx="526">
                  <c:v>131</c:v>
                </c:pt>
                <c:pt idx="527">
                  <c:v>161</c:v>
                </c:pt>
                <c:pt idx="528">
                  <c:v>148</c:v>
                </c:pt>
                <c:pt idx="529">
                  <c:v>281</c:v>
                </c:pt>
                <c:pt idx="530">
                  <c:v>278</c:v>
                </c:pt>
                <c:pt idx="531">
                  <c:v>203</c:v>
                </c:pt>
                <c:pt idx="532">
                  <c:v>123</c:v>
                </c:pt>
                <c:pt idx="533">
                  <c:v>182</c:v>
                </c:pt>
                <c:pt idx="534">
                  <c:v>124</c:v>
                </c:pt>
                <c:pt idx="535">
                  <c:v>140</c:v>
                </c:pt>
                <c:pt idx="536">
                  <c:v>225</c:v>
                </c:pt>
                <c:pt idx="537">
                  <c:v>232</c:v>
                </c:pt>
                <c:pt idx="538">
                  <c:v>157</c:v>
                </c:pt>
                <c:pt idx="539">
                  <c:v>198</c:v>
                </c:pt>
                <c:pt idx="540">
                  <c:v>132</c:v>
                </c:pt>
                <c:pt idx="541">
                  <c:v>103</c:v>
                </c:pt>
                <c:pt idx="542">
                  <c:v>50</c:v>
                </c:pt>
                <c:pt idx="543">
                  <c:v>62</c:v>
                </c:pt>
                <c:pt idx="544">
                  <c:v>1</c:v>
                </c:pt>
                <c:pt idx="545">
                  <c:v>47</c:v>
                </c:pt>
                <c:pt idx="546">
                  <c:v>31</c:v>
                </c:pt>
                <c:pt idx="547">
                  <c:v>32</c:v>
                </c:pt>
                <c:pt idx="548">
                  <c:v>34</c:v>
                </c:pt>
                <c:pt idx="549">
                  <c:v>35</c:v>
                </c:pt>
                <c:pt idx="550">
                  <c:v>49</c:v>
                </c:pt>
                <c:pt idx="551">
                  <c:v>34</c:v>
                </c:pt>
                <c:pt idx="552">
                  <c:v>35</c:v>
                </c:pt>
                <c:pt idx="553">
                  <c:v>42</c:v>
                </c:pt>
                <c:pt idx="554">
                  <c:v>116</c:v>
                </c:pt>
                <c:pt idx="555">
                  <c:v>136</c:v>
                </c:pt>
                <c:pt idx="556">
                  <c:v>140</c:v>
                </c:pt>
                <c:pt idx="557">
                  <c:v>266</c:v>
                </c:pt>
                <c:pt idx="558">
                  <c:v>111</c:v>
                </c:pt>
                <c:pt idx="560">
                  <c:v>22</c:v>
                </c:pt>
                <c:pt idx="561">
                  <c:v>72</c:v>
                </c:pt>
                <c:pt idx="562">
                  <c:v>151</c:v>
                </c:pt>
                <c:pt idx="563">
                  <c:v>92</c:v>
                </c:pt>
                <c:pt idx="564">
                  <c:v>153</c:v>
                </c:pt>
                <c:pt idx="565">
                  <c:v>217</c:v>
                </c:pt>
                <c:pt idx="566">
                  <c:v>190</c:v>
                </c:pt>
                <c:pt idx="567">
                  <c:v>166</c:v>
                </c:pt>
                <c:pt idx="568">
                  <c:v>180</c:v>
                </c:pt>
                <c:pt idx="569">
                  <c:v>205</c:v>
                </c:pt>
                <c:pt idx="570">
                  <c:v>234</c:v>
                </c:pt>
                <c:pt idx="571">
                  <c:v>292</c:v>
                </c:pt>
                <c:pt idx="572">
                  <c:v>284</c:v>
                </c:pt>
                <c:pt idx="573">
                  <c:v>172</c:v>
                </c:pt>
                <c:pt idx="574">
                  <c:v>110</c:v>
                </c:pt>
                <c:pt idx="575">
                  <c:v>53</c:v>
                </c:pt>
                <c:pt idx="576">
                  <c:v>135</c:v>
                </c:pt>
                <c:pt idx="577">
                  <c:v>152</c:v>
                </c:pt>
                <c:pt idx="578">
                  <c:v>187</c:v>
                </c:pt>
                <c:pt idx="579">
                  <c:v>163</c:v>
                </c:pt>
                <c:pt idx="580">
                  <c:v>138</c:v>
                </c:pt>
                <c:pt idx="581">
                  <c:v>201</c:v>
                </c:pt>
                <c:pt idx="582">
                  <c:v>178</c:v>
                </c:pt>
                <c:pt idx="583">
                  <c:v>194</c:v>
                </c:pt>
                <c:pt idx="584">
                  <c:v>162</c:v>
                </c:pt>
                <c:pt idx="585">
                  <c:v>276</c:v>
                </c:pt>
                <c:pt idx="586">
                  <c:v>248</c:v>
                </c:pt>
                <c:pt idx="587">
                  <c:v>236</c:v>
                </c:pt>
                <c:pt idx="588">
                  <c:v>169</c:v>
                </c:pt>
                <c:pt idx="589">
                  <c:v>206</c:v>
                </c:pt>
                <c:pt idx="590">
                  <c:v>185</c:v>
                </c:pt>
                <c:pt idx="591">
                  <c:v>139</c:v>
                </c:pt>
                <c:pt idx="592">
                  <c:v>229</c:v>
                </c:pt>
                <c:pt idx="593">
                  <c:v>291</c:v>
                </c:pt>
                <c:pt idx="594">
                  <c:v>161</c:v>
                </c:pt>
                <c:pt idx="595">
                  <c:v>160</c:v>
                </c:pt>
                <c:pt idx="596">
                  <c:v>117</c:v>
                </c:pt>
                <c:pt idx="597">
                  <c:v>163</c:v>
                </c:pt>
                <c:pt idx="598">
                  <c:v>167</c:v>
                </c:pt>
                <c:pt idx="599">
                  <c:v>234</c:v>
                </c:pt>
                <c:pt idx="600">
                  <c:v>136</c:v>
                </c:pt>
                <c:pt idx="601">
                  <c:v>164</c:v>
                </c:pt>
                <c:pt idx="602">
                  <c:v>199</c:v>
                </c:pt>
                <c:pt idx="603">
                  <c:v>102</c:v>
                </c:pt>
                <c:pt idx="604">
                  <c:v>128</c:v>
                </c:pt>
                <c:pt idx="605">
                  <c:v>105</c:v>
                </c:pt>
                <c:pt idx="606">
                  <c:v>167</c:v>
                </c:pt>
                <c:pt idx="607">
                  <c:v>196</c:v>
                </c:pt>
                <c:pt idx="608">
                  <c:v>152</c:v>
                </c:pt>
                <c:pt idx="609">
                  <c:v>165</c:v>
                </c:pt>
                <c:pt idx="610">
                  <c:v>167</c:v>
                </c:pt>
                <c:pt idx="611">
                  <c:v>117</c:v>
                </c:pt>
                <c:pt idx="612">
                  <c:v>114</c:v>
                </c:pt>
                <c:pt idx="613">
                  <c:v>190</c:v>
                </c:pt>
                <c:pt idx="614">
                  <c:v>205</c:v>
                </c:pt>
                <c:pt idx="615">
                  <c:v>128</c:v>
                </c:pt>
                <c:pt idx="616">
                  <c:v>151</c:v>
                </c:pt>
                <c:pt idx="617">
                  <c:v>135</c:v>
                </c:pt>
                <c:pt idx="618">
                  <c:v>148</c:v>
                </c:pt>
                <c:pt idx="619">
                  <c:v>157</c:v>
                </c:pt>
                <c:pt idx="620">
                  <c:v>103</c:v>
                </c:pt>
                <c:pt idx="621">
                  <c:v>195</c:v>
                </c:pt>
                <c:pt idx="622">
                  <c:v>158</c:v>
                </c:pt>
                <c:pt idx="623">
                  <c:v>134</c:v>
                </c:pt>
                <c:pt idx="624">
                  <c:v>156</c:v>
                </c:pt>
                <c:pt idx="625">
                  <c:v>104</c:v>
                </c:pt>
                <c:pt idx="626">
                  <c:v>102</c:v>
                </c:pt>
                <c:pt idx="627">
                  <c:v>153</c:v>
                </c:pt>
                <c:pt idx="628">
                  <c:v>247</c:v>
                </c:pt>
                <c:pt idx="629">
                  <c:v>96</c:v>
                </c:pt>
                <c:pt idx="630">
                  <c:v>116</c:v>
                </c:pt>
                <c:pt idx="631">
                  <c:v>104</c:v>
                </c:pt>
                <c:pt idx="632">
                  <c:v>158</c:v>
                </c:pt>
                <c:pt idx="633">
                  <c:v>90</c:v>
                </c:pt>
                <c:pt idx="634">
                  <c:v>92</c:v>
                </c:pt>
                <c:pt idx="635">
                  <c:v>99</c:v>
                </c:pt>
                <c:pt idx="636">
                  <c:v>132</c:v>
                </c:pt>
                <c:pt idx="637">
                  <c:v>136</c:v>
                </c:pt>
                <c:pt idx="638">
                  <c:v>146</c:v>
                </c:pt>
                <c:pt idx="639">
                  <c:v>146</c:v>
                </c:pt>
                <c:pt idx="640">
                  <c:v>165</c:v>
                </c:pt>
                <c:pt idx="641">
                  <c:v>238</c:v>
                </c:pt>
                <c:pt idx="642">
                  <c:v>230</c:v>
                </c:pt>
                <c:pt idx="643">
                  <c:v>108</c:v>
                </c:pt>
                <c:pt idx="644">
                  <c:v>72</c:v>
                </c:pt>
                <c:pt idx="645">
                  <c:v>95</c:v>
                </c:pt>
                <c:pt idx="646">
                  <c:v>90</c:v>
                </c:pt>
                <c:pt idx="647">
                  <c:v>122</c:v>
                </c:pt>
                <c:pt idx="648">
                  <c:v>106</c:v>
                </c:pt>
                <c:pt idx="649">
                  <c:v>149</c:v>
                </c:pt>
                <c:pt idx="650">
                  <c:v>131</c:v>
                </c:pt>
                <c:pt idx="651">
                  <c:v>160</c:v>
                </c:pt>
                <c:pt idx="652">
                  <c:v>123</c:v>
                </c:pt>
                <c:pt idx="653">
                  <c:v>145</c:v>
                </c:pt>
                <c:pt idx="654">
                  <c:v>83</c:v>
                </c:pt>
                <c:pt idx="655">
                  <c:v>147</c:v>
                </c:pt>
                <c:pt idx="656">
                  <c:v>57</c:v>
                </c:pt>
                <c:pt idx="657">
                  <c:v>37</c:v>
                </c:pt>
                <c:pt idx="658">
                  <c:v>60</c:v>
                </c:pt>
                <c:pt idx="659">
                  <c:v>91</c:v>
                </c:pt>
                <c:pt idx="660">
                  <c:v>137</c:v>
                </c:pt>
                <c:pt idx="661">
                  <c:v>145</c:v>
                </c:pt>
                <c:pt idx="662">
                  <c:v>179</c:v>
                </c:pt>
                <c:pt idx="663">
                  <c:v>207</c:v>
                </c:pt>
                <c:pt idx="664">
                  <c:v>190</c:v>
                </c:pt>
                <c:pt idx="665">
                  <c:v>132</c:v>
                </c:pt>
                <c:pt idx="666">
                  <c:v>129</c:v>
                </c:pt>
                <c:pt idx="667">
                  <c:v>182</c:v>
                </c:pt>
                <c:pt idx="668">
                  <c:v>155</c:v>
                </c:pt>
                <c:pt idx="669">
                  <c:v>164</c:v>
                </c:pt>
                <c:pt idx="670">
                  <c:v>63</c:v>
                </c:pt>
                <c:pt idx="671">
                  <c:v>42</c:v>
                </c:pt>
                <c:pt idx="672">
                  <c:v>98</c:v>
                </c:pt>
                <c:pt idx="673">
                  <c:v>125</c:v>
                </c:pt>
                <c:pt idx="674">
                  <c:v>101</c:v>
                </c:pt>
                <c:pt idx="675">
                  <c:v>64</c:v>
                </c:pt>
                <c:pt idx="676">
                  <c:v>152</c:v>
                </c:pt>
                <c:pt idx="677">
                  <c:v>266</c:v>
                </c:pt>
                <c:pt idx="678">
                  <c:v>63</c:v>
                </c:pt>
                <c:pt idx="679">
                  <c:v>94</c:v>
                </c:pt>
                <c:pt idx="680">
                  <c:v>81</c:v>
                </c:pt>
                <c:pt idx="681">
                  <c:v>135</c:v>
                </c:pt>
                <c:pt idx="682">
                  <c:v>114</c:v>
                </c:pt>
                <c:pt idx="683">
                  <c:v>66</c:v>
                </c:pt>
                <c:pt idx="684">
                  <c:v>32</c:v>
                </c:pt>
                <c:pt idx="685">
                  <c:v>133</c:v>
                </c:pt>
                <c:pt idx="686">
                  <c:v>137</c:v>
                </c:pt>
                <c:pt idx="687">
                  <c:v>129</c:v>
                </c:pt>
                <c:pt idx="707">
                  <c:v>26</c:v>
                </c:pt>
                <c:pt idx="708">
                  <c:v>85</c:v>
                </c:pt>
                <c:pt idx="709">
                  <c:v>99</c:v>
                </c:pt>
                <c:pt idx="710">
                  <c:v>109</c:v>
                </c:pt>
                <c:pt idx="711">
                  <c:v>143</c:v>
                </c:pt>
                <c:pt idx="712">
                  <c:v>53</c:v>
                </c:pt>
                <c:pt idx="713">
                  <c:v>104</c:v>
                </c:pt>
                <c:pt idx="714">
                  <c:v>124</c:v>
                </c:pt>
                <c:pt idx="715">
                  <c:v>91</c:v>
                </c:pt>
                <c:pt idx="716">
                  <c:v>53</c:v>
                </c:pt>
                <c:pt idx="717">
                  <c:v>43</c:v>
                </c:pt>
                <c:pt idx="718">
                  <c:v>88</c:v>
                </c:pt>
                <c:pt idx="719">
                  <c:v>94</c:v>
                </c:pt>
                <c:pt idx="720">
                  <c:v>140</c:v>
                </c:pt>
                <c:pt idx="721">
                  <c:v>130</c:v>
                </c:pt>
                <c:pt idx="722">
                  <c:v>138</c:v>
                </c:pt>
                <c:pt idx="723">
                  <c:v>99</c:v>
                </c:pt>
                <c:pt idx="724">
                  <c:v>59</c:v>
                </c:pt>
                <c:pt idx="725">
                  <c:v>114</c:v>
                </c:pt>
                <c:pt idx="726">
                  <c:v>50</c:v>
                </c:pt>
                <c:pt idx="727">
                  <c:v>174</c:v>
                </c:pt>
                <c:pt idx="728">
                  <c:v>140</c:v>
                </c:pt>
                <c:pt idx="729">
                  <c:v>125</c:v>
                </c:pt>
                <c:pt idx="730">
                  <c:v>126</c:v>
                </c:pt>
                <c:pt idx="731">
                  <c:v>133</c:v>
                </c:pt>
                <c:pt idx="732">
                  <c:v>172</c:v>
                </c:pt>
                <c:pt idx="733">
                  <c:v>211</c:v>
                </c:pt>
                <c:pt idx="734">
                  <c:v>97</c:v>
                </c:pt>
                <c:pt idx="735">
                  <c:v>77</c:v>
                </c:pt>
                <c:pt idx="736">
                  <c:v>25</c:v>
                </c:pt>
                <c:pt idx="737">
                  <c:v>163</c:v>
                </c:pt>
                <c:pt idx="738">
                  <c:v>62</c:v>
                </c:pt>
                <c:pt idx="739">
                  <c:v>29</c:v>
                </c:pt>
                <c:pt idx="740">
                  <c:v>109</c:v>
                </c:pt>
                <c:pt idx="741">
                  <c:v>130</c:v>
                </c:pt>
                <c:pt idx="742">
                  <c:v>108</c:v>
                </c:pt>
                <c:pt idx="743">
                  <c:v>140</c:v>
                </c:pt>
                <c:pt idx="744">
                  <c:v>130</c:v>
                </c:pt>
                <c:pt idx="745">
                  <c:v>85</c:v>
                </c:pt>
                <c:pt idx="746">
                  <c:v>194</c:v>
                </c:pt>
                <c:pt idx="747">
                  <c:v>181</c:v>
                </c:pt>
                <c:pt idx="748">
                  <c:v>127</c:v>
                </c:pt>
                <c:pt idx="749">
                  <c:v>45</c:v>
                </c:pt>
                <c:pt idx="750">
                  <c:v>121</c:v>
                </c:pt>
                <c:pt idx="751">
                  <c:v>150</c:v>
                </c:pt>
                <c:pt idx="752">
                  <c:v>111</c:v>
                </c:pt>
                <c:pt idx="753">
                  <c:v>154</c:v>
                </c:pt>
                <c:pt idx="754">
                  <c:v>212</c:v>
                </c:pt>
                <c:pt idx="755">
                  <c:v>151</c:v>
                </c:pt>
                <c:pt idx="756">
                  <c:v>134</c:v>
                </c:pt>
                <c:pt idx="757">
                  <c:v>34</c:v>
                </c:pt>
                <c:pt idx="758">
                  <c:v>139</c:v>
                </c:pt>
                <c:pt idx="759">
                  <c:v>118</c:v>
                </c:pt>
                <c:pt idx="760">
                  <c:v>125</c:v>
                </c:pt>
                <c:pt idx="761">
                  <c:v>237</c:v>
                </c:pt>
                <c:pt idx="762">
                  <c:v>140</c:v>
                </c:pt>
                <c:pt idx="763">
                  <c:v>72</c:v>
                </c:pt>
                <c:pt idx="764">
                  <c:v>152</c:v>
                </c:pt>
                <c:pt idx="765">
                  <c:v>98</c:v>
                </c:pt>
                <c:pt idx="766">
                  <c:v>89</c:v>
                </c:pt>
                <c:pt idx="767">
                  <c:v>151</c:v>
                </c:pt>
                <c:pt idx="768">
                  <c:v>178</c:v>
                </c:pt>
                <c:pt idx="769">
                  <c:v>66</c:v>
                </c:pt>
                <c:pt idx="770">
                  <c:v>114</c:v>
                </c:pt>
                <c:pt idx="771">
                  <c:v>104</c:v>
                </c:pt>
                <c:pt idx="772">
                  <c:v>88</c:v>
                </c:pt>
                <c:pt idx="773">
                  <c:v>135</c:v>
                </c:pt>
                <c:pt idx="774">
                  <c:v>188</c:v>
                </c:pt>
                <c:pt idx="775">
                  <c:v>142</c:v>
                </c:pt>
                <c:pt idx="776">
                  <c:v>116</c:v>
                </c:pt>
                <c:pt idx="777">
                  <c:v>143</c:v>
                </c:pt>
                <c:pt idx="778">
                  <c:v>113</c:v>
                </c:pt>
                <c:pt idx="779">
                  <c:v>124</c:v>
                </c:pt>
                <c:pt idx="780">
                  <c:v>112</c:v>
                </c:pt>
                <c:pt idx="781">
                  <c:v>210</c:v>
                </c:pt>
                <c:pt idx="782">
                  <c:v>172</c:v>
                </c:pt>
                <c:pt idx="783">
                  <c:v>92</c:v>
                </c:pt>
                <c:pt idx="784">
                  <c:v>127</c:v>
                </c:pt>
                <c:pt idx="785">
                  <c:v>165</c:v>
                </c:pt>
                <c:pt idx="786">
                  <c:v>139</c:v>
                </c:pt>
                <c:pt idx="787">
                  <c:v>178</c:v>
                </c:pt>
                <c:pt idx="788">
                  <c:v>260</c:v>
                </c:pt>
                <c:pt idx="789">
                  <c:v>233</c:v>
                </c:pt>
                <c:pt idx="790">
                  <c:v>136</c:v>
                </c:pt>
                <c:pt idx="791">
                  <c:v>164</c:v>
                </c:pt>
                <c:pt idx="792">
                  <c:v>148</c:v>
                </c:pt>
                <c:pt idx="793">
                  <c:v>196</c:v>
                </c:pt>
                <c:pt idx="794">
                  <c:v>118</c:v>
                </c:pt>
                <c:pt idx="795">
                  <c:v>250</c:v>
                </c:pt>
                <c:pt idx="796">
                  <c:v>244</c:v>
                </c:pt>
                <c:pt idx="797">
                  <c:v>130</c:v>
                </c:pt>
                <c:pt idx="798">
                  <c:v>146</c:v>
                </c:pt>
                <c:pt idx="799">
                  <c:v>170</c:v>
                </c:pt>
                <c:pt idx="800">
                  <c:v>119</c:v>
                </c:pt>
                <c:pt idx="801">
                  <c:v>68</c:v>
                </c:pt>
                <c:pt idx="802">
                  <c:v>154</c:v>
                </c:pt>
                <c:pt idx="803">
                  <c:v>172</c:v>
                </c:pt>
                <c:pt idx="804">
                  <c:v>120</c:v>
                </c:pt>
                <c:pt idx="805">
                  <c:v>148</c:v>
                </c:pt>
                <c:pt idx="806">
                  <c:v>116</c:v>
                </c:pt>
                <c:pt idx="807">
                  <c:v>107</c:v>
                </c:pt>
                <c:pt idx="808">
                  <c:v>116</c:v>
                </c:pt>
                <c:pt idx="809">
                  <c:v>107</c:v>
                </c:pt>
                <c:pt idx="810">
                  <c:v>153</c:v>
                </c:pt>
                <c:pt idx="811">
                  <c:v>108</c:v>
                </c:pt>
                <c:pt idx="812">
                  <c:v>101</c:v>
                </c:pt>
                <c:pt idx="813">
                  <c:v>72</c:v>
                </c:pt>
                <c:pt idx="814">
                  <c:v>110</c:v>
                </c:pt>
                <c:pt idx="815">
                  <c:v>172</c:v>
                </c:pt>
                <c:pt idx="816">
                  <c:v>260</c:v>
                </c:pt>
                <c:pt idx="817">
                  <c:v>254</c:v>
                </c:pt>
                <c:pt idx="818">
                  <c:v>151</c:v>
                </c:pt>
                <c:pt idx="819">
                  <c:v>88</c:v>
                </c:pt>
                <c:pt idx="820">
                  <c:v>123</c:v>
                </c:pt>
                <c:pt idx="821">
                  <c:v>131</c:v>
                </c:pt>
                <c:pt idx="822">
                  <c:v>100</c:v>
                </c:pt>
                <c:pt idx="823">
                  <c:v>175</c:v>
                </c:pt>
                <c:pt idx="824">
                  <c:v>135</c:v>
                </c:pt>
                <c:pt idx="825">
                  <c:v>135</c:v>
                </c:pt>
                <c:pt idx="826">
                  <c:v>133</c:v>
                </c:pt>
                <c:pt idx="827">
                  <c:v>132</c:v>
                </c:pt>
                <c:pt idx="828">
                  <c:v>100</c:v>
                </c:pt>
                <c:pt idx="829">
                  <c:v>36</c:v>
                </c:pt>
                <c:pt idx="830">
                  <c:v>117</c:v>
                </c:pt>
                <c:pt idx="831">
                  <c:v>148</c:v>
                </c:pt>
                <c:pt idx="832">
                  <c:v>79</c:v>
                </c:pt>
                <c:pt idx="833">
                  <c:v>128</c:v>
                </c:pt>
                <c:pt idx="834">
                  <c:v>135</c:v>
                </c:pt>
                <c:pt idx="835">
                  <c:v>121</c:v>
                </c:pt>
                <c:pt idx="836">
                  <c:v>128</c:v>
                </c:pt>
                <c:pt idx="837">
                  <c:v>148</c:v>
                </c:pt>
                <c:pt idx="838">
                  <c:v>146</c:v>
                </c:pt>
                <c:pt idx="839">
                  <c:v>118</c:v>
                </c:pt>
                <c:pt idx="840">
                  <c:v>125</c:v>
                </c:pt>
                <c:pt idx="841">
                  <c:v>128</c:v>
                </c:pt>
                <c:pt idx="842">
                  <c:v>89</c:v>
                </c:pt>
                <c:pt idx="843">
                  <c:v>68</c:v>
                </c:pt>
                <c:pt idx="844">
                  <c:v>97</c:v>
                </c:pt>
                <c:pt idx="845">
                  <c:v>97</c:v>
                </c:pt>
                <c:pt idx="846">
                  <c:v>101</c:v>
                </c:pt>
                <c:pt idx="847">
                  <c:v>122</c:v>
                </c:pt>
                <c:pt idx="848">
                  <c:v>83</c:v>
                </c:pt>
                <c:pt idx="849">
                  <c:v>87</c:v>
                </c:pt>
                <c:pt idx="850">
                  <c:v>93</c:v>
                </c:pt>
                <c:pt idx="851">
                  <c:v>116</c:v>
                </c:pt>
                <c:pt idx="852">
                  <c:v>132</c:v>
                </c:pt>
                <c:pt idx="853">
                  <c:v>116</c:v>
                </c:pt>
                <c:pt idx="854">
                  <c:v>60</c:v>
                </c:pt>
                <c:pt idx="855">
                  <c:v>104</c:v>
                </c:pt>
                <c:pt idx="856">
                  <c:v>89</c:v>
                </c:pt>
                <c:pt idx="857">
                  <c:v>120</c:v>
                </c:pt>
                <c:pt idx="858">
                  <c:v>142</c:v>
                </c:pt>
                <c:pt idx="859">
                  <c:v>129</c:v>
                </c:pt>
                <c:pt idx="860">
                  <c:v>106</c:v>
                </c:pt>
                <c:pt idx="861">
                  <c:v>98</c:v>
                </c:pt>
                <c:pt idx="862">
                  <c:v>105</c:v>
                </c:pt>
                <c:pt idx="863">
                  <c:v>91</c:v>
                </c:pt>
                <c:pt idx="864">
                  <c:v>112</c:v>
                </c:pt>
                <c:pt idx="865">
                  <c:v>112</c:v>
                </c:pt>
                <c:pt idx="866">
                  <c:v>153</c:v>
                </c:pt>
                <c:pt idx="867">
                  <c:v>83</c:v>
                </c:pt>
                <c:pt idx="868">
                  <c:v>112</c:v>
                </c:pt>
                <c:pt idx="869">
                  <c:v>80</c:v>
                </c:pt>
                <c:pt idx="870">
                  <c:v>85</c:v>
                </c:pt>
                <c:pt idx="871">
                  <c:v>61</c:v>
                </c:pt>
                <c:pt idx="872">
                  <c:v>124</c:v>
                </c:pt>
                <c:pt idx="873">
                  <c:v>146</c:v>
                </c:pt>
                <c:pt idx="874">
                  <c:v>91</c:v>
                </c:pt>
                <c:pt idx="875">
                  <c:v>120</c:v>
                </c:pt>
                <c:pt idx="876">
                  <c:v>101</c:v>
                </c:pt>
                <c:pt idx="877">
                  <c:v>69</c:v>
                </c:pt>
                <c:pt idx="878">
                  <c:v>72</c:v>
                </c:pt>
                <c:pt idx="879">
                  <c:v>98</c:v>
                </c:pt>
                <c:pt idx="880">
                  <c:v>128</c:v>
                </c:pt>
                <c:pt idx="881">
                  <c:v>42</c:v>
                </c:pt>
                <c:pt idx="882">
                  <c:v>80</c:v>
                </c:pt>
                <c:pt idx="883">
                  <c:v>110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AE27-4F49-A444-21E28B29CAD7}"/>
            </c:ext>
          </c:extLst>
        </c:ser>
        <c:ser>
          <c:idx val="5"/>
          <c:order val="6"/>
          <c:tx>
            <c:strRef>
              <c:f>DailyData!$J$1</c:f>
              <c:strCache>
                <c:ptCount val="1"/>
                <c:pt idx="0">
                  <c:v>Peds Out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DailyData!$A$2:$A$885</c:f>
              <c:numCache>
                <c:formatCode>[$-F800]dddd\,\ mmmm\ dd\,\ yyyy</c:formatCode>
                <c:ptCount val="884"/>
                <c:pt idx="0">
                  <c:v>43893</c:v>
                </c:pt>
                <c:pt idx="1">
                  <c:v>43894</c:v>
                </c:pt>
                <c:pt idx="2">
                  <c:v>43895</c:v>
                </c:pt>
                <c:pt idx="3">
                  <c:v>43896</c:v>
                </c:pt>
                <c:pt idx="4">
                  <c:v>43897</c:v>
                </c:pt>
                <c:pt idx="5">
                  <c:v>43898</c:v>
                </c:pt>
                <c:pt idx="6">
                  <c:v>43899</c:v>
                </c:pt>
                <c:pt idx="7">
                  <c:v>43900</c:v>
                </c:pt>
                <c:pt idx="8">
                  <c:v>43901</c:v>
                </c:pt>
                <c:pt idx="9">
                  <c:v>43902</c:v>
                </c:pt>
                <c:pt idx="10">
                  <c:v>43903</c:v>
                </c:pt>
                <c:pt idx="11">
                  <c:v>43904</c:v>
                </c:pt>
                <c:pt idx="12">
                  <c:v>43905</c:v>
                </c:pt>
                <c:pt idx="13">
                  <c:v>43906</c:v>
                </c:pt>
                <c:pt idx="14">
                  <c:v>43907</c:v>
                </c:pt>
                <c:pt idx="15">
                  <c:v>43908</c:v>
                </c:pt>
                <c:pt idx="16">
                  <c:v>43909</c:v>
                </c:pt>
                <c:pt idx="17">
                  <c:v>43910</c:v>
                </c:pt>
                <c:pt idx="18">
                  <c:v>43911</c:v>
                </c:pt>
                <c:pt idx="19">
                  <c:v>43912</c:v>
                </c:pt>
                <c:pt idx="20">
                  <c:v>43913</c:v>
                </c:pt>
                <c:pt idx="21">
                  <c:v>43914</c:v>
                </c:pt>
                <c:pt idx="22">
                  <c:v>43915</c:v>
                </c:pt>
                <c:pt idx="23">
                  <c:v>43916</c:v>
                </c:pt>
                <c:pt idx="24">
                  <c:v>43917</c:v>
                </c:pt>
                <c:pt idx="25">
                  <c:v>43918</c:v>
                </c:pt>
                <c:pt idx="26">
                  <c:v>43919</c:v>
                </c:pt>
                <c:pt idx="27">
                  <c:v>43920</c:v>
                </c:pt>
                <c:pt idx="28">
                  <c:v>43921</c:v>
                </c:pt>
                <c:pt idx="29">
                  <c:v>43922</c:v>
                </c:pt>
                <c:pt idx="30">
                  <c:v>43923</c:v>
                </c:pt>
                <c:pt idx="31">
                  <c:v>43924</c:v>
                </c:pt>
                <c:pt idx="32">
                  <c:v>43925</c:v>
                </c:pt>
                <c:pt idx="33">
                  <c:v>43926</c:v>
                </c:pt>
                <c:pt idx="34">
                  <c:v>43927</c:v>
                </c:pt>
                <c:pt idx="35">
                  <c:v>43928</c:v>
                </c:pt>
                <c:pt idx="36">
                  <c:v>43929</c:v>
                </c:pt>
                <c:pt idx="37">
                  <c:v>43930</c:v>
                </c:pt>
                <c:pt idx="38">
                  <c:v>43931</c:v>
                </c:pt>
                <c:pt idx="39">
                  <c:v>43932</c:v>
                </c:pt>
                <c:pt idx="40">
                  <c:v>43933</c:v>
                </c:pt>
                <c:pt idx="41">
                  <c:v>43934</c:v>
                </c:pt>
                <c:pt idx="42">
                  <c:v>43935</c:v>
                </c:pt>
                <c:pt idx="43">
                  <c:v>43936</c:v>
                </c:pt>
                <c:pt idx="44">
                  <c:v>43937</c:v>
                </c:pt>
                <c:pt idx="45">
                  <c:v>43938</c:v>
                </c:pt>
                <c:pt idx="46">
                  <c:v>43939</c:v>
                </c:pt>
                <c:pt idx="47">
                  <c:v>43940</c:v>
                </c:pt>
                <c:pt idx="48">
                  <c:v>43941</c:v>
                </c:pt>
                <c:pt idx="49">
                  <c:v>43942</c:v>
                </c:pt>
                <c:pt idx="50">
                  <c:v>43943</c:v>
                </c:pt>
                <c:pt idx="51">
                  <c:v>43944</c:v>
                </c:pt>
                <c:pt idx="52">
                  <c:v>43945</c:v>
                </c:pt>
                <c:pt idx="53">
                  <c:v>43946</c:v>
                </c:pt>
                <c:pt idx="54">
                  <c:v>43947</c:v>
                </c:pt>
                <c:pt idx="55">
                  <c:v>43948</c:v>
                </c:pt>
                <c:pt idx="56">
                  <c:v>43949</c:v>
                </c:pt>
                <c:pt idx="57">
                  <c:v>43950</c:v>
                </c:pt>
                <c:pt idx="58">
                  <c:v>43951</c:v>
                </c:pt>
                <c:pt idx="59">
                  <c:v>43952</c:v>
                </c:pt>
                <c:pt idx="60">
                  <c:v>43953</c:v>
                </c:pt>
                <c:pt idx="61">
                  <c:v>43954</c:v>
                </c:pt>
                <c:pt idx="62">
                  <c:v>43955</c:v>
                </c:pt>
                <c:pt idx="63">
                  <c:v>43956</c:v>
                </c:pt>
                <c:pt idx="64">
                  <c:v>43957</c:v>
                </c:pt>
                <c:pt idx="65">
                  <c:v>43958</c:v>
                </c:pt>
                <c:pt idx="66">
                  <c:v>43959</c:v>
                </c:pt>
                <c:pt idx="67">
                  <c:v>43960</c:v>
                </c:pt>
                <c:pt idx="68">
                  <c:v>43961</c:v>
                </c:pt>
                <c:pt idx="69">
                  <c:v>43962</c:v>
                </c:pt>
                <c:pt idx="70">
                  <c:v>43963</c:v>
                </c:pt>
                <c:pt idx="71">
                  <c:v>43964</c:v>
                </c:pt>
                <c:pt idx="72">
                  <c:v>43965</c:v>
                </c:pt>
                <c:pt idx="73">
                  <c:v>43966</c:v>
                </c:pt>
                <c:pt idx="74">
                  <c:v>43967</c:v>
                </c:pt>
                <c:pt idx="75">
                  <c:v>43968</c:v>
                </c:pt>
                <c:pt idx="76">
                  <c:v>43969</c:v>
                </c:pt>
                <c:pt idx="77">
                  <c:v>43970</c:v>
                </c:pt>
                <c:pt idx="78">
                  <c:v>43971</c:v>
                </c:pt>
                <c:pt idx="79">
                  <c:v>43972</c:v>
                </c:pt>
                <c:pt idx="80">
                  <c:v>43973</c:v>
                </c:pt>
                <c:pt idx="81">
                  <c:v>43974</c:v>
                </c:pt>
                <c:pt idx="82">
                  <c:v>43975</c:v>
                </c:pt>
                <c:pt idx="83">
                  <c:v>43976</c:v>
                </c:pt>
                <c:pt idx="84">
                  <c:v>43977</c:v>
                </c:pt>
                <c:pt idx="85">
                  <c:v>43978</c:v>
                </c:pt>
                <c:pt idx="86">
                  <c:v>43979</c:v>
                </c:pt>
                <c:pt idx="87">
                  <c:v>43980</c:v>
                </c:pt>
                <c:pt idx="88">
                  <c:v>43981</c:v>
                </c:pt>
                <c:pt idx="89">
                  <c:v>43982</c:v>
                </c:pt>
                <c:pt idx="90">
                  <c:v>43983</c:v>
                </c:pt>
                <c:pt idx="91">
                  <c:v>43984</c:v>
                </c:pt>
                <c:pt idx="92">
                  <c:v>43985</c:v>
                </c:pt>
                <c:pt idx="93">
                  <c:v>43986</c:v>
                </c:pt>
                <c:pt idx="94">
                  <c:v>43987</c:v>
                </c:pt>
                <c:pt idx="95">
                  <c:v>43988</c:v>
                </c:pt>
                <c:pt idx="96">
                  <c:v>43989</c:v>
                </c:pt>
                <c:pt idx="97">
                  <c:v>43990</c:v>
                </c:pt>
                <c:pt idx="98">
                  <c:v>43991</c:v>
                </c:pt>
                <c:pt idx="99">
                  <c:v>43992</c:v>
                </c:pt>
                <c:pt idx="100">
                  <c:v>43993</c:v>
                </c:pt>
                <c:pt idx="101">
                  <c:v>43994</c:v>
                </c:pt>
                <c:pt idx="102">
                  <c:v>43995</c:v>
                </c:pt>
                <c:pt idx="103">
                  <c:v>43996</c:v>
                </c:pt>
                <c:pt idx="104">
                  <c:v>43997</c:v>
                </c:pt>
                <c:pt idx="105">
                  <c:v>43998</c:v>
                </c:pt>
                <c:pt idx="106">
                  <c:v>43999</c:v>
                </c:pt>
                <c:pt idx="107">
                  <c:v>44000</c:v>
                </c:pt>
                <c:pt idx="108">
                  <c:v>44001</c:v>
                </c:pt>
                <c:pt idx="109">
                  <c:v>44002</c:v>
                </c:pt>
                <c:pt idx="110">
                  <c:v>44003</c:v>
                </c:pt>
                <c:pt idx="111">
                  <c:v>44004</c:v>
                </c:pt>
                <c:pt idx="112">
                  <c:v>44005</c:v>
                </c:pt>
                <c:pt idx="113">
                  <c:v>44006</c:v>
                </c:pt>
                <c:pt idx="114">
                  <c:v>44007</c:v>
                </c:pt>
                <c:pt idx="115">
                  <c:v>44008</c:v>
                </c:pt>
                <c:pt idx="116">
                  <c:v>44009</c:v>
                </c:pt>
                <c:pt idx="117">
                  <c:v>44010</c:v>
                </c:pt>
                <c:pt idx="118">
                  <c:v>44011</c:v>
                </c:pt>
                <c:pt idx="119">
                  <c:v>44012</c:v>
                </c:pt>
                <c:pt idx="120">
                  <c:v>44013</c:v>
                </c:pt>
                <c:pt idx="121">
                  <c:v>44014</c:v>
                </c:pt>
                <c:pt idx="122">
                  <c:v>44015</c:v>
                </c:pt>
                <c:pt idx="123">
                  <c:v>44016</c:v>
                </c:pt>
                <c:pt idx="124">
                  <c:v>44017</c:v>
                </c:pt>
                <c:pt idx="125">
                  <c:v>44018</c:v>
                </c:pt>
                <c:pt idx="126">
                  <c:v>44019</c:v>
                </c:pt>
                <c:pt idx="127">
                  <c:v>44020</c:v>
                </c:pt>
                <c:pt idx="128">
                  <c:v>44021</c:v>
                </c:pt>
                <c:pt idx="129">
                  <c:v>44022</c:v>
                </c:pt>
                <c:pt idx="130">
                  <c:v>44023</c:v>
                </c:pt>
                <c:pt idx="131">
                  <c:v>44024</c:v>
                </c:pt>
                <c:pt idx="132">
                  <c:v>44025</c:v>
                </c:pt>
                <c:pt idx="133">
                  <c:v>44026</c:v>
                </c:pt>
                <c:pt idx="134">
                  <c:v>44027</c:v>
                </c:pt>
                <c:pt idx="135">
                  <c:v>44028</c:v>
                </c:pt>
                <c:pt idx="136">
                  <c:v>44029</c:v>
                </c:pt>
                <c:pt idx="137">
                  <c:v>44030</c:v>
                </c:pt>
                <c:pt idx="138">
                  <c:v>44031</c:v>
                </c:pt>
                <c:pt idx="139">
                  <c:v>44032</c:v>
                </c:pt>
                <c:pt idx="140">
                  <c:v>44033</c:v>
                </c:pt>
                <c:pt idx="141">
                  <c:v>44034</c:v>
                </c:pt>
                <c:pt idx="142">
                  <c:v>44035</c:v>
                </c:pt>
                <c:pt idx="143">
                  <c:v>44036</c:v>
                </c:pt>
                <c:pt idx="144">
                  <c:v>44037</c:v>
                </c:pt>
                <c:pt idx="145">
                  <c:v>44038</c:v>
                </c:pt>
                <c:pt idx="146">
                  <c:v>44039</c:v>
                </c:pt>
                <c:pt idx="147">
                  <c:v>44040</c:v>
                </c:pt>
                <c:pt idx="148">
                  <c:v>44041</c:v>
                </c:pt>
                <c:pt idx="149">
                  <c:v>44042</c:v>
                </c:pt>
                <c:pt idx="150">
                  <c:v>44043</c:v>
                </c:pt>
                <c:pt idx="151">
                  <c:v>44044</c:v>
                </c:pt>
                <c:pt idx="152">
                  <c:v>44045</c:v>
                </c:pt>
                <c:pt idx="153">
                  <c:v>44046</c:v>
                </c:pt>
                <c:pt idx="154">
                  <c:v>44047</c:v>
                </c:pt>
                <c:pt idx="155">
                  <c:v>44048</c:v>
                </c:pt>
                <c:pt idx="156">
                  <c:v>44049</c:v>
                </c:pt>
                <c:pt idx="157">
                  <c:v>44050</c:v>
                </c:pt>
                <c:pt idx="158">
                  <c:v>44051</c:v>
                </c:pt>
                <c:pt idx="159">
                  <c:v>44052</c:v>
                </c:pt>
                <c:pt idx="160">
                  <c:v>44053</c:v>
                </c:pt>
                <c:pt idx="161">
                  <c:v>44054</c:v>
                </c:pt>
                <c:pt idx="162">
                  <c:v>44055</c:v>
                </c:pt>
                <c:pt idx="163">
                  <c:v>44056</c:v>
                </c:pt>
                <c:pt idx="164">
                  <c:v>44057</c:v>
                </c:pt>
                <c:pt idx="165">
                  <c:v>44058</c:v>
                </c:pt>
                <c:pt idx="166">
                  <c:v>44059</c:v>
                </c:pt>
                <c:pt idx="167">
                  <c:v>44060</c:v>
                </c:pt>
                <c:pt idx="168">
                  <c:v>44061</c:v>
                </c:pt>
                <c:pt idx="169">
                  <c:v>44062</c:v>
                </c:pt>
                <c:pt idx="170">
                  <c:v>44063</c:v>
                </c:pt>
                <c:pt idx="171">
                  <c:v>44064</c:v>
                </c:pt>
                <c:pt idx="172">
                  <c:v>44065</c:v>
                </c:pt>
                <c:pt idx="173">
                  <c:v>44066</c:v>
                </c:pt>
                <c:pt idx="174">
                  <c:v>44067</c:v>
                </c:pt>
                <c:pt idx="175">
                  <c:v>44068</c:v>
                </c:pt>
                <c:pt idx="176">
                  <c:v>44069</c:v>
                </c:pt>
                <c:pt idx="177">
                  <c:v>44070</c:v>
                </c:pt>
                <c:pt idx="178">
                  <c:v>44071</c:v>
                </c:pt>
                <c:pt idx="179">
                  <c:v>44072</c:v>
                </c:pt>
                <c:pt idx="180">
                  <c:v>44073</c:v>
                </c:pt>
                <c:pt idx="181">
                  <c:v>44074</c:v>
                </c:pt>
                <c:pt idx="182">
                  <c:v>44075</c:v>
                </c:pt>
                <c:pt idx="183">
                  <c:v>44076</c:v>
                </c:pt>
                <c:pt idx="184">
                  <c:v>44077</c:v>
                </c:pt>
                <c:pt idx="185">
                  <c:v>44078</c:v>
                </c:pt>
                <c:pt idx="186">
                  <c:v>44079</c:v>
                </c:pt>
                <c:pt idx="187">
                  <c:v>44080</c:v>
                </c:pt>
                <c:pt idx="188">
                  <c:v>44081</c:v>
                </c:pt>
                <c:pt idx="189">
                  <c:v>44082</c:v>
                </c:pt>
                <c:pt idx="190">
                  <c:v>44083</c:v>
                </c:pt>
                <c:pt idx="191">
                  <c:v>44084</c:v>
                </c:pt>
                <c:pt idx="192">
                  <c:v>44085</c:v>
                </c:pt>
                <c:pt idx="193">
                  <c:v>44086</c:v>
                </c:pt>
                <c:pt idx="194">
                  <c:v>44087</c:v>
                </c:pt>
                <c:pt idx="195">
                  <c:v>44088</c:v>
                </c:pt>
                <c:pt idx="196">
                  <c:v>44089</c:v>
                </c:pt>
                <c:pt idx="197">
                  <c:v>44090</c:v>
                </c:pt>
                <c:pt idx="198">
                  <c:v>44091</c:v>
                </c:pt>
                <c:pt idx="199">
                  <c:v>44092</c:v>
                </c:pt>
                <c:pt idx="200">
                  <c:v>44093</c:v>
                </c:pt>
                <c:pt idx="201">
                  <c:v>44094</c:v>
                </c:pt>
                <c:pt idx="202">
                  <c:v>44095</c:v>
                </c:pt>
                <c:pt idx="203">
                  <c:v>44096</c:v>
                </c:pt>
                <c:pt idx="204">
                  <c:v>44097</c:v>
                </c:pt>
                <c:pt idx="205">
                  <c:v>44098</c:v>
                </c:pt>
                <c:pt idx="206">
                  <c:v>44099</c:v>
                </c:pt>
                <c:pt idx="207">
                  <c:v>44100</c:v>
                </c:pt>
                <c:pt idx="208">
                  <c:v>44101</c:v>
                </c:pt>
                <c:pt idx="209">
                  <c:v>44102</c:v>
                </c:pt>
                <c:pt idx="210">
                  <c:v>44103</c:v>
                </c:pt>
                <c:pt idx="211">
                  <c:v>44104</c:v>
                </c:pt>
                <c:pt idx="212">
                  <c:v>44105</c:v>
                </c:pt>
                <c:pt idx="213">
                  <c:v>44106</c:v>
                </c:pt>
                <c:pt idx="214">
                  <c:v>44107</c:v>
                </c:pt>
                <c:pt idx="215">
                  <c:v>44108</c:v>
                </c:pt>
                <c:pt idx="216">
                  <c:v>44109</c:v>
                </c:pt>
                <c:pt idx="217">
                  <c:v>44110</c:v>
                </c:pt>
                <c:pt idx="218">
                  <c:v>44111</c:v>
                </c:pt>
                <c:pt idx="219">
                  <c:v>44112</c:v>
                </c:pt>
                <c:pt idx="220">
                  <c:v>44113</c:v>
                </c:pt>
                <c:pt idx="221">
                  <c:v>44114</c:v>
                </c:pt>
                <c:pt idx="222">
                  <c:v>44115</c:v>
                </c:pt>
                <c:pt idx="223">
                  <c:v>44116</c:v>
                </c:pt>
                <c:pt idx="224">
                  <c:v>44117</c:v>
                </c:pt>
                <c:pt idx="225">
                  <c:v>44118</c:v>
                </c:pt>
                <c:pt idx="226">
                  <c:v>44119</c:v>
                </c:pt>
                <c:pt idx="227">
                  <c:v>44120</c:v>
                </c:pt>
                <c:pt idx="228">
                  <c:v>44121</c:v>
                </c:pt>
                <c:pt idx="229">
                  <c:v>44122</c:v>
                </c:pt>
                <c:pt idx="230">
                  <c:v>44123</c:v>
                </c:pt>
                <c:pt idx="231">
                  <c:v>44124</c:v>
                </c:pt>
                <c:pt idx="232">
                  <c:v>44125</c:v>
                </c:pt>
                <c:pt idx="233">
                  <c:v>44126</c:v>
                </c:pt>
                <c:pt idx="234">
                  <c:v>44127</c:v>
                </c:pt>
                <c:pt idx="235">
                  <c:v>44128</c:v>
                </c:pt>
                <c:pt idx="236">
                  <c:v>44129</c:v>
                </c:pt>
                <c:pt idx="237">
                  <c:v>44130</c:v>
                </c:pt>
                <c:pt idx="238">
                  <c:v>44131</c:v>
                </c:pt>
                <c:pt idx="239">
                  <c:v>44132</c:v>
                </c:pt>
                <c:pt idx="240">
                  <c:v>44133</c:v>
                </c:pt>
                <c:pt idx="241">
                  <c:v>44134</c:v>
                </c:pt>
                <c:pt idx="242">
                  <c:v>44135</c:v>
                </c:pt>
                <c:pt idx="243">
                  <c:v>44136</c:v>
                </c:pt>
                <c:pt idx="244">
                  <c:v>44137</c:v>
                </c:pt>
                <c:pt idx="245">
                  <c:v>44138</c:v>
                </c:pt>
                <c:pt idx="246">
                  <c:v>44139</c:v>
                </c:pt>
                <c:pt idx="247">
                  <c:v>44140</c:v>
                </c:pt>
                <c:pt idx="248">
                  <c:v>44141</c:v>
                </c:pt>
                <c:pt idx="249">
                  <c:v>44142</c:v>
                </c:pt>
                <c:pt idx="250">
                  <c:v>44143</c:v>
                </c:pt>
                <c:pt idx="251">
                  <c:v>44144</c:v>
                </c:pt>
                <c:pt idx="252">
                  <c:v>44145</c:v>
                </c:pt>
                <c:pt idx="253">
                  <c:v>44146</c:v>
                </c:pt>
                <c:pt idx="254">
                  <c:v>44147</c:v>
                </c:pt>
                <c:pt idx="255">
                  <c:v>44148</c:v>
                </c:pt>
                <c:pt idx="256">
                  <c:v>44149</c:v>
                </c:pt>
                <c:pt idx="257">
                  <c:v>44150</c:v>
                </c:pt>
                <c:pt idx="258">
                  <c:v>44151</c:v>
                </c:pt>
                <c:pt idx="259">
                  <c:v>44152</c:v>
                </c:pt>
                <c:pt idx="260">
                  <c:v>44153</c:v>
                </c:pt>
                <c:pt idx="261">
                  <c:v>44154</c:v>
                </c:pt>
                <c:pt idx="262">
                  <c:v>44155</c:v>
                </c:pt>
                <c:pt idx="263">
                  <c:v>44156</c:v>
                </c:pt>
                <c:pt idx="264">
                  <c:v>44157</c:v>
                </c:pt>
                <c:pt idx="265">
                  <c:v>44158</c:v>
                </c:pt>
                <c:pt idx="266">
                  <c:v>44159</c:v>
                </c:pt>
                <c:pt idx="267">
                  <c:v>44160</c:v>
                </c:pt>
                <c:pt idx="268">
                  <c:v>44161</c:v>
                </c:pt>
                <c:pt idx="269">
                  <c:v>44162</c:v>
                </c:pt>
                <c:pt idx="270">
                  <c:v>44163</c:v>
                </c:pt>
                <c:pt idx="271">
                  <c:v>44164</c:v>
                </c:pt>
                <c:pt idx="272">
                  <c:v>44165</c:v>
                </c:pt>
                <c:pt idx="273">
                  <c:v>44166</c:v>
                </c:pt>
                <c:pt idx="274">
                  <c:v>44167</c:v>
                </c:pt>
                <c:pt idx="275">
                  <c:v>44168</c:v>
                </c:pt>
                <c:pt idx="276">
                  <c:v>44169</c:v>
                </c:pt>
                <c:pt idx="277">
                  <c:v>44170</c:v>
                </c:pt>
                <c:pt idx="278">
                  <c:v>44171</c:v>
                </c:pt>
                <c:pt idx="279">
                  <c:v>44172</c:v>
                </c:pt>
                <c:pt idx="280">
                  <c:v>44173</c:v>
                </c:pt>
                <c:pt idx="281">
                  <c:v>44174</c:v>
                </c:pt>
                <c:pt idx="282">
                  <c:v>44175</c:v>
                </c:pt>
                <c:pt idx="283">
                  <c:v>44176</c:v>
                </c:pt>
                <c:pt idx="284">
                  <c:v>44177</c:v>
                </c:pt>
                <c:pt idx="285">
                  <c:v>44178</c:v>
                </c:pt>
                <c:pt idx="286">
                  <c:v>44179</c:v>
                </c:pt>
                <c:pt idx="287">
                  <c:v>44180</c:v>
                </c:pt>
                <c:pt idx="288">
                  <c:v>44181</c:v>
                </c:pt>
                <c:pt idx="289">
                  <c:v>44182</c:v>
                </c:pt>
                <c:pt idx="290">
                  <c:v>44183</c:v>
                </c:pt>
                <c:pt idx="291">
                  <c:v>44184</c:v>
                </c:pt>
                <c:pt idx="292">
                  <c:v>44185</c:v>
                </c:pt>
                <c:pt idx="293">
                  <c:v>44186</c:v>
                </c:pt>
                <c:pt idx="294">
                  <c:v>44187</c:v>
                </c:pt>
                <c:pt idx="295">
                  <c:v>44188</c:v>
                </c:pt>
                <c:pt idx="296">
                  <c:v>44189</c:v>
                </c:pt>
                <c:pt idx="297">
                  <c:v>44190</c:v>
                </c:pt>
                <c:pt idx="298">
                  <c:v>44191</c:v>
                </c:pt>
                <c:pt idx="299">
                  <c:v>44192</c:v>
                </c:pt>
                <c:pt idx="300">
                  <c:v>44193</c:v>
                </c:pt>
                <c:pt idx="301">
                  <c:v>44194</c:v>
                </c:pt>
                <c:pt idx="302">
                  <c:v>44195</c:v>
                </c:pt>
                <c:pt idx="303">
                  <c:v>44196</c:v>
                </c:pt>
                <c:pt idx="304">
                  <c:v>44197</c:v>
                </c:pt>
                <c:pt idx="305">
                  <c:v>44198</c:v>
                </c:pt>
                <c:pt idx="306">
                  <c:v>44199</c:v>
                </c:pt>
                <c:pt idx="307">
                  <c:v>44200</c:v>
                </c:pt>
                <c:pt idx="308">
                  <c:v>44201</c:v>
                </c:pt>
                <c:pt idx="309">
                  <c:v>44202</c:v>
                </c:pt>
                <c:pt idx="310">
                  <c:v>44203</c:v>
                </c:pt>
                <c:pt idx="311">
                  <c:v>44204</c:v>
                </c:pt>
                <c:pt idx="312">
                  <c:v>44205</c:v>
                </c:pt>
                <c:pt idx="313">
                  <c:v>44206</c:v>
                </c:pt>
                <c:pt idx="314">
                  <c:v>44207</c:v>
                </c:pt>
                <c:pt idx="315">
                  <c:v>44208</c:v>
                </c:pt>
                <c:pt idx="316">
                  <c:v>44209</c:v>
                </c:pt>
                <c:pt idx="317">
                  <c:v>44210</c:v>
                </c:pt>
                <c:pt idx="318">
                  <c:v>44211</c:v>
                </c:pt>
                <c:pt idx="319">
                  <c:v>44212</c:v>
                </c:pt>
                <c:pt idx="320">
                  <c:v>44213</c:v>
                </c:pt>
                <c:pt idx="321">
                  <c:v>44214</c:v>
                </c:pt>
                <c:pt idx="322">
                  <c:v>44215</c:v>
                </c:pt>
                <c:pt idx="323">
                  <c:v>44216</c:v>
                </c:pt>
                <c:pt idx="324">
                  <c:v>44217</c:v>
                </c:pt>
                <c:pt idx="325">
                  <c:v>44218</c:v>
                </c:pt>
                <c:pt idx="326">
                  <c:v>44219</c:v>
                </c:pt>
                <c:pt idx="327">
                  <c:v>44220</c:v>
                </c:pt>
                <c:pt idx="328">
                  <c:v>44221</c:v>
                </c:pt>
                <c:pt idx="329">
                  <c:v>44222</c:v>
                </c:pt>
                <c:pt idx="330">
                  <c:v>44223</c:v>
                </c:pt>
                <c:pt idx="331">
                  <c:v>44224</c:v>
                </c:pt>
                <c:pt idx="332">
                  <c:v>44225</c:v>
                </c:pt>
                <c:pt idx="333">
                  <c:v>44226</c:v>
                </c:pt>
                <c:pt idx="334">
                  <c:v>44227</c:v>
                </c:pt>
                <c:pt idx="335">
                  <c:v>44228</c:v>
                </c:pt>
                <c:pt idx="336">
                  <c:v>44229</c:v>
                </c:pt>
                <c:pt idx="337">
                  <c:v>44230</c:v>
                </c:pt>
                <c:pt idx="338">
                  <c:v>44231</c:v>
                </c:pt>
                <c:pt idx="339">
                  <c:v>44232</c:v>
                </c:pt>
                <c:pt idx="340">
                  <c:v>44233</c:v>
                </c:pt>
                <c:pt idx="341">
                  <c:v>44234</c:v>
                </c:pt>
                <c:pt idx="342">
                  <c:v>44235</c:v>
                </c:pt>
                <c:pt idx="343">
                  <c:v>44236</c:v>
                </c:pt>
                <c:pt idx="344">
                  <c:v>44237</c:v>
                </c:pt>
                <c:pt idx="345">
                  <c:v>44238</c:v>
                </c:pt>
                <c:pt idx="346">
                  <c:v>44239</c:v>
                </c:pt>
                <c:pt idx="347">
                  <c:v>44240</c:v>
                </c:pt>
                <c:pt idx="348">
                  <c:v>44241</c:v>
                </c:pt>
                <c:pt idx="349">
                  <c:v>44242</c:v>
                </c:pt>
                <c:pt idx="350">
                  <c:v>44243</c:v>
                </c:pt>
                <c:pt idx="351">
                  <c:v>44244</c:v>
                </c:pt>
                <c:pt idx="352">
                  <c:v>44245</c:v>
                </c:pt>
                <c:pt idx="353">
                  <c:v>44246</c:v>
                </c:pt>
                <c:pt idx="354">
                  <c:v>44247</c:v>
                </c:pt>
                <c:pt idx="355">
                  <c:v>44248</c:v>
                </c:pt>
                <c:pt idx="356">
                  <c:v>44249</c:v>
                </c:pt>
                <c:pt idx="357">
                  <c:v>44250</c:v>
                </c:pt>
                <c:pt idx="358">
                  <c:v>44251</c:v>
                </c:pt>
                <c:pt idx="359">
                  <c:v>44252</c:v>
                </c:pt>
                <c:pt idx="360">
                  <c:v>44253</c:v>
                </c:pt>
                <c:pt idx="361">
                  <c:v>44254</c:v>
                </c:pt>
                <c:pt idx="362">
                  <c:v>44255</c:v>
                </c:pt>
                <c:pt idx="363">
                  <c:v>44256</c:v>
                </c:pt>
                <c:pt idx="364">
                  <c:v>44257</c:v>
                </c:pt>
                <c:pt idx="365">
                  <c:v>44258</c:v>
                </c:pt>
                <c:pt idx="366">
                  <c:v>44259</c:v>
                </c:pt>
                <c:pt idx="367">
                  <c:v>44260</c:v>
                </c:pt>
                <c:pt idx="368">
                  <c:v>44261</c:v>
                </c:pt>
                <c:pt idx="369">
                  <c:v>44262</c:v>
                </c:pt>
                <c:pt idx="370">
                  <c:v>44263</c:v>
                </c:pt>
                <c:pt idx="371">
                  <c:v>44264</c:v>
                </c:pt>
                <c:pt idx="372">
                  <c:v>44265</c:v>
                </c:pt>
                <c:pt idx="373">
                  <c:v>44266</c:v>
                </c:pt>
                <c:pt idx="374">
                  <c:v>44267</c:v>
                </c:pt>
                <c:pt idx="375">
                  <c:v>44268</c:v>
                </c:pt>
                <c:pt idx="376">
                  <c:v>44269</c:v>
                </c:pt>
                <c:pt idx="377">
                  <c:v>44270</c:v>
                </c:pt>
                <c:pt idx="378">
                  <c:v>44271</c:v>
                </c:pt>
                <c:pt idx="379">
                  <c:v>44272</c:v>
                </c:pt>
                <c:pt idx="380">
                  <c:v>44273</c:v>
                </c:pt>
                <c:pt idx="381">
                  <c:v>44274</c:v>
                </c:pt>
                <c:pt idx="382">
                  <c:v>44275</c:v>
                </c:pt>
                <c:pt idx="383">
                  <c:v>44276</c:v>
                </c:pt>
                <c:pt idx="384">
                  <c:v>44277</c:v>
                </c:pt>
                <c:pt idx="385">
                  <c:v>44278</c:v>
                </c:pt>
                <c:pt idx="386">
                  <c:v>44279</c:v>
                </c:pt>
                <c:pt idx="387">
                  <c:v>44280</c:v>
                </c:pt>
                <c:pt idx="388">
                  <c:v>44281</c:v>
                </c:pt>
                <c:pt idx="389">
                  <c:v>44282</c:v>
                </c:pt>
                <c:pt idx="390">
                  <c:v>44283</c:v>
                </c:pt>
                <c:pt idx="391">
                  <c:v>44284</c:v>
                </c:pt>
                <c:pt idx="392">
                  <c:v>44285</c:v>
                </c:pt>
                <c:pt idx="393">
                  <c:v>44286</c:v>
                </c:pt>
                <c:pt idx="394">
                  <c:v>44287</c:v>
                </c:pt>
                <c:pt idx="395">
                  <c:v>44288</c:v>
                </c:pt>
                <c:pt idx="396">
                  <c:v>44289</c:v>
                </c:pt>
                <c:pt idx="397">
                  <c:v>44290</c:v>
                </c:pt>
                <c:pt idx="398">
                  <c:v>44291</c:v>
                </c:pt>
                <c:pt idx="399">
                  <c:v>44292</c:v>
                </c:pt>
                <c:pt idx="400">
                  <c:v>44293</c:v>
                </c:pt>
                <c:pt idx="401">
                  <c:v>44294</c:v>
                </c:pt>
                <c:pt idx="402">
                  <c:v>44295</c:v>
                </c:pt>
                <c:pt idx="403">
                  <c:v>44296</c:v>
                </c:pt>
                <c:pt idx="404">
                  <c:v>44297</c:v>
                </c:pt>
                <c:pt idx="405">
                  <c:v>44298</c:v>
                </c:pt>
                <c:pt idx="406">
                  <c:v>44299</c:v>
                </c:pt>
                <c:pt idx="407">
                  <c:v>44300</c:v>
                </c:pt>
                <c:pt idx="408">
                  <c:v>44301</c:v>
                </c:pt>
                <c:pt idx="409">
                  <c:v>44302</c:v>
                </c:pt>
                <c:pt idx="410">
                  <c:v>44303</c:v>
                </c:pt>
                <c:pt idx="411">
                  <c:v>44304</c:v>
                </c:pt>
                <c:pt idx="412">
                  <c:v>44305</c:v>
                </c:pt>
                <c:pt idx="413">
                  <c:v>44306</c:v>
                </c:pt>
                <c:pt idx="414">
                  <c:v>44307</c:v>
                </c:pt>
                <c:pt idx="415">
                  <c:v>44308</c:v>
                </c:pt>
                <c:pt idx="416">
                  <c:v>44309</c:v>
                </c:pt>
                <c:pt idx="417">
                  <c:v>44310</c:v>
                </c:pt>
                <c:pt idx="418">
                  <c:v>44311</c:v>
                </c:pt>
                <c:pt idx="419">
                  <c:v>44312</c:v>
                </c:pt>
                <c:pt idx="420">
                  <c:v>44313</c:v>
                </c:pt>
                <c:pt idx="421">
                  <c:v>44314</c:v>
                </c:pt>
                <c:pt idx="422">
                  <c:v>44315</c:v>
                </c:pt>
                <c:pt idx="423">
                  <c:v>44316</c:v>
                </c:pt>
                <c:pt idx="424">
                  <c:v>44317</c:v>
                </c:pt>
                <c:pt idx="425">
                  <c:v>44318</c:v>
                </c:pt>
                <c:pt idx="426">
                  <c:v>44319</c:v>
                </c:pt>
                <c:pt idx="427">
                  <c:v>44320</c:v>
                </c:pt>
                <c:pt idx="428">
                  <c:v>44321</c:v>
                </c:pt>
                <c:pt idx="429">
                  <c:v>44322</c:v>
                </c:pt>
                <c:pt idx="430">
                  <c:v>44323</c:v>
                </c:pt>
                <c:pt idx="431">
                  <c:v>44324</c:v>
                </c:pt>
                <c:pt idx="432">
                  <c:v>44325</c:v>
                </c:pt>
                <c:pt idx="433">
                  <c:v>44326</c:v>
                </c:pt>
                <c:pt idx="434">
                  <c:v>44327</c:v>
                </c:pt>
                <c:pt idx="435">
                  <c:v>44328</c:v>
                </c:pt>
                <c:pt idx="436">
                  <c:v>44329</c:v>
                </c:pt>
                <c:pt idx="437">
                  <c:v>44330</c:v>
                </c:pt>
                <c:pt idx="438">
                  <c:v>44331</c:v>
                </c:pt>
                <c:pt idx="439">
                  <c:v>44332</c:v>
                </c:pt>
                <c:pt idx="440">
                  <c:v>44333</c:v>
                </c:pt>
                <c:pt idx="441">
                  <c:v>44334</c:v>
                </c:pt>
                <c:pt idx="442">
                  <c:v>44335</c:v>
                </c:pt>
                <c:pt idx="443">
                  <c:v>44336</c:v>
                </c:pt>
                <c:pt idx="444">
                  <c:v>44337</c:v>
                </c:pt>
                <c:pt idx="445">
                  <c:v>44338</c:v>
                </c:pt>
                <c:pt idx="446">
                  <c:v>44339</c:v>
                </c:pt>
                <c:pt idx="447">
                  <c:v>44340</c:v>
                </c:pt>
                <c:pt idx="448">
                  <c:v>44341</c:v>
                </c:pt>
                <c:pt idx="449">
                  <c:v>44342</c:v>
                </c:pt>
                <c:pt idx="450">
                  <c:v>44343</c:v>
                </c:pt>
                <c:pt idx="451">
                  <c:v>44344</c:v>
                </c:pt>
                <c:pt idx="452">
                  <c:v>44345</c:v>
                </c:pt>
                <c:pt idx="453">
                  <c:v>44346</c:v>
                </c:pt>
                <c:pt idx="454">
                  <c:v>44347</c:v>
                </c:pt>
                <c:pt idx="455">
                  <c:v>44348</c:v>
                </c:pt>
                <c:pt idx="456">
                  <c:v>44349</c:v>
                </c:pt>
                <c:pt idx="457">
                  <c:v>44350</c:v>
                </c:pt>
                <c:pt idx="458">
                  <c:v>44351</c:v>
                </c:pt>
                <c:pt idx="459">
                  <c:v>44352</c:v>
                </c:pt>
                <c:pt idx="460">
                  <c:v>44353</c:v>
                </c:pt>
                <c:pt idx="461">
                  <c:v>44354</c:v>
                </c:pt>
                <c:pt idx="462">
                  <c:v>44355</c:v>
                </c:pt>
                <c:pt idx="463">
                  <c:v>44356</c:v>
                </c:pt>
                <c:pt idx="464">
                  <c:v>44357</c:v>
                </c:pt>
                <c:pt idx="465">
                  <c:v>44358</c:v>
                </c:pt>
                <c:pt idx="466">
                  <c:v>44359</c:v>
                </c:pt>
                <c:pt idx="467">
                  <c:v>44360</c:v>
                </c:pt>
                <c:pt idx="468">
                  <c:v>44361</c:v>
                </c:pt>
                <c:pt idx="469">
                  <c:v>44362</c:v>
                </c:pt>
                <c:pt idx="470">
                  <c:v>44363</c:v>
                </c:pt>
                <c:pt idx="471">
                  <c:v>44364</c:v>
                </c:pt>
                <c:pt idx="472">
                  <c:v>44365</c:v>
                </c:pt>
                <c:pt idx="473">
                  <c:v>44366</c:v>
                </c:pt>
                <c:pt idx="474">
                  <c:v>44367</c:v>
                </c:pt>
                <c:pt idx="475">
                  <c:v>44368</c:v>
                </c:pt>
                <c:pt idx="476">
                  <c:v>44369</c:v>
                </c:pt>
                <c:pt idx="477">
                  <c:v>44370</c:v>
                </c:pt>
                <c:pt idx="478">
                  <c:v>44371</c:v>
                </c:pt>
                <c:pt idx="479">
                  <c:v>44372</c:v>
                </c:pt>
                <c:pt idx="480">
                  <c:v>44373</c:v>
                </c:pt>
                <c:pt idx="481">
                  <c:v>44374</c:v>
                </c:pt>
                <c:pt idx="482">
                  <c:v>44375</c:v>
                </c:pt>
                <c:pt idx="483">
                  <c:v>44376</c:v>
                </c:pt>
                <c:pt idx="484">
                  <c:v>44377</c:v>
                </c:pt>
                <c:pt idx="485">
                  <c:v>44378</c:v>
                </c:pt>
                <c:pt idx="486">
                  <c:v>44379</c:v>
                </c:pt>
                <c:pt idx="487">
                  <c:v>44380</c:v>
                </c:pt>
                <c:pt idx="488">
                  <c:v>44381</c:v>
                </c:pt>
                <c:pt idx="489">
                  <c:v>44382</c:v>
                </c:pt>
                <c:pt idx="490">
                  <c:v>44383</c:v>
                </c:pt>
                <c:pt idx="491">
                  <c:v>44384</c:v>
                </c:pt>
                <c:pt idx="492">
                  <c:v>44385</c:v>
                </c:pt>
                <c:pt idx="493">
                  <c:v>44386</c:v>
                </c:pt>
                <c:pt idx="494">
                  <c:v>44387</c:v>
                </c:pt>
                <c:pt idx="495">
                  <c:v>44388</c:v>
                </c:pt>
                <c:pt idx="496">
                  <c:v>44389</c:v>
                </c:pt>
                <c:pt idx="497">
                  <c:v>44390</c:v>
                </c:pt>
                <c:pt idx="498">
                  <c:v>44391</c:v>
                </c:pt>
                <c:pt idx="499">
                  <c:v>44392</c:v>
                </c:pt>
                <c:pt idx="500">
                  <c:v>44393</c:v>
                </c:pt>
                <c:pt idx="501">
                  <c:v>44394</c:v>
                </c:pt>
                <c:pt idx="502">
                  <c:v>44395</c:v>
                </c:pt>
                <c:pt idx="503">
                  <c:v>44396</c:v>
                </c:pt>
                <c:pt idx="504">
                  <c:v>44397</c:v>
                </c:pt>
                <c:pt idx="505">
                  <c:v>44398</c:v>
                </c:pt>
                <c:pt idx="506">
                  <c:v>44399</c:v>
                </c:pt>
                <c:pt idx="507">
                  <c:v>44400</c:v>
                </c:pt>
                <c:pt idx="508">
                  <c:v>44401</c:v>
                </c:pt>
                <c:pt idx="509">
                  <c:v>44402</c:v>
                </c:pt>
                <c:pt idx="510">
                  <c:v>44403</c:v>
                </c:pt>
                <c:pt idx="511">
                  <c:v>44404</c:v>
                </c:pt>
                <c:pt idx="512">
                  <c:v>44405</c:v>
                </c:pt>
                <c:pt idx="513">
                  <c:v>44406</c:v>
                </c:pt>
                <c:pt idx="514">
                  <c:v>44407</c:v>
                </c:pt>
                <c:pt idx="515">
                  <c:v>44408</c:v>
                </c:pt>
                <c:pt idx="516">
                  <c:v>44409</c:v>
                </c:pt>
                <c:pt idx="517">
                  <c:v>44410</c:v>
                </c:pt>
                <c:pt idx="518">
                  <c:v>44411</c:v>
                </c:pt>
                <c:pt idx="519">
                  <c:v>44412</c:v>
                </c:pt>
                <c:pt idx="520">
                  <c:v>44413</c:v>
                </c:pt>
                <c:pt idx="521">
                  <c:v>44414</c:v>
                </c:pt>
                <c:pt idx="522">
                  <c:v>44415</c:v>
                </c:pt>
                <c:pt idx="523">
                  <c:v>44416</c:v>
                </c:pt>
                <c:pt idx="524">
                  <c:v>44417</c:v>
                </c:pt>
                <c:pt idx="525">
                  <c:v>44418</c:v>
                </c:pt>
                <c:pt idx="526">
                  <c:v>44419</c:v>
                </c:pt>
                <c:pt idx="527">
                  <c:v>44420</c:v>
                </c:pt>
                <c:pt idx="528">
                  <c:v>44421</c:v>
                </c:pt>
                <c:pt idx="529">
                  <c:v>44422</c:v>
                </c:pt>
                <c:pt idx="530">
                  <c:v>44423</c:v>
                </c:pt>
                <c:pt idx="531">
                  <c:v>44424</c:v>
                </c:pt>
                <c:pt idx="532">
                  <c:v>44425</c:v>
                </c:pt>
                <c:pt idx="533">
                  <c:v>44426</c:v>
                </c:pt>
                <c:pt idx="534">
                  <c:v>44427</c:v>
                </c:pt>
                <c:pt idx="535">
                  <c:v>44428</c:v>
                </c:pt>
                <c:pt idx="536">
                  <c:v>44429</c:v>
                </c:pt>
                <c:pt idx="537">
                  <c:v>44430</c:v>
                </c:pt>
                <c:pt idx="538">
                  <c:v>44431</c:v>
                </c:pt>
                <c:pt idx="539">
                  <c:v>44432</c:v>
                </c:pt>
                <c:pt idx="540">
                  <c:v>44433</c:v>
                </c:pt>
                <c:pt idx="541">
                  <c:v>44434</c:v>
                </c:pt>
                <c:pt idx="542">
                  <c:v>44435</c:v>
                </c:pt>
                <c:pt idx="543">
                  <c:v>44436</c:v>
                </c:pt>
                <c:pt idx="544">
                  <c:v>44437</c:v>
                </c:pt>
                <c:pt idx="545">
                  <c:v>44438</c:v>
                </c:pt>
                <c:pt idx="546">
                  <c:v>44439</c:v>
                </c:pt>
                <c:pt idx="547">
                  <c:v>44440</c:v>
                </c:pt>
                <c:pt idx="548">
                  <c:v>44441</c:v>
                </c:pt>
                <c:pt idx="549">
                  <c:v>44442</c:v>
                </c:pt>
                <c:pt idx="550">
                  <c:v>44443</c:v>
                </c:pt>
                <c:pt idx="551">
                  <c:v>44444</c:v>
                </c:pt>
                <c:pt idx="552">
                  <c:v>44445</c:v>
                </c:pt>
                <c:pt idx="553">
                  <c:v>44446</c:v>
                </c:pt>
                <c:pt idx="554">
                  <c:v>44447</c:v>
                </c:pt>
                <c:pt idx="555">
                  <c:v>44448</c:v>
                </c:pt>
                <c:pt idx="556">
                  <c:v>44449</c:v>
                </c:pt>
                <c:pt idx="557">
                  <c:v>44450</c:v>
                </c:pt>
                <c:pt idx="558">
                  <c:v>44451</c:v>
                </c:pt>
                <c:pt idx="560">
                  <c:v>44453</c:v>
                </c:pt>
                <c:pt idx="561">
                  <c:v>44454</c:v>
                </c:pt>
                <c:pt idx="562">
                  <c:v>44455</c:v>
                </c:pt>
                <c:pt idx="563">
                  <c:v>44456</c:v>
                </c:pt>
                <c:pt idx="564">
                  <c:v>44457</c:v>
                </c:pt>
                <c:pt idx="565">
                  <c:v>44458</c:v>
                </c:pt>
                <c:pt idx="566">
                  <c:v>44459</c:v>
                </c:pt>
                <c:pt idx="567">
                  <c:v>44460</c:v>
                </c:pt>
                <c:pt idx="568">
                  <c:v>44461</c:v>
                </c:pt>
                <c:pt idx="569">
                  <c:v>44462</c:v>
                </c:pt>
                <c:pt idx="570">
                  <c:v>44463</c:v>
                </c:pt>
                <c:pt idx="571">
                  <c:v>44464</c:v>
                </c:pt>
                <c:pt idx="572">
                  <c:v>44465</c:v>
                </c:pt>
                <c:pt idx="573">
                  <c:v>44466</c:v>
                </c:pt>
                <c:pt idx="574">
                  <c:v>44467</c:v>
                </c:pt>
                <c:pt idx="575">
                  <c:v>44468</c:v>
                </c:pt>
                <c:pt idx="576">
                  <c:v>44469</c:v>
                </c:pt>
                <c:pt idx="577">
                  <c:v>44470</c:v>
                </c:pt>
                <c:pt idx="578">
                  <c:v>44471</c:v>
                </c:pt>
                <c:pt idx="579">
                  <c:v>44472</c:v>
                </c:pt>
                <c:pt idx="580">
                  <c:v>44473</c:v>
                </c:pt>
                <c:pt idx="581">
                  <c:v>44474</c:v>
                </c:pt>
                <c:pt idx="582">
                  <c:v>44475</c:v>
                </c:pt>
                <c:pt idx="583">
                  <c:v>44476</c:v>
                </c:pt>
                <c:pt idx="584">
                  <c:v>44477</c:v>
                </c:pt>
                <c:pt idx="585">
                  <c:v>44478</c:v>
                </c:pt>
                <c:pt idx="586">
                  <c:v>44479</c:v>
                </c:pt>
                <c:pt idx="587">
                  <c:v>44480</c:v>
                </c:pt>
                <c:pt idx="588">
                  <c:v>44481</c:v>
                </c:pt>
                <c:pt idx="589">
                  <c:v>44482</c:v>
                </c:pt>
                <c:pt idx="590">
                  <c:v>44483</c:v>
                </c:pt>
                <c:pt idx="591">
                  <c:v>44484</c:v>
                </c:pt>
                <c:pt idx="592">
                  <c:v>44485</c:v>
                </c:pt>
                <c:pt idx="593">
                  <c:v>44486</c:v>
                </c:pt>
                <c:pt idx="594">
                  <c:v>44487</c:v>
                </c:pt>
                <c:pt idx="595">
                  <c:v>44488</c:v>
                </c:pt>
                <c:pt idx="596">
                  <c:v>44489</c:v>
                </c:pt>
                <c:pt idx="597">
                  <c:v>44490</c:v>
                </c:pt>
                <c:pt idx="598">
                  <c:v>44491</c:v>
                </c:pt>
                <c:pt idx="599">
                  <c:v>44492</c:v>
                </c:pt>
                <c:pt idx="600">
                  <c:v>44493</c:v>
                </c:pt>
                <c:pt idx="601">
                  <c:v>44494</c:v>
                </c:pt>
                <c:pt idx="602">
                  <c:v>44495</c:v>
                </c:pt>
                <c:pt idx="603">
                  <c:v>44496</c:v>
                </c:pt>
                <c:pt idx="604">
                  <c:v>44497</c:v>
                </c:pt>
                <c:pt idx="605">
                  <c:v>44498</c:v>
                </c:pt>
                <c:pt idx="606">
                  <c:v>44499</c:v>
                </c:pt>
                <c:pt idx="607">
                  <c:v>44500</c:v>
                </c:pt>
                <c:pt idx="608">
                  <c:v>44501</c:v>
                </c:pt>
                <c:pt idx="609">
                  <c:v>44502</c:v>
                </c:pt>
                <c:pt idx="610">
                  <c:v>44503</c:v>
                </c:pt>
                <c:pt idx="611">
                  <c:v>44504</c:v>
                </c:pt>
                <c:pt idx="612">
                  <c:v>44505</c:v>
                </c:pt>
                <c:pt idx="613">
                  <c:v>44506</c:v>
                </c:pt>
                <c:pt idx="614">
                  <c:v>44507</c:v>
                </c:pt>
                <c:pt idx="615">
                  <c:v>44508</c:v>
                </c:pt>
                <c:pt idx="616">
                  <c:v>44509</c:v>
                </c:pt>
                <c:pt idx="617">
                  <c:v>44510</c:v>
                </c:pt>
                <c:pt idx="618">
                  <c:v>44511</c:v>
                </c:pt>
                <c:pt idx="619">
                  <c:v>44512</c:v>
                </c:pt>
                <c:pt idx="620">
                  <c:v>44513</c:v>
                </c:pt>
                <c:pt idx="621">
                  <c:v>44514</c:v>
                </c:pt>
                <c:pt idx="622">
                  <c:v>44515</c:v>
                </c:pt>
                <c:pt idx="623">
                  <c:v>44516</c:v>
                </c:pt>
                <c:pt idx="624">
                  <c:v>44517</c:v>
                </c:pt>
                <c:pt idx="625">
                  <c:v>44518</c:v>
                </c:pt>
                <c:pt idx="626">
                  <c:v>44519</c:v>
                </c:pt>
                <c:pt idx="627">
                  <c:v>44520</c:v>
                </c:pt>
                <c:pt idx="628">
                  <c:v>44521</c:v>
                </c:pt>
                <c:pt idx="629">
                  <c:v>44522</c:v>
                </c:pt>
                <c:pt idx="630">
                  <c:v>44523</c:v>
                </c:pt>
                <c:pt idx="631">
                  <c:v>44524</c:v>
                </c:pt>
                <c:pt idx="632">
                  <c:v>44525</c:v>
                </c:pt>
                <c:pt idx="633">
                  <c:v>44526</c:v>
                </c:pt>
                <c:pt idx="634">
                  <c:v>44527</c:v>
                </c:pt>
                <c:pt idx="635">
                  <c:v>44528</c:v>
                </c:pt>
                <c:pt idx="636">
                  <c:v>44529</c:v>
                </c:pt>
                <c:pt idx="637">
                  <c:v>44530</c:v>
                </c:pt>
                <c:pt idx="638">
                  <c:v>44531</c:v>
                </c:pt>
                <c:pt idx="639">
                  <c:v>44532</c:v>
                </c:pt>
                <c:pt idx="640">
                  <c:v>44533</c:v>
                </c:pt>
                <c:pt idx="641">
                  <c:v>44534</c:v>
                </c:pt>
                <c:pt idx="642">
                  <c:v>44535</c:v>
                </c:pt>
                <c:pt idx="643">
                  <c:v>44536</c:v>
                </c:pt>
                <c:pt idx="644">
                  <c:v>44537</c:v>
                </c:pt>
                <c:pt idx="645">
                  <c:v>44538</c:v>
                </c:pt>
                <c:pt idx="646">
                  <c:v>44539</c:v>
                </c:pt>
                <c:pt idx="647">
                  <c:v>44540</c:v>
                </c:pt>
                <c:pt idx="648">
                  <c:v>44541</c:v>
                </c:pt>
                <c:pt idx="649">
                  <c:v>44542</c:v>
                </c:pt>
                <c:pt idx="650">
                  <c:v>44543</c:v>
                </c:pt>
                <c:pt idx="651">
                  <c:v>44544</c:v>
                </c:pt>
                <c:pt idx="652">
                  <c:v>44545</c:v>
                </c:pt>
                <c:pt idx="653">
                  <c:v>44546</c:v>
                </c:pt>
                <c:pt idx="654">
                  <c:v>44547</c:v>
                </c:pt>
                <c:pt idx="655">
                  <c:v>44548</c:v>
                </c:pt>
                <c:pt idx="656">
                  <c:v>44549</c:v>
                </c:pt>
                <c:pt idx="657">
                  <c:v>44550</c:v>
                </c:pt>
                <c:pt idx="658">
                  <c:v>44551</c:v>
                </c:pt>
                <c:pt idx="659">
                  <c:v>44552</c:v>
                </c:pt>
                <c:pt idx="660">
                  <c:v>44553</c:v>
                </c:pt>
                <c:pt idx="661">
                  <c:v>44554</c:v>
                </c:pt>
                <c:pt idx="662">
                  <c:v>44555</c:v>
                </c:pt>
                <c:pt idx="663">
                  <c:v>44556</c:v>
                </c:pt>
                <c:pt idx="664">
                  <c:v>44557</c:v>
                </c:pt>
                <c:pt idx="665">
                  <c:v>44558</c:v>
                </c:pt>
                <c:pt idx="666">
                  <c:v>44559</c:v>
                </c:pt>
                <c:pt idx="667">
                  <c:v>44560</c:v>
                </c:pt>
                <c:pt idx="668">
                  <c:v>44561</c:v>
                </c:pt>
                <c:pt idx="669">
                  <c:v>44562</c:v>
                </c:pt>
                <c:pt idx="670">
                  <c:v>44563</c:v>
                </c:pt>
                <c:pt idx="671">
                  <c:v>44564</c:v>
                </c:pt>
                <c:pt idx="672">
                  <c:v>44565</c:v>
                </c:pt>
                <c:pt idx="673">
                  <c:v>44566</c:v>
                </c:pt>
                <c:pt idx="674">
                  <c:v>44567</c:v>
                </c:pt>
                <c:pt idx="675">
                  <c:v>44568</c:v>
                </c:pt>
                <c:pt idx="676">
                  <c:v>44569</c:v>
                </c:pt>
                <c:pt idx="677">
                  <c:v>44570</c:v>
                </c:pt>
                <c:pt idx="678">
                  <c:v>44571</c:v>
                </c:pt>
                <c:pt idx="679">
                  <c:v>44572</c:v>
                </c:pt>
                <c:pt idx="680">
                  <c:v>44573</c:v>
                </c:pt>
                <c:pt idx="681">
                  <c:v>44574</c:v>
                </c:pt>
                <c:pt idx="682">
                  <c:v>44575</c:v>
                </c:pt>
                <c:pt idx="683">
                  <c:v>44576</c:v>
                </c:pt>
                <c:pt idx="684">
                  <c:v>44577</c:v>
                </c:pt>
                <c:pt idx="685">
                  <c:v>44578</c:v>
                </c:pt>
                <c:pt idx="686">
                  <c:v>44579</c:v>
                </c:pt>
                <c:pt idx="687">
                  <c:v>44580</c:v>
                </c:pt>
                <c:pt idx="688">
                  <c:v>44581</c:v>
                </c:pt>
                <c:pt idx="689">
                  <c:v>44582</c:v>
                </c:pt>
                <c:pt idx="690">
                  <c:v>44583</c:v>
                </c:pt>
                <c:pt idx="691">
                  <c:v>44584</c:v>
                </c:pt>
                <c:pt idx="692">
                  <c:v>44585</c:v>
                </c:pt>
                <c:pt idx="693">
                  <c:v>44586</c:v>
                </c:pt>
                <c:pt idx="694">
                  <c:v>44587</c:v>
                </c:pt>
                <c:pt idx="695">
                  <c:v>44588</c:v>
                </c:pt>
                <c:pt idx="696">
                  <c:v>44589</c:v>
                </c:pt>
                <c:pt idx="697">
                  <c:v>44590</c:v>
                </c:pt>
                <c:pt idx="698">
                  <c:v>44591</c:v>
                </c:pt>
                <c:pt idx="699">
                  <c:v>44592</c:v>
                </c:pt>
                <c:pt idx="700">
                  <c:v>44593</c:v>
                </c:pt>
                <c:pt idx="701">
                  <c:v>44594</c:v>
                </c:pt>
                <c:pt idx="702">
                  <c:v>44595</c:v>
                </c:pt>
                <c:pt idx="703">
                  <c:v>44596</c:v>
                </c:pt>
                <c:pt idx="704">
                  <c:v>44597</c:v>
                </c:pt>
                <c:pt idx="705">
                  <c:v>44598</c:v>
                </c:pt>
                <c:pt idx="706">
                  <c:v>44599</c:v>
                </c:pt>
                <c:pt idx="707">
                  <c:v>44600</c:v>
                </c:pt>
                <c:pt idx="708">
                  <c:v>44601</c:v>
                </c:pt>
                <c:pt idx="709">
                  <c:v>44602</c:v>
                </c:pt>
                <c:pt idx="710">
                  <c:v>44603</c:v>
                </c:pt>
                <c:pt idx="711">
                  <c:v>44604</c:v>
                </c:pt>
                <c:pt idx="712">
                  <c:v>44605</c:v>
                </c:pt>
                <c:pt idx="713">
                  <c:v>44606</c:v>
                </c:pt>
                <c:pt idx="714">
                  <c:v>44607</c:v>
                </c:pt>
                <c:pt idx="715">
                  <c:v>44608</c:v>
                </c:pt>
                <c:pt idx="716">
                  <c:v>44609</c:v>
                </c:pt>
                <c:pt idx="717">
                  <c:v>44610</c:v>
                </c:pt>
                <c:pt idx="718">
                  <c:v>44611</c:v>
                </c:pt>
                <c:pt idx="719">
                  <c:v>44612</c:v>
                </c:pt>
                <c:pt idx="720">
                  <c:v>44613</c:v>
                </c:pt>
                <c:pt idx="721">
                  <c:v>44614</c:v>
                </c:pt>
                <c:pt idx="722">
                  <c:v>44615</c:v>
                </c:pt>
                <c:pt idx="723">
                  <c:v>44616</c:v>
                </c:pt>
                <c:pt idx="724">
                  <c:v>44617</c:v>
                </c:pt>
                <c:pt idx="725">
                  <c:v>44618</c:v>
                </c:pt>
                <c:pt idx="726">
                  <c:v>44619</c:v>
                </c:pt>
                <c:pt idx="727">
                  <c:v>44620</c:v>
                </c:pt>
                <c:pt idx="728">
                  <c:v>44621</c:v>
                </c:pt>
                <c:pt idx="729">
                  <c:v>44622</c:v>
                </c:pt>
                <c:pt idx="730">
                  <c:v>44623</c:v>
                </c:pt>
                <c:pt idx="731">
                  <c:v>44624</c:v>
                </c:pt>
                <c:pt idx="732">
                  <c:v>44625</c:v>
                </c:pt>
                <c:pt idx="733">
                  <c:v>44626</c:v>
                </c:pt>
                <c:pt idx="734">
                  <c:v>44627</c:v>
                </c:pt>
                <c:pt idx="735">
                  <c:v>44628</c:v>
                </c:pt>
                <c:pt idx="736">
                  <c:v>44629</c:v>
                </c:pt>
                <c:pt idx="737">
                  <c:v>44630</c:v>
                </c:pt>
                <c:pt idx="738">
                  <c:v>44631</c:v>
                </c:pt>
                <c:pt idx="739">
                  <c:v>44632</c:v>
                </c:pt>
                <c:pt idx="740">
                  <c:v>44633</c:v>
                </c:pt>
                <c:pt idx="741">
                  <c:v>44634</c:v>
                </c:pt>
                <c:pt idx="742">
                  <c:v>44635</c:v>
                </c:pt>
                <c:pt idx="743">
                  <c:v>44636</c:v>
                </c:pt>
                <c:pt idx="744">
                  <c:v>44637</c:v>
                </c:pt>
                <c:pt idx="745">
                  <c:v>44638</c:v>
                </c:pt>
                <c:pt idx="746">
                  <c:v>44639</c:v>
                </c:pt>
                <c:pt idx="747">
                  <c:v>44640</c:v>
                </c:pt>
                <c:pt idx="748">
                  <c:v>44641</c:v>
                </c:pt>
                <c:pt idx="749">
                  <c:v>44642</c:v>
                </c:pt>
                <c:pt idx="750">
                  <c:v>44643</c:v>
                </c:pt>
                <c:pt idx="751">
                  <c:v>44644</c:v>
                </c:pt>
                <c:pt idx="752">
                  <c:v>44645</c:v>
                </c:pt>
                <c:pt idx="753">
                  <c:v>44646</c:v>
                </c:pt>
                <c:pt idx="754">
                  <c:v>44647</c:v>
                </c:pt>
                <c:pt idx="755">
                  <c:v>44648</c:v>
                </c:pt>
                <c:pt idx="756">
                  <c:v>44649</c:v>
                </c:pt>
                <c:pt idx="757">
                  <c:v>44650</c:v>
                </c:pt>
                <c:pt idx="758">
                  <c:v>44651</c:v>
                </c:pt>
                <c:pt idx="759">
                  <c:v>44652</c:v>
                </c:pt>
                <c:pt idx="760">
                  <c:v>44653</c:v>
                </c:pt>
                <c:pt idx="761">
                  <c:v>44654</c:v>
                </c:pt>
                <c:pt idx="762">
                  <c:v>44655</c:v>
                </c:pt>
                <c:pt idx="763">
                  <c:v>44656</c:v>
                </c:pt>
                <c:pt idx="764">
                  <c:v>44657</c:v>
                </c:pt>
                <c:pt idx="765">
                  <c:v>44658</c:v>
                </c:pt>
                <c:pt idx="766">
                  <c:v>44659</c:v>
                </c:pt>
                <c:pt idx="767">
                  <c:v>44660</c:v>
                </c:pt>
                <c:pt idx="768">
                  <c:v>44661</c:v>
                </c:pt>
                <c:pt idx="769">
                  <c:v>44662</c:v>
                </c:pt>
                <c:pt idx="770">
                  <c:v>44663</c:v>
                </c:pt>
                <c:pt idx="771">
                  <c:v>44664</c:v>
                </c:pt>
                <c:pt idx="772">
                  <c:v>44665</c:v>
                </c:pt>
                <c:pt idx="773">
                  <c:v>44666</c:v>
                </c:pt>
                <c:pt idx="774">
                  <c:v>44667</c:v>
                </c:pt>
                <c:pt idx="775">
                  <c:v>44668</c:v>
                </c:pt>
                <c:pt idx="776">
                  <c:v>44669</c:v>
                </c:pt>
                <c:pt idx="777">
                  <c:v>44670</c:v>
                </c:pt>
                <c:pt idx="778">
                  <c:v>44671</c:v>
                </c:pt>
                <c:pt idx="779">
                  <c:v>44672</c:v>
                </c:pt>
                <c:pt idx="780">
                  <c:v>44673</c:v>
                </c:pt>
                <c:pt idx="781">
                  <c:v>44674</c:v>
                </c:pt>
                <c:pt idx="782">
                  <c:v>44675</c:v>
                </c:pt>
                <c:pt idx="783">
                  <c:v>44676</c:v>
                </c:pt>
                <c:pt idx="784">
                  <c:v>44677</c:v>
                </c:pt>
                <c:pt idx="785">
                  <c:v>44678</c:v>
                </c:pt>
                <c:pt idx="786">
                  <c:v>44679</c:v>
                </c:pt>
                <c:pt idx="787">
                  <c:v>44680</c:v>
                </c:pt>
                <c:pt idx="788">
                  <c:v>44681</c:v>
                </c:pt>
                <c:pt idx="789">
                  <c:v>44682</c:v>
                </c:pt>
                <c:pt idx="790">
                  <c:v>44683</c:v>
                </c:pt>
                <c:pt idx="791">
                  <c:v>44684</c:v>
                </c:pt>
                <c:pt idx="792">
                  <c:v>44685</c:v>
                </c:pt>
                <c:pt idx="793">
                  <c:v>44686</c:v>
                </c:pt>
                <c:pt idx="794">
                  <c:v>44687</c:v>
                </c:pt>
                <c:pt idx="795">
                  <c:v>44688</c:v>
                </c:pt>
                <c:pt idx="796">
                  <c:v>44689</c:v>
                </c:pt>
                <c:pt idx="797">
                  <c:v>44690</c:v>
                </c:pt>
                <c:pt idx="798">
                  <c:v>44691</c:v>
                </c:pt>
                <c:pt idx="799">
                  <c:v>44692</c:v>
                </c:pt>
                <c:pt idx="800">
                  <c:v>44693</c:v>
                </c:pt>
                <c:pt idx="801">
                  <c:v>44694</c:v>
                </c:pt>
                <c:pt idx="802">
                  <c:v>44695</c:v>
                </c:pt>
                <c:pt idx="803">
                  <c:v>44696</c:v>
                </c:pt>
                <c:pt idx="804">
                  <c:v>44697</c:v>
                </c:pt>
                <c:pt idx="805">
                  <c:v>44698</c:v>
                </c:pt>
                <c:pt idx="806">
                  <c:v>44699</c:v>
                </c:pt>
                <c:pt idx="807">
                  <c:v>44700</c:v>
                </c:pt>
                <c:pt idx="808">
                  <c:v>44701</c:v>
                </c:pt>
                <c:pt idx="809">
                  <c:v>44702</c:v>
                </c:pt>
                <c:pt idx="810">
                  <c:v>44703</c:v>
                </c:pt>
                <c:pt idx="811">
                  <c:v>44704</c:v>
                </c:pt>
                <c:pt idx="812">
                  <c:v>44705</c:v>
                </c:pt>
                <c:pt idx="813">
                  <c:v>44706</c:v>
                </c:pt>
                <c:pt idx="814">
                  <c:v>44707</c:v>
                </c:pt>
                <c:pt idx="815">
                  <c:v>44708</c:v>
                </c:pt>
                <c:pt idx="816">
                  <c:v>44709</c:v>
                </c:pt>
                <c:pt idx="817">
                  <c:v>44710</c:v>
                </c:pt>
                <c:pt idx="818">
                  <c:v>44711</c:v>
                </c:pt>
                <c:pt idx="819">
                  <c:v>44712</c:v>
                </c:pt>
                <c:pt idx="820">
                  <c:v>44713</c:v>
                </c:pt>
                <c:pt idx="821">
                  <c:v>44714</c:v>
                </c:pt>
                <c:pt idx="822">
                  <c:v>44715</c:v>
                </c:pt>
                <c:pt idx="823">
                  <c:v>44716</c:v>
                </c:pt>
                <c:pt idx="824">
                  <c:v>44717</c:v>
                </c:pt>
                <c:pt idx="825">
                  <c:v>44718</c:v>
                </c:pt>
                <c:pt idx="826">
                  <c:v>44719</c:v>
                </c:pt>
                <c:pt idx="827">
                  <c:v>44720</c:v>
                </c:pt>
                <c:pt idx="828">
                  <c:v>44721</c:v>
                </c:pt>
                <c:pt idx="829">
                  <c:v>44722</c:v>
                </c:pt>
                <c:pt idx="830">
                  <c:v>44723</c:v>
                </c:pt>
                <c:pt idx="831">
                  <c:v>44724</c:v>
                </c:pt>
                <c:pt idx="832">
                  <c:v>44725</c:v>
                </c:pt>
                <c:pt idx="833">
                  <c:v>44726</c:v>
                </c:pt>
                <c:pt idx="834">
                  <c:v>44727</c:v>
                </c:pt>
                <c:pt idx="835">
                  <c:v>44728</c:v>
                </c:pt>
                <c:pt idx="836">
                  <c:v>44729</c:v>
                </c:pt>
                <c:pt idx="837">
                  <c:v>44730</c:v>
                </c:pt>
                <c:pt idx="838">
                  <c:v>44731</c:v>
                </c:pt>
                <c:pt idx="839">
                  <c:v>44732</c:v>
                </c:pt>
                <c:pt idx="840">
                  <c:v>44733</c:v>
                </c:pt>
                <c:pt idx="841">
                  <c:v>44734</c:v>
                </c:pt>
                <c:pt idx="842">
                  <c:v>44735</c:v>
                </c:pt>
                <c:pt idx="843">
                  <c:v>44736</c:v>
                </c:pt>
                <c:pt idx="844">
                  <c:v>44737</c:v>
                </c:pt>
                <c:pt idx="845">
                  <c:v>44738</c:v>
                </c:pt>
                <c:pt idx="846">
                  <c:v>44739</c:v>
                </c:pt>
                <c:pt idx="847">
                  <c:v>44740</c:v>
                </c:pt>
                <c:pt idx="848">
                  <c:v>44741</c:v>
                </c:pt>
                <c:pt idx="849">
                  <c:v>44742</c:v>
                </c:pt>
                <c:pt idx="850">
                  <c:v>44743</c:v>
                </c:pt>
                <c:pt idx="851">
                  <c:v>44744</c:v>
                </c:pt>
                <c:pt idx="852">
                  <c:v>44745</c:v>
                </c:pt>
                <c:pt idx="853">
                  <c:v>44746</c:v>
                </c:pt>
                <c:pt idx="854">
                  <c:v>44747</c:v>
                </c:pt>
                <c:pt idx="855">
                  <c:v>44748</c:v>
                </c:pt>
                <c:pt idx="856">
                  <c:v>44749</c:v>
                </c:pt>
                <c:pt idx="857">
                  <c:v>44750</c:v>
                </c:pt>
                <c:pt idx="858">
                  <c:v>44751</c:v>
                </c:pt>
                <c:pt idx="859">
                  <c:v>44752</c:v>
                </c:pt>
                <c:pt idx="860">
                  <c:v>44753</c:v>
                </c:pt>
                <c:pt idx="861">
                  <c:v>44754</c:v>
                </c:pt>
                <c:pt idx="862">
                  <c:v>44755</c:v>
                </c:pt>
                <c:pt idx="863">
                  <c:v>44756</c:v>
                </c:pt>
                <c:pt idx="864">
                  <c:v>44757</c:v>
                </c:pt>
                <c:pt idx="865">
                  <c:v>44758</c:v>
                </c:pt>
                <c:pt idx="866">
                  <c:v>44759</c:v>
                </c:pt>
                <c:pt idx="867">
                  <c:v>44760</c:v>
                </c:pt>
                <c:pt idx="868">
                  <c:v>44761</c:v>
                </c:pt>
                <c:pt idx="869">
                  <c:v>44762</c:v>
                </c:pt>
                <c:pt idx="870">
                  <c:v>44763</c:v>
                </c:pt>
                <c:pt idx="871">
                  <c:v>44764</c:v>
                </c:pt>
                <c:pt idx="872">
                  <c:v>44765</c:v>
                </c:pt>
                <c:pt idx="873">
                  <c:v>44766</c:v>
                </c:pt>
                <c:pt idx="874">
                  <c:v>44767</c:v>
                </c:pt>
                <c:pt idx="875">
                  <c:v>44768</c:v>
                </c:pt>
                <c:pt idx="876">
                  <c:v>44769</c:v>
                </c:pt>
                <c:pt idx="877">
                  <c:v>44770</c:v>
                </c:pt>
                <c:pt idx="878">
                  <c:v>44771</c:v>
                </c:pt>
                <c:pt idx="879">
                  <c:v>44772</c:v>
                </c:pt>
                <c:pt idx="880">
                  <c:v>44773</c:v>
                </c:pt>
                <c:pt idx="881">
                  <c:v>44774</c:v>
                </c:pt>
                <c:pt idx="882">
                  <c:v>44775</c:v>
                </c:pt>
                <c:pt idx="883">
                  <c:v>44776</c:v>
                </c:pt>
              </c:numCache>
            </c:numRef>
          </c:cat>
          <c:val>
            <c:numRef>
              <c:f>DailyData!$J$2:$J$885</c:f>
              <c:numCache>
                <c:formatCode>General</c:formatCode>
                <c:ptCount val="884"/>
                <c:pt idx="1">
                  <c:v>54</c:v>
                </c:pt>
                <c:pt idx="2">
                  <c:v>74</c:v>
                </c:pt>
                <c:pt idx="3">
                  <c:v>84</c:v>
                </c:pt>
                <c:pt idx="4">
                  <c:v>113</c:v>
                </c:pt>
                <c:pt idx="5">
                  <c:v>101</c:v>
                </c:pt>
                <c:pt idx="6">
                  <c:v>79</c:v>
                </c:pt>
                <c:pt idx="7">
                  <c:v>54</c:v>
                </c:pt>
                <c:pt idx="8">
                  <c:v>76</c:v>
                </c:pt>
                <c:pt idx="9">
                  <c:v>67</c:v>
                </c:pt>
                <c:pt idx="10">
                  <c:v>64</c:v>
                </c:pt>
                <c:pt idx="11">
                  <c:v>131</c:v>
                </c:pt>
                <c:pt idx="12">
                  <c:v>152</c:v>
                </c:pt>
                <c:pt idx="13">
                  <c:v>131</c:v>
                </c:pt>
                <c:pt idx="14">
                  <c:v>173</c:v>
                </c:pt>
                <c:pt idx="15">
                  <c:v>191</c:v>
                </c:pt>
                <c:pt idx="16">
                  <c:v>188</c:v>
                </c:pt>
                <c:pt idx="17">
                  <c:v>159</c:v>
                </c:pt>
                <c:pt idx="18">
                  <c:v>238</c:v>
                </c:pt>
                <c:pt idx="19">
                  <c:v>235</c:v>
                </c:pt>
                <c:pt idx="20">
                  <c:v>198</c:v>
                </c:pt>
                <c:pt idx="21">
                  <c:v>233</c:v>
                </c:pt>
                <c:pt idx="22">
                  <c:v>186</c:v>
                </c:pt>
                <c:pt idx="23">
                  <c:v>216</c:v>
                </c:pt>
                <c:pt idx="24">
                  <c:v>171</c:v>
                </c:pt>
                <c:pt idx="25">
                  <c:v>260</c:v>
                </c:pt>
                <c:pt idx="26">
                  <c:v>206</c:v>
                </c:pt>
                <c:pt idx="27">
                  <c:v>193</c:v>
                </c:pt>
                <c:pt idx="28">
                  <c:v>178</c:v>
                </c:pt>
                <c:pt idx="29">
                  <c:v>199</c:v>
                </c:pt>
                <c:pt idx="30">
                  <c:v>201</c:v>
                </c:pt>
                <c:pt idx="31">
                  <c:v>216</c:v>
                </c:pt>
                <c:pt idx="32">
                  <c:v>276</c:v>
                </c:pt>
                <c:pt idx="33">
                  <c:v>278</c:v>
                </c:pt>
                <c:pt idx="34">
                  <c:v>231</c:v>
                </c:pt>
                <c:pt idx="35">
                  <c:v>241</c:v>
                </c:pt>
                <c:pt idx="36">
                  <c:v>225</c:v>
                </c:pt>
                <c:pt idx="37">
                  <c:v>206</c:v>
                </c:pt>
                <c:pt idx="38">
                  <c:v>260</c:v>
                </c:pt>
                <c:pt idx="39">
                  <c:v>347</c:v>
                </c:pt>
                <c:pt idx="40">
                  <c:v>90</c:v>
                </c:pt>
                <c:pt idx="41">
                  <c:v>313</c:v>
                </c:pt>
                <c:pt idx="42">
                  <c:v>249</c:v>
                </c:pt>
                <c:pt idx="43">
                  <c:v>257</c:v>
                </c:pt>
                <c:pt idx="44">
                  <c:v>203</c:v>
                </c:pt>
                <c:pt idx="45">
                  <c:v>244</c:v>
                </c:pt>
                <c:pt idx="46">
                  <c:v>181</c:v>
                </c:pt>
                <c:pt idx="47">
                  <c:v>219</c:v>
                </c:pt>
                <c:pt idx="48">
                  <c:v>281</c:v>
                </c:pt>
                <c:pt idx="49">
                  <c:v>310</c:v>
                </c:pt>
                <c:pt idx="50">
                  <c:v>225</c:v>
                </c:pt>
                <c:pt idx="51">
                  <c:v>148</c:v>
                </c:pt>
                <c:pt idx="52">
                  <c:v>286</c:v>
                </c:pt>
                <c:pt idx="53">
                  <c:v>257</c:v>
                </c:pt>
                <c:pt idx="54">
                  <c:v>293</c:v>
                </c:pt>
                <c:pt idx="55">
                  <c:v>323</c:v>
                </c:pt>
                <c:pt idx="56">
                  <c:v>270</c:v>
                </c:pt>
                <c:pt idx="57">
                  <c:v>174</c:v>
                </c:pt>
                <c:pt idx="58">
                  <c:v>302</c:v>
                </c:pt>
                <c:pt idx="59">
                  <c:v>262</c:v>
                </c:pt>
                <c:pt idx="60">
                  <c:v>319</c:v>
                </c:pt>
                <c:pt idx="61">
                  <c:v>275</c:v>
                </c:pt>
                <c:pt idx="62">
                  <c:v>300</c:v>
                </c:pt>
                <c:pt idx="63">
                  <c:v>207</c:v>
                </c:pt>
                <c:pt idx="64">
                  <c:v>311</c:v>
                </c:pt>
                <c:pt idx="65">
                  <c:v>321</c:v>
                </c:pt>
                <c:pt idx="66">
                  <c:v>168</c:v>
                </c:pt>
                <c:pt idx="67">
                  <c:v>247</c:v>
                </c:pt>
                <c:pt idx="68">
                  <c:v>227</c:v>
                </c:pt>
                <c:pt idx="69">
                  <c:v>280</c:v>
                </c:pt>
                <c:pt idx="70">
                  <c:v>284</c:v>
                </c:pt>
                <c:pt idx="71">
                  <c:v>238</c:v>
                </c:pt>
                <c:pt idx="72">
                  <c:v>128</c:v>
                </c:pt>
                <c:pt idx="73">
                  <c:v>184</c:v>
                </c:pt>
                <c:pt idx="74">
                  <c:v>199</c:v>
                </c:pt>
                <c:pt idx="75">
                  <c:v>243</c:v>
                </c:pt>
                <c:pt idx="76">
                  <c:v>235</c:v>
                </c:pt>
                <c:pt idx="77">
                  <c:v>222</c:v>
                </c:pt>
                <c:pt idx="78">
                  <c:v>219</c:v>
                </c:pt>
                <c:pt idx="79">
                  <c:v>244</c:v>
                </c:pt>
                <c:pt idx="80">
                  <c:v>175</c:v>
                </c:pt>
                <c:pt idx="81">
                  <c:v>227</c:v>
                </c:pt>
                <c:pt idx="82">
                  <c:v>175</c:v>
                </c:pt>
                <c:pt idx="83">
                  <c:v>175</c:v>
                </c:pt>
                <c:pt idx="84">
                  <c:v>196</c:v>
                </c:pt>
                <c:pt idx="85">
                  <c:v>230</c:v>
                </c:pt>
                <c:pt idx="86">
                  <c:v>212</c:v>
                </c:pt>
                <c:pt idx="87">
                  <c:v>172</c:v>
                </c:pt>
                <c:pt idx="88">
                  <c:v>216</c:v>
                </c:pt>
                <c:pt idx="89">
                  <c:v>253</c:v>
                </c:pt>
                <c:pt idx="90">
                  <c:v>242</c:v>
                </c:pt>
                <c:pt idx="91">
                  <c:v>281</c:v>
                </c:pt>
                <c:pt idx="92">
                  <c:v>210</c:v>
                </c:pt>
                <c:pt idx="93">
                  <c:v>217</c:v>
                </c:pt>
                <c:pt idx="94">
                  <c:v>179</c:v>
                </c:pt>
                <c:pt idx="95">
                  <c:v>190</c:v>
                </c:pt>
                <c:pt idx="96">
                  <c:v>3</c:v>
                </c:pt>
                <c:pt idx="97">
                  <c:v>68</c:v>
                </c:pt>
                <c:pt idx="98">
                  <c:v>177</c:v>
                </c:pt>
                <c:pt idx="99">
                  <c:v>161</c:v>
                </c:pt>
                <c:pt idx="100">
                  <c:v>221</c:v>
                </c:pt>
                <c:pt idx="101">
                  <c:v>170</c:v>
                </c:pt>
                <c:pt idx="102">
                  <c:v>210</c:v>
                </c:pt>
                <c:pt idx="103">
                  <c:v>165</c:v>
                </c:pt>
                <c:pt idx="104">
                  <c:v>182</c:v>
                </c:pt>
                <c:pt idx="105">
                  <c:v>206</c:v>
                </c:pt>
                <c:pt idx="106">
                  <c:v>170</c:v>
                </c:pt>
                <c:pt idx="107">
                  <c:v>167</c:v>
                </c:pt>
                <c:pt idx="108">
                  <c:v>135</c:v>
                </c:pt>
                <c:pt idx="109">
                  <c:v>177</c:v>
                </c:pt>
                <c:pt idx="110">
                  <c:v>139</c:v>
                </c:pt>
                <c:pt idx="111">
                  <c:v>112</c:v>
                </c:pt>
                <c:pt idx="112">
                  <c:v>130</c:v>
                </c:pt>
                <c:pt idx="113">
                  <c:v>62</c:v>
                </c:pt>
                <c:pt idx="114">
                  <c:v>138</c:v>
                </c:pt>
                <c:pt idx="115">
                  <c:v>164</c:v>
                </c:pt>
                <c:pt idx="117">
                  <c:v>182</c:v>
                </c:pt>
                <c:pt idx="118">
                  <c:v>180</c:v>
                </c:pt>
                <c:pt idx="119">
                  <c:v>174</c:v>
                </c:pt>
                <c:pt idx="125">
                  <c:v>97</c:v>
                </c:pt>
                <c:pt idx="126">
                  <c:v>159</c:v>
                </c:pt>
                <c:pt idx="127">
                  <c:v>145</c:v>
                </c:pt>
                <c:pt idx="128">
                  <c:v>168</c:v>
                </c:pt>
                <c:pt idx="129">
                  <c:v>164</c:v>
                </c:pt>
                <c:pt idx="130">
                  <c:v>151</c:v>
                </c:pt>
                <c:pt idx="131">
                  <c:v>84</c:v>
                </c:pt>
                <c:pt idx="132">
                  <c:v>105</c:v>
                </c:pt>
                <c:pt idx="133">
                  <c:v>136</c:v>
                </c:pt>
                <c:pt idx="134">
                  <c:v>119</c:v>
                </c:pt>
                <c:pt idx="135">
                  <c:v>126</c:v>
                </c:pt>
                <c:pt idx="136">
                  <c:v>129</c:v>
                </c:pt>
                <c:pt idx="137">
                  <c:v>156</c:v>
                </c:pt>
                <c:pt idx="138">
                  <c:v>154</c:v>
                </c:pt>
                <c:pt idx="139">
                  <c:v>141</c:v>
                </c:pt>
                <c:pt idx="140">
                  <c:v>151</c:v>
                </c:pt>
                <c:pt idx="141">
                  <c:v>160</c:v>
                </c:pt>
                <c:pt idx="142">
                  <c:v>141</c:v>
                </c:pt>
                <c:pt idx="143">
                  <c:v>83</c:v>
                </c:pt>
                <c:pt idx="144">
                  <c:v>177</c:v>
                </c:pt>
                <c:pt idx="145">
                  <c:v>71</c:v>
                </c:pt>
                <c:pt idx="146">
                  <c:v>111</c:v>
                </c:pt>
                <c:pt idx="147">
                  <c:v>94</c:v>
                </c:pt>
                <c:pt idx="148">
                  <c:v>158</c:v>
                </c:pt>
                <c:pt idx="149">
                  <c:v>174</c:v>
                </c:pt>
                <c:pt idx="150">
                  <c:v>147</c:v>
                </c:pt>
                <c:pt idx="151">
                  <c:v>159</c:v>
                </c:pt>
                <c:pt idx="152">
                  <c:v>137</c:v>
                </c:pt>
                <c:pt idx="153">
                  <c:v>158</c:v>
                </c:pt>
                <c:pt idx="154">
                  <c:v>157</c:v>
                </c:pt>
                <c:pt idx="155">
                  <c:v>161</c:v>
                </c:pt>
                <c:pt idx="156">
                  <c:v>188</c:v>
                </c:pt>
                <c:pt idx="157">
                  <c:v>136</c:v>
                </c:pt>
                <c:pt idx="158">
                  <c:v>145</c:v>
                </c:pt>
                <c:pt idx="159">
                  <c:v>108</c:v>
                </c:pt>
                <c:pt idx="160">
                  <c:v>156</c:v>
                </c:pt>
                <c:pt idx="161">
                  <c:v>142</c:v>
                </c:pt>
                <c:pt idx="162">
                  <c:v>144</c:v>
                </c:pt>
                <c:pt idx="163">
                  <c:v>151</c:v>
                </c:pt>
                <c:pt idx="164">
                  <c:v>111</c:v>
                </c:pt>
                <c:pt idx="165">
                  <c:v>161</c:v>
                </c:pt>
                <c:pt idx="166">
                  <c:v>140</c:v>
                </c:pt>
                <c:pt idx="167">
                  <c:v>141</c:v>
                </c:pt>
                <c:pt idx="168">
                  <c:v>136</c:v>
                </c:pt>
                <c:pt idx="169">
                  <c:v>145</c:v>
                </c:pt>
                <c:pt idx="170">
                  <c:v>222</c:v>
                </c:pt>
                <c:pt idx="171">
                  <c:v>132</c:v>
                </c:pt>
                <c:pt idx="172">
                  <c:v>140</c:v>
                </c:pt>
                <c:pt idx="173">
                  <c:v>153</c:v>
                </c:pt>
                <c:pt idx="174">
                  <c:v>142</c:v>
                </c:pt>
                <c:pt idx="175">
                  <c:v>115</c:v>
                </c:pt>
                <c:pt idx="176">
                  <c:v>104</c:v>
                </c:pt>
                <c:pt idx="177">
                  <c:v>66</c:v>
                </c:pt>
                <c:pt idx="178">
                  <c:v>106</c:v>
                </c:pt>
                <c:pt idx="179">
                  <c:v>180</c:v>
                </c:pt>
                <c:pt idx="180">
                  <c:v>95</c:v>
                </c:pt>
                <c:pt idx="181">
                  <c:v>117</c:v>
                </c:pt>
                <c:pt idx="182">
                  <c:v>171</c:v>
                </c:pt>
                <c:pt idx="183">
                  <c:v>278</c:v>
                </c:pt>
                <c:pt idx="184">
                  <c:v>145</c:v>
                </c:pt>
                <c:pt idx="185">
                  <c:v>138</c:v>
                </c:pt>
                <c:pt idx="186">
                  <c:v>132</c:v>
                </c:pt>
                <c:pt idx="187">
                  <c:v>160</c:v>
                </c:pt>
                <c:pt idx="188">
                  <c:v>155</c:v>
                </c:pt>
                <c:pt idx="189">
                  <c:v>122</c:v>
                </c:pt>
                <c:pt idx="190">
                  <c:v>159</c:v>
                </c:pt>
                <c:pt idx="191">
                  <c:v>134</c:v>
                </c:pt>
                <c:pt idx="192">
                  <c:v>144</c:v>
                </c:pt>
                <c:pt idx="193">
                  <c:v>129</c:v>
                </c:pt>
                <c:pt idx="194">
                  <c:v>123</c:v>
                </c:pt>
                <c:pt idx="195">
                  <c:v>118</c:v>
                </c:pt>
                <c:pt idx="196">
                  <c:v>153</c:v>
                </c:pt>
                <c:pt idx="197">
                  <c:v>198</c:v>
                </c:pt>
                <c:pt idx="198">
                  <c:v>150</c:v>
                </c:pt>
                <c:pt idx="199">
                  <c:v>108</c:v>
                </c:pt>
                <c:pt idx="200">
                  <c:v>40</c:v>
                </c:pt>
                <c:pt idx="201">
                  <c:v>85</c:v>
                </c:pt>
                <c:pt idx="202">
                  <c:v>49</c:v>
                </c:pt>
                <c:pt idx="203">
                  <c:v>114</c:v>
                </c:pt>
                <c:pt idx="204">
                  <c:v>127</c:v>
                </c:pt>
                <c:pt idx="205">
                  <c:v>148</c:v>
                </c:pt>
                <c:pt idx="206">
                  <c:v>134</c:v>
                </c:pt>
                <c:pt idx="207">
                  <c:v>170</c:v>
                </c:pt>
                <c:pt idx="208">
                  <c:v>129</c:v>
                </c:pt>
                <c:pt idx="209">
                  <c:v>137</c:v>
                </c:pt>
                <c:pt idx="210">
                  <c:v>168</c:v>
                </c:pt>
                <c:pt idx="211">
                  <c:v>160</c:v>
                </c:pt>
                <c:pt idx="212">
                  <c:v>184</c:v>
                </c:pt>
                <c:pt idx="213">
                  <c:v>165</c:v>
                </c:pt>
                <c:pt idx="214">
                  <c:v>218</c:v>
                </c:pt>
                <c:pt idx="215">
                  <c:v>169</c:v>
                </c:pt>
                <c:pt idx="216">
                  <c:v>165</c:v>
                </c:pt>
                <c:pt idx="217">
                  <c:v>119</c:v>
                </c:pt>
                <c:pt idx="218">
                  <c:v>116</c:v>
                </c:pt>
                <c:pt idx="219">
                  <c:v>124</c:v>
                </c:pt>
                <c:pt idx="220">
                  <c:v>96</c:v>
                </c:pt>
                <c:pt idx="221">
                  <c:v>211</c:v>
                </c:pt>
                <c:pt idx="222">
                  <c:v>193</c:v>
                </c:pt>
                <c:pt idx="223">
                  <c:v>163</c:v>
                </c:pt>
                <c:pt idx="224">
                  <c:v>135</c:v>
                </c:pt>
                <c:pt idx="225">
                  <c:v>155</c:v>
                </c:pt>
                <c:pt idx="226">
                  <c:v>138</c:v>
                </c:pt>
                <c:pt idx="227">
                  <c:v>97</c:v>
                </c:pt>
                <c:pt idx="228">
                  <c:v>158</c:v>
                </c:pt>
                <c:pt idx="229">
                  <c:v>143</c:v>
                </c:pt>
                <c:pt idx="230">
                  <c:v>120</c:v>
                </c:pt>
                <c:pt idx="231">
                  <c:v>156</c:v>
                </c:pt>
                <c:pt idx="232">
                  <c:v>161</c:v>
                </c:pt>
                <c:pt idx="233">
                  <c:v>126</c:v>
                </c:pt>
                <c:pt idx="234">
                  <c:v>79</c:v>
                </c:pt>
                <c:pt idx="235">
                  <c:v>141</c:v>
                </c:pt>
                <c:pt idx="236">
                  <c:v>135</c:v>
                </c:pt>
                <c:pt idx="237">
                  <c:v>157</c:v>
                </c:pt>
                <c:pt idx="238">
                  <c:v>94</c:v>
                </c:pt>
                <c:pt idx="239">
                  <c:v>40</c:v>
                </c:pt>
                <c:pt idx="240">
                  <c:v>91</c:v>
                </c:pt>
                <c:pt idx="241">
                  <c:v>78</c:v>
                </c:pt>
                <c:pt idx="242">
                  <c:v>141</c:v>
                </c:pt>
                <c:pt idx="243">
                  <c:v>131</c:v>
                </c:pt>
                <c:pt idx="244">
                  <c:v>126</c:v>
                </c:pt>
                <c:pt idx="245">
                  <c:v>114</c:v>
                </c:pt>
                <c:pt idx="246">
                  <c:v>132</c:v>
                </c:pt>
                <c:pt idx="247">
                  <c:v>126</c:v>
                </c:pt>
                <c:pt idx="248">
                  <c:v>106</c:v>
                </c:pt>
                <c:pt idx="249">
                  <c:v>132</c:v>
                </c:pt>
                <c:pt idx="250">
                  <c:v>137</c:v>
                </c:pt>
                <c:pt idx="251">
                  <c:v>161</c:v>
                </c:pt>
                <c:pt idx="252">
                  <c:v>87</c:v>
                </c:pt>
                <c:pt idx="253">
                  <c:v>120</c:v>
                </c:pt>
                <c:pt idx="254">
                  <c:v>140</c:v>
                </c:pt>
                <c:pt idx="255">
                  <c:v>122</c:v>
                </c:pt>
                <c:pt idx="256">
                  <c:v>186</c:v>
                </c:pt>
                <c:pt idx="257">
                  <c:v>121</c:v>
                </c:pt>
                <c:pt idx="258">
                  <c:v>117</c:v>
                </c:pt>
                <c:pt idx="259">
                  <c:v>132</c:v>
                </c:pt>
                <c:pt idx="260">
                  <c:v>99</c:v>
                </c:pt>
                <c:pt idx="261">
                  <c:v>112</c:v>
                </c:pt>
                <c:pt idx="262">
                  <c:v>95</c:v>
                </c:pt>
                <c:pt idx="263">
                  <c:v>154</c:v>
                </c:pt>
                <c:pt idx="264">
                  <c:v>144</c:v>
                </c:pt>
                <c:pt idx="265">
                  <c:v>127</c:v>
                </c:pt>
                <c:pt idx="266">
                  <c:v>122</c:v>
                </c:pt>
                <c:pt idx="267">
                  <c:v>81</c:v>
                </c:pt>
                <c:pt idx="268">
                  <c:v>0</c:v>
                </c:pt>
                <c:pt idx="269">
                  <c:v>56</c:v>
                </c:pt>
                <c:pt idx="270">
                  <c:v>91</c:v>
                </c:pt>
                <c:pt idx="271">
                  <c:v>5</c:v>
                </c:pt>
                <c:pt idx="272">
                  <c:v>68</c:v>
                </c:pt>
                <c:pt idx="273">
                  <c:v>77</c:v>
                </c:pt>
                <c:pt idx="274">
                  <c:v>70</c:v>
                </c:pt>
                <c:pt idx="275">
                  <c:v>107</c:v>
                </c:pt>
                <c:pt idx="276">
                  <c:v>84</c:v>
                </c:pt>
                <c:pt idx="277">
                  <c:v>123</c:v>
                </c:pt>
                <c:pt idx="278">
                  <c:v>97</c:v>
                </c:pt>
                <c:pt idx="279">
                  <c:v>81</c:v>
                </c:pt>
                <c:pt idx="280">
                  <c:v>102</c:v>
                </c:pt>
                <c:pt idx="281">
                  <c:v>96</c:v>
                </c:pt>
                <c:pt idx="282">
                  <c:v>114</c:v>
                </c:pt>
                <c:pt idx="283">
                  <c:v>80</c:v>
                </c:pt>
                <c:pt idx="284">
                  <c:v>90</c:v>
                </c:pt>
                <c:pt idx="285">
                  <c:v>131</c:v>
                </c:pt>
                <c:pt idx="286">
                  <c:v>54</c:v>
                </c:pt>
                <c:pt idx="287">
                  <c:v>61</c:v>
                </c:pt>
                <c:pt idx="288">
                  <c:v>97</c:v>
                </c:pt>
                <c:pt idx="289">
                  <c:v>67</c:v>
                </c:pt>
                <c:pt idx="290">
                  <c:v>66</c:v>
                </c:pt>
                <c:pt idx="291">
                  <c:v>103</c:v>
                </c:pt>
                <c:pt idx="292">
                  <c:v>66</c:v>
                </c:pt>
                <c:pt idx="293">
                  <c:v>114</c:v>
                </c:pt>
                <c:pt idx="294">
                  <c:v>117</c:v>
                </c:pt>
                <c:pt idx="295">
                  <c:v>85</c:v>
                </c:pt>
                <c:pt idx="296">
                  <c:v>46</c:v>
                </c:pt>
                <c:pt idx="297">
                  <c:v>54</c:v>
                </c:pt>
                <c:pt idx="298">
                  <c:v>96</c:v>
                </c:pt>
                <c:pt idx="299">
                  <c:v>137</c:v>
                </c:pt>
                <c:pt idx="300">
                  <c:v>148</c:v>
                </c:pt>
                <c:pt idx="301">
                  <c:v>132</c:v>
                </c:pt>
                <c:pt idx="302">
                  <c:v>193</c:v>
                </c:pt>
                <c:pt idx="303">
                  <c:v>80</c:v>
                </c:pt>
                <c:pt idx="304">
                  <c:v>173</c:v>
                </c:pt>
                <c:pt idx="305">
                  <c:v>140</c:v>
                </c:pt>
                <c:pt idx="306">
                  <c:v>152</c:v>
                </c:pt>
                <c:pt idx="307">
                  <c:v>126</c:v>
                </c:pt>
                <c:pt idx="308">
                  <c:v>131</c:v>
                </c:pt>
                <c:pt idx="309">
                  <c:v>98</c:v>
                </c:pt>
                <c:pt idx="310">
                  <c:v>79</c:v>
                </c:pt>
                <c:pt idx="311">
                  <c:v>63</c:v>
                </c:pt>
                <c:pt idx="312">
                  <c:v>114</c:v>
                </c:pt>
                <c:pt idx="313">
                  <c:v>69</c:v>
                </c:pt>
                <c:pt idx="314">
                  <c:v>25</c:v>
                </c:pt>
                <c:pt idx="315">
                  <c:v>64</c:v>
                </c:pt>
                <c:pt idx="316">
                  <c:v>104</c:v>
                </c:pt>
                <c:pt idx="317">
                  <c:v>118</c:v>
                </c:pt>
                <c:pt idx="318">
                  <c:v>95</c:v>
                </c:pt>
                <c:pt idx="319">
                  <c:v>136</c:v>
                </c:pt>
                <c:pt idx="320">
                  <c:v>149</c:v>
                </c:pt>
                <c:pt idx="321">
                  <c:v>164</c:v>
                </c:pt>
                <c:pt idx="322">
                  <c:v>136</c:v>
                </c:pt>
                <c:pt idx="323">
                  <c:v>106</c:v>
                </c:pt>
                <c:pt idx="324">
                  <c:v>107</c:v>
                </c:pt>
                <c:pt idx="325">
                  <c:v>57</c:v>
                </c:pt>
                <c:pt idx="326">
                  <c:v>112</c:v>
                </c:pt>
                <c:pt idx="327">
                  <c:v>160</c:v>
                </c:pt>
                <c:pt idx="328">
                  <c:v>103</c:v>
                </c:pt>
                <c:pt idx="329">
                  <c:v>85</c:v>
                </c:pt>
                <c:pt idx="330">
                  <c:v>93</c:v>
                </c:pt>
                <c:pt idx="331">
                  <c:v>106</c:v>
                </c:pt>
                <c:pt idx="332">
                  <c:v>101</c:v>
                </c:pt>
                <c:pt idx="333">
                  <c:v>165</c:v>
                </c:pt>
                <c:pt idx="334">
                  <c:v>186</c:v>
                </c:pt>
                <c:pt idx="335">
                  <c:v>100</c:v>
                </c:pt>
                <c:pt idx="336">
                  <c:v>93</c:v>
                </c:pt>
                <c:pt idx="337">
                  <c:v>131</c:v>
                </c:pt>
                <c:pt idx="338">
                  <c:v>143</c:v>
                </c:pt>
                <c:pt idx="339">
                  <c:v>46</c:v>
                </c:pt>
                <c:pt idx="340">
                  <c:v>79</c:v>
                </c:pt>
                <c:pt idx="341">
                  <c:v>141</c:v>
                </c:pt>
                <c:pt idx="342">
                  <c:v>108</c:v>
                </c:pt>
                <c:pt idx="343">
                  <c:v>130</c:v>
                </c:pt>
                <c:pt idx="344">
                  <c:v>105</c:v>
                </c:pt>
                <c:pt idx="345">
                  <c:v>61</c:v>
                </c:pt>
                <c:pt idx="346">
                  <c:v>19</c:v>
                </c:pt>
                <c:pt idx="347">
                  <c:v>79</c:v>
                </c:pt>
                <c:pt idx="348">
                  <c:v>53</c:v>
                </c:pt>
                <c:pt idx="349">
                  <c:v>13</c:v>
                </c:pt>
                <c:pt idx="350">
                  <c:v>25</c:v>
                </c:pt>
                <c:pt idx="351">
                  <c:v>39</c:v>
                </c:pt>
                <c:pt idx="352">
                  <c:v>43</c:v>
                </c:pt>
                <c:pt idx="353">
                  <c:v>47</c:v>
                </c:pt>
                <c:pt idx="354">
                  <c:v>149</c:v>
                </c:pt>
                <c:pt idx="355">
                  <c:v>135</c:v>
                </c:pt>
                <c:pt idx="356">
                  <c:v>163</c:v>
                </c:pt>
                <c:pt idx="357">
                  <c:v>111</c:v>
                </c:pt>
                <c:pt idx="358">
                  <c:v>111</c:v>
                </c:pt>
                <c:pt idx="359">
                  <c:v>122</c:v>
                </c:pt>
                <c:pt idx="360">
                  <c:v>97</c:v>
                </c:pt>
                <c:pt idx="361">
                  <c:v>149</c:v>
                </c:pt>
                <c:pt idx="362">
                  <c:v>143</c:v>
                </c:pt>
                <c:pt idx="363">
                  <c:v>77</c:v>
                </c:pt>
                <c:pt idx="364">
                  <c:v>26</c:v>
                </c:pt>
                <c:pt idx="365">
                  <c:v>109</c:v>
                </c:pt>
                <c:pt idx="366">
                  <c:v>140</c:v>
                </c:pt>
                <c:pt idx="367">
                  <c:v>99</c:v>
                </c:pt>
                <c:pt idx="368">
                  <c:v>187</c:v>
                </c:pt>
                <c:pt idx="369">
                  <c:v>163</c:v>
                </c:pt>
                <c:pt idx="370">
                  <c:v>143</c:v>
                </c:pt>
                <c:pt idx="371">
                  <c:v>118</c:v>
                </c:pt>
                <c:pt idx="372">
                  <c:v>132</c:v>
                </c:pt>
                <c:pt idx="373">
                  <c:v>142</c:v>
                </c:pt>
                <c:pt idx="374">
                  <c:v>142</c:v>
                </c:pt>
                <c:pt idx="375">
                  <c:v>182</c:v>
                </c:pt>
                <c:pt idx="376">
                  <c:v>155</c:v>
                </c:pt>
                <c:pt idx="377">
                  <c:v>104</c:v>
                </c:pt>
                <c:pt idx="378">
                  <c:v>120</c:v>
                </c:pt>
                <c:pt idx="379">
                  <c:v>72</c:v>
                </c:pt>
                <c:pt idx="380">
                  <c:v>101</c:v>
                </c:pt>
                <c:pt idx="381">
                  <c:v>71</c:v>
                </c:pt>
                <c:pt idx="382">
                  <c:v>133</c:v>
                </c:pt>
                <c:pt idx="383">
                  <c:v>177</c:v>
                </c:pt>
                <c:pt idx="384">
                  <c:v>126</c:v>
                </c:pt>
                <c:pt idx="385">
                  <c:v>26</c:v>
                </c:pt>
                <c:pt idx="386">
                  <c:v>81</c:v>
                </c:pt>
                <c:pt idx="387">
                  <c:v>94</c:v>
                </c:pt>
                <c:pt idx="388">
                  <c:v>95</c:v>
                </c:pt>
                <c:pt idx="389">
                  <c:v>148</c:v>
                </c:pt>
                <c:pt idx="390">
                  <c:v>147</c:v>
                </c:pt>
                <c:pt idx="391">
                  <c:v>151</c:v>
                </c:pt>
                <c:pt idx="392">
                  <c:v>116</c:v>
                </c:pt>
                <c:pt idx="393">
                  <c:v>84</c:v>
                </c:pt>
                <c:pt idx="394">
                  <c:v>109</c:v>
                </c:pt>
                <c:pt idx="395">
                  <c:v>107</c:v>
                </c:pt>
                <c:pt idx="396">
                  <c:v>160</c:v>
                </c:pt>
                <c:pt idx="397">
                  <c:v>146</c:v>
                </c:pt>
                <c:pt idx="398">
                  <c:v>141</c:v>
                </c:pt>
                <c:pt idx="399">
                  <c:v>137</c:v>
                </c:pt>
                <c:pt idx="400">
                  <c:v>104</c:v>
                </c:pt>
                <c:pt idx="401">
                  <c:v>95</c:v>
                </c:pt>
                <c:pt idx="402">
                  <c:v>99</c:v>
                </c:pt>
                <c:pt idx="403">
                  <c:v>91</c:v>
                </c:pt>
                <c:pt idx="404">
                  <c:v>184</c:v>
                </c:pt>
                <c:pt idx="405">
                  <c:v>138</c:v>
                </c:pt>
                <c:pt idx="406">
                  <c:v>54</c:v>
                </c:pt>
                <c:pt idx="407">
                  <c:v>44</c:v>
                </c:pt>
                <c:pt idx="408">
                  <c:v>93</c:v>
                </c:pt>
                <c:pt idx="409">
                  <c:v>36</c:v>
                </c:pt>
                <c:pt idx="410">
                  <c:v>29</c:v>
                </c:pt>
                <c:pt idx="411">
                  <c:v>185</c:v>
                </c:pt>
                <c:pt idx="412">
                  <c:v>174</c:v>
                </c:pt>
                <c:pt idx="413">
                  <c:v>139</c:v>
                </c:pt>
                <c:pt idx="414">
                  <c:v>82</c:v>
                </c:pt>
                <c:pt idx="415">
                  <c:v>112</c:v>
                </c:pt>
                <c:pt idx="416">
                  <c:v>88</c:v>
                </c:pt>
                <c:pt idx="417">
                  <c:v>141</c:v>
                </c:pt>
                <c:pt idx="418">
                  <c:v>187</c:v>
                </c:pt>
                <c:pt idx="419">
                  <c:v>138</c:v>
                </c:pt>
                <c:pt idx="420">
                  <c:v>120</c:v>
                </c:pt>
                <c:pt idx="421">
                  <c:v>105</c:v>
                </c:pt>
                <c:pt idx="422">
                  <c:v>142</c:v>
                </c:pt>
                <c:pt idx="423">
                  <c:v>89</c:v>
                </c:pt>
                <c:pt idx="424">
                  <c:v>144</c:v>
                </c:pt>
                <c:pt idx="425">
                  <c:v>87</c:v>
                </c:pt>
                <c:pt idx="426">
                  <c:v>100</c:v>
                </c:pt>
                <c:pt idx="427">
                  <c:v>101</c:v>
                </c:pt>
                <c:pt idx="428">
                  <c:v>81</c:v>
                </c:pt>
                <c:pt idx="429">
                  <c:v>163</c:v>
                </c:pt>
                <c:pt idx="430">
                  <c:v>99</c:v>
                </c:pt>
                <c:pt idx="431">
                  <c:v>112</c:v>
                </c:pt>
                <c:pt idx="432">
                  <c:v>105</c:v>
                </c:pt>
                <c:pt idx="433">
                  <c:v>67</c:v>
                </c:pt>
                <c:pt idx="434">
                  <c:v>82</c:v>
                </c:pt>
                <c:pt idx="435">
                  <c:v>87</c:v>
                </c:pt>
                <c:pt idx="436">
                  <c:v>130</c:v>
                </c:pt>
                <c:pt idx="437">
                  <c:v>104</c:v>
                </c:pt>
                <c:pt idx="438">
                  <c:v>125</c:v>
                </c:pt>
                <c:pt idx="439">
                  <c:v>167</c:v>
                </c:pt>
                <c:pt idx="440">
                  <c:v>64</c:v>
                </c:pt>
                <c:pt idx="441">
                  <c:v>60</c:v>
                </c:pt>
                <c:pt idx="442">
                  <c:v>88</c:v>
                </c:pt>
                <c:pt idx="443">
                  <c:v>11</c:v>
                </c:pt>
                <c:pt idx="444">
                  <c:v>74</c:v>
                </c:pt>
                <c:pt idx="445">
                  <c:v>155</c:v>
                </c:pt>
                <c:pt idx="446">
                  <c:v>156</c:v>
                </c:pt>
                <c:pt idx="447">
                  <c:v>111</c:v>
                </c:pt>
                <c:pt idx="448">
                  <c:v>119</c:v>
                </c:pt>
                <c:pt idx="449">
                  <c:v>106</c:v>
                </c:pt>
                <c:pt idx="450">
                  <c:v>111</c:v>
                </c:pt>
                <c:pt idx="451">
                  <c:v>109</c:v>
                </c:pt>
                <c:pt idx="452">
                  <c:v>149</c:v>
                </c:pt>
                <c:pt idx="453">
                  <c:v>140</c:v>
                </c:pt>
                <c:pt idx="454">
                  <c:v>143</c:v>
                </c:pt>
                <c:pt idx="455">
                  <c:v>111</c:v>
                </c:pt>
                <c:pt idx="456">
                  <c:v>80</c:v>
                </c:pt>
                <c:pt idx="457">
                  <c:v>71</c:v>
                </c:pt>
                <c:pt idx="458">
                  <c:v>109</c:v>
                </c:pt>
                <c:pt idx="459">
                  <c:v>44</c:v>
                </c:pt>
                <c:pt idx="460">
                  <c:v>85</c:v>
                </c:pt>
                <c:pt idx="461">
                  <c:v>141</c:v>
                </c:pt>
                <c:pt idx="462">
                  <c:v>129</c:v>
                </c:pt>
                <c:pt idx="463">
                  <c:v>107</c:v>
                </c:pt>
                <c:pt idx="464">
                  <c:v>129</c:v>
                </c:pt>
                <c:pt idx="465">
                  <c:v>91</c:v>
                </c:pt>
                <c:pt idx="466">
                  <c:v>131</c:v>
                </c:pt>
                <c:pt idx="467">
                  <c:v>69</c:v>
                </c:pt>
                <c:pt idx="468">
                  <c:v>139</c:v>
                </c:pt>
                <c:pt idx="469">
                  <c:v>78</c:v>
                </c:pt>
                <c:pt idx="470">
                  <c:v>121</c:v>
                </c:pt>
                <c:pt idx="471">
                  <c:v>156</c:v>
                </c:pt>
                <c:pt idx="472">
                  <c:v>110</c:v>
                </c:pt>
                <c:pt idx="473">
                  <c:v>105</c:v>
                </c:pt>
                <c:pt idx="474">
                  <c:v>83</c:v>
                </c:pt>
                <c:pt idx="475">
                  <c:v>62</c:v>
                </c:pt>
                <c:pt idx="476">
                  <c:v>140</c:v>
                </c:pt>
                <c:pt idx="477">
                  <c:v>90</c:v>
                </c:pt>
                <c:pt idx="478">
                  <c:v>103</c:v>
                </c:pt>
                <c:pt idx="479">
                  <c:v>84</c:v>
                </c:pt>
                <c:pt idx="480">
                  <c:v>104</c:v>
                </c:pt>
                <c:pt idx="481">
                  <c:v>99</c:v>
                </c:pt>
                <c:pt idx="482">
                  <c:v>118</c:v>
                </c:pt>
                <c:pt idx="483">
                  <c:v>101</c:v>
                </c:pt>
                <c:pt idx="484">
                  <c:v>105</c:v>
                </c:pt>
                <c:pt idx="485">
                  <c:v>124</c:v>
                </c:pt>
                <c:pt idx="486">
                  <c:v>93</c:v>
                </c:pt>
                <c:pt idx="487">
                  <c:v>62</c:v>
                </c:pt>
                <c:pt idx="488">
                  <c:v>89</c:v>
                </c:pt>
                <c:pt idx="489">
                  <c:v>111</c:v>
                </c:pt>
                <c:pt idx="490">
                  <c:v>118</c:v>
                </c:pt>
                <c:pt idx="491">
                  <c:v>90</c:v>
                </c:pt>
                <c:pt idx="492">
                  <c:v>101</c:v>
                </c:pt>
                <c:pt idx="493">
                  <c:v>66</c:v>
                </c:pt>
                <c:pt idx="494">
                  <c:v>101</c:v>
                </c:pt>
                <c:pt idx="495">
                  <c:v>90</c:v>
                </c:pt>
                <c:pt idx="496">
                  <c:v>97</c:v>
                </c:pt>
                <c:pt idx="497">
                  <c:v>120</c:v>
                </c:pt>
                <c:pt idx="498">
                  <c:v>99</c:v>
                </c:pt>
                <c:pt idx="499">
                  <c:v>88</c:v>
                </c:pt>
                <c:pt idx="500">
                  <c:v>81</c:v>
                </c:pt>
                <c:pt idx="501">
                  <c:v>98</c:v>
                </c:pt>
                <c:pt idx="502">
                  <c:v>122</c:v>
                </c:pt>
                <c:pt idx="503">
                  <c:v>108</c:v>
                </c:pt>
                <c:pt idx="504">
                  <c:v>117</c:v>
                </c:pt>
                <c:pt idx="505">
                  <c:v>102</c:v>
                </c:pt>
                <c:pt idx="506">
                  <c:v>109</c:v>
                </c:pt>
                <c:pt idx="507">
                  <c:v>82</c:v>
                </c:pt>
                <c:pt idx="508">
                  <c:v>121</c:v>
                </c:pt>
                <c:pt idx="509">
                  <c:v>108</c:v>
                </c:pt>
                <c:pt idx="510">
                  <c:v>104</c:v>
                </c:pt>
                <c:pt idx="511">
                  <c:v>102</c:v>
                </c:pt>
                <c:pt idx="512">
                  <c:v>109</c:v>
                </c:pt>
                <c:pt idx="513">
                  <c:v>68</c:v>
                </c:pt>
                <c:pt idx="514">
                  <c:v>78</c:v>
                </c:pt>
                <c:pt idx="515">
                  <c:v>96</c:v>
                </c:pt>
                <c:pt idx="516">
                  <c:v>98</c:v>
                </c:pt>
                <c:pt idx="517">
                  <c:v>95</c:v>
                </c:pt>
                <c:pt idx="518">
                  <c:v>95</c:v>
                </c:pt>
                <c:pt idx="519">
                  <c:v>102</c:v>
                </c:pt>
                <c:pt idx="520">
                  <c:v>143</c:v>
                </c:pt>
                <c:pt idx="521">
                  <c:v>112</c:v>
                </c:pt>
                <c:pt idx="522">
                  <c:v>128</c:v>
                </c:pt>
                <c:pt idx="523">
                  <c:v>111</c:v>
                </c:pt>
                <c:pt idx="524">
                  <c:v>85</c:v>
                </c:pt>
                <c:pt idx="525">
                  <c:v>130</c:v>
                </c:pt>
                <c:pt idx="526">
                  <c:v>99</c:v>
                </c:pt>
                <c:pt idx="527">
                  <c:v>99</c:v>
                </c:pt>
                <c:pt idx="528">
                  <c:v>104</c:v>
                </c:pt>
                <c:pt idx="529">
                  <c:v>113</c:v>
                </c:pt>
                <c:pt idx="530">
                  <c:v>130</c:v>
                </c:pt>
                <c:pt idx="531">
                  <c:v>132</c:v>
                </c:pt>
                <c:pt idx="532">
                  <c:v>72</c:v>
                </c:pt>
                <c:pt idx="533">
                  <c:v>115</c:v>
                </c:pt>
                <c:pt idx="534">
                  <c:v>90</c:v>
                </c:pt>
                <c:pt idx="535">
                  <c:v>95</c:v>
                </c:pt>
                <c:pt idx="536">
                  <c:v>100</c:v>
                </c:pt>
                <c:pt idx="537">
                  <c:v>116</c:v>
                </c:pt>
                <c:pt idx="538">
                  <c:v>112</c:v>
                </c:pt>
                <c:pt idx="539">
                  <c:v>81</c:v>
                </c:pt>
                <c:pt idx="540">
                  <c:v>109</c:v>
                </c:pt>
                <c:pt idx="541">
                  <c:v>63</c:v>
                </c:pt>
                <c:pt idx="542">
                  <c:v>56</c:v>
                </c:pt>
                <c:pt idx="543">
                  <c:v>52</c:v>
                </c:pt>
                <c:pt idx="544">
                  <c:v>0</c:v>
                </c:pt>
                <c:pt idx="545">
                  <c:v>27</c:v>
                </c:pt>
                <c:pt idx="546">
                  <c:v>20</c:v>
                </c:pt>
                <c:pt idx="547">
                  <c:v>8</c:v>
                </c:pt>
                <c:pt idx="548">
                  <c:v>10</c:v>
                </c:pt>
                <c:pt idx="549">
                  <c:v>10</c:v>
                </c:pt>
                <c:pt idx="550">
                  <c:v>13</c:v>
                </c:pt>
                <c:pt idx="551">
                  <c:v>20</c:v>
                </c:pt>
                <c:pt idx="552">
                  <c:v>22</c:v>
                </c:pt>
                <c:pt idx="553">
                  <c:v>26</c:v>
                </c:pt>
                <c:pt idx="554">
                  <c:v>49</c:v>
                </c:pt>
                <c:pt idx="555">
                  <c:v>66</c:v>
                </c:pt>
                <c:pt idx="556">
                  <c:v>66</c:v>
                </c:pt>
                <c:pt idx="557">
                  <c:v>123</c:v>
                </c:pt>
                <c:pt idx="558">
                  <c:v>77</c:v>
                </c:pt>
                <c:pt idx="560">
                  <c:v>39</c:v>
                </c:pt>
                <c:pt idx="561">
                  <c:v>62</c:v>
                </c:pt>
                <c:pt idx="562">
                  <c:v>101</c:v>
                </c:pt>
                <c:pt idx="563">
                  <c:v>63</c:v>
                </c:pt>
                <c:pt idx="564">
                  <c:v>91</c:v>
                </c:pt>
                <c:pt idx="565">
                  <c:v>117</c:v>
                </c:pt>
                <c:pt idx="566">
                  <c:v>116</c:v>
                </c:pt>
                <c:pt idx="567">
                  <c:v>111</c:v>
                </c:pt>
                <c:pt idx="568">
                  <c:v>90</c:v>
                </c:pt>
                <c:pt idx="569">
                  <c:v>173</c:v>
                </c:pt>
                <c:pt idx="570">
                  <c:v>147</c:v>
                </c:pt>
                <c:pt idx="571">
                  <c:v>154</c:v>
                </c:pt>
                <c:pt idx="572">
                  <c:v>120</c:v>
                </c:pt>
                <c:pt idx="573">
                  <c:v>127</c:v>
                </c:pt>
                <c:pt idx="574">
                  <c:v>68</c:v>
                </c:pt>
                <c:pt idx="575">
                  <c:v>40</c:v>
                </c:pt>
                <c:pt idx="576">
                  <c:v>87</c:v>
                </c:pt>
                <c:pt idx="577">
                  <c:v>112</c:v>
                </c:pt>
                <c:pt idx="578">
                  <c:v>122</c:v>
                </c:pt>
                <c:pt idx="579">
                  <c:v>135</c:v>
                </c:pt>
                <c:pt idx="580">
                  <c:v>85</c:v>
                </c:pt>
                <c:pt idx="581">
                  <c:v>126</c:v>
                </c:pt>
                <c:pt idx="582">
                  <c:v>107</c:v>
                </c:pt>
                <c:pt idx="583">
                  <c:v>122</c:v>
                </c:pt>
                <c:pt idx="584">
                  <c:v>126</c:v>
                </c:pt>
                <c:pt idx="585">
                  <c:v>157</c:v>
                </c:pt>
                <c:pt idx="586">
                  <c:v>124</c:v>
                </c:pt>
                <c:pt idx="587">
                  <c:v>118</c:v>
                </c:pt>
                <c:pt idx="588">
                  <c:v>125</c:v>
                </c:pt>
                <c:pt idx="589">
                  <c:v>120</c:v>
                </c:pt>
                <c:pt idx="590">
                  <c:v>110</c:v>
                </c:pt>
                <c:pt idx="591">
                  <c:v>97</c:v>
                </c:pt>
                <c:pt idx="592">
                  <c:v>132</c:v>
                </c:pt>
                <c:pt idx="593">
                  <c:v>191</c:v>
                </c:pt>
                <c:pt idx="594">
                  <c:v>131</c:v>
                </c:pt>
                <c:pt idx="595">
                  <c:v>125</c:v>
                </c:pt>
                <c:pt idx="596">
                  <c:v>89</c:v>
                </c:pt>
                <c:pt idx="597">
                  <c:v>167</c:v>
                </c:pt>
                <c:pt idx="598">
                  <c:v>80</c:v>
                </c:pt>
                <c:pt idx="599">
                  <c:v>129</c:v>
                </c:pt>
                <c:pt idx="600">
                  <c:v>86</c:v>
                </c:pt>
                <c:pt idx="601">
                  <c:v>104</c:v>
                </c:pt>
                <c:pt idx="602">
                  <c:v>135</c:v>
                </c:pt>
                <c:pt idx="603">
                  <c:v>61</c:v>
                </c:pt>
                <c:pt idx="604">
                  <c:v>95</c:v>
                </c:pt>
                <c:pt idx="605">
                  <c:v>87</c:v>
                </c:pt>
                <c:pt idx="606">
                  <c:v>145</c:v>
                </c:pt>
                <c:pt idx="607">
                  <c:v>87</c:v>
                </c:pt>
                <c:pt idx="608">
                  <c:v>96</c:v>
                </c:pt>
                <c:pt idx="609">
                  <c:v>110</c:v>
                </c:pt>
                <c:pt idx="610">
                  <c:v>101</c:v>
                </c:pt>
                <c:pt idx="611">
                  <c:v>98</c:v>
                </c:pt>
                <c:pt idx="612">
                  <c:v>94</c:v>
                </c:pt>
                <c:pt idx="613">
                  <c:v>117</c:v>
                </c:pt>
                <c:pt idx="614">
                  <c:v>137</c:v>
                </c:pt>
                <c:pt idx="615">
                  <c:v>93</c:v>
                </c:pt>
                <c:pt idx="616">
                  <c:v>78</c:v>
                </c:pt>
                <c:pt idx="617">
                  <c:v>143</c:v>
                </c:pt>
                <c:pt idx="618">
                  <c:v>119</c:v>
                </c:pt>
                <c:pt idx="619">
                  <c:v>101</c:v>
                </c:pt>
                <c:pt idx="620">
                  <c:v>102</c:v>
                </c:pt>
                <c:pt idx="621">
                  <c:v>114</c:v>
                </c:pt>
                <c:pt idx="622">
                  <c:v>100</c:v>
                </c:pt>
                <c:pt idx="623">
                  <c:v>96</c:v>
                </c:pt>
                <c:pt idx="624">
                  <c:v>93</c:v>
                </c:pt>
                <c:pt idx="625">
                  <c:v>69</c:v>
                </c:pt>
                <c:pt idx="626">
                  <c:v>59</c:v>
                </c:pt>
                <c:pt idx="627">
                  <c:v>105</c:v>
                </c:pt>
                <c:pt idx="628">
                  <c:v>141</c:v>
                </c:pt>
                <c:pt idx="629">
                  <c:v>67</c:v>
                </c:pt>
                <c:pt idx="630">
                  <c:v>102</c:v>
                </c:pt>
                <c:pt idx="631">
                  <c:v>63</c:v>
                </c:pt>
                <c:pt idx="632">
                  <c:v>96</c:v>
                </c:pt>
                <c:pt idx="633">
                  <c:v>77</c:v>
                </c:pt>
                <c:pt idx="634">
                  <c:v>89</c:v>
                </c:pt>
                <c:pt idx="635">
                  <c:v>95</c:v>
                </c:pt>
                <c:pt idx="636">
                  <c:v>87</c:v>
                </c:pt>
                <c:pt idx="637">
                  <c:v>74</c:v>
                </c:pt>
                <c:pt idx="638">
                  <c:v>76</c:v>
                </c:pt>
                <c:pt idx="639">
                  <c:v>88</c:v>
                </c:pt>
                <c:pt idx="640">
                  <c:v>91</c:v>
                </c:pt>
                <c:pt idx="641">
                  <c:v>153</c:v>
                </c:pt>
                <c:pt idx="642">
                  <c:v>146</c:v>
                </c:pt>
                <c:pt idx="643">
                  <c:v>50</c:v>
                </c:pt>
                <c:pt idx="644">
                  <c:v>52</c:v>
                </c:pt>
                <c:pt idx="645">
                  <c:v>66</c:v>
                </c:pt>
                <c:pt idx="646">
                  <c:v>73</c:v>
                </c:pt>
                <c:pt idx="647">
                  <c:v>82</c:v>
                </c:pt>
                <c:pt idx="648">
                  <c:v>81</c:v>
                </c:pt>
                <c:pt idx="649">
                  <c:v>140</c:v>
                </c:pt>
                <c:pt idx="650">
                  <c:v>88</c:v>
                </c:pt>
                <c:pt idx="651">
                  <c:v>93</c:v>
                </c:pt>
                <c:pt idx="652">
                  <c:v>81</c:v>
                </c:pt>
                <c:pt idx="653">
                  <c:v>81</c:v>
                </c:pt>
                <c:pt idx="654">
                  <c:v>77</c:v>
                </c:pt>
                <c:pt idx="655">
                  <c:v>89</c:v>
                </c:pt>
                <c:pt idx="656">
                  <c:v>81</c:v>
                </c:pt>
                <c:pt idx="657">
                  <c:v>24</c:v>
                </c:pt>
                <c:pt idx="658">
                  <c:v>35</c:v>
                </c:pt>
                <c:pt idx="659">
                  <c:v>80</c:v>
                </c:pt>
                <c:pt idx="660">
                  <c:v>80</c:v>
                </c:pt>
                <c:pt idx="661">
                  <c:v>110</c:v>
                </c:pt>
                <c:pt idx="662">
                  <c:v>70</c:v>
                </c:pt>
                <c:pt idx="663">
                  <c:v>148</c:v>
                </c:pt>
                <c:pt idx="664">
                  <c:v>119</c:v>
                </c:pt>
                <c:pt idx="665">
                  <c:v>89</c:v>
                </c:pt>
                <c:pt idx="666">
                  <c:v>107</c:v>
                </c:pt>
                <c:pt idx="667">
                  <c:v>106</c:v>
                </c:pt>
                <c:pt idx="668">
                  <c:v>104</c:v>
                </c:pt>
                <c:pt idx="669">
                  <c:v>108</c:v>
                </c:pt>
                <c:pt idx="670">
                  <c:v>79</c:v>
                </c:pt>
                <c:pt idx="671">
                  <c:v>50</c:v>
                </c:pt>
                <c:pt idx="672">
                  <c:v>64</c:v>
                </c:pt>
                <c:pt idx="673">
                  <c:v>91</c:v>
                </c:pt>
                <c:pt idx="674">
                  <c:v>105</c:v>
                </c:pt>
                <c:pt idx="675">
                  <c:v>63</c:v>
                </c:pt>
                <c:pt idx="676">
                  <c:v>129</c:v>
                </c:pt>
                <c:pt idx="677">
                  <c:v>168</c:v>
                </c:pt>
                <c:pt idx="678">
                  <c:v>68</c:v>
                </c:pt>
                <c:pt idx="679">
                  <c:v>70</c:v>
                </c:pt>
                <c:pt idx="680">
                  <c:v>92</c:v>
                </c:pt>
                <c:pt idx="681">
                  <c:v>94</c:v>
                </c:pt>
                <c:pt idx="682">
                  <c:v>87</c:v>
                </c:pt>
                <c:pt idx="683">
                  <c:v>88</c:v>
                </c:pt>
                <c:pt idx="684">
                  <c:v>60</c:v>
                </c:pt>
                <c:pt idx="685">
                  <c:v>98</c:v>
                </c:pt>
                <c:pt idx="686">
                  <c:v>94</c:v>
                </c:pt>
                <c:pt idx="687">
                  <c:v>99</c:v>
                </c:pt>
                <c:pt idx="714">
                  <c:v>134</c:v>
                </c:pt>
                <c:pt idx="715">
                  <c:v>93</c:v>
                </c:pt>
                <c:pt idx="716">
                  <c:v>56</c:v>
                </c:pt>
                <c:pt idx="717">
                  <c:v>80</c:v>
                </c:pt>
                <c:pt idx="718">
                  <c:v>114</c:v>
                </c:pt>
                <c:pt idx="719">
                  <c:v>122</c:v>
                </c:pt>
                <c:pt idx="720">
                  <c:v>123</c:v>
                </c:pt>
                <c:pt idx="721">
                  <c:v>100</c:v>
                </c:pt>
                <c:pt idx="722">
                  <c:v>125</c:v>
                </c:pt>
                <c:pt idx="723">
                  <c:v>86</c:v>
                </c:pt>
                <c:pt idx="724">
                  <c:v>53</c:v>
                </c:pt>
                <c:pt idx="725">
                  <c:v>131</c:v>
                </c:pt>
                <c:pt idx="726">
                  <c:v>60</c:v>
                </c:pt>
                <c:pt idx="727">
                  <c:v>130</c:v>
                </c:pt>
                <c:pt idx="728">
                  <c:v>81</c:v>
                </c:pt>
                <c:pt idx="729">
                  <c:v>116</c:v>
                </c:pt>
                <c:pt idx="730">
                  <c:v>98</c:v>
                </c:pt>
                <c:pt idx="731">
                  <c:v>118</c:v>
                </c:pt>
                <c:pt idx="732">
                  <c:v>178</c:v>
                </c:pt>
                <c:pt idx="733">
                  <c:v>173</c:v>
                </c:pt>
                <c:pt idx="734">
                  <c:v>93</c:v>
                </c:pt>
                <c:pt idx="735">
                  <c:v>84</c:v>
                </c:pt>
                <c:pt idx="736">
                  <c:v>38</c:v>
                </c:pt>
                <c:pt idx="737">
                  <c:v>122</c:v>
                </c:pt>
                <c:pt idx="738">
                  <c:v>81</c:v>
                </c:pt>
                <c:pt idx="739">
                  <c:v>57</c:v>
                </c:pt>
                <c:pt idx="740">
                  <c:v>151</c:v>
                </c:pt>
                <c:pt idx="741">
                  <c:v>122</c:v>
                </c:pt>
                <c:pt idx="742">
                  <c:v>115</c:v>
                </c:pt>
                <c:pt idx="743">
                  <c:v>138</c:v>
                </c:pt>
                <c:pt idx="744">
                  <c:v>173</c:v>
                </c:pt>
                <c:pt idx="745">
                  <c:v>102</c:v>
                </c:pt>
                <c:pt idx="746">
                  <c:v>210</c:v>
                </c:pt>
                <c:pt idx="747">
                  <c:v>164</c:v>
                </c:pt>
                <c:pt idx="748">
                  <c:v>124</c:v>
                </c:pt>
                <c:pt idx="749">
                  <c:v>35</c:v>
                </c:pt>
                <c:pt idx="750">
                  <c:v>114</c:v>
                </c:pt>
                <c:pt idx="751">
                  <c:v>170</c:v>
                </c:pt>
                <c:pt idx="752">
                  <c:v>124</c:v>
                </c:pt>
                <c:pt idx="753">
                  <c:v>148</c:v>
                </c:pt>
                <c:pt idx="754">
                  <c:v>172</c:v>
                </c:pt>
                <c:pt idx="755">
                  <c:v>135</c:v>
                </c:pt>
                <c:pt idx="756">
                  <c:v>131</c:v>
                </c:pt>
                <c:pt idx="757">
                  <c:v>64</c:v>
                </c:pt>
                <c:pt idx="758">
                  <c:v>193</c:v>
                </c:pt>
                <c:pt idx="759">
                  <c:v>139</c:v>
                </c:pt>
                <c:pt idx="760">
                  <c:v>94</c:v>
                </c:pt>
                <c:pt idx="761">
                  <c:v>172</c:v>
                </c:pt>
                <c:pt idx="762">
                  <c:v>131</c:v>
                </c:pt>
                <c:pt idx="763">
                  <c:v>80</c:v>
                </c:pt>
                <c:pt idx="764">
                  <c:v>111</c:v>
                </c:pt>
                <c:pt idx="765">
                  <c:v>152</c:v>
                </c:pt>
                <c:pt idx="766">
                  <c:v>81</c:v>
                </c:pt>
                <c:pt idx="767">
                  <c:v>189</c:v>
                </c:pt>
                <c:pt idx="768">
                  <c:v>176</c:v>
                </c:pt>
                <c:pt idx="769">
                  <c:v>71</c:v>
                </c:pt>
                <c:pt idx="770">
                  <c:v>112</c:v>
                </c:pt>
                <c:pt idx="771">
                  <c:v>88</c:v>
                </c:pt>
                <c:pt idx="772">
                  <c:v>125</c:v>
                </c:pt>
                <c:pt idx="773">
                  <c:v>103</c:v>
                </c:pt>
                <c:pt idx="774">
                  <c:v>155</c:v>
                </c:pt>
                <c:pt idx="775">
                  <c:v>107</c:v>
                </c:pt>
                <c:pt idx="776">
                  <c:v>110</c:v>
                </c:pt>
                <c:pt idx="777">
                  <c:v>122</c:v>
                </c:pt>
                <c:pt idx="778">
                  <c:v>118</c:v>
                </c:pt>
                <c:pt idx="779">
                  <c:v>143</c:v>
                </c:pt>
                <c:pt idx="780">
                  <c:v>109</c:v>
                </c:pt>
                <c:pt idx="781">
                  <c:v>161</c:v>
                </c:pt>
                <c:pt idx="782">
                  <c:v>162</c:v>
                </c:pt>
                <c:pt idx="783">
                  <c:v>123</c:v>
                </c:pt>
                <c:pt idx="784">
                  <c:v>127</c:v>
                </c:pt>
                <c:pt idx="785">
                  <c:v>121</c:v>
                </c:pt>
                <c:pt idx="786">
                  <c:v>154</c:v>
                </c:pt>
                <c:pt idx="787">
                  <c:v>141</c:v>
                </c:pt>
                <c:pt idx="788">
                  <c:v>197</c:v>
                </c:pt>
                <c:pt idx="789">
                  <c:v>174</c:v>
                </c:pt>
                <c:pt idx="790">
                  <c:v>122</c:v>
                </c:pt>
                <c:pt idx="791">
                  <c:v>116</c:v>
                </c:pt>
                <c:pt idx="792">
                  <c:v>130</c:v>
                </c:pt>
                <c:pt idx="793">
                  <c:v>178</c:v>
                </c:pt>
                <c:pt idx="794">
                  <c:v>76</c:v>
                </c:pt>
                <c:pt idx="795">
                  <c:v>171</c:v>
                </c:pt>
                <c:pt idx="796">
                  <c:v>127</c:v>
                </c:pt>
                <c:pt idx="797">
                  <c:v>113</c:v>
                </c:pt>
                <c:pt idx="798">
                  <c:v>126</c:v>
                </c:pt>
                <c:pt idx="799">
                  <c:v>136</c:v>
                </c:pt>
                <c:pt idx="800">
                  <c:v>115</c:v>
                </c:pt>
                <c:pt idx="801">
                  <c:v>62</c:v>
                </c:pt>
                <c:pt idx="802">
                  <c:v>137</c:v>
                </c:pt>
                <c:pt idx="803">
                  <c:v>156</c:v>
                </c:pt>
                <c:pt idx="804">
                  <c:v>118</c:v>
                </c:pt>
                <c:pt idx="805">
                  <c:v>113</c:v>
                </c:pt>
                <c:pt idx="816">
                  <c:v>176</c:v>
                </c:pt>
                <c:pt idx="817">
                  <c:v>170</c:v>
                </c:pt>
                <c:pt idx="822">
                  <c:v>116</c:v>
                </c:pt>
                <c:pt idx="823">
                  <c:v>136</c:v>
                </c:pt>
                <c:pt idx="824">
                  <c:v>125</c:v>
                </c:pt>
                <c:pt idx="840">
                  <c:v>107</c:v>
                </c:pt>
                <c:pt idx="841">
                  <c:v>96</c:v>
                </c:pt>
                <c:pt idx="842">
                  <c:v>97</c:v>
                </c:pt>
                <c:pt idx="843">
                  <c:v>85</c:v>
                </c:pt>
                <c:pt idx="844">
                  <c:v>100</c:v>
                </c:pt>
                <c:pt idx="845">
                  <c:v>94</c:v>
                </c:pt>
                <c:pt idx="846">
                  <c:v>87</c:v>
                </c:pt>
                <c:pt idx="849">
                  <c:v>72</c:v>
                </c:pt>
                <c:pt idx="850">
                  <c:v>87</c:v>
                </c:pt>
                <c:pt idx="851">
                  <c:v>99</c:v>
                </c:pt>
                <c:pt idx="852">
                  <c:v>107</c:v>
                </c:pt>
                <c:pt idx="853">
                  <c:v>83</c:v>
                </c:pt>
                <c:pt idx="854">
                  <c:v>106</c:v>
                </c:pt>
                <c:pt idx="855">
                  <c:v>130</c:v>
                </c:pt>
                <c:pt idx="856">
                  <c:v>150</c:v>
                </c:pt>
                <c:pt idx="857">
                  <c:v>85</c:v>
                </c:pt>
                <c:pt idx="858">
                  <c:v>105</c:v>
                </c:pt>
                <c:pt idx="859">
                  <c:v>107</c:v>
                </c:pt>
                <c:pt idx="860">
                  <c:v>123</c:v>
                </c:pt>
                <c:pt idx="861">
                  <c:v>86</c:v>
                </c:pt>
                <c:pt idx="862">
                  <c:v>124</c:v>
                </c:pt>
                <c:pt idx="863">
                  <c:v>92</c:v>
                </c:pt>
                <c:pt idx="864">
                  <c:v>105</c:v>
                </c:pt>
                <c:pt idx="865">
                  <c:v>119</c:v>
                </c:pt>
                <c:pt idx="866">
                  <c:v>135</c:v>
                </c:pt>
                <c:pt idx="867">
                  <c:v>118</c:v>
                </c:pt>
                <c:pt idx="868">
                  <c:v>135</c:v>
                </c:pt>
                <c:pt idx="869">
                  <c:v>112</c:v>
                </c:pt>
                <c:pt idx="870">
                  <c:v>97</c:v>
                </c:pt>
                <c:pt idx="871">
                  <c:v>73</c:v>
                </c:pt>
                <c:pt idx="872">
                  <c:v>146</c:v>
                </c:pt>
                <c:pt idx="873">
                  <c:v>127</c:v>
                </c:pt>
                <c:pt idx="874">
                  <c:v>86</c:v>
                </c:pt>
                <c:pt idx="875">
                  <c:v>114</c:v>
                </c:pt>
                <c:pt idx="876">
                  <c:v>94</c:v>
                </c:pt>
                <c:pt idx="877">
                  <c:v>82</c:v>
                </c:pt>
                <c:pt idx="878">
                  <c:v>106</c:v>
                </c:pt>
                <c:pt idx="879">
                  <c:v>127</c:v>
                </c:pt>
                <c:pt idx="880">
                  <c:v>111</c:v>
                </c:pt>
                <c:pt idx="881">
                  <c:v>69</c:v>
                </c:pt>
                <c:pt idx="882">
                  <c:v>89</c:v>
                </c:pt>
                <c:pt idx="883">
                  <c:v>145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AE27-4F49-A444-21E28B29CA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DailyData!$E$2:$E$885</c15:sqref>
                        </c15:formulaRef>
                      </c:ext>
                    </c:extLst>
                    <c:numCache>
                      <c:formatCode>@</c:formatCode>
                      <c:ptCount val="884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2021</c:v>
                      </c:pt>
                      <c:pt idx="605">
                        <c:v>2021</c:v>
                      </c:pt>
                      <c:pt idx="606">
                        <c:v>2021</c:v>
                      </c:pt>
                      <c:pt idx="607">
                        <c:v>2021</c:v>
                      </c:pt>
                      <c:pt idx="608">
                        <c:v>2021</c:v>
                      </c:pt>
                      <c:pt idx="609">
                        <c:v>2021</c:v>
                      </c:pt>
                      <c:pt idx="610">
                        <c:v>2021</c:v>
                      </c:pt>
                      <c:pt idx="611">
                        <c:v>2021</c:v>
                      </c:pt>
                      <c:pt idx="612">
                        <c:v>2021</c:v>
                      </c:pt>
                      <c:pt idx="613">
                        <c:v>2021</c:v>
                      </c:pt>
                      <c:pt idx="614">
                        <c:v>2021</c:v>
                      </c:pt>
                      <c:pt idx="615">
                        <c:v>2021</c:v>
                      </c:pt>
                      <c:pt idx="616">
                        <c:v>2021</c:v>
                      </c:pt>
                      <c:pt idx="617">
                        <c:v>2021</c:v>
                      </c:pt>
                      <c:pt idx="618">
                        <c:v>2021</c:v>
                      </c:pt>
                      <c:pt idx="619">
                        <c:v>2021</c:v>
                      </c:pt>
                      <c:pt idx="620">
                        <c:v>2021</c:v>
                      </c:pt>
                      <c:pt idx="621">
                        <c:v>2021</c:v>
                      </c:pt>
                      <c:pt idx="622">
                        <c:v>2021</c:v>
                      </c:pt>
                      <c:pt idx="623">
                        <c:v>2021</c:v>
                      </c:pt>
                      <c:pt idx="624">
                        <c:v>2021</c:v>
                      </c:pt>
                      <c:pt idx="625">
                        <c:v>2021</c:v>
                      </c:pt>
                      <c:pt idx="626">
                        <c:v>2021</c:v>
                      </c:pt>
                      <c:pt idx="627">
                        <c:v>2021</c:v>
                      </c:pt>
                      <c:pt idx="628">
                        <c:v>2021</c:v>
                      </c:pt>
                      <c:pt idx="629">
                        <c:v>2021</c:v>
                      </c:pt>
                      <c:pt idx="630">
                        <c:v>2021</c:v>
                      </c:pt>
                      <c:pt idx="631">
                        <c:v>2021</c:v>
                      </c:pt>
                      <c:pt idx="632">
                        <c:v>2021</c:v>
                      </c:pt>
                      <c:pt idx="633">
                        <c:v>2021</c:v>
                      </c:pt>
                      <c:pt idx="634">
                        <c:v>2021</c:v>
                      </c:pt>
                      <c:pt idx="635">
                        <c:v>2021</c:v>
                      </c:pt>
                      <c:pt idx="636">
                        <c:v>2021</c:v>
                      </c:pt>
                      <c:pt idx="637">
                        <c:v>2021</c:v>
                      </c:pt>
                      <c:pt idx="638">
                        <c:v>2021</c:v>
                      </c:pt>
                      <c:pt idx="639">
                        <c:v>2021</c:v>
                      </c:pt>
                      <c:pt idx="640">
                        <c:v>2021</c:v>
                      </c:pt>
                      <c:pt idx="641">
                        <c:v>2021</c:v>
                      </c:pt>
                      <c:pt idx="642">
                        <c:v>2021</c:v>
                      </c:pt>
                      <c:pt idx="643">
                        <c:v>2021</c:v>
                      </c:pt>
                      <c:pt idx="644">
                        <c:v>2021</c:v>
                      </c:pt>
                      <c:pt idx="645">
                        <c:v>2021</c:v>
                      </c:pt>
                      <c:pt idx="646">
                        <c:v>2021</c:v>
                      </c:pt>
                      <c:pt idx="647">
                        <c:v>2021</c:v>
                      </c:pt>
                      <c:pt idx="648">
                        <c:v>2021</c:v>
                      </c:pt>
                      <c:pt idx="649">
                        <c:v>2021</c:v>
                      </c:pt>
                      <c:pt idx="650">
                        <c:v>2021</c:v>
                      </c:pt>
                      <c:pt idx="651">
                        <c:v>2021</c:v>
                      </c:pt>
                      <c:pt idx="652">
                        <c:v>2021</c:v>
                      </c:pt>
                      <c:pt idx="653">
                        <c:v>2021</c:v>
                      </c:pt>
                      <c:pt idx="654">
                        <c:v>2021</c:v>
                      </c:pt>
                      <c:pt idx="655">
                        <c:v>2021</c:v>
                      </c:pt>
                      <c:pt idx="656">
                        <c:v>2021</c:v>
                      </c:pt>
                      <c:pt idx="657">
                        <c:v>2021</c:v>
                      </c:pt>
                      <c:pt idx="658">
                        <c:v>2021</c:v>
                      </c:pt>
                      <c:pt idx="659">
                        <c:v>2021</c:v>
                      </c:pt>
                      <c:pt idx="660">
                        <c:v>2021</c:v>
                      </c:pt>
                      <c:pt idx="661">
                        <c:v>2021</c:v>
                      </c:pt>
                      <c:pt idx="662">
                        <c:v>2021</c:v>
                      </c:pt>
                      <c:pt idx="663">
                        <c:v>2021</c:v>
                      </c:pt>
                      <c:pt idx="664">
                        <c:v>2021</c:v>
                      </c:pt>
                      <c:pt idx="665">
                        <c:v>2021</c:v>
                      </c:pt>
                      <c:pt idx="666">
                        <c:v>2021</c:v>
                      </c:pt>
                      <c:pt idx="667">
                        <c:v>2021</c:v>
                      </c:pt>
                      <c:pt idx="668">
                        <c:v>2021</c:v>
                      </c:pt>
                      <c:pt idx="669" formatCode="General">
                        <c:v>2022</c:v>
                      </c:pt>
                      <c:pt idx="670" formatCode="General">
                        <c:v>2022</c:v>
                      </c:pt>
                      <c:pt idx="671" formatCode="General">
                        <c:v>2022</c:v>
                      </c:pt>
                      <c:pt idx="672" formatCode="General">
                        <c:v>2022</c:v>
                      </c:pt>
                      <c:pt idx="673" formatCode="General">
                        <c:v>2022</c:v>
                      </c:pt>
                      <c:pt idx="674" formatCode="General">
                        <c:v>2022</c:v>
                      </c:pt>
                      <c:pt idx="675" formatCode="General">
                        <c:v>2022</c:v>
                      </c:pt>
                      <c:pt idx="676" formatCode="General">
                        <c:v>2022</c:v>
                      </c:pt>
                      <c:pt idx="677" formatCode="General">
                        <c:v>2022</c:v>
                      </c:pt>
                      <c:pt idx="678" formatCode="General">
                        <c:v>2022</c:v>
                      </c:pt>
                      <c:pt idx="679" formatCode="General">
                        <c:v>2022</c:v>
                      </c:pt>
                      <c:pt idx="680" formatCode="General">
                        <c:v>2022</c:v>
                      </c:pt>
                      <c:pt idx="681" formatCode="General">
                        <c:v>2022</c:v>
                      </c:pt>
                      <c:pt idx="682" formatCode="General">
                        <c:v>2022</c:v>
                      </c:pt>
                      <c:pt idx="683" formatCode="General">
                        <c:v>2022</c:v>
                      </c:pt>
                      <c:pt idx="684" formatCode="General">
                        <c:v>2022</c:v>
                      </c:pt>
                      <c:pt idx="685" formatCode="General">
                        <c:v>2022</c:v>
                      </c:pt>
                      <c:pt idx="686" formatCode="General">
                        <c:v>2022</c:v>
                      </c:pt>
                      <c:pt idx="687" formatCode="General">
                        <c:v>2022</c:v>
                      </c:pt>
                      <c:pt idx="688" formatCode="General">
                        <c:v>2022</c:v>
                      </c:pt>
                      <c:pt idx="689" formatCode="General">
                        <c:v>2022</c:v>
                      </c:pt>
                      <c:pt idx="690" formatCode="General">
                        <c:v>2022</c:v>
                      </c:pt>
                      <c:pt idx="691" formatCode="General">
                        <c:v>2022</c:v>
                      </c:pt>
                      <c:pt idx="692" formatCode="General">
                        <c:v>2022</c:v>
                      </c:pt>
                      <c:pt idx="693" formatCode="General">
                        <c:v>2022</c:v>
                      </c:pt>
                      <c:pt idx="694" formatCode="General">
                        <c:v>2022</c:v>
                      </c:pt>
                      <c:pt idx="695" formatCode="General">
                        <c:v>2022</c:v>
                      </c:pt>
                      <c:pt idx="696" formatCode="General">
                        <c:v>2022</c:v>
                      </c:pt>
                      <c:pt idx="697" formatCode="General">
                        <c:v>2022</c:v>
                      </c:pt>
                      <c:pt idx="698" formatCode="General">
                        <c:v>2022</c:v>
                      </c:pt>
                      <c:pt idx="699" formatCode="General">
                        <c:v>2022</c:v>
                      </c:pt>
                      <c:pt idx="700" formatCode="General">
                        <c:v>2022</c:v>
                      </c:pt>
                      <c:pt idx="701" formatCode="General">
                        <c:v>2022</c:v>
                      </c:pt>
                      <c:pt idx="702" formatCode="General">
                        <c:v>2022</c:v>
                      </c:pt>
                      <c:pt idx="703" formatCode="General">
                        <c:v>2022</c:v>
                      </c:pt>
                      <c:pt idx="704" formatCode="General">
                        <c:v>2022</c:v>
                      </c:pt>
                      <c:pt idx="705" formatCode="General">
                        <c:v>2022</c:v>
                      </c:pt>
                      <c:pt idx="706" formatCode="General">
                        <c:v>2022</c:v>
                      </c:pt>
                      <c:pt idx="707" formatCode="General">
                        <c:v>2022</c:v>
                      </c:pt>
                      <c:pt idx="708" formatCode="General">
                        <c:v>2022</c:v>
                      </c:pt>
                      <c:pt idx="709" formatCode="General">
                        <c:v>2022</c:v>
                      </c:pt>
                      <c:pt idx="710" formatCode="General">
                        <c:v>2022</c:v>
                      </c:pt>
                      <c:pt idx="711" formatCode="General">
                        <c:v>2022</c:v>
                      </c:pt>
                      <c:pt idx="712" formatCode="General">
                        <c:v>2022</c:v>
                      </c:pt>
                      <c:pt idx="713" formatCode="General">
                        <c:v>2022</c:v>
                      </c:pt>
                      <c:pt idx="714" formatCode="General">
                        <c:v>2022</c:v>
                      </c:pt>
                      <c:pt idx="715" formatCode="General">
                        <c:v>2022</c:v>
                      </c:pt>
                      <c:pt idx="716" formatCode="General">
                        <c:v>2022</c:v>
                      </c:pt>
                      <c:pt idx="717" formatCode="General">
                        <c:v>2022</c:v>
                      </c:pt>
                      <c:pt idx="718" formatCode="General">
                        <c:v>2022</c:v>
                      </c:pt>
                      <c:pt idx="719" formatCode="General">
                        <c:v>2022</c:v>
                      </c:pt>
                      <c:pt idx="720" formatCode="General">
                        <c:v>2022</c:v>
                      </c:pt>
                      <c:pt idx="721" formatCode="General">
                        <c:v>2022</c:v>
                      </c:pt>
                      <c:pt idx="722" formatCode="General">
                        <c:v>2022</c:v>
                      </c:pt>
                      <c:pt idx="723" formatCode="General">
                        <c:v>2022</c:v>
                      </c:pt>
                      <c:pt idx="724" formatCode="General">
                        <c:v>2022</c:v>
                      </c:pt>
                      <c:pt idx="725" formatCode="General">
                        <c:v>2022</c:v>
                      </c:pt>
                      <c:pt idx="726" formatCode="General">
                        <c:v>2022</c:v>
                      </c:pt>
                      <c:pt idx="727" formatCode="General">
                        <c:v>2022</c:v>
                      </c:pt>
                      <c:pt idx="728" formatCode="General">
                        <c:v>2022</c:v>
                      </c:pt>
                      <c:pt idx="729" formatCode="General">
                        <c:v>2022</c:v>
                      </c:pt>
                      <c:pt idx="730" formatCode="General">
                        <c:v>2022</c:v>
                      </c:pt>
                      <c:pt idx="731" formatCode="General">
                        <c:v>2022</c:v>
                      </c:pt>
                      <c:pt idx="732" formatCode="General">
                        <c:v>2022</c:v>
                      </c:pt>
                      <c:pt idx="733" formatCode="General">
                        <c:v>2022</c:v>
                      </c:pt>
                      <c:pt idx="734" formatCode="General">
                        <c:v>2022</c:v>
                      </c:pt>
                      <c:pt idx="735" formatCode="General">
                        <c:v>2022</c:v>
                      </c:pt>
                      <c:pt idx="736" formatCode="General">
                        <c:v>2022</c:v>
                      </c:pt>
                      <c:pt idx="737" formatCode="General">
                        <c:v>2022</c:v>
                      </c:pt>
                      <c:pt idx="738" formatCode="General">
                        <c:v>2022</c:v>
                      </c:pt>
                      <c:pt idx="739" formatCode="General">
                        <c:v>2022</c:v>
                      </c:pt>
                      <c:pt idx="740" formatCode="General">
                        <c:v>2022</c:v>
                      </c:pt>
                      <c:pt idx="741" formatCode="General">
                        <c:v>2022</c:v>
                      </c:pt>
                      <c:pt idx="742" formatCode="General">
                        <c:v>2022</c:v>
                      </c:pt>
                      <c:pt idx="743" formatCode="General">
                        <c:v>2022</c:v>
                      </c:pt>
                      <c:pt idx="744" formatCode="General">
                        <c:v>2022</c:v>
                      </c:pt>
                      <c:pt idx="745" formatCode="General">
                        <c:v>2022</c:v>
                      </c:pt>
                      <c:pt idx="746" formatCode="General">
                        <c:v>2022</c:v>
                      </c:pt>
                      <c:pt idx="747" formatCode="General">
                        <c:v>2022</c:v>
                      </c:pt>
                      <c:pt idx="748" formatCode="General">
                        <c:v>2022</c:v>
                      </c:pt>
                      <c:pt idx="749" formatCode="General">
                        <c:v>2022</c:v>
                      </c:pt>
                      <c:pt idx="750" formatCode="General">
                        <c:v>2022</c:v>
                      </c:pt>
                      <c:pt idx="751" formatCode="General">
                        <c:v>2022</c:v>
                      </c:pt>
                      <c:pt idx="752" formatCode="General">
                        <c:v>2022</c:v>
                      </c:pt>
                      <c:pt idx="753" formatCode="General">
                        <c:v>2022</c:v>
                      </c:pt>
                      <c:pt idx="754" formatCode="General">
                        <c:v>2022</c:v>
                      </c:pt>
                      <c:pt idx="755" formatCode="General">
                        <c:v>2022</c:v>
                      </c:pt>
                      <c:pt idx="756" formatCode="General">
                        <c:v>2022</c:v>
                      </c:pt>
                      <c:pt idx="757" formatCode="General">
                        <c:v>2022</c:v>
                      </c:pt>
                      <c:pt idx="758" formatCode="General">
                        <c:v>2022</c:v>
                      </c:pt>
                      <c:pt idx="759" formatCode="General">
                        <c:v>2022</c:v>
                      </c:pt>
                      <c:pt idx="760" formatCode="General">
                        <c:v>2022</c:v>
                      </c:pt>
                      <c:pt idx="761" formatCode="General">
                        <c:v>2022</c:v>
                      </c:pt>
                      <c:pt idx="762" formatCode="General">
                        <c:v>2022</c:v>
                      </c:pt>
                      <c:pt idx="763" formatCode="General">
                        <c:v>2022</c:v>
                      </c:pt>
                      <c:pt idx="764" formatCode="General">
                        <c:v>2022</c:v>
                      </c:pt>
                      <c:pt idx="765" formatCode="General">
                        <c:v>2022</c:v>
                      </c:pt>
                      <c:pt idx="766" formatCode="General">
                        <c:v>2022</c:v>
                      </c:pt>
                      <c:pt idx="767" formatCode="General">
                        <c:v>2022</c:v>
                      </c:pt>
                      <c:pt idx="768" formatCode="General">
                        <c:v>2022</c:v>
                      </c:pt>
                      <c:pt idx="769" formatCode="General">
                        <c:v>2022</c:v>
                      </c:pt>
                      <c:pt idx="770" formatCode="General">
                        <c:v>2022</c:v>
                      </c:pt>
                      <c:pt idx="771" formatCode="General">
                        <c:v>2022</c:v>
                      </c:pt>
                      <c:pt idx="772" formatCode="General">
                        <c:v>2022</c:v>
                      </c:pt>
                      <c:pt idx="773" formatCode="General">
                        <c:v>2022</c:v>
                      </c:pt>
                      <c:pt idx="774" formatCode="General">
                        <c:v>2022</c:v>
                      </c:pt>
                      <c:pt idx="775" formatCode="General">
                        <c:v>2022</c:v>
                      </c:pt>
                      <c:pt idx="776" formatCode="General">
                        <c:v>2022</c:v>
                      </c:pt>
                      <c:pt idx="777" formatCode="General">
                        <c:v>2022</c:v>
                      </c:pt>
                      <c:pt idx="778" formatCode="General">
                        <c:v>2022</c:v>
                      </c:pt>
                      <c:pt idx="779" formatCode="General">
                        <c:v>2022</c:v>
                      </c:pt>
                      <c:pt idx="780" formatCode="General">
                        <c:v>2022</c:v>
                      </c:pt>
                      <c:pt idx="781" formatCode="General">
                        <c:v>2022</c:v>
                      </c:pt>
                      <c:pt idx="782" formatCode="General">
                        <c:v>2022</c:v>
                      </c:pt>
                      <c:pt idx="783" formatCode="General">
                        <c:v>2022</c:v>
                      </c:pt>
                      <c:pt idx="784" formatCode="General">
                        <c:v>2022</c:v>
                      </c:pt>
                      <c:pt idx="785" formatCode="General">
                        <c:v>2022</c:v>
                      </c:pt>
                      <c:pt idx="786" formatCode="General">
                        <c:v>2022</c:v>
                      </c:pt>
                      <c:pt idx="787" formatCode="General">
                        <c:v>2022</c:v>
                      </c:pt>
                      <c:pt idx="788" formatCode="General">
                        <c:v>2022</c:v>
                      </c:pt>
                      <c:pt idx="789" formatCode="General">
                        <c:v>2022</c:v>
                      </c:pt>
                      <c:pt idx="790" formatCode="General">
                        <c:v>2022</c:v>
                      </c:pt>
                      <c:pt idx="791" formatCode="General">
                        <c:v>2022</c:v>
                      </c:pt>
                      <c:pt idx="792" formatCode="General">
                        <c:v>2022</c:v>
                      </c:pt>
                      <c:pt idx="793" formatCode="General">
                        <c:v>2022</c:v>
                      </c:pt>
                      <c:pt idx="794" formatCode="General">
                        <c:v>2022</c:v>
                      </c:pt>
                      <c:pt idx="795" formatCode="General">
                        <c:v>2022</c:v>
                      </c:pt>
                      <c:pt idx="796" formatCode="General">
                        <c:v>2022</c:v>
                      </c:pt>
                      <c:pt idx="797" formatCode="General">
                        <c:v>2022</c:v>
                      </c:pt>
                      <c:pt idx="798" formatCode="General">
                        <c:v>2022</c:v>
                      </c:pt>
                      <c:pt idx="799" formatCode="General">
                        <c:v>2022</c:v>
                      </c:pt>
                      <c:pt idx="800" formatCode="General">
                        <c:v>2022</c:v>
                      </c:pt>
                      <c:pt idx="801" formatCode="General">
                        <c:v>2022</c:v>
                      </c:pt>
                      <c:pt idx="802" formatCode="General">
                        <c:v>2022</c:v>
                      </c:pt>
                      <c:pt idx="803" formatCode="General">
                        <c:v>2022</c:v>
                      </c:pt>
                      <c:pt idx="804" formatCode="General">
                        <c:v>2022</c:v>
                      </c:pt>
                      <c:pt idx="805" formatCode="General">
                        <c:v>2022</c:v>
                      </c:pt>
                      <c:pt idx="806" formatCode="General">
                        <c:v>2022</c:v>
                      </c:pt>
                      <c:pt idx="807" formatCode="General">
                        <c:v>2022</c:v>
                      </c:pt>
                      <c:pt idx="808" formatCode="General">
                        <c:v>2022</c:v>
                      </c:pt>
                      <c:pt idx="809" formatCode="General">
                        <c:v>2022</c:v>
                      </c:pt>
                      <c:pt idx="810" formatCode="General">
                        <c:v>2022</c:v>
                      </c:pt>
                      <c:pt idx="811" formatCode="General">
                        <c:v>2022</c:v>
                      </c:pt>
                      <c:pt idx="812" formatCode="General">
                        <c:v>2022</c:v>
                      </c:pt>
                      <c:pt idx="813" formatCode="General">
                        <c:v>2022</c:v>
                      </c:pt>
                      <c:pt idx="814" formatCode="General">
                        <c:v>2022</c:v>
                      </c:pt>
                      <c:pt idx="815" formatCode="General">
                        <c:v>2022</c:v>
                      </c:pt>
                      <c:pt idx="816" formatCode="General">
                        <c:v>2022</c:v>
                      </c:pt>
                      <c:pt idx="817" formatCode="General">
                        <c:v>2022</c:v>
                      </c:pt>
                      <c:pt idx="818" formatCode="General">
                        <c:v>2022</c:v>
                      </c:pt>
                      <c:pt idx="819" formatCode="General">
                        <c:v>2022</c:v>
                      </c:pt>
                      <c:pt idx="820" formatCode="General">
                        <c:v>2022</c:v>
                      </c:pt>
                      <c:pt idx="821" formatCode="General">
                        <c:v>2022</c:v>
                      </c:pt>
                      <c:pt idx="822" formatCode="General">
                        <c:v>2022</c:v>
                      </c:pt>
                      <c:pt idx="823" formatCode="General">
                        <c:v>2022</c:v>
                      </c:pt>
                      <c:pt idx="824" formatCode="General">
                        <c:v>2022</c:v>
                      </c:pt>
                      <c:pt idx="825" formatCode="General">
                        <c:v>2022</c:v>
                      </c:pt>
                      <c:pt idx="826" formatCode="General">
                        <c:v>2022</c:v>
                      </c:pt>
                      <c:pt idx="827" formatCode="General">
                        <c:v>2022</c:v>
                      </c:pt>
                      <c:pt idx="828" formatCode="General">
                        <c:v>2022</c:v>
                      </c:pt>
                      <c:pt idx="829" formatCode="General">
                        <c:v>2022</c:v>
                      </c:pt>
                      <c:pt idx="830" formatCode="General">
                        <c:v>2022</c:v>
                      </c:pt>
                      <c:pt idx="831" formatCode="General">
                        <c:v>2022</c:v>
                      </c:pt>
                      <c:pt idx="832" formatCode="General">
                        <c:v>2022</c:v>
                      </c:pt>
                      <c:pt idx="833" formatCode="General">
                        <c:v>2022</c:v>
                      </c:pt>
                      <c:pt idx="834" formatCode="General">
                        <c:v>2022</c:v>
                      </c:pt>
                      <c:pt idx="835" formatCode="General">
                        <c:v>2022</c:v>
                      </c:pt>
                      <c:pt idx="836" formatCode="General">
                        <c:v>2022</c:v>
                      </c:pt>
                      <c:pt idx="837" formatCode="General">
                        <c:v>2022</c:v>
                      </c:pt>
                      <c:pt idx="838" formatCode="General">
                        <c:v>2022</c:v>
                      </c:pt>
                      <c:pt idx="839" formatCode="General">
                        <c:v>2022</c:v>
                      </c:pt>
                      <c:pt idx="840" formatCode="General">
                        <c:v>2022</c:v>
                      </c:pt>
                      <c:pt idx="841" formatCode="General">
                        <c:v>2022</c:v>
                      </c:pt>
                      <c:pt idx="842" formatCode="General">
                        <c:v>2022</c:v>
                      </c:pt>
                      <c:pt idx="843" formatCode="General">
                        <c:v>2022</c:v>
                      </c:pt>
                      <c:pt idx="844" formatCode="General">
                        <c:v>2022</c:v>
                      </c:pt>
                      <c:pt idx="845" formatCode="General">
                        <c:v>2022</c:v>
                      </c:pt>
                      <c:pt idx="846" formatCode="General">
                        <c:v>2022</c:v>
                      </c:pt>
                      <c:pt idx="847" formatCode="General">
                        <c:v>2022</c:v>
                      </c:pt>
                      <c:pt idx="848" formatCode="General">
                        <c:v>2022</c:v>
                      </c:pt>
                      <c:pt idx="849" formatCode="General">
                        <c:v>2022</c:v>
                      </c:pt>
                      <c:pt idx="850" formatCode="General">
                        <c:v>2022</c:v>
                      </c:pt>
                      <c:pt idx="851" formatCode="General">
                        <c:v>2022</c:v>
                      </c:pt>
                      <c:pt idx="852" formatCode="General">
                        <c:v>2022</c:v>
                      </c:pt>
                      <c:pt idx="853" formatCode="General">
                        <c:v>2022</c:v>
                      </c:pt>
                      <c:pt idx="854" formatCode="General">
                        <c:v>2022</c:v>
                      </c:pt>
                      <c:pt idx="855" formatCode="General">
                        <c:v>2022</c:v>
                      </c:pt>
                      <c:pt idx="856" formatCode="General">
                        <c:v>2022</c:v>
                      </c:pt>
                      <c:pt idx="857" formatCode="General">
                        <c:v>2022</c:v>
                      </c:pt>
                      <c:pt idx="858" formatCode="General">
                        <c:v>2022</c:v>
                      </c:pt>
                      <c:pt idx="859" formatCode="General">
                        <c:v>2022</c:v>
                      </c:pt>
                      <c:pt idx="860" formatCode="General">
                        <c:v>2022</c:v>
                      </c:pt>
                      <c:pt idx="861" formatCode="General">
                        <c:v>2022</c:v>
                      </c:pt>
                      <c:pt idx="862" formatCode="General">
                        <c:v>2022</c:v>
                      </c:pt>
                      <c:pt idx="863" formatCode="General">
                        <c:v>2022</c:v>
                      </c:pt>
                      <c:pt idx="864" formatCode="General">
                        <c:v>2022</c:v>
                      </c:pt>
                      <c:pt idx="865" formatCode="General">
                        <c:v>2022</c:v>
                      </c:pt>
                      <c:pt idx="866" formatCode="General">
                        <c:v>2022</c:v>
                      </c:pt>
                      <c:pt idx="867" formatCode="General">
                        <c:v>2022</c:v>
                      </c:pt>
                      <c:pt idx="868" formatCode="General">
                        <c:v>2022</c:v>
                      </c:pt>
                      <c:pt idx="869" formatCode="General">
                        <c:v>2022</c:v>
                      </c:pt>
                      <c:pt idx="870" formatCode="General">
                        <c:v>2022</c:v>
                      </c:pt>
                      <c:pt idx="871" formatCode="General">
                        <c:v>2022</c:v>
                      </c:pt>
                      <c:pt idx="872" formatCode="General">
                        <c:v>2022</c:v>
                      </c:pt>
                      <c:pt idx="873" formatCode="General">
                        <c:v>2022</c:v>
                      </c:pt>
                      <c:pt idx="874" formatCode="General">
                        <c:v>2022</c:v>
                      </c:pt>
                      <c:pt idx="875" formatCode="General">
                        <c:v>2022</c:v>
                      </c:pt>
                      <c:pt idx="876" formatCode="General">
                        <c:v>2022</c:v>
                      </c:pt>
                      <c:pt idx="877" formatCode="General">
                        <c:v>2022</c:v>
                      </c:pt>
                      <c:pt idx="878" formatCode="General">
                        <c:v>2022</c:v>
                      </c:pt>
                      <c:pt idx="879" formatCode="General">
                        <c:v>2022</c:v>
                      </c:pt>
                      <c:pt idx="880" formatCode="General">
                        <c:v>2022</c:v>
                      </c:pt>
                      <c:pt idx="881" formatCode="General">
                        <c:v>2022</c:v>
                      </c:pt>
                      <c:pt idx="882" formatCode="General">
                        <c:v>2022</c:v>
                      </c:pt>
                      <c:pt idx="883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E27-4F49-A444-21E28B29CAD7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DailyData!$F$2:$F$885</c15:sqref>
                        </c15:formulaRef>
                      </c:ext>
                    </c:extLst>
                    <c:numCache>
                      <c:formatCode>General</c:formatCode>
                      <c:ptCount val="884"/>
                      <c:pt idx="0">
                        <c:v>207</c:v>
                      </c:pt>
                      <c:pt idx="1">
                        <c:v>166</c:v>
                      </c:pt>
                      <c:pt idx="2">
                        <c:v>226</c:v>
                      </c:pt>
                      <c:pt idx="3">
                        <c:v>279</c:v>
                      </c:pt>
                      <c:pt idx="4">
                        <c:v>370</c:v>
                      </c:pt>
                      <c:pt idx="5">
                        <c:v>412</c:v>
                      </c:pt>
                      <c:pt idx="6">
                        <c:v>291</c:v>
                      </c:pt>
                      <c:pt idx="7">
                        <c:v>184</c:v>
                      </c:pt>
                      <c:pt idx="8">
                        <c:v>343</c:v>
                      </c:pt>
                      <c:pt idx="9">
                        <c:v>273</c:v>
                      </c:pt>
                      <c:pt idx="10">
                        <c:v>311</c:v>
                      </c:pt>
                      <c:pt idx="11">
                        <c:v>543</c:v>
                      </c:pt>
                      <c:pt idx="12">
                        <c:v>656</c:v>
                      </c:pt>
                      <c:pt idx="13">
                        <c:v>454</c:v>
                      </c:pt>
                      <c:pt idx="14">
                        <c:v>613</c:v>
                      </c:pt>
                      <c:pt idx="15">
                        <c:v>785</c:v>
                      </c:pt>
                      <c:pt idx="16">
                        <c:v>750</c:v>
                      </c:pt>
                      <c:pt idx="17">
                        <c:v>649</c:v>
                      </c:pt>
                      <c:pt idx="18">
                        <c:v>898</c:v>
                      </c:pt>
                      <c:pt idx="19">
                        <c:v>1087</c:v>
                      </c:pt>
                      <c:pt idx="20">
                        <c:v>818</c:v>
                      </c:pt>
                      <c:pt idx="21">
                        <c:v>953</c:v>
                      </c:pt>
                      <c:pt idx="22">
                        <c:v>900</c:v>
                      </c:pt>
                      <c:pt idx="23">
                        <c:v>1006</c:v>
                      </c:pt>
                      <c:pt idx="24">
                        <c:v>897</c:v>
                      </c:pt>
                      <c:pt idx="25">
                        <c:v>1093</c:v>
                      </c:pt>
                      <c:pt idx="26">
                        <c:v>1148</c:v>
                      </c:pt>
                      <c:pt idx="27">
                        <c:v>831</c:v>
                      </c:pt>
                      <c:pt idx="28">
                        <c:v>723</c:v>
                      </c:pt>
                      <c:pt idx="29">
                        <c:v>898</c:v>
                      </c:pt>
                      <c:pt idx="30">
                        <c:v>817</c:v>
                      </c:pt>
                      <c:pt idx="31" formatCode="0">
                        <c:v>876</c:v>
                      </c:pt>
                      <c:pt idx="32" formatCode="0">
                        <c:v>1121</c:v>
                      </c:pt>
                      <c:pt idx="33" formatCode="0">
                        <c:v>1380</c:v>
                      </c:pt>
                      <c:pt idx="34" formatCode="0">
                        <c:v>891</c:v>
                      </c:pt>
                      <c:pt idx="35" formatCode="0">
                        <c:v>947</c:v>
                      </c:pt>
                      <c:pt idx="36" formatCode="0">
                        <c:v>995</c:v>
                      </c:pt>
                      <c:pt idx="37" formatCode="0">
                        <c:v>967</c:v>
                      </c:pt>
                      <c:pt idx="38" formatCode="0">
                        <c:v>1061</c:v>
                      </c:pt>
                      <c:pt idx="39" formatCode="0">
                        <c:v>1460</c:v>
                      </c:pt>
                      <c:pt idx="40" formatCode="0">
                        <c:v>351</c:v>
                      </c:pt>
                      <c:pt idx="41" formatCode="0">
                        <c:v>1186</c:v>
                      </c:pt>
                      <c:pt idx="42" formatCode="0">
                        <c:v>866</c:v>
                      </c:pt>
                      <c:pt idx="43" formatCode="0">
                        <c:v>932</c:v>
                      </c:pt>
                      <c:pt idx="44" formatCode="0">
                        <c:v>884</c:v>
                      </c:pt>
                      <c:pt idx="45" formatCode="0">
                        <c:v>929</c:v>
                      </c:pt>
                      <c:pt idx="46" formatCode="0">
                        <c:v>752</c:v>
                      </c:pt>
                      <c:pt idx="47" formatCode="0">
                        <c:v>989</c:v>
                      </c:pt>
                      <c:pt idx="48" formatCode="0">
                        <c:v>1089</c:v>
                      </c:pt>
                      <c:pt idx="49" formatCode="0">
                        <c:v>1129</c:v>
                      </c:pt>
                      <c:pt idx="50" formatCode="0">
                        <c:v>885</c:v>
                      </c:pt>
                      <c:pt idx="51" formatCode="0">
                        <c:v>595</c:v>
                      </c:pt>
                      <c:pt idx="52" formatCode="0">
                        <c:v>1191</c:v>
                      </c:pt>
                      <c:pt idx="53" formatCode="0">
                        <c:v>1143</c:v>
                      </c:pt>
                      <c:pt idx="54" formatCode="0">
                        <c:v>1395</c:v>
                      </c:pt>
                      <c:pt idx="55" formatCode="0">
                        <c:v>1124</c:v>
                      </c:pt>
                      <c:pt idx="56" formatCode="0">
                        <c:v>964</c:v>
                      </c:pt>
                      <c:pt idx="57" formatCode="0">
                        <c:v>606</c:v>
                      </c:pt>
                      <c:pt idx="58" formatCode="0">
                        <c:v>1114</c:v>
                      </c:pt>
                      <c:pt idx="59" formatCode="0">
                        <c:v>1015</c:v>
                      </c:pt>
                      <c:pt idx="60" formatCode="0">
                        <c:v>1533</c:v>
                      </c:pt>
                      <c:pt idx="61" formatCode="0">
                        <c:v>1383</c:v>
                      </c:pt>
                      <c:pt idx="62" formatCode="0">
                        <c:v>1098</c:v>
                      </c:pt>
                      <c:pt idx="63" formatCode="0">
                        <c:v>1250</c:v>
                      </c:pt>
                      <c:pt idx="64" formatCode="0">
                        <c:v>1106</c:v>
                      </c:pt>
                      <c:pt idx="65" formatCode="0">
                        <c:v>1150</c:v>
                      </c:pt>
                      <c:pt idx="66" formatCode="0">
                        <c:v>550</c:v>
                      </c:pt>
                      <c:pt idx="67" formatCode="0">
                        <c:v>913</c:v>
                      </c:pt>
                      <c:pt idx="68" formatCode="0">
                        <c:v>1177</c:v>
                      </c:pt>
                      <c:pt idx="69" formatCode="0">
                        <c:v>1083</c:v>
                      </c:pt>
                      <c:pt idx="70" formatCode="0">
                        <c:v>1115</c:v>
                      </c:pt>
                      <c:pt idx="71" formatCode="0">
                        <c:v>1019</c:v>
                      </c:pt>
                      <c:pt idx="72" formatCode="0">
                        <c:v>402</c:v>
                      </c:pt>
                      <c:pt idx="73" formatCode="0">
                        <c:v>616</c:v>
                      </c:pt>
                      <c:pt idx="74" formatCode="0">
                        <c:v>809</c:v>
                      </c:pt>
                      <c:pt idx="75" formatCode="0">
                        <c:v>1087</c:v>
                      </c:pt>
                      <c:pt idx="76" formatCode="0">
                        <c:v>925</c:v>
                      </c:pt>
                      <c:pt idx="77" formatCode="0">
                        <c:v>924</c:v>
                      </c:pt>
                      <c:pt idx="78" formatCode="0">
                        <c:v>844</c:v>
                      </c:pt>
                      <c:pt idx="79" formatCode="0">
                        <c:v>976</c:v>
                      </c:pt>
                      <c:pt idx="80" formatCode="0">
                        <c:v>720</c:v>
                      </c:pt>
                      <c:pt idx="81" formatCode="0">
                        <c:v>897</c:v>
                      </c:pt>
                      <c:pt idx="82" formatCode="0">
                        <c:v>972</c:v>
                      </c:pt>
                      <c:pt idx="83" formatCode="0">
                        <c:v>627</c:v>
                      </c:pt>
                      <c:pt idx="84" formatCode="0">
                        <c:v>657</c:v>
                      </c:pt>
                      <c:pt idx="85" formatCode="0">
                        <c:v>888</c:v>
                      </c:pt>
                      <c:pt idx="86" formatCode="0">
                        <c:v>783</c:v>
                      </c:pt>
                      <c:pt idx="87" formatCode="0">
                        <c:v>581</c:v>
                      </c:pt>
                      <c:pt idx="88" formatCode="0">
                        <c:v>917</c:v>
                      </c:pt>
                      <c:pt idx="89" formatCode="0">
                        <c:v>998</c:v>
                      </c:pt>
                      <c:pt idx="90" formatCode="0">
                        <c:v>838</c:v>
                      </c:pt>
                      <c:pt idx="91" formatCode="0">
                        <c:v>897</c:v>
                      </c:pt>
                      <c:pt idx="92" formatCode="0">
                        <c:v>647</c:v>
                      </c:pt>
                      <c:pt idx="93" formatCode="0">
                        <c:v>805</c:v>
                      </c:pt>
                      <c:pt idx="94" formatCode="0">
                        <c:v>662</c:v>
                      </c:pt>
                      <c:pt idx="95" formatCode="0">
                        <c:v>543</c:v>
                      </c:pt>
                      <c:pt idx="96" formatCode="0">
                        <c:v>27</c:v>
                      </c:pt>
                      <c:pt idx="97" formatCode="0">
                        <c:v>257</c:v>
                      </c:pt>
                      <c:pt idx="98" formatCode="0">
                        <c:v>687</c:v>
                      </c:pt>
                      <c:pt idx="99" formatCode="0">
                        <c:v>612</c:v>
                      </c:pt>
                      <c:pt idx="100" formatCode="0">
                        <c:v>877</c:v>
                      </c:pt>
                      <c:pt idx="101" formatCode="0">
                        <c:v>692</c:v>
                      </c:pt>
                      <c:pt idx="102" formatCode="0">
                        <c:v>856</c:v>
                      </c:pt>
                      <c:pt idx="103" formatCode="0">
                        <c:v>765</c:v>
                      </c:pt>
                      <c:pt idx="104" formatCode="0">
                        <c:v>738</c:v>
                      </c:pt>
                      <c:pt idx="105" formatCode="0">
                        <c:v>760</c:v>
                      </c:pt>
                      <c:pt idx="106" formatCode="0">
                        <c:v>688</c:v>
                      </c:pt>
                      <c:pt idx="107" formatCode="0">
                        <c:v>722</c:v>
                      </c:pt>
                      <c:pt idx="108" formatCode="0">
                        <c:v>563</c:v>
                      </c:pt>
                      <c:pt idx="109" formatCode="0">
                        <c:v>902</c:v>
                      </c:pt>
                      <c:pt idx="110" formatCode="0">
                        <c:v>856</c:v>
                      </c:pt>
                      <c:pt idx="111" formatCode="0">
                        <c:v>827</c:v>
                      </c:pt>
                      <c:pt idx="112" formatCode="0">
                        <c:v>868</c:v>
                      </c:pt>
                      <c:pt idx="113" formatCode="0">
                        <c:v>177</c:v>
                      </c:pt>
                      <c:pt idx="114" formatCode="0">
                        <c:v>762</c:v>
                      </c:pt>
                      <c:pt idx="115" formatCode="0">
                        <c:v>761</c:v>
                      </c:pt>
                      <c:pt idx="116" formatCode="0">
                        <c:v>406</c:v>
                      </c:pt>
                      <c:pt idx="117" formatCode="0">
                        <c:v>851</c:v>
                      </c:pt>
                      <c:pt idx="118" formatCode="0">
                        <c:v>660</c:v>
                      </c:pt>
                      <c:pt idx="119" formatCode="0">
                        <c:v>615</c:v>
                      </c:pt>
                      <c:pt idx="120" formatCode="0">
                        <c:v>272</c:v>
                      </c:pt>
                      <c:pt idx="121" formatCode="0">
                        <c:v>191</c:v>
                      </c:pt>
                      <c:pt idx="122" formatCode="0">
                        <c:v>330</c:v>
                      </c:pt>
                      <c:pt idx="123" formatCode="0">
                        <c:v>361</c:v>
                      </c:pt>
                      <c:pt idx="124" formatCode="0">
                        <c:v>424</c:v>
                      </c:pt>
                      <c:pt idx="125" formatCode="0">
                        <c:v>387</c:v>
                      </c:pt>
                      <c:pt idx="126" formatCode="0">
                        <c:v>530</c:v>
                      </c:pt>
                      <c:pt idx="127" formatCode="0">
                        <c:v>633</c:v>
                      </c:pt>
                      <c:pt idx="128" formatCode="0">
                        <c:v>735</c:v>
                      </c:pt>
                      <c:pt idx="129" formatCode="0">
                        <c:v>839</c:v>
                      </c:pt>
                      <c:pt idx="130" formatCode="0">
                        <c:v>721</c:v>
                      </c:pt>
                      <c:pt idx="131" formatCode="0">
                        <c:v>472</c:v>
                      </c:pt>
                      <c:pt idx="132" formatCode="0">
                        <c:v>416</c:v>
                      </c:pt>
                      <c:pt idx="133" formatCode="0">
                        <c:v>570</c:v>
                      </c:pt>
                      <c:pt idx="134" formatCode="0">
                        <c:v>467</c:v>
                      </c:pt>
                      <c:pt idx="135" formatCode="0">
                        <c:v>484</c:v>
                      </c:pt>
                      <c:pt idx="136" formatCode="0">
                        <c:v>600</c:v>
                      </c:pt>
                      <c:pt idx="137" formatCode="0">
                        <c:v>727</c:v>
                      </c:pt>
                      <c:pt idx="138" formatCode="0">
                        <c:v>674</c:v>
                      </c:pt>
                      <c:pt idx="139" formatCode="0">
                        <c:v>572</c:v>
                      </c:pt>
                      <c:pt idx="140" formatCode="0">
                        <c:v>646</c:v>
                      </c:pt>
                      <c:pt idx="141" formatCode="0">
                        <c:v>638</c:v>
                      </c:pt>
                      <c:pt idx="142" formatCode="0">
                        <c:v>449</c:v>
                      </c:pt>
                      <c:pt idx="143" formatCode="0">
                        <c:v>333</c:v>
                      </c:pt>
                      <c:pt idx="144" formatCode="0">
                        <c:v>609</c:v>
                      </c:pt>
                      <c:pt idx="145" formatCode="0">
                        <c:v>280</c:v>
                      </c:pt>
                      <c:pt idx="146" formatCode="0">
                        <c:v>511</c:v>
                      </c:pt>
                      <c:pt idx="147" formatCode="0">
                        <c:v>344</c:v>
                      </c:pt>
                      <c:pt idx="148" formatCode="0">
                        <c:v>617</c:v>
                      </c:pt>
                      <c:pt idx="149" formatCode="0">
                        <c:v>703</c:v>
                      </c:pt>
                      <c:pt idx="150" formatCode="0">
                        <c:v>561</c:v>
                      </c:pt>
                      <c:pt idx="151" formatCode="0">
                        <c:v>645</c:v>
                      </c:pt>
                      <c:pt idx="152" formatCode="0">
                        <c:v>598</c:v>
                      </c:pt>
                      <c:pt idx="153" formatCode="0">
                        <c:v>684</c:v>
                      </c:pt>
                      <c:pt idx="154" formatCode="0">
                        <c:v>655</c:v>
                      </c:pt>
                      <c:pt idx="155" formatCode="0">
                        <c:v>679</c:v>
                      </c:pt>
                      <c:pt idx="156" formatCode="0">
                        <c:v>715</c:v>
                      </c:pt>
                      <c:pt idx="157" formatCode="0">
                        <c:v>575</c:v>
                      </c:pt>
                      <c:pt idx="158" formatCode="0">
                        <c:v>648</c:v>
                      </c:pt>
                      <c:pt idx="159" formatCode="0">
                        <c:v>577</c:v>
                      </c:pt>
                      <c:pt idx="160" formatCode="0">
                        <c:v>601</c:v>
                      </c:pt>
                      <c:pt idx="161" formatCode="0">
                        <c:v>566</c:v>
                      </c:pt>
                      <c:pt idx="162" formatCode="0">
                        <c:v>535</c:v>
                      </c:pt>
                      <c:pt idx="163" formatCode="0">
                        <c:v>551</c:v>
                      </c:pt>
                      <c:pt idx="164" formatCode="0">
                        <c:v>379</c:v>
                      </c:pt>
                      <c:pt idx="165" formatCode="0">
                        <c:v>656</c:v>
                      </c:pt>
                      <c:pt idx="166" formatCode="0">
                        <c:v>675</c:v>
                      </c:pt>
                      <c:pt idx="167" formatCode="0">
                        <c:v>528</c:v>
                      </c:pt>
                      <c:pt idx="168" formatCode="0">
                        <c:v>606</c:v>
                      </c:pt>
                      <c:pt idx="169" formatCode="0">
                        <c:v>612</c:v>
                      </c:pt>
                      <c:pt idx="170" formatCode="0">
                        <c:v>730</c:v>
                      </c:pt>
                      <c:pt idx="171" formatCode="0">
                        <c:v>539</c:v>
                      </c:pt>
                      <c:pt idx="172" formatCode="0">
                        <c:v>686</c:v>
                      </c:pt>
                      <c:pt idx="173" formatCode="0">
                        <c:v>584</c:v>
                      </c:pt>
                      <c:pt idx="174" formatCode="0">
                        <c:v>594</c:v>
                      </c:pt>
                      <c:pt idx="175" formatCode="0">
                        <c:v>450</c:v>
                      </c:pt>
                      <c:pt idx="176" formatCode="0">
                        <c:v>295</c:v>
                      </c:pt>
                      <c:pt idx="177" formatCode="0">
                        <c:v>184</c:v>
                      </c:pt>
                      <c:pt idx="178" formatCode="0">
                        <c:v>405</c:v>
                      </c:pt>
                      <c:pt idx="179" formatCode="0">
                        <c:v>677</c:v>
                      </c:pt>
                      <c:pt idx="180" formatCode="0">
                        <c:v>535</c:v>
                      </c:pt>
                      <c:pt idx="181" formatCode="0">
                        <c:v>407</c:v>
                      </c:pt>
                      <c:pt idx="182" formatCode="0">
                        <c:v>612</c:v>
                      </c:pt>
                      <c:pt idx="183" formatCode="0">
                        <c:v>764</c:v>
                      </c:pt>
                      <c:pt idx="184" formatCode="0">
                        <c:v>550</c:v>
                      </c:pt>
                      <c:pt idx="185" formatCode="0">
                        <c:v>493</c:v>
                      </c:pt>
                      <c:pt idx="186" formatCode="0">
                        <c:v>576</c:v>
                      </c:pt>
                      <c:pt idx="187" formatCode="0">
                        <c:v>702</c:v>
                      </c:pt>
                      <c:pt idx="188" formatCode="0">
                        <c:v>746</c:v>
                      </c:pt>
                      <c:pt idx="189" formatCode="0">
                        <c:v>504</c:v>
                      </c:pt>
                      <c:pt idx="190" formatCode="0">
                        <c:v>599</c:v>
                      </c:pt>
                      <c:pt idx="191" formatCode="0">
                        <c:v>554</c:v>
                      </c:pt>
                      <c:pt idx="192" formatCode="0">
                        <c:v>502</c:v>
                      </c:pt>
                      <c:pt idx="193" formatCode="0">
                        <c:v>468</c:v>
                      </c:pt>
                      <c:pt idx="194" formatCode="0">
                        <c:v>629</c:v>
                      </c:pt>
                      <c:pt idx="195" formatCode="0">
                        <c:v>434</c:v>
                      </c:pt>
                      <c:pt idx="196" formatCode="0">
                        <c:v>503</c:v>
                      </c:pt>
                      <c:pt idx="197" formatCode="0">
                        <c:v>686</c:v>
                      </c:pt>
                      <c:pt idx="198" formatCode="0">
                        <c:v>607</c:v>
                      </c:pt>
                      <c:pt idx="199" formatCode="0">
                        <c:v>351</c:v>
                      </c:pt>
                      <c:pt idx="200" formatCode="0">
                        <c:v>121</c:v>
                      </c:pt>
                      <c:pt idx="201" formatCode="0">
                        <c:v>284</c:v>
                      </c:pt>
                      <c:pt idx="202" formatCode="0">
                        <c:v>146</c:v>
                      </c:pt>
                      <c:pt idx="203" formatCode="0">
                        <c:v>370</c:v>
                      </c:pt>
                      <c:pt idx="204" formatCode="0">
                        <c:v>442</c:v>
                      </c:pt>
                      <c:pt idx="205" formatCode="0">
                        <c:v>590</c:v>
                      </c:pt>
                      <c:pt idx="206" formatCode="0">
                        <c:v>550</c:v>
                      </c:pt>
                      <c:pt idx="207" formatCode="0">
                        <c:v>652</c:v>
                      </c:pt>
                      <c:pt idx="208" formatCode="0">
                        <c:v>718</c:v>
                      </c:pt>
                      <c:pt idx="209" formatCode="0">
                        <c:v>454</c:v>
                      </c:pt>
                      <c:pt idx="210" formatCode="0">
                        <c:v>549</c:v>
                      </c:pt>
                      <c:pt idx="211" formatCode="0">
                        <c:v>635</c:v>
                      </c:pt>
                      <c:pt idx="212" formatCode="0">
                        <c:v>626</c:v>
                      </c:pt>
                      <c:pt idx="213" formatCode="0">
                        <c:v>599</c:v>
                      </c:pt>
                      <c:pt idx="214" formatCode="0">
                        <c:v>917</c:v>
                      </c:pt>
                      <c:pt idx="215" formatCode="0">
                        <c:v>741</c:v>
                      </c:pt>
                      <c:pt idx="216" formatCode="0">
                        <c:v>668</c:v>
                      </c:pt>
                      <c:pt idx="217" formatCode="0">
                        <c:v>469</c:v>
                      </c:pt>
                      <c:pt idx="218" formatCode="0">
                        <c:v>565</c:v>
                      </c:pt>
                      <c:pt idx="219" formatCode="0">
                        <c:v>451</c:v>
                      </c:pt>
                      <c:pt idx="220" formatCode="0">
                        <c:v>294</c:v>
                      </c:pt>
                      <c:pt idx="221" formatCode="0">
                        <c:v>785</c:v>
                      </c:pt>
                      <c:pt idx="222" formatCode="0">
                        <c:v>723</c:v>
                      </c:pt>
                      <c:pt idx="223" formatCode="0">
                        <c:v>553</c:v>
                      </c:pt>
                      <c:pt idx="224" formatCode="0">
                        <c:v>519</c:v>
                      </c:pt>
                      <c:pt idx="225" formatCode="0">
                        <c:v>584</c:v>
                      </c:pt>
                      <c:pt idx="226" formatCode="0">
                        <c:v>515</c:v>
                      </c:pt>
                      <c:pt idx="227" formatCode="0">
                        <c:v>412</c:v>
                      </c:pt>
                      <c:pt idx="228" formatCode="0">
                        <c:v>715</c:v>
                      </c:pt>
                      <c:pt idx="229" formatCode="0">
                        <c:v>700</c:v>
                      </c:pt>
                      <c:pt idx="230" formatCode="0">
                        <c:v>467</c:v>
                      </c:pt>
                      <c:pt idx="231" formatCode="0">
                        <c:v>576</c:v>
                      </c:pt>
                      <c:pt idx="232" formatCode="0">
                        <c:v>613</c:v>
                      </c:pt>
                      <c:pt idx="233" formatCode="0">
                        <c:v>465</c:v>
                      </c:pt>
                      <c:pt idx="234" formatCode="0">
                        <c:v>256</c:v>
                      </c:pt>
                      <c:pt idx="235" formatCode="0">
                        <c:v>661</c:v>
                      </c:pt>
                      <c:pt idx="236" formatCode="0">
                        <c:v>620</c:v>
                      </c:pt>
                      <c:pt idx="237" formatCode="0">
                        <c:v>554</c:v>
                      </c:pt>
                      <c:pt idx="238" formatCode="0">
                        <c:v>365</c:v>
                      </c:pt>
                      <c:pt idx="239" formatCode="0">
                        <c:v>129</c:v>
                      </c:pt>
                      <c:pt idx="240" formatCode="0">
                        <c:v>354</c:v>
                      </c:pt>
                      <c:pt idx="241" formatCode="0">
                        <c:v>269</c:v>
                      </c:pt>
                      <c:pt idx="242" formatCode="0">
                        <c:v>491</c:v>
                      </c:pt>
                      <c:pt idx="243" formatCode="0">
                        <c:v>534</c:v>
                      </c:pt>
                      <c:pt idx="244" formatCode="0">
                        <c:v>366</c:v>
                      </c:pt>
                      <c:pt idx="245" formatCode="0">
                        <c:v>377</c:v>
                      </c:pt>
                      <c:pt idx="246" formatCode="0">
                        <c:v>432</c:v>
                      </c:pt>
                      <c:pt idx="247" formatCode="0">
                        <c:v>429</c:v>
                      </c:pt>
                      <c:pt idx="248" formatCode="0">
                        <c:v>411</c:v>
                      </c:pt>
                      <c:pt idx="249" formatCode="0">
                        <c:v>452</c:v>
                      </c:pt>
                      <c:pt idx="250" formatCode="0">
                        <c:v>515</c:v>
                      </c:pt>
                      <c:pt idx="251" formatCode="0">
                        <c:v>518</c:v>
                      </c:pt>
                      <c:pt idx="252" formatCode="0">
                        <c:v>361</c:v>
                      </c:pt>
                      <c:pt idx="253" formatCode="0">
                        <c:v>372</c:v>
                      </c:pt>
                      <c:pt idx="254" formatCode="0">
                        <c:v>492</c:v>
                      </c:pt>
                      <c:pt idx="255" formatCode="0">
                        <c:v>450</c:v>
                      </c:pt>
                      <c:pt idx="256" formatCode="0">
                        <c:v>761</c:v>
                      </c:pt>
                      <c:pt idx="257" formatCode="0">
                        <c:v>538</c:v>
                      </c:pt>
                      <c:pt idx="258" formatCode="0">
                        <c:v>364</c:v>
                      </c:pt>
                      <c:pt idx="259" formatCode="0">
                        <c:v>409</c:v>
                      </c:pt>
                      <c:pt idx="260" formatCode="0">
                        <c:v>372</c:v>
                      </c:pt>
                      <c:pt idx="261" formatCode="0">
                        <c:v>393</c:v>
                      </c:pt>
                      <c:pt idx="262" formatCode="0">
                        <c:v>360</c:v>
                      </c:pt>
                      <c:pt idx="263" formatCode="0">
                        <c:v>625</c:v>
                      </c:pt>
                      <c:pt idx="264" formatCode="0">
                        <c:v>577</c:v>
                      </c:pt>
                      <c:pt idx="265" formatCode="0">
                        <c:v>382</c:v>
                      </c:pt>
                      <c:pt idx="266" formatCode="0">
                        <c:v>450</c:v>
                      </c:pt>
                      <c:pt idx="267" formatCode="0">
                        <c:v>283</c:v>
                      </c:pt>
                      <c:pt idx="268" formatCode="0">
                        <c:v>147</c:v>
                      </c:pt>
                      <c:pt idx="269" formatCode="0">
                        <c:v>317</c:v>
                      </c:pt>
                      <c:pt idx="270" formatCode="0">
                        <c:v>344</c:v>
                      </c:pt>
                      <c:pt idx="271" formatCode="0">
                        <c:v>25</c:v>
                      </c:pt>
                      <c:pt idx="272" formatCode="0">
                        <c:v>213</c:v>
                      </c:pt>
                      <c:pt idx="273" formatCode="0">
                        <c:v>241</c:v>
                      </c:pt>
                      <c:pt idx="274" formatCode="0">
                        <c:v>233</c:v>
                      </c:pt>
                      <c:pt idx="275" formatCode="0">
                        <c:v>328</c:v>
                      </c:pt>
                      <c:pt idx="276" formatCode="0">
                        <c:v>268</c:v>
                      </c:pt>
                      <c:pt idx="277" formatCode="0">
                        <c:v>414</c:v>
                      </c:pt>
                      <c:pt idx="278" formatCode="0">
                        <c:v>321</c:v>
                      </c:pt>
                      <c:pt idx="279" formatCode="0">
                        <c:v>314</c:v>
                      </c:pt>
                      <c:pt idx="280" formatCode="0">
                        <c:v>356</c:v>
                      </c:pt>
                      <c:pt idx="281" formatCode="0">
                        <c:v>371</c:v>
                      </c:pt>
                      <c:pt idx="282" formatCode="0">
                        <c:v>440</c:v>
                      </c:pt>
                      <c:pt idx="283" formatCode="0">
                        <c:v>353</c:v>
                      </c:pt>
                      <c:pt idx="284" formatCode="0">
                        <c:v>356</c:v>
                      </c:pt>
                      <c:pt idx="285" formatCode="0">
                        <c:v>500</c:v>
                      </c:pt>
                      <c:pt idx="286" formatCode="0">
                        <c:v>181</c:v>
                      </c:pt>
                      <c:pt idx="287" formatCode="0">
                        <c:v>186</c:v>
                      </c:pt>
                      <c:pt idx="288" formatCode="0">
                        <c:v>255</c:v>
                      </c:pt>
                      <c:pt idx="289" formatCode="0">
                        <c:v>306</c:v>
                      </c:pt>
                      <c:pt idx="290" formatCode="0">
                        <c:v>458</c:v>
                      </c:pt>
                      <c:pt idx="291" formatCode="0">
                        <c:v>522</c:v>
                      </c:pt>
                      <c:pt idx="292" formatCode="0">
                        <c:v>403</c:v>
                      </c:pt>
                      <c:pt idx="293" formatCode="0">
                        <c:v>664</c:v>
                      </c:pt>
                      <c:pt idx="294" formatCode="0">
                        <c:v>639</c:v>
                      </c:pt>
                      <c:pt idx="295" formatCode="0">
                        <c:v>266</c:v>
                      </c:pt>
                      <c:pt idx="296" formatCode="0">
                        <c:v>116</c:v>
                      </c:pt>
                      <c:pt idx="297" formatCode="0">
                        <c:v>149</c:v>
                      </c:pt>
                      <c:pt idx="298" formatCode="0">
                        <c:v>357</c:v>
                      </c:pt>
                      <c:pt idx="299" formatCode="0">
                        <c:v>592</c:v>
                      </c:pt>
                      <c:pt idx="300" formatCode="0">
                        <c:v>526</c:v>
                      </c:pt>
                      <c:pt idx="301" formatCode="0">
                        <c:v>475</c:v>
                      </c:pt>
                      <c:pt idx="302" formatCode="0">
                        <c:v>599</c:v>
                      </c:pt>
                      <c:pt idx="303" formatCode="0">
                        <c:v>271</c:v>
                      </c:pt>
                      <c:pt idx="304" formatCode="0">
                        <c:v>692</c:v>
                      </c:pt>
                      <c:pt idx="305" formatCode="0">
                        <c:v>514</c:v>
                      </c:pt>
                      <c:pt idx="306" formatCode="0">
                        <c:v>538</c:v>
                      </c:pt>
                      <c:pt idx="307" formatCode="0">
                        <c:v>453</c:v>
                      </c:pt>
                      <c:pt idx="308" formatCode="0">
                        <c:v>450</c:v>
                      </c:pt>
                      <c:pt idx="309" formatCode="0">
                        <c:v>314</c:v>
                      </c:pt>
                      <c:pt idx="310" formatCode="0">
                        <c:v>233</c:v>
                      </c:pt>
                      <c:pt idx="311" formatCode="0">
                        <c:v>173</c:v>
                      </c:pt>
                      <c:pt idx="312" formatCode="0">
                        <c:v>348</c:v>
                      </c:pt>
                      <c:pt idx="313" formatCode="0">
                        <c:v>229</c:v>
                      </c:pt>
                      <c:pt idx="314" formatCode="0">
                        <c:v>74</c:v>
                      </c:pt>
                      <c:pt idx="315" formatCode="0">
                        <c:v>183</c:v>
                      </c:pt>
                      <c:pt idx="316" formatCode="0">
                        <c:v>349</c:v>
                      </c:pt>
                      <c:pt idx="317" formatCode="0">
                        <c:v>416</c:v>
                      </c:pt>
                      <c:pt idx="318" formatCode="0">
                        <c:v>330</c:v>
                      </c:pt>
                      <c:pt idx="319" formatCode="0">
                        <c:v>490</c:v>
                      </c:pt>
                      <c:pt idx="320" formatCode="0">
                        <c:v>520</c:v>
                      </c:pt>
                      <c:pt idx="321" formatCode="0">
                        <c:v>588</c:v>
                      </c:pt>
                      <c:pt idx="322" formatCode="0">
                        <c:v>453</c:v>
                      </c:pt>
                      <c:pt idx="323" formatCode="0">
                        <c:v>369</c:v>
                      </c:pt>
                      <c:pt idx="324" formatCode="0">
                        <c:v>382</c:v>
                      </c:pt>
                      <c:pt idx="325" formatCode="0">
                        <c:v>164</c:v>
                      </c:pt>
                      <c:pt idx="326" formatCode="0">
                        <c:v>367</c:v>
                      </c:pt>
                      <c:pt idx="327" formatCode="0">
                        <c:v>635</c:v>
                      </c:pt>
                      <c:pt idx="328" formatCode="0">
                        <c:v>376</c:v>
                      </c:pt>
                      <c:pt idx="329" formatCode="0">
                        <c:v>303</c:v>
                      </c:pt>
                      <c:pt idx="330" formatCode="0">
                        <c:v>451</c:v>
                      </c:pt>
                      <c:pt idx="331" formatCode="0">
                        <c:v>466</c:v>
                      </c:pt>
                      <c:pt idx="332" formatCode="0">
                        <c:v>526</c:v>
                      </c:pt>
                      <c:pt idx="333" formatCode="0">
                        <c:v>548</c:v>
                      </c:pt>
                      <c:pt idx="334" formatCode="0">
                        <c:v>803</c:v>
                      </c:pt>
                      <c:pt idx="335" formatCode="0">
                        <c:v>402</c:v>
                      </c:pt>
                      <c:pt idx="336" formatCode="0">
                        <c:v>362</c:v>
                      </c:pt>
                      <c:pt idx="337" formatCode="0">
                        <c:v>465</c:v>
                      </c:pt>
                      <c:pt idx="338" formatCode="0">
                        <c:v>473</c:v>
                      </c:pt>
                      <c:pt idx="339" formatCode="0">
                        <c:v>134</c:v>
                      </c:pt>
                      <c:pt idx="340" formatCode="0">
                        <c:v>259</c:v>
                      </c:pt>
                      <c:pt idx="341" formatCode="0">
                        <c:v>674</c:v>
                      </c:pt>
                      <c:pt idx="342" formatCode="0">
                        <c:v>364</c:v>
                      </c:pt>
                      <c:pt idx="343" formatCode="0">
                        <c:v>495</c:v>
                      </c:pt>
                      <c:pt idx="344" formatCode="0">
                        <c:v>357</c:v>
                      </c:pt>
                      <c:pt idx="345" formatCode="0">
                        <c:v>177</c:v>
                      </c:pt>
                      <c:pt idx="346" formatCode="0">
                        <c:v>85</c:v>
                      </c:pt>
                      <c:pt idx="347" formatCode="0">
                        <c:v>234</c:v>
                      </c:pt>
                      <c:pt idx="348" formatCode="0">
                        <c:v>178</c:v>
                      </c:pt>
                      <c:pt idx="349" formatCode="0">
                        <c:v>29</c:v>
                      </c:pt>
                      <c:pt idx="350" formatCode="0">
                        <c:v>84</c:v>
                      </c:pt>
                      <c:pt idx="351" formatCode="0">
                        <c:v>100</c:v>
                      </c:pt>
                      <c:pt idx="352" formatCode="0">
                        <c:v>124</c:v>
                      </c:pt>
                      <c:pt idx="353" formatCode="0">
                        <c:v>174</c:v>
                      </c:pt>
                      <c:pt idx="354" formatCode="0">
                        <c:v>486</c:v>
                      </c:pt>
                      <c:pt idx="355" formatCode="0">
                        <c:v>488</c:v>
                      </c:pt>
                      <c:pt idx="356" formatCode="0">
                        <c:v>498</c:v>
                      </c:pt>
                      <c:pt idx="357" formatCode="0">
                        <c:v>438</c:v>
                      </c:pt>
                      <c:pt idx="358" formatCode="0">
                        <c:v>421</c:v>
                      </c:pt>
                      <c:pt idx="359" formatCode="0">
                        <c:v>474</c:v>
                      </c:pt>
                      <c:pt idx="360" formatCode="0">
                        <c:v>423</c:v>
                      </c:pt>
                      <c:pt idx="361" formatCode="0">
                        <c:v>648</c:v>
                      </c:pt>
                      <c:pt idx="362" formatCode="0">
                        <c:v>724</c:v>
                      </c:pt>
                      <c:pt idx="363" formatCode="0">
                        <c:v>248</c:v>
                      </c:pt>
                      <c:pt idx="364" formatCode="0">
                        <c:v>66</c:v>
                      </c:pt>
                      <c:pt idx="365" formatCode="0">
                        <c:v>369</c:v>
                      </c:pt>
                      <c:pt idx="366" formatCode="0">
                        <c:v>521</c:v>
                      </c:pt>
                      <c:pt idx="367" formatCode="0">
                        <c:v>344</c:v>
                      </c:pt>
                      <c:pt idx="368" formatCode="0">
                        <c:v>715</c:v>
                      </c:pt>
                      <c:pt idx="369" formatCode="0">
                        <c:v>649</c:v>
                      </c:pt>
                      <c:pt idx="370" formatCode="0">
                        <c:v>509</c:v>
                      </c:pt>
                      <c:pt idx="371" formatCode="0">
                        <c:v>440</c:v>
                      </c:pt>
                      <c:pt idx="372" formatCode="0">
                        <c:v>463</c:v>
                      </c:pt>
                      <c:pt idx="373" formatCode="0">
                        <c:v>543</c:v>
                      </c:pt>
                      <c:pt idx="374" formatCode="0">
                        <c:v>497</c:v>
                      </c:pt>
                      <c:pt idx="375" formatCode="0">
                        <c:v>703</c:v>
                      </c:pt>
                      <c:pt idx="376" formatCode="0">
                        <c:v>575</c:v>
                      </c:pt>
                      <c:pt idx="377" formatCode="0">
                        <c:v>361</c:v>
                      </c:pt>
                      <c:pt idx="378" formatCode="0">
                        <c:v>416</c:v>
                      </c:pt>
                      <c:pt idx="379" formatCode="0">
                        <c:v>211</c:v>
                      </c:pt>
                      <c:pt idx="380" formatCode="0">
                        <c:v>379</c:v>
                      </c:pt>
                      <c:pt idx="381" formatCode="0">
                        <c:v>219</c:v>
                      </c:pt>
                      <c:pt idx="382" formatCode="0">
                        <c:v>542</c:v>
                      </c:pt>
                      <c:pt idx="383" formatCode="0">
                        <c:v>733</c:v>
                      </c:pt>
                      <c:pt idx="384" formatCode="0">
                        <c:v>417</c:v>
                      </c:pt>
                      <c:pt idx="385" formatCode="0">
                        <c:v>83</c:v>
                      </c:pt>
                      <c:pt idx="386" formatCode="0">
                        <c:v>247</c:v>
                      </c:pt>
                      <c:pt idx="387" formatCode="0">
                        <c:v>325</c:v>
                      </c:pt>
                      <c:pt idx="388" formatCode="0">
                        <c:v>340</c:v>
                      </c:pt>
                      <c:pt idx="389" formatCode="0">
                        <c:v>633</c:v>
                      </c:pt>
                      <c:pt idx="390" formatCode="0">
                        <c:v>501</c:v>
                      </c:pt>
                      <c:pt idx="391" formatCode="0">
                        <c:v>490</c:v>
                      </c:pt>
                      <c:pt idx="392" formatCode="0">
                        <c:v>415</c:v>
                      </c:pt>
                      <c:pt idx="393" formatCode="0">
                        <c:v>337</c:v>
                      </c:pt>
                      <c:pt idx="394" formatCode="0">
                        <c:v>576</c:v>
                      </c:pt>
                      <c:pt idx="395" formatCode="0">
                        <c:v>395</c:v>
                      </c:pt>
                      <c:pt idx="396" formatCode="0">
                        <c:v>580</c:v>
                      </c:pt>
                      <c:pt idx="397" formatCode="0">
                        <c:v>564</c:v>
                      </c:pt>
                      <c:pt idx="398" formatCode="0">
                        <c:v>509</c:v>
                      </c:pt>
                      <c:pt idx="399" formatCode="0">
                        <c:v>496</c:v>
                      </c:pt>
                      <c:pt idx="400" formatCode="0">
                        <c:v>388</c:v>
                      </c:pt>
                      <c:pt idx="401" formatCode="0">
                        <c:v>383</c:v>
                      </c:pt>
                      <c:pt idx="402" formatCode="0">
                        <c:v>357</c:v>
                      </c:pt>
                      <c:pt idx="403" formatCode="0">
                        <c:v>325</c:v>
                      </c:pt>
                      <c:pt idx="404" formatCode="0">
                        <c:v>837</c:v>
                      </c:pt>
                      <c:pt idx="405" formatCode="0">
                        <c:v>527</c:v>
                      </c:pt>
                      <c:pt idx="406" formatCode="0">
                        <c:v>159</c:v>
                      </c:pt>
                      <c:pt idx="407" formatCode="0">
                        <c:v>140</c:v>
                      </c:pt>
                      <c:pt idx="408" formatCode="0">
                        <c:v>278</c:v>
                      </c:pt>
                      <c:pt idx="409" formatCode="0">
                        <c:v>105</c:v>
                      </c:pt>
                      <c:pt idx="410" formatCode="0">
                        <c:v>79</c:v>
                      </c:pt>
                      <c:pt idx="411" formatCode="0">
                        <c:v>718</c:v>
                      </c:pt>
                      <c:pt idx="412" formatCode="0">
                        <c:v>590</c:v>
                      </c:pt>
                      <c:pt idx="413" formatCode="0">
                        <c:v>524</c:v>
                      </c:pt>
                      <c:pt idx="414" formatCode="0">
                        <c:v>386</c:v>
                      </c:pt>
                      <c:pt idx="415" formatCode="0">
                        <c:v>431</c:v>
                      </c:pt>
                      <c:pt idx="416" formatCode="0">
                        <c:v>309</c:v>
                      </c:pt>
                      <c:pt idx="417" formatCode="0">
                        <c:v>465</c:v>
                      </c:pt>
                      <c:pt idx="418" formatCode="0">
                        <c:v>803</c:v>
                      </c:pt>
                      <c:pt idx="419" formatCode="0">
                        <c:v>616</c:v>
                      </c:pt>
                      <c:pt idx="420" formatCode="0">
                        <c:v>511</c:v>
                      </c:pt>
                      <c:pt idx="421" formatCode="0">
                        <c:v>477</c:v>
                      </c:pt>
                      <c:pt idx="422" formatCode="0">
                        <c:v>511</c:v>
                      </c:pt>
                      <c:pt idx="423" formatCode="0">
                        <c:v>347</c:v>
                      </c:pt>
                      <c:pt idx="424" formatCode="0">
                        <c:v>554</c:v>
                      </c:pt>
                      <c:pt idx="425" formatCode="0">
                        <c:v>373</c:v>
                      </c:pt>
                      <c:pt idx="426" formatCode="0">
                        <c:v>353</c:v>
                      </c:pt>
                      <c:pt idx="427" formatCode="0">
                        <c:v>322</c:v>
                      </c:pt>
                      <c:pt idx="428" formatCode="0">
                        <c:v>284</c:v>
                      </c:pt>
                      <c:pt idx="429" formatCode="0">
                        <c:v>592</c:v>
                      </c:pt>
                      <c:pt idx="430" formatCode="0">
                        <c:v>417</c:v>
                      </c:pt>
                      <c:pt idx="431" formatCode="0">
                        <c:v>526</c:v>
                      </c:pt>
                      <c:pt idx="432" formatCode="0">
                        <c:v>508</c:v>
                      </c:pt>
                      <c:pt idx="433" formatCode="0">
                        <c:v>274</c:v>
                      </c:pt>
                      <c:pt idx="434" formatCode="0">
                        <c:v>336</c:v>
                      </c:pt>
                      <c:pt idx="435" formatCode="0">
                        <c:v>325</c:v>
                      </c:pt>
                      <c:pt idx="436" formatCode="0">
                        <c:v>504</c:v>
                      </c:pt>
                      <c:pt idx="437" formatCode="0">
                        <c:v>479</c:v>
                      </c:pt>
                      <c:pt idx="438" formatCode="0">
                        <c:v>579</c:v>
                      </c:pt>
                      <c:pt idx="439" formatCode="0">
                        <c:v>648</c:v>
                      </c:pt>
                      <c:pt idx="440" formatCode="0">
                        <c:v>194</c:v>
                      </c:pt>
                      <c:pt idx="441" formatCode="0">
                        <c:v>265</c:v>
                      </c:pt>
                      <c:pt idx="442" formatCode="0">
                        <c:v>316</c:v>
                      </c:pt>
                      <c:pt idx="443" formatCode="0">
                        <c:v>105</c:v>
                      </c:pt>
                      <c:pt idx="444" formatCode="0">
                        <c:v>274</c:v>
                      </c:pt>
                      <c:pt idx="445" formatCode="0">
                        <c:v>570</c:v>
                      </c:pt>
                      <c:pt idx="446" formatCode="0">
                        <c:v>635</c:v>
                      </c:pt>
                      <c:pt idx="447" formatCode="0">
                        <c:v>438</c:v>
                      </c:pt>
                      <c:pt idx="448" formatCode="0">
                        <c:v>460</c:v>
                      </c:pt>
                      <c:pt idx="449" formatCode="0">
                        <c:v>420</c:v>
                      </c:pt>
                      <c:pt idx="450" formatCode="0">
                        <c:v>422</c:v>
                      </c:pt>
                      <c:pt idx="451" formatCode="0">
                        <c:v>398</c:v>
                      </c:pt>
                      <c:pt idx="452" formatCode="0">
                        <c:v>536</c:v>
                      </c:pt>
                      <c:pt idx="453" formatCode="0">
                        <c:v>624</c:v>
                      </c:pt>
                      <c:pt idx="454" formatCode="0">
                        <c:v>563</c:v>
                      </c:pt>
                      <c:pt idx="455" formatCode="0">
                        <c:v>424</c:v>
                      </c:pt>
                      <c:pt idx="456" formatCode="0">
                        <c:v>287</c:v>
                      </c:pt>
                      <c:pt idx="457" formatCode="0">
                        <c:v>311</c:v>
                      </c:pt>
                      <c:pt idx="458" formatCode="0">
                        <c:v>363</c:v>
                      </c:pt>
                      <c:pt idx="459" formatCode="0">
                        <c:v>142</c:v>
                      </c:pt>
                      <c:pt idx="460" formatCode="0">
                        <c:v>298</c:v>
                      </c:pt>
                      <c:pt idx="461" formatCode="0">
                        <c:v>510</c:v>
                      </c:pt>
                      <c:pt idx="462" formatCode="0">
                        <c:v>453</c:v>
                      </c:pt>
                      <c:pt idx="463" formatCode="0">
                        <c:v>427</c:v>
                      </c:pt>
                      <c:pt idx="464" formatCode="0">
                        <c:v>446</c:v>
                      </c:pt>
                      <c:pt idx="465" formatCode="0">
                        <c:v>339</c:v>
                      </c:pt>
                      <c:pt idx="466" formatCode="0">
                        <c:v>480</c:v>
                      </c:pt>
                      <c:pt idx="467" formatCode="0">
                        <c:v>353</c:v>
                      </c:pt>
                      <c:pt idx="468" formatCode="0">
                        <c:v>482</c:v>
                      </c:pt>
                      <c:pt idx="469" formatCode="0">
                        <c:v>419</c:v>
                      </c:pt>
                      <c:pt idx="470" formatCode="0">
                        <c:v>412</c:v>
                      </c:pt>
                      <c:pt idx="471" formatCode="0">
                        <c:v>476</c:v>
                      </c:pt>
                      <c:pt idx="472" formatCode="0">
                        <c:v>308</c:v>
                      </c:pt>
                      <c:pt idx="473" formatCode="0">
                        <c:v>426</c:v>
                      </c:pt>
                      <c:pt idx="474" formatCode="0">
                        <c:v>345</c:v>
                      </c:pt>
                      <c:pt idx="475" formatCode="0">
                        <c:v>204</c:v>
                      </c:pt>
                      <c:pt idx="476" formatCode="0">
                        <c:v>422</c:v>
                      </c:pt>
                      <c:pt idx="477" formatCode="0">
                        <c:v>354</c:v>
                      </c:pt>
                      <c:pt idx="478" formatCode="0">
                        <c:v>341</c:v>
                      </c:pt>
                      <c:pt idx="479" formatCode="0">
                        <c:v>278</c:v>
                      </c:pt>
                      <c:pt idx="480" formatCode="0">
                        <c:v>437</c:v>
                      </c:pt>
                      <c:pt idx="481" formatCode="0">
                        <c:v>361</c:v>
                      </c:pt>
                      <c:pt idx="482" formatCode="0">
                        <c:v>436</c:v>
                      </c:pt>
                      <c:pt idx="483" formatCode="0">
                        <c:v>351</c:v>
                      </c:pt>
                      <c:pt idx="484" formatCode="0">
                        <c:v>375</c:v>
                      </c:pt>
                      <c:pt idx="485" formatCode="0">
                        <c:v>402</c:v>
                      </c:pt>
                      <c:pt idx="486" formatCode="0">
                        <c:v>296</c:v>
                      </c:pt>
                      <c:pt idx="487" formatCode="0">
                        <c:v>224</c:v>
                      </c:pt>
                      <c:pt idx="488" formatCode="0">
                        <c:v>345</c:v>
                      </c:pt>
                      <c:pt idx="489" formatCode="0">
                        <c:v>433</c:v>
                      </c:pt>
                      <c:pt idx="490" formatCode="0">
                        <c:v>381</c:v>
                      </c:pt>
                      <c:pt idx="491" formatCode="0">
                        <c:v>284</c:v>
                      </c:pt>
                      <c:pt idx="492" formatCode="0">
                        <c:v>403</c:v>
                      </c:pt>
                      <c:pt idx="493" formatCode="0">
                        <c:v>241</c:v>
                      </c:pt>
                      <c:pt idx="494" formatCode="0">
                        <c:v>351</c:v>
                      </c:pt>
                      <c:pt idx="495" formatCode="0">
                        <c:v>340</c:v>
                      </c:pt>
                      <c:pt idx="496" formatCode="0">
                        <c:v>377</c:v>
                      </c:pt>
                      <c:pt idx="497" formatCode="0">
                        <c:v>438</c:v>
                      </c:pt>
                      <c:pt idx="498" formatCode="0">
                        <c:v>372</c:v>
                      </c:pt>
                      <c:pt idx="499" formatCode="0">
                        <c:v>299</c:v>
                      </c:pt>
                      <c:pt idx="500" formatCode="0">
                        <c:v>271</c:v>
                      </c:pt>
                      <c:pt idx="501" formatCode="0">
                        <c:v>374</c:v>
                      </c:pt>
                      <c:pt idx="502" formatCode="0">
                        <c:v>453</c:v>
                      </c:pt>
                      <c:pt idx="503" formatCode="0">
                        <c:v>372</c:v>
                      </c:pt>
                      <c:pt idx="504" formatCode="0">
                        <c:v>387</c:v>
                      </c:pt>
                      <c:pt idx="505" formatCode="0">
                        <c:v>378</c:v>
                      </c:pt>
                      <c:pt idx="506" formatCode="0">
                        <c:v>369</c:v>
                      </c:pt>
                      <c:pt idx="507" formatCode="0">
                        <c:v>300</c:v>
                      </c:pt>
                      <c:pt idx="508" formatCode="0">
                        <c:v>413</c:v>
                      </c:pt>
                      <c:pt idx="509" formatCode="0">
                        <c:v>454</c:v>
                      </c:pt>
                      <c:pt idx="510" formatCode="0">
                        <c:v>382</c:v>
                      </c:pt>
                      <c:pt idx="511" formatCode="0">
                        <c:v>342</c:v>
                      </c:pt>
                      <c:pt idx="512" formatCode="0">
                        <c:v>351</c:v>
                      </c:pt>
                      <c:pt idx="513" formatCode="0">
                        <c:v>262</c:v>
                      </c:pt>
                      <c:pt idx="514" formatCode="0">
                        <c:v>298</c:v>
                      </c:pt>
                      <c:pt idx="515" formatCode="0">
                        <c:v>373</c:v>
                      </c:pt>
                      <c:pt idx="516" formatCode="0">
                        <c:v>343</c:v>
                      </c:pt>
                      <c:pt idx="517" formatCode="0">
                        <c:v>290</c:v>
                      </c:pt>
                      <c:pt idx="518" formatCode="0">
                        <c:v>259</c:v>
                      </c:pt>
                      <c:pt idx="519" formatCode="0">
                        <c:v>421</c:v>
                      </c:pt>
                      <c:pt idx="520" formatCode="0">
                        <c:v>491</c:v>
                      </c:pt>
                      <c:pt idx="521" formatCode="0">
                        <c:v>384</c:v>
                      </c:pt>
                      <c:pt idx="522" formatCode="0">
                        <c:v>501</c:v>
                      </c:pt>
                      <c:pt idx="523" formatCode="0">
                        <c:v>429</c:v>
                      </c:pt>
                      <c:pt idx="524" formatCode="0">
                        <c:v>288</c:v>
                      </c:pt>
                      <c:pt idx="525" formatCode="0">
                        <c:v>455</c:v>
                      </c:pt>
                      <c:pt idx="526" formatCode="0">
                        <c:v>332</c:v>
                      </c:pt>
                      <c:pt idx="527" formatCode="0">
                        <c:v>364</c:v>
                      </c:pt>
                      <c:pt idx="528" formatCode="0">
                        <c:v>364</c:v>
                      </c:pt>
                      <c:pt idx="529" formatCode="0">
                        <c:v>521</c:v>
                      </c:pt>
                      <c:pt idx="530" formatCode="0">
                        <c:v>542</c:v>
                      </c:pt>
                      <c:pt idx="531" formatCode="0">
                        <c:v>462</c:v>
                      </c:pt>
                      <c:pt idx="532" formatCode="0">
                        <c:v>288</c:v>
                      </c:pt>
                      <c:pt idx="533" formatCode="0">
                        <c:v>392</c:v>
                      </c:pt>
                      <c:pt idx="534" formatCode="0">
                        <c:v>283</c:v>
                      </c:pt>
                      <c:pt idx="535" formatCode="0">
                        <c:v>316</c:v>
                      </c:pt>
                      <c:pt idx="536" formatCode="0">
                        <c:v>473</c:v>
                      </c:pt>
                      <c:pt idx="537" formatCode="0">
                        <c:v>426</c:v>
                      </c:pt>
                      <c:pt idx="538" formatCode="0">
                        <c:v>367</c:v>
                      </c:pt>
                      <c:pt idx="539" formatCode="0">
                        <c:v>367</c:v>
                      </c:pt>
                      <c:pt idx="540" formatCode="0">
                        <c:v>339</c:v>
                      </c:pt>
                      <c:pt idx="541" formatCode="0">
                        <c:v>231</c:v>
                      </c:pt>
                      <c:pt idx="542" formatCode="0">
                        <c:v>157</c:v>
                      </c:pt>
                      <c:pt idx="543" formatCode="0">
                        <c:v>156</c:v>
                      </c:pt>
                      <c:pt idx="544" formatCode="0">
                        <c:v>2</c:v>
                      </c:pt>
                      <c:pt idx="545" formatCode="0">
                        <c:v>200</c:v>
                      </c:pt>
                      <c:pt idx="546" formatCode="0">
                        <c:v>99</c:v>
                      </c:pt>
                      <c:pt idx="547" formatCode="0">
                        <c:v>49</c:v>
                      </c:pt>
                      <c:pt idx="548" formatCode="0">
                        <c:v>60</c:v>
                      </c:pt>
                      <c:pt idx="549" formatCode="0">
                        <c:v>55</c:v>
                      </c:pt>
                      <c:pt idx="550" formatCode="0">
                        <c:v>76</c:v>
                      </c:pt>
                      <c:pt idx="551" formatCode="0">
                        <c:v>70</c:v>
                      </c:pt>
                      <c:pt idx="552" formatCode="0">
                        <c:v>74</c:v>
                      </c:pt>
                      <c:pt idx="553" formatCode="0">
                        <c:v>90</c:v>
                      </c:pt>
                      <c:pt idx="554" formatCode="0">
                        <c:v>216</c:v>
                      </c:pt>
                      <c:pt idx="555" formatCode="0">
                        <c:v>270</c:v>
                      </c:pt>
                      <c:pt idx="556" formatCode="0">
                        <c:v>275</c:v>
                      </c:pt>
                      <c:pt idx="557" formatCode="0">
                        <c:v>521</c:v>
                      </c:pt>
                      <c:pt idx="558" formatCode="0">
                        <c:v>272</c:v>
                      </c:pt>
                      <c:pt idx="559" formatCode="0">
                        <c:v>0</c:v>
                      </c:pt>
                      <c:pt idx="560" formatCode="0">
                        <c:v>97</c:v>
                      </c:pt>
                      <c:pt idx="561" formatCode="0">
                        <c:v>191</c:v>
                      </c:pt>
                      <c:pt idx="562" formatCode="0">
                        <c:v>354</c:v>
                      </c:pt>
                      <c:pt idx="563" formatCode="0">
                        <c:v>201</c:v>
                      </c:pt>
                      <c:pt idx="564" formatCode="0">
                        <c:v>344</c:v>
                      </c:pt>
                      <c:pt idx="565" formatCode="0">
                        <c:v>450</c:v>
                      </c:pt>
                      <c:pt idx="566" formatCode="0">
                        <c:v>408</c:v>
                      </c:pt>
                      <c:pt idx="567" formatCode="0">
                        <c:v>420</c:v>
                      </c:pt>
                      <c:pt idx="568" formatCode="0">
                        <c:v>367</c:v>
                      </c:pt>
                      <c:pt idx="569" formatCode="0">
                        <c:v>549</c:v>
                      </c:pt>
                      <c:pt idx="570" formatCode="0">
                        <c:v>549</c:v>
                      </c:pt>
                      <c:pt idx="571" formatCode="0">
                        <c:v>628</c:v>
                      </c:pt>
                      <c:pt idx="572" formatCode="0">
                        <c:v>531</c:v>
                      </c:pt>
                      <c:pt idx="573" formatCode="0">
                        <c:v>409</c:v>
                      </c:pt>
                      <c:pt idx="574" formatCode="0">
                        <c:v>241</c:v>
                      </c:pt>
                      <c:pt idx="575" formatCode="0">
                        <c:v>131</c:v>
                      </c:pt>
                      <c:pt idx="576" formatCode="0">
                        <c:v>340</c:v>
                      </c:pt>
                      <c:pt idx="577" formatCode="0">
                        <c:v>387</c:v>
                      </c:pt>
                      <c:pt idx="578" formatCode="0">
                        <c:v>461</c:v>
                      </c:pt>
                      <c:pt idx="579" formatCode="0">
                        <c:v>404</c:v>
                      </c:pt>
                      <c:pt idx="580" formatCode="0">
                        <c:v>323</c:v>
                      </c:pt>
                      <c:pt idx="581" formatCode="0">
                        <c:v>464</c:v>
                      </c:pt>
                      <c:pt idx="582" formatCode="0">
                        <c:v>395</c:v>
                      </c:pt>
                      <c:pt idx="583" formatCode="0">
                        <c:v>425</c:v>
                      </c:pt>
                      <c:pt idx="584" formatCode="0">
                        <c:v>429</c:v>
                      </c:pt>
                      <c:pt idx="585" formatCode="0">
                        <c:v>621</c:v>
                      </c:pt>
                      <c:pt idx="586" formatCode="0">
                        <c:v>503</c:v>
                      </c:pt>
                      <c:pt idx="587" formatCode="0">
                        <c:v>458</c:v>
                      </c:pt>
                      <c:pt idx="588" formatCode="0">
                        <c:v>433</c:v>
                      </c:pt>
                      <c:pt idx="589" formatCode="0">
                        <c:v>436</c:v>
                      </c:pt>
                      <c:pt idx="590" formatCode="0">
                        <c:v>390</c:v>
                      </c:pt>
                      <c:pt idx="591" formatCode="0">
                        <c:v>330</c:v>
                      </c:pt>
                      <c:pt idx="592" formatCode="0">
                        <c:v>661</c:v>
                      </c:pt>
                      <c:pt idx="593" formatCode="0">
                        <c:v>648</c:v>
                      </c:pt>
                      <c:pt idx="594" formatCode="0">
                        <c:v>423</c:v>
                      </c:pt>
                      <c:pt idx="595" formatCode="0">
                        <c:v>409</c:v>
                      </c:pt>
                      <c:pt idx="596" formatCode="0">
                        <c:v>291</c:v>
                      </c:pt>
                      <c:pt idx="597" formatCode="0">
                        <c:v>537</c:v>
                      </c:pt>
                      <c:pt idx="598" formatCode="0">
                        <c:v>330</c:v>
                      </c:pt>
                      <c:pt idx="599" formatCode="0">
                        <c:v>487</c:v>
                      </c:pt>
                      <c:pt idx="600" formatCode="0">
                        <c:v>333</c:v>
                      </c:pt>
                      <c:pt idx="601" formatCode="0">
                        <c:v>371</c:v>
                      </c:pt>
                      <c:pt idx="602" formatCode="0">
                        <c:v>472</c:v>
                      </c:pt>
                      <c:pt idx="603" formatCode="0">
                        <c:v>233</c:v>
                      </c:pt>
                      <c:pt idx="604" formatCode="0">
                        <c:v>332</c:v>
                      </c:pt>
                      <c:pt idx="605" formatCode="0">
                        <c:v>273</c:v>
                      </c:pt>
                      <c:pt idx="606" formatCode="0">
                        <c:v>441</c:v>
                      </c:pt>
                      <c:pt idx="607" formatCode="0">
                        <c:v>372</c:v>
                      </c:pt>
                      <c:pt idx="608" formatCode="0">
                        <c:v>340</c:v>
                      </c:pt>
                      <c:pt idx="609" formatCode="0">
                        <c:v>411</c:v>
                      </c:pt>
                      <c:pt idx="610" formatCode="0">
                        <c:v>369</c:v>
                      </c:pt>
                      <c:pt idx="611" formatCode="0">
                        <c:v>306</c:v>
                      </c:pt>
                      <c:pt idx="612" formatCode="0">
                        <c:v>318</c:v>
                      </c:pt>
                      <c:pt idx="613" formatCode="0">
                        <c:v>444</c:v>
                      </c:pt>
                      <c:pt idx="614" formatCode="0">
                        <c:v>488</c:v>
                      </c:pt>
                      <c:pt idx="615" formatCode="0">
                        <c:v>372</c:v>
                      </c:pt>
                      <c:pt idx="616" formatCode="0">
                        <c:v>310</c:v>
                      </c:pt>
                      <c:pt idx="617" formatCode="0">
                        <c:v>432</c:v>
                      </c:pt>
                      <c:pt idx="618" formatCode="0">
                        <c:v>362</c:v>
                      </c:pt>
                      <c:pt idx="619" formatCode="0">
                        <c:v>367</c:v>
                      </c:pt>
                      <c:pt idx="620" formatCode="0">
                        <c:v>333</c:v>
                      </c:pt>
                      <c:pt idx="621" formatCode="0">
                        <c:v>432</c:v>
                      </c:pt>
                      <c:pt idx="622" formatCode="0">
                        <c:v>358</c:v>
                      </c:pt>
                      <c:pt idx="623" formatCode="0">
                        <c:v>337</c:v>
                      </c:pt>
                      <c:pt idx="624" formatCode="0">
                        <c:v>341</c:v>
                      </c:pt>
                      <c:pt idx="625" formatCode="0">
                        <c:v>243</c:v>
                      </c:pt>
                      <c:pt idx="626" formatCode="0">
                        <c:v>229</c:v>
                      </c:pt>
                      <c:pt idx="627" formatCode="0">
                        <c:v>382</c:v>
                      </c:pt>
                      <c:pt idx="628" formatCode="0">
                        <c:v>532</c:v>
                      </c:pt>
                      <c:pt idx="629" formatCode="0">
                        <c:v>228</c:v>
                      </c:pt>
                      <c:pt idx="630" formatCode="0">
                        <c:v>322</c:v>
                      </c:pt>
                      <c:pt idx="631" formatCode="0">
                        <c:v>239</c:v>
                      </c:pt>
                      <c:pt idx="632" formatCode="0">
                        <c:v>365</c:v>
                      </c:pt>
                      <c:pt idx="633" formatCode="0">
                        <c:v>247</c:v>
                      </c:pt>
                      <c:pt idx="634" formatCode="0">
                        <c:v>277</c:v>
                      </c:pt>
                      <c:pt idx="635" formatCode="0">
                        <c:v>293</c:v>
                      </c:pt>
                      <c:pt idx="636" formatCode="0">
                        <c:v>326</c:v>
                      </c:pt>
                      <c:pt idx="637" formatCode="0">
                        <c:v>281</c:v>
                      </c:pt>
                      <c:pt idx="638" formatCode="0">
                        <c:v>308</c:v>
                      </c:pt>
                      <c:pt idx="639" formatCode="0">
                        <c:v>319</c:v>
                      </c:pt>
                      <c:pt idx="640" formatCode="0">
                        <c:v>357</c:v>
                      </c:pt>
                      <c:pt idx="641" formatCode="0">
                        <c:v>532</c:v>
                      </c:pt>
                      <c:pt idx="642" formatCode="0">
                        <c:v>524</c:v>
                      </c:pt>
                      <c:pt idx="643" formatCode="0">
                        <c:v>225</c:v>
                      </c:pt>
                      <c:pt idx="644" formatCode="0">
                        <c:v>174</c:v>
                      </c:pt>
                      <c:pt idx="645" formatCode="0">
                        <c:v>229</c:v>
                      </c:pt>
                      <c:pt idx="646" formatCode="0">
                        <c:v>230</c:v>
                      </c:pt>
                      <c:pt idx="647" formatCode="0">
                        <c:v>275</c:v>
                      </c:pt>
                      <c:pt idx="648" formatCode="0">
                        <c:v>294</c:v>
                      </c:pt>
                      <c:pt idx="649" formatCode="0">
                        <c:v>437</c:v>
                      </c:pt>
                      <c:pt idx="650" formatCode="0">
                        <c:v>315</c:v>
                      </c:pt>
                      <c:pt idx="651" formatCode="0">
                        <c:v>373</c:v>
                      </c:pt>
                      <c:pt idx="652" formatCode="0">
                        <c:v>296</c:v>
                      </c:pt>
                      <c:pt idx="653" formatCode="0">
                        <c:v>294</c:v>
                      </c:pt>
                      <c:pt idx="654" formatCode="0">
                        <c:v>233</c:v>
                      </c:pt>
                      <c:pt idx="655" formatCode="0">
                        <c:v>326</c:v>
                      </c:pt>
                      <c:pt idx="656" formatCode="0">
                        <c:v>229</c:v>
                      </c:pt>
                      <c:pt idx="657" formatCode="0">
                        <c:v>111</c:v>
                      </c:pt>
                      <c:pt idx="658" formatCode="0">
                        <c:v>146</c:v>
                      </c:pt>
                      <c:pt idx="659" formatCode="0">
                        <c:v>253</c:v>
                      </c:pt>
                      <c:pt idx="660" formatCode="0">
                        <c:v>301</c:v>
                      </c:pt>
                      <c:pt idx="661" formatCode="0">
                        <c:v>369</c:v>
                      </c:pt>
                      <c:pt idx="662" formatCode="0">
                        <c:v>311</c:v>
                      </c:pt>
                      <c:pt idx="663" formatCode="0">
                        <c:v>513</c:v>
                      </c:pt>
                      <c:pt idx="664" formatCode="0">
                        <c:v>426</c:v>
                      </c:pt>
                      <c:pt idx="665" formatCode="0">
                        <c:v>303</c:v>
                      </c:pt>
                      <c:pt idx="666" formatCode="0">
                        <c:v>337</c:v>
                      </c:pt>
                      <c:pt idx="667" formatCode="0">
                        <c:v>386</c:v>
                      </c:pt>
                      <c:pt idx="668" formatCode="0">
                        <c:v>353</c:v>
                      </c:pt>
                      <c:pt idx="669" formatCode="0">
                        <c:v>382</c:v>
                      </c:pt>
                      <c:pt idx="670" formatCode="0">
                        <c:v>237</c:v>
                      </c:pt>
                      <c:pt idx="671" formatCode="0">
                        <c:v>138</c:v>
                      </c:pt>
                      <c:pt idx="672" formatCode="0">
                        <c:v>224</c:v>
                      </c:pt>
                      <c:pt idx="673" formatCode="0">
                        <c:v>305</c:v>
                      </c:pt>
                      <c:pt idx="674" formatCode="0">
                        <c:v>309</c:v>
                      </c:pt>
                      <c:pt idx="675" formatCode="0">
                        <c:v>201</c:v>
                      </c:pt>
                      <c:pt idx="676" formatCode="0">
                        <c:v>425</c:v>
                      </c:pt>
                      <c:pt idx="677" formatCode="0">
                        <c:v>584</c:v>
                      </c:pt>
                      <c:pt idx="678" formatCode="0">
                        <c:v>199</c:v>
                      </c:pt>
                      <c:pt idx="679" formatCode="0">
                        <c:v>241</c:v>
                      </c:pt>
                      <c:pt idx="680" formatCode="0">
                        <c:v>258</c:v>
                      </c:pt>
                      <c:pt idx="681" formatCode="0">
                        <c:v>319</c:v>
                      </c:pt>
                      <c:pt idx="682" formatCode="0">
                        <c:v>281</c:v>
                      </c:pt>
                      <c:pt idx="683" formatCode="0">
                        <c:v>243</c:v>
                      </c:pt>
                      <c:pt idx="684" formatCode="0">
                        <c:v>149</c:v>
                      </c:pt>
                      <c:pt idx="685" formatCode="0">
                        <c:v>328</c:v>
                      </c:pt>
                      <c:pt idx="686" formatCode="0">
                        <c:v>326</c:v>
                      </c:pt>
                      <c:pt idx="687" formatCode="0">
                        <c:v>327</c:v>
                      </c:pt>
                      <c:pt idx="707" formatCode="0">
                        <c:v>26</c:v>
                      </c:pt>
                      <c:pt idx="708" formatCode="0">
                        <c:v>85</c:v>
                      </c:pt>
                      <c:pt idx="709" formatCode="0">
                        <c:v>99</c:v>
                      </c:pt>
                      <c:pt idx="710" formatCode="0">
                        <c:v>109</c:v>
                      </c:pt>
                      <c:pt idx="711" formatCode="0">
                        <c:v>143</c:v>
                      </c:pt>
                      <c:pt idx="712" formatCode="0">
                        <c:v>53</c:v>
                      </c:pt>
                      <c:pt idx="713" formatCode="0">
                        <c:v>104</c:v>
                      </c:pt>
                      <c:pt idx="714" formatCode="0">
                        <c:v>432</c:v>
                      </c:pt>
                      <c:pt idx="715" formatCode="0">
                        <c:v>271</c:v>
                      </c:pt>
                      <c:pt idx="716" formatCode="0">
                        <c:v>166</c:v>
                      </c:pt>
                      <c:pt idx="717" formatCode="0">
                        <c:v>191</c:v>
                      </c:pt>
                      <c:pt idx="718" formatCode="0">
                        <c:v>313</c:v>
                      </c:pt>
                      <c:pt idx="719" formatCode="0">
                        <c:v>331</c:v>
                      </c:pt>
                      <c:pt idx="720" formatCode="0">
                        <c:v>392</c:v>
                      </c:pt>
                      <c:pt idx="721" formatCode="0">
                        <c:v>331</c:v>
                      </c:pt>
                      <c:pt idx="722" formatCode="0">
                        <c:v>380</c:v>
                      </c:pt>
                      <c:pt idx="723" formatCode="0">
                        <c:v>261</c:v>
                      </c:pt>
                      <c:pt idx="724" formatCode="0">
                        <c:v>157</c:v>
                      </c:pt>
                      <c:pt idx="725" formatCode="0">
                        <c:v>365</c:v>
                      </c:pt>
                      <c:pt idx="726" formatCode="0">
                        <c:v>159</c:v>
                      </c:pt>
                      <c:pt idx="727" formatCode="0">
                        <c:v>417</c:v>
                      </c:pt>
                      <c:pt idx="728" formatCode="0">
                        <c:v>290</c:v>
                      </c:pt>
                      <c:pt idx="729" formatCode="0">
                        <c:v>347</c:v>
                      </c:pt>
                      <c:pt idx="730" formatCode="0">
                        <c:v>320</c:v>
                      </c:pt>
                      <c:pt idx="731" formatCode="0">
                        <c:v>394</c:v>
                      </c:pt>
                      <c:pt idx="732" formatCode="0">
                        <c:v>522</c:v>
                      </c:pt>
                      <c:pt idx="733" formatCode="0">
                        <c:v>557</c:v>
                      </c:pt>
                      <c:pt idx="734" formatCode="0">
                        <c:v>271</c:v>
                      </c:pt>
                      <c:pt idx="735" formatCode="0">
                        <c:v>255</c:v>
                      </c:pt>
                      <c:pt idx="736" formatCode="0">
                        <c:v>97</c:v>
                      </c:pt>
                      <c:pt idx="737" formatCode="0">
                        <c:v>399</c:v>
                      </c:pt>
                      <c:pt idx="738" formatCode="0">
                        <c:v>211</c:v>
                      </c:pt>
                      <c:pt idx="739" formatCode="0">
                        <c:v>151</c:v>
                      </c:pt>
                      <c:pt idx="740" formatCode="0">
                        <c:v>390</c:v>
                      </c:pt>
                      <c:pt idx="741" formatCode="0">
                        <c:v>351</c:v>
                      </c:pt>
                      <c:pt idx="742" formatCode="0">
                        <c:v>325</c:v>
                      </c:pt>
                      <c:pt idx="743" formatCode="0">
                        <c:v>408</c:v>
                      </c:pt>
                      <c:pt idx="744" formatCode="0">
                        <c:v>461</c:v>
                      </c:pt>
                      <c:pt idx="745" formatCode="0">
                        <c:v>273</c:v>
                      </c:pt>
                      <c:pt idx="746" formatCode="0">
                        <c:v>586</c:v>
                      </c:pt>
                      <c:pt idx="747" formatCode="0">
                        <c:v>499</c:v>
                      </c:pt>
                      <c:pt idx="748" formatCode="0">
                        <c:v>378</c:v>
                      </c:pt>
                      <c:pt idx="749" formatCode="0">
                        <c:v>116</c:v>
                      </c:pt>
                      <c:pt idx="750" formatCode="0">
                        <c:v>349</c:v>
                      </c:pt>
                      <c:pt idx="751" formatCode="0">
                        <c:v>470</c:v>
                      </c:pt>
                      <c:pt idx="752" formatCode="0">
                        <c:v>351</c:v>
                      </c:pt>
                      <c:pt idx="753" formatCode="0">
                        <c:v>438</c:v>
                      </c:pt>
                      <c:pt idx="754" formatCode="0">
                        <c:v>529</c:v>
                      </c:pt>
                      <c:pt idx="755" formatCode="0">
                        <c:v>425</c:v>
                      </c:pt>
                      <c:pt idx="756" formatCode="0">
                        <c:v>399</c:v>
                      </c:pt>
                      <c:pt idx="757" formatCode="0">
                        <c:v>160</c:v>
                      </c:pt>
                      <c:pt idx="758" formatCode="0">
                        <c:v>495</c:v>
                      </c:pt>
                      <c:pt idx="759" formatCode="0">
                        <c:v>378</c:v>
                      </c:pt>
                      <c:pt idx="760" formatCode="0">
                        <c:v>330</c:v>
                      </c:pt>
                      <c:pt idx="761" formatCode="0">
                        <c:v>566</c:v>
                      </c:pt>
                      <c:pt idx="762" formatCode="0">
                        <c:v>381</c:v>
                      </c:pt>
                      <c:pt idx="763" formatCode="0">
                        <c:v>220</c:v>
                      </c:pt>
                      <c:pt idx="764" formatCode="0">
                        <c:v>371</c:v>
                      </c:pt>
                      <c:pt idx="765" formatCode="0">
                        <c:v>389</c:v>
                      </c:pt>
                      <c:pt idx="766" formatCode="0">
                        <c:v>264</c:v>
                      </c:pt>
                      <c:pt idx="767" formatCode="0">
                        <c:v>503</c:v>
                      </c:pt>
                      <c:pt idx="768" formatCode="0">
                        <c:v>534</c:v>
                      </c:pt>
                      <c:pt idx="769" formatCode="0">
                        <c:v>200</c:v>
                      </c:pt>
                      <c:pt idx="770" formatCode="0">
                        <c:v>330</c:v>
                      </c:pt>
                      <c:pt idx="771" formatCode="0">
                        <c:v>275</c:v>
                      </c:pt>
                      <c:pt idx="772" formatCode="0">
                        <c:v>313</c:v>
                      </c:pt>
                      <c:pt idx="773" formatCode="0">
                        <c:v>319</c:v>
                      </c:pt>
                      <c:pt idx="774" formatCode="0">
                        <c:v>453</c:v>
                      </c:pt>
                      <c:pt idx="775" formatCode="0">
                        <c:v>356</c:v>
                      </c:pt>
                      <c:pt idx="776" formatCode="0">
                        <c:v>337</c:v>
                      </c:pt>
                      <c:pt idx="777" formatCode="0">
                        <c:v>390</c:v>
                      </c:pt>
                      <c:pt idx="778" formatCode="0">
                        <c:v>326</c:v>
                      </c:pt>
                      <c:pt idx="779" formatCode="0">
                        <c:v>396</c:v>
                      </c:pt>
                      <c:pt idx="780" formatCode="0">
                        <c:v>320</c:v>
                      </c:pt>
                      <c:pt idx="781" formatCode="0">
                        <c:v>525</c:v>
                      </c:pt>
                      <c:pt idx="782" formatCode="0">
                        <c:v>497</c:v>
                      </c:pt>
                      <c:pt idx="783" formatCode="0">
                        <c:v>320</c:v>
                      </c:pt>
                      <c:pt idx="784" formatCode="0">
                        <c:v>371</c:v>
                      </c:pt>
                      <c:pt idx="785" formatCode="0">
                        <c:v>405</c:v>
                      </c:pt>
                      <c:pt idx="786" formatCode="0">
                        <c:v>467</c:v>
                      </c:pt>
                      <c:pt idx="787" formatCode="0">
                        <c:v>442</c:v>
                      </c:pt>
                      <c:pt idx="788" formatCode="0">
                        <c:v>621</c:v>
                      </c:pt>
                      <c:pt idx="789" formatCode="0">
                        <c:v>534</c:v>
                      </c:pt>
                      <c:pt idx="790" formatCode="0">
                        <c:v>440</c:v>
                      </c:pt>
                      <c:pt idx="791" formatCode="0">
                        <c:v>361</c:v>
                      </c:pt>
                      <c:pt idx="792" formatCode="0">
                        <c:v>385</c:v>
                      </c:pt>
                      <c:pt idx="793" formatCode="0">
                        <c:v>543</c:v>
                      </c:pt>
                      <c:pt idx="794" formatCode="0">
                        <c:v>253</c:v>
                      </c:pt>
                      <c:pt idx="795" formatCode="0">
                        <c:v>586</c:v>
                      </c:pt>
                      <c:pt idx="796" formatCode="0">
                        <c:v>486</c:v>
                      </c:pt>
                      <c:pt idx="797" formatCode="0">
                        <c:v>357</c:v>
                      </c:pt>
                      <c:pt idx="798" formatCode="0">
                        <c:v>368</c:v>
                      </c:pt>
                      <c:pt idx="799" formatCode="0">
                        <c:v>412</c:v>
                      </c:pt>
                      <c:pt idx="800" formatCode="0">
                        <c:v>349</c:v>
                      </c:pt>
                      <c:pt idx="801" formatCode="0">
                        <c:v>215</c:v>
                      </c:pt>
                      <c:pt idx="802" formatCode="0">
                        <c:v>473</c:v>
                      </c:pt>
                      <c:pt idx="803" formatCode="0">
                        <c:v>763</c:v>
                      </c:pt>
                      <c:pt idx="804" formatCode="0">
                        <c:v>466</c:v>
                      </c:pt>
                      <c:pt idx="805" formatCode="0">
                        <c:v>380</c:v>
                      </c:pt>
                      <c:pt idx="806" formatCode="0">
                        <c:v>116</c:v>
                      </c:pt>
                      <c:pt idx="807" formatCode="0">
                        <c:v>107</c:v>
                      </c:pt>
                      <c:pt idx="808" formatCode="0">
                        <c:v>116</c:v>
                      </c:pt>
                      <c:pt idx="809" formatCode="0">
                        <c:v>107</c:v>
                      </c:pt>
                      <c:pt idx="810" formatCode="0">
                        <c:v>153</c:v>
                      </c:pt>
                      <c:pt idx="811" formatCode="0">
                        <c:v>108</c:v>
                      </c:pt>
                      <c:pt idx="812" formatCode="0">
                        <c:v>101</c:v>
                      </c:pt>
                      <c:pt idx="813" formatCode="0">
                        <c:v>72</c:v>
                      </c:pt>
                      <c:pt idx="814" formatCode="0">
                        <c:v>110</c:v>
                      </c:pt>
                      <c:pt idx="815" formatCode="0">
                        <c:v>172</c:v>
                      </c:pt>
                      <c:pt idx="816" formatCode="0">
                        <c:v>927</c:v>
                      </c:pt>
                      <c:pt idx="817" formatCode="0">
                        <c:v>1013</c:v>
                      </c:pt>
                      <c:pt idx="818" formatCode="0">
                        <c:v>151</c:v>
                      </c:pt>
                      <c:pt idx="819" formatCode="0">
                        <c:v>88</c:v>
                      </c:pt>
                      <c:pt idx="820" formatCode="0">
                        <c:v>123</c:v>
                      </c:pt>
                      <c:pt idx="821" formatCode="0">
                        <c:v>131</c:v>
                      </c:pt>
                      <c:pt idx="822" formatCode="0">
                        <c:v>534</c:v>
                      </c:pt>
                      <c:pt idx="823" formatCode="0">
                        <c:v>708</c:v>
                      </c:pt>
                      <c:pt idx="824" formatCode="0">
                        <c:v>543</c:v>
                      </c:pt>
                      <c:pt idx="825" formatCode="0">
                        <c:v>135</c:v>
                      </c:pt>
                      <c:pt idx="826" formatCode="0">
                        <c:v>133</c:v>
                      </c:pt>
                      <c:pt idx="827" formatCode="0">
                        <c:v>132</c:v>
                      </c:pt>
                      <c:pt idx="828" formatCode="0">
                        <c:v>100</c:v>
                      </c:pt>
                      <c:pt idx="829" formatCode="0">
                        <c:v>36</c:v>
                      </c:pt>
                      <c:pt idx="830" formatCode="0">
                        <c:v>117</c:v>
                      </c:pt>
                      <c:pt idx="831" formatCode="0">
                        <c:v>148</c:v>
                      </c:pt>
                      <c:pt idx="832" formatCode="0">
                        <c:v>79</c:v>
                      </c:pt>
                      <c:pt idx="833" formatCode="0">
                        <c:v>128</c:v>
                      </c:pt>
                      <c:pt idx="834" formatCode="0">
                        <c:v>135</c:v>
                      </c:pt>
                      <c:pt idx="835" formatCode="0">
                        <c:v>121</c:v>
                      </c:pt>
                      <c:pt idx="836" formatCode="0">
                        <c:v>128</c:v>
                      </c:pt>
                      <c:pt idx="837" formatCode="0">
                        <c:v>148</c:v>
                      </c:pt>
                      <c:pt idx="838" formatCode="0">
                        <c:v>146</c:v>
                      </c:pt>
                      <c:pt idx="839" formatCode="0">
                        <c:v>118</c:v>
                      </c:pt>
                      <c:pt idx="840" formatCode="0">
                        <c:v>528</c:v>
                      </c:pt>
                      <c:pt idx="841" formatCode="0">
                        <c:v>384</c:v>
                      </c:pt>
                      <c:pt idx="842" formatCode="0">
                        <c:v>314</c:v>
                      </c:pt>
                      <c:pt idx="843" formatCode="0">
                        <c:v>259</c:v>
                      </c:pt>
                      <c:pt idx="844" formatCode="0">
                        <c:v>357</c:v>
                      </c:pt>
                      <c:pt idx="845" formatCode="0">
                        <c:v>346</c:v>
                      </c:pt>
                      <c:pt idx="846" formatCode="0">
                        <c:v>471</c:v>
                      </c:pt>
                      <c:pt idx="847" formatCode="0">
                        <c:v>122</c:v>
                      </c:pt>
                      <c:pt idx="848" formatCode="0">
                        <c:v>83</c:v>
                      </c:pt>
                      <c:pt idx="849" formatCode="0">
                        <c:v>219</c:v>
                      </c:pt>
                      <c:pt idx="850" formatCode="0">
                        <c:v>262</c:v>
                      </c:pt>
                      <c:pt idx="851" formatCode="0">
                        <c:v>312</c:v>
                      </c:pt>
                      <c:pt idx="852" formatCode="0">
                        <c:v>339</c:v>
                      </c:pt>
                      <c:pt idx="853" formatCode="0">
                        <c:v>275</c:v>
                      </c:pt>
                      <c:pt idx="854" formatCode="0">
                        <c:v>266</c:v>
                      </c:pt>
                      <c:pt idx="855" formatCode="0">
                        <c:v>550</c:v>
                      </c:pt>
                      <c:pt idx="856" formatCode="0">
                        <c:v>393</c:v>
                      </c:pt>
                      <c:pt idx="857" formatCode="0">
                        <c:v>298</c:v>
                      </c:pt>
                      <c:pt idx="858" formatCode="0">
                        <c:v>334</c:v>
                      </c:pt>
                      <c:pt idx="859" formatCode="0">
                        <c:v>373</c:v>
                      </c:pt>
                      <c:pt idx="860" formatCode="0">
                        <c:v>338</c:v>
                      </c:pt>
                      <c:pt idx="861" formatCode="0">
                        <c:v>270</c:v>
                      </c:pt>
                      <c:pt idx="862" formatCode="0">
                        <c:v>360</c:v>
                      </c:pt>
                      <c:pt idx="863" formatCode="0">
                        <c:v>286</c:v>
                      </c:pt>
                      <c:pt idx="864" formatCode="0">
                        <c:v>335</c:v>
                      </c:pt>
                      <c:pt idx="865" formatCode="0">
                        <c:v>354</c:v>
                      </c:pt>
                      <c:pt idx="866" formatCode="0">
                        <c:v>419</c:v>
                      </c:pt>
                      <c:pt idx="867" formatCode="0">
                        <c:v>296</c:v>
                      </c:pt>
                      <c:pt idx="868" formatCode="0">
                        <c:v>449</c:v>
                      </c:pt>
                      <c:pt idx="869" formatCode="0">
                        <c:v>352</c:v>
                      </c:pt>
                      <c:pt idx="870" formatCode="0">
                        <c:v>738</c:v>
                      </c:pt>
                      <c:pt idx="871" formatCode="0">
                        <c:v>268</c:v>
                      </c:pt>
                      <c:pt idx="872" formatCode="0">
                        <c:v>674</c:v>
                      </c:pt>
                      <c:pt idx="873" formatCode="0">
                        <c:v>483</c:v>
                      </c:pt>
                      <c:pt idx="874" formatCode="0">
                        <c:v>332</c:v>
                      </c:pt>
                      <c:pt idx="875" formatCode="0">
                        <c:v>495</c:v>
                      </c:pt>
                      <c:pt idx="876" formatCode="0">
                        <c:v>377</c:v>
                      </c:pt>
                      <c:pt idx="877" formatCode="0">
                        <c:v>258</c:v>
                      </c:pt>
                      <c:pt idx="878" formatCode="0">
                        <c:v>295</c:v>
                      </c:pt>
                      <c:pt idx="879" formatCode="0">
                        <c:v>494</c:v>
                      </c:pt>
                      <c:pt idx="880" formatCode="0">
                        <c:v>585</c:v>
                      </c:pt>
                      <c:pt idx="881" formatCode="0">
                        <c:v>323</c:v>
                      </c:pt>
                      <c:pt idx="882" formatCode="0">
                        <c:v>247</c:v>
                      </c:pt>
                      <c:pt idx="883" formatCode="0">
                        <c:v>428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AE27-4F49-A444-21E28B29CAD7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DailyData!$G$2:$G$885</c15:sqref>
                        </c15:formulaRef>
                      </c:ext>
                    </c:extLst>
                    <c:numCache>
                      <c:formatCode>General</c:formatCode>
                      <c:ptCount val="88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AE27-4F49-A444-21E28B29CAD7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DailyData!$H$2:$H$885</c15:sqref>
                        </c15:formulaRef>
                      </c:ext>
                    </c:extLst>
                    <c:numCache>
                      <c:formatCode>General</c:formatCode>
                      <c:ptCount val="88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AE27-4F49-A444-21E28B29CAD7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DailyData!$I$2:$I$885</c15:sqref>
                        </c15:formulaRef>
                      </c:ext>
                    </c:extLst>
                    <c:numCache>
                      <c:formatCode>General</c:formatCode>
                      <c:ptCount val="884"/>
                      <c:pt idx="1">
                        <c:v>43</c:v>
                      </c:pt>
                      <c:pt idx="2">
                        <c:v>73</c:v>
                      </c:pt>
                      <c:pt idx="3">
                        <c:v>78</c:v>
                      </c:pt>
                      <c:pt idx="4">
                        <c:v>122</c:v>
                      </c:pt>
                      <c:pt idx="5">
                        <c:v>104</c:v>
                      </c:pt>
                      <c:pt idx="6">
                        <c:v>68</c:v>
                      </c:pt>
                      <c:pt idx="7">
                        <c:v>45</c:v>
                      </c:pt>
                      <c:pt idx="8">
                        <c:v>79</c:v>
                      </c:pt>
                      <c:pt idx="9">
                        <c:v>72</c:v>
                      </c:pt>
                      <c:pt idx="10">
                        <c:v>70</c:v>
                      </c:pt>
                      <c:pt idx="11">
                        <c:v>143</c:v>
                      </c:pt>
                      <c:pt idx="12">
                        <c:v>133</c:v>
                      </c:pt>
                      <c:pt idx="13">
                        <c:v>130</c:v>
                      </c:pt>
                      <c:pt idx="14">
                        <c:v>163</c:v>
                      </c:pt>
                      <c:pt idx="15">
                        <c:v>187</c:v>
                      </c:pt>
                      <c:pt idx="16">
                        <c:v>183</c:v>
                      </c:pt>
                      <c:pt idx="17">
                        <c:v>149</c:v>
                      </c:pt>
                      <c:pt idx="18">
                        <c:v>227</c:v>
                      </c:pt>
                      <c:pt idx="19">
                        <c:v>229</c:v>
                      </c:pt>
                      <c:pt idx="20">
                        <c:v>203</c:v>
                      </c:pt>
                      <c:pt idx="21">
                        <c:v>239</c:v>
                      </c:pt>
                      <c:pt idx="22">
                        <c:v>240</c:v>
                      </c:pt>
                      <c:pt idx="23">
                        <c:v>241</c:v>
                      </c:pt>
                      <c:pt idx="24">
                        <c:v>199</c:v>
                      </c:pt>
                      <c:pt idx="25">
                        <c:v>261</c:v>
                      </c:pt>
                      <c:pt idx="26">
                        <c:v>234</c:v>
                      </c:pt>
                      <c:pt idx="27">
                        <c:v>195</c:v>
                      </c:pt>
                      <c:pt idx="28">
                        <c:v>199</c:v>
                      </c:pt>
                      <c:pt idx="29">
                        <c:v>227</c:v>
                      </c:pt>
                      <c:pt idx="30">
                        <c:v>220</c:v>
                      </c:pt>
                      <c:pt idx="31">
                        <c:v>259</c:v>
                      </c:pt>
                      <c:pt idx="32">
                        <c:v>302</c:v>
                      </c:pt>
                      <c:pt idx="33">
                        <c:v>328</c:v>
                      </c:pt>
                      <c:pt idx="34">
                        <c:v>257</c:v>
                      </c:pt>
                      <c:pt idx="35">
                        <c:v>245</c:v>
                      </c:pt>
                      <c:pt idx="36">
                        <c:v>253</c:v>
                      </c:pt>
                      <c:pt idx="37">
                        <c:v>233</c:v>
                      </c:pt>
                      <c:pt idx="38">
                        <c:v>285</c:v>
                      </c:pt>
                      <c:pt idx="39">
                        <c:v>341</c:v>
                      </c:pt>
                      <c:pt idx="40">
                        <c:v>90</c:v>
                      </c:pt>
                      <c:pt idx="41">
                        <c:v>302</c:v>
                      </c:pt>
                      <c:pt idx="42">
                        <c:v>223</c:v>
                      </c:pt>
                      <c:pt idx="43">
                        <c:v>237</c:v>
                      </c:pt>
                      <c:pt idx="44">
                        <c:v>229</c:v>
                      </c:pt>
                      <c:pt idx="45">
                        <c:v>228</c:v>
                      </c:pt>
                      <c:pt idx="46">
                        <c:v>203</c:v>
                      </c:pt>
                      <c:pt idx="47">
                        <c:v>218</c:v>
                      </c:pt>
                      <c:pt idx="48">
                        <c:v>301</c:v>
                      </c:pt>
                      <c:pt idx="49">
                        <c:v>273</c:v>
                      </c:pt>
                      <c:pt idx="50">
                        <c:v>294</c:v>
                      </c:pt>
                      <c:pt idx="51">
                        <c:v>141</c:v>
                      </c:pt>
                      <c:pt idx="52">
                        <c:v>302</c:v>
                      </c:pt>
                      <c:pt idx="53">
                        <c:v>250</c:v>
                      </c:pt>
                      <c:pt idx="54">
                        <c:v>281</c:v>
                      </c:pt>
                      <c:pt idx="55">
                        <c:v>327</c:v>
                      </c:pt>
                      <c:pt idx="56">
                        <c:v>256</c:v>
                      </c:pt>
                      <c:pt idx="57">
                        <c:v>167</c:v>
                      </c:pt>
                      <c:pt idx="58">
                        <c:v>285</c:v>
                      </c:pt>
                      <c:pt idx="59">
                        <c:v>275</c:v>
                      </c:pt>
                      <c:pt idx="60">
                        <c:v>360</c:v>
                      </c:pt>
                      <c:pt idx="61">
                        <c:v>276</c:v>
                      </c:pt>
                      <c:pt idx="62">
                        <c:v>278</c:v>
                      </c:pt>
                      <c:pt idx="63">
                        <c:v>606</c:v>
                      </c:pt>
                      <c:pt idx="64">
                        <c:v>274</c:v>
                      </c:pt>
                      <c:pt idx="65">
                        <c:v>287</c:v>
                      </c:pt>
                      <c:pt idx="66">
                        <c:v>163</c:v>
                      </c:pt>
                      <c:pt idx="67">
                        <c:v>278</c:v>
                      </c:pt>
                      <c:pt idx="68">
                        <c:v>220</c:v>
                      </c:pt>
                      <c:pt idx="69">
                        <c:v>278</c:v>
                      </c:pt>
                      <c:pt idx="70">
                        <c:v>275</c:v>
                      </c:pt>
                      <c:pt idx="71">
                        <c:v>255</c:v>
                      </c:pt>
                      <c:pt idx="72">
                        <c:v>115</c:v>
                      </c:pt>
                      <c:pt idx="73">
                        <c:v>182</c:v>
                      </c:pt>
                      <c:pt idx="74">
                        <c:v>221</c:v>
                      </c:pt>
                      <c:pt idx="75">
                        <c:v>245</c:v>
                      </c:pt>
                      <c:pt idx="76">
                        <c:v>232</c:v>
                      </c:pt>
                      <c:pt idx="77">
                        <c:v>225</c:v>
                      </c:pt>
                      <c:pt idx="78">
                        <c:v>243</c:v>
                      </c:pt>
                      <c:pt idx="79">
                        <c:v>258</c:v>
                      </c:pt>
                      <c:pt idx="80">
                        <c:v>199</c:v>
                      </c:pt>
                      <c:pt idx="81">
                        <c:v>222</c:v>
                      </c:pt>
                      <c:pt idx="82">
                        <c:v>215</c:v>
                      </c:pt>
                      <c:pt idx="83">
                        <c:v>156</c:v>
                      </c:pt>
                      <c:pt idx="84">
                        <c:v>184</c:v>
                      </c:pt>
                      <c:pt idx="85">
                        <c:v>249</c:v>
                      </c:pt>
                      <c:pt idx="86">
                        <c:v>170</c:v>
                      </c:pt>
                      <c:pt idx="87">
                        <c:v>164</c:v>
                      </c:pt>
                      <c:pt idx="88">
                        <c:v>242</c:v>
                      </c:pt>
                      <c:pt idx="89">
                        <c:v>257</c:v>
                      </c:pt>
                      <c:pt idx="90">
                        <c:v>243</c:v>
                      </c:pt>
                      <c:pt idx="91">
                        <c:v>236</c:v>
                      </c:pt>
                      <c:pt idx="92">
                        <c:v>209</c:v>
                      </c:pt>
                      <c:pt idx="93">
                        <c:v>217</c:v>
                      </c:pt>
                      <c:pt idx="94">
                        <c:v>159</c:v>
                      </c:pt>
                      <c:pt idx="95">
                        <c:v>162</c:v>
                      </c:pt>
                      <c:pt idx="96">
                        <c:v>3</c:v>
                      </c:pt>
                      <c:pt idx="97">
                        <c:v>57</c:v>
                      </c:pt>
                      <c:pt idx="98">
                        <c:v>180</c:v>
                      </c:pt>
                      <c:pt idx="99">
                        <c:v>162</c:v>
                      </c:pt>
                      <c:pt idx="100">
                        <c:v>215</c:v>
                      </c:pt>
                      <c:pt idx="101">
                        <c:v>173</c:v>
                      </c:pt>
                      <c:pt idx="102">
                        <c:v>191</c:v>
                      </c:pt>
                      <c:pt idx="103">
                        <c:v>165</c:v>
                      </c:pt>
                      <c:pt idx="104">
                        <c:v>193</c:v>
                      </c:pt>
                      <c:pt idx="105">
                        <c:v>175</c:v>
                      </c:pt>
                      <c:pt idx="106">
                        <c:v>151</c:v>
                      </c:pt>
                      <c:pt idx="107">
                        <c:v>197</c:v>
                      </c:pt>
                      <c:pt idx="108">
                        <c:v>151</c:v>
                      </c:pt>
                      <c:pt idx="109">
                        <c:v>252</c:v>
                      </c:pt>
                      <c:pt idx="110">
                        <c:v>448</c:v>
                      </c:pt>
                      <c:pt idx="111">
                        <c:v>539</c:v>
                      </c:pt>
                      <c:pt idx="112">
                        <c:v>535</c:v>
                      </c:pt>
                      <c:pt idx="113">
                        <c:v>52</c:v>
                      </c:pt>
                      <c:pt idx="114">
                        <c:v>437</c:v>
                      </c:pt>
                      <c:pt idx="115">
                        <c:v>389</c:v>
                      </c:pt>
                      <c:pt idx="117">
                        <c:v>288</c:v>
                      </c:pt>
                      <c:pt idx="118">
                        <c:v>183</c:v>
                      </c:pt>
                      <c:pt idx="119">
                        <c:v>154</c:v>
                      </c:pt>
                      <c:pt idx="125">
                        <c:v>183</c:v>
                      </c:pt>
                      <c:pt idx="126">
                        <c:v>170</c:v>
                      </c:pt>
                      <c:pt idx="127">
                        <c:v>160</c:v>
                      </c:pt>
                      <c:pt idx="128">
                        <c:v>276</c:v>
                      </c:pt>
                      <c:pt idx="129">
                        <c:v>448</c:v>
                      </c:pt>
                      <c:pt idx="130">
                        <c:v>259</c:v>
                      </c:pt>
                      <c:pt idx="131">
                        <c:v>105</c:v>
                      </c:pt>
                      <c:pt idx="132">
                        <c:v>115</c:v>
                      </c:pt>
                      <c:pt idx="133">
                        <c:v>147</c:v>
                      </c:pt>
                      <c:pt idx="134">
                        <c:v>131</c:v>
                      </c:pt>
                      <c:pt idx="135">
                        <c:v>120</c:v>
                      </c:pt>
                      <c:pt idx="136">
                        <c:v>139</c:v>
                      </c:pt>
                      <c:pt idx="137">
                        <c:v>203</c:v>
                      </c:pt>
                      <c:pt idx="138">
                        <c:v>133</c:v>
                      </c:pt>
                      <c:pt idx="139">
                        <c:v>155</c:v>
                      </c:pt>
                      <c:pt idx="140">
                        <c:v>156</c:v>
                      </c:pt>
                      <c:pt idx="141">
                        <c:v>159</c:v>
                      </c:pt>
                      <c:pt idx="142">
                        <c:v>132</c:v>
                      </c:pt>
                      <c:pt idx="143">
                        <c:v>83</c:v>
                      </c:pt>
                      <c:pt idx="144">
                        <c:v>174</c:v>
                      </c:pt>
                      <c:pt idx="145">
                        <c:v>76</c:v>
                      </c:pt>
                      <c:pt idx="146">
                        <c:v>148</c:v>
                      </c:pt>
                      <c:pt idx="147">
                        <c:v>98</c:v>
                      </c:pt>
                      <c:pt idx="148">
                        <c:v>145</c:v>
                      </c:pt>
                      <c:pt idx="149">
                        <c:v>207</c:v>
                      </c:pt>
                      <c:pt idx="150">
                        <c:v>131</c:v>
                      </c:pt>
                      <c:pt idx="151">
                        <c:v>144</c:v>
                      </c:pt>
                      <c:pt idx="152">
                        <c:v>117</c:v>
                      </c:pt>
                      <c:pt idx="153">
                        <c:v>205</c:v>
                      </c:pt>
                      <c:pt idx="154">
                        <c:v>195</c:v>
                      </c:pt>
                      <c:pt idx="155">
                        <c:v>198</c:v>
                      </c:pt>
                      <c:pt idx="156">
                        <c:v>250</c:v>
                      </c:pt>
                      <c:pt idx="157">
                        <c:v>161</c:v>
                      </c:pt>
                      <c:pt idx="158">
                        <c:v>163</c:v>
                      </c:pt>
                      <c:pt idx="159">
                        <c:v>104</c:v>
                      </c:pt>
                      <c:pt idx="160">
                        <c:v>171</c:v>
                      </c:pt>
                      <c:pt idx="161">
                        <c:v>151</c:v>
                      </c:pt>
                      <c:pt idx="162">
                        <c:v>140</c:v>
                      </c:pt>
                      <c:pt idx="163">
                        <c:v>152</c:v>
                      </c:pt>
                      <c:pt idx="164">
                        <c:v>121</c:v>
                      </c:pt>
                      <c:pt idx="165">
                        <c:v>174</c:v>
                      </c:pt>
                      <c:pt idx="166">
                        <c:v>153</c:v>
                      </c:pt>
                      <c:pt idx="167">
                        <c:v>141</c:v>
                      </c:pt>
                      <c:pt idx="168">
                        <c:v>164</c:v>
                      </c:pt>
                      <c:pt idx="169">
                        <c:v>171</c:v>
                      </c:pt>
                      <c:pt idx="170">
                        <c:v>234</c:v>
                      </c:pt>
                      <c:pt idx="171">
                        <c:v>144</c:v>
                      </c:pt>
                      <c:pt idx="172">
                        <c:v>159</c:v>
                      </c:pt>
                      <c:pt idx="173">
                        <c:v>124</c:v>
                      </c:pt>
                      <c:pt idx="174">
                        <c:v>176</c:v>
                      </c:pt>
                      <c:pt idx="175">
                        <c:v>132</c:v>
                      </c:pt>
                      <c:pt idx="176">
                        <c:v>99</c:v>
                      </c:pt>
                      <c:pt idx="177">
                        <c:v>55</c:v>
                      </c:pt>
                      <c:pt idx="178">
                        <c:v>112</c:v>
                      </c:pt>
                      <c:pt idx="179">
                        <c:v>191</c:v>
                      </c:pt>
                      <c:pt idx="180">
                        <c:v>96</c:v>
                      </c:pt>
                      <c:pt idx="181">
                        <c:v>98</c:v>
                      </c:pt>
                      <c:pt idx="182">
                        <c:v>159</c:v>
                      </c:pt>
                      <c:pt idx="183">
                        <c:v>260</c:v>
                      </c:pt>
                      <c:pt idx="184">
                        <c:v>159</c:v>
                      </c:pt>
                      <c:pt idx="185">
                        <c:v>124</c:v>
                      </c:pt>
                      <c:pt idx="186">
                        <c:v>124</c:v>
                      </c:pt>
                      <c:pt idx="187">
                        <c:v>171</c:v>
                      </c:pt>
                      <c:pt idx="188">
                        <c:v>162</c:v>
                      </c:pt>
                      <c:pt idx="189">
                        <c:v>110</c:v>
                      </c:pt>
                      <c:pt idx="190">
                        <c:v>158</c:v>
                      </c:pt>
                      <c:pt idx="191">
                        <c:v>161</c:v>
                      </c:pt>
                      <c:pt idx="192">
                        <c:v>141</c:v>
                      </c:pt>
                      <c:pt idx="193">
                        <c:v>155</c:v>
                      </c:pt>
                      <c:pt idx="194">
                        <c:v>151</c:v>
                      </c:pt>
                      <c:pt idx="195">
                        <c:v>118</c:v>
                      </c:pt>
                      <c:pt idx="196">
                        <c:v>143</c:v>
                      </c:pt>
                      <c:pt idx="197">
                        <c:v>207</c:v>
                      </c:pt>
                      <c:pt idx="198">
                        <c:v>172</c:v>
                      </c:pt>
                      <c:pt idx="199">
                        <c:v>102</c:v>
                      </c:pt>
                      <c:pt idx="200">
                        <c:v>52</c:v>
                      </c:pt>
                      <c:pt idx="201">
                        <c:v>100</c:v>
                      </c:pt>
                      <c:pt idx="202">
                        <c:v>48</c:v>
                      </c:pt>
                      <c:pt idx="203">
                        <c:v>104</c:v>
                      </c:pt>
                      <c:pt idx="204">
                        <c:v>113</c:v>
                      </c:pt>
                      <c:pt idx="205">
                        <c:v>157</c:v>
                      </c:pt>
                      <c:pt idx="206">
                        <c:v>133</c:v>
                      </c:pt>
                      <c:pt idx="207">
                        <c:v>189</c:v>
                      </c:pt>
                      <c:pt idx="208">
                        <c:v>126</c:v>
                      </c:pt>
                      <c:pt idx="209">
                        <c:v>138</c:v>
                      </c:pt>
                      <c:pt idx="210">
                        <c:v>151</c:v>
                      </c:pt>
                      <c:pt idx="211">
                        <c:v>161</c:v>
                      </c:pt>
                      <c:pt idx="212">
                        <c:v>169</c:v>
                      </c:pt>
                      <c:pt idx="213">
                        <c:v>184</c:v>
                      </c:pt>
                      <c:pt idx="214">
                        <c:v>270</c:v>
                      </c:pt>
                      <c:pt idx="215">
                        <c:v>156</c:v>
                      </c:pt>
                      <c:pt idx="216">
                        <c:v>225</c:v>
                      </c:pt>
                      <c:pt idx="217">
                        <c:v>130</c:v>
                      </c:pt>
                      <c:pt idx="218">
                        <c:v>136</c:v>
                      </c:pt>
                      <c:pt idx="219">
                        <c:v>120</c:v>
                      </c:pt>
                      <c:pt idx="220">
                        <c:v>96</c:v>
                      </c:pt>
                      <c:pt idx="221">
                        <c:v>193</c:v>
                      </c:pt>
                      <c:pt idx="222">
                        <c:v>184</c:v>
                      </c:pt>
                      <c:pt idx="223">
                        <c:v>152</c:v>
                      </c:pt>
                      <c:pt idx="224">
                        <c:v>139</c:v>
                      </c:pt>
                      <c:pt idx="225">
                        <c:v>160</c:v>
                      </c:pt>
                      <c:pt idx="226">
                        <c:v>134</c:v>
                      </c:pt>
                      <c:pt idx="227">
                        <c:v>112</c:v>
                      </c:pt>
                      <c:pt idx="228">
                        <c:v>169</c:v>
                      </c:pt>
                      <c:pt idx="229">
                        <c:v>152</c:v>
                      </c:pt>
                      <c:pt idx="230">
                        <c:v>128</c:v>
                      </c:pt>
                      <c:pt idx="231">
                        <c:v>160</c:v>
                      </c:pt>
                      <c:pt idx="232">
                        <c:v>176</c:v>
                      </c:pt>
                      <c:pt idx="233">
                        <c:v>138</c:v>
                      </c:pt>
                      <c:pt idx="234">
                        <c:v>82</c:v>
                      </c:pt>
                      <c:pt idx="235">
                        <c:v>182</c:v>
                      </c:pt>
                      <c:pt idx="236">
                        <c:v>154</c:v>
                      </c:pt>
                      <c:pt idx="237">
                        <c:v>152</c:v>
                      </c:pt>
                      <c:pt idx="238">
                        <c:v>109</c:v>
                      </c:pt>
                      <c:pt idx="239">
                        <c:v>37</c:v>
                      </c:pt>
                      <c:pt idx="240">
                        <c:v>102</c:v>
                      </c:pt>
                      <c:pt idx="241">
                        <c:v>85</c:v>
                      </c:pt>
                      <c:pt idx="242">
                        <c:v>140</c:v>
                      </c:pt>
                      <c:pt idx="243">
                        <c:v>131</c:v>
                      </c:pt>
                      <c:pt idx="244">
                        <c:v>109</c:v>
                      </c:pt>
                      <c:pt idx="245">
                        <c:v>100</c:v>
                      </c:pt>
                      <c:pt idx="246">
                        <c:v>118</c:v>
                      </c:pt>
                      <c:pt idx="247">
                        <c:v>124</c:v>
                      </c:pt>
                      <c:pt idx="248">
                        <c:v>107</c:v>
                      </c:pt>
                      <c:pt idx="249">
                        <c:v>129</c:v>
                      </c:pt>
                      <c:pt idx="250">
                        <c:v>142</c:v>
                      </c:pt>
                      <c:pt idx="251">
                        <c:v>159</c:v>
                      </c:pt>
                      <c:pt idx="252">
                        <c:v>91</c:v>
                      </c:pt>
                      <c:pt idx="253">
                        <c:v>112</c:v>
                      </c:pt>
                      <c:pt idx="254">
                        <c:v>135</c:v>
                      </c:pt>
                      <c:pt idx="255">
                        <c:v>114</c:v>
                      </c:pt>
                      <c:pt idx="256">
                        <c:v>204</c:v>
                      </c:pt>
                      <c:pt idx="257">
                        <c:v>140</c:v>
                      </c:pt>
                      <c:pt idx="258">
                        <c:v>95</c:v>
                      </c:pt>
                      <c:pt idx="259">
                        <c:v>108</c:v>
                      </c:pt>
                      <c:pt idx="260">
                        <c:v>101</c:v>
                      </c:pt>
                      <c:pt idx="261">
                        <c:v>106</c:v>
                      </c:pt>
                      <c:pt idx="262">
                        <c:v>86</c:v>
                      </c:pt>
                      <c:pt idx="263">
                        <c:v>146</c:v>
                      </c:pt>
                      <c:pt idx="264">
                        <c:v>138</c:v>
                      </c:pt>
                      <c:pt idx="265">
                        <c:v>114</c:v>
                      </c:pt>
                      <c:pt idx="266">
                        <c:v>126</c:v>
                      </c:pt>
                      <c:pt idx="267">
                        <c:v>78</c:v>
                      </c:pt>
                      <c:pt idx="268">
                        <c:v>3</c:v>
                      </c:pt>
                      <c:pt idx="269">
                        <c:v>57</c:v>
                      </c:pt>
                      <c:pt idx="270">
                        <c:v>117</c:v>
                      </c:pt>
                      <c:pt idx="271">
                        <c:v>8</c:v>
                      </c:pt>
                      <c:pt idx="272">
                        <c:v>72</c:v>
                      </c:pt>
                      <c:pt idx="273">
                        <c:v>77</c:v>
                      </c:pt>
                      <c:pt idx="274">
                        <c:v>73</c:v>
                      </c:pt>
                      <c:pt idx="275">
                        <c:v>97</c:v>
                      </c:pt>
                      <c:pt idx="276">
                        <c:v>78</c:v>
                      </c:pt>
                      <c:pt idx="277">
                        <c:v>133</c:v>
                      </c:pt>
                      <c:pt idx="278">
                        <c:v>99</c:v>
                      </c:pt>
                      <c:pt idx="279">
                        <c:v>94</c:v>
                      </c:pt>
                      <c:pt idx="280">
                        <c:v>107</c:v>
                      </c:pt>
                      <c:pt idx="281">
                        <c:v>96</c:v>
                      </c:pt>
                      <c:pt idx="282">
                        <c:v>122</c:v>
                      </c:pt>
                      <c:pt idx="283">
                        <c:v>89</c:v>
                      </c:pt>
                      <c:pt idx="284">
                        <c:v>103</c:v>
                      </c:pt>
                      <c:pt idx="285">
                        <c:v>131</c:v>
                      </c:pt>
                      <c:pt idx="286">
                        <c:v>65</c:v>
                      </c:pt>
                      <c:pt idx="287">
                        <c:v>57</c:v>
                      </c:pt>
                      <c:pt idx="288">
                        <c:v>98</c:v>
                      </c:pt>
                      <c:pt idx="289">
                        <c:v>168</c:v>
                      </c:pt>
                      <c:pt idx="290">
                        <c:v>291</c:v>
                      </c:pt>
                      <c:pt idx="291">
                        <c:v>193</c:v>
                      </c:pt>
                      <c:pt idx="292">
                        <c:v>198</c:v>
                      </c:pt>
                      <c:pt idx="293">
                        <c:v>404</c:v>
                      </c:pt>
                      <c:pt idx="294">
                        <c:v>349</c:v>
                      </c:pt>
                      <c:pt idx="295">
                        <c:v>81</c:v>
                      </c:pt>
                      <c:pt idx="296">
                        <c:v>43</c:v>
                      </c:pt>
                      <c:pt idx="297">
                        <c:v>46</c:v>
                      </c:pt>
                      <c:pt idx="298">
                        <c:v>108</c:v>
                      </c:pt>
                      <c:pt idx="299">
                        <c:v>137</c:v>
                      </c:pt>
                      <c:pt idx="300">
                        <c:v>149</c:v>
                      </c:pt>
                      <c:pt idx="301">
                        <c:v>137</c:v>
                      </c:pt>
                      <c:pt idx="302">
                        <c:v>190</c:v>
                      </c:pt>
                      <c:pt idx="303">
                        <c:v>85</c:v>
                      </c:pt>
                      <c:pt idx="304">
                        <c:v>162</c:v>
                      </c:pt>
                      <c:pt idx="305">
                        <c:v>154</c:v>
                      </c:pt>
                      <c:pt idx="306">
                        <c:v>165</c:v>
                      </c:pt>
                      <c:pt idx="307">
                        <c:v>145</c:v>
                      </c:pt>
                      <c:pt idx="308">
                        <c:v>135</c:v>
                      </c:pt>
                      <c:pt idx="309">
                        <c:v>93</c:v>
                      </c:pt>
                      <c:pt idx="310">
                        <c:v>73</c:v>
                      </c:pt>
                      <c:pt idx="311">
                        <c:v>69</c:v>
                      </c:pt>
                      <c:pt idx="312">
                        <c:v>111</c:v>
                      </c:pt>
                      <c:pt idx="313">
                        <c:v>82</c:v>
                      </c:pt>
                      <c:pt idx="314">
                        <c:v>26</c:v>
                      </c:pt>
                      <c:pt idx="315">
                        <c:v>65</c:v>
                      </c:pt>
                      <c:pt idx="316">
                        <c:v>104</c:v>
                      </c:pt>
                      <c:pt idx="317">
                        <c:v>109</c:v>
                      </c:pt>
                      <c:pt idx="318">
                        <c:v>120</c:v>
                      </c:pt>
                      <c:pt idx="319">
                        <c:v>141</c:v>
                      </c:pt>
                      <c:pt idx="320">
                        <c:v>148</c:v>
                      </c:pt>
                      <c:pt idx="321">
                        <c:v>149</c:v>
                      </c:pt>
                      <c:pt idx="322">
                        <c:v>120</c:v>
                      </c:pt>
                      <c:pt idx="323">
                        <c:v>100</c:v>
                      </c:pt>
                      <c:pt idx="324">
                        <c:v>97</c:v>
                      </c:pt>
                      <c:pt idx="325">
                        <c:v>58</c:v>
                      </c:pt>
                      <c:pt idx="326">
                        <c:v>113</c:v>
                      </c:pt>
                      <c:pt idx="327">
                        <c:v>163</c:v>
                      </c:pt>
                      <c:pt idx="328">
                        <c:v>111</c:v>
                      </c:pt>
                      <c:pt idx="329">
                        <c:v>84</c:v>
                      </c:pt>
                      <c:pt idx="330">
                        <c:v>212</c:v>
                      </c:pt>
                      <c:pt idx="331">
                        <c:v>253</c:v>
                      </c:pt>
                      <c:pt idx="332">
                        <c:v>300</c:v>
                      </c:pt>
                      <c:pt idx="333">
                        <c:v>160</c:v>
                      </c:pt>
                      <c:pt idx="334">
                        <c:v>249</c:v>
                      </c:pt>
                      <c:pt idx="335">
                        <c:v>229</c:v>
                      </c:pt>
                      <c:pt idx="336">
                        <c:v>183</c:v>
                      </c:pt>
                      <c:pt idx="337">
                        <c:v>209</c:v>
                      </c:pt>
                      <c:pt idx="338">
                        <c:v>139</c:v>
                      </c:pt>
                      <c:pt idx="339">
                        <c:v>50</c:v>
                      </c:pt>
                      <c:pt idx="340">
                        <c:v>95</c:v>
                      </c:pt>
                      <c:pt idx="341">
                        <c:v>280</c:v>
                      </c:pt>
                      <c:pt idx="342">
                        <c:v>153</c:v>
                      </c:pt>
                      <c:pt idx="343">
                        <c:v>129</c:v>
                      </c:pt>
                      <c:pt idx="344">
                        <c:v>109</c:v>
                      </c:pt>
                      <c:pt idx="345">
                        <c:v>58</c:v>
                      </c:pt>
                      <c:pt idx="346">
                        <c:v>32</c:v>
                      </c:pt>
                      <c:pt idx="347">
                        <c:v>75</c:v>
                      </c:pt>
                      <c:pt idx="348">
                        <c:v>62</c:v>
                      </c:pt>
                      <c:pt idx="349">
                        <c:v>8</c:v>
                      </c:pt>
                      <c:pt idx="350">
                        <c:v>34</c:v>
                      </c:pt>
                      <c:pt idx="351">
                        <c:v>26</c:v>
                      </c:pt>
                      <c:pt idx="352">
                        <c:v>45</c:v>
                      </c:pt>
                      <c:pt idx="353">
                        <c:v>53</c:v>
                      </c:pt>
                      <c:pt idx="354">
                        <c:v>129</c:v>
                      </c:pt>
                      <c:pt idx="355">
                        <c:v>139</c:v>
                      </c:pt>
                      <c:pt idx="356">
                        <c:v>130</c:v>
                      </c:pt>
                      <c:pt idx="357">
                        <c:v>110</c:v>
                      </c:pt>
                      <c:pt idx="358">
                        <c:v>106</c:v>
                      </c:pt>
                      <c:pt idx="359">
                        <c:v>115</c:v>
                      </c:pt>
                      <c:pt idx="360">
                        <c:v>95</c:v>
                      </c:pt>
                      <c:pt idx="361">
                        <c:v>174</c:v>
                      </c:pt>
                      <c:pt idx="362">
                        <c:v>155</c:v>
                      </c:pt>
                      <c:pt idx="363">
                        <c:v>82</c:v>
                      </c:pt>
                      <c:pt idx="364">
                        <c:v>23</c:v>
                      </c:pt>
                      <c:pt idx="365">
                        <c:v>122</c:v>
                      </c:pt>
                      <c:pt idx="366">
                        <c:v>151</c:v>
                      </c:pt>
                      <c:pt idx="367">
                        <c:v>87</c:v>
                      </c:pt>
                      <c:pt idx="368">
                        <c:v>200</c:v>
                      </c:pt>
                      <c:pt idx="369">
                        <c:v>154</c:v>
                      </c:pt>
                      <c:pt idx="370">
                        <c:v>130</c:v>
                      </c:pt>
                      <c:pt idx="371">
                        <c:v>110</c:v>
                      </c:pt>
                      <c:pt idx="372">
                        <c:v>135</c:v>
                      </c:pt>
                      <c:pt idx="373">
                        <c:v>136</c:v>
                      </c:pt>
                      <c:pt idx="374">
                        <c:v>129</c:v>
                      </c:pt>
                      <c:pt idx="375">
                        <c:v>175</c:v>
                      </c:pt>
                      <c:pt idx="376">
                        <c:v>145</c:v>
                      </c:pt>
                      <c:pt idx="377">
                        <c:v>115</c:v>
                      </c:pt>
                      <c:pt idx="378">
                        <c:v>113</c:v>
                      </c:pt>
                      <c:pt idx="379">
                        <c:v>61</c:v>
                      </c:pt>
                      <c:pt idx="380">
                        <c:v>126</c:v>
                      </c:pt>
                      <c:pt idx="381">
                        <c:v>71</c:v>
                      </c:pt>
                      <c:pt idx="382">
                        <c:v>173</c:v>
                      </c:pt>
                      <c:pt idx="383">
                        <c:v>152</c:v>
                      </c:pt>
                      <c:pt idx="384">
                        <c:v>131</c:v>
                      </c:pt>
                      <c:pt idx="385">
                        <c:v>24</c:v>
                      </c:pt>
                      <c:pt idx="386">
                        <c:v>71</c:v>
                      </c:pt>
                      <c:pt idx="387">
                        <c:v>108</c:v>
                      </c:pt>
                      <c:pt idx="388">
                        <c:v>94</c:v>
                      </c:pt>
                      <c:pt idx="389">
                        <c:v>156</c:v>
                      </c:pt>
                      <c:pt idx="390">
                        <c:v>137</c:v>
                      </c:pt>
                      <c:pt idx="391">
                        <c:v>130</c:v>
                      </c:pt>
                      <c:pt idx="392">
                        <c:v>103</c:v>
                      </c:pt>
                      <c:pt idx="393">
                        <c:v>89</c:v>
                      </c:pt>
                      <c:pt idx="394">
                        <c:v>311</c:v>
                      </c:pt>
                      <c:pt idx="395">
                        <c:v>149</c:v>
                      </c:pt>
                      <c:pt idx="396">
                        <c:v>201</c:v>
                      </c:pt>
                      <c:pt idx="397">
                        <c:v>126</c:v>
                      </c:pt>
                      <c:pt idx="398">
                        <c:v>115</c:v>
                      </c:pt>
                      <c:pt idx="399">
                        <c:v>133</c:v>
                      </c:pt>
                      <c:pt idx="400">
                        <c:v>95</c:v>
                      </c:pt>
                      <c:pt idx="401">
                        <c:v>98</c:v>
                      </c:pt>
                      <c:pt idx="402">
                        <c:v>85</c:v>
                      </c:pt>
                      <c:pt idx="403">
                        <c:v>74</c:v>
                      </c:pt>
                      <c:pt idx="404">
                        <c:v>220</c:v>
                      </c:pt>
                      <c:pt idx="405">
                        <c:v>140</c:v>
                      </c:pt>
                      <c:pt idx="406">
                        <c:v>39</c:v>
                      </c:pt>
                      <c:pt idx="407">
                        <c:v>51</c:v>
                      </c:pt>
                      <c:pt idx="408">
                        <c:v>89</c:v>
                      </c:pt>
                      <c:pt idx="409">
                        <c:v>30</c:v>
                      </c:pt>
                      <c:pt idx="410">
                        <c:v>30</c:v>
                      </c:pt>
                      <c:pt idx="411">
                        <c:v>171</c:v>
                      </c:pt>
                      <c:pt idx="412">
                        <c:v>151</c:v>
                      </c:pt>
                      <c:pt idx="413">
                        <c:v>158</c:v>
                      </c:pt>
                      <c:pt idx="414">
                        <c:v>93</c:v>
                      </c:pt>
                      <c:pt idx="415">
                        <c:v>107</c:v>
                      </c:pt>
                      <c:pt idx="416">
                        <c:v>80</c:v>
                      </c:pt>
                      <c:pt idx="417">
                        <c:v>124</c:v>
                      </c:pt>
                      <c:pt idx="418">
                        <c:v>161</c:v>
                      </c:pt>
                      <c:pt idx="419">
                        <c:v>270</c:v>
                      </c:pt>
                      <c:pt idx="420">
                        <c:v>186</c:v>
                      </c:pt>
                      <c:pt idx="421">
                        <c:v>104</c:v>
                      </c:pt>
                      <c:pt idx="422">
                        <c:v>144</c:v>
                      </c:pt>
                      <c:pt idx="423">
                        <c:v>96</c:v>
                      </c:pt>
                      <c:pt idx="424">
                        <c:v>126</c:v>
                      </c:pt>
                      <c:pt idx="425">
                        <c:v>90</c:v>
                      </c:pt>
                      <c:pt idx="426">
                        <c:v>101</c:v>
                      </c:pt>
                      <c:pt idx="427">
                        <c:v>91</c:v>
                      </c:pt>
                      <c:pt idx="428">
                        <c:v>81</c:v>
                      </c:pt>
                      <c:pt idx="429">
                        <c:v>154</c:v>
                      </c:pt>
                      <c:pt idx="430">
                        <c:v>99</c:v>
                      </c:pt>
                      <c:pt idx="431">
                        <c:v>116</c:v>
                      </c:pt>
                      <c:pt idx="432">
                        <c:v>101</c:v>
                      </c:pt>
                      <c:pt idx="433">
                        <c:v>82</c:v>
                      </c:pt>
                      <c:pt idx="434">
                        <c:v>92</c:v>
                      </c:pt>
                      <c:pt idx="435">
                        <c:v>109</c:v>
                      </c:pt>
                      <c:pt idx="436">
                        <c:v>129</c:v>
                      </c:pt>
                      <c:pt idx="437">
                        <c:v>121</c:v>
                      </c:pt>
                      <c:pt idx="438">
                        <c:v>105</c:v>
                      </c:pt>
                      <c:pt idx="439">
                        <c:v>157</c:v>
                      </c:pt>
                      <c:pt idx="440">
                        <c:v>63</c:v>
                      </c:pt>
                      <c:pt idx="441">
                        <c:v>59</c:v>
                      </c:pt>
                      <c:pt idx="442">
                        <c:v>98</c:v>
                      </c:pt>
                      <c:pt idx="443">
                        <c:v>12</c:v>
                      </c:pt>
                      <c:pt idx="444">
                        <c:v>89</c:v>
                      </c:pt>
                      <c:pt idx="445">
                        <c:v>127</c:v>
                      </c:pt>
                      <c:pt idx="446">
                        <c:v>142</c:v>
                      </c:pt>
                      <c:pt idx="447">
                        <c:v>127</c:v>
                      </c:pt>
                      <c:pt idx="448">
                        <c:v>117</c:v>
                      </c:pt>
                      <c:pt idx="449">
                        <c:v>96</c:v>
                      </c:pt>
                      <c:pt idx="450">
                        <c:v>130</c:v>
                      </c:pt>
                      <c:pt idx="451">
                        <c:v>117</c:v>
                      </c:pt>
                      <c:pt idx="452">
                        <c:v>121</c:v>
                      </c:pt>
                      <c:pt idx="453">
                        <c:v>146</c:v>
                      </c:pt>
                      <c:pt idx="454">
                        <c:v>135</c:v>
                      </c:pt>
                      <c:pt idx="455">
                        <c:v>123</c:v>
                      </c:pt>
                      <c:pt idx="456">
                        <c:v>86</c:v>
                      </c:pt>
                      <c:pt idx="457">
                        <c:v>90</c:v>
                      </c:pt>
                      <c:pt idx="458">
                        <c:v>146</c:v>
                      </c:pt>
                      <c:pt idx="459">
                        <c:v>45</c:v>
                      </c:pt>
                      <c:pt idx="460">
                        <c:v>86</c:v>
                      </c:pt>
                      <c:pt idx="461">
                        <c:v>135</c:v>
                      </c:pt>
                      <c:pt idx="462">
                        <c:v>105</c:v>
                      </c:pt>
                      <c:pt idx="463">
                        <c:v>89</c:v>
                      </c:pt>
                      <c:pt idx="464">
                        <c:v>110</c:v>
                      </c:pt>
                      <c:pt idx="465">
                        <c:v>89</c:v>
                      </c:pt>
                      <c:pt idx="466">
                        <c:v>120</c:v>
                      </c:pt>
                      <c:pt idx="467">
                        <c:v>65</c:v>
                      </c:pt>
                      <c:pt idx="468">
                        <c:v>126</c:v>
                      </c:pt>
                      <c:pt idx="469">
                        <c:v>112</c:v>
                      </c:pt>
                      <c:pt idx="470">
                        <c:v>101</c:v>
                      </c:pt>
                      <c:pt idx="471">
                        <c:v>140</c:v>
                      </c:pt>
                      <c:pt idx="472">
                        <c:v>156</c:v>
                      </c:pt>
                      <c:pt idx="473">
                        <c:v>101</c:v>
                      </c:pt>
                      <c:pt idx="474">
                        <c:v>67</c:v>
                      </c:pt>
                      <c:pt idx="475">
                        <c:v>76</c:v>
                      </c:pt>
                      <c:pt idx="476">
                        <c:v>149</c:v>
                      </c:pt>
                      <c:pt idx="477">
                        <c:v>77</c:v>
                      </c:pt>
                      <c:pt idx="478">
                        <c:v>112</c:v>
                      </c:pt>
                      <c:pt idx="479">
                        <c:v>84</c:v>
                      </c:pt>
                      <c:pt idx="480">
                        <c:v>120</c:v>
                      </c:pt>
                      <c:pt idx="481">
                        <c:v>107</c:v>
                      </c:pt>
                      <c:pt idx="482">
                        <c:v>123</c:v>
                      </c:pt>
                      <c:pt idx="483">
                        <c:v>108</c:v>
                      </c:pt>
                      <c:pt idx="484">
                        <c:v>101</c:v>
                      </c:pt>
                      <c:pt idx="485">
                        <c:v>104</c:v>
                      </c:pt>
                      <c:pt idx="486">
                        <c:v>87</c:v>
                      </c:pt>
                      <c:pt idx="487">
                        <c:v>67</c:v>
                      </c:pt>
                      <c:pt idx="488">
                        <c:v>83</c:v>
                      </c:pt>
                      <c:pt idx="489">
                        <c:v>111</c:v>
                      </c:pt>
                      <c:pt idx="490">
                        <c:v>116</c:v>
                      </c:pt>
                      <c:pt idx="491">
                        <c:v>82</c:v>
                      </c:pt>
                      <c:pt idx="492">
                        <c:v>112</c:v>
                      </c:pt>
                      <c:pt idx="493">
                        <c:v>76</c:v>
                      </c:pt>
                      <c:pt idx="494">
                        <c:v>107</c:v>
                      </c:pt>
                      <c:pt idx="495">
                        <c:v>77</c:v>
                      </c:pt>
                      <c:pt idx="496">
                        <c:v>108</c:v>
                      </c:pt>
                      <c:pt idx="497">
                        <c:v>119</c:v>
                      </c:pt>
                      <c:pt idx="498">
                        <c:v>101</c:v>
                      </c:pt>
                      <c:pt idx="499">
                        <c:v>87</c:v>
                      </c:pt>
                      <c:pt idx="500">
                        <c:v>84</c:v>
                      </c:pt>
                      <c:pt idx="501">
                        <c:v>94</c:v>
                      </c:pt>
                      <c:pt idx="502">
                        <c:v>107</c:v>
                      </c:pt>
                      <c:pt idx="503">
                        <c:v>126</c:v>
                      </c:pt>
                      <c:pt idx="504">
                        <c:v>115</c:v>
                      </c:pt>
                      <c:pt idx="505">
                        <c:v>102</c:v>
                      </c:pt>
                      <c:pt idx="506">
                        <c:v>98</c:v>
                      </c:pt>
                      <c:pt idx="507">
                        <c:v>74</c:v>
                      </c:pt>
                      <c:pt idx="508">
                        <c:v>107</c:v>
                      </c:pt>
                      <c:pt idx="509">
                        <c:v>108</c:v>
                      </c:pt>
                      <c:pt idx="510">
                        <c:v>103</c:v>
                      </c:pt>
                      <c:pt idx="511">
                        <c:v>78</c:v>
                      </c:pt>
                      <c:pt idx="512">
                        <c:v>82</c:v>
                      </c:pt>
                      <c:pt idx="513">
                        <c:v>59</c:v>
                      </c:pt>
                      <c:pt idx="514">
                        <c:v>75</c:v>
                      </c:pt>
                      <c:pt idx="515">
                        <c:v>86</c:v>
                      </c:pt>
                      <c:pt idx="516">
                        <c:v>80</c:v>
                      </c:pt>
                      <c:pt idx="517">
                        <c:v>95</c:v>
                      </c:pt>
                      <c:pt idx="518">
                        <c:v>81</c:v>
                      </c:pt>
                      <c:pt idx="519">
                        <c:v>95</c:v>
                      </c:pt>
                      <c:pt idx="520">
                        <c:v>135</c:v>
                      </c:pt>
                      <c:pt idx="521">
                        <c:v>105</c:v>
                      </c:pt>
                      <c:pt idx="522">
                        <c:v>140</c:v>
                      </c:pt>
                      <c:pt idx="523">
                        <c:v>100</c:v>
                      </c:pt>
                      <c:pt idx="524">
                        <c:v>86</c:v>
                      </c:pt>
                      <c:pt idx="525">
                        <c:v>117</c:v>
                      </c:pt>
                      <c:pt idx="526">
                        <c:v>102</c:v>
                      </c:pt>
                      <c:pt idx="527">
                        <c:v>104</c:v>
                      </c:pt>
                      <c:pt idx="528">
                        <c:v>112</c:v>
                      </c:pt>
                      <c:pt idx="529">
                        <c:v>127</c:v>
                      </c:pt>
                      <c:pt idx="530">
                        <c:v>134</c:v>
                      </c:pt>
                      <c:pt idx="531">
                        <c:v>127</c:v>
                      </c:pt>
                      <c:pt idx="532">
                        <c:v>93</c:v>
                      </c:pt>
                      <c:pt idx="533">
                        <c:v>95</c:v>
                      </c:pt>
                      <c:pt idx="534">
                        <c:v>69</c:v>
                      </c:pt>
                      <c:pt idx="535">
                        <c:v>81</c:v>
                      </c:pt>
                      <c:pt idx="536">
                        <c:v>148</c:v>
                      </c:pt>
                      <c:pt idx="537">
                        <c:v>78</c:v>
                      </c:pt>
                      <c:pt idx="538">
                        <c:v>98</c:v>
                      </c:pt>
                      <c:pt idx="539">
                        <c:v>88</c:v>
                      </c:pt>
                      <c:pt idx="540">
                        <c:v>98</c:v>
                      </c:pt>
                      <c:pt idx="541">
                        <c:v>65</c:v>
                      </c:pt>
                      <c:pt idx="542">
                        <c:v>51</c:v>
                      </c:pt>
                      <c:pt idx="543">
                        <c:v>42</c:v>
                      </c:pt>
                      <c:pt idx="544">
                        <c:v>1</c:v>
                      </c:pt>
                      <c:pt idx="545">
                        <c:v>126</c:v>
                      </c:pt>
                      <c:pt idx="546">
                        <c:v>48</c:v>
                      </c:pt>
                      <c:pt idx="547">
                        <c:v>9</c:v>
                      </c:pt>
                      <c:pt idx="548">
                        <c:v>16</c:v>
                      </c:pt>
                      <c:pt idx="549">
                        <c:v>10</c:v>
                      </c:pt>
                      <c:pt idx="550">
                        <c:v>14</c:v>
                      </c:pt>
                      <c:pt idx="551">
                        <c:v>16</c:v>
                      </c:pt>
                      <c:pt idx="552">
                        <c:v>17</c:v>
                      </c:pt>
                      <c:pt idx="553">
                        <c:v>22</c:v>
                      </c:pt>
                      <c:pt idx="554">
                        <c:v>51</c:v>
                      </c:pt>
                      <c:pt idx="555">
                        <c:v>68</c:v>
                      </c:pt>
                      <c:pt idx="556">
                        <c:v>69</c:v>
                      </c:pt>
                      <c:pt idx="557">
                        <c:v>132</c:v>
                      </c:pt>
                      <c:pt idx="558">
                        <c:v>84</c:v>
                      </c:pt>
                      <c:pt idx="560">
                        <c:v>36</c:v>
                      </c:pt>
                      <c:pt idx="561">
                        <c:v>57</c:v>
                      </c:pt>
                      <c:pt idx="562">
                        <c:v>102</c:v>
                      </c:pt>
                      <c:pt idx="563">
                        <c:v>46</c:v>
                      </c:pt>
                      <c:pt idx="564">
                        <c:v>100</c:v>
                      </c:pt>
                      <c:pt idx="565">
                        <c:v>116</c:v>
                      </c:pt>
                      <c:pt idx="566">
                        <c:v>102</c:v>
                      </c:pt>
                      <c:pt idx="567">
                        <c:v>143</c:v>
                      </c:pt>
                      <c:pt idx="568">
                        <c:v>97</c:v>
                      </c:pt>
                      <c:pt idx="569">
                        <c:v>171</c:v>
                      </c:pt>
                      <c:pt idx="570">
                        <c:v>168</c:v>
                      </c:pt>
                      <c:pt idx="571">
                        <c:v>182</c:v>
                      </c:pt>
                      <c:pt idx="572">
                        <c:v>127</c:v>
                      </c:pt>
                      <c:pt idx="573">
                        <c:v>110</c:v>
                      </c:pt>
                      <c:pt idx="574">
                        <c:v>63</c:v>
                      </c:pt>
                      <c:pt idx="575">
                        <c:v>38</c:v>
                      </c:pt>
                      <c:pt idx="576">
                        <c:v>118</c:v>
                      </c:pt>
                      <c:pt idx="577">
                        <c:v>123</c:v>
                      </c:pt>
                      <c:pt idx="578">
                        <c:v>152</c:v>
                      </c:pt>
                      <c:pt idx="579">
                        <c:v>106</c:v>
                      </c:pt>
                      <c:pt idx="580">
                        <c:v>100</c:v>
                      </c:pt>
                      <c:pt idx="581">
                        <c:v>137</c:v>
                      </c:pt>
                      <c:pt idx="582">
                        <c:v>110</c:v>
                      </c:pt>
                      <c:pt idx="583">
                        <c:v>109</c:v>
                      </c:pt>
                      <c:pt idx="584">
                        <c:v>141</c:v>
                      </c:pt>
                      <c:pt idx="585">
                        <c:v>188</c:v>
                      </c:pt>
                      <c:pt idx="586">
                        <c:v>131</c:v>
                      </c:pt>
                      <c:pt idx="587">
                        <c:v>104</c:v>
                      </c:pt>
                      <c:pt idx="588">
                        <c:v>139</c:v>
                      </c:pt>
                      <c:pt idx="589">
                        <c:v>110</c:v>
                      </c:pt>
                      <c:pt idx="590">
                        <c:v>95</c:v>
                      </c:pt>
                      <c:pt idx="591">
                        <c:v>94</c:v>
                      </c:pt>
                      <c:pt idx="592">
                        <c:v>300</c:v>
                      </c:pt>
                      <c:pt idx="593">
                        <c:v>166</c:v>
                      </c:pt>
                      <c:pt idx="594">
                        <c:v>131</c:v>
                      </c:pt>
                      <c:pt idx="595">
                        <c:v>124</c:v>
                      </c:pt>
                      <c:pt idx="596">
                        <c:v>85</c:v>
                      </c:pt>
                      <c:pt idx="597">
                        <c:v>207</c:v>
                      </c:pt>
                      <c:pt idx="598">
                        <c:v>83</c:v>
                      </c:pt>
                      <c:pt idx="599">
                        <c:v>124</c:v>
                      </c:pt>
                      <c:pt idx="600">
                        <c:v>111</c:v>
                      </c:pt>
                      <c:pt idx="601">
                        <c:v>103</c:v>
                      </c:pt>
                      <c:pt idx="602">
                        <c:v>138</c:v>
                      </c:pt>
                      <c:pt idx="603">
                        <c:v>70</c:v>
                      </c:pt>
                      <c:pt idx="604">
                        <c:v>109</c:v>
                      </c:pt>
                      <c:pt idx="605">
                        <c:v>81</c:v>
                      </c:pt>
                      <c:pt idx="606">
                        <c:v>129</c:v>
                      </c:pt>
                      <c:pt idx="607">
                        <c:v>89</c:v>
                      </c:pt>
                      <c:pt idx="608">
                        <c:v>92</c:v>
                      </c:pt>
                      <c:pt idx="609">
                        <c:v>136</c:v>
                      </c:pt>
                      <c:pt idx="610">
                        <c:v>101</c:v>
                      </c:pt>
                      <c:pt idx="611">
                        <c:v>91</c:v>
                      </c:pt>
                      <c:pt idx="612">
                        <c:v>110</c:v>
                      </c:pt>
                      <c:pt idx="613">
                        <c:v>137</c:v>
                      </c:pt>
                      <c:pt idx="614">
                        <c:v>146</c:v>
                      </c:pt>
                      <c:pt idx="615">
                        <c:v>151</c:v>
                      </c:pt>
                      <c:pt idx="616">
                        <c:v>81</c:v>
                      </c:pt>
                      <c:pt idx="617">
                        <c:v>154</c:v>
                      </c:pt>
                      <c:pt idx="618">
                        <c:v>95</c:v>
                      </c:pt>
                      <c:pt idx="619">
                        <c:v>109</c:v>
                      </c:pt>
                      <c:pt idx="620">
                        <c:v>128</c:v>
                      </c:pt>
                      <c:pt idx="621">
                        <c:v>123</c:v>
                      </c:pt>
                      <c:pt idx="622">
                        <c:v>100</c:v>
                      </c:pt>
                      <c:pt idx="623">
                        <c:v>107</c:v>
                      </c:pt>
                      <c:pt idx="624">
                        <c:v>92</c:v>
                      </c:pt>
                      <c:pt idx="625">
                        <c:v>70</c:v>
                      </c:pt>
                      <c:pt idx="626">
                        <c:v>68</c:v>
                      </c:pt>
                      <c:pt idx="627">
                        <c:v>124</c:v>
                      </c:pt>
                      <c:pt idx="628">
                        <c:v>144</c:v>
                      </c:pt>
                      <c:pt idx="629">
                        <c:v>65</c:v>
                      </c:pt>
                      <c:pt idx="630">
                        <c:v>104</c:v>
                      </c:pt>
                      <c:pt idx="631">
                        <c:v>72</c:v>
                      </c:pt>
                      <c:pt idx="632">
                        <c:v>111</c:v>
                      </c:pt>
                      <c:pt idx="633">
                        <c:v>80</c:v>
                      </c:pt>
                      <c:pt idx="634">
                        <c:v>96</c:v>
                      </c:pt>
                      <c:pt idx="635">
                        <c:v>99</c:v>
                      </c:pt>
                      <c:pt idx="636">
                        <c:v>107</c:v>
                      </c:pt>
                      <c:pt idx="637">
                        <c:v>71</c:v>
                      </c:pt>
                      <c:pt idx="638">
                        <c:v>86</c:v>
                      </c:pt>
                      <c:pt idx="639">
                        <c:v>85</c:v>
                      </c:pt>
                      <c:pt idx="640">
                        <c:v>101</c:v>
                      </c:pt>
                      <c:pt idx="641">
                        <c:v>141</c:v>
                      </c:pt>
                      <c:pt idx="642">
                        <c:v>148</c:v>
                      </c:pt>
                      <c:pt idx="643">
                        <c:v>67</c:v>
                      </c:pt>
                      <c:pt idx="644">
                        <c:v>50</c:v>
                      </c:pt>
                      <c:pt idx="645">
                        <c:v>68</c:v>
                      </c:pt>
                      <c:pt idx="646">
                        <c:v>67</c:v>
                      </c:pt>
                      <c:pt idx="647">
                        <c:v>71</c:v>
                      </c:pt>
                      <c:pt idx="648">
                        <c:v>107</c:v>
                      </c:pt>
                      <c:pt idx="649">
                        <c:v>148</c:v>
                      </c:pt>
                      <c:pt idx="650">
                        <c:v>96</c:v>
                      </c:pt>
                      <c:pt idx="651">
                        <c:v>120</c:v>
                      </c:pt>
                      <c:pt idx="652">
                        <c:v>92</c:v>
                      </c:pt>
                      <c:pt idx="653">
                        <c:v>68</c:v>
                      </c:pt>
                      <c:pt idx="654">
                        <c:v>73</c:v>
                      </c:pt>
                      <c:pt idx="655">
                        <c:v>90</c:v>
                      </c:pt>
                      <c:pt idx="656">
                        <c:v>91</c:v>
                      </c:pt>
                      <c:pt idx="657">
                        <c:v>50</c:v>
                      </c:pt>
                      <c:pt idx="658">
                        <c:v>51</c:v>
                      </c:pt>
                      <c:pt idx="659">
                        <c:v>82</c:v>
                      </c:pt>
                      <c:pt idx="660">
                        <c:v>84</c:v>
                      </c:pt>
                      <c:pt idx="661">
                        <c:v>114</c:v>
                      </c:pt>
                      <c:pt idx="662">
                        <c:v>62</c:v>
                      </c:pt>
                      <c:pt idx="663">
                        <c:v>158</c:v>
                      </c:pt>
                      <c:pt idx="664">
                        <c:v>117</c:v>
                      </c:pt>
                      <c:pt idx="665">
                        <c:v>82</c:v>
                      </c:pt>
                      <c:pt idx="666">
                        <c:v>101</c:v>
                      </c:pt>
                      <c:pt idx="667">
                        <c:v>98</c:v>
                      </c:pt>
                      <c:pt idx="668">
                        <c:v>94</c:v>
                      </c:pt>
                      <c:pt idx="669">
                        <c:v>110</c:v>
                      </c:pt>
                      <c:pt idx="670">
                        <c:v>95</c:v>
                      </c:pt>
                      <c:pt idx="671">
                        <c:v>46</c:v>
                      </c:pt>
                      <c:pt idx="672">
                        <c:v>62</c:v>
                      </c:pt>
                      <c:pt idx="673">
                        <c:v>89</c:v>
                      </c:pt>
                      <c:pt idx="674">
                        <c:v>103</c:v>
                      </c:pt>
                      <c:pt idx="675">
                        <c:v>74</c:v>
                      </c:pt>
                      <c:pt idx="676">
                        <c:v>144</c:v>
                      </c:pt>
                      <c:pt idx="677">
                        <c:v>150</c:v>
                      </c:pt>
                      <c:pt idx="678">
                        <c:v>68</c:v>
                      </c:pt>
                      <c:pt idx="679">
                        <c:v>77</c:v>
                      </c:pt>
                      <c:pt idx="680">
                        <c:v>85</c:v>
                      </c:pt>
                      <c:pt idx="681">
                        <c:v>90</c:v>
                      </c:pt>
                      <c:pt idx="682">
                        <c:v>80</c:v>
                      </c:pt>
                      <c:pt idx="683">
                        <c:v>89</c:v>
                      </c:pt>
                      <c:pt idx="684">
                        <c:v>57</c:v>
                      </c:pt>
                      <c:pt idx="685">
                        <c:v>97</c:v>
                      </c:pt>
                      <c:pt idx="686">
                        <c:v>95</c:v>
                      </c:pt>
                      <c:pt idx="687">
                        <c:v>99</c:v>
                      </c:pt>
                      <c:pt idx="714">
                        <c:v>174</c:v>
                      </c:pt>
                      <c:pt idx="715">
                        <c:v>87</c:v>
                      </c:pt>
                      <c:pt idx="716">
                        <c:v>57</c:v>
                      </c:pt>
                      <c:pt idx="717">
                        <c:v>68</c:v>
                      </c:pt>
                      <c:pt idx="718">
                        <c:v>111</c:v>
                      </c:pt>
                      <c:pt idx="719">
                        <c:v>115</c:v>
                      </c:pt>
                      <c:pt idx="720">
                        <c:v>129</c:v>
                      </c:pt>
                      <c:pt idx="721">
                        <c:v>101</c:v>
                      </c:pt>
                      <c:pt idx="722">
                        <c:v>117</c:v>
                      </c:pt>
                      <c:pt idx="723">
                        <c:v>76</c:v>
                      </c:pt>
                      <c:pt idx="724">
                        <c:v>45</c:v>
                      </c:pt>
                      <c:pt idx="725">
                        <c:v>120</c:v>
                      </c:pt>
                      <c:pt idx="726">
                        <c:v>49</c:v>
                      </c:pt>
                      <c:pt idx="727">
                        <c:v>113</c:v>
                      </c:pt>
                      <c:pt idx="728">
                        <c:v>69</c:v>
                      </c:pt>
                      <c:pt idx="729">
                        <c:v>106</c:v>
                      </c:pt>
                      <c:pt idx="730">
                        <c:v>96</c:v>
                      </c:pt>
                      <c:pt idx="731">
                        <c:v>143</c:v>
                      </c:pt>
                      <c:pt idx="732">
                        <c:v>172</c:v>
                      </c:pt>
                      <c:pt idx="733">
                        <c:v>173</c:v>
                      </c:pt>
                      <c:pt idx="734">
                        <c:v>81</c:v>
                      </c:pt>
                      <c:pt idx="735">
                        <c:v>94</c:v>
                      </c:pt>
                      <c:pt idx="736">
                        <c:v>34</c:v>
                      </c:pt>
                      <c:pt idx="737">
                        <c:v>114</c:v>
                      </c:pt>
                      <c:pt idx="738">
                        <c:v>68</c:v>
                      </c:pt>
                      <c:pt idx="739">
                        <c:v>65</c:v>
                      </c:pt>
                      <c:pt idx="740">
                        <c:v>130</c:v>
                      </c:pt>
                      <c:pt idx="741">
                        <c:v>99</c:v>
                      </c:pt>
                      <c:pt idx="742">
                        <c:v>102</c:v>
                      </c:pt>
                      <c:pt idx="743">
                        <c:v>130</c:v>
                      </c:pt>
                      <c:pt idx="744">
                        <c:v>158</c:v>
                      </c:pt>
                      <c:pt idx="745">
                        <c:v>86</c:v>
                      </c:pt>
                      <c:pt idx="746">
                        <c:v>182</c:v>
                      </c:pt>
                      <c:pt idx="747">
                        <c:v>154</c:v>
                      </c:pt>
                      <c:pt idx="748">
                        <c:v>127</c:v>
                      </c:pt>
                      <c:pt idx="749">
                        <c:v>36</c:v>
                      </c:pt>
                      <c:pt idx="750">
                        <c:v>114</c:v>
                      </c:pt>
                      <c:pt idx="751">
                        <c:v>150</c:v>
                      </c:pt>
                      <c:pt idx="752">
                        <c:v>116</c:v>
                      </c:pt>
                      <c:pt idx="753">
                        <c:v>136</c:v>
                      </c:pt>
                      <c:pt idx="754">
                        <c:v>145</c:v>
                      </c:pt>
                      <c:pt idx="755">
                        <c:v>139</c:v>
                      </c:pt>
                      <c:pt idx="756">
                        <c:v>134</c:v>
                      </c:pt>
                      <c:pt idx="757">
                        <c:v>62</c:v>
                      </c:pt>
                      <c:pt idx="758">
                        <c:v>163</c:v>
                      </c:pt>
                      <c:pt idx="759">
                        <c:v>121</c:v>
                      </c:pt>
                      <c:pt idx="760">
                        <c:v>111</c:v>
                      </c:pt>
                      <c:pt idx="761">
                        <c:v>157</c:v>
                      </c:pt>
                      <c:pt idx="762">
                        <c:v>110</c:v>
                      </c:pt>
                      <c:pt idx="763">
                        <c:v>68</c:v>
                      </c:pt>
                      <c:pt idx="764">
                        <c:v>108</c:v>
                      </c:pt>
                      <c:pt idx="765">
                        <c:v>139</c:v>
                      </c:pt>
                      <c:pt idx="766">
                        <c:v>94</c:v>
                      </c:pt>
                      <c:pt idx="767">
                        <c:v>163</c:v>
                      </c:pt>
                      <c:pt idx="768">
                        <c:v>180</c:v>
                      </c:pt>
                      <c:pt idx="769">
                        <c:v>63</c:v>
                      </c:pt>
                      <c:pt idx="770">
                        <c:v>104</c:v>
                      </c:pt>
                      <c:pt idx="771">
                        <c:v>83</c:v>
                      </c:pt>
                      <c:pt idx="772">
                        <c:v>100</c:v>
                      </c:pt>
                      <c:pt idx="773">
                        <c:v>81</c:v>
                      </c:pt>
                      <c:pt idx="774">
                        <c:v>110</c:v>
                      </c:pt>
                      <c:pt idx="775">
                        <c:v>107</c:v>
                      </c:pt>
                      <c:pt idx="776">
                        <c:v>111</c:v>
                      </c:pt>
                      <c:pt idx="777">
                        <c:v>125</c:v>
                      </c:pt>
                      <c:pt idx="778">
                        <c:v>95</c:v>
                      </c:pt>
                      <c:pt idx="779">
                        <c:v>129</c:v>
                      </c:pt>
                      <c:pt idx="780">
                        <c:v>99</c:v>
                      </c:pt>
                      <c:pt idx="781">
                        <c:v>154</c:v>
                      </c:pt>
                      <c:pt idx="782">
                        <c:v>163</c:v>
                      </c:pt>
                      <c:pt idx="783">
                        <c:v>105</c:v>
                      </c:pt>
                      <c:pt idx="784">
                        <c:v>117</c:v>
                      </c:pt>
                      <c:pt idx="785">
                        <c:v>119</c:v>
                      </c:pt>
                      <c:pt idx="786">
                        <c:v>174</c:v>
                      </c:pt>
                      <c:pt idx="787">
                        <c:v>123</c:v>
                      </c:pt>
                      <c:pt idx="788">
                        <c:v>164</c:v>
                      </c:pt>
                      <c:pt idx="789">
                        <c:v>127</c:v>
                      </c:pt>
                      <c:pt idx="790">
                        <c:v>182</c:v>
                      </c:pt>
                      <c:pt idx="791">
                        <c:v>81</c:v>
                      </c:pt>
                      <c:pt idx="792">
                        <c:v>107</c:v>
                      </c:pt>
                      <c:pt idx="793">
                        <c:v>169</c:v>
                      </c:pt>
                      <c:pt idx="794">
                        <c:v>59</c:v>
                      </c:pt>
                      <c:pt idx="795">
                        <c:v>165</c:v>
                      </c:pt>
                      <c:pt idx="796">
                        <c:v>115</c:v>
                      </c:pt>
                      <c:pt idx="797">
                        <c:v>114</c:v>
                      </c:pt>
                      <c:pt idx="798">
                        <c:v>96</c:v>
                      </c:pt>
                      <c:pt idx="799">
                        <c:v>106</c:v>
                      </c:pt>
                      <c:pt idx="800">
                        <c:v>115</c:v>
                      </c:pt>
                      <c:pt idx="801">
                        <c:v>85</c:v>
                      </c:pt>
                      <c:pt idx="802">
                        <c:v>182</c:v>
                      </c:pt>
                      <c:pt idx="803">
                        <c:v>435</c:v>
                      </c:pt>
                      <c:pt idx="804">
                        <c:v>228</c:v>
                      </c:pt>
                      <c:pt idx="805">
                        <c:v>119</c:v>
                      </c:pt>
                      <c:pt idx="816">
                        <c:v>491</c:v>
                      </c:pt>
                      <c:pt idx="817">
                        <c:v>589</c:v>
                      </c:pt>
                      <c:pt idx="822">
                        <c:v>318</c:v>
                      </c:pt>
                      <c:pt idx="823">
                        <c:v>397</c:v>
                      </c:pt>
                      <c:pt idx="824">
                        <c:v>283</c:v>
                      </c:pt>
                      <c:pt idx="840">
                        <c:v>296</c:v>
                      </c:pt>
                      <c:pt idx="841">
                        <c:v>160</c:v>
                      </c:pt>
                      <c:pt idx="842">
                        <c:v>128</c:v>
                      </c:pt>
                      <c:pt idx="843">
                        <c:v>106</c:v>
                      </c:pt>
                      <c:pt idx="844">
                        <c:v>160</c:v>
                      </c:pt>
                      <c:pt idx="845">
                        <c:v>155</c:v>
                      </c:pt>
                      <c:pt idx="846">
                        <c:v>283</c:v>
                      </c:pt>
                      <c:pt idx="849">
                        <c:v>60</c:v>
                      </c:pt>
                      <c:pt idx="850">
                        <c:v>82</c:v>
                      </c:pt>
                      <c:pt idx="851">
                        <c:v>97</c:v>
                      </c:pt>
                      <c:pt idx="852">
                        <c:v>100</c:v>
                      </c:pt>
                      <c:pt idx="853">
                        <c:v>76</c:v>
                      </c:pt>
                      <c:pt idx="854">
                        <c:v>100</c:v>
                      </c:pt>
                      <c:pt idx="855">
                        <c:v>316</c:v>
                      </c:pt>
                      <c:pt idx="856">
                        <c:v>154</c:v>
                      </c:pt>
                      <c:pt idx="857">
                        <c:v>93</c:v>
                      </c:pt>
                      <c:pt idx="858">
                        <c:v>87</c:v>
                      </c:pt>
                      <c:pt idx="859">
                        <c:v>137</c:v>
                      </c:pt>
                      <c:pt idx="860">
                        <c:v>109</c:v>
                      </c:pt>
                      <c:pt idx="861">
                        <c:v>86</c:v>
                      </c:pt>
                      <c:pt idx="862">
                        <c:v>131</c:v>
                      </c:pt>
                      <c:pt idx="863">
                        <c:v>103</c:v>
                      </c:pt>
                      <c:pt idx="864">
                        <c:v>118</c:v>
                      </c:pt>
                      <c:pt idx="865">
                        <c:v>123</c:v>
                      </c:pt>
                      <c:pt idx="866">
                        <c:v>131</c:v>
                      </c:pt>
                      <c:pt idx="867">
                        <c:v>95</c:v>
                      </c:pt>
                      <c:pt idx="868">
                        <c:v>202</c:v>
                      </c:pt>
                      <c:pt idx="869">
                        <c:v>160</c:v>
                      </c:pt>
                      <c:pt idx="870">
                        <c:v>556</c:v>
                      </c:pt>
                      <c:pt idx="871">
                        <c:v>134</c:v>
                      </c:pt>
                      <c:pt idx="872">
                        <c:v>404</c:v>
                      </c:pt>
                      <c:pt idx="873">
                        <c:v>210</c:v>
                      </c:pt>
                      <c:pt idx="874">
                        <c:v>155</c:v>
                      </c:pt>
                      <c:pt idx="875">
                        <c:v>261</c:v>
                      </c:pt>
                      <c:pt idx="876">
                        <c:v>182</c:v>
                      </c:pt>
                      <c:pt idx="877">
                        <c:v>107</c:v>
                      </c:pt>
                      <c:pt idx="878">
                        <c:v>117</c:v>
                      </c:pt>
                      <c:pt idx="879">
                        <c:v>269</c:v>
                      </c:pt>
                      <c:pt idx="880">
                        <c:v>346</c:v>
                      </c:pt>
                      <c:pt idx="881">
                        <c:v>212</c:v>
                      </c:pt>
                      <c:pt idx="882">
                        <c:v>78</c:v>
                      </c:pt>
                      <c:pt idx="883">
                        <c:v>173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AE27-4F49-A444-21E28B29CAD7}"/>
                  </c:ext>
                </c:extLst>
              </c15:ser>
            </c15:filteredBarSeries>
            <c15:filteredBarSeries>
              <c15:ser>
                <c:idx val="8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DailyData!$K$1</c15:sqref>
                        </c15:formulaRef>
                      </c:ext>
                    </c:extLst>
                    <c:strCache>
                      <c:ptCount val="1"/>
                      <c:pt idx="0">
                        <c:v>Total Peds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DailyData!$K$2:$K$885</c15:sqref>
                        </c15:formulaRef>
                      </c:ext>
                    </c:extLst>
                    <c:numCache>
                      <c:formatCode>0</c:formatCode>
                      <c:ptCount val="884"/>
                      <c:pt idx="1">
                        <c:v>97</c:v>
                      </c:pt>
                      <c:pt idx="2">
                        <c:v>147</c:v>
                      </c:pt>
                      <c:pt idx="3">
                        <c:v>162</c:v>
                      </c:pt>
                      <c:pt idx="4">
                        <c:v>235</c:v>
                      </c:pt>
                      <c:pt idx="5">
                        <c:v>205</c:v>
                      </c:pt>
                      <c:pt idx="6">
                        <c:v>147</c:v>
                      </c:pt>
                      <c:pt idx="7">
                        <c:v>99</c:v>
                      </c:pt>
                      <c:pt idx="8">
                        <c:v>155</c:v>
                      </c:pt>
                      <c:pt idx="9">
                        <c:v>139</c:v>
                      </c:pt>
                      <c:pt idx="10">
                        <c:v>134</c:v>
                      </c:pt>
                      <c:pt idx="11">
                        <c:v>274</c:v>
                      </c:pt>
                      <c:pt idx="12">
                        <c:v>285</c:v>
                      </c:pt>
                      <c:pt idx="13">
                        <c:v>261</c:v>
                      </c:pt>
                      <c:pt idx="14">
                        <c:v>336</c:v>
                      </c:pt>
                      <c:pt idx="15">
                        <c:v>378</c:v>
                      </c:pt>
                      <c:pt idx="16">
                        <c:v>371</c:v>
                      </c:pt>
                      <c:pt idx="17">
                        <c:v>308</c:v>
                      </c:pt>
                      <c:pt idx="18">
                        <c:v>465</c:v>
                      </c:pt>
                      <c:pt idx="19">
                        <c:v>464</c:v>
                      </c:pt>
                      <c:pt idx="20">
                        <c:v>401</c:v>
                      </c:pt>
                      <c:pt idx="21">
                        <c:v>472</c:v>
                      </c:pt>
                      <c:pt idx="22">
                        <c:v>426</c:v>
                      </c:pt>
                      <c:pt idx="23">
                        <c:v>457</c:v>
                      </c:pt>
                      <c:pt idx="24">
                        <c:v>370</c:v>
                      </c:pt>
                      <c:pt idx="25">
                        <c:v>521</c:v>
                      </c:pt>
                      <c:pt idx="26">
                        <c:v>440</c:v>
                      </c:pt>
                      <c:pt idx="27">
                        <c:v>388</c:v>
                      </c:pt>
                      <c:pt idx="28">
                        <c:v>377</c:v>
                      </c:pt>
                      <c:pt idx="29">
                        <c:v>426</c:v>
                      </c:pt>
                      <c:pt idx="30">
                        <c:v>421</c:v>
                      </c:pt>
                      <c:pt idx="31">
                        <c:v>475</c:v>
                      </c:pt>
                      <c:pt idx="32">
                        <c:v>578</c:v>
                      </c:pt>
                      <c:pt idx="33">
                        <c:v>606</c:v>
                      </c:pt>
                      <c:pt idx="34">
                        <c:v>488</c:v>
                      </c:pt>
                      <c:pt idx="35">
                        <c:v>486</c:v>
                      </c:pt>
                      <c:pt idx="36">
                        <c:v>478</c:v>
                      </c:pt>
                      <c:pt idx="37">
                        <c:v>439</c:v>
                      </c:pt>
                      <c:pt idx="38">
                        <c:v>545</c:v>
                      </c:pt>
                      <c:pt idx="39">
                        <c:v>688</c:v>
                      </c:pt>
                      <c:pt idx="40">
                        <c:v>180</c:v>
                      </c:pt>
                      <c:pt idx="41">
                        <c:v>615</c:v>
                      </c:pt>
                      <c:pt idx="42">
                        <c:v>472</c:v>
                      </c:pt>
                      <c:pt idx="43">
                        <c:v>494</c:v>
                      </c:pt>
                      <c:pt idx="44">
                        <c:v>432</c:v>
                      </c:pt>
                      <c:pt idx="45">
                        <c:v>472</c:v>
                      </c:pt>
                      <c:pt idx="46">
                        <c:v>384</c:v>
                      </c:pt>
                      <c:pt idx="47">
                        <c:v>437</c:v>
                      </c:pt>
                      <c:pt idx="48">
                        <c:v>582</c:v>
                      </c:pt>
                      <c:pt idx="49">
                        <c:v>583</c:v>
                      </c:pt>
                      <c:pt idx="50">
                        <c:v>519</c:v>
                      </c:pt>
                      <c:pt idx="51">
                        <c:v>289</c:v>
                      </c:pt>
                      <c:pt idx="52">
                        <c:v>588</c:v>
                      </c:pt>
                      <c:pt idx="53">
                        <c:v>507</c:v>
                      </c:pt>
                      <c:pt idx="54">
                        <c:v>574</c:v>
                      </c:pt>
                      <c:pt idx="55">
                        <c:v>650</c:v>
                      </c:pt>
                      <c:pt idx="56">
                        <c:v>526</c:v>
                      </c:pt>
                      <c:pt idx="57">
                        <c:v>341</c:v>
                      </c:pt>
                      <c:pt idx="58">
                        <c:v>587</c:v>
                      </c:pt>
                      <c:pt idx="59">
                        <c:v>537</c:v>
                      </c:pt>
                      <c:pt idx="60">
                        <c:v>679</c:v>
                      </c:pt>
                      <c:pt idx="61">
                        <c:v>551</c:v>
                      </c:pt>
                      <c:pt idx="62">
                        <c:v>578</c:v>
                      </c:pt>
                      <c:pt idx="63">
                        <c:v>813</c:v>
                      </c:pt>
                      <c:pt idx="64">
                        <c:v>585</c:v>
                      </c:pt>
                      <c:pt idx="65">
                        <c:v>608</c:v>
                      </c:pt>
                      <c:pt idx="66">
                        <c:v>331</c:v>
                      </c:pt>
                      <c:pt idx="67">
                        <c:v>525</c:v>
                      </c:pt>
                      <c:pt idx="68">
                        <c:v>447</c:v>
                      </c:pt>
                      <c:pt idx="69">
                        <c:v>558</c:v>
                      </c:pt>
                      <c:pt idx="70">
                        <c:v>559</c:v>
                      </c:pt>
                      <c:pt idx="71">
                        <c:v>493</c:v>
                      </c:pt>
                      <c:pt idx="72">
                        <c:v>243</c:v>
                      </c:pt>
                      <c:pt idx="73">
                        <c:v>366</c:v>
                      </c:pt>
                      <c:pt idx="74">
                        <c:v>420</c:v>
                      </c:pt>
                      <c:pt idx="75">
                        <c:v>488</c:v>
                      </c:pt>
                      <c:pt idx="76">
                        <c:v>467</c:v>
                      </c:pt>
                      <c:pt idx="77">
                        <c:v>447</c:v>
                      </c:pt>
                      <c:pt idx="78">
                        <c:v>462</c:v>
                      </c:pt>
                      <c:pt idx="79">
                        <c:v>502</c:v>
                      </c:pt>
                      <c:pt idx="80">
                        <c:v>374</c:v>
                      </c:pt>
                      <c:pt idx="81">
                        <c:v>449</c:v>
                      </c:pt>
                      <c:pt idx="82">
                        <c:v>390</c:v>
                      </c:pt>
                      <c:pt idx="83">
                        <c:v>331</c:v>
                      </c:pt>
                      <c:pt idx="84">
                        <c:v>380</c:v>
                      </c:pt>
                      <c:pt idx="85">
                        <c:v>479</c:v>
                      </c:pt>
                      <c:pt idx="86">
                        <c:v>382</c:v>
                      </c:pt>
                      <c:pt idx="87">
                        <c:v>336</c:v>
                      </c:pt>
                      <c:pt idx="88">
                        <c:v>458</c:v>
                      </c:pt>
                      <c:pt idx="89">
                        <c:v>510</c:v>
                      </c:pt>
                      <c:pt idx="90">
                        <c:v>485</c:v>
                      </c:pt>
                      <c:pt idx="91">
                        <c:v>517</c:v>
                      </c:pt>
                      <c:pt idx="92">
                        <c:v>419</c:v>
                      </c:pt>
                      <c:pt idx="93">
                        <c:v>434</c:v>
                      </c:pt>
                      <c:pt idx="94">
                        <c:v>338</c:v>
                      </c:pt>
                      <c:pt idx="95">
                        <c:v>352</c:v>
                      </c:pt>
                      <c:pt idx="96">
                        <c:v>6</c:v>
                      </c:pt>
                      <c:pt idx="97">
                        <c:v>125</c:v>
                      </c:pt>
                      <c:pt idx="98">
                        <c:v>357</c:v>
                      </c:pt>
                      <c:pt idx="99">
                        <c:v>323</c:v>
                      </c:pt>
                      <c:pt idx="100">
                        <c:v>436</c:v>
                      </c:pt>
                      <c:pt idx="101">
                        <c:v>343</c:v>
                      </c:pt>
                      <c:pt idx="102">
                        <c:v>401</c:v>
                      </c:pt>
                      <c:pt idx="103">
                        <c:v>330</c:v>
                      </c:pt>
                      <c:pt idx="104">
                        <c:v>375</c:v>
                      </c:pt>
                      <c:pt idx="105">
                        <c:v>381</c:v>
                      </c:pt>
                      <c:pt idx="106">
                        <c:v>321</c:v>
                      </c:pt>
                      <c:pt idx="107">
                        <c:v>364</c:v>
                      </c:pt>
                      <c:pt idx="108">
                        <c:v>286</c:v>
                      </c:pt>
                      <c:pt idx="109">
                        <c:v>429</c:v>
                      </c:pt>
                      <c:pt idx="110">
                        <c:v>587</c:v>
                      </c:pt>
                      <c:pt idx="111">
                        <c:v>651</c:v>
                      </c:pt>
                      <c:pt idx="112">
                        <c:v>665</c:v>
                      </c:pt>
                      <c:pt idx="113">
                        <c:v>114</c:v>
                      </c:pt>
                      <c:pt idx="114">
                        <c:v>575</c:v>
                      </c:pt>
                      <c:pt idx="115">
                        <c:v>553</c:v>
                      </c:pt>
                      <c:pt idx="117">
                        <c:v>470</c:v>
                      </c:pt>
                      <c:pt idx="118">
                        <c:v>363</c:v>
                      </c:pt>
                      <c:pt idx="119">
                        <c:v>328</c:v>
                      </c:pt>
                      <c:pt idx="125">
                        <c:v>280</c:v>
                      </c:pt>
                      <c:pt idx="126">
                        <c:v>329</c:v>
                      </c:pt>
                      <c:pt idx="127">
                        <c:v>305</c:v>
                      </c:pt>
                      <c:pt idx="128">
                        <c:v>444</c:v>
                      </c:pt>
                      <c:pt idx="129">
                        <c:v>612</c:v>
                      </c:pt>
                      <c:pt idx="130">
                        <c:v>410</c:v>
                      </c:pt>
                      <c:pt idx="131">
                        <c:v>189</c:v>
                      </c:pt>
                      <c:pt idx="132">
                        <c:v>220</c:v>
                      </c:pt>
                      <c:pt idx="133">
                        <c:v>283</c:v>
                      </c:pt>
                      <c:pt idx="134">
                        <c:v>250</c:v>
                      </c:pt>
                      <c:pt idx="135">
                        <c:v>246</c:v>
                      </c:pt>
                      <c:pt idx="136">
                        <c:v>268</c:v>
                      </c:pt>
                      <c:pt idx="137">
                        <c:v>359</c:v>
                      </c:pt>
                      <c:pt idx="138">
                        <c:v>287</c:v>
                      </c:pt>
                      <c:pt idx="139">
                        <c:v>296</c:v>
                      </c:pt>
                      <c:pt idx="140">
                        <c:v>307</c:v>
                      </c:pt>
                      <c:pt idx="141">
                        <c:v>319</c:v>
                      </c:pt>
                      <c:pt idx="142">
                        <c:v>273</c:v>
                      </c:pt>
                      <c:pt idx="143">
                        <c:v>166</c:v>
                      </c:pt>
                      <c:pt idx="144">
                        <c:v>351</c:v>
                      </c:pt>
                      <c:pt idx="145">
                        <c:v>147</c:v>
                      </c:pt>
                      <c:pt idx="146">
                        <c:v>259</c:v>
                      </c:pt>
                      <c:pt idx="147">
                        <c:v>192</c:v>
                      </c:pt>
                      <c:pt idx="148">
                        <c:v>303</c:v>
                      </c:pt>
                      <c:pt idx="149">
                        <c:v>381</c:v>
                      </c:pt>
                      <c:pt idx="150">
                        <c:v>278</c:v>
                      </c:pt>
                      <c:pt idx="151">
                        <c:v>303</c:v>
                      </c:pt>
                      <c:pt idx="152">
                        <c:v>254</c:v>
                      </c:pt>
                      <c:pt idx="153">
                        <c:v>363</c:v>
                      </c:pt>
                      <c:pt idx="154">
                        <c:v>352</c:v>
                      </c:pt>
                      <c:pt idx="155">
                        <c:v>359</c:v>
                      </c:pt>
                      <c:pt idx="156">
                        <c:v>438</c:v>
                      </c:pt>
                      <c:pt idx="157">
                        <c:v>297</c:v>
                      </c:pt>
                      <c:pt idx="158">
                        <c:v>308</c:v>
                      </c:pt>
                      <c:pt idx="159">
                        <c:v>212</c:v>
                      </c:pt>
                      <c:pt idx="160">
                        <c:v>327</c:v>
                      </c:pt>
                      <c:pt idx="161">
                        <c:v>293</c:v>
                      </c:pt>
                      <c:pt idx="162">
                        <c:v>284</c:v>
                      </c:pt>
                      <c:pt idx="163">
                        <c:v>303</c:v>
                      </c:pt>
                      <c:pt idx="164">
                        <c:v>232</c:v>
                      </c:pt>
                      <c:pt idx="165">
                        <c:v>335</c:v>
                      </c:pt>
                      <c:pt idx="166">
                        <c:v>293</c:v>
                      </c:pt>
                      <c:pt idx="167">
                        <c:v>282</c:v>
                      </c:pt>
                      <c:pt idx="168">
                        <c:v>300</c:v>
                      </c:pt>
                      <c:pt idx="169">
                        <c:v>316</c:v>
                      </c:pt>
                      <c:pt idx="170">
                        <c:v>456</c:v>
                      </c:pt>
                      <c:pt idx="171">
                        <c:v>276</c:v>
                      </c:pt>
                      <c:pt idx="172">
                        <c:v>299</c:v>
                      </c:pt>
                      <c:pt idx="173">
                        <c:v>277</c:v>
                      </c:pt>
                      <c:pt idx="174">
                        <c:v>318</c:v>
                      </c:pt>
                      <c:pt idx="175">
                        <c:v>247</c:v>
                      </c:pt>
                      <c:pt idx="176">
                        <c:v>203</c:v>
                      </c:pt>
                      <c:pt idx="177">
                        <c:v>121</c:v>
                      </c:pt>
                      <c:pt idx="178">
                        <c:v>218</c:v>
                      </c:pt>
                      <c:pt idx="179">
                        <c:v>371</c:v>
                      </c:pt>
                      <c:pt idx="180">
                        <c:v>191</c:v>
                      </c:pt>
                      <c:pt idx="181">
                        <c:v>215</c:v>
                      </c:pt>
                      <c:pt idx="182">
                        <c:v>330</c:v>
                      </c:pt>
                      <c:pt idx="183">
                        <c:v>538</c:v>
                      </c:pt>
                      <c:pt idx="184">
                        <c:v>304</c:v>
                      </c:pt>
                      <c:pt idx="185">
                        <c:v>262</c:v>
                      </c:pt>
                      <c:pt idx="186">
                        <c:v>256</c:v>
                      </c:pt>
                      <c:pt idx="187">
                        <c:v>331</c:v>
                      </c:pt>
                      <c:pt idx="188">
                        <c:v>317</c:v>
                      </c:pt>
                      <c:pt idx="189">
                        <c:v>232</c:v>
                      </c:pt>
                      <c:pt idx="190">
                        <c:v>317</c:v>
                      </c:pt>
                      <c:pt idx="191">
                        <c:v>295</c:v>
                      </c:pt>
                      <c:pt idx="192">
                        <c:v>285</c:v>
                      </c:pt>
                      <c:pt idx="193">
                        <c:v>284</c:v>
                      </c:pt>
                      <c:pt idx="194">
                        <c:v>274</c:v>
                      </c:pt>
                      <c:pt idx="195">
                        <c:v>236</c:v>
                      </c:pt>
                      <c:pt idx="196">
                        <c:v>296</c:v>
                      </c:pt>
                      <c:pt idx="197">
                        <c:v>405</c:v>
                      </c:pt>
                      <c:pt idx="198">
                        <c:v>322</c:v>
                      </c:pt>
                      <c:pt idx="199">
                        <c:v>210</c:v>
                      </c:pt>
                      <c:pt idx="200">
                        <c:v>92</c:v>
                      </c:pt>
                      <c:pt idx="201">
                        <c:v>185</c:v>
                      </c:pt>
                      <c:pt idx="202">
                        <c:v>97</c:v>
                      </c:pt>
                      <c:pt idx="203">
                        <c:v>218</c:v>
                      </c:pt>
                      <c:pt idx="204">
                        <c:v>240</c:v>
                      </c:pt>
                      <c:pt idx="205">
                        <c:v>305</c:v>
                      </c:pt>
                      <c:pt idx="206">
                        <c:v>267</c:v>
                      </c:pt>
                      <c:pt idx="207">
                        <c:v>359</c:v>
                      </c:pt>
                      <c:pt idx="208">
                        <c:v>255</c:v>
                      </c:pt>
                      <c:pt idx="209">
                        <c:v>275</c:v>
                      </c:pt>
                      <c:pt idx="210">
                        <c:v>319</c:v>
                      </c:pt>
                      <c:pt idx="211">
                        <c:v>321</c:v>
                      </c:pt>
                      <c:pt idx="212">
                        <c:v>353</c:v>
                      </c:pt>
                      <c:pt idx="213">
                        <c:v>349</c:v>
                      </c:pt>
                      <c:pt idx="214">
                        <c:v>488</c:v>
                      </c:pt>
                      <c:pt idx="215">
                        <c:v>325</c:v>
                      </c:pt>
                      <c:pt idx="216">
                        <c:v>390</c:v>
                      </c:pt>
                      <c:pt idx="217">
                        <c:v>249</c:v>
                      </c:pt>
                      <c:pt idx="218">
                        <c:v>252</c:v>
                      </c:pt>
                      <c:pt idx="219">
                        <c:v>244</c:v>
                      </c:pt>
                      <c:pt idx="220">
                        <c:v>192</c:v>
                      </c:pt>
                      <c:pt idx="221">
                        <c:v>404</c:v>
                      </c:pt>
                      <c:pt idx="222">
                        <c:v>377</c:v>
                      </c:pt>
                      <c:pt idx="223">
                        <c:v>315</c:v>
                      </c:pt>
                      <c:pt idx="224">
                        <c:v>274</c:v>
                      </c:pt>
                      <c:pt idx="225">
                        <c:v>315</c:v>
                      </c:pt>
                      <c:pt idx="226">
                        <c:v>272</c:v>
                      </c:pt>
                      <c:pt idx="227">
                        <c:v>209</c:v>
                      </c:pt>
                      <c:pt idx="228">
                        <c:v>327</c:v>
                      </c:pt>
                      <c:pt idx="229">
                        <c:v>295</c:v>
                      </c:pt>
                      <c:pt idx="230">
                        <c:v>248</c:v>
                      </c:pt>
                      <c:pt idx="231">
                        <c:v>316</c:v>
                      </c:pt>
                      <c:pt idx="232">
                        <c:v>337</c:v>
                      </c:pt>
                      <c:pt idx="233">
                        <c:v>264</c:v>
                      </c:pt>
                      <c:pt idx="234">
                        <c:v>161</c:v>
                      </c:pt>
                      <c:pt idx="235">
                        <c:v>323</c:v>
                      </c:pt>
                      <c:pt idx="236">
                        <c:v>289</c:v>
                      </c:pt>
                      <c:pt idx="237">
                        <c:v>309</c:v>
                      </c:pt>
                      <c:pt idx="238">
                        <c:v>203</c:v>
                      </c:pt>
                      <c:pt idx="239">
                        <c:v>77</c:v>
                      </c:pt>
                      <c:pt idx="240">
                        <c:v>193</c:v>
                      </c:pt>
                      <c:pt idx="241">
                        <c:v>163</c:v>
                      </c:pt>
                      <c:pt idx="242">
                        <c:v>281</c:v>
                      </c:pt>
                      <c:pt idx="243">
                        <c:v>262</c:v>
                      </c:pt>
                      <c:pt idx="244">
                        <c:v>235</c:v>
                      </c:pt>
                      <c:pt idx="245">
                        <c:v>214</c:v>
                      </c:pt>
                      <c:pt idx="246">
                        <c:v>250</c:v>
                      </c:pt>
                      <c:pt idx="247">
                        <c:v>250</c:v>
                      </c:pt>
                      <c:pt idx="248">
                        <c:v>213</c:v>
                      </c:pt>
                      <c:pt idx="249">
                        <c:v>261</c:v>
                      </c:pt>
                      <c:pt idx="250">
                        <c:v>279</c:v>
                      </c:pt>
                      <c:pt idx="251">
                        <c:v>320</c:v>
                      </c:pt>
                      <c:pt idx="252">
                        <c:v>178</c:v>
                      </c:pt>
                      <c:pt idx="253">
                        <c:v>232</c:v>
                      </c:pt>
                      <c:pt idx="254">
                        <c:v>275</c:v>
                      </c:pt>
                      <c:pt idx="255">
                        <c:v>236</c:v>
                      </c:pt>
                      <c:pt idx="256">
                        <c:v>390</c:v>
                      </c:pt>
                      <c:pt idx="257">
                        <c:v>261</c:v>
                      </c:pt>
                      <c:pt idx="258">
                        <c:v>212</c:v>
                      </c:pt>
                      <c:pt idx="259">
                        <c:v>240</c:v>
                      </c:pt>
                      <c:pt idx="260">
                        <c:v>200</c:v>
                      </c:pt>
                      <c:pt idx="261">
                        <c:v>218</c:v>
                      </c:pt>
                      <c:pt idx="262">
                        <c:v>181</c:v>
                      </c:pt>
                      <c:pt idx="263">
                        <c:v>300</c:v>
                      </c:pt>
                      <c:pt idx="264">
                        <c:v>282</c:v>
                      </c:pt>
                      <c:pt idx="265">
                        <c:v>241</c:v>
                      </c:pt>
                      <c:pt idx="266">
                        <c:v>248</c:v>
                      </c:pt>
                      <c:pt idx="267">
                        <c:v>159</c:v>
                      </c:pt>
                      <c:pt idx="268">
                        <c:v>3</c:v>
                      </c:pt>
                      <c:pt idx="269">
                        <c:v>113</c:v>
                      </c:pt>
                      <c:pt idx="270">
                        <c:v>208</c:v>
                      </c:pt>
                      <c:pt idx="271">
                        <c:v>13</c:v>
                      </c:pt>
                      <c:pt idx="272">
                        <c:v>140</c:v>
                      </c:pt>
                      <c:pt idx="273">
                        <c:v>154</c:v>
                      </c:pt>
                      <c:pt idx="274">
                        <c:v>143</c:v>
                      </c:pt>
                      <c:pt idx="275">
                        <c:v>204</c:v>
                      </c:pt>
                      <c:pt idx="276">
                        <c:v>162</c:v>
                      </c:pt>
                      <c:pt idx="277">
                        <c:v>256</c:v>
                      </c:pt>
                      <c:pt idx="278">
                        <c:v>196</c:v>
                      </c:pt>
                      <c:pt idx="279">
                        <c:v>175</c:v>
                      </c:pt>
                      <c:pt idx="280">
                        <c:v>209</c:v>
                      </c:pt>
                      <c:pt idx="281">
                        <c:v>192</c:v>
                      </c:pt>
                      <c:pt idx="282">
                        <c:v>236</c:v>
                      </c:pt>
                      <c:pt idx="283">
                        <c:v>169</c:v>
                      </c:pt>
                      <c:pt idx="284">
                        <c:v>193</c:v>
                      </c:pt>
                      <c:pt idx="285">
                        <c:v>262</c:v>
                      </c:pt>
                      <c:pt idx="286">
                        <c:v>119</c:v>
                      </c:pt>
                      <c:pt idx="287">
                        <c:v>118</c:v>
                      </c:pt>
                      <c:pt idx="288">
                        <c:v>195</c:v>
                      </c:pt>
                      <c:pt idx="289">
                        <c:v>235</c:v>
                      </c:pt>
                      <c:pt idx="290">
                        <c:v>357</c:v>
                      </c:pt>
                      <c:pt idx="291">
                        <c:v>296</c:v>
                      </c:pt>
                      <c:pt idx="292">
                        <c:v>264</c:v>
                      </c:pt>
                      <c:pt idx="293">
                        <c:v>518</c:v>
                      </c:pt>
                      <c:pt idx="294">
                        <c:v>466</c:v>
                      </c:pt>
                      <c:pt idx="295">
                        <c:v>166</c:v>
                      </c:pt>
                      <c:pt idx="296">
                        <c:v>89</c:v>
                      </c:pt>
                      <c:pt idx="297">
                        <c:v>100</c:v>
                      </c:pt>
                      <c:pt idx="298">
                        <c:v>204</c:v>
                      </c:pt>
                      <c:pt idx="299">
                        <c:v>274</c:v>
                      </c:pt>
                      <c:pt idx="300">
                        <c:v>297</c:v>
                      </c:pt>
                      <c:pt idx="301">
                        <c:v>269</c:v>
                      </c:pt>
                      <c:pt idx="302">
                        <c:v>383</c:v>
                      </c:pt>
                      <c:pt idx="303">
                        <c:v>165</c:v>
                      </c:pt>
                      <c:pt idx="304">
                        <c:v>335</c:v>
                      </c:pt>
                      <c:pt idx="305">
                        <c:v>294</c:v>
                      </c:pt>
                      <c:pt idx="306">
                        <c:v>317</c:v>
                      </c:pt>
                      <c:pt idx="307">
                        <c:v>271</c:v>
                      </c:pt>
                      <c:pt idx="308">
                        <c:v>266</c:v>
                      </c:pt>
                      <c:pt idx="309">
                        <c:v>191</c:v>
                      </c:pt>
                      <c:pt idx="310">
                        <c:v>152</c:v>
                      </c:pt>
                      <c:pt idx="311">
                        <c:v>132</c:v>
                      </c:pt>
                      <c:pt idx="312">
                        <c:v>225</c:v>
                      </c:pt>
                      <c:pt idx="313">
                        <c:v>151</c:v>
                      </c:pt>
                      <c:pt idx="314">
                        <c:v>51</c:v>
                      </c:pt>
                      <c:pt idx="315">
                        <c:v>129</c:v>
                      </c:pt>
                      <c:pt idx="316">
                        <c:v>208</c:v>
                      </c:pt>
                      <c:pt idx="317">
                        <c:v>227</c:v>
                      </c:pt>
                      <c:pt idx="318">
                        <c:v>215</c:v>
                      </c:pt>
                      <c:pt idx="319">
                        <c:v>277</c:v>
                      </c:pt>
                      <c:pt idx="320">
                        <c:v>297</c:v>
                      </c:pt>
                      <c:pt idx="321">
                        <c:v>313</c:v>
                      </c:pt>
                      <c:pt idx="322">
                        <c:v>256</c:v>
                      </c:pt>
                      <c:pt idx="323">
                        <c:v>206</c:v>
                      </c:pt>
                      <c:pt idx="324">
                        <c:v>204</c:v>
                      </c:pt>
                      <c:pt idx="325">
                        <c:v>115</c:v>
                      </c:pt>
                      <c:pt idx="326">
                        <c:v>225</c:v>
                      </c:pt>
                      <c:pt idx="327">
                        <c:v>323</c:v>
                      </c:pt>
                      <c:pt idx="328">
                        <c:v>214</c:v>
                      </c:pt>
                      <c:pt idx="329">
                        <c:v>169</c:v>
                      </c:pt>
                      <c:pt idx="330">
                        <c:v>305</c:v>
                      </c:pt>
                      <c:pt idx="331">
                        <c:v>359</c:v>
                      </c:pt>
                      <c:pt idx="332">
                        <c:v>401</c:v>
                      </c:pt>
                      <c:pt idx="333">
                        <c:v>325</c:v>
                      </c:pt>
                      <c:pt idx="334">
                        <c:v>435</c:v>
                      </c:pt>
                      <c:pt idx="335">
                        <c:v>329</c:v>
                      </c:pt>
                      <c:pt idx="336">
                        <c:v>276</c:v>
                      </c:pt>
                      <c:pt idx="337">
                        <c:v>340</c:v>
                      </c:pt>
                      <c:pt idx="338">
                        <c:v>282</c:v>
                      </c:pt>
                      <c:pt idx="339">
                        <c:v>96</c:v>
                      </c:pt>
                      <c:pt idx="340">
                        <c:v>174</c:v>
                      </c:pt>
                      <c:pt idx="341">
                        <c:v>421</c:v>
                      </c:pt>
                      <c:pt idx="342">
                        <c:v>261</c:v>
                      </c:pt>
                      <c:pt idx="343">
                        <c:v>259</c:v>
                      </c:pt>
                      <c:pt idx="344">
                        <c:v>214</c:v>
                      </c:pt>
                      <c:pt idx="345">
                        <c:v>119</c:v>
                      </c:pt>
                      <c:pt idx="346">
                        <c:v>51</c:v>
                      </c:pt>
                      <c:pt idx="347">
                        <c:v>154</c:v>
                      </c:pt>
                      <c:pt idx="348">
                        <c:v>115</c:v>
                      </c:pt>
                      <c:pt idx="349">
                        <c:v>21</c:v>
                      </c:pt>
                      <c:pt idx="350">
                        <c:v>59</c:v>
                      </c:pt>
                      <c:pt idx="351">
                        <c:v>65</c:v>
                      </c:pt>
                      <c:pt idx="352">
                        <c:v>88</c:v>
                      </c:pt>
                      <c:pt idx="353">
                        <c:v>100</c:v>
                      </c:pt>
                      <c:pt idx="354">
                        <c:v>278</c:v>
                      </c:pt>
                      <c:pt idx="355">
                        <c:v>274</c:v>
                      </c:pt>
                      <c:pt idx="356">
                        <c:v>293</c:v>
                      </c:pt>
                      <c:pt idx="357">
                        <c:v>221</c:v>
                      </c:pt>
                      <c:pt idx="358">
                        <c:v>217</c:v>
                      </c:pt>
                      <c:pt idx="359">
                        <c:v>237</c:v>
                      </c:pt>
                      <c:pt idx="360">
                        <c:v>192</c:v>
                      </c:pt>
                      <c:pt idx="361">
                        <c:v>323</c:v>
                      </c:pt>
                      <c:pt idx="362">
                        <c:v>298</c:v>
                      </c:pt>
                      <c:pt idx="363">
                        <c:v>159</c:v>
                      </c:pt>
                      <c:pt idx="364">
                        <c:v>49</c:v>
                      </c:pt>
                      <c:pt idx="365">
                        <c:v>231</c:v>
                      </c:pt>
                      <c:pt idx="366">
                        <c:v>291</c:v>
                      </c:pt>
                      <c:pt idx="367">
                        <c:v>186</c:v>
                      </c:pt>
                      <c:pt idx="368">
                        <c:v>387</c:v>
                      </c:pt>
                      <c:pt idx="369">
                        <c:v>317</c:v>
                      </c:pt>
                      <c:pt idx="370">
                        <c:v>273</c:v>
                      </c:pt>
                      <c:pt idx="371">
                        <c:v>228</c:v>
                      </c:pt>
                      <c:pt idx="372">
                        <c:v>267</c:v>
                      </c:pt>
                      <c:pt idx="373">
                        <c:v>278</c:v>
                      </c:pt>
                      <c:pt idx="374">
                        <c:v>271</c:v>
                      </c:pt>
                      <c:pt idx="375">
                        <c:v>357</c:v>
                      </c:pt>
                      <c:pt idx="376">
                        <c:v>300</c:v>
                      </c:pt>
                      <c:pt idx="377">
                        <c:v>219</c:v>
                      </c:pt>
                      <c:pt idx="378">
                        <c:v>233</c:v>
                      </c:pt>
                      <c:pt idx="379">
                        <c:v>133</c:v>
                      </c:pt>
                      <c:pt idx="380">
                        <c:v>227</c:v>
                      </c:pt>
                      <c:pt idx="381">
                        <c:v>142</c:v>
                      </c:pt>
                      <c:pt idx="382">
                        <c:v>306</c:v>
                      </c:pt>
                      <c:pt idx="383">
                        <c:v>329</c:v>
                      </c:pt>
                      <c:pt idx="384">
                        <c:v>257</c:v>
                      </c:pt>
                      <c:pt idx="385">
                        <c:v>50</c:v>
                      </c:pt>
                      <c:pt idx="386">
                        <c:v>152</c:v>
                      </c:pt>
                      <c:pt idx="387">
                        <c:v>202</c:v>
                      </c:pt>
                      <c:pt idx="388">
                        <c:v>189</c:v>
                      </c:pt>
                      <c:pt idx="389">
                        <c:v>304</c:v>
                      </c:pt>
                      <c:pt idx="390">
                        <c:v>284</c:v>
                      </c:pt>
                      <c:pt idx="391">
                        <c:v>281</c:v>
                      </c:pt>
                      <c:pt idx="392">
                        <c:v>219</c:v>
                      </c:pt>
                      <c:pt idx="393">
                        <c:v>173</c:v>
                      </c:pt>
                      <c:pt idx="394">
                        <c:v>420</c:v>
                      </c:pt>
                      <c:pt idx="395">
                        <c:v>256</c:v>
                      </c:pt>
                      <c:pt idx="396">
                        <c:v>361</c:v>
                      </c:pt>
                      <c:pt idx="397">
                        <c:v>272</c:v>
                      </c:pt>
                      <c:pt idx="398">
                        <c:v>256</c:v>
                      </c:pt>
                      <c:pt idx="399">
                        <c:v>270</c:v>
                      </c:pt>
                      <c:pt idx="400">
                        <c:v>199</c:v>
                      </c:pt>
                      <c:pt idx="401">
                        <c:v>193</c:v>
                      </c:pt>
                      <c:pt idx="402">
                        <c:v>184</c:v>
                      </c:pt>
                      <c:pt idx="403">
                        <c:v>165</c:v>
                      </c:pt>
                      <c:pt idx="404">
                        <c:v>404</c:v>
                      </c:pt>
                      <c:pt idx="405">
                        <c:v>278</c:v>
                      </c:pt>
                      <c:pt idx="406">
                        <c:v>93</c:v>
                      </c:pt>
                      <c:pt idx="407">
                        <c:v>95</c:v>
                      </c:pt>
                      <c:pt idx="408">
                        <c:v>182</c:v>
                      </c:pt>
                      <c:pt idx="409">
                        <c:v>66</c:v>
                      </c:pt>
                      <c:pt idx="410">
                        <c:v>59</c:v>
                      </c:pt>
                      <c:pt idx="411">
                        <c:v>356</c:v>
                      </c:pt>
                      <c:pt idx="412">
                        <c:v>325</c:v>
                      </c:pt>
                      <c:pt idx="413">
                        <c:v>297</c:v>
                      </c:pt>
                      <c:pt idx="414">
                        <c:v>175</c:v>
                      </c:pt>
                      <c:pt idx="415">
                        <c:v>219</c:v>
                      </c:pt>
                      <c:pt idx="416">
                        <c:v>168</c:v>
                      </c:pt>
                      <c:pt idx="417">
                        <c:v>265</c:v>
                      </c:pt>
                      <c:pt idx="418">
                        <c:v>348</c:v>
                      </c:pt>
                      <c:pt idx="419">
                        <c:v>408</c:v>
                      </c:pt>
                      <c:pt idx="420">
                        <c:v>306</c:v>
                      </c:pt>
                      <c:pt idx="421">
                        <c:v>209</c:v>
                      </c:pt>
                      <c:pt idx="422">
                        <c:v>286</c:v>
                      </c:pt>
                      <c:pt idx="423">
                        <c:v>185</c:v>
                      </c:pt>
                      <c:pt idx="424">
                        <c:v>270</c:v>
                      </c:pt>
                      <c:pt idx="425">
                        <c:v>177</c:v>
                      </c:pt>
                      <c:pt idx="426">
                        <c:v>201</c:v>
                      </c:pt>
                      <c:pt idx="427">
                        <c:v>192</c:v>
                      </c:pt>
                      <c:pt idx="428">
                        <c:v>162</c:v>
                      </c:pt>
                      <c:pt idx="429">
                        <c:v>317</c:v>
                      </c:pt>
                      <c:pt idx="430">
                        <c:v>198</c:v>
                      </c:pt>
                      <c:pt idx="431">
                        <c:v>228</c:v>
                      </c:pt>
                      <c:pt idx="432">
                        <c:v>206</c:v>
                      </c:pt>
                      <c:pt idx="433">
                        <c:v>149</c:v>
                      </c:pt>
                      <c:pt idx="434">
                        <c:v>174</c:v>
                      </c:pt>
                      <c:pt idx="435">
                        <c:v>196</c:v>
                      </c:pt>
                      <c:pt idx="436">
                        <c:v>259</c:v>
                      </c:pt>
                      <c:pt idx="437">
                        <c:v>225</c:v>
                      </c:pt>
                      <c:pt idx="438">
                        <c:v>230</c:v>
                      </c:pt>
                      <c:pt idx="439">
                        <c:v>324</c:v>
                      </c:pt>
                      <c:pt idx="440">
                        <c:v>127</c:v>
                      </c:pt>
                      <c:pt idx="441">
                        <c:v>119</c:v>
                      </c:pt>
                      <c:pt idx="442">
                        <c:v>186</c:v>
                      </c:pt>
                      <c:pt idx="443">
                        <c:v>23</c:v>
                      </c:pt>
                      <c:pt idx="444">
                        <c:v>163</c:v>
                      </c:pt>
                      <c:pt idx="445">
                        <c:v>282</c:v>
                      </c:pt>
                      <c:pt idx="446">
                        <c:v>298</c:v>
                      </c:pt>
                      <c:pt idx="447">
                        <c:v>238</c:v>
                      </c:pt>
                      <c:pt idx="448">
                        <c:v>236</c:v>
                      </c:pt>
                      <c:pt idx="449">
                        <c:v>202</c:v>
                      </c:pt>
                      <c:pt idx="450">
                        <c:v>241</c:v>
                      </c:pt>
                      <c:pt idx="451">
                        <c:v>226</c:v>
                      </c:pt>
                      <c:pt idx="452">
                        <c:v>270</c:v>
                      </c:pt>
                      <c:pt idx="453">
                        <c:v>286</c:v>
                      </c:pt>
                      <c:pt idx="454">
                        <c:v>278</c:v>
                      </c:pt>
                      <c:pt idx="455">
                        <c:v>234</c:v>
                      </c:pt>
                      <c:pt idx="456">
                        <c:v>166</c:v>
                      </c:pt>
                      <c:pt idx="457">
                        <c:v>161</c:v>
                      </c:pt>
                      <c:pt idx="458">
                        <c:v>255</c:v>
                      </c:pt>
                      <c:pt idx="459">
                        <c:v>89</c:v>
                      </c:pt>
                      <c:pt idx="460">
                        <c:v>171</c:v>
                      </c:pt>
                      <c:pt idx="461">
                        <c:v>276</c:v>
                      </c:pt>
                      <c:pt idx="462">
                        <c:v>234</c:v>
                      </c:pt>
                      <c:pt idx="463">
                        <c:v>196</c:v>
                      </c:pt>
                      <c:pt idx="464">
                        <c:v>239</c:v>
                      </c:pt>
                      <c:pt idx="465">
                        <c:v>180</c:v>
                      </c:pt>
                      <c:pt idx="466">
                        <c:v>251</c:v>
                      </c:pt>
                      <c:pt idx="467">
                        <c:v>134</c:v>
                      </c:pt>
                      <c:pt idx="468">
                        <c:v>265</c:v>
                      </c:pt>
                      <c:pt idx="469">
                        <c:v>190</c:v>
                      </c:pt>
                      <c:pt idx="470">
                        <c:v>222</c:v>
                      </c:pt>
                      <c:pt idx="471">
                        <c:v>296</c:v>
                      </c:pt>
                      <c:pt idx="472">
                        <c:v>266</c:v>
                      </c:pt>
                      <c:pt idx="473">
                        <c:v>206</c:v>
                      </c:pt>
                      <c:pt idx="474">
                        <c:v>150</c:v>
                      </c:pt>
                      <c:pt idx="475">
                        <c:v>138</c:v>
                      </c:pt>
                      <c:pt idx="476">
                        <c:v>289</c:v>
                      </c:pt>
                      <c:pt idx="477">
                        <c:v>167</c:v>
                      </c:pt>
                      <c:pt idx="478">
                        <c:v>215</c:v>
                      </c:pt>
                      <c:pt idx="479">
                        <c:v>168</c:v>
                      </c:pt>
                      <c:pt idx="480">
                        <c:v>224</c:v>
                      </c:pt>
                      <c:pt idx="481">
                        <c:v>206</c:v>
                      </c:pt>
                      <c:pt idx="482">
                        <c:v>241</c:v>
                      </c:pt>
                      <c:pt idx="483">
                        <c:v>209</c:v>
                      </c:pt>
                      <c:pt idx="484">
                        <c:v>206</c:v>
                      </c:pt>
                      <c:pt idx="485">
                        <c:v>228</c:v>
                      </c:pt>
                      <c:pt idx="486">
                        <c:v>180</c:v>
                      </c:pt>
                      <c:pt idx="487">
                        <c:v>129</c:v>
                      </c:pt>
                      <c:pt idx="488">
                        <c:v>172</c:v>
                      </c:pt>
                      <c:pt idx="489">
                        <c:v>222</c:v>
                      </c:pt>
                      <c:pt idx="490">
                        <c:v>234</c:v>
                      </c:pt>
                      <c:pt idx="491">
                        <c:v>172</c:v>
                      </c:pt>
                      <c:pt idx="492">
                        <c:v>213</c:v>
                      </c:pt>
                      <c:pt idx="493">
                        <c:v>142</c:v>
                      </c:pt>
                      <c:pt idx="494">
                        <c:v>208</c:v>
                      </c:pt>
                      <c:pt idx="495">
                        <c:v>167</c:v>
                      </c:pt>
                      <c:pt idx="496">
                        <c:v>205</c:v>
                      </c:pt>
                      <c:pt idx="497">
                        <c:v>239</c:v>
                      </c:pt>
                      <c:pt idx="498">
                        <c:v>200</c:v>
                      </c:pt>
                      <c:pt idx="499">
                        <c:v>175</c:v>
                      </c:pt>
                      <c:pt idx="500">
                        <c:v>165</c:v>
                      </c:pt>
                      <c:pt idx="501">
                        <c:v>192</c:v>
                      </c:pt>
                      <c:pt idx="502">
                        <c:v>229</c:v>
                      </c:pt>
                      <c:pt idx="503">
                        <c:v>234</c:v>
                      </c:pt>
                      <c:pt idx="504">
                        <c:v>232</c:v>
                      </c:pt>
                      <c:pt idx="505">
                        <c:v>204</c:v>
                      </c:pt>
                      <c:pt idx="506">
                        <c:v>207</c:v>
                      </c:pt>
                      <c:pt idx="507">
                        <c:v>156</c:v>
                      </c:pt>
                      <c:pt idx="508">
                        <c:v>228</c:v>
                      </c:pt>
                      <c:pt idx="509">
                        <c:v>216</c:v>
                      </c:pt>
                      <c:pt idx="510">
                        <c:v>207</c:v>
                      </c:pt>
                      <c:pt idx="511">
                        <c:v>180</c:v>
                      </c:pt>
                      <c:pt idx="512">
                        <c:v>191</c:v>
                      </c:pt>
                      <c:pt idx="513">
                        <c:v>127</c:v>
                      </c:pt>
                      <c:pt idx="514">
                        <c:v>153</c:v>
                      </c:pt>
                      <c:pt idx="515">
                        <c:v>182</c:v>
                      </c:pt>
                      <c:pt idx="516">
                        <c:v>178</c:v>
                      </c:pt>
                      <c:pt idx="517">
                        <c:v>190</c:v>
                      </c:pt>
                      <c:pt idx="518">
                        <c:v>176</c:v>
                      </c:pt>
                      <c:pt idx="519">
                        <c:v>197</c:v>
                      </c:pt>
                      <c:pt idx="520">
                        <c:v>278</c:v>
                      </c:pt>
                      <c:pt idx="521">
                        <c:v>217</c:v>
                      </c:pt>
                      <c:pt idx="522">
                        <c:v>268</c:v>
                      </c:pt>
                      <c:pt idx="523">
                        <c:v>211</c:v>
                      </c:pt>
                      <c:pt idx="524">
                        <c:v>171</c:v>
                      </c:pt>
                      <c:pt idx="525">
                        <c:v>247</c:v>
                      </c:pt>
                      <c:pt idx="526">
                        <c:v>201</c:v>
                      </c:pt>
                      <c:pt idx="527">
                        <c:v>203</c:v>
                      </c:pt>
                      <c:pt idx="528">
                        <c:v>216</c:v>
                      </c:pt>
                      <c:pt idx="529">
                        <c:v>240</c:v>
                      </c:pt>
                      <c:pt idx="530">
                        <c:v>264</c:v>
                      </c:pt>
                      <c:pt idx="531">
                        <c:v>259</c:v>
                      </c:pt>
                      <c:pt idx="532">
                        <c:v>165</c:v>
                      </c:pt>
                      <c:pt idx="533">
                        <c:v>210</c:v>
                      </c:pt>
                      <c:pt idx="534">
                        <c:v>159</c:v>
                      </c:pt>
                      <c:pt idx="535">
                        <c:v>176</c:v>
                      </c:pt>
                      <c:pt idx="536">
                        <c:v>248</c:v>
                      </c:pt>
                      <c:pt idx="537">
                        <c:v>194</c:v>
                      </c:pt>
                      <c:pt idx="538">
                        <c:v>210</c:v>
                      </c:pt>
                      <c:pt idx="539">
                        <c:v>169</c:v>
                      </c:pt>
                      <c:pt idx="540">
                        <c:v>207</c:v>
                      </c:pt>
                      <c:pt idx="541">
                        <c:v>128</c:v>
                      </c:pt>
                      <c:pt idx="542">
                        <c:v>107</c:v>
                      </c:pt>
                      <c:pt idx="543">
                        <c:v>94</c:v>
                      </c:pt>
                      <c:pt idx="544">
                        <c:v>1</c:v>
                      </c:pt>
                      <c:pt idx="545">
                        <c:v>153</c:v>
                      </c:pt>
                      <c:pt idx="546">
                        <c:v>68</c:v>
                      </c:pt>
                      <c:pt idx="547">
                        <c:v>17</c:v>
                      </c:pt>
                      <c:pt idx="548">
                        <c:v>26</c:v>
                      </c:pt>
                      <c:pt idx="549">
                        <c:v>20</c:v>
                      </c:pt>
                      <c:pt idx="550">
                        <c:v>27</c:v>
                      </c:pt>
                      <c:pt idx="551">
                        <c:v>36</c:v>
                      </c:pt>
                      <c:pt idx="552">
                        <c:v>39</c:v>
                      </c:pt>
                      <c:pt idx="553">
                        <c:v>48</c:v>
                      </c:pt>
                      <c:pt idx="554">
                        <c:v>100</c:v>
                      </c:pt>
                      <c:pt idx="555">
                        <c:v>134</c:v>
                      </c:pt>
                      <c:pt idx="556">
                        <c:v>135</c:v>
                      </c:pt>
                      <c:pt idx="557">
                        <c:v>255</c:v>
                      </c:pt>
                      <c:pt idx="558">
                        <c:v>161</c:v>
                      </c:pt>
                      <c:pt idx="560">
                        <c:v>75</c:v>
                      </c:pt>
                      <c:pt idx="561">
                        <c:v>119</c:v>
                      </c:pt>
                      <c:pt idx="562">
                        <c:v>203</c:v>
                      </c:pt>
                      <c:pt idx="563">
                        <c:v>109</c:v>
                      </c:pt>
                      <c:pt idx="564">
                        <c:v>191</c:v>
                      </c:pt>
                      <c:pt idx="565">
                        <c:v>233</c:v>
                      </c:pt>
                      <c:pt idx="566">
                        <c:v>218</c:v>
                      </c:pt>
                      <c:pt idx="567">
                        <c:v>254</c:v>
                      </c:pt>
                      <c:pt idx="568">
                        <c:v>187</c:v>
                      </c:pt>
                      <c:pt idx="569">
                        <c:v>344</c:v>
                      </c:pt>
                      <c:pt idx="570">
                        <c:v>315</c:v>
                      </c:pt>
                      <c:pt idx="571">
                        <c:v>336</c:v>
                      </c:pt>
                      <c:pt idx="572">
                        <c:v>247</c:v>
                      </c:pt>
                      <c:pt idx="573">
                        <c:v>237</c:v>
                      </c:pt>
                      <c:pt idx="574">
                        <c:v>131</c:v>
                      </c:pt>
                      <c:pt idx="575">
                        <c:v>78</c:v>
                      </c:pt>
                      <c:pt idx="576">
                        <c:v>205</c:v>
                      </c:pt>
                      <c:pt idx="577">
                        <c:v>235</c:v>
                      </c:pt>
                      <c:pt idx="578">
                        <c:v>274</c:v>
                      </c:pt>
                      <c:pt idx="579">
                        <c:v>241</c:v>
                      </c:pt>
                      <c:pt idx="580">
                        <c:v>185</c:v>
                      </c:pt>
                      <c:pt idx="581">
                        <c:v>263</c:v>
                      </c:pt>
                      <c:pt idx="582">
                        <c:v>217</c:v>
                      </c:pt>
                      <c:pt idx="583">
                        <c:v>231</c:v>
                      </c:pt>
                      <c:pt idx="584">
                        <c:v>267</c:v>
                      </c:pt>
                      <c:pt idx="585">
                        <c:v>345</c:v>
                      </c:pt>
                      <c:pt idx="586">
                        <c:v>255</c:v>
                      </c:pt>
                      <c:pt idx="587">
                        <c:v>222</c:v>
                      </c:pt>
                      <c:pt idx="588">
                        <c:v>264</c:v>
                      </c:pt>
                      <c:pt idx="589">
                        <c:v>230</c:v>
                      </c:pt>
                      <c:pt idx="590">
                        <c:v>205</c:v>
                      </c:pt>
                      <c:pt idx="591">
                        <c:v>191</c:v>
                      </c:pt>
                      <c:pt idx="592">
                        <c:v>432</c:v>
                      </c:pt>
                      <c:pt idx="593">
                        <c:v>357</c:v>
                      </c:pt>
                      <c:pt idx="594">
                        <c:v>262</c:v>
                      </c:pt>
                      <c:pt idx="595">
                        <c:v>249</c:v>
                      </c:pt>
                      <c:pt idx="596">
                        <c:v>174</c:v>
                      </c:pt>
                      <c:pt idx="597">
                        <c:v>374</c:v>
                      </c:pt>
                      <c:pt idx="598">
                        <c:v>163</c:v>
                      </c:pt>
                      <c:pt idx="599">
                        <c:v>253</c:v>
                      </c:pt>
                      <c:pt idx="600">
                        <c:v>197</c:v>
                      </c:pt>
                      <c:pt idx="601">
                        <c:v>207</c:v>
                      </c:pt>
                      <c:pt idx="602">
                        <c:v>273</c:v>
                      </c:pt>
                      <c:pt idx="603">
                        <c:v>131</c:v>
                      </c:pt>
                      <c:pt idx="604">
                        <c:v>204</c:v>
                      </c:pt>
                      <c:pt idx="605">
                        <c:v>168</c:v>
                      </c:pt>
                      <c:pt idx="606">
                        <c:v>274</c:v>
                      </c:pt>
                      <c:pt idx="607">
                        <c:v>176</c:v>
                      </c:pt>
                      <c:pt idx="608">
                        <c:v>188</c:v>
                      </c:pt>
                      <c:pt idx="609">
                        <c:v>246</c:v>
                      </c:pt>
                      <c:pt idx="610">
                        <c:v>202</c:v>
                      </c:pt>
                      <c:pt idx="611">
                        <c:v>189</c:v>
                      </c:pt>
                      <c:pt idx="612">
                        <c:v>204</c:v>
                      </c:pt>
                      <c:pt idx="613">
                        <c:v>254</c:v>
                      </c:pt>
                      <c:pt idx="614">
                        <c:v>283</c:v>
                      </c:pt>
                      <c:pt idx="615">
                        <c:v>244</c:v>
                      </c:pt>
                      <c:pt idx="616">
                        <c:v>159</c:v>
                      </c:pt>
                      <c:pt idx="617">
                        <c:v>297</c:v>
                      </c:pt>
                      <c:pt idx="618">
                        <c:v>214</c:v>
                      </c:pt>
                      <c:pt idx="619">
                        <c:v>210</c:v>
                      </c:pt>
                      <c:pt idx="620">
                        <c:v>230</c:v>
                      </c:pt>
                      <c:pt idx="621">
                        <c:v>237</c:v>
                      </c:pt>
                      <c:pt idx="622">
                        <c:v>200</c:v>
                      </c:pt>
                      <c:pt idx="623">
                        <c:v>203</c:v>
                      </c:pt>
                      <c:pt idx="624">
                        <c:v>185</c:v>
                      </c:pt>
                      <c:pt idx="625">
                        <c:v>139</c:v>
                      </c:pt>
                      <c:pt idx="626">
                        <c:v>127</c:v>
                      </c:pt>
                      <c:pt idx="627">
                        <c:v>229</c:v>
                      </c:pt>
                      <c:pt idx="628">
                        <c:v>285</c:v>
                      </c:pt>
                      <c:pt idx="629">
                        <c:v>132</c:v>
                      </c:pt>
                      <c:pt idx="630">
                        <c:v>206</c:v>
                      </c:pt>
                      <c:pt idx="631">
                        <c:v>135</c:v>
                      </c:pt>
                      <c:pt idx="632">
                        <c:v>207</c:v>
                      </c:pt>
                      <c:pt idx="633">
                        <c:v>157</c:v>
                      </c:pt>
                      <c:pt idx="634">
                        <c:v>185</c:v>
                      </c:pt>
                      <c:pt idx="635">
                        <c:v>194</c:v>
                      </c:pt>
                      <c:pt idx="636">
                        <c:v>194</c:v>
                      </c:pt>
                      <c:pt idx="637">
                        <c:v>145</c:v>
                      </c:pt>
                      <c:pt idx="638">
                        <c:v>162</c:v>
                      </c:pt>
                      <c:pt idx="639">
                        <c:v>173</c:v>
                      </c:pt>
                      <c:pt idx="640">
                        <c:v>192</c:v>
                      </c:pt>
                      <c:pt idx="641">
                        <c:v>294</c:v>
                      </c:pt>
                      <c:pt idx="642">
                        <c:v>294</c:v>
                      </c:pt>
                      <c:pt idx="643">
                        <c:v>117</c:v>
                      </c:pt>
                      <c:pt idx="644">
                        <c:v>102</c:v>
                      </c:pt>
                      <c:pt idx="645">
                        <c:v>134</c:v>
                      </c:pt>
                      <c:pt idx="646">
                        <c:v>140</c:v>
                      </c:pt>
                      <c:pt idx="647">
                        <c:v>153</c:v>
                      </c:pt>
                      <c:pt idx="648">
                        <c:v>188</c:v>
                      </c:pt>
                      <c:pt idx="649">
                        <c:v>288</c:v>
                      </c:pt>
                      <c:pt idx="650">
                        <c:v>184</c:v>
                      </c:pt>
                      <c:pt idx="651">
                        <c:v>213</c:v>
                      </c:pt>
                      <c:pt idx="652">
                        <c:v>173</c:v>
                      </c:pt>
                      <c:pt idx="653">
                        <c:v>149</c:v>
                      </c:pt>
                      <c:pt idx="654">
                        <c:v>150</c:v>
                      </c:pt>
                      <c:pt idx="655">
                        <c:v>179</c:v>
                      </c:pt>
                      <c:pt idx="656">
                        <c:v>172</c:v>
                      </c:pt>
                      <c:pt idx="657">
                        <c:v>74</c:v>
                      </c:pt>
                      <c:pt idx="658">
                        <c:v>86</c:v>
                      </c:pt>
                      <c:pt idx="659">
                        <c:v>162</c:v>
                      </c:pt>
                      <c:pt idx="660">
                        <c:v>164</c:v>
                      </c:pt>
                      <c:pt idx="661">
                        <c:v>224</c:v>
                      </c:pt>
                      <c:pt idx="662">
                        <c:v>132</c:v>
                      </c:pt>
                      <c:pt idx="663">
                        <c:v>306</c:v>
                      </c:pt>
                      <c:pt idx="664">
                        <c:v>236</c:v>
                      </c:pt>
                      <c:pt idx="665">
                        <c:v>171</c:v>
                      </c:pt>
                      <c:pt idx="666">
                        <c:v>208</c:v>
                      </c:pt>
                      <c:pt idx="667">
                        <c:v>204</c:v>
                      </c:pt>
                      <c:pt idx="668">
                        <c:v>198</c:v>
                      </c:pt>
                      <c:pt idx="669">
                        <c:v>218</c:v>
                      </c:pt>
                      <c:pt idx="670">
                        <c:v>174</c:v>
                      </c:pt>
                      <c:pt idx="671">
                        <c:v>96</c:v>
                      </c:pt>
                      <c:pt idx="672">
                        <c:v>126</c:v>
                      </c:pt>
                      <c:pt idx="673">
                        <c:v>180</c:v>
                      </c:pt>
                      <c:pt idx="674">
                        <c:v>208</c:v>
                      </c:pt>
                      <c:pt idx="675">
                        <c:v>137</c:v>
                      </c:pt>
                      <c:pt idx="676">
                        <c:v>273</c:v>
                      </c:pt>
                      <c:pt idx="677">
                        <c:v>318</c:v>
                      </c:pt>
                      <c:pt idx="678">
                        <c:v>136</c:v>
                      </c:pt>
                      <c:pt idx="679">
                        <c:v>147</c:v>
                      </c:pt>
                      <c:pt idx="680">
                        <c:v>177</c:v>
                      </c:pt>
                      <c:pt idx="681">
                        <c:v>184</c:v>
                      </c:pt>
                      <c:pt idx="682">
                        <c:v>167</c:v>
                      </c:pt>
                      <c:pt idx="683">
                        <c:v>177</c:v>
                      </c:pt>
                      <c:pt idx="684">
                        <c:v>117</c:v>
                      </c:pt>
                      <c:pt idx="685">
                        <c:v>195</c:v>
                      </c:pt>
                      <c:pt idx="686">
                        <c:v>189</c:v>
                      </c:pt>
                      <c:pt idx="687">
                        <c:v>198</c:v>
                      </c:pt>
                      <c:pt idx="714">
                        <c:v>308</c:v>
                      </c:pt>
                      <c:pt idx="715">
                        <c:v>180</c:v>
                      </c:pt>
                      <c:pt idx="716">
                        <c:v>113</c:v>
                      </c:pt>
                      <c:pt idx="717">
                        <c:v>148</c:v>
                      </c:pt>
                      <c:pt idx="718">
                        <c:v>225</c:v>
                      </c:pt>
                      <c:pt idx="719">
                        <c:v>237</c:v>
                      </c:pt>
                      <c:pt idx="720">
                        <c:v>252</c:v>
                      </c:pt>
                      <c:pt idx="721">
                        <c:v>201</c:v>
                      </c:pt>
                      <c:pt idx="722">
                        <c:v>242</c:v>
                      </c:pt>
                      <c:pt idx="723">
                        <c:v>162</c:v>
                      </c:pt>
                      <c:pt idx="724">
                        <c:v>98</c:v>
                      </c:pt>
                      <c:pt idx="725">
                        <c:v>251</c:v>
                      </c:pt>
                      <c:pt idx="726">
                        <c:v>109</c:v>
                      </c:pt>
                      <c:pt idx="727">
                        <c:v>243</c:v>
                      </c:pt>
                      <c:pt idx="728">
                        <c:v>150</c:v>
                      </c:pt>
                      <c:pt idx="729">
                        <c:v>222</c:v>
                      </c:pt>
                      <c:pt idx="730">
                        <c:v>194</c:v>
                      </c:pt>
                      <c:pt idx="731">
                        <c:v>261</c:v>
                      </c:pt>
                      <c:pt idx="732">
                        <c:v>350</c:v>
                      </c:pt>
                      <c:pt idx="733">
                        <c:v>346</c:v>
                      </c:pt>
                      <c:pt idx="734">
                        <c:v>174</c:v>
                      </c:pt>
                      <c:pt idx="735">
                        <c:v>178</c:v>
                      </c:pt>
                      <c:pt idx="736">
                        <c:v>72</c:v>
                      </c:pt>
                      <c:pt idx="737">
                        <c:v>236</c:v>
                      </c:pt>
                      <c:pt idx="738">
                        <c:v>149</c:v>
                      </c:pt>
                      <c:pt idx="739">
                        <c:v>122</c:v>
                      </c:pt>
                      <c:pt idx="740">
                        <c:v>281</c:v>
                      </c:pt>
                      <c:pt idx="741">
                        <c:v>221</c:v>
                      </c:pt>
                      <c:pt idx="742">
                        <c:v>217</c:v>
                      </c:pt>
                      <c:pt idx="743">
                        <c:v>268</c:v>
                      </c:pt>
                      <c:pt idx="744">
                        <c:v>331</c:v>
                      </c:pt>
                      <c:pt idx="745">
                        <c:v>188</c:v>
                      </c:pt>
                      <c:pt idx="746">
                        <c:v>392</c:v>
                      </c:pt>
                      <c:pt idx="747">
                        <c:v>318</c:v>
                      </c:pt>
                      <c:pt idx="748">
                        <c:v>251</c:v>
                      </c:pt>
                      <c:pt idx="749">
                        <c:v>71</c:v>
                      </c:pt>
                      <c:pt idx="750">
                        <c:v>228</c:v>
                      </c:pt>
                      <c:pt idx="751">
                        <c:v>320</c:v>
                      </c:pt>
                      <c:pt idx="752">
                        <c:v>240</c:v>
                      </c:pt>
                      <c:pt idx="753">
                        <c:v>284</c:v>
                      </c:pt>
                      <c:pt idx="754">
                        <c:v>317</c:v>
                      </c:pt>
                      <c:pt idx="755">
                        <c:v>274</c:v>
                      </c:pt>
                      <c:pt idx="756">
                        <c:v>265</c:v>
                      </c:pt>
                      <c:pt idx="757">
                        <c:v>126</c:v>
                      </c:pt>
                      <c:pt idx="758">
                        <c:v>356</c:v>
                      </c:pt>
                      <c:pt idx="759">
                        <c:v>260</c:v>
                      </c:pt>
                      <c:pt idx="760">
                        <c:v>205</c:v>
                      </c:pt>
                      <c:pt idx="761">
                        <c:v>329</c:v>
                      </c:pt>
                      <c:pt idx="762">
                        <c:v>241</c:v>
                      </c:pt>
                      <c:pt idx="763">
                        <c:v>148</c:v>
                      </c:pt>
                      <c:pt idx="764">
                        <c:v>219</c:v>
                      </c:pt>
                      <c:pt idx="765">
                        <c:v>291</c:v>
                      </c:pt>
                      <c:pt idx="766">
                        <c:v>175</c:v>
                      </c:pt>
                      <c:pt idx="767">
                        <c:v>352</c:v>
                      </c:pt>
                      <c:pt idx="768">
                        <c:v>356</c:v>
                      </c:pt>
                      <c:pt idx="769">
                        <c:v>134</c:v>
                      </c:pt>
                      <c:pt idx="770">
                        <c:v>216</c:v>
                      </c:pt>
                      <c:pt idx="771">
                        <c:v>171</c:v>
                      </c:pt>
                      <c:pt idx="772">
                        <c:v>225</c:v>
                      </c:pt>
                      <c:pt idx="773">
                        <c:v>184</c:v>
                      </c:pt>
                      <c:pt idx="774">
                        <c:v>265</c:v>
                      </c:pt>
                      <c:pt idx="775">
                        <c:v>214</c:v>
                      </c:pt>
                      <c:pt idx="776">
                        <c:v>221</c:v>
                      </c:pt>
                      <c:pt idx="777">
                        <c:v>247</c:v>
                      </c:pt>
                      <c:pt idx="778">
                        <c:v>213</c:v>
                      </c:pt>
                      <c:pt idx="779">
                        <c:v>272</c:v>
                      </c:pt>
                      <c:pt idx="780">
                        <c:v>208</c:v>
                      </c:pt>
                      <c:pt idx="781">
                        <c:v>315</c:v>
                      </c:pt>
                      <c:pt idx="782">
                        <c:v>325</c:v>
                      </c:pt>
                      <c:pt idx="783">
                        <c:v>228</c:v>
                      </c:pt>
                      <c:pt idx="784">
                        <c:v>244</c:v>
                      </c:pt>
                      <c:pt idx="785">
                        <c:v>240</c:v>
                      </c:pt>
                      <c:pt idx="786">
                        <c:v>328</c:v>
                      </c:pt>
                      <c:pt idx="787">
                        <c:v>264</c:v>
                      </c:pt>
                      <c:pt idx="788">
                        <c:v>361</c:v>
                      </c:pt>
                      <c:pt idx="789">
                        <c:v>301</c:v>
                      </c:pt>
                      <c:pt idx="790">
                        <c:v>304</c:v>
                      </c:pt>
                      <c:pt idx="791">
                        <c:v>197</c:v>
                      </c:pt>
                      <c:pt idx="792">
                        <c:v>237</c:v>
                      </c:pt>
                      <c:pt idx="793">
                        <c:v>347</c:v>
                      </c:pt>
                      <c:pt idx="794">
                        <c:v>135</c:v>
                      </c:pt>
                      <c:pt idx="795">
                        <c:v>336</c:v>
                      </c:pt>
                      <c:pt idx="796">
                        <c:v>242</c:v>
                      </c:pt>
                      <c:pt idx="797">
                        <c:v>227</c:v>
                      </c:pt>
                      <c:pt idx="798">
                        <c:v>222</c:v>
                      </c:pt>
                      <c:pt idx="799">
                        <c:v>242</c:v>
                      </c:pt>
                      <c:pt idx="800">
                        <c:v>230</c:v>
                      </c:pt>
                      <c:pt idx="801">
                        <c:v>147</c:v>
                      </c:pt>
                      <c:pt idx="802">
                        <c:v>319</c:v>
                      </c:pt>
                      <c:pt idx="803">
                        <c:v>591</c:v>
                      </c:pt>
                      <c:pt idx="804">
                        <c:v>346</c:v>
                      </c:pt>
                      <c:pt idx="805">
                        <c:v>232</c:v>
                      </c:pt>
                      <c:pt idx="816">
                        <c:v>667</c:v>
                      </c:pt>
                      <c:pt idx="817">
                        <c:v>759</c:v>
                      </c:pt>
                      <c:pt idx="818">
                        <c:v>0</c:v>
                      </c:pt>
                      <c:pt idx="822">
                        <c:v>434</c:v>
                      </c:pt>
                      <c:pt idx="823">
                        <c:v>533</c:v>
                      </c:pt>
                      <c:pt idx="824">
                        <c:v>408</c:v>
                      </c:pt>
                      <c:pt idx="840">
                        <c:v>403</c:v>
                      </c:pt>
                      <c:pt idx="841">
                        <c:v>256</c:v>
                      </c:pt>
                      <c:pt idx="842">
                        <c:v>225</c:v>
                      </c:pt>
                      <c:pt idx="843">
                        <c:v>191</c:v>
                      </c:pt>
                      <c:pt idx="844">
                        <c:v>260</c:v>
                      </c:pt>
                      <c:pt idx="845">
                        <c:v>249</c:v>
                      </c:pt>
                      <c:pt idx="846">
                        <c:v>370</c:v>
                      </c:pt>
                      <c:pt idx="849">
                        <c:v>132</c:v>
                      </c:pt>
                      <c:pt idx="850">
                        <c:v>169</c:v>
                      </c:pt>
                      <c:pt idx="851">
                        <c:v>196</c:v>
                      </c:pt>
                      <c:pt idx="852">
                        <c:v>207</c:v>
                      </c:pt>
                      <c:pt idx="853">
                        <c:v>159</c:v>
                      </c:pt>
                      <c:pt idx="854">
                        <c:v>206</c:v>
                      </c:pt>
                      <c:pt idx="855">
                        <c:v>446</c:v>
                      </c:pt>
                      <c:pt idx="856">
                        <c:v>304</c:v>
                      </c:pt>
                      <c:pt idx="857">
                        <c:v>178</c:v>
                      </c:pt>
                      <c:pt idx="858">
                        <c:v>192</c:v>
                      </c:pt>
                      <c:pt idx="859">
                        <c:v>244</c:v>
                      </c:pt>
                      <c:pt idx="860">
                        <c:v>232</c:v>
                      </c:pt>
                      <c:pt idx="861">
                        <c:v>172</c:v>
                      </c:pt>
                      <c:pt idx="862">
                        <c:v>255</c:v>
                      </c:pt>
                      <c:pt idx="863">
                        <c:v>195</c:v>
                      </c:pt>
                      <c:pt idx="864">
                        <c:v>223</c:v>
                      </c:pt>
                      <c:pt idx="865">
                        <c:v>242</c:v>
                      </c:pt>
                      <c:pt idx="866">
                        <c:v>266</c:v>
                      </c:pt>
                      <c:pt idx="867">
                        <c:v>213</c:v>
                      </c:pt>
                      <c:pt idx="868">
                        <c:v>337</c:v>
                      </c:pt>
                      <c:pt idx="869">
                        <c:v>272</c:v>
                      </c:pt>
                      <c:pt idx="870">
                        <c:v>653</c:v>
                      </c:pt>
                      <c:pt idx="871">
                        <c:v>207</c:v>
                      </c:pt>
                      <c:pt idx="872">
                        <c:v>550</c:v>
                      </c:pt>
                      <c:pt idx="873">
                        <c:v>337</c:v>
                      </c:pt>
                      <c:pt idx="874">
                        <c:v>241</c:v>
                      </c:pt>
                      <c:pt idx="875">
                        <c:v>375</c:v>
                      </c:pt>
                      <c:pt idx="876">
                        <c:v>276</c:v>
                      </c:pt>
                      <c:pt idx="877">
                        <c:v>189</c:v>
                      </c:pt>
                      <c:pt idx="878">
                        <c:v>223</c:v>
                      </c:pt>
                      <c:pt idx="879">
                        <c:v>396</c:v>
                      </c:pt>
                      <c:pt idx="880">
                        <c:v>457</c:v>
                      </c:pt>
                      <c:pt idx="881">
                        <c:v>281</c:v>
                      </c:pt>
                      <c:pt idx="882">
                        <c:v>167</c:v>
                      </c:pt>
                      <c:pt idx="883">
                        <c:v>318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AE27-4F49-A444-21E28B29CAD7}"/>
                  </c:ext>
                </c:extLst>
              </c15:ser>
            </c15:filteredBarSeries>
            <c15:filteredBarSeries>
              <c15:ser>
                <c:idx val="9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In</c:v>
                      </c:pt>
                    </c:strCache>
                  </c:strRef>
                </c:tx>
                <c:spPr>
                  <a:solidFill>
                    <a:schemeClr val="accent4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DailyData!$L$2:$L$885</c15:sqref>
                        </c15:formulaRef>
                      </c:ext>
                    </c:extLst>
                    <c:numCache>
                      <c:formatCode>General</c:formatCode>
                      <c:ptCount val="884"/>
                      <c:pt idx="0">
                        <c:v>109</c:v>
                      </c:pt>
                      <c:pt idx="1">
                        <c:v>37</c:v>
                      </c:pt>
                      <c:pt idx="2">
                        <c:v>35</c:v>
                      </c:pt>
                      <c:pt idx="3">
                        <c:v>65</c:v>
                      </c:pt>
                      <c:pt idx="4">
                        <c:v>77</c:v>
                      </c:pt>
                      <c:pt idx="5">
                        <c:v>97</c:v>
                      </c:pt>
                      <c:pt idx="6">
                        <c:v>64</c:v>
                      </c:pt>
                      <c:pt idx="7">
                        <c:v>41</c:v>
                      </c:pt>
                      <c:pt idx="8">
                        <c:v>83</c:v>
                      </c:pt>
                      <c:pt idx="9">
                        <c:v>65</c:v>
                      </c:pt>
                      <c:pt idx="10">
                        <c:v>81</c:v>
                      </c:pt>
                      <c:pt idx="11">
                        <c:v>137</c:v>
                      </c:pt>
                      <c:pt idx="12">
                        <c:v>173</c:v>
                      </c:pt>
                      <c:pt idx="13">
                        <c:v>99</c:v>
                      </c:pt>
                      <c:pt idx="14">
                        <c:v>134</c:v>
                      </c:pt>
                      <c:pt idx="15">
                        <c:v>197</c:v>
                      </c:pt>
                      <c:pt idx="16">
                        <c:v>183</c:v>
                      </c:pt>
                      <c:pt idx="17">
                        <c:v>158</c:v>
                      </c:pt>
                      <c:pt idx="18">
                        <c:v>238</c:v>
                      </c:pt>
                      <c:pt idx="19">
                        <c:v>320</c:v>
                      </c:pt>
                      <c:pt idx="20">
                        <c:v>195</c:v>
                      </c:pt>
                      <c:pt idx="21">
                        <c:v>236</c:v>
                      </c:pt>
                      <c:pt idx="22">
                        <c:v>251</c:v>
                      </c:pt>
                      <c:pt idx="23">
                        <c:v>265</c:v>
                      </c:pt>
                      <c:pt idx="24">
                        <c:v>245</c:v>
                      </c:pt>
                      <c:pt idx="25">
                        <c:v>279</c:v>
                      </c:pt>
                      <c:pt idx="26">
                        <c:v>374</c:v>
                      </c:pt>
                      <c:pt idx="27">
                        <c:v>236</c:v>
                      </c:pt>
                      <c:pt idx="28">
                        <c:v>190</c:v>
                      </c:pt>
                      <c:pt idx="29">
                        <c:v>229</c:v>
                      </c:pt>
                      <c:pt idx="30">
                        <c:v>194</c:v>
                      </c:pt>
                      <c:pt idx="31">
                        <c:v>199</c:v>
                      </c:pt>
                      <c:pt idx="32">
                        <c:v>252</c:v>
                      </c:pt>
                      <c:pt idx="33">
                        <c:v>392</c:v>
                      </c:pt>
                      <c:pt idx="34">
                        <c:v>192</c:v>
                      </c:pt>
                      <c:pt idx="35">
                        <c:v>218</c:v>
                      </c:pt>
                      <c:pt idx="36">
                        <c:v>228</c:v>
                      </c:pt>
                      <c:pt idx="37">
                        <c:v>272</c:v>
                      </c:pt>
                      <c:pt idx="38">
                        <c:v>250</c:v>
                      </c:pt>
                      <c:pt idx="39">
                        <c:v>414</c:v>
                      </c:pt>
                      <c:pt idx="40">
                        <c:v>75</c:v>
                      </c:pt>
                      <c:pt idx="41">
                        <c:v>288</c:v>
                      </c:pt>
                      <c:pt idx="42">
                        <c:v>180</c:v>
                      </c:pt>
                      <c:pt idx="43">
                        <c:v>209</c:v>
                      </c:pt>
                      <c:pt idx="44">
                        <c:v>207</c:v>
                      </c:pt>
                      <c:pt idx="45">
                        <c:v>210</c:v>
                      </c:pt>
                      <c:pt idx="46">
                        <c:v>164</c:v>
                      </c:pt>
                      <c:pt idx="47">
                        <c:v>263</c:v>
                      </c:pt>
                      <c:pt idx="48">
                        <c:v>279</c:v>
                      </c:pt>
                      <c:pt idx="49">
                        <c:v>286</c:v>
                      </c:pt>
                      <c:pt idx="50">
                        <c:v>187</c:v>
                      </c:pt>
                      <c:pt idx="51">
                        <c:v>133</c:v>
                      </c:pt>
                      <c:pt idx="52">
                        <c:v>319</c:v>
                      </c:pt>
                      <c:pt idx="53">
                        <c:v>353</c:v>
                      </c:pt>
                      <c:pt idx="54">
                        <c:v>408</c:v>
                      </c:pt>
                      <c:pt idx="55">
                        <c:v>232</c:v>
                      </c:pt>
                      <c:pt idx="56">
                        <c:v>214</c:v>
                      </c:pt>
                      <c:pt idx="57">
                        <c:v>151</c:v>
                      </c:pt>
                      <c:pt idx="58">
                        <c:v>272</c:v>
                      </c:pt>
                      <c:pt idx="59">
                        <c:v>242</c:v>
                      </c:pt>
                      <c:pt idx="60">
                        <c:v>431</c:v>
                      </c:pt>
                      <c:pt idx="61">
                        <c:v>404</c:v>
                      </c:pt>
                      <c:pt idx="62">
                        <c:v>269</c:v>
                      </c:pt>
                      <c:pt idx="63">
                        <c:v>212</c:v>
                      </c:pt>
                      <c:pt idx="64">
                        <c:v>245</c:v>
                      </c:pt>
                      <c:pt idx="65">
                        <c:v>262</c:v>
                      </c:pt>
                      <c:pt idx="66">
                        <c:v>119</c:v>
                      </c:pt>
                      <c:pt idx="67">
                        <c:v>198</c:v>
                      </c:pt>
                      <c:pt idx="68">
                        <c:v>375</c:v>
                      </c:pt>
                      <c:pt idx="69">
                        <c:v>255</c:v>
                      </c:pt>
                      <c:pt idx="70">
                        <c:v>254</c:v>
                      </c:pt>
                      <c:pt idx="71">
                        <c:v>252</c:v>
                      </c:pt>
                      <c:pt idx="72">
                        <c:v>70</c:v>
                      </c:pt>
                      <c:pt idx="73">
                        <c:v>111</c:v>
                      </c:pt>
                      <c:pt idx="74">
                        <c:v>181</c:v>
                      </c:pt>
                      <c:pt idx="75">
                        <c:v>280</c:v>
                      </c:pt>
                      <c:pt idx="76">
                        <c:v>227</c:v>
                      </c:pt>
                      <c:pt idx="77">
                        <c:v>235</c:v>
                      </c:pt>
                      <c:pt idx="78">
                        <c:v>189</c:v>
                      </c:pt>
                      <c:pt idx="79">
                        <c:v>234</c:v>
                      </c:pt>
                      <c:pt idx="80">
                        <c:v>161</c:v>
                      </c:pt>
                      <c:pt idx="81">
                        <c:v>190</c:v>
                      </c:pt>
                      <c:pt idx="82">
                        <c:v>280</c:v>
                      </c:pt>
                      <c:pt idx="83">
                        <c:v>134</c:v>
                      </c:pt>
                      <c:pt idx="84">
                        <c:v>128</c:v>
                      </c:pt>
                      <c:pt idx="85">
                        <c:v>202</c:v>
                      </c:pt>
                      <c:pt idx="86">
                        <c:v>193</c:v>
                      </c:pt>
                      <c:pt idx="87">
                        <c:v>112</c:v>
                      </c:pt>
                      <c:pt idx="88">
                        <c:v>220</c:v>
                      </c:pt>
                      <c:pt idx="89">
                        <c:v>256</c:v>
                      </c:pt>
                      <c:pt idx="90">
                        <c:v>176</c:v>
                      </c:pt>
                      <c:pt idx="91">
                        <c:v>181</c:v>
                      </c:pt>
                      <c:pt idx="92">
                        <c:v>102</c:v>
                      </c:pt>
                      <c:pt idx="93">
                        <c:v>186</c:v>
                      </c:pt>
                      <c:pt idx="94">
                        <c:v>156</c:v>
                      </c:pt>
                      <c:pt idx="95">
                        <c:v>80</c:v>
                      </c:pt>
                      <c:pt idx="96">
                        <c:v>13</c:v>
                      </c:pt>
                      <c:pt idx="97">
                        <c:v>70</c:v>
                      </c:pt>
                      <c:pt idx="98">
                        <c:v>150</c:v>
                      </c:pt>
                      <c:pt idx="99">
                        <c:v>145</c:v>
                      </c:pt>
                      <c:pt idx="100">
                        <c:v>230</c:v>
                      </c:pt>
                      <c:pt idx="101">
                        <c:v>178</c:v>
                      </c:pt>
                      <c:pt idx="102">
                        <c:v>223</c:v>
                      </c:pt>
                      <c:pt idx="103">
                        <c:v>235</c:v>
                      </c:pt>
                      <c:pt idx="104">
                        <c:v>172</c:v>
                      </c:pt>
                      <c:pt idx="105">
                        <c:v>172</c:v>
                      </c:pt>
                      <c:pt idx="106">
                        <c:v>193</c:v>
                      </c:pt>
                      <c:pt idx="107">
                        <c:v>172</c:v>
                      </c:pt>
                      <c:pt idx="108">
                        <c:v>137</c:v>
                      </c:pt>
                      <c:pt idx="109">
                        <c:v>240</c:v>
                      </c:pt>
                      <c:pt idx="110">
                        <c:v>122</c:v>
                      </c:pt>
                      <c:pt idx="111">
                        <c:v>84</c:v>
                      </c:pt>
                      <c:pt idx="112">
                        <c:v>84</c:v>
                      </c:pt>
                      <c:pt idx="113">
                        <c:v>26</c:v>
                      </c:pt>
                      <c:pt idx="114">
                        <c:v>89</c:v>
                      </c:pt>
                      <c:pt idx="115">
                        <c:v>100</c:v>
                      </c:pt>
                      <c:pt idx="116">
                        <c:v>192</c:v>
                      </c:pt>
                      <c:pt idx="117">
                        <c:v>189</c:v>
                      </c:pt>
                      <c:pt idx="118">
                        <c:v>140</c:v>
                      </c:pt>
                      <c:pt idx="119">
                        <c:v>134</c:v>
                      </c:pt>
                      <c:pt idx="120">
                        <c:v>128</c:v>
                      </c:pt>
                      <c:pt idx="121">
                        <c:v>91</c:v>
                      </c:pt>
                      <c:pt idx="122">
                        <c:v>155</c:v>
                      </c:pt>
                      <c:pt idx="123">
                        <c:v>188</c:v>
                      </c:pt>
                      <c:pt idx="124">
                        <c:v>193</c:v>
                      </c:pt>
                      <c:pt idx="125">
                        <c:v>54</c:v>
                      </c:pt>
                      <c:pt idx="126">
                        <c:v>96</c:v>
                      </c:pt>
                      <c:pt idx="127">
                        <c:v>170</c:v>
                      </c:pt>
                      <c:pt idx="128">
                        <c:v>143</c:v>
                      </c:pt>
                      <c:pt idx="129">
                        <c:v>124</c:v>
                      </c:pt>
                      <c:pt idx="130">
                        <c:v>173</c:v>
                      </c:pt>
                      <c:pt idx="131">
                        <c:v>150</c:v>
                      </c:pt>
                      <c:pt idx="132">
                        <c:v>101</c:v>
                      </c:pt>
                      <c:pt idx="133">
                        <c:v>131</c:v>
                      </c:pt>
                      <c:pt idx="134">
                        <c:v>103</c:v>
                      </c:pt>
                      <c:pt idx="135">
                        <c:v>106</c:v>
                      </c:pt>
                      <c:pt idx="136">
                        <c:v>147</c:v>
                      </c:pt>
                      <c:pt idx="137">
                        <c:v>171</c:v>
                      </c:pt>
                      <c:pt idx="138">
                        <c:v>156</c:v>
                      </c:pt>
                      <c:pt idx="139">
                        <c:v>111</c:v>
                      </c:pt>
                      <c:pt idx="140">
                        <c:v>152</c:v>
                      </c:pt>
                      <c:pt idx="141">
                        <c:v>153</c:v>
                      </c:pt>
                      <c:pt idx="142">
                        <c:v>70</c:v>
                      </c:pt>
                      <c:pt idx="143">
                        <c:v>70</c:v>
                      </c:pt>
                      <c:pt idx="144">
                        <c:v>111</c:v>
                      </c:pt>
                      <c:pt idx="145">
                        <c:v>55</c:v>
                      </c:pt>
                      <c:pt idx="146">
                        <c:v>114</c:v>
                      </c:pt>
                      <c:pt idx="147">
                        <c:v>65</c:v>
                      </c:pt>
                      <c:pt idx="148">
                        <c:v>135</c:v>
                      </c:pt>
                      <c:pt idx="149">
                        <c:v>140</c:v>
                      </c:pt>
                      <c:pt idx="150">
                        <c:v>122</c:v>
                      </c:pt>
                      <c:pt idx="151">
                        <c:v>162</c:v>
                      </c:pt>
                      <c:pt idx="152">
                        <c:v>154</c:v>
                      </c:pt>
                      <c:pt idx="153">
                        <c:v>174</c:v>
                      </c:pt>
                      <c:pt idx="154">
                        <c:v>162</c:v>
                      </c:pt>
                      <c:pt idx="155">
                        <c:v>170</c:v>
                      </c:pt>
                      <c:pt idx="156">
                        <c:v>139</c:v>
                      </c:pt>
                      <c:pt idx="157">
                        <c:v>148</c:v>
                      </c:pt>
                      <c:pt idx="158">
                        <c:v>165</c:v>
                      </c:pt>
                      <c:pt idx="159">
                        <c:v>186</c:v>
                      </c:pt>
                      <c:pt idx="160">
                        <c:v>132</c:v>
                      </c:pt>
                      <c:pt idx="161">
                        <c:v>143</c:v>
                      </c:pt>
                      <c:pt idx="162">
                        <c:v>103</c:v>
                      </c:pt>
                      <c:pt idx="163">
                        <c:v>120</c:v>
                      </c:pt>
                      <c:pt idx="164">
                        <c:v>68</c:v>
                      </c:pt>
                      <c:pt idx="165">
                        <c:v>162</c:v>
                      </c:pt>
                      <c:pt idx="166">
                        <c:v>186</c:v>
                      </c:pt>
                      <c:pt idx="167">
                        <c:v>123</c:v>
                      </c:pt>
                      <c:pt idx="168">
                        <c:v>160</c:v>
                      </c:pt>
                      <c:pt idx="169">
                        <c:v>160</c:v>
                      </c:pt>
                      <c:pt idx="170">
                        <c:v>107</c:v>
                      </c:pt>
                      <c:pt idx="171">
                        <c:v>141</c:v>
                      </c:pt>
                      <c:pt idx="172">
                        <c:v>222</c:v>
                      </c:pt>
                      <c:pt idx="173">
                        <c:v>130</c:v>
                      </c:pt>
                      <c:pt idx="174">
                        <c:v>113</c:v>
                      </c:pt>
                      <c:pt idx="175">
                        <c:v>94</c:v>
                      </c:pt>
                      <c:pt idx="176">
                        <c:v>36</c:v>
                      </c:pt>
                      <c:pt idx="177">
                        <c:v>26</c:v>
                      </c:pt>
                      <c:pt idx="178">
                        <c:v>80</c:v>
                      </c:pt>
                      <c:pt idx="179">
                        <c:v>140</c:v>
                      </c:pt>
                      <c:pt idx="180">
                        <c:v>149</c:v>
                      </c:pt>
                      <c:pt idx="181">
                        <c:v>74</c:v>
                      </c:pt>
                      <c:pt idx="182">
                        <c:v>110</c:v>
                      </c:pt>
                      <c:pt idx="183">
                        <c:v>106</c:v>
                      </c:pt>
                      <c:pt idx="184">
                        <c:v>125</c:v>
                      </c:pt>
                      <c:pt idx="185">
                        <c:v>101</c:v>
                      </c:pt>
                      <c:pt idx="186">
                        <c:v>147</c:v>
                      </c:pt>
                      <c:pt idx="187">
                        <c:v>179</c:v>
                      </c:pt>
                      <c:pt idx="188">
                        <c:v>219</c:v>
                      </c:pt>
                      <c:pt idx="189">
                        <c:v>139</c:v>
                      </c:pt>
                      <c:pt idx="190">
                        <c:v>121</c:v>
                      </c:pt>
                      <c:pt idx="191">
                        <c:v>133</c:v>
                      </c:pt>
                      <c:pt idx="192">
                        <c:v>90</c:v>
                      </c:pt>
                      <c:pt idx="193">
                        <c:v>86</c:v>
                      </c:pt>
                      <c:pt idx="194">
                        <c:v>154</c:v>
                      </c:pt>
                      <c:pt idx="195">
                        <c:v>71</c:v>
                      </c:pt>
                      <c:pt idx="196">
                        <c:v>72</c:v>
                      </c:pt>
                      <c:pt idx="197">
                        <c:v>120</c:v>
                      </c:pt>
                      <c:pt idx="198">
                        <c:v>146</c:v>
                      </c:pt>
                      <c:pt idx="199">
                        <c:v>56</c:v>
                      </c:pt>
                      <c:pt idx="200">
                        <c:v>12</c:v>
                      </c:pt>
                      <c:pt idx="201">
                        <c:v>46</c:v>
                      </c:pt>
                      <c:pt idx="202">
                        <c:v>27</c:v>
                      </c:pt>
                      <c:pt idx="203">
                        <c:v>65</c:v>
                      </c:pt>
                      <c:pt idx="204">
                        <c:v>90</c:v>
                      </c:pt>
                      <c:pt idx="205">
                        <c:v>130</c:v>
                      </c:pt>
                      <c:pt idx="206">
                        <c:v>146</c:v>
                      </c:pt>
                      <c:pt idx="207">
                        <c:v>134</c:v>
                      </c:pt>
                      <c:pt idx="208">
                        <c:v>230</c:v>
                      </c:pt>
                      <c:pt idx="209">
                        <c:v>86</c:v>
                      </c:pt>
                      <c:pt idx="210">
                        <c:v>112</c:v>
                      </c:pt>
                      <c:pt idx="211">
                        <c:v>151</c:v>
                      </c:pt>
                      <c:pt idx="212">
                        <c:v>132</c:v>
                      </c:pt>
                      <c:pt idx="213">
                        <c:v>130</c:v>
                      </c:pt>
                      <c:pt idx="214">
                        <c:v>209</c:v>
                      </c:pt>
                      <c:pt idx="215">
                        <c:v>213</c:v>
                      </c:pt>
                      <c:pt idx="216">
                        <c:v>133</c:v>
                      </c:pt>
                      <c:pt idx="217">
                        <c:v>98</c:v>
                      </c:pt>
                      <c:pt idx="218">
                        <c:v>147</c:v>
                      </c:pt>
                      <c:pt idx="219">
                        <c:v>89</c:v>
                      </c:pt>
                      <c:pt idx="220">
                        <c:v>37</c:v>
                      </c:pt>
                      <c:pt idx="221">
                        <c:v>176</c:v>
                      </c:pt>
                      <c:pt idx="222">
                        <c:v>178</c:v>
                      </c:pt>
                      <c:pt idx="223">
                        <c:v>119</c:v>
                      </c:pt>
                      <c:pt idx="224">
                        <c:v>128</c:v>
                      </c:pt>
                      <c:pt idx="225">
                        <c:v>137</c:v>
                      </c:pt>
                      <c:pt idx="226">
                        <c:v>114</c:v>
                      </c:pt>
                      <c:pt idx="227">
                        <c:v>99</c:v>
                      </c:pt>
                      <c:pt idx="228">
                        <c:v>203</c:v>
                      </c:pt>
                      <c:pt idx="229">
                        <c:v>208</c:v>
                      </c:pt>
                      <c:pt idx="230">
                        <c:v>103</c:v>
                      </c:pt>
                      <c:pt idx="231">
                        <c:v>125</c:v>
                      </c:pt>
                      <c:pt idx="232">
                        <c:v>136</c:v>
                      </c:pt>
                      <c:pt idx="233">
                        <c:v>88</c:v>
                      </c:pt>
                      <c:pt idx="234">
                        <c:v>39</c:v>
                      </c:pt>
                      <c:pt idx="235">
                        <c:v>152</c:v>
                      </c:pt>
                      <c:pt idx="236">
                        <c:v>158</c:v>
                      </c:pt>
                      <c:pt idx="237">
                        <c:v>115</c:v>
                      </c:pt>
                      <c:pt idx="238">
                        <c:v>60</c:v>
                      </c:pt>
                      <c:pt idx="239">
                        <c:v>22</c:v>
                      </c:pt>
                      <c:pt idx="240">
                        <c:v>78</c:v>
                      </c:pt>
                      <c:pt idx="241">
                        <c:v>60</c:v>
                      </c:pt>
                      <c:pt idx="242">
                        <c:v>95</c:v>
                      </c:pt>
                      <c:pt idx="243">
                        <c:v>144</c:v>
                      </c:pt>
                      <c:pt idx="244">
                        <c:v>68</c:v>
                      </c:pt>
                      <c:pt idx="245">
                        <c:v>72</c:v>
                      </c:pt>
                      <c:pt idx="246">
                        <c:v>79</c:v>
                      </c:pt>
                      <c:pt idx="247">
                        <c:v>91</c:v>
                      </c:pt>
                      <c:pt idx="248">
                        <c:v>89</c:v>
                      </c:pt>
                      <c:pt idx="249">
                        <c:v>91</c:v>
                      </c:pt>
                      <c:pt idx="250">
                        <c:v>101</c:v>
                      </c:pt>
                      <c:pt idx="251">
                        <c:v>98</c:v>
                      </c:pt>
                      <c:pt idx="252">
                        <c:v>83</c:v>
                      </c:pt>
                      <c:pt idx="253">
                        <c:v>58</c:v>
                      </c:pt>
                      <c:pt idx="254">
                        <c:v>105</c:v>
                      </c:pt>
                      <c:pt idx="255">
                        <c:v>100</c:v>
                      </c:pt>
                      <c:pt idx="256">
                        <c:v>175</c:v>
                      </c:pt>
                      <c:pt idx="257">
                        <c:v>144</c:v>
                      </c:pt>
                      <c:pt idx="258">
                        <c:v>78</c:v>
                      </c:pt>
                      <c:pt idx="259">
                        <c:v>81</c:v>
                      </c:pt>
                      <c:pt idx="260">
                        <c:v>79</c:v>
                      </c:pt>
                      <c:pt idx="261">
                        <c:v>76</c:v>
                      </c:pt>
                      <c:pt idx="262">
                        <c:v>85</c:v>
                      </c:pt>
                      <c:pt idx="263">
                        <c:v>166</c:v>
                      </c:pt>
                      <c:pt idx="264">
                        <c:v>143</c:v>
                      </c:pt>
                      <c:pt idx="265">
                        <c:v>77</c:v>
                      </c:pt>
                      <c:pt idx="266">
                        <c:v>96</c:v>
                      </c:pt>
                      <c:pt idx="267">
                        <c:v>66</c:v>
                      </c:pt>
                      <c:pt idx="268">
                        <c:v>77</c:v>
                      </c:pt>
                      <c:pt idx="269">
                        <c:v>94</c:v>
                      </c:pt>
                      <c:pt idx="270">
                        <c:v>64</c:v>
                      </c:pt>
                      <c:pt idx="271">
                        <c:v>7</c:v>
                      </c:pt>
                      <c:pt idx="272">
                        <c:v>36</c:v>
                      </c:pt>
                      <c:pt idx="273">
                        <c:v>42</c:v>
                      </c:pt>
                      <c:pt idx="274">
                        <c:v>43</c:v>
                      </c:pt>
                      <c:pt idx="275">
                        <c:v>70</c:v>
                      </c:pt>
                      <c:pt idx="276">
                        <c:v>53</c:v>
                      </c:pt>
                      <c:pt idx="277">
                        <c:v>84</c:v>
                      </c:pt>
                      <c:pt idx="278">
                        <c:v>52</c:v>
                      </c:pt>
                      <c:pt idx="279">
                        <c:v>70</c:v>
                      </c:pt>
                      <c:pt idx="280">
                        <c:v>72</c:v>
                      </c:pt>
                      <c:pt idx="281">
                        <c:v>86</c:v>
                      </c:pt>
                      <c:pt idx="282">
                        <c:v>106</c:v>
                      </c:pt>
                      <c:pt idx="283">
                        <c:v>86</c:v>
                      </c:pt>
                      <c:pt idx="284">
                        <c:v>93</c:v>
                      </c:pt>
                      <c:pt idx="285">
                        <c:v>103</c:v>
                      </c:pt>
                      <c:pt idx="286">
                        <c:v>35</c:v>
                      </c:pt>
                      <c:pt idx="287">
                        <c:v>28</c:v>
                      </c:pt>
                      <c:pt idx="288">
                        <c:v>29</c:v>
                      </c:pt>
                      <c:pt idx="289">
                        <c:v>34</c:v>
                      </c:pt>
                      <c:pt idx="290">
                        <c:v>49</c:v>
                      </c:pt>
                      <c:pt idx="291">
                        <c:v>112</c:v>
                      </c:pt>
                      <c:pt idx="292">
                        <c:v>66</c:v>
                      </c:pt>
                      <c:pt idx="293">
                        <c:v>67</c:v>
                      </c:pt>
                      <c:pt idx="294">
                        <c:v>81</c:v>
                      </c:pt>
                      <c:pt idx="295">
                        <c:v>48</c:v>
                      </c:pt>
                      <c:pt idx="296">
                        <c:v>15</c:v>
                      </c:pt>
                      <c:pt idx="297">
                        <c:v>29</c:v>
                      </c:pt>
                      <c:pt idx="298">
                        <c:v>78</c:v>
                      </c:pt>
                      <c:pt idx="299">
                        <c:v>173</c:v>
                      </c:pt>
                      <c:pt idx="300">
                        <c:v>120</c:v>
                      </c:pt>
                      <c:pt idx="301">
                        <c:v>107</c:v>
                      </c:pt>
                      <c:pt idx="302">
                        <c:v>108</c:v>
                      </c:pt>
                      <c:pt idx="303">
                        <c:v>54</c:v>
                      </c:pt>
                      <c:pt idx="304">
                        <c:v>173</c:v>
                      </c:pt>
                      <c:pt idx="305">
                        <c:v>133</c:v>
                      </c:pt>
                      <c:pt idx="306">
                        <c:v>102</c:v>
                      </c:pt>
                      <c:pt idx="307">
                        <c:v>95</c:v>
                      </c:pt>
                      <c:pt idx="308">
                        <c:v>92</c:v>
                      </c:pt>
                      <c:pt idx="309">
                        <c:v>56</c:v>
                      </c:pt>
                      <c:pt idx="310">
                        <c:v>42</c:v>
                      </c:pt>
                      <c:pt idx="311">
                        <c:v>21</c:v>
                      </c:pt>
                      <c:pt idx="312">
                        <c:v>59</c:v>
                      </c:pt>
                      <c:pt idx="313">
                        <c:v>40</c:v>
                      </c:pt>
                      <c:pt idx="314">
                        <c:v>13</c:v>
                      </c:pt>
                      <c:pt idx="315">
                        <c:v>28</c:v>
                      </c:pt>
                      <c:pt idx="316">
                        <c:v>67</c:v>
                      </c:pt>
                      <c:pt idx="317">
                        <c:v>96</c:v>
                      </c:pt>
                      <c:pt idx="318">
                        <c:v>50</c:v>
                      </c:pt>
                      <c:pt idx="319">
                        <c:v>97</c:v>
                      </c:pt>
                      <c:pt idx="320">
                        <c:v>102</c:v>
                      </c:pt>
                      <c:pt idx="321">
                        <c:v>134</c:v>
                      </c:pt>
                      <c:pt idx="322">
                        <c:v>90</c:v>
                      </c:pt>
                      <c:pt idx="323">
                        <c:v>79</c:v>
                      </c:pt>
                      <c:pt idx="324">
                        <c:v>90</c:v>
                      </c:pt>
                      <c:pt idx="325">
                        <c:v>22</c:v>
                      </c:pt>
                      <c:pt idx="326">
                        <c:v>57</c:v>
                      </c:pt>
                      <c:pt idx="327">
                        <c:v>156</c:v>
                      </c:pt>
                      <c:pt idx="328">
                        <c:v>72</c:v>
                      </c:pt>
                      <c:pt idx="329">
                        <c:v>59</c:v>
                      </c:pt>
                      <c:pt idx="330">
                        <c:v>69</c:v>
                      </c:pt>
                      <c:pt idx="331">
                        <c:v>51</c:v>
                      </c:pt>
                      <c:pt idx="332">
                        <c:v>68</c:v>
                      </c:pt>
                      <c:pt idx="333">
                        <c:v>116</c:v>
                      </c:pt>
                      <c:pt idx="334">
                        <c:v>189</c:v>
                      </c:pt>
                      <c:pt idx="335">
                        <c:v>33</c:v>
                      </c:pt>
                      <c:pt idx="336">
                        <c:v>41</c:v>
                      </c:pt>
                      <c:pt idx="337">
                        <c:v>56</c:v>
                      </c:pt>
                      <c:pt idx="338">
                        <c:v>99</c:v>
                      </c:pt>
                      <c:pt idx="339">
                        <c:v>20</c:v>
                      </c:pt>
                      <c:pt idx="340">
                        <c:v>49</c:v>
                      </c:pt>
                      <c:pt idx="341">
                        <c:v>131</c:v>
                      </c:pt>
                      <c:pt idx="342">
                        <c:v>52</c:v>
                      </c:pt>
                      <c:pt idx="343">
                        <c:v>128</c:v>
                      </c:pt>
                      <c:pt idx="344">
                        <c:v>74</c:v>
                      </c:pt>
                      <c:pt idx="345">
                        <c:v>31</c:v>
                      </c:pt>
                      <c:pt idx="346">
                        <c:v>20</c:v>
                      </c:pt>
                      <c:pt idx="347">
                        <c:v>44</c:v>
                      </c:pt>
                      <c:pt idx="348">
                        <c:v>32</c:v>
                      </c:pt>
                      <c:pt idx="349">
                        <c:v>3</c:v>
                      </c:pt>
                      <c:pt idx="350">
                        <c:v>15</c:v>
                      </c:pt>
                      <c:pt idx="351">
                        <c:v>16</c:v>
                      </c:pt>
                      <c:pt idx="352">
                        <c:v>23</c:v>
                      </c:pt>
                      <c:pt idx="353">
                        <c:v>37</c:v>
                      </c:pt>
                      <c:pt idx="354">
                        <c:v>107</c:v>
                      </c:pt>
                      <c:pt idx="355">
                        <c:v>91</c:v>
                      </c:pt>
                      <c:pt idx="356">
                        <c:v>105</c:v>
                      </c:pt>
                      <c:pt idx="357">
                        <c:v>108</c:v>
                      </c:pt>
                      <c:pt idx="358">
                        <c:v>109</c:v>
                      </c:pt>
                      <c:pt idx="359">
                        <c:v>115</c:v>
                      </c:pt>
                      <c:pt idx="360">
                        <c:v>112</c:v>
                      </c:pt>
                      <c:pt idx="361">
                        <c:v>152</c:v>
                      </c:pt>
                      <c:pt idx="362">
                        <c:v>201</c:v>
                      </c:pt>
                      <c:pt idx="363">
                        <c:v>43</c:v>
                      </c:pt>
                      <c:pt idx="364">
                        <c:v>9</c:v>
                      </c:pt>
                      <c:pt idx="365">
                        <c:v>59</c:v>
                      </c:pt>
                      <c:pt idx="366">
                        <c:v>115</c:v>
                      </c:pt>
                      <c:pt idx="367">
                        <c:v>77</c:v>
                      </c:pt>
                      <c:pt idx="368">
                        <c:v>155</c:v>
                      </c:pt>
                      <c:pt idx="369">
                        <c:v>155</c:v>
                      </c:pt>
                      <c:pt idx="370">
                        <c:v>104</c:v>
                      </c:pt>
                      <c:pt idx="371">
                        <c:v>104</c:v>
                      </c:pt>
                      <c:pt idx="372">
                        <c:v>90</c:v>
                      </c:pt>
                      <c:pt idx="373">
                        <c:v>138</c:v>
                      </c:pt>
                      <c:pt idx="374">
                        <c:v>120</c:v>
                      </c:pt>
                      <c:pt idx="375">
                        <c:v>140</c:v>
                      </c:pt>
                      <c:pt idx="376">
                        <c:v>128</c:v>
                      </c:pt>
                      <c:pt idx="377">
                        <c:v>71</c:v>
                      </c:pt>
                      <c:pt idx="378">
                        <c:v>89</c:v>
                      </c:pt>
                      <c:pt idx="379">
                        <c:v>37</c:v>
                      </c:pt>
                      <c:pt idx="380">
                        <c:v>74</c:v>
                      </c:pt>
                      <c:pt idx="381">
                        <c:v>40</c:v>
                      </c:pt>
                      <c:pt idx="382">
                        <c:v>108</c:v>
                      </c:pt>
                      <c:pt idx="383">
                        <c:v>198</c:v>
                      </c:pt>
                      <c:pt idx="384">
                        <c:v>84</c:v>
                      </c:pt>
                      <c:pt idx="385">
                        <c:v>18</c:v>
                      </c:pt>
                      <c:pt idx="386">
                        <c:v>49</c:v>
                      </c:pt>
                      <c:pt idx="387">
                        <c:v>50</c:v>
                      </c:pt>
                      <c:pt idx="388">
                        <c:v>72</c:v>
                      </c:pt>
                      <c:pt idx="389">
                        <c:v>191</c:v>
                      </c:pt>
                      <c:pt idx="390">
                        <c:v>112</c:v>
                      </c:pt>
                      <c:pt idx="391">
                        <c:v>100</c:v>
                      </c:pt>
                      <c:pt idx="392">
                        <c:v>91</c:v>
                      </c:pt>
                      <c:pt idx="393">
                        <c:v>80</c:v>
                      </c:pt>
                      <c:pt idx="394">
                        <c:v>83</c:v>
                      </c:pt>
                      <c:pt idx="395">
                        <c:v>77</c:v>
                      </c:pt>
                      <c:pt idx="396">
                        <c:v>113</c:v>
                      </c:pt>
                      <c:pt idx="397">
                        <c:v>136</c:v>
                      </c:pt>
                      <c:pt idx="398">
                        <c:v>131</c:v>
                      </c:pt>
                      <c:pt idx="399">
                        <c:v>105</c:v>
                      </c:pt>
                      <c:pt idx="400">
                        <c:v>86</c:v>
                      </c:pt>
                      <c:pt idx="401">
                        <c:v>88</c:v>
                      </c:pt>
                      <c:pt idx="402">
                        <c:v>77</c:v>
                      </c:pt>
                      <c:pt idx="403">
                        <c:v>72</c:v>
                      </c:pt>
                      <c:pt idx="404">
                        <c:v>219</c:v>
                      </c:pt>
                      <c:pt idx="405">
                        <c:v>126</c:v>
                      </c:pt>
                      <c:pt idx="406">
                        <c:v>31</c:v>
                      </c:pt>
                      <c:pt idx="407">
                        <c:v>20</c:v>
                      </c:pt>
                      <c:pt idx="408">
                        <c:v>44</c:v>
                      </c:pt>
                      <c:pt idx="409">
                        <c:v>19</c:v>
                      </c:pt>
                      <c:pt idx="410">
                        <c:v>7</c:v>
                      </c:pt>
                      <c:pt idx="411">
                        <c:v>162</c:v>
                      </c:pt>
                      <c:pt idx="412">
                        <c:v>134</c:v>
                      </c:pt>
                      <c:pt idx="413">
                        <c:v>117</c:v>
                      </c:pt>
                      <c:pt idx="414">
                        <c:v>92</c:v>
                      </c:pt>
                      <c:pt idx="415">
                        <c:v>108</c:v>
                      </c:pt>
                      <c:pt idx="416">
                        <c:v>68</c:v>
                      </c:pt>
                      <c:pt idx="417">
                        <c:v>89</c:v>
                      </c:pt>
                      <c:pt idx="418">
                        <c:v>223</c:v>
                      </c:pt>
                      <c:pt idx="419">
                        <c:v>109</c:v>
                      </c:pt>
                      <c:pt idx="420">
                        <c:v>101</c:v>
                      </c:pt>
                      <c:pt idx="421">
                        <c:v>117</c:v>
                      </c:pt>
                      <c:pt idx="422">
                        <c:v>115</c:v>
                      </c:pt>
                      <c:pt idx="423">
                        <c:v>81</c:v>
                      </c:pt>
                      <c:pt idx="424">
                        <c:v>145</c:v>
                      </c:pt>
                      <c:pt idx="425">
                        <c:v>91</c:v>
                      </c:pt>
                      <c:pt idx="426">
                        <c:v>80</c:v>
                      </c:pt>
                      <c:pt idx="427">
                        <c:v>59</c:v>
                      </c:pt>
                      <c:pt idx="428">
                        <c:v>62</c:v>
                      </c:pt>
                      <c:pt idx="429">
                        <c:v>141</c:v>
                      </c:pt>
                      <c:pt idx="430">
                        <c:v>116</c:v>
                      </c:pt>
                      <c:pt idx="431">
                        <c:v>146</c:v>
                      </c:pt>
                      <c:pt idx="432">
                        <c:v>139</c:v>
                      </c:pt>
                      <c:pt idx="433">
                        <c:v>53</c:v>
                      </c:pt>
                      <c:pt idx="434">
                        <c:v>74</c:v>
                      </c:pt>
                      <c:pt idx="435">
                        <c:v>66</c:v>
                      </c:pt>
                      <c:pt idx="436">
                        <c:v>132</c:v>
                      </c:pt>
                      <c:pt idx="437">
                        <c:v>112</c:v>
                      </c:pt>
                      <c:pt idx="438">
                        <c:v>161</c:v>
                      </c:pt>
                      <c:pt idx="439">
                        <c:v>146</c:v>
                      </c:pt>
                      <c:pt idx="440">
                        <c:v>39</c:v>
                      </c:pt>
                      <c:pt idx="441">
                        <c:v>64</c:v>
                      </c:pt>
                      <c:pt idx="442">
                        <c:v>53</c:v>
                      </c:pt>
                      <c:pt idx="443">
                        <c:v>46</c:v>
                      </c:pt>
                      <c:pt idx="444">
                        <c:v>50</c:v>
                      </c:pt>
                      <c:pt idx="445">
                        <c:v>140</c:v>
                      </c:pt>
                      <c:pt idx="446">
                        <c:v>173</c:v>
                      </c:pt>
                      <c:pt idx="447">
                        <c:v>97</c:v>
                      </c:pt>
                      <c:pt idx="448">
                        <c:v>103</c:v>
                      </c:pt>
                      <c:pt idx="449">
                        <c:v>108</c:v>
                      </c:pt>
                      <c:pt idx="450">
                        <c:v>75</c:v>
                      </c:pt>
                      <c:pt idx="451">
                        <c:v>82</c:v>
                      </c:pt>
                      <c:pt idx="452">
                        <c:v>128</c:v>
                      </c:pt>
                      <c:pt idx="453">
                        <c:v>172</c:v>
                      </c:pt>
                      <c:pt idx="454">
                        <c:v>140</c:v>
                      </c:pt>
                      <c:pt idx="455">
                        <c:v>95</c:v>
                      </c:pt>
                      <c:pt idx="456">
                        <c:v>57</c:v>
                      </c:pt>
                      <c:pt idx="457">
                        <c:v>64</c:v>
                      </c:pt>
                      <c:pt idx="458">
                        <c:v>53</c:v>
                      </c:pt>
                      <c:pt idx="459">
                        <c:v>17</c:v>
                      </c:pt>
                      <c:pt idx="460">
                        <c:v>48</c:v>
                      </c:pt>
                      <c:pt idx="461">
                        <c:v>113</c:v>
                      </c:pt>
                      <c:pt idx="462">
                        <c:v>97</c:v>
                      </c:pt>
                      <c:pt idx="463">
                        <c:v>123</c:v>
                      </c:pt>
                      <c:pt idx="464">
                        <c:v>99</c:v>
                      </c:pt>
                      <c:pt idx="465">
                        <c:v>73</c:v>
                      </c:pt>
                      <c:pt idx="466">
                        <c:v>110</c:v>
                      </c:pt>
                      <c:pt idx="467">
                        <c:v>91</c:v>
                      </c:pt>
                      <c:pt idx="468">
                        <c:v>98</c:v>
                      </c:pt>
                      <c:pt idx="469">
                        <c:v>111</c:v>
                      </c:pt>
                      <c:pt idx="470">
                        <c:v>89</c:v>
                      </c:pt>
                      <c:pt idx="471">
                        <c:v>96</c:v>
                      </c:pt>
                      <c:pt idx="472">
                        <c:v>19</c:v>
                      </c:pt>
                      <c:pt idx="473">
                        <c:v>114</c:v>
                      </c:pt>
                      <c:pt idx="474">
                        <c:v>88</c:v>
                      </c:pt>
                      <c:pt idx="475">
                        <c:v>27</c:v>
                      </c:pt>
                      <c:pt idx="476">
                        <c:v>62</c:v>
                      </c:pt>
                      <c:pt idx="477">
                        <c:v>80</c:v>
                      </c:pt>
                      <c:pt idx="478">
                        <c:v>56</c:v>
                      </c:pt>
                      <c:pt idx="479">
                        <c:v>45</c:v>
                      </c:pt>
                      <c:pt idx="480">
                        <c:v>102</c:v>
                      </c:pt>
                      <c:pt idx="481">
                        <c:v>71</c:v>
                      </c:pt>
                      <c:pt idx="482">
                        <c:v>95</c:v>
                      </c:pt>
                      <c:pt idx="483">
                        <c:v>61</c:v>
                      </c:pt>
                      <c:pt idx="484">
                        <c:v>78</c:v>
                      </c:pt>
                      <c:pt idx="485">
                        <c:v>90</c:v>
                      </c:pt>
                      <c:pt idx="486">
                        <c:v>60</c:v>
                      </c:pt>
                      <c:pt idx="487">
                        <c:v>59</c:v>
                      </c:pt>
                      <c:pt idx="488">
                        <c:v>90</c:v>
                      </c:pt>
                      <c:pt idx="489">
                        <c:v>95</c:v>
                      </c:pt>
                      <c:pt idx="490">
                        <c:v>73</c:v>
                      </c:pt>
                      <c:pt idx="491">
                        <c:v>46</c:v>
                      </c:pt>
                      <c:pt idx="492">
                        <c:v>79</c:v>
                      </c:pt>
                      <c:pt idx="493">
                        <c:v>41</c:v>
                      </c:pt>
                      <c:pt idx="494">
                        <c:v>67</c:v>
                      </c:pt>
                      <c:pt idx="495">
                        <c:v>78</c:v>
                      </c:pt>
                      <c:pt idx="496">
                        <c:v>84</c:v>
                      </c:pt>
                      <c:pt idx="497">
                        <c:v>85</c:v>
                      </c:pt>
                      <c:pt idx="498">
                        <c:v>78</c:v>
                      </c:pt>
                      <c:pt idx="499">
                        <c:v>53</c:v>
                      </c:pt>
                      <c:pt idx="500">
                        <c:v>55</c:v>
                      </c:pt>
                      <c:pt idx="501">
                        <c:v>84</c:v>
                      </c:pt>
                      <c:pt idx="502">
                        <c:v>107</c:v>
                      </c:pt>
                      <c:pt idx="503">
                        <c:v>61</c:v>
                      </c:pt>
                      <c:pt idx="504">
                        <c:v>75</c:v>
                      </c:pt>
                      <c:pt idx="505">
                        <c:v>89</c:v>
                      </c:pt>
                      <c:pt idx="506">
                        <c:v>78</c:v>
                      </c:pt>
                      <c:pt idx="507">
                        <c:v>71</c:v>
                      </c:pt>
                      <c:pt idx="508">
                        <c:v>88</c:v>
                      </c:pt>
                      <c:pt idx="509">
                        <c:v>105</c:v>
                      </c:pt>
                      <c:pt idx="510">
                        <c:v>85</c:v>
                      </c:pt>
                      <c:pt idx="511">
                        <c:v>71</c:v>
                      </c:pt>
                      <c:pt idx="512">
                        <c:v>64</c:v>
                      </c:pt>
                      <c:pt idx="513">
                        <c:v>66</c:v>
                      </c:pt>
                      <c:pt idx="514">
                        <c:v>68</c:v>
                      </c:pt>
                      <c:pt idx="515">
                        <c:v>88</c:v>
                      </c:pt>
                      <c:pt idx="516">
                        <c:v>77</c:v>
                      </c:pt>
                      <c:pt idx="517">
                        <c:v>49</c:v>
                      </c:pt>
                      <c:pt idx="518">
                        <c:v>39</c:v>
                      </c:pt>
                      <c:pt idx="519">
                        <c:v>120</c:v>
                      </c:pt>
                      <c:pt idx="520">
                        <c:v>111</c:v>
                      </c:pt>
                      <c:pt idx="521">
                        <c:v>74</c:v>
                      </c:pt>
                      <c:pt idx="522">
                        <c:v>110</c:v>
                      </c:pt>
                      <c:pt idx="523">
                        <c:v>104</c:v>
                      </c:pt>
                      <c:pt idx="524">
                        <c:v>59</c:v>
                      </c:pt>
                      <c:pt idx="525">
                        <c:v>88</c:v>
                      </c:pt>
                      <c:pt idx="526">
                        <c:v>57</c:v>
                      </c:pt>
                      <c:pt idx="527">
                        <c:v>67</c:v>
                      </c:pt>
                      <c:pt idx="528">
                        <c:v>59</c:v>
                      </c:pt>
                      <c:pt idx="529">
                        <c:v>131</c:v>
                      </c:pt>
                      <c:pt idx="530">
                        <c:v>142</c:v>
                      </c:pt>
                      <c:pt idx="531">
                        <c:v>106</c:v>
                      </c:pt>
                      <c:pt idx="532">
                        <c:v>59</c:v>
                      </c:pt>
                      <c:pt idx="533">
                        <c:v>76</c:v>
                      </c:pt>
                      <c:pt idx="534">
                        <c:v>52</c:v>
                      </c:pt>
                      <c:pt idx="535">
                        <c:v>60</c:v>
                      </c:pt>
                      <c:pt idx="536">
                        <c:v>98</c:v>
                      </c:pt>
                      <c:pt idx="537">
                        <c:v>115</c:v>
                      </c:pt>
                      <c:pt idx="538">
                        <c:v>86</c:v>
                      </c:pt>
                      <c:pt idx="539">
                        <c:v>87</c:v>
                      </c:pt>
                      <c:pt idx="540">
                        <c:v>59</c:v>
                      </c:pt>
                      <c:pt idx="541">
                        <c:v>52</c:v>
                      </c:pt>
                      <c:pt idx="542">
                        <c:v>30</c:v>
                      </c:pt>
                      <c:pt idx="543">
                        <c:v>24</c:v>
                      </c:pt>
                      <c:pt idx="544">
                        <c:v>1</c:v>
                      </c:pt>
                      <c:pt idx="545">
                        <c:v>25</c:v>
                      </c:pt>
                      <c:pt idx="546">
                        <c:v>12</c:v>
                      </c:pt>
                      <c:pt idx="547">
                        <c:v>10</c:v>
                      </c:pt>
                      <c:pt idx="548">
                        <c:v>17</c:v>
                      </c:pt>
                      <c:pt idx="549">
                        <c:v>14</c:v>
                      </c:pt>
                      <c:pt idx="550">
                        <c:v>20</c:v>
                      </c:pt>
                      <c:pt idx="551">
                        <c:v>17</c:v>
                      </c:pt>
                      <c:pt idx="552">
                        <c:v>17</c:v>
                      </c:pt>
                      <c:pt idx="553">
                        <c:v>17</c:v>
                      </c:pt>
                      <c:pt idx="554">
                        <c:v>55</c:v>
                      </c:pt>
                      <c:pt idx="555">
                        <c:v>70</c:v>
                      </c:pt>
                      <c:pt idx="556">
                        <c:v>60</c:v>
                      </c:pt>
                      <c:pt idx="557">
                        <c:v>121</c:v>
                      </c:pt>
                      <c:pt idx="558">
                        <c:v>45</c:v>
                      </c:pt>
                      <c:pt idx="560">
                        <c:v>8</c:v>
                      </c:pt>
                      <c:pt idx="561">
                        <c:v>32</c:v>
                      </c:pt>
                      <c:pt idx="562">
                        <c:v>69</c:v>
                      </c:pt>
                      <c:pt idx="563">
                        <c:v>47</c:v>
                      </c:pt>
                      <c:pt idx="564">
                        <c:v>70</c:v>
                      </c:pt>
                      <c:pt idx="565">
                        <c:v>106</c:v>
                      </c:pt>
                      <c:pt idx="566">
                        <c:v>90</c:v>
                      </c:pt>
                      <c:pt idx="567">
                        <c:v>82</c:v>
                      </c:pt>
                      <c:pt idx="568">
                        <c:v>91</c:v>
                      </c:pt>
                      <c:pt idx="569">
                        <c:v>104</c:v>
                      </c:pt>
                      <c:pt idx="570">
                        <c:v>121</c:v>
                      </c:pt>
                      <c:pt idx="571">
                        <c:v>157</c:v>
                      </c:pt>
                      <c:pt idx="572">
                        <c:v>158</c:v>
                      </c:pt>
                      <c:pt idx="573">
                        <c:v>91</c:v>
                      </c:pt>
                      <c:pt idx="574">
                        <c:v>56</c:v>
                      </c:pt>
                      <c:pt idx="575">
                        <c:v>24</c:v>
                      </c:pt>
                      <c:pt idx="576">
                        <c:v>65</c:v>
                      </c:pt>
                      <c:pt idx="577">
                        <c:v>69</c:v>
                      </c:pt>
                      <c:pt idx="578">
                        <c:v>100</c:v>
                      </c:pt>
                      <c:pt idx="579">
                        <c:v>78</c:v>
                      </c:pt>
                      <c:pt idx="580">
                        <c:v>73</c:v>
                      </c:pt>
                      <c:pt idx="581">
                        <c:v>99</c:v>
                      </c:pt>
                      <c:pt idx="582">
                        <c:v>93</c:v>
                      </c:pt>
                      <c:pt idx="583">
                        <c:v>101</c:v>
                      </c:pt>
                      <c:pt idx="584">
                        <c:v>83</c:v>
                      </c:pt>
                      <c:pt idx="585">
                        <c:v>130</c:v>
                      </c:pt>
                      <c:pt idx="586">
                        <c:v>112</c:v>
                      </c:pt>
                      <c:pt idx="587">
                        <c:v>112</c:v>
                      </c:pt>
                      <c:pt idx="588">
                        <c:v>81</c:v>
                      </c:pt>
                      <c:pt idx="589">
                        <c:v>99</c:v>
                      </c:pt>
                      <c:pt idx="590">
                        <c:v>86</c:v>
                      </c:pt>
                      <c:pt idx="591">
                        <c:v>61</c:v>
                      </c:pt>
                      <c:pt idx="592">
                        <c:v>126</c:v>
                      </c:pt>
                      <c:pt idx="593">
                        <c:v>158</c:v>
                      </c:pt>
                      <c:pt idx="594">
                        <c:v>82</c:v>
                      </c:pt>
                      <c:pt idx="595">
                        <c:v>81</c:v>
                      </c:pt>
                      <c:pt idx="596">
                        <c:v>51</c:v>
                      </c:pt>
                      <c:pt idx="597">
                        <c:v>80</c:v>
                      </c:pt>
                      <c:pt idx="598">
                        <c:v>85</c:v>
                      </c:pt>
                      <c:pt idx="599">
                        <c:v>121</c:v>
                      </c:pt>
                      <c:pt idx="600">
                        <c:v>63</c:v>
                      </c:pt>
                      <c:pt idx="601">
                        <c:v>84</c:v>
                      </c:pt>
                      <c:pt idx="602">
                        <c:v>112</c:v>
                      </c:pt>
                      <c:pt idx="603">
                        <c:v>50</c:v>
                      </c:pt>
                      <c:pt idx="604">
                        <c:v>61</c:v>
                      </c:pt>
                      <c:pt idx="605">
                        <c:v>49</c:v>
                      </c:pt>
                      <c:pt idx="606">
                        <c:v>76</c:v>
                      </c:pt>
                      <c:pt idx="607">
                        <c:v>97</c:v>
                      </c:pt>
                      <c:pt idx="608">
                        <c:v>75</c:v>
                      </c:pt>
                      <c:pt idx="609">
                        <c:v>88</c:v>
                      </c:pt>
                      <c:pt idx="610">
                        <c:v>75</c:v>
                      </c:pt>
                      <c:pt idx="611">
                        <c:v>59</c:v>
                      </c:pt>
                      <c:pt idx="612">
                        <c:v>53</c:v>
                      </c:pt>
                      <c:pt idx="613">
                        <c:v>80</c:v>
                      </c:pt>
                      <c:pt idx="614">
                        <c:v>102</c:v>
                      </c:pt>
                      <c:pt idx="615">
                        <c:v>67</c:v>
                      </c:pt>
                      <c:pt idx="616">
                        <c:v>81</c:v>
                      </c:pt>
                      <c:pt idx="617">
                        <c:v>67</c:v>
                      </c:pt>
                      <c:pt idx="618">
                        <c:v>75</c:v>
                      </c:pt>
                      <c:pt idx="619">
                        <c:v>78</c:v>
                      </c:pt>
                      <c:pt idx="620">
                        <c:v>53</c:v>
                      </c:pt>
                      <c:pt idx="621">
                        <c:v>89</c:v>
                      </c:pt>
                      <c:pt idx="622">
                        <c:v>73</c:v>
                      </c:pt>
                      <c:pt idx="623">
                        <c:v>63</c:v>
                      </c:pt>
                      <c:pt idx="624">
                        <c:v>82</c:v>
                      </c:pt>
                      <c:pt idx="625">
                        <c:v>48</c:v>
                      </c:pt>
                      <c:pt idx="626">
                        <c:v>47</c:v>
                      </c:pt>
                      <c:pt idx="627">
                        <c:v>63</c:v>
                      </c:pt>
                      <c:pt idx="628">
                        <c:v>114</c:v>
                      </c:pt>
                      <c:pt idx="629">
                        <c:v>47</c:v>
                      </c:pt>
                      <c:pt idx="630">
                        <c:v>59</c:v>
                      </c:pt>
                      <c:pt idx="631">
                        <c:v>49</c:v>
                      </c:pt>
                      <c:pt idx="632">
                        <c:v>78</c:v>
                      </c:pt>
                      <c:pt idx="633">
                        <c:v>46</c:v>
                      </c:pt>
                      <c:pt idx="634">
                        <c:v>52</c:v>
                      </c:pt>
                      <c:pt idx="635">
                        <c:v>55</c:v>
                      </c:pt>
                      <c:pt idx="636">
                        <c:v>72</c:v>
                      </c:pt>
                      <c:pt idx="637">
                        <c:v>68</c:v>
                      </c:pt>
                      <c:pt idx="638">
                        <c:v>64</c:v>
                      </c:pt>
                      <c:pt idx="639">
                        <c:v>73</c:v>
                      </c:pt>
                      <c:pt idx="640">
                        <c:v>83</c:v>
                      </c:pt>
                      <c:pt idx="641">
                        <c:v>120</c:v>
                      </c:pt>
                      <c:pt idx="642">
                        <c:v>114</c:v>
                      </c:pt>
                      <c:pt idx="643">
                        <c:v>62</c:v>
                      </c:pt>
                      <c:pt idx="644">
                        <c:v>34</c:v>
                      </c:pt>
                      <c:pt idx="645">
                        <c:v>44</c:v>
                      </c:pt>
                      <c:pt idx="646">
                        <c:v>42</c:v>
                      </c:pt>
                      <c:pt idx="647">
                        <c:v>61</c:v>
                      </c:pt>
                      <c:pt idx="648">
                        <c:v>61</c:v>
                      </c:pt>
                      <c:pt idx="649">
                        <c:v>68</c:v>
                      </c:pt>
                      <c:pt idx="650">
                        <c:v>67</c:v>
                      </c:pt>
                      <c:pt idx="651">
                        <c:v>83</c:v>
                      </c:pt>
                      <c:pt idx="652">
                        <c:v>60</c:v>
                      </c:pt>
                      <c:pt idx="653">
                        <c:v>83</c:v>
                      </c:pt>
                      <c:pt idx="654">
                        <c:v>46</c:v>
                      </c:pt>
                      <c:pt idx="655">
                        <c:v>74</c:v>
                      </c:pt>
                      <c:pt idx="656">
                        <c:v>28</c:v>
                      </c:pt>
                      <c:pt idx="657">
                        <c:v>18</c:v>
                      </c:pt>
                      <c:pt idx="658">
                        <c:v>34</c:v>
                      </c:pt>
                      <c:pt idx="659">
                        <c:v>44</c:v>
                      </c:pt>
                      <c:pt idx="660">
                        <c:v>58</c:v>
                      </c:pt>
                      <c:pt idx="661">
                        <c:v>61</c:v>
                      </c:pt>
                      <c:pt idx="662">
                        <c:v>83</c:v>
                      </c:pt>
                      <c:pt idx="663">
                        <c:v>100</c:v>
                      </c:pt>
                      <c:pt idx="664">
                        <c:v>98</c:v>
                      </c:pt>
                      <c:pt idx="665">
                        <c:v>62</c:v>
                      </c:pt>
                      <c:pt idx="666">
                        <c:v>61</c:v>
                      </c:pt>
                      <c:pt idx="667">
                        <c:v>101</c:v>
                      </c:pt>
                      <c:pt idx="668">
                        <c:v>73</c:v>
                      </c:pt>
                      <c:pt idx="669">
                        <c:v>74</c:v>
                      </c:pt>
                      <c:pt idx="670">
                        <c:v>30</c:v>
                      </c:pt>
                      <c:pt idx="671">
                        <c:v>13</c:v>
                      </c:pt>
                      <c:pt idx="672">
                        <c:v>42</c:v>
                      </c:pt>
                      <c:pt idx="673">
                        <c:v>57</c:v>
                      </c:pt>
                      <c:pt idx="674">
                        <c:v>44</c:v>
                      </c:pt>
                      <c:pt idx="675">
                        <c:v>30</c:v>
                      </c:pt>
                      <c:pt idx="676">
                        <c:v>62</c:v>
                      </c:pt>
                      <c:pt idx="677">
                        <c:v>131</c:v>
                      </c:pt>
                      <c:pt idx="678">
                        <c:v>31</c:v>
                      </c:pt>
                      <c:pt idx="679">
                        <c:v>48</c:v>
                      </c:pt>
                      <c:pt idx="680">
                        <c:v>36</c:v>
                      </c:pt>
                      <c:pt idx="681">
                        <c:v>66</c:v>
                      </c:pt>
                      <c:pt idx="682">
                        <c:v>56</c:v>
                      </c:pt>
                      <c:pt idx="683">
                        <c:v>30</c:v>
                      </c:pt>
                      <c:pt idx="684">
                        <c:v>19</c:v>
                      </c:pt>
                      <c:pt idx="685">
                        <c:v>64</c:v>
                      </c:pt>
                      <c:pt idx="686">
                        <c:v>64</c:v>
                      </c:pt>
                      <c:pt idx="687">
                        <c:v>55</c:v>
                      </c:pt>
                      <c:pt idx="707">
                        <c:v>9</c:v>
                      </c:pt>
                      <c:pt idx="708">
                        <c:v>26</c:v>
                      </c:pt>
                      <c:pt idx="709">
                        <c:v>42</c:v>
                      </c:pt>
                      <c:pt idx="710">
                        <c:v>47</c:v>
                      </c:pt>
                      <c:pt idx="711">
                        <c:v>57</c:v>
                      </c:pt>
                      <c:pt idx="712">
                        <c:v>21</c:v>
                      </c:pt>
                      <c:pt idx="713">
                        <c:v>42</c:v>
                      </c:pt>
                      <c:pt idx="714">
                        <c:v>56</c:v>
                      </c:pt>
                      <c:pt idx="715">
                        <c:v>45</c:v>
                      </c:pt>
                      <c:pt idx="716">
                        <c:v>23</c:v>
                      </c:pt>
                      <c:pt idx="717">
                        <c:v>24</c:v>
                      </c:pt>
                      <c:pt idx="718">
                        <c:v>48</c:v>
                      </c:pt>
                      <c:pt idx="719">
                        <c:v>56</c:v>
                      </c:pt>
                      <c:pt idx="720">
                        <c:v>67</c:v>
                      </c:pt>
                      <c:pt idx="721">
                        <c:v>64</c:v>
                      </c:pt>
                      <c:pt idx="722">
                        <c:v>60</c:v>
                      </c:pt>
                      <c:pt idx="723">
                        <c:v>50</c:v>
                      </c:pt>
                      <c:pt idx="724">
                        <c:v>31</c:v>
                      </c:pt>
                      <c:pt idx="725">
                        <c:v>60</c:v>
                      </c:pt>
                      <c:pt idx="726">
                        <c:v>23</c:v>
                      </c:pt>
                      <c:pt idx="727">
                        <c:v>92</c:v>
                      </c:pt>
                      <c:pt idx="728">
                        <c:v>78</c:v>
                      </c:pt>
                      <c:pt idx="729">
                        <c:v>64</c:v>
                      </c:pt>
                      <c:pt idx="730">
                        <c:v>62</c:v>
                      </c:pt>
                      <c:pt idx="731">
                        <c:v>71</c:v>
                      </c:pt>
                      <c:pt idx="732">
                        <c:v>86</c:v>
                      </c:pt>
                      <c:pt idx="733">
                        <c:v>108</c:v>
                      </c:pt>
                      <c:pt idx="734">
                        <c:v>52</c:v>
                      </c:pt>
                      <c:pt idx="735">
                        <c:v>42</c:v>
                      </c:pt>
                      <c:pt idx="736">
                        <c:v>17</c:v>
                      </c:pt>
                      <c:pt idx="737">
                        <c:v>91</c:v>
                      </c:pt>
                      <c:pt idx="738">
                        <c:v>41</c:v>
                      </c:pt>
                      <c:pt idx="739">
                        <c:v>17</c:v>
                      </c:pt>
                      <c:pt idx="740">
                        <c:v>63</c:v>
                      </c:pt>
                      <c:pt idx="741">
                        <c:v>71</c:v>
                      </c:pt>
                      <c:pt idx="742">
                        <c:v>55</c:v>
                      </c:pt>
                      <c:pt idx="743">
                        <c:v>73</c:v>
                      </c:pt>
                      <c:pt idx="744">
                        <c:v>59</c:v>
                      </c:pt>
                      <c:pt idx="745">
                        <c:v>53</c:v>
                      </c:pt>
                      <c:pt idx="746">
                        <c:v>90</c:v>
                      </c:pt>
                      <c:pt idx="747">
                        <c:v>97</c:v>
                      </c:pt>
                      <c:pt idx="748">
                        <c:v>64</c:v>
                      </c:pt>
                      <c:pt idx="749">
                        <c:v>24</c:v>
                      </c:pt>
                      <c:pt idx="750">
                        <c:v>64</c:v>
                      </c:pt>
                      <c:pt idx="751">
                        <c:v>79</c:v>
                      </c:pt>
                      <c:pt idx="752">
                        <c:v>58</c:v>
                      </c:pt>
                      <c:pt idx="753">
                        <c:v>70</c:v>
                      </c:pt>
                      <c:pt idx="754">
                        <c:v>103</c:v>
                      </c:pt>
                      <c:pt idx="755">
                        <c:v>82</c:v>
                      </c:pt>
                      <c:pt idx="756">
                        <c:v>63</c:v>
                      </c:pt>
                      <c:pt idx="757">
                        <c:v>12</c:v>
                      </c:pt>
                      <c:pt idx="758">
                        <c:v>72</c:v>
                      </c:pt>
                      <c:pt idx="759">
                        <c:v>65</c:v>
                      </c:pt>
                      <c:pt idx="760">
                        <c:v>65</c:v>
                      </c:pt>
                      <c:pt idx="761">
                        <c:v>121</c:v>
                      </c:pt>
                      <c:pt idx="762">
                        <c:v>73</c:v>
                      </c:pt>
                      <c:pt idx="763">
                        <c:v>34</c:v>
                      </c:pt>
                      <c:pt idx="764">
                        <c:v>74</c:v>
                      </c:pt>
                      <c:pt idx="765">
                        <c:v>62</c:v>
                      </c:pt>
                      <c:pt idx="766">
                        <c:v>49</c:v>
                      </c:pt>
                      <c:pt idx="767">
                        <c:v>77</c:v>
                      </c:pt>
                      <c:pt idx="768">
                        <c:v>89</c:v>
                      </c:pt>
                      <c:pt idx="769">
                        <c:v>42</c:v>
                      </c:pt>
                      <c:pt idx="770">
                        <c:v>61</c:v>
                      </c:pt>
                      <c:pt idx="771">
                        <c:v>50</c:v>
                      </c:pt>
                      <c:pt idx="772">
                        <c:v>45</c:v>
                      </c:pt>
                      <c:pt idx="773">
                        <c:v>77</c:v>
                      </c:pt>
                      <c:pt idx="774">
                        <c:v>82</c:v>
                      </c:pt>
                      <c:pt idx="775">
                        <c:v>61</c:v>
                      </c:pt>
                      <c:pt idx="776">
                        <c:v>67</c:v>
                      </c:pt>
                      <c:pt idx="777">
                        <c:v>82</c:v>
                      </c:pt>
                      <c:pt idx="778">
                        <c:v>62</c:v>
                      </c:pt>
                      <c:pt idx="779">
                        <c:v>67</c:v>
                      </c:pt>
                      <c:pt idx="780">
                        <c:v>59</c:v>
                      </c:pt>
                      <c:pt idx="781">
                        <c:v>110</c:v>
                      </c:pt>
                      <c:pt idx="782">
                        <c:v>81</c:v>
                      </c:pt>
                      <c:pt idx="783">
                        <c:v>44</c:v>
                      </c:pt>
                      <c:pt idx="784">
                        <c:v>66</c:v>
                      </c:pt>
                      <c:pt idx="785">
                        <c:v>87</c:v>
                      </c:pt>
                      <c:pt idx="786">
                        <c:v>88</c:v>
                      </c:pt>
                      <c:pt idx="787">
                        <c:v>107</c:v>
                      </c:pt>
                      <c:pt idx="788">
                        <c:v>140</c:v>
                      </c:pt>
                      <c:pt idx="789">
                        <c:v>120</c:v>
                      </c:pt>
                      <c:pt idx="790">
                        <c:v>78</c:v>
                      </c:pt>
                      <c:pt idx="791">
                        <c:v>87</c:v>
                      </c:pt>
                      <c:pt idx="792">
                        <c:v>85</c:v>
                      </c:pt>
                      <c:pt idx="793">
                        <c:v>101</c:v>
                      </c:pt>
                      <c:pt idx="794">
                        <c:v>61</c:v>
                      </c:pt>
                      <c:pt idx="795">
                        <c:v>132</c:v>
                      </c:pt>
                      <c:pt idx="796">
                        <c:v>123</c:v>
                      </c:pt>
                      <c:pt idx="797">
                        <c:v>67</c:v>
                      </c:pt>
                      <c:pt idx="798">
                        <c:v>83</c:v>
                      </c:pt>
                      <c:pt idx="799">
                        <c:v>85</c:v>
                      </c:pt>
                      <c:pt idx="800">
                        <c:v>58</c:v>
                      </c:pt>
                      <c:pt idx="801">
                        <c:v>35</c:v>
                      </c:pt>
                      <c:pt idx="802">
                        <c:v>75</c:v>
                      </c:pt>
                      <c:pt idx="803">
                        <c:v>86</c:v>
                      </c:pt>
                      <c:pt idx="804">
                        <c:v>66</c:v>
                      </c:pt>
                      <c:pt idx="805">
                        <c:v>78</c:v>
                      </c:pt>
                      <c:pt idx="806">
                        <c:v>58</c:v>
                      </c:pt>
                      <c:pt idx="807">
                        <c:v>47</c:v>
                      </c:pt>
                      <c:pt idx="808">
                        <c:v>66</c:v>
                      </c:pt>
                      <c:pt idx="809">
                        <c:v>51</c:v>
                      </c:pt>
                      <c:pt idx="810">
                        <c:v>76</c:v>
                      </c:pt>
                      <c:pt idx="811">
                        <c:v>55</c:v>
                      </c:pt>
                      <c:pt idx="812">
                        <c:v>47</c:v>
                      </c:pt>
                      <c:pt idx="813">
                        <c:v>41</c:v>
                      </c:pt>
                      <c:pt idx="814">
                        <c:v>54</c:v>
                      </c:pt>
                      <c:pt idx="815">
                        <c:v>92</c:v>
                      </c:pt>
                      <c:pt idx="816">
                        <c:v>118</c:v>
                      </c:pt>
                      <c:pt idx="817">
                        <c:v>132</c:v>
                      </c:pt>
                      <c:pt idx="818">
                        <c:v>78</c:v>
                      </c:pt>
                      <c:pt idx="819">
                        <c:v>41</c:v>
                      </c:pt>
                      <c:pt idx="820">
                        <c:v>66</c:v>
                      </c:pt>
                      <c:pt idx="821">
                        <c:v>61</c:v>
                      </c:pt>
                      <c:pt idx="822">
                        <c:v>55</c:v>
                      </c:pt>
                      <c:pt idx="823">
                        <c:v>79</c:v>
                      </c:pt>
                      <c:pt idx="824">
                        <c:v>71</c:v>
                      </c:pt>
                      <c:pt idx="825">
                        <c:v>67</c:v>
                      </c:pt>
                      <c:pt idx="826">
                        <c:v>66</c:v>
                      </c:pt>
                      <c:pt idx="827">
                        <c:v>68</c:v>
                      </c:pt>
                      <c:pt idx="828">
                        <c:v>46</c:v>
                      </c:pt>
                      <c:pt idx="829">
                        <c:v>16</c:v>
                      </c:pt>
                      <c:pt idx="830">
                        <c:v>61</c:v>
                      </c:pt>
                      <c:pt idx="831">
                        <c:v>79</c:v>
                      </c:pt>
                      <c:pt idx="832">
                        <c:v>40</c:v>
                      </c:pt>
                      <c:pt idx="833">
                        <c:v>60</c:v>
                      </c:pt>
                      <c:pt idx="834">
                        <c:v>65</c:v>
                      </c:pt>
                      <c:pt idx="835">
                        <c:v>57</c:v>
                      </c:pt>
                      <c:pt idx="836">
                        <c:v>66</c:v>
                      </c:pt>
                      <c:pt idx="837">
                        <c:v>79</c:v>
                      </c:pt>
                      <c:pt idx="838">
                        <c:v>58</c:v>
                      </c:pt>
                      <c:pt idx="839">
                        <c:v>50</c:v>
                      </c:pt>
                      <c:pt idx="840">
                        <c:v>55</c:v>
                      </c:pt>
                      <c:pt idx="841">
                        <c:v>58</c:v>
                      </c:pt>
                      <c:pt idx="842">
                        <c:v>41</c:v>
                      </c:pt>
                      <c:pt idx="843">
                        <c:v>36</c:v>
                      </c:pt>
                      <c:pt idx="844">
                        <c:v>51</c:v>
                      </c:pt>
                      <c:pt idx="845">
                        <c:v>48</c:v>
                      </c:pt>
                      <c:pt idx="846">
                        <c:v>43</c:v>
                      </c:pt>
                      <c:pt idx="847">
                        <c:v>54</c:v>
                      </c:pt>
                      <c:pt idx="848">
                        <c:v>38</c:v>
                      </c:pt>
                      <c:pt idx="849">
                        <c:v>37</c:v>
                      </c:pt>
                      <c:pt idx="850">
                        <c:v>26</c:v>
                      </c:pt>
                      <c:pt idx="851">
                        <c:v>57</c:v>
                      </c:pt>
                      <c:pt idx="852">
                        <c:v>67</c:v>
                      </c:pt>
                      <c:pt idx="853">
                        <c:v>50</c:v>
                      </c:pt>
                      <c:pt idx="854">
                        <c:v>29</c:v>
                      </c:pt>
                      <c:pt idx="855">
                        <c:v>35</c:v>
                      </c:pt>
                      <c:pt idx="856">
                        <c:v>40</c:v>
                      </c:pt>
                      <c:pt idx="857">
                        <c:v>49</c:v>
                      </c:pt>
                      <c:pt idx="858">
                        <c:v>71</c:v>
                      </c:pt>
                      <c:pt idx="859">
                        <c:v>62</c:v>
                      </c:pt>
                      <c:pt idx="860">
                        <c:v>55</c:v>
                      </c:pt>
                      <c:pt idx="861">
                        <c:v>46</c:v>
                      </c:pt>
                      <c:pt idx="862">
                        <c:v>49</c:v>
                      </c:pt>
                      <c:pt idx="863">
                        <c:v>49</c:v>
                      </c:pt>
                      <c:pt idx="864">
                        <c:v>49</c:v>
                      </c:pt>
                      <c:pt idx="865">
                        <c:v>47</c:v>
                      </c:pt>
                      <c:pt idx="866">
                        <c:v>93</c:v>
                      </c:pt>
                      <c:pt idx="867">
                        <c:v>44</c:v>
                      </c:pt>
                      <c:pt idx="868">
                        <c:v>61</c:v>
                      </c:pt>
                      <c:pt idx="869">
                        <c:v>33</c:v>
                      </c:pt>
                      <c:pt idx="870">
                        <c:v>35</c:v>
                      </c:pt>
                      <c:pt idx="871">
                        <c:v>28</c:v>
                      </c:pt>
                      <c:pt idx="872">
                        <c:v>58</c:v>
                      </c:pt>
                      <c:pt idx="873">
                        <c:v>64</c:v>
                      </c:pt>
                      <c:pt idx="874">
                        <c:v>40</c:v>
                      </c:pt>
                      <c:pt idx="875">
                        <c:v>57</c:v>
                      </c:pt>
                      <c:pt idx="876">
                        <c:v>43</c:v>
                      </c:pt>
                      <c:pt idx="877">
                        <c:v>24</c:v>
                      </c:pt>
                      <c:pt idx="878">
                        <c:v>28</c:v>
                      </c:pt>
                      <c:pt idx="879">
                        <c:v>42</c:v>
                      </c:pt>
                      <c:pt idx="880">
                        <c:v>60</c:v>
                      </c:pt>
                      <c:pt idx="881">
                        <c:v>20</c:v>
                      </c:pt>
                      <c:pt idx="882">
                        <c:v>40</c:v>
                      </c:pt>
                      <c:pt idx="883">
                        <c:v>50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AE27-4F49-A444-21E28B29CAD7}"/>
                  </c:ext>
                </c:extLst>
              </c15:ser>
            </c15:filteredBarSeries>
            <c15:filteredBarSeries>
              <c15:ser>
                <c:idx val="6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Out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DailyData!$A$2:$A$885</c15:sqref>
                        </c15:formulaRef>
                      </c:ext>
                    </c:extLst>
                    <c:numCache>
                      <c:formatCode>[$-F800]dddd\,\ mmmm\ dd\,\ yyyy</c:formatCode>
                      <c:ptCount val="884"/>
                      <c:pt idx="0">
                        <c:v>43893</c:v>
                      </c:pt>
                      <c:pt idx="1">
                        <c:v>43894</c:v>
                      </c:pt>
                      <c:pt idx="2">
                        <c:v>43895</c:v>
                      </c:pt>
                      <c:pt idx="3">
                        <c:v>43896</c:v>
                      </c:pt>
                      <c:pt idx="4">
                        <c:v>43897</c:v>
                      </c:pt>
                      <c:pt idx="5">
                        <c:v>43898</c:v>
                      </c:pt>
                      <c:pt idx="6">
                        <c:v>43899</c:v>
                      </c:pt>
                      <c:pt idx="7">
                        <c:v>43900</c:v>
                      </c:pt>
                      <c:pt idx="8">
                        <c:v>43901</c:v>
                      </c:pt>
                      <c:pt idx="9">
                        <c:v>43902</c:v>
                      </c:pt>
                      <c:pt idx="10">
                        <c:v>43903</c:v>
                      </c:pt>
                      <c:pt idx="11">
                        <c:v>43904</c:v>
                      </c:pt>
                      <c:pt idx="12">
                        <c:v>43905</c:v>
                      </c:pt>
                      <c:pt idx="13">
                        <c:v>43906</c:v>
                      </c:pt>
                      <c:pt idx="14">
                        <c:v>43907</c:v>
                      </c:pt>
                      <c:pt idx="15">
                        <c:v>43908</c:v>
                      </c:pt>
                      <c:pt idx="16">
                        <c:v>43909</c:v>
                      </c:pt>
                      <c:pt idx="17">
                        <c:v>43910</c:v>
                      </c:pt>
                      <c:pt idx="18">
                        <c:v>43911</c:v>
                      </c:pt>
                      <c:pt idx="19">
                        <c:v>43912</c:v>
                      </c:pt>
                      <c:pt idx="20">
                        <c:v>43913</c:v>
                      </c:pt>
                      <c:pt idx="21">
                        <c:v>43914</c:v>
                      </c:pt>
                      <c:pt idx="22">
                        <c:v>43915</c:v>
                      </c:pt>
                      <c:pt idx="23">
                        <c:v>43916</c:v>
                      </c:pt>
                      <c:pt idx="24">
                        <c:v>43917</c:v>
                      </c:pt>
                      <c:pt idx="25">
                        <c:v>43918</c:v>
                      </c:pt>
                      <c:pt idx="26">
                        <c:v>43919</c:v>
                      </c:pt>
                      <c:pt idx="27">
                        <c:v>43920</c:v>
                      </c:pt>
                      <c:pt idx="28">
                        <c:v>43921</c:v>
                      </c:pt>
                      <c:pt idx="29">
                        <c:v>43922</c:v>
                      </c:pt>
                      <c:pt idx="30">
                        <c:v>43923</c:v>
                      </c:pt>
                      <c:pt idx="31">
                        <c:v>43924</c:v>
                      </c:pt>
                      <c:pt idx="32">
                        <c:v>43925</c:v>
                      </c:pt>
                      <c:pt idx="33">
                        <c:v>43926</c:v>
                      </c:pt>
                      <c:pt idx="34">
                        <c:v>43927</c:v>
                      </c:pt>
                      <c:pt idx="35">
                        <c:v>43928</c:v>
                      </c:pt>
                      <c:pt idx="36">
                        <c:v>43929</c:v>
                      </c:pt>
                      <c:pt idx="37">
                        <c:v>43930</c:v>
                      </c:pt>
                      <c:pt idx="38">
                        <c:v>43931</c:v>
                      </c:pt>
                      <c:pt idx="39">
                        <c:v>43932</c:v>
                      </c:pt>
                      <c:pt idx="40">
                        <c:v>43933</c:v>
                      </c:pt>
                      <c:pt idx="41">
                        <c:v>43934</c:v>
                      </c:pt>
                      <c:pt idx="42">
                        <c:v>43935</c:v>
                      </c:pt>
                      <c:pt idx="43">
                        <c:v>43936</c:v>
                      </c:pt>
                      <c:pt idx="44">
                        <c:v>43937</c:v>
                      </c:pt>
                      <c:pt idx="45">
                        <c:v>43938</c:v>
                      </c:pt>
                      <c:pt idx="46">
                        <c:v>43939</c:v>
                      </c:pt>
                      <c:pt idx="47">
                        <c:v>43940</c:v>
                      </c:pt>
                      <c:pt idx="48">
                        <c:v>43941</c:v>
                      </c:pt>
                      <c:pt idx="49">
                        <c:v>43942</c:v>
                      </c:pt>
                      <c:pt idx="50">
                        <c:v>43943</c:v>
                      </c:pt>
                      <c:pt idx="51">
                        <c:v>43944</c:v>
                      </c:pt>
                      <c:pt idx="52">
                        <c:v>43945</c:v>
                      </c:pt>
                      <c:pt idx="53">
                        <c:v>43946</c:v>
                      </c:pt>
                      <c:pt idx="54">
                        <c:v>43947</c:v>
                      </c:pt>
                      <c:pt idx="55">
                        <c:v>43948</c:v>
                      </c:pt>
                      <c:pt idx="56">
                        <c:v>43949</c:v>
                      </c:pt>
                      <c:pt idx="57">
                        <c:v>43950</c:v>
                      </c:pt>
                      <c:pt idx="58">
                        <c:v>43951</c:v>
                      </c:pt>
                      <c:pt idx="59">
                        <c:v>43952</c:v>
                      </c:pt>
                      <c:pt idx="60">
                        <c:v>43953</c:v>
                      </c:pt>
                      <c:pt idx="61">
                        <c:v>43954</c:v>
                      </c:pt>
                      <c:pt idx="62">
                        <c:v>43955</c:v>
                      </c:pt>
                      <c:pt idx="63">
                        <c:v>43956</c:v>
                      </c:pt>
                      <c:pt idx="64">
                        <c:v>43957</c:v>
                      </c:pt>
                      <c:pt idx="65">
                        <c:v>43958</c:v>
                      </c:pt>
                      <c:pt idx="66">
                        <c:v>43959</c:v>
                      </c:pt>
                      <c:pt idx="67">
                        <c:v>43960</c:v>
                      </c:pt>
                      <c:pt idx="68">
                        <c:v>43961</c:v>
                      </c:pt>
                      <c:pt idx="69">
                        <c:v>43962</c:v>
                      </c:pt>
                      <c:pt idx="70">
                        <c:v>43963</c:v>
                      </c:pt>
                      <c:pt idx="71">
                        <c:v>43964</c:v>
                      </c:pt>
                      <c:pt idx="72">
                        <c:v>43965</c:v>
                      </c:pt>
                      <c:pt idx="73">
                        <c:v>43966</c:v>
                      </c:pt>
                      <c:pt idx="74">
                        <c:v>43967</c:v>
                      </c:pt>
                      <c:pt idx="75">
                        <c:v>43968</c:v>
                      </c:pt>
                      <c:pt idx="76">
                        <c:v>43969</c:v>
                      </c:pt>
                      <c:pt idx="77">
                        <c:v>43970</c:v>
                      </c:pt>
                      <c:pt idx="78">
                        <c:v>43971</c:v>
                      </c:pt>
                      <c:pt idx="79">
                        <c:v>43972</c:v>
                      </c:pt>
                      <c:pt idx="80">
                        <c:v>43973</c:v>
                      </c:pt>
                      <c:pt idx="81">
                        <c:v>43974</c:v>
                      </c:pt>
                      <c:pt idx="82">
                        <c:v>43975</c:v>
                      </c:pt>
                      <c:pt idx="83">
                        <c:v>43976</c:v>
                      </c:pt>
                      <c:pt idx="84">
                        <c:v>43977</c:v>
                      </c:pt>
                      <c:pt idx="85">
                        <c:v>43978</c:v>
                      </c:pt>
                      <c:pt idx="86">
                        <c:v>43979</c:v>
                      </c:pt>
                      <c:pt idx="87">
                        <c:v>43980</c:v>
                      </c:pt>
                      <c:pt idx="88">
                        <c:v>43981</c:v>
                      </c:pt>
                      <c:pt idx="89">
                        <c:v>43982</c:v>
                      </c:pt>
                      <c:pt idx="90">
                        <c:v>43983</c:v>
                      </c:pt>
                      <c:pt idx="91">
                        <c:v>43984</c:v>
                      </c:pt>
                      <c:pt idx="92">
                        <c:v>43985</c:v>
                      </c:pt>
                      <c:pt idx="93">
                        <c:v>43986</c:v>
                      </c:pt>
                      <c:pt idx="94">
                        <c:v>43987</c:v>
                      </c:pt>
                      <c:pt idx="95">
                        <c:v>43988</c:v>
                      </c:pt>
                      <c:pt idx="96">
                        <c:v>43989</c:v>
                      </c:pt>
                      <c:pt idx="97">
                        <c:v>43990</c:v>
                      </c:pt>
                      <c:pt idx="98">
                        <c:v>43991</c:v>
                      </c:pt>
                      <c:pt idx="99">
                        <c:v>43992</c:v>
                      </c:pt>
                      <c:pt idx="100">
                        <c:v>43993</c:v>
                      </c:pt>
                      <c:pt idx="101">
                        <c:v>43994</c:v>
                      </c:pt>
                      <c:pt idx="102">
                        <c:v>43995</c:v>
                      </c:pt>
                      <c:pt idx="103">
                        <c:v>43996</c:v>
                      </c:pt>
                      <c:pt idx="104">
                        <c:v>43997</c:v>
                      </c:pt>
                      <c:pt idx="105">
                        <c:v>43998</c:v>
                      </c:pt>
                      <c:pt idx="106">
                        <c:v>43999</c:v>
                      </c:pt>
                      <c:pt idx="107">
                        <c:v>44000</c:v>
                      </c:pt>
                      <c:pt idx="108">
                        <c:v>44001</c:v>
                      </c:pt>
                      <c:pt idx="109">
                        <c:v>44002</c:v>
                      </c:pt>
                      <c:pt idx="110">
                        <c:v>44003</c:v>
                      </c:pt>
                      <c:pt idx="111">
                        <c:v>44004</c:v>
                      </c:pt>
                      <c:pt idx="112">
                        <c:v>44005</c:v>
                      </c:pt>
                      <c:pt idx="113">
                        <c:v>44006</c:v>
                      </c:pt>
                      <c:pt idx="114">
                        <c:v>44007</c:v>
                      </c:pt>
                      <c:pt idx="115">
                        <c:v>44008</c:v>
                      </c:pt>
                      <c:pt idx="116">
                        <c:v>44009</c:v>
                      </c:pt>
                      <c:pt idx="117">
                        <c:v>44010</c:v>
                      </c:pt>
                      <c:pt idx="118">
                        <c:v>44011</c:v>
                      </c:pt>
                      <c:pt idx="119">
                        <c:v>44012</c:v>
                      </c:pt>
                      <c:pt idx="120">
                        <c:v>44013</c:v>
                      </c:pt>
                      <c:pt idx="121">
                        <c:v>44014</c:v>
                      </c:pt>
                      <c:pt idx="122">
                        <c:v>44015</c:v>
                      </c:pt>
                      <c:pt idx="123">
                        <c:v>44016</c:v>
                      </c:pt>
                      <c:pt idx="124">
                        <c:v>44017</c:v>
                      </c:pt>
                      <c:pt idx="125">
                        <c:v>44018</c:v>
                      </c:pt>
                      <c:pt idx="126">
                        <c:v>44019</c:v>
                      </c:pt>
                      <c:pt idx="127">
                        <c:v>44020</c:v>
                      </c:pt>
                      <c:pt idx="128">
                        <c:v>44021</c:v>
                      </c:pt>
                      <c:pt idx="129">
                        <c:v>44022</c:v>
                      </c:pt>
                      <c:pt idx="130">
                        <c:v>44023</c:v>
                      </c:pt>
                      <c:pt idx="131">
                        <c:v>44024</c:v>
                      </c:pt>
                      <c:pt idx="132">
                        <c:v>44025</c:v>
                      </c:pt>
                      <c:pt idx="133">
                        <c:v>44026</c:v>
                      </c:pt>
                      <c:pt idx="134">
                        <c:v>44027</c:v>
                      </c:pt>
                      <c:pt idx="135">
                        <c:v>44028</c:v>
                      </c:pt>
                      <c:pt idx="136">
                        <c:v>44029</c:v>
                      </c:pt>
                      <c:pt idx="137">
                        <c:v>44030</c:v>
                      </c:pt>
                      <c:pt idx="138">
                        <c:v>44031</c:v>
                      </c:pt>
                      <c:pt idx="139">
                        <c:v>44032</c:v>
                      </c:pt>
                      <c:pt idx="140">
                        <c:v>44033</c:v>
                      </c:pt>
                      <c:pt idx="141">
                        <c:v>44034</c:v>
                      </c:pt>
                      <c:pt idx="142">
                        <c:v>44035</c:v>
                      </c:pt>
                      <c:pt idx="143">
                        <c:v>44036</c:v>
                      </c:pt>
                      <c:pt idx="144">
                        <c:v>44037</c:v>
                      </c:pt>
                      <c:pt idx="145">
                        <c:v>44038</c:v>
                      </c:pt>
                      <c:pt idx="146">
                        <c:v>44039</c:v>
                      </c:pt>
                      <c:pt idx="147">
                        <c:v>44040</c:v>
                      </c:pt>
                      <c:pt idx="148">
                        <c:v>44041</c:v>
                      </c:pt>
                      <c:pt idx="149">
                        <c:v>44042</c:v>
                      </c:pt>
                      <c:pt idx="150">
                        <c:v>44043</c:v>
                      </c:pt>
                      <c:pt idx="151">
                        <c:v>44044</c:v>
                      </c:pt>
                      <c:pt idx="152">
                        <c:v>44045</c:v>
                      </c:pt>
                      <c:pt idx="153">
                        <c:v>44046</c:v>
                      </c:pt>
                      <c:pt idx="154">
                        <c:v>44047</c:v>
                      </c:pt>
                      <c:pt idx="155">
                        <c:v>44048</c:v>
                      </c:pt>
                      <c:pt idx="156">
                        <c:v>44049</c:v>
                      </c:pt>
                      <c:pt idx="157">
                        <c:v>44050</c:v>
                      </c:pt>
                      <c:pt idx="158">
                        <c:v>44051</c:v>
                      </c:pt>
                      <c:pt idx="159">
                        <c:v>44052</c:v>
                      </c:pt>
                      <c:pt idx="160">
                        <c:v>44053</c:v>
                      </c:pt>
                      <c:pt idx="161">
                        <c:v>44054</c:v>
                      </c:pt>
                      <c:pt idx="162">
                        <c:v>44055</c:v>
                      </c:pt>
                      <c:pt idx="163">
                        <c:v>44056</c:v>
                      </c:pt>
                      <c:pt idx="164">
                        <c:v>44057</c:v>
                      </c:pt>
                      <c:pt idx="165">
                        <c:v>44058</c:v>
                      </c:pt>
                      <c:pt idx="166">
                        <c:v>44059</c:v>
                      </c:pt>
                      <c:pt idx="167">
                        <c:v>44060</c:v>
                      </c:pt>
                      <c:pt idx="168">
                        <c:v>44061</c:v>
                      </c:pt>
                      <c:pt idx="169">
                        <c:v>44062</c:v>
                      </c:pt>
                      <c:pt idx="170">
                        <c:v>44063</c:v>
                      </c:pt>
                      <c:pt idx="171">
                        <c:v>44064</c:v>
                      </c:pt>
                      <c:pt idx="172">
                        <c:v>44065</c:v>
                      </c:pt>
                      <c:pt idx="173">
                        <c:v>44066</c:v>
                      </c:pt>
                      <c:pt idx="174">
                        <c:v>44067</c:v>
                      </c:pt>
                      <c:pt idx="175">
                        <c:v>44068</c:v>
                      </c:pt>
                      <c:pt idx="176">
                        <c:v>44069</c:v>
                      </c:pt>
                      <c:pt idx="177">
                        <c:v>44070</c:v>
                      </c:pt>
                      <c:pt idx="178">
                        <c:v>44071</c:v>
                      </c:pt>
                      <c:pt idx="179">
                        <c:v>44072</c:v>
                      </c:pt>
                      <c:pt idx="180">
                        <c:v>44073</c:v>
                      </c:pt>
                      <c:pt idx="181">
                        <c:v>44074</c:v>
                      </c:pt>
                      <c:pt idx="182">
                        <c:v>44075</c:v>
                      </c:pt>
                      <c:pt idx="183">
                        <c:v>44076</c:v>
                      </c:pt>
                      <c:pt idx="184">
                        <c:v>44077</c:v>
                      </c:pt>
                      <c:pt idx="185">
                        <c:v>44078</c:v>
                      </c:pt>
                      <c:pt idx="186">
                        <c:v>44079</c:v>
                      </c:pt>
                      <c:pt idx="187">
                        <c:v>44080</c:v>
                      </c:pt>
                      <c:pt idx="188">
                        <c:v>44081</c:v>
                      </c:pt>
                      <c:pt idx="189">
                        <c:v>44082</c:v>
                      </c:pt>
                      <c:pt idx="190">
                        <c:v>44083</c:v>
                      </c:pt>
                      <c:pt idx="191">
                        <c:v>44084</c:v>
                      </c:pt>
                      <c:pt idx="192">
                        <c:v>44085</c:v>
                      </c:pt>
                      <c:pt idx="193">
                        <c:v>44086</c:v>
                      </c:pt>
                      <c:pt idx="194">
                        <c:v>44087</c:v>
                      </c:pt>
                      <c:pt idx="195">
                        <c:v>44088</c:v>
                      </c:pt>
                      <c:pt idx="196">
                        <c:v>44089</c:v>
                      </c:pt>
                      <c:pt idx="197">
                        <c:v>44090</c:v>
                      </c:pt>
                      <c:pt idx="198">
                        <c:v>44091</c:v>
                      </c:pt>
                      <c:pt idx="199">
                        <c:v>44092</c:v>
                      </c:pt>
                      <c:pt idx="200">
                        <c:v>44093</c:v>
                      </c:pt>
                      <c:pt idx="201">
                        <c:v>44094</c:v>
                      </c:pt>
                      <c:pt idx="202">
                        <c:v>44095</c:v>
                      </c:pt>
                      <c:pt idx="203">
                        <c:v>44096</c:v>
                      </c:pt>
                      <c:pt idx="204">
                        <c:v>44097</c:v>
                      </c:pt>
                      <c:pt idx="205">
                        <c:v>44098</c:v>
                      </c:pt>
                      <c:pt idx="206">
                        <c:v>44099</c:v>
                      </c:pt>
                      <c:pt idx="207">
                        <c:v>44100</c:v>
                      </c:pt>
                      <c:pt idx="208">
                        <c:v>44101</c:v>
                      </c:pt>
                      <c:pt idx="209">
                        <c:v>44102</c:v>
                      </c:pt>
                      <c:pt idx="210">
                        <c:v>44103</c:v>
                      </c:pt>
                      <c:pt idx="211">
                        <c:v>44104</c:v>
                      </c:pt>
                      <c:pt idx="212">
                        <c:v>44105</c:v>
                      </c:pt>
                      <c:pt idx="213">
                        <c:v>44106</c:v>
                      </c:pt>
                      <c:pt idx="214">
                        <c:v>44107</c:v>
                      </c:pt>
                      <c:pt idx="215">
                        <c:v>44108</c:v>
                      </c:pt>
                      <c:pt idx="216">
                        <c:v>44109</c:v>
                      </c:pt>
                      <c:pt idx="217">
                        <c:v>44110</c:v>
                      </c:pt>
                      <c:pt idx="218">
                        <c:v>44111</c:v>
                      </c:pt>
                      <c:pt idx="219">
                        <c:v>44112</c:v>
                      </c:pt>
                      <c:pt idx="220">
                        <c:v>44113</c:v>
                      </c:pt>
                      <c:pt idx="221">
                        <c:v>44114</c:v>
                      </c:pt>
                      <c:pt idx="222">
                        <c:v>44115</c:v>
                      </c:pt>
                      <c:pt idx="223">
                        <c:v>44116</c:v>
                      </c:pt>
                      <c:pt idx="224">
                        <c:v>44117</c:v>
                      </c:pt>
                      <c:pt idx="225">
                        <c:v>44118</c:v>
                      </c:pt>
                      <c:pt idx="226">
                        <c:v>44119</c:v>
                      </c:pt>
                      <c:pt idx="227">
                        <c:v>44120</c:v>
                      </c:pt>
                      <c:pt idx="228">
                        <c:v>44121</c:v>
                      </c:pt>
                      <c:pt idx="229">
                        <c:v>44122</c:v>
                      </c:pt>
                      <c:pt idx="230">
                        <c:v>44123</c:v>
                      </c:pt>
                      <c:pt idx="231">
                        <c:v>44124</c:v>
                      </c:pt>
                      <c:pt idx="232">
                        <c:v>44125</c:v>
                      </c:pt>
                      <c:pt idx="233">
                        <c:v>44126</c:v>
                      </c:pt>
                      <c:pt idx="234">
                        <c:v>44127</c:v>
                      </c:pt>
                      <c:pt idx="235">
                        <c:v>44128</c:v>
                      </c:pt>
                      <c:pt idx="236">
                        <c:v>44129</c:v>
                      </c:pt>
                      <c:pt idx="237">
                        <c:v>44130</c:v>
                      </c:pt>
                      <c:pt idx="238">
                        <c:v>44131</c:v>
                      </c:pt>
                      <c:pt idx="239">
                        <c:v>44132</c:v>
                      </c:pt>
                      <c:pt idx="240">
                        <c:v>44133</c:v>
                      </c:pt>
                      <c:pt idx="241">
                        <c:v>44134</c:v>
                      </c:pt>
                      <c:pt idx="242">
                        <c:v>44135</c:v>
                      </c:pt>
                      <c:pt idx="243">
                        <c:v>44136</c:v>
                      </c:pt>
                      <c:pt idx="244">
                        <c:v>44137</c:v>
                      </c:pt>
                      <c:pt idx="245">
                        <c:v>44138</c:v>
                      </c:pt>
                      <c:pt idx="246">
                        <c:v>44139</c:v>
                      </c:pt>
                      <c:pt idx="247">
                        <c:v>44140</c:v>
                      </c:pt>
                      <c:pt idx="248">
                        <c:v>44141</c:v>
                      </c:pt>
                      <c:pt idx="249">
                        <c:v>44142</c:v>
                      </c:pt>
                      <c:pt idx="250">
                        <c:v>44143</c:v>
                      </c:pt>
                      <c:pt idx="251">
                        <c:v>44144</c:v>
                      </c:pt>
                      <c:pt idx="252">
                        <c:v>44145</c:v>
                      </c:pt>
                      <c:pt idx="253">
                        <c:v>44146</c:v>
                      </c:pt>
                      <c:pt idx="254">
                        <c:v>44147</c:v>
                      </c:pt>
                      <c:pt idx="255">
                        <c:v>44148</c:v>
                      </c:pt>
                      <c:pt idx="256">
                        <c:v>44149</c:v>
                      </c:pt>
                      <c:pt idx="257">
                        <c:v>44150</c:v>
                      </c:pt>
                      <c:pt idx="258">
                        <c:v>44151</c:v>
                      </c:pt>
                      <c:pt idx="259">
                        <c:v>44152</c:v>
                      </c:pt>
                      <c:pt idx="260">
                        <c:v>44153</c:v>
                      </c:pt>
                      <c:pt idx="261">
                        <c:v>44154</c:v>
                      </c:pt>
                      <c:pt idx="262">
                        <c:v>44155</c:v>
                      </c:pt>
                      <c:pt idx="263">
                        <c:v>44156</c:v>
                      </c:pt>
                      <c:pt idx="264">
                        <c:v>44157</c:v>
                      </c:pt>
                      <c:pt idx="265">
                        <c:v>44158</c:v>
                      </c:pt>
                      <c:pt idx="266">
                        <c:v>44159</c:v>
                      </c:pt>
                      <c:pt idx="267">
                        <c:v>44160</c:v>
                      </c:pt>
                      <c:pt idx="268">
                        <c:v>44161</c:v>
                      </c:pt>
                      <c:pt idx="269">
                        <c:v>44162</c:v>
                      </c:pt>
                      <c:pt idx="270">
                        <c:v>44163</c:v>
                      </c:pt>
                      <c:pt idx="271">
                        <c:v>44164</c:v>
                      </c:pt>
                      <c:pt idx="272">
                        <c:v>44165</c:v>
                      </c:pt>
                      <c:pt idx="273">
                        <c:v>44166</c:v>
                      </c:pt>
                      <c:pt idx="274">
                        <c:v>44167</c:v>
                      </c:pt>
                      <c:pt idx="275">
                        <c:v>44168</c:v>
                      </c:pt>
                      <c:pt idx="276">
                        <c:v>44169</c:v>
                      </c:pt>
                      <c:pt idx="277">
                        <c:v>44170</c:v>
                      </c:pt>
                      <c:pt idx="278">
                        <c:v>44171</c:v>
                      </c:pt>
                      <c:pt idx="279">
                        <c:v>44172</c:v>
                      </c:pt>
                      <c:pt idx="280">
                        <c:v>44173</c:v>
                      </c:pt>
                      <c:pt idx="281">
                        <c:v>44174</c:v>
                      </c:pt>
                      <c:pt idx="282">
                        <c:v>44175</c:v>
                      </c:pt>
                      <c:pt idx="283">
                        <c:v>44176</c:v>
                      </c:pt>
                      <c:pt idx="284">
                        <c:v>44177</c:v>
                      </c:pt>
                      <c:pt idx="285">
                        <c:v>44178</c:v>
                      </c:pt>
                      <c:pt idx="286">
                        <c:v>44179</c:v>
                      </c:pt>
                      <c:pt idx="287">
                        <c:v>44180</c:v>
                      </c:pt>
                      <c:pt idx="288">
                        <c:v>44181</c:v>
                      </c:pt>
                      <c:pt idx="289">
                        <c:v>44182</c:v>
                      </c:pt>
                      <c:pt idx="290">
                        <c:v>44183</c:v>
                      </c:pt>
                      <c:pt idx="291">
                        <c:v>44184</c:v>
                      </c:pt>
                      <c:pt idx="292">
                        <c:v>44185</c:v>
                      </c:pt>
                      <c:pt idx="293">
                        <c:v>44186</c:v>
                      </c:pt>
                      <c:pt idx="294">
                        <c:v>44187</c:v>
                      </c:pt>
                      <c:pt idx="295">
                        <c:v>44188</c:v>
                      </c:pt>
                      <c:pt idx="296">
                        <c:v>44189</c:v>
                      </c:pt>
                      <c:pt idx="297">
                        <c:v>44190</c:v>
                      </c:pt>
                      <c:pt idx="298">
                        <c:v>44191</c:v>
                      </c:pt>
                      <c:pt idx="299">
                        <c:v>44192</c:v>
                      </c:pt>
                      <c:pt idx="300">
                        <c:v>44193</c:v>
                      </c:pt>
                      <c:pt idx="301">
                        <c:v>44194</c:v>
                      </c:pt>
                      <c:pt idx="302">
                        <c:v>44195</c:v>
                      </c:pt>
                      <c:pt idx="303">
                        <c:v>44196</c:v>
                      </c:pt>
                      <c:pt idx="304">
                        <c:v>44197</c:v>
                      </c:pt>
                      <c:pt idx="305">
                        <c:v>44198</c:v>
                      </c:pt>
                      <c:pt idx="306">
                        <c:v>44199</c:v>
                      </c:pt>
                      <c:pt idx="307">
                        <c:v>44200</c:v>
                      </c:pt>
                      <c:pt idx="308">
                        <c:v>44201</c:v>
                      </c:pt>
                      <c:pt idx="309">
                        <c:v>44202</c:v>
                      </c:pt>
                      <c:pt idx="310">
                        <c:v>44203</c:v>
                      </c:pt>
                      <c:pt idx="311">
                        <c:v>44204</c:v>
                      </c:pt>
                      <c:pt idx="312">
                        <c:v>44205</c:v>
                      </c:pt>
                      <c:pt idx="313">
                        <c:v>44206</c:v>
                      </c:pt>
                      <c:pt idx="314">
                        <c:v>44207</c:v>
                      </c:pt>
                      <c:pt idx="315">
                        <c:v>44208</c:v>
                      </c:pt>
                      <c:pt idx="316">
                        <c:v>44209</c:v>
                      </c:pt>
                      <c:pt idx="317">
                        <c:v>44210</c:v>
                      </c:pt>
                      <c:pt idx="318">
                        <c:v>44211</c:v>
                      </c:pt>
                      <c:pt idx="319">
                        <c:v>44212</c:v>
                      </c:pt>
                      <c:pt idx="320">
                        <c:v>44213</c:v>
                      </c:pt>
                      <c:pt idx="321">
                        <c:v>44214</c:v>
                      </c:pt>
                      <c:pt idx="322">
                        <c:v>44215</c:v>
                      </c:pt>
                      <c:pt idx="323">
                        <c:v>44216</c:v>
                      </c:pt>
                      <c:pt idx="324">
                        <c:v>44217</c:v>
                      </c:pt>
                      <c:pt idx="325">
                        <c:v>44218</c:v>
                      </c:pt>
                      <c:pt idx="326">
                        <c:v>44219</c:v>
                      </c:pt>
                      <c:pt idx="327">
                        <c:v>44220</c:v>
                      </c:pt>
                      <c:pt idx="328">
                        <c:v>44221</c:v>
                      </c:pt>
                      <c:pt idx="329">
                        <c:v>44222</c:v>
                      </c:pt>
                      <c:pt idx="330">
                        <c:v>44223</c:v>
                      </c:pt>
                      <c:pt idx="331">
                        <c:v>44224</c:v>
                      </c:pt>
                      <c:pt idx="332">
                        <c:v>44225</c:v>
                      </c:pt>
                      <c:pt idx="333">
                        <c:v>44226</c:v>
                      </c:pt>
                      <c:pt idx="334">
                        <c:v>44227</c:v>
                      </c:pt>
                      <c:pt idx="335">
                        <c:v>44228</c:v>
                      </c:pt>
                      <c:pt idx="336">
                        <c:v>44229</c:v>
                      </c:pt>
                      <c:pt idx="337">
                        <c:v>44230</c:v>
                      </c:pt>
                      <c:pt idx="338">
                        <c:v>44231</c:v>
                      </c:pt>
                      <c:pt idx="339">
                        <c:v>44232</c:v>
                      </c:pt>
                      <c:pt idx="340">
                        <c:v>44233</c:v>
                      </c:pt>
                      <c:pt idx="341">
                        <c:v>44234</c:v>
                      </c:pt>
                      <c:pt idx="342">
                        <c:v>44235</c:v>
                      </c:pt>
                      <c:pt idx="343">
                        <c:v>44236</c:v>
                      </c:pt>
                      <c:pt idx="344">
                        <c:v>44237</c:v>
                      </c:pt>
                      <c:pt idx="345">
                        <c:v>44238</c:v>
                      </c:pt>
                      <c:pt idx="346">
                        <c:v>44239</c:v>
                      </c:pt>
                      <c:pt idx="347">
                        <c:v>44240</c:v>
                      </c:pt>
                      <c:pt idx="348">
                        <c:v>44241</c:v>
                      </c:pt>
                      <c:pt idx="349">
                        <c:v>44242</c:v>
                      </c:pt>
                      <c:pt idx="350">
                        <c:v>44243</c:v>
                      </c:pt>
                      <c:pt idx="351">
                        <c:v>44244</c:v>
                      </c:pt>
                      <c:pt idx="352">
                        <c:v>44245</c:v>
                      </c:pt>
                      <c:pt idx="353">
                        <c:v>44246</c:v>
                      </c:pt>
                      <c:pt idx="354">
                        <c:v>44247</c:v>
                      </c:pt>
                      <c:pt idx="355">
                        <c:v>44248</c:v>
                      </c:pt>
                      <c:pt idx="356">
                        <c:v>44249</c:v>
                      </c:pt>
                      <c:pt idx="357">
                        <c:v>44250</c:v>
                      </c:pt>
                      <c:pt idx="358">
                        <c:v>44251</c:v>
                      </c:pt>
                      <c:pt idx="359">
                        <c:v>44252</c:v>
                      </c:pt>
                      <c:pt idx="360">
                        <c:v>44253</c:v>
                      </c:pt>
                      <c:pt idx="361">
                        <c:v>44254</c:v>
                      </c:pt>
                      <c:pt idx="362">
                        <c:v>44255</c:v>
                      </c:pt>
                      <c:pt idx="363">
                        <c:v>44256</c:v>
                      </c:pt>
                      <c:pt idx="364">
                        <c:v>44257</c:v>
                      </c:pt>
                      <c:pt idx="365">
                        <c:v>44258</c:v>
                      </c:pt>
                      <c:pt idx="366">
                        <c:v>44259</c:v>
                      </c:pt>
                      <c:pt idx="367">
                        <c:v>44260</c:v>
                      </c:pt>
                      <c:pt idx="368">
                        <c:v>44261</c:v>
                      </c:pt>
                      <c:pt idx="369">
                        <c:v>44262</c:v>
                      </c:pt>
                      <c:pt idx="370">
                        <c:v>44263</c:v>
                      </c:pt>
                      <c:pt idx="371">
                        <c:v>44264</c:v>
                      </c:pt>
                      <c:pt idx="372">
                        <c:v>44265</c:v>
                      </c:pt>
                      <c:pt idx="373">
                        <c:v>44266</c:v>
                      </c:pt>
                      <c:pt idx="374">
                        <c:v>44267</c:v>
                      </c:pt>
                      <c:pt idx="375">
                        <c:v>44268</c:v>
                      </c:pt>
                      <c:pt idx="376">
                        <c:v>44269</c:v>
                      </c:pt>
                      <c:pt idx="377">
                        <c:v>44270</c:v>
                      </c:pt>
                      <c:pt idx="378">
                        <c:v>44271</c:v>
                      </c:pt>
                      <c:pt idx="379">
                        <c:v>44272</c:v>
                      </c:pt>
                      <c:pt idx="380">
                        <c:v>44273</c:v>
                      </c:pt>
                      <c:pt idx="381">
                        <c:v>44274</c:v>
                      </c:pt>
                      <c:pt idx="382">
                        <c:v>44275</c:v>
                      </c:pt>
                      <c:pt idx="383">
                        <c:v>44276</c:v>
                      </c:pt>
                      <c:pt idx="384">
                        <c:v>44277</c:v>
                      </c:pt>
                      <c:pt idx="385">
                        <c:v>44278</c:v>
                      </c:pt>
                      <c:pt idx="386">
                        <c:v>44279</c:v>
                      </c:pt>
                      <c:pt idx="387">
                        <c:v>44280</c:v>
                      </c:pt>
                      <c:pt idx="388">
                        <c:v>44281</c:v>
                      </c:pt>
                      <c:pt idx="389">
                        <c:v>44282</c:v>
                      </c:pt>
                      <c:pt idx="390">
                        <c:v>44283</c:v>
                      </c:pt>
                      <c:pt idx="391">
                        <c:v>44284</c:v>
                      </c:pt>
                      <c:pt idx="392">
                        <c:v>44285</c:v>
                      </c:pt>
                      <c:pt idx="393">
                        <c:v>44286</c:v>
                      </c:pt>
                      <c:pt idx="394">
                        <c:v>44287</c:v>
                      </c:pt>
                      <c:pt idx="395">
                        <c:v>44288</c:v>
                      </c:pt>
                      <c:pt idx="396">
                        <c:v>44289</c:v>
                      </c:pt>
                      <c:pt idx="397">
                        <c:v>44290</c:v>
                      </c:pt>
                      <c:pt idx="398">
                        <c:v>44291</c:v>
                      </c:pt>
                      <c:pt idx="399">
                        <c:v>44292</c:v>
                      </c:pt>
                      <c:pt idx="400">
                        <c:v>44293</c:v>
                      </c:pt>
                      <c:pt idx="401">
                        <c:v>44294</c:v>
                      </c:pt>
                      <c:pt idx="402">
                        <c:v>44295</c:v>
                      </c:pt>
                      <c:pt idx="403">
                        <c:v>44296</c:v>
                      </c:pt>
                      <c:pt idx="404">
                        <c:v>44297</c:v>
                      </c:pt>
                      <c:pt idx="405">
                        <c:v>44298</c:v>
                      </c:pt>
                      <c:pt idx="406">
                        <c:v>44299</c:v>
                      </c:pt>
                      <c:pt idx="407">
                        <c:v>44300</c:v>
                      </c:pt>
                      <c:pt idx="408">
                        <c:v>44301</c:v>
                      </c:pt>
                      <c:pt idx="409">
                        <c:v>44302</c:v>
                      </c:pt>
                      <c:pt idx="410">
                        <c:v>44303</c:v>
                      </c:pt>
                      <c:pt idx="411">
                        <c:v>44304</c:v>
                      </c:pt>
                      <c:pt idx="412">
                        <c:v>44305</c:v>
                      </c:pt>
                      <c:pt idx="413">
                        <c:v>44306</c:v>
                      </c:pt>
                      <c:pt idx="414">
                        <c:v>44307</c:v>
                      </c:pt>
                      <c:pt idx="415">
                        <c:v>44308</c:v>
                      </c:pt>
                      <c:pt idx="416">
                        <c:v>44309</c:v>
                      </c:pt>
                      <c:pt idx="417">
                        <c:v>44310</c:v>
                      </c:pt>
                      <c:pt idx="418">
                        <c:v>44311</c:v>
                      </c:pt>
                      <c:pt idx="419">
                        <c:v>44312</c:v>
                      </c:pt>
                      <c:pt idx="420">
                        <c:v>44313</c:v>
                      </c:pt>
                      <c:pt idx="421">
                        <c:v>44314</c:v>
                      </c:pt>
                      <c:pt idx="422">
                        <c:v>44315</c:v>
                      </c:pt>
                      <c:pt idx="423">
                        <c:v>44316</c:v>
                      </c:pt>
                      <c:pt idx="424">
                        <c:v>44317</c:v>
                      </c:pt>
                      <c:pt idx="425">
                        <c:v>44318</c:v>
                      </c:pt>
                      <c:pt idx="426">
                        <c:v>44319</c:v>
                      </c:pt>
                      <c:pt idx="427">
                        <c:v>44320</c:v>
                      </c:pt>
                      <c:pt idx="428">
                        <c:v>44321</c:v>
                      </c:pt>
                      <c:pt idx="429">
                        <c:v>44322</c:v>
                      </c:pt>
                      <c:pt idx="430">
                        <c:v>44323</c:v>
                      </c:pt>
                      <c:pt idx="431">
                        <c:v>44324</c:v>
                      </c:pt>
                      <c:pt idx="432">
                        <c:v>44325</c:v>
                      </c:pt>
                      <c:pt idx="433">
                        <c:v>44326</c:v>
                      </c:pt>
                      <c:pt idx="434">
                        <c:v>44327</c:v>
                      </c:pt>
                      <c:pt idx="435">
                        <c:v>44328</c:v>
                      </c:pt>
                      <c:pt idx="436">
                        <c:v>44329</c:v>
                      </c:pt>
                      <c:pt idx="437">
                        <c:v>44330</c:v>
                      </c:pt>
                      <c:pt idx="438">
                        <c:v>44331</c:v>
                      </c:pt>
                      <c:pt idx="439">
                        <c:v>44332</c:v>
                      </c:pt>
                      <c:pt idx="440">
                        <c:v>44333</c:v>
                      </c:pt>
                      <c:pt idx="441">
                        <c:v>44334</c:v>
                      </c:pt>
                      <c:pt idx="442">
                        <c:v>44335</c:v>
                      </c:pt>
                      <c:pt idx="443">
                        <c:v>44336</c:v>
                      </c:pt>
                      <c:pt idx="444">
                        <c:v>44337</c:v>
                      </c:pt>
                      <c:pt idx="445">
                        <c:v>44338</c:v>
                      </c:pt>
                      <c:pt idx="446">
                        <c:v>44339</c:v>
                      </c:pt>
                      <c:pt idx="447">
                        <c:v>44340</c:v>
                      </c:pt>
                      <c:pt idx="448">
                        <c:v>44341</c:v>
                      </c:pt>
                      <c:pt idx="449">
                        <c:v>44342</c:v>
                      </c:pt>
                      <c:pt idx="450">
                        <c:v>44343</c:v>
                      </c:pt>
                      <c:pt idx="451">
                        <c:v>44344</c:v>
                      </c:pt>
                      <c:pt idx="452">
                        <c:v>44345</c:v>
                      </c:pt>
                      <c:pt idx="453">
                        <c:v>44346</c:v>
                      </c:pt>
                      <c:pt idx="454">
                        <c:v>44347</c:v>
                      </c:pt>
                      <c:pt idx="455">
                        <c:v>44348</c:v>
                      </c:pt>
                      <c:pt idx="456">
                        <c:v>44349</c:v>
                      </c:pt>
                      <c:pt idx="457">
                        <c:v>44350</c:v>
                      </c:pt>
                      <c:pt idx="458">
                        <c:v>44351</c:v>
                      </c:pt>
                      <c:pt idx="459">
                        <c:v>44352</c:v>
                      </c:pt>
                      <c:pt idx="460">
                        <c:v>44353</c:v>
                      </c:pt>
                      <c:pt idx="461">
                        <c:v>44354</c:v>
                      </c:pt>
                      <c:pt idx="462">
                        <c:v>44355</c:v>
                      </c:pt>
                      <c:pt idx="463">
                        <c:v>44356</c:v>
                      </c:pt>
                      <c:pt idx="464">
                        <c:v>44357</c:v>
                      </c:pt>
                      <c:pt idx="465">
                        <c:v>44358</c:v>
                      </c:pt>
                      <c:pt idx="466">
                        <c:v>44359</c:v>
                      </c:pt>
                      <c:pt idx="467">
                        <c:v>44360</c:v>
                      </c:pt>
                      <c:pt idx="468">
                        <c:v>44361</c:v>
                      </c:pt>
                      <c:pt idx="469">
                        <c:v>44362</c:v>
                      </c:pt>
                      <c:pt idx="470">
                        <c:v>44363</c:v>
                      </c:pt>
                      <c:pt idx="471">
                        <c:v>44364</c:v>
                      </c:pt>
                      <c:pt idx="472">
                        <c:v>44365</c:v>
                      </c:pt>
                      <c:pt idx="473">
                        <c:v>44366</c:v>
                      </c:pt>
                      <c:pt idx="474">
                        <c:v>44367</c:v>
                      </c:pt>
                      <c:pt idx="475">
                        <c:v>44368</c:v>
                      </c:pt>
                      <c:pt idx="476">
                        <c:v>44369</c:v>
                      </c:pt>
                      <c:pt idx="477">
                        <c:v>44370</c:v>
                      </c:pt>
                      <c:pt idx="478">
                        <c:v>44371</c:v>
                      </c:pt>
                      <c:pt idx="479">
                        <c:v>44372</c:v>
                      </c:pt>
                      <c:pt idx="480">
                        <c:v>44373</c:v>
                      </c:pt>
                      <c:pt idx="481">
                        <c:v>44374</c:v>
                      </c:pt>
                      <c:pt idx="482">
                        <c:v>44375</c:v>
                      </c:pt>
                      <c:pt idx="483">
                        <c:v>44376</c:v>
                      </c:pt>
                      <c:pt idx="484">
                        <c:v>44377</c:v>
                      </c:pt>
                      <c:pt idx="485">
                        <c:v>44378</c:v>
                      </c:pt>
                      <c:pt idx="486">
                        <c:v>44379</c:v>
                      </c:pt>
                      <c:pt idx="487">
                        <c:v>44380</c:v>
                      </c:pt>
                      <c:pt idx="488">
                        <c:v>44381</c:v>
                      </c:pt>
                      <c:pt idx="489">
                        <c:v>44382</c:v>
                      </c:pt>
                      <c:pt idx="490">
                        <c:v>44383</c:v>
                      </c:pt>
                      <c:pt idx="491">
                        <c:v>44384</c:v>
                      </c:pt>
                      <c:pt idx="492">
                        <c:v>44385</c:v>
                      </c:pt>
                      <c:pt idx="493">
                        <c:v>44386</c:v>
                      </c:pt>
                      <c:pt idx="494">
                        <c:v>44387</c:v>
                      </c:pt>
                      <c:pt idx="495">
                        <c:v>44388</c:v>
                      </c:pt>
                      <c:pt idx="496">
                        <c:v>44389</c:v>
                      </c:pt>
                      <c:pt idx="497">
                        <c:v>44390</c:v>
                      </c:pt>
                      <c:pt idx="498">
                        <c:v>44391</c:v>
                      </c:pt>
                      <c:pt idx="499">
                        <c:v>44392</c:v>
                      </c:pt>
                      <c:pt idx="500">
                        <c:v>44393</c:v>
                      </c:pt>
                      <c:pt idx="501">
                        <c:v>44394</c:v>
                      </c:pt>
                      <c:pt idx="502">
                        <c:v>44395</c:v>
                      </c:pt>
                      <c:pt idx="503">
                        <c:v>44396</c:v>
                      </c:pt>
                      <c:pt idx="504">
                        <c:v>44397</c:v>
                      </c:pt>
                      <c:pt idx="505">
                        <c:v>44398</c:v>
                      </c:pt>
                      <c:pt idx="506">
                        <c:v>44399</c:v>
                      </c:pt>
                      <c:pt idx="507">
                        <c:v>44400</c:v>
                      </c:pt>
                      <c:pt idx="508">
                        <c:v>44401</c:v>
                      </c:pt>
                      <c:pt idx="509">
                        <c:v>44402</c:v>
                      </c:pt>
                      <c:pt idx="510">
                        <c:v>44403</c:v>
                      </c:pt>
                      <c:pt idx="511">
                        <c:v>44404</c:v>
                      </c:pt>
                      <c:pt idx="512">
                        <c:v>44405</c:v>
                      </c:pt>
                      <c:pt idx="513">
                        <c:v>44406</c:v>
                      </c:pt>
                      <c:pt idx="514">
                        <c:v>44407</c:v>
                      </c:pt>
                      <c:pt idx="515">
                        <c:v>44408</c:v>
                      </c:pt>
                      <c:pt idx="516">
                        <c:v>44409</c:v>
                      </c:pt>
                      <c:pt idx="517">
                        <c:v>44410</c:v>
                      </c:pt>
                      <c:pt idx="518">
                        <c:v>44411</c:v>
                      </c:pt>
                      <c:pt idx="519">
                        <c:v>44412</c:v>
                      </c:pt>
                      <c:pt idx="520">
                        <c:v>44413</c:v>
                      </c:pt>
                      <c:pt idx="521">
                        <c:v>44414</c:v>
                      </c:pt>
                      <c:pt idx="522">
                        <c:v>44415</c:v>
                      </c:pt>
                      <c:pt idx="523">
                        <c:v>44416</c:v>
                      </c:pt>
                      <c:pt idx="524">
                        <c:v>44417</c:v>
                      </c:pt>
                      <c:pt idx="525">
                        <c:v>44418</c:v>
                      </c:pt>
                      <c:pt idx="526">
                        <c:v>44419</c:v>
                      </c:pt>
                      <c:pt idx="527">
                        <c:v>44420</c:v>
                      </c:pt>
                      <c:pt idx="528">
                        <c:v>44421</c:v>
                      </c:pt>
                      <c:pt idx="529">
                        <c:v>44422</c:v>
                      </c:pt>
                      <c:pt idx="530">
                        <c:v>44423</c:v>
                      </c:pt>
                      <c:pt idx="531">
                        <c:v>44424</c:v>
                      </c:pt>
                      <c:pt idx="532">
                        <c:v>44425</c:v>
                      </c:pt>
                      <c:pt idx="533">
                        <c:v>44426</c:v>
                      </c:pt>
                      <c:pt idx="534">
                        <c:v>44427</c:v>
                      </c:pt>
                      <c:pt idx="535">
                        <c:v>44428</c:v>
                      </c:pt>
                      <c:pt idx="536">
                        <c:v>44429</c:v>
                      </c:pt>
                      <c:pt idx="537">
                        <c:v>44430</c:v>
                      </c:pt>
                      <c:pt idx="538">
                        <c:v>44431</c:v>
                      </c:pt>
                      <c:pt idx="539">
                        <c:v>44432</c:v>
                      </c:pt>
                      <c:pt idx="540">
                        <c:v>44433</c:v>
                      </c:pt>
                      <c:pt idx="541">
                        <c:v>44434</c:v>
                      </c:pt>
                      <c:pt idx="542">
                        <c:v>44435</c:v>
                      </c:pt>
                      <c:pt idx="543">
                        <c:v>44436</c:v>
                      </c:pt>
                      <c:pt idx="544">
                        <c:v>44437</c:v>
                      </c:pt>
                      <c:pt idx="545">
                        <c:v>44438</c:v>
                      </c:pt>
                      <c:pt idx="546">
                        <c:v>44439</c:v>
                      </c:pt>
                      <c:pt idx="547">
                        <c:v>44440</c:v>
                      </c:pt>
                      <c:pt idx="548">
                        <c:v>44441</c:v>
                      </c:pt>
                      <c:pt idx="549">
                        <c:v>44442</c:v>
                      </c:pt>
                      <c:pt idx="550">
                        <c:v>44443</c:v>
                      </c:pt>
                      <c:pt idx="551">
                        <c:v>44444</c:v>
                      </c:pt>
                      <c:pt idx="552">
                        <c:v>44445</c:v>
                      </c:pt>
                      <c:pt idx="553">
                        <c:v>44446</c:v>
                      </c:pt>
                      <c:pt idx="554">
                        <c:v>44447</c:v>
                      </c:pt>
                      <c:pt idx="555">
                        <c:v>44448</c:v>
                      </c:pt>
                      <c:pt idx="556">
                        <c:v>44449</c:v>
                      </c:pt>
                      <c:pt idx="557">
                        <c:v>44450</c:v>
                      </c:pt>
                      <c:pt idx="558">
                        <c:v>44451</c:v>
                      </c:pt>
                      <c:pt idx="560">
                        <c:v>44453</c:v>
                      </c:pt>
                      <c:pt idx="561">
                        <c:v>44454</c:v>
                      </c:pt>
                      <c:pt idx="562">
                        <c:v>44455</c:v>
                      </c:pt>
                      <c:pt idx="563">
                        <c:v>44456</c:v>
                      </c:pt>
                      <c:pt idx="564">
                        <c:v>44457</c:v>
                      </c:pt>
                      <c:pt idx="565">
                        <c:v>44458</c:v>
                      </c:pt>
                      <c:pt idx="566">
                        <c:v>44459</c:v>
                      </c:pt>
                      <c:pt idx="567">
                        <c:v>44460</c:v>
                      </c:pt>
                      <c:pt idx="568">
                        <c:v>44461</c:v>
                      </c:pt>
                      <c:pt idx="569">
                        <c:v>44462</c:v>
                      </c:pt>
                      <c:pt idx="570">
                        <c:v>44463</c:v>
                      </c:pt>
                      <c:pt idx="571">
                        <c:v>44464</c:v>
                      </c:pt>
                      <c:pt idx="572">
                        <c:v>44465</c:v>
                      </c:pt>
                      <c:pt idx="573">
                        <c:v>44466</c:v>
                      </c:pt>
                      <c:pt idx="574">
                        <c:v>44467</c:v>
                      </c:pt>
                      <c:pt idx="575">
                        <c:v>44468</c:v>
                      </c:pt>
                      <c:pt idx="576">
                        <c:v>44469</c:v>
                      </c:pt>
                      <c:pt idx="577">
                        <c:v>44470</c:v>
                      </c:pt>
                      <c:pt idx="578">
                        <c:v>44471</c:v>
                      </c:pt>
                      <c:pt idx="579">
                        <c:v>44472</c:v>
                      </c:pt>
                      <c:pt idx="580">
                        <c:v>44473</c:v>
                      </c:pt>
                      <c:pt idx="581">
                        <c:v>44474</c:v>
                      </c:pt>
                      <c:pt idx="582">
                        <c:v>44475</c:v>
                      </c:pt>
                      <c:pt idx="583">
                        <c:v>44476</c:v>
                      </c:pt>
                      <c:pt idx="584">
                        <c:v>44477</c:v>
                      </c:pt>
                      <c:pt idx="585">
                        <c:v>44478</c:v>
                      </c:pt>
                      <c:pt idx="586">
                        <c:v>44479</c:v>
                      </c:pt>
                      <c:pt idx="587">
                        <c:v>44480</c:v>
                      </c:pt>
                      <c:pt idx="588">
                        <c:v>44481</c:v>
                      </c:pt>
                      <c:pt idx="589">
                        <c:v>44482</c:v>
                      </c:pt>
                      <c:pt idx="590">
                        <c:v>44483</c:v>
                      </c:pt>
                      <c:pt idx="591">
                        <c:v>44484</c:v>
                      </c:pt>
                      <c:pt idx="592">
                        <c:v>44485</c:v>
                      </c:pt>
                      <c:pt idx="593">
                        <c:v>44486</c:v>
                      </c:pt>
                      <c:pt idx="594">
                        <c:v>44487</c:v>
                      </c:pt>
                      <c:pt idx="595">
                        <c:v>44488</c:v>
                      </c:pt>
                      <c:pt idx="596">
                        <c:v>44489</c:v>
                      </c:pt>
                      <c:pt idx="597">
                        <c:v>44490</c:v>
                      </c:pt>
                      <c:pt idx="598">
                        <c:v>44491</c:v>
                      </c:pt>
                      <c:pt idx="599">
                        <c:v>44492</c:v>
                      </c:pt>
                      <c:pt idx="600">
                        <c:v>44493</c:v>
                      </c:pt>
                      <c:pt idx="601">
                        <c:v>44494</c:v>
                      </c:pt>
                      <c:pt idx="602">
                        <c:v>44495</c:v>
                      </c:pt>
                      <c:pt idx="603">
                        <c:v>44496</c:v>
                      </c:pt>
                      <c:pt idx="604">
                        <c:v>44497</c:v>
                      </c:pt>
                      <c:pt idx="605">
                        <c:v>44498</c:v>
                      </c:pt>
                      <c:pt idx="606">
                        <c:v>44499</c:v>
                      </c:pt>
                      <c:pt idx="607">
                        <c:v>44500</c:v>
                      </c:pt>
                      <c:pt idx="608">
                        <c:v>44501</c:v>
                      </c:pt>
                      <c:pt idx="609">
                        <c:v>44502</c:v>
                      </c:pt>
                      <c:pt idx="610">
                        <c:v>44503</c:v>
                      </c:pt>
                      <c:pt idx="611">
                        <c:v>44504</c:v>
                      </c:pt>
                      <c:pt idx="612">
                        <c:v>44505</c:v>
                      </c:pt>
                      <c:pt idx="613">
                        <c:v>44506</c:v>
                      </c:pt>
                      <c:pt idx="614">
                        <c:v>44507</c:v>
                      </c:pt>
                      <c:pt idx="615">
                        <c:v>44508</c:v>
                      </c:pt>
                      <c:pt idx="616">
                        <c:v>44509</c:v>
                      </c:pt>
                      <c:pt idx="617">
                        <c:v>44510</c:v>
                      </c:pt>
                      <c:pt idx="618">
                        <c:v>44511</c:v>
                      </c:pt>
                      <c:pt idx="619">
                        <c:v>44512</c:v>
                      </c:pt>
                      <c:pt idx="620">
                        <c:v>44513</c:v>
                      </c:pt>
                      <c:pt idx="621">
                        <c:v>44514</c:v>
                      </c:pt>
                      <c:pt idx="622">
                        <c:v>44515</c:v>
                      </c:pt>
                      <c:pt idx="623">
                        <c:v>44516</c:v>
                      </c:pt>
                      <c:pt idx="624">
                        <c:v>44517</c:v>
                      </c:pt>
                      <c:pt idx="625">
                        <c:v>44518</c:v>
                      </c:pt>
                      <c:pt idx="626">
                        <c:v>44519</c:v>
                      </c:pt>
                      <c:pt idx="627">
                        <c:v>44520</c:v>
                      </c:pt>
                      <c:pt idx="628">
                        <c:v>44521</c:v>
                      </c:pt>
                      <c:pt idx="629">
                        <c:v>44522</c:v>
                      </c:pt>
                      <c:pt idx="630">
                        <c:v>44523</c:v>
                      </c:pt>
                      <c:pt idx="631">
                        <c:v>44524</c:v>
                      </c:pt>
                      <c:pt idx="632">
                        <c:v>44525</c:v>
                      </c:pt>
                      <c:pt idx="633">
                        <c:v>44526</c:v>
                      </c:pt>
                      <c:pt idx="634">
                        <c:v>44527</c:v>
                      </c:pt>
                      <c:pt idx="635">
                        <c:v>44528</c:v>
                      </c:pt>
                      <c:pt idx="636">
                        <c:v>44529</c:v>
                      </c:pt>
                      <c:pt idx="637">
                        <c:v>44530</c:v>
                      </c:pt>
                      <c:pt idx="638">
                        <c:v>44531</c:v>
                      </c:pt>
                      <c:pt idx="639">
                        <c:v>44532</c:v>
                      </c:pt>
                      <c:pt idx="640">
                        <c:v>44533</c:v>
                      </c:pt>
                      <c:pt idx="641">
                        <c:v>44534</c:v>
                      </c:pt>
                      <c:pt idx="642">
                        <c:v>44535</c:v>
                      </c:pt>
                      <c:pt idx="643">
                        <c:v>44536</c:v>
                      </c:pt>
                      <c:pt idx="644">
                        <c:v>44537</c:v>
                      </c:pt>
                      <c:pt idx="645">
                        <c:v>44538</c:v>
                      </c:pt>
                      <c:pt idx="646">
                        <c:v>44539</c:v>
                      </c:pt>
                      <c:pt idx="647">
                        <c:v>44540</c:v>
                      </c:pt>
                      <c:pt idx="648">
                        <c:v>44541</c:v>
                      </c:pt>
                      <c:pt idx="649">
                        <c:v>44542</c:v>
                      </c:pt>
                      <c:pt idx="650">
                        <c:v>44543</c:v>
                      </c:pt>
                      <c:pt idx="651">
                        <c:v>44544</c:v>
                      </c:pt>
                      <c:pt idx="652">
                        <c:v>44545</c:v>
                      </c:pt>
                      <c:pt idx="653">
                        <c:v>44546</c:v>
                      </c:pt>
                      <c:pt idx="654">
                        <c:v>44547</c:v>
                      </c:pt>
                      <c:pt idx="655">
                        <c:v>44548</c:v>
                      </c:pt>
                      <c:pt idx="656">
                        <c:v>44549</c:v>
                      </c:pt>
                      <c:pt idx="657">
                        <c:v>44550</c:v>
                      </c:pt>
                      <c:pt idx="658">
                        <c:v>44551</c:v>
                      </c:pt>
                      <c:pt idx="659">
                        <c:v>44552</c:v>
                      </c:pt>
                      <c:pt idx="660">
                        <c:v>44553</c:v>
                      </c:pt>
                      <c:pt idx="661">
                        <c:v>44554</c:v>
                      </c:pt>
                      <c:pt idx="662">
                        <c:v>44555</c:v>
                      </c:pt>
                      <c:pt idx="663">
                        <c:v>44556</c:v>
                      </c:pt>
                      <c:pt idx="664">
                        <c:v>44557</c:v>
                      </c:pt>
                      <c:pt idx="665">
                        <c:v>44558</c:v>
                      </c:pt>
                      <c:pt idx="666">
                        <c:v>44559</c:v>
                      </c:pt>
                      <c:pt idx="667">
                        <c:v>44560</c:v>
                      </c:pt>
                      <c:pt idx="668">
                        <c:v>44561</c:v>
                      </c:pt>
                      <c:pt idx="669">
                        <c:v>44562</c:v>
                      </c:pt>
                      <c:pt idx="670">
                        <c:v>44563</c:v>
                      </c:pt>
                      <c:pt idx="671">
                        <c:v>44564</c:v>
                      </c:pt>
                      <c:pt idx="672">
                        <c:v>44565</c:v>
                      </c:pt>
                      <c:pt idx="673">
                        <c:v>44566</c:v>
                      </c:pt>
                      <c:pt idx="674">
                        <c:v>44567</c:v>
                      </c:pt>
                      <c:pt idx="675">
                        <c:v>44568</c:v>
                      </c:pt>
                      <c:pt idx="676">
                        <c:v>44569</c:v>
                      </c:pt>
                      <c:pt idx="677">
                        <c:v>44570</c:v>
                      </c:pt>
                      <c:pt idx="678">
                        <c:v>44571</c:v>
                      </c:pt>
                      <c:pt idx="679">
                        <c:v>44572</c:v>
                      </c:pt>
                      <c:pt idx="680">
                        <c:v>44573</c:v>
                      </c:pt>
                      <c:pt idx="681">
                        <c:v>44574</c:v>
                      </c:pt>
                      <c:pt idx="682">
                        <c:v>44575</c:v>
                      </c:pt>
                      <c:pt idx="683">
                        <c:v>44576</c:v>
                      </c:pt>
                      <c:pt idx="684">
                        <c:v>44577</c:v>
                      </c:pt>
                      <c:pt idx="685">
                        <c:v>44578</c:v>
                      </c:pt>
                      <c:pt idx="686">
                        <c:v>44579</c:v>
                      </c:pt>
                      <c:pt idx="687">
                        <c:v>44580</c:v>
                      </c:pt>
                      <c:pt idx="688">
                        <c:v>44581</c:v>
                      </c:pt>
                      <c:pt idx="689">
                        <c:v>44582</c:v>
                      </c:pt>
                      <c:pt idx="690">
                        <c:v>44583</c:v>
                      </c:pt>
                      <c:pt idx="691">
                        <c:v>44584</c:v>
                      </c:pt>
                      <c:pt idx="692">
                        <c:v>44585</c:v>
                      </c:pt>
                      <c:pt idx="693">
                        <c:v>44586</c:v>
                      </c:pt>
                      <c:pt idx="694">
                        <c:v>44587</c:v>
                      </c:pt>
                      <c:pt idx="695">
                        <c:v>44588</c:v>
                      </c:pt>
                      <c:pt idx="696">
                        <c:v>44589</c:v>
                      </c:pt>
                      <c:pt idx="697">
                        <c:v>44590</c:v>
                      </c:pt>
                      <c:pt idx="698">
                        <c:v>44591</c:v>
                      </c:pt>
                      <c:pt idx="699">
                        <c:v>44592</c:v>
                      </c:pt>
                      <c:pt idx="700">
                        <c:v>44593</c:v>
                      </c:pt>
                      <c:pt idx="701">
                        <c:v>44594</c:v>
                      </c:pt>
                      <c:pt idx="702">
                        <c:v>44595</c:v>
                      </c:pt>
                      <c:pt idx="703">
                        <c:v>44596</c:v>
                      </c:pt>
                      <c:pt idx="704">
                        <c:v>44597</c:v>
                      </c:pt>
                      <c:pt idx="705">
                        <c:v>44598</c:v>
                      </c:pt>
                      <c:pt idx="706">
                        <c:v>44599</c:v>
                      </c:pt>
                      <c:pt idx="707">
                        <c:v>44600</c:v>
                      </c:pt>
                      <c:pt idx="708">
                        <c:v>44601</c:v>
                      </c:pt>
                      <c:pt idx="709">
                        <c:v>44602</c:v>
                      </c:pt>
                      <c:pt idx="710">
                        <c:v>44603</c:v>
                      </c:pt>
                      <c:pt idx="711">
                        <c:v>44604</c:v>
                      </c:pt>
                      <c:pt idx="712">
                        <c:v>44605</c:v>
                      </c:pt>
                      <c:pt idx="713">
                        <c:v>44606</c:v>
                      </c:pt>
                      <c:pt idx="714">
                        <c:v>44607</c:v>
                      </c:pt>
                      <c:pt idx="715">
                        <c:v>44608</c:v>
                      </c:pt>
                      <c:pt idx="716">
                        <c:v>44609</c:v>
                      </c:pt>
                      <c:pt idx="717">
                        <c:v>44610</c:v>
                      </c:pt>
                      <c:pt idx="718">
                        <c:v>44611</c:v>
                      </c:pt>
                      <c:pt idx="719">
                        <c:v>44612</c:v>
                      </c:pt>
                      <c:pt idx="720">
                        <c:v>44613</c:v>
                      </c:pt>
                      <c:pt idx="721">
                        <c:v>44614</c:v>
                      </c:pt>
                      <c:pt idx="722">
                        <c:v>44615</c:v>
                      </c:pt>
                      <c:pt idx="723">
                        <c:v>44616</c:v>
                      </c:pt>
                      <c:pt idx="724">
                        <c:v>44617</c:v>
                      </c:pt>
                      <c:pt idx="725">
                        <c:v>44618</c:v>
                      </c:pt>
                      <c:pt idx="726">
                        <c:v>44619</c:v>
                      </c:pt>
                      <c:pt idx="727">
                        <c:v>44620</c:v>
                      </c:pt>
                      <c:pt idx="728">
                        <c:v>44621</c:v>
                      </c:pt>
                      <c:pt idx="729">
                        <c:v>44622</c:v>
                      </c:pt>
                      <c:pt idx="730">
                        <c:v>44623</c:v>
                      </c:pt>
                      <c:pt idx="731">
                        <c:v>44624</c:v>
                      </c:pt>
                      <c:pt idx="732">
                        <c:v>44625</c:v>
                      </c:pt>
                      <c:pt idx="733">
                        <c:v>44626</c:v>
                      </c:pt>
                      <c:pt idx="734">
                        <c:v>44627</c:v>
                      </c:pt>
                      <c:pt idx="735">
                        <c:v>44628</c:v>
                      </c:pt>
                      <c:pt idx="736">
                        <c:v>44629</c:v>
                      </c:pt>
                      <c:pt idx="737">
                        <c:v>44630</c:v>
                      </c:pt>
                      <c:pt idx="738">
                        <c:v>44631</c:v>
                      </c:pt>
                      <c:pt idx="739">
                        <c:v>44632</c:v>
                      </c:pt>
                      <c:pt idx="740">
                        <c:v>44633</c:v>
                      </c:pt>
                      <c:pt idx="741">
                        <c:v>44634</c:v>
                      </c:pt>
                      <c:pt idx="742">
                        <c:v>44635</c:v>
                      </c:pt>
                      <c:pt idx="743">
                        <c:v>44636</c:v>
                      </c:pt>
                      <c:pt idx="744">
                        <c:v>44637</c:v>
                      </c:pt>
                      <c:pt idx="745">
                        <c:v>44638</c:v>
                      </c:pt>
                      <c:pt idx="746">
                        <c:v>44639</c:v>
                      </c:pt>
                      <c:pt idx="747">
                        <c:v>44640</c:v>
                      </c:pt>
                      <c:pt idx="748">
                        <c:v>44641</c:v>
                      </c:pt>
                      <c:pt idx="749">
                        <c:v>44642</c:v>
                      </c:pt>
                      <c:pt idx="750">
                        <c:v>44643</c:v>
                      </c:pt>
                      <c:pt idx="751">
                        <c:v>44644</c:v>
                      </c:pt>
                      <c:pt idx="752">
                        <c:v>44645</c:v>
                      </c:pt>
                      <c:pt idx="753">
                        <c:v>44646</c:v>
                      </c:pt>
                      <c:pt idx="754">
                        <c:v>44647</c:v>
                      </c:pt>
                      <c:pt idx="755">
                        <c:v>44648</c:v>
                      </c:pt>
                      <c:pt idx="756">
                        <c:v>44649</c:v>
                      </c:pt>
                      <c:pt idx="757">
                        <c:v>44650</c:v>
                      </c:pt>
                      <c:pt idx="758">
                        <c:v>44651</c:v>
                      </c:pt>
                      <c:pt idx="759">
                        <c:v>44652</c:v>
                      </c:pt>
                      <c:pt idx="760">
                        <c:v>44653</c:v>
                      </c:pt>
                      <c:pt idx="761">
                        <c:v>44654</c:v>
                      </c:pt>
                      <c:pt idx="762">
                        <c:v>44655</c:v>
                      </c:pt>
                      <c:pt idx="763">
                        <c:v>44656</c:v>
                      </c:pt>
                      <c:pt idx="764">
                        <c:v>44657</c:v>
                      </c:pt>
                      <c:pt idx="765">
                        <c:v>44658</c:v>
                      </c:pt>
                      <c:pt idx="766">
                        <c:v>44659</c:v>
                      </c:pt>
                      <c:pt idx="767">
                        <c:v>44660</c:v>
                      </c:pt>
                      <c:pt idx="768">
                        <c:v>44661</c:v>
                      </c:pt>
                      <c:pt idx="769">
                        <c:v>44662</c:v>
                      </c:pt>
                      <c:pt idx="770">
                        <c:v>44663</c:v>
                      </c:pt>
                      <c:pt idx="771">
                        <c:v>44664</c:v>
                      </c:pt>
                      <c:pt idx="772">
                        <c:v>44665</c:v>
                      </c:pt>
                      <c:pt idx="773">
                        <c:v>44666</c:v>
                      </c:pt>
                      <c:pt idx="774">
                        <c:v>44667</c:v>
                      </c:pt>
                      <c:pt idx="775">
                        <c:v>44668</c:v>
                      </c:pt>
                      <c:pt idx="776">
                        <c:v>44669</c:v>
                      </c:pt>
                      <c:pt idx="777">
                        <c:v>44670</c:v>
                      </c:pt>
                      <c:pt idx="778">
                        <c:v>44671</c:v>
                      </c:pt>
                      <c:pt idx="779">
                        <c:v>44672</c:v>
                      </c:pt>
                      <c:pt idx="780">
                        <c:v>44673</c:v>
                      </c:pt>
                      <c:pt idx="781">
                        <c:v>44674</c:v>
                      </c:pt>
                      <c:pt idx="782">
                        <c:v>44675</c:v>
                      </c:pt>
                      <c:pt idx="783">
                        <c:v>44676</c:v>
                      </c:pt>
                      <c:pt idx="784">
                        <c:v>44677</c:v>
                      </c:pt>
                      <c:pt idx="785">
                        <c:v>44678</c:v>
                      </c:pt>
                      <c:pt idx="786">
                        <c:v>44679</c:v>
                      </c:pt>
                      <c:pt idx="787">
                        <c:v>44680</c:v>
                      </c:pt>
                      <c:pt idx="788">
                        <c:v>44681</c:v>
                      </c:pt>
                      <c:pt idx="789">
                        <c:v>44682</c:v>
                      </c:pt>
                      <c:pt idx="790">
                        <c:v>44683</c:v>
                      </c:pt>
                      <c:pt idx="791">
                        <c:v>44684</c:v>
                      </c:pt>
                      <c:pt idx="792">
                        <c:v>44685</c:v>
                      </c:pt>
                      <c:pt idx="793">
                        <c:v>44686</c:v>
                      </c:pt>
                      <c:pt idx="794">
                        <c:v>44687</c:v>
                      </c:pt>
                      <c:pt idx="795">
                        <c:v>44688</c:v>
                      </c:pt>
                      <c:pt idx="796">
                        <c:v>44689</c:v>
                      </c:pt>
                      <c:pt idx="797">
                        <c:v>44690</c:v>
                      </c:pt>
                      <c:pt idx="798">
                        <c:v>44691</c:v>
                      </c:pt>
                      <c:pt idx="799">
                        <c:v>44692</c:v>
                      </c:pt>
                      <c:pt idx="800">
                        <c:v>44693</c:v>
                      </c:pt>
                      <c:pt idx="801">
                        <c:v>44694</c:v>
                      </c:pt>
                      <c:pt idx="802">
                        <c:v>44695</c:v>
                      </c:pt>
                      <c:pt idx="803">
                        <c:v>44696</c:v>
                      </c:pt>
                      <c:pt idx="804">
                        <c:v>44697</c:v>
                      </c:pt>
                      <c:pt idx="805">
                        <c:v>44698</c:v>
                      </c:pt>
                      <c:pt idx="806">
                        <c:v>44699</c:v>
                      </c:pt>
                      <c:pt idx="807">
                        <c:v>44700</c:v>
                      </c:pt>
                      <c:pt idx="808">
                        <c:v>44701</c:v>
                      </c:pt>
                      <c:pt idx="809">
                        <c:v>44702</c:v>
                      </c:pt>
                      <c:pt idx="810">
                        <c:v>44703</c:v>
                      </c:pt>
                      <c:pt idx="811">
                        <c:v>44704</c:v>
                      </c:pt>
                      <c:pt idx="812">
                        <c:v>44705</c:v>
                      </c:pt>
                      <c:pt idx="813">
                        <c:v>44706</c:v>
                      </c:pt>
                      <c:pt idx="814">
                        <c:v>44707</c:v>
                      </c:pt>
                      <c:pt idx="815">
                        <c:v>44708</c:v>
                      </c:pt>
                      <c:pt idx="816">
                        <c:v>44709</c:v>
                      </c:pt>
                      <c:pt idx="817">
                        <c:v>44710</c:v>
                      </c:pt>
                      <c:pt idx="818">
                        <c:v>44711</c:v>
                      </c:pt>
                      <c:pt idx="819">
                        <c:v>44712</c:v>
                      </c:pt>
                      <c:pt idx="820">
                        <c:v>44713</c:v>
                      </c:pt>
                      <c:pt idx="821">
                        <c:v>44714</c:v>
                      </c:pt>
                      <c:pt idx="822">
                        <c:v>44715</c:v>
                      </c:pt>
                      <c:pt idx="823">
                        <c:v>44716</c:v>
                      </c:pt>
                      <c:pt idx="824">
                        <c:v>44717</c:v>
                      </c:pt>
                      <c:pt idx="825">
                        <c:v>44718</c:v>
                      </c:pt>
                      <c:pt idx="826">
                        <c:v>44719</c:v>
                      </c:pt>
                      <c:pt idx="827">
                        <c:v>44720</c:v>
                      </c:pt>
                      <c:pt idx="828">
                        <c:v>44721</c:v>
                      </c:pt>
                      <c:pt idx="829">
                        <c:v>44722</c:v>
                      </c:pt>
                      <c:pt idx="830">
                        <c:v>44723</c:v>
                      </c:pt>
                      <c:pt idx="831">
                        <c:v>44724</c:v>
                      </c:pt>
                      <c:pt idx="832">
                        <c:v>44725</c:v>
                      </c:pt>
                      <c:pt idx="833">
                        <c:v>44726</c:v>
                      </c:pt>
                      <c:pt idx="834">
                        <c:v>44727</c:v>
                      </c:pt>
                      <c:pt idx="835">
                        <c:v>44728</c:v>
                      </c:pt>
                      <c:pt idx="836">
                        <c:v>44729</c:v>
                      </c:pt>
                      <c:pt idx="837">
                        <c:v>44730</c:v>
                      </c:pt>
                      <c:pt idx="838">
                        <c:v>44731</c:v>
                      </c:pt>
                      <c:pt idx="839">
                        <c:v>44732</c:v>
                      </c:pt>
                      <c:pt idx="840">
                        <c:v>44733</c:v>
                      </c:pt>
                      <c:pt idx="841">
                        <c:v>44734</c:v>
                      </c:pt>
                      <c:pt idx="842">
                        <c:v>44735</c:v>
                      </c:pt>
                      <c:pt idx="843">
                        <c:v>44736</c:v>
                      </c:pt>
                      <c:pt idx="844">
                        <c:v>44737</c:v>
                      </c:pt>
                      <c:pt idx="845">
                        <c:v>44738</c:v>
                      </c:pt>
                      <c:pt idx="846">
                        <c:v>44739</c:v>
                      </c:pt>
                      <c:pt idx="847">
                        <c:v>44740</c:v>
                      </c:pt>
                      <c:pt idx="848">
                        <c:v>44741</c:v>
                      </c:pt>
                      <c:pt idx="849">
                        <c:v>44742</c:v>
                      </c:pt>
                      <c:pt idx="850">
                        <c:v>44743</c:v>
                      </c:pt>
                      <c:pt idx="851">
                        <c:v>44744</c:v>
                      </c:pt>
                      <c:pt idx="852">
                        <c:v>44745</c:v>
                      </c:pt>
                      <c:pt idx="853">
                        <c:v>44746</c:v>
                      </c:pt>
                      <c:pt idx="854">
                        <c:v>44747</c:v>
                      </c:pt>
                      <c:pt idx="855">
                        <c:v>44748</c:v>
                      </c:pt>
                      <c:pt idx="856">
                        <c:v>44749</c:v>
                      </c:pt>
                      <c:pt idx="857">
                        <c:v>44750</c:v>
                      </c:pt>
                      <c:pt idx="858">
                        <c:v>44751</c:v>
                      </c:pt>
                      <c:pt idx="859">
                        <c:v>44752</c:v>
                      </c:pt>
                      <c:pt idx="860">
                        <c:v>44753</c:v>
                      </c:pt>
                      <c:pt idx="861">
                        <c:v>44754</c:v>
                      </c:pt>
                      <c:pt idx="862">
                        <c:v>44755</c:v>
                      </c:pt>
                      <c:pt idx="863">
                        <c:v>44756</c:v>
                      </c:pt>
                      <c:pt idx="864">
                        <c:v>44757</c:v>
                      </c:pt>
                      <c:pt idx="865">
                        <c:v>44758</c:v>
                      </c:pt>
                      <c:pt idx="866">
                        <c:v>44759</c:v>
                      </c:pt>
                      <c:pt idx="867">
                        <c:v>44760</c:v>
                      </c:pt>
                      <c:pt idx="868">
                        <c:v>44761</c:v>
                      </c:pt>
                      <c:pt idx="869">
                        <c:v>44762</c:v>
                      </c:pt>
                      <c:pt idx="870">
                        <c:v>44763</c:v>
                      </c:pt>
                      <c:pt idx="871">
                        <c:v>44764</c:v>
                      </c:pt>
                      <c:pt idx="872">
                        <c:v>44765</c:v>
                      </c:pt>
                      <c:pt idx="873">
                        <c:v>44766</c:v>
                      </c:pt>
                      <c:pt idx="874">
                        <c:v>44767</c:v>
                      </c:pt>
                      <c:pt idx="875">
                        <c:v>44768</c:v>
                      </c:pt>
                      <c:pt idx="876">
                        <c:v>44769</c:v>
                      </c:pt>
                      <c:pt idx="877">
                        <c:v>44770</c:v>
                      </c:pt>
                      <c:pt idx="878">
                        <c:v>44771</c:v>
                      </c:pt>
                      <c:pt idx="879">
                        <c:v>44772</c:v>
                      </c:pt>
                      <c:pt idx="880">
                        <c:v>44773</c:v>
                      </c:pt>
                      <c:pt idx="881">
                        <c:v>44774</c:v>
                      </c:pt>
                      <c:pt idx="882">
                        <c:v>44775</c:v>
                      </c:pt>
                      <c:pt idx="88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DailyData!$M$2:$M$885</c15:sqref>
                        </c15:formulaRef>
                      </c:ext>
                    </c:extLst>
                    <c:numCache>
                      <c:formatCode>General</c:formatCode>
                      <c:ptCount val="884"/>
                      <c:pt idx="0">
                        <c:v>98</c:v>
                      </c:pt>
                      <c:pt idx="1">
                        <c:v>32</c:v>
                      </c:pt>
                      <c:pt idx="2">
                        <c:v>44</c:v>
                      </c:pt>
                      <c:pt idx="3">
                        <c:v>52</c:v>
                      </c:pt>
                      <c:pt idx="4">
                        <c:v>58</c:v>
                      </c:pt>
                      <c:pt idx="5">
                        <c:v>110</c:v>
                      </c:pt>
                      <c:pt idx="6">
                        <c:v>80</c:v>
                      </c:pt>
                      <c:pt idx="7">
                        <c:v>44</c:v>
                      </c:pt>
                      <c:pt idx="8">
                        <c:v>105</c:v>
                      </c:pt>
                      <c:pt idx="9">
                        <c:v>69</c:v>
                      </c:pt>
                      <c:pt idx="10">
                        <c:v>96</c:v>
                      </c:pt>
                      <c:pt idx="11">
                        <c:v>132</c:v>
                      </c:pt>
                      <c:pt idx="12">
                        <c:v>198</c:v>
                      </c:pt>
                      <c:pt idx="13">
                        <c:v>94</c:v>
                      </c:pt>
                      <c:pt idx="14">
                        <c:v>143</c:v>
                      </c:pt>
                      <c:pt idx="15">
                        <c:v>210</c:v>
                      </c:pt>
                      <c:pt idx="16">
                        <c:v>196</c:v>
                      </c:pt>
                      <c:pt idx="17">
                        <c:v>183</c:v>
                      </c:pt>
                      <c:pt idx="18">
                        <c:v>195</c:v>
                      </c:pt>
                      <c:pt idx="19">
                        <c:v>303</c:v>
                      </c:pt>
                      <c:pt idx="20">
                        <c:v>222</c:v>
                      </c:pt>
                      <c:pt idx="21">
                        <c:v>245</c:v>
                      </c:pt>
                      <c:pt idx="22">
                        <c:v>223</c:v>
                      </c:pt>
                      <c:pt idx="23">
                        <c:v>284</c:v>
                      </c:pt>
                      <c:pt idx="24">
                        <c:v>282</c:v>
                      </c:pt>
                      <c:pt idx="25">
                        <c:v>293</c:v>
                      </c:pt>
                      <c:pt idx="26">
                        <c:v>334</c:v>
                      </c:pt>
                      <c:pt idx="27">
                        <c:v>207</c:v>
                      </c:pt>
                      <c:pt idx="28">
                        <c:v>156</c:v>
                      </c:pt>
                      <c:pt idx="29">
                        <c:v>243</c:v>
                      </c:pt>
                      <c:pt idx="30">
                        <c:v>202</c:v>
                      </c:pt>
                      <c:pt idx="31">
                        <c:v>202</c:v>
                      </c:pt>
                      <c:pt idx="32">
                        <c:v>291</c:v>
                      </c:pt>
                      <c:pt idx="33">
                        <c:v>382</c:v>
                      </c:pt>
                      <c:pt idx="34">
                        <c:v>211</c:v>
                      </c:pt>
                      <c:pt idx="35">
                        <c:v>243</c:v>
                      </c:pt>
                      <c:pt idx="36">
                        <c:v>289</c:v>
                      </c:pt>
                      <c:pt idx="37">
                        <c:v>256</c:v>
                      </c:pt>
                      <c:pt idx="38">
                        <c:v>266</c:v>
                      </c:pt>
                      <c:pt idx="39">
                        <c:v>358</c:v>
                      </c:pt>
                      <c:pt idx="40">
                        <c:v>96</c:v>
                      </c:pt>
                      <c:pt idx="41">
                        <c:v>283</c:v>
                      </c:pt>
                      <c:pt idx="42">
                        <c:v>214</c:v>
                      </c:pt>
                      <c:pt idx="43">
                        <c:v>229</c:v>
                      </c:pt>
                      <c:pt idx="44">
                        <c:v>245</c:v>
                      </c:pt>
                      <c:pt idx="45">
                        <c:v>247</c:v>
                      </c:pt>
                      <c:pt idx="46">
                        <c:v>204</c:v>
                      </c:pt>
                      <c:pt idx="47">
                        <c:v>289</c:v>
                      </c:pt>
                      <c:pt idx="48">
                        <c:v>228</c:v>
                      </c:pt>
                      <c:pt idx="49">
                        <c:v>260</c:v>
                      </c:pt>
                      <c:pt idx="50">
                        <c:v>179</c:v>
                      </c:pt>
                      <c:pt idx="51">
                        <c:v>173</c:v>
                      </c:pt>
                      <c:pt idx="52">
                        <c:v>284</c:v>
                      </c:pt>
                      <c:pt idx="53">
                        <c:v>283</c:v>
                      </c:pt>
                      <c:pt idx="54">
                        <c:v>413</c:v>
                      </c:pt>
                      <c:pt idx="55">
                        <c:v>242</c:v>
                      </c:pt>
                      <c:pt idx="56">
                        <c:v>224</c:v>
                      </c:pt>
                      <c:pt idx="57">
                        <c:v>114</c:v>
                      </c:pt>
                      <c:pt idx="58">
                        <c:v>255</c:v>
                      </c:pt>
                      <c:pt idx="59">
                        <c:v>236</c:v>
                      </c:pt>
                      <c:pt idx="60">
                        <c:v>423</c:v>
                      </c:pt>
                      <c:pt idx="61">
                        <c:v>428</c:v>
                      </c:pt>
                      <c:pt idx="62">
                        <c:v>251</c:v>
                      </c:pt>
                      <c:pt idx="63">
                        <c:v>225</c:v>
                      </c:pt>
                      <c:pt idx="64">
                        <c:v>276</c:v>
                      </c:pt>
                      <c:pt idx="65">
                        <c:v>280</c:v>
                      </c:pt>
                      <c:pt idx="66">
                        <c:v>100</c:v>
                      </c:pt>
                      <c:pt idx="67">
                        <c:v>190</c:v>
                      </c:pt>
                      <c:pt idx="68">
                        <c:v>355</c:v>
                      </c:pt>
                      <c:pt idx="69">
                        <c:v>270</c:v>
                      </c:pt>
                      <c:pt idx="70">
                        <c:v>302</c:v>
                      </c:pt>
                      <c:pt idx="71">
                        <c:v>274</c:v>
                      </c:pt>
                      <c:pt idx="72">
                        <c:v>89</c:v>
                      </c:pt>
                      <c:pt idx="73">
                        <c:v>139</c:v>
                      </c:pt>
                      <c:pt idx="74">
                        <c:v>208</c:v>
                      </c:pt>
                      <c:pt idx="75">
                        <c:v>319</c:v>
                      </c:pt>
                      <c:pt idx="76">
                        <c:v>231</c:v>
                      </c:pt>
                      <c:pt idx="77">
                        <c:v>242</c:v>
                      </c:pt>
                      <c:pt idx="78">
                        <c:v>193</c:v>
                      </c:pt>
                      <c:pt idx="79">
                        <c:v>240</c:v>
                      </c:pt>
                      <c:pt idx="80">
                        <c:v>185</c:v>
                      </c:pt>
                      <c:pt idx="81">
                        <c:v>258</c:v>
                      </c:pt>
                      <c:pt idx="82">
                        <c:v>302</c:v>
                      </c:pt>
                      <c:pt idx="83">
                        <c:v>162</c:v>
                      </c:pt>
                      <c:pt idx="84">
                        <c:v>149</c:v>
                      </c:pt>
                      <c:pt idx="85">
                        <c:v>207</c:v>
                      </c:pt>
                      <c:pt idx="86">
                        <c:v>208</c:v>
                      </c:pt>
                      <c:pt idx="87">
                        <c:v>133</c:v>
                      </c:pt>
                      <c:pt idx="88">
                        <c:v>239</c:v>
                      </c:pt>
                      <c:pt idx="89">
                        <c:v>232</c:v>
                      </c:pt>
                      <c:pt idx="90">
                        <c:v>177</c:v>
                      </c:pt>
                      <c:pt idx="91">
                        <c:v>199</c:v>
                      </c:pt>
                      <c:pt idx="92">
                        <c:v>126</c:v>
                      </c:pt>
                      <c:pt idx="93">
                        <c:v>185</c:v>
                      </c:pt>
                      <c:pt idx="94">
                        <c:v>168</c:v>
                      </c:pt>
                      <c:pt idx="95">
                        <c:v>111</c:v>
                      </c:pt>
                      <c:pt idx="96">
                        <c:v>8</c:v>
                      </c:pt>
                      <c:pt idx="97">
                        <c:v>62</c:v>
                      </c:pt>
                      <c:pt idx="98">
                        <c:v>180</c:v>
                      </c:pt>
                      <c:pt idx="99">
                        <c:v>144</c:v>
                      </c:pt>
                      <c:pt idx="100">
                        <c:v>211</c:v>
                      </c:pt>
                      <c:pt idx="101">
                        <c:v>171</c:v>
                      </c:pt>
                      <c:pt idx="102">
                        <c:v>232</c:v>
                      </c:pt>
                      <c:pt idx="103">
                        <c:v>200</c:v>
                      </c:pt>
                      <c:pt idx="104">
                        <c:v>191</c:v>
                      </c:pt>
                      <c:pt idx="105">
                        <c:v>207</c:v>
                      </c:pt>
                      <c:pt idx="106">
                        <c:v>174</c:v>
                      </c:pt>
                      <c:pt idx="107">
                        <c:v>186</c:v>
                      </c:pt>
                      <c:pt idx="108">
                        <c:v>140</c:v>
                      </c:pt>
                      <c:pt idx="109">
                        <c:v>233</c:v>
                      </c:pt>
                      <c:pt idx="110">
                        <c:v>147</c:v>
                      </c:pt>
                      <c:pt idx="111">
                        <c:v>92</c:v>
                      </c:pt>
                      <c:pt idx="112">
                        <c:v>119</c:v>
                      </c:pt>
                      <c:pt idx="113">
                        <c:v>37</c:v>
                      </c:pt>
                      <c:pt idx="114">
                        <c:v>98</c:v>
                      </c:pt>
                      <c:pt idx="115">
                        <c:v>108</c:v>
                      </c:pt>
                      <c:pt idx="116">
                        <c:v>214</c:v>
                      </c:pt>
                      <c:pt idx="117">
                        <c:v>192</c:v>
                      </c:pt>
                      <c:pt idx="118">
                        <c:v>157</c:v>
                      </c:pt>
                      <c:pt idx="119">
                        <c:v>153</c:v>
                      </c:pt>
                      <c:pt idx="120">
                        <c:v>144</c:v>
                      </c:pt>
                      <c:pt idx="121">
                        <c:v>100</c:v>
                      </c:pt>
                      <c:pt idx="122">
                        <c:v>175</c:v>
                      </c:pt>
                      <c:pt idx="123">
                        <c:v>173</c:v>
                      </c:pt>
                      <c:pt idx="124">
                        <c:v>231</c:v>
                      </c:pt>
                      <c:pt idx="125">
                        <c:v>53</c:v>
                      </c:pt>
                      <c:pt idx="126">
                        <c:v>105</c:v>
                      </c:pt>
                      <c:pt idx="127">
                        <c:v>158</c:v>
                      </c:pt>
                      <c:pt idx="128">
                        <c:v>148</c:v>
                      </c:pt>
                      <c:pt idx="129">
                        <c:v>103</c:v>
                      </c:pt>
                      <c:pt idx="130">
                        <c:v>138</c:v>
                      </c:pt>
                      <c:pt idx="131">
                        <c:v>133</c:v>
                      </c:pt>
                      <c:pt idx="132">
                        <c:v>95</c:v>
                      </c:pt>
                      <c:pt idx="133">
                        <c:v>156</c:v>
                      </c:pt>
                      <c:pt idx="134">
                        <c:v>114</c:v>
                      </c:pt>
                      <c:pt idx="135">
                        <c:v>132</c:v>
                      </c:pt>
                      <c:pt idx="136">
                        <c:v>185</c:v>
                      </c:pt>
                      <c:pt idx="137">
                        <c:v>197</c:v>
                      </c:pt>
                      <c:pt idx="138">
                        <c:v>231</c:v>
                      </c:pt>
                      <c:pt idx="139">
                        <c:v>165</c:v>
                      </c:pt>
                      <c:pt idx="140">
                        <c:v>187</c:v>
                      </c:pt>
                      <c:pt idx="141">
                        <c:v>166</c:v>
                      </c:pt>
                      <c:pt idx="142">
                        <c:v>106</c:v>
                      </c:pt>
                      <c:pt idx="143">
                        <c:v>97</c:v>
                      </c:pt>
                      <c:pt idx="144">
                        <c:v>147</c:v>
                      </c:pt>
                      <c:pt idx="145">
                        <c:v>78</c:v>
                      </c:pt>
                      <c:pt idx="146">
                        <c:v>138</c:v>
                      </c:pt>
                      <c:pt idx="147">
                        <c:v>87</c:v>
                      </c:pt>
                      <c:pt idx="148">
                        <c:v>179</c:v>
                      </c:pt>
                      <c:pt idx="149">
                        <c:v>182</c:v>
                      </c:pt>
                      <c:pt idx="150">
                        <c:v>161</c:v>
                      </c:pt>
                      <c:pt idx="151">
                        <c:v>180</c:v>
                      </c:pt>
                      <c:pt idx="152">
                        <c:v>190</c:v>
                      </c:pt>
                      <c:pt idx="153">
                        <c:v>147</c:v>
                      </c:pt>
                      <c:pt idx="154">
                        <c:v>141</c:v>
                      </c:pt>
                      <c:pt idx="155">
                        <c:v>150</c:v>
                      </c:pt>
                      <c:pt idx="156">
                        <c:v>138</c:v>
                      </c:pt>
                      <c:pt idx="157">
                        <c:v>130</c:v>
                      </c:pt>
                      <c:pt idx="158">
                        <c:v>175</c:v>
                      </c:pt>
                      <c:pt idx="159">
                        <c:v>179</c:v>
                      </c:pt>
                      <c:pt idx="160">
                        <c:v>142</c:v>
                      </c:pt>
                      <c:pt idx="161">
                        <c:v>130</c:v>
                      </c:pt>
                      <c:pt idx="162">
                        <c:v>148</c:v>
                      </c:pt>
                      <c:pt idx="163">
                        <c:v>128</c:v>
                      </c:pt>
                      <c:pt idx="164">
                        <c:v>79</c:v>
                      </c:pt>
                      <c:pt idx="165">
                        <c:v>159</c:v>
                      </c:pt>
                      <c:pt idx="166">
                        <c:v>196</c:v>
                      </c:pt>
                      <c:pt idx="167">
                        <c:v>123</c:v>
                      </c:pt>
                      <c:pt idx="168">
                        <c:v>146</c:v>
                      </c:pt>
                      <c:pt idx="169">
                        <c:v>136</c:v>
                      </c:pt>
                      <c:pt idx="170">
                        <c:v>167</c:v>
                      </c:pt>
                      <c:pt idx="171">
                        <c:v>122</c:v>
                      </c:pt>
                      <c:pt idx="172">
                        <c:v>165</c:v>
                      </c:pt>
                      <c:pt idx="173">
                        <c:v>177</c:v>
                      </c:pt>
                      <c:pt idx="174">
                        <c:v>163</c:v>
                      </c:pt>
                      <c:pt idx="175">
                        <c:v>109</c:v>
                      </c:pt>
                      <c:pt idx="176">
                        <c:v>56</c:v>
                      </c:pt>
                      <c:pt idx="177">
                        <c:v>37</c:v>
                      </c:pt>
                      <c:pt idx="178">
                        <c:v>107</c:v>
                      </c:pt>
                      <c:pt idx="179">
                        <c:v>166</c:v>
                      </c:pt>
                      <c:pt idx="180">
                        <c:v>195</c:v>
                      </c:pt>
                      <c:pt idx="181">
                        <c:v>118</c:v>
                      </c:pt>
                      <c:pt idx="182">
                        <c:v>172</c:v>
                      </c:pt>
                      <c:pt idx="183">
                        <c:v>120</c:v>
                      </c:pt>
                      <c:pt idx="184">
                        <c:v>121</c:v>
                      </c:pt>
                      <c:pt idx="185">
                        <c:v>130</c:v>
                      </c:pt>
                      <c:pt idx="186">
                        <c:v>173</c:v>
                      </c:pt>
                      <c:pt idx="187">
                        <c:v>192</c:v>
                      </c:pt>
                      <c:pt idx="188">
                        <c:v>210</c:v>
                      </c:pt>
                      <c:pt idx="189">
                        <c:v>133</c:v>
                      </c:pt>
                      <c:pt idx="190">
                        <c:v>161</c:v>
                      </c:pt>
                      <c:pt idx="191">
                        <c:v>126</c:v>
                      </c:pt>
                      <c:pt idx="192">
                        <c:v>127</c:v>
                      </c:pt>
                      <c:pt idx="193">
                        <c:v>98</c:v>
                      </c:pt>
                      <c:pt idx="194">
                        <c:v>201</c:v>
                      </c:pt>
                      <c:pt idx="195">
                        <c:v>127</c:v>
                      </c:pt>
                      <c:pt idx="196">
                        <c:v>135</c:v>
                      </c:pt>
                      <c:pt idx="197">
                        <c:v>161</c:v>
                      </c:pt>
                      <c:pt idx="198">
                        <c:v>139</c:v>
                      </c:pt>
                      <c:pt idx="199">
                        <c:v>85</c:v>
                      </c:pt>
                      <c:pt idx="200">
                        <c:v>17</c:v>
                      </c:pt>
                      <c:pt idx="201">
                        <c:v>53</c:v>
                      </c:pt>
                      <c:pt idx="202">
                        <c:v>22</c:v>
                      </c:pt>
                      <c:pt idx="203">
                        <c:v>87</c:v>
                      </c:pt>
                      <c:pt idx="204">
                        <c:v>112</c:v>
                      </c:pt>
                      <c:pt idx="205">
                        <c:v>155</c:v>
                      </c:pt>
                      <c:pt idx="206">
                        <c:v>137</c:v>
                      </c:pt>
                      <c:pt idx="207">
                        <c:v>159</c:v>
                      </c:pt>
                      <c:pt idx="208">
                        <c:v>233</c:v>
                      </c:pt>
                      <c:pt idx="209">
                        <c:v>93</c:v>
                      </c:pt>
                      <c:pt idx="210">
                        <c:v>118</c:v>
                      </c:pt>
                      <c:pt idx="211">
                        <c:v>163</c:v>
                      </c:pt>
                      <c:pt idx="212">
                        <c:v>141</c:v>
                      </c:pt>
                      <c:pt idx="213">
                        <c:v>120</c:v>
                      </c:pt>
                      <c:pt idx="214">
                        <c:v>220</c:v>
                      </c:pt>
                      <c:pt idx="215">
                        <c:v>203</c:v>
                      </c:pt>
                      <c:pt idx="216">
                        <c:v>145</c:v>
                      </c:pt>
                      <c:pt idx="217">
                        <c:v>122</c:v>
                      </c:pt>
                      <c:pt idx="218">
                        <c:v>166</c:v>
                      </c:pt>
                      <c:pt idx="219">
                        <c:v>118</c:v>
                      </c:pt>
                      <c:pt idx="220">
                        <c:v>65</c:v>
                      </c:pt>
                      <c:pt idx="221">
                        <c:v>205</c:v>
                      </c:pt>
                      <c:pt idx="222">
                        <c:v>168</c:v>
                      </c:pt>
                      <c:pt idx="223">
                        <c:v>119</c:v>
                      </c:pt>
                      <c:pt idx="224">
                        <c:v>117</c:v>
                      </c:pt>
                      <c:pt idx="225">
                        <c:v>132</c:v>
                      </c:pt>
                      <c:pt idx="226">
                        <c:v>129</c:v>
                      </c:pt>
                      <c:pt idx="227">
                        <c:v>104</c:v>
                      </c:pt>
                      <c:pt idx="228">
                        <c:v>185</c:v>
                      </c:pt>
                      <c:pt idx="229">
                        <c:v>197</c:v>
                      </c:pt>
                      <c:pt idx="230">
                        <c:v>116</c:v>
                      </c:pt>
                      <c:pt idx="231">
                        <c:v>135</c:v>
                      </c:pt>
                      <c:pt idx="232">
                        <c:v>140</c:v>
                      </c:pt>
                      <c:pt idx="233">
                        <c:v>113</c:v>
                      </c:pt>
                      <c:pt idx="234">
                        <c:v>56</c:v>
                      </c:pt>
                      <c:pt idx="235">
                        <c:v>186</c:v>
                      </c:pt>
                      <c:pt idx="236">
                        <c:v>173</c:v>
                      </c:pt>
                      <c:pt idx="237">
                        <c:v>130</c:v>
                      </c:pt>
                      <c:pt idx="238">
                        <c:v>102</c:v>
                      </c:pt>
                      <c:pt idx="239">
                        <c:v>30</c:v>
                      </c:pt>
                      <c:pt idx="240">
                        <c:v>83</c:v>
                      </c:pt>
                      <c:pt idx="241">
                        <c:v>46</c:v>
                      </c:pt>
                      <c:pt idx="242">
                        <c:v>115</c:v>
                      </c:pt>
                      <c:pt idx="243">
                        <c:v>128</c:v>
                      </c:pt>
                      <c:pt idx="244">
                        <c:v>63</c:v>
                      </c:pt>
                      <c:pt idx="245">
                        <c:v>91</c:v>
                      </c:pt>
                      <c:pt idx="246">
                        <c:v>103</c:v>
                      </c:pt>
                      <c:pt idx="247">
                        <c:v>88</c:v>
                      </c:pt>
                      <c:pt idx="248">
                        <c:v>109</c:v>
                      </c:pt>
                      <c:pt idx="249">
                        <c:v>100</c:v>
                      </c:pt>
                      <c:pt idx="250">
                        <c:v>135</c:v>
                      </c:pt>
                      <c:pt idx="251">
                        <c:v>100</c:v>
                      </c:pt>
                      <c:pt idx="252">
                        <c:v>100</c:v>
                      </c:pt>
                      <c:pt idx="253">
                        <c:v>82</c:v>
                      </c:pt>
                      <c:pt idx="254">
                        <c:v>112</c:v>
                      </c:pt>
                      <c:pt idx="255">
                        <c:v>114</c:v>
                      </c:pt>
                      <c:pt idx="256">
                        <c:v>196</c:v>
                      </c:pt>
                      <c:pt idx="257">
                        <c:v>133</c:v>
                      </c:pt>
                      <c:pt idx="258">
                        <c:v>74</c:v>
                      </c:pt>
                      <c:pt idx="259">
                        <c:v>88</c:v>
                      </c:pt>
                      <c:pt idx="260">
                        <c:v>93</c:v>
                      </c:pt>
                      <c:pt idx="261">
                        <c:v>99</c:v>
                      </c:pt>
                      <c:pt idx="262">
                        <c:v>94</c:v>
                      </c:pt>
                      <c:pt idx="263">
                        <c:v>159</c:v>
                      </c:pt>
                      <c:pt idx="264">
                        <c:v>152</c:v>
                      </c:pt>
                      <c:pt idx="265">
                        <c:v>64</c:v>
                      </c:pt>
                      <c:pt idx="266">
                        <c:v>106</c:v>
                      </c:pt>
                      <c:pt idx="267">
                        <c:v>58</c:v>
                      </c:pt>
                      <c:pt idx="268">
                        <c:v>67</c:v>
                      </c:pt>
                      <c:pt idx="269">
                        <c:v>110</c:v>
                      </c:pt>
                      <c:pt idx="270">
                        <c:v>72</c:v>
                      </c:pt>
                      <c:pt idx="271">
                        <c:v>5</c:v>
                      </c:pt>
                      <c:pt idx="272">
                        <c:v>37</c:v>
                      </c:pt>
                      <c:pt idx="273">
                        <c:v>45</c:v>
                      </c:pt>
                      <c:pt idx="274">
                        <c:v>47</c:v>
                      </c:pt>
                      <c:pt idx="275">
                        <c:v>54</c:v>
                      </c:pt>
                      <c:pt idx="276">
                        <c:v>53</c:v>
                      </c:pt>
                      <c:pt idx="277">
                        <c:v>74</c:v>
                      </c:pt>
                      <c:pt idx="278">
                        <c:v>73</c:v>
                      </c:pt>
                      <c:pt idx="279">
                        <c:v>69</c:v>
                      </c:pt>
                      <c:pt idx="280">
                        <c:v>75</c:v>
                      </c:pt>
                      <c:pt idx="281">
                        <c:v>93</c:v>
                      </c:pt>
                      <c:pt idx="282">
                        <c:v>98</c:v>
                      </c:pt>
                      <c:pt idx="283">
                        <c:v>98</c:v>
                      </c:pt>
                      <c:pt idx="284">
                        <c:v>70</c:v>
                      </c:pt>
                      <c:pt idx="285">
                        <c:v>135</c:v>
                      </c:pt>
                      <c:pt idx="286">
                        <c:v>27</c:v>
                      </c:pt>
                      <c:pt idx="287">
                        <c:v>40</c:v>
                      </c:pt>
                      <c:pt idx="288">
                        <c:v>31</c:v>
                      </c:pt>
                      <c:pt idx="289">
                        <c:v>37</c:v>
                      </c:pt>
                      <c:pt idx="290">
                        <c:v>52</c:v>
                      </c:pt>
                      <c:pt idx="291">
                        <c:v>114</c:v>
                      </c:pt>
                      <c:pt idx="292">
                        <c:v>73</c:v>
                      </c:pt>
                      <c:pt idx="293">
                        <c:v>79</c:v>
                      </c:pt>
                      <c:pt idx="294">
                        <c:v>92</c:v>
                      </c:pt>
                      <c:pt idx="295">
                        <c:v>52</c:v>
                      </c:pt>
                      <c:pt idx="296">
                        <c:v>12</c:v>
                      </c:pt>
                      <c:pt idx="297">
                        <c:v>20</c:v>
                      </c:pt>
                      <c:pt idx="298">
                        <c:v>75</c:v>
                      </c:pt>
                      <c:pt idx="299">
                        <c:v>145</c:v>
                      </c:pt>
                      <c:pt idx="300">
                        <c:v>109</c:v>
                      </c:pt>
                      <c:pt idx="301">
                        <c:v>99</c:v>
                      </c:pt>
                      <c:pt idx="302">
                        <c:v>108</c:v>
                      </c:pt>
                      <c:pt idx="303">
                        <c:v>52</c:v>
                      </c:pt>
                      <c:pt idx="304">
                        <c:v>184</c:v>
                      </c:pt>
                      <c:pt idx="305">
                        <c:v>87</c:v>
                      </c:pt>
                      <c:pt idx="306">
                        <c:v>119</c:v>
                      </c:pt>
                      <c:pt idx="307">
                        <c:v>87</c:v>
                      </c:pt>
                      <c:pt idx="308">
                        <c:v>92</c:v>
                      </c:pt>
                      <c:pt idx="309">
                        <c:v>67</c:v>
                      </c:pt>
                      <c:pt idx="310">
                        <c:v>39</c:v>
                      </c:pt>
                      <c:pt idx="311">
                        <c:v>20</c:v>
                      </c:pt>
                      <c:pt idx="312">
                        <c:v>64</c:v>
                      </c:pt>
                      <c:pt idx="313">
                        <c:v>38</c:v>
                      </c:pt>
                      <c:pt idx="314">
                        <c:v>10</c:v>
                      </c:pt>
                      <c:pt idx="315">
                        <c:v>26</c:v>
                      </c:pt>
                      <c:pt idx="316">
                        <c:v>74</c:v>
                      </c:pt>
                      <c:pt idx="317">
                        <c:v>93</c:v>
                      </c:pt>
                      <c:pt idx="318">
                        <c:v>65</c:v>
                      </c:pt>
                      <c:pt idx="319">
                        <c:v>116</c:v>
                      </c:pt>
                      <c:pt idx="320">
                        <c:v>121</c:v>
                      </c:pt>
                      <c:pt idx="321">
                        <c:v>141</c:v>
                      </c:pt>
                      <c:pt idx="322">
                        <c:v>107</c:v>
                      </c:pt>
                      <c:pt idx="323">
                        <c:v>84</c:v>
                      </c:pt>
                      <c:pt idx="324">
                        <c:v>88</c:v>
                      </c:pt>
                      <c:pt idx="325">
                        <c:v>27</c:v>
                      </c:pt>
                      <c:pt idx="326">
                        <c:v>85</c:v>
                      </c:pt>
                      <c:pt idx="327">
                        <c:v>156</c:v>
                      </c:pt>
                      <c:pt idx="328">
                        <c:v>90</c:v>
                      </c:pt>
                      <c:pt idx="329">
                        <c:v>75</c:v>
                      </c:pt>
                      <c:pt idx="330">
                        <c:v>77</c:v>
                      </c:pt>
                      <c:pt idx="331">
                        <c:v>56</c:v>
                      </c:pt>
                      <c:pt idx="332">
                        <c:v>57</c:v>
                      </c:pt>
                      <c:pt idx="333">
                        <c:v>107</c:v>
                      </c:pt>
                      <c:pt idx="334">
                        <c:v>179</c:v>
                      </c:pt>
                      <c:pt idx="335">
                        <c:v>40</c:v>
                      </c:pt>
                      <c:pt idx="336">
                        <c:v>45</c:v>
                      </c:pt>
                      <c:pt idx="337">
                        <c:v>69</c:v>
                      </c:pt>
                      <c:pt idx="338">
                        <c:v>92</c:v>
                      </c:pt>
                      <c:pt idx="339">
                        <c:v>18</c:v>
                      </c:pt>
                      <c:pt idx="340">
                        <c:v>36</c:v>
                      </c:pt>
                      <c:pt idx="341">
                        <c:v>122</c:v>
                      </c:pt>
                      <c:pt idx="342">
                        <c:v>51</c:v>
                      </c:pt>
                      <c:pt idx="343">
                        <c:v>108</c:v>
                      </c:pt>
                      <c:pt idx="344">
                        <c:v>69</c:v>
                      </c:pt>
                      <c:pt idx="345">
                        <c:v>27</c:v>
                      </c:pt>
                      <c:pt idx="346">
                        <c:v>14</c:v>
                      </c:pt>
                      <c:pt idx="347">
                        <c:v>36</c:v>
                      </c:pt>
                      <c:pt idx="348">
                        <c:v>31</c:v>
                      </c:pt>
                      <c:pt idx="349">
                        <c:v>5</c:v>
                      </c:pt>
                      <c:pt idx="350">
                        <c:v>10</c:v>
                      </c:pt>
                      <c:pt idx="351">
                        <c:v>19</c:v>
                      </c:pt>
                      <c:pt idx="352">
                        <c:v>13</c:v>
                      </c:pt>
                      <c:pt idx="353">
                        <c:v>37</c:v>
                      </c:pt>
                      <c:pt idx="354">
                        <c:v>101</c:v>
                      </c:pt>
                      <c:pt idx="355">
                        <c:v>123</c:v>
                      </c:pt>
                      <c:pt idx="356">
                        <c:v>100</c:v>
                      </c:pt>
                      <c:pt idx="357">
                        <c:v>109</c:v>
                      </c:pt>
                      <c:pt idx="358">
                        <c:v>95</c:v>
                      </c:pt>
                      <c:pt idx="359">
                        <c:v>122</c:v>
                      </c:pt>
                      <c:pt idx="360">
                        <c:v>119</c:v>
                      </c:pt>
                      <c:pt idx="361">
                        <c:v>173</c:v>
                      </c:pt>
                      <c:pt idx="362">
                        <c:v>225</c:v>
                      </c:pt>
                      <c:pt idx="363">
                        <c:v>46</c:v>
                      </c:pt>
                      <c:pt idx="364">
                        <c:v>8</c:v>
                      </c:pt>
                      <c:pt idx="365">
                        <c:v>79</c:v>
                      </c:pt>
                      <c:pt idx="366">
                        <c:v>115</c:v>
                      </c:pt>
                      <c:pt idx="367">
                        <c:v>81</c:v>
                      </c:pt>
                      <c:pt idx="368">
                        <c:v>173</c:v>
                      </c:pt>
                      <c:pt idx="369">
                        <c:v>177</c:v>
                      </c:pt>
                      <c:pt idx="370">
                        <c:v>132</c:v>
                      </c:pt>
                      <c:pt idx="371">
                        <c:v>108</c:v>
                      </c:pt>
                      <c:pt idx="372">
                        <c:v>106</c:v>
                      </c:pt>
                      <c:pt idx="373">
                        <c:v>127</c:v>
                      </c:pt>
                      <c:pt idx="374">
                        <c:v>106</c:v>
                      </c:pt>
                      <c:pt idx="375">
                        <c:v>206</c:v>
                      </c:pt>
                      <c:pt idx="376">
                        <c:v>147</c:v>
                      </c:pt>
                      <c:pt idx="377">
                        <c:v>71</c:v>
                      </c:pt>
                      <c:pt idx="378">
                        <c:v>94</c:v>
                      </c:pt>
                      <c:pt idx="379">
                        <c:v>41</c:v>
                      </c:pt>
                      <c:pt idx="380">
                        <c:v>78</c:v>
                      </c:pt>
                      <c:pt idx="381">
                        <c:v>37</c:v>
                      </c:pt>
                      <c:pt idx="382">
                        <c:v>128</c:v>
                      </c:pt>
                      <c:pt idx="383">
                        <c:v>206</c:v>
                      </c:pt>
                      <c:pt idx="384">
                        <c:v>76</c:v>
                      </c:pt>
                      <c:pt idx="385">
                        <c:v>15</c:v>
                      </c:pt>
                      <c:pt idx="386">
                        <c:v>46</c:v>
                      </c:pt>
                      <c:pt idx="387">
                        <c:v>73</c:v>
                      </c:pt>
                      <c:pt idx="388">
                        <c:v>79</c:v>
                      </c:pt>
                      <c:pt idx="389">
                        <c:v>138</c:v>
                      </c:pt>
                      <c:pt idx="390">
                        <c:v>105</c:v>
                      </c:pt>
                      <c:pt idx="391">
                        <c:v>109</c:v>
                      </c:pt>
                      <c:pt idx="392">
                        <c:v>105</c:v>
                      </c:pt>
                      <c:pt idx="393">
                        <c:v>84</c:v>
                      </c:pt>
                      <c:pt idx="394">
                        <c:v>73</c:v>
                      </c:pt>
                      <c:pt idx="395">
                        <c:v>62</c:v>
                      </c:pt>
                      <c:pt idx="396">
                        <c:v>106</c:v>
                      </c:pt>
                      <c:pt idx="397">
                        <c:v>156</c:v>
                      </c:pt>
                      <c:pt idx="398">
                        <c:v>122</c:v>
                      </c:pt>
                      <c:pt idx="399">
                        <c:v>121</c:v>
                      </c:pt>
                      <c:pt idx="400">
                        <c:v>103</c:v>
                      </c:pt>
                      <c:pt idx="401">
                        <c:v>102</c:v>
                      </c:pt>
                      <c:pt idx="402">
                        <c:v>96</c:v>
                      </c:pt>
                      <c:pt idx="403">
                        <c:v>88</c:v>
                      </c:pt>
                      <c:pt idx="404">
                        <c:v>214</c:v>
                      </c:pt>
                      <c:pt idx="405">
                        <c:v>123</c:v>
                      </c:pt>
                      <c:pt idx="406">
                        <c:v>35</c:v>
                      </c:pt>
                      <c:pt idx="407">
                        <c:v>25</c:v>
                      </c:pt>
                      <c:pt idx="408">
                        <c:v>52</c:v>
                      </c:pt>
                      <c:pt idx="409">
                        <c:v>20</c:v>
                      </c:pt>
                      <c:pt idx="410">
                        <c:v>13</c:v>
                      </c:pt>
                      <c:pt idx="411">
                        <c:v>200</c:v>
                      </c:pt>
                      <c:pt idx="412">
                        <c:v>131</c:v>
                      </c:pt>
                      <c:pt idx="413">
                        <c:v>110</c:v>
                      </c:pt>
                      <c:pt idx="414">
                        <c:v>119</c:v>
                      </c:pt>
                      <c:pt idx="415">
                        <c:v>104</c:v>
                      </c:pt>
                      <c:pt idx="416">
                        <c:v>73</c:v>
                      </c:pt>
                      <c:pt idx="417">
                        <c:v>111</c:v>
                      </c:pt>
                      <c:pt idx="418">
                        <c:v>232</c:v>
                      </c:pt>
                      <c:pt idx="419">
                        <c:v>99</c:v>
                      </c:pt>
                      <c:pt idx="420">
                        <c:v>104</c:v>
                      </c:pt>
                      <c:pt idx="421">
                        <c:v>151</c:v>
                      </c:pt>
                      <c:pt idx="422">
                        <c:v>110</c:v>
                      </c:pt>
                      <c:pt idx="423">
                        <c:v>81</c:v>
                      </c:pt>
                      <c:pt idx="424">
                        <c:v>139</c:v>
                      </c:pt>
                      <c:pt idx="425">
                        <c:v>105</c:v>
                      </c:pt>
                      <c:pt idx="426">
                        <c:v>72</c:v>
                      </c:pt>
                      <c:pt idx="427">
                        <c:v>71</c:v>
                      </c:pt>
                      <c:pt idx="428">
                        <c:v>60</c:v>
                      </c:pt>
                      <c:pt idx="429">
                        <c:v>134</c:v>
                      </c:pt>
                      <c:pt idx="430">
                        <c:v>103</c:v>
                      </c:pt>
                      <c:pt idx="431">
                        <c:v>152</c:v>
                      </c:pt>
                      <c:pt idx="432">
                        <c:v>163</c:v>
                      </c:pt>
                      <c:pt idx="433">
                        <c:v>72</c:v>
                      </c:pt>
                      <c:pt idx="434">
                        <c:v>88</c:v>
                      </c:pt>
                      <c:pt idx="435">
                        <c:v>63</c:v>
                      </c:pt>
                      <c:pt idx="436">
                        <c:v>113</c:v>
                      </c:pt>
                      <c:pt idx="437">
                        <c:v>142</c:v>
                      </c:pt>
                      <c:pt idx="438">
                        <c:v>188</c:v>
                      </c:pt>
                      <c:pt idx="439">
                        <c:v>178</c:v>
                      </c:pt>
                      <c:pt idx="440">
                        <c:v>28</c:v>
                      </c:pt>
                      <c:pt idx="441">
                        <c:v>82</c:v>
                      </c:pt>
                      <c:pt idx="442">
                        <c:v>77</c:v>
                      </c:pt>
                      <c:pt idx="443">
                        <c:v>36</c:v>
                      </c:pt>
                      <c:pt idx="444">
                        <c:v>61</c:v>
                      </c:pt>
                      <c:pt idx="445">
                        <c:v>148</c:v>
                      </c:pt>
                      <c:pt idx="446">
                        <c:v>164</c:v>
                      </c:pt>
                      <c:pt idx="447">
                        <c:v>103</c:v>
                      </c:pt>
                      <c:pt idx="448">
                        <c:v>121</c:v>
                      </c:pt>
                      <c:pt idx="449">
                        <c:v>110</c:v>
                      </c:pt>
                      <c:pt idx="450">
                        <c:v>106</c:v>
                      </c:pt>
                      <c:pt idx="451">
                        <c:v>90</c:v>
                      </c:pt>
                      <c:pt idx="452">
                        <c:v>138</c:v>
                      </c:pt>
                      <c:pt idx="453">
                        <c:v>166</c:v>
                      </c:pt>
                      <c:pt idx="454">
                        <c:v>145</c:v>
                      </c:pt>
                      <c:pt idx="455">
                        <c:v>95</c:v>
                      </c:pt>
                      <c:pt idx="456">
                        <c:v>64</c:v>
                      </c:pt>
                      <c:pt idx="457">
                        <c:v>86</c:v>
                      </c:pt>
                      <c:pt idx="458">
                        <c:v>55</c:v>
                      </c:pt>
                      <c:pt idx="459">
                        <c:v>36</c:v>
                      </c:pt>
                      <c:pt idx="460">
                        <c:v>79</c:v>
                      </c:pt>
                      <c:pt idx="461">
                        <c:v>121</c:v>
                      </c:pt>
                      <c:pt idx="462">
                        <c:v>122</c:v>
                      </c:pt>
                      <c:pt idx="463">
                        <c:v>108</c:v>
                      </c:pt>
                      <c:pt idx="464">
                        <c:v>108</c:v>
                      </c:pt>
                      <c:pt idx="465">
                        <c:v>86</c:v>
                      </c:pt>
                      <c:pt idx="466">
                        <c:v>119</c:v>
                      </c:pt>
                      <c:pt idx="467">
                        <c:v>128</c:v>
                      </c:pt>
                      <c:pt idx="468">
                        <c:v>119</c:v>
                      </c:pt>
                      <c:pt idx="469">
                        <c:v>118</c:v>
                      </c:pt>
                      <c:pt idx="470">
                        <c:v>101</c:v>
                      </c:pt>
                      <c:pt idx="471">
                        <c:v>84</c:v>
                      </c:pt>
                      <c:pt idx="472">
                        <c:v>23</c:v>
                      </c:pt>
                      <c:pt idx="473">
                        <c:v>106</c:v>
                      </c:pt>
                      <c:pt idx="474">
                        <c:v>107</c:v>
                      </c:pt>
                      <c:pt idx="475">
                        <c:v>39</c:v>
                      </c:pt>
                      <c:pt idx="476">
                        <c:v>71</c:v>
                      </c:pt>
                      <c:pt idx="477">
                        <c:v>107</c:v>
                      </c:pt>
                      <c:pt idx="478">
                        <c:v>70</c:v>
                      </c:pt>
                      <c:pt idx="479">
                        <c:v>65</c:v>
                      </c:pt>
                      <c:pt idx="480">
                        <c:v>111</c:v>
                      </c:pt>
                      <c:pt idx="481">
                        <c:v>84</c:v>
                      </c:pt>
                      <c:pt idx="482">
                        <c:v>100</c:v>
                      </c:pt>
                      <c:pt idx="483">
                        <c:v>81</c:v>
                      </c:pt>
                      <c:pt idx="484">
                        <c:v>91</c:v>
                      </c:pt>
                      <c:pt idx="485">
                        <c:v>84</c:v>
                      </c:pt>
                      <c:pt idx="486">
                        <c:v>56</c:v>
                      </c:pt>
                      <c:pt idx="487">
                        <c:v>36</c:v>
                      </c:pt>
                      <c:pt idx="488">
                        <c:v>83</c:v>
                      </c:pt>
                      <c:pt idx="489">
                        <c:v>116</c:v>
                      </c:pt>
                      <c:pt idx="490">
                        <c:v>74</c:v>
                      </c:pt>
                      <c:pt idx="491">
                        <c:v>66</c:v>
                      </c:pt>
                      <c:pt idx="492">
                        <c:v>111</c:v>
                      </c:pt>
                      <c:pt idx="493">
                        <c:v>58</c:v>
                      </c:pt>
                      <c:pt idx="494">
                        <c:v>76</c:v>
                      </c:pt>
                      <c:pt idx="495">
                        <c:v>95</c:v>
                      </c:pt>
                      <c:pt idx="496">
                        <c:v>88</c:v>
                      </c:pt>
                      <c:pt idx="497">
                        <c:v>114</c:v>
                      </c:pt>
                      <c:pt idx="498">
                        <c:v>94</c:v>
                      </c:pt>
                      <c:pt idx="499">
                        <c:v>71</c:v>
                      </c:pt>
                      <c:pt idx="500">
                        <c:v>51</c:v>
                      </c:pt>
                      <c:pt idx="501">
                        <c:v>98</c:v>
                      </c:pt>
                      <c:pt idx="502">
                        <c:v>117</c:v>
                      </c:pt>
                      <c:pt idx="503">
                        <c:v>77</c:v>
                      </c:pt>
                      <c:pt idx="504">
                        <c:v>80</c:v>
                      </c:pt>
                      <c:pt idx="505">
                        <c:v>85</c:v>
                      </c:pt>
                      <c:pt idx="506">
                        <c:v>84</c:v>
                      </c:pt>
                      <c:pt idx="507">
                        <c:v>73</c:v>
                      </c:pt>
                      <c:pt idx="508">
                        <c:v>97</c:v>
                      </c:pt>
                      <c:pt idx="509">
                        <c:v>133</c:v>
                      </c:pt>
                      <c:pt idx="510">
                        <c:v>90</c:v>
                      </c:pt>
                      <c:pt idx="511">
                        <c:v>91</c:v>
                      </c:pt>
                      <c:pt idx="512">
                        <c:v>96</c:v>
                      </c:pt>
                      <c:pt idx="513">
                        <c:v>69</c:v>
                      </c:pt>
                      <c:pt idx="514">
                        <c:v>77</c:v>
                      </c:pt>
                      <c:pt idx="515">
                        <c:v>103</c:v>
                      </c:pt>
                      <c:pt idx="516">
                        <c:v>88</c:v>
                      </c:pt>
                      <c:pt idx="517">
                        <c:v>51</c:v>
                      </c:pt>
                      <c:pt idx="518">
                        <c:v>44</c:v>
                      </c:pt>
                      <c:pt idx="519">
                        <c:v>104</c:v>
                      </c:pt>
                      <c:pt idx="520">
                        <c:v>102</c:v>
                      </c:pt>
                      <c:pt idx="521">
                        <c:v>93</c:v>
                      </c:pt>
                      <c:pt idx="522">
                        <c:v>123</c:v>
                      </c:pt>
                      <c:pt idx="523">
                        <c:v>114</c:v>
                      </c:pt>
                      <c:pt idx="524">
                        <c:v>58</c:v>
                      </c:pt>
                      <c:pt idx="525">
                        <c:v>120</c:v>
                      </c:pt>
                      <c:pt idx="526">
                        <c:v>74</c:v>
                      </c:pt>
                      <c:pt idx="527">
                        <c:v>94</c:v>
                      </c:pt>
                      <c:pt idx="528">
                        <c:v>89</c:v>
                      </c:pt>
                      <c:pt idx="529">
                        <c:v>150</c:v>
                      </c:pt>
                      <c:pt idx="530">
                        <c:v>136</c:v>
                      </c:pt>
                      <c:pt idx="531">
                        <c:v>97</c:v>
                      </c:pt>
                      <c:pt idx="532">
                        <c:v>64</c:v>
                      </c:pt>
                      <c:pt idx="533">
                        <c:v>106</c:v>
                      </c:pt>
                      <c:pt idx="534">
                        <c:v>72</c:v>
                      </c:pt>
                      <c:pt idx="535">
                        <c:v>80</c:v>
                      </c:pt>
                      <c:pt idx="536">
                        <c:v>127</c:v>
                      </c:pt>
                      <c:pt idx="537">
                        <c:v>117</c:v>
                      </c:pt>
                      <c:pt idx="538">
                        <c:v>71</c:v>
                      </c:pt>
                      <c:pt idx="539">
                        <c:v>111</c:v>
                      </c:pt>
                      <c:pt idx="540">
                        <c:v>73</c:v>
                      </c:pt>
                      <c:pt idx="541">
                        <c:v>51</c:v>
                      </c:pt>
                      <c:pt idx="542">
                        <c:v>20</c:v>
                      </c:pt>
                      <c:pt idx="543">
                        <c:v>38</c:v>
                      </c:pt>
                      <c:pt idx="544">
                        <c:v>0</c:v>
                      </c:pt>
                      <c:pt idx="545">
                        <c:v>22</c:v>
                      </c:pt>
                      <c:pt idx="546">
                        <c:v>19</c:v>
                      </c:pt>
                      <c:pt idx="547">
                        <c:v>22</c:v>
                      </c:pt>
                      <c:pt idx="548">
                        <c:v>17</c:v>
                      </c:pt>
                      <c:pt idx="549">
                        <c:v>21</c:v>
                      </c:pt>
                      <c:pt idx="550">
                        <c:v>29</c:v>
                      </c:pt>
                      <c:pt idx="551">
                        <c:v>17</c:v>
                      </c:pt>
                      <c:pt idx="552">
                        <c:v>18</c:v>
                      </c:pt>
                      <c:pt idx="553">
                        <c:v>25</c:v>
                      </c:pt>
                      <c:pt idx="554">
                        <c:v>61</c:v>
                      </c:pt>
                      <c:pt idx="555">
                        <c:v>66</c:v>
                      </c:pt>
                      <c:pt idx="556">
                        <c:v>80</c:v>
                      </c:pt>
                      <c:pt idx="557">
                        <c:v>145</c:v>
                      </c:pt>
                      <c:pt idx="558">
                        <c:v>66</c:v>
                      </c:pt>
                      <c:pt idx="560">
                        <c:v>14</c:v>
                      </c:pt>
                      <c:pt idx="561">
                        <c:v>40</c:v>
                      </c:pt>
                      <c:pt idx="562">
                        <c:v>82</c:v>
                      </c:pt>
                      <c:pt idx="563">
                        <c:v>45</c:v>
                      </c:pt>
                      <c:pt idx="564">
                        <c:v>83</c:v>
                      </c:pt>
                      <c:pt idx="565">
                        <c:v>111</c:v>
                      </c:pt>
                      <c:pt idx="566">
                        <c:v>100</c:v>
                      </c:pt>
                      <c:pt idx="567">
                        <c:v>84</c:v>
                      </c:pt>
                      <c:pt idx="568">
                        <c:v>89</c:v>
                      </c:pt>
                      <c:pt idx="569">
                        <c:v>101</c:v>
                      </c:pt>
                      <c:pt idx="570">
                        <c:v>113</c:v>
                      </c:pt>
                      <c:pt idx="571">
                        <c:v>135</c:v>
                      </c:pt>
                      <c:pt idx="572">
                        <c:v>126</c:v>
                      </c:pt>
                      <c:pt idx="573">
                        <c:v>81</c:v>
                      </c:pt>
                      <c:pt idx="574">
                        <c:v>54</c:v>
                      </c:pt>
                      <c:pt idx="575">
                        <c:v>29</c:v>
                      </c:pt>
                      <c:pt idx="576">
                        <c:v>70</c:v>
                      </c:pt>
                      <c:pt idx="577">
                        <c:v>83</c:v>
                      </c:pt>
                      <c:pt idx="578">
                        <c:v>87</c:v>
                      </c:pt>
                      <c:pt idx="579">
                        <c:v>85</c:v>
                      </c:pt>
                      <c:pt idx="580">
                        <c:v>65</c:v>
                      </c:pt>
                      <c:pt idx="581">
                        <c:v>102</c:v>
                      </c:pt>
                      <c:pt idx="582">
                        <c:v>85</c:v>
                      </c:pt>
                      <c:pt idx="583">
                        <c:v>93</c:v>
                      </c:pt>
                      <c:pt idx="584">
                        <c:v>79</c:v>
                      </c:pt>
                      <c:pt idx="585">
                        <c:v>146</c:v>
                      </c:pt>
                      <c:pt idx="586">
                        <c:v>136</c:v>
                      </c:pt>
                      <c:pt idx="587">
                        <c:v>124</c:v>
                      </c:pt>
                      <c:pt idx="588">
                        <c:v>88</c:v>
                      </c:pt>
                      <c:pt idx="589">
                        <c:v>107</c:v>
                      </c:pt>
                      <c:pt idx="590">
                        <c:v>99</c:v>
                      </c:pt>
                      <c:pt idx="591">
                        <c:v>78</c:v>
                      </c:pt>
                      <c:pt idx="592">
                        <c:v>103</c:v>
                      </c:pt>
                      <c:pt idx="593">
                        <c:v>133</c:v>
                      </c:pt>
                      <c:pt idx="594">
                        <c:v>79</c:v>
                      </c:pt>
                      <c:pt idx="595">
                        <c:v>79</c:v>
                      </c:pt>
                      <c:pt idx="596">
                        <c:v>66</c:v>
                      </c:pt>
                      <c:pt idx="597">
                        <c:v>83</c:v>
                      </c:pt>
                      <c:pt idx="598">
                        <c:v>82</c:v>
                      </c:pt>
                      <c:pt idx="599">
                        <c:v>113</c:v>
                      </c:pt>
                      <c:pt idx="600">
                        <c:v>73</c:v>
                      </c:pt>
                      <c:pt idx="601">
                        <c:v>80</c:v>
                      </c:pt>
                      <c:pt idx="602">
                        <c:v>87</c:v>
                      </c:pt>
                      <c:pt idx="603">
                        <c:v>52</c:v>
                      </c:pt>
                      <c:pt idx="604">
                        <c:v>67</c:v>
                      </c:pt>
                      <c:pt idx="605">
                        <c:v>56</c:v>
                      </c:pt>
                      <c:pt idx="606">
                        <c:v>91</c:v>
                      </c:pt>
                      <c:pt idx="607">
                        <c:v>99</c:v>
                      </c:pt>
                      <c:pt idx="608">
                        <c:v>77</c:v>
                      </c:pt>
                      <c:pt idx="609">
                        <c:v>77</c:v>
                      </c:pt>
                      <c:pt idx="610">
                        <c:v>92</c:v>
                      </c:pt>
                      <c:pt idx="611">
                        <c:v>58</c:v>
                      </c:pt>
                      <c:pt idx="612">
                        <c:v>61</c:v>
                      </c:pt>
                      <c:pt idx="613">
                        <c:v>110</c:v>
                      </c:pt>
                      <c:pt idx="614">
                        <c:v>103</c:v>
                      </c:pt>
                      <c:pt idx="615">
                        <c:v>61</c:v>
                      </c:pt>
                      <c:pt idx="616">
                        <c:v>70</c:v>
                      </c:pt>
                      <c:pt idx="617">
                        <c:v>68</c:v>
                      </c:pt>
                      <c:pt idx="618">
                        <c:v>73</c:v>
                      </c:pt>
                      <c:pt idx="619">
                        <c:v>79</c:v>
                      </c:pt>
                      <c:pt idx="620">
                        <c:v>50</c:v>
                      </c:pt>
                      <c:pt idx="621">
                        <c:v>106</c:v>
                      </c:pt>
                      <c:pt idx="622">
                        <c:v>85</c:v>
                      </c:pt>
                      <c:pt idx="623">
                        <c:v>71</c:v>
                      </c:pt>
                      <c:pt idx="624">
                        <c:v>74</c:v>
                      </c:pt>
                      <c:pt idx="625">
                        <c:v>56</c:v>
                      </c:pt>
                      <c:pt idx="626">
                        <c:v>55</c:v>
                      </c:pt>
                      <c:pt idx="627">
                        <c:v>90</c:v>
                      </c:pt>
                      <c:pt idx="628">
                        <c:v>133</c:v>
                      </c:pt>
                      <c:pt idx="629">
                        <c:v>49</c:v>
                      </c:pt>
                      <c:pt idx="630">
                        <c:v>57</c:v>
                      </c:pt>
                      <c:pt idx="631">
                        <c:v>55</c:v>
                      </c:pt>
                      <c:pt idx="632">
                        <c:v>80</c:v>
                      </c:pt>
                      <c:pt idx="633">
                        <c:v>44</c:v>
                      </c:pt>
                      <c:pt idx="634">
                        <c:v>40</c:v>
                      </c:pt>
                      <c:pt idx="635">
                        <c:v>44</c:v>
                      </c:pt>
                      <c:pt idx="636">
                        <c:v>60</c:v>
                      </c:pt>
                      <c:pt idx="637">
                        <c:v>68</c:v>
                      </c:pt>
                      <c:pt idx="638">
                        <c:v>82</c:v>
                      </c:pt>
                      <c:pt idx="639">
                        <c:v>73</c:v>
                      </c:pt>
                      <c:pt idx="640">
                        <c:v>82</c:v>
                      </c:pt>
                      <c:pt idx="641">
                        <c:v>118</c:v>
                      </c:pt>
                      <c:pt idx="642">
                        <c:v>116</c:v>
                      </c:pt>
                      <c:pt idx="643">
                        <c:v>46</c:v>
                      </c:pt>
                      <c:pt idx="644">
                        <c:v>38</c:v>
                      </c:pt>
                      <c:pt idx="645">
                        <c:v>51</c:v>
                      </c:pt>
                      <c:pt idx="646">
                        <c:v>48</c:v>
                      </c:pt>
                      <c:pt idx="647">
                        <c:v>61</c:v>
                      </c:pt>
                      <c:pt idx="648">
                        <c:v>45</c:v>
                      </c:pt>
                      <c:pt idx="649">
                        <c:v>81</c:v>
                      </c:pt>
                      <c:pt idx="650">
                        <c:v>64</c:v>
                      </c:pt>
                      <c:pt idx="651">
                        <c:v>77</c:v>
                      </c:pt>
                      <c:pt idx="652">
                        <c:v>63</c:v>
                      </c:pt>
                      <c:pt idx="653">
                        <c:v>62</c:v>
                      </c:pt>
                      <c:pt idx="654">
                        <c:v>37</c:v>
                      </c:pt>
                      <c:pt idx="655">
                        <c:v>73</c:v>
                      </c:pt>
                      <c:pt idx="656">
                        <c:v>29</c:v>
                      </c:pt>
                      <c:pt idx="657">
                        <c:v>19</c:v>
                      </c:pt>
                      <c:pt idx="658">
                        <c:v>26</c:v>
                      </c:pt>
                      <c:pt idx="659">
                        <c:v>47</c:v>
                      </c:pt>
                      <c:pt idx="660">
                        <c:v>79</c:v>
                      </c:pt>
                      <c:pt idx="661">
                        <c:v>84</c:v>
                      </c:pt>
                      <c:pt idx="662">
                        <c:v>96</c:v>
                      </c:pt>
                      <c:pt idx="663">
                        <c:v>107</c:v>
                      </c:pt>
                      <c:pt idx="664">
                        <c:v>92</c:v>
                      </c:pt>
                      <c:pt idx="665">
                        <c:v>70</c:v>
                      </c:pt>
                      <c:pt idx="666">
                        <c:v>68</c:v>
                      </c:pt>
                      <c:pt idx="667">
                        <c:v>81</c:v>
                      </c:pt>
                      <c:pt idx="668">
                        <c:v>82</c:v>
                      </c:pt>
                      <c:pt idx="669">
                        <c:v>90</c:v>
                      </c:pt>
                      <c:pt idx="670">
                        <c:v>33</c:v>
                      </c:pt>
                      <c:pt idx="671">
                        <c:v>29</c:v>
                      </c:pt>
                      <c:pt idx="672">
                        <c:v>56</c:v>
                      </c:pt>
                      <c:pt idx="673">
                        <c:v>68</c:v>
                      </c:pt>
                      <c:pt idx="674">
                        <c:v>57</c:v>
                      </c:pt>
                      <c:pt idx="675">
                        <c:v>34</c:v>
                      </c:pt>
                      <c:pt idx="676">
                        <c:v>90</c:v>
                      </c:pt>
                      <c:pt idx="677">
                        <c:v>135</c:v>
                      </c:pt>
                      <c:pt idx="678">
                        <c:v>32</c:v>
                      </c:pt>
                      <c:pt idx="679">
                        <c:v>46</c:v>
                      </c:pt>
                      <c:pt idx="680">
                        <c:v>45</c:v>
                      </c:pt>
                      <c:pt idx="681">
                        <c:v>69</c:v>
                      </c:pt>
                      <c:pt idx="682">
                        <c:v>58</c:v>
                      </c:pt>
                      <c:pt idx="683">
                        <c:v>36</c:v>
                      </c:pt>
                      <c:pt idx="684">
                        <c:v>13</c:v>
                      </c:pt>
                      <c:pt idx="685">
                        <c:v>69</c:v>
                      </c:pt>
                      <c:pt idx="686">
                        <c:v>73</c:v>
                      </c:pt>
                      <c:pt idx="687">
                        <c:v>74</c:v>
                      </c:pt>
                      <c:pt idx="707">
                        <c:v>17</c:v>
                      </c:pt>
                      <c:pt idx="708">
                        <c:v>59</c:v>
                      </c:pt>
                      <c:pt idx="709">
                        <c:v>57</c:v>
                      </c:pt>
                      <c:pt idx="710">
                        <c:v>62</c:v>
                      </c:pt>
                      <c:pt idx="711">
                        <c:v>86</c:v>
                      </c:pt>
                      <c:pt idx="712">
                        <c:v>32</c:v>
                      </c:pt>
                      <c:pt idx="713">
                        <c:v>62</c:v>
                      </c:pt>
                      <c:pt idx="714">
                        <c:v>68</c:v>
                      </c:pt>
                      <c:pt idx="715">
                        <c:v>46</c:v>
                      </c:pt>
                      <c:pt idx="716">
                        <c:v>30</c:v>
                      </c:pt>
                      <c:pt idx="717">
                        <c:v>19</c:v>
                      </c:pt>
                      <c:pt idx="718">
                        <c:v>40</c:v>
                      </c:pt>
                      <c:pt idx="719">
                        <c:v>38</c:v>
                      </c:pt>
                      <c:pt idx="720">
                        <c:v>73</c:v>
                      </c:pt>
                      <c:pt idx="721">
                        <c:v>66</c:v>
                      </c:pt>
                      <c:pt idx="722">
                        <c:v>78</c:v>
                      </c:pt>
                      <c:pt idx="723">
                        <c:v>49</c:v>
                      </c:pt>
                      <c:pt idx="724">
                        <c:v>28</c:v>
                      </c:pt>
                      <c:pt idx="725">
                        <c:v>54</c:v>
                      </c:pt>
                      <c:pt idx="726">
                        <c:v>27</c:v>
                      </c:pt>
                      <c:pt idx="727">
                        <c:v>82</c:v>
                      </c:pt>
                      <c:pt idx="728">
                        <c:v>62</c:v>
                      </c:pt>
                      <c:pt idx="729">
                        <c:v>61</c:v>
                      </c:pt>
                      <c:pt idx="730">
                        <c:v>64</c:v>
                      </c:pt>
                      <c:pt idx="731">
                        <c:v>62</c:v>
                      </c:pt>
                      <c:pt idx="732">
                        <c:v>86</c:v>
                      </c:pt>
                      <c:pt idx="733">
                        <c:v>103</c:v>
                      </c:pt>
                      <c:pt idx="734">
                        <c:v>45</c:v>
                      </c:pt>
                      <c:pt idx="735">
                        <c:v>35</c:v>
                      </c:pt>
                      <c:pt idx="736">
                        <c:v>8</c:v>
                      </c:pt>
                      <c:pt idx="737">
                        <c:v>72</c:v>
                      </c:pt>
                      <c:pt idx="738">
                        <c:v>21</c:v>
                      </c:pt>
                      <c:pt idx="739">
                        <c:v>12</c:v>
                      </c:pt>
                      <c:pt idx="740">
                        <c:v>46</c:v>
                      </c:pt>
                      <c:pt idx="741">
                        <c:v>59</c:v>
                      </c:pt>
                      <c:pt idx="742">
                        <c:v>53</c:v>
                      </c:pt>
                      <c:pt idx="743">
                        <c:v>67</c:v>
                      </c:pt>
                      <c:pt idx="744">
                        <c:v>71</c:v>
                      </c:pt>
                      <c:pt idx="745">
                        <c:v>32</c:v>
                      </c:pt>
                      <c:pt idx="746">
                        <c:v>104</c:v>
                      </c:pt>
                      <c:pt idx="747">
                        <c:v>84</c:v>
                      </c:pt>
                      <c:pt idx="748">
                        <c:v>63</c:v>
                      </c:pt>
                      <c:pt idx="749">
                        <c:v>21</c:v>
                      </c:pt>
                      <c:pt idx="750">
                        <c:v>57</c:v>
                      </c:pt>
                      <c:pt idx="751">
                        <c:v>71</c:v>
                      </c:pt>
                      <c:pt idx="752">
                        <c:v>53</c:v>
                      </c:pt>
                      <c:pt idx="753">
                        <c:v>84</c:v>
                      </c:pt>
                      <c:pt idx="754">
                        <c:v>109</c:v>
                      </c:pt>
                      <c:pt idx="755">
                        <c:v>69</c:v>
                      </c:pt>
                      <c:pt idx="756">
                        <c:v>71</c:v>
                      </c:pt>
                      <c:pt idx="757">
                        <c:v>22</c:v>
                      </c:pt>
                      <c:pt idx="758">
                        <c:v>67</c:v>
                      </c:pt>
                      <c:pt idx="759">
                        <c:v>53</c:v>
                      </c:pt>
                      <c:pt idx="760">
                        <c:v>60</c:v>
                      </c:pt>
                      <c:pt idx="761">
                        <c:v>116</c:v>
                      </c:pt>
                      <c:pt idx="762">
                        <c:v>67</c:v>
                      </c:pt>
                      <c:pt idx="763">
                        <c:v>38</c:v>
                      </c:pt>
                      <c:pt idx="764">
                        <c:v>78</c:v>
                      </c:pt>
                      <c:pt idx="765">
                        <c:v>36</c:v>
                      </c:pt>
                      <c:pt idx="766">
                        <c:v>40</c:v>
                      </c:pt>
                      <c:pt idx="767">
                        <c:v>74</c:v>
                      </c:pt>
                      <c:pt idx="768">
                        <c:v>89</c:v>
                      </c:pt>
                      <c:pt idx="769">
                        <c:v>24</c:v>
                      </c:pt>
                      <c:pt idx="770">
                        <c:v>53</c:v>
                      </c:pt>
                      <c:pt idx="771">
                        <c:v>54</c:v>
                      </c:pt>
                      <c:pt idx="772">
                        <c:v>43</c:v>
                      </c:pt>
                      <c:pt idx="773">
                        <c:v>58</c:v>
                      </c:pt>
                      <c:pt idx="774">
                        <c:v>106</c:v>
                      </c:pt>
                      <c:pt idx="775">
                        <c:v>81</c:v>
                      </c:pt>
                      <c:pt idx="776">
                        <c:v>49</c:v>
                      </c:pt>
                      <c:pt idx="777">
                        <c:v>61</c:v>
                      </c:pt>
                      <c:pt idx="778">
                        <c:v>51</c:v>
                      </c:pt>
                      <c:pt idx="779">
                        <c:v>57</c:v>
                      </c:pt>
                      <c:pt idx="780">
                        <c:v>53</c:v>
                      </c:pt>
                      <c:pt idx="781">
                        <c:v>100</c:v>
                      </c:pt>
                      <c:pt idx="782">
                        <c:v>91</c:v>
                      </c:pt>
                      <c:pt idx="783">
                        <c:v>48</c:v>
                      </c:pt>
                      <c:pt idx="784">
                        <c:v>61</c:v>
                      </c:pt>
                      <c:pt idx="785">
                        <c:v>78</c:v>
                      </c:pt>
                      <c:pt idx="786">
                        <c:v>51</c:v>
                      </c:pt>
                      <c:pt idx="787">
                        <c:v>71</c:v>
                      </c:pt>
                      <c:pt idx="788">
                        <c:v>120</c:v>
                      </c:pt>
                      <c:pt idx="789">
                        <c:v>113</c:v>
                      </c:pt>
                      <c:pt idx="790">
                        <c:v>58</c:v>
                      </c:pt>
                      <c:pt idx="791">
                        <c:v>77</c:v>
                      </c:pt>
                      <c:pt idx="792">
                        <c:v>63</c:v>
                      </c:pt>
                      <c:pt idx="793">
                        <c:v>95</c:v>
                      </c:pt>
                      <c:pt idx="794">
                        <c:v>57</c:v>
                      </c:pt>
                      <c:pt idx="795">
                        <c:v>118</c:v>
                      </c:pt>
                      <c:pt idx="796">
                        <c:v>121</c:v>
                      </c:pt>
                      <c:pt idx="797">
                        <c:v>63</c:v>
                      </c:pt>
                      <c:pt idx="798">
                        <c:v>63</c:v>
                      </c:pt>
                      <c:pt idx="799">
                        <c:v>85</c:v>
                      </c:pt>
                      <c:pt idx="800">
                        <c:v>61</c:v>
                      </c:pt>
                      <c:pt idx="801">
                        <c:v>33</c:v>
                      </c:pt>
                      <c:pt idx="802">
                        <c:v>79</c:v>
                      </c:pt>
                      <c:pt idx="803">
                        <c:v>86</c:v>
                      </c:pt>
                      <c:pt idx="804">
                        <c:v>54</c:v>
                      </c:pt>
                      <c:pt idx="805">
                        <c:v>70</c:v>
                      </c:pt>
                      <c:pt idx="806">
                        <c:v>58</c:v>
                      </c:pt>
                      <c:pt idx="807">
                        <c:v>60</c:v>
                      </c:pt>
                      <c:pt idx="808">
                        <c:v>50</c:v>
                      </c:pt>
                      <c:pt idx="809">
                        <c:v>56</c:v>
                      </c:pt>
                      <c:pt idx="810">
                        <c:v>77</c:v>
                      </c:pt>
                      <c:pt idx="811">
                        <c:v>53</c:v>
                      </c:pt>
                      <c:pt idx="812">
                        <c:v>54</c:v>
                      </c:pt>
                      <c:pt idx="813">
                        <c:v>31</c:v>
                      </c:pt>
                      <c:pt idx="814">
                        <c:v>56</c:v>
                      </c:pt>
                      <c:pt idx="815">
                        <c:v>80</c:v>
                      </c:pt>
                      <c:pt idx="816">
                        <c:v>142</c:v>
                      </c:pt>
                      <c:pt idx="817">
                        <c:v>122</c:v>
                      </c:pt>
                      <c:pt idx="818">
                        <c:v>73</c:v>
                      </c:pt>
                      <c:pt idx="819">
                        <c:v>47</c:v>
                      </c:pt>
                      <c:pt idx="820">
                        <c:v>57</c:v>
                      </c:pt>
                      <c:pt idx="821">
                        <c:v>70</c:v>
                      </c:pt>
                      <c:pt idx="822">
                        <c:v>45</c:v>
                      </c:pt>
                      <c:pt idx="823">
                        <c:v>96</c:v>
                      </c:pt>
                      <c:pt idx="824">
                        <c:v>64</c:v>
                      </c:pt>
                      <c:pt idx="825">
                        <c:v>68</c:v>
                      </c:pt>
                      <c:pt idx="826">
                        <c:v>67</c:v>
                      </c:pt>
                      <c:pt idx="827">
                        <c:v>64</c:v>
                      </c:pt>
                      <c:pt idx="828">
                        <c:v>54</c:v>
                      </c:pt>
                      <c:pt idx="829">
                        <c:v>20</c:v>
                      </c:pt>
                      <c:pt idx="830">
                        <c:v>56</c:v>
                      </c:pt>
                      <c:pt idx="831">
                        <c:v>69</c:v>
                      </c:pt>
                      <c:pt idx="832">
                        <c:v>39</c:v>
                      </c:pt>
                      <c:pt idx="833">
                        <c:v>68</c:v>
                      </c:pt>
                      <c:pt idx="834">
                        <c:v>70</c:v>
                      </c:pt>
                      <c:pt idx="835">
                        <c:v>64</c:v>
                      </c:pt>
                      <c:pt idx="836">
                        <c:v>62</c:v>
                      </c:pt>
                      <c:pt idx="837">
                        <c:v>69</c:v>
                      </c:pt>
                      <c:pt idx="838">
                        <c:v>88</c:v>
                      </c:pt>
                      <c:pt idx="839">
                        <c:v>68</c:v>
                      </c:pt>
                      <c:pt idx="840">
                        <c:v>70</c:v>
                      </c:pt>
                      <c:pt idx="841">
                        <c:v>70</c:v>
                      </c:pt>
                      <c:pt idx="842">
                        <c:v>48</c:v>
                      </c:pt>
                      <c:pt idx="843">
                        <c:v>32</c:v>
                      </c:pt>
                      <c:pt idx="844">
                        <c:v>46</c:v>
                      </c:pt>
                      <c:pt idx="845">
                        <c:v>49</c:v>
                      </c:pt>
                      <c:pt idx="846">
                        <c:v>58</c:v>
                      </c:pt>
                      <c:pt idx="847">
                        <c:v>68</c:v>
                      </c:pt>
                      <c:pt idx="848">
                        <c:v>45</c:v>
                      </c:pt>
                      <c:pt idx="849">
                        <c:v>50</c:v>
                      </c:pt>
                      <c:pt idx="850">
                        <c:v>67</c:v>
                      </c:pt>
                      <c:pt idx="851">
                        <c:v>59</c:v>
                      </c:pt>
                      <c:pt idx="852">
                        <c:v>65</c:v>
                      </c:pt>
                      <c:pt idx="853">
                        <c:v>66</c:v>
                      </c:pt>
                      <c:pt idx="854">
                        <c:v>31</c:v>
                      </c:pt>
                      <c:pt idx="855">
                        <c:v>69</c:v>
                      </c:pt>
                      <c:pt idx="856">
                        <c:v>49</c:v>
                      </c:pt>
                      <c:pt idx="857">
                        <c:v>71</c:v>
                      </c:pt>
                      <c:pt idx="858">
                        <c:v>71</c:v>
                      </c:pt>
                      <c:pt idx="859">
                        <c:v>67</c:v>
                      </c:pt>
                      <c:pt idx="860">
                        <c:v>51</c:v>
                      </c:pt>
                      <c:pt idx="861">
                        <c:v>52</c:v>
                      </c:pt>
                      <c:pt idx="862">
                        <c:v>56</c:v>
                      </c:pt>
                      <c:pt idx="863">
                        <c:v>42</c:v>
                      </c:pt>
                      <c:pt idx="864">
                        <c:v>63</c:v>
                      </c:pt>
                      <c:pt idx="865">
                        <c:v>65</c:v>
                      </c:pt>
                      <c:pt idx="866">
                        <c:v>60</c:v>
                      </c:pt>
                      <c:pt idx="867">
                        <c:v>39</c:v>
                      </c:pt>
                      <c:pt idx="868">
                        <c:v>51</c:v>
                      </c:pt>
                      <c:pt idx="869">
                        <c:v>47</c:v>
                      </c:pt>
                      <c:pt idx="870">
                        <c:v>50</c:v>
                      </c:pt>
                      <c:pt idx="871">
                        <c:v>33</c:v>
                      </c:pt>
                      <c:pt idx="872">
                        <c:v>66</c:v>
                      </c:pt>
                      <c:pt idx="873">
                        <c:v>82</c:v>
                      </c:pt>
                      <c:pt idx="874">
                        <c:v>51</c:v>
                      </c:pt>
                      <c:pt idx="875">
                        <c:v>63</c:v>
                      </c:pt>
                      <c:pt idx="876">
                        <c:v>58</c:v>
                      </c:pt>
                      <c:pt idx="877">
                        <c:v>45</c:v>
                      </c:pt>
                      <c:pt idx="878">
                        <c:v>44</c:v>
                      </c:pt>
                      <c:pt idx="879">
                        <c:v>56</c:v>
                      </c:pt>
                      <c:pt idx="880">
                        <c:v>68</c:v>
                      </c:pt>
                      <c:pt idx="881">
                        <c:v>22</c:v>
                      </c:pt>
                      <c:pt idx="882">
                        <c:v>40</c:v>
                      </c:pt>
                      <c:pt idx="883">
                        <c:v>60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AE27-4F49-A444-21E28B29CAD7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Norman Francis Trail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356.67741935483872</c:v>
                </c:pt>
                <c:pt idx="1">
                  <c:v>331.125</c:v>
                </c:pt>
                <c:pt idx="2">
                  <c:v>351.5</c:v>
                </c:pt>
                <c:pt idx="3">
                  <c:v>390.55</c:v>
                </c:pt>
                <c:pt idx="4">
                  <c:v>375.27419354838707</c:v>
                </c:pt>
                <c:pt idx="5">
                  <c:v>243.25</c:v>
                </c:pt>
                <c:pt idx="6">
                  <c:v>310.15189873417722</c:v>
                </c:pt>
                <c:pt idx="7">
                  <c:v>300.97058823529414</c:v>
                </c:pt>
                <c:pt idx="8">
                  <c:v>315.02173913043481</c:v>
                </c:pt>
                <c:pt idx="9">
                  <c:v>377.58064516129031</c:v>
                </c:pt>
                <c:pt idx="10">
                  <c:v>367.8</c:v>
                </c:pt>
                <c:pt idx="11">
                  <c:v>307.22580645161293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2-4F0D-827E-A62965D5EE85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349.14516129032256</c:v>
                </c:pt>
                <c:pt idx="1">
                  <c:v>353.53125</c:v>
                </c:pt>
                <c:pt idx="2">
                  <c:v>458.32692307692309</c:v>
                </c:pt>
                <c:pt idx="3">
                  <c:v>499.88333333333333</c:v>
                </c:pt>
                <c:pt idx="4">
                  <c:v>501.04838709677421</c:v>
                </c:pt>
                <c:pt idx="5">
                  <c:v>343.05</c:v>
                </c:pt>
                <c:pt idx="6">
                  <c:v>356.88172043010752</c:v>
                </c:pt>
                <c:pt idx="7">
                  <c:v>400.8</c:v>
                </c:pt>
                <c:pt idx="8">
                  <c:v>391.65</c:v>
                </c:pt>
                <c:pt idx="9">
                  <c:v>537.80645161290317</c:v>
                </c:pt>
                <c:pt idx="10">
                  <c:v>468.53333333333336</c:v>
                </c:pt>
                <c:pt idx="11">
                  <c:v>385.41935483870969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662-4F0D-827E-A62965D5EE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705.82258064516122</c:v>
                      </c:pt>
                      <c:pt idx="1">
                        <c:v>684.65625</c:v>
                      </c:pt>
                      <c:pt idx="2">
                        <c:v>809.82692307692309</c:v>
                      </c:pt>
                      <c:pt idx="3">
                        <c:v>890.43333333333339</c:v>
                      </c:pt>
                      <c:pt idx="4">
                        <c:v>876.32258064516122</c:v>
                      </c:pt>
                      <c:pt idx="5">
                        <c:v>586.29999999999995</c:v>
                      </c:pt>
                      <c:pt idx="6">
                        <c:v>667.0336191642848</c:v>
                      </c:pt>
                      <c:pt idx="7">
                        <c:v>701.7705882352941</c:v>
                      </c:pt>
                      <c:pt idx="8">
                        <c:v>706.67173913043484</c:v>
                      </c:pt>
                      <c:pt idx="9">
                        <c:v>915.38709677419342</c:v>
                      </c:pt>
                      <c:pt idx="10">
                        <c:v>836.33333333333337</c:v>
                      </c:pt>
                      <c:pt idx="11">
                        <c:v>692.64516129032268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C662-4F0D-827E-A62965D5EE85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Wisner Trail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Monthly!$D$3:$D$31</c:f>
              <c:numCache>
                <c:formatCode>0</c:formatCode>
                <c:ptCount val="29"/>
                <c:pt idx="0">
                  <c:v>322.48275860000001</c:v>
                </c:pt>
                <c:pt idx="1">
                  <c:v>489.16666670000001</c:v>
                </c:pt>
                <c:pt idx="2">
                  <c:v>460.22580649999998</c:v>
                </c:pt>
                <c:pt idx="3">
                  <c:v>299.76666669999997</c:v>
                </c:pt>
                <c:pt idx="4">
                  <c:v>269.09677420000003</c:v>
                </c:pt>
                <c:pt idx="5">
                  <c:v>275.09677420000003</c:v>
                </c:pt>
                <c:pt idx="6">
                  <c:v>245.46666669999999</c:v>
                </c:pt>
                <c:pt idx="7">
                  <c:v>253.61290320000001</c:v>
                </c:pt>
                <c:pt idx="8">
                  <c:v>188.5</c:v>
                </c:pt>
                <c:pt idx="9">
                  <c:v>141.74193550000001</c:v>
                </c:pt>
                <c:pt idx="10">
                  <c:v>166.0967742</c:v>
                </c:pt>
                <c:pt idx="11">
                  <c:v>143.32142859999999</c:v>
                </c:pt>
                <c:pt idx="12">
                  <c:v>193.45161289999999</c:v>
                </c:pt>
                <c:pt idx="13">
                  <c:v>202.8666667</c:v>
                </c:pt>
                <c:pt idx="14">
                  <c:v>213.25806449999999</c:v>
                </c:pt>
                <c:pt idx="15">
                  <c:v>167.2</c:v>
                </c:pt>
                <c:pt idx="16">
                  <c:v>160.51612900000001</c:v>
                </c:pt>
                <c:pt idx="17">
                  <c:v>152.8064516</c:v>
                </c:pt>
                <c:pt idx="18">
                  <c:v>129.58620690000001</c:v>
                </c:pt>
                <c:pt idx="19">
                  <c:v>179.12903230000001</c:v>
                </c:pt>
                <c:pt idx="20">
                  <c:v>140</c:v>
                </c:pt>
                <c:pt idx="21">
                  <c:v>134</c:v>
                </c:pt>
                <c:pt idx="22">
                  <c:v>108</c:v>
                </c:pt>
                <c:pt idx="23" formatCode="General">
                  <c:v>96</c:v>
                </c:pt>
                <c:pt idx="24">
                  <c:v>123</c:v>
                </c:pt>
                <c:pt idx="25">
                  <c:v>138</c:v>
                </c:pt>
                <c:pt idx="26">
                  <c:v>149</c:v>
                </c:pt>
                <c:pt idx="27">
                  <c:v>116</c:v>
                </c:pt>
                <c:pt idx="28">
                  <c:v>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9E-4FF8-9A09-0040F74210D1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Monthly!$C$3:$C$31</c:f>
              <c:numCache>
                <c:formatCode>0</c:formatCode>
                <c:ptCount val="29"/>
                <c:pt idx="0">
                  <c:v>304.07142859999999</c:v>
                </c:pt>
                <c:pt idx="1">
                  <c:v>495.4</c:v>
                </c:pt>
                <c:pt idx="2">
                  <c:v>475.74193550000001</c:v>
                </c:pt>
                <c:pt idx="3">
                  <c:v>390.62068970000001</c:v>
                </c:pt>
                <c:pt idx="4">
                  <c:v>298.2307692</c:v>
                </c:pt>
                <c:pt idx="5">
                  <c:v>291.70967739999998</c:v>
                </c:pt>
                <c:pt idx="6">
                  <c:v>280.89999999999998</c:v>
                </c:pt>
                <c:pt idx="7">
                  <c:v>283.67741940000002</c:v>
                </c:pt>
                <c:pt idx="8">
                  <c:v>220.46666669999999</c:v>
                </c:pt>
                <c:pt idx="9">
                  <c:v>227.93548390000001</c:v>
                </c:pt>
                <c:pt idx="10">
                  <c:v>244.7741935</c:v>
                </c:pt>
                <c:pt idx="11">
                  <c:v>205.60714290000001</c:v>
                </c:pt>
                <c:pt idx="12">
                  <c:v>235.2903226</c:v>
                </c:pt>
                <c:pt idx="13">
                  <c:v>243.33333329999999</c:v>
                </c:pt>
                <c:pt idx="14">
                  <c:v>215.58064519999999</c:v>
                </c:pt>
                <c:pt idx="15">
                  <c:v>208.1333333</c:v>
                </c:pt>
                <c:pt idx="16">
                  <c:v>193.1935484</c:v>
                </c:pt>
                <c:pt idx="17">
                  <c:v>187.25806449999999</c:v>
                </c:pt>
                <c:pt idx="18">
                  <c:v>154.48275860000001</c:v>
                </c:pt>
                <c:pt idx="19">
                  <c:v>242.54838710000001</c:v>
                </c:pt>
                <c:pt idx="20">
                  <c:v>203</c:v>
                </c:pt>
                <c:pt idx="21">
                  <c:v>186</c:v>
                </c:pt>
                <c:pt idx="22">
                  <c:v>180</c:v>
                </c:pt>
                <c:pt idx="23">
                  <c:v>198</c:v>
                </c:pt>
                <c:pt idx="24">
                  <c:v>239</c:v>
                </c:pt>
                <c:pt idx="25">
                  <c:v>248</c:v>
                </c:pt>
                <c:pt idx="26">
                  <c:v>304</c:v>
                </c:pt>
                <c:pt idx="27">
                  <c:v>315</c:v>
                </c:pt>
                <c:pt idx="28">
                  <c:v>278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9E-4FF8-9A09-0040F74210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E9E-4FF8-9A09-0040F74210D1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Monthly!$E$3:$E$31</c15:sqref>
                        </c15:formulaRef>
                      </c:ext>
                    </c:extLst>
                    <c:numCache>
                      <c:formatCode>0</c:formatCode>
                      <c:ptCount val="29"/>
                      <c:pt idx="0">
                        <c:v>626.5541872</c:v>
                      </c:pt>
                      <c:pt idx="1">
                        <c:v>984.56666670000004</c:v>
                      </c:pt>
                      <c:pt idx="2">
                        <c:v>935.96774200000004</c:v>
                      </c:pt>
                      <c:pt idx="3">
                        <c:v>690.38735640000004</c:v>
                      </c:pt>
                      <c:pt idx="4">
                        <c:v>567.32754339999997</c:v>
                      </c:pt>
                      <c:pt idx="5">
                        <c:v>566.80645159999995</c:v>
                      </c:pt>
                      <c:pt idx="6">
                        <c:v>526.3666667</c:v>
                      </c:pt>
                      <c:pt idx="7">
                        <c:v>537.29032260000008</c:v>
                      </c:pt>
                      <c:pt idx="8">
                        <c:v>408.96666670000002</c:v>
                      </c:pt>
                      <c:pt idx="9">
                        <c:v>369.67741940000002</c:v>
                      </c:pt>
                      <c:pt idx="10">
                        <c:v>410.87096769999999</c:v>
                      </c:pt>
                      <c:pt idx="11">
                        <c:v>348.92857149999998</c:v>
                      </c:pt>
                      <c:pt idx="12">
                        <c:v>428.74193549999995</c:v>
                      </c:pt>
                      <c:pt idx="13">
                        <c:v>446.2</c:v>
                      </c:pt>
                      <c:pt idx="14">
                        <c:v>428.83870969999998</c:v>
                      </c:pt>
                      <c:pt idx="15">
                        <c:v>375.33333329999999</c:v>
                      </c:pt>
                      <c:pt idx="16">
                        <c:v>353.70967740000003</c:v>
                      </c:pt>
                      <c:pt idx="17">
                        <c:v>340.06451609999999</c:v>
                      </c:pt>
                      <c:pt idx="18">
                        <c:v>284.06896549999999</c:v>
                      </c:pt>
                      <c:pt idx="19">
                        <c:v>421.67741940000002</c:v>
                      </c:pt>
                      <c:pt idx="20">
                        <c:v>343</c:v>
                      </c:pt>
                      <c:pt idx="21">
                        <c:v>320</c:v>
                      </c:pt>
                      <c:pt idx="22">
                        <c:v>288</c:v>
                      </c:pt>
                      <c:pt idx="23">
                        <c:v>294</c:v>
                      </c:pt>
                      <c:pt idx="24">
                        <c:v>362</c:v>
                      </c:pt>
                      <c:pt idx="25">
                        <c:v>386</c:v>
                      </c:pt>
                      <c:pt idx="26">
                        <c:v>453</c:v>
                      </c:pt>
                      <c:pt idx="27">
                        <c:v>431</c:v>
                      </c:pt>
                      <c:pt idx="28">
                        <c:v>383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0E9E-4FF8-9A09-0040F74210D1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Wisner Trail</a:t>
            </a:r>
            <a:r>
              <a:rPr lang="en-US" baseline="0"/>
              <a:t> </a:t>
            </a:r>
            <a:r>
              <a:rPr lang="en-US"/>
              <a:t>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220.1</c:v>
                </c:pt>
                <c:pt idx="1">
                  <c:v>203</c:v>
                </c:pt>
                <c:pt idx="2">
                  <c:v>237.03225806451613</c:v>
                </c:pt>
                <c:pt idx="3">
                  <c:v>245.85</c:v>
                </c:pt>
                <c:pt idx="4">
                  <c:v>250.27450980392157</c:v>
                </c:pt>
                <c:pt idx="5">
                  <c:v>236.70731707317074</c:v>
                </c:pt>
                <c:pt idx="6">
                  <c:v>254.03409090909091</c:v>
                </c:pt>
                <c:pt idx="7">
                  <c:v>240.21538461538461</c:v>
                </c:pt>
                <c:pt idx="8">
                  <c:v>218.76271186440678</c:v>
                </c:pt>
                <c:pt idx="9">
                  <c:v>263.11290322580646</c:v>
                </c:pt>
                <c:pt idx="10">
                  <c:v>211.56666666666666</c:v>
                </c:pt>
                <c:pt idx="11">
                  <c:v>204.64516129032259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C0-4300-A57A-2501D9BB48A7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144.16</c:v>
                </c:pt>
                <c:pt idx="1">
                  <c:v>123.04081632653062</c:v>
                </c:pt>
                <c:pt idx="2">
                  <c:v>158.25806451612902</c:v>
                </c:pt>
                <c:pt idx="3">
                  <c:v>170.56666666666666</c:v>
                </c:pt>
                <c:pt idx="4">
                  <c:v>181.32258064516128</c:v>
                </c:pt>
                <c:pt idx="5">
                  <c:v>141.35</c:v>
                </c:pt>
                <c:pt idx="6">
                  <c:v>178.12903225806451</c:v>
                </c:pt>
                <c:pt idx="7">
                  <c:v>207.64615384615385</c:v>
                </c:pt>
                <c:pt idx="8">
                  <c:v>188.5084745762712</c:v>
                </c:pt>
                <c:pt idx="9">
                  <c:v>216.37096774193549</c:v>
                </c:pt>
                <c:pt idx="10">
                  <c:v>164.31666666666666</c:v>
                </c:pt>
                <c:pt idx="11">
                  <c:v>137.91935483870967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C0-4300-A57A-2501D9BB48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364.26</c:v>
                      </c:pt>
                      <c:pt idx="1">
                        <c:v>326.0408163265306</c:v>
                      </c:pt>
                      <c:pt idx="2">
                        <c:v>395.29032258064512</c:v>
                      </c:pt>
                      <c:pt idx="3">
                        <c:v>416.41666666666663</c:v>
                      </c:pt>
                      <c:pt idx="4">
                        <c:v>431.59709044908288</c:v>
                      </c:pt>
                      <c:pt idx="5">
                        <c:v>378.05731707317074</c:v>
                      </c:pt>
                      <c:pt idx="6">
                        <c:v>432.16312316715539</c:v>
                      </c:pt>
                      <c:pt idx="7">
                        <c:v>447.86153846153843</c:v>
                      </c:pt>
                      <c:pt idx="8">
                        <c:v>407.27118644067798</c:v>
                      </c:pt>
                      <c:pt idx="9">
                        <c:v>479.48387096774195</c:v>
                      </c:pt>
                      <c:pt idx="10">
                        <c:v>375.88333333333333</c:v>
                      </c:pt>
                      <c:pt idx="11">
                        <c:v>342.56451612903226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48C0-4300-A57A-2501D9BB48A7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Wisner Trail 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229.55</c:v>
                </c:pt>
                <c:pt idx="1">
                  <c:v>216.92079207920793</c:v>
                </c:pt>
                <c:pt idx="2">
                  <c:v>216.75</c:v>
                </c:pt>
                <c:pt idx="3">
                  <c:v>235.59595959595958</c:v>
                </c:pt>
                <c:pt idx="4">
                  <c:v>200.57</c:v>
                </c:pt>
                <c:pt idx="5">
                  <c:v>272.62376237623761</c:v>
                </c:pt>
                <c:pt idx="6">
                  <c:v>263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D27-4544-980D-2D517496D379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154.93333333333334</c:v>
                </c:pt>
                <c:pt idx="1">
                  <c:v>151.96261682242991</c:v>
                </c:pt>
                <c:pt idx="2">
                  <c:v>153.44444444444446</c:v>
                </c:pt>
                <c:pt idx="3">
                  <c:v>156.99056603773585</c:v>
                </c:pt>
                <c:pt idx="4">
                  <c:v>138.98113207547169</c:v>
                </c:pt>
                <c:pt idx="5">
                  <c:v>204.84905660377359</c:v>
                </c:pt>
                <c:pt idx="6">
                  <c:v>224.80188679245282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D27-4544-980D-2D517496D3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384.48333333333335</c:v>
                      </c:pt>
                      <c:pt idx="1">
                        <c:v>368.88340890163784</c:v>
                      </c:pt>
                      <c:pt idx="2">
                        <c:v>370.19444444444446</c:v>
                      </c:pt>
                      <c:pt idx="3">
                        <c:v>392.58652563369543</c:v>
                      </c:pt>
                      <c:pt idx="4">
                        <c:v>339.55113207547168</c:v>
                      </c:pt>
                      <c:pt idx="5">
                        <c:v>477.4728189800112</c:v>
                      </c:pt>
                      <c:pt idx="6">
                        <c:v>487.80188679245282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6D27-4544-980D-2D517496D379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Wisner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'Summary-NoCOVID'!$B$45:$B$46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'Summary-NoCOVID'!$B$47:$B$70</c:f>
              <c:numCache>
                <c:formatCode>0.0</c:formatCode>
                <c:ptCount val="24"/>
                <c:pt idx="0">
                  <c:v>0.15370018975332067</c:v>
                </c:pt>
                <c:pt idx="1">
                  <c:v>0.19924098671726756</c:v>
                </c:pt>
                <c:pt idx="2">
                  <c:v>0.15559772296015181</c:v>
                </c:pt>
                <c:pt idx="3">
                  <c:v>0.26185958254269448</c:v>
                </c:pt>
                <c:pt idx="4">
                  <c:v>0.3719165085388994</c:v>
                </c:pt>
                <c:pt idx="5">
                  <c:v>2.6261859582542693</c:v>
                </c:pt>
                <c:pt idx="6">
                  <c:v>7.6755218216318788</c:v>
                </c:pt>
                <c:pt idx="7">
                  <c:v>9.2266666666666666</c:v>
                </c:pt>
                <c:pt idx="8">
                  <c:v>8.7573385518590996</c:v>
                </c:pt>
                <c:pt idx="9">
                  <c:v>8.8333333333333339</c:v>
                </c:pt>
                <c:pt idx="10">
                  <c:v>7.8151093439363821</c:v>
                </c:pt>
                <c:pt idx="11">
                  <c:v>6.2460000000000004</c:v>
                </c:pt>
                <c:pt idx="12">
                  <c:v>5.2490039840637452</c:v>
                </c:pt>
                <c:pt idx="13">
                  <c:v>4.6341948310139163</c:v>
                </c:pt>
                <c:pt idx="14">
                  <c:v>4.5387673956262429</c:v>
                </c:pt>
                <c:pt idx="15">
                  <c:v>5.2694610778443112</c:v>
                </c:pt>
                <c:pt idx="16">
                  <c:v>8.0796812749003983</c:v>
                </c:pt>
                <c:pt idx="17">
                  <c:v>11.093069306930692</c:v>
                </c:pt>
                <c:pt idx="18">
                  <c:v>12.49031007751938</c:v>
                </c:pt>
                <c:pt idx="19">
                  <c:v>8.6660305343511457</c:v>
                </c:pt>
                <c:pt idx="20">
                  <c:v>2.6349809885931559</c:v>
                </c:pt>
                <c:pt idx="21">
                  <c:v>0.87262357414448666</c:v>
                </c:pt>
                <c:pt idx="22">
                  <c:v>0.49619771863117873</c:v>
                </c:pt>
                <c:pt idx="23">
                  <c:v>0.2509505703422053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84-4130-B9A6-D0784D6660E1}"/>
            </c:ext>
          </c:extLst>
        </c:ser>
        <c:ser>
          <c:idx val="1"/>
          <c:order val="1"/>
          <c:tx>
            <c:strRef>
              <c:f>'Summary-NoCOVID'!$C$45:$C$46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'Summary-NoCOVID'!$C$47:$C$70</c:f>
              <c:numCache>
                <c:formatCode>0.0</c:formatCode>
                <c:ptCount val="24"/>
                <c:pt idx="0">
                  <c:v>0.4071294559099437</c:v>
                </c:pt>
                <c:pt idx="1">
                  <c:v>0.24202626641651032</c:v>
                </c:pt>
                <c:pt idx="2">
                  <c:v>0.13133208255159476</c:v>
                </c:pt>
                <c:pt idx="3">
                  <c:v>0.10881801125703565</c:v>
                </c:pt>
                <c:pt idx="4">
                  <c:v>0.21951219512195122</c:v>
                </c:pt>
                <c:pt idx="5">
                  <c:v>1.1707317073170731</c:v>
                </c:pt>
                <c:pt idx="6">
                  <c:v>4.9493433395872417</c:v>
                </c:pt>
                <c:pt idx="7">
                  <c:v>9.0900562851782372</c:v>
                </c:pt>
                <c:pt idx="8">
                  <c:v>10.358348968105066</c:v>
                </c:pt>
                <c:pt idx="9">
                  <c:v>8.9437148217636029</c:v>
                </c:pt>
                <c:pt idx="10">
                  <c:v>8.6735459662288932</c:v>
                </c:pt>
                <c:pt idx="11">
                  <c:v>8.6491557223264532</c:v>
                </c:pt>
                <c:pt idx="12">
                  <c:v>8.6829268292682933</c:v>
                </c:pt>
                <c:pt idx="13">
                  <c:v>8.0169172932330834</c:v>
                </c:pt>
                <c:pt idx="14">
                  <c:v>8.6447368421052637</c:v>
                </c:pt>
                <c:pt idx="15">
                  <c:v>10.088345864661655</c:v>
                </c:pt>
                <c:pt idx="16">
                  <c:v>13.495291902071562</c:v>
                </c:pt>
                <c:pt idx="17">
                  <c:v>15.662900188323917</c:v>
                </c:pt>
                <c:pt idx="18">
                  <c:v>15.105263157894736</c:v>
                </c:pt>
                <c:pt idx="19">
                  <c:v>10.340225563909774</c:v>
                </c:pt>
                <c:pt idx="20">
                  <c:v>4.2443609022556394</c:v>
                </c:pt>
                <c:pt idx="21">
                  <c:v>2.0864661654135337</c:v>
                </c:pt>
                <c:pt idx="22">
                  <c:v>1.268796992481203</c:v>
                </c:pt>
                <c:pt idx="23">
                  <c:v>0.90037593984962405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084-4130-B9A6-D0784D6660E1}"/>
            </c:ext>
          </c:extLst>
        </c:ser>
        <c:ser>
          <c:idx val="3"/>
          <c:order val="3"/>
          <c:tx>
            <c:strRef>
              <c:f>'Summary-NoCOVID'!$E$45:$E$46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'Summary-NoCOVID'!$E$47:$E$70</c:f>
              <c:numCache>
                <c:formatCode>0.0</c:formatCode>
                <c:ptCount val="24"/>
                <c:pt idx="0">
                  <c:v>7.2115384615384609E-2</c:v>
                </c:pt>
                <c:pt idx="1">
                  <c:v>0.25</c:v>
                </c:pt>
                <c:pt idx="2">
                  <c:v>9.2233009708737865E-2</c:v>
                </c:pt>
                <c:pt idx="3">
                  <c:v>8.6538461538461536E-2</c:v>
                </c:pt>
                <c:pt idx="4">
                  <c:v>0.44711538461538464</c:v>
                </c:pt>
                <c:pt idx="5">
                  <c:v>1.0432692307692308</c:v>
                </c:pt>
                <c:pt idx="6">
                  <c:v>4.2788461538461542</c:v>
                </c:pt>
                <c:pt idx="7">
                  <c:v>12.826923076923077</c:v>
                </c:pt>
                <c:pt idx="8">
                  <c:v>15.436274509803921</c:v>
                </c:pt>
                <c:pt idx="9">
                  <c:v>16.306930693069308</c:v>
                </c:pt>
                <c:pt idx="10">
                  <c:v>14.514851485148515</c:v>
                </c:pt>
                <c:pt idx="11">
                  <c:v>12.475247524752476</c:v>
                </c:pt>
                <c:pt idx="12">
                  <c:v>9.3861386138613856</c:v>
                </c:pt>
                <c:pt idx="13">
                  <c:v>7.5544554455445541</c:v>
                </c:pt>
                <c:pt idx="14">
                  <c:v>7.7277227722772279</c:v>
                </c:pt>
                <c:pt idx="15">
                  <c:v>7.4825870646766166</c:v>
                </c:pt>
                <c:pt idx="16">
                  <c:v>7.8069306930693072</c:v>
                </c:pt>
                <c:pt idx="17">
                  <c:v>9.9261083743842367</c:v>
                </c:pt>
                <c:pt idx="18">
                  <c:v>6.6157635467980294</c:v>
                </c:pt>
                <c:pt idx="19">
                  <c:v>4.5291262135922334</c:v>
                </c:pt>
                <c:pt idx="20">
                  <c:v>2.0192307692307692</c:v>
                </c:pt>
                <c:pt idx="21">
                  <c:v>0.60096153846153844</c:v>
                </c:pt>
                <c:pt idx="22">
                  <c:v>0.38942307692307693</c:v>
                </c:pt>
                <c:pt idx="23">
                  <c:v>0.18269230769230768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084-4130-B9A6-D0784D6660E1}"/>
            </c:ext>
          </c:extLst>
        </c:ser>
        <c:ser>
          <c:idx val="4"/>
          <c:order val="4"/>
          <c:tx>
            <c:strRef>
              <c:f>'Summary-NoCOVID'!$F$45:$F$46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'Summary-NoCOVID'!$F$47:$F$70</c:f>
              <c:numCache>
                <c:formatCode>0.0</c:formatCode>
                <c:ptCount val="24"/>
                <c:pt idx="0">
                  <c:v>0.4071294559099437</c:v>
                </c:pt>
                <c:pt idx="1">
                  <c:v>0.39150943396226418</c:v>
                </c:pt>
                <c:pt idx="2">
                  <c:v>0.23222748815165878</c:v>
                </c:pt>
                <c:pt idx="3">
                  <c:v>0.23584905660377359</c:v>
                </c:pt>
                <c:pt idx="4">
                  <c:v>0.20754716981132076</c:v>
                </c:pt>
                <c:pt idx="5">
                  <c:v>0.60377358490566035</c:v>
                </c:pt>
                <c:pt idx="6">
                  <c:v>2.7971698113207548</c:v>
                </c:pt>
                <c:pt idx="7">
                  <c:v>7.216981132075472</c:v>
                </c:pt>
                <c:pt idx="8">
                  <c:v>12.391509433962264</c:v>
                </c:pt>
                <c:pt idx="9">
                  <c:v>17.69811320754717</c:v>
                </c:pt>
                <c:pt idx="10">
                  <c:v>18.636792452830189</c:v>
                </c:pt>
                <c:pt idx="11">
                  <c:v>19.014150943396228</c:v>
                </c:pt>
                <c:pt idx="12">
                  <c:v>16.561320754716981</c:v>
                </c:pt>
                <c:pt idx="13">
                  <c:v>17.061320754716981</c:v>
                </c:pt>
                <c:pt idx="14">
                  <c:v>17.127358490566039</c:v>
                </c:pt>
                <c:pt idx="15">
                  <c:v>18.674528301886792</c:v>
                </c:pt>
                <c:pt idx="16">
                  <c:v>18.533018867924529</c:v>
                </c:pt>
                <c:pt idx="17">
                  <c:v>16.783018867924529</c:v>
                </c:pt>
                <c:pt idx="18">
                  <c:v>12.485849056603774</c:v>
                </c:pt>
                <c:pt idx="19">
                  <c:v>9.3490566037735849</c:v>
                </c:pt>
                <c:pt idx="20">
                  <c:v>3.9386792452830188</c:v>
                </c:pt>
                <c:pt idx="21">
                  <c:v>1.7877358490566038</c:v>
                </c:pt>
                <c:pt idx="22">
                  <c:v>1.1745283018867925</c:v>
                </c:pt>
                <c:pt idx="23">
                  <c:v>1.0330188679245282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084-4130-B9A6-D0784D6660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'Summary-NoCOVID'!$A$47:$A$70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0.56082964566326443</c:v>
                      </c:pt>
                      <c:pt idx="1">
                        <c:v>0.4412672531337779</c:v>
                      </c:pt>
                      <c:pt idx="2">
                        <c:v>0.28692980551174657</c:v>
                      </c:pt>
                      <c:pt idx="3">
                        <c:v>0.37067759379973014</c:v>
                      </c:pt>
                      <c:pt idx="4">
                        <c:v>0.59142870366085065</c:v>
                      </c:pt>
                      <c:pt idx="5">
                        <c:v>3.7969176655713426</c:v>
                      </c:pt>
                      <c:pt idx="6">
                        <c:v>12.62486516121912</c:v>
                      </c:pt>
                      <c:pt idx="7">
                        <c:v>18.316722951844902</c:v>
                      </c:pt>
                      <c:pt idx="8">
                        <c:v>19.115687519964165</c:v>
                      </c:pt>
                      <c:pt idx="9">
                        <c:v>17.777048155096935</c:v>
                      </c:pt>
                      <c:pt idx="10">
                        <c:v>16.488655310165274</c:v>
                      </c:pt>
                      <c:pt idx="11">
                        <c:v>14.895155722326454</c:v>
                      </c:pt>
                      <c:pt idx="12">
                        <c:v>13.931930813332038</c:v>
                      </c:pt>
                      <c:pt idx="13">
                        <c:v>12.651112124247</c:v>
                      </c:pt>
                      <c:pt idx="14">
                        <c:v>13.183504237731507</c:v>
                      </c:pt>
                      <c:pt idx="15">
                        <c:v>15.357806942505967</c:v>
                      </c:pt>
                      <c:pt idx="16">
                        <c:v>21.574973176971959</c:v>
                      </c:pt>
                      <c:pt idx="17">
                        <c:v>26.755969495254611</c:v>
                      </c:pt>
                      <c:pt idx="18">
                        <c:v>27.595573235414115</c:v>
                      </c:pt>
                      <c:pt idx="19">
                        <c:v>19.00625609826092</c:v>
                      </c:pt>
                      <c:pt idx="20">
                        <c:v>6.8793418908487958</c:v>
                      </c:pt>
                      <c:pt idx="21">
                        <c:v>2.9590897395580202</c:v>
                      </c:pt>
                      <c:pt idx="22">
                        <c:v>1.7649947111123818</c:v>
                      </c:pt>
                      <c:pt idx="23">
                        <c:v>1.1513265101918293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D084-4130-B9A6-D0784D6660E1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0.47924484052532834</c:v>
                      </c:pt>
                      <c:pt idx="1">
                        <c:v>0.64150943396226423</c:v>
                      </c:pt>
                      <c:pt idx="2">
                        <c:v>0.32446049786039666</c:v>
                      </c:pt>
                      <c:pt idx="3">
                        <c:v>0.3223875181422351</c:v>
                      </c:pt>
                      <c:pt idx="4">
                        <c:v>0.6546625544267054</c:v>
                      </c:pt>
                      <c:pt idx="5">
                        <c:v>1.6470428156748911</c:v>
                      </c:pt>
                      <c:pt idx="6">
                        <c:v>7.076015965166909</c:v>
                      </c:pt>
                      <c:pt idx="7">
                        <c:v>20.043904208998548</c:v>
                      </c:pt>
                      <c:pt idx="8">
                        <c:v>27.827783943766185</c:v>
                      </c:pt>
                      <c:pt idx="9">
                        <c:v>34.005043900616478</c:v>
                      </c:pt>
                      <c:pt idx="10">
                        <c:v>33.151643937978704</c:v>
                      </c:pt>
                      <c:pt idx="11">
                        <c:v>31.489398468148703</c:v>
                      </c:pt>
                      <c:pt idx="12">
                        <c:v>25.947459368578365</c:v>
                      </c:pt>
                      <c:pt idx="13">
                        <c:v>24.615776200261536</c:v>
                      </c:pt>
                      <c:pt idx="14">
                        <c:v>24.855081262843267</c:v>
                      </c:pt>
                      <c:pt idx="15">
                        <c:v>26.15711536656341</c:v>
                      </c:pt>
                      <c:pt idx="16">
                        <c:v>26.339949560993837</c:v>
                      </c:pt>
                      <c:pt idx="17">
                        <c:v>26.709127242308767</c:v>
                      </c:pt>
                      <c:pt idx="18">
                        <c:v>19.101612603401804</c:v>
                      </c:pt>
                      <c:pt idx="19">
                        <c:v>13.878182817365818</c:v>
                      </c:pt>
                      <c:pt idx="20">
                        <c:v>5.9579100145137875</c:v>
                      </c:pt>
                      <c:pt idx="21">
                        <c:v>2.3886973875181421</c:v>
                      </c:pt>
                      <c:pt idx="22">
                        <c:v>1.5639513788098693</c:v>
                      </c:pt>
                      <c:pt idx="23">
                        <c:v>1.2157111756168359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084-4130-B9A6-D0784D6660E1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Wisner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Weather!$P$2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Weather!$N$3:$N$883</c:f>
              <c:numCache>
                <c:formatCode>General</c:formatCode>
                <c:ptCount val="881"/>
                <c:pt idx="0">
                  <c:v>72.099999999999994</c:v>
                </c:pt>
                <c:pt idx="1">
                  <c:v>72.3</c:v>
                </c:pt>
                <c:pt idx="2">
                  <c:v>61.9</c:v>
                </c:pt>
                <c:pt idx="3">
                  <c:v>59.4</c:v>
                </c:pt>
                <c:pt idx="4">
                  <c:v>57.9</c:v>
                </c:pt>
                <c:pt idx="5">
                  <c:v>63.5</c:v>
                </c:pt>
                <c:pt idx="6">
                  <c:v>69</c:v>
                </c:pt>
                <c:pt idx="7">
                  <c:v>69.7</c:v>
                </c:pt>
                <c:pt idx="8">
                  <c:v>70.2</c:v>
                </c:pt>
                <c:pt idx="9">
                  <c:v>70.099999999999994</c:v>
                </c:pt>
                <c:pt idx="10">
                  <c:v>72.5</c:v>
                </c:pt>
                <c:pt idx="11">
                  <c:v>73.5</c:v>
                </c:pt>
                <c:pt idx="12">
                  <c:v>72.599999999999994</c:v>
                </c:pt>
                <c:pt idx="13">
                  <c:v>72.599999999999994</c:v>
                </c:pt>
                <c:pt idx="14">
                  <c:v>74.400000000000006</c:v>
                </c:pt>
                <c:pt idx="15">
                  <c:v>73.8</c:v>
                </c:pt>
                <c:pt idx="16">
                  <c:v>76.900000000000006</c:v>
                </c:pt>
                <c:pt idx="17">
                  <c:v>76.8</c:v>
                </c:pt>
                <c:pt idx="18">
                  <c:v>71.5</c:v>
                </c:pt>
                <c:pt idx="19">
                  <c:v>72.099999999999994</c:v>
                </c:pt>
                <c:pt idx="20">
                  <c:v>76.8</c:v>
                </c:pt>
                <c:pt idx="21">
                  <c:v>77.400000000000006</c:v>
                </c:pt>
                <c:pt idx="22">
                  <c:v>78</c:v>
                </c:pt>
                <c:pt idx="23">
                  <c:v>75.099999999999994</c:v>
                </c:pt>
                <c:pt idx="24">
                  <c:v>79.2</c:v>
                </c:pt>
                <c:pt idx="25">
                  <c:v>80.099999999999994</c:v>
                </c:pt>
                <c:pt idx="26">
                  <c:v>78.099999999999994</c:v>
                </c:pt>
                <c:pt idx="27">
                  <c:v>77.7</c:v>
                </c:pt>
                <c:pt idx="28">
                  <c:v>74.3</c:v>
                </c:pt>
                <c:pt idx="29">
                  <c:v>65</c:v>
                </c:pt>
                <c:pt idx="30">
                  <c:v>68.3</c:v>
                </c:pt>
                <c:pt idx="31">
                  <c:v>71.3</c:v>
                </c:pt>
                <c:pt idx="32">
                  <c:v>70.900000000000006</c:v>
                </c:pt>
                <c:pt idx="33">
                  <c:v>71.7</c:v>
                </c:pt>
                <c:pt idx="34">
                  <c:v>73.5</c:v>
                </c:pt>
                <c:pt idx="35">
                  <c:v>78.3</c:v>
                </c:pt>
                <c:pt idx="36">
                  <c:v>79.3</c:v>
                </c:pt>
                <c:pt idx="37">
                  <c:v>79.5</c:v>
                </c:pt>
                <c:pt idx="38">
                  <c:v>71.5</c:v>
                </c:pt>
                <c:pt idx="39">
                  <c:v>71.7</c:v>
                </c:pt>
                <c:pt idx="40">
                  <c:v>80.3</c:v>
                </c:pt>
                <c:pt idx="41">
                  <c:v>71.2</c:v>
                </c:pt>
                <c:pt idx="42">
                  <c:v>64.2</c:v>
                </c:pt>
                <c:pt idx="43">
                  <c:v>62.2</c:v>
                </c:pt>
                <c:pt idx="44">
                  <c:v>66.3</c:v>
                </c:pt>
                <c:pt idx="45">
                  <c:v>73.3</c:v>
                </c:pt>
                <c:pt idx="46">
                  <c:v>73.5</c:v>
                </c:pt>
                <c:pt idx="47">
                  <c:v>79.7</c:v>
                </c:pt>
                <c:pt idx="48">
                  <c:v>72.900000000000006</c:v>
                </c:pt>
                <c:pt idx="49">
                  <c:v>74.7</c:v>
                </c:pt>
                <c:pt idx="50">
                  <c:v>76.5</c:v>
                </c:pt>
                <c:pt idx="51">
                  <c:v>78.099999999999994</c:v>
                </c:pt>
                <c:pt idx="52">
                  <c:v>74.8</c:v>
                </c:pt>
                <c:pt idx="53">
                  <c:v>76.5</c:v>
                </c:pt>
                <c:pt idx="54">
                  <c:v>74.7</c:v>
                </c:pt>
                <c:pt idx="55">
                  <c:v>72</c:v>
                </c:pt>
                <c:pt idx="56">
                  <c:v>71.099999999999994</c:v>
                </c:pt>
                <c:pt idx="57">
                  <c:v>68.8</c:v>
                </c:pt>
                <c:pt idx="58">
                  <c:v>69.5</c:v>
                </c:pt>
                <c:pt idx="59">
                  <c:v>71.3</c:v>
                </c:pt>
                <c:pt idx="60">
                  <c:v>72.8</c:v>
                </c:pt>
                <c:pt idx="61">
                  <c:v>75.099999999999994</c:v>
                </c:pt>
                <c:pt idx="62">
                  <c:v>76.2</c:v>
                </c:pt>
                <c:pt idx="63">
                  <c:v>78.599999999999994</c:v>
                </c:pt>
                <c:pt idx="64">
                  <c:v>78.3</c:v>
                </c:pt>
                <c:pt idx="65">
                  <c:v>71</c:v>
                </c:pt>
                <c:pt idx="66">
                  <c:v>71.7</c:v>
                </c:pt>
                <c:pt idx="67">
                  <c:v>66.400000000000006</c:v>
                </c:pt>
                <c:pt idx="68">
                  <c:v>71.599999999999994</c:v>
                </c:pt>
                <c:pt idx="69">
                  <c:v>74.2</c:v>
                </c:pt>
                <c:pt idx="70">
                  <c:v>75.2</c:v>
                </c:pt>
                <c:pt idx="71">
                  <c:v>78.8</c:v>
                </c:pt>
                <c:pt idx="72">
                  <c:v>77.599999999999994</c:v>
                </c:pt>
                <c:pt idx="73">
                  <c:v>75.900000000000006</c:v>
                </c:pt>
                <c:pt idx="74">
                  <c:v>79.2</c:v>
                </c:pt>
                <c:pt idx="75">
                  <c:v>79.3</c:v>
                </c:pt>
                <c:pt idx="76">
                  <c:v>77.099999999999994</c:v>
                </c:pt>
                <c:pt idx="77">
                  <c:v>80.099999999999994</c:v>
                </c:pt>
                <c:pt idx="78">
                  <c:v>79.400000000000006</c:v>
                </c:pt>
                <c:pt idx="79">
                  <c:v>82</c:v>
                </c:pt>
                <c:pt idx="80">
                  <c:v>84.2</c:v>
                </c:pt>
                <c:pt idx="81">
                  <c:v>81.7</c:v>
                </c:pt>
                <c:pt idx="82">
                  <c:v>82.6</c:v>
                </c:pt>
                <c:pt idx="83">
                  <c:v>81.7</c:v>
                </c:pt>
                <c:pt idx="84">
                  <c:v>79.400000000000006</c:v>
                </c:pt>
                <c:pt idx="85">
                  <c:v>81.2</c:v>
                </c:pt>
                <c:pt idx="86">
                  <c:v>80.5</c:v>
                </c:pt>
                <c:pt idx="87">
                  <c:v>81</c:v>
                </c:pt>
                <c:pt idx="88">
                  <c:v>81</c:v>
                </c:pt>
                <c:pt idx="89">
                  <c:v>83.3</c:v>
                </c:pt>
                <c:pt idx="90">
                  <c:v>82.8</c:v>
                </c:pt>
                <c:pt idx="91">
                  <c:v>83.5</c:v>
                </c:pt>
                <c:pt idx="92">
                  <c:v>81.099999999999994</c:v>
                </c:pt>
                <c:pt idx="93">
                  <c:v>82.3</c:v>
                </c:pt>
                <c:pt idx="94">
                  <c:v>84.5</c:v>
                </c:pt>
                <c:pt idx="95">
                  <c:v>82.3</c:v>
                </c:pt>
                <c:pt idx="96">
                  <c:v>80.900000000000006</c:v>
                </c:pt>
                <c:pt idx="97">
                  <c:v>81</c:v>
                </c:pt>
                <c:pt idx="98">
                  <c:v>85.1</c:v>
                </c:pt>
                <c:pt idx="99">
                  <c:v>82.8</c:v>
                </c:pt>
                <c:pt idx="100">
                  <c:v>82.2</c:v>
                </c:pt>
                <c:pt idx="101">
                  <c:v>83.2</c:v>
                </c:pt>
                <c:pt idx="102">
                  <c:v>83.9</c:v>
                </c:pt>
                <c:pt idx="103">
                  <c:v>84.8</c:v>
                </c:pt>
                <c:pt idx="104">
                  <c:v>85.1</c:v>
                </c:pt>
                <c:pt idx="105">
                  <c:v>85.5</c:v>
                </c:pt>
                <c:pt idx="106">
                  <c:v>82.5</c:v>
                </c:pt>
                <c:pt idx="107">
                  <c:v>84.8</c:v>
                </c:pt>
                <c:pt idx="108">
                  <c:v>84.4</c:v>
                </c:pt>
                <c:pt idx="109">
                  <c:v>84.1</c:v>
                </c:pt>
                <c:pt idx="110">
                  <c:v>82.8</c:v>
                </c:pt>
                <c:pt idx="111">
                  <c:v>78.900000000000006</c:v>
                </c:pt>
                <c:pt idx="112">
                  <c:v>81.5</c:v>
                </c:pt>
                <c:pt idx="113">
                  <c:v>77.599999999999994</c:v>
                </c:pt>
                <c:pt idx="114">
                  <c:v>83.2</c:v>
                </c:pt>
                <c:pt idx="115">
                  <c:v>85.1</c:v>
                </c:pt>
                <c:pt idx="116">
                  <c:v>86.1</c:v>
                </c:pt>
                <c:pt idx="117">
                  <c:v>86.4</c:v>
                </c:pt>
                <c:pt idx="118">
                  <c:v>86.3</c:v>
                </c:pt>
                <c:pt idx="119">
                  <c:v>86.9</c:v>
                </c:pt>
                <c:pt idx="120">
                  <c:v>88.6</c:v>
                </c:pt>
                <c:pt idx="121">
                  <c:v>83.9</c:v>
                </c:pt>
                <c:pt idx="122">
                  <c:v>82</c:v>
                </c:pt>
                <c:pt idx="123">
                  <c:v>83.1</c:v>
                </c:pt>
                <c:pt idx="124">
                  <c:v>82.1</c:v>
                </c:pt>
                <c:pt idx="125">
                  <c:v>78.8</c:v>
                </c:pt>
                <c:pt idx="126">
                  <c:v>80.5</c:v>
                </c:pt>
                <c:pt idx="127">
                  <c:v>86.2</c:v>
                </c:pt>
                <c:pt idx="128">
                  <c:v>87.8</c:v>
                </c:pt>
                <c:pt idx="129">
                  <c:v>87.2</c:v>
                </c:pt>
                <c:pt idx="130">
                  <c:v>90.5</c:v>
                </c:pt>
                <c:pt idx="131">
                  <c:v>90.2</c:v>
                </c:pt>
                <c:pt idx="132">
                  <c:v>87.7</c:v>
                </c:pt>
                <c:pt idx="133">
                  <c:v>87.3</c:v>
                </c:pt>
                <c:pt idx="134">
                  <c:v>84.1</c:v>
                </c:pt>
                <c:pt idx="135">
                  <c:v>79.400000000000006</c:v>
                </c:pt>
                <c:pt idx="136">
                  <c:v>86.4</c:v>
                </c:pt>
                <c:pt idx="137">
                  <c:v>87.5</c:v>
                </c:pt>
                <c:pt idx="138">
                  <c:v>85.3</c:v>
                </c:pt>
                <c:pt idx="139">
                  <c:v>86.5</c:v>
                </c:pt>
                <c:pt idx="140">
                  <c:v>87.2</c:v>
                </c:pt>
                <c:pt idx="141">
                  <c:v>87.5</c:v>
                </c:pt>
                <c:pt idx="142">
                  <c:v>84.4</c:v>
                </c:pt>
                <c:pt idx="143">
                  <c:v>82.1</c:v>
                </c:pt>
                <c:pt idx="144">
                  <c:v>83.1</c:v>
                </c:pt>
                <c:pt idx="145">
                  <c:v>79.900000000000006</c:v>
                </c:pt>
                <c:pt idx="146">
                  <c:v>79.8</c:v>
                </c:pt>
                <c:pt idx="147">
                  <c:v>81.099999999999994</c:v>
                </c:pt>
                <c:pt idx="148">
                  <c:v>84.7</c:v>
                </c:pt>
                <c:pt idx="149">
                  <c:v>86.7</c:v>
                </c:pt>
                <c:pt idx="150">
                  <c:v>86.1</c:v>
                </c:pt>
                <c:pt idx="151">
                  <c:v>86.4</c:v>
                </c:pt>
                <c:pt idx="152">
                  <c:v>84.2</c:v>
                </c:pt>
                <c:pt idx="153">
                  <c:v>85.2</c:v>
                </c:pt>
                <c:pt idx="154">
                  <c:v>86.6</c:v>
                </c:pt>
                <c:pt idx="155">
                  <c:v>85</c:v>
                </c:pt>
                <c:pt idx="156">
                  <c:v>84.7</c:v>
                </c:pt>
                <c:pt idx="157">
                  <c:v>84.8</c:v>
                </c:pt>
                <c:pt idx="158">
                  <c:v>82</c:v>
                </c:pt>
                <c:pt idx="159">
                  <c:v>81.8</c:v>
                </c:pt>
                <c:pt idx="160">
                  <c:v>84.6</c:v>
                </c:pt>
                <c:pt idx="161">
                  <c:v>84.7</c:v>
                </c:pt>
                <c:pt idx="162">
                  <c:v>82.5</c:v>
                </c:pt>
                <c:pt idx="163">
                  <c:v>81.7</c:v>
                </c:pt>
                <c:pt idx="164">
                  <c:v>83.2</c:v>
                </c:pt>
                <c:pt idx="165">
                  <c:v>83.1</c:v>
                </c:pt>
                <c:pt idx="166">
                  <c:v>83.4</c:v>
                </c:pt>
                <c:pt idx="167">
                  <c:v>83</c:v>
                </c:pt>
                <c:pt idx="168">
                  <c:v>86.2</c:v>
                </c:pt>
                <c:pt idx="169">
                  <c:v>84.9</c:v>
                </c:pt>
                <c:pt idx="170">
                  <c:v>81.5</c:v>
                </c:pt>
                <c:pt idx="171">
                  <c:v>82.4</c:v>
                </c:pt>
                <c:pt idx="172">
                  <c:v>83.6</c:v>
                </c:pt>
                <c:pt idx="173">
                  <c:v>82.4</c:v>
                </c:pt>
                <c:pt idx="174">
                  <c:v>82</c:v>
                </c:pt>
                <c:pt idx="175">
                  <c:v>85</c:v>
                </c:pt>
                <c:pt idx="176">
                  <c:v>85.5</c:v>
                </c:pt>
                <c:pt idx="177">
                  <c:v>81.900000000000006</c:v>
                </c:pt>
                <c:pt idx="178">
                  <c:v>81.8</c:v>
                </c:pt>
                <c:pt idx="179">
                  <c:v>83.4</c:v>
                </c:pt>
                <c:pt idx="180">
                  <c:v>81</c:v>
                </c:pt>
                <c:pt idx="181">
                  <c:v>84.9</c:v>
                </c:pt>
                <c:pt idx="182">
                  <c:v>85.6</c:v>
                </c:pt>
                <c:pt idx="183">
                  <c:v>85</c:v>
                </c:pt>
                <c:pt idx="184">
                  <c:v>85.2</c:v>
                </c:pt>
                <c:pt idx="185">
                  <c:v>84.6</c:v>
                </c:pt>
                <c:pt idx="186">
                  <c:v>85.8</c:v>
                </c:pt>
                <c:pt idx="187">
                  <c:v>83.7</c:v>
                </c:pt>
                <c:pt idx="188">
                  <c:v>83</c:v>
                </c:pt>
                <c:pt idx="189">
                  <c:v>81.7</c:v>
                </c:pt>
                <c:pt idx="190">
                  <c:v>83.4</c:v>
                </c:pt>
                <c:pt idx="191">
                  <c:v>85</c:v>
                </c:pt>
                <c:pt idx="192">
                  <c:v>82.8</c:v>
                </c:pt>
                <c:pt idx="193">
                  <c:v>80.5</c:v>
                </c:pt>
                <c:pt idx="194">
                  <c:v>84.4</c:v>
                </c:pt>
                <c:pt idx="195">
                  <c:v>83</c:v>
                </c:pt>
                <c:pt idx="196">
                  <c:v>82.4</c:v>
                </c:pt>
                <c:pt idx="197">
                  <c:v>81.3</c:v>
                </c:pt>
                <c:pt idx="198">
                  <c:v>78.8</c:v>
                </c:pt>
                <c:pt idx="199">
                  <c:v>78.7</c:v>
                </c:pt>
                <c:pt idx="200">
                  <c:v>73</c:v>
                </c:pt>
                <c:pt idx="201">
                  <c:v>71.8</c:v>
                </c:pt>
                <c:pt idx="202">
                  <c:v>71</c:v>
                </c:pt>
                <c:pt idx="203">
                  <c:v>74.3</c:v>
                </c:pt>
                <c:pt idx="204">
                  <c:v>79.099999999999994</c:v>
                </c:pt>
                <c:pt idx="205">
                  <c:v>75.400000000000006</c:v>
                </c:pt>
                <c:pt idx="206">
                  <c:v>74.099999999999994</c:v>
                </c:pt>
                <c:pt idx="207">
                  <c:v>77.099999999999994</c:v>
                </c:pt>
                <c:pt idx="208">
                  <c:v>79.5</c:v>
                </c:pt>
                <c:pt idx="209">
                  <c:v>78</c:v>
                </c:pt>
                <c:pt idx="210">
                  <c:v>71.7</c:v>
                </c:pt>
                <c:pt idx="211">
                  <c:v>68.400000000000006</c:v>
                </c:pt>
                <c:pt idx="212">
                  <c:v>73.7</c:v>
                </c:pt>
                <c:pt idx="213">
                  <c:v>71.8</c:v>
                </c:pt>
                <c:pt idx="214">
                  <c:v>68.900000000000006</c:v>
                </c:pt>
                <c:pt idx="215">
                  <c:v>69.400000000000006</c:v>
                </c:pt>
                <c:pt idx="216">
                  <c:v>71.900000000000006</c:v>
                </c:pt>
                <c:pt idx="217">
                  <c:v>75.5</c:v>
                </c:pt>
                <c:pt idx="218">
                  <c:v>80</c:v>
                </c:pt>
                <c:pt idx="219">
                  <c:v>81.400000000000006</c:v>
                </c:pt>
                <c:pt idx="220">
                  <c:v>81.2</c:v>
                </c:pt>
                <c:pt idx="221">
                  <c:v>79.099999999999994</c:v>
                </c:pt>
                <c:pt idx="222">
                  <c:v>78.599999999999994</c:v>
                </c:pt>
                <c:pt idx="223">
                  <c:v>78.900000000000006</c:v>
                </c:pt>
                <c:pt idx="224">
                  <c:v>78.3</c:v>
                </c:pt>
                <c:pt idx="225">
                  <c:v>74.2</c:v>
                </c:pt>
                <c:pt idx="226">
                  <c:v>76.5</c:v>
                </c:pt>
                <c:pt idx="227">
                  <c:v>69.2</c:v>
                </c:pt>
                <c:pt idx="228">
                  <c:v>68.400000000000006</c:v>
                </c:pt>
                <c:pt idx="229">
                  <c:v>73.8</c:v>
                </c:pt>
                <c:pt idx="230">
                  <c:v>76.2</c:v>
                </c:pt>
                <c:pt idx="231">
                  <c:v>76.900000000000006</c:v>
                </c:pt>
                <c:pt idx="232">
                  <c:v>78.099999999999994</c:v>
                </c:pt>
                <c:pt idx="233">
                  <c:v>78.599999999999994</c:v>
                </c:pt>
                <c:pt idx="234">
                  <c:v>77.3</c:v>
                </c:pt>
                <c:pt idx="235">
                  <c:v>73.400000000000006</c:v>
                </c:pt>
                <c:pt idx="236">
                  <c:v>66.8</c:v>
                </c:pt>
                <c:pt idx="237">
                  <c:v>72.900000000000006</c:v>
                </c:pt>
                <c:pt idx="238">
                  <c:v>78.3</c:v>
                </c:pt>
                <c:pt idx="239">
                  <c:v>77.400000000000006</c:v>
                </c:pt>
                <c:pt idx="240">
                  <c:v>64.8</c:v>
                </c:pt>
                <c:pt idx="241">
                  <c:v>57.6</c:v>
                </c:pt>
                <c:pt idx="242">
                  <c:v>60.9</c:v>
                </c:pt>
                <c:pt idx="243">
                  <c:v>65.3</c:v>
                </c:pt>
                <c:pt idx="244">
                  <c:v>60.4</c:v>
                </c:pt>
                <c:pt idx="245">
                  <c:v>58.2</c:v>
                </c:pt>
                <c:pt idx="246">
                  <c:v>61.7</c:v>
                </c:pt>
                <c:pt idx="247">
                  <c:v>65.5</c:v>
                </c:pt>
                <c:pt idx="248">
                  <c:v>70.3</c:v>
                </c:pt>
                <c:pt idx="249">
                  <c:v>70.5</c:v>
                </c:pt>
                <c:pt idx="251">
                  <c:v>75.7</c:v>
                </c:pt>
                <c:pt idx="252">
                  <c:v>74.900000000000006</c:v>
                </c:pt>
                <c:pt idx="253">
                  <c:v>74.400000000000006</c:v>
                </c:pt>
                <c:pt idx="254">
                  <c:v>69.7</c:v>
                </c:pt>
                <c:pt idx="255">
                  <c:v>69.3</c:v>
                </c:pt>
                <c:pt idx="256">
                  <c:v>71</c:v>
                </c:pt>
                <c:pt idx="257">
                  <c:v>71.3</c:v>
                </c:pt>
                <c:pt idx="258">
                  <c:v>63.1</c:v>
                </c:pt>
                <c:pt idx="259">
                  <c:v>64.400000000000006</c:v>
                </c:pt>
                <c:pt idx="260">
                  <c:v>60.8</c:v>
                </c:pt>
                <c:pt idx="261">
                  <c:v>65.5</c:v>
                </c:pt>
                <c:pt idx="262">
                  <c:v>68.5</c:v>
                </c:pt>
                <c:pt idx="263">
                  <c:v>66.599999999999994</c:v>
                </c:pt>
                <c:pt idx="264">
                  <c:v>67.2</c:v>
                </c:pt>
                <c:pt idx="265">
                  <c:v>61</c:v>
                </c:pt>
                <c:pt idx="266">
                  <c:v>66.5</c:v>
                </c:pt>
                <c:pt idx="267">
                  <c:v>73</c:v>
                </c:pt>
                <c:pt idx="268">
                  <c:v>69.5</c:v>
                </c:pt>
                <c:pt idx="269">
                  <c:v>72.400000000000006</c:v>
                </c:pt>
                <c:pt idx="270">
                  <c:v>66.3</c:v>
                </c:pt>
                <c:pt idx="271">
                  <c:v>64</c:v>
                </c:pt>
                <c:pt idx="272">
                  <c:v>50.8</c:v>
                </c:pt>
                <c:pt idx="273">
                  <c:v>46.6</c:v>
                </c:pt>
                <c:pt idx="274">
                  <c:v>52.8</c:v>
                </c:pt>
                <c:pt idx="275">
                  <c:v>67.2</c:v>
                </c:pt>
                <c:pt idx="276">
                  <c:v>54.3</c:v>
                </c:pt>
                <c:pt idx="277">
                  <c:v>52.9</c:v>
                </c:pt>
                <c:pt idx="278">
                  <c:v>51.3</c:v>
                </c:pt>
                <c:pt idx="279">
                  <c:v>53.1</c:v>
                </c:pt>
                <c:pt idx="280">
                  <c:v>53.4</c:v>
                </c:pt>
                <c:pt idx="281">
                  <c:v>60.4</c:v>
                </c:pt>
                <c:pt idx="282">
                  <c:v>62.3</c:v>
                </c:pt>
                <c:pt idx="283">
                  <c:v>64.5</c:v>
                </c:pt>
                <c:pt idx="284">
                  <c:v>68.2</c:v>
                </c:pt>
                <c:pt idx="285">
                  <c:v>67.5</c:v>
                </c:pt>
                <c:pt idx="286">
                  <c:v>51</c:v>
                </c:pt>
                <c:pt idx="287">
                  <c:v>52.4</c:v>
                </c:pt>
                <c:pt idx="288">
                  <c:v>50.8</c:v>
                </c:pt>
                <c:pt idx="289">
                  <c:v>43.6</c:v>
                </c:pt>
                <c:pt idx="290">
                  <c:v>49.2</c:v>
                </c:pt>
                <c:pt idx="291">
                  <c:v>58.7</c:v>
                </c:pt>
                <c:pt idx="292">
                  <c:v>58.1</c:v>
                </c:pt>
                <c:pt idx="293">
                  <c:v>54.1</c:v>
                </c:pt>
                <c:pt idx="294">
                  <c:v>56.4</c:v>
                </c:pt>
                <c:pt idx="295">
                  <c:v>64.599999999999994</c:v>
                </c:pt>
                <c:pt idx="296">
                  <c:v>52.7</c:v>
                </c:pt>
                <c:pt idx="297">
                  <c:v>45.8</c:v>
                </c:pt>
                <c:pt idx="298">
                  <c:v>46.4</c:v>
                </c:pt>
                <c:pt idx="299">
                  <c:v>54.5</c:v>
                </c:pt>
                <c:pt idx="300">
                  <c:v>60.1</c:v>
                </c:pt>
                <c:pt idx="301">
                  <c:v>61.5</c:v>
                </c:pt>
                <c:pt idx="302">
                  <c:v>68.5</c:v>
                </c:pt>
                <c:pt idx="303">
                  <c:v>71</c:v>
                </c:pt>
                <c:pt idx="304">
                  <c:v>60.8</c:v>
                </c:pt>
                <c:pt idx="305">
                  <c:v>51.4</c:v>
                </c:pt>
                <c:pt idx="306">
                  <c:v>49.6</c:v>
                </c:pt>
                <c:pt idx="307">
                  <c:v>56.9</c:v>
                </c:pt>
                <c:pt idx="308">
                  <c:v>57.2</c:v>
                </c:pt>
                <c:pt idx="309">
                  <c:v>57.3</c:v>
                </c:pt>
                <c:pt idx="310">
                  <c:v>55.3</c:v>
                </c:pt>
                <c:pt idx="311">
                  <c:v>47.1</c:v>
                </c:pt>
                <c:pt idx="312">
                  <c:v>44.7</c:v>
                </c:pt>
                <c:pt idx="313">
                  <c:v>42.6</c:v>
                </c:pt>
                <c:pt idx="314">
                  <c:v>42.9</c:v>
                </c:pt>
                <c:pt idx="315">
                  <c:v>41.1</c:v>
                </c:pt>
                <c:pt idx="316">
                  <c:v>47.7</c:v>
                </c:pt>
                <c:pt idx="317">
                  <c:v>56.3</c:v>
                </c:pt>
                <c:pt idx="318">
                  <c:v>53.5</c:v>
                </c:pt>
                <c:pt idx="319">
                  <c:v>47.5</c:v>
                </c:pt>
                <c:pt idx="320">
                  <c:v>50.5</c:v>
                </c:pt>
                <c:pt idx="321">
                  <c:v>51.4</c:v>
                </c:pt>
                <c:pt idx="322">
                  <c:v>59.4</c:v>
                </c:pt>
                <c:pt idx="323">
                  <c:v>58.9</c:v>
                </c:pt>
                <c:pt idx="324">
                  <c:v>67</c:v>
                </c:pt>
                <c:pt idx="325">
                  <c:v>64.5</c:v>
                </c:pt>
                <c:pt idx="326">
                  <c:v>61.2</c:v>
                </c:pt>
                <c:pt idx="327">
                  <c:v>67.3</c:v>
                </c:pt>
                <c:pt idx="328">
                  <c:v>72.2</c:v>
                </c:pt>
                <c:pt idx="329">
                  <c:v>69</c:v>
                </c:pt>
                <c:pt idx="330">
                  <c:v>65.7</c:v>
                </c:pt>
                <c:pt idx="331">
                  <c:v>49.8</c:v>
                </c:pt>
                <c:pt idx="332">
                  <c:v>51.5</c:v>
                </c:pt>
                <c:pt idx="333">
                  <c:v>62.5</c:v>
                </c:pt>
                <c:pt idx="334">
                  <c:v>66.099999999999994</c:v>
                </c:pt>
                <c:pt idx="335">
                  <c:v>50.4</c:v>
                </c:pt>
                <c:pt idx="336">
                  <c:v>48</c:v>
                </c:pt>
                <c:pt idx="337">
                  <c:v>50.9</c:v>
                </c:pt>
                <c:pt idx="338">
                  <c:v>61.3</c:v>
                </c:pt>
                <c:pt idx="339">
                  <c:v>53.7</c:v>
                </c:pt>
                <c:pt idx="340">
                  <c:v>53.6</c:v>
                </c:pt>
                <c:pt idx="341">
                  <c:v>52.8</c:v>
                </c:pt>
                <c:pt idx="342">
                  <c:v>59.4</c:v>
                </c:pt>
                <c:pt idx="343">
                  <c:v>63</c:v>
                </c:pt>
                <c:pt idx="344">
                  <c:v>67.5</c:v>
                </c:pt>
                <c:pt idx="345">
                  <c:v>66.900000000000006</c:v>
                </c:pt>
                <c:pt idx="346">
                  <c:v>48.1</c:v>
                </c:pt>
                <c:pt idx="347">
                  <c:v>43.4</c:v>
                </c:pt>
                <c:pt idx="348">
                  <c:v>40.799999999999997</c:v>
                </c:pt>
                <c:pt idx="349">
                  <c:v>34.5</c:v>
                </c:pt>
                <c:pt idx="350">
                  <c:v>29.4</c:v>
                </c:pt>
                <c:pt idx="351">
                  <c:v>43.4</c:v>
                </c:pt>
                <c:pt idx="352">
                  <c:v>42.5</c:v>
                </c:pt>
                <c:pt idx="353">
                  <c:v>40.299999999999997</c:v>
                </c:pt>
                <c:pt idx="354">
                  <c:v>43.6</c:v>
                </c:pt>
                <c:pt idx="355">
                  <c:v>57.2</c:v>
                </c:pt>
                <c:pt idx="356">
                  <c:v>62.5</c:v>
                </c:pt>
                <c:pt idx="357">
                  <c:v>57.7</c:v>
                </c:pt>
                <c:pt idx="358">
                  <c:v>63.2</c:v>
                </c:pt>
                <c:pt idx="359">
                  <c:v>64.3</c:v>
                </c:pt>
                <c:pt idx="360">
                  <c:v>68.5</c:v>
                </c:pt>
                <c:pt idx="361">
                  <c:v>70.8</c:v>
                </c:pt>
                <c:pt idx="362">
                  <c:v>74.5</c:v>
                </c:pt>
                <c:pt idx="363">
                  <c:v>69.5</c:v>
                </c:pt>
                <c:pt idx="364">
                  <c:v>51.3</c:v>
                </c:pt>
                <c:pt idx="365">
                  <c:v>51</c:v>
                </c:pt>
                <c:pt idx="366">
                  <c:v>58.5</c:v>
                </c:pt>
                <c:pt idx="367">
                  <c:v>61.6</c:v>
                </c:pt>
                <c:pt idx="368">
                  <c:v>60.7</c:v>
                </c:pt>
                <c:pt idx="369">
                  <c:v>57.5</c:v>
                </c:pt>
                <c:pt idx="370">
                  <c:v>58.2</c:v>
                </c:pt>
                <c:pt idx="371">
                  <c:v>63</c:v>
                </c:pt>
                <c:pt idx="372">
                  <c:v>69.3</c:v>
                </c:pt>
                <c:pt idx="373">
                  <c:v>70.599999999999994</c:v>
                </c:pt>
                <c:pt idx="374">
                  <c:v>71.3</c:v>
                </c:pt>
                <c:pt idx="375">
                  <c:v>69.099999999999994</c:v>
                </c:pt>
                <c:pt idx="376">
                  <c:v>71.2</c:v>
                </c:pt>
                <c:pt idx="377">
                  <c:v>73.7</c:v>
                </c:pt>
                <c:pt idx="378">
                  <c:v>75.900000000000006</c:v>
                </c:pt>
                <c:pt idx="379">
                  <c:v>74.2</c:v>
                </c:pt>
                <c:pt idx="380">
                  <c:v>62.2</c:v>
                </c:pt>
                <c:pt idx="381">
                  <c:v>55.6</c:v>
                </c:pt>
                <c:pt idx="382">
                  <c:v>57.9</c:v>
                </c:pt>
                <c:pt idx="383">
                  <c:v>63.2</c:v>
                </c:pt>
                <c:pt idx="384">
                  <c:v>65.900000000000006</c:v>
                </c:pt>
                <c:pt idx="385">
                  <c:v>64.8</c:v>
                </c:pt>
                <c:pt idx="386">
                  <c:v>67.400000000000006</c:v>
                </c:pt>
                <c:pt idx="387">
                  <c:v>75.3</c:v>
                </c:pt>
                <c:pt idx="388">
                  <c:v>75.400000000000006</c:v>
                </c:pt>
                <c:pt idx="389">
                  <c:v>77.5</c:v>
                </c:pt>
                <c:pt idx="390">
                  <c:v>72.599999999999994</c:v>
                </c:pt>
                <c:pt idx="391">
                  <c:v>65</c:v>
                </c:pt>
                <c:pt idx="392">
                  <c:v>73.5</c:v>
                </c:pt>
                <c:pt idx="393">
                  <c:v>72.599999999999994</c:v>
                </c:pt>
                <c:pt idx="394">
                  <c:v>60</c:v>
                </c:pt>
                <c:pt idx="395">
                  <c:v>55</c:v>
                </c:pt>
                <c:pt idx="396">
                  <c:v>59.3</c:v>
                </c:pt>
                <c:pt idx="397">
                  <c:v>64.599999999999994</c:v>
                </c:pt>
                <c:pt idx="398">
                  <c:v>65.8</c:v>
                </c:pt>
                <c:pt idx="399">
                  <c:v>71.5</c:v>
                </c:pt>
                <c:pt idx="400">
                  <c:v>74.400000000000006</c:v>
                </c:pt>
                <c:pt idx="401">
                  <c:v>73.900000000000006</c:v>
                </c:pt>
                <c:pt idx="402">
                  <c:v>77</c:v>
                </c:pt>
                <c:pt idx="403">
                  <c:v>71.7</c:v>
                </c:pt>
                <c:pt idx="404">
                  <c:v>71.8</c:v>
                </c:pt>
                <c:pt idx="405">
                  <c:v>72</c:v>
                </c:pt>
                <c:pt idx="406">
                  <c:v>69.599999999999994</c:v>
                </c:pt>
                <c:pt idx="407">
                  <c:v>68.2</c:v>
                </c:pt>
                <c:pt idx="408">
                  <c:v>69.5</c:v>
                </c:pt>
                <c:pt idx="409">
                  <c:v>66.5</c:v>
                </c:pt>
                <c:pt idx="410">
                  <c:v>65.5</c:v>
                </c:pt>
                <c:pt idx="411">
                  <c:v>65.5</c:v>
                </c:pt>
                <c:pt idx="412">
                  <c:v>66.5</c:v>
                </c:pt>
                <c:pt idx="413">
                  <c:v>70.099999999999994</c:v>
                </c:pt>
                <c:pt idx="414">
                  <c:v>63.2</c:v>
                </c:pt>
                <c:pt idx="415">
                  <c:v>63</c:v>
                </c:pt>
                <c:pt idx="416">
                  <c:v>70.7</c:v>
                </c:pt>
                <c:pt idx="417">
                  <c:v>78.099999999999994</c:v>
                </c:pt>
                <c:pt idx="418">
                  <c:v>69.5</c:v>
                </c:pt>
                <c:pt idx="419">
                  <c:v>72.099999999999994</c:v>
                </c:pt>
                <c:pt idx="420">
                  <c:v>78.099999999999994</c:v>
                </c:pt>
                <c:pt idx="421">
                  <c:v>79.599999999999994</c:v>
                </c:pt>
                <c:pt idx="422">
                  <c:v>80</c:v>
                </c:pt>
                <c:pt idx="423">
                  <c:v>79</c:v>
                </c:pt>
                <c:pt idx="424">
                  <c:v>76.099999999999994</c:v>
                </c:pt>
                <c:pt idx="425">
                  <c:v>73.8</c:v>
                </c:pt>
                <c:pt idx="426">
                  <c:v>81.3</c:v>
                </c:pt>
                <c:pt idx="427">
                  <c:v>80.8</c:v>
                </c:pt>
                <c:pt idx="428">
                  <c:v>73.099999999999994</c:v>
                </c:pt>
                <c:pt idx="429">
                  <c:v>75.400000000000006</c:v>
                </c:pt>
                <c:pt idx="430">
                  <c:v>75.5</c:v>
                </c:pt>
                <c:pt idx="431">
                  <c:v>76.5</c:v>
                </c:pt>
                <c:pt idx="432">
                  <c:v>79.099999999999994</c:v>
                </c:pt>
                <c:pt idx="433">
                  <c:v>75.2</c:v>
                </c:pt>
                <c:pt idx="434">
                  <c:v>75.099999999999994</c:v>
                </c:pt>
                <c:pt idx="435">
                  <c:v>75</c:v>
                </c:pt>
                <c:pt idx="436">
                  <c:v>72.8</c:v>
                </c:pt>
                <c:pt idx="437">
                  <c:v>73.7</c:v>
                </c:pt>
                <c:pt idx="438">
                  <c:v>74</c:v>
                </c:pt>
                <c:pt idx="439">
                  <c:v>75.599999999999994</c:v>
                </c:pt>
                <c:pt idx="440">
                  <c:v>76.2</c:v>
                </c:pt>
                <c:pt idx="441">
                  <c:v>74.400000000000006</c:v>
                </c:pt>
                <c:pt idx="442">
                  <c:v>77.7</c:v>
                </c:pt>
                <c:pt idx="443">
                  <c:v>77.5</c:v>
                </c:pt>
                <c:pt idx="444">
                  <c:v>77.599999999999994</c:v>
                </c:pt>
                <c:pt idx="445">
                  <c:v>78.099999999999994</c:v>
                </c:pt>
                <c:pt idx="446">
                  <c:v>78.2</c:v>
                </c:pt>
                <c:pt idx="447">
                  <c:v>77.8</c:v>
                </c:pt>
                <c:pt idx="448">
                  <c:v>79.400000000000006</c:v>
                </c:pt>
                <c:pt idx="449">
                  <c:v>80.2</c:v>
                </c:pt>
                <c:pt idx="450">
                  <c:v>80.599999999999994</c:v>
                </c:pt>
                <c:pt idx="451">
                  <c:v>81</c:v>
                </c:pt>
                <c:pt idx="452">
                  <c:v>77.400000000000006</c:v>
                </c:pt>
                <c:pt idx="453">
                  <c:v>74.7</c:v>
                </c:pt>
                <c:pt idx="454">
                  <c:v>79.5</c:v>
                </c:pt>
                <c:pt idx="455">
                  <c:v>81</c:v>
                </c:pt>
                <c:pt idx="456">
                  <c:v>80</c:v>
                </c:pt>
                <c:pt idx="457">
                  <c:v>79.3</c:v>
                </c:pt>
                <c:pt idx="458">
                  <c:v>79.099999999999994</c:v>
                </c:pt>
                <c:pt idx="459">
                  <c:v>76.900000000000006</c:v>
                </c:pt>
                <c:pt idx="460">
                  <c:v>78.599999999999994</c:v>
                </c:pt>
                <c:pt idx="461">
                  <c:v>83</c:v>
                </c:pt>
                <c:pt idx="462">
                  <c:v>84.3</c:v>
                </c:pt>
                <c:pt idx="463">
                  <c:v>84.7</c:v>
                </c:pt>
                <c:pt idx="464">
                  <c:v>83.3</c:v>
                </c:pt>
                <c:pt idx="465">
                  <c:v>83.8</c:v>
                </c:pt>
                <c:pt idx="466">
                  <c:v>84.6</c:v>
                </c:pt>
                <c:pt idx="467">
                  <c:v>83.7</c:v>
                </c:pt>
                <c:pt idx="468">
                  <c:v>83.5</c:v>
                </c:pt>
                <c:pt idx="469">
                  <c:v>86.4</c:v>
                </c:pt>
                <c:pt idx="470">
                  <c:v>85.1</c:v>
                </c:pt>
                <c:pt idx="471">
                  <c:v>85.4</c:v>
                </c:pt>
                <c:pt idx="472">
                  <c:v>78.400000000000006</c:v>
                </c:pt>
                <c:pt idx="473">
                  <c:v>80.900000000000006</c:v>
                </c:pt>
                <c:pt idx="474">
                  <c:v>83</c:v>
                </c:pt>
                <c:pt idx="475">
                  <c:v>79.400000000000006</c:v>
                </c:pt>
                <c:pt idx="476">
                  <c:v>81</c:v>
                </c:pt>
                <c:pt idx="477">
                  <c:v>81.8</c:v>
                </c:pt>
                <c:pt idx="478">
                  <c:v>83.4</c:v>
                </c:pt>
                <c:pt idx="479">
                  <c:v>82.5</c:v>
                </c:pt>
                <c:pt idx="480">
                  <c:v>83.4</c:v>
                </c:pt>
                <c:pt idx="481">
                  <c:v>79.2</c:v>
                </c:pt>
                <c:pt idx="482">
                  <c:v>83.2</c:v>
                </c:pt>
                <c:pt idx="483">
                  <c:v>82.2</c:v>
                </c:pt>
                <c:pt idx="484">
                  <c:v>82.3</c:v>
                </c:pt>
                <c:pt idx="485">
                  <c:v>83.3</c:v>
                </c:pt>
                <c:pt idx="486">
                  <c:v>83.1</c:v>
                </c:pt>
                <c:pt idx="487">
                  <c:v>80.7</c:v>
                </c:pt>
                <c:pt idx="488">
                  <c:v>81.599999999999994</c:v>
                </c:pt>
                <c:pt idx="489">
                  <c:v>80.400000000000006</c:v>
                </c:pt>
                <c:pt idx="490">
                  <c:v>82.4</c:v>
                </c:pt>
                <c:pt idx="491">
                  <c:v>82.2</c:v>
                </c:pt>
                <c:pt idx="492">
                  <c:v>83</c:v>
                </c:pt>
                <c:pt idx="493">
                  <c:v>81.8</c:v>
                </c:pt>
                <c:pt idx="494">
                  <c:v>85.1</c:v>
                </c:pt>
                <c:pt idx="495">
                  <c:v>80.7</c:v>
                </c:pt>
                <c:pt idx="496">
                  <c:v>80.099999999999994</c:v>
                </c:pt>
                <c:pt idx="497">
                  <c:v>86</c:v>
                </c:pt>
                <c:pt idx="498">
                  <c:v>84.1</c:v>
                </c:pt>
                <c:pt idx="499">
                  <c:v>82.5</c:v>
                </c:pt>
                <c:pt idx="500">
                  <c:v>81.400000000000006</c:v>
                </c:pt>
                <c:pt idx="501">
                  <c:v>83.7</c:v>
                </c:pt>
                <c:pt idx="502">
                  <c:v>83.3</c:v>
                </c:pt>
                <c:pt idx="503">
                  <c:v>82.9</c:v>
                </c:pt>
                <c:pt idx="504">
                  <c:v>81.2</c:v>
                </c:pt>
                <c:pt idx="505">
                  <c:v>85.4</c:v>
                </c:pt>
                <c:pt idx="506">
                  <c:v>86.8</c:v>
                </c:pt>
                <c:pt idx="507">
                  <c:v>87.5</c:v>
                </c:pt>
                <c:pt idx="508">
                  <c:v>88.3</c:v>
                </c:pt>
                <c:pt idx="509">
                  <c:v>87.3</c:v>
                </c:pt>
                <c:pt idx="510">
                  <c:v>87.2</c:v>
                </c:pt>
                <c:pt idx="511">
                  <c:v>86.6</c:v>
                </c:pt>
                <c:pt idx="512">
                  <c:v>88.3</c:v>
                </c:pt>
                <c:pt idx="513">
                  <c:v>87.8</c:v>
                </c:pt>
                <c:pt idx="514">
                  <c:v>87.2</c:v>
                </c:pt>
                <c:pt idx="515">
                  <c:v>85.3</c:v>
                </c:pt>
                <c:pt idx="516">
                  <c:v>86.8</c:v>
                </c:pt>
                <c:pt idx="517">
                  <c:v>81</c:v>
                </c:pt>
                <c:pt idx="518">
                  <c:v>80.2</c:v>
                </c:pt>
                <c:pt idx="519">
                  <c:v>84.7</c:v>
                </c:pt>
                <c:pt idx="520">
                  <c:v>83.1</c:v>
                </c:pt>
                <c:pt idx="521">
                  <c:v>82.1</c:v>
                </c:pt>
                <c:pt idx="522">
                  <c:v>85.6</c:v>
                </c:pt>
                <c:pt idx="523">
                  <c:v>84.8</c:v>
                </c:pt>
                <c:pt idx="524">
                  <c:v>86.6</c:v>
                </c:pt>
                <c:pt idx="525">
                  <c:v>85.3</c:v>
                </c:pt>
                <c:pt idx="526">
                  <c:v>83.1</c:v>
                </c:pt>
                <c:pt idx="527">
                  <c:v>82.6</c:v>
                </c:pt>
                <c:pt idx="528">
                  <c:v>81.400000000000006</c:v>
                </c:pt>
                <c:pt idx="529">
                  <c:v>85.4</c:v>
                </c:pt>
                <c:pt idx="530">
                  <c:v>84.1</c:v>
                </c:pt>
                <c:pt idx="531">
                  <c:v>86</c:v>
                </c:pt>
                <c:pt idx="532">
                  <c:v>85.7</c:v>
                </c:pt>
                <c:pt idx="533">
                  <c:v>88.9</c:v>
                </c:pt>
                <c:pt idx="534">
                  <c:v>86.5</c:v>
                </c:pt>
                <c:pt idx="535">
                  <c:v>86.8</c:v>
                </c:pt>
                <c:pt idx="536">
                  <c:v>86.3</c:v>
                </c:pt>
                <c:pt idx="537">
                  <c:v>87.4</c:v>
                </c:pt>
                <c:pt idx="538">
                  <c:v>86.7</c:v>
                </c:pt>
                <c:pt idx="539">
                  <c:v>86.8</c:v>
                </c:pt>
                <c:pt idx="540">
                  <c:v>85.7</c:v>
                </c:pt>
                <c:pt idx="541">
                  <c:v>80.5</c:v>
                </c:pt>
                <c:pt idx="542">
                  <c:v>80.5</c:v>
                </c:pt>
                <c:pt idx="543">
                  <c:v>83.4</c:v>
                </c:pt>
                <c:pt idx="544">
                  <c:v>78.099999999999994</c:v>
                </c:pt>
                <c:pt idx="545">
                  <c:v>82</c:v>
                </c:pt>
                <c:pt idx="546">
                  <c:v>81.8</c:v>
                </c:pt>
                <c:pt idx="547">
                  <c:v>82.1</c:v>
                </c:pt>
                <c:pt idx="548">
                  <c:v>83.1</c:v>
                </c:pt>
                <c:pt idx="549">
                  <c:v>84.7</c:v>
                </c:pt>
                <c:pt idx="550">
                  <c:v>84.5</c:v>
                </c:pt>
                <c:pt idx="551">
                  <c:v>83.9</c:v>
                </c:pt>
                <c:pt idx="552">
                  <c:v>81.3</c:v>
                </c:pt>
                <c:pt idx="553">
                  <c:v>82.8</c:v>
                </c:pt>
                <c:pt idx="554">
                  <c:v>81.7</c:v>
                </c:pt>
                <c:pt idx="555">
                  <c:v>81.400000000000006</c:v>
                </c:pt>
                <c:pt idx="556">
                  <c:v>79.3</c:v>
                </c:pt>
                <c:pt idx="557">
                  <c:v>78.400000000000006</c:v>
                </c:pt>
                <c:pt idx="558">
                  <c:v>77.400000000000006</c:v>
                </c:pt>
                <c:pt idx="559">
                  <c:v>81.7</c:v>
                </c:pt>
                <c:pt idx="560">
                  <c:v>76.400000000000006</c:v>
                </c:pt>
                <c:pt idx="561">
                  <c:v>77.5</c:v>
                </c:pt>
                <c:pt idx="562">
                  <c:v>81.5</c:v>
                </c:pt>
                <c:pt idx="563">
                  <c:v>78.8</c:v>
                </c:pt>
                <c:pt idx="564">
                  <c:v>78.599999999999994</c:v>
                </c:pt>
                <c:pt idx="565">
                  <c:v>79</c:v>
                </c:pt>
                <c:pt idx="566">
                  <c:v>80.2</c:v>
                </c:pt>
                <c:pt idx="567">
                  <c:v>80.8</c:v>
                </c:pt>
                <c:pt idx="568">
                  <c:v>75.8</c:v>
                </c:pt>
                <c:pt idx="569">
                  <c:v>72.5</c:v>
                </c:pt>
                <c:pt idx="570">
                  <c:v>71.3</c:v>
                </c:pt>
                <c:pt idx="571">
                  <c:v>71.400000000000006</c:v>
                </c:pt>
                <c:pt idx="572">
                  <c:v>73.099999999999994</c:v>
                </c:pt>
                <c:pt idx="573">
                  <c:v>77.099999999999994</c:v>
                </c:pt>
                <c:pt idx="574">
                  <c:v>77.3</c:v>
                </c:pt>
                <c:pt idx="575">
                  <c:v>74.5</c:v>
                </c:pt>
                <c:pt idx="576">
                  <c:v>77.3</c:v>
                </c:pt>
                <c:pt idx="577">
                  <c:v>79.400000000000006</c:v>
                </c:pt>
                <c:pt idx="578">
                  <c:v>77.8</c:v>
                </c:pt>
                <c:pt idx="579">
                  <c:v>77.3</c:v>
                </c:pt>
                <c:pt idx="580">
                  <c:v>76.5</c:v>
                </c:pt>
                <c:pt idx="581">
                  <c:v>76.2</c:v>
                </c:pt>
                <c:pt idx="582">
                  <c:v>77.5</c:v>
                </c:pt>
                <c:pt idx="583">
                  <c:v>78</c:v>
                </c:pt>
                <c:pt idx="584">
                  <c:v>78.2</c:v>
                </c:pt>
                <c:pt idx="585">
                  <c:v>77.5</c:v>
                </c:pt>
                <c:pt idx="586">
                  <c:v>77.5</c:v>
                </c:pt>
                <c:pt idx="587">
                  <c:v>79.2</c:v>
                </c:pt>
                <c:pt idx="588">
                  <c:v>79.8</c:v>
                </c:pt>
                <c:pt idx="589">
                  <c:v>79.8</c:v>
                </c:pt>
                <c:pt idx="590">
                  <c:v>79.8</c:v>
                </c:pt>
                <c:pt idx="591">
                  <c:v>79.900000000000006</c:v>
                </c:pt>
                <c:pt idx="592">
                  <c:v>71.8</c:v>
                </c:pt>
                <c:pt idx="593">
                  <c:v>67.7</c:v>
                </c:pt>
                <c:pt idx="594">
                  <c:v>67.3</c:v>
                </c:pt>
                <c:pt idx="595">
                  <c:v>71.3</c:v>
                </c:pt>
                <c:pt idx="596">
                  <c:v>78.099999999999994</c:v>
                </c:pt>
                <c:pt idx="597">
                  <c:v>77.400000000000006</c:v>
                </c:pt>
                <c:pt idx="598">
                  <c:v>76.900000000000006</c:v>
                </c:pt>
                <c:pt idx="599">
                  <c:v>76.8</c:v>
                </c:pt>
                <c:pt idx="600">
                  <c:v>77.8</c:v>
                </c:pt>
                <c:pt idx="601">
                  <c:v>77.7</c:v>
                </c:pt>
                <c:pt idx="602">
                  <c:v>74.3</c:v>
                </c:pt>
                <c:pt idx="603">
                  <c:v>76</c:v>
                </c:pt>
                <c:pt idx="604">
                  <c:v>66.900000000000006</c:v>
                </c:pt>
                <c:pt idx="605">
                  <c:v>62.1</c:v>
                </c:pt>
                <c:pt idx="606">
                  <c:v>58.9</c:v>
                </c:pt>
                <c:pt idx="607">
                  <c:v>62.9</c:v>
                </c:pt>
                <c:pt idx="608">
                  <c:v>56.6</c:v>
                </c:pt>
                <c:pt idx="609">
                  <c:v>56.3</c:v>
                </c:pt>
                <c:pt idx="610">
                  <c:v>48.4</c:v>
                </c:pt>
                <c:pt idx="611">
                  <c:v>49</c:v>
                </c:pt>
                <c:pt idx="612">
                  <c:v>47.4</c:v>
                </c:pt>
                <c:pt idx="613">
                  <c:v>45.5</c:v>
                </c:pt>
                <c:pt idx="614">
                  <c:v>45.2</c:v>
                </c:pt>
                <c:pt idx="615">
                  <c:v>47.5</c:v>
                </c:pt>
                <c:pt idx="616">
                  <c:v>52.6</c:v>
                </c:pt>
                <c:pt idx="617">
                  <c:v>52.8</c:v>
                </c:pt>
                <c:pt idx="618">
                  <c:v>62.3</c:v>
                </c:pt>
                <c:pt idx="619">
                  <c:v>49.4</c:v>
                </c:pt>
                <c:pt idx="620">
                  <c:v>46.1</c:v>
                </c:pt>
                <c:pt idx="621">
                  <c:v>53</c:v>
                </c:pt>
                <c:pt idx="622">
                  <c:v>55.4</c:v>
                </c:pt>
                <c:pt idx="623">
                  <c:v>67.599999999999994</c:v>
                </c:pt>
                <c:pt idx="624">
                  <c:v>69.2</c:v>
                </c:pt>
                <c:pt idx="625">
                  <c:v>55</c:v>
                </c:pt>
                <c:pt idx="626">
                  <c:v>44.6</c:v>
                </c:pt>
                <c:pt idx="627">
                  <c:v>50.9</c:v>
                </c:pt>
                <c:pt idx="628">
                  <c:v>63.9</c:v>
                </c:pt>
                <c:pt idx="629">
                  <c:v>54</c:v>
                </c:pt>
                <c:pt idx="630">
                  <c:v>47</c:v>
                </c:pt>
                <c:pt idx="631">
                  <c:v>57.3</c:v>
                </c:pt>
                <c:pt idx="632">
                  <c:v>58.2</c:v>
                </c:pt>
                <c:pt idx="633">
                  <c:v>42.1</c:v>
                </c:pt>
                <c:pt idx="634">
                  <c:v>39.4</c:v>
                </c:pt>
                <c:pt idx="635">
                  <c:v>50.7</c:v>
                </c:pt>
                <c:pt idx="636">
                  <c:v>42.3</c:v>
                </c:pt>
                <c:pt idx="637">
                  <c:v>54.6</c:v>
                </c:pt>
                <c:pt idx="638">
                  <c:v>57.9</c:v>
                </c:pt>
                <c:pt idx="639">
                  <c:v>56</c:v>
                </c:pt>
                <c:pt idx="640">
                  <c:v>59.1</c:v>
                </c:pt>
                <c:pt idx="641">
                  <c:v>66.7</c:v>
                </c:pt>
                <c:pt idx="642">
                  <c:v>65.3</c:v>
                </c:pt>
                <c:pt idx="643">
                  <c:v>62.7</c:v>
                </c:pt>
                <c:pt idx="644">
                  <c:v>44.8</c:v>
                </c:pt>
                <c:pt idx="645">
                  <c:v>48.5</c:v>
                </c:pt>
                <c:pt idx="646">
                  <c:v>63.5</c:v>
                </c:pt>
                <c:pt idx="647">
                  <c:v>74.7</c:v>
                </c:pt>
                <c:pt idx="648">
                  <c:v>59.6</c:v>
                </c:pt>
                <c:pt idx="649">
                  <c:v>43.3</c:v>
                </c:pt>
                <c:pt idx="650">
                  <c:v>49.2</c:v>
                </c:pt>
                <c:pt idx="651">
                  <c:v>62.7</c:v>
                </c:pt>
                <c:pt idx="652">
                  <c:v>69.8</c:v>
                </c:pt>
                <c:pt idx="653">
                  <c:v>70.900000000000006</c:v>
                </c:pt>
                <c:pt idx="654">
                  <c:v>68.7</c:v>
                </c:pt>
                <c:pt idx="655">
                  <c:v>60.9</c:v>
                </c:pt>
                <c:pt idx="656">
                  <c:v>42.6</c:v>
                </c:pt>
                <c:pt idx="657">
                  <c:v>41.3</c:v>
                </c:pt>
                <c:pt idx="658">
                  <c:v>45</c:v>
                </c:pt>
                <c:pt idx="659">
                  <c:v>45.6</c:v>
                </c:pt>
                <c:pt idx="660">
                  <c:v>53.6</c:v>
                </c:pt>
                <c:pt idx="661">
                  <c:v>66.3</c:v>
                </c:pt>
                <c:pt idx="662">
                  <c:v>69.3</c:v>
                </c:pt>
                <c:pt idx="663">
                  <c:v>70</c:v>
                </c:pt>
                <c:pt idx="664">
                  <c:v>72.400000000000006</c:v>
                </c:pt>
                <c:pt idx="665">
                  <c:v>71.5</c:v>
                </c:pt>
                <c:pt idx="666">
                  <c:v>72.3</c:v>
                </c:pt>
                <c:pt idx="667">
                  <c:v>65.099999999999994</c:v>
                </c:pt>
                <c:pt idx="668">
                  <c:v>72</c:v>
                </c:pt>
                <c:pt idx="669">
                  <c:v>73.7</c:v>
                </c:pt>
                <c:pt idx="670">
                  <c:v>36.299999999999997</c:v>
                </c:pt>
                <c:pt idx="671">
                  <c:v>32.9</c:v>
                </c:pt>
                <c:pt idx="672">
                  <c:v>40.5</c:v>
                </c:pt>
                <c:pt idx="673">
                  <c:v>52.9</c:v>
                </c:pt>
                <c:pt idx="674">
                  <c:v>41.7</c:v>
                </c:pt>
                <c:pt idx="675">
                  <c:v>34.6</c:v>
                </c:pt>
                <c:pt idx="676">
                  <c:v>54.3</c:v>
                </c:pt>
                <c:pt idx="677">
                  <c:v>64.3</c:v>
                </c:pt>
                <c:pt idx="678">
                  <c:v>41.9</c:v>
                </c:pt>
                <c:pt idx="679">
                  <c:v>43.3</c:v>
                </c:pt>
                <c:pt idx="680">
                  <c:v>47.7</c:v>
                </c:pt>
                <c:pt idx="681">
                  <c:v>54.1</c:v>
                </c:pt>
                <c:pt idx="682">
                  <c:v>53.4</c:v>
                </c:pt>
                <c:pt idx="683">
                  <c:v>44.1</c:v>
                </c:pt>
                <c:pt idx="684">
                  <c:v>39.700000000000003</c:v>
                </c:pt>
                <c:pt idx="685">
                  <c:v>44.3</c:v>
                </c:pt>
                <c:pt idx="686">
                  <c:v>50.1</c:v>
                </c:pt>
                <c:pt idx="687">
                  <c:v>60.1</c:v>
                </c:pt>
                <c:pt idx="688">
                  <c:v>36.1</c:v>
                </c:pt>
                <c:pt idx="689">
                  <c:v>29.5</c:v>
                </c:pt>
                <c:pt idx="690">
                  <c:v>30.1</c:v>
                </c:pt>
                <c:pt idx="691">
                  <c:v>41</c:v>
                </c:pt>
                <c:pt idx="692">
                  <c:v>46.8</c:v>
                </c:pt>
                <c:pt idx="693">
                  <c:v>46.7</c:v>
                </c:pt>
                <c:pt idx="694">
                  <c:v>35.5</c:v>
                </c:pt>
                <c:pt idx="695">
                  <c:v>41.8</c:v>
                </c:pt>
                <c:pt idx="696">
                  <c:v>46.2</c:v>
                </c:pt>
                <c:pt idx="697">
                  <c:v>39.799999999999997</c:v>
                </c:pt>
                <c:pt idx="698">
                  <c:v>51.4</c:v>
                </c:pt>
                <c:pt idx="699">
                  <c:v>51.7</c:v>
                </c:pt>
                <c:pt idx="700">
                  <c:v>58.5</c:v>
                </c:pt>
                <c:pt idx="701">
                  <c:v>60.4</c:v>
                </c:pt>
                <c:pt idx="702">
                  <c:v>36.299999999999997</c:v>
                </c:pt>
                <c:pt idx="703">
                  <c:v>31.2</c:v>
                </c:pt>
                <c:pt idx="704">
                  <c:v>34.4</c:v>
                </c:pt>
                <c:pt idx="705">
                  <c:v>38.799999999999997</c:v>
                </c:pt>
                <c:pt idx="706">
                  <c:v>43.7</c:v>
                </c:pt>
                <c:pt idx="707">
                  <c:v>43.5</c:v>
                </c:pt>
                <c:pt idx="708">
                  <c:v>51.6</c:v>
                </c:pt>
                <c:pt idx="709">
                  <c:v>52.5</c:v>
                </c:pt>
                <c:pt idx="710">
                  <c:v>57.4</c:v>
                </c:pt>
                <c:pt idx="711">
                  <c:v>45</c:v>
                </c:pt>
                <c:pt idx="712">
                  <c:v>40.5</c:v>
                </c:pt>
                <c:pt idx="713">
                  <c:v>50.6</c:v>
                </c:pt>
                <c:pt idx="714">
                  <c:v>55</c:v>
                </c:pt>
                <c:pt idx="715">
                  <c:v>66.2</c:v>
                </c:pt>
                <c:pt idx="716">
                  <c:v>66.5</c:v>
                </c:pt>
                <c:pt idx="717">
                  <c:v>41.5</c:v>
                </c:pt>
                <c:pt idx="718">
                  <c:v>42.6</c:v>
                </c:pt>
                <c:pt idx="719">
                  <c:v>52.3</c:v>
                </c:pt>
                <c:pt idx="720">
                  <c:v>66.7</c:v>
                </c:pt>
                <c:pt idx="721">
                  <c:v>71.099999999999994</c:v>
                </c:pt>
                <c:pt idx="722">
                  <c:v>43.2</c:v>
                </c:pt>
                <c:pt idx="723">
                  <c:v>41</c:v>
                </c:pt>
                <c:pt idx="724">
                  <c:v>38.200000000000003</c:v>
                </c:pt>
                <c:pt idx="725">
                  <c:v>36.4</c:v>
                </c:pt>
                <c:pt idx="726">
                  <c:v>39.5</c:v>
                </c:pt>
                <c:pt idx="727">
                  <c:v>38.5</c:v>
                </c:pt>
                <c:pt idx="728">
                  <c:v>51.9</c:v>
                </c:pt>
                <c:pt idx="729">
                  <c:v>55.9</c:v>
                </c:pt>
                <c:pt idx="730">
                  <c:v>60.6</c:v>
                </c:pt>
                <c:pt idx="731">
                  <c:v>60.8</c:v>
                </c:pt>
                <c:pt idx="732">
                  <c:v>69.400000000000006</c:v>
                </c:pt>
                <c:pt idx="733">
                  <c:v>74.8</c:v>
                </c:pt>
                <c:pt idx="734">
                  <c:v>56.2</c:v>
                </c:pt>
                <c:pt idx="735">
                  <c:v>43.3</c:v>
                </c:pt>
                <c:pt idx="736">
                  <c:v>44.9</c:v>
                </c:pt>
                <c:pt idx="737">
                  <c:v>45.2</c:v>
                </c:pt>
                <c:pt idx="738">
                  <c:v>45.4</c:v>
                </c:pt>
                <c:pt idx="739">
                  <c:v>37.799999999999997</c:v>
                </c:pt>
                <c:pt idx="740">
                  <c:v>32.5</c:v>
                </c:pt>
                <c:pt idx="741">
                  <c:v>52.6</c:v>
                </c:pt>
                <c:pt idx="742">
                  <c:v>58.1</c:v>
                </c:pt>
                <c:pt idx="743">
                  <c:v>60.1</c:v>
                </c:pt>
                <c:pt idx="744">
                  <c:v>65.7</c:v>
                </c:pt>
                <c:pt idx="745">
                  <c:v>61.7</c:v>
                </c:pt>
                <c:pt idx="746">
                  <c:v>56.3</c:v>
                </c:pt>
                <c:pt idx="747">
                  <c:v>59.7</c:v>
                </c:pt>
                <c:pt idx="748">
                  <c:v>65.099999999999994</c:v>
                </c:pt>
                <c:pt idx="749">
                  <c:v>59.4</c:v>
                </c:pt>
                <c:pt idx="750">
                  <c:v>54.9</c:v>
                </c:pt>
                <c:pt idx="751">
                  <c:v>54.1</c:v>
                </c:pt>
                <c:pt idx="752">
                  <c:v>57.5</c:v>
                </c:pt>
                <c:pt idx="753">
                  <c:v>60.4</c:v>
                </c:pt>
                <c:pt idx="754">
                  <c:v>65.3</c:v>
                </c:pt>
                <c:pt idx="755">
                  <c:v>65.7</c:v>
                </c:pt>
                <c:pt idx="756">
                  <c:v>72.400000000000006</c:v>
                </c:pt>
                <c:pt idx="757">
                  <c:v>67.099999999999994</c:v>
                </c:pt>
                <c:pt idx="758">
                  <c:v>56.4</c:v>
                </c:pt>
                <c:pt idx="759">
                  <c:v>53.1</c:v>
                </c:pt>
                <c:pt idx="760">
                  <c:v>62.2</c:v>
                </c:pt>
                <c:pt idx="761">
                  <c:v>65.400000000000006</c:v>
                </c:pt>
                <c:pt idx="762">
                  <c:v>69.5</c:v>
                </c:pt>
                <c:pt idx="763">
                  <c:v>70.3</c:v>
                </c:pt>
                <c:pt idx="764">
                  <c:v>68</c:v>
                </c:pt>
                <c:pt idx="765">
                  <c:v>57.6</c:v>
                </c:pt>
                <c:pt idx="766">
                  <c:v>55.8</c:v>
                </c:pt>
                <c:pt idx="767">
                  <c:v>57.8</c:v>
                </c:pt>
                <c:pt idx="768">
                  <c:v>69.5</c:v>
                </c:pt>
                <c:pt idx="769">
                  <c:v>70.400000000000006</c:v>
                </c:pt>
                <c:pt idx="770">
                  <c:v>72.2</c:v>
                </c:pt>
                <c:pt idx="771">
                  <c:v>68.5</c:v>
                </c:pt>
                <c:pt idx="772">
                  <c:v>60.7</c:v>
                </c:pt>
                <c:pt idx="773">
                  <c:v>68.099999999999994</c:v>
                </c:pt>
                <c:pt idx="774">
                  <c:v>72.099999999999994</c:v>
                </c:pt>
                <c:pt idx="775">
                  <c:v>69.5</c:v>
                </c:pt>
                <c:pt idx="776">
                  <c:v>57.3</c:v>
                </c:pt>
                <c:pt idx="777">
                  <c:v>56.1</c:v>
                </c:pt>
                <c:pt idx="778">
                  <c:v>66.3</c:v>
                </c:pt>
                <c:pt idx="779">
                  <c:v>72.5</c:v>
                </c:pt>
                <c:pt idx="780">
                  <c:v>74.2</c:v>
                </c:pt>
                <c:pt idx="781">
                  <c:v>73.099999999999994</c:v>
                </c:pt>
                <c:pt idx="782">
                  <c:v>75</c:v>
                </c:pt>
                <c:pt idx="783">
                  <c:v>67.900000000000006</c:v>
                </c:pt>
                <c:pt idx="784">
                  <c:v>63.4</c:v>
                </c:pt>
                <c:pt idx="785">
                  <c:v>60.3</c:v>
                </c:pt>
                <c:pt idx="786">
                  <c:v>65.599999999999994</c:v>
                </c:pt>
                <c:pt idx="787">
                  <c:v>71</c:v>
                </c:pt>
                <c:pt idx="788">
                  <c:v>75.599999999999994</c:v>
                </c:pt>
                <c:pt idx="789">
                  <c:v>71.2</c:v>
                </c:pt>
                <c:pt idx="790">
                  <c:v>75.5</c:v>
                </c:pt>
                <c:pt idx="791">
                  <c:v>73.8</c:v>
                </c:pt>
                <c:pt idx="792">
                  <c:v>76.900000000000006</c:v>
                </c:pt>
                <c:pt idx="793">
                  <c:v>72.3</c:v>
                </c:pt>
                <c:pt idx="794">
                  <c:v>69.599999999999994</c:v>
                </c:pt>
                <c:pt idx="795">
                  <c:v>70.2</c:v>
                </c:pt>
                <c:pt idx="796">
                  <c:v>75</c:v>
                </c:pt>
                <c:pt idx="797">
                  <c:v>81.3</c:v>
                </c:pt>
                <c:pt idx="798">
                  <c:v>81.599999999999994</c:v>
                </c:pt>
                <c:pt idx="799">
                  <c:v>79.099999999999994</c:v>
                </c:pt>
                <c:pt idx="800">
                  <c:v>80.7</c:v>
                </c:pt>
                <c:pt idx="801">
                  <c:v>79.400000000000006</c:v>
                </c:pt>
                <c:pt idx="802">
                  <c:v>76</c:v>
                </c:pt>
                <c:pt idx="803">
                  <c:v>77.599999999999994</c:v>
                </c:pt>
                <c:pt idx="804">
                  <c:v>76.8</c:v>
                </c:pt>
                <c:pt idx="805">
                  <c:v>78.3</c:v>
                </c:pt>
                <c:pt idx="806">
                  <c:v>80</c:v>
                </c:pt>
                <c:pt idx="807">
                  <c:v>80.8</c:v>
                </c:pt>
                <c:pt idx="808">
                  <c:v>82.4</c:v>
                </c:pt>
                <c:pt idx="809">
                  <c:v>84.2</c:v>
                </c:pt>
                <c:pt idx="810">
                  <c:v>71.400000000000006</c:v>
                </c:pt>
                <c:pt idx="811">
                  <c:v>59</c:v>
                </c:pt>
                <c:pt idx="812">
                  <c:v>45.6</c:v>
                </c:pt>
                <c:pt idx="813">
                  <c:v>48.4</c:v>
                </c:pt>
                <c:pt idx="814">
                  <c:v>29</c:v>
                </c:pt>
                <c:pt idx="815">
                  <c:v>51.7</c:v>
                </c:pt>
                <c:pt idx="816">
                  <c:v>69.400000000000006</c:v>
                </c:pt>
                <c:pt idx="817">
                  <c:v>76.5</c:v>
                </c:pt>
                <c:pt idx="818">
                  <c:v>80.400000000000006</c:v>
                </c:pt>
                <c:pt idx="819">
                  <c:v>80.099999999999994</c:v>
                </c:pt>
                <c:pt idx="820">
                  <c:v>80.400000000000006</c:v>
                </c:pt>
                <c:pt idx="821">
                  <c:v>77.8</c:v>
                </c:pt>
                <c:pt idx="822">
                  <c:v>76.5</c:v>
                </c:pt>
                <c:pt idx="823">
                  <c:v>77.900000000000006</c:v>
                </c:pt>
                <c:pt idx="824">
                  <c:v>79</c:v>
                </c:pt>
                <c:pt idx="825">
                  <c:v>82.2</c:v>
                </c:pt>
                <c:pt idx="826">
                  <c:v>83</c:v>
                </c:pt>
                <c:pt idx="827">
                  <c:v>80.8</c:v>
                </c:pt>
                <c:pt idx="828">
                  <c:v>78.8</c:v>
                </c:pt>
                <c:pt idx="829">
                  <c:v>71.3</c:v>
                </c:pt>
                <c:pt idx="830">
                  <c:v>62.7</c:v>
                </c:pt>
                <c:pt idx="831">
                  <c:v>82.9</c:v>
                </c:pt>
                <c:pt idx="832">
                  <c:v>85.2</c:v>
                </c:pt>
                <c:pt idx="833">
                  <c:v>84.8</c:v>
                </c:pt>
                <c:pt idx="834">
                  <c:v>85.4</c:v>
                </c:pt>
                <c:pt idx="835">
                  <c:v>86</c:v>
                </c:pt>
                <c:pt idx="836">
                  <c:v>85</c:v>
                </c:pt>
                <c:pt idx="837">
                  <c:v>87.2</c:v>
                </c:pt>
                <c:pt idx="838">
                  <c:v>82.4</c:v>
                </c:pt>
                <c:pt idx="839">
                  <c:v>83</c:v>
                </c:pt>
                <c:pt idx="840">
                  <c:v>86</c:v>
                </c:pt>
                <c:pt idx="841">
                  <c:v>86.6</c:v>
                </c:pt>
                <c:pt idx="842">
                  <c:v>87.1</c:v>
                </c:pt>
                <c:pt idx="843">
                  <c:v>88.1</c:v>
                </c:pt>
                <c:pt idx="844">
                  <c:v>89</c:v>
                </c:pt>
                <c:pt idx="845">
                  <c:v>81.900000000000006</c:v>
                </c:pt>
                <c:pt idx="846">
                  <c:v>78.5</c:v>
                </c:pt>
                <c:pt idx="847">
                  <c:v>79.5</c:v>
                </c:pt>
                <c:pt idx="848">
                  <c:v>80.3</c:v>
                </c:pt>
                <c:pt idx="849">
                  <c:v>79.5</c:v>
                </c:pt>
                <c:pt idx="850">
                  <c:v>79</c:v>
                </c:pt>
                <c:pt idx="851">
                  <c:v>78</c:v>
                </c:pt>
                <c:pt idx="852">
                  <c:v>81.3</c:v>
                </c:pt>
                <c:pt idx="853">
                  <c:v>86.3</c:v>
                </c:pt>
                <c:pt idx="854">
                  <c:v>86.9</c:v>
                </c:pt>
                <c:pt idx="855">
                  <c:v>82</c:v>
                </c:pt>
                <c:pt idx="856">
                  <c:v>85.3</c:v>
                </c:pt>
                <c:pt idx="857">
                  <c:v>87.8</c:v>
                </c:pt>
                <c:pt idx="858">
                  <c:v>89.9</c:v>
                </c:pt>
                <c:pt idx="859">
                  <c:v>81.3</c:v>
                </c:pt>
                <c:pt idx="860">
                  <c:v>82.8</c:v>
                </c:pt>
                <c:pt idx="861">
                  <c:v>84.2</c:v>
                </c:pt>
                <c:pt idx="862">
                  <c:v>85.7</c:v>
                </c:pt>
                <c:pt idx="863">
                  <c:v>82.3</c:v>
                </c:pt>
                <c:pt idx="864">
                  <c:v>84.8</c:v>
                </c:pt>
                <c:pt idx="865">
                  <c:v>85.9</c:v>
                </c:pt>
                <c:pt idx="866">
                  <c:v>87.7</c:v>
                </c:pt>
                <c:pt idx="867">
                  <c:v>88.9</c:v>
                </c:pt>
                <c:pt idx="868">
                  <c:v>89.2</c:v>
                </c:pt>
                <c:pt idx="869">
                  <c:v>89.6</c:v>
                </c:pt>
                <c:pt idx="870">
                  <c:v>89.6</c:v>
                </c:pt>
                <c:pt idx="871">
                  <c:v>82.3</c:v>
                </c:pt>
                <c:pt idx="872">
                  <c:v>80.7</c:v>
                </c:pt>
                <c:pt idx="873">
                  <c:v>86.1</c:v>
                </c:pt>
                <c:pt idx="874">
                  <c:v>86.8</c:v>
                </c:pt>
                <c:pt idx="875">
                  <c:v>85.5</c:v>
                </c:pt>
                <c:pt idx="876">
                  <c:v>84.9</c:v>
                </c:pt>
                <c:pt idx="877">
                  <c:v>85.9</c:v>
                </c:pt>
                <c:pt idx="878">
                  <c:v>82</c:v>
                </c:pt>
                <c:pt idx="879">
                  <c:v>82.2</c:v>
                </c:pt>
                <c:pt idx="880">
                  <c:v>82.9</c:v>
                </c:pt>
              </c:numCache>
            </c:numRef>
          </c:xVal>
          <c:yVal>
            <c:numRef>
              <c:f>Weather!$P$3:$P$883</c:f>
              <c:numCache>
                <c:formatCode>General</c:formatCode>
                <c:ptCount val="881"/>
                <c:pt idx="1">
                  <c:v>97</c:v>
                </c:pt>
                <c:pt idx="2">
                  <c:v>147</c:v>
                </c:pt>
                <c:pt idx="3">
                  <c:v>162</c:v>
                </c:pt>
                <c:pt idx="4">
                  <c:v>235</c:v>
                </c:pt>
                <c:pt idx="5">
                  <c:v>205</c:v>
                </c:pt>
                <c:pt idx="6">
                  <c:v>147</c:v>
                </c:pt>
                <c:pt idx="7">
                  <c:v>99</c:v>
                </c:pt>
                <c:pt idx="8">
                  <c:v>155</c:v>
                </c:pt>
                <c:pt idx="9">
                  <c:v>139</c:v>
                </c:pt>
                <c:pt idx="10">
                  <c:v>134</c:v>
                </c:pt>
                <c:pt idx="11">
                  <c:v>274</c:v>
                </c:pt>
                <c:pt idx="12">
                  <c:v>285</c:v>
                </c:pt>
                <c:pt idx="13">
                  <c:v>261</c:v>
                </c:pt>
                <c:pt idx="14">
                  <c:v>336</c:v>
                </c:pt>
                <c:pt idx="15">
                  <c:v>378</c:v>
                </c:pt>
                <c:pt idx="16">
                  <c:v>371</c:v>
                </c:pt>
                <c:pt idx="17">
                  <c:v>308</c:v>
                </c:pt>
                <c:pt idx="18">
                  <c:v>465</c:v>
                </c:pt>
                <c:pt idx="19">
                  <c:v>464</c:v>
                </c:pt>
                <c:pt idx="20">
                  <c:v>401</c:v>
                </c:pt>
                <c:pt idx="21">
                  <c:v>472</c:v>
                </c:pt>
                <c:pt idx="22">
                  <c:v>426</c:v>
                </c:pt>
                <c:pt idx="23">
                  <c:v>457</c:v>
                </c:pt>
                <c:pt idx="24">
                  <c:v>370</c:v>
                </c:pt>
                <c:pt idx="25">
                  <c:v>521</c:v>
                </c:pt>
                <c:pt idx="26">
                  <c:v>440</c:v>
                </c:pt>
                <c:pt idx="27">
                  <c:v>388</c:v>
                </c:pt>
                <c:pt idx="28">
                  <c:v>377</c:v>
                </c:pt>
                <c:pt idx="29">
                  <c:v>426</c:v>
                </c:pt>
                <c:pt idx="30">
                  <c:v>421</c:v>
                </c:pt>
                <c:pt idx="31">
                  <c:v>475</c:v>
                </c:pt>
                <c:pt idx="32">
                  <c:v>578</c:v>
                </c:pt>
                <c:pt idx="33">
                  <c:v>606</c:v>
                </c:pt>
                <c:pt idx="34">
                  <c:v>488</c:v>
                </c:pt>
                <c:pt idx="35">
                  <c:v>486</c:v>
                </c:pt>
                <c:pt idx="36">
                  <c:v>478</c:v>
                </c:pt>
                <c:pt idx="37">
                  <c:v>439</c:v>
                </c:pt>
                <c:pt idx="38">
                  <c:v>545</c:v>
                </c:pt>
                <c:pt idx="39">
                  <c:v>688</c:v>
                </c:pt>
                <c:pt idx="40">
                  <c:v>180</c:v>
                </c:pt>
                <c:pt idx="41">
                  <c:v>615</c:v>
                </c:pt>
                <c:pt idx="42">
                  <c:v>472</c:v>
                </c:pt>
                <c:pt idx="43">
                  <c:v>494</c:v>
                </c:pt>
                <c:pt idx="44">
                  <c:v>432</c:v>
                </c:pt>
                <c:pt idx="45">
                  <c:v>472</c:v>
                </c:pt>
                <c:pt idx="46">
                  <c:v>384</c:v>
                </c:pt>
                <c:pt idx="47">
                  <c:v>437</c:v>
                </c:pt>
                <c:pt idx="48">
                  <c:v>582</c:v>
                </c:pt>
                <c:pt idx="49">
                  <c:v>583</c:v>
                </c:pt>
                <c:pt idx="50">
                  <c:v>519</c:v>
                </c:pt>
                <c:pt idx="51">
                  <c:v>289</c:v>
                </c:pt>
                <c:pt idx="52">
                  <c:v>588</c:v>
                </c:pt>
                <c:pt idx="53">
                  <c:v>507</c:v>
                </c:pt>
                <c:pt idx="54">
                  <c:v>574</c:v>
                </c:pt>
                <c:pt idx="55">
                  <c:v>650</c:v>
                </c:pt>
                <c:pt idx="56">
                  <c:v>526</c:v>
                </c:pt>
                <c:pt idx="57">
                  <c:v>341</c:v>
                </c:pt>
                <c:pt idx="58">
                  <c:v>587</c:v>
                </c:pt>
                <c:pt idx="59">
                  <c:v>537</c:v>
                </c:pt>
                <c:pt idx="60">
                  <c:v>679</c:v>
                </c:pt>
                <c:pt idx="61">
                  <c:v>551</c:v>
                </c:pt>
                <c:pt idx="62">
                  <c:v>578</c:v>
                </c:pt>
                <c:pt idx="63">
                  <c:v>813</c:v>
                </c:pt>
                <c:pt idx="64">
                  <c:v>585</c:v>
                </c:pt>
                <c:pt idx="65">
                  <c:v>608</c:v>
                </c:pt>
                <c:pt idx="66">
                  <c:v>331</c:v>
                </c:pt>
                <c:pt idx="67">
                  <c:v>525</c:v>
                </c:pt>
                <c:pt idx="68">
                  <c:v>447</c:v>
                </c:pt>
                <c:pt idx="69">
                  <c:v>558</c:v>
                </c:pt>
                <c:pt idx="70">
                  <c:v>559</c:v>
                </c:pt>
                <c:pt idx="71">
                  <c:v>493</c:v>
                </c:pt>
                <c:pt idx="72">
                  <c:v>243</c:v>
                </c:pt>
                <c:pt idx="73">
                  <c:v>366</c:v>
                </c:pt>
                <c:pt idx="74">
                  <c:v>420</c:v>
                </c:pt>
                <c:pt idx="75">
                  <c:v>488</c:v>
                </c:pt>
                <c:pt idx="76">
                  <c:v>467</c:v>
                </c:pt>
                <c:pt idx="77">
                  <c:v>447</c:v>
                </c:pt>
                <c:pt idx="78">
                  <c:v>462</c:v>
                </c:pt>
                <c:pt idx="79">
                  <c:v>502</c:v>
                </c:pt>
                <c:pt idx="80">
                  <c:v>374</c:v>
                </c:pt>
                <c:pt idx="81">
                  <c:v>449</c:v>
                </c:pt>
                <c:pt idx="82">
                  <c:v>390</c:v>
                </c:pt>
                <c:pt idx="83">
                  <c:v>331</c:v>
                </c:pt>
                <c:pt idx="84">
                  <c:v>380</c:v>
                </c:pt>
                <c:pt idx="85">
                  <c:v>479</c:v>
                </c:pt>
                <c:pt idx="86">
                  <c:v>382</c:v>
                </c:pt>
                <c:pt idx="87">
                  <c:v>336</c:v>
                </c:pt>
                <c:pt idx="88">
                  <c:v>458</c:v>
                </c:pt>
                <c:pt idx="89">
                  <c:v>510</c:v>
                </c:pt>
                <c:pt idx="90">
                  <c:v>485</c:v>
                </c:pt>
                <c:pt idx="91">
                  <c:v>517</c:v>
                </c:pt>
                <c:pt idx="92">
                  <c:v>419</c:v>
                </c:pt>
                <c:pt idx="93">
                  <c:v>434</c:v>
                </c:pt>
                <c:pt idx="94">
                  <c:v>338</c:v>
                </c:pt>
                <c:pt idx="95">
                  <c:v>352</c:v>
                </c:pt>
                <c:pt idx="96">
                  <c:v>6</c:v>
                </c:pt>
                <c:pt idx="97">
                  <c:v>125</c:v>
                </c:pt>
                <c:pt idx="98">
                  <c:v>357</c:v>
                </c:pt>
                <c:pt idx="99">
                  <c:v>323</c:v>
                </c:pt>
                <c:pt idx="100">
                  <c:v>436</c:v>
                </c:pt>
                <c:pt idx="101">
                  <c:v>343</c:v>
                </c:pt>
                <c:pt idx="102">
                  <c:v>401</c:v>
                </c:pt>
                <c:pt idx="103">
                  <c:v>330</c:v>
                </c:pt>
                <c:pt idx="104">
                  <c:v>375</c:v>
                </c:pt>
                <c:pt idx="105">
                  <c:v>381</c:v>
                </c:pt>
                <c:pt idx="106">
                  <c:v>321</c:v>
                </c:pt>
                <c:pt idx="107">
                  <c:v>364</c:v>
                </c:pt>
                <c:pt idx="108">
                  <c:v>286</c:v>
                </c:pt>
                <c:pt idx="109">
                  <c:v>429</c:v>
                </c:pt>
                <c:pt idx="110">
                  <c:v>587</c:v>
                </c:pt>
                <c:pt idx="111">
                  <c:v>651</c:v>
                </c:pt>
                <c:pt idx="112">
                  <c:v>665</c:v>
                </c:pt>
                <c:pt idx="113">
                  <c:v>114</c:v>
                </c:pt>
                <c:pt idx="114">
                  <c:v>575</c:v>
                </c:pt>
                <c:pt idx="115">
                  <c:v>553</c:v>
                </c:pt>
                <c:pt idx="117">
                  <c:v>470</c:v>
                </c:pt>
                <c:pt idx="118">
                  <c:v>363</c:v>
                </c:pt>
                <c:pt idx="119">
                  <c:v>328</c:v>
                </c:pt>
                <c:pt idx="125">
                  <c:v>280</c:v>
                </c:pt>
                <c:pt idx="126">
                  <c:v>329</c:v>
                </c:pt>
                <c:pt idx="127">
                  <c:v>305</c:v>
                </c:pt>
                <c:pt idx="128">
                  <c:v>444</c:v>
                </c:pt>
                <c:pt idx="129">
                  <c:v>612</c:v>
                </c:pt>
                <c:pt idx="130">
                  <c:v>410</c:v>
                </c:pt>
                <c:pt idx="131">
                  <c:v>189</c:v>
                </c:pt>
                <c:pt idx="132">
                  <c:v>220</c:v>
                </c:pt>
                <c:pt idx="133">
                  <c:v>283</c:v>
                </c:pt>
                <c:pt idx="134">
                  <c:v>250</c:v>
                </c:pt>
                <c:pt idx="135">
                  <c:v>246</c:v>
                </c:pt>
                <c:pt idx="136">
                  <c:v>268</c:v>
                </c:pt>
                <c:pt idx="137">
                  <c:v>359</c:v>
                </c:pt>
                <c:pt idx="138">
                  <c:v>287</c:v>
                </c:pt>
                <c:pt idx="139">
                  <c:v>296</c:v>
                </c:pt>
                <c:pt idx="140">
                  <c:v>307</c:v>
                </c:pt>
                <c:pt idx="141">
                  <c:v>319</c:v>
                </c:pt>
                <c:pt idx="142">
                  <c:v>273</c:v>
                </c:pt>
                <c:pt idx="143">
                  <c:v>166</c:v>
                </c:pt>
                <c:pt idx="144">
                  <c:v>351</c:v>
                </c:pt>
                <c:pt idx="145">
                  <c:v>147</c:v>
                </c:pt>
                <c:pt idx="146">
                  <c:v>259</c:v>
                </c:pt>
                <c:pt idx="147">
                  <c:v>192</c:v>
                </c:pt>
                <c:pt idx="148">
                  <c:v>303</c:v>
                </c:pt>
                <c:pt idx="149">
                  <c:v>381</c:v>
                </c:pt>
                <c:pt idx="150">
                  <c:v>278</c:v>
                </c:pt>
                <c:pt idx="151">
                  <c:v>303</c:v>
                </c:pt>
                <c:pt idx="152">
                  <c:v>254</c:v>
                </c:pt>
                <c:pt idx="153">
                  <c:v>363</c:v>
                </c:pt>
                <c:pt idx="154">
                  <c:v>352</c:v>
                </c:pt>
                <c:pt idx="155">
                  <c:v>359</c:v>
                </c:pt>
                <c:pt idx="156">
                  <c:v>438</c:v>
                </c:pt>
                <c:pt idx="157">
                  <c:v>297</c:v>
                </c:pt>
                <c:pt idx="158">
                  <c:v>308</c:v>
                </c:pt>
                <c:pt idx="159">
                  <c:v>212</c:v>
                </c:pt>
                <c:pt idx="160">
                  <c:v>327</c:v>
                </c:pt>
                <c:pt idx="161">
                  <c:v>293</c:v>
                </c:pt>
                <c:pt idx="162">
                  <c:v>284</c:v>
                </c:pt>
                <c:pt idx="163">
                  <c:v>303</c:v>
                </c:pt>
                <c:pt idx="164">
                  <c:v>232</c:v>
                </c:pt>
                <c:pt idx="165">
                  <c:v>335</c:v>
                </c:pt>
                <c:pt idx="166">
                  <c:v>293</c:v>
                </c:pt>
                <c:pt idx="167">
                  <c:v>282</c:v>
                </c:pt>
                <c:pt idx="168">
                  <c:v>300</c:v>
                </c:pt>
                <c:pt idx="169">
                  <c:v>316</c:v>
                </c:pt>
                <c:pt idx="170">
                  <c:v>456</c:v>
                </c:pt>
                <c:pt idx="171">
                  <c:v>276</c:v>
                </c:pt>
                <c:pt idx="172">
                  <c:v>299</c:v>
                </c:pt>
                <c:pt idx="173">
                  <c:v>277</c:v>
                </c:pt>
                <c:pt idx="174">
                  <c:v>318</c:v>
                </c:pt>
                <c:pt idx="175">
                  <c:v>247</c:v>
                </c:pt>
                <c:pt idx="176">
                  <c:v>203</c:v>
                </c:pt>
                <c:pt idx="177">
                  <c:v>121</c:v>
                </c:pt>
                <c:pt idx="178">
                  <c:v>218</c:v>
                </c:pt>
                <c:pt idx="179">
                  <c:v>371</c:v>
                </c:pt>
                <c:pt idx="180">
                  <c:v>191</c:v>
                </c:pt>
                <c:pt idx="181">
                  <c:v>215</c:v>
                </c:pt>
                <c:pt idx="182">
                  <c:v>330</c:v>
                </c:pt>
                <c:pt idx="183">
                  <c:v>538</c:v>
                </c:pt>
                <c:pt idx="184">
                  <c:v>304</c:v>
                </c:pt>
                <c:pt idx="185">
                  <c:v>262</c:v>
                </c:pt>
                <c:pt idx="186">
                  <c:v>256</c:v>
                </c:pt>
                <c:pt idx="187">
                  <c:v>331</c:v>
                </c:pt>
                <c:pt idx="188">
                  <c:v>317</c:v>
                </c:pt>
                <c:pt idx="189">
                  <c:v>232</c:v>
                </c:pt>
                <c:pt idx="190">
                  <c:v>317</c:v>
                </c:pt>
                <c:pt idx="191">
                  <c:v>295</c:v>
                </c:pt>
                <c:pt idx="192">
                  <c:v>285</c:v>
                </c:pt>
                <c:pt idx="193">
                  <c:v>284</c:v>
                </c:pt>
                <c:pt idx="194">
                  <c:v>274</c:v>
                </c:pt>
                <c:pt idx="195">
                  <c:v>236</c:v>
                </c:pt>
                <c:pt idx="196">
                  <c:v>296</c:v>
                </c:pt>
                <c:pt idx="197">
                  <c:v>405</c:v>
                </c:pt>
                <c:pt idx="198">
                  <c:v>322</c:v>
                </c:pt>
                <c:pt idx="199">
                  <c:v>210</c:v>
                </c:pt>
                <c:pt idx="200">
                  <c:v>92</c:v>
                </c:pt>
                <c:pt idx="201">
                  <c:v>185</c:v>
                </c:pt>
                <c:pt idx="202">
                  <c:v>97</c:v>
                </c:pt>
                <c:pt idx="203">
                  <c:v>218</c:v>
                </c:pt>
                <c:pt idx="204">
                  <c:v>240</c:v>
                </c:pt>
                <c:pt idx="205">
                  <c:v>305</c:v>
                </c:pt>
                <c:pt idx="206">
                  <c:v>267</c:v>
                </c:pt>
                <c:pt idx="207">
                  <c:v>359</c:v>
                </c:pt>
                <c:pt idx="208">
                  <c:v>255</c:v>
                </c:pt>
                <c:pt idx="209">
                  <c:v>275</c:v>
                </c:pt>
                <c:pt idx="210">
                  <c:v>319</c:v>
                </c:pt>
                <c:pt idx="211">
                  <c:v>321</c:v>
                </c:pt>
                <c:pt idx="212">
                  <c:v>353</c:v>
                </c:pt>
                <c:pt idx="213">
                  <c:v>349</c:v>
                </c:pt>
                <c:pt idx="214">
                  <c:v>488</c:v>
                </c:pt>
                <c:pt idx="215">
                  <c:v>325</c:v>
                </c:pt>
                <c:pt idx="216">
                  <c:v>390</c:v>
                </c:pt>
                <c:pt idx="217">
                  <c:v>249</c:v>
                </c:pt>
                <c:pt idx="218">
                  <c:v>252</c:v>
                </c:pt>
                <c:pt idx="219">
                  <c:v>244</c:v>
                </c:pt>
                <c:pt idx="220">
                  <c:v>192</c:v>
                </c:pt>
                <c:pt idx="221">
                  <c:v>404</c:v>
                </c:pt>
                <c:pt idx="222">
                  <c:v>377</c:v>
                </c:pt>
                <c:pt idx="223">
                  <c:v>315</c:v>
                </c:pt>
                <c:pt idx="224">
                  <c:v>274</c:v>
                </c:pt>
                <c:pt idx="225">
                  <c:v>315</c:v>
                </c:pt>
                <c:pt idx="226">
                  <c:v>272</c:v>
                </c:pt>
                <c:pt idx="227">
                  <c:v>209</c:v>
                </c:pt>
                <c:pt idx="228">
                  <c:v>327</c:v>
                </c:pt>
                <c:pt idx="229">
                  <c:v>295</c:v>
                </c:pt>
                <c:pt idx="230">
                  <c:v>248</c:v>
                </c:pt>
                <c:pt idx="231">
                  <c:v>316</c:v>
                </c:pt>
                <c:pt idx="232">
                  <c:v>337</c:v>
                </c:pt>
                <c:pt idx="233">
                  <c:v>264</c:v>
                </c:pt>
                <c:pt idx="234">
                  <c:v>161</c:v>
                </c:pt>
                <c:pt idx="235">
                  <c:v>323</c:v>
                </c:pt>
                <c:pt idx="236">
                  <c:v>289</c:v>
                </c:pt>
                <c:pt idx="237">
                  <c:v>309</c:v>
                </c:pt>
                <c:pt idx="238">
                  <c:v>203</c:v>
                </c:pt>
                <c:pt idx="239">
                  <c:v>77</c:v>
                </c:pt>
                <c:pt idx="240">
                  <c:v>193</c:v>
                </c:pt>
                <c:pt idx="241">
                  <c:v>163</c:v>
                </c:pt>
                <c:pt idx="242">
                  <c:v>281</c:v>
                </c:pt>
                <c:pt idx="243">
                  <c:v>262</c:v>
                </c:pt>
                <c:pt idx="244">
                  <c:v>235</c:v>
                </c:pt>
                <c:pt idx="245">
                  <c:v>214</c:v>
                </c:pt>
                <c:pt idx="246">
                  <c:v>250</c:v>
                </c:pt>
                <c:pt idx="247">
                  <c:v>250</c:v>
                </c:pt>
                <c:pt idx="248">
                  <c:v>213</c:v>
                </c:pt>
                <c:pt idx="249">
                  <c:v>261</c:v>
                </c:pt>
                <c:pt idx="250">
                  <c:v>279</c:v>
                </c:pt>
                <c:pt idx="251">
                  <c:v>320</c:v>
                </c:pt>
                <c:pt idx="252">
                  <c:v>178</c:v>
                </c:pt>
                <c:pt idx="253">
                  <c:v>232</c:v>
                </c:pt>
                <c:pt idx="254">
                  <c:v>275</c:v>
                </c:pt>
                <c:pt idx="255">
                  <c:v>236</c:v>
                </c:pt>
                <c:pt idx="256">
                  <c:v>390</c:v>
                </c:pt>
                <c:pt idx="257">
                  <c:v>261</c:v>
                </c:pt>
                <c:pt idx="258">
                  <c:v>212</c:v>
                </c:pt>
                <c:pt idx="259">
                  <c:v>240</c:v>
                </c:pt>
                <c:pt idx="260">
                  <c:v>200</c:v>
                </c:pt>
                <c:pt idx="261">
                  <c:v>218</c:v>
                </c:pt>
                <c:pt idx="262">
                  <c:v>181</c:v>
                </c:pt>
                <c:pt idx="263">
                  <c:v>300</c:v>
                </c:pt>
                <c:pt idx="264">
                  <c:v>282</c:v>
                </c:pt>
                <c:pt idx="265">
                  <c:v>241</c:v>
                </c:pt>
                <c:pt idx="266">
                  <c:v>248</c:v>
                </c:pt>
                <c:pt idx="267">
                  <c:v>159</c:v>
                </c:pt>
                <c:pt idx="268">
                  <c:v>3</c:v>
                </c:pt>
                <c:pt idx="269">
                  <c:v>113</c:v>
                </c:pt>
                <c:pt idx="270">
                  <c:v>208</c:v>
                </c:pt>
                <c:pt idx="271">
                  <c:v>13</c:v>
                </c:pt>
                <c:pt idx="272">
                  <c:v>140</c:v>
                </c:pt>
                <c:pt idx="273">
                  <c:v>154</c:v>
                </c:pt>
                <c:pt idx="274">
                  <c:v>143</c:v>
                </c:pt>
                <c:pt idx="275">
                  <c:v>204</c:v>
                </c:pt>
                <c:pt idx="276">
                  <c:v>162</c:v>
                </c:pt>
                <c:pt idx="277">
                  <c:v>256</c:v>
                </c:pt>
                <c:pt idx="278">
                  <c:v>196</c:v>
                </c:pt>
                <c:pt idx="279">
                  <c:v>175</c:v>
                </c:pt>
                <c:pt idx="280">
                  <c:v>209</c:v>
                </c:pt>
                <c:pt idx="281">
                  <c:v>192</c:v>
                </c:pt>
                <c:pt idx="282">
                  <c:v>236</c:v>
                </c:pt>
                <c:pt idx="283">
                  <c:v>169</c:v>
                </c:pt>
                <c:pt idx="284">
                  <c:v>193</c:v>
                </c:pt>
                <c:pt idx="285">
                  <c:v>262</c:v>
                </c:pt>
                <c:pt idx="286">
                  <c:v>119</c:v>
                </c:pt>
                <c:pt idx="287">
                  <c:v>118</c:v>
                </c:pt>
                <c:pt idx="288">
                  <c:v>195</c:v>
                </c:pt>
                <c:pt idx="289">
                  <c:v>235</c:v>
                </c:pt>
                <c:pt idx="290">
                  <c:v>357</c:v>
                </c:pt>
                <c:pt idx="291">
                  <c:v>296</c:v>
                </c:pt>
                <c:pt idx="292">
                  <c:v>264</c:v>
                </c:pt>
                <c:pt idx="293">
                  <c:v>518</c:v>
                </c:pt>
                <c:pt idx="294">
                  <c:v>466</c:v>
                </c:pt>
                <c:pt idx="295">
                  <c:v>166</c:v>
                </c:pt>
                <c:pt idx="296">
                  <c:v>89</c:v>
                </c:pt>
                <c:pt idx="297">
                  <c:v>100</c:v>
                </c:pt>
                <c:pt idx="298">
                  <c:v>204</c:v>
                </c:pt>
                <c:pt idx="299">
                  <c:v>274</c:v>
                </c:pt>
                <c:pt idx="300">
                  <c:v>297</c:v>
                </c:pt>
                <c:pt idx="301">
                  <c:v>269</c:v>
                </c:pt>
                <c:pt idx="302">
                  <c:v>383</c:v>
                </c:pt>
                <c:pt idx="303">
                  <c:v>165</c:v>
                </c:pt>
                <c:pt idx="304">
                  <c:v>335</c:v>
                </c:pt>
                <c:pt idx="305">
                  <c:v>294</c:v>
                </c:pt>
                <c:pt idx="306">
                  <c:v>317</c:v>
                </c:pt>
                <c:pt idx="307">
                  <c:v>271</c:v>
                </c:pt>
                <c:pt idx="308">
                  <c:v>266</c:v>
                </c:pt>
                <c:pt idx="309">
                  <c:v>191</c:v>
                </c:pt>
                <c:pt idx="310">
                  <c:v>152</c:v>
                </c:pt>
                <c:pt idx="311">
                  <c:v>132</c:v>
                </c:pt>
                <c:pt idx="312">
                  <c:v>225</c:v>
                </c:pt>
                <c:pt idx="313">
                  <c:v>151</c:v>
                </c:pt>
                <c:pt idx="314">
                  <c:v>51</c:v>
                </c:pt>
                <c:pt idx="315">
                  <c:v>129</c:v>
                </c:pt>
                <c:pt idx="316">
                  <c:v>208</c:v>
                </c:pt>
                <c:pt idx="317">
                  <c:v>227</c:v>
                </c:pt>
                <c:pt idx="318">
                  <c:v>215</c:v>
                </c:pt>
                <c:pt idx="319">
                  <c:v>277</c:v>
                </c:pt>
                <c:pt idx="320">
                  <c:v>297</c:v>
                </c:pt>
                <c:pt idx="321">
                  <c:v>313</c:v>
                </c:pt>
                <c:pt idx="322">
                  <c:v>256</c:v>
                </c:pt>
                <c:pt idx="323">
                  <c:v>206</c:v>
                </c:pt>
                <c:pt idx="324">
                  <c:v>204</c:v>
                </c:pt>
                <c:pt idx="325">
                  <c:v>115</c:v>
                </c:pt>
                <c:pt idx="326">
                  <c:v>225</c:v>
                </c:pt>
                <c:pt idx="327">
                  <c:v>323</c:v>
                </c:pt>
                <c:pt idx="328">
                  <c:v>214</c:v>
                </c:pt>
                <c:pt idx="329">
                  <c:v>169</c:v>
                </c:pt>
                <c:pt idx="330">
                  <c:v>305</c:v>
                </c:pt>
                <c:pt idx="331">
                  <c:v>359</c:v>
                </c:pt>
                <c:pt idx="332">
                  <c:v>401</c:v>
                </c:pt>
                <c:pt idx="333">
                  <c:v>325</c:v>
                </c:pt>
                <c:pt idx="334">
                  <c:v>435</c:v>
                </c:pt>
                <c:pt idx="335">
                  <c:v>329</c:v>
                </c:pt>
                <c:pt idx="336">
                  <c:v>276</c:v>
                </c:pt>
                <c:pt idx="337">
                  <c:v>340</c:v>
                </c:pt>
                <c:pt idx="338">
                  <c:v>282</c:v>
                </c:pt>
                <c:pt idx="339">
                  <c:v>96</c:v>
                </c:pt>
                <c:pt idx="340">
                  <c:v>174</c:v>
                </c:pt>
                <c:pt idx="341">
                  <c:v>421</c:v>
                </c:pt>
                <c:pt idx="342">
                  <c:v>261</c:v>
                </c:pt>
                <c:pt idx="343">
                  <c:v>259</c:v>
                </c:pt>
                <c:pt idx="344">
                  <c:v>214</c:v>
                </c:pt>
                <c:pt idx="345">
                  <c:v>119</c:v>
                </c:pt>
                <c:pt idx="346">
                  <c:v>51</c:v>
                </c:pt>
                <c:pt idx="347">
                  <c:v>154</c:v>
                </c:pt>
                <c:pt idx="348">
                  <c:v>115</c:v>
                </c:pt>
                <c:pt idx="349">
                  <c:v>21</c:v>
                </c:pt>
                <c:pt idx="350">
                  <c:v>59</c:v>
                </c:pt>
                <c:pt idx="351">
                  <c:v>65</c:v>
                </c:pt>
                <c:pt idx="352">
                  <c:v>88</c:v>
                </c:pt>
                <c:pt idx="353">
                  <c:v>100</c:v>
                </c:pt>
                <c:pt idx="354">
                  <c:v>278</c:v>
                </c:pt>
                <c:pt idx="355">
                  <c:v>274</c:v>
                </c:pt>
                <c:pt idx="356">
                  <c:v>293</c:v>
                </c:pt>
                <c:pt idx="357">
                  <c:v>221</c:v>
                </c:pt>
                <c:pt idx="358">
                  <c:v>217</c:v>
                </c:pt>
                <c:pt idx="359">
                  <c:v>237</c:v>
                </c:pt>
                <c:pt idx="360">
                  <c:v>192</c:v>
                </c:pt>
                <c:pt idx="361">
                  <c:v>323</c:v>
                </c:pt>
                <c:pt idx="362">
                  <c:v>298</c:v>
                </c:pt>
                <c:pt idx="363">
                  <c:v>159</c:v>
                </c:pt>
                <c:pt idx="364">
                  <c:v>49</c:v>
                </c:pt>
                <c:pt idx="365">
                  <c:v>231</c:v>
                </c:pt>
                <c:pt idx="366">
                  <c:v>291</c:v>
                </c:pt>
                <c:pt idx="367">
                  <c:v>186</c:v>
                </c:pt>
                <c:pt idx="368">
                  <c:v>387</c:v>
                </c:pt>
                <c:pt idx="369">
                  <c:v>317</c:v>
                </c:pt>
                <c:pt idx="370">
                  <c:v>273</c:v>
                </c:pt>
                <c:pt idx="371">
                  <c:v>228</c:v>
                </c:pt>
                <c:pt idx="372">
                  <c:v>267</c:v>
                </c:pt>
                <c:pt idx="373">
                  <c:v>278</c:v>
                </c:pt>
                <c:pt idx="374">
                  <c:v>271</c:v>
                </c:pt>
                <c:pt idx="375">
                  <c:v>357</c:v>
                </c:pt>
                <c:pt idx="376">
                  <c:v>300</c:v>
                </c:pt>
                <c:pt idx="377">
                  <c:v>219</c:v>
                </c:pt>
                <c:pt idx="378">
                  <c:v>233</c:v>
                </c:pt>
                <c:pt idx="379">
                  <c:v>133</c:v>
                </c:pt>
                <c:pt idx="380">
                  <c:v>227</c:v>
                </c:pt>
                <c:pt idx="381">
                  <c:v>142</c:v>
                </c:pt>
                <c:pt idx="382">
                  <c:v>306</c:v>
                </c:pt>
                <c:pt idx="383">
                  <c:v>329</c:v>
                </c:pt>
                <c:pt idx="384">
                  <c:v>257</c:v>
                </c:pt>
                <c:pt idx="385">
                  <c:v>50</c:v>
                </c:pt>
                <c:pt idx="386">
                  <c:v>152</c:v>
                </c:pt>
                <c:pt idx="387">
                  <c:v>202</c:v>
                </c:pt>
                <c:pt idx="388">
                  <c:v>189</c:v>
                </c:pt>
                <c:pt idx="389">
                  <c:v>304</c:v>
                </c:pt>
                <c:pt idx="390">
                  <c:v>284</c:v>
                </c:pt>
                <c:pt idx="391">
                  <c:v>281</c:v>
                </c:pt>
                <c:pt idx="392">
                  <c:v>219</c:v>
                </c:pt>
                <c:pt idx="393">
                  <c:v>173</c:v>
                </c:pt>
                <c:pt idx="394">
                  <c:v>420</c:v>
                </c:pt>
                <c:pt idx="395">
                  <c:v>256</c:v>
                </c:pt>
                <c:pt idx="396">
                  <c:v>361</c:v>
                </c:pt>
                <c:pt idx="397">
                  <c:v>272</c:v>
                </c:pt>
                <c:pt idx="398">
                  <c:v>256</c:v>
                </c:pt>
                <c:pt idx="399">
                  <c:v>270</c:v>
                </c:pt>
                <c:pt idx="400">
                  <c:v>199</c:v>
                </c:pt>
                <c:pt idx="401">
                  <c:v>193</c:v>
                </c:pt>
                <c:pt idx="402">
                  <c:v>184</c:v>
                </c:pt>
                <c:pt idx="403">
                  <c:v>165</c:v>
                </c:pt>
                <c:pt idx="404">
                  <c:v>404</c:v>
                </c:pt>
                <c:pt idx="405">
                  <c:v>278</c:v>
                </c:pt>
                <c:pt idx="406">
                  <c:v>93</c:v>
                </c:pt>
                <c:pt idx="407">
                  <c:v>95</c:v>
                </c:pt>
                <c:pt idx="408">
                  <c:v>182</c:v>
                </c:pt>
                <c:pt idx="409">
                  <c:v>66</c:v>
                </c:pt>
                <c:pt idx="410">
                  <c:v>59</c:v>
                </c:pt>
                <c:pt idx="411">
                  <c:v>356</c:v>
                </c:pt>
                <c:pt idx="412">
                  <c:v>325</c:v>
                </c:pt>
                <c:pt idx="413">
                  <c:v>297</c:v>
                </c:pt>
                <c:pt idx="414">
                  <c:v>175</c:v>
                </c:pt>
                <c:pt idx="415">
                  <c:v>219</c:v>
                </c:pt>
                <c:pt idx="416">
                  <c:v>168</c:v>
                </c:pt>
                <c:pt idx="417">
                  <c:v>265</c:v>
                </c:pt>
                <c:pt idx="418">
                  <c:v>348</c:v>
                </c:pt>
                <c:pt idx="419">
                  <c:v>408</c:v>
                </c:pt>
                <c:pt idx="420">
                  <c:v>306</c:v>
                </c:pt>
                <c:pt idx="421">
                  <c:v>209</c:v>
                </c:pt>
                <c:pt idx="422">
                  <c:v>286</c:v>
                </c:pt>
                <c:pt idx="423">
                  <c:v>185</c:v>
                </c:pt>
                <c:pt idx="424">
                  <c:v>270</c:v>
                </c:pt>
                <c:pt idx="425">
                  <c:v>177</c:v>
                </c:pt>
                <c:pt idx="426">
                  <c:v>201</c:v>
                </c:pt>
                <c:pt idx="427">
                  <c:v>192</c:v>
                </c:pt>
                <c:pt idx="428">
                  <c:v>162</c:v>
                </c:pt>
                <c:pt idx="429">
                  <c:v>317</c:v>
                </c:pt>
                <c:pt idx="430">
                  <c:v>198</c:v>
                </c:pt>
                <c:pt idx="431">
                  <c:v>228</c:v>
                </c:pt>
                <c:pt idx="432">
                  <c:v>206</c:v>
                </c:pt>
                <c:pt idx="433">
                  <c:v>149</c:v>
                </c:pt>
                <c:pt idx="434">
                  <c:v>174</c:v>
                </c:pt>
                <c:pt idx="435">
                  <c:v>196</c:v>
                </c:pt>
                <c:pt idx="436">
                  <c:v>259</c:v>
                </c:pt>
                <c:pt idx="437">
                  <c:v>225</c:v>
                </c:pt>
                <c:pt idx="438">
                  <c:v>230</c:v>
                </c:pt>
                <c:pt idx="439">
                  <c:v>324</c:v>
                </c:pt>
                <c:pt idx="440">
                  <c:v>127</c:v>
                </c:pt>
                <c:pt idx="441">
                  <c:v>119</c:v>
                </c:pt>
                <c:pt idx="442">
                  <c:v>186</c:v>
                </c:pt>
                <c:pt idx="443">
                  <c:v>23</c:v>
                </c:pt>
                <c:pt idx="444">
                  <c:v>163</c:v>
                </c:pt>
                <c:pt idx="445">
                  <c:v>282</c:v>
                </c:pt>
                <c:pt idx="446">
                  <c:v>298</c:v>
                </c:pt>
                <c:pt idx="447">
                  <c:v>238</c:v>
                </c:pt>
                <c:pt idx="448">
                  <c:v>236</c:v>
                </c:pt>
                <c:pt idx="449">
                  <c:v>202</c:v>
                </c:pt>
                <c:pt idx="450">
                  <c:v>241</c:v>
                </c:pt>
                <c:pt idx="451">
                  <c:v>226</c:v>
                </c:pt>
                <c:pt idx="452">
                  <c:v>270</c:v>
                </c:pt>
                <c:pt idx="453">
                  <c:v>286</c:v>
                </c:pt>
                <c:pt idx="454">
                  <c:v>278</c:v>
                </c:pt>
                <c:pt idx="455">
                  <c:v>234</c:v>
                </c:pt>
                <c:pt idx="456">
                  <c:v>166</c:v>
                </c:pt>
                <c:pt idx="457">
                  <c:v>161</c:v>
                </c:pt>
                <c:pt idx="458">
                  <c:v>255</c:v>
                </c:pt>
                <c:pt idx="459">
                  <c:v>89</c:v>
                </c:pt>
                <c:pt idx="460">
                  <c:v>171</c:v>
                </c:pt>
                <c:pt idx="461">
                  <c:v>276</c:v>
                </c:pt>
                <c:pt idx="462">
                  <c:v>234</c:v>
                </c:pt>
                <c:pt idx="463">
                  <c:v>196</c:v>
                </c:pt>
                <c:pt idx="464">
                  <c:v>239</c:v>
                </c:pt>
                <c:pt idx="465">
                  <c:v>180</c:v>
                </c:pt>
                <c:pt idx="466">
                  <c:v>251</c:v>
                </c:pt>
                <c:pt idx="467">
                  <c:v>134</c:v>
                </c:pt>
                <c:pt idx="468">
                  <c:v>265</c:v>
                </c:pt>
                <c:pt idx="469">
                  <c:v>190</c:v>
                </c:pt>
                <c:pt idx="470">
                  <c:v>222</c:v>
                </c:pt>
                <c:pt idx="471">
                  <c:v>296</c:v>
                </c:pt>
                <c:pt idx="472">
                  <c:v>266</c:v>
                </c:pt>
                <c:pt idx="473">
                  <c:v>206</c:v>
                </c:pt>
                <c:pt idx="474">
                  <c:v>150</c:v>
                </c:pt>
                <c:pt idx="475">
                  <c:v>138</c:v>
                </c:pt>
                <c:pt idx="476">
                  <c:v>289</c:v>
                </c:pt>
                <c:pt idx="477">
                  <c:v>167</c:v>
                </c:pt>
                <c:pt idx="478">
                  <c:v>215</c:v>
                </c:pt>
                <c:pt idx="479">
                  <c:v>168</c:v>
                </c:pt>
                <c:pt idx="480">
                  <c:v>224</c:v>
                </c:pt>
                <c:pt idx="481">
                  <c:v>206</c:v>
                </c:pt>
                <c:pt idx="482">
                  <c:v>241</c:v>
                </c:pt>
                <c:pt idx="483">
                  <c:v>209</c:v>
                </c:pt>
                <c:pt idx="484">
                  <c:v>206</c:v>
                </c:pt>
                <c:pt idx="485">
                  <c:v>228</c:v>
                </c:pt>
                <c:pt idx="486">
                  <c:v>180</c:v>
                </c:pt>
                <c:pt idx="487">
                  <c:v>129</c:v>
                </c:pt>
                <c:pt idx="488">
                  <c:v>172</c:v>
                </c:pt>
                <c:pt idx="489">
                  <c:v>222</c:v>
                </c:pt>
                <c:pt idx="490">
                  <c:v>234</c:v>
                </c:pt>
                <c:pt idx="491">
                  <c:v>172</c:v>
                </c:pt>
                <c:pt idx="492">
                  <c:v>213</c:v>
                </c:pt>
                <c:pt idx="493">
                  <c:v>142</c:v>
                </c:pt>
                <c:pt idx="494">
                  <c:v>208</c:v>
                </c:pt>
                <c:pt idx="495">
                  <c:v>167</c:v>
                </c:pt>
                <c:pt idx="496">
                  <c:v>205</c:v>
                </c:pt>
                <c:pt idx="497">
                  <c:v>239</c:v>
                </c:pt>
                <c:pt idx="498">
                  <c:v>200</c:v>
                </c:pt>
                <c:pt idx="499">
                  <c:v>175</c:v>
                </c:pt>
                <c:pt idx="500">
                  <c:v>165</c:v>
                </c:pt>
                <c:pt idx="501">
                  <c:v>192</c:v>
                </c:pt>
                <c:pt idx="502">
                  <c:v>229</c:v>
                </c:pt>
                <c:pt idx="503">
                  <c:v>234</c:v>
                </c:pt>
                <c:pt idx="504">
                  <c:v>232</c:v>
                </c:pt>
                <c:pt idx="505">
                  <c:v>204</c:v>
                </c:pt>
                <c:pt idx="506">
                  <c:v>207</c:v>
                </c:pt>
                <c:pt idx="507">
                  <c:v>156</c:v>
                </c:pt>
                <c:pt idx="508">
                  <c:v>228</c:v>
                </c:pt>
                <c:pt idx="509">
                  <c:v>216</c:v>
                </c:pt>
                <c:pt idx="510">
                  <c:v>207</c:v>
                </c:pt>
                <c:pt idx="511">
                  <c:v>180</c:v>
                </c:pt>
                <c:pt idx="512">
                  <c:v>191</c:v>
                </c:pt>
                <c:pt idx="513">
                  <c:v>127</c:v>
                </c:pt>
                <c:pt idx="514">
                  <c:v>153</c:v>
                </c:pt>
                <c:pt idx="515">
                  <c:v>182</c:v>
                </c:pt>
                <c:pt idx="516">
                  <c:v>178</c:v>
                </c:pt>
                <c:pt idx="517">
                  <c:v>190</c:v>
                </c:pt>
                <c:pt idx="518">
                  <c:v>176</c:v>
                </c:pt>
                <c:pt idx="519">
                  <c:v>197</c:v>
                </c:pt>
                <c:pt idx="520">
                  <c:v>278</c:v>
                </c:pt>
                <c:pt idx="521">
                  <c:v>217</c:v>
                </c:pt>
                <c:pt idx="522">
                  <c:v>268</c:v>
                </c:pt>
                <c:pt idx="523">
                  <c:v>211</c:v>
                </c:pt>
                <c:pt idx="524">
                  <c:v>171</c:v>
                </c:pt>
                <c:pt idx="525">
                  <c:v>247</c:v>
                </c:pt>
                <c:pt idx="526">
                  <c:v>201</c:v>
                </c:pt>
                <c:pt idx="527">
                  <c:v>203</c:v>
                </c:pt>
                <c:pt idx="528">
                  <c:v>216</c:v>
                </c:pt>
                <c:pt idx="529">
                  <c:v>240</c:v>
                </c:pt>
                <c:pt idx="530">
                  <c:v>264</c:v>
                </c:pt>
                <c:pt idx="531">
                  <c:v>259</c:v>
                </c:pt>
                <c:pt idx="532">
                  <c:v>165</c:v>
                </c:pt>
                <c:pt idx="533">
                  <c:v>210</c:v>
                </c:pt>
                <c:pt idx="534">
                  <c:v>159</c:v>
                </c:pt>
                <c:pt idx="535">
                  <c:v>176</c:v>
                </c:pt>
                <c:pt idx="536">
                  <c:v>248</c:v>
                </c:pt>
                <c:pt idx="537">
                  <c:v>194</c:v>
                </c:pt>
                <c:pt idx="538">
                  <c:v>210</c:v>
                </c:pt>
                <c:pt idx="539">
                  <c:v>169</c:v>
                </c:pt>
                <c:pt idx="540">
                  <c:v>207</c:v>
                </c:pt>
                <c:pt idx="541">
                  <c:v>128</c:v>
                </c:pt>
                <c:pt idx="542">
                  <c:v>107</c:v>
                </c:pt>
                <c:pt idx="543">
                  <c:v>94</c:v>
                </c:pt>
                <c:pt idx="544">
                  <c:v>1</c:v>
                </c:pt>
                <c:pt idx="545">
                  <c:v>153</c:v>
                </c:pt>
                <c:pt idx="546">
                  <c:v>68</c:v>
                </c:pt>
                <c:pt idx="547">
                  <c:v>17</c:v>
                </c:pt>
                <c:pt idx="548">
                  <c:v>26</c:v>
                </c:pt>
                <c:pt idx="549">
                  <c:v>20</c:v>
                </c:pt>
                <c:pt idx="550">
                  <c:v>27</c:v>
                </c:pt>
                <c:pt idx="551">
                  <c:v>36</c:v>
                </c:pt>
                <c:pt idx="552">
                  <c:v>39</c:v>
                </c:pt>
                <c:pt idx="553">
                  <c:v>48</c:v>
                </c:pt>
                <c:pt idx="554">
                  <c:v>100</c:v>
                </c:pt>
                <c:pt idx="555">
                  <c:v>134</c:v>
                </c:pt>
                <c:pt idx="556">
                  <c:v>135</c:v>
                </c:pt>
                <c:pt idx="557">
                  <c:v>255</c:v>
                </c:pt>
                <c:pt idx="558">
                  <c:v>161</c:v>
                </c:pt>
                <c:pt idx="560">
                  <c:v>75</c:v>
                </c:pt>
                <c:pt idx="561">
                  <c:v>119</c:v>
                </c:pt>
                <c:pt idx="562">
                  <c:v>203</c:v>
                </c:pt>
                <c:pt idx="563">
                  <c:v>109</c:v>
                </c:pt>
                <c:pt idx="564">
                  <c:v>191</c:v>
                </c:pt>
                <c:pt idx="565">
                  <c:v>233</c:v>
                </c:pt>
                <c:pt idx="566">
                  <c:v>218</c:v>
                </c:pt>
                <c:pt idx="567">
                  <c:v>254</c:v>
                </c:pt>
                <c:pt idx="568">
                  <c:v>187</c:v>
                </c:pt>
                <c:pt idx="569">
                  <c:v>344</c:v>
                </c:pt>
                <c:pt idx="570">
                  <c:v>315</c:v>
                </c:pt>
                <c:pt idx="571">
                  <c:v>336</c:v>
                </c:pt>
                <c:pt idx="572">
                  <c:v>247</c:v>
                </c:pt>
                <c:pt idx="573">
                  <c:v>237</c:v>
                </c:pt>
                <c:pt idx="574">
                  <c:v>131</c:v>
                </c:pt>
                <c:pt idx="575">
                  <c:v>78</c:v>
                </c:pt>
                <c:pt idx="576">
                  <c:v>205</c:v>
                </c:pt>
                <c:pt idx="577">
                  <c:v>235</c:v>
                </c:pt>
                <c:pt idx="578">
                  <c:v>274</c:v>
                </c:pt>
                <c:pt idx="579">
                  <c:v>241</c:v>
                </c:pt>
                <c:pt idx="580">
                  <c:v>185</c:v>
                </c:pt>
                <c:pt idx="581">
                  <c:v>263</c:v>
                </c:pt>
                <c:pt idx="582">
                  <c:v>217</c:v>
                </c:pt>
                <c:pt idx="583">
                  <c:v>231</c:v>
                </c:pt>
                <c:pt idx="584">
                  <c:v>267</c:v>
                </c:pt>
                <c:pt idx="585">
                  <c:v>345</c:v>
                </c:pt>
                <c:pt idx="586">
                  <c:v>255</c:v>
                </c:pt>
                <c:pt idx="587">
                  <c:v>222</c:v>
                </c:pt>
                <c:pt idx="588">
                  <c:v>264</c:v>
                </c:pt>
                <c:pt idx="589">
                  <c:v>230</c:v>
                </c:pt>
                <c:pt idx="590">
                  <c:v>205</c:v>
                </c:pt>
                <c:pt idx="591">
                  <c:v>191</c:v>
                </c:pt>
                <c:pt idx="592">
                  <c:v>432</c:v>
                </c:pt>
                <c:pt idx="593">
                  <c:v>357</c:v>
                </c:pt>
                <c:pt idx="594">
                  <c:v>262</c:v>
                </c:pt>
                <c:pt idx="595">
                  <c:v>249</c:v>
                </c:pt>
                <c:pt idx="596">
                  <c:v>174</c:v>
                </c:pt>
                <c:pt idx="597">
                  <c:v>374</c:v>
                </c:pt>
                <c:pt idx="598">
                  <c:v>163</c:v>
                </c:pt>
                <c:pt idx="599">
                  <c:v>253</c:v>
                </c:pt>
                <c:pt idx="600">
                  <c:v>197</c:v>
                </c:pt>
                <c:pt idx="601">
                  <c:v>207</c:v>
                </c:pt>
                <c:pt idx="602">
                  <c:v>273</c:v>
                </c:pt>
                <c:pt idx="603">
                  <c:v>131</c:v>
                </c:pt>
                <c:pt idx="604">
                  <c:v>204</c:v>
                </c:pt>
                <c:pt idx="605">
                  <c:v>168</c:v>
                </c:pt>
                <c:pt idx="606">
                  <c:v>274</c:v>
                </c:pt>
                <c:pt idx="607">
                  <c:v>176</c:v>
                </c:pt>
                <c:pt idx="608" formatCode="0">
                  <c:v>188</c:v>
                </c:pt>
                <c:pt idx="609" formatCode="0">
                  <c:v>246</c:v>
                </c:pt>
                <c:pt idx="610" formatCode="0">
                  <c:v>202</c:v>
                </c:pt>
                <c:pt idx="611" formatCode="0">
                  <c:v>189</c:v>
                </c:pt>
                <c:pt idx="612" formatCode="0">
                  <c:v>204</c:v>
                </c:pt>
                <c:pt idx="613" formatCode="0">
                  <c:v>254</c:v>
                </c:pt>
                <c:pt idx="614" formatCode="0">
                  <c:v>283</c:v>
                </c:pt>
                <c:pt idx="615" formatCode="0">
                  <c:v>244</c:v>
                </c:pt>
                <c:pt idx="616" formatCode="0">
                  <c:v>159</c:v>
                </c:pt>
                <c:pt idx="617" formatCode="0">
                  <c:v>297</c:v>
                </c:pt>
                <c:pt idx="618" formatCode="0">
                  <c:v>214</c:v>
                </c:pt>
                <c:pt idx="619" formatCode="0">
                  <c:v>210</c:v>
                </c:pt>
                <c:pt idx="620" formatCode="0">
                  <c:v>230</c:v>
                </c:pt>
                <c:pt idx="621" formatCode="0">
                  <c:v>237</c:v>
                </c:pt>
                <c:pt idx="622" formatCode="0">
                  <c:v>200</c:v>
                </c:pt>
                <c:pt idx="623" formatCode="0">
                  <c:v>203</c:v>
                </c:pt>
                <c:pt idx="624" formatCode="0">
                  <c:v>185</c:v>
                </c:pt>
                <c:pt idx="625" formatCode="0">
                  <c:v>139</c:v>
                </c:pt>
                <c:pt idx="626" formatCode="0">
                  <c:v>127</c:v>
                </c:pt>
                <c:pt idx="627" formatCode="0">
                  <c:v>229</c:v>
                </c:pt>
                <c:pt idx="628" formatCode="0">
                  <c:v>285</c:v>
                </c:pt>
                <c:pt idx="629" formatCode="0">
                  <c:v>132</c:v>
                </c:pt>
                <c:pt idx="630" formatCode="0">
                  <c:v>206</c:v>
                </c:pt>
                <c:pt idx="631" formatCode="0">
                  <c:v>135</c:v>
                </c:pt>
                <c:pt idx="632" formatCode="0">
                  <c:v>207</c:v>
                </c:pt>
                <c:pt idx="633" formatCode="0">
                  <c:v>157</c:v>
                </c:pt>
                <c:pt idx="634" formatCode="0">
                  <c:v>185</c:v>
                </c:pt>
                <c:pt idx="635" formatCode="0">
                  <c:v>194</c:v>
                </c:pt>
                <c:pt idx="636" formatCode="0">
                  <c:v>194</c:v>
                </c:pt>
                <c:pt idx="637" formatCode="0">
                  <c:v>145</c:v>
                </c:pt>
                <c:pt idx="638" formatCode="0">
                  <c:v>162</c:v>
                </c:pt>
                <c:pt idx="639" formatCode="0">
                  <c:v>173</c:v>
                </c:pt>
                <c:pt idx="640" formatCode="0">
                  <c:v>192</c:v>
                </c:pt>
                <c:pt idx="641" formatCode="0">
                  <c:v>294</c:v>
                </c:pt>
                <c:pt idx="642" formatCode="0">
                  <c:v>294</c:v>
                </c:pt>
                <c:pt idx="643" formatCode="0">
                  <c:v>117</c:v>
                </c:pt>
                <c:pt idx="644" formatCode="0">
                  <c:v>102</c:v>
                </c:pt>
                <c:pt idx="645" formatCode="0">
                  <c:v>134</c:v>
                </c:pt>
                <c:pt idx="646" formatCode="0">
                  <c:v>140</c:v>
                </c:pt>
                <c:pt idx="647" formatCode="0">
                  <c:v>153</c:v>
                </c:pt>
                <c:pt idx="648" formatCode="0">
                  <c:v>188</c:v>
                </c:pt>
                <c:pt idx="649" formatCode="0">
                  <c:v>288</c:v>
                </c:pt>
                <c:pt idx="650" formatCode="0">
                  <c:v>184</c:v>
                </c:pt>
                <c:pt idx="651" formatCode="0">
                  <c:v>213</c:v>
                </c:pt>
                <c:pt idx="652" formatCode="0">
                  <c:v>173</c:v>
                </c:pt>
                <c:pt idx="653" formatCode="0">
                  <c:v>149</c:v>
                </c:pt>
                <c:pt idx="654" formatCode="0">
                  <c:v>150</c:v>
                </c:pt>
                <c:pt idx="655" formatCode="0">
                  <c:v>179</c:v>
                </c:pt>
                <c:pt idx="656" formatCode="0">
                  <c:v>172</c:v>
                </c:pt>
                <c:pt idx="657" formatCode="0">
                  <c:v>74</c:v>
                </c:pt>
                <c:pt idx="658" formatCode="0">
                  <c:v>86</c:v>
                </c:pt>
                <c:pt idx="659" formatCode="0">
                  <c:v>162</c:v>
                </c:pt>
                <c:pt idx="660" formatCode="0">
                  <c:v>164</c:v>
                </c:pt>
                <c:pt idx="661" formatCode="0">
                  <c:v>224</c:v>
                </c:pt>
                <c:pt idx="662" formatCode="0">
                  <c:v>132</c:v>
                </c:pt>
                <c:pt idx="663" formatCode="0">
                  <c:v>306</c:v>
                </c:pt>
                <c:pt idx="664" formatCode="0">
                  <c:v>236</c:v>
                </c:pt>
                <c:pt idx="665" formatCode="0">
                  <c:v>171</c:v>
                </c:pt>
                <c:pt idx="666" formatCode="0">
                  <c:v>208</c:v>
                </c:pt>
                <c:pt idx="667" formatCode="0">
                  <c:v>204</c:v>
                </c:pt>
                <c:pt idx="668" formatCode="0">
                  <c:v>198</c:v>
                </c:pt>
                <c:pt idx="669" formatCode="0">
                  <c:v>218</c:v>
                </c:pt>
                <c:pt idx="670" formatCode="0">
                  <c:v>174</c:v>
                </c:pt>
                <c:pt idx="671" formatCode="0">
                  <c:v>96</c:v>
                </c:pt>
                <c:pt idx="672" formatCode="0">
                  <c:v>126</c:v>
                </c:pt>
                <c:pt idx="673" formatCode="0">
                  <c:v>180</c:v>
                </c:pt>
                <c:pt idx="674" formatCode="0">
                  <c:v>208</c:v>
                </c:pt>
                <c:pt idx="675" formatCode="0">
                  <c:v>137</c:v>
                </c:pt>
                <c:pt idx="676" formatCode="0">
                  <c:v>273</c:v>
                </c:pt>
                <c:pt idx="677" formatCode="0">
                  <c:v>318</c:v>
                </c:pt>
                <c:pt idx="678" formatCode="0">
                  <c:v>136</c:v>
                </c:pt>
                <c:pt idx="679" formatCode="0">
                  <c:v>147</c:v>
                </c:pt>
                <c:pt idx="680" formatCode="0">
                  <c:v>177</c:v>
                </c:pt>
                <c:pt idx="681" formatCode="0">
                  <c:v>184</c:v>
                </c:pt>
                <c:pt idx="682" formatCode="0">
                  <c:v>167</c:v>
                </c:pt>
                <c:pt idx="683" formatCode="0">
                  <c:v>177</c:v>
                </c:pt>
                <c:pt idx="684" formatCode="0">
                  <c:v>117</c:v>
                </c:pt>
                <c:pt idx="685" formatCode="0">
                  <c:v>195</c:v>
                </c:pt>
                <c:pt idx="686" formatCode="0">
                  <c:v>189</c:v>
                </c:pt>
                <c:pt idx="687" formatCode="0">
                  <c:v>198</c:v>
                </c:pt>
                <c:pt idx="714" formatCode="0">
                  <c:v>308</c:v>
                </c:pt>
                <c:pt idx="715" formatCode="0">
                  <c:v>180</c:v>
                </c:pt>
                <c:pt idx="716" formatCode="0">
                  <c:v>113</c:v>
                </c:pt>
                <c:pt idx="717" formatCode="0">
                  <c:v>148</c:v>
                </c:pt>
                <c:pt idx="718" formatCode="0">
                  <c:v>225</c:v>
                </c:pt>
                <c:pt idx="719" formatCode="0">
                  <c:v>237</c:v>
                </c:pt>
                <c:pt idx="720" formatCode="0">
                  <c:v>252</c:v>
                </c:pt>
                <c:pt idx="721" formatCode="0">
                  <c:v>201</c:v>
                </c:pt>
                <c:pt idx="722" formatCode="0">
                  <c:v>242</c:v>
                </c:pt>
                <c:pt idx="723" formatCode="0">
                  <c:v>162</c:v>
                </c:pt>
                <c:pt idx="724" formatCode="0">
                  <c:v>98</c:v>
                </c:pt>
                <c:pt idx="725" formatCode="0">
                  <c:v>251</c:v>
                </c:pt>
                <c:pt idx="726" formatCode="0">
                  <c:v>109</c:v>
                </c:pt>
                <c:pt idx="727" formatCode="0">
                  <c:v>243</c:v>
                </c:pt>
                <c:pt idx="728" formatCode="0">
                  <c:v>150</c:v>
                </c:pt>
                <c:pt idx="729" formatCode="0">
                  <c:v>222</c:v>
                </c:pt>
                <c:pt idx="730" formatCode="0">
                  <c:v>194</c:v>
                </c:pt>
                <c:pt idx="731" formatCode="0">
                  <c:v>261</c:v>
                </c:pt>
                <c:pt idx="732" formatCode="0">
                  <c:v>350</c:v>
                </c:pt>
                <c:pt idx="733" formatCode="0">
                  <c:v>346</c:v>
                </c:pt>
                <c:pt idx="734" formatCode="0">
                  <c:v>174</c:v>
                </c:pt>
                <c:pt idx="735" formatCode="0">
                  <c:v>178</c:v>
                </c:pt>
                <c:pt idx="736" formatCode="0">
                  <c:v>72</c:v>
                </c:pt>
                <c:pt idx="737" formatCode="0">
                  <c:v>236</c:v>
                </c:pt>
                <c:pt idx="738" formatCode="0">
                  <c:v>149</c:v>
                </c:pt>
                <c:pt idx="739" formatCode="0">
                  <c:v>122</c:v>
                </c:pt>
                <c:pt idx="740" formatCode="0">
                  <c:v>281</c:v>
                </c:pt>
                <c:pt idx="741" formatCode="0">
                  <c:v>221</c:v>
                </c:pt>
                <c:pt idx="742" formatCode="0">
                  <c:v>217</c:v>
                </c:pt>
                <c:pt idx="743" formatCode="0">
                  <c:v>268</c:v>
                </c:pt>
                <c:pt idx="744" formatCode="0">
                  <c:v>331</c:v>
                </c:pt>
                <c:pt idx="745" formatCode="0">
                  <c:v>188</c:v>
                </c:pt>
                <c:pt idx="746" formatCode="0">
                  <c:v>392</c:v>
                </c:pt>
                <c:pt idx="747" formatCode="0">
                  <c:v>318</c:v>
                </c:pt>
                <c:pt idx="748" formatCode="0">
                  <c:v>251</c:v>
                </c:pt>
                <c:pt idx="749" formatCode="0">
                  <c:v>71</c:v>
                </c:pt>
                <c:pt idx="750" formatCode="0">
                  <c:v>228</c:v>
                </c:pt>
                <c:pt idx="751" formatCode="0">
                  <c:v>320</c:v>
                </c:pt>
                <c:pt idx="752" formatCode="0">
                  <c:v>240</c:v>
                </c:pt>
                <c:pt idx="753" formatCode="0">
                  <c:v>284</c:v>
                </c:pt>
                <c:pt idx="754" formatCode="0">
                  <c:v>317</c:v>
                </c:pt>
                <c:pt idx="755" formatCode="0">
                  <c:v>274</c:v>
                </c:pt>
                <c:pt idx="756" formatCode="0">
                  <c:v>265</c:v>
                </c:pt>
                <c:pt idx="757" formatCode="0">
                  <c:v>126</c:v>
                </c:pt>
                <c:pt idx="758" formatCode="0">
                  <c:v>356</c:v>
                </c:pt>
                <c:pt idx="759" formatCode="0">
                  <c:v>260</c:v>
                </c:pt>
                <c:pt idx="760" formatCode="0">
                  <c:v>205</c:v>
                </c:pt>
                <c:pt idx="761" formatCode="0">
                  <c:v>329</c:v>
                </c:pt>
                <c:pt idx="762" formatCode="0">
                  <c:v>241</c:v>
                </c:pt>
                <c:pt idx="763" formatCode="0">
                  <c:v>148</c:v>
                </c:pt>
                <c:pt idx="764" formatCode="0">
                  <c:v>219</c:v>
                </c:pt>
                <c:pt idx="765" formatCode="0">
                  <c:v>291</c:v>
                </c:pt>
                <c:pt idx="766" formatCode="0">
                  <c:v>175</c:v>
                </c:pt>
                <c:pt idx="767" formatCode="0">
                  <c:v>352</c:v>
                </c:pt>
                <c:pt idx="768" formatCode="0">
                  <c:v>356</c:v>
                </c:pt>
                <c:pt idx="769" formatCode="0">
                  <c:v>134</c:v>
                </c:pt>
                <c:pt idx="770" formatCode="0">
                  <c:v>216</c:v>
                </c:pt>
                <c:pt idx="771" formatCode="0">
                  <c:v>171</c:v>
                </c:pt>
                <c:pt idx="772" formatCode="0">
                  <c:v>225</c:v>
                </c:pt>
                <c:pt idx="773" formatCode="0">
                  <c:v>184</c:v>
                </c:pt>
                <c:pt idx="774" formatCode="0">
                  <c:v>265</c:v>
                </c:pt>
                <c:pt idx="775" formatCode="0">
                  <c:v>214</c:v>
                </c:pt>
                <c:pt idx="776" formatCode="0">
                  <c:v>221</c:v>
                </c:pt>
                <c:pt idx="777" formatCode="0">
                  <c:v>247</c:v>
                </c:pt>
                <c:pt idx="778" formatCode="0">
                  <c:v>213</c:v>
                </c:pt>
                <c:pt idx="779" formatCode="0">
                  <c:v>272</c:v>
                </c:pt>
                <c:pt idx="780" formatCode="0">
                  <c:v>208</c:v>
                </c:pt>
                <c:pt idx="781" formatCode="0">
                  <c:v>315</c:v>
                </c:pt>
                <c:pt idx="782" formatCode="0">
                  <c:v>325</c:v>
                </c:pt>
                <c:pt idx="783" formatCode="0">
                  <c:v>228</c:v>
                </c:pt>
                <c:pt idx="784" formatCode="0">
                  <c:v>244</c:v>
                </c:pt>
                <c:pt idx="785" formatCode="0">
                  <c:v>240</c:v>
                </c:pt>
                <c:pt idx="786" formatCode="0">
                  <c:v>328</c:v>
                </c:pt>
                <c:pt idx="787" formatCode="0">
                  <c:v>264</c:v>
                </c:pt>
                <c:pt idx="788" formatCode="0">
                  <c:v>361</c:v>
                </c:pt>
                <c:pt idx="789" formatCode="0">
                  <c:v>301</c:v>
                </c:pt>
                <c:pt idx="790" formatCode="0">
                  <c:v>304</c:v>
                </c:pt>
                <c:pt idx="791" formatCode="0">
                  <c:v>197</c:v>
                </c:pt>
                <c:pt idx="792" formatCode="0">
                  <c:v>237</c:v>
                </c:pt>
                <c:pt idx="793" formatCode="0">
                  <c:v>347</c:v>
                </c:pt>
                <c:pt idx="794" formatCode="0">
                  <c:v>135</c:v>
                </c:pt>
                <c:pt idx="795" formatCode="0">
                  <c:v>336</c:v>
                </c:pt>
                <c:pt idx="796" formatCode="0">
                  <c:v>242</c:v>
                </c:pt>
                <c:pt idx="797" formatCode="0">
                  <c:v>227</c:v>
                </c:pt>
                <c:pt idx="798" formatCode="0">
                  <c:v>222</c:v>
                </c:pt>
                <c:pt idx="799" formatCode="0">
                  <c:v>242</c:v>
                </c:pt>
                <c:pt idx="800" formatCode="0">
                  <c:v>230</c:v>
                </c:pt>
                <c:pt idx="801" formatCode="0">
                  <c:v>147</c:v>
                </c:pt>
                <c:pt idx="802" formatCode="0">
                  <c:v>319</c:v>
                </c:pt>
                <c:pt idx="803" formatCode="0">
                  <c:v>591</c:v>
                </c:pt>
                <c:pt idx="804" formatCode="0">
                  <c:v>346</c:v>
                </c:pt>
                <c:pt idx="805" formatCode="0">
                  <c:v>232</c:v>
                </c:pt>
                <c:pt idx="816" formatCode="0">
                  <c:v>667</c:v>
                </c:pt>
                <c:pt idx="817" formatCode="0">
                  <c:v>759</c:v>
                </c:pt>
                <c:pt idx="822" formatCode="0">
                  <c:v>434</c:v>
                </c:pt>
                <c:pt idx="823" formatCode="0">
                  <c:v>533</c:v>
                </c:pt>
                <c:pt idx="824" formatCode="0">
                  <c:v>408</c:v>
                </c:pt>
                <c:pt idx="840" formatCode="0">
                  <c:v>403</c:v>
                </c:pt>
                <c:pt idx="841" formatCode="0">
                  <c:v>256</c:v>
                </c:pt>
                <c:pt idx="842" formatCode="0">
                  <c:v>225</c:v>
                </c:pt>
                <c:pt idx="843" formatCode="0">
                  <c:v>191</c:v>
                </c:pt>
                <c:pt idx="844" formatCode="0">
                  <c:v>260</c:v>
                </c:pt>
                <c:pt idx="845" formatCode="0">
                  <c:v>249</c:v>
                </c:pt>
                <c:pt idx="846" formatCode="0">
                  <c:v>370</c:v>
                </c:pt>
                <c:pt idx="849" formatCode="0">
                  <c:v>132</c:v>
                </c:pt>
                <c:pt idx="850" formatCode="0">
                  <c:v>169</c:v>
                </c:pt>
                <c:pt idx="851" formatCode="0">
                  <c:v>196</c:v>
                </c:pt>
                <c:pt idx="852" formatCode="0">
                  <c:v>207</c:v>
                </c:pt>
                <c:pt idx="853" formatCode="0">
                  <c:v>159</c:v>
                </c:pt>
                <c:pt idx="854" formatCode="0">
                  <c:v>206</c:v>
                </c:pt>
                <c:pt idx="855" formatCode="0">
                  <c:v>446</c:v>
                </c:pt>
                <c:pt idx="856" formatCode="0">
                  <c:v>304</c:v>
                </c:pt>
                <c:pt idx="857" formatCode="0">
                  <c:v>178</c:v>
                </c:pt>
                <c:pt idx="858" formatCode="0">
                  <c:v>192</c:v>
                </c:pt>
                <c:pt idx="859" formatCode="0">
                  <c:v>244</c:v>
                </c:pt>
                <c:pt idx="860" formatCode="0">
                  <c:v>232</c:v>
                </c:pt>
                <c:pt idx="861" formatCode="0">
                  <c:v>172</c:v>
                </c:pt>
                <c:pt idx="862" formatCode="0">
                  <c:v>255</c:v>
                </c:pt>
                <c:pt idx="863" formatCode="0">
                  <c:v>195</c:v>
                </c:pt>
                <c:pt idx="864" formatCode="0">
                  <c:v>223</c:v>
                </c:pt>
                <c:pt idx="865" formatCode="0">
                  <c:v>242</c:v>
                </c:pt>
                <c:pt idx="866" formatCode="0">
                  <c:v>266</c:v>
                </c:pt>
                <c:pt idx="867" formatCode="0">
                  <c:v>213</c:v>
                </c:pt>
                <c:pt idx="868" formatCode="0">
                  <c:v>337</c:v>
                </c:pt>
                <c:pt idx="869" formatCode="0">
                  <c:v>272</c:v>
                </c:pt>
                <c:pt idx="870" formatCode="0">
                  <c:v>653</c:v>
                </c:pt>
                <c:pt idx="871" formatCode="0">
                  <c:v>207</c:v>
                </c:pt>
                <c:pt idx="872" formatCode="0">
                  <c:v>550</c:v>
                </c:pt>
                <c:pt idx="873" formatCode="0">
                  <c:v>337</c:v>
                </c:pt>
                <c:pt idx="874" formatCode="0">
                  <c:v>241</c:v>
                </c:pt>
                <c:pt idx="875" formatCode="0">
                  <c:v>375</c:v>
                </c:pt>
                <c:pt idx="876" formatCode="0">
                  <c:v>276</c:v>
                </c:pt>
                <c:pt idx="877" formatCode="0">
                  <c:v>189</c:v>
                </c:pt>
                <c:pt idx="878" formatCode="0">
                  <c:v>223</c:v>
                </c:pt>
                <c:pt idx="879" formatCode="0">
                  <c:v>396</c:v>
                </c:pt>
                <c:pt idx="880" formatCode="0">
                  <c:v>457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99C-49CA-8DEA-CC4E4B63CFB4}"/>
            </c:ext>
          </c:extLst>
        </c:ser>
        <c:ser>
          <c:idx val="2"/>
          <c:order val="2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Weather!$N$3:$N$883</c:f>
              <c:numCache>
                <c:formatCode>General</c:formatCode>
                <c:ptCount val="881"/>
                <c:pt idx="0">
                  <c:v>72.099999999999994</c:v>
                </c:pt>
                <c:pt idx="1">
                  <c:v>72.3</c:v>
                </c:pt>
                <c:pt idx="2">
                  <c:v>61.9</c:v>
                </c:pt>
                <c:pt idx="3">
                  <c:v>59.4</c:v>
                </c:pt>
                <c:pt idx="4">
                  <c:v>57.9</c:v>
                </c:pt>
                <c:pt idx="5">
                  <c:v>63.5</c:v>
                </c:pt>
                <c:pt idx="6">
                  <c:v>69</c:v>
                </c:pt>
                <c:pt idx="7">
                  <c:v>69.7</c:v>
                </c:pt>
                <c:pt idx="8">
                  <c:v>70.2</c:v>
                </c:pt>
                <c:pt idx="9">
                  <c:v>70.099999999999994</c:v>
                </c:pt>
                <c:pt idx="10">
                  <c:v>72.5</c:v>
                </c:pt>
                <c:pt idx="11">
                  <c:v>73.5</c:v>
                </c:pt>
                <c:pt idx="12">
                  <c:v>72.599999999999994</c:v>
                </c:pt>
                <c:pt idx="13">
                  <c:v>72.599999999999994</c:v>
                </c:pt>
                <c:pt idx="14">
                  <c:v>74.400000000000006</c:v>
                </c:pt>
                <c:pt idx="15">
                  <c:v>73.8</c:v>
                </c:pt>
                <c:pt idx="16">
                  <c:v>76.900000000000006</c:v>
                </c:pt>
                <c:pt idx="17">
                  <c:v>76.8</c:v>
                </c:pt>
                <c:pt idx="18">
                  <c:v>71.5</c:v>
                </c:pt>
                <c:pt idx="19">
                  <c:v>72.099999999999994</c:v>
                </c:pt>
                <c:pt idx="20">
                  <c:v>76.8</c:v>
                </c:pt>
                <c:pt idx="21">
                  <c:v>77.400000000000006</c:v>
                </c:pt>
                <c:pt idx="22">
                  <c:v>78</c:v>
                </c:pt>
                <c:pt idx="23">
                  <c:v>75.099999999999994</c:v>
                </c:pt>
                <c:pt idx="24">
                  <c:v>79.2</c:v>
                </c:pt>
                <c:pt idx="25">
                  <c:v>80.099999999999994</c:v>
                </c:pt>
                <c:pt idx="26">
                  <c:v>78.099999999999994</c:v>
                </c:pt>
                <c:pt idx="27">
                  <c:v>77.7</c:v>
                </c:pt>
                <c:pt idx="28">
                  <c:v>74.3</c:v>
                </c:pt>
                <c:pt idx="29">
                  <c:v>65</c:v>
                </c:pt>
                <c:pt idx="30">
                  <c:v>68.3</c:v>
                </c:pt>
                <c:pt idx="31">
                  <c:v>71.3</c:v>
                </c:pt>
                <c:pt idx="32">
                  <c:v>70.900000000000006</c:v>
                </c:pt>
                <c:pt idx="33">
                  <c:v>71.7</c:v>
                </c:pt>
                <c:pt idx="34">
                  <c:v>73.5</c:v>
                </c:pt>
                <c:pt idx="35">
                  <c:v>78.3</c:v>
                </c:pt>
                <c:pt idx="36">
                  <c:v>79.3</c:v>
                </c:pt>
                <c:pt idx="37">
                  <c:v>79.5</c:v>
                </c:pt>
                <c:pt idx="38">
                  <c:v>71.5</c:v>
                </c:pt>
                <c:pt idx="39">
                  <c:v>71.7</c:v>
                </c:pt>
                <c:pt idx="40">
                  <c:v>80.3</c:v>
                </c:pt>
                <c:pt idx="41">
                  <c:v>71.2</c:v>
                </c:pt>
                <c:pt idx="42">
                  <c:v>64.2</c:v>
                </c:pt>
                <c:pt idx="43">
                  <c:v>62.2</c:v>
                </c:pt>
                <c:pt idx="44">
                  <c:v>66.3</c:v>
                </c:pt>
                <c:pt idx="45">
                  <c:v>73.3</c:v>
                </c:pt>
                <c:pt idx="46">
                  <c:v>73.5</c:v>
                </c:pt>
                <c:pt idx="47">
                  <c:v>79.7</c:v>
                </c:pt>
                <c:pt idx="48">
                  <c:v>72.900000000000006</c:v>
                </c:pt>
                <c:pt idx="49">
                  <c:v>74.7</c:v>
                </c:pt>
                <c:pt idx="50">
                  <c:v>76.5</c:v>
                </c:pt>
                <c:pt idx="51">
                  <c:v>78.099999999999994</c:v>
                </c:pt>
                <c:pt idx="52">
                  <c:v>74.8</c:v>
                </c:pt>
                <c:pt idx="53">
                  <c:v>76.5</c:v>
                </c:pt>
                <c:pt idx="54">
                  <c:v>74.7</c:v>
                </c:pt>
                <c:pt idx="55">
                  <c:v>72</c:v>
                </c:pt>
                <c:pt idx="56">
                  <c:v>71.099999999999994</c:v>
                </c:pt>
                <c:pt idx="57">
                  <c:v>68.8</c:v>
                </c:pt>
                <c:pt idx="58">
                  <c:v>69.5</c:v>
                </c:pt>
                <c:pt idx="59">
                  <c:v>71.3</c:v>
                </c:pt>
                <c:pt idx="60">
                  <c:v>72.8</c:v>
                </c:pt>
                <c:pt idx="61">
                  <c:v>75.099999999999994</c:v>
                </c:pt>
                <c:pt idx="62">
                  <c:v>76.2</c:v>
                </c:pt>
                <c:pt idx="63">
                  <c:v>78.599999999999994</c:v>
                </c:pt>
                <c:pt idx="64">
                  <c:v>78.3</c:v>
                </c:pt>
                <c:pt idx="65">
                  <c:v>71</c:v>
                </c:pt>
                <c:pt idx="66">
                  <c:v>71.7</c:v>
                </c:pt>
                <c:pt idx="67">
                  <c:v>66.400000000000006</c:v>
                </c:pt>
                <c:pt idx="68">
                  <c:v>71.599999999999994</c:v>
                </c:pt>
                <c:pt idx="69">
                  <c:v>74.2</c:v>
                </c:pt>
                <c:pt idx="70">
                  <c:v>75.2</c:v>
                </c:pt>
                <c:pt idx="71">
                  <c:v>78.8</c:v>
                </c:pt>
                <c:pt idx="72">
                  <c:v>77.599999999999994</c:v>
                </c:pt>
                <c:pt idx="73">
                  <c:v>75.900000000000006</c:v>
                </c:pt>
                <c:pt idx="74">
                  <c:v>79.2</c:v>
                </c:pt>
                <c:pt idx="75">
                  <c:v>79.3</c:v>
                </c:pt>
                <c:pt idx="76">
                  <c:v>77.099999999999994</c:v>
                </c:pt>
                <c:pt idx="77">
                  <c:v>80.099999999999994</c:v>
                </c:pt>
                <c:pt idx="78">
                  <c:v>79.400000000000006</c:v>
                </c:pt>
                <c:pt idx="79">
                  <c:v>82</c:v>
                </c:pt>
                <c:pt idx="80">
                  <c:v>84.2</c:v>
                </c:pt>
                <c:pt idx="81">
                  <c:v>81.7</c:v>
                </c:pt>
                <c:pt idx="82">
                  <c:v>82.6</c:v>
                </c:pt>
                <c:pt idx="83">
                  <c:v>81.7</c:v>
                </c:pt>
                <c:pt idx="84">
                  <c:v>79.400000000000006</c:v>
                </c:pt>
                <c:pt idx="85">
                  <c:v>81.2</c:v>
                </c:pt>
                <c:pt idx="86">
                  <c:v>80.5</c:v>
                </c:pt>
                <c:pt idx="87">
                  <c:v>81</c:v>
                </c:pt>
                <c:pt idx="88">
                  <c:v>81</c:v>
                </c:pt>
                <c:pt idx="89">
                  <c:v>83.3</c:v>
                </c:pt>
                <c:pt idx="90">
                  <c:v>82.8</c:v>
                </c:pt>
                <c:pt idx="91">
                  <c:v>83.5</c:v>
                </c:pt>
                <c:pt idx="92">
                  <c:v>81.099999999999994</c:v>
                </c:pt>
                <c:pt idx="93">
                  <c:v>82.3</c:v>
                </c:pt>
                <c:pt idx="94">
                  <c:v>84.5</c:v>
                </c:pt>
                <c:pt idx="95">
                  <c:v>82.3</c:v>
                </c:pt>
                <c:pt idx="96">
                  <c:v>80.900000000000006</c:v>
                </c:pt>
                <c:pt idx="97">
                  <c:v>81</c:v>
                </c:pt>
                <c:pt idx="98">
                  <c:v>85.1</c:v>
                </c:pt>
                <c:pt idx="99">
                  <c:v>82.8</c:v>
                </c:pt>
                <c:pt idx="100">
                  <c:v>82.2</c:v>
                </c:pt>
                <c:pt idx="101">
                  <c:v>83.2</c:v>
                </c:pt>
                <c:pt idx="102">
                  <c:v>83.9</c:v>
                </c:pt>
                <c:pt idx="103">
                  <c:v>84.8</c:v>
                </c:pt>
                <c:pt idx="104">
                  <c:v>85.1</c:v>
                </c:pt>
                <c:pt idx="105">
                  <c:v>85.5</c:v>
                </c:pt>
                <c:pt idx="106">
                  <c:v>82.5</c:v>
                </c:pt>
                <c:pt idx="107">
                  <c:v>84.8</c:v>
                </c:pt>
                <c:pt idx="108">
                  <c:v>84.4</c:v>
                </c:pt>
                <c:pt idx="109">
                  <c:v>84.1</c:v>
                </c:pt>
                <c:pt idx="110">
                  <c:v>82.8</c:v>
                </c:pt>
                <c:pt idx="111">
                  <c:v>78.900000000000006</c:v>
                </c:pt>
                <c:pt idx="112">
                  <c:v>81.5</c:v>
                </c:pt>
                <c:pt idx="113">
                  <c:v>77.599999999999994</c:v>
                </c:pt>
                <c:pt idx="114">
                  <c:v>83.2</c:v>
                </c:pt>
                <c:pt idx="115">
                  <c:v>85.1</c:v>
                </c:pt>
                <c:pt idx="116">
                  <c:v>86.1</c:v>
                </c:pt>
                <c:pt idx="117">
                  <c:v>86.4</c:v>
                </c:pt>
                <c:pt idx="118">
                  <c:v>86.3</c:v>
                </c:pt>
                <c:pt idx="119">
                  <c:v>86.9</c:v>
                </c:pt>
                <c:pt idx="120">
                  <c:v>88.6</c:v>
                </c:pt>
                <c:pt idx="121">
                  <c:v>83.9</c:v>
                </c:pt>
                <c:pt idx="122">
                  <c:v>82</c:v>
                </c:pt>
                <c:pt idx="123">
                  <c:v>83.1</c:v>
                </c:pt>
                <c:pt idx="124">
                  <c:v>82.1</c:v>
                </c:pt>
                <c:pt idx="125">
                  <c:v>78.8</c:v>
                </c:pt>
                <c:pt idx="126">
                  <c:v>80.5</c:v>
                </c:pt>
                <c:pt idx="127">
                  <c:v>86.2</c:v>
                </c:pt>
                <c:pt idx="128">
                  <c:v>87.8</c:v>
                </c:pt>
                <c:pt idx="129">
                  <c:v>87.2</c:v>
                </c:pt>
                <c:pt idx="130">
                  <c:v>90.5</c:v>
                </c:pt>
                <c:pt idx="131">
                  <c:v>90.2</c:v>
                </c:pt>
                <c:pt idx="132">
                  <c:v>87.7</c:v>
                </c:pt>
                <c:pt idx="133">
                  <c:v>87.3</c:v>
                </c:pt>
                <c:pt idx="134">
                  <c:v>84.1</c:v>
                </c:pt>
                <c:pt idx="135">
                  <c:v>79.400000000000006</c:v>
                </c:pt>
                <c:pt idx="136">
                  <c:v>86.4</c:v>
                </c:pt>
                <c:pt idx="137">
                  <c:v>87.5</c:v>
                </c:pt>
                <c:pt idx="138">
                  <c:v>85.3</c:v>
                </c:pt>
                <c:pt idx="139">
                  <c:v>86.5</c:v>
                </c:pt>
                <c:pt idx="140">
                  <c:v>87.2</c:v>
                </c:pt>
                <c:pt idx="141">
                  <c:v>87.5</c:v>
                </c:pt>
                <c:pt idx="142">
                  <c:v>84.4</c:v>
                </c:pt>
                <c:pt idx="143">
                  <c:v>82.1</c:v>
                </c:pt>
                <c:pt idx="144">
                  <c:v>83.1</c:v>
                </c:pt>
                <c:pt idx="145">
                  <c:v>79.900000000000006</c:v>
                </c:pt>
                <c:pt idx="146">
                  <c:v>79.8</c:v>
                </c:pt>
                <c:pt idx="147">
                  <c:v>81.099999999999994</c:v>
                </c:pt>
                <c:pt idx="148">
                  <c:v>84.7</c:v>
                </c:pt>
                <c:pt idx="149">
                  <c:v>86.7</c:v>
                </c:pt>
                <c:pt idx="150">
                  <c:v>86.1</c:v>
                </c:pt>
                <c:pt idx="151">
                  <c:v>86.4</c:v>
                </c:pt>
                <c:pt idx="152">
                  <c:v>84.2</c:v>
                </c:pt>
                <c:pt idx="153">
                  <c:v>85.2</c:v>
                </c:pt>
                <c:pt idx="154">
                  <c:v>86.6</c:v>
                </c:pt>
                <c:pt idx="155">
                  <c:v>85</c:v>
                </c:pt>
                <c:pt idx="156">
                  <c:v>84.7</c:v>
                </c:pt>
                <c:pt idx="157">
                  <c:v>84.8</c:v>
                </c:pt>
                <c:pt idx="158">
                  <c:v>82</c:v>
                </c:pt>
                <c:pt idx="159">
                  <c:v>81.8</c:v>
                </c:pt>
                <c:pt idx="160">
                  <c:v>84.6</c:v>
                </c:pt>
                <c:pt idx="161">
                  <c:v>84.7</c:v>
                </c:pt>
                <c:pt idx="162">
                  <c:v>82.5</c:v>
                </c:pt>
                <c:pt idx="163">
                  <c:v>81.7</c:v>
                </c:pt>
                <c:pt idx="164">
                  <c:v>83.2</c:v>
                </c:pt>
                <c:pt idx="165">
                  <c:v>83.1</c:v>
                </c:pt>
                <c:pt idx="166">
                  <c:v>83.4</c:v>
                </c:pt>
                <c:pt idx="167">
                  <c:v>83</c:v>
                </c:pt>
                <c:pt idx="168">
                  <c:v>86.2</c:v>
                </c:pt>
                <c:pt idx="169">
                  <c:v>84.9</c:v>
                </c:pt>
                <c:pt idx="170">
                  <c:v>81.5</c:v>
                </c:pt>
                <c:pt idx="171">
                  <c:v>82.4</c:v>
                </c:pt>
                <c:pt idx="172">
                  <c:v>83.6</c:v>
                </c:pt>
                <c:pt idx="173">
                  <c:v>82.4</c:v>
                </c:pt>
                <c:pt idx="174">
                  <c:v>82</c:v>
                </c:pt>
                <c:pt idx="175">
                  <c:v>85</c:v>
                </c:pt>
                <c:pt idx="176">
                  <c:v>85.5</c:v>
                </c:pt>
                <c:pt idx="177">
                  <c:v>81.900000000000006</c:v>
                </c:pt>
                <c:pt idx="178">
                  <c:v>81.8</c:v>
                </c:pt>
                <c:pt idx="179">
                  <c:v>83.4</c:v>
                </c:pt>
                <c:pt idx="180">
                  <c:v>81</c:v>
                </c:pt>
                <c:pt idx="181">
                  <c:v>84.9</c:v>
                </c:pt>
                <c:pt idx="182">
                  <c:v>85.6</c:v>
                </c:pt>
                <c:pt idx="183">
                  <c:v>85</c:v>
                </c:pt>
                <c:pt idx="184">
                  <c:v>85.2</c:v>
                </c:pt>
                <c:pt idx="185">
                  <c:v>84.6</c:v>
                </c:pt>
                <c:pt idx="186">
                  <c:v>85.8</c:v>
                </c:pt>
                <c:pt idx="187">
                  <c:v>83.7</c:v>
                </c:pt>
                <c:pt idx="188">
                  <c:v>83</c:v>
                </c:pt>
                <c:pt idx="189">
                  <c:v>81.7</c:v>
                </c:pt>
                <c:pt idx="190">
                  <c:v>83.4</c:v>
                </c:pt>
                <c:pt idx="191">
                  <c:v>85</c:v>
                </c:pt>
                <c:pt idx="192">
                  <c:v>82.8</c:v>
                </c:pt>
                <c:pt idx="193">
                  <c:v>80.5</c:v>
                </c:pt>
                <c:pt idx="194">
                  <c:v>84.4</c:v>
                </c:pt>
                <c:pt idx="195">
                  <c:v>83</c:v>
                </c:pt>
                <c:pt idx="196">
                  <c:v>82.4</c:v>
                </c:pt>
                <c:pt idx="197">
                  <c:v>81.3</c:v>
                </c:pt>
                <c:pt idx="198">
                  <c:v>78.8</c:v>
                </c:pt>
                <c:pt idx="199">
                  <c:v>78.7</c:v>
                </c:pt>
                <c:pt idx="200">
                  <c:v>73</c:v>
                </c:pt>
                <c:pt idx="201">
                  <c:v>71.8</c:v>
                </c:pt>
                <c:pt idx="202">
                  <c:v>71</c:v>
                </c:pt>
                <c:pt idx="203">
                  <c:v>74.3</c:v>
                </c:pt>
                <c:pt idx="204">
                  <c:v>79.099999999999994</c:v>
                </c:pt>
                <c:pt idx="205">
                  <c:v>75.400000000000006</c:v>
                </c:pt>
                <c:pt idx="206">
                  <c:v>74.099999999999994</c:v>
                </c:pt>
                <c:pt idx="207">
                  <c:v>77.099999999999994</c:v>
                </c:pt>
                <c:pt idx="208">
                  <c:v>79.5</c:v>
                </c:pt>
                <c:pt idx="209">
                  <c:v>78</c:v>
                </c:pt>
                <c:pt idx="210">
                  <c:v>71.7</c:v>
                </c:pt>
                <c:pt idx="211">
                  <c:v>68.400000000000006</c:v>
                </c:pt>
                <c:pt idx="212">
                  <c:v>73.7</c:v>
                </c:pt>
                <c:pt idx="213">
                  <c:v>71.8</c:v>
                </c:pt>
                <c:pt idx="214">
                  <c:v>68.900000000000006</c:v>
                </c:pt>
                <c:pt idx="215">
                  <c:v>69.400000000000006</c:v>
                </c:pt>
                <c:pt idx="216">
                  <c:v>71.900000000000006</c:v>
                </c:pt>
                <c:pt idx="217">
                  <c:v>75.5</c:v>
                </c:pt>
                <c:pt idx="218">
                  <c:v>80</c:v>
                </c:pt>
                <c:pt idx="219">
                  <c:v>81.400000000000006</c:v>
                </c:pt>
                <c:pt idx="220">
                  <c:v>81.2</c:v>
                </c:pt>
                <c:pt idx="221">
                  <c:v>79.099999999999994</c:v>
                </c:pt>
                <c:pt idx="222">
                  <c:v>78.599999999999994</c:v>
                </c:pt>
                <c:pt idx="223">
                  <c:v>78.900000000000006</c:v>
                </c:pt>
                <c:pt idx="224">
                  <c:v>78.3</c:v>
                </c:pt>
                <c:pt idx="225">
                  <c:v>74.2</c:v>
                </c:pt>
                <c:pt idx="226">
                  <c:v>76.5</c:v>
                </c:pt>
                <c:pt idx="227">
                  <c:v>69.2</c:v>
                </c:pt>
                <c:pt idx="228">
                  <c:v>68.400000000000006</c:v>
                </c:pt>
                <c:pt idx="229">
                  <c:v>73.8</c:v>
                </c:pt>
                <c:pt idx="230">
                  <c:v>76.2</c:v>
                </c:pt>
                <c:pt idx="231">
                  <c:v>76.900000000000006</c:v>
                </c:pt>
                <c:pt idx="232">
                  <c:v>78.099999999999994</c:v>
                </c:pt>
                <c:pt idx="233">
                  <c:v>78.599999999999994</c:v>
                </c:pt>
                <c:pt idx="234">
                  <c:v>77.3</c:v>
                </c:pt>
                <c:pt idx="235">
                  <c:v>73.400000000000006</c:v>
                </c:pt>
                <c:pt idx="236">
                  <c:v>66.8</c:v>
                </c:pt>
                <c:pt idx="237">
                  <c:v>72.900000000000006</c:v>
                </c:pt>
                <c:pt idx="238">
                  <c:v>78.3</c:v>
                </c:pt>
                <c:pt idx="239">
                  <c:v>77.400000000000006</c:v>
                </c:pt>
                <c:pt idx="240">
                  <c:v>64.8</c:v>
                </c:pt>
                <c:pt idx="241">
                  <c:v>57.6</c:v>
                </c:pt>
                <c:pt idx="242">
                  <c:v>60.9</c:v>
                </c:pt>
                <c:pt idx="243">
                  <c:v>65.3</c:v>
                </c:pt>
                <c:pt idx="244">
                  <c:v>60.4</c:v>
                </c:pt>
                <c:pt idx="245">
                  <c:v>58.2</c:v>
                </c:pt>
                <c:pt idx="246">
                  <c:v>61.7</c:v>
                </c:pt>
                <c:pt idx="247">
                  <c:v>65.5</c:v>
                </c:pt>
                <c:pt idx="248">
                  <c:v>70.3</c:v>
                </c:pt>
                <c:pt idx="249">
                  <c:v>70.5</c:v>
                </c:pt>
                <c:pt idx="251">
                  <c:v>75.7</c:v>
                </c:pt>
                <c:pt idx="252">
                  <c:v>74.900000000000006</c:v>
                </c:pt>
                <c:pt idx="253">
                  <c:v>74.400000000000006</c:v>
                </c:pt>
                <c:pt idx="254">
                  <c:v>69.7</c:v>
                </c:pt>
                <c:pt idx="255">
                  <c:v>69.3</c:v>
                </c:pt>
                <c:pt idx="256">
                  <c:v>71</c:v>
                </c:pt>
                <c:pt idx="257">
                  <c:v>71.3</c:v>
                </c:pt>
                <c:pt idx="258">
                  <c:v>63.1</c:v>
                </c:pt>
                <c:pt idx="259">
                  <c:v>64.400000000000006</c:v>
                </c:pt>
                <c:pt idx="260">
                  <c:v>60.8</c:v>
                </c:pt>
                <c:pt idx="261">
                  <c:v>65.5</c:v>
                </c:pt>
                <c:pt idx="262">
                  <c:v>68.5</c:v>
                </c:pt>
                <c:pt idx="263">
                  <c:v>66.599999999999994</c:v>
                </c:pt>
                <c:pt idx="264">
                  <c:v>67.2</c:v>
                </c:pt>
                <c:pt idx="265">
                  <c:v>61</c:v>
                </c:pt>
                <c:pt idx="266">
                  <c:v>66.5</c:v>
                </c:pt>
                <c:pt idx="267">
                  <c:v>73</c:v>
                </c:pt>
                <c:pt idx="268">
                  <c:v>69.5</c:v>
                </c:pt>
                <c:pt idx="269">
                  <c:v>72.400000000000006</c:v>
                </c:pt>
                <c:pt idx="270">
                  <c:v>66.3</c:v>
                </c:pt>
                <c:pt idx="271">
                  <c:v>64</c:v>
                </c:pt>
                <c:pt idx="272">
                  <c:v>50.8</c:v>
                </c:pt>
                <c:pt idx="273">
                  <c:v>46.6</c:v>
                </c:pt>
                <c:pt idx="274">
                  <c:v>52.8</c:v>
                </c:pt>
                <c:pt idx="275">
                  <c:v>67.2</c:v>
                </c:pt>
                <c:pt idx="276">
                  <c:v>54.3</c:v>
                </c:pt>
                <c:pt idx="277">
                  <c:v>52.9</c:v>
                </c:pt>
                <c:pt idx="278">
                  <c:v>51.3</c:v>
                </c:pt>
                <c:pt idx="279">
                  <c:v>53.1</c:v>
                </c:pt>
                <c:pt idx="280">
                  <c:v>53.4</c:v>
                </c:pt>
                <c:pt idx="281">
                  <c:v>60.4</c:v>
                </c:pt>
                <c:pt idx="282">
                  <c:v>62.3</c:v>
                </c:pt>
                <c:pt idx="283">
                  <c:v>64.5</c:v>
                </c:pt>
                <c:pt idx="284">
                  <c:v>68.2</c:v>
                </c:pt>
                <c:pt idx="285">
                  <c:v>67.5</c:v>
                </c:pt>
                <c:pt idx="286">
                  <c:v>51</c:v>
                </c:pt>
                <c:pt idx="287">
                  <c:v>52.4</c:v>
                </c:pt>
                <c:pt idx="288">
                  <c:v>50.8</c:v>
                </c:pt>
                <c:pt idx="289">
                  <c:v>43.6</c:v>
                </c:pt>
                <c:pt idx="290">
                  <c:v>49.2</c:v>
                </c:pt>
                <c:pt idx="291">
                  <c:v>58.7</c:v>
                </c:pt>
                <c:pt idx="292">
                  <c:v>58.1</c:v>
                </c:pt>
                <c:pt idx="293">
                  <c:v>54.1</c:v>
                </c:pt>
                <c:pt idx="294">
                  <c:v>56.4</c:v>
                </c:pt>
                <c:pt idx="295">
                  <c:v>64.599999999999994</c:v>
                </c:pt>
                <c:pt idx="296">
                  <c:v>52.7</c:v>
                </c:pt>
                <c:pt idx="297">
                  <c:v>45.8</c:v>
                </c:pt>
                <c:pt idx="298">
                  <c:v>46.4</c:v>
                </c:pt>
                <c:pt idx="299">
                  <c:v>54.5</c:v>
                </c:pt>
                <c:pt idx="300">
                  <c:v>60.1</c:v>
                </c:pt>
                <c:pt idx="301">
                  <c:v>61.5</c:v>
                </c:pt>
                <c:pt idx="302">
                  <c:v>68.5</c:v>
                </c:pt>
                <c:pt idx="303">
                  <c:v>71</c:v>
                </c:pt>
                <c:pt idx="304">
                  <c:v>60.8</c:v>
                </c:pt>
                <c:pt idx="305">
                  <c:v>51.4</c:v>
                </c:pt>
                <c:pt idx="306">
                  <c:v>49.6</c:v>
                </c:pt>
                <c:pt idx="307">
                  <c:v>56.9</c:v>
                </c:pt>
                <c:pt idx="308">
                  <c:v>57.2</c:v>
                </c:pt>
                <c:pt idx="309">
                  <c:v>57.3</c:v>
                </c:pt>
                <c:pt idx="310">
                  <c:v>55.3</c:v>
                </c:pt>
                <c:pt idx="311">
                  <c:v>47.1</c:v>
                </c:pt>
                <c:pt idx="312">
                  <c:v>44.7</c:v>
                </c:pt>
                <c:pt idx="313">
                  <c:v>42.6</c:v>
                </c:pt>
                <c:pt idx="314">
                  <c:v>42.9</c:v>
                </c:pt>
                <c:pt idx="315">
                  <c:v>41.1</c:v>
                </c:pt>
                <c:pt idx="316">
                  <c:v>47.7</c:v>
                </c:pt>
                <c:pt idx="317">
                  <c:v>56.3</c:v>
                </c:pt>
                <c:pt idx="318">
                  <c:v>53.5</c:v>
                </c:pt>
                <c:pt idx="319">
                  <c:v>47.5</c:v>
                </c:pt>
                <c:pt idx="320">
                  <c:v>50.5</c:v>
                </c:pt>
                <c:pt idx="321">
                  <c:v>51.4</c:v>
                </c:pt>
                <c:pt idx="322">
                  <c:v>59.4</c:v>
                </c:pt>
                <c:pt idx="323">
                  <c:v>58.9</c:v>
                </c:pt>
                <c:pt idx="324">
                  <c:v>67</c:v>
                </c:pt>
                <c:pt idx="325">
                  <c:v>64.5</c:v>
                </c:pt>
                <c:pt idx="326">
                  <c:v>61.2</c:v>
                </c:pt>
                <c:pt idx="327">
                  <c:v>67.3</c:v>
                </c:pt>
                <c:pt idx="328">
                  <c:v>72.2</c:v>
                </c:pt>
                <c:pt idx="329">
                  <c:v>69</c:v>
                </c:pt>
                <c:pt idx="330">
                  <c:v>65.7</c:v>
                </c:pt>
                <c:pt idx="331">
                  <c:v>49.8</c:v>
                </c:pt>
                <c:pt idx="332">
                  <c:v>51.5</c:v>
                </c:pt>
                <c:pt idx="333">
                  <c:v>62.5</c:v>
                </c:pt>
                <c:pt idx="334">
                  <c:v>66.099999999999994</c:v>
                </c:pt>
                <c:pt idx="335">
                  <c:v>50.4</c:v>
                </c:pt>
                <c:pt idx="336">
                  <c:v>48</c:v>
                </c:pt>
                <c:pt idx="337">
                  <c:v>50.9</c:v>
                </c:pt>
                <c:pt idx="338">
                  <c:v>61.3</c:v>
                </c:pt>
                <c:pt idx="339">
                  <c:v>53.7</c:v>
                </c:pt>
                <c:pt idx="340">
                  <c:v>53.6</c:v>
                </c:pt>
                <c:pt idx="341">
                  <c:v>52.8</c:v>
                </c:pt>
                <c:pt idx="342">
                  <c:v>59.4</c:v>
                </c:pt>
                <c:pt idx="343">
                  <c:v>63</c:v>
                </c:pt>
                <c:pt idx="344">
                  <c:v>67.5</c:v>
                </c:pt>
                <c:pt idx="345">
                  <c:v>66.900000000000006</c:v>
                </c:pt>
                <c:pt idx="346">
                  <c:v>48.1</c:v>
                </c:pt>
                <c:pt idx="347">
                  <c:v>43.4</c:v>
                </c:pt>
                <c:pt idx="348">
                  <c:v>40.799999999999997</c:v>
                </c:pt>
                <c:pt idx="349">
                  <c:v>34.5</c:v>
                </c:pt>
                <c:pt idx="350">
                  <c:v>29.4</c:v>
                </c:pt>
                <c:pt idx="351">
                  <c:v>43.4</c:v>
                </c:pt>
                <c:pt idx="352">
                  <c:v>42.5</c:v>
                </c:pt>
                <c:pt idx="353">
                  <c:v>40.299999999999997</c:v>
                </c:pt>
                <c:pt idx="354">
                  <c:v>43.6</c:v>
                </c:pt>
                <c:pt idx="355">
                  <c:v>57.2</c:v>
                </c:pt>
                <c:pt idx="356">
                  <c:v>62.5</c:v>
                </c:pt>
                <c:pt idx="357">
                  <c:v>57.7</c:v>
                </c:pt>
                <c:pt idx="358">
                  <c:v>63.2</c:v>
                </c:pt>
                <c:pt idx="359">
                  <c:v>64.3</c:v>
                </c:pt>
                <c:pt idx="360">
                  <c:v>68.5</c:v>
                </c:pt>
                <c:pt idx="361">
                  <c:v>70.8</c:v>
                </c:pt>
                <c:pt idx="362">
                  <c:v>74.5</c:v>
                </c:pt>
                <c:pt idx="363">
                  <c:v>69.5</c:v>
                </c:pt>
                <c:pt idx="364">
                  <c:v>51.3</c:v>
                </c:pt>
                <c:pt idx="365">
                  <c:v>51</c:v>
                </c:pt>
                <c:pt idx="366">
                  <c:v>58.5</c:v>
                </c:pt>
                <c:pt idx="367">
                  <c:v>61.6</c:v>
                </c:pt>
                <c:pt idx="368">
                  <c:v>60.7</c:v>
                </c:pt>
                <c:pt idx="369">
                  <c:v>57.5</c:v>
                </c:pt>
                <c:pt idx="370">
                  <c:v>58.2</c:v>
                </c:pt>
                <c:pt idx="371">
                  <c:v>63</c:v>
                </c:pt>
                <c:pt idx="372">
                  <c:v>69.3</c:v>
                </c:pt>
                <c:pt idx="373">
                  <c:v>70.599999999999994</c:v>
                </c:pt>
                <c:pt idx="374">
                  <c:v>71.3</c:v>
                </c:pt>
                <c:pt idx="375">
                  <c:v>69.099999999999994</c:v>
                </c:pt>
                <c:pt idx="376">
                  <c:v>71.2</c:v>
                </c:pt>
                <c:pt idx="377">
                  <c:v>73.7</c:v>
                </c:pt>
                <c:pt idx="378">
                  <c:v>75.900000000000006</c:v>
                </c:pt>
                <c:pt idx="379">
                  <c:v>74.2</c:v>
                </c:pt>
                <c:pt idx="380">
                  <c:v>62.2</c:v>
                </c:pt>
                <c:pt idx="381">
                  <c:v>55.6</c:v>
                </c:pt>
                <c:pt idx="382">
                  <c:v>57.9</c:v>
                </c:pt>
                <c:pt idx="383">
                  <c:v>63.2</c:v>
                </c:pt>
                <c:pt idx="384">
                  <c:v>65.900000000000006</c:v>
                </c:pt>
                <c:pt idx="385">
                  <c:v>64.8</c:v>
                </c:pt>
                <c:pt idx="386">
                  <c:v>67.400000000000006</c:v>
                </c:pt>
                <c:pt idx="387">
                  <c:v>75.3</c:v>
                </c:pt>
                <c:pt idx="388">
                  <c:v>75.400000000000006</c:v>
                </c:pt>
                <c:pt idx="389">
                  <c:v>77.5</c:v>
                </c:pt>
                <c:pt idx="390">
                  <c:v>72.599999999999994</c:v>
                </c:pt>
                <c:pt idx="391">
                  <c:v>65</c:v>
                </c:pt>
                <c:pt idx="392">
                  <c:v>73.5</c:v>
                </c:pt>
                <c:pt idx="393">
                  <c:v>72.599999999999994</c:v>
                </c:pt>
                <c:pt idx="394">
                  <c:v>60</c:v>
                </c:pt>
                <c:pt idx="395">
                  <c:v>55</c:v>
                </c:pt>
                <c:pt idx="396">
                  <c:v>59.3</c:v>
                </c:pt>
                <c:pt idx="397">
                  <c:v>64.599999999999994</c:v>
                </c:pt>
                <c:pt idx="398">
                  <c:v>65.8</c:v>
                </c:pt>
                <c:pt idx="399">
                  <c:v>71.5</c:v>
                </c:pt>
                <c:pt idx="400">
                  <c:v>74.400000000000006</c:v>
                </c:pt>
                <c:pt idx="401">
                  <c:v>73.900000000000006</c:v>
                </c:pt>
                <c:pt idx="402">
                  <c:v>77</c:v>
                </c:pt>
                <c:pt idx="403">
                  <c:v>71.7</c:v>
                </c:pt>
                <c:pt idx="404">
                  <c:v>71.8</c:v>
                </c:pt>
                <c:pt idx="405">
                  <c:v>72</c:v>
                </c:pt>
                <c:pt idx="406">
                  <c:v>69.599999999999994</c:v>
                </c:pt>
                <c:pt idx="407">
                  <c:v>68.2</c:v>
                </c:pt>
                <c:pt idx="408">
                  <c:v>69.5</c:v>
                </c:pt>
                <c:pt idx="409">
                  <c:v>66.5</c:v>
                </c:pt>
                <c:pt idx="410">
                  <c:v>65.5</c:v>
                </c:pt>
                <c:pt idx="411">
                  <c:v>65.5</c:v>
                </c:pt>
                <c:pt idx="412">
                  <c:v>66.5</c:v>
                </c:pt>
                <c:pt idx="413">
                  <c:v>70.099999999999994</c:v>
                </c:pt>
                <c:pt idx="414">
                  <c:v>63.2</c:v>
                </c:pt>
                <c:pt idx="415">
                  <c:v>63</c:v>
                </c:pt>
                <c:pt idx="416">
                  <c:v>70.7</c:v>
                </c:pt>
                <c:pt idx="417">
                  <c:v>78.099999999999994</c:v>
                </c:pt>
                <c:pt idx="418">
                  <c:v>69.5</c:v>
                </c:pt>
                <c:pt idx="419">
                  <c:v>72.099999999999994</c:v>
                </c:pt>
                <c:pt idx="420">
                  <c:v>78.099999999999994</c:v>
                </c:pt>
                <c:pt idx="421">
                  <c:v>79.599999999999994</c:v>
                </c:pt>
                <c:pt idx="422">
                  <c:v>80</c:v>
                </c:pt>
                <c:pt idx="423">
                  <c:v>79</c:v>
                </c:pt>
                <c:pt idx="424">
                  <c:v>76.099999999999994</c:v>
                </c:pt>
                <c:pt idx="425">
                  <c:v>73.8</c:v>
                </c:pt>
                <c:pt idx="426">
                  <c:v>81.3</c:v>
                </c:pt>
                <c:pt idx="427">
                  <c:v>80.8</c:v>
                </c:pt>
                <c:pt idx="428">
                  <c:v>73.099999999999994</c:v>
                </c:pt>
                <c:pt idx="429">
                  <c:v>75.400000000000006</c:v>
                </c:pt>
                <c:pt idx="430">
                  <c:v>75.5</c:v>
                </c:pt>
                <c:pt idx="431">
                  <c:v>76.5</c:v>
                </c:pt>
                <c:pt idx="432">
                  <c:v>79.099999999999994</c:v>
                </c:pt>
                <c:pt idx="433">
                  <c:v>75.2</c:v>
                </c:pt>
                <c:pt idx="434">
                  <c:v>75.099999999999994</c:v>
                </c:pt>
                <c:pt idx="435">
                  <c:v>75</c:v>
                </c:pt>
                <c:pt idx="436">
                  <c:v>72.8</c:v>
                </c:pt>
                <c:pt idx="437">
                  <c:v>73.7</c:v>
                </c:pt>
                <c:pt idx="438">
                  <c:v>74</c:v>
                </c:pt>
                <c:pt idx="439">
                  <c:v>75.599999999999994</c:v>
                </c:pt>
                <c:pt idx="440">
                  <c:v>76.2</c:v>
                </c:pt>
                <c:pt idx="441">
                  <c:v>74.400000000000006</c:v>
                </c:pt>
                <c:pt idx="442">
                  <c:v>77.7</c:v>
                </c:pt>
                <c:pt idx="443">
                  <c:v>77.5</c:v>
                </c:pt>
                <c:pt idx="444">
                  <c:v>77.599999999999994</c:v>
                </c:pt>
                <c:pt idx="445">
                  <c:v>78.099999999999994</c:v>
                </c:pt>
                <c:pt idx="446">
                  <c:v>78.2</c:v>
                </c:pt>
                <c:pt idx="447">
                  <c:v>77.8</c:v>
                </c:pt>
                <c:pt idx="448">
                  <c:v>79.400000000000006</c:v>
                </c:pt>
                <c:pt idx="449">
                  <c:v>80.2</c:v>
                </c:pt>
                <c:pt idx="450">
                  <c:v>80.599999999999994</c:v>
                </c:pt>
                <c:pt idx="451">
                  <c:v>81</c:v>
                </c:pt>
                <c:pt idx="452">
                  <c:v>77.400000000000006</c:v>
                </c:pt>
                <c:pt idx="453">
                  <c:v>74.7</c:v>
                </c:pt>
                <c:pt idx="454">
                  <c:v>79.5</c:v>
                </c:pt>
                <c:pt idx="455">
                  <c:v>81</c:v>
                </c:pt>
                <c:pt idx="456">
                  <c:v>80</c:v>
                </c:pt>
                <c:pt idx="457">
                  <c:v>79.3</c:v>
                </c:pt>
                <c:pt idx="458">
                  <c:v>79.099999999999994</c:v>
                </c:pt>
                <c:pt idx="459">
                  <c:v>76.900000000000006</c:v>
                </c:pt>
                <c:pt idx="460">
                  <c:v>78.599999999999994</c:v>
                </c:pt>
                <c:pt idx="461">
                  <c:v>83</c:v>
                </c:pt>
                <c:pt idx="462">
                  <c:v>84.3</c:v>
                </c:pt>
                <c:pt idx="463">
                  <c:v>84.7</c:v>
                </c:pt>
                <c:pt idx="464">
                  <c:v>83.3</c:v>
                </c:pt>
                <c:pt idx="465">
                  <c:v>83.8</c:v>
                </c:pt>
                <c:pt idx="466">
                  <c:v>84.6</c:v>
                </c:pt>
                <c:pt idx="467">
                  <c:v>83.7</c:v>
                </c:pt>
                <c:pt idx="468">
                  <c:v>83.5</c:v>
                </c:pt>
                <c:pt idx="469">
                  <c:v>86.4</c:v>
                </c:pt>
                <c:pt idx="470">
                  <c:v>85.1</c:v>
                </c:pt>
                <c:pt idx="471">
                  <c:v>85.4</c:v>
                </c:pt>
                <c:pt idx="472">
                  <c:v>78.400000000000006</c:v>
                </c:pt>
                <c:pt idx="473">
                  <c:v>80.900000000000006</c:v>
                </c:pt>
                <c:pt idx="474">
                  <c:v>83</c:v>
                </c:pt>
                <c:pt idx="475">
                  <c:v>79.400000000000006</c:v>
                </c:pt>
                <c:pt idx="476">
                  <c:v>81</c:v>
                </c:pt>
                <c:pt idx="477">
                  <c:v>81.8</c:v>
                </c:pt>
                <c:pt idx="478">
                  <c:v>83.4</c:v>
                </c:pt>
                <c:pt idx="479">
                  <c:v>82.5</c:v>
                </c:pt>
                <c:pt idx="480">
                  <c:v>83.4</c:v>
                </c:pt>
                <c:pt idx="481">
                  <c:v>79.2</c:v>
                </c:pt>
                <c:pt idx="482">
                  <c:v>83.2</c:v>
                </c:pt>
                <c:pt idx="483">
                  <c:v>82.2</c:v>
                </c:pt>
                <c:pt idx="484">
                  <c:v>82.3</c:v>
                </c:pt>
                <c:pt idx="485">
                  <c:v>83.3</c:v>
                </c:pt>
                <c:pt idx="486">
                  <c:v>83.1</c:v>
                </c:pt>
                <c:pt idx="487">
                  <c:v>80.7</c:v>
                </c:pt>
                <c:pt idx="488">
                  <c:v>81.599999999999994</c:v>
                </c:pt>
                <c:pt idx="489">
                  <c:v>80.400000000000006</c:v>
                </c:pt>
                <c:pt idx="490">
                  <c:v>82.4</c:v>
                </c:pt>
                <c:pt idx="491">
                  <c:v>82.2</c:v>
                </c:pt>
                <c:pt idx="492">
                  <c:v>83</c:v>
                </c:pt>
                <c:pt idx="493">
                  <c:v>81.8</c:v>
                </c:pt>
                <c:pt idx="494">
                  <c:v>85.1</c:v>
                </c:pt>
                <c:pt idx="495">
                  <c:v>80.7</c:v>
                </c:pt>
                <c:pt idx="496">
                  <c:v>80.099999999999994</c:v>
                </c:pt>
                <c:pt idx="497">
                  <c:v>86</c:v>
                </c:pt>
                <c:pt idx="498">
                  <c:v>84.1</c:v>
                </c:pt>
                <c:pt idx="499">
                  <c:v>82.5</c:v>
                </c:pt>
                <c:pt idx="500">
                  <c:v>81.400000000000006</c:v>
                </c:pt>
                <c:pt idx="501">
                  <c:v>83.7</c:v>
                </c:pt>
                <c:pt idx="502">
                  <c:v>83.3</c:v>
                </c:pt>
                <c:pt idx="503">
                  <c:v>82.9</c:v>
                </c:pt>
                <c:pt idx="504">
                  <c:v>81.2</c:v>
                </c:pt>
                <c:pt idx="505">
                  <c:v>85.4</c:v>
                </c:pt>
                <c:pt idx="506">
                  <c:v>86.8</c:v>
                </c:pt>
                <c:pt idx="507">
                  <c:v>87.5</c:v>
                </c:pt>
                <c:pt idx="508">
                  <c:v>88.3</c:v>
                </c:pt>
                <c:pt idx="509">
                  <c:v>87.3</c:v>
                </c:pt>
                <c:pt idx="510">
                  <c:v>87.2</c:v>
                </c:pt>
                <c:pt idx="511">
                  <c:v>86.6</c:v>
                </c:pt>
                <c:pt idx="512">
                  <c:v>88.3</c:v>
                </c:pt>
                <c:pt idx="513">
                  <c:v>87.8</c:v>
                </c:pt>
                <c:pt idx="514">
                  <c:v>87.2</c:v>
                </c:pt>
                <c:pt idx="515">
                  <c:v>85.3</c:v>
                </c:pt>
                <c:pt idx="516">
                  <c:v>86.8</c:v>
                </c:pt>
                <c:pt idx="517">
                  <c:v>81</c:v>
                </c:pt>
                <c:pt idx="518">
                  <c:v>80.2</c:v>
                </c:pt>
                <c:pt idx="519">
                  <c:v>84.7</c:v>
                </c:pt>
                <c:pt idx="520">
                  <c:v>83.1</c:v>
                </c:pt>
                <c:pt idx="521">
                  <c:v>82.1</c:v>
                </c:pt>
                <c:pt idx="522">
                  <c:v>85.6</c:v>
                </c:pt>
                <c:pt idx="523">
                  <c:v>84.8</c:v>
                </c:pt>
                <c:pt idx="524">
                  <c:v>86.6</c:v>
                </c:pt>
                <c:pt idx="525">
                  <c:v>85.3</c:v>
                </c:pt>
                <c:pt idx="526">
                  <c:v>83.1</c:v>
                </c:pt>
                <c:pt idx="527">
                  <c:v>82.6</c:v>
                </c:pt>
                <c:pt idx="528">
                  <c:v>81.400000000000006</c:v>
                </c:pt>
                <c:pt idx="529">
                  <c:v>85.4</c:v>
                </c:pt>
                <c:pt idx="530">
                  <c:v>84.1</c:v>
                </c:pt>
                <c:pt idx="531">
                  <c:v>86</c:v>
                </c:pt>
                <c:pt idx="532">
                  <c:v>85.7</c:v>
                </c:pt>
                <c:pt idx="533">
                  <c:v>88.9</c:v>
                </c:pt>
                <c:pt idx="534">
                  <c:v>86.5</c:v>
                </c:pt>
                <c:pt idx="535">
                  <c:v>86.8</c:v>
                </c:pt>
                <c:pt idx="536">
                  <c:v>86.3</c:v>
                </c:pt>
                <c:pt idx="537">
                  <c:v>87.4</c:v>
                </c:pt>
                <c:pt idx="538">
                  <c:v>86.7</c:v>
                </c:pt>
                <c:pt idx="539">
                  <c:v>86.8</c:v>
                </c:pt>
                <c:pt idx="540">
                  <c:v>85.7</c:v>
                </c:pt>
                <c:pt idx="541">
                  <c:v>80.5</c:v>
                </c:pt>
                <c:pt idx="542">
                  <c:v>80.5</c:v>
                </c:pt>
                <c:pt idx="543">
                  <c:v>83.4</c:v>
                </c:pt>
                <c:pt idx="544">
                  <c:v>78.099999999999994</c:v>
                </c:pt>
                <c:pt idx="545">
                  <c:v>82</c:v>
                </c:pt>
                <c:pt idx="546">
                  <c:v>81.8</c:v>
                </c:pt>
                <c:pt idx="547">
                  <c:v>82.1</c:v>
                </c:pt>
                <c:pt idx="548">
                  <c:v>83.1</c:v>
                </c:pt>
                <c:pt idx="549">
                  <c:v>84.7</c:v>
                </c:pt>
                <c:pt idx="550">
                  <c:v>84.5</c:v>
                </c:pt>
                <c:pt idx="551">
                  <c:v>83.9</c:v>
                </c:pt>
                <c:pt idx="552">
                  <c:v>81.3</c:v>
                </c:pt>
                <c:pt idx="553">
                  <c:v>82.8</c:v>
                </c:pt>
                <c:pt idx="554">
                  <c:v>81.7</c:v>
                </c:pt>
                <c:pt idx="555">
                  <c:v>81.400000000000006</c:v>
                </c:pt>
                <c:pt idx="556">
                  <c:v>79.3</c:v>
                </c:pt>
                <c:pt idx="557">
                  <c:v>78.400000000000006</c:v>
                </c:pt>
                <c:pt idx="558">
                  <c:v>77.400000000000006</c:v>
                </c:pt>
                <c:pt idx="559">
                  <c:v>81.7</c:v>
                </c:pt>
                <c:pt idx="560">
                  <c:v>76.400000000000006</c:v>
                </c:pt>
                <c:pt idx="561">
                  <c:v>77.5</c:v>
                </c:pt>
                <c:pt idx="562">
                  <c:v>81.5</c:v>
                </c:pt>
                <c:pt idx="563">
                  <c:v>78.8</c:v>
                </c:pt>
                <c:pt idx="564">
                  <c:v>78.599999999999994</c:v>
                </c:pt>
                <c:pt idx="565">
                  <c:v>79</c:v>
                </c:pt>
                <c:pt idx="566">
                  <c:v>80.2</c:v>
                </c:pt>
                <c:pt idx="567">
                  <c:v>80.8</c:v>
                </c:pt>
                <c:pt idx="568">
                  <c:v>75.8</c:v>
                </c:pt>
                <c:pt idx="569">
                  <c:v>72.5</c:v>
                </c:pt>
                <c:pt idx="570">
                  <c:v>71.3</c:v>
                </c:pt>
                <c:pt idx="571">
                  <c:v>71.400000000000006</c:v>
                </c:pt>
                <c:pt idx="572">
                  <c:v>73.099999999999994</c:v>
                </c:pt>
                <c:pt idx="573">
                  <c:v>77.099999999999994</c:v>
                </c:pt>
                <c:pt idx="574">
                  <c:v>77.3</c:v>
                </c:pt>
                <c:pt idx="575">
                  <c:v>74.5</c:v>
                </c:pt>
                <c:pt idx="576">
                  <c:v>77.3</c:v>
                </c:pt>
                <c:pt idx="577">
                  <c:v>79.400000000000006</c:v>
                </c:pt>
                <c:pt idx="578">
                  <c:v>77.8</c:v>
                </c:pt>
                <c:pt idx="579">
                  <c:v>77.3</c:v>
                </c:pt>
                <c:pt idx="580">
                  <c:v>76.5</c:v>
                </c:pt>
                <c:pt idx="581">
                  <c:v>76.2</c:v>
                </c:pt>
                <c:pt idx="582">
                  <c:v>77.5</c:v>
                </c:pt>
                <c:pt idx="583">
                  <c:v>78</c:v>
                </c:pt>
                <c:pt idx="584">
                  <c:v>78.2</c:v>
                </c:pt>
                <c:pt idx="585">
                  <c:v>77.5</c:v>
                </c:pt>
                <c:pt idx="586">
                  <c:v>77.5</c:v>
                </c:pt>
                <c:pt idx="587">
                  <c:v>79.2</c:v>
                </c:pt>
                <c:pt idx="588">
                  <c:v>79.8</c:v>
                </c:pt>
                <c:pt idx="589">
                  <c:v>79.8</c:v>
                </c:pt>
                <c:pt idx="590">
                  <c:v>79.8</c:v>
                </c:pt>
                <c:pt idx="591">
                  <c:v>79.900000000000006</c:v>
                </c:pt>
                <c:pt idx="592">
                  <c:v>71.8</c:v>
                </c:pt>
                <c:pt idx="593">
                  <c:v>67.7</c:v>
                </c:pt>
                <c:pt idx="594">
                  <c:v>67.3</c:v>
                </c:pt>
                <c:pt idx="595">
                  <c:v>71.3</c:v>
                </c:pt>
                <c:pt idx="596">
                  <c:v>78.099999999999994</c:v>
                </c:pt>
                <c:pt idx="597">
                  <c:v>77.400000000000006</c:v>
                </c:pt>
                <c:pt idx="598">
                  <c:v>76.900000000000006</c:v>
                </c:pt>
                <c:pt idx="599">
                  <c:v>76.8</c:v>
                </c:pt>
                <c:pt idx="600">
                  <c:v>77.8</c:v>
                </c:pt>
                <c:pt idx="601">
                  <c:v>77.7</c:v>
                </c:pt>
                <c:pt idx="602">
                  <c:v>74.3</c:v>
                </c:pt>
                <c:pt idx="603">
                  <c:v>76</c:v>
                </c:pt>
                <c:pt idx="604">
                  <c:v>66.900000000000006</c:v>
                </c:pt>
                <c:pt idx="605">
                  <c:v>62.1</c:v>
                </c:pt>
                <c:pt idx="606">
                  <c:v>58.9</c:v>
                </c:pt>
                <c:pt idx="607">
                  <c:v>62.9</c:v>
                </c:pt>
                <c:pt idx="608">
                  <c:v>56.6</c:v>
                </c:pt>
                <c:pt idx="609">
                  <c:v>56.3</c:v>
                </c:pt>
                <c:pt idx="610">
                  <c:v>48.4</c:v>
                </c:pt>
                <c:pt idx="611">
                  <c:v>49</c:v>
                </c:pt>
                <c:pt idx="612">
                  <c:v>47.4</c:v>
                </c:pt>
                <c:pt idx="613">
                  <c:v>45.5</c:v>
                </c:pt>
                <c:pt idx="614">
                  <c:v>45.2</c:v>
                </c:pt>
                <c:pt idx="615">
                  <c:v>47.5</c:v>
                </c:pt>
                <c:pt idx="616">
                  <c:v>52.6</c:v>
                </c:pt>
                <c:pt idx="617">
                  <c:v>52.8</c:v>
                </c:pt>
                <c:pt idx="618">
                  <c:v>62.3</c:v>
                </c:pt>
                <c:pt idx="619">
                  <c:v>49.4</c:v>
                </c:pt>
                <c:pt idx="620">
                  <c:v>46.1</c:v>
                </c:pt>
                <c:pt idx="621">
                  <c:v>53</c:v>
                </c:pt>
                <c:pt idx="622">
                  <c:v>55.4</c:v>
                </c:pt>
                <c:pt idx="623">
                  <c:v>67.599999999999994</c:v>
                </c:pt>
                <c:pt idx="624">
                  <c:v>69.2</c:v>
                </c:pt>
                <c:pt idx="625">
                  <c:v>55</c:v>
                </c:pt>
                <c:pt idx="626">
                  <c:v>44.6</c:v>
                </c:pt>
                <c:pt idx="627">
                  <c:v>50.9</c:v>
                </c:pt>
                <c:pt idx="628">
                  <c:v>63.9</c:v>
                </c:pt>
                <c:pt idx="629">
                  <c:v>54</c:v>
                </c:pt>
                <c:pt idx="630">
                  <c:v>47</c:v>
                </c:pt>
                <c:pt idx="631">
                  <c:v>57.3</c:v>
                </c:pt>
                <c:pt idx="632">
                  <c:v>58.2</c:v>
                </c:pt>
                <c:pt idx="633">
                  <c:v>42.1</c:v>
                </c:pt>
                <c:pt idx="634">
                  <c:v>39.4</c:v>
                </c:pt>
                <c:pt idx="635">
                  <c:v>50.7</c:v>
                </c:pt>
                <c:pt idx="636">
                  <c:v>42.3</c:v>
                </c:pt>
                <c:pt idx="637">
                  <c:v>54.6</c:v>
                </c:pt>
                <c:pt idx="638">
                  <c:v>57.9</c:v>
                </c:pt>
                <c:pt idx="639">
                  <c:v>56</c:v>
                </c:pt>
                <c:pt idx="640">
                  <c:v>59.1</c:v>
                </c:pt>
                <c:pt idx="641">
                  <c:v>66.7</c:v>
                </c:pt>
                <c:pt idx="642">
                  <c:v>65.3</c:v>
                </c:pt>
                <c:pt idx="643">
                  <c:v>62.7</c:v>
                </c:pt>
                <c:pt idx="644">
                  <c:v>44.8</c:v>
                </c:pt>
                <c:pt idx="645">
                  <c:v>48.5</c:v>
                </c:pt>
                <c:pt idx="646">
                  <c:v>63.5</c:v>
                </c:pt>
                <c:pt idx="647">
                  <c:v>74.7</c:v>
                </c:pt>
                <c:pt idx="648">
                  <c:v>59.6</c:v>
                </c:pt>
                <c:pt idx="649">
                  <c:v>43.3</c:v>
                </c:pt>
                <c:pt idx="650">
                  <c:v>49.2</c:v>
                </c:pt>
                <c:pt idx="651">
                  <c:v>62.7</c:v>
                </c:pt>
                <c:pt idx="652">
                  <c:v>69.8</c:v>
                </c:pt>
                <c:pt idx="653">
                  <c:v>70.900000000000006</c:v>
                </c:pt>
                <c:pt idx="654">
                  <c:v>68.7</c:v>
                </c:pt>
                <c:pt idx="655">
                  <c:v>60.9</c:v>
                </c:pt>
                <c:pt idx="656">
                  <c:v>42.6</c:v>
                </c:pt>
                <c:pt idx="657">
                  <c:v>41.3</c:v>
                </c:pt>
                <c:pt idx="658">
                  <c:v>45</c:v>
                </c:pt>
                <c:pt idx="659">
                  <c:v>45.6</c:v>
                </c:pt>
                <c:pt idx="660">
                  <c:v>53.6</c:v>
                </c:pt>
                <c:pt idx="661">
                  <c:v>66.3</c:v>
                </c:pt>
                <c:pt idx="662">
                  <c:v>69.3</c:v>
                </c:pt>
                <c:pt idx="663">
                  <c:v>70</c:v>
                </c:pt>
                <c:pt idx="664">
                  <c:v>72.400000000000006</c:v>
                </c:pt>
                <c:pt idx="665">
                  <c:v>71.5</c:v>
                </c:pt>
                <c:pt idx="666">
                  <c:v>72.3</c:v>
                </c:pt>
                <c:pt idx="667">
                  <c:v>65.099999999999994</c:v>
                </c:pt>
                <c:pt idx="668">
                  <c:v>72</c:v>
                </c:pt>
                <c:pt idx="669">
                  <c:v>73.7</c:v>
                </c:pt>
                <c:pt idx="670">
                  <c:v>36.299999999999997</c:v>
                </c:pt>
                <c:pt idx="671">
                  <c:v>32.9</c:v>
                </c:pt>
                <c:pt idx="672">
                  <c:v>40.5</c:v>
                </c:pt>
                <c:pt idx="673">
                  <c:v>52.9</c:v>
                </c:pt>
                <c:pt idx="674">
                  <c:v>41.7</c:v>
                </c:pt>
                <c:pt idx="675">
                  <c:v>34.6</c:v>
                </c:pt>
                <c:pt idx="676">
                  <c:v>54.3</c:v>
                </c:pt>
                <c:pt idx="677">
                  <c:v>64.3</c:v>
                </c:pt>
                <c:pt idx="678">
                  <c:v>41.9</c:v>
                </c:pt>
                <c:pt idx="679">
                  <c:v>43.3</c:v>
                </c:pt>
                <c:pt idx="680">
                  <c:v>47.7</c:v>
                </c:pt>
                <c:pt idx="681">
                  <c:v>54.1</c:v>
                </c:pt>
                <c:pt idx="682">
                  <c:v>53.4</c:v>
                </c:pt>
                <c:pt idx="683">
                  <c:v>44.1</c:v>
                </c:pt>
                <c:pt idx="684">
                  <c:v>39.700000000000003</c:v>
                </c:pt>
                <c:pt idx="685">
                  <c:v>44.3</c:v>
                </c:pt>
                <c:pt idx="686">
                  <c:v>50.1</c:v>
                </c:pt>
                <c:pt idx="687">
                  <c:v>60.1</c:v>
                </c:pt>
                <c:pt idx="688">
                  <c:v>36.1</c:v>
                </c:pt>
                <c:pt idx="689">
                  <c:v>29.5</c:v>
                </c:pt>
                <c:pt idx="690">
                  <c:v>30.1</c:v>
                </c:pt>
                <c:pt idx="691">
                  <c:v>41</c:v>
                </c:pt>
                <c:pt idx="692">
                  <c:v>46.8</c:v>
                </c:pt>
                <c:pt idx="693">
                  <c:v>46.7</c:v>
                </c:pt>
                <c:pt idx="694">
                  <c:v>35.5</c:v>
                </c:pt>
                <c:pt idx="695">
                  <c:v>41.8</c:v>
                </c:pt>
                <c:pt idx="696">
                  <c:v>46.2</c:v>
                </c:pt>
                <c:pt idx="697">
                  <c:v>39.799999999999997</c:v>
                </c:pt>
                <c:pt idx="698">
                  <c:v>51.4</c:v>
                </c:pt>
                <c:pt idx="699">
                  <c:v>51.7</c:v>
                </c:pt>
                <c:pt idx="700">
                  <c:v>58.5</c:v>
                </c:pt>
                <c:pt idx="701">
                  <c:v>60.4</c:v>
                </c:pt>
                <c:pt idx="702">
                  <c:v>36.299999999999997</c:v>
                </c:pt>
                <c:pt idx="703">
                  <c:v>31.2</c:v>
                </c:pt>
                <c:pt idx="704">
                  <c:v>34.4</c:v>
                </c:pt>
                <c:pt idx="705">
                  <c:v>38.799999999999997</c:v>
                </c:pt>
                <c:pt idx="706">
                  <c:v>43.7</c:v>
                </c:pt>
                <c:pt idx="707">
                  <c:v>43.5</c:v>
                </c:pt>
                <c:pt idx="708">
                  <c:v>51.6</c:v>
                </c:pt>
                <c:pt idx="709">
                  <c:v>52.5</c:v>
                </c:pt>
                <c:pt idx="710">
                  <c:v>57.4</c:v>
                </c:pt>
                <c:pt idx="711">
                  <c:v>45</c:v>
                </c:pt>
                <c:pt idx="712">
                  <c:v>40.5</c:v>
                </c:pt>
                <c:pt idx="713">
                  <c:v>50.6</c:v>
                </c:pt>
                <c:pt idx="714">
                  <c:v>55</c:v>
                </c:pt>
                <c:pt idx="715">
                  <c:v>66.2</c:v>
                </c:pt>
                <c:pt idx="716">
                  <c:v>66.5</c:v>
                </c:pt>
                <c:pt idx="717">
                  <c:v>41.5</c:v>
                </c:pt>
                <c:pt idx="718">
                  <c:v>42.6</c:v>
                </c:pt>
                <c:pt idx="719">
                  <c:v>52.3</c:v>
                </c:pt>
                <c:pt idx="720">
                  <c:v>66.7</c:v>
                </c:pt>
                <c:pt idx="721">
                  <c:v>71.099999999999994</c:v>
                </c:pt>
                <c:pt idx="722">
                  <c:v>43.2</c:v>
                </c:pt>
                <c:pt idx="723">
                  <c:v>41</c:v>
                </c:pt>
                <c:pt idx="724">
                  <c:v>38.200000000000003</c:v>
                </c:pt>
                <c:pt idx="725">
                  <c:v>36.4</c:v>
                </c:pt>
                <c:pt idx="726">
                  <c:v>39.5</c:v>
                </c:pt>
                <c:pt idx="727">
                  <c:v>38.5</c:v>
                </c:pt>
                <c:pt idx="728">
                  <c:v>51.9</c:v>
                </c:pt>
                <c:pt idx="729">
                  <c:v>55.9</c:v>
                </c:pt>
                <c:pt idx="730">
                  <c:v>60.6</c:v>
                </c:pt>
                <c:pt idx="731">
                  <c:v>60.8</c:v>
                </c:pt>
                <c:pt idx="732">
                  <c:v>69.400000000000006</c:v>
                </c:pt>
                <c:pt idx="733">
                  <c:v>74.8</c:v>
                </c:pt>
                <c:pt idx="734">
                  <c:v>56.2</c:v>
                </c:pt>
                <c:pt idx="735">
                  <c:v>43.3</c:v>
                </c:pt>
                <c:pt idx="736">
                  <c:v>44.9</c:v>
                </c:pt>
                <c:pt idx="737">
                  <c:v>45.2</c:v>
                </c:pt>
                <c:pt idx="738">
                  <c:v>45.4</c:v>
                </c:pt>
                <c:pt idx="739">
                  <c:v>37.799999999999997</c:v>
                </c:pt>
                <c:pt idx="740">
                  <c:v>32.5</c:v>
                </c:pt>
                <c:pt idx="741">
                  <c:v>52.6</c:v>
                </c:pt>
                <c:pt idx="742">
                  <c:v>58.1</c:v>
                </c:pt>
                <c:pt idx="743">
                  <c:v>60.1</c:v>
                </c:pt>
                <c:pt idx="744">
                  <c:v>65.7</c:v>
                </c:pt>
                <c:pt idx="745">
                  <c:v>61.7</c:v>
                </c:pt>
                <c:pt idx="746">
                  <c:v>56.3</c:v>
                </c:pt>
                <c:pt idx="747">
                  <c:v>59.7</c:v>
                </c:pt>
                <c:pt idx="748">
                  <c:v>65.099999999999994</c:v>
                </c:pt>
                <c:pt idx="749">
                  <c:v>59.4</c:v>
                </c:pt>
                <c:pt idx="750">
                  <c:v>54.9</c:v>
                </c:pt>
                <c:pt idx="751">
                  <c:v>54.1</c:v>
                </c:pt>
                <c:pt idx="752">
                  <c:v>57.5</c:v>
                </c:pt>
                <c:pt idx="753">
                  <c:v>60.4</c:v>
                </c:pt>
                <c:pt idx="754">
                  <c:v>65.3</c:v>
                </c:pt>
                <c:pt idx="755">
                  <c:v>65.7</c:v>
                </c:pt>
                <c:pt idx="756">
                  <c:v>72.400000000000006</c:v>
                </c:pt>
                <c:pt idx="757">
                  <c:v>67.099999999999994</c:v>
                </c:pt>
                <c:pt idx="758">
                  <c:v>56.4</c:v>
                </c:pt>
                <c:pt idx="759">
                  <c:v>53.1</c:v>
                </c:pt>
                <c:pt idx="760">
                  <c:v>62.2</c:v>
                </c:pt>
                <c:pt idx="761">
                  <c:v>65.400000000000006</c:v>
                </c:pt>
                <c:pt idx="762">
                  <c:v>69.5</c:v>
                </c:pt>
                <c:pt idx="763">
                  <c:v>70.3</c:v>
                </c:pt>
                <c:pt idx="764">
                  <c:v>68</c:v>
                </c:pt>
                <c:pt idx="765">
                  <c:v>57.6</c:v>
                </c:pt>
                <c:pt idx="766">
                  <c:v>55.8</c:v>
                </c:pt>
                <c:pt idx="767">
                  <c:v>57.8</c:v>
                </c:pt>
                <c:pt idx="768">
                  <c:v>69.5</c:v>
                </c:pt>
                <c:pt idx="769">
                  <c:v>70.400000000000006</c:v>
                </c:pt>
                <c:pt idx="770">
                  <c:v>72.2</c:v>
                </c:pt>
                <c:pt idx="771">
                  <c:v>68.5</c:v>
                </c:pt>
                <c:pt idx="772">
                  <c:v>60.7</c:v>
                </c:pt>
                <c:pt idx="773">
                  <c:v>68.099999999999994</c:v>
                </c:pt>
                <c:pt idx="774">
                  <c:v>72.099999999999994</c:v>
                </c:pt>
                <c:pt idx="775">
                  <c:v>69.5</c:v>
                </c:pt>
                <c:pt idx="776">
                  <c:v>57.3</c:v>
                </c:pt>
                <c:pt idx="777">
                  <c:v>56.1</c:v>
                </c:pt>
                <c:pt idx="778">
                  <c:v>66.3</c:v>
                </c:pt>
                <c:pt idx="779">
                  <c:v>72.5</c:v>
                </c:pt>
                <c:pt idx="780">
                  <c:v>74.2</c:v>
                </c:pt>
                <c:pt idx="781">
                  <c:v>73.099999999999994</c:v>
                </c:pt>
                <c:pt idx="782">
                  <c:v>75</c:v>
                </c:pt>
                <c:pt idx="783">
                  <c:v>67.900000000000006</c:v>
                </c:pt>
                <c:pt idx="784">
                  <c:v>63.4</c:v>
                </c:pt>
                <c:pt idx="785">
                  <c:v>60.3</c:v>
                </c:pt>
                <c:pt idx="786">
                  <c:v>65.599999999999994</c:v>
                </c:pt>
                <c:pt idx="787">
                  <c:v>71</c:v>
                </c:pt>
                <c:pt idx="788">
                  <c:v>75.599999999999994</c:v>
                </c:pt>
                <c:pt idx="789">
                  <c:v>71.2</c:v>
                </c:pt>
                <c:pt idx="790">
                  <c:v>75.5</c:v>
                </c:pt>
                <c:pt idx="791">
                  <c:v>73.8</c:v>
                </c:pt>
                <c:pt idx="792">
                  <c:v>76.900000000000006</c:v>
                </c:pt>
                <c:pt idx="793">
                  <c:v>72.3</c:v>
                </c:pt>
                <c:pt idx="794">
                  <c:v>69.599999999999994</c:v>
                </c:pt>
                <c:pt idx="795">
                  <c:v>70.2</c:v>
                </c:pt>
                <c:pt idx="796">
                  <c:v>75</c:v>
                </c:pt>
                <c:pt idx="797">
                  <c:v>81.3</c:v>
                </c:pt>
                <c:pt idx="798">
                  <c:v>81.599999999999994</c:v>
                </c:pt>
                <c:pt idx="799">
                  <c:v>79.099999999999994</c:v>
                </c:pt>
                <c:pt idx="800">
                  <c:v>80.7</c:v>
                </c:pt>
                <c:pt idx="801">
                  <c:v>79.400000000000006</c:v>
                </c:pt>
                <c:pt idx="802">
                  <c:v>76</c:v>
                </c:pt>
                <c:pt idx="803">
                  <c:v>77.599999999999994</c:v>
                </c:pt>
                <c:pt idx="804">
                  <c:v>76.8</c:v>
                </c:pt>
                <c:pt idx="805">
                  <c:v>78.3</c:v>
                </c:pt>
                <c:pt idx="806">
                  <c:v>80</c:v>
                </c:pt>
                <c:pt idx="807">
                  <c:v>80.8</c:v>
                </c:pt>
                <c:pt idx="808">
                  <c:v>82.4</c:v>
                </c:pt>
                <c:pt idx="809">
                  <c:v>84.2</c:v>
                </c:pt>
                <c:pt idx="810">
                  <c:v>71.400000000000006</c:v>
                </c:pt>
                <c:pt idx="811">
                  <c:v>59</c:v>
                </c:pt>
                <c:pt idx="812">
                  <c:v>45.6</c:v>
                </c:pt>
                <c:pt idx="813">
                  <c:v>48.4</c:v>
                </c:pt>
                <c:pt idx="814">
                  <c:v>29</c:v>
                </c:pt>
                <c:pt idx="815">
                  <c:v>51.7</c:v>
                </c:pt>
                <c:pt idx="816">
                  <c:v>69.400000000000006</c:v>
                </c:pt>
                <c:pt idx="817">
                  <c:v>76.5</c:v>
                </c:pt>
                <c:pt idx="818">
                  <c:v>80.400000000000006</c:v>
                </c:pt>
                <c:pt idx="819">
                  <c:v>80.099999999999994</c:v>
                </c:pt>
                <c:pt idx="820">
                  <c:v>80.400000000000006</c:v>
                </c:pt>
                <c:pt idx="821">
                  <c:v>77.8</c:v>
                </c:pt>
                <c:pt idx="822">
                  <c:v>76.5</c:v>
                </c:pt>
                <c:pt idx="823">
                  <c:v>77.900000000000006</c:v>
                </c:pt>
                <c:pt idx="824">
                  <c:v>79</c:v>
                </c:pt>
                <c:pt idx="825">
                  <c:v>82.2</c:v>
                </c:pt>
                <c:pt idx="826">
                  <c:v>83</c:v>
                </c:pt>
                <c:pt idx="827">
                  <c:v>80.8</c:v>
                </c:pt>
                <c:pt idx="828">
                  <c:v>78.8</c:v>
                </c:pt>
                <c:pt idx="829">
                  <c:v>71.3</c:v>
                </c:pt>
                <c:pt idx="830">
                  <c:v>62.7</c:v>
                </c:pt>
                <c:pt idx="831">
                  <c:v>82.9</c:v>
                </c:pt>
                <c:pt idx="832">
                  <c:v>85.2</c:v>
                </c:pt>
                <c:pt idx="833">
                  <c:v>84.8</c:v>
                </c:pt>
                <c:pt idx="834">
                  <c:v>85.4</c:v>
                </c:pt>
                <c:pt idx="835">
                  <c:v>86</c:v>
                </c:pt>
                <c:pt idx="836">
                  <c:v>85</c:v>
                </c:pt>
                <c:pt idx="837">
                  <c:v>87.2</c:v>
                </c:pt>
                <c:pt idx="838">
                  <c:v>82.4</c:v>
                </c:pt>
                <c:pt idx="839">
                  <c:v>83</c:v>
                </c:pt>
                <c:pt idx="840">
                  <c:v>86</c:v>
                </c:pt>
                <c:pt idx="841">
                  <c:v>86.6</c:v>
                </c:pt>
                <c:pt idx="842">
                  <c:v>87.1</c:v>
                </c:pt>
                <c:pt idx="843">
                  <c:v>88.1</c:v>
                </c:pt>
                <c:pt idx="844">
                  <c:v>89</c:v>
                </c:pt>
                <c:pt idx="845">
                  <c:v>81.900000000000006</c:v>
                </c:pt>
                <c:pt idx="846">
                  <c:v>78.5</c:v>
                </c:pt>
                <c:pt idx="847">
                  <c:v>79.5</c:v>
                </c:pt>
                <c:pt idx="848">
                  <c:v>80.3</c:v>
                </c:pt>
                <c:pt idx="849">
                  <c:v>79.5</c:v>
                </c:pt>
                <c:pt idx="850">
                  <c:v>79</c:v>
                </c:pt>
                <c:pt idx="851">
                  <c:v>78</c:v>
                </c:pt>
                <c:pt idx="852">
                  <c:v>81.3</c:v>
                </c:pt>
                <c:pt idx="853">
                  <c:v>86.3</c:v>
                </c:pt>
                <c:pt idx="854">
                  <c:v>86.9</c:v>
                </c:pt>
                <c:pt idx="855">
                  <c:v>82</c:v>
                </c:pt>
                <c:pt idx="856">
                  <c:v>85.3</c:v>
                </c:pt>
                <c:pt idx="857">
                  <c:v>87.8</c:v>
                </c:pt>
                <c:pt idx="858">
                  <c:v>89.9</c:v>
                </c:pt>
                <c:pt idx="859">
                  <c:v>81.3</c:v>
                </c:pt>
                <c:pt idx="860">
                  <c:v>82.8</c:v>
                </c:pt>
                <c:pt idx="861">
                  <c:v>84.2</c:v>
                </c:pt>
                <c:pt idx="862">
                  <c:v>85.7</c:v>
                </c:pt>
                <c:pt idx="863">
                  <c:v>82.3</c:v>
                </c:pt>
                <c:pt idx="864">
                  <c:v>84.8</c:v>
                </c:pt>
                <c:pt idx="865">
                  <c:v>85.9</c:v>
                </c:pt>
                <c:pt idx="866">
                  <c:v>87.7</c:v>
                </c:pt>
                <c:pt idx="867">
                  <c:v>88.9</c:v>
                </c:pt>
                <c:pt idx="868">
                  <c:v>89.2</c:v>
                </c:pt>
                <c:pt idx="869">
                  <c:v>89.6</c:v>
                </c:pt>
                <c:pt idx="870">
                  <c:v>89.6</c:v>
                </c:pt>
                <c:pt idx="871">
                  <c:v>82.3</c:v>
                </c:pt>
                <c:pt idx="872">
                  <c:v>80.7</c:v>
                </c:pt>
                <c:pt idx="873">
                  <c:v>86.1</c:v>
                </c:pt>
                <c:pt idx="874">
                  <c:v>86.8</c:v>
                </c:pt>
                <c:pt idx="875">
                  <c:v>85.5</c:v>
                </c:pt>
                <c:pt idx="876">
                  <c:v>84.9</c:v>
                </c:pt>
                <c:pt idx="877">
                  <c:v>85.9</c:v>
                </c:pt>
                <c:pt idx="878">
                  <c:v>82</c:v>
                </c:pt>
                <c:pt idx="879">
                  <c:v>82.2</c:v>
                </c:pt>
                <c:pt idx="880">
                  <c:v>82.9</c:v>
                </c:pt>
              </c:numCache>
            </c:numRef>
          </c:xVal>
          <c:yVal>
            <c:numRef>
              <c:f>Weather!$Q$3:$Q$883</c:f>
              <c:numCache>
                <c:formatCode>General</c:formatCode>
                <c:ptCount val="881"/>
                <c:pt idx="0">
                  <c:v>207</c:v>
                </c:pt>
                <c:pt idx="1">
                  <c:v>69</c:v>
                </c:pt>
                <c:pt idx="2">
                  <c:v>79</c:v>
                </c:pt>
                <c:pt idx="3">
                  <c:v>117</c:v>
                </c:pt>
                <c:pt idx="4">
                  <c:v>135</c:v>
                </c:pt>
                <c:pt idx="5">
                  <c:v>207</c:v>
                </c:pt>
                <c:pt idx="6">
                  <c:v>144</c:v>
                </c:pt>
                <c:pt idx="7">
                  <c:v>85</c:v>
                </c:pt>
                <c:pt idx="8">
                  <c:v>188</c:v>
                </c:pt>
                <c:pt idx="9">
                  <c:v>134</c:v>
                </c:pt>
                <c:pt idx="10">
                  <c:v>177</c:v>
                </c:pt>
                <c:pt idx="11">
                  <c:v>269</c:v>
                </c:pt>
                <c:pt idx="12">
                  <c:v>371</c:v>
                </c:pt>
                <c:pt idx="13">
                  <c:v>193</c:v>
                </c:pt>
                <c:pt idx="14">
                  <c:v>277</c:v>
                </c:pt>
                <c:pt idx="15">
                  <c:v>407</c:v>
                </c:pt>
                <c:pt idx="16">
                  <c:v>379</c:v>
                </c:pt>
                <c:pt idx="17">
                  <c:v>341</c:v>
                </c:pt>
                <c:pt idx="18">
                  <c:v>433</c:v>
                </c:pt>
                <c:pt idx="19">
                  <c:v>623</c:v>
                </c:pt>
                <c:pt idx="20">
                  <c:v>417</c:v>
                </c:pt>
                <c:pt idx="21">
                  <c:v>481</c:v>
                </c:pt>
                <c:pt idx="22">
                  <c:v>474</c:v>
                </c:pt>
                <c:pt idx="23">
                  <c:v>549</c:v>
                </c:pt>
                <c:pt idx="24">
                  <c:v>527</c:v>
                </c:pt>
                <c:pt idx="25">
                  <c:v>572</c:v>
                </c:pt>
                <c:pt idx="26">
                  <c:v>708</c:v>
                </c:pt>
                <c:pt idx="27">
                  <c:v>443</c:v>
                </c:pt>
                <c:pt idx="28">
                  <c:v>346</c:v>
                </c:pt>
                <c:pt idx="29">
                  <c:v>472</c:v>
                </c:pt>
                <c:pt idx="30">
                  <c:v>396</c:v>
                </c:pt>
                <c:pt idx="31">
                  <c:v>401</c:v>
                </c:pt>
                <c:pt idx="32">
                  <c:v>543</c:v>
                </c:pt>
                <c:pt idx="33">
                  <c:v>774</c:v>
                </c:pt>
                <c:pt idx="34">
                  <c:v>403</c:v>
                </c:pt>
                <c:pt idx="35">
                  <c:v>461</c:v>
                </c:pt>
                <c:pt idx="36">
                  <c:v>517</c:v>
                </c:pt>
                <c:pt idx="37">
                  <c:v>528</c:v>
                </c:pt>
                <c:pt idx="38">
                  <c:v>516</c:v>
                </c:pt>
                <c:pt idx="39">
                  <c:v>772</c:v>
                </c:pt>
                <c:pt idx="40">
                  <c:v>171</c:v>
                </c:pt>
                <c:pt idx="41">
                  <c:v>571</c:v>
                </c:pt>
                <c:pt idx="42">
                  <c:v>394</c:v>
                </c:pt>
                <c:pt idx="43">
                  <c:v>438</c:v>
                </c:pt>
                <c:pt idx="44">
                  <c:v>452</c:v>
                </c:pt>
                <c:pt idx="45">
                  <c:v>457</c:v>
                </c:pt>
                <c:pt idx="46">
                  <c:v>368</c:v>
                </c:pt>
                <c:pt idx="47">
                  <c:v>552</c:v>
                </c:pt>
                <c:pt idx="48">
                  <c:v>507</c:v>
                </c:pt>
                <c:pt idx="49">
                  <c:v>546</c:v>
                </c:pt>
                <c:pt idx="50">
                  <c:v>366</c:v>
                </c:pt>
                <c:pt idx="51">
                  <c:v>306</c:v>
                </c:pt>
                <c:pt idx="52">
                  <c:v>603</c:v>
                </c:pt>
                <c:pt idx="53">
                  <c:v>636</c:v>
                </c:pt>
                <c:pt idx="54">
                  <c:v>821</c:v>
                </c:pt>
                <c:pt idx="55">
                  <c:v>474</c:v>
                </c:pt>
                <c:pt idx="56">
                  <c:v>438</c:v>
                </c:pt>
                <c:pt idx="57">
                  <c:v>265</c:v>
                </c:pt>
                <c:pt idx="58">
                  <c:v>527</c:v>
                </c:pt>
                <c:pt idx="59">
                  <c:v>478</c:v>
                </c:pt>
                <c:pt idx="60">
                  <c:v>854</c:v>
                </c:pt>
                <c:pt idx="61">
                  <c:v>832</c:v>
                </c:pt>
                <c:pt idx="62">
                  <c:v>520</c:v>
                </c:pt>
                <c:pt idx="63">
                  <c:v>437</c:v>
                </c:pt>
                <c:pt idx="64">
                  <c:v>521</c:v>
                </c:pt>
                <c:pt idx="65">
                  <c:v>542</c:v>
                </c:pt>
                <c:pt idx="66">
                  <c:v>219</c:v>
                </c:pt>
                <c:pt idx="67">
                  <c:v>388</c:v>
                </c:pt>
                <c:pt idx="68">
                  <c:v>730</c:v>
                </c:pt>
                <c:pt idx="69">
                  <c:v>525</c:v>
                </c:pt>
                <c:pt idx="70">
                  <c:v>556</c:v>
                </c:pt>
                <c:pt idx="71">
                  <c:v>526</c:v>
                </c:pt>
                <c:pt idx="72">
                  <c:v>159</c:v>
                </c:pt>
                <c:pt idx="73">
                  <c:v>250</c:v>
                </c:pt>
                <c:pt idx="74">
                  <c:v>389</c:v>
                </c:pt>
                <c:pt idx="75">
                  <c:v>599</c:v>
                </c:pt>
                <c:pt idx="76">
                  <c:v>458</c:v>
                </c:pt>
                <c:pt idx="77">
                  <c:v>477</c:v>
                </c:pt>
                <c:pt idx="78">
                  <c:v>382</c:v>
                </c:pt>
                <c:pt idx="79">
                  <c:v>474</c:v>
                </c:pt>
                <c:pt idx="80">
                  <c:v>346</c:v>
                </c:pt>
                <c:pt idx="81">
                  <c:v>448</c:v>
                </c:pt>
                <c:pt idx="82">
                  <c:v>582</c:v>
                </c:pt>
                <c:pt idx="83">
                  <c:v>296</c:v>
                </c:pt>
                <c:pt idx="84">
                  <c:v>277</c:v>
                </c:pt>
                <c:pt idx="85">
                  <c:v>409</c:v>
                </c:pt>
                <c:pt idx="86">
                  <c:v>401</c:v>
                </c:pt>
                <c:pt idx="87">
                  <c:v>245</c:v>
                </c:pt>
                <c:pt idx="88">
                  <c:v>459</c:v>
                </c:pt>
                <c:pt idx="89">
                  <c:v>488</c:v>
                </c:pt>
                <c:pt idx="90">
                  <c:v>353</c:v>
                </c:pt>
                <c:pt idx="91">
                  <c:v>380</c:v>
                </c:pt>
                <c:pt idx="92">
                  <c:v>228</c:v>
                </c:pt>
                <c:pt idx="93">
                  <c:v>371</c:v>
                </c:pt>
                <c:pt idx="94">
                  <c:v>324</c:v>
                </c:pt>
                <c:pt idx="95">
                  <c:v>191</c:v>
                </c:pt>
                <c:pt idx="96">
                  <c:v>21</c:v>
                </c:pt>
                <c:pt idx="97">
                  <c:v>132</c:v>
                </c:pt>
                <c:pt idx="98">
                  <c:v>330</c:v>
                </c:pt>
                <c:pt idx="99">
                  <c:v>289</c:v>
                </c:pt>
                <c:pt idx="100">
                  <c:v>441</c:v>
                </c:pt>
                <c:pt idx="101">
                  <c:v>349</c:v>
                </c:pt>
                <c:pt idx="102">
                  <c:v>455</c:v>
                </c:pt>
                <c:pt idx="103">
                  <c:v>435</c:v>
                </c:pt>
                <c:pt idx="104">
                  <c:v>363</c:v>
                </c:pt>
                <c:pt idx="105">
                  <c:v>379</c:v>
                </c:pt>
                <c:pt idx="106">
                  <c:v>367</c:v>
                </c:pt>
                <c:pt idx="107">
                  <c:v>358</c:v>
                </c:pt>
                <c:pt idx="108">
                  <c:v>277</c:v>
                </c:pt>
                <c:pt idx="109">
                  <c:v>473</c:v>
                </c:pt>
                <c:pt idx="110">
                  <c:v>269</c:v>
                </c:pt>
                <c:pt idx="111">
                  <c:v>176</c:v>
                </c:pt>
                <c:pt idx="112">
                  <c:v>203</c:v>
                </c:pt>
                <c:pt idx="113">
                  <c:v>63</c:v>
                </c:pt>
                <c:pt idx="114">
                  <c:v>187</c:v>
                </c:pt>
                <c:pt idx="115">
                  <c:v>208</c:v>
                </c:pt>
                <c:pt idx="116">
                  <c:v>406</c:v>
                </c:pt>
                <c:pt idx="117">
                  <c:v>381</c:v>
                </c:pt>
                <c:pt idx="118">
                  <c:v>297</c:v>
                </c:pt>
                <c:pt idx="119">
                  <c:v>287</c:v>
                </c:pt>
                <c:pt idx="120">
                  <c:v>272</c:v>
                </c:pt>
                <c:pt idx="121">
                  <c:v>191</c:v>
                </c:pt>
                <c:pt idx="122">
                  <c:v>330</c:v>
                </c:pt>
                <c:pt idx="123">
                  <c:v>361</c:v>
                </c:pt>
                <c:pt idx="124">
                  <c:v>424</c:v>
                </c:pt>
                <c:pt idx="125">
                  <c:v>107</c:v>
                </c:pt>
                <c:pt idx="126">
                  <c:v>201</c:v>
                </c:pt>
                <c:pt idx="127">
                  <c:v>328</c:v>
                </c:pt>
                <c:pt idx="128">
                  <c:v>291</c:v>
                </c:pt>
                <c:pt idx="129">
                  <c:v>227</c:v>
                </c:pt>
                <c:pt idx="130">
                  <c:v>311</c:v>
                </c:pt>
                <c:pt idx="131">
                  <c:v>283</c:v>
                </c:pt>
                <c:pt idx="132">
                  <c:v>196</c:v>
                </c:pt>
                <c:pt idx="133">
                  <c:v>287</c:v>
                </c:pt>
                <c:pt idx="134">
                  <c:v>217</c:v>
                </c:pt>
                <c:pt idx="135">
                  <c:v>238</c:v>
                </c:pt>
                <c:pt idx="136">
                  <c:v>332</c:v>
                </c:pt>
                <c:pt idx="137">
                  <c:v>368</c:v>
                </c:pt>
                <c:pt idx="138">
                  <c:v>387</c:v>
                </c:pt>
                <c:pt idx="139">
                  <c:v>276</c:v>
                </c:pt>
                <c:pt idx="140">
                  <c:v>339</c:v>
                </c:pt>
                <c:pt idx="141">
                  <c:v>319</c:v>
                </c:pt>
                <c:pt idx="142">
                  <c:v>176</c:v>
                </c:pt>
                <c:pt idx="143">
                  <c:v>167</c:v>
                </c:pt>
                <c:pt idx="144">
                  <c:v>258</c:v>
                </c:pt>
                <c:pt idx="145">
                  <c:v>133</c:v>
                </c:pt>
                <c:pt idx="146">
                  <c:v>252</c:v>
                </c:pt>
                <c:pt idx="147">
                  <c:v>152</c:v>
                </c:pt>
                <c:pt idx="148">
                  <c:v>314</c:v>
                </c:pt>
                <c:pt idx="149">
                  <c:v>322</c:v>
                </c:pt>
                <c:pt idx="150">
                  <c:v>283</c:v>
                </c:pt>
                <c:pt idx="151">
                  <c:v>342</c:v>
                </c:pt>
                <c:pt idx="152">
                  <c:v>344</c:v>
                </c:pt>
                <c:pt idx="153">
                  <c:v>321</c:v>
                </c:pt>
                <c:pt idx="154">
                  <c:v>303</c:v>
                </c:pt>
                <c:pt idx="155">
                  <c:v>320</c:v>
                </c:pt>
                <c:pt idx="156">
                  <c:v>277</c:v>
                </c:pt>
                <c:pt idx="157">
                  <c:v>278</c:v>
                </c:pt>
                <c:pt idx="158">
                  <c:v>340</c:v>
                </c:pt>
                <c:pt idx="159">
                  <c:v>365</c:v>
                </c:pt>
                <c:pt idx="160">
                  <c:v>274</c:v>
                </c:pt>
                <c:pt idx="161">
                  <c:v>273</c:v>
                </c:pt>
                <c:pt idx="162">
                  <c:v>251</c:v>
                </c:pt>
                <c:pt idx="163">
                  <c:v>248</c:v>
                </c:pt>
                <c:pt idx="164">
                  <c:v>147</c:v>
                </c:pt>
                <c:pt idx="165">
                  <c:v>321</c:v>
                </c:pt>
                <c:pt idx="166">
                  <c:v>382</c:v>
                </c:pt>
                <c:pt idx="167">
                  <c:v>246</c:v>
                </c:pt>
                <c:pt idx="168">
                  <c:v>306</c:v>
                </c:pt>
                <c:pt idx="169">
                  <c:v>296</c:v>
                </c:pt>
                <c:pt idx="170">
                  <c:v>274</c:v>
                </c:pt>
                <c:pt idx="171">
                  <c:v>263</c:v>
                </c:pt>
                <c:pt idx="172">
                  <c:v>387</c:v>
                </c:pt>
                <c:pt idx="173">
                  <c:v>307</c:v>
                </c:pt>
                <c:pt idx="174">
                  <c:v>276</c:v>
                </c:pt>
                <c:pt idx="175">
                  <c:v>203</c:v>
                </c:pt>
                <c:pt idx="176">
                  <c:v>92</c:v>
                </c:pt>
                <c:pt idx="177">
                  <c:v>63</c:v>
                </c:pt>
                <c:pt idx="178">
                  <c:v>187</c:v>
                </c:pt>
                <c:pt idx="179">
                  <c:v>306</c:v>
                </c:pt>
                <c:pt idx="180">
                  <c:v>344</c:v>
                </c:pt>
                <c:pt idx="181">
                  <c:v>192</c:v>
                </c:pt>
                <c:pt idx="182">
                  <c:v>282</c:v>
                </c:pt>
                <c:pt idx="183">
                  <c:v>226</c:v>
                </c:pt>
                <c:pt idx="184">
                  <c:v>246</c:v>
                </c:pt>
                <c:pt idx="185">
                  <c:v>231</c:v>
                </c:pt>
                <c:pt idx="186">
                  <c:v>320</c:v>
                </c:pt>
                <c:pt idx="187">
                  <c:v>371</c:v>
                </c:pt>
                <c:pt idx="188">
                  <c:v>429</c:v>
                </c:pt>
                <c:pt idx="189">
                  <c:v>272</c:v>
                </c:pt>
                <c:pt idx="190">
                  <c:v>282</c:v>
                </c:pt>
                <c:pt idx="191">
                  <c:v>259</c:v>
                </c:pt>
                <c:pt idx="192">
                  <c:v>217</c:v>
                </c:pt>
                <c:pt idx="193">
                  <c:v>184</c:v>
                </c:pt>
                <c:pt idx="194">
                  <c:v>355</c:v>
                </c:pt>
                <c:pt idx="195">
                  <c:v>198</c:v>
                </c:pt>
                <c:pt idx="196">
                  <c:v>207</c:v>
                </c:pt>
                <c:pt idx="197">
                  <c:v>281</c:v>
                </c:pt>
                <c:pt idx="198">
                  <c:v>285</c:v>
                </c:pt>
                <c:pt idx="199">
                  <c:v>141</c:v>
                </c:pt>
                <c:pt idx="200">
                  <c:v>29</c:v>
                </c:pt>
                <c:pt idx="201">
                  <c:v>99</c:v>
                </c:pt>
                <c:pt idx="202">
                  <c:v>49</c:v>
                </c:pt>
                <c:pt idx="203">
                  <c:v>152</c:v>
                </c:pt>
                <c:pt idx="204">
                  <c:v>202</c:v>
                </c:pt>
                <c:pt idx="205">
                  <c:v>285</c:v>
                </c:pt>
                <c:pt idx="206">
                  <c:v>283</c:v>
                </c:pt>
                <c:pt idx="207">
                  <c:v>293</c:v>
                </c:pt>
                <c:pt idx="208">
                  <c:v>463</c:v>
                </c:pt>
                <c:pt idx="209">
                  <c:v>179</c:v>
                </c:pt>
                <c:pt idx="210">
                  <c:v>230</c:v>
                </c:pt>
                <c:pt idx="211">
                  <c:v>314</c:v>
                </c:pt>
                <c:pt idx="212">
                  <c:v>273</c:v>
                </c:pt>
                <c:pt idx="213">
                  <c:v>250</c:v>
                </c:pt>
                <c:pt idx="214">
                  <c:v>429</c:v>
                </c:pt>
                <c:pt idx="215">
                  <c:v>416</c:v>
                </c:pt>
                <c:pt idx="216">
                  <c:v>278</c:v>
                </c:pt>
                <c:pt idx="217">
                  <c:v>220</c:v>
                </c:pt>
                <c:pt idx="218">
                  <c:v>313</c:v>
                </c:pt>
                <c:pt idx="219">
                  <c:v>207</c:v>
                </c:pt>
                <c:pt idx="220">
                  <c:v>102</c:v>
                </c:pt>
                <c:pt idx="221">
                  <c:v>381</c:v>
                </c:pt>
                <c:pt idx="222">
                  <c:v>346</c:v>
                </c:pt>
                <c:pt idx="223">
                  <c:v>238</c:v>
                </c:pt>
                <c:pt idx="224">
                  <c:v>245</c:v>
                </c:pt>
                <c:pt idx="225">
                  <c:v>269</c:v>
                </c:pt>
                <c:pt idx="226">
                  <c:v>243</c:v>
                </c:pt>
                <c:pt idx="227">
                  <c:v>203</c:v>
                </c:pt>
                <c:pt idx="228">
                  <c:v>388</c:v>
                </c:pt>
                <c:pt idx="229">
                  <c:v>405</c:v>
                </c:pt>
                <c:pt idx="230">
                  <c:v>219</c:v>
                </c:pt>
                <c:pt idx="231">
                  <c:v>260</c:v>
                </c:pt>
                <c:pt idx="232">
                  <c:v>276</c:v>
                </c:pt>
                <c:pt idx="233">
                  <c:v>201</c:v>
                </c:pt>
                <c:pt idx="234">
                  <c:v>95</c:v>
                </c:pt>
                <c:pt idx="235">
                  <c:v>338</c:v>
                </c:pt>
                <c:pt idx="236">
                  <c:v>331</c:v>
                </c:pt>
                <c:pt idx="237">
                  <c:v>245</c:v>
                </c:pt>
                <c:pt idx="238">
                  <c:v>162</c:v>
                </c:pt>
                <c:pt idx="239">
                  <c:v>52</c:v>
                </c:pt>
                <c:pt idx="240">
                  <c:v>161</c:v>
                </c:pt>
                <c:pt idx="241">
                  <c:v>106</c:v>
                </c:pt>
                <c:pt idx="242">
                  <c:v>210</c:v>
                </c:pt>
                <c:pt idx="243">
                  <c:v>272</c:v>
                </c:pt>
                <c:pt idx="244">
                  <c:v>131</c:v>
                </c:pt>
                <c:pt idx="245">
                  <c:v>163</c:v>
                </c:pt>
                <c:pt idx="246">
                  <c:v>182</c:v>
                </c:pt>
                <c:pt idx="247">
                  <c:v>179</c:v>
                </c:pt>
                <c:pt idx="248">
                  <c:v>198</c:v>
                </c:pt>
                <c:pt idx="249">
                  <c:v>191</c:v>
                </c:pt>
                <c:pt idx="250">
                  <c:v>236</c:v>
                </c:pt>
                <c:pt idx="251">
                  <c:v>198</c:v>
                </c:pt>
                <c:pt idx="252">
                  <c:v>183</c:v>
                </c:pt>
                <c:pt idx="253">
                  <c:v>140</c:v>
                </c:pt>
                <c:pt idx="254">
                  <c:v>217</c:v>
                </c:pt>
                <c:pt idx="255">
                  <c:v>214</c:v>
                </c:pt>
                <c:pt idx="256">
                  <c:v>371</c:v>
                </c:pt>
                <c:pt idx="257">
                  <c:v>277</c:v>
                </c:pt>
                <c:pt idx="258">
                  <c:v>152</c:v>
                </c:pt>
                <c:pt idx="259">
                  <c:v>169</c:v>
                </c:pt>
                <c:pt idx="260">
                  <c:v>172</c:v>
                </c:pt>
                <c:pt idx="261">
                  <c:v>175</c:v>
                </c:pt>
                <c:pt idx="262">
                  <c:v>179</c:v>
                </c:pt>
                <c:pt idx="263">
                  <c:v>325</c:v>
                </c:pt>
                <c:pt idx="264">
                  <c:v>295</c:v>
                </c:pt>
                <c:pt idx="265">
                  <c:v>141</c:v>
                </c:pt>
                <c:pt idx="266">
                  <c:v>202</c:v>
                </c:pt>
                <c:pt idx="267">
                  <c:v>124</c:v>
                </c:pt>
                <c:pt idx="268">
                  <c:v>144</c:v>
                </c:pt>
                <c:pt idx="269">
                  <c:v>204</c:v>
                </c:pt>
                <c:pt idx="270">
                  <c:v>136</c:v>
                </c:pt>
                <c:pt idx="271">
                  <c:v>12</c:v>
                </c:pt>
                <c:pt idx="272">
                  <c:v>73</c:v>
                </c:pt>
                <c:pt idx="273">
                  <c:v>87</c:v>
                </c:pt>
                <c:pt idx="274">
                  <c:v>90</c:v>
                </c:pt>
                <c:pt idx="275">
                  <c:v>124</c:v>
                </c:pt>
                <c:pt idx="276">
                  <c:v>106</c:v>
                </c:pt>
                <c:pt idx="277">
                  <c:v>158</c:v>
                </c:pt>
                <c:pt idx="278">
                  <c:v>125</c:v>
                </c:pt>
                <c:pt idx="279">
                  <c:v>139</c:v>
                </c:pt>
                <c:pt idx="280">
                  <c:v>147</c:v>
                </c:pt>
                <c:pt idx="281">
                  <c:v>179</c:v>
                </c:pt>
                <c:pt idx="282">
                  <c:v>204</c:v>
                </c:pt>
                <c:pt idx="283">
                  <c:v>184</c:v>
                </c:pt>
                <c:pt idx="284">
                  <c:v>163</c:v>
                </c:pt>
                <c:pt idx="285">
                  <c:v>238</c:v>
                </c:pt>
                <c:pt idx="286">
                  <c:v>62</c:v>
                </c:pt>
                <c:pt idx="287">
                  <c:v>68</c:v>
                </c:pt>
                <c:pt idx="288">
                  <c:v>60</c:v>
                </c:pt>
                <c:pt idx="289">
                  <c:v>71</c:v>
                </c:pt>
                <c:pt idx="290">
                  <c:v>101</c:v>
                </c:pt>
                <c:pt idx="291">
                  <c:v>226</c:v>
                </c:pt>
                <c:pt idx="292">
                  <c:v>139</c:v>
                </c:pt>
                <c:pt idx="293">
                  <c:v>146</c:v>
                </c:pt>
                <c:pt idx="294">
                  <c:v>173</c:v>
                </c:pt>
                <c:pt idx="295">
                  <c:v>100</c:v>
                </c:pt>
                <c:pt idx="296">
                  <c:v>27</c:v>
                </c:pt>
                <c:pt idx="297">
                  <c:v>49</c:v>
                </c:pt>
                <c:pt idx="298">
                  <c:v>153</c:v>
                </c:pt>
                <c:pt idx="299">
                  <c:v>318</c:v>
                </c:pt>
                <c:pt idx="300">
                  <c:v>229</c:v>
                </c:pt>
                <c:pt idx="301">
                  <c:v>206</c:v>
                </c:pt>
                <c:pt idx="302">
                  <c:v>216</c:v>
                </c:pt>
                <c:pt idx="303">
                  <c:v>106</c:v>
                </c:pt>
                <c:pt idx="304">
                  <c:v>357</c:v>
                </c:pt>
                <c:pt idx="305">
                  <c:v>220</c:v>
                </c:pt>
                <c:pt idx="306">
                  <c:v>221</c:v>
                </c:pt>
                <c:pt idx="307">
                  <c:v>182</c:v>
                </c:pt>
                <c:pt idx="308">
                  <c:v>184</c:v>
                </c:pt>
                <c:pt idx="309">
                  <c:v>123</c:v>
                </c:pt>
                <c:pt idx="310">
                  <c:v>81</c:v>
                </c:pt>
                <c:pt idx="311">
                  <c:v>41</c:v>
                </c:pt>
                <c:pt idx="312">
                  <c:v>123</c:v>
                </c:pt>
                <c:pt idx="313">
                  <c:v>78</c:v>
                </c:pt>
                <c:pt idx="314">
                  <c:v>23</c:v>
                </c:pt>
                <c:pt idx="315">
                  <c:v>54</c:v>
                </c:pt>
                <c:pt idx="316">
                  <c:v>141</c:v>
                </c:pt>
                <c:pt idx="317">
                  <c:v>189</c:v>
                </c:pt>
                <c:pt idx="318">
                  <c:v>115</c:v>
                </c:pt>
                <c:pt idx="319">
                  <c:v>213</c:v>
                </c:pt>
                <c:pt idx="320">
                  <c:v>223</c:v>
                </c:pt>
                <c:pt idx="321">
                  <c:v>275</c:v>
                </c:pt>
                <c:pt idx="322">
                  <c:v>197</c:v>
                </c:pt>
                <c:pt idx="323">
                  <c:v>163</c:v>
                </c:pt>
                <c:pt idx="324">
                  <c:v>178</c:v>
                </c:pt>
                <c:pt idx="325">
                  <c:v>49</c:v>
                </c:pt>
                <c:pt idx="326">
                  <c:v>142</c:v>
                </c:pt>
                <c:pt idx="327">
                  <c:v>312</c:v>
                </c:pt>
                <c:pt idx="328">
                  <c:v>162</c:v>
                </c:pt>
                <c:pt idx="329">
                  <c:v>134</c:v>
                </c:pt>
                <c:pt idx="330">
                  <c:v>146</c:v>
                </c:pt>
                <c:pt idx="331">
                  <c:v>107</c:v>
                </c:pt>
                <c:pt idx="332">
                  <c:v>125</c:v>
                </c:pt>
                <c:pt idx="333">
                  <c:v>223</c:v>
                </c:pt>
                <c:pt idx="334">
                  <c:v>368</c:v>
                </c:pt>
                <c:pt idx="335">
                  <c:v>73</c:v>
                </c:pt>
                <c:pt idx="336">
                  <c:v>86</c:v>
                </c:pt>
                <c:pt idx="337">
                  <c:v>125</c:v>
                </c:pt>
                <c:pt idx="338">
                  <c:v>191</c:v>
                </c:pt>
                <c:pt idx="339">
                  <c:v>38</c:v>
                </c:pt>
                <c:pt idx="340">
                  <c:v>85</c:v>
                </c:pt>
                <c:pt idx="341">
                  <c:v>253</c:v>
                </c:pt>
                <c:pt idx="342">
                  <c:v>103</c:v>
                </c:pt>
                <c:pt idx="343">
                  <c:v>236</c:v>
                </c:pt>
                <c:pt idx="344">
                  <c:v>143</c:v>
                </c:pt>
                <c:pt idx="345">
                  <c:v>58</c:v>
                </c:pt>
                <c:pt idx="346">
                  <c:v>34</c:v>
                </c:pt>
                <c:pt idx="347">
                  <c:v>80</c:v>
                </c:pt>
                <c:pt idx="348">
                  <c:v>63</c:v>
                </c:pt>
                <c:pt idx="349">
                  <c:v>8</c:v>
                </c:pt>
                <c:pt idx="350">
                  <c:v>25</c:v>
                </c:pt>
                <c:pt idx="351">
                  <c:v>35</c:v>
                </c:pt>
                <c:pt idx="352">
                  <c:v>36</c:v>
                </c:pt>
                <c:pt idx="353">
                  <c:v>74</c:v>
                </c:pt>
                <c:pt idx="354">
                  <c:v>208</c:v>
                </c:pt>
                <c:pt idx="355">
                  <c:v>214</c:v>
                </c:pt>
                <c:pt idx="356">
                  <c:v>205</c:v>
                </c:pt>
                <c:pt idx="357">
                  <c:v>217</c:v>
                </c:pt>
                <c:pt idx="358">
                  <c:v>204</c:v>
                </c:pt>
                <c:pt idx="359">
                  <c:v>237</c:v>
                </c:pt>
                <c:pt idx="360">
                  <c:v>231</c:v>
                </c:pt>
                <c:pt idx="361">
                  <c:v>325</c:v>
                </c:pt>
                <c:pt idx="362">
                  <c:v>426</c:v>
                </c:pt>
                <c:pt idx="363">
                  <c:v>89</c:v>
                </c:pt>
                <c:pt idx="364">
                  <c:v>17</c:v>
                </c:pt>
                <c:pt idx="365">
                  <c:v>138</c:v>
                </c:pt>
                <c:pt idx="366">
                  <c:v>230</c:v>
                </c:pt>
                <c:pt idx="367">
                  <c:v>158</c:v>
                </c:pt>
                <c:pt idx="368">
                  <c:v>328</c:v>
                </c:pt>
                <c:pt idx="369">
                  <c:v>332</c:v>
                </c:pt>
                <c:pt idx="370">
                  <c:v>236</c:v>
                </c:pt>
                <c:pt idx="371">
                  <c:v>212</c:v>
                </c:pt>
                <c:pt idx="372">
                  <c:v>196</c:v>
                </c:pt>
                <c:pt idx="373">
                  <c:v>265</c:v>
                </c:pt>
                <c:pt idx="374">
                  <c:v>226</c:v>
                </c:pt>
                <c:pt idx="375">
                  <c:v>346</c:v>
                </c:pt>
                <c:pt idx="376">
                  <c:v>275</c:v>
                </c:pt>
                <c:pt idx="377">
                  <c:v>142</c:v>
                </c:pt>
                <c:pt idx="378">
                  <c:v>183</c:v>
                </c:pt>
                <c:pt idx="379">
                  <c:v>78</c:v>
                </c:pt>
                <c:pt idx="380">
                  <c:v>152</c:v>
                </c:pt>
                <c:pt idx="381">
                  <c:v>77</c:v>
                </c:pt>
                <c:pt idx="382">
                  <c:v>236</c:v>
                </c:pt>
                <c:pt idx="383">
                  <c:v>404</c:v>
                </c:pt>
                <c:pt idx="384">
                  <c:v>160</c:v>
                </c:pt>
                <c:pt idx="385">
                  <c:v>33</c:v>
                </c:pt>
                <c:pt idx="386">
                  <c:v>95</c:v>
                </c:pt>
                <c:pt idx="387">
                  <c:v>123</c:v>
                </c:pt>
                <c:pt idx="388">
                  <c:v>151</c:v>
                </c:pt>
                <c:pt idx="389">
                  <c:v>329</c:v>
                </c:pt>
                <c:pt idx="390">
                  <c:v>217</c:v>
                </c:pt>
                <c:pt idx="391">
                  <c:v>209</c:v>
                </c:pt>
                <c:pt idx="392">
                  <c:v>196</c:v>
                </c:pt>
                <c:pt idx="393">
                  <c:v>164</c:v>
                </c:pt>
                <c:pt idx="394">
                  <c:v>156</c:v>
                </c:pt>
                <c:pt idx="395">
                  <c:v>139</c:v>
                </c:pt>
                <c:pt idx="396">
                  <c:v>219</c:v>
                </c:pt>
                <c:pt idx="397">
                  <c:v>292</c:v>
                </c:pt>
                <c:pt idx="398">
                  <c:v>253</c:v>
                </c:pt>
                <c:pt idx="399">
                  <c:v>226</c:v>
                </c:pt>
                <c:pt idx="400">
                  <c:v>189</c:v>
                </c:pt>
                <c:pt idx="401">
                  <c:v>190</c:v>
                </c:pt>
                <c:pt idx="402">
                  <c:v>173</c:v>
                </c:pt>
                <c:pt idx="403">
                  <c:v>160</c:v>
                </c:pt>
                <c:pt idx="404">
                  <c:v>433</c:v>
                </c:pt>
                <c:pt idx="405">
                  <c:v>249</c:v>
                </c:pt>
                <c:pt idx="406">
                  <c:v>66</c:v>
                </c:pt>
                <c:pt idx="407">
                  <c:v>45</c:v>
                </c:pt>
                <c:pt idx="408">
                  <c:v>96</c:v>
                </c:pt>
                <c:pt idx="409">
                  <c:v>39</c:v>
                </c:pt>
                <c:pt idx="410">
                  <c:v>20</c:v>
                </c:pt>
                <c:pt idx="411">
                  <c:v>362</c:v>
                </c:pt>
                <c:pt idx="412">
                  <c:v>265</c:v>
                </c:pt>
                <c:pt idx="413">
                  <c:v>227</c:v>
                </c:pt>
                <c:pt idx="414">
                  <c:v>211</c:v>
                </c:pt>
                <c:pt idx="415">
                  <c:v>212</c:v>
                </c:pt>
                <c:pt idx="416">
                  <c:v>141</c:v>
                </c:pt>
                <c:pt idx="417">
                  <c:v>200</c:v>
                </c:pt>
                <c:pt idx="418">
                  <c:v>455</c:v>
                </c:pt>
                <c:pt idx="419">
                  <c:v>208</c:v>
                </c:pt>
                <c:pt idx="420">
                  <c:v>205</c:v>
                </c:pt>
                <c:pt idx="421">
                  <c:v>268</c:v>
                </c:pt>
                <c:pt idx="422">
                  <c:v>225</c:v>
                </c:pt>
                <c:pt idx="423">
                  <c:v>162</c:v>
                </c:pt>
                <c:pt idx="424">
                  <c:v>284</c:v>
                </c:pt>
                <c:pt idx="425">
                  <c:v>196</c:v>
                </c:pt>
                <c:pt idx="426">
                  <c:v>152</c:v>
                </c:pt>
                <c:pt idx="427">
                  <c:v>130</c:v>
                </c:pt>
                <c:pt idx="428">
                  <c:v>122</c:v>
                </c:pt>
                <c:pt idx="429">
                  <c:v>275</c:v>
                </c:pt>
                <c:pt idx="430">
                  <c:v>219</c:v>
                </c:pt>
                <c:pt idx="431">
                  <c:v>298</c:v>
                </c:pt>
                <c:pt idx="432">
                  <c:v>302</c:v>
                </c:pt>
                <c:pt idx="433">
                  <c:v>125</c:v>
                </c:pt>
                <c:pt idx="434">
                  <c:v>162</c:v>
                </c:pt>
                <c:pt idx="435">
                  <c:v>129</c:v>
                </c:pt>
                <c:pt idx="436">
                  <c:v>245</c:v>
                </c:pt>
                <c:pt idx="437">
                  <c:v>254</c:v>
                </c:pt>
                <c:pt idx="438">
                  <c:v>349</c:v>
                </c:pt>
                <c:pt idx="439">
                  <c:v>324</c:v>
                </c:pt>
                <c:pt idx="440">
                  <c:v>67</c:v>
                </c:pt>
                <c:pt idx="441">
                  <c:v>146</c:v>
                </c:pt>
                <c:pt idx="442">
                  <c:v>130</c:v>
                </c:pt>
                <c:pt idx="443">
                  <c:v>82</c:v>
                </c:pt>
                <c:pt idx="444">
                  <c:v>111</c:v>
                </c:pt>
                <c:pt idx="445">
                  <c:v>288</c:v>
                </c:pt>
                <c:pt idx="446">
                  <c:v>337</c:v>
                </c:pt>
                <c:pt idx="447">
                  <c:v>200</c:v>
                </c:pt>
                <c:pt idx="448">
                  <c:v>224</c:v>
                </c:pt>
                <c:pt idx="449">
                  <c:v>218</c:v>
                </c:pt>
                <c:pt idx="450">
                  <c:v>181</c:v>
                </c:pt>
                <c:pt idx="451">
                  <c:v>172</c:v>
                </c:pt>
                <c:pt idx="452">
                  <c:v>266</c:v>
                </c:pt>
                <c:pt idx="453">
                  <c:v>338</c:v>
                </c:pt>
                <c:pt idx="454">
                  <c:v>285</c:v>
                </c:pt>
                <c:pt idx="455">
                  <c:v>190</c:v>
                </c:pt>
                <c:pt idx="456">
                  <c:v>121</c:v>
                </c:pt>
                <c:pt idx="457">
                  <c:v>150</c:v>
                </c:pt>
                <c:pt idx="458">
                  <c:v>108</c:v>
                </c:pt>
                <c:pt idx="459">
                  <c:v>53</c:v>
                </c:pt>
                <c:pt idx="460">
                  <c:v>127</c:v>
                </c:pt>
                <c:pt idx="461">
                  <c:v>234</c:v>
                </c:pt>
                <c:pt idx="462">
                  <c:v>219</c:v>
                </c:pt>
                <c:pt idx="463">
                  <c:v>231</c:v>
                </c:pt>
                <c:pt idx="464">
                  <c:v>207</c:v>
                </c:pt>
                <c:pt idx="465">
                  <c:v>159</c:v>
                </c:pt>
                <c:pt idx="466">
                  <c:v>229</c:v>
                </c:pt>
                <c:pt idx="467">
                  <c:v>219</c:v>
                </c:pt>
                <c:pt idx="468">
                  <c:v>217</c:v>
                </c:pt>
                <c:pt idx="469">
                  <c:v>229</c:v>
                </c:pt>
                <c:pt idx="470">
                  <c:v>190</c:v>
                </c:pt>
                <c:pt idx="471">
                  <c:v>180</c:v>
                </c:pt>
                <c:pt idx="472">
                  <c:v>42</c:v>
                </c:pt>
                <c:pt idx="473">
                  <c:v>220</c:v>
                </c:pt>
                <c:pt idx="474">
                  <c:v>195</c:v>
                </c:pt>
                <c:pt idx="475">
                  <c:v>66</c:v>
                </c:pt>
                <c:pt idx="476">
                  <c:v>133</c:v>
                </c:pt>
                <c:pt idx="477">
                  <c:v>187</c:v>
                </c:pt>
                <c:pt idx="478">
                  <c:v>126</c:v>
                </c:pt>
                <c:pt idx="479">
                  <c:v>110</c:v>
                </c:pt>
                <c:pt idx="480">
                  <c:v>213</c:v>
                </c:pt>
                <c:pt idx="481">
                  <c:v>155</c:v>
                </c:pt>
                <c:pt idx="482">
                  <c:v>195</c:v>
                </c:pt>
                <c:pt idx="483">
                  <c:v>142</c:v>
                </c:pt>
                <c:pt idx="484">
                  <c:v>169</c:v>
                </c:pt>
                <c:pt idx="485">
                  <c:v>174</c:v>
                </c:pt>
                <c:pt idx="486">
                  <c:v>116</c:v>
                </c:pt>
                <c:pt idx="487">
                  <c:v>95</c:v>
                </c:pt>
                <c:pt idx="488">
                  <c:v>173</c:v>
                </c:pt>
                <c:pt idx="489">
                  <c:v>211</c:v>
                </c:pt>
                <c:pt idx="490">
                  <c:v>147</c:v>
                </c:pt>
                <c:pt idx="491">
                  <c:v>112</c:v>
                </c:pt>
                <c:pt idx="492">
                  <c:v>190</c:v>
                </c:pt>
                <c:pt idx="493">
                  <c:v>99</c:v>
                </c:pt>
                <c:pt idx="494">
                  <c:v>143</c:v>
                </c:pt>
                <c:pt idx="495">
                  <c:v>173</c:v>
                </c:pt>
                <c:pt idx="496">
                  <c:v>172</c:v>
                </c:pt>
                <c:pt idx="497">
                  <c:v>199</c:v>
                </c:pt>
                <c:pt idx="498">
                  <c:v>172</c:v>
                </c:pt>
                <c:pt idx="499">
                  <c:v>124</c:v>
                </c:pt>
                <c:pt idx="500">
                  <c:v>106</c:v>
                </c:pt>
                <c:pt idx="501">
                  <c:v>182</c:v>
                </c:pt>
                <c:pt idx="502">
                  <c:v>224</c:v>
                </c:pt>
                <c:pt idx="503">
                  <c:v>138</c:v>
                </c:pt>
                <c:pt idx="504">
                  <c:v>155</c:v>
                </c:pt>
                <c:pt idx="505">
                  <c:v>174</c:v>
                </c:pt>
                <c:pt idx="506">
                  <c:v>162</c:v>
                </c:pt>
                <c:pt idx="507">
                  <c:v>144</c:v>
                </c:pt>
                <c:pt idx="508">
                  <c:v>185</c:v>
                </c:pt>
                <c:pt idx="509">
                  <c:v>238</c:v>
                </c:pt>
                <c:pt idx="510">
                  <c:v>175</c:v>
                </c:pt>
                <c:pt idx="511">
                  <c:v>162</c:v>
                </c:pt>
                <c:pt idx="512">
                  <c:v>160</c:v>
                </c:pt>
                <c:pt idx="513">
                  <c:v>135</c:v>
                </c:pt>
                <c:pt idx="514">
                  <c:v>145</c:v>
                </c:pt>
                <c:pt idx="515">
                  <c:v>191</c:v>
                </c:pt>
                <c:pt idx="516">
                  <c:v>165</c:v>
                </c:pt>
                <c:pt idx="517">
                  <c:v>100</c:v>
                </c:pt>
                <c:pt idx="518">
                  <c:v>83</c:v>
                </c:pt>
                <c:pt idx="519">
                  <c:v>224</c:v>
                </c:pt>
                <c:pt idx="520">
                  <c:v>213</c:v>
                </c:pt>
                <c:pt idx="521">
                  <c:v>167</c:v>
                </c:pt>
                <c:pt idx="522">
                  <c:v>233</c:v>
                </c:pt>
                <c:pt idx="523">
                  <c:v>218</c:v>
                </c:pt>
                <c:pt idx="524">
                  <c:v>117</c:v>
                </c:pt>
                <c:pt idx="525">
                  <c:v>208</c:v>
                </c:pt>
                <c:pt idx="526">
                  <c:v>131</c:v>
                </c:pt>
                <c:pt idx="527">
                  <c:v>161</c:v>
                </c:pt>
                <c:pt idx="528">
                  <c:v>148</c:v>
                </c:pt>
                <c:pt idx="529">
                  <c:v>281</c:v>
                </c:pt>
                <c:pt idx="530">
                  <c:v>278</c:v>
                </c:pt>
                <c:pt idx="531">
                  <c:v>203</c:v>
                </c:pt>
                <c:pt idx="532">
                  <c:v>123</c:v>
                </c:pt>
                <c:pt idx="533">
                  <c:v>182</c:v>
                </c:pt>
                <c:pt idx="534">
                  <c:v>124</c:v>
                </c:pt>
                <c:pt idx="535">
                  <c:v>140</c:v>
                </c:pt>
                <c:pt idx="536">
                  <c:v>225</c:v>
                </c:pt>
                <c:pt idx="537">
                  <c:v>232</c:v>
                </c:pt>
                <c:pt idx="538">
                  <c:v>157</c:v>
                </c:pt>
                <c:pt idx="539">
                  <c:v>198</c:v>
                </c:pt>
                <c:pt idx="540">
                  <c:v>132</c:v>
                </c:pt>
                <c:pt idx="541">
                  <c:v>103</c:v>
                </c:pt>
                <c:pt idx="542">
                  <c:v>50</c:v>
                </c:pt>
                <c:pt idx="543">
                  <c:v>62</c:v>
                </c:pt>
                <c:pt idx="544">
                  <c:v>1</c:v>
                </c:pt>
                <c:pt idx="545">
                  <c:v>47</c:v>
                </c:pt>
                <c:pt idx="546">
                  <c:v>31</c:v>
                </c:pt>
                <c:pt idx="547">
                  <c:v>32</c:v>
                </c:pt>
                <c:pt idx="548">
                  <c:v>34</c:v>
                </c:pt>
                <c:pt idx="549">
                  <c:v>35</c:v>
                </c:pt>
                <c:pt idx="550">
                  <c:v>49</c:v>
                </c:pt>
                <c:pt idx="551">
                  <c:v>34</c:v>
                </c:pt>
                <c:pt idx="552">
                  <c:v>35</c:v>
                </c:pt>
                <c:pt idx="553">
                  <c:v>42</c:v>
                </c:pt>
                <c:pt idx="554">
                  <c:v>116</c:v>
                </c:pt>
                <c:pt idx="555">
                  <c:v>136</c:v>
                </c:pt>
                <c:pt idx="556">
                  <c:v>140</c:v>
                </c:pt>
                <c:pt idx="557">
                  <c:v>266</c:v>
                </c:pt>
                <c:pt idx="558">
                  <c:v>111</c:v>
                </c:pt>
                <c:pt idx="560">
                  <c:v>22</c:v>
                </c:pt>
                <c:pt idx="561">
                  <c:v>72</c:v>
                </c:pt>
                <c:pt idx="562">
                  <c:v>151</c:v>
                </c:pt>
                <c:pt idx="563">
                  <c:v>92</c:v>
                </c:pt>
                <c:pt idx="564">
                  <c:v>153</c:v>
                </c:pt>
                <c:pt idx="565">
                  <c:v>217</c:v>
                </c:pt>
                <c:pt idx="566">
                  <c:v>190</c:v>
                </c:pt>
                <c:pt idx="567">
                  <c:v>166</c:v>
                </c:pt>
                <c:pt idx="568">
                  <c:v>180</c:v>
                </c:pt>
                <c:pt idx="569">
                  <c:v>205</c:v>
                </c:pt>
                <c:pt idx="570">
                  <c:v>234</c:v>
                </c:pt>
                <c:pt idx="571">
                  <c:v>292</c:v>
                </c:pt>
                <c:pt idx="572">
                  <c:v>284</c:v>
                </c:pt>
                <c:pt idx="573">
                  <c:v>172</c:v>
                </c:pt>
                <c:pt idx="574">
                  <c:v>110</c:v>
                </c:pt>
                <c:pt idx="575">
                  <c:v>53</c:v>
                </c:pt>
                <c:pt idx="576">
                  <c:v>135</c:v>
                </c:pt>
                <c:pt idx="577">
                  <c:v>152</c:v>
                </c:pt>
                <c:pt idx="578">
                  <c:v>187</c:v>
                </c:pt>
                <c:pt idx="579">
                  <c:v>163</c:v>
                </c:pt>
                <c:pt idx="580">
                  <c:v>138</c:v>
                </c:pt>
                <c:pt idx="581">
                  <c:v>201</c:v>
                </c:pt>
                <c:pt idx="582">
                  <c:v>178</c:v>
                </c:pt>
                <c:pt idx="583">
                  <c:v>194</c:v>
                </c:pt>
                <c:pt idx="584">
                  <c:v>162</c:v>
                </c:pt>
                <c:pt idx="585">
                  <c:v>276</c:v>
                </c:pt>
                <c:pt idx="586">
                  <c:v>248</c:v>
                </c:pt>
                <c:pt idx="587">
                  <c:v>236</c:v>
                </c:pt>
                <c:pt idx="588">
                  <c:v>169</c:v>
                </c:pt>
                <c:pt idx="589">
                  <c:v>206</c:v>
                </c:pt>
                <c:pt idx="590">
                  <c:v>185</c:v>
                </c:pt>
                <c:pt idx="591">
                  <c:v>139</c:v>
                </c:pt>
                <c:pt idx="592">
                  <c:v>229</c:v>
                </c:pt>
                <c:pt idx="593">
                  <c:v>291</c:v>
                </c:pt>
                <c:pt idx="594">
                  <c:v>161</c:v>
                </c:pt>
                <c:pt idx="595">
                  <c:v>160</c:v>
                </c:pt>
                <c:pt idx="596">
                  <c:v>117</c:v>
                </c:pt>
                <c:pt idx="597">
                  <c:v>163</c:v>
                </c:pt>
                <c:pt idx="598">
                  <c:v>167</c:v>
                </c:pt>
                <c:pt idx="599">
                  <c:v>234</c:v>
                </c:pt>
                <c:pt idx="600">
                  <c:v>136</c:v>
                </c:pt>
                <c:pt idx="601">
                  <c:v>164</c:v>
                </c:pt>
                <c:pt idx="602">
                  <c:v>199</c:v>
                </c:pt>
                <c:pt idx="603">
                  <c:v>102</c:v>
                </c:pt>
                <c:pt idx="604">
                  <c:v>128</c:v>
                </c:pt>
                <c:pt idx="605">
                  <c:v>105</c:v>
                </c:pt>
                <c:pt idx="606">
                  <c:v>167</c:v>
                </c:pt>
                <c:pt idx="607">
                  <c:v>196</c:v>
                </c:pt>
                <c:pt idx="608" formatCode="0">
                  <c:v>152</c:v>
                </c:pt>
                <c:pt idx="609" formatCode="0">
                  <c:v>165</c:v>
                </c:pt>
                <c:pt idx="610" formatCode="0">
                  <c:v>167</c:v>
                </c:pt>
                <c:pt idx="611" formatCode="0">
                  <c:v>117</c:v>
                </c:pt>
                <c:pt idx="612" formatCode="0">
                  <c:v>114</c:v>
                </c:pt>
                <c:pt idx="613" formatCode="0">
                  <c:v>190</c:v>
                </c:pt>
                <c:pt idx="614" formatCode="0">
                  <c:v>205</c:v>
                </c:pt>
                <c:pt idx="615" formatCode="0">
                  <c:v>128</c:v>
                </c:pt>
                <c:pt idx="616" formatCode="0">
                  <c:v>151</c:v>
                </c:pt>
                <c:pt idx="617" formatCode="0">
                  <c:v>135</c:v>
                </c:pt>
                <c:pt idx="618" formatCode="0">
                  <c:v>148</c:v>
                </c:pt>
                <c:pt idx="619" formatCode="0">
                  <c:v>157</c:v>
                </c:pt>
                <c:pt idx="620" formatCode="0">
                  <c:v>103</c:v>
                </c:pt>
                <c:pt idx="621" formatCode="0">
                  <c:v>195</c:v>
                </c:pt>
                <c:pt idx="622" formatCode="0">
                  <c:v>158</c:v>
                </c:pt>
                <c:pt idx="623" formatCode="0">
                  <c:v>134</c:v>
                </c:pt>
                <c:pt idx="624" formatCode="0">
                  <c:v>156</c:v>
                </c:pt>
                <c:pt idx="625" formatCode="0">
                  <c:v>104</c:v>
                </c:pt>
                <c:pt idx="626" formatCode="0">
                  <c:v>102</c:v>
                </c:pt>
                <c:pt idx="627" formatCode="0">
                  <c:v>153</c:v>
                </c:pt>
                <c:pt idx="628" formatCode="0">
                  <c:v>247</c:v>
                </c:pt>
                <c:pt idx="629" formatCode="0">
                  <c:v>96</c:v>
                </c:pt>
                <c:pt idx="630" formatCode="0">
                  <c:v>116</c:v>
                </c:pt>
                <c:pt idx="631" formatCode="0">
                  <c:v>104</c:v>
                </c:pt>
                <c:pt idx="632" formatCode="0">
                  <c:v>158</c:v>
                </c:pt>
                <c:pt idx="633" formatCode="0">
                  <c:v>90</c:v>
                </c:pt>
                <c:pt idx="634" formatCode="0">
                  <c:v>92</c:v>
                </c:pt>
                <c:pt idx="635" formatCode="0">
                  <c:v>99</c:v>
                </c:pt>
                <c:pt idx="636" formatCode="0">
                  <c:v>132</c:v>
                </c:pt>
                <c:pt idx="637" formatCode="0">
                  <c:v>136</c:v>
                </c:pt>
                <c:pt idx="638" formatCode="0">
                  <c:v>146</c:v>
                </c:pt>
                <c:pt idx="639" formatCode="0">
                  <c:v>146</c:v>
                </c:pt>
                <c:pt idx="640" formatCode="0">
                  <c:v>165</c:v>
                </c:pt>
                <c:pt idx="641" formatCode="0">
                  <c:v>238</c:v>
                </c:pt>
                <c:pt idx="642" formatCode="0">
                  <c:v>230</c:v>
                </c:pt>
                <c:pt idx="643" formatCode="0">
                  <c:v>108</c:v>
                </c:pt>
                <c:pt idx="644" formatCode="0">
                  <c:v>72</c:v>
                </c:pt>
                <c:pt idx="645" formatCode="0">
                  <c:v>95</c:v>
                </c:pt>
                <c:pt idx="646" formatCode="0">
                  <c:v>90</c:v>
                </c:pt>
                <c:pt idx="647" formatCode="0">
                  <c:v>122</c:v>
                </c:pt>
                <c:pt idx="648" formatCode="0">
                  <c:v>106</c:v>
                </c:pt>
                <c:pt idx="649" formatCode="0">
                  <c:v>149</c:v>
                </c:pt>
                <c:pt idx="650" formatCode="0">
                  <c:v>131</c:v>
                </c:pt>
                <c:pt idx="651" formatCode="0">
                  <c:v>160</c:v>
                </c:pt>
                <c:pt idx="652" formatCode="0">
                  <c:v>123</c:v>
                </c:pt>
                <c:pt idx="653" formatCode="0">
                  <c:v>145</c:v>
                </c:pt>
                <c:pt idx="654" formatCode="0">
                  <c:v>83</c:v>
                </c:pt>
                <c:pt idx="655" formatCode="0">
                  <c:v>147</c:v>
                </c:pt>
                <c:pt idx="656" formatCode="0">
                  <c:v>57</c:v>
                </c:pt>
                <c:pt idx="657" formatCode="0">
                  <c:v>37</c:v>
                </c:pt>
                <c:pt idx="658" formatCode="0">
                  <c:v>60</c:v>
                </c:pt>
                <c:pt idx="659" formatCode="0">
                  <c:v>91</c:v>
                </c:pt>
                <c:pt idx="660" formatCode="0">
                  <c:v>137</c:v>
                </c:pt>
                <c:pt idx="661" formatCode="0">
                  <c:v>145</c:v>
                </c:pt>
                <c:pt idx="662" formatCode="0">
                  <c:v>179</c:v>
                </c:pt>
                <c:pt idx="663" formatCode="0">
                  <c:v>207</c:v>
                </c:pt>
                <c:pt idx="664" formatCode="0">
                  <c:v>190</c:v>
                </c:pt>
                <c:pt idx="665" formatCode="0">
                  <c:v>132</c:v>
                </c:pt>
                <c:pt idx="666" formatCode="0">
                  <c:v>129</c:v>
                </c:pt>
                <c:pt idx="667" formatCode="0">
                  <c:v>182</c:v>
                </c:pt>
                <c:pt idx="668" formatCode="0">
                  <c:v>155</c:v>
                </c:pt>
                <c:pt idx="669" formatCode="0">
                  <c:v>164</c:v>
                </c:pt>
                <c:pt idx="670" formatCode="0">
                  <c:v>63</c:v>
                </c:pt>
                <c:pt idx="671" formatCode="0">
                  <c:v>42</c:v>
                </c:pt>
                <c:pt idx="672" formatCode="0">
                  <c:v>98</c:v>
                </c:pt>
                <c:pt idx="673" formatCode="0">
                  <c:v>125</c:v>
                </c:pt>
                <c:pt idx="674" formatCode="0">
                  <c:v>101</c:v>
                </c:pt>
                <c:pt idx="675" formatCode="0">
                  <c:v>64</c:v>
                </c:pt>
                <c:pt idx="676" formatCode="0">
                  <c:v>152</c:v>
                </c:pt>
                <c:pt idx="677" formatCode="0">
                  <c:v>266</c:v>
                </c:pt>
                <c:pt idx="678" formatCode="0">
                  <c:v>63</c:v>
                </c:pt>
                <c:pt idx="679" formatCode="0">
                  <c:v>94</c:v>
                </c:pt>
                <c:pt idx="680" formatCode="0">
                  <c:v>81</c:v>
                </c:pt>
                <c:pt idx="681" formatCode="0">
                  <c:v>135</c:v>
                </c:pt>
                <c:pt idx="682" formatCode="0">
                  <c:v>114</c:v>
                </c:pt>
                <c:pt idx="683" formatCode="0">
                  <c:v>66</c:v>
                </c:pt>
                <c:pt idx="684" formatCode="0">
                  <c:v>32</c:v>
                </c:pt>
                <c:pt idx="685" formatCode="0">
                  <c:v>133</c:v>
                </c:pt>
                <c:pt idx="686" formatCode="0">
                  <c:v>137</c:v>
                </c:pt>
                <c:pt idx="687" formatCode="0">
                  <c:v>129</c:v>
                </c:pt>
                <c:pt idx="707" formatCode="0">
                  <c:v>26</c:v>
                </c:pt>
                <c:pt idx="708" formatCode="0">
                  <c:v>85</c:v>
                </c:pt>
                <c:pt idx="709" formatCode="0">
                  <c:v>99</c:v>
                </c:pt>
                <c:pt idx="710" formatCode="0">
                  <c:v>109</c:v>
                </c:pt>
                <c:pt idx="711" formatCode="0">
                  <c:v>143</c:v>
                </c:pt>
                <c:pt idx="712" formatCode="0">
                  <c:v>53</c:v>
                </c:pt>
                <c:pt idx="713" formatCode="0">
                  <c:v>104</c:v>
                </c:pt>
                <c:pt idx="714" formatCode="0">
                  <c:v>124</c:v>
                </c:pt>
                <c:pt idx="715" formatCode="0">
                  <c:v>91</c:v>
                </c:pt>
                <c:pt idx="716" formatCode="0">
                  <c:v>53</c:v>
                </c:pt>
                <c:pt idx="717" formatCode="0">
                  <c:v>43</c:v>
                </c:pt>
                <c:pt idx="718" formatCode="0">
                  <c:v>88</c:v>
                </c:pt>
                <c:pt idx="719" formatCode="0">
                  <c:v>94</c:v>
                </c:pt>
                <c:pt idx="720" formatCode="0">
                  <c:v>140</c:v>
                </c:pt>
                <c:pt idx="721" formatCode="0">
                  <c:v>130</c:v>
                </c:pt>
                <c:pt idx="722" formatCode="0">
                  <c:v>138</c:v>
                </c:pt>
                <c:pt idx="723" formatCode="0">
                  <c:v>99</c:v>
                </c:pt>
                <c:pt idx="724" formatCode="0">
                  <c:v>59</c:v>
                </c:pt>
                <c:pt idx="725" formatCode="0">
                  <c:v>114</c:v>
                </c:pt>
                <c:pt idx="726" formatCode="0">
                  <c:v>50</c:v>
                </c:pt>
                <c:pt idx="727" formatCode="0">
                  <c:v>174</c:v>
                </c:pt>
                <c:pt idx="728" formatCode="0">
                  <c:v>140</c:v>
                </c:pt>
                <c:pt idx="729" formatCode="0">
                  <c:v>125</c:v>
                </c:pt>
                <c:pt idx="730" formatCode="0">
                  <c:v>126</c:v>
                </c:pt>
                <c:pt idx="731" formatCode="0">
                  <c:v>133</c:v>
                </c:pt>
                <c:pt idx="732" formatCode="0">
                  <c:v>172</c:v>
                </c:pt>
                <c:pt idx="733" formatCode="0">
                  <c:v>211</c:v>
                </c:pt>
                <c:pt idx="734" formatCode="0">
                  <c:v>97</c:v>
                </c:pt>
                <c:pt idx="735" formatCode="0">
                  <c:v>77</c:v>
                </c:pt>
                <c:pt idx="736" formatCode="0">
                  <c:v>25</c:v>
                </c:pt>
                <c:pt idx="737" formatCode="0">
                  <c:v>163</c:v>
                </c:pt>
                <c:pt idx="738" formatCode="0">
                  <c:v>62</c:v>
                </c:pt>
                <c:pt idx="739" formatCode="0">
                  <c:v>29</c:v>
                </c:pt>
                <c:pt idx="740" formatCode="0">
                  <c:v>109</c:v>
                </c:pt>
                <c:pt idx="741" formatCode="0">
                  <c:v>130</c:v>
                </c:pt>
                <c:pt idx="742" formatCode="0">
                  <c:v>108</c:v>
                </c:pt>
                <c:pt idx="743" formatCode="0">
                  <c:v>140</c:v>
                </c:pt>
                <c:pt idx="744" formatCode="0">
                  <c:v>130</c:v>
                </c:pt>
                <c:pt idx="745" formatCode="0">
                  <c:v>85</c:v>
                </c:pt>
                <c:pt idx="746" formatCode="0">
                  <c:v>194</c:v>
                </c:pt>
                <c:pt idx="747" formatCode="0">
                  <c:v>181</c:v>
                </c:pt>
                <c:pt idx="748" formatCode="0">
                  <c:v>127</c:v>
                </c:pt>
                <c:pt idx="749" formatCode="0">
                  <c:v>45</c:v>
                </c:pt>
                <c:pt idx="750" formatCode="0">
                  <c:v>121</c:v>
                </c:pt>
                <c:pt idx="751" formatCode="0">
                  <c:v>150</c:v>
                </c:pt>
                <c:pt idx="752" formatCode="0">
                  <c:v>111</c:v>
                </c:pt>
                <c:pt idx="753" formatCode="0">
                  <c:v>154</c:v>
                </c:pt>
                <c:pt idx="754" formatCode="0">
                  <c:v>212</c:v>
                </c:pt>
                <c:pt idx="755" formatCode="0">
                  <c:v>151</c:v>
                </c:pt>
                <c:pt idx="756" formatCode="0">
                  <c:v>134</c:v>
                </c:pt>
                <c:pt idx="757" formatCode="0">
                  <c:v>34</c:v>
                </c:pt>
                <c:pt idx="758" formatCode="0">
                  <c:v>139</c:v>
                </c:pt>
                <c:pt idx="759" formatCode="0">
                  <c:v>118</c:v>
                </c:pt>
                <c:pt idx="760" formatCode="0">
                  <c:v>125</c:v>
                </c:pt>
                <c:pt idx="761" formatCode="0">
                  <c:v>237</c:v>
                </c:pt>
                <c:pt idx="762" formatCode="0">
                  <c:v>140</c:v>
                </c:pt>
                <c:pt idx="763" formatCode="0">
                  <c:v>72</c:v>
                </c:pt>
                <c:pt idx="764" formatCode="0">
                  <c:v>152</c:v>
                </c:pt>
                <c:pt idx="765" formatCode="0">
                  <c:v>98</c:v>
                </c:pt>
                <c:pt idx="766" formatCode="0">
                  <c:v>89</c:v>
                </c:pt>
                <c:pt idx="767" formatCode="0">
                  <c:v>151</c:v>
                </c:pt>
                <c:pt idx="768" formatCode="0">
                  <c:v>178</c:v>
                </c:pt>
                <c:pt idx="769" formatCode="0">
                  <c:v>66</c:v>
                </c:pt>
                <c:pt idx="770" formatCode="0">
                  <c:v>114</c:v>
                </c:pt>
                <c:pt idx="771" formatCode="0">
                  <c:v>104</c:v>
                </c:pt>
                <c:pt idx="772" formatCode="0">
                  <c:v>88</c:v>
                </c:pt>
                <c:pt idx="773" formatCode="0">
                  <c:v>135</c:v>
                </c:pt>
                <c:pt idx="774" formatCode="0">
                  <c:v>188</c:v>
                </c:pt>
                <c:pt idx="775" formatCode="0">
                  <c:v>142</c:v>
                </c:pt>
                <c:pt idx="776" formatCode="0">
                  <c:v>116</c:v>
                </c:pt>
                <c:pt idx="777" formatCode="0">
                  <c:v>143</c:v>
                </c:pt>
                <c:pt idx="778" formatCode="0">
                  <c:v>113</c:v>
                </c:pt>
                <c:pt idx="779" formatCode="0">
                  <c:v>124</c:v>
                </c:pt>
                <c:pt idx="780" formatCode="0">
                  <c:v>112</c:v>
                </c:pt>
                <c:pt idx="781" formatCode="0">
                  <c:v>210</c:v>
                </c:pt>
                <c:pt idx="782" formatCode="0">
                  <c:v>172</c:v>
                </c:pt>
                <c:pt idx="783" formatCode="0">
                  <c:v>92</c:v>
                </c:pt>
                <c:pt idx="784" formatCode="0">
                  <c:v>127</c:v>
                </c:pt>
                <c:pt idx="785" formatCode="0">
                  <c:v>165</c:v>
                </c:pt>
                <c:pt idx="786" formatCode="0">
                  <c:v>139</c:v>
                </c:pt>
                <c:pt idx="787" formatCode="0">
                  <c:v>178</c:v>
                </c:pt>
                <c:pt idx="788" formatCode="0">
                  <c:v>260</c:v>
                </c:pt>
                <c:pt idx="789" formatCode="0">
                  <c:v>233</c:v>
                </c:pt>
                <c:pt idx="790" formatCode="0">
                  <c:v>136</c:v>
                </c:pt>
                <c:pt idx="791" formatCode="0">
                  <c:v>164</c:v>
                </c:pt>
                <c:pt idx="792" formatCode="0">
                  <c:v>148</c:v>
                </c:pt>
                <c:pt idx="793" formatCode="0">
                  <c:v>196</c:v>
                </c:pt>
                <c:pt idx="794" formatCode="0">
                  <c:v>118</c:v>
                </c:pt>
                <c:pt idx="795" formatCode="0">
                  <c:v>250</c:v>
                </c:pt>
                <c:pt idx="796" formatCode="0">
                  <c:v>244</c:v>
                </c:pt>
                <c:pt idx="797" formatCode="0">
                  <c:v>130</c:v>
                </c:pt>
                <c:pt idx="798" formatCode="0">
                  <c:v>146</c:v>
                </c:pt>
                <c:pt idx="799" formatCode="0">
                  <c:v>170</c:v>
                </c:pt>
                <c:pt idx="800" formatCode="0">
                  <c:v>119</c:v>
                </c:pt>
                <c:pt idx="801" formatCode="0">
                  <c:v>68</c:v>
                </c:pt>
                <c:pt idx="802" formatCode="0">
                  <c:v>154</c:v>
                </c:pt>
                <c:pt idx="803" formatCode="0">
                  <c:v>172</c:v>
                </c:pt>
                <c:pt idx="804" formatCode="0">
                  <c:v>120</c:v>
                </c:pt>
                <c:pt idx="805" formatCode="0">
                  <c:v>148</c:v>
                </c:pt>
                <c:pt idx="806" formatCode="0">
                  <c:v>116</c:v>
                </c:pt>
                <c:pt idx="807" formatCode="0">
                  <c:v>107</c:v>
                </c:pt>
                <c:pt idx="808" formatCode="0">
                  <c:v>116</c:v>
                </c:pt>
                <c:pt idx="809" formatCode="0">
                  <c:v>107</c:v>
                </c:pt>
                <c:pt idx="810" formatCode="0">
                  <c:v>153</c:v>
                </c:pt>
                <c:pt idx="811" formatCode="0">
                  <c:v>108</c:v>
                </c:pt>
                <c:pt idx="812" formatCode="0">
                  <c:v>101</c:v>
                </c:pt>
                <c:pt idx="813" formatCode="0">
                  <c:v>72</c:v>
                </c:pt>
                <c:pt idx="814" formatCode="0">
                  <c:v>110</c:v>
                </c:pt>
                <c:pt idx="815" formatCode="0">
                  <c:v>172</c:v>
                </c:pt>
                <c:pt idx="816" formatCode="0">
                  <c:v>260</c:v>
                </c:pt>
                <c:pt idx="817" formatCode="0">
                  <c:v>254</c:v>
                </c:pt>
                <c:pt idx="818" formatCode="0">
                  <c:v>151</c:v>
                </c:pt>
                <c:pt idx="819" formatCode="0">
                  <c:v>88</c:v>
                </c:pt>
                <c:pt idx="820" formatCode="0">
                  <c:v>123</c:v>
                </c:pt>
                <c:pt idx="821" formatCode="0">
                  <c:v>131</c:v>
                </c:pt>
                <c:pt idx="822" formatCode="0">
                  <c:v>100</c:v>
                </c:pt>
                <c:pt idx="823" formatCode="0">
                  <c:v>175</c:v>
                </c:pt>
                <c:pt idx="824" formatCode="0">
                  <c:v>135</c:v>
                </c:pt>
                <c:pt idx="825" formatCode="0">
                  <c:v>135</c:v>
                </c:pt>
                <c:pt idx="826" formatCode="0">
                  <c:v>133</c:v>
                </c:pt>
                <c:pt idx="827" formatCode="0">
                  <c:v>132</c:v>
                </c:pt>
                <c:pt idx="828" formatCode="0">
                  <c:v>100</c:v>
                </c:pt>
                <c:pt idx="829" formatCode="0">
                  <c:v>36</c:v>
                </c:pt>
                <c:pt idx="830" formatCode="0">
                  <c:v>117</c:v>
                </c:pt>
                <c:pt idx="831" formatCode="0">
                  <c:v>148</c:v>
                </c:pt>
                <c:pt idx="832" formatCode="0">
                  <c:v>79</c:v>
                </c:pt>
                <c:pt idx="833" formatCode="0">
                  <c:v>128</c:v>
                </c:pt>
                <c:pt idx="834" formatCode="0">
                  <c:v>135</c:v>
                </c:pt>
                <c:pt idx="835" formatCode="0">
                  <c:v>121</c:v>
                </c:pt>
                <c:pt idx="836" formatCode="0">
                  <c:v>128</c:v>
                </c:pt>
                <c:pt idx="837" formatCode="0">
                  <c:v>148</c:v>
                </c:pt>
                <c:pt idx="838" formatCode="0">
                  <c:v>146</c:v>
                </c:pt>
                <c:pt idx="839" formatCode="0">
                  <c:v>118</c:v>
                </c:pt>
                <c:pt idx="840" formatCode="0">
                  <c:v>125</c:v>
                </c:pt>
                <c:pt idx="841" formatCode="0">
                  <c:v>128</c:v>
                </c:pt>
                <c:pt idx="842" formatCode="0">
                  <c:v>89</c:v>
                </c:pt>
                <c:pt idx="843" formatCode="0">
                  <c:v>68</c:v>
                </c:pt>
                <c:pt idx="844" formatCode="0">
                  <c:v>97</c:v>
                </c:pt>
                <c:pt idx="845" formatCode="0">
                  <c:v>97</c:v>
                </c:pt>
                <c:pt idx="846" formatCode="0">
                  <c:v>101</c:v>
                </c:pt>
                <c:pt idx="847" formatCode="0">
                  <c:v>122</c:v>
                </c:pt>
                <c:pt idx="848" formatCode="0">
                  <c:v>83</c:v>
                </c:pt>
                <c:pt idx="849" formatCode="0">
                  <c:v>87</c:v>
                </c:pt>
                <c:pt idx="850" formatCode="0">
                  <c:v>93</c:v>
                </c:pt>
                <c:pt idx="851" formatCode="0">
                  <c:v>116</c:v>
                </c:pt>
                <c:pt idx="852" formatCode="0">
                  <c:v>132</c:v>
                </c:pt>
                <c:pt idx="853" formatCode="0">
                  <c:v>116</c:v>
                </c:pt>
                <c:pt idx="854" formatCode="0">
                  <c:v>60</c:v>
                </c:pt>
                <c:pt idx="855" formatCode="0">
                  <c:v>104</c:v>
                </c:pt>
                <c:pt idx="856" formatCode="0">
                  <c:v>89</c:v>
                </c:pt>
                <c:pt idx="857" formatCode="0">
                  <c:v>120</c:v>
                </c:pt>
                <c:pt idx="858" formatCode="0">
                  <c:v>142</c:v>
                </c:pt>
                <c:pt idx="859" formatCode="0">
                  <c:v>129</c:v>
                </c:pt>
                <c:pt idx="860" formatCode="0">
                  <c:v>106</c:v>
                </c:pt>
                <c:pt idx="861" formatCode="0">
                  <c:v>98</c:v>
                </c:pt>
                <c:pt idx="862" formatCode="0">
                  <c:v>105</c:v>
                </c:pt>
                <c:pt idx="863" formatCode="0">
                  <c:v>91</c:v>
                </c:pt>
                <c:pt idx="864" formatCode="0">
                  <c:v>112</c:v>
                </c:pt>
                <c:pt idx="865" formatCode="0">
                  <c:v>112</c:v>
                </c:pt>
                <c:pt idx="866" formatCode="0">
                  <c:v>153</c:v>
                </c:pt>
                <c:pt idx="867" formatCode="0">
                  <c:v>83</c:v>
                </c:pt>
                <c:pt idx="868" formatCode="0">
                  <c:v>112</c:v>
                </c:pt>
                <c:pt idx="869" formatCode="0">
                  <c:v>80</c:v>
                </c:pt>
                <c:pt idx="870" formatCode="0">
                  <c:v>85</c:v>
                </c:pt>
                <c:pt idx="871" formatCode="0">
                  <c:v>61</c:v>
                </c:pt>
                <c:pt idx="872" formatCode="0">
                  <c:v>124</c:v>
                </c:pt>
                <c:pt idx="873" formatCode="0">
                  <c:v>146</c:v>
                </c:pt>
                <c:pt idx="874" formatCode="0">
                  <c:v>91</c:v>
                </c:pt>
                <c:pt idx="875" formatCode="0">
                  <c:v>120</c:v>
                </c:pt>
                <c:pt idx="876" formatCode="0">
                  <c:v>101</c:v>
                </c:pt>
                <c:pt idx="877" formatCode="0">
                  <c:v>69</c:v>
                </c:pt>
                <c:pt idx="878" formatCode="0">
                  <c:v>72</c:v>
                </c:pt>
                <c:pt idx="879" formatCode="0">
                  <c:v>98</c:v>
                </c:pt>
                <c:pt idx="880" formatCode="0">
                  <c:v>128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99C-49CA-8DEA-CC4E4B63CF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Weather!$O$2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Weather!$N$3:$N$883</c15:sqref>
                        </c15:formulaRef>
                      </c:ext>
                    </c:extLst>
                    <c:numCache>
                      <c:formatCode>General</c:formatCode>
                      <c:ptCount val="881"/>
                      <c:pt idx="0">
                        <c:v>72.099999999999994</c:v>
                      </c:pt>
                      <c:pt idx="1">
                        <c:v>72.3</c:v>
                      </c:pt>
                      <c:pt idx="2">
                        <c:v>61.9</c:v>
                      </c:pt>
                      <c:pt idx="3">
                        <c:v>59.4</c:v>
                      </c:pt>
                      <c:pt idx="4">
                        <c:v>57.9</c:v>
                      </c:pt>
                      <c:pt idx="5">
                        <c:v>63.5</c:v>
                      </c:pt>
                      <c:pt idx="6">
                        <c:v>69</c:v>
                      </c:pt>
                      <c:pt idx="7">
                        <c:v>69.7</c:v>
                      </c:pt>
                      <c:pt idx="8">
                        <c:v>70.2</c:v>
                      </c:pt>
                      <c:pt idx="9">
                        <c:v>70.099999999999994</c:v>
                      </c:pt>
                      <c:pt idx="10">
                        <c:v>72.5</c:v>
                      </c:pt>
                      <c:pt idx="11">
                        <c:v>73.5</c:v>
                      </c:pt>
                      <c:pt idx="12">
                        <c:v>72.599999999999994</c:v>
                      </c:pt>
                      <c:pt idx="13">
                        <c:v>72.599999999999994</c:v>
                      </c:pt>
                      <c:pt idx="14">
                        <c:v>74.400000000000006</c:v>
                      </c:pt>
                      <c:pt idx="15">
                        <c:v>73.8</c:v>
                      </c:pt>
                      <c:pt idx="16">
                        <c:v>76.900000000000006</c:v>
                      </c:pt>
                      <c:pt idx="17">
                        <c:v>76.8</c:v>
                      </c:pt>
                      <c:pt idx="18">
                        <c:v>71.5</c:v>
                      </c:pt>
                      <c:pt idx="19">
                        <c:v>72.099999999999994</c:v>
                      </c:pt>
                      <c:pt idx="20">
                        <c:v>76.8</c:v>
                      </c:pt>
                      <c:pt idx="21">
                        <c:v>77.400000000000006</c:v>
                      </c:pt>
                      <c:pt idx="22">
                        <c:v>78</c:v>
                      </c:pt>
                      <c:pt idx="23">
                        <c:v>75.099999999999994</c:v>
                      </c:pt>
                      <c:pt idx="24">
                        <c:v>79.2</c:v>
                      </c:pt>
                      <c:pt idx="25">
                        <c:v>80.099999999999994</c:v>
                      </c:pt>
                      <c:pt idx="26">
                        <c:v>78.099999999999994</c:v>
                      </c:pt>
                      <c:pt idx="27">
                        <c:v>77.7</c:v>
                      </c:pt>
                      <c:pt idx="28">
                        <c:v>74.3</c:v>
                      </c:pt>
                      <c:pt idx="29">
                        <c:v>65</c:v>
                      </c:pt>
                      <c:pt idx="30">
                        <c:v>68.3</c:v>
                      </c:pt>
                      <c:pt idx="31">
                        <c:v>71.3</c:v>
                      </c:pt>
                      <c:pt idx="32">
                        <c:v>70.900000000000006</c:v>
                      </c:pt>
                      <c:pt idx="33">
                        <c:v>71.7</c:v>
                      </c:pt>
                      <c:pt idx="34">
                        <c:v>73.5</c:v>
                      </c:pt>
                      <c:pt idx="35">
                        <c:v>78.3</c:v>
                      </c:pt>
                      <c:pt idx="36">
                        <c:v>79.3</c:v>
                      </c:pt>
                      <c:pt idx="37">
                        <c:v>79.5</c:v>
                      </c:pt>
                      <c:pt idx="38">
                        <c:v>71.5</c:v>
                      </c:pt>
                      <c:pt idx="39">
                        <c:v>71.7</c:v>
                      </c:pt>
                      <c:pt idx="40">
                        <c:v>80.3</c:v>
                      </c:pt>
                      <c:pt idx="41">
                        <c:v>71.2</c:v>
                      </c:pt>
                      <c:pt idx="42">
                        <c:v>64.2</c:v>
                      </c:pt>
                      <c:pt idx="43">
                        <c:v>62.2</c:v>
                      </c:pt>
                      <c:pt idx="44">
                        <c:v>66.3</c:v>
                      </c:pt>
                      <c:pt idx="45">
                        <c:v>73.3</c:v>
                      </c:pt>
                      <c:pt idx="46">
                        <c:v>73.5</c:v>
                      </c:pt>
                      <c:pt idx="47">
                        <c:v>79.7</c:v>
                      </c:pt>
                      <c:pt idx="48">
                        <c:v>72.900000000000006</c:v>
                      </c:pt>
                      <c:pt idx="49">
                        <c:v>74.7</c:v>
                      </c:pt>
                      <c:pt idx="50">
                        <c:v>76.5</c:v>
                      </c:pt>
                      <c:pt idx="51">
                        <c:v>78.099999999999994</c:v>
                      </c:pt>
                      <c:pt idx="52">
                        <c:v>74.8</c:v>
                      </c:pt>
                      <c:pt idx="53">
                        <c:v>76.5</c:v>
                      </c:pt>
                      <c:pt idx="54">
                        <c:v>74.7</c:v>
                      </c:pt>
                      <c:pt idx="55">
                        <c:v>72</c:v>
                      </c:pt>
                      <c:pt idx="56">
                        <c:v>71.099999999999994</c:v>
                      </c:pt>
                      <c:pt idx="57">
                        <c:v>68.8</c:v>
                      </c:pt>
                      <c:pt idx="58">
                        <c:v>69.5</c:v>
                      </c:pt>
                      <c:pt idx="59">
                        <c:v>71.3</c:v>
                      </c:pt>
                      <c:pt idx="60">
                        <c:v>72.8</c:v>
                      </c:pt>
                      <c:pt idx="61">
                        <c:v>75.099999999999994</c:v>
                      </c:pt>
                      <c:pt idx="62">
                        <c:v>76.2</c:v>
                      </c:pt>
                      <c:pt idx="63">
                        <c:v>78.599999999999994</c:v>
                      </c:pt>
                      <c:pt idx="64">
                        <c:v>78.3</c:v>
                      </c:pt>
                      <c:pt idx="65">
                        <c:v>71</c:v>
                      </c:pt>
                      <c:pt idx="66">
                        <c:v>71.7</c:v>
                      </c:pt>
                      <c:pt idx="67">
                        <c:v>66.400000000000006</c:v>
                      </c:pt>
                      <c:pt idx="68">
                        <c:v>71.599999999999994</c:v>
                      </c:pt>
                      <c:pt idx="69">
                        <c:v>74.2</c:v>
                      </c:pt>
                      <c:pt idx="70">
                        <c:v>75.2</c:v>
                      </c:pt>
                      <c:pt idx="71">
                        <c:v>78.8</c:v>
                      </c:pt>
                      <c:pt idx="72">
                        <c:v>77.599999999999994</c:v>
                      </c:pt>
                      <c:pt idx="73">
                        <c:v>75.900000000000006</c:v>
                      </c:pt>
                      <c:pt idx="74">
                        <c:v>79.2</c:v>
                      </c:pt>
                      <c:pt idx="75">
                        <c:v>79.3</c:v>
                      </c:pt>
                      <c:pt idx="76">
                        <c:v>77.099999999999994</c:v>
                      </c:pt>
                      <c:pt idx="77">
                        <c:v>80.099999999999994</c:v>
                      </c:pt>
                      <c:pt idx="78">
                        <c:v>79.400000000000006</c:v>
                      </c:pt>
                      <c:pt idx="79">
                        <c:v>82</c:v>
                      </c:pt>
                      <c:pt idx="80">
                        <c:v>84.2</c:v>
                      </c:pt>
                      <c:pt idx="81">
                        <c:v>81.7</c:v>
                      </c:pt>
                      <c:pt idx="82">
                        <c:v>82.6</c:v>
                      </c:pt>
                      <c:pt idx="83">
                        <c:v>81.7</c:v>
                      </c:pt>
                      <c:pt idx="84">
                        <c:v>79.400000000000006</c:v>
                      </c:pt>
                      <c:pt idx="85">
                        <c:v>81.2</c:v>
                      </c:pt>
                      <c:pt idx="86">
                        <c:v>80.5</c:v>
                      </c:pt>
                      <c:pt idx="87">
                        <c:v>81</c:v>
                      </c:pt>
                      <c:pt idx="88">
                        <c:v>81</c:v>
                      </c:pt>
                      <c:pt idx="89">
                        <c:v>83.3</c:v>
                      </c:pt>
                      <c:pt idx="90">
                        <c:v>82.8</c:v>
                      </c:pt>
                      <c:pt idx="91">
                        <c:v>83.5</c:v>
                      </c:pt>
                      <c:pt idx="92">
                        <c:v>81.099999999999994</c:v>
                      </c:pt>
                      <c:pt idx="93">
                        <c:v>82.3</c:v>
                      </c:pt>
                      <c:pt idx="94">
                        <c:v>84.5</c:v>
                      </c:pt>
                      <c:pt idx="95">
                        <c:v>82.3</c:v>
                      </c:pt>
                      <c:pt idx="96">
                        <c:v>80.900000000000006</c:v>
                      </c:pt>
                      <c:pt idx="97">
                        <c:v>81</c:v>
                      </c:pt>
                      <c:pt idx="98">
                        <c:v>85.1</c:v>
                      </c:pt>
                      <c:pt idx="99">
                        <c:v>82.8</c:v>
                      </c:pt>
                      <c:pt idx="100">
                        <c:v>82.2</c:v>
                      </c:pt>
                      <c:pt idx="101">
                        <c:v>83.2</c:v>
                      </c:pt>
                      <c:pt idx="102">
                        <c:v>83.9</c:v>
                      </c:pt>
                      <c:pt idx="103">
                        <c:v>84.8</c:v>
                      </c:pt>
                      <c:pt idx="104">
                        <c:v>85.1</c:v>
                      </c:pt>
                      <c:pt idx="105">
                        <c:v>85.5</c:v>
                      </c:pt>
                      <c:pt idx="106">
                        <c:v>82.5</c:v>
                      </c:pt>
                      <c:pt idx="107">
                        <c:v>84.8</c:v>
                      </c:pt>
                      <c:pt idx="108">
                        <c:v>84.4</c:v>
                      </c:pt>
                      <c:pt idx="109">
                        <c:v>84.1</c:v>
                      </c:pt>
                      <c:pt idx="110">
                        <c:v>82.8</c:v>
                      </c:pt>
                      <c:pt idx="111">
                        <c:v>78.900000000000006</c:v>
                      </c:pt>
                      <c:pt idx="112">
                        <c:v>81.5</c:v>
                      </c:pt>
                      <c:pt idx="113">
                        <c:v>77.599999999999994</c:v>
                      </c:pt>
                      <c:pt idx="114">
                        <c:v>83.2</c:v>
                      </c:pt>
                      <c:pt idx="115">
                        <c:v>85.1</c:v>
                      </c:pt>
                      <c:pt idx="116">
                        <c:v>86.1</c:v>
                      </c:pt>
                      <c:pt idx="117">
                        <c:v>86.4</c:v>
                      </c:pt>
                      <c:pt idx="118">
                        <c:v>86.3</c:v>
                      </c:pt>
                      <c:pt idx="119">
                        <c:v>86.9</c:v>
                      </c:pt>
                      <c:pt idx="120">
                        <c:v>88.6</c:v>
                      </c:pt>
                      <c:pt idx="121">
                        <c:v>83.9</c:v>
                      </c:pt>
                      <c:pt idx="122">
                        <c:v>82</c:v>
                      </c:pt>
                      <c:pt idx="123">
                        <c:v>83.1</c:v>
                      </c:pt>
                      <c:pt idx="124">
                        <c:v>82.1</c:v>
                      </c:pt>
                      <c:pt idx="125">
                        <c:v>78.8</c:v>
                      </c:pt>
                      <c:pt idx="126">
                        <c:v>80.5</c:v>
                      </c:pt>
                      <c:pt idx="127">
                        <c:v>86.2</c:v>
                      </c:pt>
                      <c:pt idx="128">
                        <c:v>87.8</c:v>
                      </c:pt>
                      <c:pt idx="129">
                        <c:v>87.2</c:v>
                      </c:pt>
                      <c:pt idx="130">
                        <c:v>90.5</c:v>
                      </c:pt>
                      <c:pt idx="131">
                        <c:v>90.2</c:v>
                      </c:pt>
                      <c:pt idx="132">
                        <c:v>87.7</c:v>
                      </c:pt>
                      <c:pt idx="133">
                        <c:v>87.3</c:v>
                      </c:pt>
                      <c:pt idx="134">
                        <c:v>84.1</c:v>
                      </c:pt>
                      <c:pt idx="135">
                        <c:v>79.400000000000006</c:v>
                      </c:pt>
                      <c:pt idx="136">
                        <c:v>86.4</c:v>
                      </c:pt>
                      <c:pt idx="137">
                        <c:v>87.5</c:v>
                      </c:pt>
                      <c:pt idx="138">
                        <c:v>85.3</c:v>
                      </c:pt>
                      <c:pt idx="139">
                        <c:v>86.5</c:v>
                      </c:pt>
                      <c:pt idx="140">
                        <c:v>87.2</c:v>
                      </c:pt>
                      <c:pt idx="141">
                        <c:v>87.5</c:v>
                      </c:pt>
                      <c:pt idx="142">
                        <c:v>84.4</c:v>
                      </c:pt>
                      <c:pt idx="143">
                        <c:v>82.1</c:v>
                      </c:pt>
                      <c:pt idx="144">
                        <c:v>83.1</c:v>
                      </c:pt>
                      <c:pt idx="145">
                        <c:v>79.900000000000006</c:v>
                      </c:pt>
                      <c:pt idx="146">
                        <c:v>79.8</c:v>
                      </c:pt>
                      <c:pt idx="147">
                        <c:v>81.099999999999994</c:v>
                      </c:pt>
                      <c:pt idx="148">
                        <c:v>84.7</c:v>
                      </c:pt>
                      <c:pt idx="149">
                        <c:v>86.7</c:v>
                      </c:pt>
                      <c:pt idx="150">
                        <c:v>86.1</c:v>
                      </c:pt>
                      <c:pt idx="151">
                        <c:v>86.4</c:v>
                      </c:pt>
                      <c:pt idx="152">
                        <c:v>84.2</c:v>
                      </c:pt>
                      <c:pt idx="153">
                        <c:v>85.2</c:v>
                      </c:pt>
                      <c:pt idx="154">
                        <c:v>86.6</c:v>
                      </c:pt>
                      <c:pt idx="155">
                        <c:v>85</c:v>
                      </c:pt>
                      <c:pt idx="156">
                        <c:v>84.7</c:v>
                      </c:pt>
                      <c:pt idx="157">
                        <c:v>84.8</c:v>
                      </c:pt>
                      <c:pt idx="158">
                        <c:v>82</c:v>
                      </c:pt>
                      <c:pt idx="159">
                        <c:v>81.8</c:v>
                      </c:pt>
                      <c:pt idx="160">
                        <c:v>84.6</c:v>
                      </c:pt>
                      <c:pt idx="161">
                        <c:v>84.7</c:v>
                      </c:pt>
                      <c:pt idx="162">
                        <c:v>82.5</c:v>
                      </c:pt>
                      <c:pt idx="163">
                        <c:v>81.7</c:v>
                      </c:pt>
                      <c:pt idx="164">
                        <c:v>83.2</c:v>
                      </c:pt>
                      <c:pt idx="165">
                        <c:v>83.1</c:v>
                      </c:pt>
                      <c:pt idx="166">
                        <c:v>83.4</c:v>
                      </c:pt>
                      <c:pt idx="167">
                        <c:v>83</c:v>
                      </c:pt>
                      <c:pt idx="168">
                        <c:v>86.2</c:v>
                      </c:pt>
                      <c:pt idx="169">
                        <c:v>84.9</c:v>
                      </c:pt>
                      <c:pt idx="170">
                        <c:v>81.5</c:v>
                      </c:pt>
                      <c:pt idx="171">
                        <c:v>82.4</c:v>
                      </c:pt>
                      <c:pt idx="172">
                        <c:v>83.6</c:v>
                      </c:pt>
                      <c:pt idx="173">
                        <c:v>82.4</c:v>
                      </c:pt>
                      <c:pt idx="174">
                        <c:v>82</c:v>
                      </c:pt>
                      <c:pt idx="175">
                        <c:v>85</c:v>
                      </c:pt>
                      <c:pt idx="176">
                        <c:v>85.5</c:v>
                      </c:pt>
                      <c:pt idx="177">
                        <c:v>81.900000000000006</c:v>
                      </c:pt>
                      <c:pt idx="178">
                        <c:v>81.8</c:v>
                      </c:pt>
                      <c:pt idx="179">
                        <c:v>83.4</c:v>
                      </c:pt>
                      <c:pt idx="180">
                        <c:v>81</c:v>
                      </c:pt>
                      <c:pt idx="181">
                        <c:v>84.9</c:v>
                      </c:pt>
                      <c:pt idx="182">
                        <c:v>85.6</c:v>
                      </c:pt>
                      <c:pt idx="183">
                        <c:v>85</c:v>
                      </c:pt>
                      <c:pt idx="184">
                        <c:v>85.2</c:v>
                      </c:pt>
                      <c:pt idx="185">
                        <c:v>84.6</c:v>
                      </c:pt>
                      <c:pt idx="186">
                        <c:v>85.8</c:v>
                      </c:pt>
                      <c:pt idx="187">
                        <c:v>83.7</c:v>
                      </c:pt>
                      <c:pt idx="188">
                        <c:v>83</c:v>
                      </c:pt>
                      <c:pt idx="189">
                        <c:v>81.7</c:v>
                      </c:pt>
                      <c:pt idx="190">
                        <c:v>83.4</c:v>
                      </c:pt>
                      <c:pt idx="191">
                        <c:v>85</c:v>
                      </c:pt>
                      <c:pt idx="192">
                        <c:v>82.8</c:v>
                      </c:pt>
                      <c:pt idx="193">
                        <c:v>80.5</c:v>
                      </c:pt>
                      <c:pt idx="194">
                        <c:v>84.4</c:v>
                      </c:pt>
                      <c:pt idx="195">
                        <c:v>83</c:v>
                      </c:pt>
                      <c:pt idx="196">
                        <c:v>82.4</c:v>
                      </c:pt>
                      <c:pt idx="197">
                        <c:v>81.3</c:v>
                      </c:pt>
                      <c:pt idx="198">
                        <c:v>78.8</c:v>
                      </c:pt>
                      <c:pt idx="199">
                        <c:v>78.7</c:v>
                      </c:pt>
                      <c:pt idx="200">
                        <c:v>73</c:v>
                      </c:pt>
                      <c:pt idx="201">
                        <c:v>71.8</c:v>
                      </c:pt>
                      <c:pt idx="202">
                        <c:v>71</c:v>
                      </c:pt>
                      <c:pt idx="203">
                        <c:v>74.3</c:v>
                      </c:pt>
                      <c:pt idx="204">
                        <c:v>79.099999999999994</c:v>
                      </c:pt>
                      <c:pt idx="205">
                        <c:v>75.400000000000006</c:v>
                      </c:pt>
                      <c:pt idx="206">
                        <c:v>74.099999999999994</c:v>
                      </c:pt>
                      <c:pt idx="207">
                        <c:v>77.099999999999994</c:v>
                      </c:pt>
                      <c:pt idx="208">
                        <c:v>79.5</c:v>
                      </c:pt>
                      <c:pt idx="209">
                        <c:v>78</c:v>
                      </c:pt>
                      <c:pt idx="210">
                        <c:v>71.7</c:v>
                      </c:pt>
                      <c:pt idx="211">
                        <c:v>68.400000000000006</c:v>
                      </c:pt>
                      <c:pt idx="212">
                        <c:v>73.7</c:v>
                      </c:pt>
                      <c:pt idx="213">
                        <c:v>71.8</c:v>
                      </c:pt>
                      <c:pt idx="214">
                        <c:v>68.900000000000006</c:v>
                      </c:pt>
                      <c:pt idx="215">
                        <c:v>69.400000000000006</c:v>
                      </c:pt>
                      <c:pt idx="216">
                        <c:v>71.900000000000006</c:v>
                      </c:pt>
                      <c:pt idx="217">
                        <c:v>75.5</c:v>
                      </c:pt>
                      <c:pt idx="218">
                        <c:v>80</c:v>
                      </c:pt>
                      <c:pt idx="219">
                        <c:v>81.400000000000006</c:v>
                      </c:pt>
                      <c:pt idx="220">
                        <c:v>81.2</c:v>
                      </c:pt>
                      <c:pt idx="221">
                        <c:v>79.099999999999994</c:v>
                      </c:pt>
                      <c:pt idx="222">
                        <c:v>78.599999999999994</c:v>
                      </c:pt>
                      <c:pt idx="223">
                        <c:v>78.900000000000006</c:v>
                      </c:pt>
                      <c:pt idx="224">
                        <c:v>78.3</c:v>
                      </c:pt>
                      <c:pt idx="225">
                        <c:v>74.2</c:v>
                      </c:pt>
                      <c:pt idx="226">
                        <c:v>76.5</c:v>
                      </c:pt>
                      <c:pt idx="227">
                        <c:v>69.2</c:v>
                      </c:pt>
                      <c:pt idx="228">
                        <c:v>68.400000000000006</c:v>
                      </c:pt>
                      <c:pt idx="229">
                        <c:v>73.8</c:v>
                      </c:pt>
                      <c:pt idx="230">
                        <c:v>76.2</c:v>
                      </c:pt>
                      <c:pt idx="231">
                        <c:v>76.900000000000006</c:v>
                      </c:pt>
                      <c:pt idx="232">
                        <c:v>78.099999999999994</c:v>
                      </c:pt>
                      <c:pt idx="233">
                        <c:v>78.599999999999994</c:v>
                      </c:pt>
                      <c:pt idx="234">
                        <c:v>77.3</c:v>
                      </c:pt>
                      <c:pt idx="235">
                        <c:v>73.400000000000006</c:v>
                      </c:pt>
                      <c:pt idx="236">
                        <c:v>66.8</c:v>
                      </c:pt>
                      <c:pt idx="237">
                        <c:v>72.900000000000006</c:v>
                      </c:pt>
                      <c:pt idx="238">
                        <c:v>78.3</c:v>
                      </c:pt>
                      <c:pt idx="239">
                        <c:v>77.400000000000006</c:v>
                      </c:pt>
                      <c:pt idx="240">
                        <c:v>64.8</c:v>
                      </c:pt>
                      <c:pt idx="241">
                        <c:v>57.6</c:v>
                      </c:pt>
                      <c:pt idx="242">
                        <c:v>60.9</c:v>
                      </c:pt>
                      <c:pt idx="243">
                        <c:v>65.3</c:v>
                      </c:pt>
                      <c:pt idx="244">
                        <c:v>60.4</c:v>
                      </c:pt>
                      <c:pt idx="245">
                        <c:v>58.2</c:v>
                      </c:pt>
                      <c:pt idx="246">
                        <c:v>61.7</c:v>
                      </c:pt>
                      <c:pt idx="247">
                        <c:v>65.5</c:v>
                      </c:pt>
                      <c:pt idx="248">
                        <c:v>70.3</c:v>
                      </c:pt>
                      <c:pt idx="249">
                        <c:v>70.5</c:v>
                      </c:pt>
                      <c:pt idx="251">
                        <c:v>75.7</c:v>
                      </c:pt>
                      <c:pt idx="252">
                        <c:v>74.900000000000006</c:v>
                      </c:pt>
                      <c:pt idx="253">
                        <c:v>74.400000000000006</c:v>
                      </c:pt>
                      <c:pt idx="254">
                        <c:v>69.7</c:v>
                      </c:pt>
                      <c:pt idx="255">
                        <c:v>69.3</c:v>
                      </c:pt>
                      <c:pt idx="256">
                        <c:v>71</c:v>
                      </c:pt>
                      <c:pt idx="257">
                        <c:v>71.3</c:v>
                      </c:pt>
                      <c:pt idx="258">
                        <c:v>63.1</c:v>
                      </c:pt>
                      <c:pt idx="259">
                        <c:v>64.400000000000006</c:v>
                      </c:pt>
                      <c:pt idx="260">
                        <c:v>60.8</c:v>
                      </c:pt>
                      <c:pt idx="261">
                        <c:v>65.5</c:v>
                      </c:pt>
                      <c:pt idx="262">
                        <c:v>68.5</c:v>
                      </c:pt>
                      <c:pt idx="263">
                        <c:v>66.599999999999994</c:v>
                      </c:pt>
                      <c:pt idx="264">
                        <c:v>67.2</c:v>
                      </c:pt>
                      <c:pt idx="265">
                        <c:v>61</c:v>
                      </c:pt>
                      <c:pt idx="266">
                        <c:v>66.5</c:v>
                      </c:pt>
                      <c:pt idx="267">
                        <c:v>73</c:v>
                      </c:pt>
                      <c:pt idx="268">
                        <c:v>69.5</c:v>
                      </c:pt>
                      <c:pt idx="269">
                        <c:v>72.400000000000006</c:v>
                      </c:pt>
                      <c:pt idx="270">
                        <c:v>66.3</c:v>
                      </c:pt>
                      <c:pt idx="271">
                        <c:v>64</c:v>
                      </c:pt>
                      <c:pt idx="272">
                        <c:v>50.8</c:v>
                      </c:pt>
                      <c:pt idx="273">
                        <c:v>46.6</c:v>
                      </c:pt>
                      <c:pt idx="274">
                        <c:v>52.8</c:v>
                      </c:pt>
                      <c:pt idx="275">
                        <c:v>67.2</c:v>
                      </c:pt>
                      <c:pt idx="276">
                        <c:v>54.3</c:v>
                      </c:pt>
                      <c:pt idx="277">
                        <c:v>52.9</c:v>
                      </c:pt>
                      <c:pt idx="278">
                        <c:v>51.3</c:v>
                      </c:pt>
                      <c:pt idx="279">
                        <c:v>53.1</c:v>
                      </c:pt>
                      <c:pt idx="280">
                        <c:v>53.4</c:v>
                      </c:pt>
                      <c:pt idx="281">
                        <c:v>60.4</c:v>
                      </c:pt>
                      <c:pt idx="282">
                        <c:v>62.3</c:v>
                      </c:pt>
                      <c:pt idx="283">
                        <c:v>64.5</c:v>
                      </c:pt>
                      <c:pt idx="284">
                        <c:v>68.2</c:v>
                      </c:pt>
                      <c:pt idx="285">
                        <c:v>67.5</c:v>
                      </c:pt>
                      <c:pt idx="286">
                        <c:v>51</c:v>
                      </c:pt>
                      <c:pt idx="287">
                        <c:v>52.4</c:v>
                      </c:pt>
                      <c:pt idx="288">
                        <c:v>50.8</c:v>
                      </c:pt>
                      <c:pt idx="289">
                        <c:v>43.6</c:v>
                      </c:pt>
                      <c:pt idx="290">
                        <c:v>49.2</c:v>
                      </c:pt>
                      <c:pt idx="291">
                        <c:v>58.7</c:v>
                      </c:pt>
                      <c:pt idx="292">
                        <c:v>58.1</c:v>
                      </c:pt>
                      <c:pt idx="293">
                        <c:v>54.1</c:v>
                      </c:pt>
                      <c:pt idx="294">
                        <c:v>56.4</c:v>
                      </c:pt>
                      <c:pt idx="295">
                        <c:v>64.599999999999994</c:v>
                      </c:pt>
                      <c:pt idx="296">
                        <c:v>52.7</c:v>
                      </c:pt>
                      <c:pt idx="297">
                        <c:v>45.8</c:v>
                      </c:pt>
                      <c:pt idx="298">
                        <c:v>46.4</c:v>
                      </c:pt>
                      <c:pt idx="299">
                        <c:v>54.5</c:v>
                      </c:pt>
                      <c:pt idx="300">
                        <c:v>60.1</c:v>
                      </c:pt>
                      <c:pt idx="301">
                        <c:v>61.5</c:v>
                      </c:pt>
                      <c:pt idx="302">
                        <c:v>68.5</c:v>
                      </c:pt>
                      <c:pt idx="303">
                        <c:v>71</c:v>
                      </c:pt>
                      <c:pt idx="304">
                        <c:v>60.8</c:v>
                      </c:pt>
                      <c:pt idx="305">
                        <c:v>51.4</c:v>
                      </c:pt>
                      <c:pt idx="306">
                        <c:v>49.6</c:v>
                      </c:pt>
                      <c:pt idx="307">
                        <c:v>56.9</c:v>
                      </c:pt>
                      <c:pt idx="308">
                        <c:v>57.2</c:v>
                      </c:pt>
                      <c:pt idx="309">
                        <c:v>57.3</c:v>
                      </c:pt>
                      <c:pt idx="310">
                        <c:v>55.3</c:v>
                      </c:pt>
                      <c:pt idx="311">
                        <c:v>47.1</c:v>
                      </c:pt>
                      <c:pt idx="312">
                        <c:v>44.7</c:v>
                      </c:pt>
                      <c:pt idx="313">
                        <c:v>42.6</c:v>
                      </c:pt>
                      <c:pt idx="314">
                        <c:v>42.9</c:v>
                      </c:pt>
                      <c:pt idx="315">
                        <c:v>41.1</c:v>
                      </c:pt>
                      <c:pt idx="316">
                        <c:v>47.7</c:v>
                      </c:pt>
                      <c:pt idx="317">
                        <c:v>56.3</c:v>
                      </c:pt>
                      <c:pt idx="318">
                        <c:v>53.5</c:v>
                      </c:pt>
                      <c:pt idx="319">
                        <c:v>47.5</c:v>
                      </c:pt>
                      <c:pt idx="320">
                        <c:v>50.5</c:v>
                      </c:pt>
                      <c:pt idx="321">
                        <c:v>51.4</c:v>
                      </c:pt>
                      <c:pt idx="322">
                        <c:v>59.4</c:v>
                      </c:pt>
                      <c:pt idx="323">
                        <c:v>58.9</c:v>
                      </c:pt>
                      <c:pt idx="324">
                        <c:v>67</c:v>
                      </c:pt>
                      <c:pt idx="325">
                        <c:v>64.5</c:v>
                      </c:pt>
                      <c:pt idx="326">
                        <c:v>61.2</c:v>
                      </c:pt>
                      <c:pt idx="327">
                        <c:v>67.3</c:v>
                      </c:pt>
                      <c:pt idx="328">
                        <c:v>72.2</c:v>
                      </c:pt>
                      <c:pt idx="329">
                        <c:v>69</c:v>
                      </c:pt>
                      <c:pt idx="330">
                        <c:v>65.7</c:v>
                      </c:pt>
                      <c:pt idx="331">
                        <c:v>49.8</c:v>
                      </c:pt>
                      <c:pt idx="332">
                        <c:v>51.5</c:v>
                      </c:pt>
                      <c:pt idx="333">
                        <c:v>62.5</c:v>
                      </c:pt>
                      <c:pt idx="334">
                        <c:v>66.099999999999994</c:v>
                      </c:pt>
                      <c:pt idx="335">
                        <c:v>50.4</c:v>
                      </c:pt>
                      <c:pt idx="336">
                        <c:v>48</c:v>
                      </c:pt>
                      <c:pt idx="337">
                        <c:v>50.9</c:v>
                      </c:pt>
                      <c:pt idx="338">
                        <c:v>61.3</c:v>
                      </c:pt>
                      <c:pt idx="339">
                        <c:v>53.7</c:v>
                      </c:pt>
                      <c:pt idx="340">
                        <c:v>53.6</c:v>
                      </c:pt>
                      <c:pt idx="341">
                        <c:v>52.8</c:v>
                      </c:pt>
                      <c:pt idx="342">
                        <c:v>59.4</c:v>
                      </c:pt>
                      <c:pt idx="343">
                        <c:v>63</c:v>
                      </c:pt>
                      <c:pt idx="344">
                        <c:v>67.5</c:v>
                      </c:pt>
                      <c:pt idx="345">
                        <c:v>66.900000000000006</c:v>
                      </c:pt>
                      <c:pt idx="346">
                        <c:v>48.1</c:v>
                      </c:pt>
                      <c:pt idx="347">
                        <c:v>43.4</c:v>
                      </c:pt>
                      <c:pt idx="348">
                        <c:v>40.799999999999997</c:v>
                      </c:pt>
                      <c:pt idx="349">
                        <c:v>34.5</c:v>
                      </c:pt>
                      <c:pt idx="350">
                        <c:v>29.4</c:v>
                      </c:pt>
                      <c:pt idx="351">
                        <c:v>43.4</c:v>
                      </c:pt>
                      <c:pt idx="352">
                        <c:v>42.5</c:v>
                      </c:pt>
                      <c:pt idx="353">
                        <c:v>40.299999999999997</c:v>
                      </c:pt>
                      <c:pt idx="354">
                        <c:v>43.6</c:v>
                      </c:pt>
                      <c:pt idx="355">
                        <c:v>57.2</c:v>
                      </c:pt>
                      <c:pt idx="356">
                        <c:v>62.5</c:v>
                      </c:pt>
                      <c:pt idx="357">
                        <c:v>57.7</c:v>
                      </c:pt>
                      <c:pt idx="358">
                        <c:v>63.2</c:v>
                      </c:pt>
                      <c:pt idx="359">
                        <c:v>64.3</c:v>
                      </c:pt>
                      <c:pt idx="360">
                        <c:v>68.5</c:v>
                      </c:pt>
                      <c:pt idx="361">
                        <c:v>70.8</c:v>
                      </c:pt>
                      <c:pt idx="362">
                        <c:v>74.5</c:v>
                      </c:pt>
                      <c:pt idx="363">
                        <c:v>69.5</c:v>
                      </c:pt>
                      <c:pt idx="364">
                        <c:v>51.3</c:v>
                      </c:pt>
                      <c:pt idx="365">
                        <c:v>51</c:v>
                      </c:pt>
                      <c:pt idx="366">
                        <c:v>58.5</c:v>
                      </c:pt>
                      <c:pt idx="367">
                        <c:v>61.6</c:v>
                      </c:pt>
                      <c:pt idx="368">
                        <c:v>60.7</c:v>
                      </c:pt>
                      <c:pt idx="369">
                        <c:v>57.5</c:v>
                      </c:pt>
                      <c:pt idx="370">
                        <c:v>58.2</c:v>
                      </c:pt>
                      <c:pt idx="371">
                        <c:v>63</c:v>
                      </c:pt>
                      <c:pt idx="372">
                        <c:v>69.3</c:v>
                      </c:pt>
                      <c:pt idx="373">
                        <c:v>70.599999999999994</c:v>
                      </c:pt>
                      <c:pt idx="374">
                        <c:v>71.3</c:v>
                      </c:pt>
                      <c:pt idx="375">
                        <c:v>69.099999999999994</c:v>
                      </c:pt>
                      <c:pt idx="376">
                        <c:v>71.2</c:v>
                      </c:pt>
                      <c:pt idx="377">
                        <c:v>73.7</c:v>
                      </c:pt>
                      <c:pt idx="378">
                        <c:v>75.900000000000006</c:v>
                      </c:pt>
                      <c:pt idx="379">
                        <c:v>74.2</c:v>
                      </c:pt>
                      <c:pt idx="380">
                        <c:v>62.2</c:v>
                      </c:pt>
                      <c:pt idx="381">
                        <c:v>55.6</c:v>
                      </c:pt>
                      <c:pt idx="382">
                        <c:v>57.9</c:v>
                      </c:pt>
                      <c:pt idx="383">
                        <c:v>63.2</c:v>
                      </c:pt>
                      <c:pt idx="384">
                        <c:v>65.900000000000006</c:v>
                      </c:pt>
                      <c:pt idx="385">
                        <c:v>64.8</c:v>
                      </c:pt>
                      <c:pt idx="386">
                        <c:v>67.400000000000006</c:v>
                      </c:pt>
                      <c:pt idx="387">
                        <c:v>75.3</c:v>
                      </c:pt>
                      <c:pt idx="388">
                        <c:v>75.400000000000006</c:v>
                      </c:pt>
                      <c:pt idx="389">
                        <c:v>77.5</c:v>
                      </c:pt>
                      <c:pt idx="390">
                        <c:v>72.599999999999994</c:v>
                      </c:pt>
                      <c:pt idx="391">
                        <c:v>65</c:v>
                      </c:pt>
                      <c:pt idx="392">
                        <c:v>73.5</c:v>
                      </c:pt>
                      <c:pt idx="393">
                        <c:v>72.599999999999994</c:v>
                      </c:pt>
                      <c:pt idx="394">
                        <c:v>60</c:v>
                      </c:pt>
                      <c:pt idx="395">
                        <c:v>55</c:v>
                      </c:pt>
                      <c:pt idx="396">
                        <c:v>59.3</c:v>
                      </c:pt>
                      <c:pt idx="397">
                        <c:v>64.599999999999994</c:v>
                      </c:pt>
                      <c:pt idx="398">
                        <c:v>65.8</c:v>
                      </c:pt>
                      <c:pt idx="399">
                        <c:v>71.5</c:v>
                      </c:pt>
                      <c:pt idx="400">
                        <c:v>74.400000000000006</c:v>
                      </c:pt>
                      <c:pt idx="401">
                        <c:v>73.900000000000006</c:v>
                      </c:pt>
                      <c:pt idx="402">
                        <c:v>77</c:v>
                      </c:pt>
                      <c:pt idx="403">
                        <c:v>71.7</c:v>
                      </c:pt>
                      <c:pt idx="404">
                        <c:v>71.8</c:v>
                      </c:pt>
                      <c:pt idx="405">
                        <c:v>72</c:v>
                      </c:pt>
                      <c:pt idx="406">
                        <c:v>69.599999999999994</c:v>
                      </c:pt>
                      <c:pt idx="407">
                        <c:v>68.2</c:v>
                      </c:pt>
                      <c:pt idx="408">
                        <c:v>69.5</c:v>
                      </c:pt>
                      <c:pt idx="409">
                        <c:v>66.5</c:v>
                      </c:pt>
                      <c:pt idx="410">
                        <c:v>65.5</c:v>
                      </c:pt>
                      <c:pt idx="411">
                        <c:v>65.5</c:v>
                      </c:pt>
                      <c:pt idx="412">
                        <c:v>66.5</c:v>
                      </c:pt>
                      <c:pt idx="413">
                        <c:v>70.099999999999994</c:v>
                      </c:pt>
                      <c:pt idx="414">
                        <c:v>63.2</c:v>
                      </c:pt>
                      <c:pt idx="415">
                        <c:v>63</c:v>
                      </c:pt>
                      <c:pt idx="416">
                        <c:v>70.7</c:v>
                      </c:pt>
                      <c:pt idx="417">
                        <c:v>78.099999999999994</c:v>
                      </c:pt>
                      <c:pt idx="418">
                        <c:v>69.5</c:v>
                      </c:pt>
                      <c:pt idx="419">
                        <c:v>72.099999999999994</c:v>
                      </c:pt>
                      <c:pt idx="420">
                        <c:v>78.099999999999994</c:v>
                      </c:pt>
                      <c:pt idx="421">
                        <c:v>79.599999999999994</c:v>
                      </c:pt>
                      <c:pt idx="422">
                        <c:v>80</c:v>
                      </c:pt>
                      <c:pt idx="423">
                        <c:v>79</c:v>
                      </c:pt>
                      <c:pt idx="424">
                        <c:v>76.099999999999994</c:v>
                      </c:pt>
                      <c:pt idx="425">
                        <c:v>73.8</c:v>
                      </c:pt>
                      <c:pt idx="426">
                        <c:v>81.3</c:v>
                      </c:pt>
                      <c:pt idx="427">
                        <c:v>80.8</c:v>
                      </c:pt>
                      <c:pt idx="428">
                        <c:v>73.099999999999994</c:v>
                      </c:pt>
                      <c:pt idx="429">
                        <c:v>75.400000000000006</c:v>
                      </c:pt>
                      <c:pt idx="430">
                        <c:v>75.5</c:v>
                      </c:pt>
                      <c:pt idx="431">
                        <c:v>76.5</c:v>
                      </c:pt>
                      <c:pt idx="432">
                        <c:v>79.099999999999994</c:v>
                      </c:pt>
                      <c:pt idx="433">
                        <c:v>75.2</c:v>
                      </c:pt>
                      <c:pt idx="434">
                        <c:v>75.099999999999994</c:v>
                      </c:pt>
                      <c:pt idx="435">
                        <c:v>75</c:v>
                      </c:pt>
                      <c:pt idx="436">
                        <c:v>72.8</c:v>
                      </c:pt>
                      <c:pt idx="437">
                        <c:v>73.7</c:v>
                      </c:pt>
                      <c:pt idx="438">
                        <c:v>74</c:v>
                      </c:pt>
                      <c:pt idx="439">
                        <c:v>75.599999999999994</c:v>
                      </c:pt>
                      <c:pt idx="440">
                        <c:v>76.2</c:v>
                      </c:pt>
                      <c:pt idx="441">
                        <c:v>74.400000000000006</c:v>
                      </c:pt>
                      <c:pt idx="442">
                        <c:v>77.7</c:v>
                      </c:pt>
                      <c:pt idx="443">
                        <c:v>77.5</c:v>
                      </c:pt>
                      <c:pt idx="444">
                        <c:v>77.599999999999994</c:v>
                      </c:pt>
                      <c:pt idx="445">
                        <c:v>78.099999999999994</c:v>
                      </c:pt>
                      <c:pt idx="446">
                        <c:v>78.2</c:v>
                      </c:pt>
                      <c:pt idx="447">
                        <c:v>77.8</c:v>
                      </c:pt>
                      <c:pt idx="448">
                        <c:v>79.400000000000006</c:v>
                      </c:pt>
                      <c:pt idx="449">
                        <c:v>80.2</c:v>
                      </c:pt>
                      <c:pt idx="450">
                        <c:v>80.599999999999994</c:v>
                      </c:pt>
                      <c:pt idx="451">
                        <c:v>81</c:v>
                      </c:pt>
                      <c:pt idx="452">
                        <c:v>77.400000000000006</c:v>
                      </c:pt>
                      <c:pt idx="453">
                        <c:v>74.7</c:v>
                      </c:pt>
                      <c:pt idx="454">
                        <c:v>79.5</c:v>
                      </c:pt>
                      <c:pt idx="455">
                        <c:v>81</c:v>
                      </c:pt>
                      <c:pt idx="456">
                        <c:v>80</c:v>
                      </c:pt>
                      <c:pt idx="457">
                        <c:v>79.3</c:v>
                      </c:pt>
                      <c:pt idx="458">
                        <c:v>79.099999999999994</c:v>
                      </c:pt>
                      <c:pt idx="459">
                        <c:v>76.900000000000006</c:v>
                      </c:pt>
                      <c:pt idx="460">
                        <c:v>78.599999999999994</c:v>
                      </c:pt>
                      <c:pt idx="461">
                        <c:v>83</c:v>
                      </c:pt>
                      <c:pt idx="462">
                        <c:v>84.3</c:v>
                      </c:pt>
                      <c:pt idx="463">
                        <c:v>84.7</c:v>
                      </c:pt>
                      <c:pt idx="464">
                        <c:v>83.3</c:v>
                      </c:pt>
                      <c:pt idx="465">
                        <c:v>83.8</c:v>
                      </c:pt>
                      <c:pt idx="466">
                        <c:v>84.6</c:v>
                      </c:pt>
                      <c:pt idx="467">
                        <c:v>83.7</c:v>
                      </c:pt>
                      <c:pt idx="468">
                        <c:v>83.5</c:v>
                      </c:pt>
                      <c:pt idx="469">
                        <c:v>86.4</c:v>
                      </c:pt>
                      <c:pt idx="470">
                        <c:v>85.1</c:v>
                      </c:pt>
                      <c:pt idx="471">
                        <c:v>85.4</c:v>
                      </c:pt>
                      <c:pt idx="472">
                        <c:v>78.400000000000006</c:v>
                      </c:pt>
                      <c:pt idx="473">
                        <c:v>80.900000000000006</c:v>
                      </c:pt>
                      <c:pt idx="474">
                        <c:v>83</c:v>
                      </c:pt>
                      <c:pt idx="475">
                        <c:v>79.400000000000006</c:v>
                      </c:pt>
                      <c:pt idx="476">
                        <c:v>81</c:v>
                      </c:pt>
                      <c:pt idx="477">
                        <c:v>81.8</c:v>
                      </c:pt>
                      <c:pt idx="478">
                        <c:v>83.4</c:v>
                      </c:pt>
                      <c:pt idx="479">
                        <c:v>82.5</c:v>
                      </c:pt>
                      <c:pt idx="480">
                        <c:v>83.4</c:v>
                      </c:pt>
                      <c:pt idx="481">
                        <c:v>79.2</c:v>
                      </c:pt>
                      <c:pt idx="482">
                        <c:v>83.2</c:v>
                      </c:pt>
                      <c:pt idx="483">
                        <c:v>82.2</c:v>
                      </c:pt>
                      <c:pt idx="484">
                        <c:v>82.3</c:v>
                      </c:pt>
                      <c:pt idx="485">
                        <c:v>83.3</c:v>
                      </c:pt>
                      <c:pt idx="486">
                        <c:v>83.1</c:v>
                      </c:pt>
                      <c:pt idx="487">
                        <c:v>80.7</c:v>
                      </c:pt>
                      <c:pt idx="488">
                        <c:v>81.599999999999994</c:v>
                      </c:pt>
                      <c:pt idx="489">
                        <c:v>80.400000000000006</c:v>
                      </c:pt>
                      <c:pt idx="490">
                        <c:v>82.4</c:v>
                      </c:pt>
                      <c:pt idx="491">
                        <c:v>82.2</c:v>
                      </c:pt>
                      <c:pt idx="492">
                        <c:v>83</c:v>
                      </c:pt>
                      <c:pt idx="493">
                        <c:v>81.8</c:v>
                      </c:pt>
                      <c:pt idx="494">
                        <c:v>85.1</c:v>
                      </c:pt>
                      <c:pt idx="495">
                        <c:v>80.7</c:v>
                      </c:pt>
                      <c:pt idx="496">
                        <c:v>80.099999999999994</c:v>
                      </c:pt>
                      <c:pt idx="497">
                        <c:v>86</c:v>
                      </c:pt>
                      <c:pt idx="498">
                        <c:v>84.1</c:v>
                      </c:pt>
                      <c:pt idx="499">
                        <c:v>82.5</c:v>
                      </c:pt>
                      <c:pt idx="500">
                        <c:v>81.400000000000006</c:v>
                      </c:pt>
                      <c:pt idx="501">
                        <c:v>83.7</c:v>
                      </c:pt>
                      <c:pt idx="502">
                        <c:v>83.3</c:v>
                      </c:pt>
                      <c:pt idx="503">
                        <c:v>82.9</c:v>
                      </c:pt>
                      <c:pt idx="504">
                        <c:v>81.2</c:v>
                      </c:pt>
                      <c:pt idx="505">
                        <c:v>85.4</c:v>
                      </c:pt>
                      <c:pt idx="506">
                        <c:v>86.8</c:v>
                      </c:pt>
                      <c:pt idx="507">
                        <c:v>87.5</c:v>
                      </c:pt>
                      <c:pt idx="508">
                        <c:v>88.3</c:v>
                      </c:pt>
                      <c:pt idx="509">
                        <c:v>87.3</c:v>
                      </c:pt>
                      <c:pt idx="510">
                        <c:v>87.2</c:v>
                      </c:pt>
                      <c:pt idx="511">
                        <c:v>86.6</c:v>
                      </c:pt>
                      <c:pt idx="512">
                        <c:v>88.3</c:v>
                      </c:pt>
                      <c:pt idx="513">
                        <c:v>87.8</c:v>
                      </c:pt>
                      <c:pt idx="514">
                        <c:v>87.2</c:v>
                      </c:pt>
                      <c:pt idx="515">
                        <c:v>85.3</c:v>
                      </c:pt>
                      <c:pt idx="516">
                        <c:v>86.8</c:v>
                      </c:pt>
                      <c:pt idx="517">
                        <c:v>81</c:v>
                      </c:pt>
                      <c:pt idx="518">
                        <c:v>80.2</c:v>
                      </c:pt>
                      <c:pt idx="519">
                        <c:v>84.7</c:v>
                      </c:pt>
                      <c:pt idx="520">
                        <c:v>83.1</c:v>
                      </c:pt>
                      <c:pt idx="521">
                        <c:v>82.1</c:v>
                      </c:pt>
                      <c:pt idx="522">
                        <c:v>85.6</c:v>
                      </c:pt>
                      <c:pt idx="523">
                        <c:v>84.8</c:v>
                      </c:pt>
                      <c:pt idx="524">
                        <c:v>86.6</c:v>
                      </c:pt>
                      <c:pt idx="525">
                        <c:v>85.3</c:v>
                      </c:pt>
                      <c:pt idx="526">
                        <c:v>83.1</c:v>
                      </c:pt>
                      <c:pt idx="527">
                        <c:v>82.6</c:v>
                      </c:pt>
                      <c:pt idx="528">
                        <c:v>81.400000000000006</c:v>
                      </c:pt>
                      <c:pt idx="529">
                        <c:v>85.4</c:v>
                      </c:pt>
                      <c:pt idx="530">
                        <c:v>84.1</c:v>
                      </c:pt>
                      <c:pt idx="531">
                        <c:v>86</c:v>
                      </c:pt>
                      <c:pt idx="532">
                        <c:v>85.7</c:v>
                      </c:pt>
                      <c:pt idx="533">
                        <c:v>88.9</c:v>
                      </c:pt>
                      <c:pt idx="534">
                        <c:v>86.5</c:v>
                      </c:pt>
                      <c:pt idx="535">
                        <c:v>86.8</c:v>
                      </c:pt>
                      <c:pt idx="536">
                        <c:v>86.3</c:v>
                      </c:pt>
                      <c:pt idx="537">
                        <c:v>87.4</c:v>
                      </c:pt>
                      <c:pt idx="538">
                        <c:v>86.7</c:v>
                      </c:pt>
                      <c:pt idx="539">
                        <c:v>86.8</c:v>
                      </c:pt>
                      <c:pt idx="540">
                        <c:v>85.7</c:v>
                      </c:pt>
                      <c:pt idx="541">
                        <c:v>80.5</c:v>
                      </c:pt>
                      <c:pt idx="542">
                        <c:v>80.5</c:v>
                      </c:pt>
                      <c:pt idx="543">
                        <c:v>83.4</c:v>
                      </c:pt>
                      <c:pt idx="544">
                        <c:v>78.099999999999994</c:v>
                      </c:pt>
                      <c:pt idx="545">
                        <c:v>82</c:v>
                      </c:pt>
                      <c:pt idx="546">
                        <c:v>81.8</c:v>
                      </c:pt>
                      <c:pt idx="547">
                        <c:v>82.1</c:v>
                      </c:pt>
                      <c:pt idx="548">
                        <c:v>83.1</c:v>
                      </c:pt>
                      <c:pt idx="549">
                        <c:v>84.7</c:v>
                      </c:pt>
                      <c:pt idx="550">
                        <c:v>84.5</c:v>
                      </c:pt>
                      <c:pt idx="551">
                        <c:v>83.9</c:v>
                      </c:pt>
                      <c:pt idx="552">
                        <c:v>81.3</c:v>
                      </c:pt>
                      <c:pt idx="553">
                        <c:v>82.8</c:v>
                      </c:pt>
                      <c:pt idx="554">
                        <c:v>81.7</c:v>
                      </c:pt>
                      <c:pt idx="555">
                        <c:v>81.400000000000006</c:v>
                      </c:pt>
                      <c:pt idx="556">
                        <c:v>79.3</c:v>
                      </c:pt>
                      <c:pt idx="557">
                        <c:v>78.400000000000006</c:v>
                      </c:pt>
                      <c:pt idx="558">
                        <c:v>77.400000000000006</c:v>
                      </c:pt>
                      <c:pt idx="559">
                        <c:v>81.7</c:v>
                      </c:pt>
                      <c:pt idx="560">
                        <c:v>76.400000000000006</c:v>
                      </c:pt>
                      <c:pt idx="561">
                        <c:v>77.5</c:v>
                      </c:pt>
                      <c:pt idx="562">
                        <c:v>81.5</c:v>
                      </c:pt>
                      <c:pt idx="563">
                        <c:v>78.8</c:v>
                      </c:pt>
                      <c:pt idx="564">
                        <c:v>78.599999999999994</c:v>
                      </c:pt>
                      <c:pt idx="565">
                        <c:v>79</c:v>
                      </c:pt>
                      <c:pt idx="566">
                        <c:v>80.2</c:v>
                      </c:pt>
                      <c:pt idx="567">
                        <c:v>80.8</c:v>
                      </c:pt>
                      <c:pt idx="568">
                        <c:v>75.8</c:v>
                      </c:pt>
                      <c:pt idx="569">
                        <c:v>72.5</c:v>
                      </c:pt>
                      <c:pt idx="570">
                        <c:v>71.3</c:v>
                      </c:pt>
                      <c:pt idx="571">
                        <c:v>71.400000000000006</c:v>
                      </c:pt>
                      <c:pt idx="572">
                        <c:v>73.099999999999994</c:v>
                      </c:pt>
                      <c:pt idx="573">
                        <c:v>77.099999999999994</c:v>
                      </c:pt>
                      <c:pt idx="574">
                        <c:v>77.3</c:v>
                      </c:pt>
                      <c:pt idx="575">
                        <c:v>74.5</c:v>
                      </c:pt>
                      <c:pt idx="576">
                        <c:v>77.3</c:v>
                      </c:pt>
                      <c:pt idx="577">
                        <c:v>79.400000000000006</c:v>
                      </c:pt>
                      <c:pt idx="578">
                        <c:v>77.8</c:v>
                      </c:pt>
                      <c:pt idx="579">
                        <c:v>77.3</c:v>
                      </c:pt>
                      <c:pt idx="580">
                        <c:v>76.5</c:v>
                      </c:pt>
                      <c:pt idx="581">
                        <c:v>76.2</c:v>
                      </c:pt>
                      <c:pt idx="582">
                        <c:v>77.5</c:v>
                      </c:pt>
                      <c:pt idx="583">
                        <c:v>78</c:v>
                      </c:pt>
                      <c:pt idx="584">
                        <c:v>78.2</c:v>
                      </c:pt>
                      <c:pt idx="585">
                        <c:v>77.5</c:v>
                      </c:pt>
                      <c:pt idx="586">
                        <c:v>77.5</c:v>
                      </c:pt>
                      <c:pt idx="587">
                        <c:v>79.2</c:v>
                      </c:pt>
                      <c:pt idx="588">
                        <c:v>79.8</c:v>
                      </c:pt>
                      <c:pt idx="589">
                        <c:v>79.8</c:v>
                      </c:pt>
                      <c:pt idx="590">
                        <c:v>79.8</c:v>
                      </c:pt>
                      <c:pt idx="591">
                        <c:v>79.900000000000006</c:v>
                      </c:pt>
                      <c:pt idx="592">
                        <c:v>71.8</c:v>
                      </c:pt>
                      <c:pt idx="593">
                        <c:v>67.7</c:v>
                      </c:pt>
                      <c:pt idx="594">
                        <c:v>67.3</c:v>
                      </c:pt>
                      <c:pt idx="595">
                        <c:v>71.3</c:v>
                      </c:pt>
                      <c:pt idx="596">
                        <c:v>78.099999999999994</c:v>
                      </c:pt>
                      <c:pt idx="597">
                        <c:v>77.400000000000006</c:v>
                      </c:pt>
                      <c:pt idx="598">
                        <c:v>76.900000000000006</c:v>
                      </c:pt>
                      <c:pt idx="599">
                        <c:v>76.8</c:v>
                      </c:pt>
                      <c:pt idx="600">
                        <c:v>77.8</c:v>
                      </c:pt>
                      <c:pt idx="601">
                        <c:v>77.7</c:v>
                      </c:pt>
                      <c:pt idx="602">
                        <c:v>74.3</c:v>
                      </c:pt>
                      <c:pt idx="603">
                        <c:v>76</c:v>
                      </c:pt>
                      <c:pt idx="604">
                        <c:v>66.900000000000006</c:v>
                      </c:pt>
                      <c:pt idx="605">
                        <c:v>62.1</c:v>
                      </c:pt>
                      <c:pt idx="606">
                        <c:v>58.9</c:v>
                      </c:pt>
                      <c:pt idx="607">
                        <c:v>62.9</c:v>
                      </c:pt>
                      <c:pt idx="608">
                        <c:v>56.6</c:v>
                      </c:pt>
                      <c:pt idx="609">
                        <c:v>56.3</c:v>
                      </c:pt>
                      <c:pt idx="610">
                        <c:v>48.4</c:v>
                      </c:pt>
                      <c:pt idx="611">
                        <c:v>49</c:v>
                      </c:pt>
                      <c:pt idx="612">
                        <c:v>47.4</c:v>
                      </c:pt>
                      <c:pt idx="613">
                        <c:v>45.5</c:v>
                      </c:pt>
                      <c:pt idx="614">
                        <c:v>45.2</c:v>
                      </c:pt>
                      <c:pt idx="615">
                        <c:v>47.5</c:v>
                      </c:pt>
                      <c:pt idx="616">
                        <c:v>52.6</c:v>
                      </c:pt>
                      <c:pt idx="617">
                        <c:v>52.8</c:v>
                      </c:pt>
                      <c:pt idx="618">
                        <c:v>62.3</c:v>
                      </c:pt>
                      <c:pt idx="619">
                        <c:v>49.4</c:v>
                      </c:pt>
                      <c:pt idx="620">
                        <c:v>46.1</c:v>
                      </c:pt>
                      <c:pt idx="621">
                        <c:v>53</c:v>
                      </c:pt>
                      <c:pt idx="622">
                        <c:v>55.4</c:v>
                      </c:pt>
                      <c:pt idx="623">
                        <c:v>67.599999999999994</c:v>
                      </c:pt>
                      <c:pt idx="624">
                        <c:v>69.2</c:v>
                      </c:pt>
                      <c:pt idx="625">
                        <c:v>55</c:v>
                      </c:pt>
                      <c:pt idx="626">
                        <c:v>44.6</c:v>
                      </c:pt>
                      <c:pt idx="627">
                        <c:v>50.9</c:v>
                      </c:pt>
                      <c:pt idx="628">
                        <c:v>63.9</c:v>
                      </c:pt>
                      <c:pt idx="629">
                        <c:v>54</c:v>
                      </c:pt>
                      <c:pt idx="630">
                        <c:v>47</c:v>
                      </c:pt>
                      <c:pt idx="631">
                        <c:v>57.3</c:v>
                      </c:pt>
                      <c:pt idx="632">
                        <c:v>58.2</c:v>
                      </c:pt>
                      <c:pt idx="633">
                        <c:v>42.1</c:v>
                      </c:pt>
                      <c:pt idx="634">
                        <c:v>39.4</c:v>
                      </c:pt>
                      <c:pt idx="635">
                        <c:v>50.7</c:v>
                      </c:pt>
                      <c:pt idx="636">
                        <c:v>42.3</c:v>
                      </c:pt>
                      <c:pt idx="637">
                        <c:v>54.6</c:v>
                      </c:pt>
                      <c:pt idx="638">
                        <c:v>57.9</c:v>
                      </c:pt>
                      <c:pt idx="639">
                        <c:v>56</c:v>
                      </c:pt>
                      <c:pt idx="640">
                        <c:v>59.1</c:v>
                      </c:pt>
                      <c:pt idx="641">
                        <c:v>66.7</c:v>
                      </c:pt>
                      <c:pt idx="642">
                        <c:v>65.3</c:v>
                      </c:pt>
                      <c:pt idx="643">
                        <c:v>62.7</c:v>
                      </c:pt>
                      <c:pt idx="644">
                        <c:v>44.8</c:v>
                      </c:pt>
                      <c:pt idx="645">
                        <c:v>48.5</c:v>
                      </c:pt>
                      <c:pt idx="646">
                        <c:v>63.5</c:v>
                      </c:pt>
                      <c:pt idx="647">
                        <c:v>74.7</c:v>
                      </c:pt>
                      <c:pt idx="648">
                        <c:v>59.6</c:v>
                      </c:pt>
                      <c:pt idx="649">
                        <c:v>43.3</c:v>
                      </c:pt>
                      <c:pt idx="650">
                        <c:v>49.2</c:v>
                      </c:pt>
                      <c:pt idx="651">
                        <c:v>62.7</c:v>
                      </c:pt>
                      <c:pt idx="652">
                        <c:v>69.8</c:v>
                      </c:pt>
                      <c:pt idx="653">
                        <c:v>70.900000000000006</c:v>
                      </c:pt>
                      <c:pt idx="654">
                        <c:v>68.7</c:v>
                      </c:pt>
                      <c:pt idx="655">
                        <c:v>60.9</c:v>
                      </c:pt>
                      <c:pt idx="656">
                        <c:v>42.6</c:v>
                      </c:pt>
                      <c:pt idx="657">
                        <c:v>41.3</c:v>
                      </c:pt>
                      <c:pt idx="658">
                        <c:v>45</c:v>
                      </c:pt>
                      <c:pt idx="659">
                        <c:v>45.6</c:v>
                      </c:pt>
                      <c:pt idx="660">
                        <c:v>53.6</c:v>
                      </c:pt>
                      <c:pt idx="661">
                        <c:v>66.3</c:v>
                      </c:pt>
                      <c:pt idx="662">
                        <c:v>69.3</c:v>
                      </c:pt>
                      <c:pt idx="663">
                        <c:v>70</c:v>
                      </c:pt>
                      <c:pt idx="664">
                        <c:v>72.400000000000006</c:v>
                      </c:pt>
                      <c:pt idx="665">
                        <c:v>71.5</c:v>
                      </c:pt>
                      <c:pt idx="666">
                        <c:v>72.3</c:v>
                      </c:pt>
                      <c:pt idx="667">
                        <c:v>65.099999999999994</c:v>
                      </c:pt>
                      <c:pt idx="668">
                        <c:v>72</c:v>
                      </c:pt>
                      <c:pt idx="669">
                        <c:v>73.7</c:v>
                      </c:pt>
                      <c:pt idx="670">
                        <c:v>36.299999999999997</c:v>
                      </c:pt>
                      <c:pt idx="671">
                        <c:v>32.9</c:v>
                      </c:pt>
                      <c:pt idx="672">
                        <c:v>40.5</c:v>
                      </c:pt>
                      <c:pt idx="673">
                        <c:v>52.9</c:v>
                      </c:pt>
                      <c:pt idx="674">
                        <c:v>41.7</c:v>
                      </c:pt>
                      <c:pt idx="675">
                        <c:v>34.6</c:v>
                      </c:pt>
                      <c:pt idx="676">
                        <c:v>54.3</c:v>
                      </c:pt>
                      <c:pt idx="677">
                        <c:v>64.3</c:v>
                      </c:pt>
                      <c:pt idx="678">
                        <c:v>41.9</c:v>
                      </c:pt>
                      <c:pt idx="679">
                        <c:v>43.3</c:v>
                      </c:pt>
                      <c:pt idx="680">
                        <c:v>47.7</c:v>
                      </c:pt>
                      <c:pt idx="681">
                        <c:v>54.1</c:v>
                      </c:pt>
                      <c:pt idx="682">
                        <c:v>53.4</c:v>
                      </c:pt>
                      <c:pt idx="683">
                        <c:v>44.1</c:v>
                      </c:pt>
                      <c:pt idx="684">
                        <c:v>39.700000000000003</c:v>
                      </c:pt>
                      <c:pt idx="685">
                        <c:v>44.3</c:v>
                      </c:pt>
                      <c:pt idx="686">
                        <c:v>50.1</c:v>
                      </c:pt>
                      <c:pt idx="687">
                        <c:v>60.1</c:v>
                      </c:pt>
                      <c:pt idx="688">
                        <c:v>36.1</c:v>
                      </c:pt>
                      <c:pt idx="689">
                        <c:v>29.5</c:v>
                      </c:pt>
                      <c:pt idx="690">
                        <c:v>30.1</c:v>
                      </c:pt>
                      <c:pt idx="691">
                        <c:v>41</c:v>
                      </c:pt>
                      <c:pt idx="692">
                        <c:v>46.8</c:v>
                      </c:pt>
                      <c:pt idx="693">
                        <c:v>46.7</c:v>
                      </c:pt>
                      <c:pt idx="694">
                        <c:v>35.5</c:v>
                      </c:pt>
                      <c:pt idx="695">
                        <c:v>41.8</c:v>
                      </c:pt>
                      <c:pt idx="696">
                        <c:v>46.2</c:v>
                      </c:pt>
                      <c:pt idx="697">
                        <c:v>39.799999999999997</c:v>
                      </c:pt>
                      <c:pt idx="698">
                        <c:v>51.4</c:v>
                      </c:pt>
                      <c:pt idx="699">
                        <c:v>51.7</c:v>
                      </c:pt>
                      <c:pt idx="700">
                        <c:v>58.5</c:v>
                      </c:pt>
                      <c:pt idx="701">
                        <c:v>60.4</c:v>
                      </c:pt>
                      <c:pt idx="702">
                        <c:v>36.299999999999997</c:v>
                      </c:pt>
                      <c:pt idx="703">
                        <c:v>31.2</c:v>
                      </c:pt>
                      <c:pt idx="704">
                        <c:v>34.4</c:v>
                      </c:pt>
                      <c:pt idx="705">
                        <c:v>38.799999999999997</c:v>
                      </c:pt>
                      <c:pt idx="706">
                        <c:v>43.7</c:v>
                      </c:pt>
                      <c:pt idx="707">
                        <c:v>43.5</c:v>
                      </c:pt>
                      <c:pt idx="708">
                        <c:v>51.6</c:v>
                      </c:pt>
                      <c:pt idx="709">
                        <c:v>52.5</c:v>
                      </c:pt>
                      <c:pt idx="710">
                        <c:v>57.4</c:v>
                      </c:pt>
                      <c:pt idx="711">
                        <c:v>45</c:v>
                      </c:pt>
                      <c:pt idx="712">
                        <c:v>40.5</c:v>
                      </c:pt>
                      <c:pt idx="713">
                        <c:v>50.6</c:v>
                      </c:pt>
                      <c:pt idx="714">
                        <c:v>55</c:v>
                      </c:pt>
                      <c:pt idx="715">
                        <c:v>66.2</c:v>
                      </c:pt>
                      <c:pt idx="716">
                        <c:v>66.5</c:v>
                      </c:pt>
                      <c:pt idx="717">
                        <c:v>41.5</c:v>
                      </c:pt>
                      <c:pt idx="718">
                        <c:v>42.6</c:v>
                      </c:pt>
                      <c:pt idx="719">
                        <c:v>52.3</c:v>
                      </c:pt>
                      <c:pt idx="720">
                        <c:v>66.7</c:v>
                      </c:pt>
                      <c:pt idx="721">
                        <c:v>71.099999999999994</c:v>
                      </c:pt>
                      <c:pt idx="722">
                        <c:v>43.2</c:v>
                      </c:pt>
                      <c:pt idx="723">
                        <c:v>41</c:v>
                      </c:pt>
                      <c:pt idx="724">
                        <c:v>38.200000000000003</c:v>
                      </c:pt>
                      <c:pt idx="725">
                        <c:v>36.4</c:v>
                      </c:pt>
                      <c:pt idx="726">
                        <c:v>39.5</c:v>
                      </c:pt>
                      <c:pt idx="727">
                        <c:v>38.5</c:v>
                      </c:pt>
                      <c:pt idx="728">
                        <c:v>51.9</c:v>
                      </c:pt>
                      <c:pt idx="729">
                        <c:v>55.9</c:v>
                      </c:pt>
                      <c:pt idx="730">
                        <c:v>60.6</c:v>
                      </c:pt>
                      <c:pt idx="731">
                        <c:v>60.8</c:v>
                      </c:pt>
                      <c:pt idx="732">
                        <c:v>69.400000000000006</c:v>
                      </c:pt>
                      <c:pt idx="733">
                        <c:v>74.8</c:v>
                      </c:pt>
                      <c:pt idx="734">
                        <c:v>56.2</c:v>
                      </c:pt>
                      <c:pt idx="735">
                        <c:v>43.3</c:v>
                      </c:pt>
                      <c:pt idx="736">
                        <c:v>44.9</c:v>
                      </c:pt>
                      <c:pt idx="737">
                        <c:v>45.2</c:v>
                      </c:pt>
                      <c:pt idx="738">
                        <c:v>45.4</c:v>
                      </c:pt>
                      <c:pt idx="739">
                        <c:v>37.799999999999997</c:v>
                      </c:pt>
                      <c:pt idx="740">
                        <c:v>32.5</c:v>
                      </c:pt>
                      <c:pt idx="741">
                        <c:v>52.6</c:v>
                      </c:pt>
                      <c:pt idx="742">
                        <c:v>58.1</c:v>
                      </c:pt>
                      <c:pt idx="743">
                        <c:v>60.1</c:v>
                      </c:pt>
                      <c:pt idx="744">
                        <c:v>65.7</c:v>
                      </c:pt>
                      <c:pt idx="745">
                        <c:v>61.7</c:v>
                      </c:pt>
                      <c:pt idx="746">
                        <c:v>56.3</c:v>
                      </c:pt>
                      <c:pt idx="747">
                        <c:v>59.7</c:v>
                      </c:pt>
                      <c:pt idx="748">
                        <c:v>65.099999999999994</c:v>
                      </c:pt>
                      <c:pt idx="749">
                        <c:v>59.4</c:v>
                      </c:pt>
                      <c:pt idx="750">
                        <c:v>54.9</c:v>
                      </c:pt>
                      <c:pt idx="751">
                        <c:v>54.1</c:v>
                      </c:pt>
                      <c:pt idx="752">
                        <c:v>57.5</c:v>
                      </c:pt>
                      <c:pt idx="753">
                        <c:v>60.4</c:v>
                      </c:pt>
                      <c:pt idx="754">
                        <c:v>65.3</c:v>
                      </c:pt>
                      <c:pt idx="755">
                        <c:v>65.7</c:v>
                      </c:pt>
                      <c:pt idx="756">
                        <c:v>72.400000000000006</c:v>
                      </c:pt>
                      <c:pt idx="757">
                        <c:v>67.099999999999994</c:v>
                      </c:pt>
                      <c:pt idx="758">
                        <c:v>56.4</c:v>
                      </c:pt>
                      <c:pt idx="759">
                        <c:v>53.1</c:v>
                      </c:pt>
                      <c:pt idx="760">
                        <c:v>62.2</c:v>
                      </c:pt>
                      <c:pt idx="761">
                        <c:v>65.400000000000006</c:v>
                      </c:pt>
                      <c:pt idx="762">
                        <c:v>69.5</c:v>
                      </c:pt>
                      <c:pt idx="763">
                        <c:v>70.3</c:v>
                      </c:pt>
                      <c:pt idx="764">
                        <c:v>68</c:v>
                      </c:pt>
                      <c:pt idx="765">
                        <c:v>57.6</c:v>
                      </c:pt>
                      <c:pt idx="766">
                        <c:v>55.8</c:v>
                      </c:pt>
                      <c:pt idx="767">
                        <c:v>57.8</c:v>
                      </c:pt>
                      <c:pt idx="768">
                        <c:v>69.5</c:v>
                      </c:pt>
                      <c:pt idx="769">
                        <c:v>70.400000000000006</c:v>
                      </c:pt>
                      <c:pt idx="770">
                        <c:v>72.2</c:v>
                      </c:pt>
                      <c:pt idx="771">
                        <c:v>68.5</c:v>
                      </c:pt>
                      <c:pt idx="772">
                        <c:v>60.7</c:v>
                      </c:pt>
                      <c:pt idx="773">
                        <c:v>68.099999999999994</c:v>
                      </c:pt>
                      <c:pt idx="774">
                        <c:v>72.099999999999994</c:v>
                      </c:pt>
                      <c:pt idx="775">
                        <c:v>69.5</c:v>
                      </c:pt>
                      <c:pt idx="776">
                        <c:v>57.3</c:v>
                      </c:pt>
                      <c:pt idx="777">
                        <c:v>56.1</c:v>
                      </c:pt>
                      <c:pt idx="778">
                        <c:v>66.3</c:v>
                      </c:pt>
                      <c:pt idx="779">
                        <c:v>72.5</c:v>
                      </c:pt>
                      <c:pt idx="780">
                        <c:v>74.2</c:v>
                      </c:pt>
                      <c:pt idx="781">
                        <c:v>73.099999999999994</c:v>
                      </c:pt>
                      <c:pt idx="782">
                        <c:v>75</c:v>
                      </c:pt>
                      <c:pt idx="783">
                        <c:v>67.900000000000006</c:v>
                      </c:pt>
                      <c:pt idx="784">
                        <c:v>63.4</c:v>
                      </c:pt>
                      <c:pt idx="785">
                        <c:v>60.3</c:v>
                      </c:pt>
                      <c:pt idx="786">
                        <c:v>65.599999999999994</c:v>
                      </c:pt>
                      <c:pt idx="787">
                        <c:v>71</c:v>
                      </c:pt>
                      <c:pt idx="788">
                        <c:v>75.599999999999994</c:v>
                      </c:pt>
                      <c:pt idx="789">
                        <c:v>71.2</c:v>
                      </c:pt>
                      <c:pt idx="790">
                        <c:v>75.5</c:v>
                      </c:pt>
                      <c:pt idx="791">
                        <c:v>73.8</c:v>
                      </c:pt>
                      <c:pt idx="792">
                        <c:v>76.900000000000006</c:v>
                      </c:pt>
                      <c:pt idx="793">
                        <c:v>72.3</c:v>
                      </c:pt>
                      <c:pt idx="794">
                        <c:v>69.599999999999994</c:v>
                      </c:pt>
                      <c:pt idx="795">
                        <c:v>70.2</c:v>
                      </c:pt>
                      <c:pt idx="796">
                        <c:v>75</c:v>
                      </c:pt>
                      <c:pt idx="797">
                        <c:v>81.3</c:v>
                      </c:pt>
                      <c:pt idx="798">
                        <c:v>81.599999999999994</c:v>
                      </c:pt>
                      <c:pt idx="799">
                        <c:v>79.099999999999994</c:v>
                      </c:pt>
                      <c:pt idx="800">
                        <c:v>80.7</c:v>
                      </c:pt>
                      <c:pt idx="801">
                        <c:v>79.400000000000006</c:v>
                      </c:pt>
                      <c:pt idx="802">
                        <c:v>76</c:v>
                      </c:pt>
                      <c:pt idx="803">
                        <c:v>77.599999999999994</c:v>
                      </c:pt>
                      <c:pt idx="804">
                        <c:v>76.8</c:v>
                      </c:pt>
                      <c:pt idx="805">
                        <c:v>78.3</c:v>
                      </c:pt>
                      <c:pt idx="806">
                        <c:v>80</c:v>
                      </c:pt>
                      <c:pt idx="807">
                        <c:v>80.8</c:v>
                      </c:pt>
                      <c:pt idx="808">
                        <c:v>82.4</c:v>
                      </c:pt>
                      <c:pt idx="809">
                        <c:v>84.2</c:v>
                      </c:pt>
                      <c:pt idx="810">
                        <c:v>71.400000000000006</c:v>
                      </c:pt>
                      <c:pt idx="811">
                        <c:v>59</c:v>
                      </c:pt>
                      <c:pt idx="812">
                        <c:v>45.6</c:v>
                      </c:pt>
                      <c:pt idx="813">
                        <c:v>48.4</c:v>
                      </c:pt>
                      <c:pt idx="814">
                        <c:v>29</c:v>
                      </c:pt>
                      <c:pt idx="815">
                        <c:v>51.7</c:v>
                      </c:pt>
                      <c:pt idx="816">
                        <c:v>69.400000000000006</c:v>
                      </c:pt>
                      <c:pt idx="817">
                        <c:v>76.5</c:v>
                      </c:pt>
                      <c:pt idx="818">
                        <c:v>80.400000000000006</c:v>
                      </c:pt>
                      <c:pt idx="819">
                        <c:v>80.099999999999994</c:v>
                      </c:pt>
                      <c:pt idx="820">
                        <c:v>80.400000000000006</c:v>
                      </c:pt>
                      <c:pt idx="821">
                        <c:v>77.8</c:v>
                      </c:pt>
                      <c:pt idx="822">
                        <c:v>76.5</c:v>
                      </c:pt>
                      <c:pt idx="823">
                        <c:v>77.900000000000006</c:v>
                      </c:pt>
                      <c:pt idx="824">
                        <c:v>79</c:v>
                      </c:pt>
                      <c:pt idx="825">
                        <c:v>82.2</c:v>
                      </c:pt>
                      <c:pt idx="826">
                        <c:v>83</c:v>
                      </c:pt>
                      <c:pt idx="827">
                        <c:v>80.8</c:v>
                      </c:pt>
                      <c:pt idx="828">
                        <c:v>78.8</c:v>
                      </c:pt>
                      <c:pt idx="829">
                        <c:v>71.3</c:v>
                      </c:pt>
                      <c:pt idx="830">
                        <c:v>62.7</c:v>
                      </c:pt>
                      <c:pt idx="831">
                        <c:v>82.9</c:v>
                      </c:pt>
                      <c:pt idx="832">
                        <c:v>85.2</c:v>
                      </c:pt>
                      <c:pt idx="833">
                        <c:v>84.8</c:v>
                      </c:pt>
                      <c:pt idx="834">
                        <c:v>85.4</c:v>
                      </c:pt>
                      <c:pt idx="835">
                        <c:v>86</c:v>
                      </c:pt>
                      <c:pt idx="836">
                        <c:v>85</c:v>
                      </c:pt>
                      <c:pt idx="837">
                        <c:v>87.2</c:v>
                      </c:pt>
                      <c:pt idx="838">
                        <c:v>82.4</c:v>
                      </c:pt>
                      <c:pt idx="839">
                        <c:v>83</c:v>
                      </c:pt>
                      <c:pt idx="840">
                        <c:v>86</c:v>
                      </c:pt>
                      <c:pt idx="841">
                        <c:v>86.6</c:v>
                      </c:pt>
                      <c:pt idx="842">
                        <c:v>87.1</c:v>
                      </c:pt>
                      <c:pt idx="843">
                        <c:v>88.1</c:v>
                      </c:pt>
                      <c:pt idx="844">
                        <c:v>89</c:v>
                      </c:pt>
                      <c:pt idx="845">
                        <c:v>81.900000000000006</c:v>
                      </c:pt>
                      <c:pt idx="846">
                        <c:v>78.5</c:v>
                      </c:pt>
                      <c:pt idx="847">
                        <c:v>79.5</c:v>
                      </c:pt>
                      <c:pt idx="848">
                        <c:v>80.3</c:v>
                      </c:pt>
                      <c:pt idx="849">
                        <c:v>79.5</c:v>
                      </c:pt>
                      <c:pt idx="850">
                        <c:v>79</c:v>
                      </c:pt>
                      <c:pt idx="851">
                        <c:v>78</c:v>
                      </c:pt>
                      <c:pt idx="852">
                        <c:v>81.3</c:v>
                      </c:pt>
                      <c:pt idx="853">
                        <c:v>86.3</c:v>
                      </c:pt>
                      <c:pt idx="854">
                        <c:v>86.9</c:v>
                      </c:pt>
                      <c:pt idx="855">
                        <c:v>82</c:v>
                      </c:pt>
                      <c:pt idx="856">
                        <c:v>85.3</c:v>
                      </c:pt>
                      <c:pt idx="857">
                        <c:v>87.8</c:v>
                      </c:pt>
                      <c:pt idx="858">
                        <c:v>89.9</c:v>
                      </c:pt>
                      <c:pt idx="859">
                        <c:v>81.3</c:v>
                      </c:pt>
                      <c:pt idx="860">
                        <c:v>82.8</c:v>
                      </c:pt>
                      <c:pt idx="861">
                        <c:v>84.2</c:v>
                      </c:pt>
                      <c:pt idx="862">
                        <c:v>85.7</c:v>
                      </c:pt>
                      <c:pt idx="863">
                        <c:v>82.3</c:v>
                      </c:pt>
                      <c:pt idx="864">
                        <c:v>84.8</c:v>
                      </c:pt>
                      <c:pt idx="865">
                        <c:v>85.9</c:v>
                      </c:pt>
                      <c:pt idx="866">
                        <c:v>87.7</c:v>
                      </c:pt>
                      <c:pt idx="867">
                        <c:v>88.9</c:v>
                      </c:pt>
                      <c:pt idx="868">
                        <c:v>89.2</c:v>
                      </c:pt>
                      <c:pt idx="869">
                        <c:v>89.6</c:v>
                      </c:pt>
                      <c:pt idx="870">
                        <c:v>89.6</c:v>
                      </c:pt>
                      <c:pt idx="871">
                        <c:v>82.3</c:v>
                      </c:pt>
                      <c:pt idx="872">
                        <c:v>80.7</c:v>
                      </c:pt>
                      <c:pt idx="873">
                        <c:v>86.1</c:v>
                      </c:pt>
                      <c:pt idx="874">
                        <c:v>86.8</c:v>
                      </c:pt>
                      <c:pt idx="875">
                        <c:v>85.5</c:v>
                      </c:pt>
                      <c:pt idx="876">
                        <c:v>84.9</c:v>
                      </c:pt>
                      <c:pt idx="877">
                        <c:v>85.9</c:v>
                      </c:pt>
                      <c:pt idx="878">
                        <c:v>82</c:v>
                      </c:pt>
                      <c:pt idx="879">
                        <c:v>82.2</c:v>
                      </c:pt>
                      <c:pt idx="880">
                        <c:v>82.9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Weather!$O$3:$O$883</c15:sqref>
                        </c15:formulaRef>
                      </c:ext>
                    </c:extLst>
                    <c:numCache>
                      <c:formatCode>General</c:formatCode>
                      <c:ptCount val="881"/>
                      <c:pt idx="0">
                        <c:v>0.01</c:v>
                      </c:pt>
                      <c:pt idx="1">
                        <c:v>0.03</c:v>
                      </c:pt>
                      <c:pt idx="2">
                        <c:v>0.13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0.01</c:v>
                      </c:pt>
                      <c:pt idx="8">
                        <c:v>0.77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0.01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7.0000000000000007E-2</c:v>
                      </c:pt>
                      <c:pt idx="19">
                        <c:v>0.02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0.01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0.06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0.05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0.22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0.09</c:v>
                      </c:pt>
                      <c:pt idx="47">
                        <c:v>2.29</c:v>
                      </c:pt>
                      <c:pt idx="48">
                        <c:v>0.56999999999999995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0.1</c:v>
                      </c:pt>
                      <c:pt idx="53">
                        <c:v>0</c:v>
                      </c:pt>
                      <c:pt idx="54">
                        <c:v>0.03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1.23</c:v>
                      </c:pt>
                      <c:pt idx="58">
                        <c:v>0.77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0.88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7.0000000000000007E-2</c:v>
                      </c:pt>
                      <c:pt idx="73">
                        <c:v>5.33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0.09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0.23</c:v>
                      </c:pt>
                      <c:pt idx="83">
                        <c:v>0</c:v>
                      </c:pt>
                      <c:pt idx="84">
                        <c:v>0.49</c:v>
                      </c:pt>
                      <c:pt idx="85">
                        <c:v>0.37</c:v>
                      </c:pt>
                      <c:pt idx="86">
                        <c:v>0</c:v>
                      </c:pt>
                      <c:pt idx="87">
                        <c:v>0.01</c:v>
                      </c:pt>
                      <c:pt idx="88">
                        <c:v>0</c:v>
                      </c:pt>
                      <c:pt idx="89">
                        <c:v>0.89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0.04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1.56</c:v>
                      </c:pt>
                      <c:pt idx="98">
                        <c:v>0.75</c:v>
                      </c:pt>
                      <c:pt idx="99">
                        <c:v>1.91</c:v>
                      </c:pt>
                      <c:pt idx="100">
                        <c:v>0.85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0.14000000000000001</c:v>
                      </c:pt>
                      <c:pt idx="112">
                        <c:v>0.68</c:v>
                      </c:pt>
                      <c:pt idx="113">
                        <c:v>0.98</c:v>
                      </c:pt>
                      <c:pt idx="114">
                        <c:v>2.0099999999999998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0.62</c:v>
                      </c:pt>
                      <c:pt idx="120">
                        <c:v>0.23</c:v>
                      </c:pt>
                      <c:pt idx="121">
                        <c:v>0</c:v>
                      </c:pt>
                      <c:pt idx="122">
                        <c:v>0.46</c:v>
                      </c:pt>
                      <c:pt idx="123">
                        <c:v>0.61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2.12</c:v>
                      </c:pt>
                      <c:pt idx="127">
                        <c:v>0.4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0.2</c:v>
                      </c:pt>
                      <c:pt idx="134">
                        <c:v>0</c:v>
                      </c:pt>
                      <c:pt idx="135">
                        <c:v>1.68</c:v>
                      </c:pt>
                      <c:pt idx="136">
                        <c:v>1.99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7.0000000000000007E-2</c:v>
                      </c:pt>
                      <c:pt idx="140">
                        <c:v>0.01</c:v>
                      </c:pt>
                      <c:pt idx="141">
                        <c:v>0.54</c:v>
                      </c:pt>
                      <c:pt idx="142">
                        <c:v>0</c:v>
                      </c:pt>
                      <c:pt idx="143">
                        <c:v>0.17</c:v>
                      </c:pt>
                      <c:pt idx="144">
                        <c:v>0.53</c:v>
                      </c:pt>
                      <c:pt idx="145">
                        <c:v>0.25</c:v>
                      </c:pt>
                      <c:pt idx="146">
                        <c:v>1.1200000000000001</c:v>
                      </c:pt>
                      <c:pt idx="147">
                        <c:v>1.65</c:v>
                      </c:pt>
                      <c:pt idx="148">
                        <c:v>3.33</c:v>
                      </c:pt>
                      <c:pt idx="149">
                        <c:v>0.09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0.32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0.14000000000000001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1.43</c:v>
                      </c:pt>
                      <c:pt idx="163">
                        <c:v>0.01</c:v>
                      </c:pt>
                      <c:pt idx="164">
                        <c:v>1.27</c:v>
                      </c:pt>
                      <c:pt idx="165">
                        <c:v>0.21</c:v>
                      </c:pt>
                      <c:pt idx="166">
                        <c:v>0.21</c:v>
                      </c:pt>
                      <c:pt idx="167">
                        <c:v>7.0000000000000007E-2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0.32</c:v>
                      </c:pt>
                      <c:pt idx="175">
                        <c:v>0.02</c:v>
                      </c:pt>
                      <c:pt idx="176">
                        <c:v>0.04</c:v>
                      </c:pt>
                      <c:pt idx="177">
                        <c:v>0.02</c:v>
                      </c:pt>
                      <c:pt idx="178">
                        <c:v>0.98</c:v>
                      </c:pt>
                      <c:pt idx="179">
                        <c:v>0.89</c:v>
                      </c:pt>
                      <c:pt idx="180">
                        <c:v>0.19</c:v>
                      </c:pt>
                      <c:pt idx="181">
                        <c:v>0.13</c:v>
                      </c:pt>
                      <c:pt idx="182">
                        <c:v>0.01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7.0000000000000007E-2</c:v>
                      </c:pt>
                      <c:pt idx="191">
                        <c:v>0.01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0.25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0.13</c:v>
                      </c:pt>
                      <c:pt idx="201">
                        <c:v>1.0900000000000001</c:v>
                      </c:pt>
                      <c:pt idx="202">
                        <c:v>0.04</c:v>
                      </c:pt>
                      <c:pt idx="203">
                        <c:v>0.11</c:v>
                      </c:pt>
                      <c:pt idx="204">
                        <c:v>0.01</c:v>
                      </c:pt>
                      <c:pt idx="205">
                        <c:v>0.03</c:v>
                      </c:pt>
                      <c:pt idx="206">
                        <c:v>0</c:v>
                      </c:pt>
                      <c:pt idx="207">
                        <c:v>0.04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0.33</c:v>
                      </c:pt>
                      <c:pt idx="221">
                        <c:v>0.28999999999999998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1.1100000000000001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0.02</c:v>
                      </c:pt>
                      <c:pt idx="240">
                        <c:v>2.93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0.12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0.01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3.68</c:v>
                      </c:pt>
                      <c:pt idx="269">
                        <c:v>7.0000000000000007E-2</c:v>
                      </c:pt>
                      <c:pt idx="270">
                        <c:v>0.38</c:v>
                      </c:pt>
                      <c:pt idx="271">
                        <c:v>0.57999999999999996</c:v>
                      </c:pt>
                      <c:pt idx="272">
                        <c:v>1.29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0.44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0.16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0.24</c:v>
                      </c:pt>
                      <c:pt idx="286">
                        <c:v>0.11</c:v>
                      </c:pt>
                      <c:pt idx="287">
                        <c:v>0</c:v>
                      </c:pt>
                      <c:pt idx="288">
                        <c:v>0.33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0.82</c:v>
                      </c:pt>
                      <c:pt idx="293">
                        <c:v>0.01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1.69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0.01</c:v>
                      </c:pt>
                      <c:pt idx="304">
                        <c:v>0.25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0.8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0.47</c:v>
                      </c:pt>
                      <c:pt idx="315">
                        <c:v>0.02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0.01</c:v>
                      </c:pt>
                      <c:pt idx="326">
                        <c:v>0.64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0.01</c:v>
                      </c:pt>
                      <c:pt idx="331">
                        <c:v>7.0000000000000007E-2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0.02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0.12</c:v>
                      </c:pt>
                      <c:pt idx="341">
                        <c:v>0.06</c:v>
                      </c:pt>
                      <c:pt idx="342">
                        <c:v>0</c:v>
                      </c:pt>
                      <c:pt idx="343">
                        <c:v>0.17</c:v>
                      </c:pt>
                      <c:pt idx="344">
                        <c:v>0</c:v>
                      </c:pt>
                      <c:pt idx="345">
                        <c:v>0.13</c:v>
                      </c:pt>
                      <c:pt idx="346">
                        <c:v>2.68</c:v>
                      </c:pt>
                      <c:pt idx="347">
                        <c:v>0.37</c:v>
                      </c:pt>
                      <c:pt idx="348">
                        <c:v>0</c:v>
                      </c:pt>
                      <c:pt idx="349">
                        <c:v>0.01</c:v>
                      </c:pt>
                      <c:pt idx="350">
                        <c:v>0.18</c:v>
                      </c:pt>
                      <c:pt idx="351">
                        <c:v>0</c:v>
                      </c:pt>
                      <c:pt idx="352">
                        <c:v>1.1100000000000001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0.49</c:v>
                      </c:pt>
                      <c:pt idx="365">
                        <c:v>0.6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0.03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0.65</c:v>
                      </c:pt>
                      <c:pt idx="379">
                        <c:v>0</c:v>
                      </c:pt>
                      <c:pt idx="380">
                        <c:v>1.21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6.37</c:v>
                      </c:pt>
                      <c:pt idx="387">
                        <c:v>0.37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0.06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2.69</c:v>
                      </c:pt>
                      <c:pt idx="402">
                        <c:v>0</c:v>
                      </c:pt>
                      <c:pt idx="403">
                        <c:v>2.04</c:v>
                      </c:pt>
                      <c:pt idx="404">
                        <c:v>0.31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3.71</c:v>
                      </c:pt>
                      <c:pt idx="408">
                        <c:v>1.61</c:v>
                      </c:pt>
                      <c:pt idx="409">
                        <c:v>0.86</c:v>
                      </c:pt>
                      <c:pt idx="410">
                        <c:v>0.66</c:v>
                      </c:pt>
                      <c:pt idx="411">
                        <c:v>0.96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0.01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0.5</c:v>
                      </c:pt>
                      <c:pt idx="427">
                        <c:v>0</c:v>
                      </c:pt>
                      <c:pt idx="428">
                        <c:v>2.02</c:v>
                      </c:pt>
                      <c:pt idx="429">
                        <c:v>1.1200000000000001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2.8</c:v>
                      </c:pt>
                      <c:pt idx="434">
                        <c:v>1.3</c:v>
                      </c:pt>
                      <c:pt idx="435">
                        <c:v>3.39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0.08</c:v>
                      </c:pt>
                      <c:pt idx="444">
                        <c:v>0.76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7.0000000000000007E-2</c:v>
                      </c:pt>
                      <c:pt idx="457">
                        <c:v>0.08</c:v>
                      </c:pt>
                      <c:pt idx="458">
                        <c:v>0.1</c:v>
                      </c:pt>
                      <c:pt idx="459">
                        <c:v>0.14000000000000001</c:v>
                      </c:pt>
                      <c:pt idx="460">
                        <c:v>0.14000000000000001</c:v>
                      </c:pt>
                      <c:pt idx="461">
                        <c:v>0.43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0.49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0.01</c:v>
                      </c:pt>
                      <c:pt idx="473">
                        <c:v>1.54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0.1</c:v>
                      </c:pt>
                      <c:pt idx="478">
                        <c:v>1.48</c:v>
                      </c:pt>
                      <c:pt idx="479">
                        <c:v>0.94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0.04</c:v>
                      </c:pt>
                      <c:pt idx="484">
                        <c:v>0.21</c:v>
                      </c:pt>
                      <c:pt idx="485">
                        <c:v>1.6</c:v>
                      </c:pt>
                      <c:pt idx="486">
                        <c:v>0</c:v>
                      </c:pt>
                      <c:pt idx="487">
                        <c:v>1.46</c:v>
                      </c:pt>
                      <c:pt idx="488">
                        <c:v>1.1200000000000001</c:v>
                      </c:pt>
                      <c:pt idx="489">
                        <c:v>0.76</c:v>
                      </c:pt>
                      <c:pt idx="490">
                        <c:v>1.83</c:v>
                      </c:pt>
                      <c:pt idx="491">
                        <c:v>0</c:v>
                      </c:pt>
                      <c:pt idx="492">
                        <c:v>0.6</c:v>
                      </c:pt>
                      <c:pt idx="493">
                        <c:v>7.0000000000000007E-2</c:v>
                      </c:pt>
                      <c:pt idx="494">
                        <c:v>0.12</c:v>
                      </c:pt>
                      <c:pt idx="495">
                        <c:v>0</c:v>
                      </c:pt>
                      <c:pt idx="496">
                        <c:v>1.45</c:v>
                      </c:pt>
                      <c:pt idx="497">
                        <c:v>1.03</c:v>
                      </c:pt>
                      <c:pt idx="498">
                        <c:v>0</c:v>
                      </c:pt>
                      <c:pt idx="499">
                        <c:v>0.43</c:v>
                      </c:pt>
                      <c:pt idx="500">
                        <c:v>0.83</c:v>
                      </c:pt>
                      <c:pt idx="501">
                        <c:v>0.35</c:v>
                      </c:pt>
                      <c:pt idx="502">
                        <c:v>0.02</c:v>
                      </c:pt>
                      <c:pt idx="503">
                        <c:v>0.02</c:v>
                      </c:pt>
                      <c:pt idx="504">
                        <c:v>0.28999999999999998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0.17</c:v>
                      </c:pt>
                      <c:pt idx="510">
                        <c:v>0.02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0.02</c:v>
                      </c:pt>
                      <c:pt idx="517">
                        <c:v>0</c:v>
                      </c:pt>
                      <c:pt idx="518">
                        <c:v>1</c:v>
                      </c:pt>
                      <c:pt idx="519">
                        <c:v>0.83</c:v>
                      </c:pt>
                      <c:pt idx="520">
                        <c:v>0.01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0.01</c:v>
                      </c:pt>
                      <c:pt idx="525">
                        <c:v>0</c:v>
                      </c:pt>
                      <c:pt idx="526">
                        <c:v>0.04</c:v>
                      </c:pt>
                      <c:pt idx="527">
                        <c:v>0.01</c:v>
                      </c:pt>
                      <c:pt idx="528">
                        <c:v>0</c:v>
                      </c:pt>
                      <c:pt idx="529">
                        <c:v>1.52</c:v>
                      </c:pt>
                      <c:pt idx="530">
                        <c:v>0</c:v>
                      </c:pt>
                      <c:pt idx="531">
                        <c:v>0.21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0.09</c:v>
                      </c:pt>
                      <c:pt idx="535">
                        <c:v>0.51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0.45</c:v>
                      </c:pt>
                      <c:pt idx="543">
                        <c:v>7.0000000000000007E-2</c:v>
                      </c:pt>
                      <c:pt idx="544">
                        <c:v>0.34</c:v>
                      </c:pt>
                      <c:pt idx="545">
                        <c:v>4.3899999999999997</c:v>
                      </c:pt>
                      <c:pt idx="546">
                        <c:v>0.06</c:v>
                      </c:pt>
                      <c:pt idx="547">
                        <c:v>7.0000000000000007E-2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7.0000000000000007E-2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0.02</c:v>
                      </c:pt>
                      <c:pt idx="559">
                        <c:v>0.42</c:v>
                      </c:pt>
                      <c:pt idx="560">
                        <c:v>0</c:v>
                      </c:pt>
                      <c:pt idx="561">
                        <c:v>4.0599999999999996</c:v>
                      </c:pt>
                      <c:pt idx="562">
                        <c:v>0.93</c:v>
                      </c:pt>
                      <c:pt idx="563">
                        <c:v>0</c:v>
                      </c:pt>
                      <c:pt idx="564">
                        <c:v>0.78</c:v>
                      </c:pt>
                      <c:pt idx="565">
                        <c:v>1.02</c:v>
                      </c:pt>
                      <c:pt idx="566">
                        <c:v>7.0000000000000007E-2</c:v>
                      </c:pt>
                      <c:pt idx="567">
                        <c:v>0.12</c:v>
                      </c:pt>
                      <c:pt idx="568">
                        <c:v>0.21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0.2</c:v>
                      </c:pt>
                      <c:pt idx="576">
                        <c:v>0.55000000000000004</c:v>
                      </c:pt>
                      <c:pt idx="577">
                        <c:v>0.9</c:v>
                      </c:pt>
                      <c:pt idx="578">
                        <c:v>0</c:v>
                      </c:pt>
                      <c:pt idx="579">
                        <c:v>0.11</c:v>
                      </c:pt>
                      <c:pt idx="580">
                        <c:v>1.2</c:v>
                      </c:pt>
                      <c:pt idx="581">
                        <c:v>0.15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0.98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0.26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0.28999999999999998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0.11</c:v>
                      </c:pt>
                      <c:pt idx="626">
                        <c:v>0.06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0.43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0.27</c:v>
                      </c:pt>
                      <c:pt idx="634">
                        <c:v>0</c:v>
                      </c:pt>
                      <c:pt idx="635">
                        <c:v>0.09</c:v>
                      </c:pt>
                      <c:pt idx="636">
                        <c:v>0.04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0.01</c:v>
                      </c:pt>
                      <c:pt idx="642">
                        <c:v>0</c:v>
                      </c:pt>
                      <c:pt idx="643">
                        <c:v>0.02</c:v>
                      </c:pt>
                      <c:pt idx="644">
                        <c:v>1.01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0.87</c:v>
                      </c:pt>
                      <c:pt idx="649">
                        <c:v>0.04</c:v>
                      </c:pt>
                      <c:pt idx="650">
                        <c:v>0</c:v>
                      </c:pt>
                      <c:pt idx="651">
                        <c:v>0.01</c:v>
                      </c:pt>
                      <c:pt idx="652">
                        <c:v>0.02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0.63</c:v>
                      </c:pt>
                      <c:pt idx="657">
                        <c:v>0</c:v>
                      </c:pt>
                      <c:pt idx="658">
                        <c:v>0.09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0.1</c:v>
                      </c:pt>
                      <c:pt idx="667">
                        <c:v>0.1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0.21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0.08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0.15</c:v>
                      </c:pt>
                      <c:pt idx="678">
                        <c:v>0.24</c:v>
                      </c:pt>
                      <c:pt idx="679">
                        <c:v>0</c:v>
                      </c:pt>
                      <c:pt idx="680">
                        <c:v>0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</c:v>
                      </c:pt>
                      <c:pt idx="684">
                        <c:v>0.3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1.2</c:v>
                      </c:pt>
                      <c:pt idx="689">
                        <c:v>0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0.27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</c:v>
                      </c:pt>
                      <c:pt idx="698">
                        <c:v>0</c:v>
                      </c:pt>
                      <c:pt idx="699">
                        <c:v>0</c:v>
                      </c:pt>
                      <c:pt idx="700">
                        <c:v>0</c:v>
                      </c:pt>
                      <c:pt idx="701">
                        <c:v>0.38</c:v>
                      </c:pt>
                      <c:pt idx="702">
                        <c:v>0.71</c:v>
                      </c:pt>
                      <c:pt idx="703">
                        <c:v>1.26</c:v>
                      </c:pt>
                      <c:pt idx="704">
                        <c:v>0</c:v>
                      </c:pt>
                      <c:pt idx="705">
                        <c:v>0</c:v>
                      </c:pt>
                      <c:pt idx="706">
                        <c:v>0</c:v>
                      </c:pt>
                      <c:pt idx="707">
                        <c:v>0</c:v>
                      </c:pt>
                      <c:pt idx="708">
                        <c:v>0</c:v>
                      </c:pt>
                      <c:pt idx="709">
                        <c:v>0</c:v>
                      </c:pt>
                      <c:pt idx="710">
                        <c:v>0</c:v>
                      </c:pt>
                      <c:pt idx="711">
                        <c:v>0</c:v>
                      </c:pt>
                      <c:pt idx="712">
                        <c:v>0.02</c:v>
                      </c:pt>
                      <c:pt idx="713">
                        <c:v>0</c:v>
                      </c:pt>
                      <c:pt idx="714">
                        <c:v>0</c:v>
                      </c:pt>
                      <c:pt idx="715">
                        <c:v>0</c:v>
                      </c:pt>
                      <c:pt idx="716">
                        <c:v>0.01</c:v>
                      </c:pt>
                      <c:pt idx="717">
                        <c:v>0.41</c:v>
                      </c:pt>
                      <c:pt idx="718">
                        <c:v>0</c:v>
                      </c:pt>
                      <c:pt idx="719">
                        <c:v>0</c:v>
                      </c:pt>
                      <c:pt idx="720">
                        <c:v>0.05</c:v>
                      </c:pt>
                      <c:pt idx="721">
                        <c:v>0.04</c:v>
                      </c:pt>
                      <c:pt idx="722">
                        <c:v>0.27</c:v>
                      </c:pt>
                      <c:pt idx="723">
                        <c:v>0.01</c:v>
                      </c:pt>
                      <c:pt idx="724">
                        <c:v>0.24</c:v>
                      </c:pt>
                      <c:pt idx="725">
                        <c:v>0.06</c:v>
                      </c:pt>
                      <c:pt idx="726">
                        <c:v>0.85</c:v>
                      </c:pt>
                      <c:pt idx="727">
                        <c:v>0</c:v>
                      </c:pt>
                      <c:pt idx="728">
                        <c:v>0</c:v>
                      </c:pt>
                      <c:pt idx="729">
                        <c:v>0</c:v>
                      </c:pt>
                      <c:pt idx="730">
                        <c:v>0</c:v>
                      </c:pt>
                      <c:pt idx="731">
                        <c:v>0</c:v>
                      </c:pt>
                      <c:pt idx="732">
                        <c:v>0</c:v>
                      </c:pt>
                      <c:pt idx="733">
                        <c:v>0.02</c:v>
                      </c:pt>
                      <c:pt idx="734">
                        <c:v>0.04</c:v>
                      </c:pt>
                      <c:pt idx="735">
                        <c:v>0</c:v>
                      </c:pt>
                      <c:pt idx="736">
                        <c:v>1.17</c:v>
                      </c:pt>
                      <c:pt idx="737">
                        <c:v>0</c:v>
                      </c:pt>
                      <c:pt idx="738">
                        <c:v>0</c:v>
                      </c:pt>
                      <c:pt idx="739">
                        <c:v>7.0000000000000007E-2</c:v>
                      </c:pt>
                      <c:pt idx="740">
                        <c:v>0</c:v>
                      </c:pt>
                      <c:pt idx="741">
                        <c:v>0</c:v>
                      </c:pt>
                      <c:pt idx="742">
                        <c:v>0.52</c:v>
                      </c:pt>
                      <c:pt idx="743">
                        <c:v>0.03</c:v>
                      </c:pt>
                      <c:pt idx="744">
                        <c:v>0</c:v>
                      </c:pt>
                      <c:pt idx="745">
                        <c:v>0.96</c:v>
                      </c:pt>
                      <c:pt idx="746">
                        <c:v>0</c:v>
                      </c:pt>
                      <c:pt idx="747">
                        <c:v>0</c:v>
                      </c:pt>
                      <c:pt idx="748">
                        <c:v>0</c:v>
                      </c:pt>
                      <c:pt idx="749">
                        <c:v>0.22</c:v>
                      </c:pt>
                      <c:pt idx="750">
                        <c:v>2.4900000000000002</c:v>
                      </c:pt>
                      <c:pt idx="751">
                        <c:v>0</c:v>
                      </c:pt>
                      <c:pt idx="752">
                        <c:v>0</c:v>
                      </c:pt>
                      <c:pt idx="753">
                        <c:v>0</c:v>
                      </c:pt>
                      <c:pt idx="754">
                        <c:v>0</c:v>
                      </c:pt>
                      <c:pt idx="755">
                        <c:v>0</c:v>
                      </c:pt>
                      <c:pt idx="756">
                        <c:v>0</c:v>
                      </c:pt>
                      <c:pt idx="757">
                        <c:v>0</c:v>
                      </c:pt>
                      <c:pt idx="758">
                        <c:v>1.24</c:v>
                      </c:pt>
                      <c:pt idx="759">
                        <c:v>0</c:v>
                      </c:pt>
                      <c:pt idx="760">
                        <c:v>0</c:v>
                      </c:pt>
                      <c:pt idx="761">
                        <c:v>0</c:v>
                      </c:pt>
                      <c:pt idx="762">
                        <c:v>0</c:v>
                      </c:pt>
                      <c:pt idx="763">
                        <c:v>1.04</c:v>
                      </c:pt>
                      <c:pt idx="764">
                        <c:v>0.04</c:v>
                      </c:pt>
                      <c:pt idx="765">
                        <c:v>0</c:v>
                      </c:pt>
                      <c:pt idx="766">
                        <c:v>0</c:v>
                      </c:pt>
                      <c:pt idx="767">
                        <c:v>0</c:v>
                      </c:pt>
                      <c:pt idx="768">
                        <c:v>0</c:v>
                      </c:pt>
                      <c:pt idx="769">
                        <c:v>0.25</c:v>
                      </c:pt>
                      <c:pt idx="770">
                        <c:v>0</c:v>
                      </c:pt>
                      <c:pt idx="771">
                        <c:v>1.94</c:v>
                      </c:pt>
                      <c:pt idx="772">
                        <c:v>1</c:v>
                      </c:pt>
                      <c:pt idx="773">
                        <c:v>0</c:v>
                      </c:pt>
                      <c:pt idx="774">
                        <c:v>7.0000000000000007E-2</c:v>
                      </c:pt>
                      <c:pt idx="775">
                        <c:v>0.02</c:v>
                      </c:pt>
                      <c:pt idx="776">
                        <c:v>0.35</c:v>
                      </c:pt>
                      <c:pt idx="777">
                        <c:v>0</c:v>
                      </c:pt>
                      <c:pt idx="778">
                        <c:v>0</c:v>
                      </c:pt>
                      <c:pt idx="779">
                        <c:v>0</c:v>
                      </c:pt>
                      <c:pt idx="780">
                        <c:v>0</c:v>
                      </c:pt>
                      <c:pt idx="781">
                        <c:v>0</c:v>
                      </c:pt>
                      <c:pt idx="782">
                        <c:v>0</c:v>
                      </c:pt>
                      <c:pt idx="783">
                        <c:v>0.4</c:v>
                      </c:pt>
                      <c:pt idx="784">
                        <c:v>0.4</c:v>
                      </c:pt>
                      <c:pt idx="785">
                        <c:v>0</c:v>
                      </c:pt>
                      <c:pt idx="786">
                        <c:v>0</c:v>
                      </c:pt>
                      <c:pt idx="787">
                        <c:v>0</c:v>
                      </c:pt>
                      <c:pt idx="788">
                        <c:v>0</c:v>
                      </c:pt>
                      <c:pt idx="789">
                        <c:v>1.7</c:v>
                      </c:pt>
                      <c:pt idx="790">
                        <c:v>0</c:v>
                      </c:pt>
                      <c:pt idx="791">
                        <c:v>0.08</c:v>
                      </c:pt>
                      <c:pt idx="792">
                        <c:v>0.02</c:v>
                      </c:pt>
                      <c:pt idx="793">
                        <c:v>0</c:v>
                      </c:pt>
                      <c:pt idx="794">
                        <c:v>0.46</c:v>
                      </c:pt>
                      <c:pt idx="795">
                        <c:v>0</c:v>
                      </c:pt>
                      <c:pt idx="796">
                        <c:v>0</c:v>
                      </c:pt>
                      <c:pt idx="797">
                        <c:v>0</c:v>
                      </c:pt>
                      <c:pt idx="798">
                        <c:v>0</c:v>
                      </c:pt>
                      <c:pt idx="799">
                        <c:v>0</c:v>
                      </c:pt>
                      <c:pt idx="800">
                        <c:v>0</c:v>
                      </c:pt>
                      <c:pt idx="801">
                        <c:v>0</c:v>
                      </c:pt>
                      <c:pt idx="802">
                        <c:v>0</c:v>
                      </c:pt>
                      <c:pt idx="803">
                        <c:v>0</c:v>
                      </c:pt>
                      <c:pt idx="804">
                        <c:v>0</c:v>
                      </c:pt>
                      <c:pt idx="805">
                        <c:v>0</c:v>
                      </c:pt>
                      <c:pt idx="806">
                        <c:v>0</c:v>
                      </c:pt>
                      <c:pt idx="807">
                        <c:v>0</c:v>
                      </c:pt>
                      <c:pt idx="808">
                        <c:v>0</c:v>
                      </c:pt>
                      <c:pt idx="809">
                        <c:v>0</c:v>
                      </c:pt>
                      <c:pt idx="810">
                        <c:v>1.33</c:v>
                      </c:pt>
                      <c:pt idx="811">
                        <c:v>0</c:v>
                      </c:pt>
                      <c:pt idx="812">
                        <c:v>0</c:v>
                      </c:pt>
                      <c:pt idx="813">
                        <c:v>0</c:v>
                      </c:pt>
                      <c:pt idx="814">
                        <c:v>0</c:v>
                      </c:pt>
                      <c:pt idx="815">
                        <c:v>0</c:v>
                      </c:pt>
                      <c:pt idx="816">
                        <c:v>0</c:v>
                      </c:pt>
                      <c:pt idx="817">
                        <c:v>0</c:v>
                      </c:pt>
                      <c:pt idx="818">
                        <c:v>0</c:v>
                      </c:pt>
                      <c:pt idx="819">
                        <c:v>0</c:v>
                      </c:pt>
                      <c:pt idx="820">
                        <c:v>0</c:v>
                      </c:pt>
                      <c:pt idx="821">
                        <c:v>0.03</c:v>
                      </c:pt>
                      <c:pt idx="822">
                        <c:v>0.02</c:v>
                      </c:pt>
                      <c:pt idx="823">
                        <c:v>0.01</c:v>
                      </c:pt>
                      <c:pt idx="824">
                        <c:v>0</c:v>
                      </c:pt>
                      <c:pt idx="825">
                        <c:v>0</c:v>
                      </c:pt>
                      <c:pt idx="826">
                        <c:v>0</c:v>
                      </c:pt>
                      <c:pt idx="827">
                        <c:v>0</c:v>
                      </c:pt>
                      <c:pt idx="828">
                        <c:v>0</c:v>
                      </c:pt>
                      <c:pt idx="829">
                        <c:v>0</c:v>
                      </c:pt>
                      <c:pt idx="830">
                        <c:v>0.9</c:v>
                      </c:pt>
                      <c:pt idx="831">
                        <c:v>0.21</c:v>
                      </c:pt>
                      <c:pt idx="832">
                        <c:v>0</c:v>
                      </c:pt>
                      <c:pt idx="833">
                        <c:v>0</c:v>
                      </c:pt>
                      <c:pt idx="834">
                        <c:v>0</c:v>
                      </c:pt>
                      <c:pt idx="835">
                        <c:v>0</c:v>
                      </c:pt>
                      <c:pt idx="836">
                        <c:v>0</c:v>
                      </c:pt>
                      <c:pt idx="837">
                        <c:v>0</c:v>
                      </c:pt>
                      <c:pt idx="838">
                        <c:v>0</c:v>
                      </c:pt>
                      <c:pt idx="839">
                        <c:v>0</c:v>
                      </c:pt>
                      <c:pt idx="840">
                        <c:v>0</c:v>
                      </c:pt>
                      <c:pt idx="841">
                        <c:v>0</c:v>
                      </c:pt>
                      <c:pt idx="842">
                        <c:v>0</c:v>
                      </c:pt>
                      <c:pt idx="843">
                        <c:v>0</c:v>
                      </c:pt>
                      <c:pt idx="844">
                        <c:v>0</c:v>
                      </c:pt>
                      <c:pt idx="845">
                        <c:v>0</c:v>
                      </c:pt>
                      <c:pt idx="846">
                        <c:v>0.18</c:v>
                      </c:pt>
                      <c:pt idx="847">
                        <c:v>0</c:v>
                      </c:pt>
                      <c:pt idx="848">
                        <c:v>0</c:v>
                      </c:pt>
                      <c:pt idx="849">
                        <c:v>0</c:v>
                      </c:pt>
                      <c:pt idx="850">
                        <c:v>0</c:v>
                      </c:pt>
                      <c:pt idx="851">
                        <c:v>0</c:v>
                      </c:pt>
                      <c:pt idx="852">
                        <c:v>0.82</c:v>
                      </c:pt>
                      <c:pt idx="853">
                        <c:v>0</c:v>
                      </c:pt>
                      <c:pt idx="854">
                        <c:v>0</c:v>
                      </c:pt>
                      <c:pt idx="855">
                        <c:v>0</c:v>
                      </c:pt>
                      <c:pt idx="856">
                        <c:v>0.1</c:v>
                      </c:pt>
                      <c:pt idx="857">
                        <c:v>0</c:v>
                      </c:pt>
                      <c:pt idx="858">
                        <c:v>0</c:v>
                      </c:pt>
                      <c:pt idx="859">
                        <c:v>0.51</c:v>
                      </c:pt>
                      <c:pt idx="860">
                        <c:v>0</c:v>
                      </c:pt>
                      <c:pt idx="861">
                        <c:v>0</c:v>
                      </c:pt>
                      <c:pt idx="862">
                        <c:v>0</c:v>
                      </c:pt>
                      <c:pt idx="863">
                        <c:v>0.14000000000000001</c:v>
                      </c:pt>
                      <c:pt idx="864">
                        <c:v>0</c:v>
                      </c:pt>
                      <c:pt idx="865">
                        <c:v>0</c:v>
                      </c:pt>
                      <c:pt idx="866">
                        <c:v>0</c:v>
                      </c:pt>
                      <c:pt idx="867">
                        <c:v>0</c:v>
                      </c:pt>
                      <c:pt idx="868">
                        <c:v>0</c:v>
                      </c:pt>
                      <c:pt idx="869">
                        <c:v>0</c:v>
                      </c:pt>
                      <c:pt idx="870">
                        <c:v>0</c:v>
                      </c:pt>
                      <c:pt idx="871">
                        <c:v>0</c:v>
                      </c:pt>
                      <c:pt idx="872">
                        <c:v>0.6</c:v>
                      </c:pt>
                      <c:pt idx="873">
                        <c:v>0</c:v>
                      </c:pt>
                      <c:pt idx="874">
                        <c:v>0</c:v>
                      </c:pt>
                      <c:pt idx="875">
                        <c:v>0</c:v>
                      </c:pt>
                      <c:pt idx="876">
                        <c:v>0</c:v>
                      </c:pt>
                      <c:pt idx="877">
                        <c:v>0</c:v>
                      </c:pt>
                      <c:pt idx="878">
                        <c:v>0</c:v>
                      </c:pt>
                      <c:pt idx="879">
                        <c:v>0.27</c:v>
                      </c:pt>
                      <c:pt idx="880">
                        <c:v>0.01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899C-49CA-8DEA-CC4E4B63CFB4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Wisner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Weather!$P$2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Weather!$O$3:$O$883</c:f>
              <c:numCache>
                <c:formatCode>General</c:formatCode>
                <c:ptCount val="881"/>
                <c:pt idx="0">
                  <c:v>0.01</c:v>
                </c:pt>
                <c:pt idx="1">
                  <c:v>0.03</c:v>
                </c:pt>
                <c:pt idx="2">
                  <c:v>0.13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0.01</c:v>
                </c:pt>
                <c:pt idx="8">
                  <c:v>0.77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7.0000000000000007E-2</c:v>
                </c:pt>
                <c:pt idx="19">
                  <c:v>0.02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0.01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0.06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0.05</c:v>
                </c:pt>
                <c:pt idx="39">
                  <c:v>0</c:v>
                </c:pt>
                <c:pt idx="40">
                  <c:v>0</c:v>
                </c:pt>
                <c:pt idx="41">
                  <c:v>0.22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0.09</c:v>
                </c:pt>
                <c:pt idx="47">
                  <c:v>2.29</c:v>
                </c:pt>
                <c:pt idx="48">
                  <c:v>0.56999999999999995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0.1</c:v>
                </c:pt>
                <c:pt idx="53">
                  <c:v>0</c:v>
                </c:pt>
                <c:pt idx="54">
                  <c:v>0.03</c:v>
                </c:pt>
                <c:pt idx="55">
                  <c:v>0</c:v>
                </c:pt>
                <c:pt idx="56">
                  <c:v>0</c:v>
                </c:pt>
                <c:pt idx="57">
                  <c:v>1.23</c:v>
                </c:pt>
                <c:pt idx="58">
                  <c:v>0.77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0.88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7.0000000000000007E-2</c:v>
                </c:pt>
                <c:pt idx="73">
                  <c:v>5.33</c:v>
                </c:pt>
                <c:pt idx="74">
                  <c:v>0</c:v>
                </c:pt>
                <c:pt idx="75">
                  <c:v>0</c:v>
                </c:pt>
                <c:pt idx="76">
                  <c:v>0.09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0.23</c:v>
                </c:pt>
                <c:pt idx="83">
                  <c:v>0</c:v>
                </c:pt>
                <c:pt idx="84">
                  <c:v>0.49</c:v>
                </c:pt>
                <c:pt idx="85">
                  <c:v>0.37</c:v>
                </c:pt>
                <c:pt idx="86">
                  <c:v>0</c:v>
                </c:pt>
                <c:pt idx="87">
                  <c:v>0.01</c:v>
                </c:pt>
                <c:pt idx="88">
                  <c:v>0</c:v>
                </c:pt>
                <c:pt idx="89">
                  <c:v>0.89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0.04</c:v>
                </c:pt>
                <c:pt idx="95">
                  <c:v>0</c:v>
                </c:pt>
                <c:pt idx="96">
                  <c:v>0</c:v>
                </c:pt>
                <c:pt idx="97">
                  <c:v>1.56</c:v>
                </c:pt>
                <c:pt idx="98">
                  <c:v>0.75</c:v>
                </c:pt>
                <c:pt idx="99">
                  <c:v>1.91</c:v>
                </c:pt>
                <c:pt idx="100">
                  <c:v>0.85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0.14000000000000001</c:v>
                </c:pt>
                <c:pt idx="112">
                  <c:v>0.68</c:v>
                </c:pt>
                <c:pt idx="113">
                  <c:v>0.98</c:v>
                </c:pt>
                <c:pt idx="114">
                  <c:v>2.0099999999999998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0.62</c:v>
                </c:pt>
                <c:pt idx="120">
                  <c:v>0.23</c:v>
                </c:pt>
                <c:pt idx="121">
                  <c:v>0</c:v>
                </c:pt>
                <c:pt idx="122">
                  <c:v>0.46</c:v>
                </c:pt>
                <c:pt idx="123">
                  <c:v>0.61</c:v>
                </c:pt>
                <c:pt idx="124">
                  <c:v>0</c:v>
                </c:pt>
                <c:pt idx="125">
                  <c:v>0</c:v>
                </c:pt>
                <c:pt idx="126">
                  <c:v>2.12</c:v>
                </c:pt>
                <c:pt idx="127">
                  <c:v>0.4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0.2</c:v>
                </c:pt>
                <c:pt idx="134">
                  <c:v>0</c:v>
                </c:pt>
                <c:pt idx="135">
                  <c:v>1.68</c:v>
                </c:pt>
                <c:pt idx="136">
                  <c:v>1.99</c:v>
                </c:pt>
                <c:pt idx="137">
                  <c:v>0</c:v>
                </c:pt>
                <c:pt idx="138">
                  <c:v>0</c:v>
                </c:pt>
                <c:pt idx="139">
                  <c:v>7.0000000000000007E-2</c:v>
                </c:pt>
                <c:pt idx="140">
                  <c:v>0.01</c:v>
                </c:pt>
                <c:pt idx="141">
                  <c:v>0.54</c:v>
                </c:pt>
                <c:pt idx="142">
                  <c:v>0</c:v>
                </c:pt>
                <c:pt idx="143">
                  <c:v>0.17</c:v>
                </c:pt>
                <c:pt idx="144">
                  <c:v>0.53</c:v>
                </c:pt>
                <c:pt idx="145">
                  <c:v>0.25</c:v>
                </c:pt>
                <c:pt idx="146">
                  <c:v>1.1200000000000001</c:v>
                </c:pt>
                <c:pt idx="147">
                  <c:v>1.65</c:v>
                </c:pt>
                <c:pt idx="148">
                  <c:v>3.33</c:v>
                </c:pt>
                <c:pt idx="149">
                  <c:v>0.09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0.32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0.14000000000000001</c:v>
                </c:pt>
                <c:pt idx="160">
                  <c:v>0</c:v>
                </c:pt>
                <c:pt idx="161">
                  <c:v>0</c:v>
                </c:pt>
                <c:pt idx="162">
                  <c:v>1.43</c:v>
                </c:pt>
                <c:pt idx="163">
                  <c:v>0.01</c:v>
                </c:pt>
                <c:pt idx="164">
                  <c:v>1.27</c:v>
                </c:pt>
                <c:pt idx="165">
                  <c:v>0.21</c:v>
                </c:pt>
                <c:pt idx="166">
                  <c:v>0.21</c:v>
                </c:pt>
                <c:pt idx="167">
                  <c:v>7.0000000000000007E-2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0.32</c:v>
                </c:pt>
                <c:pt idx="175">
                  <c:v>0.02</c:v>
                </c:pt>
                <c:pt idx="176">
                  <c:v>0.04</c:v>
                </c:pt>
                <c:pt idx="177">
                  <c:v>0.02</c:v>
                </c:pt>
                <c:pt idx="178">
                  <c:v>0.98</c:v>
                </c:pt>
                <c:pt idx="179">
                  <c:v>0.89</c:v>
                </c:pt>
                <c:pt idx="180">
                  <c:v>0.19</c:v>
                </c:pt>
                <c:pt idx="181">
                  <c:v>0.13</c:v>
                </c:pt>
                <c:pt idx="182">
                  <c:v>0.01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7.0000000000000007E-2</c:v>
                </c:pt>
                <c:pt idx="191">
                  <c:v>0.01</c:v>
                </c:pt>
                <c:pt idx="192">
                  <c:v>0</c:v>
                </c:pt>
                <c:pt idx="193">
                  <c:v>0</c:v>
                </c:pt>
                <c:pt idx="194">
                  <c:v>0.25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0.13</c:v>
                </c:pt>
                <c:pt idx="201">
                  <c:v>1.0900000000000001</c:v>
                </c:pt>
                <c:pt idx="202">
                  <c:v>0.04</c:v>
                </c:pt>
                <c:pt idx="203">
                  <c:v>0.11</c:v>
                </c:pt>
                <c:pt idx="204">
                  <c:v>0.01</c:v>
                </c:pt>
                <c:pt idx="205">
                  <c:v>0.03</c:v>
                </c:pt>
                <c:pt idx="206">
                  <c:v>0</c:v>
                </c:pt>
                <c:pt idx="207">
                  <c:v>0.04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0.33</c:v>
                </c:pt>
                <c:pt idx="221">
                  <c:v>0.28999999999999998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1.1100000000000001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0.02</c:v>
                </c:pt>
                <c:pt idx="240">
                  <c:v>2.93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0.12</c:v>
                </c:pt>
                <c:pt idx="251">
                  <c:v>0</c:v>
                </c:pt>
                <c:pt idx="252">
                  <c:v>0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3.68</c:v>
                </c:pt>
                <c:pt idx="269">
                  <c:v>7.0000000000000007E-2</c:v>
                </c:pt>
                <c:pt idx="270">
                  <c:v>0.38</c:v>
                </c:pt>
                <c:pt idx="271">
                  <c:v>0.57999999999999996</c:v>
                </c:pt>
                <c:pt idx="272">
                  <c:v>1.29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0.44</c:v>
                </c:pt>
                <c:pt idx="277">
                  <c:v>0</c:v>
                </c:pt>
                <c:pt idx="278">
                  <c:v>0</c:v>
                </c:pt>
                <c:pt idx="279">
                  <c:v>0.16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0.24</c:v>
                </c:pt>
                <c:pt idx="286">
                  <c:v>0.11</c:v>
                </c:pt>
                <c:pt idx="287">
                  <c:v>0</c:v>
                </c:pt>
                <c:pt idx="288">
                  <c:v>0.33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0.82</c:v>
                </c:pt>
                <c:pt idx="293">
                  <c:v>0.01</c:v>
                </c:pt>
                <c:pt idx="294">
                  <c:v>0</c:v>
                </c:pt>
                <c:pt idx="295">
                  <c:v>0</c:v>
                </c:pt>
                <c:pt idx="296">
                  <c:v>1.69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0.01</c:v>
                </c:pt>
                <c:pt idx="304">
                  <c:v>0.25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0.8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0.47</c:v>
                </c:pt>
                <c:pt idx="315">
                  <c:v>0.02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0.01</c:v>
                </c:pt>
                <c:pt idx="326">
                  <c:v>0.64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0.01</c:v>
                </c:pt>
                <c:pt idx="331">
                  <c:v>7.0000000000000007E-2</c:v>
                </c:pt>
                <c:pt idx="332">
                  <c:v>0</c:v>
                </c:pt>
                <c:pt idx="333">
                  <c:v>0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0.12</c:v>
                </c:pt>
                <c:pt idx="341">
                  <c:v>0.06</c:v>
                </c:pt>
                <c:pt idx="342">
                  <c:v>0</c:v>
                </c:pt>
                <c:pt idx="343">
                  <c:v>0.17</c:v>
                </c:pt>
                <c:pt idx="344">
                  <c:v>0</c:v>
                </c:pt>
                <c:pt idx="345">
                  <c:v>0.13</c:v>
                </c:pt>
                <c:pt idx="346">
                  <c:v>2.68</c:v>
                </c:pt>
                <c:pt idx="347">
                  <c:v>0.37</c:v>
                </c:pt>
                <c:pt idx="348">
                  <c:v>0</c:v>
                </c:pt>
                <c:pt idx="349">
                  <c:v>0.01</c:v>
                </c:pt>
                <c:pt idx="350">
                  <c:v>0.18</c:v>
                </c:pt>
                <c:pt idx="351">
                  <c:v>0</c:v>
                </c:pt>
                <c:pt idx="352">
                  <c:v>1.1100000000000001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0.49</c:v>
                </c:pt>
                <c:pt idx="365">
                  <c:v>0.6</c:v>
                </c:pt>
                <c:pt idx="366">
                  <c:v>0</c:v>
                </c:pt>
                <c:pt idx="367">
                  <c:v>0</c:v>
                </c:pt>
                <c:pt idx="368">
                  <c:v>0.03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0.65</c:v>
                </c:pt>
                <c:pt idx="379">
                  <c:v>0</c:v>
                </c:pt>
                <c:pt idx="380">
                  <c:v>1.21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6.37</c:v>
                </c:pt>
                <c:pt idx="387">
                  <c:v>0.37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0.06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2.69</c:v>
                </c:pt>
                <c:pt idx="402">
                  <c:v>0</c:v>
                </c:pt>
                <c:pt idx="403">
                  <c:v>2.04</c:v>
                </c:pt>
                <c:pt idx="404">
                  <c:v>0.31</c:v>
                </c:pt>
                <c:pt idx="405">
                  <c:v>0</c:v>
                </c:pt>
                <c:pt idx="406">
                  <c:v>0</c:v>
                </c:pt>
                <c:pt idx="407">
                  <c:v>3.71</c:v>
                </c:pt>
                <c:pt idx="408">
                  <c:v>1.61</c:v>
                </c:pt>
                <c:pt idx="409">
                  <c:v>0.86</c:v>
                </c:pt>
                <c:pt idx="410">
                  <c:v>0.66</c:v>
                </c:pt>
                <c:pt idx="411">
                  <c:v>0.96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0.01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0.5</c:v>
                </c:pt>
                <c:pt idx="427">
                  <c:v>0</c:v>
                </c:pt>
                <c:pt idx="428">
                  <c:v>2.02</c:v>
                </c:pt>
                <c:pt idx="429">
                  <c:v>1.1200000000000001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2.8</c:v>
                </c:pt>
                <c:pt idx="434">
                  <c:v>1.3</c:v>
                </c:pt>
                <c:pt idx="435">
                  <c:v>3.39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0.08</c:v>
                </c:pt>
                <c:pt idx="444">
                  <c:v>0.76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7.0000000000000007E-2</c:v>
                </c:pt>
                <c:pt idx="457">
                  <c:v>0.08</c:v>
                </c:pt>
                <c:pt idx="458">
                  <c:v>0.1</c:v>
                </c:pt>
                <c:pt idx="459">
                  <c:v>0.14000000000000001</c:v>
                </c:pt>
                <c:pt idx="460">
                  <c:v>0.14000000000000001</c:v>
                </c:pt>
                <c:pt idx="461">
                  <c:v>0.43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0.49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0.01</c:v>
                </c:pt>
                <c:pt idx="473">
                  <c:v>1.54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0.1</c:v>
                </c:pt>
                <c:pt idx="478">
                  <c:v>1.48</c:v>
                </c:pt>
                <c:pt idx="479">
                  <c:v>0.94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0.04</c:v>
                </c:pt>
                <c:pt idx="484">
                  <c:v>0.21</c:v>
                </c:pt>
                <c:pt idx="485">
                  <c:v>1.6</c:v>
                </c:pt>
                <c:pt idx="486">
                  <c:v>0</c:v>
                </c:pt>
                <c:pt idx="487">
                  <c:v>1.46</c:v>
                </c:pt>
                <c:pt idx="488">
                  <c:v>1.1200000000000001</c:v>
                </c:pt>
                <c:pt idx="489">
                  <c:v>0.76</c:v>
                </c:pt>
                <c:pt idx="490">
                  <c:v>1.83</c:v>
                </c:pt>
                <c:pt idx="491">
                  <c:v>0</c:v>
                </c:pt>
                <c:pt idx="492">
                  <c:v>0.6</c:v>
                </c:pt>
                <c:pt idx="493">
                  <c:v>7.0000000000000007E-2</c:v>
                </c:pt>
                <c:pt idx="494">
                  <c:v>0.12</c:v>
                </c:pt>
                <c:pt idx="495">
                  <c:v>0</c:v>
                </c:pt>
                <c:pt idx="496">
                  <c:v>1.45</c:v>
                </c:pt>
                <c:pt idx="497">
                  <c:v>1.03</c:v>
                </c:pt>
                <c:pt idx="498">
                  <c:v>0</c:v>
                </c:pt>
                <c:pt idx="499">
                  <c:v>0.43</c:v>
                </c:pt>
                <c:pt idx="500">
                  <c:v>0.83</c:v>
                </c:pt>
                <c:pt idx="501">
                  <c:v>0.35</c:v>
                </c:pt>
                <c:pt idx="502">
                  <c:v>0.02</c:v>
                </c:pt>
                <c:pt idx="503">
                  <c:v>0.02</c:v>
                </c:pt>
                <c:pt idx="504">
                  <c:v>0.28999999999999998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0.17</c:v>
                </c:pt>
                <c:pt idx="510">
                  <c:v>0.02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0.02</c:v>
                </c:pt>
                <c:pt idx="517">
                  <c:v>0</c:v>
                </c:pt>
                <c:pt idx="518">
                  <c:v>1</c:v>
                </c:pt>
                <c:pt idx="519">
                  <c:v>0.83</c:v>
                </c:pt>
                <c:pt idx="520">
                  <c:v>0.01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0.01</c:v>
                </c:pt>
                <c:pt idx="525">
                  <c:v>0</c:v>
                </c:pt>
                <c:pt idx="526">
                  <c:v>0.04</c:v>
                </c:pt>
                <c:pt idx="527">
                  <c:v>0.01</c:v>
                </c:pt>
                <c:pt idx="528">
                  <c:v>0</c:v>
                </c:pt>
                <c:pt idx="529">
                  <c:v>1.52</c:v>
                </c:pt>
                <c:pt idx="530">
                  <c:v>0</c:v>
                </c:pt>
                <c:pt idx="531">
                  <c:v>0.21</c:v>
                </c:pt>
                <c:pt idx="532">
                  <c:v>0</c:v>
                </c:pt>
                <c:pt idx="533">
                  <c:v>0</c:v>
                </c:pt>
                <c:pt idx="534">
                  <c:v>0.09</c:v>
                </c:pt>
                <c:pt idx="535">
                  <c:v>0.51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0.45</c:v>
                </c:pt>
                <c:pt idx="543">
                  <c:v>7.0000000000000007E-2</c:v>
                </c:pt>
                <c:pt idx="544">
                  <c:v>0.34</c:v>
                </c:pt>
                <c:pt idx="545">
                  <c:v>4.3899999999999997</c:v>
                </c:pt>
                <c:pt idx="546">
                  <c:v>0.06</c:v>
                </c:pt>
                <c:pt idx="547">
                  <c:v>7.0000000000000007E-2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7.0000000000000007E-2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0.02</c:v>
                </c:pt>
                <c:pt idx="559">
                  <c:v>0.42</c:v>
                </c:pt>
                <c:pt idx="560">
                  <c:v>0</c:v>
                </c:pt>
                <c:pt idx="561">
                  <c:v>4.0599999999999996</c:v>
                </c:pt>
                <c:pt idx="562">
                  <c:v>0.93</c:v>
                </c:pt>
                <c:pt idx="563">
                  <c:v>0</c:v>
                </c:pt>
                <c:pt idx="564">
                  <c:v>0.78</c:v>
                </c:pt>
                <c:pt idx="565">
                  <c:v>1.02</c:v>
                </c:pt>
                <c:pt idx="566">
                  <c:v>7.0000000000000007E-2</c:v>
                </c:pt>
                <c:pt idx="567">
                  <c:v>0.12</c:v>
                </c:pt>
                <c:pt idx="568">
                  <c:v>0.21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0.2</c:v>
                </c:pt>
                <c:pt idx="576">
                  <c:v>0.55000000000000004</c:v>
                </c:pt>
                <c:pt idx="577">
                  <c:v>0.9</c:v>
                </c:pt>
                <c:pt idx="578">
                  <c:v>0</c:v>
                </c:pt>
                <c:pt idx="579">
                  <c:v>0.11</c:v>
                </c:pt>
                <c:pt idx="580">
                  <c:v>1.2</c:v>
                </c:pt>
                <c:pt idx="581">
                  <c:v>0.15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0.98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0.26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0.28999999999999998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0.11</c:v>
                </c:pt>
                <c:pt idx="626">
                  <c:v>0.06</c:v>
                </c:pt>
                <c:pt idx="627">
                  <c:v>0</c:v>
                </c:pt>
                <c:pt idx="628">
                  <c:v>0</c:v>
                </c:pt>
                <c:pt idx="629">
                  <c:v>0.43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0.27</c:v>
                </c:pt>
                <c:pt idx="634">
                  <c:v>0</c:v>
                </c:pt>
                <c:pt idx="635">
                  <c:v>0.09</c:v>
                </c:pt>
                <c:pt idx="636">
                  <c:v>0.04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0.01</c:v>
                </c:pt>
                <c:pt idx="642">
                  <c:v>0</c:v>
                </c:pt>
                <c:pt idx="643">
                  <c:v>0.02</c:v>
                </c:pt>
                <c:pt idx="644">
                  <c:v>1.01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0.87</c:v>
                </c:pt>
                <c:pt idx="649">
                  <c:v>0.04</c:v>
                </c:pt>
                <c:pt idx="650">
                  <c:v>0</c:v>
                </c:pt>
                <c:pt idx="651">
                  <c:v>0.01</c:v>
                </c:pt>
                <c:pt idx="652">
                  <c:v>0.02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0.63</c:v>
                </c:pt>
                <c:pt idx="657">
                  <c:v>0</c:v>
                </c:pt>
                <c:pt idx="658">
                  <c:v>0.09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0.1</c:v>
                </c:pt>
                <c:pt idx="667">
                  <c:v>0.1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0.21</c:v>
                </c:pt>
                <c:pt idx="672">
                  <c:v>0</c:v>
                </c:pt>
                <c:pt idx="673">
                  <c:v>0</c:v>
                </c:pt>
                <c:pt idx="674">
                  <c:v>0.08</c:v>
                </c:pt>
                <c:pt idx="675">
                  <c:v>0</c:v>
                </c:pt>
                <c:pt idx="676">
                  <c:v>0</c:v>
                </c:pt>
                <c:pt idx="677">
                  <c:v>0.15</c:v>
                </c:pt>
                <c:pt idx="678">
                  <c:v>0.24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0.3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1.2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0.27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0.38</c:v>
                </c:pt>
                <c:pt idx="702">
                  <c:v>0.71</c:v>
                </c:pt>
                <c:pt idx="703">
                  <c:v>1.26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0.02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0.01</c:v>
                </c:pt>
                <c:pt idx="717">
                  <c:v>0.41</c:v>
                </c:pt>
                <c:pt idx="718">
                  <c:v>0</c:v>
                </c:pt>
                <c:pt idx="719">
                  <c:v>0</c:v>
                </c:pt>
                <c:pt idx="720">
                  <c:v>0.05</c:v>
                </c:pt>
                <c:pt idx="721">
                  <c:v>0.04</c:v>
                </c:pt>
                <c:pt idx="722">
                  <c:v>0.27</c:v>
                </c:pt>
                <c:pt idx="723">
                  <c:v>0.01</c:v>
                </c:pt>
                <c:pt idx="724">
                  <c:v>0.24</c:v>
                </c:pt>
                <c:pt idx="725">
                  <c:v>0.06</c:v>
                </c:pt>
                <c:pt idx="726">
                  <c:v>0.85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0.02</c:v>
                </c:pt>
                <c:pt idx="734">
                  <c:v>0.04</c:v>
                </c:pt>
                <c:pt idx="735">
                  <c:v>0</c:v>
                </c:pt>
                <c:pt idx="736">
                  <c:v>1.17</c:v>
                </c:pt>
                <c:pt idx="737">
                  <c:v>0</c:v>
                </c:pt>
                <c:pt idx="738">
                  <c:v>0</c:v>
                </c:pt>
                <c:pt idx="739">
                  <c:v>7.0000000000000007E-2</c:v>
                </c:pt>
                <c:pt idx="740">
                  <c:v>0</c:v>
                </c:pt>
                <c:pt idx="741">
                  <c:v>0</c:v>
                </c:pt>
                <c:pt idx="742">
                  <c:v>0.52</c:v>
                </c:pt>
                <c:pt idx="743">
                  <c:v>0.03</c:v>
                </c:pt>
                <c:pt idx="744">
                  <c:v>0</c:v>
                </c:pt>
                <c:pt idx="745">
                  <c:v>0.96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0.22</c:v>
                </c:pt>
                <c:pt idx="750">
                  <c:v>2.4900000000000002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1.24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1.04</c:v>
                </c:pt>
                <c:pt idx="764">
                  <c:v>0.04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0.25</c:v>
                </c:pt>
                <c:pt idx="770">
                  <c:v>0</c:v>
                </c:pt>
                <c:pt idx="771">
                  <c:v>1.94</c:v>
                </c:pt>
                <c:pt idx="772">
                  <c:v>1</c:v>
                </c:pt>
                <c:pt idx="773">
                  <c:v>0</c:v>
                </c:pt>
                <c:pt idx="774">
                  <c:v>7.0000000000000007E-2</c:v>
                </c:pt>
                <c:pt idx="775">
                  <c:v>0.02</c:v>
                </c:pt>
                <c:pt idx="776">
                  <c:v>0.35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0.4</c:v>
                </c:pt>
                <c:pt idx="784">
                  <c:v>0.4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1.7</c:v>
                </c:pt>
                <c:pt idx="790">
                  <c:v>0</c:v>
                </c:pt>
                <c:pt idx="791">
                  <c:v>0.08</c:v>
                </c:pt>
                <c:pt idx="792">
                  <c:v>0.02</c:v>
                </c:pt>
                <c:pt idx="793">
                  <c:v>0</c:v>
                </c:pt>
                <c:pt idx="794">
                  <c:v>0.46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1.33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0.03</c:v>
                </c:pt>
                <c:pt idx="822">
                  <c:v>0.02</c:v>
                </c:pt>
                <c:pt idx="823">
                  <c:v>0.01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0.9</c:v>
                </c:pt>
                <c:pt idx="831">
                  <c:v>0.21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0.18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0.82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0.1</c:v>
                </c:pt>
                <c:pt idx="857">
                  <c:v>0</c:v>
                </c:pt>
                <c:pt idx="858">
                  <c:v>0</c:v>
                </c:pt>
                <c:pt idx="859">
                  <c:v>0.51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0.14000000000000001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0.6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0.27</c:v>
                </c:pt>
                <c:pt idx="880">
                  <c:v>0.01</c:v>
                </c:pt>
              </c:numCache>
            </c:numRef>
          </c:xVal>
          <c:yVal>
            <c:numRef>
              <c:f>Weather!$P$3:$P$883</c:f>
              <c:numCache>
                <c:formatCode>General</c:formatCode>
                <c:ptCount val="881"/>
                <c:pt idx="1">
                  <c:v>97</c:v>
                </c:pt>
                <c:pt idx="2">
                  <c:v>147</c:v>
                </c:pt>
                <c:pt idx="3">
                  <c:v>162</c:v>
                </c:pt>
                <c:pt idx="4">
                  <c:v>235</c:v>
                </c:pt>
                <c:pt idx="5">
                  <c:v>205</c:v>
                </c:pt>
                <c:pt idx="6">
                  <c:v>147</c:v>
                </c:pt>
                <c:pt idx="7">
                  <c:v>99</c:v>
                </c:pt>
                <c:pt idx="8">
                  <c:v>155</c:v>
                </c:pt>
                <c:pt idx="9">
                  <c:v>139</c:v>
                </c:pt>
                <c:pt idx="10">
                  <c:v>134</c:v>
                </c:pt>
                <c:pt idx="11">
                  <c:v>274</c:v>
                </c:pt>
                <c:pt idx="12">
                  <c:v>285</c:v>
                </c:pt>
                <c:pt idx="13">
                  <c:v>261</c:v>
                </c:pt>
                <c:pt idx="14">
                  <c:v>336</c:v>
                </c:pt>
                <c:pt idx="15">
                  <c:v>378</c:v>
                </c:pt>
                <c:pt idx="16">
                  <c:v>371</c:v>
                </c:pt>
                <c:pt idx="17">
                  <c:v>308</c:v>
                </c:pt>
                <c:pt idx="18">
                  <c:v>465</c:v>
                </c:pt>
                <c:pt idx="19">
                  <c:v>464</c:v>
                </c:pt>
                <c:pt idx="20">
                  <c:v>401</c:v>
                </c:pt>
                <c:pt idx="21">
                  <c:v>472</c:v>
                </c:pt>
                <c:pt idx="22">
                  <c:v>426</c:v>
                </c:pt>
                <c:pt idx="23">
                  <c:v>457</c:v>
                </c:pt>
                <c:pt idx="24">
                  <c:v>370</c:v>
                </c:pt>
                <c:pt idx="25">
                  <c:v>521</c:v>
                </c:pt>
                <c:pt idx="26">
                  <c:v>440</c:v>
                </c:pt>
                <c:pt idx="27">
                  <c:v>388</c:v>
                </c:pt>
                <c:pt idx="28">
                  <c:v>377</c:v>
                </c:pt>
                <c:pt idx="29">
                  <c:v>426</c:v>
                </c:pt>
                <c:pt idx="30">
                  <c:v>421</c:v>
                </c:pt>
                <c:pt idx="31">
                  <c:v>475</c:v>
                </c:pt>
                <c:pt idx="32">
                  <c:v>578</c:v>
                </c:pt>
                <c:pt idx="33">
                  <c:v>606</c:v>
                </c:pt>
                <c:pt idx="34">
                  <c:v>488</c:v>
                </c:pt>
                <c:pt idx="35">
                  <c:v>486</c:v>
                </c:pt>
                <c:pt idx="36">
                  <c:v>478</c:v>
                </c:pt>
                <c:pt idx="37">
                  <c:v>439</c:v>
                </c:pt>
                <c:pt idx="38">
                  <c:v>545</c:v>
                </c:pt>
                <c:pt idx="39">
                  <c:v>688</c:v>
                </c:pt>
                <c:pt idx="40">
                  <c:v>180</c:v>
                </c:pt>
                <c:pt idx="41">
                  <c:v>615</c:v>
                </c:pt>
                <c:pt idx="42">
                  <c:v>472</c:v>
                </c:pt>
                <c:pt idx="43">
                  <c:v>494</c:v>
                </c:pt>
                <c:pt idx="44">
                  <c:v>432</c:v>
                </c:pt>
                <c:pt idx="45">
                  <c:v>472</c:v>
                </c:pt>
                <c:pt idx="46">
                  <c:v>384</c:v>
                </c:pt>
                <c:pt idx="47">
                  <c:v>437</c:v>
                </c:pt>
                <c:pt idx="48">
                  <c:v>582</c:v>
                </c:pt>
                <c:pt idx="49">
                  <c:v>583</c:v>
                </c:pt>
                <c:pt idx="50">
                  <c:v>519</c:v>
                </c:pt>
                <c:pt idx="51">
                  <c:v>289</c:v>
                </c:pt>
                <c:pt idx="52">
                  <c:v>588</c:v>
                </c:pt>
                <c:pt idx="53">
                  <c:v>507</c:v>
                </c:pt>
                <c:pt idx="54">
                  <c:v>574</c:v>
                </c:pt>
                <c:pt idx="55">
                  <c:v>650</c:v>
                </c:pt>
                <c:pt idx="56">
                  <c:v>526</c:v>
                </c:pt>
                <c:pt idx="57">
                  <c:v>341</c:v>
                </c:pt>
                <c:pt idx="58">
                  <c:v>587</c:v>
                </c:pt>
                <c:pt idx="59">
                  <c:v>537</c:v>
                </c:pt>
                <c:pt idx="60">
                  <c:v>679</c:v>
                </c:pt>
                <c:pt idx="61">
                  <c:v>551</c:v>
                </c:pt>
                <c:pt idx="62">
                  <c:v>578</c:v>
                </c:pt>
                <c:pt idx="63">
                  <c:v>813</c:v>
                </c:pt>
                <c:pt idx="64">
                  <c:v>585</c:v>
                </c:pt>
                <c:pt idx="65">
                  <c:v>608</c:v>
                </c:pt>
                <c:pt idx="66">
                  <c:v>331</c:v>
                </c:pt>
                <c:pt idx="67">
                  <c:v>525</c:v>
                </c:pt>
                <c:pt idx="68">
                  <c:v>447</c:v>
                </c:pt>
                <c:pt idx="69">
                  <c:v>558</c:v>
                </c:pt>
                <c:pt idx="70">
                  <c:v>559</c:v>
                </c:pt>
                <c:pt idx="71">
                  <c:v>493</c:v>
                </c:pt>
                <c:pt idx="72">
                  <c:v>243</c:v>
                </c:pt>
                <c:pt idx="73">
                  <c:v>366</c:v>
                </c:pt>
                <c:pt idx="74">
                  <c:v>420</c:v>
                </c:pt>
                <c:pt idx="75">
                  <c:v>488</c:v>
                </c:pt>
                <c:pt idx="76">
                  <c:v>467</c:v>
                </c:pt>
                <c:pt idx="77">
                  <c:v>447</c:v>
                </c:pt>
                <c:pt idx="78">
                  <c:v>462</c:v>
                </c:pt>
                <c:pt idx="79">
                  <c:v>502</c:v>
                </c:pt>
                <c:pt idx="80">
                  <c:v>374</c:v>
                </c:pt>
                <c:pt idx="81">
                  <c:v>449</c:v>
                </c:pt>
                <c:pt idx="82">
                  <c:v>390</c:v>
                </c:pt>
                <c:pt idx="83">
                  <c:v>331</c:v>
                </c:pt>
                <c:pt idx="84">
                  <c:v>380</c:v>
                </c:pt>
                <c:pt idx="85">
                  <c:v>479</c:v>
                </c:pt>
                <c:pt idx="86">
                  <c:v>382</c:v>
                </c:pt>
                <c:pt idx="87">
                  <c:v>336</c:v>
                </c:pt>
                <c:pt idx="88">
                  <c:v>458</c:v>
                </c:pt>
                <c:pt idx="89">
                  <c:v>510</c:v>
                </c:pt>
                <c:pt idx="90">
                  <c:v>485</c:v>
                </c:pt>
                <c:pt idx="91">
                  <c:v>517</c:v>
                </c:pt>
                <c:pt idx="92">
                  <c:v>419</c:v>
                </c:pt>
                <c:pt idx="93">
                  <c:v>434</c:v>
                </c:pt>
                <c:pt idx="94">
                  <c:v>338</c:v>
                </c:pt>
                <c:pt idx="95">
                  <c:v>352</c:v>
                </c:pt>
                <c:pt idx="96">
                  <c:v>6</c:v>
                </c:pt>
                <c:pt idx="97">
                  <c:v>125</c:v>
                </c:pt>
                <c:pt idx="98">
                  <c:v>357</c:v>
                </c:pt>
                <c:pt idx="99">
                  <c:v>323</c:v>
                </c:pt>
                <c:pt idx="100">
                  <c:v>436</c:v>
                </c:pt>
                <c:pt idx="101">
                  <c:v>343</c:v>
                </c:pt>
                <c:pt idx="102">
                  <c:v>401</c:v>
                </c:pt>
                <c:pt idx="103">
                  <c:v>330</c:v>
                </c:pt>
                <c:pt idx="104">
                  <c:v>375</c:v>
                </c:pt>
                <c:pt idx="105">
                  <c:v>381</c:v>
                </c:pt>
                <c:pt idx="106">
                  <c:v>321</c:v>
                </c:pt>
                <c:pt idx="107">
                  <c:v>364</c:v>
                </c:pt>
                <c:pt idx="108">
                  <c:v>286</c:v>
                </c:pt>
                <c:pt idx="109">
                  <c:v>429</c:v>
                </c:pt>
                <c:pt idx="110">
                  <c:v>587</c:v>
                </c:pt>
                <c:pt idx="111">
                  <c:v>651</c:v>
                </c:pt>
                <c:pt idx="112">
                  <c:v>665</c:v>
                </c:pt>
                <c:pt idx="113">
                  <c:v>114</c:v>
                </c:pt>
                <c:pt idx="114">
                  <c:v>575</c:v>
                </c:pt>
                <c:pt idx="115">
                  <c:v>553</c:v>
                </c:pt>
                <c:pt idx="117">
                  <c:v>470</c:v>
                </c:pt>
                <c:pt idx="118">
                  <c:v>363</c:v>
                </c:pt>
                <c:pt idx="119">
                  <c:v>328</c:v>
                </c:pt>
                <c:pt idx="125">
                  <c:v>280</c:v>
                </c:pt>
                <c:pt idx="126">
                  <c:v>329</c:v>
                </c:pt>
                <c:pt idx="127">
                  <c:v>305</c:v>
                </c:pt>
                <c:pt idx="128">
                  <c:v>444</c:v>
                </c:pt>
                <c:pt idx="129">
                  <c:v>612</c:v>
                </c:pt>
                <c:pt idx="130">
                  <c:v>410</c:v>
                </c:pt>
                <c:pt idx="131">
                  <c:v>189</c:v>
                </c:pt>
                <c:pt idx="132">
                  <c:v>220</c:v>
                </c:pt>
                <c:pt idx="133">
                  <c:v>283</c:v>
                </c:pt>
                <c:pt idx="134">
                  <c:v>250</c:v>
                </c:pt>
                <c:pt idx="135">
                  <c:v>246</c:v>
                </c:pt>
                <c:pt idx="136">
                  <c:v>268</c:v>
                </c:pt>
                <c:pt idx="137">
                  <c:v>359</c:v>
                </c:pt>
                <c:pt idx="138">
                  <c:v>287</c:v>
                </c:pt>
                <c:pt idx="139">
                  <c:v>296</c:v>
                </c:pt>
                <c:pt idx="140">
                  <c:v>307</c:v>
                </c:pt>
                <c:pt idx="141">
                  <c:v>319</c:v>
                </c:pt>
                <c:pt idx="142">
                  <c:v>273</c:v>
                </c:pt>
                <c:pt idx="143">
                  <c:v>166</c:v>
                </c:pt>
                <c:pt idx="144">
                  <c:v>351</c:v>
                </c:pt>
                <c:pt idx="145">
                  <c:v>147</c:v>
                </c:pt>
                <c:pt idx="146">
                  <c:v>259</c:v>
                </c:pt>
                <c:pt idx="147">
                  <c:v>192</c:v>
                </c:pt>
                <c:pt idx="148">
                  <c:v>303</c:v>
                </c:pt>
                <c:pt idx="149">
                  <c:v>381</c:v>
                </c:pt>
                <c:pt idx="150">
                  <c:v>278</c:v>
                </c:pt>
                <c:pt idx="151">
                  <c:v>303</c:v>
                </c:pt>
                <c:pt idx="152">
                  <c:v>254</c:v>
                </c:pt>
                <c:pt idx="153">
                  <c:v>363</c:v>
                </c:pt>
                <c:pt idx="154">
                  <c:v>352</c:v>
                </c:pt>
                <c:pt idx="155">
                  <c:v>359</c:v>
                </c:pt>
                <c:pt idx="156">
                  <c:v>438</c:v>
                </c:pt>
                <c:pt idx="157">
                  <c:v>297</c:v>
                </c:pt>
                <c:pt idx="158">
                  <c:v>308</c:v>
                </c:pt>
                <c:pt idx="159">
                  <c:v>212</c:v>
                </c:pt>
                <c:pt idx="160">
                  <c:v>327</c:v>
                </c:pt>
                <c:pt idx="161">
                  <c:v>293</c:v>
                </c:pt>
                <c:pt idx="162">
                  <c:v>284</c:v>
                </c:pt>
                <c:pt idx="163">
                  <c:v>303</c:v>
                </c:pt>
                <c:pt idx="164">
                  <c:v>232</c:v>
                </c:pt>
                <c:pt idx="165">
                  <c:v>335</c:v>
                </c:pt>
                <c:pt idx="166">
                  <c:v>293</c:v>
                </c:pt>
                <c:pt idx="167">
                  <c:v>282</c:v>
                </c:pt>
                <c:pt idx="168">
                  <c:v>300</c:v>
                </c:pt>
                <c:pt idx="169">
                  <c:v>316</c:v>
                </c:pt>
                <c:pt idx="170">
                  <c:v>456</c:v>
                </c:pt>
                <c:pt idx="171">
                  <c:v>276</c:v>
                </c:pt>
                <c:pt idx="172">
                  <c:v>299</c:v>
                </c:pt>
                <c:pt idx="173">
                  <c:v>277</c:v>
                </c:pt>
                <c:pt idx="174">
                  <c:v>318</c:v>
                </c:pt>
                <c:pt idx="175">
                  <c:v>247</c:v>
                </c:pt>
                <c:pt idx="176">
                  <c:v>203</c:v>
                </c:pt>
                <c:pt idx="177">
                  <c:v>121</c:v>
                </c:pt>
                <c:pt idx="178">
                  <c:v>218</c:v>
                </c:pt>
                <c:pt idx="179">
                  <c:v>371</c:v>
                </c:pt>
                <c:pt idx="180">
                  <c:v>191</c:v>
                </c:pt>
                <c:pt idx="181">
                  <c:v>215</c:v>
                </c:pt>
                <c:pt idx="182">
                  <c:v>330</c:v>
                </c:pt>
                <c:pt idx="183">
                  <c:v>538</c:v>
                </c:pt>
                <c:pt idx="184">
                  <c:v>304</c:v>
                </c:pt>
                <c:pt idx="185">
                  <c:v>262</c:v>
                </c:pt>
                <c:pt idx="186">
                  <c:v>256</c:v>
                </c:pt>
                <c:pt idx="187">
                  <c:v>331</c:v>
                </c:pt>
                <c:pt idx="188">
                  <c:v>317</c:v>
                </c:pt>
                <c:pt idx="189">
                  <c:v>232</c:v>
                </c:pt>
                <c:pt idx="190">
                  <c:v>317</c:v>
                </c:pt>
                <c:pt idx="191">
                  <c:v>295</c:v>
                </c:pt>
                <c:pt idx="192">
                  <c:v>285</c:v>
                </c:pt>
                <c:pt idx="193">
                  <c:v>284</c:v>
                </c:pt>
                <c:pt idx="194">
                  <c:v>274</c:v>
                </c:pt>
                <c:pt idx="195">
                  <c:v>236</c:v>
                </c:pt>
                <c:pt idx="196">
                  <c:v>296</c:v>
                </c:pt>
                <c:pt idx="197">
                  <c:v>405</c:v>
                </c:pt>
                <c:pt idx="198">
                  <c:v>322</c:v>
                </c:pt>
                <c:pt idx="199">
                  <c:v>210</c:v>
                </c:pt>
                <c:pt idx="200">
                  <c:v>92</c:v>
                </c:pt>
                <c:pt idx="201">
                  <c:v>185</c:v>
                </c:pt>
                <c:pt idx="202">
                  <c:v>97</c:v>
                </c:pt>
                <c:pt idx="203">
                  <c:v>218</c:v>
                </c:pt>
                <c:pt idx="204">
                  <c:v>240</c:v>
                </c:pt>
                <c:pt idx="205">
                  <c:v>305</c:v>
                </c:pt>
                <c:pt idx="206">
                  <c:v>267</c:v>
                </c:pt>
                <c:pt idx="207">
                  <c:v>359</c:v>
                </c:pt>
                <c:pt idx="208">
                  <c:v>255</c:v>
                </c:pt>
                <c:pt idx="209">
                  <c:v>275</c:v>
                </c:pt>
                <c:pt idx="210">
                  <c:v>319</c:v>
                </c:pt>
                <c:pt idx="211">
                  <c:v>321</c:v>
                </c:pt>
                <c:pt idx="212">
                  <c:v>353</c:v>
                </c:pt>
                <c:pt idx="213">
                  <c:v>349</c:v>
                </c:pt>
                <c:pt idx="214">
                  <c:v>488</c:v>
                </c:pt>
                <c:pt idx="215">
                  <c:v>325</c:v>
                </c:pt>
                <c:pt idx="216">
                  <c:v>390</c:v>
                </c:pt>
                <c:pt idx="217">
                  <c:v>249</c:v>
                </c:pt>
                <c:pt idx="218">
                  <c:v>252</c:v>
                </c:pt>
                <c:pt idx="219">
                  <c:v>244</c:v>
                </c:pt>
                <c:pt idx="220">
                  <c:v>192</c:v>
                </c:pt>
                <c:pt idx="221">
                  <c:v>404</c:v>
                </c:pt>
                <c:pt idx="222">
                  <c:v>377</c:v>
                </c:pt>
                <c:pt idx="223">
                  <c:v>315</c:v>
                </c:pt>
                <c:pt idx="224">
                  <c:v>274</c:v>
                </c:pt>
                <c:pt idx="225">
                  <c:v>315</c:v>
                </c:pt>
                <c:pt idx="226">
                  <c:v>272</c:v>
                </c:pt>
                <c:pt idx="227">
                  <c:v>209</c:v>
                </c:pt>
                <c:pt idx="228">
                  <c:v>327</c:v>
                </c:pt>
                <c:pt idx="229">
                  <c:v>295</c:v>
                </c:pt>
                <c:pt idx="230">
                  <c:v>248</c:v>
                </c:pt>
                <c:pt idx="231">
                  <c:v>316</c:v>
                </c:pt>
                <c:pt idx="232">
                  <c:v>337</c:v>
                </c:pt>
                <c:pt idx="233">
                  <c:v>264</c:v>
                </c:pt>
                <c:pt idx="234">
                  <c:v>161</c:v>
                </c:pt>
                <c:pt idx="235">
                  <c:v>323</c:v>
                </c:pt>
                <c:pt idx="236">
                  <c:v>289</c:v>
                </c:pt>
                <c:pt idx="237">
                  <c:v>309</c:v>
                </c:pt>
                <c:pt idx="238">
                  <c:v>203</c:v>
                </c:pt>
                <c:pt idx="239">
                  <c:v>77</c:v>
                </c:pt>
                <c:pt idx="240">
                  <c:v>193</c:v>
                </c:pt>
                <c:pt idx="241">
                  <c:v>163</c:v>
                </c:pt>
                <c:pt idx="242">
                  <c:v>281</c:v>
                </c:pt>
                <c:pt idx="243">
                  <c:v>262</c:v>
                </c:pt>
                <c:pt idx="244">
                  <c:v>235</c:v>
                </c:pt>
                <c:pt idx="245">
                  <c:v>214</c:v>
                </c:pt>
                <c:pt idx="246">
                  <c:v>250</c:v>
                </c:pt>
                <c:pt idx="247">
                  <c:v>250</c:v>
                </c:pt>
                <c:pt idx="248">
                  <c:v>213</c:v>
                </c:pt>
                <c:pt idx="249">
                  <c:v>261</c:v>
                </c:pt>
                <c:pt idx="250">
                  <c:v>279</c:v>
                </c:pt>
                <c:pt idx="251">
                  <c:v>320</c:v>
                </c:pt>
                <c:pt idx="252">
                  <c:v>178</c:v>
                </c:pt>
                <c:pt idx="253">
                  <c:v>232</c:v>
                </c:pt>
                <c:pt idx="254">
                  <c:v>275</c:v>
                </c:pt>
                <c:pt idx="255">
                  <c:v>236</c:v>
                </c:pt>
                <c:pt idx="256">
                  <c:v>390</c:v>
                </c:pt>
                <c:pt idx="257">
                  <c:v>261</c:v>
                </c:pt>
                <c:pt idx="258">
                  <c:v>212</c:v>
                </c:pt>
                <c:pt idx="259">
                  <c:v>240</c:v>
                </c:pt>
                <c:pt idx="260">
                  <c:v>200</c:v>
                </c:pt>
                <c:pt idx="261">
                  <c:v>218</c:v>
                </c:pt>
                <c:pt idx="262">
                  <c:v>181</c:v>
                </c:pt>
                <c:pt idx="263">
                  <c:v>300</c:v>
                </c:pt>
                <c:pt idx="264">
                  <c:v>282</c:v>
                </c:pt>
                <c:pt idx="265">
                  <c:v>241</c:v>
                </c:pt>
                <c:pt idx="266">
                  <c:v>248</c:v>
                </c:pt>
                <c:pt idx="267">
                  <c:v>159</c:v>
                </c:pt>
                <c:pt idx="268">
                  <c:v>3</c:v>
                </c:pt>
                <c:pt idx="269">
                  <c:v>113</c:v>
                </c:pt>
                <c:pt idx="270">
                  <c:v>208</c:v>
                </c:pt>
                <c:pt idx="271">
                  <c:v>13</c:v>
                </c:pt>
                <c:pt idx="272">
                  <c:v>140</c:v>
                </c:pt>
                <c:pt idx="273">
                  <c:v>154</c:v>
                </c:pt>
                <c:pt idx="274">
                  <c:v>143</c:v>
                </c:pt>
                <c:pt idx="275">
                  <c:v>204</c:v>
                </c:pt>
                <c:pt idx="276">
                  <c:v>162</c:v>
                </c:pt>
                <c:pt idx="277">
                  <c:v>256</c:v>
                </c:pt>
                <c:pt idx="278">
                  <c:v>196</c:v>
                </c:pt>
                <c:pt idx="279">
                  <c:v>175</c:v>
                </c:pt>
                <c:pt idx="280">
                  <c:v>209</c:v>
                </c:pt>
                <c:pt idx="281">
                  <c:v>192</c:v>
                </c:pt>
                <c:pt idx="282">
                  <c:v>236</c:v>
                </c:pt>
                <c:pt idx="283">
                  <c:v>169</c:v>
                </c:pt>
                <c:pt idx="284">
                  <c:v>193</c:v>
                </c:pt>
                <c:pt idx="285">
                  <c:v>262</c:v>
                </c:pt>
                <c:pt idx="286">
                  <c:v>119</c:v>
                </c:pt>
                <c:pt idx="287">
                  <c:v>118</c:v>
                </c:pt>
                <c:pt idx="288">
                  <c:v>195</c:v>
                </c:pt>
                <c:pt idx="289">
                  <c:v>235</c:v>
                </c:pt>
                <c:pt idx="290">
                  <c:v>357</c:v>
                </c:pt>
                <c:pt idx="291">
                  <c:v>296</c:v>
                </c:pt>
                <c:pt idx="292">
                  <c:v>264</c:v>
                </c:pt>
                <c:pt idx="293">
                  <c:v>518</c:v>
                </c:pt>
                <c:pt idx="294">
                  <c:v>466</c:v>
                </c:pt>
                <c:pt idx="295">
                  <c:v>166</c:v>
                </c:pt>
                <c:pt idx="296">
                  <c:v>89</c:v>
                </c:pt>
                <c:pt idx="297">
                  <c:v>100</c:v>
                </c:pt>
                <c:pt idx="298">
                  <c:v>204</c:v>
                </c:pt>
                <c:pt idx="299">
                  <c:v>274</c:v>
                </c:pt>
                <c:pt idx="300">
                  <c:v>297</c:v>
                </c:pt>
                <c:pt idx="301">
                  <c:v>269</c:v>
                </c:pt>
                <c:pt idx="302">
                  <c:v>383</c:v>
                </c:pt>
                <c:pt idx="303">
                  <c:v>165</c:v>
                </c:pt>
                <c:pt idx="304">
                  <c:v>335</c:v>
                </c:pt>
                <c:pt idx="305">
                  <c:v>294</c:v>
                </c:pt>
                <c:pt idx="306">
                  <c:v>317</c:v>
                </c:pt>
                <c:pt idx="307">
                  <c:v>271</c:v>
                </c:pt>
                <c:pt idx="308">
                  <c:v>266</c:v>
                </c:pt>
                <c:pt idx="309">
                  <c:v>191</c:v>
                </c:pt>
                <c:pt idx="310">
                  <c:v>152</c:v>
                </c:pt>
                <c:pt idx="311">
                  <c:v>132</c:v>
                </c:pt>
                <c:pt idx="312">
                  <c:v>225</c:v>
                </c:pt>
                <c:pt idx="313">
                  <c:v>151</c:v>
                </c:pt>
                <c:pt idx="314">
                  <c:v>51</c:v>
                </c:pt>
                <c:pt idx="315">
                  <c:v>129</c:v>
                </c:pt>
                <c:pt idx="316">
                  <c:v>208</c:v>
                </c:pt>
                <c:pt idx="317">
                  <c:v>227</c:v>
                </c:pt>
                <c:pt idx="318">
                  <c:v>215</c:v>
                </c:pt>
                <c:pt idx="319">
                  <c:v>277</c:v>
                </c:pt>
                <c:pt idx="320">
                  <c:v>297</c:v>
                </c:pt>
                <c:pt idx="321">
                  <c:v>313</c:v>
                </c:pt>
                <c:pt idx="322">
                  <c:v>256</c:v>
                </c:pt>
                <c:pt idx="323">
                  <c:v>206</c:v>
                </c:pt>
                <c:pt idx="324">
                  <c:v>204</c:v>
                </c:pt>
                <c:pt idx="325">
                  <c:v>115</c:v>
                </c:pt>
                <c:pt idx="326">
                  <c:v>225</c:v>
                </c:pt>
                <c:pt idx="327">
                  <c:v>323</c:v>
                </c:pt>
                <c:pt idx="328">
                  <c:v>214</c:v>
                </c:pt>
                <c:pt idx="329">
                  <c:v>169</c:v>
                </c:pt>
                <c:pt idx="330">
                  <c:v>305</c:v>
                </c:pt>
                <c:pt idx="331">
                  <c:v>359</c:v>
                </c:pt>
                <c:pt idx="332">
                  <c:v>401</c:v>
                </c:pt>
                <c:pt idx="333">
                  <c:v>325</c:v>
                </c:pt>
                <c:pt idx="334">
                  <c:v>435</c:v>
                </c:pt>
                <c:pt idx="335">
                  <c:v>329</c:v>
                </c:pt>
                <c:pt idx="336">
                  <c:v>276</c:v>
                </c:pt>
                <c:pt idx="337">
                  <c:v>340</c:v>
                </c:pt>
                <c:pt idx="338">
                  <c:v>282</c:v>
                </c:pt>
                <c:pt idx="339">
                  <c:v>96</c:v>
                </c:pt>
                <c:pt idx="340">
                  <c:v>174</c:v>
                </c:pt>
                <c:pt idx="341">
                  <c:v>421</c:v>
                </c:pt>
                <c:pt idx="342">
                  <c:v>261</c:v>
                </c:pt>
                <c:pt idx="343">
                  <c:v>259</c:v>
                </c:pt>
                <c:pt idx="344">
                  <c:v>214</c:v>
                </c:pt>
                <c:pt idx="345">
                  <c:v>119</c:v>
                </c:pt>
                <c:pt idx="346">
                  <c:v>51</c:v>
                </c:pt>
                <c:pt idx="347">
                  <c:v>154</c:v>
                </c:pt>
                <c:pt idx="348">
                  <c:v>115</c:v>
                </c:pt>
                <c:pt idx="349">
                  <c:v>21</c:v>
                </c:pt>
                <c:pt idx="350">
                  <c:v>59</c:v>
                </c:pt>
                <c:pt idx="351">
                  <c:v>65</c:v>
                </c:pt>
                <c:pt idx="352">
                  <c:v>88</c:v>
                </c:pt>
                <c:pt idx="353">
                  <c:v>100</c:v>
                </c:pt>
                <c:pt idx="354">
                  <c:v>278</c:v>
                </c:pt>
                <c:pt idx="355">
                  <c:v>274</c:v>
                </c:pt>
                <c:pt idx="356">
                  <c:v>293</c:v>
                </c:pt>
                <c:pt idx="357">
                  <c:v>221</c:v>
                </c:pt>
                <c:pt idx="358">
                  <c:v>217</c:v>
                </c:pt>
                <c:pt idx="359">
                  <c:v>237</c:v>
                </c:pt>
                <c:pt idx="360">
                  <c:v>192</c:v>
                </c:pt>
                <c:pt idx="361">
                  <c:v>323</c:v>
                </c:pt>
                <c:pt idx="362">
                  <c:v>298</c:v>
                </c:pt>
                <c:pt idx="363">
                  <c:v>159</c:v>
                </c:pt>
                <c:pt idx="364">
                  <c:v>49</c:v>
                </c:pt>
                <c:pt idx="365">
                  <c:v>231</c:v>
                </c:pt>
                <c:pt idx="366">
                  <c:v>291</c:v>
                </c:pt>
                <c:pt idx="367">
                  <c:v>186</c:v>
                </c:pt>
                <c:pt idx="368">
                  <c:v>387</c:v>
                </c:pt>
                <c:pt idx="369">
                  <c:v>317</c:v>
                </c:pt>
                <c:pt idx="370">
                  <c:v>273</c:v>
                </c:pt>
                <c:pt idx="371">
                  <c:v>228</c:v>
                </c:pt>
                <c:pt idx="372">
                  <c:v>267</c:v>
                </c:pt>
                <c:pt idx="373">
                  <c:v>278</c:v>
                </c:pt>
                <c:pt idx="374">
                  <c:v>271</c:v>
                </c:pt>
                <c:pt idx="375">
                  <c:v>357</c:v>
                </c:pt>
                <c:pt idx="376">
                  <c:v>300</c:v>
                </c:pt>
                <c:pt idx="377">
                  <c:v>219</c:v>
                </c:pt>
                <c:pt idx="378">
                  <c:v>233</c:v>
                </c:pt>
                <c:pt idx="379">
                  <c:v>133</c:v>
                </c:pt>
                <c:pt idx="380">
                  <c:v>227</c:v>
                </c:pt>
                <c:pt idx="381">
                  <c:v>142</c:v>
                </c:pt>
                <c:pt idx="382">
                  <c:v>306</c:v>
                </c:pt>
                <c:pt idx="383">
                  <c:v>329</c:v>
                </c:pt>
                <c:pt idx="384">
                  <c:v>257</c:v>
                </c:pt>
                <c:pt idx="385">
                  <c:v>50</c:v>
                </c:pt>
                <c:pt idx="386">
                  <c:v>152</c:v>
                </c:pt>
                <c:pt idx="387">
                  <c:v>202</c:v>
                </c:pt>
                <c:pt idx="388">
                  <c:v>189</c:v>
                </c:pt>
                <c:pt idx="389">
                  <c:v>304</c:v>
                </c:pt>
                <c:pt idx="390">
                  <c:v>284</c:v>
                </c:pt>
                <c:pt idx="391">
                  <c:v>281</c:v>
                </c:pt>
                <c:pt idx="392">
                  <c:v>219</c:v>
                </c:pt>
                <c:pt idx="393">
                  <c:v>173</c:v>
                </c:pt>
                <c:pt idx="394">
                  <c:v>420</c:v>
                </c:pt>
                <c:pt idx="395">
                  <c:v>256</c:v>
                </c:pt>
                <c:pt idx="396">
                  <c:v>361</c:v>
                </c:pt>
                <c:pt idx="397">
                  <c:v>272</c:v>
                </c:pt>
                <c:pt idx="398">
                  <c:v>256</c:v>
                </c:pt>
                <c:pt idx="399">
                  <c:v>270</c:v>
                </c:pt>
                <c:pt idx="400">
                  <c:v>199</c:v>
                </c:pt>
                <c:pt idx="401">
                  <c:v>193</c:v>
                </c:pt>
                <c:pt idx="402">
                  <c:v>184</c:v>
                </c:pt>
                <c:pt idx="403">
                  <c:v>165</c:v>
                </c:pt>
                <c:pt idx="404">
                  <c:v>404</c:v>
                </c:pt>
                <c:pt idx="405">
                  <c:v>278</c:v>
                </c:pt>
                <c:pt idx="406">
                  <c:v>93</c:v>
                </c:pt>
                <c:pt idx="407">
                  <c:v>95</c:v>
                </c:pt>
                <c:pt idx="408">
                  <c:v>182</c:v>
                </c:pt>
                <c:pt idx="409">
                  <c:v>66</c:v>
                </c:pt>
                <c:pt idx="410">
                  <c:v>59</c:v>
                </c:pt>
                <c:pt idx="411">
                  <c:v>356</c:v>
                </c:pt>
                <c:pt idx="412">
                  <c:v>325</c:v>
                </c:pt>
                <c:pt idx="413">
                  <c:v>297</c:v>
                </c:pt>
                <c:pt idx="414">
                  <c:v>175</c:v>
                </c:pt>
                <c:pt idx="415">
                  <c:v>219</c:v>
                </c:pt>
                <c:pt idx="416">
                  <c:v>168</c:v>
                </c:pt>
                <c:pt idx="417">
                  <c:v>265</c:v>
                </c:pt>
                <c:pt idx="418">
                  <c:v>348</c:v>
                </c:pt>
                <c:pt idx="419">
                  <c:v>408</c:v>
                </c:pt>
                <c:pt idx="420">
                  <c:v>306</c:v>
                </c:pt>
                <c:pt idx="421">
                  <c:v>209</c:v>
                </c:pt>
                <c:pt idx="422">
                  <c:v>286</c:v>
                </c:pt>
                <c:pt idx="423">
                  <c:v>185</c:v>
                </c:pt>
                <c:pt idx="424">
                  <c:v>270</c:v>
                </c:pt>
                <c:pt idx="425">
                  <c:v>177</c:v>
                </c:pt>
                <c:pt idx="426">
                  <c:v>201</c:v>
                </c:pt>
                <c:pt idx="427">
                  <c:v>192</c:v>
                </c:pt>
                <c:pt idx="428">
                  <c:v>162</c:v>
                </c:pt>
                <c:pt idx="429">
                  <c:v>317</c:v>
                </c:pt>
                <c:pt idx="430">
                  <c:v>198</c:v>
                </c:pt>
                <c:pt idx="431">
                  <c:v>228</c:v>
                </c:pt>
                <c:pt idx="432">
                  <c:v>206</c:v>
                </c:pt>
                <c:pt idx="433">
                  <c:v>149</c:v>
                </c:pt>
                <c:pt idx="434">
                  <c:v>174</c:v>
                </c:pt>
                <c:pt idx="435">
                  <c:v>196</c:v>
                </c:pt>
                <c:pt idx="436">
                  <c:v>259</c:v>
                </c:pt>
                <c:pt idx="437">
                  <c:v>225</c:v>
                </c:pt>
                <c:pt idx="438">
                  <c:v>230</c:v>
                </c:pt>
                <c:pt idx="439">
                  <c:v>324</c:v>
                </c:pt>
                <c:pt idx="440">
                  <c:v>127</c:v>
                </c:pt>
                <c:pt idx="441">
                  <c:v>119</c:v>
                </c:pt>
                <c:pt idx="442">
                  <c:v>186</c:v>
                </c:pt>
                <c:pt idx="443">
                  <c:v>23</c:v>
                </c:pt>
                <c:pt idx="444">
                  <c:v>163</c:v>
                </c:pt>
                <c:pt idx="445">
                  <c:v>282</c:v>
                </c:pt>
                <c:pt idx="446">
                  <c:v>298</c:v>
                </c:pt>
                <c:pt idx="447">
                  <c:v>238</c:v>
                </c:pt>
                <c:pt idx="448">
                  <c:v>236</c:v>
                </c:pt>
                <c:pt idx="449">
                  <c:v>202</c:v>
                </c:pt>
                <c:pt idx="450">
                  <c:v>241</c:v>
                </c:pt>
                <c:pt idx="451">
                  <c:v>226</c:v>
                </c:pt>
                <c:pt idx="452">
                  <c:v>270</c:v>
                </c:pt>
                <c:pt idx="453">
                  <c:v>286</c:v>
                </c:pt>
                <c:pt idx="454">
                  <c:v>278</c:v>
                </c:pt>
                <c:pt idx="455">
                  <c:v>234</c:v>
                </c:pt>
                <c:pt idx="456">
                  <c:v>166</c:v>
                </c:pt>
                <c:pt idx="457">
                  <c:v>161</c:v>
                </c:pt>
                <c:pt idx="458">
                  <c:v>255</c:v>
                </c:pt>
                <c:pt idx="459">
                  <c:v>89</c:v>
                </c:pt>
                <c:pt idx="460">
                  <c:v>171</c:v>
                </c:pt>
                <c:pt idx="461">
                  <c:v>276</c:v>
                </c:pt>
                <c:pt idx="462">
                  <c:v>234</c:v>
                </c:pt>
                <c:pt idx="463">
                  <c:v>196</c:v>
                </c:pt>
                <c:pt idx="464">
                  <c:v>239</c:v>
                </c:pt>
                <c:pt idx="465">
                  <c:v>180</c:v>
                </c:pt>
                <c:pt idx="466">
                  <c:v>251</c:v>
                </c:pt>
                <c:pt idx="467">
                  <c:v>134</c:v>
                </c:pt>
                <c:pt idx="468">
                  <c:v>265</c:v>
                </c:pt>
                <c:pt idx="469">
                  <c:v>190</c:v>
                </c:pt>
                <c:pt idx="470">
                  <c:v>222</c:v>
                </c:pt>
                <c:pt idx="471">
                  <c:v>296</c:v>
                </c:pt>
                <c:pt idx="472">
                  <c:v>266</c:v>
                </c:pt>
                <c:pt idx="473">
                  <c:v>206</c:v>
                </c:pt>
                <c:pt idx="474">
                  <c:v>150</c:v>
                </c:pt>
                <c:pt idx="475">
                  <c:v>138</c:v>
                </c:pt>
                <c:pt idx="476">
                  <c:v>289</c:v>
                </c:pt>
                <c:pt idx="477">
                  <c:v>167</c:v>
                </c:pt>
                <c:pt idx="478">
                  <c:v>215</c:v>
                </c:pt>
                <c:pt idx="479">
                  <c:v>168</c:v>
                </c:pt>
                <c:pt idx="480">
                  <c:v>224</c:v>
                </c:pt>
                <c:pt idx="481">
                  <c:v>206</c:v>
                </c:pt>
                <c:pt idx="482">
                  <c:v>241</c:v>
                </c:pt>
                <c:pt idx="483">
                  <c:v>209</c:v>
                </c:pt>
                <c:pt idx="484">
                  <c:v>206</c:v>
                </c:pt>
                <c:pt idx="485">
                  <c:v>228</c:v>
                </c:pt>
                <c:pt idx="486">
                  <c:v>180</c:v>
                </c:pt>
                <c:pt idx="487">
                  <c:v>129</c:v>
                </c:pt>
                <c:pt idx="488">
                  <c:v>172</c:v>
                </c:pt>
                <c:pt idx="489">
                  <c:v>222</c:v>
                </c:pt>
                <c:pt idx="490">
                  <c:v>234</c:v>
                </c:pt>
                <c:pt idx="491">
                  <c:v>172</c:v>
                </c:pt>
                <c:pt idx="492">
                  <c:v>213</c:v>
                </c:pt>
                <c:pt idx="493">
                  <c:v>142</c:v>
                </c:pt>
                <c:pt idx="494">
                  <c:v>208</c:v>
                </c:pt>
                <c:pt idx="495">
                  <c:v>167</c:v>
                </c:pt>
                <c:pt idx="496">
                  <c:v>205</c:v>
                </c:pt>
                <c:pt idx="497">
                  <c:v>239</c:v>
                </c:pt>
                <c:pt idx="498">
                  <c:v>200</c:v>
                </c:pt>
                <c:pt idx="499">
                  <c:v>175</c:v>
                </c:pt>
                <c:pt idx="500">
                  <c:v>165</c:v>
                </c:pt>
                <c:pt idx="501">
                  <c:v>192</c:v>
                </c:pt>
                <c:pt idx="502">
                  <c:v>229</c:v>
                </c:pt>
                <c:pt idx="503">
                  <c:v>234</c:v>
                </c:pt>
                <c:pt idx="504">
                  <c:v>232</c:v>
                </c:pt>
                <c:pt idx="505">
                  <c:v>204</c:v>
                </c:pt>
                <c:pt idx="506">
                  <c:v>207</c:v>
                </c:pt>
                <c:pt idx="507">
                  <c:v>156</c:v>
                </c:pt>
                <c:pt idx="508">
                  <c:v>228</c:v>
                </c:pt>
                <c:pt idx="509">
                  <c:v>216</c:v>
                </c:pt>
                <c:pt idx="510">
                  <c:v>207</c:v>
                </c:pt>
                <c:pt idx="511">
                  <c:v>180</c:v>
                </c:pt>
                <c:pt idx="512">
                  <c:v>191</c:v>
                </c:pt>
                <c:pt idx="513">
                  <c:v>127</c:v>
                </c:pt>
                <c:pt idx="514">
                  <c:v>153</c:v>
                </c:pt>
                <c:pt idx="515">
                  <c:v>182</c:v>
                </c:pt>
                <c:pt idx="516">
                  <c:v>178</c:v>
                </c:pt>
                <c:pt idx="517">
                  <c:v>190</c:v>
                </c:pt>
                <c:pt idx="518">
                  <c:v>176</c:v>
                </c:pt>
                <c:pt idx="519">
                  <c:v>197</c:v>
                </c:pt>
                <c:pt idx="520">
                  <c:v>278</c:v>
                </c:pt>
                <c:pt idx="521">
                  <c:v>217</c:v>
                </c:pt>
                <c:pt idx="522">
                  <c:v>268</c:v>
                </c:pt>
                <c:pt idx="523">
                  <c:v>211</c:v>
                </c:pt>
                <c:pt idx="524">
                  <c:v>171</c:v>
                </c:pt>
                <c:pt idx="525">
                  <c:v>247</c:v>
                </c:pt>
                <c:pt idx="526">
                  <c:v>201</c:v>
                </c:pt>
                <c:pt idx="527">
                  <c:v>203</c:v>
                </c:pt>
                <c:pt idx="528">
                  <c:v>216</c:v>
                </c:pt>
                <c:pt idx="529">
                  <c:v>240</c:v>
                </c:pt>
                <c:pt idx="530">
                  <c:v>264</c:v>
                </c:pt>
                <c:pt idx="531">
                  <c:v>259</c:v>
                </c:pt>
                <c:pt idx="532">
                  <c:v>165</c:v>
                </c:pt>
                <c:pt idx="533">
                  <c:v>210</c:v>
                </c:pt>
                <c:pt idx="534">
                  <c:v>159</c:v>
                </c:pt>
                <c:pt idx="535">
                  <c:v>176</c:v>
                </c:pt>
                <c:pt idx="536">
                  <c:v>248</c:v>
                </c:pt>
                <c:pt idx="537">
                  <c:v>194</c:v>
                </c:pt>
                <c:pt idx="538">
                  <c:v>210</c:v>
                </c:pt>
                <c:pt idx="539">
                  <c:v>169</c:v>
                </c:pt>
                <c:pt idx="540">
                  <c:v>207</c:v>
                </c:pt>
                <c:pt idx="541">
                  <c:v>128</c:v>
                </c:pt>
                <c:pt idx="542">
                  <c:v>107</c:v>
                </c:pt>
                <c:pt idx="543">
                  <c:v>94</c:v>
                </c:pt>
                <c:pt idx="544">
                  <c:v>1</c:v>
                </c:pt>
                <c:pt idx="545">
                  <c:v>153</c:v>
                </c:pt>
                <c:pt idx="546">
                  <c:v>68</c:v>
                </c:pt>
                <c:pt idx="547">
                  <c:v>17</c:v>
                </c:pt>
                <c:pt idx="548">
                  <c:v>26</c:v>
                </c:pt>
                <c:pt idx="549">
                  <c:v>20</c:v>
                </c:pt>
                <c:pt idx="550">
                  <c:v>27</c:v>
                </c:pt>
                <c:pt idx="551">
                  <c:v>36</c:v>
                </c:pt>
                <c:pt idx="552">
                  <c:v>39</c:v>
                </c:pt>
                <c:pt idx="553">
                  <c:v>48</c:v>
                </c:pt>
                <c:pt idx="554">
                  <c:v>100</c:v>
                </c:pt>
                <c:pt idx="555">
                  <c:v>134</c:v>
                </c:pt>
                <c:pt idx="556">
                  <c:v>135</c:v>
                </c:pt>
                <c:pt idx="557">
                  <c:v>255</c:v>
                </c:pt>
                <c:pt idx="558">
                  <c:v>161</c:v>
                </c:pt>
                <c:pt idx="560">
                  <c:v>75</c:v>
                </c:pt>
                <c:pt idx="561">
                  <c:v>119</c:v>
                </c:pt>
                <c:pt idx="562">
                  <c:v>203</c:v>
                </c:pt>
                <c:pt idx="563">
                  <c:v>109</c:v>
                </c:pt>
                <c:pt idx="564">
                  <c:v>191</c:v>
                </c:pt>
                <c:pt idx="565">
                  <c:v>233</c:v>
                </c:pt>
                <c:pt idx="566">
                  <c:v>218</c:v>
                </c:pt>
                <c:pt idx="567">
                  <c:v>254</c:v>
                </c:pt>
                <c:pt idx="568">
                  <c:v>187</c:v>
                </c:pt>
                <c:pt idx="569">
                  <c:v>344</c:v>
                </c:pt>
                <c:pt idx="570">
                  <c:v>315</c:v>
                </c:pt>
                <c:pt idx="571">
                  <c:v>336</c:v>
                </c:pt>
                <c:pt idx="572">
                  <c:v>247</c:v>
                </c:pt>
                <c:pt idx="573">
                  <c:v>237</c:v>
                </c:pt>
                <c:pt idx="574">
                  <c:v>131</c:v>
                </c:pt>
                <c:pt idx="575">
                  <c:v>78</c:v>
                </c:pt>
                <c:pt idx="576">
                  <c:v>205</c:v>
                </c:pt>
                <c:pt idx="577">
                  <c:v>235</c:v>
                </c:pt>
                <c:pt idx="578">
                  <c:v>274</c:v>
                </c:pt>
                <c:pt idx="579">
                  <c:v>241</c:v>
                </c:pt>
                <c:pt idx="580">
                  <c:v>185</c:v>
                </c:pt>
                <c:pt idx="581">
                  <c:v>263</c:v>
                </c:pt>
                <c:pt idx="582">
                  <c:v>217</c:v>
                </c:pt>
                <c:pt idx="583">
                  <c:v>231</c:v>
                </c:pt>
                <c:pt idx="584">
                  <c:v>267</c:v>
                </c:pt>
                <c:pt idx="585">
                  <c:v>345</c:v>
                </c:pt>
                <c:pt idx="586">
                  <c:v>255</c:v>
                </c:pt>
                <c:pt idx="587">
                  <c:v>222</c:v>
                </c:pt>
                <c:pt idx="588">
                  <c:v>264</c:v>
                </c:pt>
                <c:pt idx="589">
                  <c:v>230</c:v>
                </c:pt>
                <c:pt idx="590">
                  <c:v>205</c:v>
                </c:pt>
                <c:pt idx="591">
                  <c:v>191</c:v>
                </c:pt>
                <c:pt idx="592">
                  <c:v>432</c:v>
                </c:pt>
                <c:pt idx="593">
                  <c:v>357</c:v>
                </c:pt>
                <c:pt idx="594">
                  <c:v>262</c:v>
                </c:pt>
                <c:pt idx="595">
                  <c:v>249</c:v>
                </c:pt>
                <c:pt idx="596">
                  <c:v>174</c:v>
                </c:pt>
                <c:pt idx="597">
                  <c:v>374</c:v>
                </c:pt>
                <c:pt idx="598">
                  <c:v>163</c:v>
                </c:pt>
                <c:pt idx="599">
                  <c:v>253</c:v>
                </c:pt>
                <c:pt idx="600">
                  <c:v>197</c:v>
                </c:pt>
                <c:pt idx="601">
                  <c:v>207</c:v>
                </c:pt>
                <c:pt idx="602">
                  <c:v>273</c:v>
                </c:pt>
                <c:pt idx="603">
                  <c:v>131</c:v>
                </c:pt>
                <c:pt idx="604">
                  <c:v>204</c:v>
                </c:pt>
                <c:pt idx="605">
                  <c:v>168</c:v>
                </c:pt>
                <c:pt idx="606">
                  <c:v>274</c:v>
                </c:pt>
                <c:pt idx="607">
                  <c:v>176</c:v>
                </c:pt>
                <c:pt idx="608" formatCode="0">
                  <c:v>188</c:v>
                </c:pt>
                <c:pt idx="609" formatCode="0">
                  <c:v>246</c:v>
                </c:pt>
                <c:pt idx="610" formatCode="0">
                  <c:v>202</c:v>
                </c:pt>
                <c:pt idx="611" formatCode="0">
                  <c:v>189</c:v>
                </c:pt>
                <c:pt idx="612" formatCode="0">
                  <c:v>204</c:v>
                </c:pt>
                <c:pt idx="613" formatCode="0">
                  <c:v>254</c:v>
                </c:pt>
                <c:pt idx="614" formatCode="0">
                  <c:v>283</c:v>
                </c:pt>
                <c:pt idx="615" formatCode="0">
                  <c:v>244</c:v>
                </c:pt>
                <c:pt idx="616" formatCode="0">
                  <c:v>159</c:v>
                </c:pt>
                <c:pt idx="617" formatCode="0">
                  <c:v>297</c:v>
                </c:pt>
                <c:pt idx="618" formatCode="0">
                  <c:v>214</c:v>
                </c:pt>
                <c:pt idx="619" formatCode="0">
                  <c:v>210</c:v>
                </c:pt>
                <c:pt idx="620" formatCode="0">
                  <c:v>230</c:v>
                </c:pt>
                <c:pt idx="621" formatCode="0">
                  <c:v>237</c:v>
                </c:pt>
                <c:pt idx="622" formatCode="0">
                  <c:v>200</c:v>
                </c:pt>
                <c:pt idx="623" formatCode="0">
                  <c:v>203</c:v>
                </c:pt>
                <c:pt idx="624" formatCode="0">
                  <c:v>185</c:v>
                </c:pt>
                <c:pt idx="625" formatCode="0">
                  <c:v>139</c:v>
                </c:pt>
                <c:pt idx="626" formatCode="0">
                  <c:v>127</c:v>
                </c:pt>
                <c:pt idx="627" formatCode="0">
                  <c:v>229</c:v>
                </c:pt>
                <c:pt idx="628" formatCode="0">
                  <c:v>285</c:v>
                </c:pt>
                <c:pt idx="629" formatCode="0">
                  <c:v>132</c:v>
                </c:pt>
                <c:pt idx="630" formatCode="0">
                  <c:v>206</c:v>
                </c:pt>
                <c:pt idx="631" formatCode="0">
                  <c:v>135</c:v>
                </c:pt>
                <c:pt idx="632" formatCode="0">
                  <c:v>207</c:v>
                </c:pt>
                <c:pt idx="633" formatCode="0">
                  <c:v>157</c:v>
                </c:pt>
                <c:pt idx="634" formatCode="0">
                  <c:v>185</c:v>
                </c:pt>
                <c:pt idx="635" formatCode="0">
                  <c:v>194</c:v>
                </c:pt>
                <c:pt idx="636" formatCode="0">
                  <c:v>194</c:v>
                </c:pt>
                <c:pt idx="637" formatCode="0">
                  <c:v>145</c:v>
                </c:pt>
                <c:pt idx="638" formatCode="0">
                  <c:v>162</c:v>
                </c:pt>
                <c:pt idx="639" formatCode="0">
                  <c:v>173</c:v>
                </c:pt>
                <c:pt idx="640" formatCode="0">
                  <c:v>192</c:v>
                </c:pt>
                <c:pt idx="641" formatCode="0">
                  <c:v>294</c:v>
                </c:pt>
                <c:pt idx="642" formatCode="0">
                  <c:v>294</c:v>
                </c:pt>
                <c:pt idx="643" formatCode="0">
                  <c:v>117</c:v>
                </c:pt>
                <c:pt idx="644" formatCode="0">
                  <c:v>102</c:v>
                </c:pt>
                <c:pt idx="645" formatCode="0">
                  <c:v>134</c:v>
                </c:pt>
                <c:pt idx="646" formatCode="0">
                  <c:v>140</c:v>
                </c:pt>
                <c:pt idx="647" formatCode="0">
                  <c:v>153</c:v>
                </c:pt>
                <c:pt idx="648" formatCode="0">
                  <c:v>188</c:v>
                </c:pt>
                <c:pt idx="649" formatCode="0">
                  <c:v>288</c:v>
                </c:pt>
                <c:pt idx="650" formatCode="0">
                  <c:v>184</c:v>
                </c:pt>
                <c:pt idx="651" formatCode="0">
                  <c:v>213</c:v>
                </c:pt>
                <c:pt idx="652" formatCode="0">
                  <c:v>173</c:v>
                </c:pt>
                <c:pt idx="653" formatCode="0">
                  <c:v>149</c:v>
                </c:pt>
                <c:pt idx="654" formatCode="0">
                  <c:v>150</c:v>
                </c:pt>
                <c:pt idx="655" formatCode="0">
                  <c:v>179</c:v>
                </c:pt>
                <c:pt idx="656" formatCode="0">
                  <c:v>172</c:v>
                </c:pt>
                <c:pt idx="657" formatCode="0">
                  <c:v>74</c:v>
                </c:pt>
                <c:pt idx="658" formatCode="0">
                  <c:v>86</c:v>
                </c:pt>
                <c:pt idx="659" formatCode="0">
                  <c:v>162</c:v>
                </c:pt>
                <c:pt idx="660" formatCode="0">
                  <c:v>164</c:v>
                </c:pt>
                <c:pt idx="661" formatCode="0">
                  <c:v>224</c:v>
                </c:pt>
                <c:pt idx="662" formatCode="0">
                  <c:v>132</c:v>
                </c:pt>
                <c:pt idx="663" formatCode="0">
                  <c:v>306</c:v>
                </c:pt>
                <c:pt idx="664" formatCode="0">
                  <c:v>236</c:v>
                </c:pt>
                <c:pt idx="665" formatCode="0">
                  <c:v>171</c:v>
                </c:pt>
                <c:pt idx="666" formatCode="0">
                  <c:v>208</c:v>
                </c:pt>
                <c:pt idx="667" formatCode="0">
                  <c:v>204</c:v>
                </c:pt>
                <c:pt idx="668" formatCode="0">
                  <c:v>198</c:v>
                </c:pt>
                <c:pt idx="669" formatCode="0">
                  <c:v>218</c:v>
                </c:pt>
                <c:pt idx="670" formatCode="0">
                  <c:v>174</c:v>
                </c:pt>
                <c:pt idx="671" formatCode="0">
                  <c:v>96</c:v>
                </c:pt>
                <c:pt idx="672" formatCode="0">
                  <c:v>126</c:v>
                </c:pt>
                <c:pt idx="673" formatCode="0">
                  <c:v>180</c:v>
                </c:pt>
                <c:pt idx="674" formatCode="0">
                  <c:v>208</c:v>
                </c:pt>
                <c:pt idx="675" formatCode="0">
                  <c:v>137</c:v>
                </c:pt>
                <c:pt idx="676" formatCode="0">
                  <c:v>273</c:v>
                </c:pt>
                <c:pt idx="677" formatCode="0">
                  <c:v>318</c:v>
                </c:pt>
                <c:pt idx="678" formatCode="0">
                  <c:v>136</c:v>
                </c:pt>
                <c:pt idx="679" formatCode="0">
                  <c:v>147</c:v>
                </c:pt>
                <c:pt idx="680" formatCode="0">
                  <c:v>177</c:v>
                </c:pt>
                <c:pt idx="681" formatCode="0">
                  <c:v>184</c:v>
                </c:pt>
                <c:pt idx="682" formatCode="0">
                  <c:v>167</c:v>
                </c:pt>
                <c:pt idx="683" formatCode="0">
                  <c:v>177</c:v>
                </c:pt>
                <c:pt idx="684" formatCode="0">
                  <c:v>117</c:v>
                </c:pt>
                <c:pt idx="685" formatCode="0">
                  <c:v>195</c:v>
                </c:pt>
                <c:pt idx="686" formatCode="0">
                  <c:v>189</c:v>
                </c:pt>
                <c:pt idx="687" formatCode="0">
                  <c:v>198</c:v>
                </c:pt>
                <c:pt idx="714" formatCode="0">
                  <c:v>308</c:v>
                </c:pt>
                <c:pt idx="715" formatCode="0">
                  <c:v>180</c:v>
                </c:pt>
                <c:pt idx="716" formatCode="0">
                  <c:v>113</c:v>
                </c:pt>
                <c:pt idx="717" formatCode="0">
                  <c:v>148</c:v>
                </c:pt>
                <c:pt idx="718" formatCode="0">
                  <c:v>225</c:v>
                </c:pt>
                <c:pt idx="719" formatCode="0">
                  <c:v>237</c:v>
                </c:pt>
                <c:pt idx="720" formatCode="0">
                  <c:v>252</c:v>
                </c:pt>
                <c:pt idx="721" formatCode="0">
                  <c:v>201</c:v>
                </c:pt>
                <c:pt idx="722" formatCode="0">
                  <c:v>242</c:v>
                </c:pt>
                <c:pt idx="723" formatCode="0">
                  <c:v>162</c:v>
                </c:pt>
                <c:pt idx="724" formatCode="0">
                  <c:v>98</c:v>
                </c:pt>
                <c:pt idx="725" formatCode="0">
                  <c:v>251</c:v>
                </c:pt>
                <c:pt idx="726" formatCode="0">
                  <c:v>109</c:v>
                </c:pt>
                <c:pt idx="727" formatCode="0">
                  <c:v>243</c:v>
                </c:pt>
                <c:pt idx="728" formatCode="0">
                  <c:v>150</c:v>
                </c:pt>
                <c:pt idx="729" formatCode="0">
                  <c:v>222</c:v>
                </c:pt>
                <c:pt idx="730" formatCode="0">
                  <c:v>194</c:v>
                </c:pt>
                <c:pt idx="731" formatCode="0">
                  <c:v>261</c:v>
                </c:pt>
                <c:pt idx="732" formatCode="0">
                  <c:v>350</c:v>
                </c:pt>
                <c:pt idx="733" formatCode="0">
                  <c:v>346</c:v>
                </c:pt>
                <c:pt idx="734" formatCode="0">
                  <c:v>174</c:v>
                </c:pt>
                <c:pt idx="735" formatCode="0">
                  <c:v>178</c:v>
                </c:pt>
                <c:pt idx="736" formatCode="0">
                  <c:v>72</c:v>
                </c:pt>
                <c:pt idx="737" formatCode="0">
                  <c:v>236</c:v>
                </c:pt>
                <c:pt idx="738" formatCode="0">
                  <c:v>149</c:v>
                </c:pt>
                <c:pt idx="739" formatCode="0">
                  <c:v>122</c:v>
                </c:pt>
                <c:pt idx="740" formatCode="0">
                  <c:v>281</c:v>
                </c:pt>
                <c:pt idx="741" formatCode="0">
                  <c:v>221</c:v>
                </c:pt>
                <c:pt idx="742" formatCode="0">
                  <c:v>217</c:v>
                </c:pt>
                <c:pt idx="743" formatCode="0">
                  <c:v>268</c:v>
                </c:pt>
                <c:pt idx="744" formatCode="0">
                  <c:v>331</c:v>
                </c:pt>
                <c:pt idx="745" formatCode="0">
                  <c:v>188</c:v>
                </c:pt>
                <c:pt idx="746" formatCode="0">
                  <c:v>392</c:v>
                </c:pt>
                <c:pt idx="747" formatCode="0">
                  <c:v>318</c:v>
                </c:pt>
                <c:pt idx="748" formatCode="0">
                  <c:v>251</c:v>
                </c:pt>
                <c:pt idx="749" formatCode="0">
                  <c:v>71</c:v>
                </c:pt>
                <c:pt idx="750" formatCode="0">
                  <c:v>228</c:v>
                </c:pt>
                <c:pt idx="751" formatCode="0">
                  <c:v>320</c:v>
                </c:pt>
                <c:pt idx="752" formatCode="0">
                  <c:v>240</c:v>
                </c:pt>
                <c:pt idx="753" formatCode="0">
                  <c:v>284</c:v>
                </c:pt>
                <c:pt idx="754" formatCode="0">
                  <c:v>317</c:v>
                </c:pt>
                <c:pt idx="755" formatCode="0">
                  <c:v>274</c:v>
                </c:pt>
                <c:pt idx="756" formatCode="0">
                  <c:v>265</c:v>
                </c:pt>
                <c:pt idx="757" formatCode="0">
                  <c:v>126</c:v>
                </c:pt>
                <c:pt idx="758" formatCode="0">
                  <c:v>356</c:v>
                </c:pt>
                <c:pt idx="759" formatCode="0">
                  <c:v>260</c:v>
                </c:pt>
                <c:pt idx="760" formatCode="0">
                  <c:v>205</c:v>
                </c:pt>
                <c:pt idx="761" formatCode="0">
                  <c:v>329</c:v>
                </c:pt>
                <c:pt idx="762" formatCode="0">
                  <c:v>241</c:v>
                </c:pt>
                <c:pt idx="763" formatCode="0">
                  <c:v>148</c:v>
                </c:pt>
                <c:pt idx="764" formatCode="0">
                  <c:v>219</c:v>
                </c:pt>
                <c:pt idx="765" formatCode="0">
                  <c:v>291</c:v>
                </c:pt>
                <c:pt idx="766" formatCode="0">
                  <c:v>175</c:v>
                </c:pt>
                <c:pt idx="767" formatCode="0">
                  <c:v>352</c:v>
                </c:pt>
                <c:pt idx="768" formatCode="0">
                  <c:v>356</c:v>
                </c:pt>
                <c:pt idx="769" formatCode="0">
                  <c:v>134</c:v>
                </c:pt>
                <c:pt idx="770" formatCode="0">
                  <c:v>216</c:v>
                </c:pt>
                <c:pt idx="771" formatCode="0">
                  <c:v>171</c:v>
                </c:pt>
                <c:pt idx="772" formatCode="0">
                  <c:v>225</c:v>
                </c:pt>
                <c:pt idx="773" formatCode="0">
                  <c:v>184</c:v>
                </c:pt>
                <c:pt idx="774" formatCode="0">
                  <c:v>265</c:v>
                </c:pt>
                <c:pt idx="775" formatCode="0">
                  <c:v>214</c:v>
                </c:pt>
                <c:pt idx="776" formatCode="0">
                  <c:v>221</c:v>
                </c:pt>
                <c:pt idx="777" formatCode="0">
                  <c:v>247</c:v>
                </c:pt>
                <c:pt idx="778" formatCode="0">
                  <c:v>213</c:v>
                </c:pt>
                <c:pt idx="779" formatCode="0">
                  <c:v>272</c:v>
                </c:pt>
                <c:pt idx="780" formatCode="0">
                  <c:v>208</c:v>
                </c:pt>
                <c:pt idx="781" formatCode="0">
                  <c:v>315</c:v>
                </c:pt>
                <c:pt idx="782" formatCode="0">
                  <c:v>325</c:v>
                </c:pt>
                <c:pt idx="783" formatCode="0">
                  <c:v>228</c:v>
                </c:pt>
                <c:pt idx="784" formatCode="0">
                  <c:v>244</c:v>
                </c:pt>
                <c:pt idx="785" formatCode="0">
                  <c:v>240</c:v>
                </c:pt>
                <c:pt idx="786" formatCode="0">
                  <c:v>328</c:v>
                </c:pt>
                <c:pt idx="787" formatCode="0">
                  <c:v>264</c:v>
                </c:pt>
                <c:pt idx="788" formatCode="0">
                  <c:v>361</c:v>
                </c:pt>
                <c:pt idx="789" formatCode="0">
                  <c:v>301</c:v>
                </c:pt>
                <c:pt idx="790" formatCode="0">
                  <c:v>304</c:v>
                </c:pt>
                <c:pt idx="791" formatCode="0">
                  <c:v>197</c:v>
                </c:pt>
                <c:pt idx="792" formatCode="0">
                  <c:v>237</c:v>
                </c:pt>
                <c:pt idx="793" formatCode="0">
                  <c:v>347</c:v>
                </c:pt>
                <c:pt idx="794" formatCode="0">
                  <c:v>135</c:v>
                </c:pt>
                <c:pt idx="795" formatCode="0">
                  <c:v>336</c:v>
                </c:pt>
                <c:pt idx="796" formatCode="0">
                  <c:v>242</c:v>
                </c:pt>
                <c:pt idx="797" formatCode="0">
                  <c:v>227</c:v>
                </c:pt>
                <c:pt idx="798" formatCode="0">
                  <c:v>222</c:v>
                </c:pt>
                <c:pt idx="799" formatCode="0">
                  <c:v>242</c:v>
                </c:pt>
                <c:pt idx="800" formatCode="0">
                  <c:v>230</c:v>
                </c:pt>
                <c:pt idx="801" formatCode="0">
                  <c:v>147</c:v>
                </c:pt>
                <c:pt idx="802" formatCode="0">
                  <c:v>319</c:v>
                </c:pt>
                <c:pt idx="803" formatCode="0">
                  <c:v>591</c:v>
                </c:pt>
                <c:pt idx="804" formatCode="0">
                  <c:v>346</c:v>
                </c:pt>
                <c:pt idx="805" formatCode="0">
                  <c:v>232</c:v>
                </c:pt>
                <c:pt idx="816" formatCode="0">
                  <c:v>667</c:v>
                </c:pt>
                <c:pt idx="817" formatCode="0">
                  <c:v>759</c:v>
                </c:pt>
                <c:pt idx="822" formatCode="0">
                  <c:v>434</c:v>
                </c:pt>
                <c:pt idx="823" formatCode="0">
                  <c:v>533</c:v>
                </c:pt>
                <c:pt idx="824" formatCode="0">
                  <c:v>408</c:v>
                </c:pt>
                <c:pt idx="840" formatCode="0">
                  <c:v>403</c:v>
                </c:pt>
                <c:pt idx="841" formatCode="0">
                  <c:v>256</c:v>
                </c:pt>
                <c:pt idx="842" formatCode="0">
                  <c:v>225</c:v>
                </c:pt>
                <c:pt idx="843" formatCode="0">
                  <c:v>191</c:v>
                </c:pt>
                <c:pt idx="844" formatCode="0">
                  <c:v>260</c:v>
                </c:pt>
                <c:pt idx="845" formatCode="0">
                  <c:v>249</c:v>
                </c:pt>
                <c:pt idx="846" formatCode="0">
                  <c:v>370</c:v>
                </c:pt>
                <c:pt idx="849" formatCode="0">
                  <c:v>132</c:v>
                </c:pt>
                <c:pt idx="850" formatCode="0">
                  <c:v>169</c:v>
                </c:pt>
                <c:pt idx="851" formatCode="0">
                  <c:v>196</c:v>
                </c:pt>
                <c:pt idx="852" formatCode="0">
                  <c:v>207</c:v>
                </c:pt>
                <c:pt idx="853" formatCode="0">
                  <c:v>159</c:v>
                </c:pt>
                <c:pt idx="854" formatCode="0">
                  <c:v>206</c:v>
                </c:pt>
                <c:pt idx="855" formatCode="0">
                  <c:v>446</c:v>
                </c:pt>
                <c:pt idx="856" formatCode="0">
                  <c:v>304</c:v>
                </c:pt>
                <c:pt idx="857" formatCode="0">
                  <c:v>178</c:v>
                </c:pt>
                <c:pt idx="858" formatCode="0">
                  <c:v>192</c:v>
                </c:pt>
                <c:pt idx="859" formatCode="0">
                  <c:v>244</c:v>
                </c:pt>
                <c:pt idx="860" formatCode="0">
                  <c:v>232</c:v>
                </c:pt>
                <c:pt idx="861" formatCode="0">
                  <c:v>172</c:v>
                </c:pt>
                <c:pt idx="862" formatCode="0">
                  <c:v>255</c:v>
                </c:pt>
                <c:pt idx="863" formatCode="0">
                  <c:v>195</c:v>
                </c:pt>
                <c:pt idx="864" formatCode="0">
                  <c:v>223</c:v>
                </c:pt>
                <c:pt idx="865" formatCode="0">
                  <c:v>242</c:v>
                </c:pt>
                <c:pt idx="866" formatCode="0">
                  <c:v>266</c:v>
                </c:pt>
                <c:pt idx="867" formatCode="0">
                  <c:v>213</c:v>
                </c:pt>
                <c:pt idx="868" formatCode="0">
                  <c:v>337</c:v>
                </c:pt>
                <c:pt idx="869" formatCode="0">
                  <c:v>272</c:v>
                </c:pt>
                <c:pt idx="870" formatCode="0">
                  <c:v>653</c:v>
                </c:pt>
                <c:pt idx="871" formatCode="0">
                  <c:v>207</c:v>
                </c:pt>
                <c:pt idx="872" formatCode="0">
                  <c:v>550</c:v>
                </c:pt>
                <c:pt idx="873" formatCode="0">
                  <c:v>337</c:v>
                </c:pt>
                <c:pt idx="874" formatCode="0">
                  <c:v>241</c:v>
                </c:pt>
                <c:pt idx="875" formatCode="0">
                  <c:v>375</c:v>
                </c:pt>
                <c:pt idx="876" formatCode="0">
                  <c:v>276</c:v>
                </c:pt>
                <c:pt idx="877" formatCode="0">
                  <c:v>189</c:v>
                </c:pt>
                <c:pt idx="878" formatCode="0">
                  <c:v>223</c:v>
                </c:pt>
                <c:pt idx="879" formatCode="0">
                  <c:v>396</c:v>
                </c:pt>
                <c:pt idx="880" formatCode="0">
                  <c:v>457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8EEE-4725-BFD5-9076BF74DEDE}"/>
            </c:ext>
          </c:extLst>
        </c:ser>
        <c:ser>
          <c:idx val="1"/>
          <c:order val="1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Weather!$O$3:$O$883</c:f>
              <c:numCache>
                <c:formatCode>General</c:formatCode>
                <c:ptCount val="881"/>
                <c:pt idx="0">
                  <c:v>0.01</c:v>
                </c:pt>
                <c:pt idx="1">
                  <c:v>0.03</c:v>
                </c:pt>
                <c:pt idx="2">
                  <c:v>0.13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0.01</c:v>
                </c:pt>
                <c:pt idx="8">
                  <c:v>0.77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7.0000000000000007E-2</c:v>
                </c:pt>
                <c:pt idx="19">
                  <c:v>0.02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0.01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0.06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0.05</c:v>
                </c:pt>
                <c:pt idx="39">
                  <c:v>0</c:v>
                </c:pt>
                <c:pt idx="40">
                  <c:v>0</c:v>
                </c:pt>
                <c:pt idx="41">
                  <c:v>0.22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0.09</c:v>
                </c:pt>
                <c:pt idx="47">
                  <c:v>2.29</c:v>
                </c:pt>
                <c:pt idx="48">
                  <c:v>0.56999999999999995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0.1</c:v>
                </c:pt>
                <c:pt idx="53">
                  <c:v>0</c:v>
                </c:pt>
                <c:pt idx="54">
                  <c:v>0.03</c:v>
                </c:pt>
                <c:pt idx="55">
                  <c:v>0</c:v>
                </c:pt>
                <c:pt idx="56">
                  <c:v>0</c:v>
                </c:pt>
                <c:pt idx="57">
                  <c:v>1.23</c:v>
                </c:pt>
                <c:pt idx="58">
                  <c:v>0.77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0.88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7.0000000000000007E-2</c:v>
                </c:pt>
                <c:pt idx="73">
                  <c:v>5.33</c:v>
                </c:pt>
                <c:pt idx="74">
                  <c:v>0</c:v>
                </c:pt>
                <c:pt idx="75">
                  <c:v>0</c:v>
                </c:pt>
                <c:pt idx="76">
                  <c:v>0.09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0.23</c:v>
                </c:pt>
                <c:pt idx="83">
                  <c:v>0</c:v>
                </c:pt>
                <c:pt idx="84">
                  <c:v>0.49</c:v>
                </c:pt>
                <c:pt idx="85">
                  <c:v>0.37</c:v>
                </c:pt>
                <c:pt idx="86">
                  <c:v>0</c:v>
                </c:pt>
                <c:pt idx="87">
                  <c:v>0.01</c:v>
                </c:pt>
                <c:pt idx="88">
                  <c:v>0</c:v>
                </c:pt>
                <c:pt idx="89">
                  <c:v>0.89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0.04</c:v>
                </c:pt>
                <c:pt idx="95">
                  <c:v>0</c:v>
                </c:pt>
                <c:pt idx="96">
                  <c:v>0</c:v>
                </c:pt>
                <c:pt idx="97">
                  <c:v>1.56</c:v>
                </c:pt>
                <c:pt idx="98">
                  <c:v>0.75</c:v>
                </c:pt>
                <c:pt idx="99">
                  <c:v>1.91</c:v>
                </c:pt>
                <c:pt idx="100">
                  <c:v>0.85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0.14000000000000001</c:v>
                </c:pt>
                <c:pt idx="112">
                  <c:v>0.68</c:v>
                </c:pt>
                <c:pt idx="113">
                  <c:v>0.98</c:v>
                </c:pt>
                <c:pt idx="114">
                  <c:v>2.0099999999999998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0.62</c:v>
                </c:pt>
                <c:pt idx="120">
                  <c:v>0.23</c:v>
                </c:pt>
                <c:pt idx="121">
                  <c:v>0</c:v>
                </c:pt>
                <c:pt idx="122">
                  <c:v>0.46</c:v>
                </c:pt>
                <c:pt idx="123">
                  <c:v>0.61</c:v>
                </c:pt>
                <c:pt idx="124">
                  <c:v>0</c:v>
                </c:pt>
                <c:pt idx="125">
                  <c:v>0</c:v>
                </c:pt>
                <c:pt idx="126">
                  <c:v>2.12</c:v>
                </c:pt>
                <c:pt idx="127">
                  <c:v>0.4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0.2</c:v>
                </c:pt>
                <c:pt idx="134">
                  <c:v>0</c:v>
                </c:pt>
                <c:pt idx="135">
                  <c:v>1.68</c:v>
                </c:pt>
                <c:pt idx="136">
                  <c:v>1.99</c:v>
                </c:pt>
                <c:pt idx="137">
                  <c:v>0</c:v>
                </c:pt>
                <c:pt idx="138">
                  <c:v>0</c:v>
                </c:pt>
                <c:pt idx="139">
                  <c:v>7.0000000000000007E-2</c:v>
                </c:pt>
                <c:pt idx="140">
                  <c:v>0.01</c:v>
                </c:pt>
                <c:pt idx="141">
                  <c:v>0.54</c:v>
                </c:pt>
                <c:pt idx="142">
                  <c:v>0</c:v>
                </c:pt>
                <c:pt idx="143">
                  <c:v>0.17</c:v>
                </c:pt>
                <c:pt idx="144">
                  <c:v>0.53</c:v>
                </c:pt>
                <c:pt idx="145">
                  <c:v>0.25</c:v>
                </c:pt>
                <c:pt idx="146">
                  <c:v>1.1200000000000001</c:v>
                </c:pt>
                <c:pt idx="147">
                  <c:v>1.65</c:v>
                </c:pt>
                <c:pt idx="148">
                  <c:v>3.33</c:v>
                </c:pt>
                <c:pt idx="149">
                  <c:v>0.09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0.32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0.14000000000000001</c:v>
                </c:pt>
                <c:pt idx="160">
                  <c:v>0</c:v>
                </c:pt>
                <c:pt idx="161">
                  <c:v>0</c:v>
                </c:pt>
                <c:pt idx="162">
                  <c:v>1.43</c:v>
                </c:pt>
                <c:pt idx="163">
                  <c:v>0.01</c:v>
                </c:pt>
                <c:pt idx="164">
                  <c:v>1.27</c:v>
                </c:pt>
                <c:pt idx="165">
                  <c:v>0.21</c:v>
                </c:pt>
                <c:pt idx="166">
                  <c:v>0.21</c:v>
                </c:pt>
                <c:pt idx="167">
                  <c:v>7.0000000000000007E-2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0.32</c:v>
                </c:pt>
                <c:pt idx="175">
                  <c:v>0.02</c:v>
                </c:pt>
                <c:pt idx="176">
                  <c:v>0.04</c:v>
                </c:pt>
                <c:pt idx="177">
                  <c:v>0.02</c:v>
                </c:pt>
                <c:pt idx="178">
                  <c:v>0.98</c:v>
                </c:pt>
                <c:pt idx="179">
                  <c:v>0.89</c:v>
                </c:pt>
                <c:pt idx="180">
                  <c:v>0.19</c:v>
                </c:pt>
                <c:pt idx="181">
                  <c:v>0.13</c:v>
                </c:pt>
                <c:pt idx="182">
                  <c:v>0.01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7.0000000000000007E-2</c:v>
                </c:pt>
                <c:pt idx="191">
                  <c:v>0.01</c:v>
                </c:pt>
                <c:pt idx="192">
                  <c:v>0</c:v>
                </c:pt>
                <c:pt idx="193">
                  <c:v>0</c:v>
                </c:pt>
                <c:pt idx="194">
                  <c:v>0.25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0.13</c:v>
                </c:pt>
                <c:pt idx="201">
                  <c:v>1.0900000000000001</c:v>
                </c:pt>
                <c:pt idx="202">
                  <c:v>0.04</c:v>
                </c:pt>
                <c:pt idx="203">
                  <c:v>0.11</c:v>
                </c:pt>
                <c:pt idx="204">
                  <c:v>0.01</c:v>
                </c:pt>
                <c:pt idx="205">
                  <c:v>0.03</c:v>
                </c:pt>
                <c:pt idx="206">
                  <c:v>0</c:v>
                </c:pt>
                <c:pt idx="207">
                  <c:v>0.04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0.33</c:v>
                </c:pt>
                <c:pt idx="221">
                  <c:v>0.28999999999999998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1.1100000000000001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0.02</c:v>
                </c:pt>
                <c:pt idx="240">
                  <c:v>2.93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0.12</c:v>
                </c:pt>
                <c:pt idx="251">
                  <c:v>0</c:v>
                </c:pt>
                <c:pt idx="252">
                  <c:v>0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3.68</c:v>
                </c:pt>
                <c:pt idx="269">
                  <c:v>7.0000000000000007E-2</c:v>
                </c:pt>
                <c:pt idx="270">
                  <c:v>0.38</c:v>
                </c:pt>
                <c:pt idx="271">
                  <c:v>0.57999999999999996</c:v>
                </c:pt>
                <c:pt idx="272">
                  <c:v>1.29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0.44</c:v>
                </c:pt>
                <c:pt idx="277">
                  <c:v>0</c:v>
                </c:pt>
                <c:pt idx="278">
                  <c:v>0</c:v>
                </c:pt>
                <c:pt idx="279">
                  <c:v>0.16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0.24</c:v>
                </c:pt>
                <c:pt idx="286">
                  <c:v>0.11</c:v>
                </c:pt>
                <c:pt idx="287">
                  <c:v>0</c:v>
                </c:pt>
                <c:pt idx="288">
                  <c:v>0.33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0.82</c:v>
                </c:pt>
                <c:pt idx="293">
                  <c:v>0.01</c:v>
                </c:pt>
                <c:pt idx="294">
                  <c:v>0</c:v>
                </c:pt>
                <c:pt idx="295">
                  <c:v>0</c:v>
                </c:pt>
                <c:pt idx="296">
                  <c:v>1.69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0.01</c:v>
                </c:pt>
                <c:pt idx="304">
                  <c:v>0.25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0.8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0.47</c:v>
                </c:pt>
                <c:pt idx="315">
                  <c:v>0.02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0.01</c:v>
                </c:pt>
                <c:pt idx="326">
                  <c:v>0.64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0.01</c:v>
                </c:pt>
                <c:pt idx="331">
                  <c:v>7.0000000000000007E-2</c:v>
                </c:pt>
                <c:pt idx="332">
                  <c:v>0</c:v>
                </c:pt>
                <c:pt idx="333">
                  <c:v>0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0.12</c:v>
                </c:pt>
                <c:pt idx="341">
                  <c:v>0.06</c:v>
                </c:pt>
                <c:pt idx="342">
                  <c:v>0</c:v>
                </c:pt>
                <c:pt idx="343">
                  <c:v>0.17</c:v>
                </c:pt>
                <c:pt idx="344">
                  <c:v>0</c:v>
                </c:pt>
                <c:pt idx="345">
                  <c:v>0.13</c:v>
                </c:pt>
                <c:pt idx="346">
                  <c:v>2.68</c:v>
                </c:pt>
                <c:pt idx="347">
                  <c:v>0.37</c:v>
                </c:pt>
                <c:pt idx="348">
                  <c:v>0</c:v>
                </c:pt>
                <c:pt idx="349">
                  <c:v>0.01</c:v>
                </c:pt>
                <c:pt idx="350">
                  <c:v>0.18</c:v>
                </c:pt>
                <c:pt idx="351">
                  <c:v>0</c:v>
                </c:pt>
                <c:pt idx="352">
                  <c:v>1.1100000000000001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0.49</c:v>
                </c:pt>
                <c:pt idx="365">
                  <c:v>0.6</c:v>
                </c:pt>
                <c:pt idx="366">
                  <c:v>0</c:v>
                </c:pt>
                <c:pt idx="367">
                  <c:v>0</c:v>
                </c:pt>
                <c:pt idx="368">
                  <c:v>0.03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0.65</c:v>
                </c:pt>
                <c:pt idx="379">
                  <c:v>0</c:v>
                </c:pt>
                <c:pt idx="380">
                  <c:v>1.21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6.37</c:v>
                </c:pt>
                <c:pt idx="387">
                  <c:v>0.37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0.06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2.69</c:v>
                </c:pt>
                <c:pt idx="402">
                  <c:v>0</c:v>
                </c:pt>
                <c:pt idx="403">
                  <c:v>2.04</c:v>
                </c:pt>
                <c:pt idx="404">
                  <c:v>0.31</c:v>
                </c:pt>
                <c:pt idx="405">
                  <c:v>0</c:v>
                </c:pt>
                <c:pt idx="406">
                  <c:v>0</c:v>
                </c:pt>
                <c:pt idx="407">
                  <c:v>3.71</c:v>
                </c:pt>
                <c:pt idx="408">
                  <c:v>1.61</c:v>
                </c:pt>
                <c:pt idx="409">
                  <c:v>0.86</c:v>
                </c:pt>
                <c:pt idx="410">
                  <c:v>0.66</c:v>
                </c:pt>
                <c:pt idx="411">
                  <c:v>0.96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0.01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0.5</c:v>
                </c:pt>
                <c:pt idx="427">
                  <c:v>0</c:v>
                </c:pt>
                <c:pt idx="428">
                  <c:v>2.02</c:v>
                </c:pt>
                <c:pt idx="429">
                  <c:v>1.1200000000000001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2.8</c:v>
                </c:pt>
                <c:pt idx="434">
                  <c:v>1.3</c:v>
                </c:pt>
                <c:pt idx="435">
                  <c:v>3.39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0.08</c:v>
                </c:pt>
                <c:pt idx="444">
                  <c:v>0.76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7.0000000000000007E-2</c:v>
                </c:pt>
                <c:pt idx="457">
                  <c:v>0.08</c:v>
                </c:pt>
                <c:pt idx="458">
                  <c:v>0.1</c:v>
                </c:pt>
                <c:pt idx="459">
                  <c:v>0.14000000000000001</c:v>
                </c:pt>
                <c:pt idx="460">
                  <c:v>0.14000000000000001</c:v>
                </c:pt>
                <c:pt idx="461">
                  <c:v>0.43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0.49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0.01</c:v>
                </c:pt>
                <c:pt idx="473">
                  <c:v>1.54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0.1</c:v>
                </c:pt>
                <c:pt idx="478">
                  <c:v>1.48</c:v>
                </c:pt>
                <c:pt idx="479">
                  <c:v>0.94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0.04</c:v>
                </c:pt>
                <c:pt idx="484">
                  <c:v>0.21</c:v>
                </c:pt>
                <c:pt idx="485">
                  <c:v>1.6</c:v>
                </c:pt>
                <c:pt idx="486">
                  <c:v>0</c:v>
                </c:pt>
                <c:pt idx="487">
                  <c:v>1.46</c:v>
                </c:pt>
                <c:pt idx="488">
                  <c:v>1.1200000000000001</c:v>
                </c:pt>
                <c:pt idx="489">
                  <c:v>0.76</c:v>
                </c:pt>
                <c:pt idx="490">
                  <c:v>1.83</c:v>
                </c:pt>
                <c:pt idx="491">
                  <c:v>0</c:v>
                </c:pt>
                <c:pt idx="492">
                  <c:v>0.6</c:v>
                </c:pt>
                <c:pt idx="493">
                  <c:v>7.0000000000000007E-2</c:v>
                </c:pt>
                <c:pt idx="494">
                  <c:v>0.12</c:v>
                </c:pt>
                <c:pt idx="495">
                  <c:v>0</c:v>
                </c:pt>
                <c:pt idx="496">
                  <c:v>1.45</c:v>
                </c:pt>
                <c:pt idx="497">
                  <c:v>1.03</c:v>
                </c:pt>
                <c:pt idx="498">
                  <c:v>0</c:v>
                </c:pt>
                <c:pt idx="499">
                  <c:v>0.43</c:v>
                </c:pt>
                <c:pt idx="500">
                  <c:v>0.83</c:v>
                </c:pt>
                <c:pt idx="501">
                  <c:v>0.35</c:v>
                </c:pt>
                <c:pt idx="502">
                  <c:v>0.02</c:v>
                </c:pt>
                <c:pt idx="503">
                  <c:v>0.02</c:v>
                </c:pt>
                <c:pt idx="504">
                  <c:v>0.28999999999999998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0.17</c:v>
                </c:pt>
                <c:pt idx="510">
                  <c:v>0.02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0.02</c:v>
                </c:pt>
                <c:pt idx="517">
                  <c:v>0</c:v>
                </c:pt>
                <c:pt idx="518">
                  <c:v>1</c:v>
                </c:pt>
                <c:pt idx="519">
                  <c:v>0.83</c:v>
                </c:pt>
                <c:pt idx="520">
                  <c:v>0.01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0.01</c:v>
                </c:pt>
                <c:pt idx="525">
                  <c:v>0</c:v>
                </c:pt>
                <c:pt idx="526">
                  <c:v>0.04</c:v>
                </c:pt>
                <c:pt idx="527">
                  <c:v>0.01</c:v>
                </c:pt>
                <c:pt idx="528">
                  <c:v>0</c:v>
                </c:pt>
                <c:pt idx="529">
                  <c:v>1.52</c:v>
                </c:pt>
                <c:pt idx="530">
                  <c:v>0</c:v>
                </c:pt>
                <c:pt idx="531">
                  <c:v>0.21</c:v>
                </c:pt>
                <c:pt idx="532">
                  <c:v>0</c:v>
                </c:pt>
                <c:pt idx="533">
                  <c:v>0</c:v>
                </c:pt>
                <c:pt idx="534">
                  <c:v>0.09</c:v>
                </c:pt>
                <c:pt idx="535">
                  <c:v>0.51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0.45</c:v>
                </c:pt>
                <c:pt idx="543">
                  <c:v>7.0000000000000007E-2</c:v>
                </c:pt>
                <c:pt idx="544">
                  <c:v>0.34</c:v>
                </c:pt>
                <c:pt idx="545">
                  <c:v>4.3899999999999997</c:v>
                </c:pt>
                <c:pt idx="546">
                  <c:v>0.06</c:v>
                </c:pt>
                <c:pt idx="547">
                  <c:v>7.0000000000000007E-2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7.0000000000000007E-2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0.02</c:v>
                </c:pt>
                <c:pt idx="559">
                  <c:v>0.42</c:v>
                </c:pt>
                <c:pt idx="560">
                  <c:v>0</c:v>
                </c:pt>
                <c:pt idx="561">
                  <c:v>4.0599999999999996</c:v>
                </c:pt>
                <c:pt idx="562">
                  <c:v>0.93</c:v>
                </c:pt>
                <c:pt idx="563">
                  <c:v>0</c:v>
                </c:pt>
                <c:pt idx="564">
                  <c:v>0.78</c:v>
                </c:pt>
                <c:pt idx="565">
                  <c:v>1.02</c:v>
                </c:pt>
                <c:pt idx="566">
                  <c:v>7.0000000000000007E-2</c:v>
                </c:pt>
                <c:pt idx="567">
                  <c:v>0.12</c:v>
                </c:pt>
                <c:pt idx="568">
                  <c:v>0.21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0.2</c:v>
                </c:pt>
                <c:pt idx="576">
                  <c:v>0.55000000000000004</c:v>
                </c:pt>
                <c:pt idx="577">
                  <c:v>0.9</c:v>
                </c:pt>
                <c:pt idx="578">
                  <c:v>0</c:v>
                </c:pt>
                <c:pt idx="579">
                  <c:v>0.11</c:v>
                </c:pt>
                <c:pt idx="580">
                  <c:v>1.2</c:v>
                </c:pt>
                <c:pt idx="581">
                  <c:v>0.15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0.98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0.26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0.28999999999999998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0.11</c:v>
                </c:pt>
                <c:pt idx="626">
                  <c:v>0.06</c:v>
                </c:pt>
                <c:pt idx="627">
                  <c:v>0</c:v>
                </c:pt>
                <c:pt idx="628">
                  <c:v>0</c:v>
                </c:pt>
                <c:pt idx="629">
                  <c:v>0.43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0.27</c:v>
                </c:pt>
                <c:pt idx="634">
                  <c:v>0</c:v>
                </c:pt>
                <c:pt idx="635">
                  <c:v>0.09</c:v>
                </c:pt>
                <c:pt idx="636">
                  <c:v>0.04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0.01</c:v>
                </c:pt>
                <c:pt idx="642">
                  <c:v>0</c:v>
                </c:pt>
                <c:pt idx="643">
                  <c:v>0.02</c:v>
                </c:pt>
                <c:pt idx="644">
                  <c:v>1.01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0.87</c:v>
                </c:pt>
                <c:pt idx="649">
                  <c:v>0.04</c:v>
                </c:pt>
                <c:pt idx="650">
                  <c:v>0</c:v>
                </c:pt>
                <c:pt idx="651">
                  <c:v>0.01</c:v>
                </c:pt>
                <c:pt idx="652">
                  <c:v>0.02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0.63</c:v>
                </c:pt>
                <c:pt idx="657">
                  <c:v>0</c:v>
                </c:pt>
                <c:pt idx="658">
                  <c:v>0.09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0.1</c:v>
                </c:pt>
                <c:pt idx="667">
                  <c:v>0.1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0.21</c:v>
                </c:pt>
                <c:pt idx="672">
                  <c:v>0</c:v>
                </c:pt>
                <c:pt idx="673">
                  <c:v>0</c:v>
                </c:pt>
                <c:pt idx="674">
                  <c:v>0.08</c:v>
                </c:pt>
                <c:pt idx="675">
                  <c:v>0</c:v>
                </c:pt>
                <c:pt idx="676">
                  <c:v>0</c:v>
                </c:pt>
                <c:pt idx="677">
                  <c:v>0.15</c:v>
                </c:pt>
                <c:pt idx="678">
                  <c:v>0.24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0.3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1.2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0.27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0.38</c:v>
                </c:pt>
                <c:pt idx="702">
                  <c:v>0.71</c:v>
                </c:pt>
                <c:pt idx="703">
                  <c:v>1.26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0.02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0.01</c:v>
                </c:pt>
                <c:pt idx="717">
                  <c:v>0.41</c:v>
                </c:pt>
                <c:pt idx="718">
                  <c:v>0</c:v>
                </c:pt>
                <c:pt idx="719">
                  <c:v>0</c:v>
                </c:pt>
                <c:pt idx="720">
                  <c:v>0.05</c:v>
                </c:pt>
                <c:pt idx="721">
                  <c:v>0.04</c:v>
                </c:pt>
                <c:pt idx="722">
                  <c:v>0.27</c:v>
                </c:pt>
                <c:pt idx="723">
                  <c:v>0.01</c:v>
                </c:pt>
                <c:pt idx="724">
                  <c:v>0.24</c:v>
                </c:pt>
                <c:pt idx="725">
                  <c:v>0.06</c:v>
                </c:pt>
                <c:pt idx="726">
                  <c:v>0.85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0.02</c:v>
                </c:pt>
                <c:pt idx="734">
                  <c:v>0.04</c:v>
                </c:pt>
                <c:pt idx="735">
                  <c:v>0</c:v>
                </c:pt>
                <c:pt idx="736">
                  <c:v>1.17</c:v>
                </c:pt>
                <c:pt idx="737">
                  <c:v>0</c:v>
                </c:pt>
                <c:pt idx="738">
                  <c:v>0</c:v>
                </c:pt>
                <c:pt idx="739">
                  <c:v>7.0000000000000007E-2</c:v>
                </c:pt>
                <c:pt idx="740">
                  <c:v>0</c:v>
                </c:pt>
                <c:pt idx="741">
                  <c:v>0</c:v>
                </c:pt>
                <c:pt idx="742">
                  <c:v>0.52</c:v>
                </c:pt>
                <c:pt idx="743">
                  <c:v>0.03</c:v>
                </c:pt>
                <c:pt idx="744">
                  <c:v>0</c:v>
                </c:pt>
                <c:pt idx="745">
                  <c:v>0.96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0.22</c:v>
                </c:pt>
                <c:pt idx="750">
                  <c:v>2.4900000000000002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1.24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1.04</c:v>
                </c:pt>
                <c:pt idx="764">
                  <c:v>0.04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0.25</c:v>
                </c:pt>
                <c:pt idx="770">
                  <c:v>0</c:v>
                </c:pt>
                <c:pt idx="771">
                  <c:v>1.94</c:v>
                </c:pt>
                <c:pt idx="772">
                  <c:v>1</c:v>
                </c:pt>
                <c:pt idx="773">
                  <c:v>0</c:v>
                </c:pt>
                <c:pt idx="774">
                  <c:v>7.0000000000000007E-2</c:v>
                </c:pt>
                <c:pt idx="775">
                  <c:v>0.02</c:v>
                </c:pt>
                <c:pt idx="776">
                  <c:v>0.35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0.4</c:v>
                </c:pt>
                <c:pt idx="784">
                  <c:v>0.4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1.7</c:v>
                </c:pt>
                <c:pt idx="790">
                  <c:v>0</c:v>
                </c:pt>
                <c:pt idx="791">
                  <c:v>0.08</c:v>
                </c:pt>
                <c:pt idx="792">
                  <c:v>0.02</c:v>
                </c:pt>
                <c:pt idx="793">
                  <c:v>0</c:v>
                </c:pt>
                <c:pt idx="794">
                  <c:v>0.46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1.33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0.03</c:v>
                </c:pt>
                <c:pt idx="822">
                  <c:v>0.02</c:v>
                </c:pt>
                <c:pt idx="823">
                  <c:v>0.01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0.9</c:v>
                </c:pt>
                <c:pt idx="831">
                  <c:v>0.21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0.18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0.82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0.1</c:v>
                </c:pt>
                <c:pt idx="857">
                  <c:v>0</c:v>
                </c:pt>
                <c:pt idx="858">
                  <c:v>0</c:v>
                </c:pt>
                <c:pt idx="859">
                  <c:v>0.51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0.14000000000000001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0.6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0.27</c:v>
                </c:pt>
                <c:pt idx="880">
                  <c:v>0.01</c:v>
                </c:pt>
              </c:numCache>
            </c:numRef>
          </c:xVal>
          <c:yVal>
            <c:numRef>
              <c:f>Weather!$Q$3:$Q$883</c:f>
              <c:numCache>
                <c:formatCode>General</c:formatCode>
                <c:ptCount val="881"/>
                <c:pt idx="0">
                  <c:v>207</c:v>
                </c:pt>
                <c:pt idx="1">
                  <c:v>69</c:v>
                </c:pt>
                <c:pt idx="2">
                  <c:v>79</c:v>
                </c:pt>
                <c:pt idx="3">
                  <c:v>117</c:v>
                </c:pt>
                <c:pt idx="4">
                  <c:v>135</c:v>
                </c:pt>
                <c:pt idx="5">
                  <c:v>207</c:v>
                </c:pt>
                <c:pt idx="6">
                  <c:v>144</c:v>
                </c:pt>
                <c:pt idx="7">
                  <c:v>85</c:v>
                </c:pt>
                <c:pt idx="8">
                  <c:v>188</c:v>
                </c:pt>
                <c:pt idx="9">
                  <c:v>134</c:v>
                </c:pt>
                <c:pt idx="10">
                  <c:v>177</c:v>
                </c:pt>
                <c:pt idx="11">
                  <c:v>269</c:v>
                </c:pt>
                <c:pt idx="12">
                  <c:v>371</c:v>
                </c:pt>
                <c:pt idx="13">
                  <c:v>193</c:v>
                </c:pt>
                <c:pt idx="14">
                  <c:v>277</c:v>
                </c:pt>
                <c:pt idx="15">
                  <c:v>407</c:v>
                </c:pt>
                <c:pt idx="16">
                  <c:v>379</c:v>
                </c:pt>
                <c:pt idx="17">
                  <c:v>341</c:v>
                </c:pt>
                <c:pt idx="18">
                  <c:v>433</c:v>
                </c:pt>
                <c:pt idx="19">
                  <c:v>623</c:v>
                </c:pt>
                <c:pt idx="20">
                  <c:v>417</c:v>
                </c:pt>
                <c:pt idx="21">
                  <c:v>481</c:v>
                </c:pt>
                <c:pt idx="22">
                  <c:v>474</c:v>
                </c:pt>
                <c:pt idx="23">
                  <c:v>549</c:v>
                </c:pt>
                <c:pt idx="24">
                  <c:v>527</c:v>
                </c:pt>
                <c:pt idx="25">
                  <c:v>572</c:v>
                </c:pt>
                <c:pt idx="26">
                  <c:v>708</c:v>
                </c:pt>
                <c:pt idx="27">
                  <c:v>443</c:v>
                </c:pt>
                <c:pt idx="28">
                  <c:v>346</c:v>
                </c:pt>
                <c:pt idx="29">
                  <c:v>472</c:v>
                </c:pt>
                <c:pt idx="30">
                  <c:v>396</c:v>
                </c:pt>
                <c:pt idx="31">
                  <c:v>401</c:v>
                </c:pt>
                <c:pt idx="32">
                  <c:v>543</c:v>
                </c:pt>
                <c:pt idx="33">
                  <c:v>774</c:v>
                </c:pt>
                <c:pt idx="34">
                  <c:v>403</c:v>
                </c:pt>
                <c:pt idx="35">
                  <c:v>461</c:v>
                </c:pt>
                <c:pt idx="36">
                  <c:v>517</c:v>
                </c:pt>
                <c:pt idx="37">
                  <c:v>528</c:v>
                </c:pt>
                <c:pt idx="38">
                  <c:v>516</c:v>
                </c:pt>
                <c:pt idx="39">
                  <c:v>772</c:v>
                </c:pt>
                <c:pt idx="40">
                  <c:v>171</c:v>
                </c:pt>
                <c:pt idx="41">
                  <c:v>571</c:v>
                </c:pt>
                <c:pt idx="42">
                  <c:v>394</c:v>
                </c:pt>
                <c:pt idx="43">
                  <c:v>438</c:v>
                </c:pt>
                <c:pt idx="44">
                  <c:v>452</c:v>
                </c:pt>
                <c:pt idx="45">
                  <c:v>457</c:v>
                </c:pt>
                <c:pt idx="46">
                  <c:v>368</c:v>
                </c:pt>
                <c:pt idx="47">
                  <c:v>552</c:v>
                </c:pt>
                <c:pt idx="48">
                  <c:v>507</c:v>
                </c:pt>
                <c:pt idx="49">
                  <c:v>546</c:v>
                </c:pt>
                <c:pt idx="50">
                  <c:v>366</c:v>
                </c:pt>
                <c:pt idx="51">
                  <c:v>306</c:v>
                </c:pt>
                <c:pt idx="52">
                  <c:v>603</c:v>
                </c:pt>
                <c:pt idx="53">
                  <c:v>636</c:v>
                </c:pt>
                <c:pt idx="54">
                  <c:v>821</c:v>
                </c:pt>
                <c:pt idx="55">
                  <c:v>474</c:v>
                </c:pt>
                <c:pt idx="56">
                  <c:v>438</c:v>
                </c:pt>
                <c:pt idx="57">
                  <c:v>265</c:v>
                </c:pt>
                <c:pt idx="58">
                  <c:v>527</c:v>
                </c:pt>
                <c:pt idx="59">
                  <c:v>478</c:v>
                </c:pt>
                <c:pt idx="60">
                  <c:v>854</c:v>
                </c:pt>
                <c:pt idx="61">
                  <c:v>832</c:v>
                </c:pt>
                <c:pt idx="62">
                  <c:v>520</c:v>
                </c:pt>
                <c:pt idx="63">
                  <c:v>437</c:v>
                </c:pt>
                <c:pt idx="64">
                  <c:v>521</c:v>
                </c:pt>
                <c:pt idx="65">
                  <c:v>542</c:v>
                </c:pt>
                <c:pt idx="66">
                  <c:v>219</c:v>
                </c:pt>
                <c:pt idx="67">
                  <c:v>388</c:v>
                </c:pt>
                <c:pt idx="68">
                  <c:v>730</c:v>
                </c:pt>
                <c:pt idx="69">
                  <c:v>525</c:v>
                </c:pt>
                <c:pt idx="70">
                  <c:v>556</c:v>
                </c:pt>
                <c:pt idx="71">
                  <c:v>526</c:v>
                </c:pt>
                <c:pt idx="72">
                  <c:v>159</c:v>
                </c:pt>
                <c:pt idx="73">
                  <c:v>250</c:v>
                </c:pt>
                <c:pt idx="74">
                  <c:v>389</c:v>
                </c:pt>
                <c:pt idx="75">
                  <c:v>599</c:v>
                </c:pt>
                <c:pt idx="76">
                  <c:v>458</c:v>
                </c:pt>
                <c:pt idx="77">
                  <c:v>477</c:v>
                </c:pt>
                <c:pt idx="78">
                  <c:v>382</c:v>
                </c:pt>
                <c:pt idx="79">
                  <c:v>474</c:v>
                </c:pt>
                <c:pt idx="80">
                  <c:v>346</c:v>
                </c:pt>
                <c:pt idx="81">
                  <c:v>448</c:v>
                </c:pt>
                <c:pt idx="82">
                  <c:v>582</c:v>
                </c:pt>
                <c:pt idx="83">
                  <c:v>296</c:v>
                </c:pt>
                <c:pt idx="84">
                  <c:v>277</c:v>
                </c:pt>
                <c:pt idx="85">
                  <c:v>409</c:v>
                </c:pt>
                <c:pt idx="86">
                  <c:v>401</c:v>
                </c:pt>
                <c:pt idx="87">
                  <c:v>245</c:v>
                </c:pt>
                <c:pt idx="88">
                  <c:v>459</c:v>
                </c:pt>
                <c:pt idx="89">
                  <c:v>488</c:v>
                </c:pt>
                <c:pt idx="90">
                  <c:v>353</c:v>
                </c:pt>
                <c:pt idx="91">
                  <c:v>380</c:v>
                </c:pt>
                <c:pt idx="92">
                  <c:v>228</c:v>
                </c:pt>
                <c:pt idx="93">
                  <c:v>371</c:v>
                </c:pt>
                <c:pt idx="94">
                  <c:v>324</c:v>
                </c:pt>
                <c:pt idx="95">
                  <c:v>191</c:v>
                </c:pt>
                <c:pt idx="96">
                  <c:v>21</c:v>
                </c:pt>
                <c:pt idx="97">
                  <c:v>132</c:v>
                </c:pt>
                <c:pt idx="98">
                  <c:v>330</c:v>
                </c:pt>
                <c:pt idx="99">
                  <c:v>289</c:v>
                </c:pt>
                <c:pt idx="100">
                  <c:v>441</c:v>
                </c:pt>
                <c:pt idx="101">
                  <c:v>349</c:v>
                </c:pt>
                <c:pt idx="102">
                  <c:v>455</c:v>
                </c:pt>
                <c:pt idx="103">
                  <c:v>435</c:v>
                </c:pt>
                <c:pt idx="104">
                  <c:v>363</c:v>
                </c:pt>
                <c:pt idx="105">
                  <c:v>379</c:v>
                </c:pt>
                <c:pt idx="106">
                  <c:v>367</c:v>
                </c:pt>
                <c:pt idx="107">
                  <c:v>358</c:v>
                </c:pt>
                <c:pt idx="108">
                  <c:v>277</c:v>
                </c:pt>
                <c:pt idx="109">
                  <c:v>473</c:v>
                </c:pt>
                <c:pt idx="110">
                  <c:v>269</c:v>
                </c:pt>
                <c:pt idx="111">
                  <c:v>176</c:v>
                </c:pt>
                <c:pt idx="112">
                  <c:v>203</c:v>
                </c:pt>
                <c:pt idx="113">
                  <c:v>63</c:v>
                </c:pt>
                <c:pt idx="114">
                  <c:v>187</c:v>
                </c:pt>
                <c:pt idx="115">
                  <c:v>208</c:v>
                </c:pt>
                <c:pt idx="116">
                  <c:v>406</c:v>
                </c:pt>
                <c:pt idx="117">
                  <c:v>381</c:v>
                </c:pt>
                <c:pt idx="118">
                  <c:v>297</c:v>
                </c:pt>
                <c:pt idx="119">
                  <c:v>287</c:v>
                </c:pt>
                <c:pt idx="120">
                  <c:v>272</c:v>
                </c:pt>
                <c:pt idx="121">
                  <c:v>191</c:v>
                </c:pt>
                <c:pt idx="122">
                  <c:v>330</c:v>
                </c:pt>
                <c:pt idx="123">
                  <c:v>361</c:v>
                </c:pt>
                <c:pt idx="124">
                  <c:v>424</c:v>
                </c:pt>
                <c:pt idx="125">
                  <c:v>107</c:v>
                </c:pt>
                <c:pt idx="126">
                  <c:v>201</c:v>
                </c:pt>
                <c:pt idx="127">
                  <c:v>328</c:v>
                </c:pt>
                <c:pt idx="128">
                  <c:v>291</c:v>
                </c:pt>
                <c:pt idx="129">
                  <c:v>227</c:v>
                </c:pt>
                <c:pt idx="130">
                  <c:v>311</c:v>
                </c:pt>
                <c:pt idx="131">
                  <c:v>283</c:v>
                </c:pt>
                <c:pt idx="132">
                  <c:v>196</c:v>
                </c:pt>
                <c:pt idx="133">
                  <c:v>287</c:v>
                </c:pt>
                <c:pt idx="134">
                  <c:v>217</c:v>
                </c:pt>
                <c:pt idx="135">
                  <c:v>238</c:v>
                </c:pt>
                <c:pt idx="136">
                  <c:v>332</c:v>
                </c:pt>
                <c:pt idx="137">
                  <c:v>368</c:v>
                </c:pt>
                <c:pt idx="138">
                  <c:v>387</c:v>
                </c:pt>
                <c:pt idx="139">
                  <c:v>276</c:v>
                </c:pt>
                <c:pt idx="140">
                  <c:v>339</c:v>
                </c:pt>
                <c:pt idx="141">
                  <c:v>319</c:v>
                </c:pt>
                <c:pt idx="142">
                  <c:v>176</c:v>
                </c:pt>
                <c:pt idx="143">
                  <c:v>167</c:v>
                </c:pt>
                <c:pt idx="144">
                  <c:v>258</c:v>
                </c:pt>
                <c:pt idx="145">
                  <c:v>133</c:v>
                </c:pt>
                <c:pt idx="146">
                  <c:v>252</c:v>
                </c:pt>
                <c:pt idx="147">
                  <c:v>152</c:v>
                </c:pt>
                <c:pt idx="148">
                  <c:v>314</c:v>
                </c:pt>
                <c:pt idx="149">
                  <c:v>322</c:v>
                </c:pt>
                <c:pt idx="150">
                  <c:v>283</c:v>
                </c:pt>
                <c:pt idx="151">
                  <c:v>342</c:v>
                </c:pt>
                <c:pt idx="152">
                  <c:v>344</c:v>
                </c:pt>
                <c:pt idx="153">
                  <c:v>321</c:v>
                </c:pt>
                <c:pt idx="154">
                  <c:v>303</c:v>
                </c:pt>
                <c:pt idx="155">
                  <c:v>320</c:v>
                </c:pt>
                <c:pt idx="156">
                  <c:v>277</c:v>
                </c:pt>
                <c:pt idx="157">
                  <c:v>278</c:v>
                </c:pt>
                <c:pt idx="158">
                  <c:v>340</c:v>
                </c:pt>
                <c:pt idx="159">
                  <c:v>365</c:v>
                </c:pt>
                <c:pt idx="160">
                  <c:v>274</c:v>
                </c:pt>
                <c:pt idx="161">
                  <c:v>273</c:v>
                </c:pt>
                <c:pt idx="162">
                  <c:v>251</c:v>
                </c:pt>
                <c:pt idx="163">
                  <c:v>248</c:v>
                </c:pt>
                <c:pt idx="164">
                  <c:v>147</c:v>
                </c:pt>
                <c:pt idx="165">
                  <c:v>321</c:v>
                </c:pt>
                <c:pt idx="166">
                  <c:v>382</c:v>
                </c:pt>
                <c:pt idx="167">
                  <c:v>246</c:v>
                </c:pt>
                <c:pt idx="168">
                  <c:v>306</c:v>
                </c:pt>
                <c:pt idx="169">
                  <c:v>296</c:v>
                </c:pt>
                <c:pt idx="170">
                  <c:v>274</c:v>
                </c:pt>
                <c:pt idx="171">
                  <c:v>263</c:v>
                </c:pt>
                <c:pt idx="172">
                  <c:v>387</c:v>
                </c:pt>
                <c:pt idx="173">
                  <c:v>307</c:v>
                </c:pt>
                <c:pt idx="174">
                  <c:v>276</c:v>
                </c:pt>
                <c:pt idx="175">
                  <c:v>203</c:v>
                </c:pt>
                <c:pt idx="176">
                  <c:v>92</c:v>
                </c:pt>
                <c:pt idx="177">
                  <c:v>63</c:v>
                </c:pt>
                <c:pt idx="178">
                  <c:v>187</c:v>
                </c:pt>
                <c:pt idx="179">
                  <c:v>306</c:v>
                </c:pt>
                <c:pt idx="180">
                  <c:v>344</c:v>
                </c:pt>
                <c:pt idx="181">
                  <c:v>192</c:v>
                </c:pt>
                <c:pt idx="182">
                  <c:v>282</c:v>
                </c:pt>
                <c:pt idx="183">
                  <c:v>226</c:v>
                </c:pt>
                <c:pt idx="184">
                  <c:v>246</c:v>
                </c:pt>
                <c:pt idx="185">
                  <c:v>231</c:v>
                </c:pt>
                <c:pt idx="186">
                  <c:v>320</c:v>
                </c:pt>
                <c:pt idx="187">
                  <c:v>371</c:v>
                </c:pt>
                <c:pt idx="188">
                  <c:v>429</c:v>
                </c:pt>
                <c:pt idx="189">
                  <c:v>272</c:v>
                </c:pt>
                <c:pt idx="190">
                  <c:v>282</c:v>
                </c:pt>
                <c:pt idx="191">
                  <c:v>259</c:v>
                </c:pt>
                <c:pt idx="192">
                  <c:v>217</c:v>
                </c:pt>
                <c:pt idx="193">
                  <c:v>184</c:v>
                </c:pt>
                <c:pt idx="194">
                  <c:v>355</c:v>
                </c:pt>
                <c:pt idx="195">
                  <c:v>198</c:v>
                </c:pt>
                <c:pt idx="196">
                  <c:v>207</c:v>
                </c:pt>
                <c:pt idx="197">
                  <c:v>281</c:v>
                </c:pt>
                <c:pt idx="198">
                  <c:v>285</c:v>
                </c:pt>
                <c:pt idx="199">
                  <c:v>141</c:v>
                </c:pt>
                <c:pt idx="200">
                  <c:v>29</c:v>
                </c:pt>
                <c:pt idx="201">
                  <c:v>99</c:v>
                </c:pt>
                <c:pt idx="202">
                  <c:v>49</c:v>
                </c:pt>
                <c:pt idx="203">
                  <c:v>152</c:v>
                </c:pt>
                <c:pt idx="204">
                  <c:v>202</c:v>
                </c:pt>
                <c:pt idx="205">
                  <c:v>285</c:v>
                </c:pt>
                <c:pt idx="206">
                  <c:v>283</c:v>
                </c:pt>
                <c:pt idx="207">
                  <c:v>293</c:v>
                </c:pt>
                <c:pt idx="208">
                  <c:v>463</c:v>
                </c:pt>
                <c:pt idx="209">
                  <c:v>179</c:v>
                </c:pt>
                <c:pt idx="210">
                  <c:v>230</c:v>
                </c:pt>
                <c:pt idx="211">
                  <c:v>314</c:v>
                </c:pt>
                <c:pt idx="212">
                  <c:v>273</c:v>
                </c:pt>
                <c:pt idx="213">
                  <c:v>250</c:v>
                </c:pt>
                <c:pt idx="214">
                  <c:v>429</c:v>
                </c:pt>
                <c:pt idx="215">
                  <c:v>416</c:v>
                </c:pt>
                <c:pt idx="216">
                  <c:v>278</c:v>
                </c:pt>
                <c:pt idx="217">
                  <c:v>220</c:v>
                </c:pt>
                <c:pt idx="218">
                  <c:v>313</c:v>
                </c:pt>
                <c:pt idx="219">
                  <c:v>207</c:v>
                </c:pt>
                <c:pt idx="220">
                  <c:v>102</c:v>
                </c:pt>
                <c:pt idx="221">
                  <c:v>381</c:v>
                </c:pt>
                <c:pt idx="222">
                  <c:v>346</c:v>
                </c:pt>
                <c:pt idx="223">
                  <c:v>238</c:v>
                </c:pt>
                <c:pt idx="224">
                  <c:v>245</c:v>
                </c:pt>
                <c:pt idx="225">
                  <c:v>269</c:v>
                </c:pt>
                <c:pt idx="226">
                  <c:v>243</c:v>
                </c:pt>
                <c:pt idx="227">
                  <c:v>203</c:v>
                </c:pt>
                <c:pt idx="228">
                  <c:v>388</c:v>
                </c:pt>
                <c:pt idx="229">
                  <c:v>405</c:v>
                </c:pt>
                <c:pt idx="230">
                  <c:v>219</c:v>
                </c:pt>
                <c:pt idx="231">
                  <c:v>260</c:v>
                </c:pt>
                <c:pt idx="232">
                  <c:v>276</c:v>
                </c:pt>
                <c:pt idx="233">
                  <c:v>201</c:v>
                </c:pt>
                <c:pt idx="234">
                  <c:v>95</c:v>
                </c:pt>
                <c:pt idx="235">
                  <c:v>338</c:v>
                </c:pt>
                <c:pt idx="236">
                  <c:v>331</c:v>
                </c:pt>
                <c:pt idx="237">
                  <c:v>245</c:v>
                </c:pt>
                <c:pt idx="238">
                  <c:v>162</c:v>
                </c:pt>
                <c:pt idx="239">
                  <c:v>52</c:v>
                </c:pt>
                <c:pt idx="240">
                  <c:v>161</c:v>
                </c:pt>
                <c:pt idx="241">
                  <c:v>106</c:v>
                </c:pt>
                <c:pt idx="242">
                  <c:v>210</c:v>
                </c:pt>
                <c:pt idx="243">
                  <c:v>272</c:v>
                </c:pt>
                <c:pt idx="244">
                  <c:v>131</c:v>
                </c:pt>
                <c:pt idx="245">
                  <c:v>163</c:v>
                </c:pt>
                <c:pt idx="246">
                  <c:v>182</c:v>
                </c:pt>
                <c:pt idx="247">
                  <c:v>179</c:v>
                </c:pt>
                <c:pt idx="248">
                  <c:v>198</c:v>
                </c:pt>
                <c:pt idx="249">
                  <c:v>191</c:v>
                </c:pt>
                <c:pt idx="250">
                  <c:v>236</c:v>
                </c:pt>
                <c:pt idx="251">
                  <c:v>198</c:v>
                </c:pt>
                <c:pt idx="252">
                  <c:v>183</c:v>
                </c:pt>
                <c:pt idx="253">
                  <c:v>140</c:v>
                </c:pt>
                <c:pt idx="254">
                  <c:v>217</c:v>
                </c:pt>
                <c:pt idx="255">
                  <c:v>214</c:v>
                </c:pt>
                <c:pt idx="256">
                  <c:v>371</c:v>
                </c:pt>
                <c:pt idx="257">
                  <c:v>277</c:v>
                </c:pt>
                <c:pt idx="258">
                  <c:v>152</c:v>
                </c:pt>
                <c:pt idx="259">
                  <c:v>169</c:v>
                </c:pt>
                <c:pt idx="260">
                  <c:v>172</c:v>
                </c:pt>
                <c:pt idx="261">
                  <c:v>175</c:v>
                </c:pt>
                <c:pt idx="262">
                  <c:v>179</c:v>
                </c:pt>
                <c:pt idx="263">
                  <c:v>325</c:v>
                </c:pt>
                <c:pt idx="264">
                  <c:v>295</c:v>
                </c:pt>
                <c:pt idx="265">
                  <c:v>141</c:v>
                </c:pt>
                <c:pt idx="266">
                  <c:v>202</c:v>
                </c:pt>
                <c:pt idx="267">
                  <c:v>124</c:v>
                </c:pt>
                <c:pt idx="268">
                  <c:v>144</c:v>
                </c:pt>
                <c:pt idx="269">
                  <c:v>204</c:v>
                </c:pt>
                <c:pt idx="270">
                  <c:v>136</c:v>
                </c:pt>
                <c:pt idx="271">
                  <c:v>12</c:v>
                </c:pt>
                <c:pt idx="272">
                  <c:v>73</c:v>
                </c:pt>
                <c:pt idx="273">
                  <c:v>87</c:v>
                </c:pt>
                <c:pt idx="274">
                  <c:v>90</c:v>
                </c:pt>
                <c:pt idx="275">
                  <c:v>124</c:v>
                </c:pt>
                <c:pt idx="276">
                  <c:v>106</c:v>
                </c:pt>
                <c:pt idx="277">
                  <c:v>158</c:v>
                </c:pt>
                <c:pt idx="278">
                  <c:v>125</c:v>
                </c:pt>
                <c:pt idx="279">
                  <c:v>139</c:v>
                </c:pt>
                <c:pt idx="280">
                  <c:v>147</c:v>
                </c:pt>
                <c:pt idx="281">
                  <c:v>179</c:v>
                </c:pt>
                <c:pt idx="282">
                  <c:v>204</c:v>
                </c:pt>
                <c:pt idx="283">
                  <c:v>184</c:v>
                </c:pt>
                <c:pt idx="284">
                  <c:v>163</c:v>
                </c:pt>
                <c:pt idx="285">
                  <c:v>238</c:v>
                </c:pt>
                <c:pt idx="286">
                  <c:v>62</c:v>
                </c:pt>
                <c:pt idx="287">
                  <c:v>68</c:v>
                </c:pt>
                <c:pt idx="288">
                  <c:v>60</c:v>
                </c:pt>
                <c:pt idx="289">
                  <c:v>71</c:v>
                </c:pt>
                <c:pt idx="290">
                  <c:v>101</c:v>
                </c:pt>
                <c:pt idx="291">
                  <c:v>226</c:v>
                </c:pt>
                <c:pt idx="292">
                  <c:v>139</c:v>
                </c:pt>
                <c:pt idx="293">
                  <c:v>146</c:v>
                </c:pt>
                <c:pt idx="294">
                  <c:v>173</c:v>
                </c:pt>
                <c:pt idx="295">
                  <c:v>100</c:v>
                </c:pt>
                <c:pt idx="296">
                  <c:v>27</c:v>
                </c:pt>
                <c:pt idx="297">
                  <c:v>49</c:v>
                </c:pt>
                <c:pt idx="298">
                  <c:v>153</c:v>
                </c:pt>
                <c:pt idx="299">
                  <c:v>318</c:v>
                </c:pt>
                <c:pt idx="300">
                  <c:v>229</c:v>
                </c:pt>
                <c:pt idx="301">
                  <c:v>206</c:v>
                </c:pt>
                <c:pt idx="302">
                  <c:v>216</c:v>
                </c:pt>
                <c:pt idx="303">
                  <c:v>106</c:v>
                </c:pt>
                <c:pt idx="304">
                  <c:v>357</c:v>
                </c:pt>
                <c:pt idx="305">
                  <c:v>220</c:v>
                </c:pt>
                <c:pt idx="306">
                  <c:v>221</c:v>
                </c:pt>
                <c:pt idx="307">
                  <c:v>182</c:v>
                </c:pt>
                <c:pt idx="308">
                  <c:v>184</c:v>
                </c:pt>
                <c:pt idx="309">
                  <c:v>123</c:v>
                </c:pt>
                <c:pt idx="310">
                  <c:v>81</c:v>
                </c:pt>
                <c:pt idx="311">
                  <c:v>41</c:v>
                </c:pt>
                <c:pt idx="312">
                  <c:v>123</c:v>
                </c:pt>
                <c:pt idx="313">
                  <c:v>78</c:v>
                </c:pt>
                <c:pt idx="314">
                  <c:v>23</c:v>
                </c:pt>
                <c:pt idx="315">
                  <c:v>54</c:v>
                </c:pt>
                <c:pt idx="316">
                  <c:v>141</c:v>
                </c:pt>
                <c:pt idx="317">
                  <c:v>189</c:v>
                </c:pt>
                <c:pt idx="318">
                  <c:v>115</c:v>
                </c:pt>
                <c:pt idx="319">
                  <c:v>213</c:v>
                </c:pt>
                <c:pt idx="320">
                  <c:v>223</c:v>
                </c:pt>
                <c:pt idx="321">
                  <c:v>275</c:v>
                </c:pt>
                <c:pt idx="322">
                  <c:v>197</c:v>
                </c:pt>
                <c:pt idx="323">
                  <c:v>163</c:v>
                </c:pt>
                <c:pt idx="324">
                  <c:v>178</c:v>
                </c:pt>
                <c:pt idx="325">
                  <c:v>49</c:v>
                </c:pt>
                <c:pt idx="326">
                  <c:v>142</c:v>
                </c:pt>
                <c:pt idx="327">
                  <c:v>312</c:v>
                </c:pt>
                <c:pt idx="328">
                  <c:v>162</c:v>
                </c:pt>
                <c:pt idx="329">
                  <c:v>134</c:v>
                </c:pt>
                <c:pt idx="330">
                  <c:v>146</c:v>
                </c:pt>
                <c:pt idx="331">
                  <c:v>107</c:v>
                </c:pt>
                <c:pt idx="332">
                  <c:v>125</c:v>
                </c:pt>
                <c:pt idx="333">
                  <c:v>223</c:v>
                </c:pt>
                <c:pt idx="334">
                  <c:v>368</c:v>
                </c:pt>
                <c:pt idx="335">
                  <c:v>73</c:v>
                </c:pt>
                <c:pt idx="336">
                  <c:v>86</c:v>
                </c:pt>
                <c:pt idx="337">
                  <c:v>125</c:v>
                </c:pt>
                <c:pt idx="338">
                  <c:v>191</c:v>
                </c:pt>
                <c:pt idx="339">
                  <c:v>38</c:v>
                </c:pt>
                <c:pt idx="340">
                  <c:v>85</c:v>
                </c:pt>
                <c:pt idx="341">
                  <c:v>253</c:v>
                </c:pt>
                <c:pt idx="342">
                  <c:v>103</c:v>
                </c:pt>
                <c:pt idx="343">
                  <c:v>236</c:v>
                </c:pt>
                <c:pt idx="344">
                  <c:v>143</c:v>
                </c:pt>
                <c:pt idx="345">
                  <c:v>58</c:v>
                </c:pt>
                <c:pt idx="346">
                  <c:v>34</c:v>
                </c:pt>
                <c:pt idx="347">
                  <c:v>80</c:v>
                </c:pt>
                <c:pt idx="348">
                  <c:v>63</c:v>
                </c:pt>
                <c:pt idx="349">
                  <c:v>8</c:v>
                </c:pt>
                <c:pt idx="350">
                  <c:v>25</c:v>
                </c:pt>
                <c:pt idx="351">
                  <c:v>35</c:v>
                </c:pt>
                <c:pt idx="352">
                  <c:v>36</c:v>
                </c:pt>
                <c:pt idx="353">
                  <c:v>74</c:v>
                </c:pt>
                <c:pt idx="354">
                  <c:v>208</c:v>
                </c:pt>
                <c:pt idx="355">
                  <c:v>214</c:v>
                </c:pt>
                <c:pt idx="356">
                  <c:v>205</c:v>
                </c:pt>
                <c:pt idx="357">
                  <c:v>217</c:v>
                </c:pt>
                <c:pt idx="358">
                  <c:v>204</c:v>
                </c:pt>
                <c:pt idx="359">
                  <c:v>237</c:v>
                </c:pt>
                <c:pt idx="360">
                  <c:v>231</c:v>
                </c:pt>
                <c:pt idx="361">
                  <c:v>325</c:v>
                </c:pt>
                <c:pt idx="362">
                  <c:v>426</c:v>
                </c:pt>
                <c:pt idx="363">
                  <c:v>89</c:v>
                </c:pt>
                <c:pt idx="364">
                  <c:v>17</c:v>
                </c:pt>
                <c:pt idx="365">
                  <c:v>138</c:v>
                </c:pt>
                <c:pt idx="366">
                  <c:v>230</c:v>
                </c:pt>
                <c:pt idx="367">
                  <c:v>158</c:v>
                </c:pt>
                <c:pt idx="368">
                  <c:v>328</c:v>
                </c:pt>
                <c:pt idx="369">
                  <c:v>332</c:v>
                </c:pt>
                <c:pt idx="370">
                  <c:v>236</c:v>
                </c:pt>
                <c:pt idx="371">
                  <c:v>212</c:v>
                </c:pt>
                <c:pt idx="372">
                  <c:v>196</c:v>
                </c:pt>
                <c:pt idx="373">
                  <c:v>265</c:v>
                </c:pt>
                <c:pt idx="374">
                  <c:v>226</c:v>
                </c:pt>
                <c:pt idx="375">
                  <c:v>346</c:v>
                </c:pt>
                <c:pt idx="376">
                  <c:v>275</c:v>
                </c:pt>
                <c:pt idx="377">
                  <c:v>142</c:v>
                </c:pt>
                <c:pt idx="378">
                  <c:v>183</c:v>
                </c:pt>
                <c:pt idx="379">
                  <c:v>78</c:v>
                </c:pt>
                <c:pt idx="380">
                  <c:v>152</c:v>
                </c:pt>
                <c:pt idx="381">
                  <c:v>77</c:v>
                </c:pt>
                <c:pt idx="382">
                  <c:v>236</c:v>
                </c:pt>
                <c:pt idx="383">
                  <c:v>404</c:v>
                </c:pt>
                <c:pt idx="384">
                  <c:v>160</c:v>
                </c:pt>
                <c:pt idx="385">
                  <c:v>33</c:v>
                </c:pt>
                <c:pt idx="386">
                  <c:v>95</c:v>
                </c:pt>
                <c:pt idx="387">
                  <c:v>123</c:v>
                </c:pt>
                <c:pt idx="388">
                  <c:v>151</c:v>
                </c:pt>
                <c:pt idx="389">
                  <c:v>329</c:v>
                </c:pt>
                <c:pt idx="390">
                  <c:v>217</c:v>
                </c:pt>
                <c:pt idx="391">
                  <c:v>209</c:v>
                </c:pt>
                <c:pt idx="392">
                  <c:v>196</c:v>
                </c:pt>
                <c:pt idx="393">
                  <c:v>164</c:v>
                </c:pt>
                <c:pt idx="394">
                  <c:v>156</c:v>
                </c:pt>
                <c:pt idx="395">
                  <c:v>139</c:v>
                </c:pt>
                <c:pt idx="396">
                  <c:v>219</c:v>
                </c:pt>
                <c:pt idx="397">
                  <c:v>292</c:v>
                </c:pt>
                <c:pt idx="398">
                  <c:v>253</c:v>
                </c:pt>
                <c:pt idx="399">
                  <c:v>226</c:v>
                </c:pt>
                <c:pt idx="400">
                  <c:v>189</c:v>
                </c:pt>
                <c:pt idx="401">
                  <c:v>190</c:v>
                </c:pt>
                <c:pt idx="402">
                  <c:v>173</c:v>
                </c:pt>
                <c:pt idx="403">
                  <c:v>160</c:v>
                </c:pt>
                <c:pt idx="404">
                  <c:v>433</c:v>
                </c:pt>
                <c:pt idx="405">
                  <c:v>249</c:v>
                </c:pt>
                <c:pt idx="406">
                  <c:v>66</c:v>
                </c:pt>
                <c:pt idx="407">
                  <c:v>45</c:v>
                </c:pt>
                <c:pt idx="408">
                  <c:v>96</c:v>
                </c:pt>
                <c:pt idx="409">
                  <c:v>39</c:v>
                </c:pt>
                <c:pt idx="410">
                  <c:v>20</c:v>
                </c:pt>
                <c:pt idx="411">
                  <c:v>362</c:v>
                </c:pt>
                <c:pt idx="412">
                  <c:v>265</c:v>
                </c:pt>
                <c:pt idx="413">
                  <c:v>227</c:v>
                </c:pt>
                <c:pt idx="414">
                  <c:v>211</c:v>
                </c:pt>
                <c:pt idx="415">
                  <c:v>212</c:v>
                </c:pt>
                <c:pt idx="416">
                  <c:v>141</c:v>
                </c:pt>
                <c:pt idx="417">
                  <c:v>200</c:v>
                </c:pt>
                <c:pt idx="418">
                  <c:v>455</c:v>
                </c:pt>
                <c:pt idx="419">
                  <c:v>208</c:v>
                </c:pt>
                <c:pt idx="420">
                  <c:v>205</c:v>
                </c:pt>
                <c:pt idx="421">
                  <c:v>268</c:v>
                </c:pt>
                <c:pt idx="422">
                  <c:v>225</c:v>
                </c:pt>
                <c:pt idx="423">
                  <c:v>162</c:v>
                </c:pt>
                <c:pt idx="424">
                  <c:v>284</c:v>
                </c:pt>
                <c:pt idx="425">
                  <c:v>196</c:v>
                </c:pt>
                <c:pt idx="426">
                  <c:v>152</c:v>
                </c:pt>
                <c:pt idx="427">
                  <c:v>130</c:v>
                </c:pt>
                <c:pt idx="428">
                  <c:v>122</c:v>
                </c:pt>
                <c:pt idx="429">
                  <c:v>275</c:v>
                </c:pt>
                <c:pt idx="430">
                  <c:v>219</c:v>
                </c:pt>
                <c:pt idx="431">
                  <c:v>298</c:v>
                </c:pt>
                <c:pt idx="432">
                  <c:v>302</c:v>
                </c:pt>
                <c:pt idx="433">
                  <c:v>125</c:v>
                </c:pt>
                <c:pt idx="434">
                  <c:v>162</c:v>
                </c:pt>
                <c:pt idx="435">
                  <c:v>129</c:v>
                </c:pt>
                <c:pt idx="436">
                  <c:v>245</c:v>
                </c:pt>
                <c:pt idx="437">
                  <c:v>254</c:v>
                </c:pt>
                <c:pt idx="438">
                  <c:v>349</c:v>
                </c:pt>
                <c:pt idx="439">
                  <c:v>324</c:v>
                </c:pt>
                <c:pt idx="440">
                  <c:v>67</c:v>
                </c:pt>
                <c:pt idx="441">
                  <c:v>146</c:v>
                </c:pt>
                <c:pt idx="442">
                  <c:v>130</c:v>
                </c:pt>
                <c:pt idx="443">
                  <c:v>82</c:v>
                </c:pt>
                <c:pt idx="444">
                  <c:v>111</c:v>
                </c:pt>
                <c:pt idx="445">
                  <c:v>288</c:v>
                </c:pt>
                <c:pt idx="446">
                  <c:v>337</c:v>
                </c:pt>
                <c:pt idx="447">
                  <c:v>200</c:v>
                </c:pt>
                <c:pt idx="448">
                  <c:v>224</c:v>
                </c:pt>
                <c:pt idx="449">
                  <c:v>218</c:v>
                </c:pt>
                <c:pt idx="450">
                  <c:v>181</c:v>
                </c:pt>
                <c:pt idx="451">
                  <c:v>172</c:v>
                </c:pt>
                <c:pt idx="452">
                  <c:v>266</c:v>
                </c:pt>
                <c:pt idx="453">
                  <c:v>338</c:v>
                </c:pt>
                <c:pt idx="454">
                  <c:v>285</c:v>
                </c:pt>
                <c:pt idx="455">
                  <c:v>190</c:v>
                </c:pt>
                <c:pt idx="456">
                  <c:v>121</c:v>
                </c:pt>
                <c:pt idx="457">
                  <c:v>150</c:v>
                </c:pt>
                <c:pt idx="458">
                  <c:v>108</c:v>
                </c:pt>
                <c:pt idx="459">
                  <c:v>53</c:v>
                </c:pt>
                <c:pt idx="460">
                  <c:v>127</c:v>
                </c:pt>
                <c:pt idx="461">
                  <c:v>234</c:v>
                </c:pt>
                <c:pt idx="462">
                  <c:v>219</c:v>
                </c:pt>
                <c:pt idx="463">
                  <c:v>231</c:v>
                </c:pt>
                <c:pt idx="464">
                  <c:v>207</c:v>
                </c:pt>
                <c:pt idx="465">
                  <c:v>159</c:v>
                </c:pt>
                <c:pt idx="466">
                  <c:v>229</c:v>
                </c:pt>
                <c:pt idx="467">
                  <c:v>219</c:v>
                </c:pt>
                <c:pt idx="468">
                  <c:v>217</c:v>
                </c:pt>
                <c:pt idx="469">
                  <c:v>229</c:v>
                </c:pt>
                <c:pt idx="470">
                  <c:v>190</c:v>
                </c:pt>
                <c:pt idx="471">
                  <c:v>180</c:v>
                </c:pt>
                <c:pt idx="472">
                  <c:v>42</c:v>
                </c:pt>
                <c:pt idx="473">
                  <c:v>220</c:v>
                </c:pt>
                <c:pt idx="474">
                  <c:v>195</c:v>
                </c:pt>
                <c:pt idx="475">
                  <c:v>66</c:v>
                </c:pt>
                <c:pt idx="476">
                  <c:v>133</c:v>
                </c:pt>
                <c:pt idx="477">
                  <c:v>187</c:v>
                </c:pt>
                <c:pt idx="478">
                  <c:v>126</c:v>
                </c:pt>
                <c:pt idx="479">
                  <c:v>110</c:v>
                </c:pt>
                <c:pt idx="480">
                  <c:v>213</c:v>
                </c:pt>
                <c:pt idx="481">
                  <c:v>155</c:v>
                </c:pt>
                <c:pt idx="482">
                  <c:v>195</c:v>
                </c:pt>
                <c:pt idx="483">
                  <c:v>142</c:v>
                </c:pt>
                <c:pt idx="484">
                  <c:v>169</c:v>
                </c:pt>
                <c:pt idx="485">
                  <c:v>174</c:v>
                </c:pt>
                <c:pt idx="486">
                  <c:v>116</c:v>
                </c:pt>
                <c:pt idx="487">
                  <c:v>95</c:v>
                </c:pt>
                <c:pt idx="488">
                  <c:v>173</c:v>
                </c:pt>
                <c:pt idx="489">
                  <c:v>211</c:v>
                </c:pt>
                <c:pt idx="490">
                  <c:v>147</c:v>
                </c:pt>
                <c:pt idx="491">
                  <c:v>112</c:v>
                </c:pt>
                <c:pt idx="492">
                  <c:v>190</c:v>
                </c:pt>
                <c:pt idx="493">
                  <c:v>99</c:v>
                </c:pt>
                <c:pt idx="494">
                  <c:v>143</c:v>
                </c:pt>
                <c:pt idx="495">
                  <c:v>173</c:v>
                </c:pt>
                <c:pt idx="496">
                  <c:v>172</c:v>
                </c:pt>
                <c:pt idx="497">
                  <c:v>199</c:v>
                </c:pt>
                <c:pt idx="498">
                  <c:v>172</c:v>
                </c:pt>
                <c:pt idx="499">
                  <c:v>124</c:v>
                </c:pt>
                <c:pt idx="500">
                  <c:v>106</c:v>
                </c:pt>
                <c:pt idx="501">
                  <c:v>182</c:v>
                </c:pt>
                <c:pt idx="502">
                  <c:v>224</c:v>
                </c:pt>
                <c:pt idx="503">
                  <c:v>138</c:v>
                </c:pt>
                <c:pt idx="504">
                  <c:v>155</c:v>
                </c:pt>
                <c:pt idx="505">
                  <c:v>174</c:v>
                </c:pt>
                <c:pt idx="506">
                  <c:v>162</c:v>
                </c:pt>
                <c:pt idx="507">
                  <c:v>144</c:v>
                </c:pt>
                <c:pt idx="508">
                  <c:v>185</c:v>
                </c:pt>
                <c:pt idx="509">
                  <c:v>238</c:v>
                </c:pt>
                <c:pt idx="510">
                  <c:v>175</c:v>
                </c:pt>
                <c:pt idx="511">
                  <c:v>162</c:v>
                </c:pt>
                <c:pt idx="512">
                  <c:v>160</c:v>
                </c:pt>
                <c:pt idx="513">
                  <c:v>135</c:v>
                </c:pt>
                <c:pt idx="514">
                  <c:v>145</c:v>
                </c:pt>
                <c:pt idx="515">
                  <c:v>191</c:v>
                </c:pt>
                <c:pt idx="516">
                  <c:v>165</c:v>
                </c:pt>
                <c:pt idx="517">
                  <c:v>100</c:v>
                </c:pt>
                <c:pt idx="518">
                  <c:v>83</c:v>
                </c:pt>
                <c:pt idx="519">
                  <c:v>224</c:v>
                </c:pt>
                <c:pt idx="520">
                  <c:v>213</c:v>
                </c:pt>
                <c:pt idx="521">
                  <c:v>167</c:v>
                </c:pt>
                <c:pt idx="522">
                  <c:v>233</c:v>
                </c:pt>
                <c:pt idx="523">
                  <c:v>218</c:v>
                </c:pt>
                <c:pt idx="524">
                  <c:v>117</c:v>
                </c:pt>
                <c:pt idx="525">
                  <c:v>208</c:v>
                </c:pt>
                <c:pt idx="526">
                  <c:v>131</c:v>
                </c:pt>
                <c:pt idx="527">
                  <c:v>161</c:v>
                </c:pt>
                <c:pt idx="528">
                  <c:v>148</c:v>
                </c:pt>
                <c:pt idx="529">
                  <c:v>281</c:v>
                </c:pt>
                <c:pt idx="530">
                  <c:v>278</c:v>
                </c:pt>
                <c:pt idx="531">
                  <c:v>203</c:v>
                </c:pt>
                <c:pt idx="532">
                  <c:v>123</c:v>
                </c:pt>
                <c:pt idx="533">
                  <c:v>182</c:v>
                </c:pt>
                <c:pt idx="534">
                  <c:v>124</c:v>
                </c:pt>
                <c:pt idx="535">
                  <c:v>140</c:v>
                </c:pt>
                <c:pt idx="536">
                  <c:v>225</c:v>
                </c:pt>
                <c:pt idx="537">
                  <c:v>232</c:v>
                </c:pt>
                <c:pt idx="538">
                  <c:v>157</c:v>
                </c:pt>
                <c:pt idx="539">
                  <c:v>198</c:v>
                </c:pt>
                <c:pt idx="540">
                  <c:v>132</c:v>
                </c:pt>
                <c:pt idx="541">
                  <c:v>103</c:v>
                </c:pt>
                <c:pt idx="542">
                  <c:v>50</c:v>
                </c:pt>
                <c:pt idx="543">
                  <c:v>62</c:v>
                </c:pt>
                <c:pt idx="544">
                  <c:v>1</c:v>
                </c:pt>
                <c:pt idx="545">
                  <c:v>47</c:v>
                </c:pt>
                <c:pt idx="546">
                  <c:v>31</c:v>
                </c:pt>
                <c:pt idx="547">
                  <c:v>32</c:v>
                </c:pt>
                <c:pt idx="548">
                  <c:v>34</c:v>
                </c:pt>
                <c:pt idx="549">
                  <c:v>35</c:v>
                </c:pt>
                <c:pt idx="550">
                  <c:v>49</c:v>
                </c:pt>
                <c:pt idx="551">
                  <c:v>34</c:v>
                </c:pt>
                <c:pt idx="552">
                  <c:v>35</c:v>
                </c:pt>
                <c:pt idx="553">
                  <c:v>42</c:v>
                </c:pt>
                <c:pt idx="554">
                  <c:v>116</c:v>
                </c:pt>
                <c:pt idx="555">
                  <c:v>136</c:v>
                </c:pt>
                <c:pt idx="556">
                  <c:v>140</c:v>
                </c:pt>
                <c:pt idx="557">
                  <c:v>266</c:v>
                </c:pt>
                <c:pt idx="558">
                  <c:v>111</c:v>
                </c:pt>
                <c:pt idx="560">
                  <c:v>22</c:v>
                </c:pt>
                <c:pt idx="561">
                  <c:v>72</c:v>
                </c:pt>
                <c:pt idx="562">
                  <c:v>151</c:v>
                </c:pt>
                <c:pt idx="563">
                  <c:v>92</c:v>
                </c:pt>
                <c:pt idx="564">
                  <c:v>153</c:v>
                </c:pt>
                <c:pt idx="565">
                  <c:v>217</c:v>
                </c:pt>
                <c:pt idx="566">
                  <c:v>190</c:v>
                </c:pt>
                <c:pt idx="567">
                  <c:v>166</c:v>
                </c:pt>
                <c:pt idx="568">
                  <c:v>180</c:v>
                </c:pt>
                <c:pt idx="569">
                  <c:v>205</c:v>
                </c:pt>
                <c:pt idx="570">
                  <c:v>234</c:v>
                </c:pt>
                <c:pt idx="571">
                  <c:v>292</c:v>
                </c:pt>
                <c:pt idx="572">
                  <c:v>284</c:v>
                </c:pt>
                <c:pt idx="573">
                  <c:v>172</c:v>
                </c:pt>
                <c:pt idx="574">
                  <c:v>110</c:v>
                </c:pt>
                <c:pt idx="575">
                  <c:v>53</c:v>
                </c:pt>
                <c:pt idx="576">
                  <c:v>135</c:v>
                </c:pt>
                <c:pt idx="577">
                  <c:v>152</c:v>
                </c:pt>
                <c:pt idx="578">
                  <c:v>187</c:v>
                </c:pt>
                <c:pt idx="579">
                  <c:v>163</c:v>
                </c:pt>
                <c:pt idx="580">
                  <c:v>138</c:v>
                </c:pt>
                <c:pt idx="581">
                  <c:v>201</c:v>
                </c:pt>
                <c:pt idx="582">
                  <c:v>178</c:v>
                </c:pt>
                <c:pt idx="583">
                  <c:v>194</c:v>
                </c:pt>
                <c:pt idx="584">
                  <c:v>162</c:v>
                </c:pt>
                <c:pt idx="585">
                  <c:v>276</c:v>
                </c:pt>
                <c:pt idx="586">
                  <c:v>248</c:v>
                </c:pt>
                <c:pt idx="587">
                  <c:v>236</c:v>
                </c:pt>
                <c:pt idx="588">
                  <c:v>169</c:v>
                </c:pt>
                <c:pt idx="589">
                  <c:v>206</c:v>
                </c:pt>
                <c:pt idx="590">
                  <c:v>185</c:v>
                </c:pt>
                <c:pt idx="591">
                  <c:v>139</c:v>
                </c:pt>
                <c:pt idx="592">
                  <c:v>229</c:v>
                </c:pt>
                <c:pt idx="593">
                  <c:v>291</c:v>
                </c:pt>
                <c:pt idx="594">
                  <c:v>161</c:v>
                </c:pt>
                <c:pt idx="595">
                  <c:v>160</c:v>
                </c:pt>
                <c:pt idx="596">
                  <c:v>117</c:v>
                </c:pt>
                <c:pt idx="597">
                  <c:v>163</c:v>
                </c:pt>
                <c:pt idx="598">
                  <c:v>167</c:v>
                </c:pt>
                <c:pt idx="599">
                  <c:v>234</c:v>
                </c:pt>
                <c:pt idx="600">
                  <c:v>136</c:v>
                </c:pt>
                <c:pt idx="601">
                  <c:v>164</c:v>
                </c:pt>
                <c:pt idx="602">
                  <c:v>199</c:v>
                </c:pt>
                <c:pt idx="603">
                  <c:v>102</c:v>
                </c:pt>
                <c:pt idx="604">
                  <c:v>128</c:v>
                </c:pt>
                <c:pt idx="605">
                  <c:v>105</c:v>
                </c:pt>
                <c:pt idx="606">
                  <c:v>167</c:v>
                </c:pt>
                <c:pt idx="607">
                  <c:v>196</c:v>
                </c:pt>
                <c:pt idx="608" formatCode="0">
                  <c:v>152</c:v>
                </c:pt>
                <c:pt idx="609" formatCode="0">
                  <c:v>165</c:v>
                </c:pt>
                <c:pt idx="610" formatCode="0">
                  <c:v>167</c:v>
                </c:pt>
                <c:pt idx="611" formatCode="0">
                  <c:v>117</c:v>
                </c:pt>
                <c:pt idx="612" formatCode="0">
                  <c:v>114</c:v>
                </c:pt>
                <c:pt idx="613" formatCode="0">
                  <c:v>190</c:v>
                </c:pt>
                <c:pt idx="614" formatCode="0">
                  <c:v>205</c:v>
                </c:pt>
                <c:pt idx="615" formatCode="0">
                  <c:v>128</c:v>
                </c:pt>
                <c:pt idx="616" formatCode="0">
                  <c:v>151</c:v>
                </c:pt>
                <c:pt idx="617" formatCode="0">
                  <c:v>135</c:v>
                </c:pt>
                <c:pt idx="618" formatCode="0">
                  <c:v>148</c:v>
                </c:pt>
                <c:pt idx="619" formatCode="0">
                  <c:v>157</c:v>
                </c:pt>
                <c:pt idx="620" formatCode="0">
                  <c:v>103</c:v>
                </c:pt>
                <c:pt idx="621" formatCode="0">
                  <c:v>195</c:v>
                </c:pt>
                <c:pt idx="622" formatCode="0">
                  <c:v>158</c:v>
                </c:pt>
                <c:pt idx="623" formatCode="0">
                  <c:v>134</c:v>
                </c:pt>
                <c:pt idx="624" formatCode="0">
                  <c:v>156</c:v>
                </c:pt>
                <c:pt idx="625" formatCode="0">
                  <c:v>104</c:v>
                </c:pt>
                <c:pt idx="626" formatCode="0">
                  <c:v>102</c:v>
                </c:pt>
                <c:pt idx="627" formatCode="0">
                  <c:v>153</c:v>
                </c:pt>
                <c:pt idx="628" formatCode="0">
                  <c:v>247</c:v>
                </c:pt>
                <c:pt idx="629" formatCode="0">
                  <c:v>96</c:v>
                </c:pt>
                <c:pt idx="630" formatCode="0">
                  <c:v>116</c:v>
                </c:pt>
                <c:pt idx="631" formatCode="0">
                  <c:v>104</c:v>
                </c:pt>
                <c:pt idx="632" formatCode="0">
                  <c:v>158</c:v>
                </c:pt>
                <c:pt idx="633" formatCode="0">
                  <c:v>90</c:v>
                </c:pt>
                <c:pt idx="634" formatCode="0">
                  <c:v>92</c:v>
                </c:pt>
                <c:pt idx="635" formatCode="0">
                  <c:v>99</c:v>
                </c:pt>
                <c:pt idx="636" formatCode="0">
                  <c:v>132</c:v>
                </c:pt>
                <c:pt idx="637" formatCode="0">
                  <c:v>136</c:v>
                </c:pt>
                <c:pt idx="638" formatCode="0">
                  <c:v>146</c:v>
                </c:pt>
                <c:pt idx="639" formatCode="0">
                  <c:v>146</c:v>
                </c:pt>
                <c:pt idx="640" formatCode="0">
                  <c:v>165</c:v>
                </c:pt>
                <c:pt idx="641" formatCode="0">
                  <c:v>238</c:v>
                </c:pt>
                <c:pt idx="642" formatCode="0">
                  <c:v>230</c:v>
                </c:pt>
                <c:pt idx="643" formatCode="0">
                  <c:v>108</c:v>
                </c:pt>
                <c:pt idx="644" formatCode="0">
                  <c:v>72</c:v>
                </c:pt>
                <c:pt idx="645" formatCode="0">
                  <c:v>95</c:v>
                </c:pt>
                <c:pt idx="646" formatCode="0">
                  <c:v>90</c:v>
                </c:pt>
                <c:pt idx="647" formatCode="0">
                  <c:v>122</c:v>
                </c:pt>
                <c:pt idx="648" formatCode="0">
                  <c:v>106</c:v>
                </c:pt>
                <c:pt idx="649" formatCode="0">
                  <c:v>149</c:v>
                </c:pt>
                <c:pt idx="650" formatCode="0">
                  <c:v>131</c:v>
                </c:pt>
                <c:pt idx="651" formatCode="0">
                  <c:v>160</c:v>
                </c:pt>
                <c:pt idx="652" formatCode="0">
                  <c:v>123</c:v>
                </c:pt>
                <c:pt idx="653" formatCode="0">
                  <c:v>145</c:v>
                </c:pt>
                <c:pt idx="654" formatCode="0">
                  <c:v>83</c:v>
                </c:pt>
                <c:pt idx="655" formatCode="0">
                  <c:v>147</c:v>
                </c:pt>
                <c:pt idx="656" formatCode="0">
                  <c:v>57</c:v>
                </c:pt>
                <c:pt idx="657" formatCode="0">
                  <c:v>37</c:v>
                </c:pt>
                <c:pt idx="658" formatCode="0">
                  <c:v>60</c:v>
                </c:pt>
                <c:pt idx="659" formatCode="0">
                  <c:v>91</c:v>
                </c:pt>
                <c:pt idx="660" formatCode="0">
                  <c:v>137</c:v>
                </c:pt>
                <c:pt idx="661" formatCode="0">
                  <c:v>145</c:v>
                </c:pt>
                <c:pt idx="662" formatCode="0">
                  <c:v>179</c:v>
                </c:pt>
                <c:pt idx="663" formatCode="0">
                  <c:v>207</c:v>
                </c:pt>
                <c:pt idx="664" formatCode="0">
                  <c:v>190</c:v>
                </c:pt>
                <c:pt idx="665" formatCode="0">
                  <c:v>132</c:v>
                </c:pt>
                <c:pt idx="666" formatCode="0">
                  <c:v>129</c:v>
                </c:pt>
                <c:pt idx="667" formatCode="0">
                  <c:v>182</c:v>
                </c:pt>
                <c:pt idx="668" formatCode="0">
                  <c:v>155</c:v>
                </c:pt>
                <c:pt idx="669" formatCode="0">
                  <c:v>164</c:v>
                </c:pt>
                <c:pt idx="670" formatCode="0">
                  <c:v>63</c:v>
                </c:pt>
                <c:pt idx="671" formatCode="0">
                  <c:v>42</c:v>
                </c:pt>
                <c:pt idx="672" formatCode="0">
                  <c:v>98</c:v>
                </c:pt>
                <c:pt idx="673" formatCode="0">
                  <c:v>125</c:v>
                </c:pt>
                <c:pt idx="674" formatCode="0">
                  <c:v>101</c:v>
                </c:pt>
                <c:pt idx="675" formatCode="0">
                  <c:v>64</c:v>
                </c:pt>
                <c:pt idx="676" formatCode="0">
                  <c:v>152</c:v>
                </c:pt>
                <c:pt idx="677" formatCode="0">
                  <c:v>266</c:v>
                </c:pt>
                <c:pt idx="678" formatCode="0">
                  <c:v>63</c:v>
                </c:pt>
                <c:pt idx="679" formatCode="0">
                  <c:v>94</c:v>
                </c:pt>
                <c:pt idx="680" formatCode="0">
                  <c:v>81</c:v>
                </c:pt>
                <c:pt idx="681" formatCode="0">
                  <c:v>135</c:v>
                </c:pt>
                <c:pt idx="682" formatCode="0">
                  <c:v>114</c:v>
                </c:pt>
                <c:pt idx="683" formatCode="0">
                  <c:v>66</c:v>
                </c:pt>
                <c:pt idx="684" formatCode="0">
                  <c:v>32</c:v>
                </c:pt>
                <c:pt idx="685" formatCode="0">
                  <c:v>133</c:v>
                </c:pt>
                <c:pt idx="686" formatCode="0">
                  <c:v>137</c:v>
                </c:pt>
                <c:pt idx="687" formatCode="0">
                  <c:v>129</c:v>
                </c:pt>
                <c:pt idx="707" formatCode="0">
                  <c:v>26</c:v>
                </c:pt>
                <c:pt idx="708" formatCode="0">
                  <c:v>85</c:v>
                </c:pt>
                <c:pt idx="709" formatCode="0">
                  <c:v>99</c:v>
                </c:pt>
                <c:pt idx="710" formatCode="0">
                  <c:v>109</c:v>
                </c:pt>
                <c:pt idx="711" formatCode="0">
                  <c:v>143</c:v>
                </c:pt>
                <c:pt idx="712" formatCode="0">
                  <c:v>53</c:v>
                </c:pt>
                <c:pt idx="713" formatCode="0">
                  <c:v>104</c:v>
                </c:pt>
                <c:pt idx="714" formatCode="0">
                  <c:v>124</c:v>
                </c:pt>
                <c:pt idx="715" formatCode="0">
                  <c:v>91</c:v>
                </c:pt>
                <c:pt idx="716" formatCode="0">
                  <c:v>53</c:v>
                </c:pt>
                <c:pt idx="717" formatCode="0">
                  <c:v>43</c:v>
                </c:pt>
                <c:pt idx="718" formatCode="0">
                  <c:v>88</c:v>
                </c:pt>
                <c:pt idx="719" formatCode="0">
                  <c:v>94</c:v>
                </c:pt>
                <c:pt idx="720" formatCode="0">
                  <c:v>140</c:v>
                </c:pt>
                <c:pt idx="721" formatCode="0">
                  <c:v>130</c:v>
                </c:pt>
                <c:pt idx="722" formatCode="0">
                  <c:v>138</c:v>
                </c:pt>
                <c:pt idx="723" formatCode="0">
                  <c:v>99</c:v>
                </c:pt>
                <c:pt idx="724" formatCode="0">
                  <c:v>59</c:v>
                </c:pt>
                <c:pt idx="725" formatCode="0">
                  <c:v>114</c:v>
                </c:pt>
                <c:pt idx="726" formatCode="0">
                  <c:v>50</c:v>
                </c:pt>
                <c:pt idx="727" formatCode="0">
                  <c:v>174</c:v>
                </c:pt>
                <c:pt idx="728" formatCode="0">
                  <c:v>140</c:v>
                </c:pt>
                <c:pt idx="729" formatCode="0">
                  <c:v>125</c:v>
                </c:pt>
                <c:pt idx="730" formatCode="0">
                  <c:v>126</c:v>
                </c:pt>
                <c:pt idx="731" formatCode="0">
                  <c:v>133</c:v>
                </c:pt>
                <c:pt idx="732" formatCode="0">
                  <c:v>172</c:v>
                </c:pt>
                <c:pt idx="733" formatCode="0">
                  <c:v>211</c:v>
                </c:pt>
                <c:pt idx="734" formatCode="0">
                  <c:v>97</c:v>
                </c:pt>
                <c:pt idx="735" formatCode="0">
                  <c:v>77</c:v>
                </c:pt>
                <c:pt idx="736" formatCode="0">
                  <c:v>25</c:v>
                </c:pt>
                <c:pt idx="737" formatCode="0">
                  <c:v>163</c:v>
                </c:pt>
                <c:pt idx="738" formatCode="0">
                  <c:v>62</c:v>
                </c:pt>
                <c:pt idx="739" formatCode="0">
                  <c:v>29</c:v>
                </c:pt>
                <c:pt idx="740" formatCode="0">
                  <c:v>109</c:v>
                </c:pt>
                <c:pt idx="741" formatCode="0">
                  <c:v>130</c:v>
                </c:pt>
                <c:pt idx="742" formatCode="0">
                  <c:v>108</c:v>
                </c:pt>
                <c:pt idx="743" formatCode="0">
                  <c:v>140</c:v>
                </c:pt>
                <c:pt idx="744" formatCode="0">
                  <c:v>130</c:v>
                </c:pt>
                <c:pt idx="745" formatCode="0">
                  <c:v>85</c:v>
                </c:pt>
                <c:pt idx="746" formatCode="0">
                  <c:v>194</c:v>
                </c:pt>
                <c:pt idx="747" formatCode="0">
                  <c:v>181</c:v>
                </c:pt>
                <c:pt idx="748" formatCode="0">
                  <c:v>127</c:v>
                </c:pt>
                <c:pt idx="749" formatCode="0">
                  <c:v>45</c:v>
                </c:pt>
                <c:pt idx="750" formatCode="0">
                  <c:v>121</c:v>
                </c:pt>
                <c:pt idx="751" formatCode="0">
                  <c:v>150</c:v>
                </c:pt>
                <c:pt idx="752" formatCode="0">
                  <c:v>111</c:v>
                </c:pt>
                <c:pt idx="753" formatCode="0">
                  <c:v>154</c:v>
                </c:pt>
                <c:pt idx="754" formatCode="0">
                  <c:v>212</c:v>
                </c:pt>
                <c:pt idx="755" formatCode="0">
                  <c:v>151</c:v>
                </c:pt>
                <c:pt idx="756" formatCode="0">
                  <c:v>134</c:v>
                </c:pt>
                <c:pt idx="757" formatCode="0">
                  <c:v>34</c:v>
                </c:pt>
                <c:pt idx="758" formatCode="0">
                  <c:v>139</c:v>
                </c:pt>
                <c:pt idx="759" formatCode="0">
                  <c:v>118</c:v>
                </c:pt>
                <c:pt idx="760" formatCode="0">
                  <c:v>125</c:v>
                </c:pt>
                <c:pt idx="761" formatCode="0">
                  <c:v>237</c:v>
                </c:pt>
                <c:pt idx="762" formatCode="0">
                  <c:v>140</c:v>
                </c:pt>
                <c:pt idx="763" formatCode="0">
                  <c:v>72</c:v>
                </c:pt>
                <c:pt idx="764" formatCode="0">
                  <c:v>152</c:v>
                </c:pt>
                <c:pt idx="765" formatCode="0">
                  <c:v>98</c:v>
                </c:pt>
                <c:pt idx="766" formatCode="0">
                  <c:v>89</c:v>
                </c:pt>
                <c:pt idx="767" formatCode="0">
                  <c:v>151</c:v>
                </c:pt>
                <c:pt idx="768" formatCode="0">
                  <c:v>178</c:v>
                </c:pt>
                <c:pt idx="769" formatCode="0">
                  <c:v>66</c:v>
                </c:pt>
                <c:pt idx="770" formatCode="0">
                  <c:v>114</c:v>
                </c:pt>
                <c:pt idx="771" formatCode="0">
                  <c:v>104</c:v>
                </c:pt>
                <c:pt idx="772" formatCode="0">
                  <c:v>88</c:v>
                </c:pt>
                <c:pt idx="773" formatCode="0">
                  <c:v>135</c:v>
                </c:pt>
                <c:pt idx="774" formatCode="0">
                  <c:v>188</c:v>
                </c:pt>
                <c:pt idx="775" formatCode="0">
                  <c:v>142</c:v>
                </c:pt>
                <c:pt idx="776" formatCode="0">
                  <c:v>116</c:v>
                </c:pt>
                <c:pt idx="777" formatCode="0">
                  <c:v>143</c:v>
                </c:pt>
                <c:pt idx="778" formatCode="0">
                  <c:v>113</c:v>
                </c:pt>
                <c:pt idx="779" formatCode="0">
                  <c:v>124</c:v>
                </c:pt>
                <c:pt idx="780" formatCode="0">
                  <c:v>112</c:v>
                </c:pt>
                <c:pt idx="781" formatCode="0">
                  <c:v>210</c:v>
                </c:pt>
                <c:pt idx="782" formatCode="0">
                  <c:v>172</c:v>
                </c:pt>
                <c:pt idx="783" formatCode="0">
                  <c:v>92</c:v>
                </c:pt>
                <c:pt idx="784" formatCode="0">
                  <c:v>127</c:v>
                </c:pt>
                <c:pt idx="785" formatCode="0">
                  <c:v>165</c:v>
                </c:pt>
                <c:pt idx="786" formatCode="0">
                  <c:v>139</c:v>
                </c:pt>
                <c:pt idx="787" formatCode="0">
                  <c:v>178</c:v>
                </c:pt>
                <c:pt idx="788" formatCode="0">
                  <c:v>260</c:v>
                </c:pt>
                <c:pt idx="789" formatCode="0">
                  <c:v>233</c:v>
                </c:pt>
                <c:pt idx="790" formatCode="0">
                  <c:v>136</c:v>
                </c:pt>
                <c:pt idx="791" formatCode="0">
                  <c:v>164</c:v>
                </c:pt>
                <c:pt idx="792" formatCode="0">
                  <c:v>148</c:v>
                </c:pt>
                <c:pt idx="793" formatCode="0">
                  <c:v>196</c:v>
                </c:pt>
                <c:pt idx="794" formatCode="0">
                  <c:v>118</c:v>
                </c:pt>
                <c:pt idx="795" formatCode="0">
                  <c:v>250</c:v>
                </c:pt>
                <c:pt idx="796" formatCode="0">
                  <c:v>244</c:v>
                </c:pt>
                <c:pt idx="797" formatCode="0">
                  <c:v>130</c:v>
                </c:pt>
                <c:pt idx="798" formatCode="0">
                  <c:v>146</c:v>
                </c:pt>
                <c:pt idx="799" formatCode="0">
                  <c:v>170</c:v>
                </c:pt>
                <c:pt idx="800" formatCode="0">
                  <c:v>119</c:v>
                </c:pt>
                <c:pt idx="801" formatCode="0">
                  <c:v>68</c:v>
                </c:pt>
                <c:pt idx="802" formatCode="0">
                  <c:v>154</c:v>
                </c:pt>
                <c:pt idx="803" formatCode="0">
                  <c:v>172</c:v>
                </c:pt>
                <c:pt idx="804" formatCode="0">
                  <c:v>120</c:v>
                </c:pt>
                <c:pt idx="805" formatCode="0">
                  <c:v>148</c:v>
                </c:pt>
                <c:pt idx="806" formatCode="0">
                  <c:v>116</c:v>
                </c:pt>
                <c:pt idx="807" formatCode="0">
                  <c:v>107</c:v>
                </c:pt>
                <c:pt idx="808" formatCode="0">
                  <c:v>116</c:v>
                </c:pt>
                <c:pt idx="809" formatCode="0">
                  <c:v>107</c:v>
                </c:pt>
                <c:pt idx="810" formatCode="0">
                  <c:v>153</c:v>
                </c:pt>
                <c:pt idx="811" formatCode="0">
                  <c:v>108</c:v>
                </c:pt>
                <c:pt idx="812" formatCode="0">
                  <c:v>101</c:v>
                </c:pt>
                <c:pt idx="813" formatCode="0">
                  <c:v>72</c:v>
                </c:pt>
                <c:pt idx="814" formatCode="0">
                  <c:v>110</c:v>
                </c:pt>
                <c:pt idx="815" formatCode="0">
                  <c:v>172</c:v>
                </c:pt>
                <c:pt idx="816" formatCode="0">
                  <c:v>260</c:v>
                </c:pt>
                <c:pt idx="817" formatCode="0">
                  <c:v>254</c:v>
                </c:pt>
                <c:pt idx="818" formatCode="0">
                  <c:v>151</c:v>
                </c:pt>
                <c:pt idx="819" formatCode="0">
                  <c:v>88</c:v>
                </c:pt>
                <c:pt idx="820" formatCode="0">
                  <c:v>123</c:v>
                </c:pt>
                <c:pt idx="821" formatCode="0">
                  <c:v>131</c:v>
                </c:pt>
                <c:pt idx="822" formatCode="0">
                  <c:v>100</c:v>
                </c:pt>
                <c:pt idx="823" formatCode="0">
                  <c:v>175</c:v>
                </c:pt>
                <c:pt idx="824" formatCode="0">
                  <c:v>135</c:v>
                </c:pt>
                <c:pt idx="825" formatCode="0">
                  <c:v>135</c:v>
                </c:pt>
                <c:pt idx="826" formatCode="0">
                  <c:v>133</c:v>
                </c:pt>
                <c:pt idx="827" formatCode="0">
                  <c:v>132</c:v>
                </c:pt>
                <c:pt idx="828" formatCode="0">
                  <c:v>100</c:v>
                </c:pt>
                <c:pt idx="829" formatCode="0">
                  <c:v>36</c:v>
                </c:pt>
                <c:pt idx="830" formatCode="0">
                  <c:v>117</c:v>
                </c:pt>
                <c:pt idx="831" formatCode="0">
                  <c:v>148</c:v>
                </c:pt>
                <c:pt idx="832" formatCode="0">
                  <c:v>79</c:v>
                </c:pt>
                <c:pt idx="833" formatCode="0">
                  <c:v>128</c:v>
                </c:pt>
                <c:pt idx="834" formatCode="0">
                  <c:v>135</c:v>
                </c:pt>
                <c:pt idx="835" formatCode="0">
                  <c:v>121</c:v>
                </c:pt>
                <c:pt idx="836" formatCode="0">
                  <c:v>128</c:v>
                </c:pt>
                <c:pt idx="837" formatCode="0">
                  <c:v>148</c:v>
                </c:pt>
                <c:pt idx="838" formatCode="0">
                  <c:v>146</c:v>
                </c:pt>
                <c:pt idx="839" formatCode="0">
                  <c:v>118</c:v>
                </c:pt>
                <c:pt idx="840" formatCode="0">
                  <c:v>125</c:v>
                </c:pt>
                <c:pt idx="841" formatCode="0">
                  <c:v>128</c:v>
                </c:pt>
                <c:pt idx="842" formatCode="0">
                  <c:v>89</c:v>
                </c:pt>
                <c:pt idx="843" formatCode="0">
                  <c:v>68</c:v>
                </c:pt>
                <c:pt idx="844" formatCode="0">
                  <c:v>97</c:v>
                </c:pt>
                <c:pt idx="845" formatCode="0">
                  <c:v>97</c:v>
                </c:pt>
                <c:pt idx="846" formatCode="0">
                  <c:v>101</c:v>
                </c:pt>
                <c:pt idx="847" formatCode="0">
                  <c:v>122</c:v>
                </c:pt>
                <c:pt idx="848" formatCode="0">
                  <c:v>83</c:v>
                </c:pt>
                <c:pt idx="849" formatCode="0">
                  <c:v>87</c:v>
                </c:pt>
                <c:pt idx="850" formatCode="0">
                  <c:v>93</c:v>
                </c:pt>
                <c:pt idx="851" formatCode="0">
                  <c:v>116</c:v>
                </c:pt>
                <c:pt idx="852" formatCode="0">
                  <c:v>132</c:v>
                </c:pt>
                <c:pt idx="853" formatCode="0">
                  <c:v>116</c:v>
                </c:pt>
                <c:pt idx="854" formatCode="0">
                  <c:v>60</c:v>
                </c:pt>
                <c:pt idx="855" formatCode="0">
                  <c:v>104</c:v>
                </c:pt>
                <c:pt idx="856" formatCode="0">
                  <c:v>89</c:v>
                </c:pt>
                <c:pt idx="857" formatCode="0">
                  <c:v>120</c:v>
                </c:pt>
                <c:pt idx="858" formatCode="0">
                  <c:v>142</c:v>
                </c:pt>
                <c:pt idx="859" formatCode="0">
                  <c:v>129</c:v>
                </c:pt>
                <c:pt idx="860" formatCode="0">
                  <c:v>106</c:v>
                </c:pt>
                <c:pt idx="861" formatCode="0">
                  <c:v>98</c:v>
                </c:pt>
                <c:pt idx="862" formatCode="0">
                  <c:v>105</c:v>
                </c:pt>
                <c:pt idx="863" formatCode="0">
                  <c:v>91</c:v>
                </c:pt>
                <c:pt idx="864" formatCode="0">
                  <c:v>112</c:v>
                </c:pt>
                <c:pt idx="865" formatCode="0">
                  <c:v>112</c:v>
                </c:pt>
                <c:pt idx="866" formatCode="0">
                  <c:v>153</c:v>
                </c:pt>
                <c:pt idx="867" formatCode="0">
                  <c:v>83</c:v>
                </c:pt>
                <c:pt idx="868" formatCode="0">
                  <c:v>112</c:v>
                </c:pt>
                <c:pt idx="869" formatCode="0">
                  <c:v>80</c:v>
                </c:pt>
                <c:pt idx="870" formatCode="0">
                  <c:v>85</c:v>
                </c:pt>
                <c:pt idx="871" formatCode="0">
                  <c:v>61</c:v>
                </c:pt>
                <c:pt idx="872" formatCode="0">
                  <c:v>124</c:v>
                </c:pt>
                <c:pt idx="873" formatCode="0">
                  <c:v>146</c:v>
                </c:pt>
                <c:pt idx="874" formatCode="0">
                  <c:v>91</c:v>
                </c:pt>
                <c:pt idx="875" formatCode="0">
                  <c:v>120</c:v>
                </c:pt>
                <c:pt idx="876" formatCode="0">
                  <c:v>101</c:v>
                </c:pt>
                <c:pt idx="877" formatCode="0">
                  <c:v>69</c:v>
                </c:pt>
                <c:pt idx="878" formatCode="0">
                  <c:v>72</c:v>
                </c:pt>
                <c:pt idx="879" formatCode="0">
                  <c:v>98</c:v>
                </c:pt>
                <c:pt idx="880" formatCode="0">
                  <c:v>128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EEE-4725-BFD5-9076BF74DE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Esplanade Avenue - Total Bicyclists, March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8"/>
          <c:order val="7"/>
          <c:tx>
            <c:strRef>
              <c:f>DailyData!$M$1</c:f>
              <c:strCache>
                <c:ptCount val="1"/>
                <c:pt idx="0">
                  <c:v>Bikes Out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0070C0"/>
              </a:solidFill>
            </a:ln>
            <a:effectLst/>
          </c:spPr>
          <c:invertIfNegative val="0"/>
          <c:cat>
            <c:numRef>
              <c:f>DailyData!$A$2:$A$875</c:f>
              <c:numCache>
                <c:formatCode>[$-F800]dddd\,\ mmmm\ dd\,\ yyyy</c:formatCode>
                <c:ptCount val="874"/>
                <c:pt idx="0">
                  <c:v>43903</c:v>
                </c:pt>
                <c:pt idx="1">
                  <c:v>43904</c:v>
                </c:pt>
                <c:pt idx="2">
                  <c:v>43905</c:v>
                </c:pt>
                <c:pt idx="3">
                  <c:v>43906</c:v>
                </c:pt>
                <c:pt idx="4">
                  <c:v>43907</c:v>
                </c:pt>
                <c:pt idx="5">
                  <c:v>43908</c:v>
                </c:pt>
                <c:pt idx="6">
                  <c:v>43909</c:v>
                </c:pt>
                <c:pt idx="7">
                  <c:v>43910</c:v>
                </c:pt>
                <c:pt idx="8">
                  <c:v>43911</c:v>
                </c:pt>
                <c:pt idx="9">
                  <c:v>43912</c:v>
                </c:pt>
                <c:pt idx="10">
                  <c:v>43913</c:v>
                </c:pt>
                <c:pt idx="11">
                  <c:v>43914</c:v>
                </c:pt>
                <c:pt idx="12">
                  <c:v>43915</c:v>
                </c:pt>
                <c:pt idx="13">
                  <c:v>43916</c:v>
                </c:pt>
                <c:pt idx="14">
                  <c:v>43917</c:v>
                </c:pt>
                <c:pt idx="15">
                  <c:v>43918</c:v>
                </c:pt>
                <c:pt idx="16">
                  <c:v>43919</c:v>
                </c:pt>
                <c:pt idx="17">
                  <c:v>43920</c:v>
                </c:pt>
                <c:pt idx="18">
                  <c:v>43921</c:v>
                </c:pt>
                <c:pt idx="19">
                  <c:v>43922</c:v>
                </c:pt>
                <c:pt idx="20">
                  <c:v>43923</c:v>
                </c:pt>
                <c:pt idx="21">
                  <c:v>43924</c:v>
                </c:pt>
                <c:pt idx="22">
                  <c:v>43925</c:v>
                </c:pt>
                <c:pt idx="23">
                  <c:v>43926</c:v>
                </c:pt>
                <c:pt idx="24">
                  <c:v>43927</c:v>
                </c:pt>
                <c:pt idx="25">
                  <c:v>43928</c:v>
                </c:pt>
                <c:pt idx="26">
                  <c:v>43929</c:v>
                </c:pt>
                <c:pt idx="27">
                  <c:v>43930</c:v>
                </c:pt>
                <c:pt idx="28">
                  <c:v>43931</c:v>
                </c:pt>
                <c:pt idx="29">
                  <c:v>43932</c:v>
                </c:pt>
                <c:pt idx="30">
                  <c:v>43933</c:v>
                </c:pt>
                <c:pt idx="31">
                  <c:v>43934</c:v>
                </c:pt>
                <c:pt idx="32">
                  <c:v>43935</c:v>
                </c:pt>
                <c:pt idx="33">
                  <c:v>43936</c:v>
                </c:pt>
                <c:pt idx="34">
                  <c:v>43937</c:v>
                </c:pt>
                <c:pt idx="35">
                  <c:v>43938</c:v>
                </c:pt>
                <c:pt idx="36">
                  <c:v>43939</c:v>
                </c:pt>
                <c:pt idx="37">
                  <c:v>43940</c:v>
                </c:pt>
                <c:pt idx="38">
                  <c:v>43941</c:v>
                </c:pt>
                <c:pt idx="39">
                  <c:v>43942</c:v>
                </c:pt>
                <c:pt idx="40">
                  <c:v>43943</c:v>
                </c:pt>
                <c:pt idx="41">
                  <c:v>43944</c:v>
                </c:pt>
                <c:pt idx="42">
                  <c:v>43945</c:v>
                </c:pt>
                <c:pt idx="43">
                  <c:v>43946</c:v>
                </c:pt>
                <c:pt idx="44">
                  <c:v>43947</c:v>
                </c:pt>
                <c:pt idx="45">
                  <c:v>43948</c:v>
                </c:pt>
                <c:pt idx="46">
                  <c:v>43949</c:v>
                </c:pt>
                <c:pt idx="47">
                  <c:v>43950</c:v>
                </c:pt>
                <c:pt idx="48">
                  <c:v>43951</c:v>
                </c:pt>
                <c:pt idx="49">
                  <c:v>43952</c:v>
                </c:pt>
                <c:pt idx="50">
                  <c:v>43953</c:v>
                </c:pt>
                <c:pt idx="51">
                  <c:v>43954</c:v>
                </c:pt>
                <c:pt idx="52">
                  <c:v>43955</c:v>
                </c:pt>
                <c:pt idx="53">
                  <c:v>43956</c:v>
                </c:pt>
                <c:pt idx="54">
                  <c:v>43957</c:v>
                </c:pt>
                <c:pt idx="55">
                  <c:v>43958</c:v>
                </c:pt>
                <c:pt idx="56">
                  <c:v>43959</c:v>
                </c:pt>
                <c:pt idx="57">
                  <c:v>43960</c:v>
                </c:pt>
                <c:pt idx="58">
                  <c:v>43961</c:v>
                </c:pt>
                <c:pt idx="59">
                  <c:v>43962</c:v>
                </c:pt>
                <c:pt idx="60">
                  <c:v>43963</c:v>
                </c:pt>
                <c:pt idx="61">
                  <c:v>43964</c:v>
                </c:pt>
                <c:pt idx="62">
                  <c:v>43965</c:v>
                </c:pt>
                <c:pt idx="63">
                  <c:v>43966</c:v>
                </c:pt>
                <c:pt idx="64">
                  <c:v>43967</c:v>
                </c:pt>
                <c:pt idx="65">
                  <c:v>43968</c:v>
                </c:pt>
                <c:pt idx="66">
                  <c:v>43969</c:v>
                </c:pt>
                <c:pt idx="67">
                  <c:v>43970</c:v>
                </c:pt>
                <c:pt idx="68">
                  <c:v>43971</c:v>
                </c:pt>
                <c:pt idx="69">
                  <c:v>43972</c:v>
                </c:pt>
                <c:pt idx="70">
                  <c:v>43973</c:v>
                </c:pt>
                <c:pt idx="71">
                  <c:v>43974</c:v>
                </c:pt>
                <c:pt idx="72">
                  <c:v>43975</c:v>
                </c:pt>
                <c:pt idx="73">
                  <c:v>43976</c:v>
                </c:pt>
                <c:pt idx="74">
                  <c:v>43977</c:v>
                </c:pt>
                <c:pt idx="75">
                  <c:v>43978</c:v>
                </c:pt>
                <c:pt idx="76">
                  <c:v>43979</c:v>
                </c:pt>
                <c:pt idx="77">
                  <c:v>43980</c:v>
                </c:pt>
                <c:pt idx="78">
                  <c:v>43981</c:v>
                </c:pt>
                <c:pt idx="79">
                  <c:v>43982</c:v>
                </c:pt>
                <c:pt idx="80">
                  <c:v>43983</c:v>
                </c:pt>
                <c:pt idx="81">
                  <c:v>43984</c:v>
                </c:pt>
                <c:pt idx="82">
                  <c:v>43985</c:v>
                </c:pt>
                <c:pt idx="83">
                  <c:v>43986</c:v>
                </c:pt>
                <c:pt idx="84">
                  <c:v>43987</c:v>
                </c:pt>
                <c:pt idx="85">
                  <c:v>43988</c:v>
                </c:pt>
                <c:pt idx="86">
                  <c:v>43989</c:v>
                </c:pt>
                <c:pt idx="87">
                  <c:v>43990</c:v>
                </c:pt>
                <c:pt idx="88">
                  <c:v>43991</c:v>
                </c:pt>
                <c:pt idx="89">
                  <c:v>43992</c:v>
                </c:pt>
                <c:pt idx="90">
                  <c:v>43993</c:v>
                </c:pt>
                <c:pt idx="91">
                  <c:v>43994</c:v>
                </c:pt>
                <c:pt idx="92">
                  <c:v>43995</c:v>
                </c:pt>
                <c:pt idx="93">
                  <c:v>43996</c:v>
                </c:pt>
                <c:pt idx="94">
                  <c:v>43997</c:v>
                </c:pt>
                <c:pt idx="95">
                  <c:v>43998</c:v>
                </c:pt>
                <c:pt idx="96">
                  <c:v>43999</c:v>
                </c:pt>
                <c:pt idx="97">
                  <c:v>44000</c:v>
                </c:pt>
                <c:pt idx="98">
                  <c:v>44001</c:v>
                </c:pt>
                <c:pt idx="99">
                  <c:v>44002</c:v>
                </c:pt>
                <c:pt idx="100">
                  <c:v>44003</c:v>
                </c:pt>
                <c:pt idx="101">
                  <c:v>44004</c:v>
                </c:pt>
                <c:pt idx="102">
                  <c:v>44005</c:v>
                </c:pt>
                <c:pt idx="103">
                  <c:v>44006</c:v>
                </c:pt>
                <c:pt idx="104">
                  <c:v>44007</c:v>
                </c:pt>
                <c:pt idx="105">
                  <c:v>44008</c:v>
                </c:pt>
                <c:pt idx="106">
                  <c:v>44009</c:v>
                </c:pt>
                <c:pt idx="107">
                  <c:v>44010</c:v>
                </c:pt>
                <c:pt idx="108">
                  <c:v>44011</c:v>
                </c:pt>
                <c:pt idx="109">
                  <c:v>44012</c:v>
                </c:pt>
                <c:pt idx="110">
                  <c:v>44013</c:v>
                </c:pt>
                <c:pt idx="111">
                  <c:v>44014</c:v>
                </c:pt>
                <c:pt idx="112">
                  <c:v>44015</c:v>
                </c:pt>
                <c:pt idx="113">
                  <c:v>44016</c:v>
                </c:pt>
                <c:pt idx="114">
                  <c:v>44017</c:v>
                </c:pt>
                <c:pt idx="115">
                  <c:v>44018</c:v>
                </c:pt>
                <c:pt idx="116">
                  <c:v>44019</c:v>
                </c:pt>
                <c:pt idx="117">
                  <c:v>44020</c:v>
                </c:pt>
                <c:pt idx="118">
                  <c:v>44021</c:v>
                </c:pt>
                <c:pt idx="119">
                  <c:v>44022</c:v>
                </c:pt>
                <c:pt idx="120">
                  <c:v>44023</c:v>
                </c:pt>
                <c:pt idx="121">
                  <c:v>44024</c:v>
                </c:pt>
                <c:pt idx="122">
                  <c:v>44025</c:v>
                </c:pt>
                <c:pt idx="123">
                  <c:v>44026</c:v>
                </c:pt>
                <c:pt idx="124">
                  <c:v>44027</c:v>
                </c:pt>
                <c:pt idx="125">
                  <c:v>44028</c:v>
                </c:pt>
                <c:pt idx="126">
                  <c:v>44029</c:v>
                </c:pt>
                <c:pt idx="127">
                  <c:v>44030</c:v>
                </c:pt>
                <c:pt idx="128">
                  <c:v>44031</c:v>
                </c:pt>
                <c:pt idx="129">
                  <c:v>44032</c:v>
                </c:pt>
                <c:pt idx="130">
                  <c:v>44033</c:v>
                </c:pt>
                <c:pt idx="131">
                  <c:v>44034</c:v>
                </c:pt>
                <c:pt idx="132">
                  <c:v>44035</c:v>
                </c:pt>
                <c:pt idx="133">
                  <c:v>44036</c:v>
                </c:pt>
                <c:pt idx="134">
                  <c:v>44037</c:v>
                </c:pt>
                <c:pt idx="135">
                  <c:v>44038</c:v>
                </c:pt>
                <c:pt idx="136">
                  <c:v>44039</c:v>
                </c:pt>
                <c:pt idx="137">
                  <c:v>44040</c:v>
                </c:pt>
                <c:pt idx="138">
                  <c:v>44041</c:v>
                </c:pt>
                <c:pt idx="139">
                  <c:v>44042</c:v>
                </c:pt>
                <c:pt idx="140">
                  <c:v>44043</c:v>
                </c:pt>
                <c:pt idx="141">
                  <c:v>44044</c:v>
                </c:pt>
                <c:pt idx="142">
                  <c:v>44045</c:v>
                </c:pt>
                <c:pt idx="143">
                  <c:v>44046</c:v>
                </c:pt>
                <c:pt idx="144">
                  <c:v>44047</c:v>
                </c:pt>
                <c:pt idx="145">
                  <c:v>44048</c:v>
                </c:pt>
                <c:pt idx="146">
                  <c:v>44049</c:v>
                </c:pt>
                <c:pt idx="147">
                  <c:v>44050</c:v>
                </c:pt>
                <c:pt idx="148">
                  <c:v>44051</c:v>
                </c:pt>
                <c:pt idx="149">
                  <c:v>44052</c:v>
                </c:pt>
                <c:pt idx="150">
                  <c:v>44053</c:v>
                </c:pt>
                <c:pt idx="151">
                  <c:v>44054</c:v>
                </c:pt>
                <c:pt idx="152">
                  <c:v>44055</c:v>
                </c:pt>
                <c:pt idx="153">
                  <c:v>44056</c:v>
                </c:pt>
                <c:pt idx="154">
                  <c:v>44057</c:v>
                </c:pt>
                <c:pt idx="155">
                  <c:v>44058</c:v>
                </c:pt>
                <c:pt idx="156">
                  <c:v>44059</c:v>
                </c:pt>
                <c:pt idx="157">
                  <c:v>44060</c:v>
                </c:pt>
                <c:pt idx="158">
                  <c:v>44061</c:v>
                </c:pt>
                <c:pt idx="159">
                  <c:v>44062</c:v>
                </c:pt>
                <c:pt idx="160">
                  <c:v>44063</c:v>
                </c:pt>
                <c:pt idx="161">
                  <c:v>44064</c:v>
                </c:pt>
                <c:pt idx="162">
                  <c:v>44065</c:v>
                </c:pt>
                <c:pt idx="163">
                  <c:v>44066</c:v>
                </c:pt>
                <c:pt idx="164">
                  <c:v>44067</c:v>
                </c:pt>
                <c:pt idx="165">
                  <c:v>44068</c:v>
                </c:pt>
                <c:pt idx="166">
                  <c:v>44069</c:v>
                </c:pt>
                <c:pt idx="167">
                  <c:v>44070</c:v>
                </c:pt>
                <c:pt idx="168">
                  <c:v>44071</c:v>
                </c:pt>
                <c:pt idx="169">
                  <c:v>44072</c:v>
                </c:pt>
                <c:pt idx="170">
                  <c:v>44073</c:v>
                </c:pt>
                <c:pt idx="171">
                  <c:v>44074</c:v>
                </c:pt>
                <c:pt idx="172">
                  <c:v>44075</c:v>
                </c:pt>
                <c:pt idx="173">
                  <c:v>44076</c:v>
                </c:pt>
                <c:pt idx="174">
                  <c:v>44077</c:v>
                </c:pt>
                <c:pt idx="175">
                  <c:v>44078</c:v>
                </c:pt>
                <c:pt idx="176">
                  <c:v>44079</c:v>
                </c:pt>
                <c:pt idx="177">
                  <c:v>44080</c:v>
                </c:pt>
                <c:pt idx="178">
                  <c:v>44081</c:v>
                </c:pt>
                <c:pt idx="179">
                  <c:v>44082</c:v>
                </c:pt>
                <c:pt idx="180">
                  <c:v>44083</c:v>
                </c:pt>
                <c:pt idx="181">
                  <c:v>44084</c:v>
                </c:pt>
                <c:pt idx="182">
                  <c:v>44085</c:v>
                </c:pt>
                <c:pt idx="183">
                  <c:v>44086</c:v>
                </c:pt>
                <c:pt idx="184">
                  <c:v>44087</c:v>
                </c:pt>
                <c:pt idx="185">
                  <c:v>44088</c:v>
                </c:pt>
                <c:pt idx="186">
                  <c:v>44089</c:v>
                </c:pt>
                <c:pt idx="187">
                  <c:v>44090</c:v>
                </c:pt>
                <c:pt idx="188">
                  <c:v>44091</c:v>
                </c:pt>
                <c:pt idx="189">
                  <c:v>44092</c:v>
                </c:pt>
                <c:pt idx="190">
                  <c:v>44093</c:v>
                </c:pt>
                <c:pt idx="191">
                  <c:v>44094</c:v>
                </c:pt>
                <c:pt idx="192">
                  <c:v>44095</c:v>
                </c:pt>
                <c:pt idx="193">
                  <c:v>44096</c:v>
                </c:pt>
                <c:pt idx="194">
                  <c:v>44097</c:v>
                </c:pt>
                <c:pt idx="195">
                  <c:v>44098</c:v>
                </c:pt>
                <c:pt idx="196">
                  <c:v>44099</c:v>
                </c:pt>
                <c:pt idx="197">
                  <c:v>44100</c:v>
                </c:pt>
                <c:pt idx="198">
                  <c:v>44101</c:v>
                </c:pt>
                <c:pt idx="199">
                  <c:v>44102</c:v>
                </c:pt>
                <c:pt idx="200">
                  <c:v>44103</c:v>
                </c:pt>
                <c:pt idx="201">
                  <c:v>44104</c:v>
                </c:pt>
                <c:pt idx="202">
                  <c:v>44105</c:v>
                </c:pt>
                <c:pt idx="203">
                  <c:v>44106</c:v>
                </c:pt>
                <c:pt idx="204">
                  <c:v>44107</c:v>
                </c:pt>
                <c:pt idx="205">
                  <c:v>44108</c:v>
                </c:pt>
                <c:pt idx="206">
                  <c:v>44109</c:v>
                </c:pt>
                <c:pt idx="207">
                  <c:v>44110</c:v>
                </c:pt>
                <c:pt idx="208">
                  <c:v>44111</c:v>
                </c:pt>
                <c:pt idx="209">
                  <c:v>44112</c:v>
                </c:pt>
                <c:pt idx="210">
                  <c:v>44113</c:v>
                </c:pt>
                <c:pt idx="211">
                  <c:v>44114</c:v>
                </c:pt>
                <c:pt idx="212">
                  <c:v>44115</c:v>
                </c:pt>
                <c:pt idx="213">
                  <c:v>44116</c:v>
                </c:pt>
                <c:pt idx="214">
                  <c:v>44117</c:v>
                </c:pt>
                <c:pt idx="215">
                  <c:v>44118</c:v>
                </c:pt>
                <c:pt idx="216">
                  <c:v>44119</c:v>
                </c:pt>
                <c:pt idx="217">
                  <c:v>44120</c:v>
                </c:pt>
                <c:pt idx="218">
                  <c:v>44121</c:v>
                </c:pt>
                <c:pt idx="219">
                  <c:v>44122</c:v>
                </c:pt>
                <c:pt idx="220">
                  <c:v>44123</c:v>
                </c:pt>
                <c:pt idx="221">
                  <c:v>44124</c:v>
                </c:pt>
                <c:pt idx="222">
                  <c:v>44125</c:v>
                </c:pt>
                <c:pt idx="223">
                  <c:v>44126</c:v>
                </c:pt>
                <c:pt idx="224">
                  <c:v>44127</c:v>
                </c:pt>
                <c:pt idx="225">
                  <c:v>44128</c:v>
                </c:pt>
                <c:pt idx="226">
                  <c:v>44129</c:v>
                </c:pt>
                <c:pt idx="227">
                  <c:v>44130</c:v>
                </c:pt>
                <c:pt idx="228">
                  <c:v>44131</c:v>
                </c:pt>
                <c:pt idx="229">
                  <c:v>44132</c:v>
                </c:pt>
                <c:pt idx="230">
                  <c:v>44133</c:v>
                </c:pt>
                <c:pt idx="231">
                  <c:v>44134</c:v>
                </c:pt>
                <c:pt idx="232">
                  <c:v>44135</c:v>
                </c:pt>
                <c:pt idx="233">
                  <c:v>44136</c:v>
                </c:pt>
                <c:pt idx="234">
                  <c:v>44137</c:v>
                </c:pt>
                <c:pt idx="235">
                  <c:v>44138</c:v>
                </c:pt>
                <c:pt idx="236">
                  <c:v>44139</c:v>
                </c:pt>
                <c:pt idx="237">
                  <c:v>44140</c:v>
                </c:pt>
                <c:pt idx="238">
                  <c:v>44141</c:v>
                </c:pt>
                <c:pt idx="239">
                  <c:v>44142</c:v>
                </c:pt>
                <c:pt idx="240">
                  <c:v>44143</c:v>
                </c:pt>
                <c:pt idx="241">
                  <c:v>44144</c:v>
                </c:pt>
                <c:pt idx="242">
                  <c:v>44145</c:v>
                </c:pt>
                <c:pt idx="243">
                  <c:v>44146</c:v>
                </c:pt>
                <c:pt idx="244">
                  <c:v>44147</c:v>
                </c:pt>
                <c:pt idx="245">
                  <c:v>44148</c:v>
                </c:pt>
                <c:pt idx="246">
                  <c:v>44149</c:v>
                </c:pt>
                <c:pt idx="247">
                  <c:v>44150</c:v>
                </c:pt>
                <c:pt idx="248">
                  <c:v>44151</c:v>
                </c:pt>
                <c:pt idx="249">
                  <c:v>44152</c:v>
                </c:pt>
                <c:pt idx="250">
                  <c:v>44153</c:v>
                </c:pt>
                <c:pt idx="251">
                  <c:v>44154</c:v>
                </c:pt>
                <c:pt idx="252">
                  <c:v>44155</c:v>
                </c:pt>
                <c:pt idx="253">
                  <c:v>44156</c:v>
                </c:pt>
                <c:pt idx="254">
                  <c:v>44157</c:v>
                </c:pt>
                <c:pt idx="255">
                  <c:v>44158</c:v>
                </c:pt>
                <c:pt idx="256">
                  <c:v>44159</c:v>
                </c:pt>
                <c:pt idx="257">
                  <c:v>44160</c:v>
                </c:pt>
                <c:pt idx="258">
                  <c:v>44161</c:v>
                </c:pt>
                <c:pt idx="259">
                  <c:v>44162</c:v>
                </c:pt>
                <c:pt idx="260">
                  <c:v>44163</c:v>
                </c:pt>
                <c:pt idx="261">
                  <c:v>44164</c:v>
                </c:pt>
                <c:pt idx="262">
                  <c:v>44165</c:v>
                </c:pt>
                <c:pt idx="263">
                  <c:v>44166</c:v>
                </c:pt>
                <c:pt idx="264">
                  <c:v>44167</c:v>
                </c:pt>
                <c:pt idx="265">
                  <c:v>44168</c:v>
                </c:pt>
                <c:pt idx="266">
                  <c:v>44169</c:v>
                </c:pt>
                <c:pt idx="267">
                  <c:v>44170</c:v>
                </c:pt>
                <c:pt idx="268">
                  <c:v>44171</c:v>
                </c:pt>
                <c:pt idx="269">
                  <c:v>44172</c:v>
                </c:pt>
                <c:pt idx="270">
                  <c:v>44173</c:v>
                </c:pt>
                <c:pt idx="271">
                  <c:v>44174</c:v>
                </c:pt>
                <c:pt idx="272">
                  <c:v>44175</c:v>
                </c:pt>
                <c:pt idx="273">
                  <c:v>44176</c:v>
                </c:pt>
                <c:pt idx="274">
                  <c:v>44177</c:v>
                </c:pt>
                <c:pt idx="275">
                  <c:v>44178</c:v>
                </c:pt>
                <c:pt idx="276">
                  <c:v>44179</c:v>
                </c:pt>
                <c:pt idx="277">
                  <c:v>44180</c:v>
                </c:pt>
                <c:pt idx="278">
                  <c:v>44181</c:v>
                </c:pt>
                <c:pt idx="279">
                  <c:v>44182</c:v>
                </c:pt>
                <c:pt idx="280">
                  <c:v>44183</c:v>
                </c:pt>
                <c:pt idx="281">
                  <c:v>44184</c:v>
                </c:pt>
                <c:pt idx="282">
                  <c:v>44185</c:v>
                </c:pt>
                <c:pt idx="283">
                  <c:v>44186</c:v>
                </c:pt>
                <c:pt idx="284">
                  <c:v>44187</c:v>
                </c:pt>
                <c:pt idx="285">
                  <c:v>44188</c:v>
                </c:pt>
                <c:pt idx="286">
                  <c:v>44189</c:v>
                </c:pt>
                <c:pt idx="287">
                  <c:v>44190</c:v>
                </c:pt>
                <c:pt idx="288">
                  <c:v>44191</c:v>
                </c:pt>
                <c:pt idx="289">
                  <c:v>44192</c:v>
                </c:pt>
                <c:pt idx="290">
                  <c:v>44193</c:v>
                </c:pt>
                <c:pt idx="291">
                  <c:v>44194</c:v>
                </c:pt>
                <c:pt idx="292">
                  <c:v>44195</c:v>
                </c:pt>
                <c:pt idx="293">
                  <c:v>44196</c:v>
                </c:pt>
                <c:pt idx="294">
                  <c:v>44197</c:v>
                </c:pt>
                <c:pt idx="295">
                  <c:v>44198</c:v>
                </c:pt>
                <c:pt idx="296">
                  <c:v>44199</c:v>
                </c:pt>
                <c:pt idx="297">
                  <c:v>44200</c:v>
                </c:pt>
                <c:pt idx="298">
                  <c:v>44201</c:v>
                </c:pt>
                <c:pt idx="299">
                  <c:v>44202</c:v>
                </c:pt>
                <c:pt idx="300">
                  <c:v>44203</c:v>
                </c:pt>
                <c:pt idx="301">
                  <c:v>44204</c:v>
                </c:pt>
                <c:pt idx="302">
                  <c:v>44205</c:v>
                </c:pt>
                <c:pt idx="303">
                  <c:v>44206</c:v>
                </c:pt>
                <c:pt idx="304">
                  <c:v>44207</c:v>
                </c:pt>
                <c:pt idx="305">
                  <c:v>44208</c:v>
                </c:pt>
                <c:pt idx="306">
                  <c:v>44209</c:v>
                </c:pt>
                <c:pt idx="307">
                  <c:v>44210</c:v>
                </c:pt>
                <c:pt idx="308">
                  <c:v>44211</c:v>
                </c:pt>
                <c:pt idx="309">
                  <c:v>44212</c:v>
                </c:pt>
                <c:pt idx="310">
                  <c:v>44213</c:v>
                </c:pt>
                <c:pt idx="311">
                  <c:v>44214</c:v>
                </c:pt>
                <c:pt idx="312">
                  <c:v>44215</c:v>
                </c:pt>
                <c:pt idx="313">
                  <c:v>44216</c:v>
                </c:pt>
                <c:pt idx="314">
                  <c:v>44217</c:v>
                </c:pt>
                <c:pt idx="315">
                  <c:v>44218</c:v>
                </c:pt>
                <c:pt idx="316">
                  <c:v>44219</c:v>
                </c:pt>
                <c:pt idx="317">
                  <c:v>44220</c:v>
                </c:pt>
                <c:pt idx="318">
                  <c:v>44221</c:v>
                </c:pt>
                <c:pt idx="319">
                  <c:v>44222</c:v>
                </c:pt>
                <c:pt idx="320">
                  <c:v>44223</c:v>
                </c:pt>
                <c:pt idx="321">
                  <c:v>44224</c:v>
                </c:pt>
                <c:pt idx="322">
                  <c:v>44225</c:v>
                </c:pt>
                <c:pt idx="323">
                  <c:v>44226</c:v>
                </c:pt>
                <c:pt idx="324">
                  <c:v>44227</c:v>
                </c:pt>
                <c:pt idx="325">
                  <c:v>44228</c:v>
                </c:pt>
                <c:pt idx="326">
                  <c:v>44229</c:v>
                </c:pt>
                <c:pt idx="327">
                  <c:v>44230</c:v>
                </c:pt>
                <c:pt idx="328">
                  <c:v>44231</c:v>
                </c:pt>
                <c:pt idx="329">
                  <c:v>44232</c:v>
                </c:pt>
                <c:pt idx="330">
                  <c:v>44233</c:v>
                </c:pt>
                <c:pt idx="331">
                  <c:v>44234</c:v>
                </c:pt>
                <c:pt idx="332">
                  <c:v>44235</c:v>
                </c:pt>
                <c:pt idx="333">
                  <c:v>44236</c:v>
                </c:pt>
                <c:pt idx="334">
                  <c:v>44237</c:v>
                </c:pt>
                <c:pt idx="335">
                  <c:v>44238</c:v>
                </c:pt>
                <c:pt idx="336">
                  <c:v>44239</c:v>
                </c:pt>
                <c:pt idx="337">
                  <c:v>44240</c:v>
                </c:pt>
                <c:pt idx="338">
                  <c:v>44241</c:v>
                </c:pt>
                <c:pt idx="339">
                  <c:v>44242</c:v>
                </c:pt>
                <c:pt idx="340">
                  <c:v>44243</c:v>
                </c:pt>
                <c:pt idx="341">
                  <c:v>44244</c:v>
                </c:pt>
                <c:pt idx="342">
                  <c:v>44245</c:v>
                </c:pt>
                <c:pt idx="343">
                  <c:v>44246</c:v>
                </c:pt>
                <c:pt idx="344">
                  <c:v>44247</c:v>
                </c:pt>
                <c:pt idx="345">
                  <c:v>44248</c:v>
                </c:pt>
                <c:pt idx="346">
                  <c:v>44249</c:v>
                </c:pt>
                <c:pt idx="347">
                  <c:v>44250</c:v>
                </c:pt>
                <c:pt idx="348">
                  <c:v>44251</c:v>
                </c:pt>
                <c:pt idx="349">
                  <c:v>44252</c:v>
                </c:pt>
                <c:pt idx="350">
                  <c:v>44253</c:v>
                </c:pt>
                <c:pt idx="351">
                  <c:v>44254</c:v>
                </c:pt>
                <c:pt idx="352">
                  <c:v>44255</c:v>
                </c:pt>
                <c:pt idx="353">
                  <c:v>44256</c:v>
                </c:pt>
                <c:pt idx="354">
                  <c:v>44257</c:v>
                </c:pt>
                <c:pt idx="355">
                  <c:v>44258</c:v>
                </c:pt>
                <c:pt idx="356">
                  <c:v>44259</c:v>
                </c:pt>
                <c:pt idx="357">
                  <c:v>44260</c:v>
                </c:pt>
                <c:pt idx="358">
                  <c:v>44261</c:v>
                </c:pt>
                <c:pt idx="359">
                  <c:v>44262</c:v>
                </c:pt>
                <c:pt idx="360">
                  <c:v>44263</c:v>
                </c:pt>
                <c:pt idx="361">
                  <c:v>44264</c:v>
                </c:pt>
                <c:pt idx="362">
                  <c:v>44265</c:v>
                </c:pt>
                <c:pt idx="363">
                  <c:v>44266</c:v>
                </c:pt>
                <c:pt idx="364">
                  <c:v>44267</c:v>
                </c:pt>
                <c:pt idx="365">
                  <c:v>44268</c:v>
                </c:pt>
                <c:pt idx="366">
                  <c:v>44269</c:v>
                </c:pt>
                <c:pt idx="367">
                  <c:v>44270</c:v>
                </c:pt>
                <c:pt idx="368">
                  <c:v>44271</c:v>
                </c:pt>
                <c:pt idx="369">
                  <c:v>44272</c:v>
                </c:pt>
                <c:pt idx="370">
                  <c:v>44273</c:v>
                </c:pt>
                <c:pt idx="371">
                  <c:v>44274</c:v>
                </c:pt>
                <c:pt idx="372">
                  <c:v>44275</c:v>
                </c:pt>
                <c:pt idx="373">
                  <c:v>44276</c:v>
                </c:pt>
                <c:pt idx="374">
                  <c:v>44277</c:v>
                </c:pt>
                <c:pt idx="375">
                  <c:v>44278</c:v>
                </c:pt>
                <c:pt idx="376">
                  <c:v>44279</c:v>
                </c:pt>
                <c:pt idx="377">
                  <c:v>44280</c:v>
                </c:pt>
                <c:pt idx="378">
                  <c:v>44281</c:v>
                </c:pt>
                <c:pt idx="379">
                  <c:v>44282</c:v>
                </c:pt>
                <c:pt idx="380">
                  <c:v>44283</c:v>
                </c:pt>
                <c:pt idx="381">
                  <c:v>44284</c:v>
                </c:pt>
                <c:pt idx="382">
                  <c:v>44285</c:v>
                </c:pt>
                <c:pt idx="383">
                  <c:v>44286</c:v>
                </c:pt>
                <c:pt idx="384">
                  <c:v>44287</c:v>
                </c:pt>
                <c:pt idx="385">
                  <c:v>44288</c:v>
                </c:pt>
                <c:pt idx="386">
                  <c:v>44289</c:v>
                </c:pt>
                <c:pt idx="387">
                  <c:v>44290</c:v>
                </c:pt>
                <c:pt idx="388">
                  <c:v>44291</c:v>
                </c:pt>
                <c:pt idx="389">
                  <c:v>44292</c:v>
                </c:pt>
                <c:pt idx="390">
                  <c:v>44293</c:v>
                </c:pt>
                <c:pt idx="391">
                  <c:v>44294</c:v>
                </c:pt>
                <c:pt idx="392">
                  <c:v>44295</c:v>
                </c:pt>
                <c:pt idx="393">
                  <c:v>44296</c:v>
                </c:pt>
                <c:pt idx="394">
                  <c:v>44297</c:v>
                </c:pt>
                <c:pt idx="395">
                  <c:v>44298</c:v>
                </c:pt>
                <c:pt idx="396">
                  <c:v>44299</c:v>
                </c:pt>
                <c:pt idx="397">
                  <c:v>44300</c:v>
                </c:pt>
                <c:pt idx="398">
                  <c:v>44301</c:v>
                </c:pt>
                <c:pt idx="399">
                  <c:v>44302</c:v>
                </c:pt>
                <c:pt idx="400">
                  <c:v>44303</c:v>
                </c:pt>
                <c:pt idx="401">
                  <c:v>44304</c:v>
                </c:pt>
                <c:pt idx="402">
                  <c:v>44305</c:v>
                </c:pt>
                <c:pt idx="403">
                  <c:v>44306</c:v>
                </c:pt>
                <c:pt idx="404">
                  <c:v>44307</c:v>
                </c:pt>
                <c:pt idx="405">
                  <c:v>44308</c:v>
                </c:pt>
                <c:pt idx="406">
                  <c:v>44309</c:v>
                </c:pt>
                <c:pt idx="407">
                  <c:v>44310</c:v>
                </c:pt>
                <c:pt idx="408">
                  <c:v>44311</c:v>
                </c:pt>
                <c:pt idx="409">
                  <c:v>44312</c:v>
                </c:pt>
                <c:pt idx="410">
                  <c:v>44313</c:v>
                </c:pt>
                <c:pt idx="411">
                  <c:v>44314</c:v>
                </c:pt>
                <c:pt idx="412">
                  <c:v>44315</c:v>
                </c:pt>
                <c:pt idx="413">
                  <c:v>44316</c:v>
                </c:pt>
                <c:pt idx="414">
                  <c:v>44317</c:v>
                </c:pt>
                <c:pt idx="415">
                  <c:v>44318</c:v>
                </c:pt>
                <c:pt idx="416">
                  <c:v>44319</c:v>
                </c:pt>
                <c:pt idx="417">
                  <c:v>44320</c:v>
                </c:pt>
                <c:pt idx="418">
                  <c:v>44321</c:v>
                </c:pt>
                <c:pt idx="419">
                  <c:v>44322</c:v>
                </c:pt>
                <c:pt idx="420">
                  <c:v>44323</c:v>
                </c:pt>
                <c:pt idx="421">
                  <c:v>44324</c:v>
                </c:pt>
                <c:pt idx="422">
                  <c:v>44325</c:v>
                </c:pt>
                <c:pt idx="423">
                  <c:v>44326</c:v>
                </c:pt>
                <c:pt idx="424">
                  <c:v>44327</c:v>
                </c:pt>
                <c:pt idx="425">
                  <c:v>44328</c:v>
                </c:pt>
                <c:pt idx="426">
                  <c:v>44329</c:v>
                </c:pt>
                <c:pt idx="427">
                  <c:v>44330</c:v>
                </c:pt>
                <c:pt idx="428">
                  <c:v>44331</c:v>
                </c:pt>
                <c:pt idx="429">
                  <c:v>44332</c:v>
                </c:pt>
                <c:pt idx="430">
                  <c:v>44333</c:v>
                </c:pt>
                <c:pt idx="431">
                  <c:v>44334</c:v>
                </c:pt>
                <c:pt idx="432">
                  <c:v>44335</c:v>
                </c:pt>
                <c:pt idx="433">
                  <c:v>44336</c:v>
                </c:pt>
                <c:pt idx="434">
                  <c:v>44337</c:v>
                </c:pt>
                <c:pt idx="435">
                  <c:v>44338</c:v>
                </c:pt>
                <c:pt idx="436">
                  <c:v>44339</c:v>
                </c:pt>
                <c:pt idx="437">
                  <c:v>44340</c:v>
                </c:pt>
                <c:pt idx="438">
                  <c:v>44341</c:v>
                </c:pt>
                <c:pt idx="439">
                  <c:v>44342</c:v>
                </c:pt>
                <c:pt idx="440">
                  <c:v>44343</c:v>
                </c:pt>
                <c:pt idx="441">
                  <c:v>44344</c:v>
                </c:pt>
                <c:pt idx="442">
                  <c:v>44345</c:v>
                </c:pt>
                <c:pt idx="443">
                  <c:v>44346</c:v>
                </c:pt>
                <c:pt idx="444">
                  <c:v>44347</c:v>
                </c:pt>
                <c:pt idx="445">
                  <c:v>44348</c:v>
                </c:pt>
                <c:pt idx="446">
                  <c:v>44349</c:v>
                </c:pt>
                <c:pt idx="447">
                  <c:v>44350</c:v>
                </c:pt>
                <c:pt idx="448">
                  <c:v>44351</c:v>
                </c:pt>
                <c:pt idx="449">
                  <c:v>44352</c:v>
                </c:pt>
                <c:pt idx="450">
                  <c:v>44353</c:v>
                </c:pt>
                <c:pt idx="451">
                  <c:v>44354</c:v>
                </c:pt>
                <c:pt idx="452">
                  <c:v>44355</c:v>
                </c:pt>
                <c:pt idx="453">
                  <c:v>44356</c:v>
                </c:pt>
                <c:pt idx="454">
                  <c:v>44357</c:v>
                </c:pt>
                <c:pt idx="455">
                  <c:v>44358</c:v>
                </c:pt>
                <c:pt idx="456">
                  <c:v>44359</c:v>
                </c:pt>
                <c:pt idx="457">
                  <c:v>44360</c:v>
                </c:pt>
                <c:pt idx="458">
                  <c:v>44361</c:v>
                </c:pt>
                <c:pt idx="459">
                  <c:v>44362</c:v>
                </c:pt>
                <c:pt idx="460">
                  <c:v>44363</c:v>
                </c:pt>
                <c:pt idx="461">
                  <c:v>44364</c:v>
                </c:pt>
                <c:pt idx="462">
                  <c:v>44365</c:v>
                </c:pt>
                <c:pt idx="463">
                  <c:v>44366</c:v>
                </c:pt>
                <c:pt idx="464">
                  <c:v>44367</c:v>
                </c:pt>
                <c:pt idx="465">
                  <c:v>44368</c:v>
                </c:pt>
                <c:pt idx="466">
                  <c:v>44369</c:v>
                </c:pt>
                <c:pt idx="467">
                  <c:v>44370</c:v>
                </c:pt>
                <c:pt idx="468">
                  <c:v>44371</c:v>
                </c:pt>
                <c:pt idx="469">
                  <c:v>44372</c:v>
                </c:pt>
                <c:pt idx="470">
                  <c:v>44373</c:v>
                </c:pt>
                <c:pt idx="471">
                  <c:v>44374</c:v>
                </c:pt>
                <c:pt idx="472">
                  <c:v>44375</c:v>
                </c:pt>
                <c:pt idx="473">
                  <c:v>44376</c:v>
                </c:pt>
                <c:pt idx="474">
                  <c:v>44377</c:v>
                </c:pt>
                <c:pt idx="475">
                  <c:v>44378</c:v>
                </c:pt>
                <c:pt idx="476">
                  <c:v>44379</c:v>
                </c:pt>
                <c:pt idx="477">
                  <c:v>44380</c:v>
                </c:pt>
                <c:pt idx="478">
                  <c:v>44381</c:v>
                </c:pt>
                <c:pt idx="479">
                  <c:v>44382</c:v>
                </c:pt>
                <c:pt idx="480">
                  <c:v>44383</c:v>
                </c:pt>
                <c:pt idx="481">
                  <c:v>44384</c:v>
                </c:pt>
                <c:pt idx="482">
                  <c:v>44385</c:v>
                </c:pt>
                <c:pt idx="483">
                  <c:v>44386</c:v>
                </c:pt>
                <c:pt idx="484">
                  <c:v>44387</c:v>
                </c:pt>
                <c:pt idx="485">
                  <c:v>44388</c:v>
                </c:pt>
                <c:pt idx="486">
                  <c:v>44389</c:v>
                </c:pt>
                <c:pt idx="487">
                  <c:v>44390</c:v>
                </c:pt>
                <c:pt idx="488">
                  <c:v>44391</c:v>
                </c:pt>
                <c:pt idx="489">
                  <c:v>44392</c:v>
                </c:pt>
                <c:pt idx="490">
                  <c:v>44393</c:v>
                </c:pt>
                <c:pt idx="491">
                  <c:v>44394</c:v>
                </c:pt>
                <c:pt idx="492">
                  <c:v>44395</c:v>
                </c:pt>
                <c:pt idx="493">
                  <c:v>44396</c:v>
                </c:pt>
                <c:pt idx="494">
                  <c:v>44397</c:v>
                </c:pt>
                <c:pt idx="495">
                  <c:v>44398</c:v>
                </c:pt>
                <c:pt idx="496">
                  <c:v>44399</c:v>
                </c:pt>
                <c:pt idx="497">
                  <c:v>44400</c:v>
                </c:pt>
                <c:pt idx="498">
                  <c:v>44401</c:v>
                </c:pt>
                <c:pt idx="499">
                  <c:v>44402</c:v>
                </c:pt>
                <c:pt idx="500">
                  <c:v>44403</c:v>
                </c:pt>
                <c:pt idx="501">
                  <c:v>44404</c:v>
                </c:pt>
                <c:pt idx="502">
                  <c:v>44405</c:v>
                </c:pt>
                <c:pt idx="503">
                  <c:v>44406</c:v>
                </c:pt>
                <c:pt idx="504">
                  <c:v>44407</c:v>
                </c:pt>
                <c:pt idx="505">
                  <c:v>44408</c:v>
                </c:pt>
                <c:pt idx="506">
                  <c:v>44409</c:v>
                </c:pt>
                <c:pt idx="507">
                  <c:v>44410</c:v>
                </c:pt>
                <c:pt idx="508">
                  <c:v>44411</c:v>
                </c:pt>
                <c:pt idx="509">
                  <c:v>44412</c:v>
                </c:pt>
                <c:pt idx="510">
                  <c:v>44413</c:v>
                </c:pt>
                <c:pt idx="511">
                  <c:v>44414</c:v>
                </c:pt>
                <c:pt idx="512">
                  <c:v>44415</c:v>
                </c:pt>
                <c:pt idx="513">
                  <c:v>44416</c:v>
                </c:pt>
                <c:pt idx="514">
                  <c:v>44417</c:v>
                </c:pt>
                <c:pt idx="515">
                  <c:v>44418</c:v>
                </c:pt>
                <c:pt idx="516">
                  <c:v>44419</c:v>
                </c:pt>
                <c:pt idx="517">
                  <c:v>44420</c:v>
                </c:pt>
                <c:pt idx="518">
                  <c:v>44421</c:v>
                </c:pt>
                <c:pt idx="519">
                  <c:v>44422</c:v>
                </c:pt>
                <c:pt idx="520">
                  <c:v>44423</c:v>
                </c:pt>
                <c:pt idx="521">
                  <c:v>44424</c:v>
                </c:pt>
                <c:pt idx="522">
                  <c:v>44425</c:v>
                </c:pt>
                <c:pt idx="523">
                  <c:v>44426</c:v>
                </c:pt>
                <c:pt idx="524">
                  <c:v>44427</c:v>
                </c:pt>
                <c:pt idx="525">
                  <c:v>44428</c:v>
                </c:pt>
                <c:pt idx="526">
                  <c:v>44429</c:v>
                </c:pt>
                <c:pt idx="527">
                  <c:v>44430</c:v>
                </c:pt>
                <c:pt idx="528">
                  <c:v>44431</c:v>
                </c:pt>
                <c:pt idx="529">
                  <c:v>44432</c:v>
                </c:pt>
                <c:pt idx="530">
                  <c:v>44433</c:v>
                </c:pt>
                <c:pt idx="531">
                  <c:v>44434</c:v>
                </c:pt>
                <c:pt idx="532">
                  <c:v>44435</c:v>
                </c:pt>
                <c:pt idx="533">
                  <c:v>44436</c:v>
                </c:pt>
                <c:pt idx="534">
                  <c:v>44437</c:v>
                </c:pt>
                <c:pt idx="535">
                  <c:v>44438</c:v>
                </c:pt>
                <c:pt idx="536">
                  <c:v>44439</c:v>
                </c:pt>
                <c:pt idx="537">
                  <c:v>44440</c:v>
                </c:pt>
                <c:pt idx="538">
                  <c:v>44441</c:v>
                </c:pt>
                <c:pt idx="539">
                  <c:v>44442</c:v>
                </c:pt>
                <c:pt idx="540">
                  <c:v>44443</c:v>
                </c:pt>
                <c:pt idx="541">
                  <c:v>44444</c:v>
                </c:pt>
                <c:pt idx="542">
                  <c:v>44445</c:v>
                </c:pt>
                <c:pt idx="543">
                  <c:v>44446</c:v>
                </c:pt>
                <c:pt idx="544">
                  <c:v>44447</c:v>
                </c:pt>
                <c:pt idx="545">
                  <c:v>44448</c:v>
                </c:pt>
                <c:pt idx="546">
                  <c:v>44449</c:v>
                </c:pt>
                <c:pt idx="547">
                  <c:v>44450</c:v>
                </c:pt>
                <c:pt idx="548">
                  <c:v>44451</c:v>
                </c:pt>
                <c:pt idx="549">
                  <c:v>44452</c:v>
                </c:pt>
                <c:pt idx="550">
                  <c:v>44453</c:v>
                </c:pt>
                <c:pt idx="551">
                  <c:v>44454</c:v>
                </c:pt>
                <c:pt idx="552">
                  <c:v>44455</c:v>
                </c:pt>
                <c:pt idx="553">
                  <c:v>44456</c:v>
                </c:pt>
                <c:pt idx="554">
                  <c:v>44457</c:v>
                </c:pt>
                <c:pt idx="555">
                  <c:v>44458</c:v>
                </c:pt>
                <c:pt idx="556">
                  <c:v>44459</c:v>
                </c:pt>
                <c:pt idx="557">
                  <c:v>44460</c:v>
                </c:pt>
                <c:pt idx="558">
                  <c:v>44461</c:v>
                </c:pt>
                <c:pt idx="559">
                  <c:v>44462</c:v>
                </c:pt>
                <c:pt idx="560">
                  <c:v>44463</c:v>
                </c:pt>
                <c:pt idx="561">
                  <c:v>44464</c:v>
                </c:pt>
                <c:pt idx="562">
                  <c:v>44465</c:v>
                </c:pt>
                <c:pt idx="563">
                  <c:v>44466</c:v>
                </c:pt>
                <c:pt idx="564">
                  <c:v>44467</c:v>
                </c:pt>
                <c:pt idx="565">
                  <c:v>44468</c:v>
                </c:pt>
                <c:pt idx="566">
                  <c:v>44469</c:v>
                </c:pt>
                <c:pt idx="567">
                  <c:v>44470</c:v>
                </c:pt>
                <c:pt idx="568">
                  <c:v>44471</c:v>
                </c:pt>
                <c:pt idx="569">
                  <c:v>44472</c:v>
                </c:pt>
                <c:pt idx="570">
                  <c:v>44473</c:v>
                </c:pt>
                <c:pt idx="571">
                  <c:v>44474</c:v>
                </c:pt>
                <c:pt idx="572">
                  <c:v>44475</c:v>
                </c:pt>
                <c:pt idx="573">
                  <c:v>44476</c:v>
                </c:pt>
                <c:pt idx="574">
                  <c:v>44477</c:v>
                </c:pt>
                <c:pt idx="575">
                  <c:v>44478</c:v>
                </c:pt>
                <c:pt idx="576">
                  <c:v>44479</c:v>
                </c:pt>
                <c:pt idx="577">
                  <c:v>44480</c:v>
                </c:pt>
                <c:pt idx="578">
                  <c:v>44481</c:v>
                </c:pt>
                <c:pt idx="579">
                  <c:v>44482</c:v>
                </c:pt>
                <c:pt idx="580">
                  <c:v>44483</c:v>
                </c:pt>
                <c:pt idx="581">
                  <c:v>44484</c:v>
                </c:pt>
                <c:pt idx="582">
                  <c:v>44485</c:v>
                </c:pt>
                <c:pt idx="583">
                  <c:v>44486</c:v>
                </c:pt>
                <c:pt idx="584">
                  <c:v>44487</c:v>
                </c:pt>
                <c:pt idx="585">
                  <c:v>44488</c:v>
                </c:pt>
                <c:pt idx="586">
                  <c:v>44489</c:v>
                </c:pt>
                <c:pt idx="587">
                  <c:v>44490</c:v>
                </c:pt>
                <c:pt idx="588">
                  <c:v>44491</c:v>
                </c:pt>
                <c:pt idx="589">
                  <c:v>44492</c:v>
                </c:pt>
                <c:pt idx="590">
                  <c:v>44493</c:v>
                </c:pt>
                <c:pt idx="591">
                  <c:v>44494</c:v>
                </c:pt>
                <c:pt idx="592">
                  <c:v>44495</c:v>
                </c:pt>
                <c:pt idx="593">
                  <c:v>44496</c:v>
                </c:pt>
                <c:pt idx="594">
                  <c:v>44497</c:v>
                </c:pt>
                <c:pt idx="595">
                  <c:v>44498</c:v>
                </c:pt>
                <c:pt idx="596">
                  <c:v>44499</c:v>
                </c:pt>
                <c:pt idx="597">
                  <c:v>44500</c:v>
                </c:pt>
                <c:pt idx="598">
                  <c:v>44501</c:v>
                </c:pt>
                <c:pt idx="599">
                  <c:v>44502</c:v>
                </c:pt>
                <c:pt idx="600">
                  <c:v>44503</c:v>
                </c:pt>
                <c:pt idx="601">
                  <c:v>44504</c:v>
                </c:pt>
                <c:pt idx="602">
                  <c:v>44505</c:v>
                </c:pt>
                <c:pt idx="603">
                  <c:v>44506</c:v>
                </c:pt>
                <c:pt idx="604">
                  <c:v>44507</c:v>
                </c:pt>
                <c:pt idx="605">
                  <c:v>44508</c:v>
                </c:pt>
                <c:pt idx="606">
                  <c:v>44509</c:v>
                </c:pt>
                <c:pt idx="607">
                  <c:v>44510</c:v>
                </c:pt>
                <c:pt idx="608">
                  <c:v>44511</c:v>
                </c:pt>
                <c:pt idx="609">
                  <c:v>44512</c:v>
                </c:pt>
                <c:pt idx="610">
                  <c:v>44513</c:v>
                </c:pt>
                <c:pt idx="611">
                  <c:v>44514</c:v>
                </c:pt>
                <c:pt idx="612">
                  <c:v>44515</c:v>
                </c:pt>
                <c:pt idx="613">
                  <c:v>44516</c:v>
                </c:pt>
                <c:pt idx="614">
                  <c:v>44517</c:v>
                </c:pt>
                <c:pt idx="615">
                  <c:v>44518</c:v>
                </c:pt>
                <c:pt idx="616">
                  <c:v>44519</c:v>
                </c:pt>
                <c:pt idx="617">
                  <c:v>44520</c:v>
                </c:pt>
                <c:pt idx="618">
                  <c:v>44521</c:v>
                </c:pt>
                <c:pt idx="619">
                  <c:v>44522</c:v>
                </c:pt>
                <c:pt idx="620">
                  <c:v>44523</c:v>
                </c:pt>
                <c:pt idx="621">
                  <c:v>44524</c:v>
                </c:pt>
                <c:pt idx="622">
                  <c:v>44525</c:v>
                </c:pt>
                <c:pt idx="623">
                  <c:v>44526</c:v>
                </c:pt>
                <c:pt idx="624">
                  <c:v>44527</c:v>
                </c:pt>
                <c:pt idx="625">
                  <c:v>44528</c:v>
                </c:pt>
                <c:pt idx="626">
                  <c:v>44529</c:v>
                </c:pt>
                <c:pt idx="627">
                  <c:v>44530</c:v>
                </c:pt>
                <c:pt idx="628">
                  <c:v>44531</c:v>
                </c:pt>
                <c:pt idx="629">
                  <c:v>44532</c:v>
                </c:pt>
                <c:pt idx="630">
                  <c:v>44533</c:v>
                </c:pt>
                <c:pt idx="631">
                  <c:v>44534</c:v>
                </c:pt>
                <c:pt idx="632">
                  <c:v>44535</c:v>
                </c:pt>
                <c:pt idx="633">
                  <c:v>44536</c:v>
                </c:pt>
                <c:pt idx="634">
                  <c:v>44537</c:v>
                </c:pt>
                <c:pt idx="635">
                  <c:v>44538</c:v>
                </c:pt>
                <c:pt idx="636">
                  <c:v>44539</c:v>
                </c:pt>
                <c:pt idx="637">
                  <c:v>44540</c:v>
                </c:pt>
                <c:pt idx="638">
                  <c:v>44541</c:v>
                </c:pt>
                <c:pt idx="639">
                  <c:v>44542</c:v>
                </c:pt>
                <c:pt idx="640">
                  <c:v>44543</c:v>
                </c:pt>
                <c:pt idx="641">
                  <c:v>44544</c:v>
                </c:pt>
                <c:pt idx="642">
                  <c:v>44545</c:v>
                </c:pt>
                <c:pt idx="643">
                  <c:v>44546</c:v>
                </c:pt>
                <c:pt idx="644">
                  <c:v>44547</c:v>
                </c:pt>
                <c:pt idx="645">
                  <c:v>44548</c:v>
                </c:pt>
                <c:pt idx="646">
                  <c:v>44549</c:v>
                </c:pt>
                <c:pt idx="647">
                  <c:v>44550</c:v>
                </c:pt>
                <c:pt idx="648">
                  <c:v>44551</c:v>
                </c:pt>
                <c:pt idx="649">
                  <c:v>44552</c:v>
                </c:pt>
                <c:pt idx="650">
                  <c:v>44553</c:v>
                </c:pt>
                <c:pt idx="651">
                  <c:v>44554</c:v>
                </c:pt>
                <c:pt idx="652">
                  <c:v>44555</c:v>
                </c:pt>
                <c:pt idx="653">
                  <c:v>44556</c:v>
                </c:pt>
                <c:pt idx="654">
                  <c:v>44557</c:v>
                </c:pt>
                <c:pt idx="655">
                  <c:v>44558</c:v>
                </c:pt>
                <c:pt idx="656">
                  <c:v>44559</c:v>
                </c:pt>
                <c:pt idx="657">
                  <c:v>44560</c:v>
                </c:pt>
                <c:pt idx="658">
                  <c:v>44561</c:v>
                </c:pt>
                <c:pt idx="659">
                  <c:v>44562</c:v>
                </c:pt>
                <c:pt idx="660">
                  <c:v>44563</c:v>
                </c:pt>
                <c:pt idx="661">
                  <c:v>44564</c:v>
                </c:pt>
                <c:pt idx="662">
                  <c:v>44565</c:v>
                </c:pt>
                <c:pt idx="663">
                  <c:v>44566</c:v>
                </c:pt>
                <c:pt idx="664">
                  <c:v>44567</c:v>
                </c:pt>
                <c:pt idx="665">
                  <c:v>44568</c:v>
                </c:pt>
                <c:pt idx="666">
                  <c:v>44569</c:v>
                </c:pt>
                <c:pt idx="667">
                  <c:v>44570</c:v>
                </c:pt>
                <c:pt idx="668">
                  <c:v>44571</c:v>
                </c:pt>
                <c:pt idx="669">
                  <c:v>44572</c:v>
                </c:pt>
                <c:pt idx="670">
                  <c:v>44573</c:v>
                </c:pt>
                <c:pt idx="671">
                  <c:v>44574</c:v>
                </c:pt>
                <c:pt idx="672">
                  <c:v>44575</c:v>
                </c:pt>
                <c:pt idx="673">
                  <c:v>44576</c:v>
                </c:pt>
                <c:pt idx="674">
                  <c:v>44577</c:v>
                </c:pt>
                <c:pt idx="675">
                  <c:v>44578</c:v>
                </c:pt>
                <c:pt idx="676">
                  <c:v>44579</c:v>
                </c:pt>
                <c:pt idx="677">
                  <c:v>44580</c:v>
                </c:pt>
                <c:pt idx="678">
                  <c:v>44581</c:v>
                </c:pt>
                <c:pt idx="679">
                  <c:v>44582</c:v>
                </c:pt>
                <c:pt idx="680">
                  <c:v>44583</c:v>
                </c:pt>
                <c:pt idx="681">
                  <c:v>44584</c:v>
                </c:pt>
                <c:pt idx="682">
                  <c:v>44585</c:v>
                </c:pt>
                <c:pt idx="683">
                  <c:v>44586</c:v>
                </c:pt>
                <c:pt idx="684">
                  <c:v>44587</c:v>
                </c:pt>
                <c:pt idx="685">
                  <c:v>44588</c:v>
                </c:pt>
                <c:pt idx="686">
                  <c:v>44589</c:v>
                </c:pt>
                <c:pt idx="687">
                  <c:v>44590</c:v>
                </c:pt>
                <c:pt idx="688">
                  <c:v>44591</c:v>
                </c:pt>
                <c:pt idx="689">
                  <c:v>44592</c:v>
                </c:pt>
                <c:pt idx="690">
                  <c:v>44593</c:v>
                </c:pt>
                <c:pt idx="691">
                  <c:v>44594</c:v>
                </c:pt>
                <c:pt idx="692">
                  <c:v>44595</c:v>
                </c:pt>
                <c:pt idx="693">
                  <c:v>44596</c:v>
                </c:pt>
                <c:pt idx="694">
                  <c:v>44597</c:v>
                </c:pt>
                <c:pt idx="695">
                  <c:v>44598</c:v>
                </c:pt>
                <c:pt idx="696">
                  <c:v>44599</c:v>
                </c:pt>
                <c:pt idx="697">
                  <c:v>44600</c:v>
                </c:pt>
                <c:pt idx="698">
                  <c:v>44601</c:v>
                </c:pt>
                <c:pt idx="699">
                  <c:v>44602</c:v>
                </c:pt>
                <c:pt idx="700">
                  <c:v>44603</c:v>
                </c:pt>
                <c:pt idx="701">
                  <c:v>44604</c:v>
                </c:pt>
                <c:pt idx="702">
                  <c:v>44605</c:v>
                </c:pt>
                <c:pt idx="703">
                  <c:v>44606</c:v>
                </c:pt>
                <c:pt idx="704">
                  <c:v>44607</c:v>
                </c:pt>
                <c:pt idx="705">
                  <c:v>44608</c:v>
                </c:pt>
                <c:pt idx="706">
                  <c:v>44609</c:v>
                </c:pt>
                <c:pt idx="707">
                  <c:v>44610</c:v>
                </c:pt>
                <c:pt idx="708">
                  <c:v>44611</c:v>
                </c:pt>
                <c:pt idx="709">
                  <c:v>44612</c:v>
                </c:pt>
                <c:pt idx="710">
                  <c:v>44613</c:v>
                </c:pt>
                <c:pt idx="711">
                  <c:v>44614</c:v>
                </c:pt>
                <c:pt idx="712">
                  <c:v>44615</c:v>
                </c:pt>
                <c:pt idx="713">
                  <c:v>44616</c:v>
                </c:pt>
                <c:pt idx="714">
                  <c:v>44617</c:v>
                </c:pt>
                <c:pt idx="715">
                  <c:v>44618</c:v>
                </c:pt>
                <c:pt idx="716">
                  <c:v>44619</c:v>
                </c:pt>
                <c:pt idx="717">
                  <c:v>44620</c:v>
                </c:pt>
                <c:pt idx="718">
                  <c:v>44621</c:v>
                </c:pt>
                <c:pt idx="719">
                  <c:v>44622</c:v>
                </c:pt>
                <c:pt idx="720">
                  <c:v>44623</c:v>
                </c:pt>
                <c:pt idx="721">
                  <c:v>44624</c:v>
                </c:pt>
                <c:pt idx="722">
                  <c:v>44625</c:v>
                </c:pt>
                <c:pt idx="723">
                  <c:v>44626</c:v>
                </c:pt>
                <c:pt idx="724">
                  <c:v>44627</c:v>
                </c:pt>
                <c:pt idx="725">
                  <c:v>44628</c:v>
                </c:pt>
                <c:pt idx="726">
                  <c:v>44629</c:v>
                </c:pt>
                <c:pt idx="727">
                  <c:v>44630</c:v>
                </c:pt>
                <c:pt idx="728">
                  <c:v>44631</c:v>
                </c:pt>
                <c:pt idx="729">
                  <c:v>44632</c:v>
                </c:pt>
                <c:pt idx="730">
                  <c:v>44633</c:v>
                </c:pt>
                <c:pt idx="731">
                  <c:v>44634</c:v>
                </c:pt>
                <c:pt idx="732">
                  <c:v>44635</c:v>
                </c:pt>
                <c:pt idx="733">
                  <c:v>44636</c:v>
                </c:pt>
                <c:pt idx="734">
                  <c:v>44637</c:v>
                </c:pt>
                <c:pt idx="735">
                  <c:v>44638</c:v>
                </c:pt>
                <c:pt idx="736">
                  <c:v>44639</c:v>
                </c:pt>
                <c:pt idx="737">
                  <c:v>44640</c:v>
                </c:pt>
                <c:pt idx="738">
                  <c:v>44641</c:v>
                </c:pt>
                <c:pt idx="739">
                  <c:v>44642</c:v>
                </c:pt>
                <c:pt idx="740">
                  <c:v>44643</c:v>
                </c:pt>
                <c:pt idx="741">
                  <c:v>44644</c:v>
                </c:pt>
                <c:pt idx="742">
                  <c:v>44645</c:v>
                </c:pt>
                <c:pt idx="743">
                  <c:v>44646</c:v>
                </c:pt>
                <c:pt idx="744">
                  <c:v>44647</c:v>
                </c:pt>
                <c:pt idx="745">
                  <c:v>44648</c:v>
                </c:pt>
                <c:pt idx="746">
                  <c:v>44649</c:v>
                </c:pt>
                <c:pt idx="747">
                  <c:v>44650</c:v>
                </c:pt>
                <c:pt idx="748">
                  <c:v>44651</c:v>
                </c:pt>
                <c:pt idx="749">
                  <c:v>44652</c:v>
                </c:pt>
                <c:pt idx="750">
                  <c:v>44653</c:v>
                </c:pt>
                <c:pt idx="751">
                  <c:v>44654</c:v>
                </c:pt>
                <c:pt idx="752">
                  <c:v>44655</c:v>
                </c:pt>
                <c:pt idx="753">
                  <c:v>44656</c:v>
                </c:pt>
                <c:pt idx="754">
                  <c:v>44657</c:v>
                </c:pt>
                <c:pt idx="755">
                  <c:v>44658</c:v>
                </c:pt>
                <c:pt idx="756">
                  <c:v>44659</c:v>
                </c:pt>
                <c:pt idx="757">
                  <c:v>44660</c:v>
                </c:pt>
                <c:pt idx="758">
                  <c:v>44661</c:v>
                </c:pt>
                <c:pt idx="759">
                  <c:v>44662</c:v>
                </c:pt>
                <c:pt idx="760">
                  <c:v>44663</c:v>
                </c:pt>
                <c:pt idx="761">
                  <c:v>44664</c:v>
                </c:pt>
                <c:pt idx="762">
                  <c:v>44665</c:v>
                </c:pt>
                <c:pt idx="763">
                  <c:v>44666</c:v>
                </c:pt>
                <c:pt idx="764">
                  <c:v>44667</c:v>
                </c:pt>
                <c:pt idx="765">
                  <c:v>44668</c:v>
                </c:pt>
                <c:pt idx="766">
                  <c:v>44669</c:v>
                </c:pt>
                <c:pt idx="767">
                  <c:v>44670</c:v>
                </c:pt>
                <c:pt idx="768">
                  <c:v>44671</c:v>
                </c:pt>
                <c:pt idx="769">
                  <c:v>44672</c:v>
                </c:pt>
                <c:pt idx="770">
                  <c:v>44673</c:v>
                </c:pt>
                <c:pt idx="771">
                  <c:v>44674</c:v>
                </c:pt>
                <c:pt idx="772">
                  <c:v>44675</c:v>
                </c:pt>
                <c:pt idx="773">
                  <c:v>44676</c:v>
                </c:pt>
                <c:pt idx="774">
                  <c:v>44677</c:v>
                </c:pt>
                <c:pt idx="775">
                  <c:v>44678</c:v>
                </c:pt>
                <c:pt idx="776">
                  <c:v>44679</c:v>
                </c:pt>
                <c:pt idx="777">
                  <c:v>44680</c:v>
                </c:pt>
                <c:pt idx="778">
                  <c:v>44681</c:v>
                </c:pt>
                <c:pt idx="779">
                  <c:v>44682</c:v>
                </c:pt>
                <c:pt idx="780">
                  <c:v>44683</c:v>
                </c:pt>
                <c:pt idx="781">
                  <c:v>44684</c:v>
                </c:pt>
                <c:pt idx="782">
                  <c:v>44685</c:v>
                </c:pt>
                <c:pt idx="783">
                  <c:v>44686</c:v>
                </c:pt>
                <c:pt idx="784">
                  <c:v>44687</c:v>
                </c:pt>
                <c:pt idx="785">
                  <c:v>44688</c:v>
                </c:pt>
                <c:pt idx="786">
                  <c:v>44689</c:v>
                </c:pt>
                <c:pt idx="787">
                  <c:v>44690</c:v>
                </c:pt>
                <c:pt idx="788">
                  <c:v>44691</c:v>
                </c:pt>
                <c:pt idx="789">
                  <c:v>44692</c:v>
                </c:pt>
                <c:pt idx="790">
                  <c:v>44693</c:v>
                </c:pt>
                <c:pt idx="791">
                  <c:v>44694</c:v>
                </c:pt>
                <c:pt idx="792">
                  <c:v>44695</c:v>
                </c:pt>
                <c:pt idx="793">
                  <c:v>44696</c:v>
                </c:pt>
                <c:pt idx="794">
                  <c:v>44697</c:v>
                </c:pt>
                <c:pt idx="795">
                  <c:v>44698</c:v>
                </c:pt>
                <c:pt idx="796">
                  <c:v>44699</c:v>
                </c:pt>
                <c:pt idx="797">
                  <c:v>44700</c:v>
                </c:pt>
                <c:pt idx="798">
                  <c:v>44701</c:v>
                </c:pt>
                <c:pt idx="799">
                  <c:v>44702</c:v>
                </c:pt>
                <c:pt idx="800">
                  <c:v>44703</c:v>
                </c:pt>
                <c:pt idx="801">
                  <c:v>44704</c:v>
                </c:pt>
                <c:pt idx="802">
                  <c:v>44705</c:v>
                </c:pt>
                <c:pt idx="803">
                  <c:v>44706</c:v>
                </c:pt>
                <c:pt idx="804">
                  <c:v>44707</c:v>
                </c:pt>
                <c:pt idx="805">
                  <c:v>44708</c:v>
                </c:pt>
                <c:pt idx="806">
                  <c:v>44709</c:v>
                </c:pt>
                <c:pt idx="807">
                  <c:v>44710</c:v>
                </c:pt>
                <c:pt idx="808">
                  <c:v>44711</c:v>
                </c:pt>
                <c:pt idx="809">
                  <c:v>44712</c:v>
                </c:pt>
                <c:pt idx="810">
                  <c:v>44713</c:v>
                </c:pt>
                <c:pt idx="811">
                  <c:v>44714</c:v>
                </c:pt>
                <c:pt idx="812">
                  <c:v>44715</c:v>
                </c:pt>
                <c:pt idx="813">
                  <c:v>44716</c:v>
                </c:pt>
                <c:pt idx="814">
                  <c:v>44717</c:v>
                </c:pt>
                <c:pt idx="815">
                  <c:v>44718</c:v>
                </c:pt>
                <c:pt idx="816">
                  <c:v>44719</c:v>
                </c:pt>
                <c:pt idx="817">
                  <c:v>44720</c:v>
                </c:pt>
                <c:pt idx="818">
                  <c:v>44721</c:v>
                </c:pt>
                <c:pt idx="819">
                  <c:v>44722</c:v>
                </c:pt>
                <c:pt idx="820">
                  <c:v>44723</c:v>
                </c:pt>
                <c:pt idx="821">
                  <c:v>44724</c:v>
                </c:pt>
                <c:pt idx="822">
                  <c:v>44725</c:v>
                </c:pt>
                <c:pt idx="823">
                  <c:v>44726</c:v>
                </c:pt>
                <c:pt idx="824">
                  <c:v>44727</c:v>
                </c:pt>
                <c:pt idx="825">
                  <c:v>44728</c:v>
                </c:pt>
                <c:pt idx="826">
                  <c:v>44729</c:v>
                </c:pt>
                <c:pt idx="827">
                  <c:v>44730</c:v>
                </c:pt>
                <c:pt idx="828">
                  <c:v>44731</c:v>
                </c:pt>
                <c:pt idx="829">
                  <c:v>44732</c:v>
                </c:pt>
                <c:pt idx="830">
                  <c:v>44733</c:v>
                </c:pt>
                <c:pt idx="831">
                  <c:v>44734</c:v>
                </c:pt>
                <c:pt idx="832">
                  <c:v>44735</c:v>
                </c:pt>
                <c:pt idx="833">
                  <c:v>44736</c:v>
                </c:pt>
                <c:pt idx="834">
                  <c:v>44737</c:v>
                </c:pt>
                <c:pt idx="835">
                  <c:v>44738</c:v>
                </c:pt>
                <c:pt idx="836">
                  <c:v>44739</c:v>
                </c:pt>
                <c:pt idx="837">
                  <c:v>44740</c:v>
                </c:pt>
                <c:pt idx="838">
                  <c:v>44741</c:v>
                </c:pt>
                <c:pt idx="839">
                  <c:v>44742</c:v>
                </c:pt>
                <c:pt idx="840">
                  <c:v>44743</c:v>
                </c:pt>
                <c:pt idx="841">
                  <c:v>44744</c:v>
                </c:pt>
                <c:pt idx="842">
                  <c:v>44745</c:v>
                </c:pt>
                <c:pt idx="843">
                  <c:v>44746</c:v>
                </c:pt>
                <c:pt idx="844">
                  <c:v>44747</c:v>
                </c:pt>
                <c:pt idx="845">
                  <c:v>44748</c:v>
                </c:pt>
                <c:pt idx="846">
                  <c:v>44749</c:v>
                </c:pt>
                <c:pt idx="847">
                  <c:v>44750</c:v>
                </c:pt>
                <c:pt idx="848">
                  <c:v>44751</c:v>
                </c:pt>
                <c:pt idx="849">
                  <c:v>44752</c:v>
                </c:pt>
                <c:pt idx="850">
                  <c:v>44753</c:v>
                </c:pt>
                <c:pt idx="851">
                  <c:v>44754</c:v>
                </c:pt>
                <c:pt idx="852">
                  <c:v>44755</c:v>
                </c:pt>
                <c:pt idx="853">
                  <c:v>44756</c:v>
                </c:pt>
                <c:pt idx="854">
                  <c:v>44757</c:v>
                </c:pt>
                <c:pt idx="855">
                  <c:v>44758</c:v>
                </c:pt>
                <c:pt idx="856">
                  <c:v>44759</c:v>
                </c:pt>
                <c:pt idx="857">
                  <c:v>44760</c:v>
                </c:pt>
                <c:pt idx="858">
                  <c:v>44761</c:v>
                </c:pt>
                <c:pt idx="859">
                  <c:v>44762</c:v>
                </c:pt>
                <c:pt idx="860">
                  <c:v>44763</c:v>
                </c:pt>
                <c:pt idx="861">
                  <c:v>44764</c:v>
                </c:pt>
                <c:pt idx="862">
                  <c:v>44765</c:v>
                </c:pt>
                <c:pt idx="863">
                  <c:v>44766</c:v>
                </c:pt>
                <c:pt idx="864">
                  <c:v>44767</c:v>
                </c:pt>
                <c:pt idx="865">
                  <c:v>44768</c:v>
                </c:pt>
                <c:pt idx="866">
                  <c:v>44769</c:v>
                </c:pt>
                <c:pt idx="867">
                  <c:v>44770</c:v>
                </c:pt>
                <c:pt idx="868">
                  <c:v>44771</c:v>
                </c:pt>
                <c:pt idx="869">
                  <c:v>44772</c:v>
                </c:pt>
                <c:pt idx="870">
                  <c:v>44773</c:v>
                </c:pt>
                <c:pt idx="871">
                  <c:v>44774</c:v>
                </c:pt>
                <c:pt idx="872">
                  <c:v>44775</c:v>
                </c:pt>
                <c:pt idx="873">
                  <c:v>44776</c:v>
                </c:pt>
              </c:numCache>
            </c:numRef>
          </c:cat>
          <c:val>
            <c:numRef>
              <c:f>DailyData!$M$2:$M$875</c:f>
              <c:numCache>
                <c:formatCode>General</c:formatCode>
                <c:ptCount val="874"/>
                <c:pt idx="0">
                  <c:v>354</c:v>
                </c:pt>
                <c:pt idx="1">
                  <c:v>376</c:v>
                </c:pt>
                <c:pt idx="2">
                  <c:v>375</c:v>
                </c:pt>
                <c:pt idx="3">
                  <c:v>223</c:v>
                </c:pt>
                <c:pt idx="4">
                  <c:v>252</c:v>
                </c:pt>
                <c:pt idx="5">
                  <c:v>315</c:v>
                </c:pt>
                <c:pt idx="6">
                  <c:v>313</c:v>
                </c:pt>
                <c:pt idx="7">
                  <c:v>317</c:v>
                </c:pt>
                <c:pt idx="8">
                  <c:v>348</c:v>
                </c:pt>
                <c:pt idx="9">
                  <c:v>463</c:v>
                </c:pt>
                <c:pt idx="10">
                  <c:v>325</c:v>
                </c:pt>
                <c:pt idx="11">
                  <c:v>359</c:v>
                </c:pt>
                <c:pt idx="12">
                  <c:v>339</c:v>
                </c:pt>
                <c:pt idx="13">
                  <c:v>338</c:v>
                </c:pt>
                <c:pt idx="14">
                  <c:v>370</c:v>
                </c:pt>
                <c:pt idx="15">
                  <c:v>473</c:v>
                </c:pt>
                <c:pt idx="16">
                  <c:v>537</c:v>
                </c:pt>
                <c:pt idx="17">
                  <c:v>324</c:v>
                </c:pt>
                <c:pt idx="18">
                  <c:v>289</c:v>
                </c:pt>
                <c:pt idx="19">
                  <c:v>366</c:v>
                </c:pt>
                <c:pt idx="20">
                  <c:v>358</c:v>
                </c:pt>
                <c:pt idx="21">
                  <c:v>323</c:v>
                </c:pt>
                <c:pt idx="22">
                  <c:v>362</c:v>
                </c:pt>
                <c:pt idx="23">
                  <c:v>620</c:v>
                </c:pt>
                <c:pt idx="24">
                  <c:v>324</c:v>
                </c:pt>
                <c:pt idx="25">
                  <c:v>311</c:v>
                </c:pt>
                <c:pt idx="26">
                  <c:v>339</c:v>
                </c:pt>
                <c:pt idx="27">
                  <c:v>376</c:v>
                </c:pt>
                <c:pt idx="28">
                  <c:v>409</c:v>
                </c:pt>
                <c:pt idx="29">
                  <c:v>548</c:v>
                </c:pt>
                <c:pt idx="30">
                  <c:v>166</c:v>
                </c:pt>
                <c:pt idx="31">
                  <c:v>465</c:v>
                </c:pt>
                <c:pt idx="32">
                  <c:v>318</c:v>
                </c:pt>
                <c:pt idx="33">
                  <c:v>315</c:v>
                </c:pt>
                <c:pt idx="34">
                  <c:v>343</c:v>
                </c:pt>
                <c:pt idx="35">
                  <c:v>334</c:v>
                </c:pt>
                <c:pt idx="36">
                  <c:v>242</c:v>
                </c:pt>
                <c:pt idx="37">
                  <c:v>376</c:v>
                </c:pt>
                <c:pt idx="38">
                  <c:v>429</c:v>
                </c:pt>
                <c:pt idx="39">
                  <c:v>430</c:v>
                </c:pt>
                <c:pt idx="40">
                  <c:v>315</c:v>
                </c:pt>
                <c:pt idx="41">
                  <c:v>213</c:v>
                </c:pt>
                <c:pt idx="42">
                  <c:v>491</c:v>
                </c:pt>
                <c:pt idx="43">
                  <c:v>585</c:v>
                </c:pt>
                <c:pt idx="44">
                  <c:v>702</c:v>
                </c:pt>
                <c:pt idx="45">
                  <c:v>381</c:v>
                </c:pt>
                <c:pt idx="46">
                  <c:v>379</c:v>
                </c:pt>
                <c:pt idx="47">
                  <c:v>206</c:v>
                </c:pt>
                <c:pt idx="48">
                  <c:v>420</c:v>
                </c:pt>
                <c:pt idx="49">
                  <c:v>428</c:v>
                </c:pt>
                <c:pt idx="50">
                  <c:v>699</c:v>
                </c:pt>
                <c:pt idx="51">
                  <c:v>689</c:v>
                </c:pt>
                <c:pt idx="52">
                  <c:v>326</c:v>
                </c:pt>
                <c:pt idx="53">
                  <c:v>321</c:v>
                </c:pt>
                <c:pt idx="54">
                  <c:v>384</c:v>
                </c:pt>
                <c:pt idx="55">
                  <c:v>384</c:v>
                </c:pt>
                <c:pt idx="56">
                  <c:v>219</c:v>
                </c:pt>
                <c:pt idx="57">
                  <c:v>435</c:v>
                </c:pt>
                <c:pt idx="58">
                  <c:v>515</c:v>
                </c:pt>
                <c:pt idx="59">
                  <c:v>369</c:v>
                </c:pt>
                <c:pt idx="60">
                  <c:v>440</c:v>
                </c:pt>
                <c:pt idx="61">
                  <c:v>416</c:v>
                </c:pt>
                <c:pt idx="62">
                  <c:v>131</c:v>
                </c:pt>
                <c:pt idx="63">
                  <c:v>225</c:v>
                </c:pt>
                <c:pt idx="64">
                  <c:v>400</c:v>
                </c:pt>
                <c:pt idx="65">
                  <c:v>477</c:v>
                </c:pt>
                <c:pt idx="66">
                  <c:v>348</c:v>
                </c:pt>
                <c:pt idx="67">
                  <c:v>335</c:v>
                </c:pt>
                <c:pt idx="68">
                  <c:v>283</c:v>
                </c:pt>
                <c:pt idx="69">
                  <c:v>338</c:v>
                </c:pt>
                <c:pt idx="70">
                  <c:v>264</c:v>
                </c:pt>
                <c:pt idx="71">
                  <c:v>413</c:v>
                </c:pt>
                <c:pt idx="72">
                  <c:v>447</c:v>
                </c:pt>
                <c:pt idx="73">
                  <c:v>278</c:v>
                </c:pt>
                <c:pt idx="74">
                  <c:v>202</c:v>
                </c:pt>
                <c:pt idx="75">
                  <c:v>296</c:v>
                </c:pt>
                <c:pt idx="76">
                  <c:v>307</c:v>
                </c:pt>
                <c:pt idx="77">
                  <c:v>306</c:v>
                </c:pt>
                <c:pt idx="78">
                  <c:v>438</c:v>
                </c:pt>
                <c:pt idx="79">
                  <c:v>460</c:v>
                </c:pt>
                <c:pt idx="80">
                  <c:v>263</c:v>
                </c:pt>
                <c:pt idx="81">
                  <c:v>285</c:v>
                </c:pt>
                <c:pt idx="82">
                  <c:v>191</c:v>
                </c:pt>
                <c:pt idx="83">
                  <c:v>344</c:v>
                </c:pt>
                <c:pt idx="84">
                  <c:v>347</c:v>
                </c:pt>
                <c:pt idx="85">
                  <c:v>256</c:v>
                </c:pt>
                <c:pt idx="86">
                  <c:v>29</c:v>
                </c:pt>
                <c:pt idx="87">
                  <c:v>113</c:v>
                </c:pt>
                <c:pt idx="88">
                  <c:v>241</c:v>
                </c:pt>
                <c:pt idx="89">
                  <c:v>215</c:v>
                </c:pt>
                <c:pt idx="90">
                  <c:v>374</c:v>
                </c:pt>
                <c:pt idx="91">
                  <c:v>309</c:v>
                </c:pt>
                <c:pt idx="92">
                  <c:v>441</c:v>
                </c:pt>
                <c:pt idx="93">
                  <c:v>363</c:v>
                </c:pt>
                <c:pt idx="94">
                  <c:v>248</c:v>
                </c:pt>
                <c:pt idx="95">
                  <c:v>348</c:v>
                </c:pt>
                <c:pt idx="96">
                  <c:v>304</c:v>
                </c:pt>
                <c:pt idx="97">
                  <c:v>304</c:v>
                </c:pt>
                <c:pt idx="98">
                  <c:v>266</c:v>
                </c:pt>
                <c:pt idx="99">
                  <c:v>368</c:v>
                </c:pt>
                <c:pt idx="100">
                  <c:v>262</c:v>
                </c:pt>
                <c:pt idx="101">
                  <c:v>144</c:v>
                </c:pt>
                <c:pt idx="102">
                  <c:v>144</c:v>
                </c:pt>
                <c:pt idx="103">
                  <c:v>66</c:v>
                </c:pt>
                <c:pt idx="104">
                  <c:v>197</c:v>
                </c:pt>
                <c:pt idx="105">
                  <c:v>246</c:v>
                </c:pt>
                <c:pt idx="106">
                  <c:v>304</c:v>
                </c:pt>
                <c:pt idx="107">
                  <c:v>352</c:v>
                </c:pt>
                <c:pt idx="108">
                  <c:v>221</c:v>
                </c:pt>
                <c:pt idx="109">
                  <c:v>226</c:v>
                </c:pt>
                <c:pt idx="110">
                  <c:v>188</c:v>
                </c:pt>
                <c:pt idx="111">
                  <c:v>175</c:v>
                </c:pt>
                <c:pt idx="112">
                  <c:v>270</c:v>
                </c:pt>
                <c:pt idx="113">
                  <c:v>309</c:v>
                </c:pt>
                <c:pt idx="114">
                  <c:v>303</c:v>
                </c:pt>
                <c:pt idx="115">
                  <c:v>86</c:v>
                </c:pt>
                <c:pt idx="116">
                  <c:v>157</c:v>
                </c:pt>
                <c:pt idx="117">
                  <c:v>271</c:v>
                </c:pt>
                <c:pt idx="118">
                  <c:v>244</c:v>
                </c:pt>
                <c:pt idx="119">
                  <c:v>217</c:v>
                </c:pt>
                <c:pt idx="120">
                  <c:v>286</c:v>
                </c:pt>
                <c:pt idx="121">
                  <c:v>227</c:v>
                </c:pt>
                <c:pt idx="122">
                  <c:v>165</c:v>
                </c:pt>
                <c:pt idx="123">
                  <c:v>298</c:v>
                </c:pt>
                <c:pt idx="124">
                  <c:v>167</c:v>
                </c:pt>
                <c:pt idx="125">
                  <c:v>191</c:v>
                </c:pt>
                <c:pt idx="126">
                  <c:v>303</c:v>
                </c:pt>
                <c:pt idx="127">
                  <c:v>422</c:v>
                </c:pt>
                <c:pt idx="128">
                  <c:v>287</c:v>
                </c:pt>
                <c:pt idx="129">
                  <c:v>225</c:v>
                </c:pt>
                <c:pt idx="130">
                  <c:v>265</c:v>
                </c:pt>
                <c:pt idx="131">
                  <c:v>290</c:v>
                </c:pt>
                <c:pt idx="132">
                  <c:v>150</c:v>
                </c:pt>
                <c:pt idx="133">
                  <c:v>131</c:v>
                </c:pt>
                <c:pt idx="134">
                  <c:v>251</c:v>
                </c:pt>
                <c:pt idx="135">
                  <c:v>123</c:v>
                </c:pt>
                <c:pt idx="136">
                  <c:v>174</c:v>
                </c:pt>
                <c:pt idx="137">
                  <c:v>118</c:v>
                </c:pt>
                <c:pt idx="138">
                  <c:v>261</c:v>
                </c:pt>
                <c:pt idx="139">
                  <c:v>247</c:v>
                </c:pt>
                <c:pt idx="140">
                  <c:v>225</c:v>
                </c:pt>
                <c:pt idx="141">
                  <c:v>354</c:v>
                </c:pt>
                <c:pt idx="142">
                  <c:v>281</c:v>
                </c:pt>
                <c:pt idx="143">
                  <c:v>258</c:v>
                </c:pt>
                <c:pt idx="144">
                  <c:v>257</c:v>
                </c:pt>
                <c:pt idx="145">
                  <c:v>260</c:v>
                </c:pt>
                <c:pt idx="146">
                  <c:v>238</c:v>
                </c:pt>
                <c:pt idx="147">
                  <c:v>270</c:v>
                </c:pt>
                <c:pt idx="148">
                  <c:v>315</c:v>
                </c:pt>
                <c:pt idx="149">
                  <c:v>294</c:v>
                </c:pt>
                <c:pt idx="150">
                  <c:v>232</c:v>
                </c:pt>
                <c:pt idx="151">
                  <c:v>210</c:v>
                </c:pt>
                <c:pt idx="152">
                  <c:v>205</c:v>
                </c:pt>
                <c:pt idx="153">
                  <c:v>218</c:v>
                </c:pt>
                <c:pt idx="154">
                  <c:v>165</c:v>
                </c:pt>
                <c:pt idx="155">
                  <c:v>283</c:v>
                </c:pt>
                <c:pt idx="156">
                  <c:v>310</c:v>
                </c:pt>
                <c:pt idx="157">
                  <c:v>267</c:v>
                </c:pt>
                <c:pt idx="158">
                  <c:v>284</c:v>
                </c:pt>
                <c:pt idx="159">
                  <c:v>245</c:v>
                </c:pt>
                <c:pt idx="160">
                  <c:v>223</c:v>
                </c:pt>
                <c:pt idx="161">
                  <c:v>283</c:v>
                </c:pt>
                <c:pt idx="162">
                  <c:v>328</c:v>
                </c:pt>
                <c:pt idx="163">
                  <c:v>243</c:v>
                </c:pt>
                <c:pt idx="164">
                  <c:v>195</c:v>
                </c:pt>
                <c:pt idx="165">
                  <c:v>199</c:v>
                </c:pt>
                <c:pt idx="166">
                  <c:v>109</c:v>
                </c:pt>
                <c:pt idx="167">
                  <c:v>77</c:v>
                </c:pt>
                <c:pt idx="168">
                  <c:v>193</c:v>
                </c:pt>
                <c:pt idx="169">
                  <c:v>284</c:v>
                </c:pt>
                <c:pt idx="170">
                  <c:v>231</c:v>
                </c:pt>
                <c:pt idx="171">
                  <c:v>169</c:v>
                </c:pt>
                <c:pt idx="172">
                  <c:v>260</c:v>
                </c:pt>
                <c:pt idx="173">
                  <c:v>236</c:v>
                </c:pt>
                <c:pt idx="174">
                  <c:v>233</c:v>
                </c:pt>
                <c:pt idx="175">
                  <c:v>234</c:v>
                </c:pt>
                <c:pt idx="176">
                  <c:v>327</c:v>
                </c:pt>
                <c:pt idx="177">
                  <c:v>326</c:v>
                </c:pt>
                <c:pt idx="178">
                  <c:v>319</c:v>
                </c:pt>
                <c:pt idx="179">
                  <c:v>327</c:v>
                </c:pt>
                <c:pt idx="180">
                  <c:v>236</c:v>
                </c:pt>
                <c:pt idx="181">
                  <c:v>239</c:v>
                </c:pt>
                <c:pt idx="182">
                  <c:v>238</c:v>
                </c:pt>
                <c:pt idx="183">
                  <c:v>259</c:v>
                </c:pt>
                <c:pt idx="184">
                  <c:v>270</c:v>
                </c:pt>
                <c:pt idx="185">
                  <c:v>160</c:v>
                </c:pt>
                <c:pt idx="186">
                  <c:v>140</c:v>
                </c:pt>
                <c:pt idx="187">
                  <c:v>218</c:v>
                </c:pt>
                <c:pt idx="188">
                  <c:v>292</c:v>
                </c:pt>
                <c:pt idx="189">
                  <c:v>178</c:v>
                </c:pt>
                <c:pt idx="190">
                  <c:v>61</c:v>
                </c:pt>
                <c:pt idx="191">
                  <c:v>89</c:v>
                </c:pt>
                <c:pt idx="192">
                  <c:v>65</c:v>
                </c:pt>
                <c:pt idx="193">
                  <c:v>135</c:v>
                </c:pt>
                <c:pt idx="194">
                  <c:v>154</c:v>
                </c:pt>
                <c:pt idx="195">
                  <c:v>252</c:v>
                </c:pt>
                <c:pt idx="196">
                  <c:v>327</c:v>
                </c:pt>
                <c:pt idx="197">
                  <c:v>372</c:v>
                </c:pt>
                <c:pt idx="198">
                  <c:v>403</c:v>
                </c:pt>
                <c:pt idx="199">
                  <c:v>205</c:v>
                </c:pt>
                <c:pt idx="200">
                  <c:v>269</c:v>
                </c:pt>
                <c:pt idx="201">
                  <c:v>278</c:v>
                </c:pt>
                <c:pt idx="202">
                  <c:v>264</c:v>
                </c:pt>
                <c:pt idx="203">
                  <c:v>307</c:v>
                </c:pt>
                <c:pt idx="204">
                  <c:v>456</c:v>
                </c:pt>
                <c:pt idx="205">
                  <c:v>389</c:v>
                </c:pt>
                <c:pt idx="206">
                  <c:v>282</c:v>
                </c:pt>
                <c:pt idx="207">
                  <c:v>199</c:v>
                </c:pt>
                <c:pt idx="208">
                  <c:v>251</c:v>
                </c:pt>
                <c:pt idx="209">
                  <c:v>201</c:v>
                </c:pt>
                <c:pt idx="210">
                  <c:v>118</c:v>
                </c:pt>
                <c:pt idx="211">
                  <c:v>391</c:v>
                </c:pt>
                <c:pt idx="212">
                  <c:v>405</c:v>
                </c:pt>
                <c:pt idx="213">
                  <c:v>259</c:v>
                </c:pt>
                <c:pt idx="214">
                  <c:v>298</c:v>
                </c:pt>
                <c:pt idx="215">
                  <c:v>285</c:v>
                </c:pt>
                <c:pt idx="216">
                  <c:v>288</c:v>
                </c:pt>
                <c:pt idx="217">
                  <c:v>271</c:v>
                </c:pt>
                <c:pt idx="218">
                  <c:v>388</c:v>
                </c:pt>
                <c:pt idx="219">
                  <c:v>427</c:v>
                </c:pt>
                <c:pt idx="220">
                  <c:v>229</c:v>
                </c:pt>
                <c:pt idx="221">
                  <c:v>292</c:v>
                </c:pt>
                <c:pt idx="222">
                  <c:v>282</c:v>
                </c:pt>
                <c:pt idx="223">
                  <c:v>244</c:v>
                </c:pt>
                <c:pt idx="224">
                  <c:v>157</c:v>
                </c:pt>
                <c:pt idx="225">
                  <c:v>347</c:v>
                </c:pt>
                <c:pt idx="226">
                  <c:v>355</c:v>
                </c:pt>
                <c:pt idx="227">
                  <c:v>273</c:v>
                </c:pt>
                <c:pt idx="228">
                  <c:v>193</c:v>
                </c:pt>
                <c:pt idx="229">
                  <c:v>44</c:v>
                </c:pt>
                <c:pt idx="230">
                  <c:v>168</c:v>
                </c:pt>
                <c:pt idx="231">
                  <c:v>163</c:v>
                </c:pt>
                <c:pt idx="232">
                  <c:v>320</c:v>
                </c:pt>
                <c:pt idx="233">
                  <c:v>355</c:v>
                </c:pt>
                <c:pt idx="234">
                  <c:v>180</c:v>
                </c:pt>
                <c:pt idx="235">
                  <c:v>239</c:v>
                </c:pt>
                <c:pt idx="236">
                  <c:v>222</c:v>
                </c:pt>
                <c:pt idx="237">
                  <c:v>224</c:v>
                </c:pt>
                <c:pt idx="238">
                  <c:v>289</c:v>
                </c:pt>
                <c:pt idx="239">
                  <c:v>298</c:v>
                </c:pt>
                <c:pt idx="240">
                  <c:v>300</c:v>
                </c:pt>
                <c:pt idx="241">
                  <c:v>250</c:v>
                </c:pt>
                <c:pt idx="242">
                  <c:v>220</c:v>
                </c:pt>
                <c:pt idx="243">
                  <c:v>212</c:v>
                </c:pt>
                <c:pt idx="244">
                  <c:v>254</c:v>
                </c:pt>
                <c:pt idx="245">
                  <c:v>297</c:v>
                </c:pt>
                <c:pt idx="246">
                  <c:v>383</c:v>
                </c:pt>
                <c:pt idx="247">
                  <c:v>313</c:v>
                </c:pt>
                <c:pt idx="248">
                  <c:v>217</c:v>
                </c:pt>
                <c:pt idx="249">
                  <c:v>300</c:v>
                </c:pt>
                <c:pt idx="250">
                  <c:v>219</c:v>
                </c:pt>
                <c:pt idx="251">
                  <c:v>212</c:v>
                </c:pt>
                <c:pt idx="252">
                  <c:v>237</c:v>
                </c:pt>
                <c:pt idx="253">
                  <c:v>313</c:v>
                </c:pt>
                <c:pt idx="254">
                  <c:v>317</c:v>
                </c:pt>
                <c:pt idx="255">
                  <c:v>173</c:v>
                </c:pt>
                <c:pt idx="256">
                  <c:v>244</c:v>
                </c:pt>
                <c:pt idx="257">
                  <c:v>124</c:v>
                </c:pt>
                <c:pt idx="258">
                  <c:v>152</c:v>
                </c:pt>
                <c:pt idx="259">
                  <c:v>232</c:v>
                </c:pt>
                <c:pt idx="260">
                  <c:v>151</c:v>
                </c:pt>
                <c:pt idx="261">
                  <c:v>38</c:v>
                </c:pt>
                <c:pt idx="262">
                  <c:v>92</c:v>
                </c:pt>
                <c:pt idx="263">
                  <c:v>108</c:v>
                </c:pt>
                <c:pt idx="264">
                  <c:v>132</c:v>
                </c:pt>
                <c:pt idx="265">
                  <c:v>150</c:v>
                </c:pt>
                <c:pt idx="266">
                  <c:v>140</c:v>
                </c:pt>
                <c:pt idx="267">
                  <c:v>208</c:v>
                </c:pt>
                <c:pt idx="268">
                  <c:v>103</c:v>
                </c:pt>
                <c:pt idx="269">
                  <c:v>121</c:v>
                </c:pt>
                <c:pt idx="270">
                  <c:v>162</c:v>
                </c:pt>
                <c:pt idx="271">
                  <c:v>222</c:v>
                </c:pt>
                <c:pt idx="272">
                  <c:v>231</c:v>
                </c:pt>
                <c:pt idx="273">
                  <c:v>283</c:v>
                </c:pt>
                <c:pt idx="274">
                  <c:v>160</c:v>
                </c:pt>
                <c:pt idx="275">
                  <c:v>219</c:v>
                </c:pt>
                <c:pt idx="276">
                  <c:v>89</c:v>
                </c:pt>
                <c:pt idx="277">
                  <c:v>97</c:v>
                </c:pt>
                <c:pt idx="278">
                  <c:v>106</c:v>
                </c:pt>
                <c:pt idx="279">
                  <c:v>107</c:v>
                </c:pt>
                <c:pt idx="280">
                  <c:v>137</c:v>
                </c:pt>
                <c:pt idx="281">
                  <c:v>238</c:v>
                </c:pt>
                <c:pt idx="282">
                  <c:v>153</c:v>
                </c:pt>
                <c:pt idx="283">
                  <c:v>177</c:v>
                </c:pt>
                <c:pt idx="284">
                  <c:v>195</c:v>
                </c:pt>
                <c:pt idx="285">
                  <c:v>122</c:v>
                </c:pt>
                <c:pt idx="286">
                  <c:v>56</c:v>
                </c:pt>
                <c:pt idx="287">
                  <c:v>69</c:v>
                </c:pt>
                <c:pt idx="288">
                  <c:v>160</c:v>
                </c:pt>
                <c:pt idx="289">
                  <c:v>309</c:v>
                </c:pt>
                <c:pt idx="290">
                  <c:v>258</c:v>
                </c:pt>
                <c:pt idx="291">
                  <c:v>231</c:v>
                </c:pt>
                <c:pt idx="292">
                  <c:v>256</c:v>
                </c:pt>
                <c:pt idx="293">
                  <c:v>124</c:v>
                </c:pt>
                <c:pt idx="294">
                  <c:v>255</c:v>
                </c:pt>
                <c:pt idx="295">
                  <c:v>194</c:v>
                </c:pt>
                <c:pt idx="296">
                  <c:v>213</c:v>
                </c:pt>
                <c:pt idx="297">
                  <c:v>199</c:v>
                </c:pt>
                <c:pt idx="298">
                  <c:v>154</c:v>
                </c:pt>
                <c:pt idx="299">
                  <c:v>152</c:v>
                </c:pt>
                <c:pt idx="300">
                  <c:v>93</c:v>
                </c:pt>
                <c:pt idx="301">
                  <c:v>94</c:v>
                </c:pt>
                <c:pt idx="302">
                  <c:v>126</c:v>
                </c:pt>
                <c:pt idx="303">
                  <c:v>55</c:v>
                </c:pt>
                <c:pt idx="304">
                  <c:v>39</c:v>
                </c:pt>
                <c:pt idx="305">
                  <c:v>49</c:v>
                </c:pt>
                <c:pt idx="306">
                  <c:v>158</c:v>
                </c:pt>
                <c:pt idx="307">
                  <c:v>226</c:v>
                </c:pt>
                <c:pt idx="308">
                  <c:v>166</c:v>
                </c:pt>
                <c:pt idx="309">
                  <c:v>193</c:v>
                </c:pt>
                <c:pt idx="310">
                  <c:v>228</c:v>
                </c:pt>
                <c:pt idx="311">
                  <c:v>198</c:v>
                </c:pt>
                <c:pt idx="312">
                  <c:v>232</c:v>
                </c:pt>
                <c:pt idx="313">
                  <c:v>202</c:v>
                </c:pt>
                <c:pt idx="314">
                  <c:v>200</c:v>
                </c:pt>
                <c:pt idx="315">
                  <c:v>92</c:v>
                </c:pt>
                <c:pt idx="316">
                  <c:v>170</c:v>
                </c:pt>
                <c:pt idx="317">
                  <c:v>305</c:v>
                </c:pt>
                <c:pt idx="318">
                  <c:v>154</c:v>
                </c:pt>
                <c:pt idx="319">
                  <c:v>124</c:v>
                </c:pt>
                <c:pt idx="320">
                  <c:v>176</c:v>
                </c:pt>
                <c:pt idx="321">
                  <c:v>154</c:v>
                </c:pt>
                <c:pt idx="322">
                  <c:v>172</c:v>
                </c:pt>
                <c:pt idx="323">
                  <c:v>277</c:v>
                </c:pt>
                <c:pt idx="324">
                  <c:v>367</c:v>
                </c:pt>
                <c:pt idx="325">
                  <c:v>100</c:v>
                </c:pt>
                <c:pt idx="326">
                  <c:v>125</c:v>
                </c:pt>
                <c:pt idx="327">
                  <c:v>131</c:v>
                </c:pt>
                <c:pt idx="328">
                  <c:v>219</c:v>
                </c:pt>
                <c:pt idx="329">
                  <c:v>78</c:v>
                </c:pt>
                <c:pt idx="330">
                  <c:v>105</c:v>
                </c:pt>
                <c:pt idx="331">
                  <c:v>269</c:v>
                </c:pt>
                <c:pt idx="332">
                  <c:v>154</c:v>
                </c:pt>
                <c:pt idx="333">
                  <c:v>216</c:v>
                </c:pt>
                <c:pt idx="334">
                  <c:v>164</c:v>
                </c:pt>
                <c:pt idx="335">
                  <c:v>77</c:v>
                </c:pt>
                <c:pt idx="336">
                  <c:v>46</c:v>
                </c:pt>
                <c:pt idx="337">
                  <c:v>135</c:v>
                </c:pt>
                <c:pt idx="338">
                  <c:v>99</c:v>
                </c:pt>
                <c:pt idx="339">
                  <c:v>23</c:v>
                </c:pt>
                <c:pt idx="340">
                  <c:v>87</c:v>
                </c:pt>
                <c:pt idx="341">
                  <c:v>33</c:v>
                </c:pt>
                <c:pt idx="342">
                  <c:v>64</c:v>
                </c:pt>
                <c:pt idx="343">
                  <c:v>82</c:v>
                </c:pt>
                <c:pt idx="344">
                  <c:v>235</c:v>
                </c:pt>
                <c:pt idx="345">
                  <c:v>245</c:v>
                </c:pt>
                <c:pt idx="346">
                  <c:v>201</c:v>
                </c:pt>
                <c:pt idx="347">
                  <c:v>243</c:v>
                </c:pt>
                <c:pt idx="348">
                  <c:v>213</c:v>
                </c:pt>
                <c:pt idx="349">
                  <c:v>265</c:v>
                </c:pt>
                <c:pt idx="350">
                  <c:v>295</c:v>
                </c:pt>
                <c:pt idx="351">
                  <c:v>379</c:v>
                </c:pt>
                <c:pt idx="352">
                  <c:v>331</c:v>
                </c:pt>
                <c:pt idx="353">
                  <c:v>101</c:v>
                </c:pt>
                <c:pt idx="354">
                  <c:v>23</c:v>
                </c:pt>
                <c:pt idx="355">
                  <c:v>165</c:v>
                </c:pt>
                <c:pt idx="356">
                  <c:v>286</c:v>
                </c:pt>
                <c:pt idx="357">
                  <c:v>180</c:v>
                </c:pt>
                <c:pt idx="358">
                  <c:v>380</c:v>
                </c:pt>
                <c:pt idx="359">
                  <c:v>362</c:v>
                </c:pt>
                <c:pt idx="360">
                  <c:v>242</c:v>
                </c:pt>
                <c:pt idx="361">
                  <c:v>268</c:v>
                </c:pt>
                <c:pt idx="362">
                  <c:v>231</c:v>
                </c:pt>
                <c:pt idx="363">
                  <c:v>273</c:v>
                </c:pt>
                <c:pt idx="364">
                  <c:v>266</c:v>
                </c:pt>
                <c:pt idx="365">
                  <c:v>415</c:v>
                </c:pt>
                <c:pt idx="366">
                  <c:v>357</c:v>
                </c:pt>
                <c:pt idx="367">
                  <c:v>178</c:v>
                </c:pt>
                <c:pt idx="368">
                  <c:v>292</c:v>
                </c:pt>
                <c:pt idx="369">
                  <c:v>118</c:v>
                </c:pt>
                <c:pt idx="370">
                  <c:v>311</c:v>
                </c:pt>
                <c:pt idx="371">
                  <c:v>156</c:v>
                </c:pt>
                <c:pt idx="372">
                  <c:v>277</c:v>
                </c:pt>
                <c:pt idx="373">
                  <c:v>335</c:v>
                </c:pt>
                <c:pt idx="374">
                  <c:v>230</c:v>
                </c:pt>
                <c:pt idx="375">
                  <c:v>51</c:v>
                </c:pt>
                <c:pt idx="376">
                  <c:v>82</c:v>
                </c:pt>
                <c:pt idx="377">
                  <c:v>126</c:v>
                </c:pt>
                <c:pt idx="378">
                  <c:v>238</c:v>
                </c:pt>
                <c:pt idx="379">
                  <c:v>337</c:v>
                </c:pt>
                <c:pt idx="380">
                  <c:v>218</c:v>
                </c:pt>
                <c:pt idx="381">
                  <c:v>280</c:v>
                </c:pt>
                <c:pt idx="382">
                  <c:v>194</c:v>
                </c:pt>
                <c:pt idx="383">
                  <c:v>189</c:v>
                </c:pt>
                <c:pt idx="384">
                  <c:v>191</c:v>
                </c:pt>
                <c:pt idx="385">
                  <c:v>212</c:v>
                </c:pt>
                <c:pt idx="386">
                  <c:v>343</c:v>
                </c:pt>
                <c:pt idx="387">
                  <c:v>288</c:v>
                </c:pt>
                <c:pt idx="388">
                  <c:v>262</c:v>
                </c:pt>
                <c:pt idx="389">
                  <c:v>273</c:v>
                </c:pt>
                <c:pt idx="390">
                  <c:v>234</c:v>
                </c:pt>
                <c:pt idx="391">
                  <c:v>281</c:v>
                </c:pt>
                <c:pt idx="392">
                  <c:v>236</c:v>
                </c:pt>
                <c:pt idx="393">
                  <c:v>186</c:v>
                </c:pt>
                <c:pt idx="394">
                  <c:v>455</c:v>
                </c:pt>
                <c:pt idx="395">
                  <c:v>291</c:v>
                </c:pt>
                <c:pt idx="396">
                  <c:v>76</c:v>
                </c:pt>
                <c:pt idx="397">
                  <c:v>63</c:v>
                </c:pt>
                <c:pt idx="398">
                  <c:v>151</c:v>
                </c:pt>
                <c:pt idx="399">
                  <c:v>74</c:v>
                </c:pt>
                <c:pt idx="400">
                  <c:v>56</c:v>
                </c:pt>
                <c:pt idx="401">
                  <c:v>353</c:v>
                </c:pt>
                <c:pt idx="402">
                  <c:v>274</c:v>
                </c:pt>
                <c:pt idx="403">
                  <c:v>308</c:v>
                </c:pt>
                <c:pt idx="404">
                  <c:v>242</c:v>
                </c:pt>
                <c:pt idx="405">
                  <c:v>274</c:v>
                </c:pt>
                <c:pt idx="406">
                  <c:v>252</c:v>
                </c:pt>
                <c:pt idx="407">
                  <c:v>285</c:v>
                </c:pt>
                <c:pt idx="408">
                  <c:v>431</c:v>
                </c:pt>
                <c:pt idx="409">
                  <c:v>260</c:v>
                </c:pt>
                <c:pt idx="410">
                  <c:v>238</c:v>
                </c:pt>
                <c:pt idx="411">
                  <c:v>266</c:v>
                </c:pt>
                <c:pt idx="412">
                  <c:v>263</c:v>
                </c:pt>
                <c:pt idx="413">
                  <c:v>238</c:v>
                </c:pt>
                <c:pt idx="414">
                  <c:v>399</c:v>
                </c:pt>
                <c:pt idx="415">
                  <c:v>191</c:v>
                </c:pt>
                <c:pt idx="416">
                  <c:v>200</c:v>
                </c:pt>
                <c:pt idx="417">
                  <c:v>190</c:v>
                </c:pt>
                <c:pt idx="418">
                  <c:v>118</c:v>
                </c:pt>
                <c:pt idx="419">
                  <c:v>272</c:v>
                </c:pt>
                <c:pt idx="420">
                  <c:v>328</c:v>
                </c:pt>
                <c:pt idx="421">
                  <c:v>399</c:v>
                </c:pt>
                <c:pt idx="422">
                  <c:v>353</c:v>
                </c:pt>
                <c:pt idx="423">
                  <c:v>125</c:v>
                </c:pt>
                <c:pt idx="424">
                  <c:v>163</c:v>
                </c:pt>
                <c:pt idx="425">
                  <c:v>166</c:v>
                </c:pt>
                <c:pt idx="426">
                  <c:v>305</c:v>
                </c:pt>
                <c:pt idx="427">
                  <c:v>330</c:v>
                </c:pt>
                <c:pt idx="428">
                  <c:v>459</c:v>
                </c:pt>
                <c:pt idx="429">
                  <c:v>381</c:v>
                </c:pt>
                <c:pt idx="430">
                  <c:v>102</c:v>
                </c:pt>
                <c:pt idx="431">
                  <c:v>154</c:v>
                </c:pt>
                <c:pt idx="432">
                  <c:v>153</c:v>
                </c:pt>
                <c:pt idx="433">
                  <c:v>100</c:v>
                </c:pt>
                <c:pt idx="434">
                  <c:v>187</c:v>
                </c:pt>
                <c:pt idx="435">
                  <c:v>405</c:v>
                </c:pt>
                <c:pt idx="436">
                  <c:v>322</c:v>
                </c:pt>
                <c:pt idx="437">
                  <c:v>235</c:v>
                </c:pt>
                <c:pt idx="438">
                  <c:v>297</c:v>
                </c:pt>
                <c:pt idx="439">
                  <c:v>239</c:v>
                </c:pt>
                <c:pt idx="440">
                  <c:v>258</c:v>
                </c:pt>
                <c:pt idx="441">
                  <c:v>303</c:v>
                </c:pt>
                <c:pt idx="442">
                  <c:v>314</c:v>
                </c:pt>
                <c:pt idx="443">
                  <c:v>389</c:v>
                </c:pt>
                <c:pt idx="444">
                  <c:v>306</c:v>
                </c:pt>
                <c:pt idx="445">
                  <c:v>244</c:v>
                </c:pt>
                <c:pt idx="446">
                  <c:v>161</c:v>
                </c:pt>
                <c:pt idx="447">
                  <c:v>188</c:v>
                </c:pt>
                <c:pt idx="448">
                  <c:v>228</c:v>
                </c:pt>
                <c:pt idx="449">
                  <c:v>95</c:v>
                </c:pt>
                <c:pt idx="450">
                  <c:v>146</c:v>
                </c:pt>
                <c:pt idx="451">
                  <c:v>223</c:v>
                </c:pt>
                <c:pt idx="452">
                  <c:v>215</c:v>
                </c:pt>
                <c:pt idx="453">
                  <c:v>208</c:v>
                </c:pt>
                <c:pt idx="454">
                  <c:v>247</c:v>
                </c:pt>
                <c:pt idx="455">
                  <c:v>242</c:v>
                </c:pt>
                <c:pt idx="456">
                  <c:v>298</c:v>
                </c:pt>
                <c:pt idx="457">
                  <c:v>205</c:v>
                </c:pt>
                <c:pt idx="458">
                  <c:v>206</c:v>
                </c:pt>
                <c:pt idx="459">
                  <c:v>210</c:v>
                </c:pt>
                <c:pt idx="460">
                  <c:v>189</c:v>
                </c:pt>
                <c:pt idx="461">
                  <c:v>260</c:v>
                </c:pt>
                <c:pt idx="462">
                  <c:v>58</c:v>
                </c:pt>
                <c:pt idx="463">
                  <c:v>237</c:v>
                </c:pt>
                <c:pt idx="464">
                  <c:v>211</c:v>
                </c:pt>
                <c:pt idx="465">
                  <c:v>89</c:v>
                </c:pt>
                <c:pt idx="466">
                  <c:v>126</c:v>
                </c:pt>
                <c:pt idx="467">
                  <c:v>170</c:v>
                </c:pt>
                <c:pt idx="468">
                  <c:v>184</c:v>
                </c:pt>
                <c:pt idx="469">
                  <c:v>183</c:v>
                </c:pt>
                <c:pt idx="470">
                  <c:v>298</c:v>
                </c:pt>
                <c:pt idx="471">
                  <c:v>203</c:v>
                </c:pt>
                <c:pt idx="472">
                  <c:v>179</c:v>
                </c:pt>
                <c:pt idx="473">
                  <c:v>164</c:v>
                </c:pt>
                <c:pt idx="474">
                  <c:v>187</c:v>
                </c:pt>
                <c:pt idx="475">
                  <c:v>235</c:v>
                </c:pt>
                <c:pt idx="476">
                  <c:v>163</c:v>
                </c:pt>
                <c:pt idx="477">
                  <c:v>121</c:v>
                </c:pt>
                <c:pt idx="478">
                  <c:v>188</c:v>
                </c:pt>
                <c:pt idx="479">
                  <c:v>176</c:v>
                </c:pt>
                <c:pt idx="480">
                  <c:v>164</c:v>
                </c:pt>
                <c:pt idx="481">
                  <c:v>144</c:v>
                </c:pt>
                <c:pt idx="482">
                  <c:v>168</c:v>
                </c:pt>
                <c:pt idx="483">
                  <c:v>176</c:v>
                </c:pt>
                <c:pt idx="484">
                  <c:v>243</c:v>
                </c:pt>
                <c:pt idx="485">
                  <c:v>164</c:v>
                </c:pt>
                <c:pt idx="486">
                  <c:v>187</c:v>
                </c:pt>
                <c:pt idx="487">
                  <c:v>211</c:v>
                </c:pt>
                <c:pt idx="488">
                  <c:v>195</c:v>
                </c:pt>
                <c:pt idx="489">
                  <c:v>151</c:v>
                </c:pt>
                <c:pt idx="490">
                  <c:v>151</c:v>
                </c:pt>
                <c:pt idx="491">
                  <c:v>203</c:v>
                </c:pt>
                <c:pt idx="492">
                  <c:v>197</c:v>
                </c:pt>
                <c:pt idx="493">
                  <c:v>154</c:v>
                </c:pt>
                <c:pt idx="494">
                  <c:v>156</c:v>
                </c:pt>
                <c:pt idx="495">
                  <c:v>170</c:v>
                </c:pt>
                <c:pt idx="496">
                  <c:v>212</c:v>
                </c:pt>
                <c:pt idx="497">
                  <c:v>174</c:v>
                </c:pt>
                <c:pt idx="498">
                  <c:v>224</c:v>
                </c:pt>
                <c:pt idx="499">
                  <c:v>190</c:v>
                </c:pt>
                <c:pt idx="500">
                  <c:v>175</c:v>
                </c:pt>
                <c:pt idx="501">
                  <c:v>190</c:v>
                </c:pt>
                <c:pt idx="502">
                  <c:v>174</c:v>
                </c:pt>
                <c:pt idx="503">
                  <c:v>141</c:v>
                </c:pt>
                <c:pt idx="504">
                  <c:v>207</c:v>
                </c:pt>
                <c:pt idx="505">
                  <c:v>236</c:v>
                </c:pt>
                <c:pt idx="506">
                  <c:v>221</c:v>
                </c:pt>
                <c:pt idx="507">
                  <c:v>129</c:v>
                </c:pt>
                <c:pt idx="508">
                  <c:v>126</c:v>
                </c:pt>
                <c:pt idx="509">
                  <c:v>214</c:v>
                </c:pt>
                <c:pt idx="510">
                  <c:v>246</c:v>
                </c:pt>
                <c:pt idx="511">
                  <c:v>226</c:v>
                </c:pt>
                <c:pt idx="512">
                  <c:v>303</c:v>
                </c:pt>
                <c:pt idx="513">
                  <c:v>258</c:v>
                </c:pt>
                <c:pt idx="514">
                  <c:v>141</c:v>
                </c:pt>
                <c:pt idx="515">
                  <c:v>185</c:v>
                </c:pt>
                <c:pt idx="516">
                  <c:v>158</c:v>
                </c:pt>
                <c:pt idx="517">
                  <c:v>143</c:v>
                </c:pt>
                <c:pt idx="518">
                  <c:v>170</c:v>
                </c:pt>
                <c:pt idx="519">
                  <c:v>271</c:v>
                </c:pt>
                <c:pt idx="520">
                  <c:v>237</c:v>
                </c:pt>
                <c:pt idx="521">
                  <c:v>186</c:v>
                </c:pt>
                <c:pt idx="522">
                  <c:v>123</c:v>
                </c:pt>
                <c:pt idx="523">
                  <c:v>148</c:v>
                </c:pt>
                <c:pt idx="524">
                  <c:v>181</c:v>
                </c:pt>
                <c:pt idx="525">
                  <c:v>175</c:v>
                </c:pt>
                <c:pt idx="526">
                  <c:v>266</c:v>
                </c:pt>
                <c:pt idx="527">
                  <c:v>235</c:v>
                </c:pt>
                <c:pt idx="528">
                  <c:v>162</c:v>
                </c:pt>
                <c:pt idx="529">
                  <c:v>175</c:v>
                </c:pt>
                <c:pt idx="530">
                  <c:v>148</c:v>
                </c:pt>
                <c:pt idx="531">
                  <c:v>140</c:v>
                </c:pt>
                <c:pt idx="532">
                  <c:v>59</c:v>
                </c:pt>
                <c:pt idx="533">
                  <c:v>94</c:v>
                </c:pt>
                <c:pt idx="534">
                  <c:v>3</c:v>
                </c:pt>
                <c:pt idx="535">
                  <c:v>61</c:v>
                </c:pt>
                <c:pt idx="536">
                  <c:v>51</c:v>
                </c:pt>
                <c:pt idx="537">
                  <c:v>60</c:v>
                </c:pt>
                <c:pt idx="538">
                  <c:v>66</c:v>
                </c:pt>
                <c:pt idx="539">
                  <c:v>88</c:v>
                </c:pt>
                <c:pt idx="540">
                  <c:v>82</c:v>
                </c:pt>
                <c:pt idx="541">
                  <c:v>64</c:v>
                </c:pt>
                <c:pt idx="542">
                  <c:v>75</c:v>
                </c:pt>
                <c:pt idx="543">
                  <c:v>54</c:v>
                </c:pt>
                <c:pt idx="544">
                  <c:v>83</c:v>
                </c:pt>
                <c:pt idx="545">
                  <c:v>134</c:v>
                </c:pt>
                <c:pt idx="546">
                  <c:v>163</c:v>
                </c:pt>
                <c:pt idx="547">
                  <c:v>232</c:v>
                </c:pt>
                <c:pt idx="548">
                  <c:v>128</c:v>
                </c:pt>
                <c:pt idx="549">
                  <c:v>142</c:v>
                </c:pt>
                <c:pt idx="550">
                  <c:v>34</c:v>
                </c:pt>
                <c:pt idx="551">
                  <c:v>90</c:v>
                </c:pt>
                <c:pt idx="552">
                  <c:v>178</c:v>
                </c:pt>
                <c:pt idx="553">
                  <c:v>112</c:v>
                </c:pt>
                <c:pt idx="554">
                  <c:v>170</c:v>
                </c:pt>
                <c:pt idx="555">
                  <c:v>188</c:v>
                </c:pt>
                <c:pt idx="556">
                  <c:v>165</c:v>
                </c:pt>
                <c:pt idx="557">
                  <c:v>171</c:v>
                </c:pt>
                <c:pt idx="558">
                  <c:v>205</c:v>
                </c:pt>
                <c:pt idx="559">
                  <c:v>258</c:v>
                </c:pt>
                <c:pt idx="560">
                  <c:v>219</c:v>
                </c:pt>
                <c:pt idx="561">
                  <c:v>330</c:v>
                </c:pt>
                <c:pt idx="562">
                  <c:v>341</c:v>
                </c:pt>
                <c:pt idx="563">
                  <c:v>169</c:v>
                </c:pt>
                <c:pt idx="564">
                  <c:v>121</c:v>
                </c:pt>
                <c:pt idx="565">
                  <c:v>74</c:v>
                </c:pt>
                <c:pt idx="566">
                  <c:v>186</c:v>
                </c:pt>
                <c:pt idx="567">
                  <c:v>196</c:v>
                </c:pt>
                <c:pt idx="568">
                  <c:v>239</c:v>
                </c:pt>
                <c:pt idx="569">
                  <c:v>214</c:v>
                </c:pt>
                <c:pt idx="570">
                  <c:v>158</c:v>
                </c:pt>
                <c:pt idx="571">
                  <c:v>202</c:v>
                </c:pt>
                <c:pt idx="572">
                  <c:v>209</c:v>
                </c:pt>
                <c:pt idx="573">
                  <c:v>211</c:v>
                </c:pt>
                <c:pt idx="574">
                  <c:v>260</c:v>
                </c:pt>
                <c:pt idx="575">
                  <c:v>324</c:v>
                </c:pt>
                <c:pt idx="576">
                  <c:v>283</c:v>
                </c:pt>
                <c:pt idx="577">
                  <c:v>226</c:v>
                </c:pt>
                <c:pt idx="578">
                  <c:v>217</c:v>
                </c:pt>
                <c:pt idx="579">
                  <c:v>214</c:v>
                </c:pt>
                <c:pt idx="580">
                  <c:v>234</c:v>
                </c:pt>
                <c:pt idx="581">
                  <c:v>251</c:v>
                </c:pt>
                <c:pt idx="582">
                  <c:v>341</c:v>
                </c:pt>
                <c:pt idx="583">
                  <c:v>350</c:v>
                </c:pt>
                <c:pt idx="584">
                  <c:v>208</c:v>
                </c:pt>
                <c:pt idx="585">
                  <c:v>221</c:v>
                </c:pt>
                <c:pt idx="586">
                  <c:v>145</c:v>
                </c:pt>
                <c:pt idx="587">
                  <c:v>225</c:v>
                </c:pt>
                <c:pt idx="588">
                  <c:v>247</c:v>
                </c:pt>
                <c:pt idx="589">
                  <c:v>387</c:v>
                </c:pt>
                <c:pt idx="590">
                  <c:v>260</c:v>
                </c:pt>
                <c:pt idx="591">
                  <c:v>245</c:v>
                </c:pt>
                <c:pt idx="592">
                  <c:v>241</c:v>
                </c:pt>
                <c:pt idx="593">
                  <c:v>113</c:v>
                </c:pt>
                <c:pt idx="594">
                  <c:v>232</c:v>
                </c:pt>
                <c:pt idx="595">
                  <c:v>151</c:v>
                </c:pt>
                <c:pt idx="596">
                  <c:v>289</c:v>
                </c:pt>
                <c:pt idx="597">
                  <c:v>287</c:v>
                </c:pt>
                <c:pt idx="598">
                  <c:v>211</c:v>
                </c:pt>
                <c:pt idx="599">
                  <c:v>209</c:v>
                </c:pt>
                <c:pt idx="600">
                  <c:v>211</c:v>
                </c:pt>
                <c:pt idx="601">
                  <c:v>201</c:v>
                </c:pt>
                <c:pt idx="602">
                  <c:v>179</c:v>
                </c:pt>
                <c:pt idx="603">
                  <c:v>285</c:v>
                </c:pt>
                <c:pt idx="604">
                  <c:v>275</c:v>
                </c:pt>
                <c:pt idx="605">
                  <c:v>198</c:v>
                </c:pt>
                <c:pt idx="606">
                  <c:v>221</c:v>
                </c:pt>
                <c:pt idx="607">
                  <c:v>170</c:v>
                </c:pt>
                <c:pt idx="608">
                  <c:v>240</c:v>
                </c:pt>
                <c:pt idx="609">
                  <c:v>216</c:v>
                </c:pt>
                <c:pt idx="610">
                  <c:v>263</c:v>
                </c:pt>
                <c:pt idx="611">
                  <c:v>229</c:v>
                </c:pt>
                <c:pt idx="612">
                  <c:v>212</c:v>
                </c:pt>
                <c:pt idx="613">
                  <c:v>210</c:v>
                </c:pt>
                <c:pt idx="614">
                  <c:v>217</c:v>
                </c:pt>
                <c:pt idx="615">
                  <c:v>196</c:v>
                </c:pt>
                <c:pt idx="616">
                  <c:v>185</c:v>
                </c:pt>
                <c:pt idx="617">
                  <c:v>307</c:v>
                </c:pt>
                <c:pt idx="618">
                  <c:v>272</c:v>
                </c:pt>
                <c:pt idx="619">
                  <c:v>143</c:v>
                </c:pt>
                <c:pt idx="620">
                  <c:v>151</c:v>
                </c:pt>
                <c:pt idx="621">
                  <c:v>174</c:v>
                </c:pt>
                <c:pt idx="622">
                  <c:v>171</c:v>
                </c:pt>
                <c:pt idx="623">
                  <c:v>146</c:v>
                </c:pt>
                <c:pt idx="624">
                  <c:v>174</c:v>
                </c:pt>
                <c:pt idx="625">
                  <c:v>144</c:v>
                </c:pt>
                <c:pt idx="626">
                  <c:v>166</c:v>
                </c:pt>
                <c:pt idx="627">
                  <c:v>151</c:v>
                </c:pt>
                <c:pt idx="628">
                  <c:v>193</c:v>
                </c:pt>
                <c:pt idx="629">
                  <c:v>213</c:v>
                </c:pt>
                <c:pt idx="630">
                  <c:v>217</c:v>
                </c:pt>
                <c:pt idx="631">
                  <c:v>317</c:v>
                </c:pt>
                <c:pt idx="632">
                  <c:v>277</c:v>
                </c:pt>
                <c:pt idx="633">
                  <c:v>133</c:v>
                </c:pt>
                <c:pt idx="634">
                  <c:v>115</c:v>
                </c:pt>
                <c:pt idx="635">
                  <c:v>131</c:v>
                </c:pt>
                <c:pt idx="636">
                  <c:v>164</c:v>
                </c:pt>
                <c:pt idx="637">
                  <c:v>227</c:v>
                </c:pt>
                <c:pt idx="638">
                  <c:v>202</c:v>
                </c:pt>
                <c:pt idx="639">
                  <c:v>214</c:v>
                </c:pt>
                <c:pt idx="640">
                  <c:v>170</c:v>
                </c:pt>
                <c:pt idx="641">
                  <c:v>170</c:v>
                </c:pt>
                <c:pt idx="642">
                  <c:v>173</c:v>
                </c:pt>
                <c:pt idx="643">
                  <c:v>204</c:v>
                </c:pt>
                <c:pt idx="644">
                  <c:v>179</c:v>
                </c:pt>
                <c:pt idx="645">
                  <c:v>216</c:v>
                </c:pt>
                <c:pt idx="646">
                  <c:v>150</c:v>
                </c:pt>
                <c:pt idx="647">
                  <c:v>68</c:v>
                </c:pt>
                <c:pt idx="648">
                  <c:v>95</c:v>
                </c:pt>
                <c:pt idx="649">
                  <c:v>133</c:v>
                </c:pt>
                <c:pt idx="650">
                  <c:v>197</c:v>
                </c:pt>
                <c:pt idx="651">
                  <c:v>215</c:v>
                </c:pt>
                <c:pt idx="652">
                  <c:v>154</c:v>
                </c:pt>
                <c:pt idx="653">
                  <c:v>205</c:v>
                </c:pt>
                <c:pt idx="654">
                  <c:v>234</c:v>
                </c:pt>
                <c:pt idx="655">
                  <c:v>187</c:v>
                </c:pt>
                <c:pt idx="656">
                  <c:v>168</c:v>
                </c:pt>
                <c:pt idx="657">
                  <c:v>246</c:v>
                </c:pt>
                <c:pt idx="658">
                  <c:v>262</c:v>
                </c:pt>
                <c:pt idx="659">
                  <c:v>209</c:v>
                </c:pt>
                <c:pt idx="660">
                  <c:v>97</c:v>
                </c:pt>
                <c:pt idx="661">
                  <c:v>88</c:v>
                </c:pt>
                <c:pt idx="662">
                  <c:v>107</c:v>
                </c:pt>
                <c:pt idx="663">
                  <c:v>161</c:v>
                </c:pt>
                <c:pt idx="664">
                  <c:v>195</c:v>
                </c:pt>
                <c:pt idx="665">
                  <c:v>100</c:v>
                </c:pt>
                <c:pt idx="666">
                  <c:v>185</c:v>
                </c:pt>
                <c:pt idx="667">
                  <c:v>263</c:v>
                </c:pt>
                <c:pt idx="668">
                  <c:v>100</c:v>
                </c:pt>
                <c:pt idx="669">
                  <c:v>124</c:v>
                </c:pt>
                <c:pt idx="670">
                  <c:v>136</c:v>
                </c:pt>
                <c:pt idx="671">
                  <c:v>205</c:v>
                </c:pt>
                <c:pt idx="672">
                  <c:v>189</c:v>
                </c:pt>
                <c:pt idx="673">
                  <c:v>103</c:v>
                </c:pt>
                <c:pt idx="674">
                  <c:v>78</c:v>
                </c:pt>
                <c:pt idx="675">
                  <c:v>125</c:v>
                </c:pt>
                <c:pt idx="676">
                  <c:v>130</c:v>
                </c:pt>
                <c:pt idx="677">
                  <c:v>168</c:v>
                </c:pt>
                <c:pt idx="678">
                  <c:v>52</c:v>
                </c:pt>
                <c:pt idx="679">
                  <c:v>40</c:v>
                </c:pt>
                <c:pt idx="680">
                  <c:v>87</c:v>
                </c:pt>
                <c:pt idx="681">
                  <c:v>103</c:v>
                </c:pt>
                <c:pt idx="682">
                  <c:v>65</c:v>
                </c:pt>
                <c:pt idx="683">
                  <c:v>47</c:v>
                </c:pt>
                <c:pt idx="684">
                  <c:v>109</c:v>
                </c:pt>
                <c:pt idx="685">
                  <c:v>137</c:v>
                </c:pt>
                <c:pt idx="686">
                  <c:v>109</c:v>
                </c:pt>
                <c:pt idx="687">
                  <c:v>110</c:v>
                </c:pt>
                <c:pt idx="688">
                  <c:v>242</c:v>
                </c:pt>
                <c:pt idx="689">
                  <c:v>159</c:v>
                </c:pt>
                <c:pt idx="690">
                  <c:v>94</c:v>
                </c:pt>
                <c:pt idx="691">
                  <c:v>49</c:v>
                </c:pt>
                <c:pt idx="692">
                  <c:v>60</c:v>
                </c:pt>
                <c:pt idx="693">
                  <c:v>38</c:v>
                </c:pt>
                <c:pt idx="694">
                  <c:v>159</c:v>
                </c:pt>
                <c:pt idx="695">
                  <c:v>206</c:v>
                </c:pt>
                <c:pt idx="696">
                  <c:v>102</c:v>
                </c:pt>
                <c:pt idx="697">
                  <c:v>145</c:v>
                </c:pt>
                <c:pt idx="698">
                  <c:v>154</c:v>
                </c:pt>
                <c:pt idx="699">
                  <c:v>217</c:v>
                </c:pt>
                <c:pt idx="700">
                  <c:v>241</c:v>
                </c:pt>
                <c:pt idx="701">
                  <c:v>391</c:v>
                </c:pt>
                <c:pt idx="702">
                  <c:v>193</c:v>
                </c:pt>
                <c:pt idx="703">
                  <c:v>191</c:v>
                </c:pt>
                <c:pt idx="704">
                  <c:v>187</c:v>
                </c:pt>
                <c:pt idx="705">
                  <c:v>171</c:v>
                </c:pt>
                <c:pt idx="706">
                  <c:v>117</c:v>
                </c:pt>
                <c:pt idx="707">
                  <c:v>165</c:v>
                </c:pt>
                <c:pt idx="708">
                  <c:v>325</c:v>
                </c:pt>
                <c:pt idx="709">
                  <c:v>353</c:v>
                </c:pt>
                <c:pt idx="710">
                  <c:v>237</c:v>
                </c:pt>
                <c:pt idx="711">
                  <c:v>228</c:v>
                </c:pt>
                <c:pt idx="712">
                  <c:v>249</c:v>
                </c:pt>
                <c:pt idx="713">
                  <c:v>236</c:v>
                </c:pt>
                <c:pt idx="714">
                  <c:v>188</c:v>
                </c:pt>
                <c:pt idx="715">
                  <c:v>340</c:v>
                </c:pt>
                <c:pt idx="716">
                  <c:v>178</c:v>
                </c:pt>
                <c:pt idx="717">
                  <c:v>443</c:v>
                </c:pt>
                <c:pt idx="718">
                  <c:v>642</c:v>
                </c:pt>
                <c:pt idx="719">
                  <c:v>249</c:v>
                </c:pt>
                <c:pt idx="720">
                  <c:v>234</c:v>
                </c:pt>
                <c:pt idx="721">
                  <c:v>280</c:v>
                </c:pt>
                <c:pt idx="722">
                  <c:v>332</c:v>
                </c:pt>
                <c:pt idx="723">
                  <c:v>299</c:v>
                </c:pt>
                <c:pt idx="724">
                  <c:v>176</c:v>
                </c:pt>
                <c:pt idx="725">
                  <c:v>143</c:v>
                </c:pt>
                <c:pt idx="726">
                  <c:v>66</c:v>
                </c:pt>
                <c:pt idx="727">
                  <c:v>280</c:v>
                </c:pt>
                <c:pt idx="728">
                  <c:v>137</c:v>
                </c:pt>
                <c:pt idx="729">
                  <c:v>130</c:v>
                </c:pt>
                <c:pt idx="730">
                  <c:v>221</c:v>
                </c:pt>
                <c:pt idx="731">
                  <c:v>250</c:v>
                </c:pt>
                <c:pt idx="732">
                  <c:v>211</c:v>
                </c:pt>
                <c:pt idx="733">
                  <c:v>256</c:v>
                </c:pt>
                <c:pt idx="734">
                  <c:v>274</c:v>
                </c:pt>
                <c:pt idx="735">
                  <c:v>223</c:v>
                </c:pt>
                <c:pt idx="736">
                  <c:v>383</c:v>
                </c:pt>
                <c:pt idx="737">
                  <c:v>289</c:v>
                </c:pt>
                <c:pt idx="738">
                  <c:v>231</c:v>
                </c:pt>
                <c:pt idx="739">
                  <c:v>75</c:v>
                </c:pt>
                <c:pt idx="740">
                  <c:v>216</c:v>
                </c:pt>
                <c:pt idx="741">
                  <c:v>226</c:v>
                </c:pt>
                <c:pt idx="742">
                  <c:v>275</c:v>
                </c:pt>
                <c:pt idx="743">
                  <c:v>316</c:v>
                </c:pt>
                <c:pt idx="744">
                  <c:v>310</c:v>
                </c:pt>
                <c:pt idx="745">
                  <c:v>268</c:v>
                </c:pt>
                <c:pt idx="746">
                  <c:v>268</c:v>
                </c:pt>
                <c:pt idx="747">
                  <c:v>94</c:v>
                </c:pt>
                <c:pt idx="748">
                  <c:v>276</c:v>
                </c:pt>
                <c:pt idx="749">
                  <c:v>227</c:v>
                </c:pt>
                <c:pt idx="750">
                  <c:v>253</c:v>
                </c:pt>
                <c:pt idx="751">
                  <c:v>348</c:v>
                </c:pt>
                <c:pt idx="752">
                  <c:v>283</c:v>
                </c:pt>
                <c:pt idx="753">
                  <c:v>144</c:v>
                </c:pt>
                <c:pt idx="754">
                  <c:v>248</c:v>
                </c:pt>
                <c:pt idx="755">
                  <c:v>267</c:v>
                </c:pt>
                <c:pt idx="756">
                  <c:v>226</c:v>
                </c:pt>
                <c:pt idx="757">
                  <c:v>289</c:v>
                </c:pt>
                <c:pt idx="758">
                  <c:v>368</c:v>
                </c:pt>
                <c:pt idx="759">
                  <c:v>155</c:v>
                </c:pt>
                <c:pt idx="760">
                  <c:v>171</c:v>
                </c:pt>
                <c:pt idx="761">
                  <c:v>182</c:v>
                </c:pt>
                <c:pt idx="762">
                  <c:v>221</c:v>
                </c:pt>
                <c:pt idx="763">
                  <c:v>236</c:v>
                </c:pt>
                <c:pt idx="764">
                  <c:v>311</c:v>
                </c:pt>
                <c:pt idx="765">
                  <c:v>316</c:v>
                </c:pt>
                <c:pt idx="766">
                  <c:v>215</c:v>
                </c:pt>
                <c:pt idx="767">
                  <c:v>184</c:v>
                </c:pt>
                <c:pt idx="768">
                  <c:v>220</c:v>
                </c:pt>
                <c:pt idx="769">
                  <c:v>280</c:v>
                </c:pt>
                <c:pt idx="770">
                  <c:v>330</c:v>
                </c:pt>
                <c:pt idx="771">
                  <c:v>470</c:v>
                </c:pt>
                <c:pt idx="772">
                  <c:v>352</c:v>
                </c:pt>
                <c:pt idx="773">
                  <c:v>202</c:v>
                </c:pt>
                <c:pt idx="774">
                  <c:v>245</c:v>
                </c:pt>
                <c:pt idx="775">
                  <c:v>254</c:v>
                </c:pt>
                <c:pt idx="776">
                  <c:v>311</c:v>
                </c:pt>
                <c:pt idx="777">
                  <c:v>602</c:v>
                </c:pt>
                <c:pt idx="778">
                  <c:v>770</c:v>
                </c:pt>
                <c:pt idx="779">
                  <c:v>617</c:v>
                </c:pt>
                <c:pt idx="780">
                  <c:v>265</c:v>
                </c:pt>
                <c:pt idx="781">
                  <c:v>256</c:v>
                </c:pt>
                <c:pt idx="782">
                  <c:v>266</c:v>
                </c:pt>
                <c:pt idx="783">
                  <c:v>579</c:v>
                </c:pt>
                <c:pt idx="784">
                  <c:v>582</c:v>
                </c:pt>
                <c:pt idx="785">
                  <c:v>855</c:v>
                </c:pt>
                <c:pt idx="786">
                  <c:v>747</c:v>
                </c:pt>
                <c:pt idx="787">
                  <c:v>273</c:v>
                </c:pt>
                <c:pt idx="788">
                  <c:v>258</c:v>
                </c:pt>
                <c:pt idx="789">
                  <c:v>226</c:v>
                </c:pt>
                <c:pt idx="790">
                  <c:v>254</c:v>
                </c:pt>
                <c:pt idx="791">
                  <c:v>199</c:v>
                </c:pt>
                <c:pt idx="792">
                  <c:v>321</c:v>
                </c:pt>
                <c:pt idx="793">
                  <c:v>277</c:v>
                </c:pt>
                <c:pt idx="794">
                  <c:v>220</c:v>
                </c:pt>
                <c:pt idx="795">
                  <c:v>211</c:v>
                </c:pt>
                <c:pt idx="796">
                  <c:v>201</c:v>
                </c:pt>
                <c:pt idx="797">
                  <c:v>266</c:v>
                </c:pt>
                <c:pt idx="798">
                  <c:v>233</c:v>
                </c:pt>
                <c:pt idx="799">
                  <c:v>244</c:v>
                </c:pt>
                <c:pt idx="800">
                  <c:v>234</c:v>
                </c:pt>
                <c:pt idx="801">
                  <c:v>177</c:v>
                </c:pt>
                <c:pt idx="802">
                  <c:v>177</c:v>
                </c:pt>
                <c:pt idx="803">
                  <c:v>108</c:v>
                </c:pt>
                <c:pt idx="804">
                  <c:v>223</c:v>
                </c:pt>
                <c:pt idx="805">
                  <c:v>238</c:v>
                </c:pt>
                <c:pt idx="806">
                  <c:v>352</c:v>
                </c:pt>
                <c:pt idx="807">
                  <c:v>250</c:v>
                </c:pt>
                <c:pt idx="808">
                  <c:v>219</c:v>
                </c:pt>
                <c:pt idx="809">
                  <c:v>176</c:v>
                </c:pt>
                <c:pt idx="810">
                  <c:v>192</c:v>
                </c:pt>
                <c:pt idx="811">
                  <c:v>181</c:v>
                </c:pt>
                <c:pt idx="812">
                  <c:v>190</c:v>
                </c:pt>
                <c:pt idx="813">
                  <c:v>292</c:v>
                </c:pt>
                <c:pt idx="814">
                  <c:v>199</c:v>
                </c:pt>
                <c:pt idx="815">
                  <c:v>181</c:v>
                </c:pt>
                <c:pt idx="816">
                  <c:v>204</c:v>
                </c:pt>
                <c:pt idx="817">
                  <c:v>172</c:v>
                </c:pt>
                <c:pt idx="818">
                  <c:v>224</c:v>
                </c:pt>
                <c:pt idx="819">
                  <c:v>84</c:v>
                </c:pt>
                <c:pt idx="820">
                  <c:v>265</c:v>
                </c:pt>
                <c:pt idx="821">
                  <c:v>220</c:v>
                </c:pt>
                <c:pt idx="822">
                  <c:v>150</c:v>
                </c:pt>
                <c:pt idx="823">
                  <c:v>186</c:v>
                </c:pt>
                <c:pt idx="824">
                  <c:v>164</c:v>
                </c:pt>
                <c:pt idx="825">
                  <c:v>184</c:v>
                </c:pt>
                <c:pt idx="826">
                  <c:v>178</c:v>
                </c:pt>
                <c:pt idx="827">
                  <c:v>196</c:v>
                </c:pt>
                <c:pt idx="828">
                  <c:v>183</c:v>
                </c:pt>
                <c:pt idx="829">
                  <c:v>126</c:v>
                </c:pt>
                <c:pt idx="830">
                  <c:v>176</c:v>
                </c:pt>
                <c:pt idx="831">
                  <c:v>173</c:v>
                </c:pt>
                <c:pt idx="832">
                  <c:v>208</c:v>
                </c:pt>
                <c:pt idx="833">
                  <c:v>149</c:v>
                </c:pt>
                <c:pt idx="834">
                  <c:v>187</c:v>
                </c:pt>
                <c:pt idx="835">
                  <c:v>153</c:v>
                </c:pt>
                <c:pt idx="836">
                  <c:v>175</c:v>
                </c:pt>
                <c:pt idx="837">
                  <c:v>182</c:v>
                </c:pt>
                <c:pt idx="838">
                  <c:v>133</c:v>
                </c:pt>
                <c:pt idx="839">
                  <c:v>164</c:v>
                </c:pt>
                <c:pt idx="840">
                  <c:v>117</c:v>
                </c:pt>
                <c:pt idx="841">
                  <c:v>220</c:v>
                </c:pt>
                <c:pt idx="842">
                  <c:v>186</c:v>
                </c:pt>
                <c:pt idx="843">
                  <c:v>172</c:v>
                </c:pt>
                <c:pt idx="844">
                  <c:v>107</c:v>
                </c:pt>
                <c:pt idx="845">
                  <c:v>141</c:v>
                </c:pt>
                <c:pt idx="846">
                  <c:v>190</c:v>
                </c:pt>
                <c:pt idx="847">
                  <c:v>183</c:v>
                </c:pt>
                <c:pt idx="848">
                  <c:v>193</c:v>
                </c:pt>
                <c:pt idx="849">
                  <c:v>172</c:v>
                </c:pt>
                <c:pt idx="850">
                  <c:v>182</c:v>
                </c:pt>
                <c:pt idx="851">
                  <c:v>142</c:v>
                </c:pt>
                <c:pt idx="852">
                  <c:v>173</c:v>
                </c:pt>
                <c:pt idx="853">
                  <c:v>186</c:v>
                </c:pt>
                <c:pt idx="854">
                  <c:v>196</c:v>
                </c:pt>
                <c:pt idx="855">
                  <c:v>201</c:v>
                </c:pt>
                <c:pt idx="856">
                  <c:v>216</c:v>
                </c:pt>
                <c:pt idx="857">
                  <c:v>152</c:v>
                </c:pt>
                <c:pt idx="858">
                  <c:v>162</c:v>
                </c:pt>
                <c:pt idx="859">
                  <c:v>150</c:v>
                </c:pt>
                <c:pt idx="860">
                  <c:v>180</c:v>
                </c:pt>
                <c:pt idx="861">
                  <c:v>112</c:v>
                </c:pt>
                <c:pt idx="862">
                  <c:v>192</c:v>
                </c:pt>
                <c:pt idx="863">
                  <c:v>194</c:v>
                </c:pt>
                <c:pt idx="864">
                  <c:v>123</c:v>
                </c:pt>
                <c:pt idx="865">
                  <c:v>217</c:v>
                </c:pt>
                <c:pt idx="866">
                  <c:v>146</c:v>
                </c:pt>
                <c:pt idx="867">
                  <c:v>144</c:v>
                </c:pt>
                <c:pt idx="868">
                  <c:v>136</c:v>
                </c:pt>
                <c:pt idx="869">
                  <c:v>205</c:v>
                </c:pt>
                <c:pt idx="870">
                  <c:v>187</c:v>
                </c:pt>
                <c:pt idx="871">
                  <c:v>110</c:v>
                </c:pt>
                <c:pt idx="872">
                  <c:v>120</c:v>
                </c:pt>
                <c:pt idx="873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F8-4F76-87CE-D3B3E670FAE5}"/>
            </c:ext>
          </c:extLst>
        </c:ser>
        <c:ser>
          <c:idx val="7"/>
          <c:order val="8"/>
          <c:tx>
            <c:strRef>
              <c:f>DailyData!$L$1</c:f>
              <c:strCache>
                <c:ptCount val="1"/>
                <c:pt idx="0">
                  <c:v>Bikes In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DailyData!$A$2:$A$875</c:f>
              <c:numCache>
                <c:formatCode>[$-F800]dddd\,\ mmmm\ dd\,\ yyyy</c:formatCode>
                <c:ptCount val="874"/>
                <c:pt idx="0">
                  <c:v>43903</c:v>
                </c:pt>
                <c:pt idx="1">
                  <c:v>43904</c:v>
                </c:pt>
                <c:pt idx="2">
                  <c:v>43905</c:v>
                </c:pt>
                <c:pt idx="3">
                  <c:v>43906</c:v>
                </c:pt>
                <c:pt idx="4">
                  <c:v>43907</c:v>
                </c:pt>
                <c:pt idx="5">
                  <c:v>43908</c:v>
                </c:pt>
                <c:pt idx="6">
                  <c:v>43909</c:v>
                </c:pt>
                <c:pt idx="7">
                  <c:v>43910</c:v>
                </c:pt>
                <c:pt idx="8">
                  <c:v>43911</c:v>
                </c:pt>
                <c:pt idx="9">
                  <c:v>43912</c:v>
                </c:pt>
                <c:pt idx="10">
                  <c:v>43913</c:v>
                </c:pt>
                <c:pt idx="11">
                  <c:v>43914</c:v>
                </c:pt>
                <c:pt idx="12">
                  <c:v>43915</c:v>
                </c:pt>
                <c:pt idx="13">
                  <c:v>43916</c:v>
                </c:pt>
                <c:pt idx="14">
                  <c:v>43917</c:v>
                </c:pt>
                <c:pt idx="15">
                  <c:v>43918</c:v>
                </c:pt>
                <c:pt idx="16">
                  <c:v>43919</c:v>
                </c:pt>
                <c:pt idx="17">
                  <c:v>43920</c:v>
                </c:pt>
                <c:pt idx="18">
                  <c:v>43921</c:v>
                </c:pt>
                <c:pt idx="19">
                  <c:v>43922</c:v>
                </c:pt>
                <c:pt idx="20">
                  <c:v>43923</c:v>
                </c:pt>
                <c:pt idx="21">
                  <c:v>43924</c:v>
                </c:pt>
                <c:pt idx="22">
                  <c:v>43925</c:v>
                </c:pt>
                <c:pt idx="23">
                  <c:v>43926</c:v>
                </c:pt>
                <c:pt idx="24">
                  <c:v>43927</c:v>
                </c:pt>
                <c:pt idx="25">
                  <c:v>43928</c:v>
                </c:pt>
                <c:pt idx="26">
                  <c:v>43929</c:v>
                </c:pt>
                <c:pt idx="27">
                  <c:v>43930</c:v>
                </c:pt>
                <c:pt idx="28">
                  <c:v>43931</c:v>
                </c:pt>
                <c:pt idx="29">
                  <c:v>43932</c:v>
                </c:pt>
                <c:pt idx="30">
                  <c:v>43933</c:v>
                </c:pt>
                <c:pt idx="31">
                  <c:v>43934</c:v>
                </c:pt>
                <c:pt idx="32">
                  <c:v>43935</c:v>
                </c:pt>
                <c:pt idx="33">
                  <c:v>43936</c:v>
                </c:pt>
                <c:pt idx="34">
                  <c:v>43937</c:v>
                </c:pt>
                <c:pt idx="35">
                  <c:v>43938</c:v>
                </c:pt>
                <c:pt idx="36">
                  <c:v>43939</c:v>
                </c:pt>
                <c:pt idx="37">
                  <c:v>43940</c:v>
                </c:pt>
                <c:pt idx="38">
                  <c:v>43941</c:v>
                </c:pt>
                <c:pt idx="39">
                  <c:v>43942</c:v>
                </c:pt>
                <c:pt idx="40">
                  <c:v>43943</c:v>
                </c:pt>
                <c:pt idx="41">
                  <c:v>43944</c:v>
                </c:pt>
                <c:pt idx="42">
                  <c:v>43945</c:v>
                </c:pt>
                <c:pt idx="43">
                  <c:v>43946</c:v>
                </c:pt>
                <c:pt idx="44">
                  <c:v>43947</c:v>
                </c:pt>
                <c:pt idx="45">
                  <c:v>43948</c:v>
                </c:pt>
                <c:pt idx="46">
                  <c:v>43949</c:v>
                </c:pt>
                <c:pt idx="47">
                  <c:v>43950</c:v>
                </c:pt>
                <c:pt idx="48">
                  <c:v>43951</c:v>
                </c:pt>
                <c:pt idx="49">
                  <c:v>43952</c:v>
                </c:pt>
                <c:pt idx="50">
                  <c:v>43953</c:v>
                </c:pt>
                <c:pt idx="51">
                  <c:v>43954</c:v>
                </c:pt>
                <c:pt idx="52">
                  <c:v>43955</c:v>
                </c:pt>
                <c:pt idx="53">
                  <c:v>43956</c:v>
                </c:pt>
                <c:pt idx="54">
                  <c:v>43957</c:v>
                </c:pt>
                <c:pt idx="55">
                  <c:v>43958</c:v>
                </c:pt>
                <c:pt idx="56">
                  <c:v>43959</c:v>
                </c:pt>
                <c:pt idx="57">
                  <c:v>43960</c:v>
                </c:pt>
                <c:pt idx="58">
                  <c:v>43961</c:v>
                </c:pt>
                <c:pt idx="59">
                  <c:v>43962</c:v>
                </c:pt>
                <c:pt idx="60">
                  <c:v>43963</c:v>
                </c:pt>
                <c:pt idx="61">
                  <c:v>43964</c:v>
                </c:pt>
                <c:pt idx="62">
                  <c:v>43965</c:v>
                </c:pt>
                <c:pt idx="63">
                  <c:v>43966</c:v>
                </c:pt>
                <c:pt idx="64">
                  <c:v>43967</c:v>
                </c:pt>
                <c:pt idx="65">
                  <c:v>43968</c:v>
                </c:pt>
                <c:pt idx="66">
                  <c:v>43969</c:v>
                </c:pt>
                <c:pt idx="67">
                  <c:v>43970</c:v>
                </c:pt>
                <c:pt idx="68">
                  <c:v>43971</c:v>
                </c:pt>
                <c:pt idx="69">
                  <c:v>43972</c:v>
                </c:pt>
                <c:pt idx="70">
                  <c:v>43973</c:v>
                </c:pt>
                <c:pt idx="71">
                  <c:v>43974</c:v>
                </c:pt>
                <c:pt idx="72">
                  <c:v>43975</c:v>
                </c:pt>
                <c:pt idx="73">
                  <c:v>43976</c:v>
                </c:pt>
                <c:pt idx="74">
                  <c:v>43977</c:v>
                </c:pt>
                <c:pt idx="75">
                  <c:v>43978</c:v>
                </c:pt>
                <c:pt idx="76">
                  <c:v>43979</c:v>
                </c:pt>
                <c:pt idx="77">
                  <c:v>43980</c:v>
                </c:pt>
                <c:pt idx="78">
                  <c:v>43981</c:v>
                </c:pt>
                <c:pt idx="79">
                  <c:v>43982</c:v>
                </c:pt>
                <c:pt idx="80">
                  <c:v>43983</c:v>
                </c:pt>
                <c:pt idx="81">
                  <c:v>43984</c:v>
                </c:pt>
                <c:pt idx="82">
                  <c:v>43985</c:v>
                </c:pt>
                <c:pt idx="83">
                  <c:v>43986</c:v>
                </c:pt>
                <c:pt idx="84">
                  <c:v>43987</c:v>
                </c:pt>
                <c:pt idx="85">
                  <c:v>43988</c:v>
                </c:pt>
                <c:pt idx="86">
                  <c:v>43989</c:v>
                </c:pt>
                <c:pt idx="87">
                  <c:v>43990</c:v>
                </c:pt>
                <c:pt idx="88">
                  <c:v>43991</c:v>
                </c:pt>
                <c:pt idx="89">
                  <c:v>43992</c:v>
                </c:pt>
                <c:pt idx="90">
                  <c:v>43993</c:v>
                </c:pt>
                <c:pt idx="91">
                  <c:v>43994</c:v>
                </c:pt>
                <c:pt idx="92">
                  <c:v>43995</c:v>
                </c:pt>
                <c:pt idx="93">
                  <c:v>43996</c:v>
                </c:pt>
                <c:pt idx="94">
                  <c:v>43997</c:v>
                </c:pt>
                <c:pt idx="95">
                  <c:v>43998</c:v>
                </c:pt>
                <c:pt idx="96">
                  <c:v>43999</c:v>
                </c:pt>
                <c:pt idx="97">
                  <c:v>44000</c:v>
                </c:pt>
                <c:pt idx="98">
                  <c:v>44001</c:v>
                </c:pt>
                <c:pt idx="99">
                  <c:v>44002</c:v>
                </c:pt>
                <c:pt idx="100">
                  <c:v>44003</c:v>
                </c:pt>
                <c:pt idx="101">
                  <c:v>44004</c:v>
                </c:pt>
                <c:pt idx="102">
                  <c:v>44005</c:v>
                </c:pt>
                <c:pt idx="103">
                  <c:v>44006</c:v>
                </c:pt>
                <c:pt idx="104">
                  <c:v>44007</c:v>
                </c:pt>
                <c:pt idx="105">
                  <c:v>44008</c:v>
                </c:pt>
                <c:pt idx="106">
                  <c:v>44009</c:v>
                </c:pt>
                <c:pt idx="107">
                  <c:v>44010</c:v>
                </c:pt>
                <c:pt idx="108">
                  <c:v>44011</c:v>
                </c:pt>
                <c:pt idx="109">
                  <c:v>44012</c:v>
                </c:pt>
                <c:pt idx="110">
                  <c:v>44013</c:v>
                </c:pt>
                <c:pt idx="111">
                  <c:v>44014</c:v>
                </c:pt>
                <c:pt idx="112">
                  <c:v>44015</c:v>
                </c:pt>
                <c:pt idx="113">
                  <c:v>44016</c:v>
                </c:pt>
                <c:pt idx="114">
                  <c:v>44017</c:v>
                </c:pt>
                <c:pt idx="115">
                  <c:v>44018</c:v>
                </c:pt>
                <c:pt idx="116">
                  <c:v>44019</c:v>
                </c:pt>
                <c:pt idx="117">
                  <c:v>44020</c:v>
                </c:pt>
                <c:pt idx="118">
                  <c:v>44021</c:v>
                </c:pt>
                <c:pt idx="119">
                  <c:v>44022</c:v>
                </c:pt>
                <c:pt idx="120">
                  <c:v>44023</c:v>
                </c:pt>
                <c:pt idx="121">
                  <c:v>44024</c:v>
                </c:pt>
                <c:pt idx="122">
                  <c:v>44025</c:v>
                </c:pt>
                <c:pt idx="123">
                  <c:v>44026</c:v>
                </c:pt>
                <c:pt idx="124">
                  <c:v>44027</c:v>
                </c:pt>
                <c:pt idx="125">
                  <c:v>44028</c:v>
                </c:pt>
                <c:pt idx="126">
                  <c:v>44029</c:v>
                </c:pt>
                <c:pt idx="127">
                  <c:v>44030</c:v>
                </c:pt>
                <c:pt idx="128">
                  <c:v>44031</c:v>
                </c:pt>
                <c:pt idx="129">
                  <c:v>44032</c:v>
                </c:pt>
                <c:pt idx="130">
                  <c:v>44033</c:v>
                </c:pt>
                <c:pt idx="131">
                  <c:v>44034</c:v>
                </c:pt>
                <c:pt idx="132">
                  <c:v>44035</c:v>
                </c:pt>
                <c:pt idx="133">
                  <c:v>44036</c:v>
                </c:pt>
                <c:pt idx="134">
                  <c:v>44037</c:v>
                </c:pt>
                <c:pt idx="135">
                  <c:v>44038</c:v>
                </c:pt>
                <c:pt idx="136">
                  <c:v>44039</c:v>
                </c:pt>
                <c:pt idx="137">
                  <c:v>44040</c:v>
                </c:pt>
                <c:pt idx="138">
                  <c:v>44041</c:v>
                </c:pt>
                <c:pt idx="139">
                  <c:v>44042</c:v>
                </c:pt>
                <c:pt idx="140">
                  <c:v>44043</c:v>
                </c:pt>
                <c:pt idx="141">
                  <c:v>44044</c:v>
                </c:pt>
                <c:pt idx="142">
                  <c:v>44045</c:v>
                </c:pt>
                <c:pt idx="143">
                  <c:v>44046</c:v>
                </c:pt>
                <c:pt idx="144">
                  <c:v>44047</c:v>
                </c:pt>
                <c:pt idx="145">
                  <c:v>44048</c:v>
                </c:pt>
                <c:pt idx="146">
                  <c:v>44049</c:v>
                </c:pt>
                <c:pt idx="147">
                  <c:v>44050</c:v>
                </c:pt>
                <c:pt idx="148">
                  <c:v>44051</c:v>
                </c:pt>
                <c:pt idx="149">
                  <c:v>44052</c:v>
                </c:pt>
                <c:pt idx="150">
                  <c:v>44053</c:v>
                </c:pt>
                <c:pt idx="151">
                  <c:v>44054</c:v>
                </c:pt>
                <c:pt idx="152">
                  <c:v>44055</c:v>
                </c:pt>
                <c:pt idx="153">
                  <c:v>44056</c:v>
                </c:pt>
                <c:pt idx="154">
                  <c:v>44057</c:v>
                </c:pt>
                <c:pt idx="155">
                  <c:v>44058</c:v>
                </c:pt>
                <c:pt idx="156">
                  <c:v>44059</c:v>
                </c:pt>
                <c:pt idx="157">
                  <c:v>44060</c:v>
                </c:pt>
                <c:pt idx="158">
                  <c:v>44061</c:v>
                </c:pt>
                <c:pt idx="159">
                  <c:v>44062</c:v>
                </c:pt>
                <c:pt idx="160">
                  <c:v>44063</c:v>
                </c:pt>
                <c:pt idx="161">
                  <c:v>44064</c:v>
                </c:pt>
                <c:pt idx="162">
                  <c:v>44065</c:v>
                </c:pt>
                <c:pt idx="163">
                  <c:v>44066</c:v>
                </c:pt>
                <c:pt idx="164">
                  <c:v>44067</c:v>
                </c:pt>
                <c:pt idx="165">
                  <c:v>44068</c:v>
                </c:pt>
                <c:pt idx="166">
                  <c:v>44069</c:v>
                </c:pt>
                <c:pt idx="167">
                  <c:v>44070</c:v>
                </c:pt>
                <c:pt idx="168">
                  <c:v>44071</c:v>
                </c:pt>
                <c:pt idx="169">
                  <c:v>44072</c:v>
                </c:pt>
                <c:pt idx="170">
                  <c:v>44073</c:v>
                </c:pt>
                <c:pt idx="171">
                  <c:v>44074</c:v>
                </c:pt>
                <c:pt idx="172">
                  <c:v>44075</c:v>
                </c:pt>
                <c:pt idx="173">
                  <c:v>44076</c:v>
                </c:pt>
                <c:pt idx="174">
                  <c:v>44077</c:v>
                </c:pt>
                <c:pt idx="175">
                  <c:v>44078</c:v>
                </c:pt>
                <c:pt idx="176">
                  <c:v>44079</c:v>
                </c:pt>
                <c:pt idx="177">
                  <c:v>44080</c:v>
                </c:pt>
                <c:pt idx="178">
                  <c:v>44081</c:v>
                </c:pt>
                <c:pt idx="179">
                  <c:v>44082</c:v>
                </c:pt>
                <c:pt idx="180">
                  <c:v>44083</c:v>
                </c:pt>
                <c:pt idx="181">
                  <c:v>44084</c:v>
                </c:pt>
                <c:pt idx="182">
                  <c:v>44085</c:v>
                </c:pt>
                <c:pt idx="183">
                  <c:v>44086</c:v>
                </c:pt>
                <c:pt idx="184">
                  <c:v>44087</c:v>
                </c:pt>
                <c:pt idx="185">
                  <c:v>44088</c:v>
                </c:pt>
                <c:pt idx="186">
                  <c:v>44089</c:v>
                </c:pt>
                <c:pt idx="187">
                  <c:v>44090</c:v>
                </c:pt>
                <c:pt idx="188">
                  <c:v>44091</c:v>
                </c:pt>
                <c:pt idx="189">
                  <c:v>44092</c:v>
                </c:pt>
                <c:pt idx="190">
                  <c:v>44093</c:v>
                </c:pt>
                <c:pt idx="191">
                  <c:v>44094</c:v>
                </c:pt>
                <c:pt idx="192">
                  <c:v>44095</c:v>
                </c:pt>
                <c:pt idx="193">
                  <c:v>44096</c:v>
                </c:pt>
                <c:pt idx="194">
                  <c:v>44097</c:v>
                </c:pt>
                <c:pt idx="195">
                  <c:v>44098</c:v>
                </c:pt>
                <c:pt idx="196">
                  <c:v>44099</c:v>
                </c:pt>
                <c:pt idx="197">
                  <c:v>44100</c:v>
                </c:pt>
                <c:pt idx="198">
                  <c:v>44101</c:v>
                </c:pt>
                <c:pt idx="199">
                  <c:v>44102</c:v>
                </c:pt>
                <c:pt idx="200">
                  <c:v>44103</c:v>
                </c:pt>
                <c:pt idx="201">
                  <c:v>44104</c:v>
                </c:pt>
                <c:pt idx="202">
                  <c:v>44105</c:v>
                </c:pt>
                <c:pt idx="203">
                  <c:v>44106</c:v>
                </c:pt>
                <c:pt idx="204">
                  <c:v>44107</c:v>
                </c:pt>
                <c:pt idx="205">
                  <c:v>44108</c:v>
                </c:pt>
                <c:pt idx="206">
                  <c:v>44109</c:v>
                </c:pt>
                <c:pt idx="207">
                  <c:v>44110</c:v>
                </c:pt>
                <c:pt idx="208">
                  <c:v>44111</c:v>
                </c:pt>
                <c:pt idx="209">
                  <c:v>44112</c:v>
                </c:pt>
                <c:pt idx="210">
                  <c:v>44113</c:v>
                </c:pt>
                <c:pt idx="211">
                  <c:v>44114</c:v>
                </c:pt>
                <c:pt idx="212">
                  <c:v>44115</c:v>
                </c:pt>
                <c:pt idx="213">
                  <c:v>44116</c:v>
                </c:pt>
                <c:pt idx="214">
                  <c:v>44117</c:v>
                </c:pt>
                <c:pt idx="215">
                  <c:v>44118</c:v>
                </c:pt>
                <c:pt idx="216">
                  <c:v>44119</c:v>
                </c:pt>
                <c:pt idx="217">
                  <c:v>44120</c:v>
                </c:pt>
                <c:pt idx="218">
                  <c:v>44121</c:v>
                </c:pt>
                <c:pt idx="219">
                  <c:v>44122</c:v>
                </c:pt>
                <c:pt idx="220">
                  <c:v>44123</c:v>
                </c:pt>
                <c:pt idx="221">
                  <c:v>44124</c:v>
                </c:pt>
                <c:pt idx="222">
                  <c:v>44125</c:v>
                </c:pt>
                <c:pt idx="223">
                  <c:v>44126</c:v>
                </c:pt>
                <c:pt idx="224">
                  <c:v>44127</c:v>
                </c:pt>
                <c:pt idx="225">
                  <c:v>44128</c:v>
                </c:pt>
                <c:pt idx="226">
                  <c:v>44129</c:v>
                </c:pt>
                <c:pt idx="227">
                  <c:v>44130</c:v>
                </c:pt>
                <c:pt idx="228">
                  <c:v>44131</c:v>
                </c:pt>
                <c:pt idx="229">
                  <c:v>44132</c:v>
                </c:pt>
                <c:pt idx="230">
                  <c:v>44133</c:v>
                </c:pt>
                <c:pt idx="231">
                  <c:v>44134</c:v>
                </c:pt>
                <c:pt idx="232">
                  <c:v>44135</c:v>
                </c:pt>
                <c:pt idx="233">
                  <c:v>44136</c:v>
                </c:pt>
                <c:pt idx="234">
                  <c:v>44137</c:v>
                </c:pt>
                <c:pt idx="235">
                  <c:v>44138</c:v>
                </c:pt>
                <c:pt idx="236">
                  <c:v>44139</c:v>
                </c:pt>
                <c:pt idx="237">
                  <c:v>44140</c:v>
                </c:pt>
                <c:pt idx="238">
                  <c:v>44141</c:v>
                </c:pt>
                <c:pt idx="239">
                  <c:v>44142</c:v>
                </c:pt>
                <c:pt idx="240">
                  <c:v>44143</c:v>
                </c:pt>
                <c:pt idx="241">
                  <c:v>44144</c:v>
                </c:pt>
                <c:pt idx="242">
                  <c:v>44145</c:v>
                </c:pt>
                <c:pt idx="243">
                  <c:v>44146</c:v>
                </c:pt>
                <c:pt idx="244">
                  <c:v>44147</c:v>
                </c:pt>
                <c:pt idx="245">
                  <c:v>44148</c:v>
                </c:pt>
                <c:pt idx="246">
                  <c:v>44149</c:v>
                </c:pt>
                <c:pt idx="247">
                  <c:v>44150</c:v>
                </c:pt>
                <c:pt idx="248">
                  <c:v>44151</c:v>
                </c:pt>
                <c:pt idx="249">
                  <c:v>44152</c:v>
                </c:pt>
                <c:pt idx="250">
                  <c:v>44153</c:v>
                </c:pt>
                <c:pt idx="251">
                  <c:v>44154</c:v>
                </c:pt>
                <c:pt idx="252">
                  <c:v>44155</c:v>
                </c:pt>
                <c:pt idx="253">
                  <c:v>44156</c:v>
                </c:pt>
                <c:pt idx="254">
                  <c:v>44157</c:v>
                </c:pt>
                <c:pt idx="255">
                  <c:v>44158</c:v>
                </c:pt>
                <c:pt idx="256">
                  <c:v>44159</c:v>
                </c:pt>
                <c:pt idx="257">
                  <c:v>44160</c:v>
                </c:pt>
                <c:pt idx="258">
                  <c:v>44161</c:v>
                </c:pt>
                <c:pt idx="259">
                  <c:v>44162</c:v>
                </c:pt>
                <c:pt idx="260">
                  <c:v>44163</c:v>
                </c:pt>
                <c:pt idx="261">
                  <c:v>44164</c:v>
                </c:pt>
                <c:pt idx="262">
                  <c:v>44165</c:v>
                </c:pt>
                <c:pt idx="263">
                  <c:v>44166</c:v>
                </c:pt>
                <c:pt idx="264">
                  <c:v>44167</c:v>
                </c:pt>
                <c:pt idx="265">
                  <c:v>44168</c:v>
                </c:pt>
                <c:pt idx="266">
                  <c:v>44169</c:v>
                </c:pt>
                <c:pt idx="267">
                  <c:v>44170</c:v>
                </c:pt>
                <c:pt idx="268">
                  <c:v>44171</c:v>
                </c:pt>
                <c:pt idx="269">
                  <c:v>44172</c:v>
                </c:pt>
                <c:pt idx="270">
                  <c:v>44173</c:v>
                </c:pt>
                <c:pt idx="271">
                  <c:v>44174</c:v>
                </c:pt>
                <c:pt idx="272">
                  <c:v>44175</c:v>
                </c:pt>
                <c:pt idx="273">
                  <c:v>44176</c:v>
                </c:pt>
                <c:pt idx="274">
                  <c:v>44177</c:v>
                </c:pt>
                <c:pt idx="275">
                  <c:v>44178</c:v>
                </c:pt>
                <c:pt idx="276">
                  <c:v>44179</c:v>
                </c:pt>
                <c:pt idx="277">
                  <c:v>44180</c:v>
                </c:pt>
                <c:pt idx="278">
                  <c:v>44181</c:v>
                </c:pt>
                <c:pt idx="279">
                  <c:v>44182</c:v>
                </c:pt>
                <c:pt idx="280">
                  <c:v>44183</c:v>
                </c:pt>
                <c:pt idx="281">
                  <c:v>44184</c:v>
                </c:pt>
                <c:pt idx="282">
                  <c:v>44185</c:v>
                </c:pt>
                <c:pt idx="283">
                  <c:v>44186</c:v>
                </c:pt>
                <c:pt idx="284">
                  <c:v>44187</c:v>
                </c:pt>
                <c:pt idx="285">
                  <c:v>44188</c:v>
                </c:pt>
                <c:pt idx="286">
                  <c:v>44189</c:v>
                </c:pt>
                <c:pt idx="287">
                  <c:v>44190</c:v>
                </c:pt>
                <c:pt idx="288">
                  <c:v>44191</c:v>
                </c:pt>
                <c:pt idx="289">
                  <c:v>44192</c:v>
                </c:pt>
                <c:pt idx="290">
                  <c:v>44193</c:v>
                </c:pt>
                <c:pt idx="291">
                  <c:v>44194</c:v>
                </c:pt>
                <c:pt idx="292">
                  <c:v>44195</c:v>
                </c:pt>
                <c:pt idx="293">
                  <c:v>44196</c:v>
                </c:pt>
                <c:pt idx="294">
                  <c:v>44197</c:v>
                </c:pt>
                <c:pt idx="295">
                  <c:v>44198</c:v>
                </c:pt>
                <c:pt idx="296">
                  <c:v>44199</c:v>
                </c:pt>
                <c:pt idx="297">
                  <c:v>44200</c:v>
                </c:pt>
                <c:pt idx="298">
                  <c:v>44201</c:v>
                </c:pt>
                <c:pt idx="299">
                  <c:v>44202</c:v>
                </c:pt>
                <c:pt idx="300">
                  <c:v>44203</c:v>
                </c:pt>
                <c:pt idx="301">
                  <c:v>44204</c:v>
                </c:pt>
                <c:pt idx="302">
                  <c:v>44205</c:v>
                </c:pt>
                <c:pt idx="303">
                  <c:v>44206</c:v>
                </c:pt>
                <c:pt idx="304">
                  <c:v>44207</c:v>
                </c:pt>
                <c:pt idx="305">
                  <c:v>44208</c:v>
                </c:pt>
                <c:pt idx="306">
                  <c:v>44209</c:v>
                </c:pt>
                <c:pt idx="307">
                  <c:v>44210</c:v>
                </c:pt>
                <c:pt idx="308">
                  <c:v>44211</c:v>
                </c:pt>
                <c:pt idx="309">
                  <c:v>44212</c:v>
                </c:pt>
                <c:pt idx="310">
                  <c:v>44213</c:v>
                </c:pt>
                <c:pt idx="311">
                  <c:v>44214</c:v>
                </c:pt>
                <c:pt idx="312">
                  <c:v>44215</c:v>
                </c:pt>
                <c:pt idx="313">
                  <c:v>44216</c:v>
                </c:pt>
                <c:pt idx="314">
                  <c:v>44217</c:v>
                </c:pt>
                <c:pt idx="315">
                  <c:v>44218</c:v>
                </c:pt>
                <c:pt idx="316">
                  <c:v>44219</c:v>
                </c:pt>
                <c:pt idx="317">
                  <c:v>44220</c:v>
                </c:pt>
                <c:pt idx="318">
                  <c:v>44221</c:v>
                </c:pt>
                <c:pt idx="319">
                  <c:v>44222</c:v>
                </c:pt>
                <c:pt idx="320">
                  <c:v>44223</c:v>
                </c:pt>
                <c:pt idx="321">
                  <c:v>44224</c:v>
                </c:pt>
                <c:pt idx="322">
                  <c:v>44225</c:v>
                </c:pt>
                <c:pt idx="323">
                  <c:v>44226</c:v>
                </c:pt>
                <c:pt idx="324">
                  <c:v>44227</c:v>
                </c:pt>
                <c:pt idx="325">
                  <c:v>44228</c:v>
                </c:pt>
                <c:pt idx="326">
                  <c:v>44229</c:v>
                </c:pt>
                <c:pt idx="327">
                  <c:v>44230</c:v>
                </c:pt>
                <c:pt idx="328">
                  <c:v>44231</c:v>
                </c:pt>
                <c:pt idx="329">
                  <c:v>44232</c:v>
                </c:pt>
                <c:pt idx="330">
                  <c:v>44233</c:v>
                </c:pt>
                <c:pt idx="331">
                  <c:v>44234</c:v>
                </c:pt>
                <c:pt idx="332">
                  <c:v>44235</c:v>
                </c:pt>
                <c:pt idx="333">
                  <c:v>44236</c:v>
                </c:pt>
                <c:pt idx="334">
                  <c:v>44237</c:v>
                </c:pt>
                <c:pt idx="335">
                  <c:v>44238</c:v>
                </c:pt>
                <c:pt idx="336">
                  <c:v>44239</c:v>
                </c:pt>
                <c:pt idx="337">
                  <c:v>44240</c:v>
                </c:pt>
                <c:pt idx="338">
                  <c:v>44241</c:v>
                </c:pt>
                <c:pt idx="339">
                  <c:v>44242</c:v>
                </c:pt>
                <c:pt idx="340">
                  <c:v>44243</c:v>
                </c:pt>
                <c:pt idx="341">
                  <c:v>44244</c:v>
                </c:pt>
                <c:pt idx="342">
                  <c:v>44245</c:v>
                </c:pt>
                <c:pt idx="343">
                  <c:v>44246</c:v>
                </c:pt>
                <c:pt idx="344">
                  <c:v>44247</c:v>
                </c:pt>
                <c:pt idx="345">
                  <c:v>44248</c:v>
                </c:pt>
                <c:pt idx="346">
                  <c:v>44249</c:v>
                </c:pt>
                <c:pt idx="347">
                  <c:v>44250</c:v>
                </c:pt>
                <c:pt idx="348">
                  <c:v>44251</c:v>
                </c:pt>
                <c:pt idx="349">
                  <c:v>44252</c:v>
                </c:pt>
                <c:pt idx="350">
                  <c:v>44253</c:v>
                </c:pt>
                <c:pt idx="351">
                  <c:v>44254</c:v>
                </c:pt>
                <c:pt idx="352">
                  <c:v>44255</c:v>
                </c:pt>
                <c:pt idx="353">
                  <c:v>44256</c:v>
                </c:pt>
                <c:pt idx="354">
                  <c:v>44257</c:v>
                </c:pt>
                <c:pt idx="355">
                  <c:v>44258</c:v>
                </c:pt>
                <c:pt idx="356">
                  <c:v>44259</c:v>
                </c:pt>
                <c:pt idx="357">
                  <c:v>44260</c:v>
                </c:pt>
                <c:pt idx="358">
                  <c:v>44261</c:v>
                </c:pt>
                <c:pt idx="359">
                  <c:v>44262</c:v>
                </c:pt>
                <c:pt idx="360">
                  <c:v>44263</c:v>
                </c:pt>
                <c:pt idx="361">
                  <c:v>44264</c:v>
                </c:pt>
                <c:pt idx="362">
                  <c:v>44265</c:v>
                </c:pt>
                <c:pt idx="363">
                  <c:v>44266</c:v>
                </c:pt>
                <c:pt idx="364">
                  <c:v>44267</c:v>
                </c:pt>
                <c:pt idx="365">
                  <c:v>44268</c:v>
                </c:pt>
                <c:pt idx="366">
                  <c:v>44269</c:v>
                </c:pt>
                <c:pt idx="367">
                  <c:v>44270</c:v>
                </c:pt>
                <c:pt idx="368">
                  <c:v>44271</c:v>
                </c:pt>
                <c:pt idx="369">
                  <c:v>44272</c:v>
                </c:pt>
                <c:pt idx="370">
                  <c:v>44273</c:v>
                </c:pt>
                <c:pt idx="371">
                  <c:v>44274</c:v>
                </c:pt>
                <c:pt idx="372">
                  <c:v>44275</c:v>
                </c:pt>
                <c:pt idx="373">
                  <c:v>44276</c:v>
                </c:pt>
                <c:pt idx="374">
                  <c:v>44277</c:v>
                </c:pt>
                <c:pt idx="375">
                  <c:v>44278</c:v>
                </c:pt>
                <c:pt idx="376">
                  <c:v>44279</c:v>
                </c:pt>
                <c:pt idx="377">
                  <c:v>44280</c:v>
                </c:pt>
                <c:pt idx="378">
                  <c:v>44281</c:v>
                </c:pt>
                <c:pt idx="379">
                  <c:v>44282</c:v>
                </c:pt>
                <c:pt idx="380">
                  <c:v>44283</c:v>
                </c:pt>
                <c:pt idx="381">
                  <c:v>44284</c:v>
                </c:pt>
                <c:pt idx="382">
                  <c:v>44285</c:v>
                </c:pt>
                <c:pt idx="383">
                  <c:v>44286</c:v>
                </c:pt>
                <c:pt idx="384">
                  <c:v>44287</c:v>
                </c:pt>
                <c:pt idx="385">
                  <c:v>44288</c:v>
                </c:pt>
                <c:pt idx="386">
                  <c:v>44289</c:v>
                </c:pt>
                <c:pt idx="387">
                  <c:v>44290</c:v>
                </c:pt>
                <c:pt idx="388">
                  <c:v>44291</c:v>
                </c:pt>
                <c:pt idx="389">
                  <c:v>44292</c:v>
                </c:pt>
                <c:pt idx="390">
                  <c:v>44293</c:v>
                </c:pt>
                <c:pt idx="391">
                  <c:v>44294</c:v>
                </c:pt>
                <c:pt idx="392">
                  <c:v>44295</c:v>
                </c:pt>
                <c:pt idx="393">
                  <c:v>44296</c:v>
                </c:pt>
                <c:pt idx="394">
                  <c:v>44297</c:v>
                </c:pt>
                <c:pt idx="395">
                  <c:v>44298</c:v>
                </c:pt>
                <c:pt idx="396">
                  <c:v>44299</c:v>
                </c:pt>
                <c:pt idx="397">
                  <c:v>44300</c:v>
                </c:pt>
                <c:pt idx="398">
                  <c:v>44301</c:v>
                </c:pt>
                <c:pt idx="399">
                  <c:v>44302</c:v>
                </c:pt>
                <c:pt idx="400">
                  <c:v>44303</c:v>
                </c:pt>
                <c:pt idx="401">
                  <c:v>44304</c:v>
                </c:pt>
                <c:pt idx="402">
                  <c:v>44305</c:v>
                </c:pt>
                <c:pt idx="403">
                  <c:v>44306</c:v>
                </c:pt>
                <c:pt idx="404">
                  <c:v>44307</c:v>
                </c:pt>
                <c:pt idx="405">
                  <c:v>44308</c:v>
                </c:pt>
                <c:pt idx="406">
                  <c:v>44309</c:v>
                </c:pt>
                <c:pt idx="407">
                  <c:v>44310</c:v>
                </c:pt>
                <c:pt idx="408">
                  <c:v>44311</c:v>
                </c:pt>
                <c:pt idx="409">
                  <c:v>44312</c:v>
                </c:pt>
                <c:pt idx="410">
                  <c:v>44313</c:v>
                </c:pt>
                <c:pt idx="411">
                  <c:v>44314</c:v>
                </c:pt>
                <c:pt idx="412">
                  <c:v>44315</c:v>
                </c:pt>
                <c:pt idx="413">
                  <c:v>44316</c:v>
                </c:pt>
                <c:pt idx="414">
                  <c:v>44317</c:v>
                </c:pt>
                <c:pt idx="415">
                  <c:v>44318</c:v>
                </c:pt>
                <c:pt idx="416">
                  <c:v>44319</c:v>
                </c:pt>
                <c:pt idx="417">
                  <c:v>44320</c:v>
                </c:pt>
                <c:pt idx="418">
                  <c:v>44321</c:v>
                </c:pt>
                <c:pt idx="419">
                  <c:v>44322</c:v>
                </c:pt>
                <c:pt idx="420">
                  <c:v>44323</c:v>
                </c:pt>
                <c:pt idx="421">
                  <c:v>44324</c:v>
                </c:pt>
                <c:pt idx="422">
                  <c:v>44325</c:v>
                </c:pt>
                <c:pt idx="423">
                  <c:v>44326</c:v>
                </c:pt>
                <c:pt idx="424">
                  <c:v>44327</c:v>
                </c:pt>
                <c:pt idx="425">
                  <c:v>44328</c:v>
                </c:pt>
                <c:pt idx="426">
                  <c:v>44329</c:v>
                </c:pt>
                <c:pt idx="427">
                  <c:v>44330</c:v>
                </c:pt>
                <c:pt idx="428">
                  <c:v>44331</c:v>
                </c:pt>
                <c:pt idx="429">
                  <c:v>44332</c:v>
                </c:pt>
                <c:pt idx="430">
                  <c:v>44333</c:v>
                </c:pt>
                <c:pt idx="431">
                  <c:v>44334</c:v>
                </c:pt>
                <c:pt idx="432">
                  <c:v>44335</c:v>
                </c:pt>
                <c:pt idx="433">
                  <c:v>44336</c:v>
                </c:pt>
                <c:pt idx="434">
                  <c:v>44337</c:v>
                </c:pt>
                <c:pt idx="435">
                  <c:v>44338</c:v>
                </c:pt>
                <c:pt idx="436">
                  <c:v>44339</c:v>
                </c:pt>
                <c:pt idx="437">
                  <c:v>44340</c:v>
                </c:pt>
                <c:pt idx="438">
                  <c:v>44341</c:v>
                </c:pt>
                <c:pt idx="439">
                  <c:v>44342</c:v>
                </c:pt>
                <c:pt idx="440">
                  <c:v>44343</c:v>
                </c:pt>
                <c:pt idx="441">
                  <c:v>44344</c:v>
                </c:pt>
                <c:pt idx="442">
                  <c:v>44345</c:v>
                </c:pt>
                <c:pt idx="443">
                  <c:v>44346</c:v>
                </c:pt>
                <c:pt idx="444">
                  <c:v>44347</c:v>
                </c:pt>
                <c:pt idx="445">
                  <c:v>44348</c:v>
                </c:pt>
                <c:pt idx="446">
                  <c:v>44349</c:v>
                </c:pt>
                <c:pt idx="447">
                  <c:v>44350</c:v>
                </c:pt>
                <c:pt idx="448">
                  <c:v>44351</c:v>
                </c:pt>
                <c:pt idx="449">
                  <c:v>44352</c:v>
                </c:pt>
                <c:pt idx="450">
                  <c:v>44353</c:v>
                </c:pt>
                <c:pt idx="451">
                  <c:v>44354</c:v>
                </c:pt>
                <c:pt idx="452">
                  <c:v>44355</c:v>
                </c:pt>
                <c:pt idx="453">
                  <c:v>44356</c:v>
                </c:pt>
                <c:pt idx="454">
                  <c:v>44357</c:v>
                </c:pt>
                <c:pt idx="455">
                  <c:v>44358</c:v>
                </c:pt>
                <c:pt idx="456">
                  <c:v>44359</c:v>
                </c:pt>
                <c:pt idx="457">
                  <c:v>44360</c:v>
                </c:pt>
                <c:pt idx="458">
                  <c:v>44361</c:v>
                </c:pt>
                <c:pt idx="459">
                  <c:v>44362</c:v>
                </c:pt>
                <c:pt idx="460">
                  <c:v>44363</c:v>
                </c:pt>
                <c:pt idx="461">
                  <c:v>44364</c:v>
                </c:pt>
                <c:pt idx="462">
                  <c:v>44365</c:v>
                </c:pt>
                <c:pt idx="463">
                  <c:v>44366</c:v>
                </c:pt>
                <c:pt idx="464">
                  <c:v>44367</c:v>
                </c:pt>
                <c:pt idx="465">
                  <c:v>44368</c:v>
                </c:pt>
                <c:pt idx="466">
                  <c:v>44369</c:v>
                </c:pt>
                <c:pt idx="467">
                  <c:v>44370</c:v>
                </c:pt>
                <c:pt idx="468">
                  <c:v>44371</c:v>
                </c:pt>
                <c:pt idx="469">
                  <c:v>44372</c:v>
                </c:pt>
                <c:pt idx="470">
                  <c:v>44373</c:v>
                </c:pt>
                <c:pt idx="471">
                  <c:v>44374</c:v>
                </c:pt>
                <c:pt idx="472">
                  <c:v>44375</c:v>
                </c:pt>
                <c:pt idx="473">
                  <c:v>44376</c:v>
                </c:pt>
                <c:pt idx="474">
                  <c:v>44377</c:v>
                </c:pt>
                <c:pt idx="475">
                  <c:v>44378</c:v>
                </c:pt>
                <c:pt idx="476">
                  <c:v>44379</c:v>
                </c:pt>
                <c:pt idx="477">
                  <c:v>44380</c:v>
                </c:pt>
                <c:pt idx="478">
                  <c:v>44381</c:v>
                </c:pt>
                <c:pt idx="479">
                  <c:v>44382</c:v>
                </c:pt>
                <c:pt idx="480">
                  <c:v>44383</c:v>
                </c:pt>
                <c:pt idx="481">
                  <c:v>44384</c:v>
                </c:pt>
                <c:pt idx="482">
                  <c:v>44385</c:v>
                </c:pt>
                <c:pt idx="483">
                  <c:v>44386</c:v>
                </c:pt>
                <c:pt idx="484">
                  <c:v>44387</c:v>
                </c:pt>
                <c:pt idx="485">
                  <c:v>44388</c:v>
                </c:pt>
                <c:pt idx="486">
                  <c:v>44389</c:v>
                </c:pt>
                <c:pt idx="487">
                  <c:v>44390</c:v>
                </c:pt>
                <c:pt idx="488">
                  <c:v>44391</c:v>
                </c:pt>
                <c:pt idx="489">
                  <c:v>44392</c:v>
                </c:pt>
                <c:pt idx="490">
                  <c:v>44393</c:v>
                </c:pt>
                <c:pt idx="491">
                  <c:v>44394</c:v>
                </c:pt>
                <c:pt idx="492">
                  <c:v>44395</c:v>
                </c:pt>
                <c:pt idx="493">
                  <c:v>44396</c:v>
                </c:pt>
                <c:pt idx="494">
                  <c:v>44397</c:v>
                </c:pt>
                <c:pt idx="495">
                  <c:v>44398</c:v>
                </c:pt>
                <c:pt idx="496">
                  <c:v>44399</c:v>
                </c:pt>
                <c:pt idx="497">
                  <c:v>44400</c:v>
                </c:pt>
                <c:pt idx="498">
                  <c:v>44401</c:v>
                </c:pt>
                <c:pt idx="499">
                  <c:v>44402</c:v>
                </c:pt>
                <c:pt idx="500">
                  <c:v>44403</c:v>
                </c:pt>
                <c:pt idx="501">
                  <c:v>44404</c:v>
                </c:pt>
                <c:pt idx="502">
                  <c:v>44405</c:v>
                </c:pt>
                <c:pt idx="503">
                  <c:v>44406</c:v>
                </c:pt>
                <c:pt idx="504">
                  <c:v>44407</c:v>
                </c:pt>
                <c:pt idx="505">
                  <c:v>44408</c:v>
                </c:pt>
                <c:pt idx="506">
                  <c:v>44409</c:v>
                </c:pt>
                <c:pt idx="507">
                  <c:v>44410</c:v>
                </c:pt>
                <c:pt idx="508">
                  <c:v>44411</c:v>
                </c:pt>
                <c:pt idx="509">
                  <c:v>44412</c:v>
                </c:pt>
                <c:pt idx="510">
                  <c:v>44413</c:v>
                </c:pt>
                <c:pt idx="511">
                  <c:v>44414</c:v>
                </c:pt>
                <c:pt idx="512">
                  <c:v>44415</c:v>
                </c:pt>
                <c:pt idx="513">
                  <c:v>44416</c:v>
                </c:pt>
                <c:pt idx="514">
                  <c:v>44417</c:v>
                </c:pt>
                <c:pt idx="515">
                  <c:v>44418</c:v>
                </c:pt>
                <c:pt idx="516">
                  <c:v>44419</c:v>
                </c:pt>
                <c:pt idx="517">
                  <c:v>44420</c:v>
                </c:pt>
                <c:pt idx="518">
                  <c:v>44421</c:v>
                </c:pt>
                <c:pt idx="519">
                  <c:v>44422</c:v>
                </c:pt>
                <c:pt idx="520">
                  <c:v>44423</c:v>
                </c:pt>
                <c:pt idx="521">
                  <c:v>44424</c:v>
                </c:pt>
                <c:pt idx="522">
                  <c:v>44425</c:v>
                </c:pt>
                <c:pt idx="523">
                  <c:v>44426</c:v>
                </c:pt>
                <c:pt idx="524">
                  <c:v>44427</c:v>
                </c:pt>
                <c:pt idx="525">
                  <c:v>44428</c:v>
                </c:pt>
                <c:pt idx="526">
                  <c:v>44429</c:v>
                </c:pt>
                <c:pt idx="527">
                  <c:v>44430</c:v>
                </c:pt>
                <c:pt idx="528">
                  <c:v>44431</c:v>
                </c:pt>
                <c:pt idx="529">
                  <c:v>44432</c:v>
                </c:pt>
                <c:pt idx="530">
                  <c:v>44433</c:v>
                </c:pt>
                <c:pt idx="531">
                  <c:v>44434</c:v>
                </c:pt>
                <c:pt idx="532">
                  <c:v>44435</c:v>
                </c:pt>
                <c:pt idx="533">
                  <c:v>44436</c:v>
                </c:pt>
                <c:pt idx="534">
                  <c:v>44437</c:v>
                </c:pt>
                <c:pt idx="535">
                  <c:v>44438</c:v>
                </c:pt>
                <c:pt idx="536">
                  <c:v>44439</c:v>
                </c:pt>
                <c:pt idx="537">
                  <c:v>44440</c:v>
                </c:pt>
                <c:pt idx="538">
                  <c:v>44441</c:v>
                </c:pt>
                <c:pt idx="539">
                  <c:v>44442</c:v>
                </c:pt>
                <c:pt idx="540">
                  <c:v>44443</c:v>
                </c:pt>
                <c:pt idx="541">
                  <c:v>44444</c:v>
                </c:pt>
                <c:pt idx="542">
                  <c:v>44445</c:v>
                </c:pt>
                <c:pt idx="543">
                  <c:v>44446</c:v>
                </c:pt>
                <c:pt idx="544">
                  <c:v>44447</c:v>
                </c:pt>
                <c:pt idx="545">
                  <c:v>44448</c:v>
                </c:pt>
                <c:pt idx="546">
                  <c:v>44449</c:v>
                </c:pt>
                <c:pt idx="547">
                  <c:v>44450</c:v>
                </c:pt>
                <c:pt idx="548">
                  <c:v>44451</c:v>
                </c:pt>
                <c:pt idx="549">
                  <c:v>44452</c:v>
                </c:pt>
                <c:pt idx="550">
                  <c:v>44453</c:v>
                </c:pt>
                <c:pt idx="551">
                  <c:v>44454</c:v>
                </c:pt>
                <c:pt idx="552">
                  <c:v>44455</c:v>
                </c:pt>
                <c:pt idx="553">
                  <c:v>44456</c:v>
                </c:pt>
                <c:pt idx="554">
                  <c:v>44457</c:v>
                </c:pt>
                <c:pt idx="555">
                  <c:v>44458</c:v>
                </c:pt>
                <c:pt idx="556">
                  <c:v>44459</c:v>
                </c:pt>
                <c:pt idx="557">
                  <c:v>44460</c:v>
                </c:pt>
                <c:pt idx="558">
                  <c:v>44461</c:v>
                </c:pt>
                <c:pt idx="559">
                  <c:v>44462</c:v>
                </c:pt>
                <c:pt idx="560">
                  <c:v>44463</c:v>
                </c:pt>
                <c:pt idx="561">
                  <c:v>44464</c:v>
                </c:pt>
                <c:pt idx="562">
                  <c:v>44465</c:v>
                </c:pt>
                <c:pt idx="563">
                  <c:v>44466</c:v>
                </c:pt>
                <c:pt idx="564">
                  <c:v>44467</c:v>
                </c:pt>
                <c:pt idx="565">
                  <c:v>44468</c:v>
                </c:pt>
                <c:pt idx="566">
                  <c:v>44469</c:v>
                </c:pt>
                <c:pt idx="567">
                  <c:v>44470</c:v>
                </c:pt>
                <c:pt idx="568">
                  <c:v>44471</c:v>
                </c:pt>
                <c:pt idx="569">
                  <c:v>44472</c:v>
                </c:pt>
                <c:pt idx="570">
                  <c:v>44473</c:v>
                </c:pt>
                <c:pt idx="571">
                  <c:v>44474</c:v>
                </c:pt>
                <c:pt idx="572">
                  <c:v>44475</c:v>
                </c:pt>
                <c:pt idx="573">
                  <c:v>44476</c:v>
                </c:pt>
                <c:pt idx="574">
                  <c:v>44477</c:v>
                </c:pt>
                <c:pt idx="575">
                  <c:v>44478</c:v>
                </c:pt>
                <c:pt idx="576">
                  <c:v>44479</c:v>
                </c:pt>
                <c:pt idx="577">
                  <c:v>44480</c:v>
                </c:pt>
                <c:pt idx="578">
                  <c:v>44481</c:v>
                </c:pt>
                <c:pt idx="579">
                  <c:v>44482</c:v>
                </c:pt>
                <c:pt idx="580">
                  <c:v>44483</c:v>
                </c:pt>
                <c:pt idx="581">
                  <c:v>44484</c:v>
                </c:pt>
                <c:pt idx="582">
                  <c:v>44485</c:v>
                </c:pt>
                <c:pt idx="583">
                  <c:v>44486</c:v>
                </c:pt>
                <c:pt idx="584">
                  <c:v>44487</c:v>
                </c:pt>
                <c:pt idx="585">
                  <c:v>44488</c:v>
                </c:pt>
                <c:pt idx="586">
                  <c:v>44489</c:v>
                </c:pt>
                <c:pt idx="587">
                  <c:v>44490</c:v>
                </c:pt>
                <c:pt idx="588">
                  <c:v>44491</c:v>
                </c:pt>
                <c:pt idx="589">
                  <c:v>44492</c:v>
                </c:pt>
                <c:pt idx="590">
                  <c:v>44493</c:v>
                </c:pt>
                <c:pt idx="591">
                  <c:v>44494</c:v>
                </c:pt>
                <c:pt idx="592">
                  <c:v>44495</c:v>
                </c:pt>
                <c:pt idx="593">
                  <c:v>44496</c:v>
                </c:pt>
                <c:pt idx="594">
                  <c:v>44497</c:v>
                </c:pt>
                <c:pt idx="595">
                  <c:v>44498</c:v>
                </c:pt>
                <c:pt idx="596">
                  <c:v>44499</c:v>
                </c:pt>
                <c:pt idx="597">
                  <c:v>44500</c:v>
                </c:pt>
                <c:pt idx="598">
                  <c:v>44501</c:v>
                </c:pt>
                <c:pt idx="599">
                  <c:v>44502</c:v>
                </c:pt>
                <c:pt idx="600">
                  <c:v>44503</c:v>
                </c:pt>
                <c:pt idx="601">
                  <c:v>44504</c:v>
                </c:pt>
                <c:pt idx="602">
                  <c:v>44505</c:v>
                </c:pt>
                <c:pt idx="603">
                  <c:v>44506</c:v>
                </c:pt>
                <c:pt idx="604">
                  <c:v>44507</c:v>
                </c:pt>
                <c:pt idx="605">
                  <c:v>44508</c:v>
                </c:pt>
                <c:pt idx="606">
                  <c:v>44509</c:v>
                </c:pt>
                <c:pt idx="607">
                  <c:v>44510</c:v>
                </c:pt>
                <c:pt idx="608">
                  <c:v>44511</c:v>
                </c:pt>
                <c:pt idx="609">
                  <c:v>44512</c:v>
                </c:pt>
                <c:pt idx="610">
                  <c:v>44513</c:v>
                </c:pt>
                <c:pt idx="611">
                  <c:v>44514</c:v>
                </c:pt>
                <c:pt idx="612">
                  <c:v>44515</c:v>
                </c:pt>
                <c:pt idx="613">
                  <c:v>44516</c:v>
                </c:pt>
                <c:pt idx="614">
                  <c:v>44517</c:v>
                </c:pt>
                <c:pt idx="615">
                  <c:v>44518</c:v>
                </c:pt>
                <c:pt idx="616">
                  <c:v>44519</c:v>
                </c:pt>
                <c:pt idx="617">
                  <c:v>44520</c:v>
                </c:pt>
                <c:pt idx="618">
                  <c:v>44521</c:v>
                </c:pt>
                <c:pt idx="619">
                  <c:v>44522</c:v>
                </c:pt>
                <c:pt idx="620">
                  <c:v>44523</c:v>
                </c:pt>
                <c:pt idx="621">
                  <c:v>44524</c:v>
                </c:pt>
                <c:pt idx="622">
                  <c:v>44525</c:v>
                </c:pt>
                <c:pt idx="623">
                  <c:v>44526</c:v>
                </c:pt>
                <c:pt idx="624">
                  <c:v>44527</c:v>
                </c:pt>
                <c:pt idx="625">
                  <c:v>44528</c:v>
                </c:pt>
                <c:pt idx="626">
                  <c:v>44529</c:v>
                </c:pt>
                <c:pt idx="627">
                  <c:v>44530</c:v>
                </c:pt>
                <c:pt idx="628">
                  <c:v>44531</c:v>
                </c:pt>
                <c:pt idx="629">
                  <c:v>44532</c:v>
                </c:pt>
                <c:pt idx="630">
                  <c:v>44533</c:v>
                </c:pt>
                <c:pt idx="631">
                  <c:v>44534</c:v>
                </c:pt>
                <c:pt idx="632">
                  <c:v>44535</c:v>
                </c:pt>
                <c:pt idx="633">
                  <c:v>44536</c:v>
                </c:pt>
                <c:pt idx="634">
                  <c:v>44537</c:v>
                </c:pt>
                <c:pt idx="635">
                  <c:v>44538</c:v>
                </c:pt>
                <c:pt idx="636">
                  <c:v>44539</c:v>
                </c:pt>
                <c:pt idx="637">
                  <c:v>44540</c:v>
                </c:pt>
                <c:pt idx="638">
                  <c:v>44541</c:v>
                </c:pt>
                <c:pt idx="639">
                  <c:v>44542</c:v>
                </c:pt>
                <c:pt idx="640">
                  <c:v>44543</c:v>
                </c:pt>
                <c:pt idx="641">
                  <c:v>44544</c:v>
                </c:pt>
                <c:pt idx="642">
                  <c:v>44545</c:v>
                </c:pt>
                <c:pt idx="643">
                  <c:v>44546</c:v>
                </c:pt>
                <c:pt idx="644">
                  <c:v>44547</c:v>
                </c:pt>
                <c:pt idx="645">
                  <c:v>44548</c:v>
                </c:pt>
                <c:pt idx="646">
                  <c:v>44549</c:v>
                </c:pt>
                <c:pt idx="647">
                  <c:v>44550</c:v>
                </c:pt>
                <c:pt idx="648">
                  <c:v>44551</c:v>
                </c:pt>
                <c:pt idx="649">
                  <c:v>44552</c:v>
                </c:pt>
                <c:pt idx="650">
                  <c:v>44553</c:v>
                </c:pt>
                <c:pt idx="651">
                  <c:v>44554</c:v>
                </c:pt>
                <c:pt idx="652">
                  <c:v>44555</c:v>
                </c:pt>
                <c:pt idx="653">
                  <c:v>44556</c:v>
                </c:pt>
                <c:pt idx="654">
                  <c:v>44557</c:v>
                </c:pt>
                <c:pt idx="655">
                  <c:v>44558</c:v>
                </c:pt>
                <c:pt idx="656">
                  <c:v>44559</c:v>
                </c:pt>
                <c:pt idx="657">
                  <c:v>44560</c:v>
                </c:pt>
                <c:pt idx="658">
                  <c:v>44561</c:v>
                </c:pt>
                <c:pt idx="659">
                  <c:v>44562</c:v>
                </c:pt>
                <c:pt idx="660">
                  <c:v>44563</c:v>
                </c:pt>
                <c:pt idx="661">
                  <c:v>44564</c:v>
                </c:pt>
                <c:pt idx="662">
                  <c:v>44565</c:v>
                </c:pt>
                <c:pt idx="663">
                  <c:v>44566</c:v>
                </c:pt>
                <c:pt idx="664">
                  <c:v>44567</c:v>
                </c:pt>
                <c:pt idx="665">
                  <c:v>44568</c:v>
                </c:pt>
                <c:pt idx="666">
                  <c:v>44569</c:v>
                </c:pt>
                <c:pt idx="667">
                  <c:v>44570</c:v>
                </c:pt>
                <c:pt idx="668">
                  <c:v>44571</c:v>
                </c:pt>
                <c:pt idx="669">
                  <c:v>44572</c:v>
                </c:pt>
                <c:pt idx="670">
                  <c:v>44573</c:v>
                </c:pt>
                <c:pt idx="671">
                  <c:v>44574</c:v>
                </c:pt>
                <c:pt idx="672">
                  <c:v>44575</c:v>
                </c:pt>
                <c:pt idx="673">
                  <c:v>44576</c:v>
                </c:pt>
                <c:pt idx="674">
                  <c:v>44577</c:v>
                </c:pt>
                <c:pt idx="675">
                  <c:v>44578</c:v>
                </c:pt>
                <c:pt idx="676">
                  <c:v>44579</c:v>
                </c:pt>
                <c:pt idx="677">
                  <c:v>44580</c:v>
                </c:pt>
                <c:pt idx="678">
                  <c:v>44581</c:v>
                </c:pt>
                <c:pt idx="679">
                  <c:v>44582</c:v>
                </c:pt>
                <c:pt idx="680">
                  <c:v>44583</c:v>
                </c:pt>
                <c:pt idx="681">
                  <c:v>44584</c:v>
                </c:pt>
                <c:pt idx="682">
                  <c:v>44585</c:v>
                </c:pt>
                <c:pt idx="683">
                  <c:v>44586</c:v>
                </c:pt>
                <c:pt idx="684">
                  <c:v>44587</c:v>
                </c:pt>
                <c:pt idx="685">
                  <c:v>44588</c:v>
                </c:pt>
                <c:pt idx="686">
                  <c:v>44589</c:v>
                </c:pt>
                <c:pt idx="687">
                  <c:v>44590</c:v>
                </c:pt>
                <c:pt idx="688">
                  <c:v>44591</c:v>
                </c:pt>
                <c:pt idx="689">
                  <c:v>44592</c:v>
                </c:pt>
                <c:pt idx="690">
                  <c:v>44593</c:v>
                </c:pt>
                <c:pt idx="691">
                  <c:v>44594</c:v>
                </c:pt>
                <c:pt idx="692">
                  <c:v>44595</c:v>
                </c:pt>
                <c:pt idx="693">
                  <c:v>44596</c:v>
                </c:pt>
                <c:pt idx="694">
                  <c:v>44597</c:v>
                </c:pt>
                <c:pt idx="695">
                  <c:v>44598</c:v>
                </c:pt>
                <c:pt idx="696">
                  <c:v>44599</c:v>
                </c:pt>
                <c:pt idx="697">
                  <c:v>44600</c:v>
                </c:pt>
                <c:pt idx="698">
                  <c:v>44601</c:v>
                </c:pt>
                <c:pt idx="699">
                  <c:v>44602</c:v>
                </c:pt>
                <c:pt idx="700">
                  <c:v>44603</c:v>
                </c:pt>
                <c:pt idx="701">
                  <c:v>44604</c:v>
                </c:pt>
                <c:pt idx="702">
                  <c:v>44605</c:v>
                </c:pt>
                <c:pt idx="703">
                  <c:v>44606</c:v>
                </c:pt>
                <c:pt idx="704">
                  <c:v>44607</c:v>
                </c:pt>
                <c:pt idx="705">
                  <c:v>44608</c:v>
                </c:pt>
                <c:pt idx="706">
                  <c:v>44609</c:v>
                </c:pt>
                <c:pt idx="707">
                  <c:v>44610</c:v>
                </c:pt>
                <c:pt idx="708">
                  <c:v>44611</c:v>
                </c:pt>
                <c:pt idx="709">
                  <c:v>44612</c:v>
                </c:pt>
                <c:pt idx="710">
                  <c:v>44613</c:v>
                </c:pt>
                <c:pt idx="711">
                  <c:v>44614</c:v>
                </c:pt>
                <c:pt idx="712">
                  <c:v>44615</c:v>
                </c:pt>
                <c:pt idx="713">
                  <c:v>44616</c:v>
                </c:pt>
                <c:pt idx="714">
                  <c:v>44617</c:v>
                </c:pt>
                <c:pt idx="715">
                  <c:v>44618</c:v>
                </c:pt>
                <c:pt idx="716">
                  <c:v>44619</c:v>
                </c:pt>
                <c:pt idx="717">
                  <c:v>44620</c:v>
                </c:pt>
                <c:pt idx="718">
                  <c:v>44621</c:v>
                </c:pt>
                <c:pt idx="719">
                  <c:v>44622</c:v>
                </c:pt>
                <c:pt idx="720">
                  <c:v>44623</c:v>
                </c:pt>
                <c:pt idx="721">
                  <c:v>44624</c:v>
                </c:pt>
                <c:pt idx="722">
                  <c:v>44625</c:v>
                </c:pt>
                <c:pt idx="723">
                  <c:v>44626</c:v>
                </c:pt>
                <c:pt idx="724">
                  <c:v>44627</c:v>
                </c:pt>
                <c:pt idx="725">
                  <c:v>44628</c:v>
                </c:pt>
                <c:pt idx="726">
                  <c:v>44629</c:v>
                </c:pt>
                <c:pt idx="727">
                  <c:v>44630</c:v>
                </c:pt>
                <c:pt idx="728">
                  <c:v>44631</c:v>
                </c:pt>
                <c:pt idx="729">
                  <c:v>44632</c:v>
                </c:pt>
                <c:pt idx="730">
                  <c:v>44633</c:v>
                </c:pt>
                <c:pt idx="731">
                  <c:v>44634</c:v>
                </c:pt>
                <c:pt idx="732">
                  <c:v>44635</c:v>
                </c:pt>
                <c:pt idx="733">
                  <c:v>44636</c:v>
                </c:pt>
                <c:pt idx="734">
                  <c:v>44637</c:v>
                </c:pt>
                <c:pt idx="735">
                  <c:v>44638</c:v>
                </c:pt>
                <c:pt idx="736">
                  <c:v>44639</c:v>
                </c:pt>
                <c:pt idx="737">
                  <c:v>44640</c:v>
                </c:pt>
                <c:pt idx="738">
                  <c:v>44641</c:v>
                </c:pt>
                <c:pt idx="739">
                  <c:v>44642</c:v>
                </c:pt>
                <c:pt idx="740">
                  <c:v>44643</c:v>
                </c:pt>
                <c:pt idx="741">
                  <c:v>44644</c:v>
                </c:pt>
                <c:pt idx="742">
                  <c:v>44645</c:v>
                </c:pt>
                <c:pt idx="743">
                  <c:v>44646</c:v>
                </c:pt>
                <c:pt idx="744">
                  <c:v>44647</c:v>
                </c:pt>
                <c:pt idx="745">
                  <c:v>44648</c:v>
                </c:pt>
                <c:pt idx="746">
                  <c:v>44649</c:v>
                </c:pt>
                <c:pt idx="747">
                  <c:v>44650</c:v>
                </c:pt>
                <c:pt idx="748">
                  <c:v>44651</c:v>
                </c:pt>
                <c:pt idx="749">
                  <c:v>44652</c:v>
                </c:pt>
                <c:pt idx="750">
                  <c:v>44653</c:v>
                </c:pt>
                <c:pt idx="751">
                  <c:v>44654</c:v>
                </c:pt>
                <c:pt idx="752">
                  <c:v>44655</c:v>
                </c:pt>
                <c:pt idx="753">
                  <c:v>44656</c:v>
                </c:pt>
                <c:pt idx="754">
                  <c:v>44657</c:v>
                </c:pt>
                <c:pt idx="755">
                  <c:v>44658</c:v>
                </c:pt>
                <c:pt idx="756">
                  <c:v>44659</c:v>
                </c:pt>
                <c:pt idx="757">
                  <c:v>44660</c:v>
                </c:pt>
                <c:pt idx="758">
                  <c:v>44661</c:v>
                </c:pt>
                <c:pt idx="759">
                  <c:v>44662</c:v>
                </c:pt>
                <c:pt idx="760">
                  <c:v>44663</c:v>
                </c:pt>
                <c:pt idx="761">
                  <c:v>44664</c:v>
                </c:pt>
                <c:pt idx="762">
                  <c:v>44665</c:v>
                </c:pt>
                <c:pt idx="763">
                  <c:v>44666</c:v>
                </c:pt>
                <c:pt idx="764">
                  <c:v>44667</c:v>
                </c:pt>
                <c:pt idx="765">
                  <c:v>44668</c:v>
                </c:pt>
                <c:pt idx="766">
                  <c:v>44669</c:v>
                </c:pt>
                <c:pt idx="767">
                  <c:v>44670</c:v>
                </c:pt>
                <c:pt idx="768">
                  <c:v>44671</c:v>
                </c:pt>
                <c:pt idx="769">
                  <c:v>44672</c:v>
                </c:pt>
                <c:pt idx="770">
                  <c:v>44673</c:v>
                </c:pt>
                <c:pt idx="771">
                  <c:v>44674</c:v>
                </c:pt>
                <c:pt idx="772">
                  <c:v>44675</c:v>
                </c:pt>
                <c:pt idx="773">
                  <c:v>44676</c:v>
                </c:pt>
                <c:pt idx="774">
                  <c:v>44677</c:v>
                </c:pt>
                <c:pt idx="775">
                  <c:v>44678</c:v>
                </c:pt>
                <c:pt idx="776">
                  <c:v>44679</c:v>
                </c:pt>
                <c:pt idx="777">
                  <c:v>44680</c:v>
                </c:pt>
                <c:pt idx="778">
                  <c:v>44681</c:v>
                </c:pt>
                <c:pt idx="779">
                  <c:v>44682</c:v>
                </c:pt>
                <c:pt idx="780">
                  <c:v>44683</c:v>
                </c:pt>
                <c:pt idx="781">
                  <c:v>44684</c:v>
                </c:pt>
                <c:pt idx="782">
                  <c:v>44685</c:v>
                </c:pt>
                <c:pt idx="783">
                  <c:v>44686</c:v>
                </c:pt>
                <c:pt idx="784">
                  <c:v>44687</c:v>
                </c:pt>
                <c:pt idx="785">
                  <c:v>44688</c:v>
                </c:pt>
                <c:pt idx="786">
                  <c:v>44689</c:v>
                </c:pt>
                <c:pt idx="787">
                  <c:v>44690</c:v>
                </c:pt>
                <c:pt idx="788">
                  <c:v>44691</c:v>
                </c:pt>
                <c:pt idx="789">
                  <c:v>44692</c:v>
                </c:pt>
                <c:pt idx="790">
                  <c:v>44693</c:v>
                </c:pt>
                <c:pt idx="791">
                  <c:v>44694</c:v>
                </c:pt>
                <c:pt idx="792">
                  <c:v>44695</c:v>
                </c:pt>
                <c:pt idx="793">
                  <c:v>44696</c:v>
                </c:pt>
                <c:pt idx="794">
                  <c:v>44697</c:v>
                </c:pt>
                <c:pt idx="795">
                  <c:v>44698</c:v>
                </c:pt>
                <c:pt idx="796">
                  <c:v>44699</c:v>
                </c:pt>
                <c:pt idx="797">
                  <c:v>44700</c:v>
                </c:pt>
                <c:pt idx="798">
                  <c:v>44701</c:v>
                </c:pt>
                <c:pt idx="799">
                  <c:v>44702</c:v>
                </c:pt>
                <c:pt idx="800">
                  <c:v>44703</c:v>
                </c:pt>
                <c:pt idx="801">
                  <c:v>44704</c:v>
                </c:pt>
                <c:pt idx="802">
                  <c:v>44705</c:v>
                </c:pt>
                <c:pt idx="803">
                  <c:v>44706</c:v>
                </c:pt>
                <c:pt idx="804">
                  <c:v>44707</c:v>
                </c:pt>
                <c:pt idx="805">
                  <c:v>44708</c:v>
                </c:pt>
                <c:pt idx="806">
                  <c:v>44709</c:v>
                </c:pt>
                <c:pt idx="807">
                  <c:v>44710</c:v>
                </c:pt>
                <c:pt idx="808">
                  <c:v>44711</c:v>
                </c:pt>
                <c:pt idx="809">
                  <c:v>44712</c:v>
                </c:pt>
                <c:pt idx="810">
                  <c:v>44713</c:v>
                </c:pt>
                <c:pt idx="811">
                  <c:v>44714</c:v>
                </c:pt>
                <c:pt idx="812">
                  <c:v>44715</c:v>
                </c:pt>
                <c:pt idx="813">
                  <c:v>44716</c:v>
                </c:pt>
                <c:pt idx="814">
                  <c:v>44717</c:v>
                </c:pt>
                <c:pt idx="815">
                  <c:v>44718</c:v>
                </c:pt>
                <c:pt idx="816">
                  <c:v>44719</c:v>
                </c:pt>
                <c:pt idx="817">
                  <c:v>44720</c:v>
                </c:pt>
                <c:pt idx="818">
                  <c:v>44721</c:v>
                </c:pt>
                <c:pt idx="819">
                  <c:v>44722</c:v>
                </c:pt>
                <c:pt idx="820">
                  <c:v>44723</c:v>
                </c:pt>
                <c:pt idx="821">
                  <c:v>44724</c:v>
                </c:pt>
                <c:pt idx="822">
                  <c:v>44725</c:v>
                </c:pt>
                <c:pt idx="823">
                  <c:v>44726</c:v>
                </c:pt>
                <c:pt idx="824">
                  <c:v>44727</c:v>
                </c:pt>
                <c:pt idx="825">
                  <c:v>44728</c:v>
                </c:pt>
                <c:pt idx="826">
                  <c:v>44729</c:v>
                </c:pt>
                <c:pt idx="827">
                  <c:v>44730</c:v>
                </c:pt>
                <c:pt idx="828">
                  <c:v>44731</c:v>
                </c:pt>
                <c:pt idx="829">
                  <c:v>44732</c:v>
                </c:pt>
                <c:pt idx="830">
                  <c:v>44733</c:v>
                </c:pt>
                <c:pt idx="831">
                  <c:v>44734</c:v>
                </c:pt>
                <c:pt idx="832">
                  <c:v>44735</c:v>
                </c:pt>
                <c:pt idx="833">
                  <c:v>44736</c:v>
                </c:pt>
                <c:pt idx="834">
                  <c:v>44737</c:v>
                </c:pt>
                <c:pt idx="835">
                  <c:v>44738</c:v>
                </c:pt>
                <c:pt idx="836">
                  <c:v>44739</c:v>
                </c:pt>
                <c:pt idx="837">
                  <c:v>44740</c:v>
                </c:pt>
                <c:pt idx="838">
                  <c:v>44741</c:v>
                </c:pt>
                <c:pt idx="839">
                  <c:v>44742</c:v>
                </c:pt>
                <c:pt idx="840">
                  <c:v>44743</c:v>
                </c:pt>
                <c:pt idx="841">
                  <c:v>44744</c:v>
                </c:pt>
                <c:pt idx="842">
                  <c:v>44745</c:v>
                </c:pt>
                <c:pt idx="843">
                  <c:v>44746</c:v>
                </c:pt>
                <c:pt idx="844">
                  <c:v>44747</c:v>
                </c:pt>
                <c:pt idx="845">
                  <c:v>44748</c:v>
                </c:pt>
                <c:pt idx="846">
                  <c:v>44749</c:v>
                </c:pt>
                <c:pt idx="847">
                  <c:v>44750</c:v>
                </c:pt>
                <c:pt idx="848">
                  <c:v>44751</c:v>
                </c:pt>
                <c:pt idx="849">
                  <c:v>44752</c:v>
                </c:pt>
                <c:pt idx="850">
                  <c:v>44753</c:v>
                </c:pt>
                <c:pt idx="851">
                  <c:v>44754</c:v>
                </c:pt>
                <c:pt idx="852">
                  <c:v>44755</c:v>
                </c:pt>
                <c:pt idx="853">
                  <c:v>44756</c:v>
                </c:pt>
                <c:pt idx="854">
                  <c:v>44757</c:v>
                </c:pt>
                <c:pt idx="855">
                  <c:v>44758</c:v>
                </c:pt>
                <c:pt idx="856">
                  <c:v>44759</c:v>
                </c:pt>
                <c:pt idx="857">
                  <c:v>44760</c:v>
                </c:pt>
                <c:pt idx="858">
                  <c:v>44761</c:v>
                </c:pt>
                <c:pt idx="859">
                  <c:v>44762</c:v>
                </c:pt>
                <c:pt idx="860">
                  <c:v>44763</c:v>
                </c:pt>
                <c:pt idx="861">
                  <c:v>44764</c:v>
                </c:pt>
                <c:pt idx="862">
                  <c:v>44765</c:v>
                </c:pt>
                <c:pt idx="863">
                  <c:v>44766</c:v>
                </c:pt>
                <c:pt idx="864">
                  <c:v>44767</c:v>
                </c:pt>
                <c:pt idx="865">
                  <c:v>44768</c:v>
                </c:pt>
                <c:pt idx="866">
                  <c:v>44769</c:v>
                </c:pt>
                <c:pt idx="867">
                  <c:v>44770</c:v>
                </c:pt>
                <c:pt idx="868">
                  <c:v>44771</c:v>
                </c:pt>
                <c:pt idx="869">
                  <c:v>44772</c:v>
                </c:pt>
                <c:pt idx="870">
                  <c:v>44773</c:v>
                </c:pt>
                <c:pt idx="871">
                  <c:v>44774</c:v>
                </c:pt>
                <c:pt idx="872">
                  <c:v>44775</c:v>
                </c:pt>
                <c:pt idx="873">
                  <c:v>44776</c:v>
                </c:pt>
              </c:numCache>
            </c:numRef>
          </c:cat>
          <c:val>
            <c:numRef>
              <c:f>DailyData!$L$2:$L$875</c:f>
              <c:numCache>
                <c:formatCode>General</c:formatCode>
                <c:ptCount val="874"/>
                <c:pt idx="0">
                  <c:v>348</c:v>
                </c:pt>
                <c:pt idx="1">
                  <c:v>334</c:v>
                </c:pt>
                <c:pt idx="2">
                  <c:v>311</c:v>
                </c:pt>
                <c:pt idx="3">
                  <c:v>223</c:v>
                </c:pt>
                <c:pt idx="4">
                  <c:v>246</c:v>
                </c:pt>
                <c:pt idx="5">
                  <c:v>336</c:v>
                </c:pt>
                <c:pt idx="6">
                  <c:v>312</c:v>
                </c:pt>
                <c:pt idx="7">
                  <c:v>301</c:v>
                </c:pt>
                <c:pt idx="8">
                  <c:v>308</c:v>
                </c:pt>
                <c:pt idx="9">
                  <c:v>464</c:v>
                </c:pt>
                <c:pt idx="10">
                  <c:v>306</c:v>
                </c:pt>
                <c:pt idx="11">
                  <c:v>301</c:v>
                </c:pt>
                <c:pt idx="12">
                  <c:v>333</c:v>
                </c:pt>
                <c:pt idx="13">
                  <c:v>332</c:v>
                </c:pt>
                <c:pt idx="14">
                  <c:v>350</c:v>
                </c:pt>
                <c:pt idx="15">
                  <c:v>443</c:v>
                </c:pt>
                <c:pt idx="16">
                  <c:v>486</c:v>
                </c:pt>
                <c:pt idx="17">
                  <c:v>317</c:v>
                </c:pt>
                <c:pt idx="18">
                  <c:v>262</c:v>
                </c:pt>
                <c:pt idx="19">
                  <c:v>348</c:v>
                </c:pt>
                <c:pt idx="20">
                  <c:v>341</c:v>
                </c:pt>
                <c:pt idx="21">
                  <c:v>329</c:v>
                </c:pt>
                <c:pt idx="22">
                  <c:v>361</c:v>
                </c:pt>
                <c:pt idx="23">
                  <c:v>514</c:v>
                </c:pt>
                <c:pt idx="24">
                  <c:v>299</c:v>
                </c:pt>
                <c:pt idx="25">
                  <c:v>322</c:v>
                </c:pt>
                <c:pt idx="26">
                  <c:v>321</c:v>
                </c:pt>
                <c:pt idx="27">
                  <c:v>344</c:v>
                </c:pt>
                <c:pt idx="28">
                  <c:v>345</c:v>
                </c:pt>
                <c:pt idx="29">
                  <c:v>520</c:v>
                </c:pt>
                <c:pt idx="30">
                  <c:v>148</c:v>
                </c:pt>
                <c:pt idx="31">
                  <c:v>383</c:v>
                </c:pt>
                <c:pt idx="32">
                  <c:v>316</c:v>
                </c:pt>
                <c:pt idx="33">
                  <c:v>316</c:v>
                </c:pt>
                <c:pt idx="34">
                  <c:v>371</c:v>
                </c:pt>
                <c:pt idx="35">
                  <c:v>333</c:v>
                </c:pt>
                <c:pt idx="36">
                  <c:v>248</c:v>
                </c:pt>
                <c:pt idx="37">
                  <c:v>390</c:v>
                </c:pt>
                <c:pt idx="38">
                  <c:v>427</c:v>
                </c:pt>
                <c:pt idx="39">
                  <c:v>398</c:v>
                </c:pt>
                <c:pt idx="40">
                  <c:v>318</c:v>
                </c:pt>
                <c:pt idx="41">
                  <c:v>201</c:v>
                </c:pt>
                <c:pt idx="42">
                  <c:v>416</c:v>
                </c:pt>
                <c:pt idx="43">
                  <c:v>525</c:v>
                </c:pt>
                <c:pt idx="44">
                  <c:v>637</c:v>
                </c:pt>
                <c:pt idx="45">
                  <c:v>349</c:v>
                </c:pt>
                <c:pt idx="46">
                  <c:v>371</c:v>
                </c:pt>
                <c:pt idx="47">
                  <c:v>206</c:v>
                </c:pt>
                <c:pt idx="48">
                  <c:v>394</c:v>
                </c:pt>
                <c:pt idx="49">
                  <c:v>426</c:v>
                </c:pt>
                <c:pt idx="50">
                  <c:v>644</c:v>
                </c:pt>
                <c:pt idx="51">
                  <c:v>596</c:v>
                </c:pt>
                <c:pt idx="52">
                  <c:v>332</c:v>
                </c:pt>
                <c:pt idx="53">
                  <c:v>342</c:v>
                </c:pt>
                <c:pt idx="54">
                  <c:v>359</c:v>
                </c:pt>
                <c:pt idx="55">
                  <c:v>365</c:v>
                </c:pt>
                <c:pt idx="56">
                  <c:v>183</c:v>
                </c:pt>
                <c:pt idx="57">
                  <c:v>379</c:v>
                </c:pt>
                <c:pt idx="58">
                  <c:v>513</c:v>
                </c:pt>
                <c:pt idx="59">
                  <c:v>353</c:v>
                </c:pt>
                <c:pt idx="60">
                  <c:v>424</c:v>
                </c:pt>
                <c:pt idx="61">
                  <c:v>392</c:v>
                </c:pt>
                <c:pt idx="62">
                  <c:v>120</c:v>
                </c:pt>
                <c:pt idx="63">
                  <c:v>208</c:v>
                </c:pt>
                <c:pt idx="64">
                  <c:v>361</c:v>
                </c:pt>
                <c:pt idx="65">
                  <c:v>458</c:v>
                </c:pt>
                <c:pt idx="66">
                  <c:v>351</c:v>
                </c:pt>
                <c:pt idx="67">
                  <c:v>322</c:v>
                </c:pt>
                <c:pt idx="68">
                  <c:v>308</c:v>
                </c:pt>
                <c:pt idx="69">
                  <c:v>301</c:v>
                </c:pt>
                <c:pt idx="70">
                  <c:v>252</c:v>
                </c:pt>
                <c:pt idx="71">
                  <c:v>363</c:v>
                </c:pt>
                <c:pt idx="72">
                  <c:v>437</c:v>
                </c:pt>
                <c:pt idx="73">
                  <c:v>262</c:v>
                </c:pt>
                <c:pt idx="74">
                  <c:v>215</c:v>
                </c:pt>
                <c:pt idx="75">
                  <c:v>275</c:v>
                </c:pt>
                <c:pt idx="76">
                  <c:v>293</c:v>
                </c:pt>
                <c:pt idx="77">
                  <c:v>257</c:v>
                </c:pt>
                <c:pt idx="78">
                  <c:v>406</c:v>
                </c:pt>
                <c:pt idx="79">
                  <c:v>487</c:v>
                </c:pt>
                <c:pt idx="80">
                  <c:v>255</c:v>
                </c:pt>
                <c:pt idx="81">
                  <c:v>329</c:v>
                </c:pt>
                <c:pt idx="82">
                  <c:v>177</c:v>
                </c:pt>
                <c:pt idx="83">
                  <c:v>302</c:v>
                </c:pt>
                <c:pt idx="84">
                  <c:v>321</c:v>
                </c:pt>
                <c:pt idx="85">
                  <c:v>207</c:v>
                </c:pt>
                <c:pt idx="86">
                  <c:v>39</c:v>
                </c:pt>
                <c:pt idx="87">
                  <c:v>112</c:v>
                </c:pt>
                <c:pt idx="88">
                  <c:v>245</c:v>
                </c:pt>
                <c:pt idx="89">
                  <c:v>219</c:v>
                </c:pt>
                <c:pt idx="90">
                  <c:v>357</c:v>
                </c:pt>
                <c:pt idx="91">
                  <c:v>351</c:v>
                </c:pt>
                <c:pt idx="92">
                  <c:v>465</c:v>
                </c:pt>
                <c:pt idx="93">
                  <c:v>351</c:v>
                </c:pt>
                <c:pt idx="94">
                  <c:v>243</c:v>
                </c:pt>
                <c:pt idx="95">
                  <c:v>322</c:v>
                </c:pt>
                <c:pt idx="96">
                  <c:v>290</c:v>
                </c:pt>
                <c:pt idx="97">
                  <c:v>254</c:v>
                </c:pt>
                <c:pt idx="98">
                  <c:v>239</c:v>
                </c:pt>
                <c:pt idx="99">
                  <c:v>358</c:v>
                </c:pt>
                <c:pt idx="100">
                  <c:v>258</c:v>
                </c:pt>
                <c:pt idx="101">
                  <c:v>146</c:v>
                </c:pt>
                <c:pt idx="102">
                  <c:v>153</c:v>
                </c:pt>
                <c:pt idx="103">
                  <c:v>83</c:v>
                </c:pt>
                <c:pt idx="104">
                  <c:v>197</c:v>
                </c:pt>
                <c:pt idx="105">
                  <c:v>226</c:v>
                </c:pt>
                <c:pt idx="106">
                  <c:v>314</c:v>
                </c:pt>
                <c:pt idx="107">
                  <c:v>371</c:v>
                </c:pt>
                <c:pt idx="108">
                  <c:v>206</c:v>
                </c:pt>
                <c:pt idx="109">
                  <c:v>238</c:v>
                </c:pt>
                <c:pt idx="110">
                  <c:v>185</c:v>
                </c:pt>
                <c:pt idx="111">
                  <c:v>170</c:v>
                </c:pt>
                <c:pt idx="112">
                  <c:v>276</c:v>
                </c:pt>
                <c:pt idx="113">
                  <c:v>309</c:v>
                </c:pt>
                <c:pt idx="114">
                  <c:v>340</c:v>
                </c:pt>
                <c:pt idx="115">
                  <c:v>100</c:v>
                </c:pt>
                <c:pt idx="116">
                  <c:v>155</c:v>
                </c:pt>
                <c:pt idx="117">
                  <c:v>272</c:v>
                </c:pt>
                <c:pt idx="118">
                  <c:v>262</c:v>
                </c:pt>
                <c:pt idx="119">
                  <c:v>204</c:v>
                </c:pt>
                <c:pt idx="120">
                  <c:v>297</c:v>
                </c:pt>
                <c:pt idx="121">
                  <c:v>236</c:v>
                </c:pt>
                <c:pt idx="122">
                  <c:v>165</c:v>
                </c:pt>
                <c:pt idx="123">
                  <c:v>329</c:v>
                </c:pt>
                <c:pt idx="124">
                  <c:v>157</c:v>
                </c:pt>
                <c:pt idx="125">
                  <c:v>202</c:v>
                </c:pt>
                <c:pt idx="126">
                  <c:v>308</c:v>
                </c:pt>
                <c:pt idx="127">
                  <c:v>338</c:v>
                </c:pt>
                <c:pt idx="128">
                  <c:v>310</c:v>
                </c:pt>
                <c:pt idx="129">
                  <c:v>232</c:v>
                </c:pt>
                <c:pt idx="130">
                  <c:v>288</c:v>
                </c:pt>
                <c:pt idx="131">
                  <c:v>269</c:v>
                </c:pt>
                <c:pt idx="132">
                  <c:v>164</c:v>
                </c:pt>
                <c:pt idx="133">
                  <c:v>144</c:v>
                </c:pt>
                <c:pt idx="134">
                  <c:v>226</c:v>
                </c:pt>
                <c:pt idx="135">
                  <c:v>121</c:v>
                </c:pt>
                <c:pt idx="136">
                  <c:v>156</c:v>
                </c:pt>
                <c:pt idx="137">
                  <c:v>110</c:v>
                </c:pt>
                <c:pt idx="138">
                  <c:v>240</c:v>
                </c:pt>
                <c:pt idx="139">
                  <c:v>256</c:v>
                </c:pt>
                <c:pt idx="140">
                  <c:v>225</c:v>
                </c:pt>
                <c:pt idx="141">
                  <c:v>354</c:v>
                </c:pt>
                <c:pt idx="142">
                  <c:v>259</c:v>
                </c:pt>
                <c:pt idx="143">
                  <c:v>266</c:v>
                </c:pt>
                <c:pt idx="144">
                  <c:v>235</c:v>
                </c:pt>
                <c:pt idx="145">
                  <c:v>278</c:v>
                </c:pt>
                <c:pt idx="146">
                  <c:v>266</c:v>
                </c:pt>
                <c:pt idx="147">
                  <c:v>251</c:v>
                </c:pt>
                <c:pt idx="148">
                  <c:v>323</c:v>
                </c:pt>
                <c:pt idx="149">
                  <c:v>332</c:v>
                </c:pt>
                <c:pt idx="150">
                  <c:v>227</c:v>
                </c:pt>
                <c:pt idx="151">
                  <c:v>226</c:v>
                </c:pt>
                <c:pt idx="152">
                  <c:v>213</c:v>
                </c:pt>
                <c:pt idx="153">
                  <c:v>193</c:v>
                </c:pt>
                <c:pt idx="154">
                  <c:v>167</c:v>
                </c:pt>
                <c:pt idx="155">
                  <c:v>275</c:v>
                </c:pt>
                <c:pt idx="156">
                  <c:v>316</c:v>
                </c:pt>
                <c:pt idx="157">
                  <c:v>267</c:v>
                </c:pt>
                <c:pt idx="158">
                  <c:v>292</c:v>
                </c:pt>
                <c:pt idx="159">
                  <c:v>235</c:v>
                </c:pt>
                <c:pt idx="160">
                  <c:v>198</c:v>
                </c:pt>
                <c:pt idx="161">
                  <c:v>281</c:v>
                </c:pt>
                <c:pt idx="162">
                  <c:v>307</c:v>
                </c:pt>
                <c:pt idx="163">
                  <c:v>233</c:v>
                </c:pt>
                <c:pt idx="164">
                  <c:v>185</c:v>
                </c:pt>
                <c:pt idx="165">
                  <c:v>214</c:v>
                </c:pt>
                <c:pt idx="166">
                  <c:v>102</c:v>
                </c:pt>
                <c:pt idx="167">
                  <c:v>63</c:v>
                </c:pt>
                <c:pt idx="168">
                  <c:v>167</c:v>
                </c:pt>
                <c:pt idx="169">
                  <c:v>300</c:v>
                </c:pt>
                <c:pt idx="170">
                  <c:v>250</c:v>
                </c:pt>
                <c:pt idx="171">
                  <c:v>172</c:v>
                </c:pt>
                <c:pt idx="172">
                  <c:v>248</c:v>
                </c:pt>
                <c:pt idx="173">
                  <c:v>234</c:v>
                </c:pt>
                <c:pt idx="174">
                  <c:v>208</c:v>
                </c:pt>
                <c:pt idx="175">
                  <c:v>251</c:v>
                </c:pt>
                <c:pt idx="176">
                  <c:v>307</c:v>
                </c:pt>
                <c:pt idx="177">
                  <c:v>318</c:v>
                </c:pt>
                <c:pt idx="178">
                  <c:v>269</c:v>
                </c:pt>
                <c:pt idx="179">
                  <c:v>263</c:v>
                </c:pt>
                <c:pt idx="180">
                  <c:v>234</c:v>
                </c:pt>
                <c:pt idx="181">
                  <c:v>248</c:v>
                </c:pt>
                <c:pt idx="182">
                  <c:v>204</c:v>
                </c:pt>
                <c:pt idx="183">
                  <c:v>200</c:v>
                </c:pt>
                <c:pt idx="184">
                  <c:v>261</c:v>
                </c:pt>
                <c:pt idx="185">
                  <c:v>163</c:v>
                </c:pt>
                <c:pt idx="186">
                  <c:v>147</c:v>
                </c:pt>
                <c:pt idx="187">
                  <c:v>241</c:v>
                </c:pt>
                <c:pt idx="188">
                  <c:v>282</c:v>
                </c:pt>
                <c:pt idx="189">
                  <c:v>176</c:v>
                </c:pt>
                <c:pt idx="190">
                  <c:v>65</c:v>
                </c:pt>
                <c:pt idx="191">
                  <c:v>79</c:v>
                </c:pt>
                <c:pt idx="192">
                  <c:v>56</c:v>
                </c:pt>
                <c:pt idx="193">
                  <c:v>148</c:v>
                </c:pt>
                <c:pt idx="194">
                  <c:v>165</c:v>
                </c:pt>
                <c:pt idx="195">
                  <c:v>250</c:v>
                </c:pt>
                <c:pt idx="196">
                  <c:v>296</c:v>
                </c:pt>
                <c:pt idx="197">
                  <c:v>267</c:v>
                </c:pt>
                <c:pt idx="198">
                  <c:v>385</c:v>
                </c:pt>
                <c:pt idx="199">
                  <c:v>217</c:v>
                </c:pt>
                <c:pt idx="200">
                  <c:v>299</c:v>
                </c:pt>
                <c:pt idx="201">
                  <c:v>282</c:v>
                </c:pt>
                <c:pt idx="202">
                  <c:v>272</c:v>
                </c:pt>
                <c:pt idx="203">
                  <c:v>288</c:v>
                </c:pt>
                <c:pt idx="204">
                  <c:v>393</c:v>
                </c:pt>
                <c:pt idx="205">
                  <c:v>337</c:v>
                </c:pt>
                <c:pt idx="206">
                  <c:v>272</c:v>
                </c:pt>
                <c:pt idx="207">
                  <c:v>191</c:v>
                </c:pt>
                <c:pt idx="208">
                  <c:v>272</c:v>
                </c:pt>
                <c:pt idx="209">
                  <c:v>199</c:v>
                </c:pt>
                <c:pt idx="210">
                  <c:v>123</c:v>
                </c:pt>
                <c:pt idx="211">
                  <c:v>387</c:v>
                </c:pt>
                <c:pt idx="212">
                  <c:v>435</c:v>
                </c:pt>
                <c:pt idx="213">
                  <c:v>230</c:v>
                </c:pt>
                <c:pt idx="214">
                  <c:v>278</c:v>
                </c:pt>
                <c:pt idx="215">
                  <c:v>278</c:v>
                </c:pt>
                <c:pt idx="216">
                  <c:v>277</c:v>
                </c:pt>
                <c:pt idx="217">
                  <c:v>279</c:v>
                </c:pt>
                <c:pt idx="218">
                  <c:v>370</c:v>
                </c:pt>
                <c:pt idx="219">
                  <c:v>390</c:v>
                </c:pt>
                <c:pt idx="220">
                  <c:v>219</c:v>
                </c:pt>
                <c:pt idx="221">
                  <c:v>269</c:v>
                </c:pt>
                <c:pt idx="222">
                  <c:v>286</c:v>
                </c:pt>
                <c:pt idx="223">
                  <c:v>236</c:v>
                </c:pt>
                <c:pt idx="224">
                  <c:v>146</c:v>
                </c:pt>
                <c:pt idx="225">
                  <c:v>313</c:v>
                </c:pt>
                <c:pt idx="226">
                  <c:v>339</c:v>
                </c:pt>
                <c:pt idx="227">
                  <c:v>250</c:v>
                </c:pt>
                <c:pt idx="228">
                  <c:v>155</c:v>
                </c:pt>
                <c:pt idx="229">
                  <c:v>65</c:v>
                </c:pt>
                <c:pt idx="230">
                  <c:v>170</c:v>
                </c:pt>
                <c:pt idx="231">
                  <c:v>141</c:v>
                </c:pt>
                <c:pt idx="232">
                  <c:v>274</c:v>
                </c:pt>
                <c:pt idx="233">
                  <c:v>299</c:v>
                </c:pt>
                <c:pt idx="234">
                  <c:v>172</c:v>
                </c:pt>
                <c:pt idx="235">
                  <c:v>233</c:v>
                </c:pt>
                <c:pt idx="236">
                  <c:v>196</c:v>
                </c:pt>
                <c:pt idx="237">
                  <c:v>191</c:v>
                </c:pt>
                <c:pt idx="238">
                  <c:v>260</c:v>
                </c:pt>
                <c:pt idx="239">
                  <c:v>253</c:v>
                </c:pt>
                <c:pt idx="240">
                  <c:v>250</c:v>
                </c:pt>
                <c:pt idx="241">
                  <c:v>248</c:v>
                </c:pt>
                <c:pt idx="242">
                  <c:v>202</c:v>
                </c:pt>
                <c:pt idx="243">
                  <c:v>213</c:v>
                </c:pt>
                <c:pt idx="244">
                  <c:v>227</c:v>
                </c:pt>
                <c:pt idx="245">
                  <c:v>261</c:v>
                </c:pt>
                <c:pt idx="246">
                  <c:v>338</c:v>
                </c:pt>
                <c:pt idx="247">
                  <c:v>287</c:v>
                </c:pt>
                <c:pt idx="248">
                  <c:v>192</c:v>
                </c:pt>
                <c:pt idx="249">
                  <c:v>285</c:v>
                </c:pt>
                <c:pt idx="250">
                  <c:v>189</c:v>
                </c:pt>
                <c:pt idx="251">
                  <c:v>181</c:v>
                </c:pt>
                <c:pt idx="252">
                  <c:v>214</c:v>
                </c:pt>
                <c:pt idx="253">
                  <c:v>310</c:v>
                </c:pt>
                <c:pt idx="254">
                  <c:v>271</c:v>
                </c:pt>
                <c:pt idx="255">
                  <c:v>160</c:v>
                </c:pt>
                <c:pt idx="256">
                  <c:v>192</c:v>
                </c:pt>
                <c:pt idx="257">
                  <c:v>129</c:v>
                </c:pt>
                <c:pt idx="258">
                  <c:v>138</c:v>
                </c:pt>
                <c:pt idx="259">
                  <c:v>222</c:v>
                </c:pt>
                <c:pt idx="260">
                  <c:v>172</c:v>
                </c:pt>
                <c:pt idx="261">
                  <c:v>35</c:v>
                </c:pt>
                <c:pt idx="262">
                  <c:v>91</c:v>
                </c:pt>
                <c:pt idx="263">
                  <c:v>94</c:v>
                </c:pt>
                <c:pt idx="264">
                  <c:v>121</c:v>
                </c:pt>
                <c:pt idx="265">
                  <c:v>162</c:v>
                </c:pt>
                <c:pt idx="266">
                  <c:v>134</c:v>
                </c:pt>
                <c:pt idx="267">
                  <c:v>190</c:v>
                </c:pt>
                <c:pt idx="268">
                  <c:v>89</c:v>
                </c:pt>
                <c:pt idx="269">
                  <c:v>116</c:v>
                </c:pt>
                <c:pt idx="270">
                  <c:v>146</c:v>
                </c:pt>
                <c:pt idx="271">
                  <c:v>203</c:v>
                </c:pt>
                <c:pt idx="272">
                  <c:v>206</c:v>
                </c:pt>
                <c:pt idx="273">
                  <c:v>207</c:v>
                </c:pt>
                <c:pt idx="274">
                  <c:v>136</c:v>
                </c:pt>
                <c:pt idx="275">
                  <c:v>215</c:v>
                </c:pt>
                <c:pt idx="276">
                  <c:v>73</c:v>
                </c:pt>
                <c:pt idx="277">
                  <c:v>95</c:v>
                </c:pt>
                <c:pt idx="278">
                  <c:v>114</c:v>
                </c:pt>
                <c:pt idx="279">
                  <c:v>117</c:v>
                </c:pt>
                <c:pt idx="280">
                  <c:v>139</c:v>
                </c:pt>
                <c:pt idx="281">
                  <c:v>196</c:v>
                </c:pt>
                <c:pt idx="282">
                  <c:v>153</c:v>
                </c:pt>
                <c:pt idx="283">
                  <c:v>170</c:v>
                </c:pt>
                <c:pt idx="284">
                  <c:v>173</c:v>
                </c:pt>
                <c:pt idx="285">
                  <c:v>125</c:v>
                </c:pt>
                <c:pt idx="286">
                  <c:v>55</c:v>
                </c:pt>
                <c:pt idx="287">
                  <c:v>59</c:v>
                </c:pt>
                <c:pt idx="288">
                  <c:v>121</c:v>
                </c:pt>
                <c:pt idx="289">
                  <c:v>220</c:v>
                </c:pt>
                <c:pt idx="290">
                  <c:v>210</c:v>
                </c:pt>
                <c:pt idx="291">
                  <c:v>194</c:v>
                </c:pt>
                <c:pt idx="292">
                  <c:v>255</c:v>
                </c:pt>
                <c:pt idx="293">
                  <c:v>133</c:v>
                </c:pt>
                <c:pt idx="294">
                  <c:v>248</c:v>
                </c:pt>
                <c:pt idx="295">
                  <c:v>169</c:v>
                </c:pt>
                <c:pt idx="296">
                  <c:v>178</c:v>
                </c:pt>
                <c:pt idx="297">
                  <c:v>176</c:v>
                </c:pt>
                <c:pt idx="298">
                  <c:v>169</c:v>
                </c:pt>
                <c:pt idx="299">
                  <c:v>134</c:v>
                </c:pt>
                <c:pt idx="300">
                  <c:v>100</c:v>
                </c:pt>
                <c:pt idx="301">
                  <c:v>93</c:v>
                </c:pt>
                <c:pt idx="302">
                  <c:v>111</c:v>
                </c:pt>
                <c:pt idx="303">
                  <c:v>61</c:v>
                </c:pt>
                <c:pt idx="304">
                  <c:v>41</c:v>
                </c:pt>
                <c:pt idx="305">
                  <c:v>52</c:v>
                </c:pt>
                <c:pt idx="306">
                  <c:v>142</c:v>
                </c:pt>
                <c:pt idx="307">
                  <c:v>234</c:v>
                </c:pt>
                <c:pt idx="308">
                  <c:v>140</c:v>
                </c:pt>
                <c:pt idx="309">
                  <c:v>200</c:v>
                </c:pt>
                <c:pt idx="310">
                  <c:v>223</c:v>
                </c:pt>
                <c:pt idx="311">
                  <c:v>173</c:v>
                </c:pt>
                <c:pt idx="312">
                  <c:v>204</c:v>
                </c:pt>
                <c:pt idx="313">
                  <c:v>193</c:v>
                </c:pt>
                <c:pt idx="314">
                  <c:v>190</c:v>
                </c:pt>
                <c:pt idx="315">
                  <c:v>79</c:v>
                </c:pt>
                <c:pt idx="316">
                  <c:v>159</c:v>
                </c:pt>
                <c:pt idx="317">
                  <c:v>294</c:v>
                </c:pt>
                <c:pt idx="318">
                  <c:v>134</c:v>
                </c:pt>
                <c:pt idx="319">
                  <c:v>108</c:v>
                </c:pt>
                <c:pt idx="320">
                  <c:v>173</c:v>
                </c:pt>
                <c:pt idx="321">
                  <c:v>144</c:v>
                </c:pt>
                <c:pt idx="322">
                  <c:v>187</c:v>
                </c:pt>
                <c:pt idx="323">
                  <c:v>273</c:v>
                </c:pt>
                <c:pt idx="324">
                  <c:v>341</c:v>
                </c:pt>
                <c:pt idx="325">
                  <c:v>102</c:v>
                </c:pt>
                <c:pt idx="326">
                  <c:v>108</c:v>
                </c:pt>
                <c:pt idx="327">
                  <c:v>130</c:v>
                </c:pt>
                <c:pt idx="328">
                  <c:v>210</c:v>
                </c:pt>
                <c:pt idx="329">
                  <c:v>65</c:v>
                </c:pt>
                <c:pt idx="330">
                  <c:v>100</c:v>
                </c:pt>
                <c:pt idx="331">
                  <c:v>230</c:v>
                </c:pt>
                <c:pt idx="332">
                  <c:v>130</c:v>
                </c:pt>
                <c:pt idx="333">
                  <c:v>190</c:v>
                </c:pt>
                <c:pt idx="334">
                  <c:v>144</c:v>
                </c:pt>
                <c:pt idx="335">
                  <c:v>79</c:v>
                </c:pt>
                <c:pt idx="336">
                  <c:v>51</c:v>
                </c:pt>
                <c:pt idx="337">
                  <c:v>109</c:v>
                </c:pt>
                <c:pt idx="338">
                  <c:v>77</c:v>
                </c:pt>
                <c:pt idx="339">
                  <c:v>16</c:v>
                </c:pt>
                <c:pt idx="340">
                  <c:v>95</c:v>
                </c:pt>
                <c:pt idx="341">
                  <c:v>34</c:v>
                </c:pt>
                <c:pt idx="342">
                  <c:v>45</c:v>
                </c:pt>
                <c:pt idx="343">
                  <c:v>78</c:v>
                </c:pt>
                <c:pt idx="344">
                  <c:v>184</c:v>
                </c:pt>
                <c:pt idx="345">
                  <c:v>213</c:v>
                </c:pt>
                <c:pt idx="346">
                  <c:v>215</c:v>
                </c:pt>
                <c:pt idx="347">
                  <c:v>216</c:v>
                </c:pt>
                <c:pt idx="348">
                  <c:v>187</c:v>
                </c:pt>
                <c:pt idx="349">
                  <c:v>237</c:v>
                </c:pt>
                <c:pt idx="350">
                  <c:v>272</c:v>
                </c:pt>
                <c:pt idx="351">
                  <c:v>323</c:v>
                </c:pt>
                <c:pt idx="352">
                  <c:v>318</c:v>
                </c:pt>
                <c:pt idx="353">
                  <c:v>103</c:v>
                </c:pt>
                <c:pt idx="354">
                  <c:v>23</c:v>
                </c:pt>
                <c:pt idx="355">
                  <c:v>137</c:v>
                </c:pt>
                <c:pt idx="356">
                  <c:v>234</c:v>
                </c:pt>
                <c:pt idx="357">
                  <c:v>151</c:v>
                </c:pt>
                <c:pt idx="358">
                  <c:v>324</c:v>
                </c:pt>
                <c:pt idx="359">
                  <c:v>344</c:v>
                </c:pt>
                <c:pt idx="360">
                  <c:v>219</c:v>
                </c:pt>
                <c:pt idx="361">
                  <c:v>215</c:v>
                </c:pt>
                <c:pt idx="362">
                  <c:v>227</c:v>
                </c:pt>
                <c:pt idx="363">
                  <c:v>233</c:v>
                </c:pt>
                <c:pt idx="364">
                  <c:v>274</c:v>
                </c:pt>
                <c:pt idx="365">
                  <c:v>364</c:v>
                </c:pt>
                <c:pt idx="366">
                  <c:v>344</c:v>
                </c:pt>
                <c:pt idx="367">
                  <c:v>168</c:v>
                </c:pt>
                <c:pt idx="368">
                  <c:v>237</c:v>
                </c:pt>
                <c:pt idx="369">
                  <c:v>100</c:v>
                </c:pt>
                <c:pt idx="370">
                  <c:v>236</c:v>
                </c:pt>
                <c:pt idx="371">
                  <c:v>118</c:v>
                </c:pt>
                <c:pt idx="372">
                  <c:v>237</c:v>
                </c:pt>
                <c:pt idx="373">
                  <c:v>329</c:v>
                </c:pt>
                <c:pt idx="374">
                  <c:v>215</c:v>
                </c:pt>
                <c:pt idx="375">
                  <c:v>51</c:v>
                </c:pt>
                <c:pt idx="376">
                  <c:v>91</c:v>
                </c:pt>
                <c:pt idx="377">
                  <c:v>125</c:v>
                </c:pt>
                <c:pt idx="378">
                  <c:v>223</c:v>
                </c:pt>
                <c:pt idx="379">
                  <c:v>312</c:v>
                </c:pt>
                <c:pt idx="380">
                  <c:v>199</c:v>
                </c:pt>
                <c:pt idx="381">
                  <c:v>217</c:v>
                </c:pt>
                <c:pt idx="382">
                  <c:v>211</c:v>
                </c:pt>
                <c:pt idx="383">
                  <c:v>151</c:v>
                </c:pt>
                <c:pt idx="384">
                  <c:v>175</c:v>
                </c:pt>
                <c:pt idx="385">
                  <c:v>171</c:v>
                </c:pt>
                <c:pt idx="386">
                  <c:v>299</c:v>
                </c:pt>
                <c:pt idx="387">
                  <c:v>269</c:v>
                </c:pt>
                <c:pt idx="388">
                  <c:v>229</c:v>
                </c:pt>
                <c:pt idx="389">
                  <c:v>222</c:v>
                </c:pt>
                <c:pt idx="390">
                  <c:v>199</c:v>
                </c:pt>
                <c:pt idx="391">
                  <c:v>251</c:v>
                </c:pt>
                <c:pt idx="392">
                  <c:v>212</c:v>
                </c:pt>
                <c:pt idx="393">
                  <c:v>166</c:v>
                </c:pt>
                <c:pt idx="394">
                  <c:v>377</c:v>
                </c:pt>
                <c:pt idx="395">
                  <c:v>254</c:v>
                </c:pt>
                <c:pt idx="396">
                  <c:v>70</c:v>
                </c:pt>
                <c:pt idx="397">
                  <c:v>64</c:v>
                </c:pt>
                <c:pt idx="398">
                  <c:v>140</c:v>
                </c:pt>
                <c:pt idx="399">
                  <c:v>63</c:v>
                </c:pt>
                <c:pt idx="400">
                  <c:v>50</c:v>
                </c:pt>
                <c:pt idx="401">
                  <c:v>308</c:v>
                </c:pt>
                <c:pt idx="402">
                  <c:v>240</c:v>
                </c:pt>
                <c:pt idx="403">
                  <c:v>276</c:v>
                </c:pt>
                <c:pt idx="404">
                  <c:v>202</c:v>
                </c:pt>
                <c:pt idx="405">
                  <c:v>216</c:v>
                </c:pt>
                <c:pt idx="406">
                  <c:v>202</c:v>
                </c:pt>
                <c:pt idx="407">
                  <c:v>219</c:v>
                </c:pt>
                <c:pt idx="408">
                  <c:v>358</c:v>
                </c:pt>
                <c:pt idx="409">
                  <c:v>214</c:v>
                </c:pt>
                <c:pt idx="410">
                  <c:v>225</c:v>
                </c:pt>
                <c:pt idx="411">
                  <c:v>219</c:v>
                </c:pt>
                <c:pt idx="412">
                  <c:v>217</c:v>
                </c:pt>
                <c:pt idx="413">
                  <c:v>191</c:v>
                </c:pt>
                <c:pt idx="414">
                  <c:v>281</c:v>
                </c:pt>
                <c:pt idx="415">
                  <c:v>155</c:v>
                </c:pt>
                <c:pt idx="416">
                  <c:v>151</c:v>
                </c:pt>
                <c:pt idx="417">
                  <c:v>168</c:v>
                </c:pt>
                <c:pt idx="418">
                  <c:v>117</c:v>
                </c:pt>
                <c:pt idx="419">
                  <c:v>266</c:v>
                </c:pt>
                <c:pt idx="420">
                  <c:v>244</c:v>
                </c:pt>
                <c:pt idx="421">
                  <c:v>298</c:v>
                </c:pt>
                <c:pt idx="422">
                  <c:v>321</c:v>
                </c:pt>
                <c:pt idx="423">
                  <c:v>132</c:v>
                </c:pt>
                <c:pt idx="424">
                  <c:v>133</c:v>
                </c:pt>
                <c:pt idx="425">
                  <c:v>128</c:v>
                </c:pt>
                <c:pt idx="426">
                  <c:v>259</c:v>
                </c:pt>
                <c:pt idx="427">
                  <c:v>240</c:v>
                </c:pt>
                <c:pt idx="428">
                  <c:v>353</c:v>
                </c:pt>
                <c:pt idx="429">
                  <c:v>356</c:v>
                </c:pt>
                <c:pt idx="430">
                  <c:v>98</c:v>
                </c:pt>
                <c:pt idx="431">
                  <c:v>157</c:v>
                </c:pt>
                <c:pt idx="432">
                  <c:v>154</c:v>
                </c:pt>
                <c:pt idx="433">
                  <c:v>99</c:v>
                </c:pt>
                <c:pt idx="434">
                  <c:v>160</c:v>
                </c:pt>
                <c:pt idx="435">
                  <c:v>353</c:v>
                </c:pt>
                <c:pt idx="436">
                  <c:v>299</c:v>
                </c:pt>
                <c:pt idx="437">
                  <c:v>221</c:v>
                </c:pt>
                <c:pt idx="438">
                  <c:v>224</c:v>
                </c:pt>
                <c:pt idx="439">
                  <c:v>250</c:v>
                </c:pt>
                <c:pt idx="440">
                  <c:v>228</c:v>
                </c:pt>
                <c:pt idx="441">
                  <c:v>245</c:v>
                </c:pt>
                <c:pt idx="442">
                  <c:v>268</c:v>
                </c:pt>
                <c:pt idx="443">
                  <c:v>352</c:v>
                </c:pt>
                <c:pt idx="444">
                  <c:v>252</c:v>
                </c:pt>
                <c:pt idx="445">
                  <c:v>195</c:v>
                </c:pt>
                <c:pt idx="446">
                  <c:v>165</c:v>
                </c:pt>
                <c:pt idx="447">
                  <c:v>155</c:v>
                </c:pt>
                <c:pt idx="448">
                  <c:v>163</c:v>
                </c:pt>
                <c:pt idx="449">
                  <c:v>85</c:v>
                </c:pt>
                <c:pt idx="450">
                  <c:v>138</c:v>
                </c:pt>
                <c:pt idx="451">
                  <c:v>192</c:v>
                </c:pt>
                <c:pt idx="452">
                  <c:v>188</c:v>
                </c:pt>
                <c:pt idx="453">
                  <c:v>190</c:v>
                </c:pt>
                <c:pt idx="454">
                  <c:v>213</c:v>
                </c:pt>
                <c:pt idx="455">
                  <c:v>196</c:v>
                </c:pt>
                <c:pt idx="456">
                  <c:v>257</c:v>
                </c:pt>
                <c:pt idx="457">
                  <c:v>188</c:v>
                </c:pt>
                <c:pt idx="458">
                  <c:v>168</c:v>
                </c:pt>
                <c:pt idx="459">
                  <c:v>282</c:v>
                </c:pt>
                <c:pt idx="460">
                  <c:v>193</c:v>
                </c:pt>
                <c:pt idx="461">
                  <c:v>203</c:v>
                </c:pt>
                <c:pt idx="462">
                  <c:v>50</c:v>
                </c:pt>
                <c:pt idx="463">
                  <c:v>210</c:v>
                </c:pt>
                <c:pt idx="464">
                  <c:v>175</c:v>
                </c:pt>
                <c:pt idx="465">
                  <c:v>80</c:v>
                </c:pt>
                <c:pt idx="466">
                  <c:v>127</c:v>
                </c:pt>
                <c:pt idx="467">
                  <c:v>159</c:v>
                </c:pt>
                <c:pt idx="468">
                  <c:v>156</c:v>
                </c:pt>
                <c:pt idx="469">
                  <c:v>149</c:v>
                </c:pt>
                <c:pt idx="470">
                  <c:v>224</c:v>
                </c:pt>
                <c:pt idx="471">
                  <c:v>168</c:v>
                </c:pt>
                <c:pt idx="472">
                  <c:v>147</c:v>
                </c:pt>
                <c:pt idx="473">
                  <c:v>147</c:v>
                </c:pt>
                <c:pt idx="474">
                  <c:v>158</c:v>
                </c:pt>
                <c:pt idx="475">
                  <c:v>196</c:v>
                </c:pt>
                <c:pt idx="476">
                  <c:v>154</c:v>
                </c:pt>
                <c:pt idx="477">
                  <c:v>126</c:v>
                </c:pt>
                <c:pt idx="478">
                  <c:v>180</c:v>
                </c:pt>
                <c:pt idx="479">
                  <c:v>164</c:v>
                </c:pt>
                <c:pt idx="480">
                  <c:v>152</c:v>
                </c:pt>
                <c:pt idx="481">
                  <c:v>154</c:v>
                </c:pt>
                <c:pt idx="482">
                  <c:v>167</c:v>
                </c:pt>
                <c:pt idx="483">
                  <c:v>152</c:v>
                </c:pt>
                <c:pt idx="484">
                  <c:v>180</c:v>
                </c:pt>
                <c:pt idx="485">
                  <c:v>160</c:v>
                </c:pt>
                <c:pt idx="486">
                  <c:v>151</c:v>
                </c:pt>
                <c:pt idx="487">
                  <c:v>197</c:v>
                </c:pt>
                <c:pt idx="488">
                  <c:v>161</c:v>
                </c:pt>
                <c:pt idx="489">
                  <c:v>164</c:v>
                </c:pt>
                <c:pt idx="490">
                  <c:v>129</c:v>
                </c:pt>
                <c:pt idx="491">
                  <c:v>173</c:v>
                </c:pt>
                <c:pt idx="492">
                  <c:v>177</c:v>
                </c:pt>
                <c:pt idx="493">
                  <c:v>140</c:v>
                </c:pt>
                <c:pt idx="494">
                  <c:v>153</c:v>
                </c:pt>
                <c:pt idx="495">
                  <c:v>173</c:v>
                </c:pt>
                <c:pt idx="496">
                  <c:v>202</c:v>
                </c:pt>
                <c:pt idx="497">
                  <c:v>173</c:v>
                </c:pt>
                <c:pt idx="498">
                  <c:v>175</c:v>
                </c:pt>
                <c:pt idx="499">
                  <c:v>209</c:v>
                </c:pt>
                <c:pt idx="500">
                  <c:v>149</c:v>
                </c:pt>
                <c:pt idx="501">
                  <c:v>170</c:v>
                </c:pt>
                <c:pt idx="502">
                  <c:v>180</c:v>
                </c:pt>
                <c:pt idx="503">
                  <c:v>149</c:v>
                </c:pt>
                <c:pt idx="504">
                  <c:v>181</c:v>
                </c:pt>
                <c:pt idx="505">
                  <c:v>196</c:v>
                </c:pt>
                <c:pt idx="506">
                  <c:v>206</c:v>
                </c:pt>
                <c:pt idx="507">
                  <c:v>108</c:v>
                </c:pt>
                <c:pt idx="508">
                  <c:v>117</c:v>
                </c:pt>
                <c:pt idx="509">
                  <c:v>197</c:v>
                </c:pt>
                <c:pt idx="510">
                  <c:v>200</c:v>
                </c:pt>
                <c:pt idx="511">
                  <c:v>213</c:v>
                </c:pt>
                <c:pt idx="512">
                  <c:v>224</c:v>
                </c:pt>
                <c:pt idx="513">
                  <c:v>244</c:v>
                </c:pt>
                <c:pt idx="514">
                  <c:v>128</c:v>
                </c:pt>
                <c:pt idx="515">
                  <c:v>200</c:v>
                </c:pt>
                <c:pt idx="516">
                  <c:v>159</c:v>
                </c:pt>
                <c:pt idx="517">
                  <c:v>141</c:v>
                </c:pt>
                <c:pt idx="518">
                  <c:v>168</c:v>
                </c:pt>
                <c:pt idx="519">
                  <c:v>276</c:v>
                </c:pt>
                <c:pt idx="520">
                  <c:v>231</c:v>
                </c:pt>
                <c:pt idx="521">
                  <c:v>186</c:v>
                </c:pt>
                <c:pt idx="522">
                  <c:v>124</c:v>
                </c:pt>
                <c:pt idx="523">
                  <c:v>133</c:v>
                </c:pt>
                <c:pt idx="524">
                  <c:v>170</c:v>
                </c:pt>
                <c:pt idx="525">
                  <c:v>171</c:v>
                </c:pt>
                <c:pt idx="526">
                  <c:v>230</c:v>
                </c:pt>
                <c:pt idx="527">
                  <c:v>259</c:v>
                </c:pt>
                <c:pt idx="528">
                  <c:v>134</c:v>
                </c:pt>
                <c:pt idx="529">
                  <c:v>171</c:v>
                </c:pt>
                <c:pt idx="530">
                  <c:v>148</c:v>
                </c:pt>
                <c:pt idx="531">
                  <c:v>123</c:v>
                </c:pt>
                <c:pt idx="532">
                  <c:v>68</c:v>
                </c:pt>
                <c:pt idx="533">
                  <c:v>81</c:v>
                </c:pt>
                <c:pt idx="534">
                  <c:v>2</c:v>
                </c:pt>
                <c:pt idx="535">
                  <c:v>98</c:v>
                </c:pt>
                <c:pt idx="536">
                  <c:v>50</c:v>
                </c:pt>
                <c:pt idx="537">
                  <c:v>48</c:v>
                </c:pt>
                <c:pt idx="538">
                  <c:v>74</c:v>
                </c:pt>
                <c:pt idx="539">
                  <c:v>73</c:v>
                </c:pt>
                <c:pt idx="540">
                  <c:v>79</c:v>
                </c:pt>
                <c:pt idx="541">
                  <c:v>77</c:v>
                </c:pt>
                <c:pt idx="542">
                  <c:v>77</c:v>
                </c:pt>
                <c:pt idx="543">
                  <c:v>63</c:v>
                </c:pt>
                <c:pt idx="544">
                  <c:v>104</c:v>
                </c:pt>
                <c:pt idx="545">
                  <c:v>121</c:v>
                </c:pt>
                <c:pt idx="546">
                  <c:v>147</c:v>
                </c:pt>
                <c:pt idx="547">
                  <c:v>252</c:v>
                </c:pt>
                <c:pt idx="548">
                  <c:v>107</c:v>
                </c:pt>
                <c:pt idx="549">
                  <c:v>131</c:v>
                </c:pt>
                <c:pt idx="550">
                  <c:v>47</c:v>
                </c:pt>
                <c:pt idx="551">
                  <c:v>97</c:v>
                </c:pt>
                <c:pt idx="552">
                  <c:v>178</c:v>
                </c:pt>
                <c:pt idx="553">
                  <c:v>120</c:v>
                </c:pt>
                <c:pt idx="554">
                  <c:v>148</c:v>
                </c:pt>
                <c:pt idx="555">
                  <c:v>199</c:v>
                </c:pt>
                <c:pt idx="556">
                  <c:v>155</c:v>
                </c:pt>
                <c:pt idx="557">
                  <c:v>153</c:v>
                </c:pt>
                <c:pt idx="558">
                  <c:v>197</c:v>
                </c:pt>
                <c:pt idx="559">
                  <c:v>253</c:v>
                </c:pt>
                <c:pt idx="560">
                  <c:v>218</c:v>
                </c:pt>
                <c:pt idx="561">
                  <c:v>327</c:v>
                </c:pt>
                <c:pt idx="562">
                  <c:v>304</c:v>
                </c:pt>
                <c:pt idx="563">
                  <c:v>187</c:v>
                </c:pt>
                <c:pt idx="564">
                  <c:v>143</c:v>
                </c:pt>
                <c:pt idx="565">
                  <c:v>76</c:v>
                </c:pt>
                <c:pt idx="566">
                  <c:v>180</c:v>
                </c:pt>
                <c:pt idx="567">
                  <c:v>188</c:v>
                </c:pt>
                <c:pt idx="568">
                  <c:v>223</c:v>
                </c:pt>
                <c:pt idx="569">
                  <c:v>171</c:v>
                </c:pt>
                <c:pt idx="570">
                  <c:v>148</c:v>
                </c:pt>
                <c:pt idx="571">
                  <c:v>203</c:v>
                </c:pt>
                <c:pt idx="572">
                  <c:v>216</c:v>
                </c:pt>
                <c:pt idx="573">
                  <c:v>215</c:v>
                </c:pt>
                <c:pt idx="574">
                  <c:v>237</c:v>
                </c:pt>
                <c:pt idx="575">
                  <c:v>286</c:v>
                </c:pt>
                <c:pt idx="576">
                  <c:v>291</c:v>
                </c:pt>
                <c:pt idx="577">
                  <c:v>206</c:v>
                </c:pt>
                <c:pt idx="578">
                  <c:v>183</c:v>
                </c:pt>
                <c:pt idx="579">
                  <c:v>209</c:v>
                </c:pt>
                <c:pt idx="580">
                  <c:v>226</c:v>
                </c:pt>
                <c:pt idx="581">
                  <c:v>213</c:v>
                </c:pt>
                <c:pt idx="582">
                  <c:v>277</c:v>
                </c:pt>
                <c:pt idx="583">
                  <c:v>294</c:v>
                </c:pt>
                <c:pt idx="584">
                  <c:v>171</c:v>
                </c:pt>
                <c:pt idx="585">
                  <c:v>201</c:v>
                </c:pt>
                <c:pt idx="586">
                  <c:v>162</c:v>
                </c:pt>
                <c:pt idx="587">
                  <c:v>245</c:v>
                </c:pt>
                <c:pt idx="588">
                  <c:v>255</c:v>
                </c:pt>
                <c:pt idx="589">
                  <c:v>326</c:v>
                </c:pt>
                <c:pt idx="590">
                  <c:v>202</c:v>
                </c:pt>
                <c:pt idx="591">
                  <c:v>216</c:v>
                </c:pt>
                <c:pt idx="592">
                  <c:v>253</c:v>
                </c:pt>
                <c:pt idx="593">
                  <c:v>108</c:v>
                </c:pt>
                <c:pt idx="594">
                  <c:v>190</c:v>
                </c:pt>
                <c:pt idx="595">
                  <c:v>166</c:v>
                </c:pt>
                <c:pt idx="596">
                  <c:v>215</c:v>
                </c:pt>
                <c:pt idx="597">
                  <c:v>269</c:v>
                </c:pt>
                <c:pt idx="598">
                  <c:v>169</c:v>
                </c:pt>
                <c:pt idx="599">
                  <c:v>203</c:v>
                </c:pt>
                <c:pt idx="600">
                  <c:v>238</c:v>
                </c:pt>
                <c:pt idx="601">
                  <c:v>196</c:v>
                </c:pt>
                <c:pt idx="602">
                  <c:v>179</c:v>
                </c:pt>
                <c:pt idx="603">
                  <c:v>229</c:v>
                </c:pt>
                <c:pt idx="604">
                  <c:v>247</c:v>
                </c:pt>
                <c:pt idx="605">
                  <c:v>220</c:v>
                </c:pt>
                <c:pt idx="606">
                  <c:v>202</c:v>
                </c:pt>
                <c:pt idx="607">
                  <c:v>182</c:v>
                </c:pt>
                <c:pt idx="608">
                  <c:v>232</c:v>
                </c:pt>
                <c:pt idx="609">
                  <c:v>245</c:v>
                </c:pt>
                <c:pt idx="610">
                  <c:v>197</c:v>
                </c:pt>
                <c:pt idx="611">
                  <c:v>188</c:v>
                </c:pt>
                <c:pt idx="612">
                  <c:v>161</c:v>
                </c:pt>
                <c:pt idx="613">
                  <c:v>198</c:v>
                </c:pt>
                <c:pt idx="614">
                  <c:v>193</c:v>
                </c:pt>
                <c:pt idx="615">
                  <c:v>183</c:v>
                </c:pt>
                <c:pt idx="616">
                  <c:v>173</c:v>
                </c:pt>
                <c:pt idx="617">
                  <c:v>267</c:v>
                </c:pt>
                <c:pt idx="618">
                  <c:v>255</c:v>
                </c:pt>
                <c:pt idx="619">
                  <c:v>119</c:v>
                </c:pt>
                <c:pt idx="620">
                  <c:v>137</c:v>
                </c:pt>
                <c:pt idx="621">
                  <c:v>173</c:v>
                </c:pt>
                <c:pt idx="622">
                  <c:v>200</c:v>
                </c:pt>
                <c:pt idx="623">
                  <c:v>148</c:v>
                </c:pt>
                <c:pt idx="624">
                  <c:v>183</c:v>
                </c:pt>
                <c:pt idx="625">
                  <c:v>150</c:v>
                </c:pt>
                <c:pt idx="626">
                  <c:v>148</c:v>
                </c:pt>
                <c:pt idx="627">
                  <c:v>149</c:v>
                </c:pt>
                <c:pt idx="628">
                  <c:v>169</c:v>
                </c:pt>
                <c:pt idx="629">
                  <c:v>204</c:v>
                </c:pt>
                <c:pt idx="630">
                  <c:v>196</c:v>
                </c:pt>
                <c:pt idx="631">
                  <c:v>275</c:v>
                </c:pt>
                <c:pt idx="632">
                  <c:v>263</c:v>
                </c:pt>
                <c:pt idx="633">
                  <c:v>139</c:v>
                </c:pt>
                <c:pt idx="634">
                  <c:v>124</c:v>
                </c:pt>
                <c:pt idx="635">
                  <c:v>148</c:v>
                </c:pt>
                <c:pt idx="636">
                  <c:v>154</c:v>
                </c:pt>
                <c:pt idx="637">
                  <c:v>225</c:v>
                </c:pt>
                <c:pt idx="638">
                  <c:v>196</c:v>
                </c:pt>
                <c:pt idx="639">
                  <c:v>193</c:v>
                </c:pt>
                <c:pt idx="640">
                  <c:v>142</c:v>
                </c:pt>
                <c:pt idx="641">
                  <c:v>184</c:v>
                </c:pt>
                <c:pt idx="642">
                  <c:v>190</c:v>
                </c:pt>
                <c:pt idx="643">
                  <c:v>187</c:v>
                </c:pt>
                <c:pt idx="644">
                  <c:v>176</c:v>
                </c:pt>
                <c:pt idx="645">
                  <c:v>192</c:v>
                </c:pt>
                <c:pt idx="646">
                  <c:v>138</c:v>
                </c:pt>
                <c:pt idx="647">
                  <c:v>63</c:v>
                </c:pt>
                <c:pt idx="648">
                  <c:v>85</c:v>
                </c:pt>
                <c:pt idx="649">
                  <c:v>125</c:v>
                </c:pt>
                <c:pt idx="650">
                  <c:v>163</c:v>
                </c:pt>
                <c:pt idx="651">
                  <c:v>190</c:v>
                </c:pt>
                <c:pt idx="652">
                  <c:v>189</c:v>
                </c:pt>
                <c:pt idx="653">
                  <c:v>193</c:v>
                </c:pt>
                <c:pt idx="654">
                  <c:v>194</c:v>
                </c:pt>
                <c:pt idx="655">
                  <c:v>176</c:v>
                </c:pt>
                <c:pt idx="656">
                  <c:v>180</c:v>
                </c:pt>
                <c:pt idx="657">
                  <c:v>246</c:v>
                </c:pt>
                <c:pt idx="658">
                  <c:v>239</c:v>
                </c:pt>
                <c:pt idx="659">
                  <c:v>203</c:v>
                </c:pt>
                <c:pt idx="660">
                  <c:v>103</c:v>
                </c:pt>
                <c:pt idx="661">
                  <c:v>87</c:v>
                </c:pt>
                <c:pt idx="662">
                  <c:v>105</c:v>
                </c:pt>
                <c:pt idx="663">
                  <c:v>156</c:v>
                </c:pt>
                <c:pt idx="664">
                  <c:v>181</c:v>
                </c:pt>
                <c:pt idx="665">
                  <c:v>98</c:v>
                </c:pt>
                <c:pt idx="666">
                  <c:v>194</c:v>
                </c:pt>
                <c:pt idx="667">
                  <c:v>234</c:v>
                </c:pt>
                <c:pt idx="668">
                  <c:v>96</c:v>
                </c:pt>
                <c:pt idx="669">
                  <c:v>125</c:v>
                </c:pt>
                <c:pt idx="670">
                  <c:v>138</c:v>
                </c:pt>
                <c:pt idx="671">
                  <c:v>183</c:v>
                </c:pt>
                <c:pt idx="672">
                  <c:v>197</c:v>
                </c:pt>
                <c:pt idx="673">
                  <c:v>95</c:v>
                </c:pt>
                <c:pt idx="674">
                  <c:v>88</c:v>
                </c:pt>
                <c:pt idx="675">
                  <c:v>130</c:v>
                </c:pt>
                <c:pt idx="676">
                  <c:v>147</c:v>
                </c:pt>
                <c:pt idx="677">
                  <c:v>187</c:v>
                </c:pt>
                <c:pt idx="678">
                  <c:v>66</c:v>
                </c:pt>
                <c:pt idx="679">
                  <c:v>47</c:v>
                </c:pt>
                <c:pt idx="680">
                  <c:v>108</c:v>
                </c:pt>
                <c:pt idx="681">
                  <c:v>122</c:v>
                </c:pt>
                <c:pt idx="682">
                  <c:v>85</c:v>
                </c:pt>
                <c:pt idx="683">
                  <c:v>60</c:v>
                </c:pt>
                <c:pt idx="684">
                  <c:v>106</c:v>
                </c:pt>
                <c:pt idx="685">
                  <c:v>136</c:v>
                </c:pt>
                <c:pt idx="686">
                  <c:v>127</c:v>
                </c:pt>
                <c:pt idx="687">
                  <c:v>107</c:v>
                </c:pt>
                <c:pt idx="688">
                  <c:v>238</c:v>
                </c:pt>
                <c:pt idx="689">
                  <c:v>157</c:v>
                </c:pt>
                <c:pt idx="690">
                  <c:v>98</c:v>
                </c:pt>
                <c:pt idx="691">
                  <c:v>61</c:v>
                </c:pt>
                <c:pt idx="692">
                  <c:v>68</c:v>
                </c:pt>
                <c:pt idx="693">
                  <c:v>54</c:v>
                </c:pt>
                <c:pt idx="694">
                  <c:v>176</c:v>
                </c:pt>
                <c:pt idx="695">
                  <c:v>172</c:v>
                </c:pt>
                <c:pt idx="696">
                  <c:v>115</c:v>
                </c:pt>
                <c:pt idx="697">
                  <c:v>147</c:v>
                </c:pt>
                <c:pt idx="698">
                  <c:v>158</c:v>
                </c:pt>
                <c:pt idx="699">
                  <c:v>211</c:v>
                </c:pt>
                <c:pt idx="700">
                  <c:v>242</c:v>
                </c:pt>
                <c:pt idx="701">
                  <c:v>296</c:v>
                </c:pt>
                <c:pt idx="702">
                  <c:v>159</c:v>
                </c:pt>
                <c:pt idx="703">
                  <c:v>165</c:v>
                </c:pt>
                <c:pt idx="704">
                  <c:v>164</c:v>
                </c:pt>
                <c:pt idx="705">
                  <c:v>176</c:v>
                </c:pt>
                <c:pt idx="706">
                  <c:v>109</c:v>
                </c:pt>
                <c:pt idx="707">
                  <c:v>154</c:v>
                </c:pt>
                <c:pt idx="708">
                  <c:v>260</c:v>
                </c:pt>
                <c:pt idx="709">
                  <c:v>247</c:v>
                </c:pt>
                <c:pt idx="710">
                  <c:v>227</c:v>
                </c:pt>
                <c:pt idx="711">
                  <c:v>204</c:v>
                </c:pt>
                <c:pt idx="712">
                  <c:v>246</c:v>
                </c:pt>
                <c:pt idx="713">
                  <c:v>225</c:v>
                </c:pt>
                <c:pt idx="714">
                  <c:v>201</c:v>
                </c:pt>
                <c:pt idx="715">
                  <c:v>303</c:v>
                </c:pt>
                <c:pt idx="716">
                  <c:v>158</c:v>
                </c:pt>
                <c:pt idx="717">
                  <c:v>383</c:v>
                </c:pt>
                <c:pt idx="718">
                  <c:v>591</c:v>
                </c:pt>
                <c:pt idx="719">
                  <c:v>194</c:v>
                </c:pt>
                <c:pt idx="720">
                  <c:v>227</c:v>
                </c:pt>
                <c:pt idx="721">
                  <c:v>216</c:v>
                </c:pt>
                <c:pt idx="722">
                  <c:v>290</c:v>
                </c:pt>
                <c:pt idx="723">
                  <c:v>275</c:v>
                </c:pt>
                <c:pt idx="724">
                  <c:v>172</c:v>
                </c:pt>
                <c:pt idx="725">
                  <c:v>142</c:v>
                </c:pt>
                <c:pt idx="726">
                  <c:v>77</c:v>
                </c:pt>
                <c:pt idx="727">
                  <c:v>257</c:v>
                </c:pt>
                <c:pt idx="728">
                  <c:v>136</c:v>
                </c:pt>
                <c:pt idx="729">
                  <c:v>120</c:v>
                </c:pt>
                <c:pt idx="730">
                  <c:v>188</c:v>
                </c:pt>
                <c:pt idx="731">
                  <c:v>191</c:v>
                </c:pt>
                <c:pt idx="732">
                  <c:v>216</c:v>
                </c:pt>
                <c:pt idx="733">
                  <c:v>198</c:v>
                </c:pt>
                <c:pt idx="734">
                  <c:v>252</c:v>
                </c:pt>
                <c:pt idx="735">
                  <c:v>224</c:v>
                </c:pt>
                <c:pt idx="736">
                  <c:v>304</c:v>
                </c:pt>
                <c:pt idx="737">
                  <c:v>267</c:v>
                </c:pt>
                <c:pt idx="738">
                  <c:v>202</c:v>
                </c:pt>
                <c:pt idx="739">
                  <c:v>88</c:v>
                </c:pt>
                <c:pt idx="740">
                  <c:v>209</c:v>
                </c:pt>
                <c:pt idx="741">
                  <c:v>212</c:v>
                </c:pt>
                <c:pt idx="742">
                  <c:v>234</c:v>
                </c:pt>
                <c:pt idx="792">
                  <c:v>295</c:v>
                </c:pt>
                <c:pt idx="793">
                  <c:v>244</c:v>
                </c:pt>
                <c:pt idx="794">
                  <c:v>195</c:v>
                </c:pt>
                <c:pt idx="795">
                  <c:v>191</c:v>
                </c:pt>
                <c:pt idx="796">
                  <c:v>205</c:v>
                </c:pt>
                <c:pt idx="797">
                  <c:v>230</c:v>
                </c:pt>
                <c:pt idx="798">
                  <c:v>224</c:v>
                </c:pt>
                <c:pt idx="799">
                  <c:v>185</c:v>
                </c:pt>
                <c:pt idx="800">
                  <c:v>219</c:v>
                </c:pt>
                <c:pt idx="801">
                  <c:v>146</c:v>
                </c:pt>
                <c:pt idx="802">
                  <c:v>157</c:v>
                </c:pt>
                <c:pt idx="803">
                  <c:v>124</c:v>
                </c:pt>
                <c:pt idx="804">
                  <c:v>226</c:v>
                </c:pt>
                <c:pt idx="805">
                  <c:v>243</c:v>
                </c:pt>
                <c:pt idx="806">
                  <c:v>302</c:v>
                </c:pt>
                <c:pt idx="807">
                  <c:v>244</c:v>
                </c:pt>
                <c:pt idx="808">
                  <c:v>189</c:v>
                </c:pt>
                <c:pt idx="809">
                  <c:v>181</c:v>
                </c:pt>
                <c:pt idx="810">
                  <c:v>186</c:v>
                </c:pt>
                <c:pt idx="811">
                  <c:v>213</c:v>
                </c:pt>
                <c:pt idx="812">
                  <c:v>209</c:v>
                </c:pt>
                <c:pt idx="813">
                  <c:v>238</c:v>
                </c:pt>
                <c:pt idx="814">
                  <c:v>178</c:v>
                </c:pt>
                <c:pt idx="815">
                  <c:v>179</c:v>
                </c:pt>
                <c:pt idx="816">
                  <c:v>250</c:v>
                </c:pt>
                <c:pt idx="817">
                  <c:v>179</c:v>
                </c:pt>
                <c:pt idx="818">
                  <c:v>202</c:v>
                </c:pt>
                <c:pt idx="819">
                  <c:v>92</c:v>
                </c:pt>
                <c:pt idx="820">
                  <c:v>237</c:v>
                </c:pt>
                <c:pt idx="821">
                  <c:v>204</c:v>
                </c:pt>
                <c:pt idx="822">
                  <c:v>146</c:v>
                </c:pt>
                <c:pt idx="823">
                  <c:v>188</c:v>
                </c:pt>
                <c:pt idx="824">
                  <c:v>143</c:v>
                </c:pt>
                <c:pt idx="825">
                  <c:v>163</c:v>
                </c:pt>
                <c:pt idx="826">
                  <c:v>165</c:v>
                </c:pt>
                <c:pt idx="827">
                  <c:v>189</c:v>
                </c:pt>
                <c:pt idx="828">
                  <c:v>203</c:v>
                </c:pt>
                <c:pt idx="829">
                  <c:v>134</c:v>
                </c:pt>
                <c:pt idx="830">
                  <c:v>172</c:v>
                </c:pt>
                <c:pt idx="831">
                  <c:v>164</c:v>
                </c:pt>
                <c:pt idx="832">
                  <c:v>180</c:v>
                </c:pt>
                <c:pt idx="833">
                  <c:v>137</c:v>
                </c:pt>
                <c:pt idx="834">
                  <c:v>159</c:v>
                </c:pt>
                <c:pt idx="835">
                  <c:v>131</c:v>
                </c:pt>
                <c:pt idx="836">
                  <c:v>150</c:v>
                </c:pt>
                <c:pt idx="837">
                  <c:v>205</c:v>
                </c:pt>
                <c:pt idx="838">
                  <c:v>123</c:v>
                </c:pt>
                <c:pt idx="839">
                  <c:v>151</c:v>
                </c:pt>
                <c:pt idx="840">
                  <c:v>125</c:v>
                </c:pt>
                <c:pt idx="841">
                  <c:v>183</c:v>
                </c:pt>
                <c:pt idx="842">
                  <c:v>154</c:v>
                </c:pt>
                <c:pt idx="843">
                  <c:v>166</c:v>
                </c:pt>
                <c:pt idx="844">
                  <c:v>102</c:v>
                </c:pt>
                <c:pt idx="845">
                  <c:v>149</c:v>
                </c:pt>
                <c:pt idx="846">
                  <c:v>173</c:v>
                </c:pt>
                <c:pt idx="847">
                  <c:v>183</c:v>
                </c:pt>
                <c:pt idx="848">
                  <c:v>186</c:v>
                </c:pt>
                <c:pt idx="849">
                  <c:v>153</c:v>
                </c:pt>
                <c:pt idx="850">
                  <c:v>182</c:v>
                </c:pt>
                <c:pt idx="851">
                  <c:v>173</c:v>
                </c:pt>
                <c:pt idx="852">
                  <c:v>180</c:v>
                </c:pt>
                <c:pt idx="853">
                  <c:v>168</c:v>
                </c:pt>
                <c:pt idx="854">
                  <c:v>188</c:v>
                </c:pt>
                <c:pt idx="855">
                  <c:v>194</c:v>
                </c:pt>
                <c:pt idx="856">
                  <c:v>187</c:v>
                </c:pt>
                <c:pt idx="857">
                  <c:v>126</c:v>
                </c:pt>
                <c:pt idx="858">
                  <c:v>163</c:v>
                </c:pt>
                <c:pt idx="859">
                  <c:v>130</c:v>
                </c:pt>
                <c:pt idx="860">
                  <c:v>171</c:v>
                </c:pt>
                <c:pt idx="861">
                  <c:v>117</c:v>
                </c:pt>
                <c:pt idx="862">
                  <c:v>180</c:v>
                </c:pt>
                <c:pt idx="863">
                  <c:v>174</c:v>
                </c:pt>
                <c:pt idx="864">
                  <c:v>112</c:v>
                </c:pt>
                <c:pt idx="865">
                  <c:v>193</c:v>
                </c:pt>
                <c:pt idx="866">
                  <c:v>152</c:v>
                </c:pt>
                <c:pt idx="867">
                  <c:v>161</c:v>
                </c:pt>
                <c:pt idx="868">
                  <c:v>146</c:v>
                </c:pt>
                <c:pt idx="869">
                  <c:v>194</c:v>
                </c:pt>
                <c:pt idx="870">
                  <c:v>183</c:v>
                </c:pt>
                <c:pt idx="871">
                  <c:v>104</c:v>
                </c:pt>
                <c:pt idx="872">
                  <c:v>135</c:v>
                </c:pt>
                <c:pt idx="873">
                  <c:v>143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F8-4F76-87CE-D3B3E670F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DailyData!$E$2:$E$875</c15:sqref>
                        </c15:formulaRef>
                      </c:ext>
                    </c:extLst>
                    <c:numCache>
                      <c:formatCode>@</c:formatCode>
                      <c:ptCount val="874"/>
                      <c:pt idx="0">
                        <c:v>2020</c:v>
                      </c:pt>
                      <c:pt idx="1">
                        <c:v>2020</c:v>
                      </c:pt>
                      <c:pt idx="2">
                        <c:v>2020</c:v>
                      </c:pt>
                      <c:pt idx="3">
                        <c:v>2020</c:v>
                      </c:pt>
                      <c:pt idx="4">
                        <c:v>2020</c:v>
                      </c:pt>
                      <c:pt idx="5">
                        <c:v>2020</c:v>
                      </c:pt>
                      <c:pt idx="6">
                        <c:v>2020</c:v>
                      </c:pt>
                      <c:pt idx="7">
                        <c:v>2020</c:v>
                      </c:pt>
                      <c:pt idx="8">
                        <c:v>2020</c:v>
                      </c:pt>
                      <c:pt idx="9">
                        <c:v>2020</c:v>
                      </c:pt>
                      <c:pt idx="10">
                        <c:v>2020</c:v>
                      </c:pt>
                      <c:pt idx="11">
                        <c:v>2020</c:v>
                      </c:pt>
                      <c:pt idx="12">
                        <c:v>2020</c:v>
                      </c:pt>
                      <c:pt idx="13">
                        <c:v>2020</c:v>
                      </c:pt>
                      <c:pt idx="14">
                        <c:v>2020</c:v>
                      </c:pt>
                      <c:pt idx="15">
                        <c:v>2020</c:v>
                      </c:pt>
                      <c:pt idx="16">
                        <c:v>2020</c:v>
                      </c:pt>
                      <c:pt idx="17">
                        <c:v>2020</c:v>
                      </c:pt>
                      <c:pt idx="18">
                        <c:v>2020</c:v>
                      </c:pt>
                      <c:pt idx="19">
                        <c:v>2020</c:v>
                      </c:pt>
                      <c:pt idx="20">
                        <c:v>2020</c:v>
                      </c:pt>
                      <c:pt idx="21">
                        <c:v>2020</c:v>
                      </c:pt>
                      <c:pt idx="22">
                        <c:v>2020</c:v>
                      </c:pt>
                      <c:pt idx="23">
                        <c:v>2020</c:v>
                      </c:pt>
                      <c:pt idx="24">
                        <c:v>2020</c:v>
                      </c:pt>
                      <c:pt idx="25">
                        <c:v>2020</c:v>
                      </c:pt>
                      <c:pt idx="26">
                        <c:v>2020</c:v>
                      </c:pt>
                      <c:pt idx="27">
                        <c:v>2020</c:v>
                      </c:pt>
                      <c:pt idx="28">
                        <c:v>2020</c:v>
                      </c:pt>
                      <c:pt idx="29">
                        <c:v>2020</c:v>
                      </c:pt>
                      <c:pt idx="30">
                        <c:v>2020</c:v>
                      </c:pt>
                      <c:pt idx="31">
                        <c:v>2020</c:v>
                      </c:pt>
                      <c:pt idx="32">
                        <c:v>2020</c:v>
                      </c:pt>
                      <c:pt idx="33">
                        <c:v>2020</c:v>
                      </c:pt>
                      <c:pt idx="34">
                        <c:v>2020</c:v>
                      </c:pt>
                      <c:pt idx="35">
                        <c:v>2020</c:v>
                      </c:pt>
                      <c:pt idx="36">
                        <c:v>2020</c:v>
                      </c:pt>
                      <c:pt idx="37">
                        <c:v>2020</c:v>
                      </c:pt>
                      <c:pt idx="38">
                        <c:v>2020</c:v>
                      </c:pt>
                      <c:pt idx="39">
                        <c:v>2020</c:v>
                      </c:pt>
                      <c:pt idx="40">
                        <c:v>2020</c:v>
                      </c:pt>
                      <c:pt idx="41">
                        <c:v>2020</c:v>
                      </c:pt>
                      <c:pt idx="42">
                        <c:v>2020</c:v>
                      </c:pt>
                      <c:pt idx="43">
                        <c:v>2020</c:v>
                      </c:pt>
                      <c:pt idx="44">
                        <c:v>2020</c:v>
                      </c:pt>
                      <c:pt idx="45">
                        <c:v>2020</c:v>
                      </c:pt>
                      <c:pt idx="46">
                        <c:v>2020</c:v>
                      </c:pt>
                      <c:pt idx="47">
                        <c:v>2020</c:v>
                      </c:pt>
                      <c:pt idx="48">
                        <c:v>2020</c:v>
                      </c:pt>
                      <c:pt idx="49">
                        <c:v>2020</c:v>
                      </c:pt>
                      <c:pt idx="50">
                        <c:v>2020</c:v>
                      </c:pt>
                      <c:pt idx="51">
                        <c:v>2020</c:v>
                      </c:pt>
                      <c:pt idx="52">
                        <c:v>2020</c:v>
                      </c:pt>
                      <c:pt idx="53">
                        <c:v>2020</c:v>
                      </c:pt>
                      <c:pt idx="54">
                        <c:v>2020</c:v>
                      </c:pt>
                      <c:pt idx="55">
                        <c:v>2020</c:v>
                      </c:pt>
                      <c:pt idx="56">
                        <c:v>2020</c:v>
                      </c:pt>
                      <c:pt idx="57">
                        <c:v>2020</c:v>
                      </c:pt>
                      <c:pt idx="58">
                        <c:v>2020</c:v>
                      </c:pt>
                      <c:pt idx="59">
                        <c:v>2020</c:v>
                      </c:pt>
                      <c:pt idx="60">
                        <c:v>2020</c:v>
                      </c:pt>
                      <c:pt idx="61">
                        <c:v>2020</c:v>
                      </c:pt>
                      <c:pt idx="62">
                        <c:v>2020</c:v>
                      </c:pt>
                      <c:pt idx="63">
                        <c:v>2020</c:v>
                      </c:pt>
                      <c:pt idx="64">
                        <c:v>2020</c:v>
                      </c:pt>
                      <c:pt idx="65">
                        <c:v>2020</c:v>
                      </c:pt>
                      <c:pt idx="66">
                        <c:v>2020</c:v>
                      </c:pt>
                      <c:pt idx="67">
                        <c:v>2020</c:v>
                      </c:pt>
                      <c:pt idx="68">
                        <c:v>2020</c:v>
                      </c:pt>
                      <c:pt idx="69">
                        <c:v>2020</c:v>
                      </c:pt>
                      <c:pt idx="70">
                        <c:v>2020</c:v>
                      </c:pt>
                      <c:pt idx="71">
                        <c:v>2020</c:v>
                      </c:pt>
                      <c:pt idx="72">
                        <c:v>2020</c:v>
                      </c:pt>
                      <c:pt idx="73">
                        <c:v>2020</c:v>
                      </c:pt>
                      <c:pt idx="74">
                        <c:v>2020</c:v>
                      </c:pt>
                      <c:pt idx="75">
                        <c:v>2020</c:v>
                      </c:pt>
                      <c:pt idx="76">
                        <c:v>2020</c:v>
                      </c:pt>
                      <c:pt idx="77">
                        <c:v>2020</c:v>
                      </c:pt>
                      <c:pt idx="78">
                        <c:v>2020</c:v>
                      </c:pt>
                      <c:pt idx="79">
                        <c:v>2020</c:v>
                      </c:pt>
                      <c:pt idx="80">
                        <c:v>2020</c:v>
                      </c:pt>
                      <c:pt idx="81">
                        <c:v>2020</c:v>
                      </c:pt>
                      <c:pt idx="82">
                        <c:v>2020</c:v>
                      </c:pt>
                      <c:pt idx="83">
                        <c:v>2020</c:v>
                      </c:pt>
                      <c:pt idx="84">
                        <c:v>2020</c:v>
                      </c:pt>
                      <c:pt idx="85">
                        <c:v>2020</c:v>
                      </c:pt>
                      <c:pt idx="86">
                        <c:v>2020</c:v>
                      </c:pt>
                      <c:pt idx="87">
                        <c:v>2020</c:v>
                      </c:pt>
                      <c:pt idx="88">
                        <c:v>2020</c:v>
                      </c:pt>
                      <c:pt idx="89">
                        <c:v>2020</c:v>
                      </c:pt>
                      <c:pt idx="90">
                        <c:v>2020</c:v>
                      </c:pt>
                      <c:pt idx="91">
                        <c:v>2020</c:v>
                      </c:pt>
                      <c:pt idx="92">
                        <c:v>2020</c:v>
                      </c:pt>
                      <c:pt idx="93">
                        <c:v>2020</c:v>
                      </c:pt>
                      <c:pt idx="94">
                        <c:v>2020</c:v>
                      </c:pt>
                      <c:pt idx="95">
                        <c:v>2020</c:v>
                      </c:pt>
                      <c:pt idx="96">
                        <c:v>2020</c:v>
                      </c:pt>
                      <c:pt idx="97">
                        <c:v>2020</c:v>
                      </c:pt>
                      <c:pt idx="98">
                        <c:v>2020</c:v>
                      </c:pt>
                      <c:pt idx="99">
                        <c:v>2020</c:v>
                      </c:pt>
                      <c:pt idx="100">
                        <c:v>2020</c:v>
                      </c:pt>
                      <c:pt idx="101">
                        <c:v>2020</c:v>
                      </c:pt>
                      <c:pt idx="102">
                        <c:v>2020</c:v>
                      </c:pt>
                      <c:pt idx="103">
                        <c:v>2020</c:v>
                      </c:pt>
                      <c:pt idx="104">
                        <c:v>2020</c:v>
                      </c:pt>
                      <c:pt idx="105">
                        <c:v>2020</c:v>
                      </c:pt>
                      <c:pt idx="106">
                        <c:v>2020</c:v>
                      </c:pt>
                      <c:pt idx="107">
                        <c:v>2020</c:v>
                      </c:pt>
                      <c:pt idx="108">
                        <c:v>2020</c:v>
                      </c:pt>
                      <c:pt idx="109">
                        <c:v>2020</c:v>
                      </c:pt>
                      <c:pt idx="110">
                        <c:v>2020</c:v>
                      </c:pt>
                      <c:pt idx="111">
                        <c:v>2020</c:v>
                      </c:pt>
                      <c:pt idx="112">
                        <c:v>2020</c:v>
                      </c:pt>
                      <c:pt idx="113">
                        <c:v>2020</c:v>
                      </c:pt>
                      <c:pt idx="114">
                        <c:v>2020</c:v>
                      </c:pt>
                      <c:pt idx="115">
                        <c:v>2020</c:v>
                      </c:pt>
                      <c:pt idx="116">
                        <c:v>2020</c:v>
                      </c:pt>
                      <c:pt idx="117">
                        <c:v>2020</c:v>
                      </c:pt>
                      <c:pt idx="118">
                        <c:v>2020</c:v>
                      </c:pt>
                      <c:pt idx="119">
                        <c:v>2020</c:v>
                      </c:pt>
                      <c:pt idx="120">
                        <c:v>2020</c:v>
                      </c:pt>
                      <c:pt idx="121">
                        <c:v>2020</c:v>
                      </c:pt>
                      <c:pt idx="122">
                        <c:v>2020</c:v>
                      </c:pt>
                      <c:pt idx="123">
                        <c:v>2020</c:v>
                      </c:pt>
                      <c:pt idx="124">
                        <c:v>2020</c:v>
                      </c:pt>
                      <c:pt idx="125">
                        <c:v>2020</c:v>
                      </c:pt>
                      <c:pt idx="126">
                        <c:v>2020</c:v>
                      </c:pt>
                      <c:pt idx="127">
                        <c:v>2020</c:v>
                      </c:pt>
                      <c:pt idx="128">
                        <c:v>2020</c:v>
                      </c:pt>
                      <c:pt idx="129">
                        <c:v>2020</c:v>
                      </c:pt>
                      <c:pt idx="130">
                        <c:v>2020</c:v>
                      </c:pt>
                      <c:pt idx="131">
                        <c:v>2020</c:v>
                      </c:pt>
                      <c:pt idx="132">
                        <c:v>2020</c:v>
                      </c:pt>
                      <c:pt idx="133">
                        <c:v>2020</c:v>
                      </c:pt>
                      <c:pt idx="134">
                        <c:v>2020</c:v>
                      </c:pt>
                      <c:pt idx="135">
                        <c:v>2020</c:v>
                      </c:pt>
                      <c:pt idx="136">
                        <c:v>2020</c:v>
                      </c:pt>
                      <c:pt idx="137">
                        <c:v>2020</c:v>
                      </c:pt>
                      <c:pt idx="138">
                        <c:v>2020</c:v>
                      </c:pt>
                      <c:pt idx="139">
                        <c:v>2020</c:v>
                      </c:pt>
                      <c:pt idx="140">
                        <c:v>2020</c:v>
                      </c:pt>
                      <c:pt idx="141">
                        <c:v>2020</c:v>
                      </c:pt>
                      <c:pt idx="142">
                        <c:v>2020</c:v>
                      </c:pt>
                      <c:pt idx="143">
                        <c:v>2020</c:v>
                      </c:pt>
                      <c:pt idx="144">
                        <c:v>2020</c:v>
                      </c:pt>
                      <c:pt idx="145">
                        <c:v>2020</c:v>
                      </c:pt>
                      <c:pt idx="146">
                        <c:v>2020</c:v>
                      </c:pt>
                      <c:pt idx="147">
                        <c:v>2020</c:v>
                      </c:pt>
                      <c:pt idx="148">
                        <c:v>2020</c:v>
                      </c:pt>
                      <c:pt idx="149">
                        <c:v>2020</c:v>
                      </c:pt>
                      <c:pt idx="150">
                        <c:v>2020</c:v>
                      </c:pt>
                      <c:pt idx="151">
                        <c:v>2020</c:v>
                      </c:pt>
                      <c:pt idx="152">
                        <c:v>2020</c:v>
                      </c:pt>
                      <c:pt idx="153">
                        <c:v>2020</c:v>
                      </c:pt>
                      <c:pt idx="154">
                        <c:v>2020</c:v>
                      </c:pt>
                      <c:pt idx="155">
                        <c:v>2020</c:v>
                      </c:pt>
                      <c:pt idx="156">
                        <c:v>2020</c:v>
                      </c:pt>
                      <c:pt idx="157">
                        <c:v>2020</c:v>
                      </c:pt>
                      <c:pt idx="158">
                        <c:v>2020</c:v>
                      </c:pt>
                      <c:pt idx="159">
                        <c:v>2020</c:v>
                      </c:pt>
                      <c:pt idx="160">
                        <c:v>2020</c:v>
                      </c:pt>
                      <c:pt idx="161">
                        <c:v>2020</c:v>
                      </c:pt>
                      <c:pt idx="162">
                        <c:v>2020</c:v>
                      </c:pt>
                      <c:pt idx="163">
                        <c:v>2020</c:v>
                      </c:pt>
                      <c:pt idx="164">
                        <c:v>2020</c:v>
                      </c:pt>
                      <c:pt idx="165">
                        <c:v>2020</c:v>
                      </c:pt>
                      <c:pt idx="166">
                        <c:v>2020</c:v>
                      </c:pt>
                      <c:pt idx="167">
                        <c:v>2020</c:v>
                      </c:pt>
                      <c:pt idx="168">
                        <c:v>2020</c:v>
                      </c:pt>
                      <c:pt idx="169">
                        <c:v>2020</c:v>
                      </c:pt>
                      <c:pt idx="170">
                        <c:v>2020</c:v>
                      </c:pt>
                      <c:pt idx="171">
                        <c:v>2020</c:v>
                      </c:pt>
                      <c:pt idx="172">
                        <c:v>2020</c:v>
                      </c:pt>
                      <c:pt idx="173">
                        <c:v>2020</c:v>
                      </c:pt>
                      <c:pt idx="174">
                        <c:v>2020</c:v>
                      </c:pt>
                      <c:pt idx="175">
                        <c:v>2020</c:v>
                      </c:pt>
                      <c:pt idx="176">
                        <c:v>2020</c:v>
                      </c:pt>
                      <c:pt idx="177">
                        <c:v>2020</c:v>
                      </c:pt>
                      <c:pt idx="178">
                        <c:v>2020</c:v>
                      </c:pt>
                      <c:pt idx="179">
                        <c:v>2020</c:v>
                      </c:pt>
                      <c:pt idx="180">
                        <c:v>2020</c:v>
                      </c:pt>
                      <c:pt idx="181">
                        <c:v>2020</c:v>
                      </c:pt>
                      <c:pt idx="182">
                        <c:v>2020</c:v>
                      </c:pt>
                      <c:pt idx="183">
                        <c:v>2020</c:v>
                      </c:pt>
                      <c:pt idx="184">
                        <c:v>2020</c:v>
                      </c:pt>
                      <c:pt idx="185">
                        <c:v>2020</c:v>
                      </c:pt>
                      <c:pt idx="186">
                        <c:v>2020</c:v>
                      </c:pt>
                      <c:pt idx="187">
                        <c:v>2020</c:v>
                      </c:pt>
                      <c:pt idx="188">
                        <c:v>2020</c:v>
                      </c:pt>
                      <c:pt idx="189">
                        <c:v>2020</c:v>
                      </c:pt>
                      <c:pt idx="190">
                        <c:v>2020</c:v>
                      </c:pt>
                      <c:pt idx="191">
                        <c:v>2020</c:v>
                      </c:pt>
                      <c:pt idx="192">
                        <c:v>2020</c:v>
                      </c:pt>
                      <c:pt idx="193">
                        <c:v>2020</c:v>
                      </c:pt>
                      <c:pt idx="194">
                        <c:v>2020</c:v>
                      </c:pt>
                      <c:pt idx="195">
                        <c:v>2020</c:v>
                      </c:pt>
                      <c:pt idx="196">
                        <c:v>2020</c:v>
                      </c:pt>
                      <c:pt idx="197">
                        <c:v>2020</c:v>
                      </c:pt>
                      <c:pt idx="198">
                        <c:v>2020</c:v>
                      </c:pt>
                      <c:pt idx="199">
                        <c:v>2020</c:v>
                      </c:pt>
                      <c:pt idx="200">
                        <c:v>2020</c:v>
                      </c:pt>
                      <c:pt idx="201">
                        <c:v>2020</c:v>
                      </c:pt>
                      <c:pt idx="202">
                        <c:v>2020</c:v>
                      </c:pt>
                      <c:pt idx="203">
                        <c:v>2020</c:v>
                      </c:pt>
                      <c:pt idx="204">
                        <c:v>2020</c:v>
                      </c:pt>
                      <c:pt idx="205">
                        <c:v>2020</c:v>
                      </c:pt>
                      <c:pt idx="206">
                        <c:v>2020</c:v>
                      </c:pt>
                      <c:pt idx="207">
                        <c:v>2020</c:v>
                      </c:pt>
                      <c:pt idx="208">
                        <c:v>2020</c:v>
                      </c:pt>
                      <c:pt idx="209">
                        <c:v>2020</c:v>
                      </c:pt>
                      <c:pt idx="210">
                        <c:v>2020</c:v>
                      </c:pt>
                      <c:pt idx="211">
                        <c:v>2020</c:v>
                      </c:pt>
                      <c:pt idx="212">
                        <c:v>2020</c:v>
                      </c:pt>
                      <c:pt idx="213">
                        <c:v>2020</c:v>
                      </c:pt>
                      <c:pt idx="214">
                        <c:v>2020</c:v>
                      </c:pt>
                      <c:pt idx="215">
                        <c:v>2020</c:v>
                      </c:pt>
                      <c:pt idx="216">
                        <c:v>2020</c:v>
                      </c:pt>
                      <c:pt idx="217">
                        <c:v>2020</c:v>
                      </c:pt>
                      <c:pt idx="218">
                        <c:v>2020</c:v>
                      </c:pt>
                      <c:pt idx="219">
                        <c:v>2020</c:v>
                      </c:pt>
                      <c:pt idx="220">
                        <c:v>2020</c:v>
                      </c:pt>
                      <c:pt idx="221">
                        <c:v>2020</c:v>
                      </c:pt>
                      <c:pt idx="222">
                        <c:v>2020</c:v>
                      </c:pt>
                      <c:pt idx="223">
                        <c:v>2020</c:v>
                      </c:pt>
                      <c:pt idx="224">
                        <c:v>2020</c:v>
                      </c:pt>
                      <c:pt idx="225">
                        <c:v>2020</c:v>
                      </c:pt>
                      <c:pt idx="226">
                        <c:v>2020</c:v>
                      </c:pt>
                      <c:pt idx="227">
                        <c:v>2020</c:v>
                      </c:pt>
                      <c:pt idx="228">
                        <c:v>2020</c:v>
                      </c:pt>
                      <c:pt idx="229">
                        <c:v>2020</c:v>
                      </c:pt>
                      <c:pt idx="230">
                        <c:v>2020</c:v>
                      </c:pt>
                      <c:pt idx="231">
                        <c:v>2020</c:v>
                      </c:pt>
                      <c:pt idx="232">
                        <c:v>2020</c:v>
                      </c:pt>
                      <c:pt idx="233">
                        <c:v>2020</c:v>
                      </c:pt>
                      <c:pt idx="234">
                        <c:v>2020</c:v>
                      </c:pt>
                      <c:pt idx="235">
                        <c:v>2020</c:v>
                      </c:pt>
                      <c:pt idx="236">
                        <c:v>2020</c:v>
                      </c:pt>
                      <c:pt idx="237">
                        <c:v>2020</c:v>
                      </c:pt>
                      <c:pt idx="238">
                        <c:v>2020</c:v>
                      </c:pt>
                      <c:pt idx="239">
                        <c:v>2020</c:v>
                      </c:pt>
                      <c:pt idx="240">
                        <c:v>2020</c:v>
                      </c:pt>
                      <c:pt idx="241">
                        <c:v>2020</c:v>
                      </c:pt>
                      <c:pt idx="242">
                        <c:v>2020</c:v>
                      </c:pt>
                      <c:pt idx="243">
                        <c:v>2020</c:v>
                      </c:pt>
                      <c:pt idx="244">
                        <c:v>2020</c:v>
                      </c:pt>
                      <c:pt idx="245">
                        <c:v>2020</c:v>
                      </c:pt>
                      <c:pt idx="246">
                        <c:v>2020</c:v>
                      </c:pt>
                      <c:pt idx="247">
                        <c:v>2020</c:v>
                      </c:pt>
                      <c:pt idx="248">
                        <c:v>2020</c:v>
                      </c:pt>
                      <c:pt idx="249">
                        <c:v>2020</c:v>
                      </c:pt>
                      <c:pt idx="250">
                        <c:v>2020</c:v>
                      </c:pt>
                      <c:pt idx="251">
                        <c:v>2020</c:v>
                      </c:pt>
                      <c:pt idx="252">
                        <c:v>2020</c:v>
                      </c:pt>
                      <c:pt idx="253">
                        <c:v>2020</c:v>
                      </c:pt>
                      <c:pt idx="254">
                        <c:v>2020</c:v>
                      </c:pt>
                      <c:pt idx="255">
                        <c:v>2020</c:v>
                      </c:pt>
                      <c:pt idx="256">
                        <c:v>2020</c:v>
                      </c:pt>
                      <c:pt idx="257">
                        <c:v>2020</c:v>
                      </c:pt>
                      <c:pt idx="258">
                        <c:v>2020</c:v>
                      </c:pt>
                      <c:pt idx="259">
                        <c:v>2020</c:v>
                      </c:pt>
                      <c:pt idx="260">
                        <c:v>2020</c:v>
                      </c:pt>
                      <c:pt idx="261">
                        <c:v>2020</c:v>
                      </c:pt>
                      <c:pt idx="262">
                        <c:v>2020</c:v>
                      </c:pt>
                      <c:pt idx="263">
                        <c:v>2020</c:v>
                      </c:pt>
                      <c:pt idx="264">
                        <c:v>2020</c:v>
                      </c:pt>
                      <c:pt idx="265">
                        <c:v>2020</c:v>
                      </c:pt>
                      <c:pt idx="266">
                        <c:v>2020</c:v>
                      </c:pt>
                      <c:pt idx="267">
                        <c:v>2020</c:v>
                      </c:pt>
                      <c:pt idx="268">
                        <c:v>2020</c:v>
                      </c:pt>
                      <c:pt idx="269">
                        <c:v>2020</c:v>
                      </c:pt>
                      <c:pt idx="270">
                        <c:v>2020</c:v>
                      </c:pt>
                      <c:pt idx="271">
                        <c:v>2020</c:v>
                      </c:pt>
                      <c:pt idx="272">
                        <c:v>2020</c:v>
                      </c:pt>
                      <c:pt idx="273">
                        <c:v>2020</c:v>
                      </c:pt>
                      <c:pt idx="274">
                        <c:v>2020</c:v>
                      </c:pt>
                      <c:pt idx="275">
                        <c:v>2020</c:v>
                      </c:pt>
                      <c:pt idx="276">
                        <c:v>2020</c:v>
                      </c:pt>
                      <c:pt idx="277">
                        <c:v>2020</c:v>
                      </c:pt>
                      <c:pt idx="278">
                        <c:v>2020</c:v>
                      </c:pt>
                      <c:pt idx="279">
                        <c:v>2020</c:v>
                      </c:pt>
                      <c:pt idx="280">
                        <c:v>2020</c:v>
                      </c:pt>
                      <c:pt idx="281">
                        <c:v>2020</c:v>
                      </c:pt>
                      <c:pt idx="282">
                        <c:v>2020</c:v>
                      </c:pt>
                      <c:pt idx="283">
                        <c:v>2020</c:v>
                      </c:pt>
                      <c:pt idx="284">
                        <c:v>2020</c:v>
                      </c:pt>
                      <c:pt idx="285">
                        <c:v>2020</c:v>
                      </c:pt>
                      <c:pt idx="286">
                        <c:v>2020</c:v>
                      </c:pt>
                      <c:pt idx="287">
                        <c:v>2020</c:v>
                      </c:pt>
                      <c:pt idx="288">
                        <c:v>2020</c:v>
                      </c:pt>
                      <c:pt idx="289">
                        <c:v>2020</c:v>
                      </c:pt>
                      <c:pt idx="290">
                        <c:v>2020</c:v>
                      </c:pt>
                      <c:pt idx="291">
                        <c:v>2020</c:v>
                      </c:pt>
                      <c:pt idx="292">
                        <c:v>2020</c:v>
                      </c:pt>
                      <c:pt idx="293">
                        <c:v>2020</c:v>
                      </c:pt>
                      <c:pt idx="294">
                        <c:v>2021</c:v>
                      </c:pt>
                      <c:pt idx="295">
                        <c:v>2021</c:v>
                      </c:pt>
                      <c:pt idx="296">
                        <c:v>2021</c:v>
                      </c:pt>
                      <c:pt idx="297">
                        <c:v>2021</c:v>
                      </c:pt>
                      <c:pt idx="298">
                        <c:v>2021</c:v>
                      </c:pt>
                      <c:pt idx="299">
                        <c:v>2021</c:v>
                      </c:pt>
                      <c:pt idx="300">
                        <c:v>2021</c:v>
                      </c:pt>
                      <c:pt idx="301">
                        <c:v>2021</c:v>
                      </c:pt>
                      <c:pt idx="302">
                        <c:v>2021</c:v>
                      </c:pt>
                      <c:pt idx="303">
                        <c:v>2021</c:v>
                      </c:pt>
                      <c:pt idx="304">
                        <c:v>2021</c:v>
                      </c:pt>
                      <c:pt idx="305">
                        <c:v>2021</c:v>
                      </c:pt>
                      <c:pt idx="306">
                        <c:v>2021</c:v>
                      </c:pt>
                      <c:pt idx="307">
                        <c:v>2021</c:v>
                      </c:pt>
                      <c:pt idx="308">
                        <c:v>2021</c:v>
                      </c:pt>
                      <c:pt idx="309">
                        <c:v>2021</c:v>
                      </c:pt>
                      <c:pt idx="310">
                        <c:v>2021</c:v>
                      </c:pt>
                      <c:pt idx="311">
                        <c:v>2021</c:v>
                      </c:pt>
                      <c:pt idx="312">
                        <c:v>2021</c:v>
                      </c:pt>
                      <c:pt idx="313">
                        <c:v>2021</c:v>
                      </c:pt>
                      <c:pt idx="314">
                        <c:v>2021</c:v>
                      </c:pt>
                      <c:pt idx="315">
                        <c:v>2021</c:v>
                      </c:pt>
                      <c:pt idx="316">
                        <c:v>2021</c:v>
                      </c:pt>
                      <c:pt idx="317">
                        <c:v>2021</c:v>
                      </c:pt>
                      <c:pt idx="318">
                        <c:v>2021</c:v>
                      </c:pt>
                      <c:pt idx="319">
                        <c:v>2021</c:v>
                      </c:pt>
                      <c:pt idx="320">
                        <c:v>2021</c:v>
                      </c:pt>
                      <c:pt idx="321">
                        <c:v>2021</c:v>
                      </c:pt>
                      <c:pt idx="322">
                        <c:v>2021</c:v>
                      </c:pt>
                      <c:pt idx="323">
                        <c:v>2021</c:v>
                      </c:pt>
                      <c:pt idx="324">
                        <c:v>2021</c:v>
                      </c:pt>
                      <c:pt idx="325">
                        <c:v>2021</c:v>
                      </c:pt>
                      <c:pt idx="326">
                        <c:v>2021</c:v>
                      </c:pt>
                      <c:pt idx="327">
                        <c:v>2021</c:v>
                      </c:pt>
                      <c:pt idx="328">
                        <c:v>2021</c:v>
                      </c:pt>
                      <c:pt idx="329">
                        <c:v>2021</c:v>
                      </c:pt>
                      <c:pt idx="330">
                        <c:v>2021</c:v>
                      </c:pt>
                      <c:pt idx="331">
                        <c:v>2021</c:v>
                      </c:pt>
                      <c:pt idx="332">
                        <c:v>2021</c:v>
                      </c:pt>
                      <c:pt idx="333">
                        <c:v>2021</c:v>
                      </c:pt>
                      <c:pt idx="334">
                        <c:v>2021</c:v>
                      </c:pt>
                      <c:pt idx="335">
                        <c:v>2021</c:v>
                      </c:pt>
                      <c:pt idx="336">
                        <c:v>2021</c:v>
                      </c:pt>
                      <c:pt idx="337">
                        <c:v>2021</c:v>
                      </c:pt>
                      <c:pt idx="338">
                        <c:v>2021</c:v>
                      </c:pt>
                      <c:pt idx="339">
                        <c:v>2021</c:v>
                      </c:pt>
                      <c:pt idx="340">
                        <c:v>2021</c:v>
                      </c:pt>
                      <c:pt idx="341">
                        <c:v>2021</c:v>
                      </c:pt>
                      <c:pt idx="342">
                        <c:v>2021</c:v>
                      </c:pt>
                      <c:pt idx="343">
                        <c:v>2021</c:v>
                      </c:pt>
                      <c:pt idx="344">
                        <c:v>2021</c:v>
                      </c:pt>
                      <c:pt idx="345">
                        <c:v>2021</c:v>
                      </c:pt>
                      <c:pt idx="346">
                        <c:v>2021</c:v>
                      </c:pt>
                      <c:pt idx="347">
                        <c:v>2021</c:v>
                      </c:pt>
                      <c:pt idx="348">
                        <c:v>2021</c:v>
                      </c:pt>
                      <c:pt idx="349">
                        <c:v>2021</c:v>
                      </c:pt>
                      <c:pt idx="350">
                        <c:v>2021</c:v>
                      </c:pt>
                      <c:pt idx="351">
                        <c:v>2021</c:v>
                      </c:pt>
                      <c:pt idx="352">
                        <c:v>2021</c:v>
                      </c:pt>
                      <c:pt idx="353">
                        <c:v>2021</c:v>
                      </c:pt>
                      <c:pt idx="354">
                        <c:v>2021</c:v>
                      </c:pt>
                      <c:pt idx="355">
                        <c:v>2021</c:v>
                      </c:pt>
                      <c:pt idx="356">
                        <c:v>2021</c:v>
                      </c:pt>
                      <c:pt idx="357">
                        <c:v>2021</c:v>
                      </c:pt>
                      <c:pt idx="358">
                        <c:v>2021</c:v>
                      </c:pt>
                      <c:pt idx="359">
                        <c:v>2021</c:v>
                      </c:pt>
                      <c:pt idx="360">
                        <c:v>2021</c:v>
                      </c:pt>
                      <c:pt idx="361">
                        <c:v>2021</c:v>
                      </c:pt>
                      <c:pt idx="362">
                        <c:v>2021</c:v>
                      </c:pt>
                      <c:pt idx="363">
                        <c:v>2021</c:v>
                      </c:pt>
                      <c:pt idx="364">
                        <c:v>2021</c:v>
                      </c:pt>
                      <c:pt idx="365">
                        <c:v>2021</c:v>
                      </c:pt>
                      <c:pt idx="366">
                        <c:v>2021</c:v>
                      </c:pt>
                      <c:pt idx="367">
                        <c:v>2021</c:v>
                      </c:pt>
                      <c:pt idx="368">
                        <c:v>2021</c:v>
                      </c:pt>
                      <c:pt idx="369">
                        <c:v>2021</c:v>
                      </c:pt>
                      <c:pt idx="370">
                        <c:v>2021</c:v>
                      </c:pt>
                      <c:pt idx="371">
                        <c:v>2021</c:v>
                      </c:pt>
                      <c:pt idx="372">
                        <c:v>2021</c:v>
                      </c:pt>
                      <c:pt idx="373">
                        <c:v>2021</c:v>
                      </c:pt>
                      <c:pt idx="374">
                        <c:v>2021</c:v>
                      </c:pt>
                      <c:pt idx="375">
                        <c:v>2021</c:v>
                      </c:pt>
                      <c:pt idx="376">
                        <c:v>2021</c:v>
                      </c:pt>
                      <c:pt idx="377">
                        <c:v>2021</c:v>
                      </c:pt>
                      <c:pt idx="378">
                        <c:v>2021</c:v>
                      </c:pt>
                      <c:pt idx="379">
                        <c:v>2021</c:v>
                      </c:pt>
                      <c:pt idx="380">
                        <c:v>2021</c:v>
                      </c:pt>
                      <c:pt idx="381">
                        <c:v>2021</c:v>
                      </c:pt>
                      <c:pt idx="382">
                        <c:v>2021</c:v>
                      </c:pt>
                      <c:pt idx="383">
                        <c:v>2021</c:v>
                      </c:pt>
                      <c:pt idx="384">
                        <c:v>2021</c:v>
                      </c:pt>
                      <c:pt idx="385">
                        <c:v>2021</c:v>
                      </c:pt>
                      <c:pt idx="386">
                        <c:v>2021</c:v>
                      </c:pt>
                      <c:pt idx="387">
                        <c:v>2021</c:v>
                      </c:pt>
                      <c:pt idx="388">
                        <c:v>2021</c:v>
                      </c:pt>
                      <c:pt idx="389">
                        <c:v>2021</c:v>
                      </c:pt>
                      <c:pt idx="390">
                        <c:v>2021</c:v>
                      </c:pt>
                      <c:pt idx="391">
                        <c:v>2021</c:v>
                      </c:pt>
                      <c:pt idx="392">
                        <c:v>2021</c:v>
                      </c:pt>
                      <c:pt idx="393">
                        <c:v>2021</c:v>
                      </c:pt>
                      <c:pt idx="394">
                        <c:v>2021</c:v>
                      </c:pt>
                      <c:pt idx="395">
                        <c:v>2021</c:v>
                      </c:pt>
                      <c:pt idx="396">
                        <c:v>2021</c:v>
                      </c:pt>
                      <c:pt idx="397">
                        <c:v>2021</c:v>
                      </c:pt>
                      <c:pt idx="398">
                        <c:v>2021</c:v>
                      </c:pt>
                      <c:pt idx="399">
                        <c:v>2021</c:v>
                      </c:pt>
                      <c:pt idx="400">
                        <c:v>2021</c:v>
                      </c:pt>
                      <c:pt idx="401">
                        <c:v>2021</c:v>
                      </c:pt>
                      <c:pt idx="402">
                        <c:v>2021</c:v>
                      </c:pt>
                      <c:pt idx="403">
                        <c:v>2021</c:v>
                      </c:pt>
                      <c:pt idx="404">
                        <c:v>2021</c:v>
                      </c:pt>
                      <c:pt idx="405">
                        <c:v>2021</c:v>
                      </c:pt>
                      <c:pt idx="406">
                        <c:v>2021</c:v>
                      </c:pt>
                      <c:pt idx="407">
                        <c:v>2021</c:v>
                      </c:pt>
                      <c:pt idx="408">
                        <c:v>2021</c:v>
                      </c:pt>
                      <c:pt idx="409">
                        <c:v>2021</c:v>
                      </c:pt>
                      <c:pt idx="410">
                        <c:v>2021</c:v>
                      </c:pt>
                      <c:pt idx="411">
                        <c:v>2021</c:v>
                      </c:pt>
                      <c:pt idx="412">
                        <c:v>2021</c:v>
                      </c:pt>
                      <c:pt idx="413">
                        <c:v>2021</c:v>
                      </c:pt>
                      <c:pt idx="414">
                        <c:v>2021</c:v>
                      </c:pt>
                      <c:pt idx="415">
                        <c:v>2021</c:v>
                      </c:pt>
                      <c:pt idx="416">
                        <c:v>2021</c:v>
                      </c:pt>
                      <c:pt idx="417">
                        <c:v>2021</c:v>
                      </c:pt>
                      <c:pt idx="418">
                        <c:v>2021</c:v>
                      </c:pt>
                      <c:pt idx="419">
                        <c:v>2021</c:v>
                      </c:pt>
                      <c:pt idx="420">
                        <c:v>2021</c:v>
                      </c:pt>
                      <c:pt idx="421">
                        <c:v>2021</c:v>
                      </c:pt>
                      <c:pt idx="422">
                        <c:v>2021</c:v>
                      </c:pt>
                      <c:pt idx="423">
                        <c:v>2021</c:v>
                      </c:pt>
                      <c:pt idx="424">
                        <c:v>2021</c:v>
                      </c:pt>
                      <c:pt idx="425">
                        <c:v>2021</c:v>
                      </c:pt>
                      <c:pt idx="426">
                        <c:v>2021</c:v>
                      </c:pt>
                      <c:pt idx="427">
                        <c:v>2021</c:v>
                      </c:pt>
                      <c:pt idx="428">
                        <c:v>2021</c:v>
                      </c:pt>
                      <c:pt idx="429">
                        <c:v>2021</c:v>
                      </c:pt>
                      <c:pt idx="430">
                        <c:v>2021</c:v>
                      </c:pt>
                      <c:pt idx="431">
                        <c:v>2021</c:v>
                      </c:pt>
                      <c:pt idx="432">
                        <c:v>2021</c:v>
                      </c:pt>
                      <c:pt idx="433">
                        <c:v>2021</c:v>
                      </c:pt>
                      <c:pt idx="434">
                        <c:v>2021</c:v>
                      </c:pt>
                      <c:pt idx="435">
                        <c:v>2021</c:v>
                      </c:pt>
                      <c:pt idx="436">
                        <c:v>2021</c:v>
                      </c:pt>
                      <c:pt idx="437">
                        <c:v>2021</c:v>
                      </c:pt>
                      <c:pt idx="438">
                        <c:v>2021</c:v>
                      </c:pt>
                      <c:pt idx="439">
                        <c:v>2021</c:v>
                      </c:pt>
                      <c:pt idx="440">
                        <c:v>2021</c:v>
                      </c:pt>
                      <c:pt idx="441">
                        <c:v>2021</c:v>
                      </c:pt>
                      <c:pt idx="442">
                        <c:v>2021</c:v>
                      </c:pt>
                      <c:pt idx="443">
                        <c:v>2021</c:v>
                      </c:pt>
                      <c:pt idx="444">
                        <c:v>2021</c:v>
                      </c:pt>
                      <c:pt idx="445">
                        <c:v>2021</c:v>
                      </c:pt>
                      <c:pt idx="446">
                        <c:v>2021</c:v>
                      </c:pt>
                      <c:pt idx="447">
                        <c:v>2021</c:v>
                      </c:pt>
                      <c:pt idx="448">
                        <c:v>2021</c:v>
                      </c:pt>
                      <c:pt idx="449">
                        <c:v>2021</c:v>
                      </c:pt>
                      <c:pt idx="450">
                        <c:v>2021</c:v>
                      </c:pt>
                      <c:pt idx="451">
                        <c:v>2021</c:v>
                      </c:pt>
                      <c:pt idx="452">
                        <c:v>2021</c:v>
                      </c:pt>
                      <c:pt idx="453">
                        <c:v>2021</c:v>
                      </c:pt>
                      <c:pt idx="454">
                        <c:v>2021</c:v>
                      </c:pt>
                      <c:pt idx="455">
                        <c:v>2021</c:v>
                      </c:pt>
                      <c:pt idx="456">
                        <c:v>2021</c:v>
                      </c:pt>
                      <c:pt idx="457">
                        <c:v>2021</c:v>
                      </c:pt>
                      <c:pt idx="458">
                        <c:v>2021</c:v>
                      </c:pt>
                      <c:pt idx="459">
                        <c:v>2021</c:v>
                      </c:pt>
                      <c:pt idx="460">
                        <c:v>2021</c:v>
                      </c:pt>
                      <c:pt idx="461">
                        <c:v>2021</c:v>
                      </c:pt>
                      <c:pt idx="462">
                        <c:v>2021</c:v>
                      </c:pt>
                      <c:pt idx="463">
                        <c:v>2021</c:v>
                      </c:pt>
                      <c:pt idx="464">
                        <c:v>2021</c:v>
                      </c:pt>
                      <c:pt idx="465">
                        <c:v>2021</c:v>
                      </c:pt>
                      <c:pt idx="466">
                        <c:v>2021</c:v>
                      </c:pt>
                      <c:pt idx="467">
                        <c:v>2021</c:v>
                      </c:pt>
                      <c:pt idx="468">
                        <c:v>2021</c:v>
                      </c:pt>
                      <c:pt idx="469">
                        <c:v>2021</c:v>
                      </c:pt>
                      <c:pt idx="470">
                        <c:v>2021</c:v>
                      </c:pt>
                      <c:pt idx="471">
                        <c:v>2021</c:v>
                      </c:pt>
                      <c:pt idx="472">
                        <c:v>2021</c:v>
                      </c:pt>
                      <c:pt idx="473">
                        <c:v>2021</c:v>
                      </c:pt>
                      <c:pt idx="474">
                        <c:v>2021</c:v>
                      </c:pt>
                      <c:pt idx="475">
                        <c:v>2021</c:v>
                      </c:pt>
                      <c:pt idx="476">
                        <c:v>2021</c:v>
                      </c:pt>
                      <c:pt idx="477">
                        <c:v>2021</c:v>
                      </c:pt>
                      <c:pt idx="478">
                        <c:v>2021</c:v>
                      </c:pt>
                      <c:pt idx="479">
                        <c:v>2021</c:v>
                      </c:pt>
                      <c:pt idx="480">
                        <c:v>2021</c:v>
                      </c:pt>
                      <c:pt idx="481">
                        <c:v>2021</c:v>
                      </c:pt>
                      <c:pt idx="482">
                        <c:v>2021</c:v>
                      </c:pt>
                      <c:pt idx="483">
                        <c:v>2021</c:v>
                      </c:pt>
                      <c:pt idx="484">
                        <c:v>2021</c:v>
                      </c:pt>
                      <c:pt idx="485">
                        <c:v>2021</c:v>
                      </c:pt>
                      <c:pt idx="486">
                        <c:v>2021</c:v>
                      </c:pt>
                      <c:pt idx="487">
                        <c:v>2021</c:v>
                      </c:pt>
                      <c:pt idx="488">
                        <c:v>2021</c:v>
                      </c:pt>
                      <c:pt idx="489">
                        <c:v>2021</c:v>
                      </c:pt>
                      <c:pt idx="490">
                        <c:v>2021</c:v>
                      </c:pt>
                      <c:pt idx="491">
                        <c:v>2021</c:v>
                      </c:pt>
                      <c:pt idx="492">
                        <c:v>2021</c:v>
                      </c:pt>
                      <c:pt idx="493">
                        <c:v>2021</c:v>
                      </c:pt>
                      <c:pt idx="494">
                        <c:v>2021</c:v>
                      </c:pt>
                      <c:pt idx="495">
                        <c:v>2021</c:v>
                      </c:pt>
                      <c:pt idx="496">
                        <c:v>2021</c:v>
                      </c:pt>
                      <c:pt idx="497">
                        <c:v>2021</c:v>
                      </c:pt>
                      <c:pt idx="498">
                        <c:v>2021</c:v>
                      </c:pt>
                      <c:pt idx="499">
                        <c:v>2021</c:v>
                      </c:pt>
                      <c:pt idx="500">
                        <c:v>2021</c:v>
                      </c:pt>
                      <c:pt idx="501">
                        <c:v>2021</c:v>
                      </c:pt>
                      <c:pt idx="502">
                        <c:v>2021</c:v>
                      </c:pt>
                      <c:pt idx="503">
                        <c:v>2021</c:v>
                      </c:pt>
                      <c:pt idx="504">
                        <c:v>2021</c:v>
                      </c:pt>
                      <c:pt idx="505">
                        <c:v>2021</c:v>
                      </c:pt>
                      <c:pt idx="506">
                        <c:v>2021</c:v>
                      </c:pt>
                      <c:pt idx="507">
                        <c:v>2021</c:v>
                      </c:pt>
                      <c:pt idx="508">
                        <c:v>2021</c:v>
                      </c:pt>
                      <c:pt idx="509">
                        <c:v>2021</c:v>
                      </c:pt>
                      <c:pt idx="510">
                        <c:v>2021</c:v>
                      </c:pt>
                      <c:pt idx="511">
                        <c:v>2021</c:v>
                      </c:pt>
                      <c:pt idx="512">
                        <c:v>2021</c:v>
                      </c:pt>
                      <c:pt idx="513">
                        <c:v>2021</c:v>
                      </c:pt>
                      <c:pt idx="514">
                        <c:v>2021</c:v>
                      </c:pt>
                      <c:pt idx="515">
                        <c:v>2021</c:v>
                      </c:pt>
                      <c:pt idx="516">
                        <c:v>2021</c:v>
                      </c:pt>
                      <c:pt idx="517">
                        <c:v>2021</c:v>
                      </c:pt>
                      <c:pt idx="518">
                        <c:v>2021</c:v>
                      </c:pt>
                      <c:pt idx="519">
                        <c:v>2021</c:v>
                      </c:pt>
                      <c:pt idx="520">
                        <c:v>2021</c:v>
                      </c:pt>
                      <c:pt idx="521">
                        <c:v>2021</c:v>
                      </c:pt>
                      <c:pt idx="522">
                        <c:v>2021</c:v>
                      </c:pt>
                      <c:pt idx="523">
                        <c:v>2021</c:v>
                      </c:pt>
                      <c:pt idx="524">
                        <c:v>2021</c:v>
                      </c:pt>
                      <c:pt idx="525">
                        <c:v>2021</c:v>
                      </c:pt>
                      <c:pt idx="526">
                        <c:v>2021</c:v>
                      </c:pt>
                      <c:pt idx="527">
                        <c:v>2021</c:v>
                      </c:pt>
                      <c:pt idx="528">
                        <c:v>2021</c:v>
                      </c:pt>
                      <c:pt idx="529">
                        <c:v>2021</c:v>
                      </c:pt>
                      <c:pt idx="530">
                        <c:v>2021</c:v>
                      </c:pt>
                      <c:pt idx="531">
                        <c:v>2021</c:v>
                      </c:pt>
                      <c:pt idx="532">
                        <c:v>2021</c:v>
                      </c:pt>
                      <c:pt idx="533">
                        <c:v>2021</c:v>
                      </c:pt>
                      <c:pt idx="534">
                        <c:v>2021</c:v>
                      </c:pt>
                      <c:pt idx="535">
                        <c:v>2021</c:v>
                      </c:pt>
                      <c:pt idx="536">
                        <c:v>2021</c:v>
                      </c:pt>
                      <c:pt idx="537">
                        <c:v>2021</c:v>
                      </c:pt>
                      <c:pt idx="538">
                        <c:v>2021</c:v>
                      </c:pt>
                      <c:pt idx="539">
                        <c:v>2021</c:v>
                      </c:pt>
                      <c:pt idx="540">
                        <c:v>2021</c:v>
                      </c:pt>
                      <c:pt idx="541">
                        <c:v>2021</c:v>
                      </c:pt>
                      <c:pt idx="542">
                        <c:v>2021</c:v>
                      </c:pt>
                      <c:pt idx="543">
                        <c:v>2021</c:v>
                      </c:pt>
                      <c:pt idx="544">
                        <c:v>2021</c:v>
                      </c:pt>
                      <c:pt idx="545">
                        <c:v>2021</c:v>
                      </c:pt>
                      <c:pt idx="546">
                        <c:v>2021</c:v>
                      </c:pt>
                      <c:pt idx="547">
                        <c:v>2021</c:v>
                      </c:pt>
                      <c:pt idx="548">
                        <c:v>2021</c:v>
                      </c:pt>
                      <c:pt idx="549">
                        <c:v>2021</c:v>
                      </c:pt>
                      <c:pt idx="550">
                        <c:v>2021</c:v>
                      </c:pt>
                      <c:pt idx="551">
                        <c:v>2021</c:v>
                      </c:pt>
                      <c:pt idx="552">
                        <c:v>2021</c:v>
                      </c:pt>
                      <c:pt idx="553">
                        <c:v>2021</c:v>
                      </c:pt>
                      <c:pt idx="554">
                        <c:v>2021</c:v>
                      </c:pt>
                      <c:pt idx="555">
                        <c:v>2021</c:v>
                      </c:pt>
                      <c:pt idx="556">
                        <c:v>2021</c:v>
                      </c:pt>
                      <c:pt idx="557">
                        <c:v>2021</c:v>
                      </c:pt>
                      <c:pt idx="558">
                        <c:v>2021</c:v>
                      </c:pt>
                      <c:pt idx="559">
                        <c:v>2021</c:v>
                      </c:pt>
                      <c:pt idx="560">
                        <c:v>2021</c:v>
                      </c:pt>
                      <c:pt idx="561">
                        <c:v>2021</c:v>
                      </c:pt>
                      <c:pt idx="562">
                        <c:v>2021</c:v>
                      </c:pt>
                      <c:pt idx="563">
                        <c:v>2021</c:v>
                      </c:pt>
                      <c:pt idx="564">
                        <c:v>2021</c:v>
                      </c:pt>
                      <c:pt idx="565">
                        <c:v>2021</c:v>
                      </c:pt>
                      <c:pt idx="566">
                        <c:v>2021</c:v>
                      </c:pt>
                      <c:pt idx="567">
                        <c:v>2021</c:v>
                      </c:pt>
                      <c:pt idx="568">
                        <c:v>2021</c:v>
                      </c:pt>
                      <c:pt idx="569">
                        <c:v>2021</c:v>
                      </c:pt>
                      <c:pt idx="570">
                        <c:v>2021</c:v>
                      </c:pt>
                      <c:pt idx="571">
                        <c:v>2021</c:v>
                      </c:pt>
                      <c:pt idx="572">
                        <c:v>2021</c:v>
                      </c:pt>
                      <c:pt idx="573">
                        <c:v>2021</c:v>
                      </c:pt>
                      <c:pt idx="574">
                        <c:v>2021</c:v>
                      </c:pt>
                      <c:pt idx="575">
                        <c:v>2021</c:v>
                      </c:pt>
                      <c:pt idx="576">
                        <c:v>2021</c:v>
                      </c:pt>
                      <c:pt idx="577">
                        <c:v>2021</c:v>
                      </c:pt>
                      <c:pt idx="578">
                        <c:v>2021</c:v>
                      </c:pt>
                      <c:pt idx="579">
                        <c:v>2021</c:v>
                      </c:pt>
                      <c:pt idx="580">
                        <c:v>2021</c:v>
                      </c:pt>
                      <c:pt idx="581">
                        <c:v>2021</c:v>
                      </c:pt>
                      <c:pt idx="582">
                        <c:v>2021</c:v>
                      </c:pt>
                      <c:pt idx="583">
                        <c:v>2021</c:v>
                      </c:pt>
                      <c:pt idx="584">
                        <c:v>2021</c:v>
                      </c:pt>
                      <c:pt idx="585">
                        <c:v>2021</c:v>
                      </c:pt>
                      <c:pt idx="586">
                        <c:v>2021</c:v>
                      </c:pt>
                      <c:pt idx="587">
                        <c:v>2021</c:v>
                      </c:pt>
                      <c:pt idx="588">
                        <c:v>2021</c:v>
                      </c:pt>
                      <c:pt idx="589">
                        <c:v>2021</c:v>
                      </c:pt>
                      <c:pt idx="590">
                        <c:v>2021</c:v>
                      </c:pt>
                      <c:pt idx="591">
                        <c:v>2021</c:v>
                      </c:pt>
                      <c:pt idx="592">
                        <c:v>2021</c:v>
                      </c:pt>
                      <c:pt idx="593">
                        <c:v>2021</c:v>
                      </c:pt>
                      <c:pt idx="594">
                        <c:v>2021</c:v>
                      </c:pt>
                      <c:pt idx="595">
                        <c:v>2021</c:v>
                      </c:pt>
                      <c:pt idx="596">
                        <c:v>2021</c:v>
                      </c:pt>
                      <c:pt idx="597">
                        <c:v>2021</c:v>
                      </c:pt>
                      <c:pt idx="598" formatCode="General">
                        <c:v>2021</c:v>
                      </c:pt>
                      <c:pt idx="599" formatCode="General">
                        <c:v>2021</c:v>
                      </c:pt>
                      <c:pt idx="600" formatCode="General">
                        <c:v>2021</c:v>
                      </c:pt>
                      <c:pt idx="601" formatCode="General">
                        <c:v>2021</c:v>
                      </c:pt>
                      <c:pt idx="602" formatCode="General">
                        <c:v>2021</c:v>
                      </c:pt>
                      <c:pt idx="603" formatCode="General">
                        <c:v>2021</c:v>
                      </c:pt>
                      <c:pt idx="604" formatCode="General">
                        <c:v>2021</c:v>
                      </c:pt>
                      <c:pt idx="605" formatCode="General">
                        <c:v>2021</c:v>
                      </c:pt>
                      <c:pt idx="606" formatCode="General">
                        <c:v>2021</c:v>
                      </c:pt>
                      <c:pt idx="607" formatCode="General">
                        <c:v>2021</c:v>
                      </c:pt>
                      <c:pt idx="608" formatCode="General">
                        <c:v>2021</c:v>
                      </c:pt>
                      <c:pt idx="609" formatCode="General">
                        <c:v>2021</c:v>
                      </c:pt>
                      <c:pt idx="610" formatCode="General">
                        <c:v>2021</c:v>
                      </c:pt>
                      <c:pt idx="611" formatCode="General">
                        <c:v>2021</c:v>
                      </c:pt>
                      <c:pt idx="612" formatCode="General">
                        <c:v>2021</c:v>
                      </c:pt>
                      <c:pt idx="613" formatCode="General">
                        <c:v>2021</c:v>
                      </c:pt>
                      <c:pt idx="614" formatCode="General">
                        <c:v>2021</c:v>
                      </c:pt>
                      <c:pt idx="615" formatCode="General">
                        <c:v>2021</c:v>
                      </c:pt>
                      <c:pt idx="616" formatCode="General">
                        <c:v>2021</c:v>
                      </c:pt>
                      <c:pt idx="617" formatCode="General">
                        <c:v>2021</c:v>
                      </c:pt>
                      <c:pt idx="618" formatCode="General">
                        <c:v>2021</c:v>
                      </c:pt>
                      <c:pt idx="619" formatCode="General">
                        <c:v>2021</c:v>
                      </c:pt>
                      <c:pt idx="620" formatCode="General">
                        <c:v>2021</c:v>
                      </c:pt>
                      <c:pt idx="621" formatCode="General">
                        <c:v>2021</c:v>
                      </c:pt>
                      <c:pt idx="622" formatCode="General">
                        <c:v>2021</c:v>
                      </c:pt>
                      <c:pt idx="623" formatCode="General">
                        <c:v>2021</c:v>
                      </c:pt>
                      <c:pt idx="624" formatCode="General">
                        <c:v>2021</c:v>
                      </c:pt>
                      <c:pt idx="625" formatCode="General">
                        <c:v>2021</c:v>
                      </c:pt>
                      <c:pt idx="626" formatCode="General">
                        <c:v>2021</c:v>
                      </c:pt>
                      <c:pt idx="627" formatCode="General">
                        <c:v>2021</c:v>
                      </c:pt>
                      <c:pt idx="628" formatCode="General">
                        <c:v>2021</c:v>
                      </c:pt>
                      <c:pt idx="629" formatCode="General">
                        <c:v>2021</c:v>
                      </c:pt>
                      <c:pt idx="630" formatCode="General">
                        <c:v>2021</c:v>
                      </c:pt>
                      <c:pt idx="631" formatCode="General">
                        <c:v>2021</c:v>
                      </c:pt>
                      <c:pt idx="632" formatCode="General">
                        <c:v>2021</c:v>
                      </c:pt>
                      <c:pt idx="633" formatCode="General">
                        <c:v>2021</c:v>
                      </c:pt>
                      <c:pt idx="634" formatCode="General">
                        <c:v>2021</c:v>
                      </c:pt>
                      <c:pt idx="635" formatCode="General">
                        <c:v>2021</c:v>
                      </c:pt>
                      <c:pt idx="636" formatCode="General">
                        <c:v>2021</c:v>
                      </c:pt>
                      <c:pt idx="637" formatCode="General">
                        <c:v>2021</c:v>
                      </c:pt>
                      <c:pt idx="638" formatCode="General">
                        <c:v>2021</c:v>
                      </c:pt>
                      <c:pt idx="639" formatCode="General">
                        <c:v>2021</c:v>
                      </c:pt>
                      <c:pt idx="640" formatCode="General">
                        <c:v>2021</c:v>
                      </c:pt>
                      <c:pt idx="641" formatCode="General">
                        <c:v>2021</c:v>
                      </c:pt>
                      <c:pt idx="642" formatCode="General">
                        <c:v>2021</c:v>
                      </c:pt>
                      <c:pt idx="643" formatCode="General">
                        <c:v>2021</c:v>
                      </c:pt>
                      <c:pt idx="644" formatCode="General">
                        <c:v>2021</c:v>
                      </c:pt>
                      <c:pt idx="645" formatCode="General">
                        <c:v>2021</c:v>
                      </c:pt>
                      <c:pt idx="646" formatCode="General">
                        <c:v>2021</c:v>
                      </c:pt>
                      <c:pt idx="647" formatCode="General">
                        <c:v>2021</c:v>
                      </c:pt>
                      <c:pt idx="648" formatCode="General">
                        <c:v>2021</c:v>
                      </c:pt>
                      <c:pt idx="649" formatCode="General">
                        <c:v>2021</c:v>
                      </c:pt>
                      <c:pt idx="650" formatCode="General">
                        <c:v>2021</c:v>
                      </c:pt>
                      <c:pt idx="651" formatCode="General">
                        <c:v>2021</c:v>
                      </c:pt>
                      <c:pt idx="652" formatCode="General">
                        <c:v>2021</c:v>
                      </c:pt>
                      <c:pt idx="653" formatCode="General">
                        <c:v>2021</c:v>
                      </c:pt>
                      <c:pt idx="654" formatCode="General">
                        <c:v>2021</c:v>
                      </c:pt>
                      <c:pt idx="655" formatCode="General">
                        <c:v>2021</c:v>
                      </c:pt>
                      <c:pt idx="656" formatCode="General">
                        <c:v>2021</c:v>
                      </c:pt>
                      <c:pt idx="657" formatCode="General">
                        <c:v>2021</c:v>
                      </c:pt>
                      <c:pt idx="658" formatCode="General">
                        <c:v>2021</c:v>
                      </c:pt>
                      <c:pt idx="659" formatCode="General">
                        <c:v>2022</c:v>
                      </c:pt>
                      <c:pt idx="660" formatCode="General">
                        <c:v>2022</c:v>
                      </c:pt>
                      <c:pt idx="661" formatCode="General">
                        <c:v>2022</c:v>
                      </c:pt>
                      <c:pt idx="662" formatCode="General">
                        <c:v>2022</c:v>
                      </c:pt>
                      <c:pt idx="663" formatCode="General">
                        <c:v>2022</c:v>
                      </c:pt>
                      <c:pt idx="664" formatCode="General">
                        <c:v>2022</c:v>
                      </c:pt>
                      <c:pt idx="665" formatCode="General">
                        <c:v>2022</c:v>
                      </c:pt>
                      <c:pt idx="666" formatCode="General">
                        <c:v>2022</c:v>
                      </c:pt>
                      <c:pt idx="667" formatCode="General">
                        <c:v>2022</c:v>
                      </c:pt>
                      <c:pt idx="668" formatCode="General">
                        <c:v>2022</c:v>
                      </c:pt>
                      <c:pt idx="669" formatCode="General">
                        <c:v>2022</c:v>
                      </c:pt>
                      <c:pt idx="670" formatCode="General">
                        <c:v>2022</c:v>
                      </c:pt>
                      <c:pt idx="671" formatCode="General">
                        <c:v>2022</c:v>
                      </c:pt>
                      <c:pt idx="672" formatCode="General">
                        <c:v>2022</c:v>
                      </c:pt>
                      <c:pt idx="673" formatCode="General">
                        <c:v>2022</c:v>
                      </c:pt>
                      <c:pt idx="674" formatCode="General">
                        <c:v>2022</c:v>
                      </c:pt>
                      <c:pt idx="675" formatCode="General">
                        <c:v>2022</c:v>
                      </c:pt>
                      <c:pt idx="676" formatCode="General">
                        <c:v>2022</c:v>
                      </c:pt>
                      <c:pt idx="677" formatCode="General">
                        <c:v>2022</c:v>
                      </c:pt>
                      <c:pt idx="678" formatCode="General">
                        <c:v>2022</c:v>
                      </c:pt>
                      <c:pt idx="679" formatCode="General">
                        <c:v>2022</c:v>
                      </c:pt>
                      <c:pt idx="680" formatCode="General">
                        <c:v>2022</c:v>
                      </c:pt>
                      <c:pt idx="681" formatCode="General">
                        <c:v>2022</c:v>
                      </c:pt>
                      <c:pt idx="682" formatCode="General">
                        <c:v>2022</c:v>
                      </c:pt>
                      <c:pt idx="683" formatCode="General">
                        <c:v>2022</c:v>
                      </c:pt>
                      <c:pt idx="684" formatCode="General">
                        <c:v>2022</c:v>
                      </c:pt>
                      <c:pt idx="685" formatCode="General">
                        <c:v>2022</c:v>
                      </c:pt>
                      <c:pt idx="686" formatCode="General">
                        <c:v>2022</c:v>
                      </c:pt>
                      <c:pt idx="687" formatCode="General">
                        <c:v>2022</c:v>
                      </c:pt>
                      <c:pt idx="688" formatCode="General">
                        <c:v>2022</c:v>
                      </c:pt>
                      <c:pt idx="689" formatCode="General">
                        <c:v>2022</c:v>
                      </c:pt>
                      <c:pt idx="690" formatCode="General">
                        <c:v>2022</c:v>
                      </c:pt>
                      <c:pt idx="691" formatCode="General">
                        <c:v>2022</c:v>
                      </c:pt>
                      <c:pt idx="692" formatCode="General">
                        <c:v>2022</c:v>
                      </c:pt>
                      <c:pt idx="693" formatCode="General">
                        <c:v>2022</c:v>
                      </c:pt>
                      <c:pt idx="694" formatCode="General">
                        <c:v>2022</c:v>
                      </c:pt>
                      <c:pt idx="695" formatCode="General">
                        <c:v>2022</c:v>
                      </c:pt>
                      <c:pt idx="696" formatCode="General">
                        <c:v>2022</c:v>
                      </c:pt>
                      <c:pt idx="697" formatCode="General">
                        <c:v>2022</c:v>
                      </c:pt>
                      <c:pt idx="698" formatCode="General">
                        <c:v>2022</c:v>
                      </c:pt>
                      <c:pt idx="699" formatCode="General">
                        <c:v>2022</c:v>
                      </c:pt>
                      <c:pt idx="700" formatCode="General">
                        <c:v>2022</c:v>
                      </c:pt>
                      <c:pt idx="701" formatCode="General">
                        <c:v>2022</c:v>
                      </c:pt>
                      <c:pt idx="702" formatCode="General">
                        <c:v>2022</c:v>
                      </c:pt>
                      <c:pt idx="703" formatCode="General">
                        <c:v>2022</c:v>
                      </c:pt>
                      <c:pt idx="704" formatCode="General">
                        <c:v>2022</c:v>
                      </c:pt>
                      <c:pt idx="705" formatCode="General">
                        <c:v>2022</c:v>
                      </c:pt>
                      <c:pt idx="706" formatCode="General">
                        <c:v>2022</c:v>
                      </c:pt>
                      <c:pt idx="707" formatCode="General">
                        <c:v>2022</c:v>
                      </c:pt>
                      <c:pt idx="708" formatCode="General">
                        <c:v>2022</c:v>
                      </c:pt>
                      <c:pt idx="709" formatCode="General">
                        <c:v>2022</c:v>
                      </c:pt>
                      <c:pt idx="710" formatCode="General">
                        <c:v>2022</c:v>
                      </c:pt>
                      <c:pt idx="711" formatCode="General">
                        <c:v>2022</c:v>
                      </c:pt>
                      <c:pt idx="712" formatCode="General">
                        <c:v>2022</c:v>
                      </c:pt>
                      <c:pt idx="713" formatCode="General">
                        <c:v>2022</c:v>
                      </c:pt>
                      <c:pt idx="714" formatCode="General">
                        <c:v>2022</c:v>
                      </c:pt>
                      <c:pt idx="715" formatCode="General">
                        <c:v>2022</c:v>
                      </c:pt>
                      <c:pt idx="716" formatCode="General">
                        <c:v>2022</c:v>
                      </c:pt>
                      <c:pt idx="717" formatCode="General">
                        <c:v>2022</c:v>
                      </c:pt>
                      <c:pt idx="718" formatCode="General">
                        <c:v>2022</c:v>
                      </c:pt>
                      <c:pt idx="719" formatCode="General">
                        <c:v>2022</c:v>
                      </c:pt>
                      <c:pt idx="720" formatCode="General">
                        <c:v>2022</c:v>
                      </c:pt>
                      <c:pt idx="721" formatCode="General">
                        <c:v>2022</c:v>
                      </c:pt>
                      <c:pt idx="722" formatCode="General">
                        <c:v>2022</c:v>
                      </c:pt>
                      <c:pt idx="723" formatCode="General">
                        <c:v>2022</c:v>
                      </c:pt>
                      <c:pt idx="724" formatCode="General">
                        <c:v>2022</c:v>
                      </c:pt>
                      <c:pt idx="725" formatCode="General">
                        <c:v>2022</c:v>
                      </c:pt>
                      <c:pt idx="726" formatCode="General">
                        <c:v>2022</c:v>
                      </c:pt>
                      <c:pt idx="727" formatCode="General">
                        <c:v>2022</c:v>
                      </c:pt>
                      <c:pt idx="728" formatCode="General">
                        <c:v>2022</c:v>
                      </c:pt>
                      <c:pt idx="729" formatCode="General">
                        <c:v>2022</c:v>
                      </c:pt>
                      <c:pt idx="730" formatCode="General">
                        <c:v>2022</c:v>
                      </c:pt>
                      <c:pt idx="731" formatCode="General">
                        <c:v>2022</c:v>
                      </c:pt>
                      <c:pt idx="732" formatCode="General">
                        <c:v>2022</c:v>
                      </c:pt>
                      <c:pt idx="733" formatCode="General">
                        <c:v>2022</c:v>
                      </c:pt>
                      <c:pt idx="734" formatCode="General">
                        <c:v>2022</c:v>
                      </c:pt>
                      <c:pt idx="735" formatCode="General">
                        <c:v>2022</c:v>
                      </c:pt>
                      <c:pt idx="736" formatCode="General">
                        <c:v>2022</c:v>
                      </c:pt>
                      <c:pt idx="737" formatCode="General">
                        <c:v>2022</c:v>
                      </c:pt>
                      <c:pt idx="738" formatCode="General">
                        <c:v>2022</c:v>
                      </c:pt>
                      <c:pt idx="739" formatCode="General">
                        <c:v>2022</c:v>
                      </c:pt>
                      <c:pt idx="740" formatCode="General">
                        <c:v>2022</c:v>
                      </c:pt>
                      <c:pt idx="741" formatCode="General">
                        <c:v>2022</c:v>
                      </c:pt>
                      <c:pt idx="742" formatCode="General">
                        <c:v>2022</c:v>
                      </c:pt>
                      <c:pt idx="743" formatCode="General">
                        <c:v>2022</c:v>
                      </c:pt>
                      <c:pt idx="744" formatCode="General">
                        <c:v>2022</c:v>
                      </c:pt>
                      <c:pt idx="745" formatCode="General">
                        <c:v>2022</c:v>
                      </c:pt>
                      <c:pt idx="746" formatCode="General">
                        <c:v>2022</c:v>
                      </c:pt>
                      <c:pt idx="747" formatCode="General">
                        <c:v>2022</c:v>
                      </c:pt>
                      <c:pt idx="748" formatCode="General">
                        <c:v>2022</c:v>
                      </c:pt>
                      <c:pt idx="749" formatCode="General">
                        <c:v>2022</c:v>
                      </c:pt>
                      <c:pt idx="750" formatCode="General">
                        <c:v>2022</c:v>
                      </c:pt>
                      <c:pt idx="751" formatCode="General">
                        <c:v>2022</c:v>
                      </c:pt>
                      <c:pt idx="752" formatCode="General">
                        <c:v>2022</c:v>
                      </c:pt>
                      <c:pt idx="753" formatCode="General">
                        <c:v>2022</c:v>
                      </c:pt>
                      <c:pt idx="754" formatCode="General">
                        <c:v>2022</c:v>
                      </c:pt>
                      <c:pt idx="755" formatCode="General">
                        <c:v>2022</c:v>
                      </c:pt>
                      <c:pt idx="756" formatCode="General">
                        <c:v>2022</c:v>
                      </c:pt>
                      <c:pt idx="757" formatCode="General">
                        <c:v>2022</c:v>
                      </c:pt>
                      <c:pt idx="758" formatCode="General">
                        <c:v>2022</c:v>
                      </c:pt>
                      <c:pt idx="759" formatCode="General">
                        <c:v>2022</c:v>
                      </c:pt>
                      <c:pt idx="760" formatCode="General">
                        <c:v>2022</c:v>
                      </c:pt>
                      <c:pt idx="761" formatCode="General">
                        <c:v>2022</c:v>
                      </c:pt>
                      <c:pt idx="762" formatCode="General">
                        <c:v>2022</c:v>
                      </c:pt>
                      <c:pt idx="763" formatCode="General">
                        <c:v>2022</c:v>
                      </c:pt>
                      <c:pt idx="764" formatCode="General">
                        <c:v>2022</c:v>
                      </c:pt>
                      <c:pt idx="765" formatCode="General">
                        <c:v>2022</c:v>
                      </c:pt>
                      <c:pt idx="766" formatCode="General">
                        <c:v>2022</c:v>
                      </c:pt>
                      <c:pt idx="767" formatCode="General">
                        <c:v>2022</c:v>
                      </c:pt>
                      <c:pt idx="768" formatCode="General">
                        <c:v>2022</c:v>
                      </c:pt>
                      <c:pt idx="769" formatCode="General">
                        <c:v>2022</c:v>
                      </c:pt>
                      <c:pt idx="770" formatCode="General">
                        <c:v>2022</c:v>
                      </c:pt>
                      <c:pt idx="771" formatCode="General">
                        <c:v>2022</c:v>
                      </c:pt>
                      <c:pt idx="772" formatCode="General">
                        <c:v>2022</c:v>
                      </c:pt>
                      <c:pt idx="773" formatCode="General">
                        <c:v>2022</c:v>
                      </c:pt>
                      <c:pt idx="774" formatCode="General">
                        <c:v>2022</c:v>
                      </c:pt>
                      <c:pt idx="775" formatCode="General">
                        <c:v>2022</c:v>
                      </c:pt>
                      <c:pt idx="776" formatCode="General">
                        <c:v>2022</c:v>
                      </c:pt>
                      <c:pt idx="777" formatCode="General">
                        <c:v>2022</c:v>
                      </c:pt>
                      <c:pt idx="778" formatCode="General">
                        <c:v>2022</c:v>
                      </c:pt>
                      <c:pt idx="779" formatCode="General">
                        <c:v>2022</c:v>
                      </c:pt>
                      <c:pt idx="780" formatCode="General">
                        <c:v>2022</c:v>
                      </c:pt>
                      <c:pt idx="781" formatCode="General">
                        <c:v>2022</c:v>
                      </c:pt>
                      <c:pt idx="782" formatCode="General">
                        <c:v>2022</c:v>
                      </c:pt>
                      <c:pt idx="783" formatCode="General">
                        <c:v>2022</c:v>
                      </c:pt>
                      <c:pt idx="784" formatCode="General">
                        <c:v>2022</c:v>
                      </c:pt>
                      <c:pt idx="785" formatCode="General">
                        <c:v>2022</c:v>
                      </c:pt>
                      <c:pt idx="786" formatCode="General">
                        <c:v>2022</c:v>
                      </c:pt>
                      <c:pt idx="787" formatCode="General">
                        <c:v>2022</c:v>
                      </c:pt>
                      <c:pt idx="788" formatCode="General">
                        <c:v>2022</c:v>
                      </c:pt>
                      <c:pt idx="789" formatCode="General">
                        <c:v>2022</c:v>
                      </c:pt>
                      <c:pt idx="790" formatCode="General">
                        <c:v>2022</c:v>
                      </c:pt>
                      <c:pt idx="791" formatCode="General">
                        <c:v>2022</c:v>
                      </c:pt>
                      <c:pt idx="792" formatCode="General">
                        <c:v>2022</c:v>
                      </c:pt>
                      <c:pt idx="793" formatCode="General">
                        <c:v>2022</c:v>
                      </c:pt>
                      <c:pt idx="794" formatCode="General">
                        <c:v>2022</c:v>
                      </c:pt>
                      <c:pt idx="795" formatCode="General">
                        <c:v>2022</c:v>
                      </c:pt>
                      <c:pt idx="796" formatCode="General">
                        <c:v>2022</c:v>
                      </c:pt>
                      <c:pt idx="797" formatCode="General">
                        <c:v>2022</c:v>
                      </c:pt>
                      <c:pt idx="798" formatCode="General">
                        <c:v>2022</c:v>
                      </c:pt>
                      <c:pt idx="799" formatCode="General">
                        <c:v>2022</c:v>
                      </c:pt>
                      <c:pt idx="800" formatCode="General">
                        <c:v>2022</c:v>
                      </c:pt>
                      <c:pt idx="801" formatCode="General">
                        <c:v>2022</c:v>
                      </c:pt>
                      <c:pt idx="802" formatCode="General">
                        <c:v>2022</c:v>
                      </c:pt>
                      <c:pt idx="803" formatCode="General">
                        <c:v>2022</c:v>
                      </c:pt>
                      <c:pt idx="804" formatCode="General">
                        <c:v>2022</c:v>
                      </c:pt>
                      <c:pt idx="805" formatCode="General">
                        <c:v>2022</c:v>
                      </c:pt>
                      <c:pt idx="806" formatCode="General">
                        <c:v>2022</c:v>
                      </c:pt>
                      <c:pt idx="807" formatCode="General">
                        <c:v>2022</c:v>
                      </c:pt>
                      <c:pt idx="808" formatCode="General">
                        <c:v>2022</c:v>
                      </c:pt>
                      <c:pt idx="809" formatCode="General">
                        <c:v>2022</c:v>
                      </c:pt>
                      <c:pt idx="810" formatCode="General">
                        <c:v>2022</c:v>
                      </c:pt>
                      <c:pt idx="811" formatCode="General">
                        <c:v>2022</c:v>
                      </c:pt>
                      <c:pt idx="812" formatCode="General">
                        <c:v>2022</c:v>
                      </c:pt>
                      <c:pt idx="813" formatCode="General">
                        <c:v>2022</c:v>
                      </c:pt>
                      <c:pt idx="814" formatCode="General">
                        <c:v>2022</c:v>
                      </c:pt>
                      <c:pt idx="815" formatCode="General">
                        <c:v>2022</c:v>
                      </c:pt>
                      <c:pt idx="816" formatCode="General">
                        <c:v>2022</c:v>
                      </c:pt>
                      <c:pt idx="817" formatCode="General">
                        <c:v>2022</c:v>
                      </c:pt>
                      <c:pt idx="818" formatCode="General">
                        <c:v>2022</c:v>
                      </c:pt>
                      <c:pt idx="819" formatCode="General">
                        <c:v>2022</c:v>
                      </c:pt>
                      <c:pt idx="820" formatCode="General">
                        <c:v>2022</c:v>
                      </c:pt>
                      <c:pt idx="821" formatCode="General">
                        <c:v>2022</c:v>
                      </c:pt>
                      <c:pt idx="822" formatCode="General">
                        <c:v>2022</c:v>
                      </c:pt>
                      <c:pt idx="823" formatCode="General">
                        <c:v>2022</c:v>
                      </c:pt>
                      <c:pt idx="824" formatCode="General">
                        <c:v>2022</c:v>
                      </c:pt>
                      <c:pt idx="825" formatCode="General">
                        <c:v>2022</c:v>
                      </c:pt>
                      <c:pt idx="826" formatCode="General">
                        <c:v>2022</c:v>
                      </c:pt>
                      <c:pt idx="827" formatCode="General">
                        <c:v>2022</c:v>
                      </c:pt>
                      <c:pt idx="828" formatCode="General">
                        <c:v>2022</c:v>
                      </c:pt>
                      <c:pt idx="829" formatCode="General">
                        <c:v>2022</c:v>
                      </c:pt>
                      <c:pt idx="830" formatCode="General">
                        <c:v>2022</c:v>
                      </c:pt>
                      <c:pt idx="831" formatCode="General">
                        <c:v>2022</c:v>
                      </c:pt>
                      <c:pt idx="832" formatCode="General">
                        <c:v>2022</c:v>
                      </c:pt>
                      <c:pt idx="833" formatCode="General">
                        <c:v>2022</c:v>
                      </c:pt>
                      <c:pt idx="834" formatCode="General">
                        <c:v>2022</c:v>
                      </c:pt>
                      <c:pt idx="835" formatCode="General">
                        <c:v>2022</c:v>
                      </c:pt>
                      <c:pt idx="836" formatCode="General">
                        <c:v>2022</c:v>
                      </c:pt>
                      <c:pt idx="837" formatCode="General">
                        <c:v>2022</c:v>
                      </c:pt>
                      <c:pt idx="838" formatCode="General">
                        <c:v>2022</c:v>
                      </c:pt>
                      <c:pt idx="839" formatCode="General">
                        <c:v>2022</c:v>
                      </c:pt>
                      <c:pt idx="840" formatCode="General">
                        <c:v>2022</c:v>
                      </c:pt>
                      <c:pt idx="841" formatCode="General">
                        <c:v>2022</c:v>
                      </c:pt>
                      <c:pt idx="842" formatCode="General">
                        <c:v>2022</c:v>
                      </c:pt>
                      <c:pt idx="843" formatCode="General">
                        <c:v>2022</c:v>
                      </c:pt>
                      <c:pt idx="844" formatCode="General">
                        <c:v>2022</c:v>
                      </c:pt>
                      <c:pt idx="845" formatCode="General">
                        <c:v>2022</c:v>
                      </c:pt>
                      <c:pt idx="846" formatCode="General">
                        <c:v>2022</c:v>
                      </c:pt>
                      <c:pt idx="847" formatCode="General">
                        <c:v>2022</c:v>
                      </c:pt>
                      <c:pt idx="848" formatCode="General">
                        <c:v>2022</c:v>
                      </c:pt>
                      <c:pt idx="849" formatCode="General">
                        <c:v>2022</c:v>
                      </c:pt>
                      <c:pt idx="850" formatCode="General">
                        <c:v>2022</c:v>
                      </c:pt>
                      <c:pt idx="851" formatCode="General">
                        <c:v>2022</c:v>
                      </c:pt>
                      <c:pt idx="852" formatCode="General">
                        <c:v>2022</c:v>
                      </c:pt>
                      <c:pt idx="853" formatCode="General">
                        <c:v>2022</c:v>
                      </c:pt>
                      <c:pt idx="854" formatCode="General">
                        <c:v>2022</c:v>
                      </c:pt>
                      <c:pt idx="855" formatCode="General">
                        <c:v>2022</c:v>
                      </c:pt>
                      <c:pt idx="856" formatCode="General">
                        <c:v>2022</c:v>
                      </c:pt>
                      <c:pt idx="857" formatCode="General">
                        <c:v>2022</c:v>
                      </c:pt>
                      <c:pt idx="858" formatCode="General">
                        <c:v>2022</c:v>
                      </c:pt>
                      <c:pt idx="859" formatCode="General">
                        <c:v>2022</c:v>
                      </c:pt>
                      <c:pt idx="860" formatCode="General">
                        <c:v>2022</c:v>
                      </c:pt>
                      <c:pt idx="861" formatCode="General">
                        <c:v>2022</c:v>
                      </c:pt>
                      <c:pt idx="862" formatCode="General">
                        <c:v>2022</c:v>
                      </c:pt>
                      <c:pt idx="863" formatCode="General">
                        <c:v>2022</c:v>
                      </c:pt>
                      <c:pt idx="864" formatCode="General">
                        <c:v>2022</c:v>
                      </c:pt>
                      <c:pt idx="865" formatCode="General">
                        <c:v>2022</c:v>
                      </c:pt>
                      <c:pt idx="866" formatCode="General">
                        <c:v>2022</c:v>
                      </c:pt>
                      <c:pt idx="867" formatCode="General">
                        <c:v>2022</c:v>
                      </c:pt>
                      <c:pt idx="868" formatCode="General">
                        <c:v>2022</c:v>
                      </c:pt>
                      <c:pt idx="869" formatCode="General">
                        <c:v>2022</c:v>
                      </c:pt>
                      <c:pt idx="870" formatCode="General">
                        <c:v>2022</c:v>
                      </c:pt>
                      <c:pt idx="871" formatCode="General">
                        <c:v>2022</c:v>
                      </c:pt>
                      <c:pt idx="872" formatCode="General">
                        <c:v>2022</c:v>
                      </c:pt>
                      <c:pt idx="873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FCF8-4F76-87CE-D3B3E670FAE5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FCF8-4F76-87CE-D3B3E670FAE5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FCF8-4F76-87CE-D3B3E670FAE5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FCF8-4F76-87CE-D3B3E670FAE5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FCF8-4F76-87CE-D3B3E670FAE5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FCF8-4F76-87CE-D3B3E670FAE5}"/>
                  </c:ext>
                </c:extLst>
              </c15:ser>
            </c15:filteredBarSeries>
            <c15:filteredBa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DailyData!$K$1</c15:sqref>
                        </c15:formulaRef>
                      </c:ext>
                    </c:extLst>
                    <c:strCache>
                      <c:ptCount val="1"/>
                      <c:pt idx="0">
                        <c:v>Total Peds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DailyData!$K$2:$K$875</c15:sqref>
                        </c15:formulaRef>
                      </c:ext>
                    </c:extLst>
                    <c:numCache>
                      <c:formatCode>General</c:formatCode>
                      <c:ptCount val="874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FCF8-4F76-87CE-D3B3E670FAE5}"/>
                  </c:ext>
                </c:extLst>
              </c15:ser>
            </c15:filteredBarSeries>
            <c15:filteredBa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DailyData!$N$1</c15:sqref>
                        </c15:formulaRef>
                      </c:ext>
                    </c:extLst>
                    <c:strCache>
                      <c:ptCount val="1"/>
                      <c:pt idx="0">
                        <c:v>Total Bikes</c:v>
                      </c:pt>
                    </c:strCache>
                  </c:strRef>
                </c:tx>
                <c:spPr>
                  <a:solidFill>
                    <a:schemeClr val="accent4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DailyData!$A$2:$A$875</c15:sqref>
                        </c15:formulaRef>
                      </c:ext>
                    </c:extLst>
                    <c:numCache>
                      <c:formatCode>[$-F800]dddd\,\ mmmm\ dd\,\ yyyy</c:formatCode>
                      <c:ptCount val="874"/>
                      <c:pt idx="0">
                        <c:v>43903</c:v>
                      </c:pt>
                      <c:pt idx="1">
                        <c:v>43904</c:v>
                      </c:pt>
                      <c:pt idx="2">
                        <c:v>43905</c:v>
                      </c:pt>
                      <c:pt idx="3">
                        <c:v>43906</c:v>
                      </c:pt>
                      <c:pt idx="4">
                        <c:v>43907</c:v>
                      </c:pt>
                      <c:pt idx="5">
                        <c:v>43908</c:v>
                      </c:pt>
                      <c:pt idx="6">
                        <c:v>43909</c:v>
                      </c:pt>
                      <c:pt idx="7">
                        <c:v>43910</c:v>
                      </c:pt>
                      <c:pt idx="8">
                        <c:v>43911</c:v>
                      </c:pt>
                      <c:pt idx="9">
                        <c:v>43912</c:v>
                      </c:pt>
                      <c:pt idx="10">
                        <c:v>43913</c:v>
                      </c:pt>
                      <c:pt idx="11">
                        <c:v>43914</c:v>
                      </c:pt>
                      <c:pt idx="12">
                        <c:v>43915</c:v>
                      </c:pt>
                      <c:pt idx="13">
                        <c:v>43916</c:v>
                      </c:pt>
                      <c:pt idx="14">
                        <c:v>43917</c:v>
                      </c:pt>
                      <c:pt idx="15">
                        <c:v>43918</c:v>
                      </c:pt>
                      <c:pt idx="16">
                        <c:v>43919</c:v>
                      </c:pt>
                      <c:pt idx="17">
                        <c:v>43920</c:v>
                      </c:pt>
                      <c:pt idx="18">
                        <c:v>43921</c:v>
                      </c:pt>
                      <c:pt idx="19">
                        <c:v>43922</c:v>
                      </c:pt>
                      <c:pt idx="20">
                        <c:v>43923</c:v>
                      </c:pt>
                      <c:pt idx="21">
                        <c:v>43924</c:v>
                      </c:pt>
                      <c:pt idx="22">
                        <c:v>43925</c:v>
                      </c:pt>
                      <c:pt idx="23">
                        <c:v>43926</c:v>
                      </c:pt>
                      <c:pt idx="24">
                        <c:v>43927</c:v>
                      </c:pt>
                      <c:pt idx="25">
                        <c:v>43928</c:v>
                      </c:pt>
                      <c:pt idx="26">
                        <c:v>43929</c:v>
                      </c:pt>
                      <c:pt idx="27">
                        <c:v>43930</c:v>
                      </c:pt>
                      <c:pt idx="28">
                        <c:v>43931</c:v>
                      </c:pt>
                      <c:pt idx="29">
                        <c:v>43932</c:v>
                      </c:pt>
                      <c:pt idx="30">
                        <c:v>43933</c:v>
                      </c:pt>
                      <c:pt idx="31">
                        <c:v>43934</c:v>
                      </c:pt>
                      <c:pt idx="32">
                        <c:v>43935</c:v>
                      </c:pt>
                      <c:pt idx="33">
                        <c:v>43936</c:v>
                      </c:pt>
                      <c:pt idx="34">
                        <c:v>43937</c:v>
                      </c:pt>
                      <c:pt idx="35">
                        <c:v>43938</c:v>
                      </c:pt>
                      <c:pt idx="36">
                        <c:v>43939</c:v>
                      </c:pt>
                      <c:pt idx="37">
                        <c:v>43940</c:v>
                      </c:pt>
                      <c:pt idx="38">
                        <c:v>43941</c:v>
                      </c:pt>
                      <c:pt idx="39">
                        <c:v>43942</c:v>
                      </c:pt>
                      <c:pt idx="40">
                        <c:v>43943</c:v>
                      </c:pt>
                      <c:pt idx="41">
                        <c:v>43944</c:v>
                      </c:pt>
                      <c:pt idx="42">
                        <c:v>43945</c:v>
                      </c:pt>
                      <c:pt idx="43">
                        <c:v>43946</c:v>
                      </c:pt>
                      <c:pt idx="44">
                        <c:v>43947</c:v>
                      </c:pt>
                      <c:pt idx="45">
                        <c:v>43948</c:v>
                      </c:pt>
                      <c:pt idx="46">
                        <c:v>43949</c:v>
                      </c:pt>
                      <c:pt idx="47">
                        <c:v>43950</c:v>
                      </c:pt>
                      <c:pt idx="48">
                        <c:v>43951</c:v>
                      </c:pt>
                      <c:pt idx="49">
                        <c:v>43952</c:v>
                      </c:pt>
                      <c:pt idx="50">
                        <c:v>43953</c:v>
                      </c:pt>
                      <c:pt idx="51">
                        <c:v>43954</c:v>
                      </c:pt>
                      <c:pt idx="52">
                        <c:v>43955</c:v>
                      </c:pt>
                      <c:pt idx="53">
                        <c:v>43956</c:v>
                      </c:pt>
                      <c:pt idx="54">
                        <c:v>43957</c:v>
                      </c:pt>
                      <c:pt idx="55">
                        <c:v>43958</c:v>
                      </c:pt>
                      <c:pt idx="56">
                        <c:v>43959</c:v>
                      </c:pt>
                      <c:pt idx="57">
                        <c:v>43960</c:v>
                      </c:pt>
                      <c:pt idx="58">
                        <c:v>43961</c:v>
                      </c:pt>
                      <c:pt idx="59">
                        <c:v>43962</c:v>
                      </c:pt>
                      <c:pt idx="60">
                        <c:v>43963</c:v>
                      </c:pt>
                      <c:pt idx="61">
                        <c:v>43964</c:v>
                      </c:pt>
                      <c:pt idx="62">
                        <c:v>43965</c:v>
                      </c:pt>
                      <c:pt idx="63">
                        <c:v>43966</c:v>
                      </c:pt>
                      <c:pt idx="64">
                        <c:v>43967</c:v>
                      </c:pt>
                      <c:pt idx="65">
                        <c:v>43968</c:v>
                      </c:pt>
                      <c:pt idx="66">
                        <c:v>43969</c:v>
                      </c:pt>
                      <c:pt idx="67">
                        <c:v>43970</c:v>
                      </c:pt>
                      <c:pt idx="68">
                        <c:v>43971</c:v>
                      </c:pt>
                      <c:pt idx="69">
                        <c:v>43972</c:v>
                      </c:pt>
                      <c:pt idx="70">
                        <c:v>43973</c:v>
                      </c:pt>
                      <c:pt idx="71">
                        <c:v>43974</c:v>
                      </c:pt>
                      <c:pt idx="72">
                        <c:v>43975</c:v>
                      </c:pt>
                      <c:pt idx="73">
                        <c:v>43976</c:v>
                      </c:pt>
                      <c:pt idx="74">
                        <c:v>43977</c:v>
                      </c:pt>
                      <c:pt idx="75">
                        <c:v>43978</c:v>
                      </c:pt>
                      <c:pt idx="76">
                        <c:v>43979</c:v>
                      </c:pt>
                      <c:pt idx="77">
                        <c:v>43980</c:v>
                      </c:pt>
                      <c:pt idx="78">
                        <c:v>43981</c:v>
                      </c:pt>
                      <c:pt idx="79">
                        <c:v>43982</c:v>
                      </c:pt>
                      <c:pt idx="80">
                        <c:v>43983</c:v>
                      </c:pt>
                      <c:pt idx="81">
                        <c:v>43984</c:v>
                      </c:pt>
                      <c:pt idx="82">
                        <c:v>43985</c:v>
                      </c:pt>
                      <c:pt idx="83">
                        <c:v>43986</c:v>
                      </c:pt>
                      <c:pt idx="84">
                        <c:v>43987</c:v>
                      </c:pt>
                      <c:pt idx="85">
                        <c:v>43988</c:v>
                      </c:pt>
                      <c:pt idx="86">
                        <c:v>43989</c:v>
                      </c:pt>
                      <c:pt idx="87">
                        <c:v>43990</c:v>
                      </c:pt>
                      <c:pt idx="88">
                        <c:v>43991</c:v>
                      </c:pt>
                      <c:pt idx="89">
                        <c:v>43992</c:v>
                      </c:pt>
                      <c:pt idx="90">
                        <c:v>43993</c:v>
                      </c:pt>
                      <c:pt idx="91">
                        <c:v>43994</c:v>
                      </c:pt>
                      <c:pt idx="92">
                        <c:v>43995</c:v>
                      </c:pt>
                      <c:pt idx="93">
                        <c:v>43996</c:v>
                      </c:pt>
                      <c:pt idx="94">
                        <c:v>43997</c:v>
                      </c:pt>
                      <c:pt idx="95">
                        <c:v>43998</c:v>
                      </c:pt>
                      <c:pt idx="96">
                        <c:v>43999</c:v>
                      </c:pt>
                      <c:pt idx="97">
                        <c:v>44000</c:v>
                      </c:pt>
                      <c:pt idx="98">
                        <c:v>44001</c:v>
                      </c:pt>
                      <c:pt idx="99">
                        <c:v>44002</c:v>
                      </c:pt>
                      <c:pt idx="100">
                        <c:v>44003</c:v>
                      </c:pt>
                      <c:pt idx="101">
                        <c:v>44004</c:v>
                      </c:pt>
                      <c:pt idx="102">
                        <c:v>44005</c:v>
                      </c:pt>
                      <c:pt idx="103">
                        <c:v>44006</c:v>
                      </c:pt>
                      <c:pt idx="104">
                        <c:v>44007</c:v>
                      </c:pt>
                      <c:pt idx="105">
                        <c:v>44008</c:v>
                      </c:pt>
                      <c:pt idx="106">
                        <c:v>44009</c:v>
                      </c:pt>
                      <c:pt idx="107">
                        <c:v>44010</c:v>
                      </c:pt>
                      <c:pt idx="108">
                        <c:v>44011</c:v>
                      </c:pt>
                      <c:pt idx="109">
                        <c:v>44012</c:v>
                      </c:pt>
                      <c:pt idx="110">
                        <c:v>44013</c:v>
                      </c:pt>
                      <c:pt idx="111">
                        <c:v>44014</c:v>
                      </c:pt>
                      <c:pt idx="112">
                        <c:v>44015</c:v>
                      </c:pt>
                      <c:pt idx="113">
                        <c:v>44016</c:v>
                      </c:pt>
                      <c:pt idx="114">
                        <c:v>44017</c:v>
                      </c:pt>
                      <c:pt idx="115">
                        <c:v>44018</c:v>
                      </c:pt>
                      <c:pt idx="116">
                        <c:v>44019</c:v>
                      </c:pt>
                      <c:pt idx="117">
                        <c:v>44020</c:v>
                      </c:pt>
                      <c:pt idx="118">
                        <c:v>44021</c:v>
                      </c:pt>
                      <c:pt idx="119">
                        <c:v>44022</c:v>
                      </c:pt>
                      <c:pt idx="120">
                        <c:v>44023</c:v>
                      </c:pt>
                      <c:pt idx="121">
                        <c:v>44024</c:v>
                      </c:pt>
                      <c:pt idx="122">
                        <c:v>44025</c:v>
                      </c:pt>
                      <c:pt idx="123">
                        <c:v>44026</c:v>
                      </c:pt>
                      <c:pt idx="124">
                        <c:v>44027</c:v>
                      </c:pt>
                      <c:pt idx="125">
                        <c:v>44028</c:v>
                      </c:pt>
                      <c:pt idx="126">
                        <c:v>44029</c:v>
                      </c:pt>
                      <c:pt idx="127">
                        <c:v>44030</c:v>
                      </c:pt>
                      <c:pt idx="128">
                        <c:v>44031</c:v>
                      </c:pt>
                      <c:pt idx="129">
                        <c:v>44032</c:v>
                      </c:pt>
                      <c:pt idx="130">
                        <c:v>44033</c:v>
                      </c:pt>
                      <c:pt idx="131">
                        <c:v>44034</c:v>
                      </c:pt>
                      <c:pt idx="132">
                        <c:v>44035</c:v>
                      </c:pt>
                      <c:pt idx="133">
                        <c:v>44036</c:v>
                      </c:pt>
                      <c:pt idx="134">
                        <c:v>44037</c:v>
                      </c:pt>
                      <c:pt idx="135">
                        <c:v>44038</c:v>
                      </c:pt>
                      <c:pt idx="136">
                        <c:v>44039</c:v>
                      </c:pt>
                      <c:pt idx="137">
                        <c:v>44040</c:v>
                      </c:pt>
                      <c:pt idx="138">
                        <c:v>44041</c:v>
                      </c:pt>
                      <c:pt idx="139">
                        <c:v>44042</c:v>
                      </c:pt>
                      <c:pt idx="140">
                        <c:v>44043</c:v>
                      </c:pt>
                      <c:pt idx="141">
                        <c:v>44044</c:v>
                      </c:pt>
                      <c:pt idx="142">
                        <c:v>44045</c:v>
                      </c:pt>
                      <c:pt idx="143">
                        <c:v>44046</c:v>
                      </c:pt>
                      <c:pt idx="144">
                        <c:v>44047</c:v>
                      </c:pt>
                      <c:pt idx="145">
                        <c:v>44048</c:v>
                      </c:pt>
                      <c:pt idx="146">
                        <c:v>44049</c:v>
                      </c:pt>
                      <c:pt idx="147">
                        <c:v>44050</c:v>
                      </c:pt>
                      <c:pt idx="148">
                        <c:v>44051</c:v>
                      </c:pt>
                      <c:pt idx="149">
                        <c:v>44052</c:v>
                      </c:pt>
                      <c:pt idx="150">
                        <c:v>44053</c:v>
                      </c:pt>
                      <c:pt idx="151">
                        <c:v>44054</c:v>
                      </c:pt>
                      <c:pt idx="152">
                        <c:v>44055</c:v>
                      </c:pt>
                      <c:pt idx="153">
                        <c:v>44056</c:v>
                      </c:pt>
                      <c:pt idx="154">
                        <c:v>44057</c:v>
                      </c:pt>
                      <c:pt idx="155">
                        <c:v>44058</c:v>
                      </c:pt>
                      <c:pt idx="156">
                        <c:v>44059</c:v>
                      </c:pt>
                      <c:pt idx="157">
                        <c:v>44060</c:v>
                      </c:pt>
                      <c:pt idx="158">
                        <c:v>44061</c:v>
                      </c:pt>
                      <c:pt idx="159">
                        <c:v>44062</c:v>
                      </c:pt>
                      <c:pt idx="160">
                        <c:v>44063</c:v>
                      </c:pt>
                      <c:pt idx="161">
                        <c:v>44064</c:v>
                      </c:pt>
                      <c:pt idx="162">
                        <c:v>44065</c:v>
                      </c:pt>
                      <c:pt idx="163">
                        <c:v>44066</c:v>
                      </c:pt>
                      <c:pt idx="164">
                        <c:v>44067</c:v>
                      </c:pt>
                      <c:pt idx="165">
                        <c:v>44068</c:v>
                      </c:pt>
                      <c:pt idx="166">
                        <c:v>44069</c:v>
                      </c:pt>
                      <c:pt idx="167">
                        <c:v>44070</c:v>
                      </c:pt>
                      <c:pt idx="168">
                        <c:v>44071</c:v>
                      </c:pt>
                      <c:pt idx="169">
                        <c:v>44072</c:v>
                      </c:pt>
                      <c:pt idx="170">
                        <c:v>44073</c:v>
                      </c:pt>
                      <c:pt idx="171">
                        <c:v>44074</c:v>
                      </c:pt>
                      <c:pt idx="172">
                        <c:v>44075</c:v>
                      </c:pt>
                      <c:pt idx="173">
                        <c:v>44076</c:v>
                      </c:pt>
                      <c:pt idx="174">
                        <c:v>44077</c:v>
                      </c:pt>
                      <c:pt idx="175">
                        <c:v>44078</c:v>
                      </c:pt>
                      <c:pt idx="176">
                        <c:v>44079</c:v>
                      </c:pt>
                      <c:pt idx="177">
                        <c:v>44080</c:v>
                      </c:pt>
                      <c:pt idx="178">
                        <c:v>44081</c:v>
                      </c:pt>
                      <c:pt idx="179">
                        <c:v>44082</c:v>
                      </c:pt>
                      <c:pt idx="180">
                        <c:v>44083</c:v>
                      </c:pt>
                      <c:pt idx="181">
                        <c:v>44084</c:v>
                      </c:pt>
                      <c:pt idx="182">
                        <c:v>44085</c:v>
                      </c:pt>
                      <c:pt idx="183">
                        <c:v>44086</c:v>
                      </c:pt>
                      <c:pt idx="184">
                        <c:v>44087</c:v>
                      </c:pt>
                      <c:pt idx="185">
                        <c:v>44088</c:v>
                      </c:pt>
                      <c:pt idx="186">
                        <c:v>44089</c:v>
                      </c:pt>
                      <c:pt idx="187">
                        <c:v>44090</c:v>
                      </c:pt>
                      <c:pt idx="188">
                        <c:v>44091</c:v>
                      </c:pt>
                      <c:pt idx="189">
                        <c:v>44092</c:v>
                      </c:pt>
                      <c:pt idx="190">
                        <c:v>44093</c:v>
                      </c:pt>
                      <c:pt idx="191">
                        <c:v>44094</c:v>
                      </c:pt>
                      <c:pt idx="192">
                        <c:v>44095</c:v>
                      </c:pt>
                      <c:pt idx="193">
                        <c:v>44096</c:v>
                      </c:pt>
                      <c:pt idx="194">
                        <c:v>44097</c:v>
                      </c:pt>
                      <c:pt idx="195">
                        <c:v>44098</c:v>
                      </c:pt>
                      <c:pt idx="196">
                        <c:v>44099</c:v>
                      </c:pt>
                      <c:pt idx="197">
                        <c:v>44100</c:v>
                      </c:pt>
                      <c:pt idx="198">
                        <c:v>44101</c:v>
                      </c:pt>
                      <c:pt idx="199">
                        <c:v>44102</c:v>
                      </c:pt>
                      <c:pt idx="200">
                        <c:v>44103</c:v>
                      </c:pt>
                      <c:pt idx="201">
                        <c:v>44104</c:v>
                      </c:pt>
                      <c:pt idx="202">
                        <c:v>44105</c:v>
                      </c:pt>
                      <c:pt idx="203">
                        <c:v>44106</c:v>
                      </c:pt>
                      <c:pt idx="204">
                        <c:v>44107</c:v>
                      </c:pt>
                      <c:pt idx="205">
                        <c:v>44108</c:v>
                      </c:pt>
                      <c:pt idx="206">
                        <c:v>44109</c:v>
                      </c:pt>
                      <c:pt idx="207">
                        <c:v>44110</c:v>
                      </c:pt>
                      <c:pt idx="208">
                        <c:v>44111</c:v>
                      </c:pt>
                      <c:pt idx="209">
                        <c:v>44112</c:v>
                      </c:pt>
                      <c:pt idx="210">
                        <c:v>44113</c:v>
                      </c:pt>
                      <c:pt idx="211">
                        <c:v>44114</c:v>
                      </c:pt>
                      <c:pt idx="212">
                        <c:v>44115</c:v>
                      </c:pt>
                      <c:pt idx="213">
                        <c:v>44116</c:v>
                      </c:pt>
                      <c:pt idx="214">
                        <c:v>44117</c:v>
                      </c:pt>
                      <c:pt idx="215">
                        <c:v>44118</c:v>
                      </c:pt>
                      <c:pt idx="216">
                        <c:v>44119</c:v>
                      </c:pt>
                      <c:pt idx="217">
                        <c:v>44120</c:v>
                      </c:pt>
                      <c:pt idx="218">
                        <c:v>44121</c:v>
                      </c:pt>
                      <c:pt idx="219">
                        <c:v>44122</c:v>
                      </c:pt>
                      <c:pt idx="220">
                        <c:v>44123</c:v>
                      </c:pt>
                      <c:pt idx="221">
                        <c:v>44124</c:v>
                      </c:pt>
                      <c:pt idx="222">
                        <c:v>44125</c:v>
                      </c:pt>
                      <c:pt idx="223">
                        <c:v>44126</c:v>
                      </c:pt>
                      <c:pt idx="224">
                        <c:v>44127</c:v>
                      </c:pt>
                      <c:pt idx="225">
                        <c:v>44128</c:v>
                      </c:pt>
                      <c:pt idx="226">
                        <c:v>44129</c:v>
                      </c:pt>
                      <c:pt idx="227">
                        <c:v>44130</c:v>
                      </c:pt>
                      <c:pt idx="228">
                        <c:v>44131</c:v>
                      </c:pt>
                      <c:pt idx="229">
                        <c:v>44132</c:v>
                      </c:pt>
                      <c:pt idx="230">
                        <c:v>44133</c:v>
                      </c:pt>
                      <c:pt idx="231">
                        <c:v>44134</c:v>
                      </c:pt>
                      <c:pt idx="232">
                        <c:v>44135</c:v>
                      </c:pt>
                      <c:pt idx="233">
                        <c:v>44136</c:v>
                      </c:pt>
                      <c:pt idx="234">
                        <c:v>44137</c:v>
                      </c:pt>
                      <c:pt idx="235">
                        <c:v>44138</c:v>
                      </c:pt>
                      <c:pt idx="236">
                        <c:v>44139</c:v>
                      </c:pt>
                      <c:pt idx="237">
                        <c:v>44140</c:v>
                      </c:pt>
                      <c:pt idx="238">
                        <c:v>44141</c:v>
                      </c:pt>
                      <c:pt idx="239">
                        <c:v>44142</c:v>
                      </c:pt>
                      <c:pt idx="240">
                        <c:v>44143</c:v>
                      </c:pt>
                      <c:pt idx="241">
                        <c:v>44144</c:v>
                      </c:pt>
                      <c:pt idx="242">
                        <c:v>44145</c:v>
                      </c:pt>
                      <c:pt idx="243">
                        <c:v>44146</c:v>
                      </c:pt>
                      <c:pt idx="244">
                        <c:v>44147</c:v>
                      </c:pt>
                      <c:pt idx="245">
                        <c:v>44148</c:v>
                      </c:pt>
                      <c:pt idx="246">
                        <c:v>44149</c:v>
                      </c:pt>
                      <c:pt idx="247">
                        <c:v>44150</c:v>
                      </c:pt>
                      <c:pt idx="248">
                        <c:v>44151</c:v>
                      </c:pt>
                      <c:pt idx="249">
                        <c:v>44152</c:v>
                      </c:pt>
                      <c:pt idx="250">
                        <c:v>44153</c:v>
                      </c:pt>
                      <c:pt idx="251">
                        <c:v>44154</c:v>
                      </c:pt>
                      <c:pt idx="252">
                        <c:v>44155</c:v>
                      </c:pt>
                      <c:pt idx="253">
                        <c:v>44156</c:v>
                      </c:pt>
                      <c:pt idx="254">
                        <c:v>44157</c:v>
                      </c:pt>
                      <c:pt idx="255">
                        <c:v>44158</c:v>
                      </c:pt>
                      <c:pt idx="256">
                        <c:v>44159</c:v>
                      </c:pt>
                      <c:pt idx="257">
                        <c:v>44160</c:v>
                      </c:pt>
                      <c:pt idx="258">
                        <c:v>44161</c:v>
                      </c:pt>
                      <c:pt idx="259">
                        <c:v>44162</c:v>
                      </c:pt>
                      <c:pt idx="260">
                        <c:v>44163</c:v>
                      </c:pt>
                      <c:pt idx="261">
                        <c:v>44164</c:v>
                      </c:pt>
                      <c:pt idx="262">
                        <c:v>44165</c:v>
                      </c:pt>
                      <c:pt idx="263">
                        <c:v>44166</c:v>
                      </c:pt>
                      <c:pt idx="264">
                        <c:v>44167</c:v>
                      </c:pt>
                      <c:pt idx="265">
                        <c:v>44168</c:v>
                      </c:pt>
                      <c:pt idx="266">
                        <c:v>44169</c:v>
                      </c:pt>
                      <c:pt idx="267">
                        <c:v>44170</c:v>
                      </c:pt>
                      <c:pt idx="268">
                        <c:v>44171</c:v>
                      </c:pt>
                      <c:pt idx="269">
                        <c:v>44172</c:v>
                      </c:pt>
                      <c:pt idx="270">
                        <c:v>44173</c:v>
                      </c:pt>
                      <c:pt idx="271">
                        <c:v>44174</c:v>
                      </c:pt>
                      <c:pt idx="272">
                        <c:v>44175</c:v>
                      </c:pt>
                      <c:pt idx="273">
                        <c:v>44176</c:v>
                      </c:pt>
                      <c:pt idx="274">
                        <c:v>44177</c:v>
                      </c:pt>
                      <c:pt idx="275">
                        <c:v>44178</c:v>
                      </c:pt>
                      <c:pt idx="276">
                        <c:v>44179</c:v>
                      </c:pt>
                      <c:pt idx="277">
                        <c:v>44180</c:v>
                      </c:pt>
                      <c:pt idx="278">
                        <c:v>44181</c:v>
                      </c:pt>
                      <c:pt idx="279">
                        <c:v>44182</c:v>
                      </c:pt>
                      <c:pt idx="280">
                        <c:v>44183</c:v>
                      </c:pt>
                      <c:pt idx="281">
                        <c:v>44184</c:v>
                      </c:pt>
                      <c:pt idx="282">
                        <c:v>44185</c:v>
                      </c:pt>
                      <c:pt idx="283">
                        <c:v>44186</c:v>
                      </c:pt>
                      <c:pt idx="284">
                        <c:v>44187</c:v>
                      </c:pt>
                      <c:pt idx="285">
                        <c:v>44188</c:v>
                      </c:pt>
                      <c:pt idx="286">
                        <c:v>44189</c:v>
                      </c:pt>
                      <c:pt idx="287">
                        <c:v>44190</c:v>
                      </c:pt>
                      <c:pt idx="288">
                        <c:v>44191</c:v>
                      </c:pt>
                      <c:pt idx="289">
                        <c:v>44192</c:v>
                      </c:pt>
                      <c:pt idx="290">
                        <c:v>44193</c:v>
                      </c:pt>
                      <c:pt idx="291">
                        <c:v>44194</c:v>
                      </c:pt>
                      <c:pt idx="292">
                        <c:v>44195</c:v>
                      </c:pt>
                      <c:pt idx="293">
                        <c:v>44196</c:v>
                      </c:pt>
                      <c:pt idx="294">
                        <c:v>44197</c:v>
                      </c:pt>
                      <c:pt idx="295">
                        <c:v>44198</c:v>
                      </c:pt>
                      <c:pt idx="296">
                        <c:v>44199</c:v>
                      </c:pt>
                      <c:pt idx="297">
                        <c:v>44200</c:v>
                      </c:pt>
                      <c:pt idx="298">
                        <c:v>44201</c:v>
                      </c:pt>
                      <c:pt idx="299">
                        <c:v>44202</c:v>
                      </c:pt>
                      <c:pt idx="300">
                        <c:v>44203</c:v>
                      </c:pt>
                      <c:pt idx="301">
                        <c:v>44204</c:v>
                      </c:pt>
                      <c:pt idx="302">
                        <c:v>44205</c:v>
                      </c:pt>
                      <c:pt idx="303">
                        <c:v>44206</c:v>
                      </c:pt>
                      <c:pt idx="304">
                        <c:v>44207</c:v>
                      </c:pt>
                      <c:pt idx="305">
                        <c:v>44208</c:v>
                      </c:pt>
                      <c:pt idx="306">
                        <c:v>44209</c:v>
                      </c:pt>
                      <c:pt idx="307">
                        <c:v>44210</c:v>
                      </c:pt>
                      <c:pt idx="308">
                        <c:v>44211</c:v>
                      </c:pt>
                      <c:pt idx="309">
                        <c:v>44212</c:v>
                      </c:pt>
                      <c:pt idx="310">
                        <c:v>44213</c:v>
                      </c:pt>
                      <c:pt idx="311">
                        <c:v>44214</c:v>
                      </c:pt>
                      <c:pt idx="312">
                        <c:v>44215</c:v>
                      </c:pt>
                      <c:pt idx="313">
                        <c:v>44216</c:v>
                      </c:pt>
                      <c:pt idx="314">
                        <c:v>44217</c:v>
                      </c:pt>
                      <c:pt idx="315">
                        <c:v>44218</c:v>
                      </c:pt>
                      <c:pt idx="316">
                        <c:v>44219</c:v>
                      </c:pt>
                      <c:pt idx="317">
                        <c:v>44220</c:v>
                      </c:pt>
                      <c:pt idx="318">
                        <c:v>44221</c:v>
                      </c:pt>
                      <c:pt idx="319">
                        <c:v>44222</c:v>
                      </c:pt>
                      <c:pt idx="320">
                        <c:v>44223</c:v>
                      </c:pt>
                      <c:pt idx="321">
                        <c:v>44224</c:v>
                      </c:pt>
                      <c:pt idx="322">
                        <c:v>44225</c:v>
                      </c:pt>
                      <c:pt idx="323">
                        <c:v>44226</c:v>
                      </c:pt>
                      <c:pt idx="324">
                        <c:v>44227</c:v>
                      </c:pt>
                      <c:pt idx="325">
                        <c:v>44228</c:v>
                      </c:pt>
                      <c:pt idx="326">
                        <c:v>44229</c:v>
                      </c:pt>
                      <c:pt idx="327">
                        <c:v>44230</c:v>
                      </c:pt>
                      <c:pt idx="328">
                        <c:v>44231</c:v>
                      </c:pt>
                      <c:pt idx="329">
                        <c:v>44232</c:v>
                      </c:pt>
                      <c:pt idx="330">
                        <c:v>44233</c:v>
                      </c:pt>
                      <c:pt idx="331">
                        <c:v>44234</c:v>
                      </c:pt>
                      <c:pt idx="332">
                        <c:v>44235</c:v>
                      </c:pt>
                      <c:pt idx="333">
                        <c:v>44236</c:v>
                      </c:pt>
                      <c:pt idx="334">
                        <c:v>44237</c:v>
                      </c:pt>
                      <c:pt idx="335">
                        <c:v>44238</c:v>
                      </c:pt>
                      <c:pt idx="336">
                        <c:v>44239</c:v>
                      </c:pt>
                      <c:pt idx="337">
                        <c:v>44240</c:v>
                      </c:pt>
                      <c:pt idx="338">
                        <c:v>44241</c:v>
                      </c:pt>
                      <c:pt idx="339">
                        <c:v>44242</c:v>
                      </c:pt>
                      <c:pt idx="340">
                        <c:v>44243</c:v>
                      </c:pt>
                      <c:pt idx="341">
                        <c:v>44244</c:v>
                      </c:pt>
                      <c:pt idx="342">
                        <c:v>44245</c:v>
                      </c:pt>
                      <c:pt idx="343">
                        <c:v>44246</c:v>
                      </c:pt>
                      <c:pt idx="344">
                        <c:v>44247</c:v>
                      </c:pt>
                      <c:pt idx="345">
                        <c:v>44248</c:v>
                      </c:pt>
                      <c:pt idx="346">
                        <c:v>44249</c:v>
                      </c:pt>
                      <c:pt idx="347">
                        <c:v>44250</c:v>
                      </c:pt>
                      <c:pt idx="348">
                        <c:v>44251</c:v>
                      </c:pt>
                      <c:pt idx="349">
                        <c:v>44252</c:v>
                      </c:pt>
                      <c:pt idx="350">
                        <c:v>44253</c:v>
                      </c:pt>
                      <c:pt idx="351">
                        <c:v>44254</c:v>
                      </c:pt>
                      <c:pt idx="352">
                        <c:v>44255</c:v>
                      </c:pt>
                      <c:pt idx="353">
                        <c:v>44256</c:v>
                      </c:pt>
                      <c:pt idx="354">
                        <c:v>44257</c:v>
                      </c:pt>
                      <c:pt idx="355">
                        <c:v>44258</c:v>
                      </c:pt>
                      <c:pt idx="356">
                        <c:v>44259</c:v>
                      </c:pt>
                      <c:pt idx="357">
                        <c:v>44260</c:v>
                      </c:pt>
                      <c:pt idx="358">
                        <c:v>44261</c:v>
                      </c:pt>
                      <c:pt idx="359">
                        <c:v>44262</c:v>
                      </c:pt>
                      <c:pt idx="360">
                        <c:v>44263</c:v>
                      </c:pt>
                      <c:pt idx="361">
                        <c:v>44264</c:v>
                      </c:pt>
                      <c:pt idx="362">
                        <c:v>44265</c:v>
                      </c:pt>
                      <c:pt idx="363">
                        <c:v>44266</c:v>
                      </c:pt>
                      <c:pt idx="364">
                        <c:v>44267</c:v>
                      </c:pt>
                      <c:pt idx="365">
                        <c:v>44268</c:v>
                      </c:pt>
                      <c:pt idx="366">
                        <c:v>44269</c:v>
                      </c:pt>
                      <c:pt idx="367">
                        <c:v>44270</c:v>
                      </c:pt>
                      <c:pt idx="368">
                        <c:v>44271</c:v>
                      </c:pt>
                      <c:pt idx="369">
                        <c:v>44272</c:v>
                      </c:pt>
                      <c:pt idx="370">
                        <c:v>44273</c:v>
                      </c:pt>
                      <c:pt idx="371">
                        <c:v>44274</c:v>
                      </c:pt>
                      <c:pt idx="372">
                        <c:v>44275</c:v>
                      </c:pt>
                      <c:pt idx="373">
                        <c:v>44276</c:v>
                      </c:pt>
                      <c:pt idx="374">
                        <c:v>44277</c:v>
                      </c:pt>
                      <c:pt idx="375">
                        <c:v>44278</c:v>
                      </c:pt>
                      <c:pt idx="376">
                        <c:v>44279</c:v>
                      </c:pt>
                      <c:pt idx="377">
                        <c:v>44280</c:v>
                      </c:pt>
                      <c:pt idx="378">
                        <c:v>44281</c:v>
                      </c:pt>
                      <c:pt idx="379">
                        <c:v>44282</c:v>
                      </c:pt>
                      <c:pt idx="380">
                        <c:v>44283</c:v>
                      </c:pt>
                      <c:pt idx="381">
                        <c:v>44284</c:v>
                      </c:pt>
                      <c:pt idx="382">
                        <c:v>44285</c:v>
                      </c:pt>
                      <c:pt idx="383">
                        <c:v>44286</c:v>
                      </c:pt>
                      <c:pt idx="384">
                        <c:v>44287</c:v>
                      </c:pt>
                      <c:pt idx="385">
                        <c:v>44288</c:v>
                      </c:pt>
                      <c:pt idx="386">
                        <c:v>44289</c:v>
                      </c:pt>
                      <c:pt idx="387">
                        <c:v>44290</c:v>
                      </c:pt>
                      <c:pt idx="388">
                        <c:v>44291</c:v>
                      </c:pt>
                      <c:pt idx="389">
                        <c:v>44292</c:v>
                      </c:pt>
                      <c:pt idx="390">
                        <c:v>44293</c:v>
                      </c:pt>
                      <c:pt idx="391">
                        <c:v>44294</c:v>
                      </c:pt>
                      <c:pt idx="392">
                        <c:v>44295</c:v>
                      </c:pt>
                      <c:pt idx="393">
                        <c:v>44296</c:v>
                      </c:pt>
                      <c:pt idx="394">
                        <c:v>44297</c:v>
                      </c:pt>
                      <c:pt idx="395">
                        <c:v>44298</c:v>
                      </c:pt>
                      <c:pt idx="396">
                        <c:v>44299</c:v>
                      </c:pt>
                      <c:pt idx="397">
                        <c:v>44300</c:v>
                      </c:pt>
                      <c:pt idx="398">
                        <c:v>44301</c:v>
                      </c:pt>
                      <c:pt idx="399">
                        <c:v>44302</c:v>
                      </c:pt>
                      <c:pt idx="400">
                        <c:v>44303</c:v>
                      </c:pt>
                      <c:pt idx="401">
                        <c:v>44304</c:v>
                      </c:pt>
                      <c:pt idx="402">
                        <c:v>44305</c:v>
                      </c:pt>
                      <c:pt idx="403">
                        <c:v>44306</c:v>
                      </c:pt>
                      <c:pt idx="404">
                        <c:v>44307</c:v>
                      </c:pt>
                      <c:pt idx="405">
                        <c:v>44308</c:v>
                      </c:pt>
                      <c:pt idx="406">
                        <c:v>44309</c:v>
                      </c:pt>
                      <c:pt idx="407">
                        <c:v>44310</c:v>
                      </c:pt>
                      <c:pt idx="408">
                        <c:v>44311</c:v>
                      </c:pt>
                      <c:pt idx="409">
                        <c:v>44312</c:v>
                      </c:pt>
                      <c:pt idx="410">
                        <c:v>44313</c:v>
                      </c:pt>
                      <c:pt idx="411">
                        <c:v>44314</c:v>
                      </c:pt>
                      <c:pt idx="412">
                        <c:v>44315</c:v>
                      </c:pt>
                      <c:pt idx="413">
                        <c:v>44316</c:v>
                      </c:pt>
                      <c:pt idx="414">
                        <c:v>44317</c:v>
                      </c:pt>
                      <c:pt idx="415">
                        <c:v>44318</c:v>
                      </c:pt>
                      <c:pt idx="416">
                        <c:v>44319</c:v>
                      </c:pt>
                      <c:pt idx="417">
                        <c:v>44320</c:v>
                      </c:pt>
                      <c:pt idx="418">
                        <c:v>44321</c:v>
                      </c:pt>
                      <c:pt idx="419">
                        <c:v>44322</c:v>
                      </c:pt>
                      <c:pt idx="420">
                        <c:v>44323</c:v>
                      </c:pt>
                      <c:pt idx="421">
                        <c:v>44324</c:v>
                      </c:pt>
                      <c:pt idx="422">
                        <c:v>44325</c:v>
                      </c:pt>
                      <c:pt idx="423">
                        <c:v>44326</c:v>
                      </c:pt>
                      <c:pt idx="424">
                        <c:v>44327</c:v>
                      </c:pt>
                      <c:pt idx="425">
                        <c:v>44328</c:v>
                      </c:pt>
                      <c:pt idx="426">
                        <c:v>44329</c:v>
                      </c:pt>
                      <c:pt idx="427">
                        <c:v>44330</c:v>
                      </c:pt>
                      <c:pt idx="428">
                        <c:v>44331</c:v>
                      </c:pt>
                      <c:pt idx="429">
                        <c:v>44332</c:v>
                      </c:pt>
                      <c:pt idx="430">
                        <c:v>44333</c:v>
                      </c:pt>
                      <c:pt idx="431">
                        <c:v>44334</c:v>
                      </c:pt>
                      <c:pt idx="432">
                        <c:v>44335</c:v>
                      </c:pt>
                      <c:pt idx="433">
                        <c:v>44336</c:v>
                      </c:pt>
                      <c:pt idx="434">
                        <c:v>44337</c:v>
                      </c:pt>
                      <c:pt idx="435">
                        <c:v>44338</c:v>
                      </c:pt>
                      <c:pt idx="436">
                        <c:v>44339</c:v>
                      </c:pt>
                      <c:pt idx="437">
                        <c:v>44340</c:v>
                      </c:pt>
                      <c:pt idx="438">
                        <c:v>44341</c:v>
                      </c:pt>
                      <c:pt idx="439">
                        <c:v>44342</c:v>
                      </c:pt>
                      <c:pt idx="440">
                        <c:v>44343</c:v>
                      </c:pt>
                      <c:pt idx="441">
                        <c:v>44344</c:v>
                      </c:pt>
                      <c:pt idx="442">
                        <c:v>44345</c:v>
                      </c:pt>
                      <c:pt idx="443">
                        <c:v>44346</c:v>
                      </c:pt>
                      <c:pt idx="444">
                        <c:v>44347</c:v>
                      </c:pt>
                      <c:pt idx="445">
                        <c:v>44348</c:v>
                      </c:pt>
                      <c:pt idx="446">
                        <c:v>44349</c:v>
                      </c:pt>
                      <c:pt idx="447">
                        <c:v>44350</c:v>
                      </c:pt>
                      <c:pt idx="448">
                        <c:v>44351</c:v>
                      </c:pt>
                      <c:pt idx="449">
                        <c:v>44352</c:v>
                      </c:pt>
                      <c:pt idx="450">
                        <c:v>44353</c:v>
                      </c:pt>
                      <c:pt idx="451">
                        <c:v>44354</c:v>
                      </c:pt>
                      <c:pt idx="452">
                        <c:v>44355</c:v>
                      </c:pt>
                      <c:pt idx="453">
                        <c:v>44356</c:v>
                      </c:pt>
                      <c:pt idx="454">
                        <c:v>44357</c:v>
                      </c:pt>
                      <c:pt idx="455">
                        <c:v>44358</c:v>
                      </c:pt>
                      <c:pt idx="456">
                        <c:v>44359</c:v>
                      </c:pt>
                      <c:pt idx="457">
                        <c:v>44360</c:v>
                      </c:pt>
                      <c:pt idx="458">
                        <c:v>44361</c:v>
                      </c:pt>
                      <c:pt idx="459">
                        <c:v>44362</c:v>
                      </c:pt>
                      <c:pt idx="460">
                        <c:v>44363</c:v>
                      </c:pt>
                      <c:pt idx="461">
                        <c:v>44364</c:v>
                      </c:pt>
                      <c:pt idx="462">
                        <c:v>44365</c:v>
                      </c:pt>
                      <c:pt idx="463">
                        <c:v>44366</c:v>
                      </c:pt>
                      <c:pt idx="464">
                        <c:v>44367</c:v>
                      </c:pt>
                      <c:pt idx="465">
                        <c:v>44368</c:v>
                      </c:pt>
                      <c:pt idx="466">
                        <c:v>44369</c:v>
                      </c:pt>
                      <c:pt idx="467">
                        <c:v>44370</c:v>
                      </c:pt>
                      <c:pt idx="468">
                        <c:v>44371</c:v>
                      </c:pt>
                      <c:pt idx="469">
                        <c:v>44372</c:v>
                      </c:pt>
                      <c:pt idx="470">
                        <c:v>44373</c:v>
                      </c:pt>
                      <c:pt idx="471">
                        <c:v>44374</c:v>
                      </c:pt>
                      <c:pt idx="472">
                        <c:v>44375</c:v>
                      </c:pt>
                      <c:pt idx="473">
                        <c:v>44376</c:v>
                      </c:pt>
                      <c:pt idx="474">
                        <c:v>44377</c:v>
                      </c:pt>
                      <c:pt idx="475">
                        <c:v>44378</c:v>
                      </c:pt>
                      <c:pt idx="476">
                        <c:v>44379</c:v>
                      </c:pt>
                      <c:pt idx="477">
                        <c:v>44380</c:v>
                      </c:pt>
                      <c:pt idx="478">
                        <c:v>44381</c:v>
                      </c:pt>
                      <c:pt idx="479">
                        <c:v>44382</c:v>
                      </c:pt>
                      <c:pt idx="480">
                        <c:v>44383</c:v>
                      </c:pt>
                      <c:pt idx="481">
                        <c:v>44384</c:v>
                      </c:pt>
                      <c:pt idx="482">
                        <c:v>44385</c:v>
                      </c:pt>
                      <c:pt idx="483">
                        <c:v>44386</c:v>
                      </c:pt>
                      <c:pt idx="484">
                        <c:v>44387</c:v>
                      </c:pt>
                      <c:pt idx="485">
                        <c:v>44388</c:v>
                      </c:pt>
                      <c:pt idx="486">
                        <c:v>44389</c:v>
                      </c:pt>
                      <c:pt idx="487">
                        <c:v>44390</c:v>
                      </c:pt>
                      <c:pt idx="488">
                        <c:v>44391</c:v>
                      </c:pt>
                      <c:pt idx="489">
                        <c:v>44392</c:v>
                      </c:pt>
                      <c:pt idx="490">
                        <c:v>44393</c:v>
                      </c:pt>
                      <c:pt idx="491">
                        <c:v>44394</c:v>
                      </c:pt>
                      <c:pt idx="492">
                        <c:v>44395</c:v>
                      </c:pt>
                      <c:pt idx="493">
                        <c:v>44396</c:v>
                      </c:pt>
                      <c:pt idx="494">
                        <c:v>44397</c:v>
                      </c:pt>
                      <c:pt idx="495">
                        <c:v>44398</c:v>
                      </c:pt>
                      <c:pt idx="496">
                        <c:v>44399</c:v>
                      </c:pt>
                      <c:pt idx="497">
                        <c:v>44400</c:v>
                      </c:pt>
                      <c:pt idx="498">
                        <c:v>44401</c:v>
                      </c:pt>
                      <c:pt idx="499">
                        <c:v>44402</c:v>
                      </c:pt>
                      <c:pt idx="500">
                        <c:v>44403</c:v>
                      </c:pt>
                      <c:pt idx="501">
                        <c:v>44404</c:v>
                      </c:pt>
                      <c:pt idx="502">
                        <c:v>44405</c:v>
                      </c:pt>
                      <c:pt idx="503">
                        <c:v>44406</c:v>
                      </c:pt>
                      <c:pt idx="504">
                        <c:v>44407</c:v>
                      </c:pt>
                      <c:pt idx="505">
                        <c:v>44408</c:v>
                      </c:pt>
                      <c:pt idx="506">
                        <c:v>44409</c:v>
                      </c:pt>
                      <c:pt idx="507">
                        <c:v>44410</c:v>
                      </c:pt>
                      <c:pt idx="508">
                        <c:v>44411</c:v>
                      </c:pt>
                      <c:pt idx="509">
                        <c:v>44412</c:v>
                      </c:pt>
                      <c:pt idx="510">
                        <c:v>44413</c:v>
                      </c:pt>
                      <c:pt idx="511">
                        <c:v>44414</c:v>
                      </c:pt>
                      <c:pt idx="512">
                        <c:v>44415</c:v>
                      </c:pt>
                      <c:pt idx="513">
                        <c:v>44416</c:v>
                      </c:pt>
                      <c:pt idx="514">
                        <c:v>44417</c:v>
                      </c:pt>
                      <c:pt idx="515">
                        <c:v>44418</c:v>
                      </c:pt>
                      <c:pt idx="516">
                        <c:v>44419</c:v>
                      </c:pt>
                      <c:pt idx="517">
                        <c:v>44420</c:v>
                      </c:pt>
                      <c:pt idx="518">
                        <c:v>44421</c:v>
                      </c:pt>
                      <c:pt idx="519">
                        <c:v>44422</c:v>
                      </c:pt>
                      <c:pt idx="520">
                        <c:v>44423</c:v>
                      </c:pt>
                      <c:pt idx="521">
                        <c:v>44424</c:v>
                      </c:pt>
                      <c:pt idx="522">
                        <c:v>44425</c:v>
                      </c:pt>
                      <c:pt idx="523">
                        <c:v>44426</c:v>
                      </c:pt>
                      <c:pt idx="524">
                        <c:v>44427</c:v>
                      </c:pt>
                      <c:pt idx="525">
                        <c:v>44428</c:v>
                      </c:pt>
                      <c:pt idx="526">
                        <c:v>44429</c:v>
                      </c:pt>
                      <c:pt idx="527">
                        <c:v>44430</c:v>
                      </c:pt>
                      <c:pt idx="528">
                        <c:v>44431</c:v>
                      </c:pt>
                      <c:pt idx="529">
                        <c:v>44432</c:v>
                      </c:pt>
                      <c:pt idx="530">
                        <c:v>44433</c:v>
                      </c:pt>
                      <c:pt idx="531">
                        <c:v>44434</c:v>
                      </c:pt>
                      <c:pt idx="532">
                        <c:v>44435</c:v>
                      </c:pt>
                      <c:pt idx="533">
                        <c:v>44436</c:v>
                      </c:pt>
                      <c:pt idx="534">
                        <c:v>44437</c:v>
                      </c:pt>
                      <c:pt idx="535">
                        <c:v>44438</c:v>
                      </c:pt>
                      <c:pt idx="536">
                        <c:v>44439</c:v>
                      </c:pt>
                      <c:pt idx="537">
                        <c:v>44440</c:v>
                      </c:pt>
                      <c:pt idx="538">
                        <c:v>44441</c:v>
                      </c:pt>
                      <c:pt idx="539">
                        <c:v>44442</c:v>
                      </c:pt>
                      <c:pt idx="540">
                        <c:v>44443</c:v>
                      </c:pt>
                      <c:pt idx="541">
                        <c:v>44444</c:v>
                      </c:pt>
                      <c:pt idx="542">
                        <c:v>44445</c:v>
                      </c:pt>
                      <c:pt idx="543">
                        <c:v>44446</c:v>
                      </c:pt>
                      <c:pt idx="544">
                        <c:v>44447</c:v>
                      </c:pt>
                      <c:pt idx="545">
                        <c:v>44448</c:v>
                      </c:pt>
                      <c:pt idx="546">
                        <c:v>44449</c:v>
                      </c:pt>
                      <c:pt idx="547">
                        <c:v>44450</c:v>
                      </c:pt>
                      <c:pt idx="548">
                        <c:v>44451</c:v>
                      </c:pt>
                      <c:pt idx="549">
                        <c:v>44452</c:v>
                      </c:pt>
                      <c:pt idx="550">
                        <c:v>44453</c:v>
                      </c:pt>
                      <c:pt idx="551">
                        <c:v>44454</c:v>
                      </c:pt>
                      <c:pt idx="552">
                        <c:v>44455</c:v>
                      </c:pt>
                      <c:pt idx="553">
                        <c:v>44456</c:v>
                      </c:pt>
                      <c:pt idx="554">
                        <c:v>44457</c:v>
                      </c:pt>
                      <c:pt idx="555">
                        <c:v>44458</c:v>
                      </c:pt>
                      <c:pt idx="556">
                        <c:v>44459</c:v>
                      </c:pt>
                      <c:pt idx="557">
                        <c:v>44460</c:v>
                      </c:pt>
                      <c:pt idx="558">
                        <c:v>44461</c:v>
                      </c:pt>
                      <c:pt idx="559">
                        <c:v>44462</c:v>
                      </c:pt>
                      <c:pt idx="560">
                        <c:v>44463</c:v>
                      </c:pt>
                      <c:pt idx="561">
                        <c:v>44464</c:v>
                      </c:pt>
                      <c:pt idx="562">
                        <c:v>44465</c:v>
                      </c:pt>
                      <c:pt idx="563">
                        <c:v>44466</c:v>
                      </c:pt>
                      <c:pt idx="564">
                        <c:v>44467</c:v>
                      </c:pt>
                      <c:pt idx="565">
                        <c:v>44468</c:v>
                      </c:pt>
                      <c:pt idx="566">
                        <c:v>44469</c:v>
                      </c:pt>
                      <c:pt idx="567">
                        <c:v>44470</c:v>
                      </c:pt>
                      <c:pt idx="568">
                        <c:v>44471</c:v>
                      </c:pt>
                      <c:pt idx="569">
                        <c:v>44472</c:v>
                      </c:pt>
                      <c:pt idx="570">
                        <c:v>44473</c:v>
                      </c:pt>
                      <c:pt idx="571">
                        <c:v>44474</c:v>
                      </c:pt>
                      <c:pt idx="572">
                        <c:v>44475</c:v>
                      </c:pt>
                      <c:pt idx="573">
                        <c:v>44476</c:v>
                      </c:pt>
                      <c:pt idx="574">
                        <c:v>44477</c:v>
                      </c:pt>
                      <c:pt idx="575">
                        <c:v>44478</c:v>
                      </c:pt>
                      <c:pt idx="576">
                        <c:v>44479</c:v>
                      </c:pt>
                      <c:pt idx="577">
                        <c:v>44480</c:v>
                      </c:pt>
                      <c:pt idx="578">
                        <c:v>44481</c:v>
                      </c:pt>
                      <c:pt idx="579">
                        <c:v>44482</c:v>
                      </c:pt>
                      <c:pt idx="580">
                        <c:v>44483</c:v>
                      </c:pt>
                      <c:pt idx="581">
                        <c:v>44484</c:v>
                      </c:pt>
                      <c:pt idx="582">
                        <c:v>44485</c:v>
                      </c:pt>
                      <c:pt idx="583">
                        <c:v>44486</c:v>
                      </c:pt>
                      <c:pt idx="584">
                        <c:v>44487</c:v>
                      </c:pt>
                      <c:pt idx="585">
                        <c:v>44488</c:v>
                      </c:pt>
                      <c:pt idx="586">
                        <c:v>44489</c:v>
                      </c:pt>
                      <c:pt idx="587">
                        <c:v>44490</c:v>
                      </c:pt>
                      <c:pt idx="588">
                        <c:v>44491</c:v>
                      </c:pt>
                      <c:pt idx="589">
                        <c:v>44492</c:v>
                      </c:pt>
                      <c:pt idx="590">
                        <c:v>44493</c:v>
                      </c:pt>
                      <c:pt idx="591">
                        <c:v>44494</c:v>
                      </c:pt>
                      <c:pt idx="592">
                        <c:v>44495</c:v>
                      </c:pt>
                      <c:pt idx="593">
                        <c:v>44496</c:v>
                      </c:pt>
                      <c:pt idx="594">
                        <c:v>44497</c:v>
                      </c:pt>
                      <c:pt idx="595">
                        <c:v>44498</c:v>
                      </c:pt>
                      <c:pt idx="596">
                        <c:v>44499</c:v>
                      </c:pt>
                      <c:pt idx="597">
                        <c:v>44500</c:v>
                      </c:pt>
                      <c:pt idx="598">
                        <c:v>44501</c:v>
                      </c:pt>
                      <c:pt idx="599">
                        <c:v>44502</c:v>
                      </c:pt>
                      <c:pt idx="600">
                        <c:v>44503</c:v>
                      </c:pt>
                      <c:pt idx="601">
                        <c:v>44504</c:v>
                      </c:pt>
                      <c:pt idx="602">
                        <c:v>44505</c:v>
                      </c:pt>
                      <c:pt idx="603">
                        <c:v>44506</c:v>
                      </c:pt>
                      <c:pt idx="604">
                        <c:v>44507</c:v>
                      </c:pt>
                      <c:pt idx="605">
                        <c:v>44508</c:v>
                      </c:pt>
                      <c:pt idx="606">
                        <c:v>44509</c:v>
                      </c:pt>
                      <c:pt idx="607">
                        <c:v>44510</c:v>
                      </c:pt>
                      <c:pt idx="608">
                        <c:v>44511</c:v>
                      </c:pt>
                      <c:pt idx="609">
                        <c:v>44512</c:v>
                      </c:pt>
                      <c:pt idx="610">
                        <c:v>44513</c:v>
                      </c:pt>
                      <c:pt idx="611">
                        <c:v>44514</c:v>
                      </c:pt>
                      <c:pt idx="612">
                        <c:v>44515</c:v>
                      </c:pt>
                      <c:pt idx="613">
                        <c:v>44516</c:v>
                      </c:pt>
                      <c:pt idx="614">
                        <c:v>44517</c:v>
                      </c:pt>
                      <c:pt idx="615">
                        <c:v>44518</c:v>
                      </c:pt>
                      <c:pt idx="616">
                        <c:v>44519</c:v>
                      </c:pt>
                      <c:pt idx="617">
                        <c:v>44520</c:v>
                      </c:pt>
                      <c:pt idx="618">
                        <c:v>44521</c:v>
                      </c:pt>
                      <c:pt idx="619">
                        <c:v>44522</c:v>
                      </c:pt>
                      <c:pt idx="620">
                        <c:v>44523</c:v>
                      </c:pt>
                      <c:pt idx="621">
                        <c:v>44524</c:v>
                      </c:pt>
                      <c:pt idx="622">
                        <c:v>44525</c:v>
                      </c:pt>
                      <c:pt idx="623">
                        <c:v>44526</c:v>
                      </c:pt>
                      <c:pt idx="624">
                        <c:v>44527</c:v>
                      </c:pt>
                      <c:pt idx="625">
                        <c:v>44528</c:v>
                      </c:pt>
                      <c:pt idx="626">
                        <c:v>44529</c:v>
                      </c:pt>
                      <c:pt idx="627">
                        <c:v>44530</c:v>
                      </c:pt>
                      <c:pt idx="628">
                        <c:v>44531</c:v>
                      </c:pt>
                      <c:pt idx="629">
                        <c:v>44532</c:v>
                      </c:pt>
                      <c:pt idx="630">
                        <c:v>44533</c:v>
                      </c:pt>
                      <c:pt idx="631">
                        <c:v>44534</c:v>
                      </c:pt>
                      <c:pt idx="632">
                        <c:v>44535</c:v>
                      </c:pt>
                      <c:pt idx="633">
                        <c:v>44536</c:v>
                      </c:pt>
                      <c:pt idx="634">
                        <c:v>44537</c:v>
                      </c:pt>
                      <c:pt idx="635">
                        <c:v>44538</c:v>
                      </c:pt>
                      <c:pt idx="636">
                        <c:v>44539</c:v>
                      </c:pt>
                      <c:pt idx="637">
                        <c:v>44540</c:v>
                      </c:pt>
                      <c:pt idx="638">
                        <c:v>44541</c:v>
                      </c:pt>
                      <c:pt idx="639">
                        <c:v>44542</c:v>
                      </c:pt>
                      <c:pt idx="640">
                        <c:v>44543</c:v>
                      </c:pt>
                      <c:pt idx="641">
                        <c:v>44544</c:v>
                      </c:pt>
                      <c:pt idx="642">
                        <c:v>44545</c:v>
                      </c:pt>
                      <c:pt idx="643">
                        <c:v>44546</c:v>
                      </c:pt>
                      <c:pt idx="644">
                        <c:v>44547</c:v>
                      </c:pt>
                      <c:pt idx="645">
                        <c:v>44548</c:v>
                      </c:pt>
                      <c:pt idx="646">
                        <c:v>44549</c:v>
                      </c:pt>
                      <c:pt idx="647">
                        <c:v>44550</c:v>
                      </c:pt>
                      <c:pt idx="648">
                        <c:v>44551</c:v>
                      </c:pt>
                      <c:pt idx="649">
                        <c:v>44552</c:v>
                      </c:pt>
                      <c:pt idx="650">
                        <c:v>44553</c:v>
                      </c:pt>
                      <c:pt idx="651">
                        <c:v>44554</c:v>
                      </c:pt>
                      <c:pt idx="652">
                        <c:v>44555</c:v>
                      </c:pt>
                      <c:pt idx="653">
                        <c:v>44556</c:v>
                      </c:pt>
                      <c:pt idx="654">
                        <c:v>44557</c:v>
                      </c:pt>
                      <c:pt idx="655">
                        <c:v>44558</c:v>
                      </c:pt>
                      <c:pt idx="656">
                        <c:v>44559</c:v>
                      </c:pt>
                      <c:pt idx="657">
                        <c:v>44560</c:v>
                      </c:pt>
                      <c:pt idx="658">
                        <c:v>44561</c:v>
                      </c:pt>
                      <c:pt idx="659">
                        <c:v>44562</c:v>
                      </c:pt>
                      <c:pt idx="660">
                        <c:v>44563</c:v>
                      </c:pt>
                      <c:pt idx="661">
                        <c:v>44564</c:v>
                      </c:pt>
                      <c:pt idx="662">
                        <c:v>44565</c:v>
                      </c:pt>
                      <c:pt idx="663">
                        <c:v>44566</c:v>
                      </c:pt>
                      <c:pt idx="664">
                        <c:v>44567</c:v>
                      </c:pt>
                      <c:pt idx="665">
                        <c:v>44568</c:v>
                      </c:pt>
                      <c:pt idx="666">
                        <c:v>44569</c:v>
                      </c:pt>
                      <c:pt idx="667">
                        <c:v>44570</c:v>
                      </c:pt>
                      <c:pt idx="668">
                        <c:v>44571</c:v>
                      </c:pt>
                      <c:pt idx="669">
                        <c:v>44572</c:v>
                      </c:pt>
                      <c:pt idx="670">
                        <c:v>44573</c:v>
                      </c:pt>
                      <c:pt idx="671">
                        <c:v>44574</c:v>
                      </c:pt>
                      <c:pt idx="672">
                        <c:v>44575</c:v>
                      </c:pt>
                      <c:pt idx="673">
                        <c:v>44576</c:v>
                      </c:pt>
                      <c:pt idx="674">
                        <c:v>44577</c:v>
                      </c:pt>
                      <c:pt idx="675">
                        <c:v>44578</c:v>
                      </c:pt>
                      <c:pt idx="676">
                        <c:v>44579</c:v>
                      </c:pt>
                      <c:pt idx="677">
                        <c:v>44580</c:v>
                      </c:pt>
                      <c:pt idx="678">
                        <c:v>44581</c:v>
                      </c:pt>
                      <c:pt idx="679">
                        <c:v>44582</c:v>
                      </c:pt>
                      <c:pt idx="680">
                        <c:v>44583</c:v>
                      </c:pt>
                      <c:pt idx="681">
                        <c:v>44584</c:v>
                      </c:pt>
                      <c:pt idx="682">
                        <c:v>44585</c:v>
                      </c:pt>
                      <c:pt idx="683">
                        <c:v>44586</c:v>
                      </c:pt>
                      <c:pt idx="684">
                        <c:v>44587</c:v>
                      </c:pt>
                      <c:pt idx="685">
                        <c:v>44588</c:v>
                      </c:pt>
                      <c:pt idx="686">
                        <c:v>44589</c:v>
                      </c:pt>
                      <c:pt idx="687">
                        <c:v>44590</c:v>
                      </c:pt>
                      <c:pt idx="688">
                        <c:v>44591</c:v>
                      </c:pt>
                      <c:pt idx="689">
                        <c:v>44592</c:v>
                      </c:pt>
                      <c:pt idx="690">
                        <c:v>44593</c:v>
                      </c:pt>
                      <c:pt idx="691">
                        <c:v>44594</c:v>
                      </c:pt>
                      <c:pt idx="692">
                        <c:v>44595</c:v>
                      </c:pt>
                      <c:pt idx="693">
                        <c:v>44596</c:v>
                      </c:pt>
                      <c:pt idx="694">
                        <c:v>44597</c:v>
                      </c:pt>
                      <c:pt idx="695">
                        <c:v>44598</c:v>
                      </c:pt>
                      <c:pt idx="696">
                        <c:v>44599</c:v>
                      </c:pt>
                      <c:pt idx="697">
                        <c:v>44600</c:v>
                      </c:pt>
                      <c:pt idx="698">
                        <c:v>44601</c:v>
                      </c:pt>
                      <c:pt idx="699">
                        <c:v>44602</c:v>
                      </c:pt>
                      <c:pt idx="700">
                        <c:v>44603</c:v>
                      </c:pt>
                      <c:pt idx="701">
                        <c:v>44604</c:v>
                      </c:pt>
                      <c:pt idx="702">
                        <c:v>44605</c:v>
                      </c:pt>
                      <c:pt idx="703">
                        <c:v>44606</c:v>
                      </c:pt>
                      <c:pt idx="704">
                        <c:v>44607</c:v>
                      </c:pt>
                      <c:pt idx="705">
                        <c:v>44608</c:v>
                      </c:pt>
                      <c:pt idx="706">
                        <c:v>44609</c:v>
                      </c:pt>
                      <c:pt idx="707">
                        <c:v>44610</c:v>
                      </c:pt>
                      <c:pt idx="708">
                        <c:v>44611</c:v>
                      </c:pt>
                      <c:pt idx="709">
                        <c:v>44612</c:v>
                      </c:pt>
                      <c:pt idx="710">
                        <c:v>44613</c:v>
                      </c:pt>
                      <c:pt idx="711">
                        <c:v>44614</c:v>
                      </c:pt>
                      <c:pt idx="712">
                        <c:v>44615</c:v>
                      </c:pt>
                      <c:pt idx="713">
                        <c:v>44616</c:v>
                      </c:pt>
                      <c:pt idx="714">
                        <c:v>44617</c:v>
                      </c:pt>
                      <c:pt idx="715">
                        <c:v>44618</c:v>
                      </c:pt>
                      <c:pt idx="716">
                        <c:v>44619</c:v>
                      </c:pt>
                      <c:pt idx="717">
                        <c:v>44620</c:v>
                      </c:pt>
                      <c:pt idx="718">
                        <c:v>44621</c:v>
                      </c:pt>
                      <c:pt idx="719">
                        <c:v>44622</c:v>
                      </c:pt>
                      <c:pt idx="720">
                        <c:v>44623</c:v>
                      </c:pt>
                      <c:pt idx="721">
                        <c:v>44624</c:v>
                      </c:pt>
                      <c:pt idx="722">
                        <c:v>44625</c:v>
                      </c:pt>
                      <c:pt idx="723">
                        <c:v>44626</c:v>
                      </c:pt>
                      <c:pt idx="724">
                        <c:v>44627</c:v>
                      </c:pt>
                      <c:pt idx="725">
                        <c:v>44628</c:v>
                      </c:pt>
                      <c:pt idx="726">
                        <c:v>44629</c:v>
                      </c:pt>
                      <c:pt idx="727">
                        <c:v>44630</c:v>
                      </c:pt>
                      <c:pt idx="728">
                        <c:v>44631</c:v>
                      </c:pt>
                      <c:pt idx="729">
                        <c:v>44632</c:v>
                      </c:pt>
                      <c:pt idx="730">
                        <c:v>44633</c:v>
                      </c:pt>
                      <c:pt idx="731">
                        <c:v>44634</c:v>
                      </c:pt>
                      <c:pt idx="732">
                        <c:v>44635</c:v>
                      </c:pt>
                      <c:pt idx="733">
                        <c:v>44636</c:v>
                      </c:pt>
                      <c:pt idx="734">
                        <c:v>44637</c:v>
                      </c:pt>
                      <c:pt idx="735">
                        <c:v>44638</c:v>
                      </c:pt>
                      <c:pt idx="736">
                        <c:v>44639</c:v>
                      </c:pt>
                      <c:pt idx="737">
                        <c:v>44640</c:v>
                      </c:pt>
                      <c:pt idx="738">
                        <c:v>44641</c:v>
                      </c:pt>
                      <c:pt idx="739">
                        <c:v>44642</c:v>
                      </c:pt>
                      <c:pt idx="740">
                        <c:v>44643</c:v>
                      </c:pt>
                      <c:pt idx="741">
                        <c:v>44644</c:v>
                      </c:pt>
                      <c:pt idx="742">
                        <c:v>44645</c:v>
                      </c:pt>
                      <c:pt idx="743">
                        <c:v>44646</c:v>
                      </c:pt>
                      <c:pt idx="744">
                        <c:v>44647</c:v>
                      </c:pt>
                      <c:pt idx="745">
                        <c:v>44648</c:v>
                      </c:pt>
                      <c:pt idx="746">
                        <c:v>44649</c:v>
                      </c:pt>
                      <c:pt idx="747">
                        <c:v>44650</c:v>
                      </c:pt>
                      <c:pt idx="748">
                        <c:v>44651</c:v>
                      </c:pt>
                      <c:pt idx="749">
                        <c:v>44652</c:v>
                      </c:pt>
                      <c:pt idx="750">
                        <c:v>44653</c:v>
                      </c:pt>
                      <c:pt idx="751">
                        <c:v>44654</c:v>
                      </c:pt>
                      <c:pt idx="752">
                        <c:v>44655</c:v>
                      </c:pt>
                      <c:pt idx="753">
                        <c:v>44656</c:v>
                      </c:pt>
                      <c:pt idx="754">
                        <c:v>44657</c:v>
                      </c:pt>
                      <c:pt idx="755">
                        <c:v>44658</c:v>
                      </c:pt>
                      <c:pt idx="756">
                        <c:v>44659</c:v>
                      </c:pt>
                      <c:pt idx="757">
                        <c:v>44660</c:v>
                      </c:pt>
                      <c:pt idx="758">
                        <c:v>44661</c:v>
                      </c:pt>
                      <c:pt idx="759">
                        <c:v>44662</c:v>
                      </c:pt>
                      <c:pt idx="760">
                        <c:v>44663</c:v>
                      </c:pt>
                      <c:pt idx="761">
                        <c:v>44664</c:v>
                      </c:pt>
                      <c:pt idx="762">
                        <c:v>44665</c:v>
                      </c:pt>
                      <c:pt idx="763">
                        <c:v>44666</c:v>
                      </c:pt>
                      <c:pt idx="764">
                        <c:v>44667</c:v>
                      </c:pt>
                      <c:pt idx="765">
                        <c:v>44668</c:v>
                      </c:pt>
                      <c:pt idx="766">
                        <c:v>44669</c:v>
                      </c:pt>
                      <c:pt idx="767">
                        <c:v>44670</c:v>
                      </c:pt>
                      <c:pt idx="768">
                        <c:v>44671</c:v>
                      </c:pt>
                      <c:pt idx="769">
                        <c:v>44672</c:v>
                      </c:pt>
                      <c:pt idx="770">
                        <c:v>44673</c:v>
                      </c:pt>
                      <c:pt idx="771">
                        <c:v>44674</c:v>
                      </c:pt>
                      <c:pt idx="772">
                        <c:v>44675</c:v>
                      </c:pt>
                      <c:pt idx="773">
                        <c:v>44676</c:v>
                      </c:pt>
                      <c:pt idx="774">
                        <c:v>44677</c:v>
                      </c:pt>
                      <c:pt idx="775">
                        <c:v>44678</c:v>
                      </c:pt>
                      <c:pt idx="776">
                        <c:v>44679</c:v>
                      </c:pt>
                      <c:pt idx="777">
                        <c:v>44680</c:v>
                      </c:pt>
                      <c:pt idx="778">
                        <c:v>44681</c:v>
                      </c:pt>
                      <c:pt idx="779">
                        <c:v>44682</c:v>
                      </c:pt>
                      <c:pt idx="780">
                        <c:v>44683</c:v>
                      </c:pt>
                      <c:pt idx="781">
                        <c:v>44684</c:v>
                      </c:pt>
                      <c:pt idx="782">
                        <c:v>44685</c:v>
                      </c:pt>
                      <c:pt idx="783">
                        <c:v>44686</c:v>
                      </c:pt>
                      <c:pt idx="784">
                        <c:v>44687</c:v>
                      </c:pt>
                      <c:pt idx="785">
                        <c:v>44688</c:v>
                      </c:pt>
                      <c:pt idx="786">
                        <c:v>44689</c:v>
                      </c:pt>
                      <c:pt idx="787">
                        <c:v>44690</c:v>
                      </c:pt>
                      <c:pt idx="788">
                        <c:v>44691</c:v>
                      </c:pt>
                      <c:pt idx="789">
                        <c:v>44692</c:v>
                      </c:pt>
                      <c:pt idx="790">
                        <c:v>44693</c:v>
                      </c:pt>
                      <c:pt idx="791">
                        <c:v>44694</c:v>
                      </c:pt>
                      <c:pt idx="792">
                        <c:v>44695</c:v>
                      </c:pt>
                      <c:pt idx="793">
                        <c:v>44696</c:v>
                      </c:pt>
                      <c:pt idx="794">
                        <c:v>44697</c:v>
                      </c:pt>
                      <c:pt idx="795">
                        <c:v>44698</c:v>
                      </c:pt>
                      <c:pt idx="796">
                        <c:v>44699</c:v>
                      </c:pt>
                      <c:pt idx="797">
                        <c:v>44700</c:v>
                      </c:pt>
                      <c:pt idx="798">
                        <c:v>44701</c:v>
                      </c:pt>
                      <c:pt idx="799">
                        <c:v>44702</c:v>
                      </c:pt>
                      <c:pt idx="800">
                        <c:v>44703</c:v>
                      </c:pt>
                      <c:pt idx="801">
                        <c:v>44704</c:v>
                      </c:pt>
                      <c:pt idx="802">
                        <c:v>44705</c:v>
                      </c:pt>
                      <c:pt idx="803">
                        <c:v>44706</c:v>
                      </c:pt>
                      <c:pt idx="804">
                        <c:v>44707</c:v>
                      </c:pt>
                      <c:pt idx="805">
                        <c:v>44708</c:v>
                      </c:pt>
                      <c:pt idx="806">
                        <c:v>44709</c:v>
                      </c:pt>
                      <c:pt idx="807">
                        <c:v>44710</c:v>
                      </c:pt>
                      <c:pt idx="808">
                        <c:v>44711</c:v>
                      </c:pt>
                      <c:pt idx="809">
                        <c:v>44712</c:v>
                      </c:pt>
                      <c:pt idx="810">
                        <c:v>44713</c:v>
                      </c:pt>
                      <c:pt idx="811">
                        <c:v>44714</c:v>
                      </c:pt>
                      <c:pt idx="812">
                        <c:v>44715</c:v>
                      </c:pt>
                      <c:pt idx="813">
                        <c:v>44716</c:v>
                      </c:pt>
                      <c:pt idx="814">
                        <c:v>44717</c:v>
                      </c:pt>
                      <c:pt idx="815">
                        <c:v>44718</c:v>
                      </c:pt>
                      <c:pt idx="816">
                        <c:v>44719</c:v>
                      </c:pt>
                      <c:pt idx="817">
                        <c:v>44720</c:v>
                      </c:pt>
                      <c:pt idx="818">
                        <c:v>44721</c:v>
                      </c:pt>
                      <c:pt idx="819">
                        <c:v>44722</c:v>
                      </c:pt>
                      <c:pt idx="820">
                        <c:v>44723</c:v>
                      </c:pt>
                      <c:pt idx="821">
                        <c:v>44724</c:v>
                      </c:pt>
                      <c:pt idx="822">
                        <c:v>44725</c:v>
                      </c:pt>
                      <c:pt idx="823">
                        <c:v>44726</c:v>
                      </c:pt>
                      <c:pt idx="824">
                        <c:v>44727</c:v>
                      </c:pt>
                      <c:pt idx="825">
                        <c:v>44728</c:v>
                      </c:pt>
                      <c:pt idx="826">
                        <c:v>44729</c:v>
                      </c:pt>
                      <c:pt idx="827">
                        <c:v>44730</c:v>
                      </c:pt>
                      <c:pt idx="828">
                        <c:v>44731</c:v>
                      </c:pt>
                      <c:pt idx="829">
                        <c:v>44732</c:v>
                      </c:pt>
                      <c:pt idx="830">
                        <c:v>44733</c:v>
                      </c:pt>
                      <c:pt idx="831">
                        <c:v>44734</c:v>
                      </c:pt>
                      <c:pt idx="832">
                        <c:v>44735</c:v>
                      </c:pt>
                      <c:pt idx="833">
                        <c:v>44736</c:v>
                      </c:pt>
                      <c:pt idx="834">
                        <c:v>44737</c:v>
                      </c:pt>
                      <c:pt idx="835">
                        <c:v>44738</c:v>
                      </c:pt>
                      <c:pt idx="836">
                        <c:v>44739</c:v>
                      </c:pt>
                      <c:pt idx="837">
                        <c:v>44740</c:v>
                      </c:pt>
                      <c:pt idx="838">
                        <c:v>44741</c:v>
                      </c:pt>
                      <c:pt idx="839">
                        <c:v>44742</c:v>
                      </c:pt>
                      <c:pt idx="840">
                        <c:v>44743</c:v>
                      </c:pt>
                      <c:pt idx="841">
                        <c:v>44744</c:v>
                      </c:pt>
                      <c:pt idx="842">
                        <c:v>44745</c:v>
                      </c:pt>
                      <c:pt idx="843">
                        <c:v>44746</c:v>
                      </c:pt>
                      <c:pt idx="844">
                        <c:v>44747</c:v>
                      </c:pt>
                      <c:pt idx="845">
                        <c:v>44748</c:v>
                      </c:pt>
                      <c:pt idx="846">
                        <c:v>44749</c:v>
                      </c:pt>
                      <c:pt idx="847">
                        <c:v>44750</c:v>
                      </c:pt>
                      <c:pt idx="848">
                        <c:v>44751</c:v>
                      </c:pt>
                      <c:pt idx="849">
                        <c:v>44752</c:v>
                      </c:pt>
                      <c:pt idx="850">
                        <c:v>44753</c:v>
                      </c:pt>
                      <c:pt idx="851">
                        <c:v>44754</c:v>
                      </c:pt>
                      <c:pt idx="852">
                        <c:v>44755</c:v>
                      </c:pt>
                      <c:pt idx="853">
                        <c:v>44756</c:v>
                      </c:pt>
                      <c:pt idx="854">
                        <c:v>44757</c:v>
                      </c:pt>
                      <c:pt idx="855">
                        <c:v>44758</c:v>
                      </c:pt>
                      <c:pt idx="856">
                        <c:v>44759</c:v>
                      </c:pt>
                      <c:pt idx="857">
                        <c:v>44760</c:v>
                      </c:pt>
                      <c:pt idx="858">
                        <c:v>44761</c:v>
                      </c:pt>
                      <c:pt idx="859">
                        <c:v>44762</c:v>
                      </c:pt>
                      <c:pt idx="860">
                        <c:v>44763</c:v>
                      </c:pt>
                      <c:pt idx="861">
                        <c:v>44764</c:v>
                      </c:pt>
                      <c:pt idx="862">
                        <c:v>44765</c:v>
                      </c:pt>
                      <c:pt idx="863">
                        <c:v>44766</c:v>
                      </c:pt>
                      <c:pt idx="864">
                        <c:v>44767</c:v>
                      </c:pt>
                      <c:pt idx="865">
                        <c:v>44768</c:v>
                      </c:pt>
                      <c:pt idx="866">
                        <c:v>44769</c:v>
                      </c:pt>
                      <c:pt idx="867">
                        <c:v>44770</c:v>
                      </c:pt>
                      <c:pt idx="868">
                        <c:v>44771</c:v>
                      </c:pt>
                      <c:pt idx="869">
                        <c:v>44772</c:v>
                      </c:pt>
                      <c:pt idx="870">
                        <c:v>44773</c:v>
                      </c:pt>
                      <c:pt idx="871">
                        <c:v>44774</c:v>
                      </c:pt>
                      <c:pt idx="872">
                        <c:v>44775</c:v>
                      </c:pt>
                      <c:pt idx="873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DailyData!$N$2:$N$875</c15:sqref>
                        </c15:formulaRef>
                      </c:ext>
                    </c:extLst>
                    <c:numCache>
                      <c:formatCode>General</c:formatCode>
                      <c:ptCount val="874"/>
                      <c:pt idx="0">
                        <c:v>702</c:v>
                      </c:pt>
                      <c:pt idx="1">
                        <c:v>710</c:v>
                      </c:pt>
                      <c:pt idx="2">
                        <c:v>686</c:v>
                      </c:pt>
                      <c:pt idx="3">
                        <c:v>446</c:v>
                      </c:pt>
                      <c:pt idx="4">
                        <c:v>498</c:v>
                      </c:pt>
                      <c:pt idx="5">
                        <c:v>651</c:v>
                      </c:pt>
                      <c:pt idx="6">
                        <c:v>625</c:v>
                      </c:pt>
                      <c:pt idx="7">
                        <c:v>618</c:v>
                      </c:pt>
                      <c:pt idx="8">
                        <c:v>656</c:v>
                      </c:pt>
                      <c:pt idx="9">
                        <c:v>927</c:v>
                      </c:pt>
                      <c:pt idx="10">
                        <c:v>631</c:v>
                      </c:pt>
                      <c:pt idx="11">
                        <c:v>660</c:v>
                      </c:pt>
                      <c:pt idx="12">
                        <c:v>672</c:v>
                      </c:pt>
                      <c:pt idx="13">
                        <c:v>670</c:v>
                      </c:pt>
                      <c:pt idx="14">
                        <c:v>720</c:v>
                      </c:pt>
                      <c:pt idx="15">
                        <c:v>916</c:v>
                      </c:pt>
                      <c:pt idx="16">
                        <c:v>1023</c:v>
                      </c:pt>
                      <c:pt idx="17">
                        <c:v>641</c:v>
                      </c:pt>
                      <c:pt idx="18">
                        <c:v>551</c:v>
                      </c:pt>
                      <c:pt idx="19">
                        <c:v>714</c:v>
                      </c:pt>
                      <c:pt idx="20">
                        <c:v>699</c:v>
                      </c:pt>
                      <c:pt idx="21">
                        <c:v>652</c:v>
                      </c:pt>
                      <c:pt idx="22">
                        <c:v>723</c:v>
                      </c:pt>
                      <c:pt idx="23">
                        <c:v>1134</c:v>
                      </c:pt>
                      <c:pt idx="24">
                        <c:v>623</c:v>
                      </c:pt>
                      <c:pt idx="25">
                        <c:v>633</c:v>
                      </c:pt>
                      <c:pt idx="26">
                        <c:v>660</c:v>
                      </c:pt>
                      <c:pt idx="27">
                        <c:v>720</c:v>
                      </c:pt>
                      <c:pt idx="28">
                        <c:v>754</c:v>
                      </c:pt>
                      <c:pt idx="29">
                        <c:v>1068</c:v>
                      </c:pt>
                      <c:pt idx="30">
                        <c:v>314</c:v>
                      </c:pt>
                      <c:pt idx="31">
                        <c:v>848</c:v>
                      </c:pt>
                      <c:pt idx="32">
                        <c:v>634</c:v>
                      </c:pt>
                      <c:pt idx="33">
                        <c:v>631</c:v>
                      </c:pt>
                      <c:pt idx="34">
                        <c:v>714</c:v>
                      </c:pt>
                      <c:pt idx="35">
                        <c:v>667</c:v>
                      </c:pt>
                      <c:pt idx="36">
                        <c:v>490</c:v>
                      </c:pt>
                      <c:pt idx="37">
                        <c:v>766</c:v>
                      </c:pt>
                      <c:pt idx="38">
                        <c:v>856</c:v>
                      </c:pt>
                      <c:pt idx="39">
                        <c:v>828</c:v>
                      </c:pt>
                      <c:pt idx="40">
                        <c:v>633</c:v>
                      </c:pt>
                      <c:pt idx="41">
                        <c:v>414</c:v>
                      </c:pt>
                      <c:pt idx="42">
                        <c:v>907</c:v>
                      </c:pt>
                      <c:pt idx="43">
                        <c:v>1110</c:v>
                      </c:pt>
                      <c:pt idx="44">
                        <c:v>1339</c:v>
                      </c:pt>
                      <c:pt idx="45">
                        <c:v>730</c:v>
                      </c:pt>
                      <c:pt idx="46">
                        <c:v>750</c:v>
                      </c:pt>
                      <c:pt idx="47">
                        <c:v>412</c:v>
                      </c:pt>
                      <c:pt idx="48">
                        <c:v>814</c:v>
                      </c:pt>
                      <c:pt idx="49">
                        <c:v>854</c:v>
                      </c:pt>
                      <c:pt idx="50">
                        <c:v>1343</c:v>
                      </c:pt>
                      <c:pt idx="51">
                        <c:v>1285</c:v>
                      </c:pt>
                      <c:pt idx="52">
                        <c:v>658</c:v>
                      </c:pt>
                      <c:pt idx="53">
                        <c:v>663</c:v>
                      </c:pt>
                      <c:pt idx="54">
                        <c:v>743</c:v>
                      </c:pt>
                      <c:pt idx="55">
                        <c:v>749</c:v>
                      </c:pt>
                      <c:pt idx="56">
                        <c:v>402</c:v>
                      </c:pt>
                      <c:pt idx="57">
                        <c:v>814</c:v>
                      </c:pt>
                      <c:pt idx="58">
                        <c:v>1028</c:v>
                      </c:pt>
                      <c:pt idx="59">
                        <c:v>722</c:v>
                      </c:pt>
                      <c:pt idx="60">
                        <c:v>864</c:v>
                      </c:pt>
                      <c:pt idx="61">
                        <c:v>808</c:v>
                      </c:pt>
                      <c:pt idx="62">
                        <c:v>251</c:v>
                      </c:pt>
                      <c:pt idx="63">
                        <c:v>433</c:v>
                      </c:pt>
                      <c:pt idx="64">
                        <c:v>761</c:v>
                      </c:pt>
                      <c:pt idx="65">
                        <c:v>935</c:v>
                      </c:pt>
                      <c:pt idx="66">
                        <c:v>699</c:v>
                      </c:pt>
                      <c:pt idx="67">
                        <c:v>657</c:v>
                      </c:pt>
                      <c:pt idx="68">
                        <c:v>591</c:v>
                      </c:pt>
                      <c:pt idx="69">
                        <c:v>639</c:v>
                      </c:pt>
                      <c:pt idx="70">
                        <c:v>516</c:v>
                      </c:pt>
                      <c:pt idx="71">
                        <c:v>776</c:v>
                      </c:pt>
                      <c:pt idx="72">
                        <c:v>884</c:v>
                      </c:pt>
                      <c:pt idx="73">
                        <c:v>540</c:v>
                      </c:pt>
                      <c:pt idx="74">
                        <c:v>417</c:v>
                      </c:pt>
                      <c:pt idx="75">
                        <c:v>571</c:v>
                      </c:pt>
                      <c:pt idx="76">
                        <c:v>600</c:v>
                      </c:pt>
                      <c:pt idx="77">
                        <c:v>563</c:v>
                      </c:pt>
                      <c:pt idx="78">
                        <c:v>844</c:v>
                      </c:pt>
                      <c:pt idx="79">
                        <c:v>947</c:v>
                      </c:pt>
                      <c:pt idx="80">
                        <c:v>518</c:v>
                      </c:pt>
                      <c:pt idx="81">
                        <c:v>614</c:v>
                      </c:pt>
                      <c:pt idx="82">
                        <c:v>368</c:v>
                      </c:pt>
                      <c:pt idx="83">
                        <c:v>646</c:v>
                      </c:pt>
                      <c:pt idx="84">
                        <c:v>668</c:v>
                      </c:pt>
                      <c:pt idx="85">
                        <c:v>463</c:v>
                      </c:pt>
                      <c:pt idx="86">
                        <c:v>68</c:v>
                      </c:pt>
                      <c:pt idx="87">
                        <c:v>225</c:v>
                      </c:pt>
                      <c:pt idx="88">
                        <c:v>486</c:v>
                      </c:pt>
                      <c:pt idx="89">
                        <c:v>434</c:v>
                      </c:pt>
                      <c:pt idx="90">
                        <c:v>731</c:v>
                      </c:pt>
                      <c:pt idx="91">
                        <c:v>660</c:v>
                      </c:pt>
                      <c:pt idx="92">
                        <c:v>906</c:v>
                      </c:pt>
                      <c:pt idx="93">
                        <c:v>714</c:v>
                      </c:pt>
                      <c:pt idx="94">
                        <c:v>491</c:v>
                      </c:pt>
                      <c:pt idx="95">
                        <c:v>670</c:v>
                      </c:pt>
                      <c:pt idx="96">
                        <c:v>594</c:v>
                      </c:pt>
                      <c:pt idx="97">
                        <c:v>558</c:v>
                      </c:pt>
                      <c:pt idx="98">
                        <c:v>505</c:v>
                      </c:pt>
                      <c:pt idx="99">
                        <c:v>726</c:v>
                      </c:pt>
                      <c:pt idx="100">
                        <c:v>520</c:v>
                      </c:pt>
                      <c:pt idx="101">
                        <c:v>290</c:v>
                      </c:pt>
                      <c:pt idx="102">
                        <c:v>297</c:v>
                      </c:pt>
                      <c:pt idx="103">
                        <c:v>149</c:v>
                      </c:pt>
                      <c:pt idx="104">
                        <c:v>394</c:v>
                      </c:pt>
                      <c:pt idx="105">
                        <c:v>472</c:v>
                      </c:pt>
                      <c:pt idx="106">
                        <c:v>618</c:v>
                      </c:pt>
                      <c:pt idx="107">
                        <c:v>723</c:v>
                      </c:pt>
                      <c:pt idx="108">
                        <c:v>427</c:v>
                      </c:pt>
                      <c:pt idx="109">
                        <c:v>464</c:v>
                      </c:pt>
                      <c:pt idx="110">
                        <c:v>373</c:v>
                      </c:pt>
                      <c:pt idx="111">
                        <c:v>345</c:v>
                      </c:pt>
                      <c:pt idx="112">
                        <c:v>546</c:v>
                      </c:pt>
                      <c:pt idx="113">
                        <c:v>618</c:v>
                      </c:pt>
                      <c:pt idx="114">
                        <c:v>643</c:v>
                      </c:pt>
                      <c:pt idx="115">
                        <c:v>186</c:v>
                      </c:pt>
                      <c:pt idx="116">
                        <c:v>312</c:v>
                      </c:pt>
                      <c:pt idx="117">
                        <c:v>543</c:v>
                      </c:pt>
                      <c:pt idx="118">
                        <c:v>506</c:v>
                      </c:pt>
                      <c:pt idx="119">
                        <c:v>421</c:v>
                      </c:pt>
                      <c:pt idx="120">
                        <c:v>583</c:v>
                      </c:pt>
                      <c:pt idx="121">
                        <c:v>463</c:v>
                      </c:pt>
                      <c:pt idx="122">
                        <c:v>330</c:v>
                      </c:pt>
                      <c:pt idx="123">
                        <c:v>627</c:v>
                      </c:pt>
                      <c:pt idx="124">
                        <c:v>324</c:v>
                      </c:pt>
                      <c:pt idx="125">
                        <c:v>393</c:v>
                      </c:pt>
                      <c:pt idx="126">
                        <c:v>611</c:v>
                      </c:pt>
                      <c:pt idx="127">
                        <c:v>760</c:v>
                      </c:pt>
                      <c:pt idx="128">
                        <c:v>597</c:v>
                      </c:pt>
                      <c:pt idx="129">
                        <c:v>457</c:v>
                      </c:pt>
                      <c:pt idx="130">
                        <c:v>553</c:v>
                      </c:pt>
                      <c:pt idx="131">
                        <c:v>559</c:v>
                      </c:pt>
                      <c:pt idx="132">
                        <c:v>314</c:v>
                      </c:pt>
                      <c:pt idx="133">
                        <c:v>275</c:v>
                      </c:pt>
                      <c:pt idx="134">
                        <c:v>477</c:v>
                      </c:pt>
                      <c:pt idx="135">
                        <c:v>244</c:v>
                      </c:pt>
                      <c:pt idx="136">
                        <c:v>330</c:v>
                      </c:pt>
                      <c:pt idx="137">
                        <c:v>228</c:v>
                      </c:pt>
                      <c:pt idx="138">
                        <c:v>501</c:v>
                      </c:pt>
                      <c:pt idx="139">
                        <c:v>503</c:v>
                      </c:pt>
                      <c:pt idx="140">
                        <c:v>450</c:v>
                      </c:pt>
                      <c:pt idx="141">
                        <c:v>708</c:v>
                      </c:pt>
                      <c:pt idx="142">
                        <c:v>540</c:v>
                      </c:pt>
                      <c:pt idx="143">
                        <c:v>524</c:v>
                      </c:pt>
                      <c:pt idx="144">
                        <c:v>492</c:v>
                      </c:pt>
                      <c:pt idx="145">
                        <c:v>538</c:v>
                      </c:pt>
                      <c:pt idx="146">
                        <c:v>504</c:v>
                      </c:pt>
                      <c:pt idx="147">
                        <c:v>521</c:v>
                      </c:pt>
                      <c:pt idx="148">
                        <c:v>638</c:v>
                      </c:pt>
                      <c:pt idx="149">
                        <c:v>626</c:v>
                      </c:pt>
                      <c:pt idx="150">
                        <c:v>459</c:v>
                      </c:pt>
                      <c:pt idx="151">
                        <c:v>436</c:v>
                      </c:pt>
                      <c:pt idx="152">
                        <c:v>418</c:v>
                      </c:pt>
                      <c:pt idx="153">
                        <c:v>411</c:v>
                      </c:pt>
                      <c:pt idx="154">
                        <c:v>332</c:v>
                      </c:pt>
                      <c:pt idx="155">
                        <c:v>558</c:v>
                      </c:pt>
                      <c:pt idx="156">
                        <c:v>626</c:v>
                      </c:pt>
                      <c:pt idx="157">
                        <c:v>534</c:v>
                      </c:pt>
                      <c:pt idx="158">
                        <c:v>576</c:v>
                      </c:pt>
                      <c:pt idx="159">
                        <c:v>480</c:v>
                      </c:pt>
                      <c:pt idx="160">
                        <c:v>421</c:v>
                      </c:pt>
                      <c:pt idx="161">
                        <c:v>564</c:v>
                      </c:pt>
                      <c:pt idx="162">
                        <c:v>635</c:v>
                      </c:pt>
                      <c:pt idx="163">
                        <c:v>476</c:v>
                      </c:pt>
                      <c:pt idx="164">
                        <c:v>380</c:v>
                      </c:pt>
                      <c:pt idx="165">
                        <c:v>413</c:v>
                      </c:pt>
                      <c:pt idx="166">
                        <c:v>211</c:v>
                      </c:pt>
                      <c:pt idx="167">
                        <c:v>140</c:v>
                      </c:pt>
                      <c:pt idx="168">
                        <c:v>360</c:v>
                      </c:pt>
                      <c:pt idx="169">
                        <c:v>584</c:v>
                      </c:pt>
                      <c:pt idx="170">
                        <c:v>481</c:v>
                      </c:pt>
                      <c:pt idx="171">
                        <c:v>341</c:v>
                      </c:pt>
                      <c:pt idx="172">
                        <c:v>508</c:v>
                      </c:pt>
                      <c:pt idx="173">
                        <c:v>470</c:v>
                      </c:pt>
                      <c:pt idx="174">
                        <c:v>441</c:v>
                      </c:pt>
                      <c:pt idx="175">
                        <c:v>485</c:v>
                      </c:pt>
                      <c:pt idx="176">
                        <c:v>634</c:v>
                      </c:pt>
                      <c:pt idx="177">
                        <c:v>644</c:v>
                      </c:pt>
                      <c:pt idx="178">
                        <c:v>588</c:v>
                      </c:pt>
                      <c:pt idx="179">
                        <c:v>590</c:v>
                      </c:pt>
                      <c:pt idx="180">
                        <c:v>470</c:v>
                      </c:pt>
                      <c:pt idx="181">
                        <c:v>487</c:v>
                      </c:pt>
                      <c:pt idx="182">
                        <c:v>442</c:v>
                      </c:pt>
                      <c:pt idx="183">
                        <c:v>459</c:v>
                      </c:pt>
                      <c:pt idx="184">
                        <c:v>531</c:v>
                      </c:pt>
                      <c:pt idx="185">
                        <c:v>323</c:v>
                      </c:pt>
                      <c:pt idx="186">
                        <c:v>287</c:v>
                      </c:pt>
                      <c:pt idx="187">
                        <c:v>459</c:v>
                      </c:pt>
                      <c:pt idx="188">
                        <c:v>574</c:v>
                      </c:pt>
                      <c:pt idx="189">
                        <c:v>354</c:v>
                      </c:pt>
                      <c:pt idx="190">
                        <c:v>126</c:v>
                      </c:pt>
                      <c:pt idx="191">
                        <c:v>168</c:v>
                      </c:pt>
                      <c:pt idx="192">
                        <c:v>121</c:v>
                      </c:pt>
                      <c:pt idx="193">
                        <c:v>283</c:v>
                      </c:pt>
                      <c:pt idx="194">
                        <c:v>319</c:v>
                      </c:pt>
                      <c:pt idx="195">
                        <c:v>502</c:v>
                      </c:pt>
                      <c:pt idx="196">
                        <c:v>623</c:v>
                      </c:pt>
                      <c:pt idx="197">
                        <c:v>639</c:v>
                      </c:pt>
                      <c:pt idx="198">
                        <c:v>788</c:v>
                      </c:pt>
                      <c:pt idx="199">
                        <c:v>422</c:v>
                      </c:pt>
                      <c:pt idx="200">
                        <c:v>568</c:v>
                      </c:pt>
                      <c:pt idx="201">
                        <c:v>560</c:v>
                      </c:pt>
                      <c:pt idx="202">
                        <c:v>536</c:v>
                      </c:pt>
                      <c:pt idx="203">
                        <c:v>595</c:v>
                      </c:pt>
                      <c:pt idx="204">
                        <c:v>849</c:v>
                      </c:pt>
                      <c:pt idx="205">
                        <c:v>726</c:v>
                      </c:pt>
                      <c:pt idx="206">
                        <c:v>554</c:v>
                      </c:pt>
                      <c:pt idx="207">
                        <c:v>390</c:v>
                      </c:pt>
                      <c:pt idx="208">
                        <c:v>523</c:v>
                      </c:pt>
                      <c:pt idx="209">
                        <c:v>400</c:v>
                      </c:pt>
                      <c:pt idx="210">
                        <c:v>241</c:v>
                      </c:pt>
                      <c:pt idx="211">
                        <c:v>778</c:v>
                      </c:pt>
                      <c:pt idx="212">
                        <c:v>840</c:v>
                      </c:pt>
                      <c:pt idx="213">
                        <c:v>489</c:v>
                      </c:pt>
                      <c:pt idx="214">
                        <c:v>576</c:v>
                      </c:pt>
                      <c:pt idx="215">
                        <c:v>563</c:v>
                      </c:pt>
                      <c:pt idx="216">
                        <c:v>565</c:v>
                      </c:pt>
                      <c:pt idx="217">
                        <c:v>550</c:v>
                      </c:pt>
                      <c:pt idx="218">
                        <c:v>758</c:v>
                      </c:pt>
                      <c:pt idx="219">
                        <c:v>817</c:v>
                      </c:pt>
                      <c:pt idx="220">
                        <c:v>448</c:v>
                      </c:pt>
                      <c:pt idx="221">
                        <c:v>561</c:v>
                      </c:pt>
                      <c:pt idx="222">
                        <c:v>568</c:v>
                      </c:pt>
                      <c:pt idx="223">
                        <c:v>480</c:v>
                      </c:pt>
                      <c:pt idx="224">
                        <c:v>303</c:v>
                      </c:pt>
                      <c:pt idx="225">
                        <c:v>660</c:v>
                      </c:pt>
                      <c:pt idx="226">
                        <c:v>694</c:v>
                      </c:pt>
                      <c:pt idx="227">
                        <c:v>523</c:v>
                      </c:pt>
                      <c:pt idx="228">
                        <c:v>348</c:v>
                      </c:pt>
                      <c:pt idx="229">
                        <c:v>109</c:v>
                      </c:pt>
                      <c:pt idx="230">
                        <c:v>338</c:v>
                      </c:pt>
                      <c:pt idx="231">
                        <c:v>304</c:v>
                      </c:pt>
                      <c:pt idx="232">
                        <c:v>594</c:v>
                      </c:pt>
                      <c:pt idx="233">
                        <c:v>654</c:v>
                      </c:pt>
                      <c:pt idx="234">
                        <c:v>352</c:v>
                      </c:pt>
                      <c:pt idx="235">
                        <c:v>472</c:v>
                      </c:pt>
                      <c:pt idx="236">
                        <c:v>418</c:v>
                      </c:pt>
                      <c:pt idx="237">
                        <c:v>415</c:v>
                      </c:pt>
                      <c:pt idx="238">
                        <c:v>549</c:v>
                      </c:pt>
                      <c:pt idx="239">
                        <c:v>551</c:v>
                      </c:pt>
                      <c:pt idx="240">
                        <c:v>550</c:v>
                      </c:pt>
                      <c:pt idx="241">
                        <c:v>498</c:v>
                      </c:pt>
                      <c:pt idx="242">
                        <c:v>422</c:v>
                      </c:pt>
                      <c:pt idx="243">
                        <c:v>425</c:v>
                      </c:pt>
                      <c:pt idx="244">
                        <c:v>481</c:v>
                      </c:pt>
                      <c:pt idx="245">
                        <c:v>558</c:v>
                      </c:pt>
                      <c:pt idx="246">
                        <c:v>721</c:v>
                      </c:pt>
                      <c:pt idx="247">
                        <c:v>600</c:v>
                      </c:pt>
                      <c:pt idx="248">
                        <c:v>409</c:v>
                      </c:pt>
                      <c:pt idx="249">
                        <c:v>585</c:v>
                      </c:pt>
                      <c:pt idx="250">
                        <c:v>408</c:v>
                      </c:pt>
                      <c:pt idx="251">
                        <c:v>393</c:v>
                      </c:pt>
                      <c:pt idx="252">
                        <c:v>451</c:v>
                      </c:pt>
                      <c:pt idx="253">
                        <c:v>623</c:v>
                      </c:pt>
                      <c:pt idx="254">
                        <c:v>588</c:v>
                      </c:pt>
                      <c:pt idx="255">
                        <c:v>333</c:v>
                      </c:pt>
                      <c:pt idx="256">
                        <c:v>436</c:v>
                      </c:pt>
                      <c:pt idx="257">
                        <c:v>253</c:v>
                      </c:pt>
                      <c:pt idx="258">
                        <c:v>290</c:v>
                      </c:pt>
                      <c:pt idx="259">
                        <c:v>454</c:v>
                      </c:pt>
                      <c:pt idx="260">
                        <c:v>323</c:v>
                      </c:pt>
                      <c:pt idx="261">
                        <c:v>73</c:v>
                      </c:pt>
                      <c:pt idx="262">
                        <c:v>183</c:v>
                      </c:pt>
                      <c:pt idx="263">
                        <c:v>202</c:v>
                      </c:pt>
                      <c:pt idx="264">
                        <c:v>253</c:v>
                      </c:pt>
                      <c:pt idx="265">
                        <c:v>312</c:v>
                      </c:pt>
                      <c:pt idx="266">
                        <c:v>274</c:v>
                      </c:pt>
                      <c:pt idx="267">
                        <c:v>398</c:v>
                      </c:pt>
                      <c:pt idx="268">
                        <c:v>192</c:v>
                      </c:pt>
                      <c:pt idx="269">
                        <c:v>237</c:v>
                      </c:pt>
                      <c:pt idx="270">
                        <c:v>308</c:v>
                      </c:pt>
                      <c:pt idx="271">
                        <c:v>425</c:v>
                      </c:pt>
                      <c:pt idx="272">
                        <c:v>437</c:v>
                      </c:pt>
                      <c:pt idx="273">
                        <c:v>490</c:v>
                      </c:pt>
                      <c:pt idx="274">
                        <c:v>296</c:v>
                      </c:pt>
                      <c:pt idx="275">
                        <c:v>434</c:v>
                      </c:pt>
                      <c:pt idx="276">
                        <c:v>162</c:v>
                      </c:pt>
                      <c:pt idx="277">
                        <c:v>192</c:v>
                      </c:pt>
                      <c:pt idx="278">
                        <c:v>220</c:v>
                      </c:pt>
                      <c:pt idx="279">
                        <c:v>224</c:v>
                      </c:pt>
                      <c:pt idx="280">
                        <c:v>276</c:v>
                      </c:pt>
                      <c:pt idx="281">
                        <c:v>434</c:v>
                      </c:pt>
                      <c:pt idx="282">
                        <c:v>306</c:v>
                      </c:pt>
                      <c:pt idx="283">
                        <c:v>347</c:v>
                      </c:pt>
                      <c:pt idx="284">
                        <c:v>368</c:v>
                      </c:pt>
                      <c:pt idx="285">
                        <c:v>247</c:v>
                      </c:pt>
                      <c:pt idx="286">
                        <c:v>111</c:v>
                      </c:pt>
                      <c:pt idx="287">
                        <c:v>128</c:v>
                      </c:pt>
                      <c:pt idx="288">
                        <c:v>281</c:v>
                      </c:pt>
                      <c:pt idx="289">
                        <c:v>529</c:v>
                      </c:pt>
                      <c:pt idx="290">
                        <c:v>468</c:v>
                      </c:pt>
                      <c:pt idx="291">
                        <c:v>425</c:v>
                      </c:pt>
                      <c:pt idx="292">
                        <c:v>511</c:v>
                      </c:pt>
                      <c:pt idx="293">
                        <c:v>257</c:v>
                      </c:pt>
                      <c:pt idx="294">
                        <c:v>503</c:v>
                      </c:pt>
                      <c:pt idx="295">
                        <c:v>363</c:v>
                      </c:pt>
                      <c:pt idx="296">
                        <c:v>391</c:v>
                      </c:pt>
                      <c:pt idx="297">
                        <c:v>375</c:v>
                      </c:pt>
                      <c:pt idx="298">
                        <c:v>323</c:v>
                      </c:pt>
                      <c:pt idx="299">
                        <c:v>286</c:v>
                      </c:pt>
                      <c:pt idx="300">
                        <c:v>193</c:v>
                      </c:pt>
                      <c:pt idx="301">
                        <c:v>187</c:v>
                      </c:pt>
                      <c:pt idx="302">
                        <c:v>237</c:v>
                      </c:pt>
                      <c:pt idx="303">
                        <c:v>116</c:v>
                      </c:pt>
                      <c:pt idx="304">
                        <c:v>80</c:v>
                      </c:pt>
                      <c:pt idx="305">
                        <c:v>101</c:v>
                      </c:pt>
                      <c:pt idx="306">
                        <c:v>300</c:v>
                      </c:pt>
                      <c:pt idx="307">
                        <c:v>460</c:v>
                      </c:pt>
                      <c:pt idx="308">
                        <c:v>306</c:v>
                      </c:pt>
                      <c:pt idx="309">
                        <c:v>393</c:v>
                      </c:pt>
                      <c:pt idx="310">
                        <c:v>451</c:v>
                      </c:pt>
                      <c:pt idx="311">
                        <c:v>371</c:v>
                      </c:pt>
                      <c:pt idx="312">
                        <c:v>436</c:v>
                      </c:pt>
                      <c:pt idx="313">
                        <c:v>395</c:v>
                      </c:pt>
                      <c:pt idx="314">
                        <c:v>390</c:v>
                      </c:pt>
                      <c:pt idx="315">
                        <c:v>171</c:v>
                      </c:pt>
                      <c:pt idx="316">
                        <c:v>329</c:v>
                      </c:pt>
                      <c:pt idx="317">
                        <c:v>599</c:v>
                      </c:pt>
                      <c:pt idx="318">
                        <c:v>288</c:v>
                      </c:pt>
                      <c:pt idx="319">
                        <c:v>232</c:v>
                      </c:pt>
                      <c:pt idx="320">
                        <c:v>349</c:v>
                      </c:pt>
                      <c:pt idx="321">
                        <c:v>298</c:v>
                      </c:pt>
                      <c:pt idx="322">
                        <c:v>359</c:v>
                      </c:pt>
                      <c:pt idx="323">
                        <c:v>550</c:v>
                      </c:pt>
                      <c:pt idx="324">
                        <c:v>708</c:v>
                      </c:pt>
                      <c:pt idx="325">
                        <c:v>202</c:v>
                      </c:pt>
                      <c:pt idx="326">
                        <c:v>233</c:v>
                      </c:pt>
                      <c:pt idx="327">
                        <c:v>261</c:v>
                      </c:pt>
                      <c:pt idx="328">
                        <c:v>429</c:v>
                      </c:pt>
                      <c:pt idx="329">
                        <c:v>143</c:v>
                      </c:pt>
                      <c:pt idx="330">
                        <c:v>205</c:v>
                      </c:pt>
                      <c:pt idx="331">
                        <c:v>499</c:v>
                      </c:pt>
                      <c:pt idx="332">
                        <c:v>284</c:v>
                      </c:pt>
                      <c:pt idx="333">
                        <c:v>406</c:v>
                      </c:pt>
                      <c:pt idx="334">
                        <c:v>308</c:v>
                      </c:pt>
                      <c:pt idx="335">
                        <c:v>156</c:v>
                      </c:pt>
                      <c:pt idx="336">
                        <c:v>97</c:v>
                      </c:pt>
                      <c:pt idx="337">
                        <c:v>244</c:v>
                      </c:pt>
                      <c:pt idx="338">
                        <c:v>176</c:v>
                      </c:pt>
                      <c:pt idx="339">
                        <c:v>39</c:v>
                      </c:pt>
                      <c:pt idx="340">
                        <c:v>182</c:v>
                      </c:pt>
                      <c:pt idx="341">
                        <c:v>67</c:v>
                      </c:pt>
                      <c:pt idx="342">
                        <c:v>109</c:v>
                      </c:pt>
                      <c:pt idx="343">
                        <c:v>160</c:v>
                      </c:pt>
                      <c:pt idx="344">
                        <c:v>419</c:v>
                      </c:pt>
                      <c:pt idx="345">
                        <c:v>458</c:v>
                      </c:pt>
                      <c:pt idx="346">
                        <c:v>416</c:v>
                      </c:pt>
                      <c:pt idx="347">
                        <c:v>459</c:v>
                      </c:pt>
                      <c:pt idx="348">
                        <c:v>400</c:v>
                      </c:pt>
                      <c:pt idx="349">
                        <c:v>502</c:v>
                      </c:pt>
                      <c:pt idx="350">
                        <c:v>567</c:v>
                      </c:pt>
                      <c:pt idx="351">
                        <c:v>702</c:v>
                      </c:pt>
                      <c:pt idx="352">
                        <c:v>649</c:v>
                      </c:pt>
                      <c:pt idx="353">
                        <c:v>204</c:v>
                      </c:pt>
                      <c:pt idx="354">
                        <c:v>46</c:v>
                      </c:pt>
                      <c:pt idx="355">
                        <c:v>302</c:v>
                      </c:pt>
                      <c:pt idx="356">
                        <c:v>520</c:v>
                      </c:pt>
                      <c:pt idx="357">
                        <c:v>331</c:v>
                      </c:pt>
                      <c:pt idx="358">
                        <c:v>704</c:v>
                      </c:pt>
                      <c:pt idx="359">
                        <c:v>706</c:v>
                      </c:pt>
                      <c:pt idx="360">
                        <c:v>461</c:v>
                      </c:pt>
                      <c:pt idx="361">
                        <c:v>483</c:v>
                      </c:pt>
                      <c:pt idx="362">
                        <c:v>458</c:v>
                      </c:pt>
                      <c:pt idx="363">
                        <c:v>506</c:v>
                      </c:pt>
                      <c:pt idx="364">
                        <c:v>540</c:v>
                      </c:pt>
                      <c:pt idx="365">
                        <c:v>779</c:v>
                      </c:pt>
                      <c:pt idx="366">
                        <c:v>701</c:v>
                      </c:pt>
                      <c:pt idx="367">
                        <c:v>346</c:v>
                      </c:pt>
                      <c:pt idx="368">
                        <c:v>529</c:v>
                      </c:pt>
                      <c:pt idx="369">
                        <c:v>218</c:v>
                      </c:pt>
                      <c:pt idx="370">
                        <c:v>547</c:v>
                      </c:pt>
                      <c:pt idx="371">
                        <c:v>274</c:v>
                      </c:pt>
                      <c:pt idx="372">
                        <c:v>514</c:v>
                      </c:pt>
                      <c:pt idx="373">
                        <c:v>664</c:v>
                      </c:pt>
                      <c:pt idx="374">
                        <c:v>445</c:v>
                      </c:pt>
                      <c:pt idx="375">
                        <c:v>102</c:v>
                      </c:pt>
                      <c:pt idx="376">
                        <c:v>173</c:v>
                      </c:pt>
                      <c:pt idx="377">
                        <c:v>251</c:v>
                      </c:pt>
                      <c:pt idx="378">
                        <c:v>461</c:v>
                      </c:pt>
                      <c:pt idx="379">
                        <c:v>649</c:v>
                      </c:pt>
                      <c:pt idx="380">
                        <c:v>417</c:v>
                      </c:pt>
                      <c:pt idx="381">
                        <c:v>497</c:v>
                      </c:pt>
                      <c:pt idx="382">
                        <c:v>405</c:v>
                      </c:pt>
                      <c:pt idx="383">
                        <c:v>340</c:v>
                      </c:pt>
                      <c:pt idx="384">
                        <c:v>366</c:v>
                      </c:pt>
                      <c:pt idx="385">
                        <c:v>383</c:v>
                      </c:pt>
                      <c:pt idx="386">
                        <c:v>642</c:v>
                      </c:pt>
                      <c:pt idx="387">
                        <c:v>557</c:v>
                      </c:pt>
                      <c:pt idx="388">
                        <c:v>491</c:v>
                      </c:pt>
                      <c:pt idx="389">
                        <c:v>495</c:v>
                      </c:pt>
                      <c:pt idx="390">
                        <c:v>433</c:v>
                      </c:pt>
                      <c:pt idx="391">
                        <c:v>532</c:v>
                      </c:pt>
                      <c:pt idx="392">
                        <c:v>448</c:v>
                      </c:pt>
                      <c:pt idx="393">
                        <c:v>352</c:v>
                      </c:pt>
                      <c:pt idx="394">
                        <c:v>832</c:v>
                      </c:pt>
                      <c:pt idx="395">
                        <c:v>545</c:v>
                      </c:pt>
                      <c:pt idx="396">
                        <c:v>146</c:v>
                      </c:pt>
                      <c:pt idx="397">
                        <c:v>127</c:v>
                      </c:pt>
                      <c:pt idx="398">
                        <c:v>291</c:v>
                      </c:pt>
                      <c:pt idx="399">
                        <c:v>137</c:v>
                      </c:pt>
                      <c:pt idx="400">
                        <c:v>106</c:v>
                      </c:pt>
                      <c:pt idx="401">
                        <c:v>661</c:v>
                      </c:pt>
                      <c:pt idx="402">
                        <c:v>514</c:v>
                      </c:pt>
                      <c:pt idx="403">
                        <c:v>584</c:v>
                      </c:pt>
                      <c:pt idx="404">
                        <c:v>444</c:v>
                      </c:pt>
                      <c:pt idx="405">
                        <c:v>490</c:v>
                      </c:pt>
                      <c:pt idx="406">
                        <c:v>454</c:v>
                      </c:pt>
                      <c:pt idx="407">
                        <c:v>504</c:v>
                      </c:pt>
                      <c:pt idx="408">
                        <c:v>789</c:v>
                      </c:pt>
                      <c:pt idx="409">
                        <c:v>474</c:v>
                      </c:pt>
                      <c:pt idx="410">
                        <c:v>463</c:v>
                      </c:pt>
                      <c:pt idx="411">
                        <c:v>485</c:v>
                      </c:pt>
                      <c:pt idx="412">
                        <c:v>480</c:v>
                      </c:pt>
                      <c:pt idx="413">
                        <c:v>429</c:v>
                      </c:pt>
                      <c:pt idx="414">
                        <c:v>680</c:v>
                      </c:pt>
                      <c:pt idx="415">
                        <c:v>346</c:v>
                      </c:pt>
                      <c:pt idx="416">
                        <c:v>351</c:v>
                      </c:pt>
                      <c:pt idx="417">
                        <c:v>358</c:v>
                      </c:pt>
                      <c:pt idx="418">
                        <c:v>235</c:v>
                      </c:pt>
                      <c:pt idx="419">
                        <c:v>538</c:v>
                      </c:pt>
                      <c:pt idx="420">
                        <c:v>572</c:v>
                      </c:pt>
                      <c:pt idx="421">
                        <c:v>697</c:v>
                      </c:pt>
                      <c:pt idx="422">
                        <c:v>674</c:v>
                      </c:pt>
                      <c:pt idx="423">
                        <c:v>257</c:v>
                      </c:pt>
                      <c:pt idx="424">
                        <c:v>296</c:v>
                      </c:pt>
                      <c:pt idx="425">
                        <c:v>294</c:v>
                      </c:pt>
                      <c:pt idx="426">
                        <c:v>564</c:v>
                      </c:pt>
                      <c:pt idx="427">
                        <c:v>570</c:v>
                      </c:pt>
                      <c:pt idx="428">
                        <c:v>812</c:v>
                      </c:pt>
                      <c:pt idx="429">
                        <c:v>737</c:v>
                      </c:pt>
                      <c:pt idx="430">
                        <c:v>200</c:v>
                      </c:pt>
                      <c:pt idx="431">
                        <c:v>311</c:v>
                      </c:pt>
                      <c:pt idx="432">
                        <c:v>307</c:v>
                      </c:pt>
                      <c:pt idx="433">
                        <c:v>199</c:v>
                      </c:pt>
                      <c:pt idx="434">
                        <c:v>347</c:v>
                      </c:pt>
                      <c:pt idx="435">
                        <c:v>758</c:v>
                      </c:pt>
                      <c:pt idx="436">
                        <c:v>621</c:v>
                      </c:pt>
                      <c:pt idx="437">
                        <c:v>456</c:v>
                      </c:pt>
                      <c:pt idx="438">
                        <c:v>521</c:v>
                      </c:pt>
                      <c:pt idx="439">
                        <c:v>489</c:v>
                      </c:pt>
                      <c:pt idx="440">
                        <c:v>486</c:v>
                      </c:pt>
                      <c:pt idx="441">
                        <c:v>548</c:v>
                      </c:pt>
                      <c:pt idx="442">
                        <c:v>582</c:v>
                      </c:pt>
                      <c:pt idx="443">
                        <c:v>741</c:v>
                      </c:pt>
                      <c:pt idx="444">
                        <c:v>558</c:v>
                      </c:pt>
                      <c:pt idx="445">
                        <c:v>439</c:v>
                      </c:pt>
                      <c:pt idx="446">
                        <c:v>326</c:v>
                      </c:pt>
                      <c:pt idx="447">
                        <c:v>343</c:v>
                      </c:pt>
                      <c:pt idx="448">
                        <c:v>391</c:v>
                      </c:pt>
                      <c:pt idx="449">
                        <c:v>180</c:v>
                      </c:pt>
                      <c:pt idx="450">
                        <c:v>284</c:v>
                      </c:pt>
                      <c:pt idx="451">
                        <c:v>415</c:v>
                      </c:pt>
                      <c:pt idx="452">
                        <c:v>403</c:v>
                      </c:pt>
                      <c:pt idx="453">
                        <c:v>398</c:v>
                      </c:pt>
                      <c:pt idx="454">
                        <c:v>460</c:v>
                      </c:pt>
                      <c:pt idx="455">
                        <c:v>438</c:v>
                      </c:pt>
                      <c:pt idx="456">
                        <c:v>555</c:v>
                      </c:pt>
                      <c:pt idx="457">
                        <c:v>393</c:v>
                      </c:pt>
                      <c:pt idx="458">
                        <c:v>374</c:v>
                      </c:pt>
                      <c:pt idx="459">
                        <c:v>492</c:v>
                      </c:pt>
                      <c:pt idx="460">
                        <c:v>382</c:v>
                      </c:pt>
                      <c:pt idx="461">
                        <c:v>463</c:v>
                      </c:pt>
                      <c:pt idx="462">
                        <c:v>108</c:v>
                      </c:pt>
                      <c:pt idx="463">
                        <c:v>447</c:v>
                      </c:pt>
                      <c:pt idx="464">
                        <c:v>386</c:v>
                      </c:pt>
                      <c:pt idx="465">
                        <c:v>169</c:v>
                      </c:pt>
                      <c:pt idx="466">
                        <c:v>253</c:v>
                      </c:pt>
                      <c:pt idx="467">
                        <c:v>329</c:v>
                      </c:pt>
                      <c:pt idx="468">
                        <c:v>340</c:v>
                      </c:pt>
                      <c:pt idx="469">
                        <c:v>332</c:v>
                      </c:pt>
                      <c:pt idx="470">
                        <c:v>522</c:v>
                      </c:pt>
                      <c:pt idx="471">
                        <c:v>371</c:v>
                      </c:pt>
                      <c:pt idx="472">
                        <c:v>326</c:v>
                      </c:pt>
                      <c:pt idx="473">
                        <c:v>311</c:v>
                      </c:pt>
                      <c:pt idx="474">
                        <c:v>345</c:v>
                      </c:pt>
                      <c:pt idx="475">
                        <c:v>431</c:v>
                      </c:pt>
                      <c:pt idx="476">
                        <c:v>317</c:v>
                      </c:pt>
                      <c:pt idx="477">
                        <c:v>247</c:v>
                      </c:pt>
                      <c:pt idx="478">
                        <c:v>368</c:v>
                      </c:pt>
                      <c:pt idx="479">
                        <c:v>340</c:v>
                      </c:pt>
                      <c:pt idx="480">
                        <c:v>316</c:v>
                      </c:pt>
                      <c:pt idx="481">
                        <c:v>298</c:v>
                      </c:pt>
                      <c:pt idx="482">
                        <c:v>335</c:v>
                      </c:pt>
                      <c:pt idx="483">
                        <c:v>328</c:v>
                      </c:pt>
                      <c:pt idx="484">
                        <c:v>423</c:v>
                      </c:pt>
                      <c:pt idx="485">
                        <c:v>324</c:v>
                      </c:pt>
                      <c:pt idx="486">
                        <c:v>338</c:v>
                      </c:pt>
                      <c:pt idx="487">
                        <c:v>408</c:v>
                      </c:pt>
                      <c:pt idx="488">
                        <c:v>356</c:v>
                      </c:pt>
                      <c:pt idx="489">
                        <c:v>315</c:v>
                      </c:pt>
                      <c:pt idx="490">
                        <c:v>280</c:v>
                      </c:pt>
                      <c:pt idx="491">
                        <c:v>376</c:v>
                      </c:pt>
                      <c:pt idx="492">
                        <c:v>374</c:v>
                      </c:pt>
                      <c:pt idx="493">
                        <c:v>294</c:v>
                      </c:pt>
                      <c:pt idx="494">
                        <c:v>309</c:v>
                      </c:pt>
                      <c:pt idx="495">
                        <c:v>343</c:v>
                      </c:pt>
                      <c:pt idx="496">
                        <c:v>414</c:v>
                      </c:pt>
                      <c:pt idx="497">
                        <c:v>347</c:v>
                      </c:pt>
                      <c:pt idx="498">
                        <c:v>399</c:v>
                      </c:pt>
                      <c:pt idx="499">
                        <c:v>399</c:v>
                      </c:pt>
                      <c:pt idx="500">
                        <c:v>324</c:v>
                      </c:pt>
                      <c:pt idx="501">
                        <c:v>360</c:v>
                      </c:pt>
                      <c:pt idx="502">
                        <c:v>354</c:v>
                      </c:pt>
                      <c:pt idx="503">
                        <c:v>290</c:v>
                      </c:pt>
                      <c:pt idx="504">
                        <c:v>388</c:v>
                      </c:pt>
                      <c:pt idx="505">
                        <c:v>432</c:v>
                      </c:pt>
                      <c:pt idx="506">
                        <c:v>427</c:v>
                      </c:pt>
                      <c:pt idx="507">
                        <c:v>237</c:v>
                      </c:pt>
                      <c:pt idx="508">
                        <c:v>243</c:v>
                      </c:pt>
                      <c:pt idx="509">
                        <c:v>411</c:v>
                      </c:pt>
                      <c:pt idx="510">
                        <c:v>446</c:v>
                      </c:pt>
                      <c:pt idx="511">
                        <c:v>439</c:v>
                      </c:pt>
                      <c:pt idx="512">
                        <c:v>527</c:v>
                      </c:pt>
                      <c:pt idx="513">
                        <c:v>502</c:v>
                      </c:pt>
                      <c:pt idx="514">
                        <c:v>269</c:v>
                      </c:pt>
                      <c:pt idx="515">
                        <c:v>385</c:v>
                      </c:pt>
                      <c:pt idx="516">
                        <c:v>317</c:v>
                      </c:pt>
                      <c:pt idx="517">
                        <c:v>284</c:v>
                      </c:pt>
                      <c:pt idx="518">
                        <c:v>338</c:v>
                      </c:pt>
                      <c:pt idx="519">
                        <c:v>547</c:v>
                      </c:pt>
                      <c:pt idx="520">
                        <c:v>468</c:v>
                      </c:pt>
                      <c:pt idx="521">
                        <c:v>372</c:v>
                      </c:pt>
                      <c:pt idx="522">
                        <c:v>247</c:v>
                      </c:pt>
                      <c:pt idx="523">
                        <c:v>281</c:v>
                      </c:pt>
                      <c:pt idx="524">
                        <c:v>351</c:v>
                      </c:pt>
                      <c:pt idx="525">
                        <c:v>346</c:v>
                      </c:pt>
                      <c:pt idx="526">
                        <c:v>496</c:v>
                      </c:pt>
                      <c:pt idx="527">
                        <c:v>494</c:v>
                      </c:pt>
                      <c:pt idx="528">
                        <c:v>296</c:v>
                      </c:pt>
                      <c:pt idx="529">
                        <c:v>346</c:v>
                      </c:pt>
                      <c:pt idx="530">
                        <c:v>296</c:v>
                      </c:pt>
                      <c:pt idx="531">
                        <c:v>263</c:v>
                      </c:pt>
                      <c:pt idx="532">
                        <c:v>127</c:v>
                      </c:pt>
                      <c:pt idx="533">
                        <c:v>175</c:v>
                      </c:pt>
                      <c:pt idx="534">
                        <c:v>5</c:v>
                      </c:pt>
                      <c:pt idx="535">
                        <c:v>159</c:v>
                      </c:pt>
                      <c:pt idx="536">
                        <c:v>101</c:v>
                      </c:pt>
                      <c:pt idx="537">
                        <c:v>108</c:v>
                      </c:pt>
                      <c:pt idx="538">
                        <c:v>140</c:v>
                      </c:pt>
                      <c:pt idx="539">
                        <c:v>161</c:v>
                      </c:pt>
                      <c:pt idx="540">
                        <c:v>161</c:v>
                      </c:pt>
                      <c:pt idx="541">
                        <c:v>141</c:v>
                      </c:pt>
                      <c:pt idx="542">
                        <c:v>152</c:v>
                      </c:pt>
                      <c:pt idx="543">
                        <c:v>117</c:v>
                      </c:pt>
                      <c:pt idx="544">
                        <c:v>187</c:v>
                      </c:pt>
                      <c:pt idx="545">
                        <c:v>255</c:v>
                      </c:pt>
                      <c:pt idx="546">
                        <c:v>310</c:v>
                      </c:pt>
                      <c:pt idx="547">
                        <c:v>484</c:v>
                      </c:pt>
                      <c:pt idx="548">
                        <c:v>235</c:v>
                      </c:pt>
                      <c:pt idx="549">
                        <c:v>273</c:v>
                      </c:pt>
                      <c:pt idx="550">
                        <c:v>81</c:v>
                      </c:pt>
                      <c:pt idx="551">
                        <c:v>187</c:v>
                      </c:pt>
                      <c:pt idx="552">
                        <c:v>356</c:v>
                      </c:pt>
                      <c:pt idx="553">
                        <c:v>232</c:v>
                      </c:pt>
                      <c:pt idx="554">
                        <c:v>318</c:v>
                      </c:pt>
                      <c:pt idx="555">
                        <c:v>387</c:v>
                      </c:pt>
                      <c:pt idx="556">
                        <c:v>320</c:v>
                      </c:pt>
                      <c:pt idx="557">
                        <c:v>324</c:v>
                      </c:pt>
                      <c:pt idx="558">
                        <c:v>402</c:v>
                      </c:pt>
                      <c:pt idx="559">
                        <c:v>511</c:v>
                      </c:pt>
                      <c:pt idx="560">
                        <c:v>437</c:v>
                      </c:pt>
                      <c:pt idx="561">
                        <c:v>657</c:v>
                      </c:pt>
                      <c:pt idx="562">
                        <c:v>645</c:v>
                      </c:pt>
                      <c:pt idx="563">
                        <c:v>356</c:v>
                      </c:pt>
                      <c:pt idx="564">
                        <c:v>264</c:v>
                      </c:pt>
                      <c:pt idx="565">
                        <c:v>150</c:v>
                      </c:pt>
                      <c:pt idx="566">
                        <c:v>366</c:v>
                      </c:pt>
                      <c:pt idx="567">
                        <c:v>384</c:v>
                      </c:pt>
                      <c:pt idx="568">
                        <c:v>462</c:v>
                      </c:pt>
                      <c:pt idx="569">
                        <c:v>385</c:v>
                      </c:pt>
                      <c:pt idx="570">
                        <c:v>306</c:v>
                      </c:pt>
                      <c:pt idx="571">
                        <c:v>405</c:v>
                      </c:pt>
                      <c:pt idx="572">
                        <c:v>425</c:v>
                      </c:pt>
                      <c:pt idx="573">
                        <c:v>426</c:v>
                      </c:pt>
                      <c:pt idx="574">
                        <c:v>497</c:v>
                      </c:pt>
                      <c:pt idx="575">
                        <c:v>610</c:v>
                      </c:pt>
                      <c:pt idx="576">
                        <c:v>574</c:v>
                      </c:pt>
                      <c:pt idx="577">
                        <c:v>432</c:v>
                      </c:pt>
                      <c:pt idx="578">
                        <c:v>400</c:v>
                      </c:pt>
                      <c:pt idx="579">
                        <c:v>423</c:v>
                      </c:pt>
                      <c:pt idx="580">
                        <c:v>460</c:v>
                      </c:pt>
                      <c:pt idx="581">
                        <c:v>464</c:v>
                      </c:pt>
                      <c:pt idx="582">
                        <c:v>618</c:v>
                      </c:pt>
                      <c:pt idx="583">
                        <c:v>644</c:v>
                      </c:pt>
                      <c:pt idx="584">
                        <c:v>379</c:v>
                      </c:pt>
                      <c:pt idx="585">
                        <c:v>422</c:v>
                      </c:pt>
                      <c:pt idx="586">
                        <c:v>307</c:v>
                      </c:pt>
                      <c:pt idx="587">
                        <c:v>470</c:v>
                      </c:pt>
                      <c:pt idx="588">
                        <c:v>502</c:v>
                      </c:pt>
                      <c:pt idx="589">
                        <c:v>713</c:v>
                      </c:pt>
                      <c:pt idx="590">
                        <c:v>462</c:v>
                      </c:pt>
                      <c:pt idx="591">
                        <c:v>461</c:v>
                      </c:pt>
                      <c:pt idx="592">
                        <c:v>494</c:v>
                      </c:pt>
                      <c:pt idx="593">
                        <c:v>221</c:v>
                      </c:pt>
                      <c:pt idx="594">
                        <c:v>422</c:v>
                      </c:pt>
                      <c:pt idx="595">
                        <c:v>317</c:v>
                      </c:pt>
                      <c:pt idx="596">
                        <c:v>504</c:v>
                      </c:pt>
                      <c:pt idx="597">
                        <c:v>556</c:v>
                      </c:pt>
                      <c:pt idx="598">
                        <c:v>380</c:v>
                      </c:pt>
                      <c:pt idx="599">
                        <c:v>412</c:v>
                      </c:pt>
                      <c:pt idx="600">
                        <c:v>449</c:v>
                      </c:pt>
                      <c:pt idx="601">
                        <c:v>397</c:v>
                      </c:pt>
                      <c:pt idx="602">
                        <c:v>358</c:v>
                      </c:pt>
                      <c:pt idx="603">
                        <c:v>514</c:v>
                      </c:pt>
                      <c:pt idx="604">
                        <c:v>522</c:v>
                      </c:pt>
                      <c:pt idx="605">
                        <c:v>418</c:v>
                      </c:pt>
                      <c:pt idx="606">
                        <c:v>423</c:v>
                      </c:pt>
                      <c:pt idx="607">
                        <c:v>352</c:v>
                      </c:pt>
                      <c:pt idx="608">
                        <c:v>472</c:v>
                      </c:pt>
                      <c:pt idx="609">
                        <c:v>461</c:v>
                      </c:pt>
                      <c:pt idx="610">
                        <c:v>460</c:v>
                      </c:pt>
                      <c:pt idx="611">
                        <c:v>417</c:v>
                      </c:pt>
                      <c:pt idx="612">
                        <c:v>373</c:v>
                      </c:pt>
                      <c:pt idx="613">
                        <c:v>408</c:v>
                      </c:pt>
                      <c:pt idx="614">
                        <c:v>410</c:v>
                      </c:pt>
                      <c:pt idx="615">
                        <c:v>379</c:v>
                      </c:pt>
                      <c:pt idx="616">
                        <c:v>358</c:v>
                      </c:pt>
                      <c:pt idx="617">
                        <c:v>574</c:v>
                      </c:pt>
                      <c:pt idx="618">
                        <c:v>527</c:v>
                      </c:pt>
                      <c:pt idx="619">
                        <c:v>262</c:v>
                      </c:pt>
                      <c:pt idx="620">
                        <c:v>288</c:v>
                      </c:pt>
                      <c:pt idx="621">
                        <c:v>347</c:v>
                      </c:pt>
                      <c:pt idx="622">
                        <c:v>371</c:v>
                      </c:pt>
                      <c:pt idx="623">
                        <c:v>294</c:v>
                      </c:pt>
                      <c:pt idx="624">
                        <c:v>357</c:v>
                      </c:pt>
                      <c:pt idx="625">
                        <c:v>294</c:v>
                      </c:pt>
                      <c:pt idx="626">
                        <c:v>314</c:v>
                      </c:pt>
                      <c:pt idx="627">
                        <c:v>300</c:v>
                      </c:pt>
                      <c:pt idx="628">
                        <c:v>362</c:v>
                      </c:pt>
                      <c:pt idx="629">
                        <c:v>417</c:v>
                      </c:pt>
                      <c:pt idx="630">
                        <c:v>413</c:v>
                      </c:pt>
                      <c:pt idx="631">
                        <c:v>592</c:v>
                      </c:pt>
                      <c:pt idx="632">
                        <c:v>540</c:v>
                      </c:pt>
                      <c:pt idx="633">
                        <c:v>272</c:v>
                      </c:pt>
                      <c:pt idx="634">
                        <c:v>239</c:v>
                      </c:pt>
                      <c:pt idx="635">
                        <c:v>279</c:v>
                      </c:pt>
                      <c:pt idx="636">
                        <c:v>318</c:v>
                      </c:pt>
                      <c:pt idx="637">
                        <c:v>452</c:v>
                      </c:pt>
                      <c:pt idx="638">
                        <c:v>398</c:v>
                      </c:pt>
                      <c:pt idx="639">
                        <c:v>407</c:v>
                      </c:pt>
                      <c:pt idx="640">
                        <c:v>312</c:v>
                      </c:pt>
                      <c:pt idx="641">
                        <c:v>354</c:v>
                      </c:pt>
                      <c:pt idx="642">
                        <c:v>363</c:v>
                      </c:pt>
                      <c:pt idx="643">
                        <c:v>391</c:v>
                      </c:pt>
                      <c:pt idx="644">
                        <c:v>355</c:v>
                      </c:pt>
                      <c:pt idx="645">
                        <c:v>408</c:v>
                      </c:pt>
                      <c:pt idx="646">
                        <c:v>288</c:v>
                      </c:pt>
                      <c:pt idx="647">
                        <c:v>131</c:v>
                      </c:pt>
                      <c:pt idx="648">
                        <c:v>180</c:v>
                      </c:pt>
                      <c:pt idx="649">
                        <c:v>258</c:v>
                      </c:pt>
                      <c:pt idx="650">
                        <c:v>360</c:v>
                      </c:pt>
                      <c:pt idx="651">
                        <c:v>405</c:v>
                      </c:pt>
                      <c:pt idx="652">
                        <c:v>343</c:v>
                      </c:pt>
                      <c:pt idx="653">
                        <c:v>398</c:v>
                      </c:pt>
                      <c:pt idx="654">
                        <c:v>428</c:v>
                      </c:pt>
                      <c:pt idx="655">
                        <c:v>363</c:v>
                      </c:pt>
                      <c:pt idx="656">
                        <c:v>348</c:v>
                      </c:pt>
                      <c:pt idx="657">
                        <c:v>492</c:v>
                      </c:pt>
                      <c:pt idx="658">
                        <c:v>501</c:v>
                      </c:pt>
                      <c:pt idx="659">
                        <c:v>412</c:v>
                      </c:pt>
                      <c:pt idx="660">
                        <c:v>200</c:v>
                      </c:pt>
                      <c:pt idx="661">
                        <c:v>175</c:v>
                      </c:pt>
                      <c:pt idx="662">
                        <c:v>212</c:v>
                      </c:pt>
                      <c:pt idx="663">
                        <c:v>317</c:v>
                      </c:pt>
                      <c:pt idx="664">
                        <c:v>376</c:v>
                      </c:pt>
                      <c:pt idx="665">
                        <c:v>198</c:v>
                      </c:pt>
                      <c:pt idx="666">
                        <c:v>379</c:v>
                      </c:pt>
                      <c:pt idx="667">
                        <c:v>497</c:v>
                      </c:pt>
                      <c:pt idx="668">
                        <c:v>196</c:v>
                      </c:pt>
                      <c:pt idx="669">
                        <c:v>249</c:v>
                      </c:pt>
                      <c:pt idx="670">
                        <c:v>274</c:v>
                      </c:pt>
                      <c:pt idx="671">
                        <c:v>388</c:v>
                      </c:pt>
                      <c:pt idx="672">
                        <c:v>386</c:v>
                      </c:pt>
                      <c:pt idx="673">
                        <c:v>198</c:v>
                      </c:pt>
                      <c:pt idx="674">
                        <c:v>166</c:v>
                      </c:pt>
                      <c:pt idx="675">
                        <c:v>255</c:v>
                      </c:pt>
                      <c:pt idx="676">
                        <c:v>277</c:v>
                      </c:pt>
                      <c:pt idx="677">
                        <c:v>355</c:v>
                      </c:pt>
                      <c:pt idx="678">
                        <c:v>118</c:v>
                      </c:pt>
                      <c:pt idx="679">
                        <c:v>87</c:v>
                      </c:pt>
                      <c:pt idx="680">
                        <c:v>195</c:v>
                      </c:pt>
                      <c:pt idx="681">
                        <c:v>225</c:v>
                      </c:pt>
                      <c:pt idx="682">
                        <c:v>150</c:v>
                      </c:pt>
                      <c:pt idx="683">
                        <c:v>107</c:v>
                      </c:pt>
                      <c:pt idx="684">
                        <c:v>215</c:v>
                      </c:pt>
                      <c:pt idx="685">
                        <c:v>273</c:v>
                      </c:pt>
                      <c:pt idx="686">
                        <c:v>236</c:v>
                      </c:pt>
                      <c:pt idx="687">
                        <c:v>217</c:v>
                      </c:pt>
                      <c:pt idx="688">
                        <c:v>480</c:v>
                      </c:pt>
                      <c:pt idx="689">
                        <c:v>316</c:v>
                      </c:pt>
                      <c:pt idx="690">
                        <c:v>192</c:v>
                      </c:pt>
                      <c:pt idx="691">
                        <c:v>110</c:v>
                      </c:pt>
                      <c:pt idx="692">
                        <c:v>128</c:v>
                      </c:pt>
                      <c:pt idx="693">
                        <c:v>92</c:v>
                      </c:pt>
                      <c:pt idx="694">
                        <c:v>335</c:v>
                      </c:pt>
                      <c:pt idx="695">
                        <c:v>378</c:v>
                      </c:pt>
                      <c:pt idx="696">
                        <c:v>217</c:v>
                      </c:pt>
                      <c:pt idx="697">
                        <c:v>292</c:v>
                      </c:pt>
                      <c:pt idx="698">
                        <c:v>312</c:v>
                      </c:pt>
                      <c:pt idx="699">
                        <c:v>428</c:v>
                      </c:pt>
                      <c:pt idx="700">
                        <c:v>483</c:v>
                      </c:pt>
                      <c:pt idx="701">
                        <c:v>687</c:v>
                      </c:pt>
                      <c:pt idx="702">
                        <c:v>352</c:v>
                      </c:pt>
                      <c:pt idx="703">
                        <c:v>356</c:v>
                      </c:pt>
                      <c:pt idx="704">
                        <c:v>351</c:v>
                      </c:pt>
                      <c:pt idx="705">
                        <c:v>347</c:v>
                      </c:pt>
                      <c:pt idx="706">
                        <c:v>226</c:v>
                      </c:pt>
                      <c:pt idx="707">
                        <c:v>319</c:v>
                      </c:pt>
                      <c:pt idx="708">
                        <c:v>585</c:v>
                      </c:pt>
                      <c:pt idx="709">
                        <c:v>600</c:v>
                      </c:pt>
                      <c:pt idx="710">
                        <c:v>464</c:v>
                      </c:pt>
                      <c:pt idx="711">
                        <c:v>432</c:v>
                      </c:pt>
                      <c:pt idx="712">
                        <c:v>495</c:v>
                      </c:pt>
                      <c:pt idx="713">
                        <c:v>461</c:v>
                      </c:pt>
                      <c:pt idx="714">
                        <c:v>389</c:v>
                      </c:pt>
                      <c:pt idx="715">
                        <c:v>643</c:v>
                      </c:pt>
                      <c:pt idx="716">
                        <c:v>336</c:v>
                      </c:pt>
                      <c:pt idx="717">
                        <c:v>826</c:v>
                      </c:pt>
                      <c:pt idx="718">
                        <c:v>1233</c:v>
                      </c:pt>
                      <c:pt idx="719">
                        <c:v>443</c:v>
                      </c:pt>
                      <c:pt idx="720">
                        <c:v>461</c:v>
                      </c:pt>
                      <c:pt idx="721">
                        <c:v>496</c:v>
                      </c:pt>
                      <c:pt idx="722">
                        <c:v>622</c:v>
                      </c:pt>
                      <c:pt idx="723">
                        <c:v>574</c:v>
                      </c:pt>
                      <c:pt idx="724">
                        <c:v>348</c:v>
                      </c:pt>
                      <c:pt idx="725">
                        <c:v>285</c:v>
                      </c:pt>
                      <c:pt idx="726">
                        <c:v>143</c:v>
                      </c:pt>
                      <c:pt idx="727">
                        <c:v>537</c:v>
                      </c:pt>
                      <c:pt idx="728">
                        <c:v>273</c:v>
                      </c:pt>
                      <c:pt idx="729">
                        <c:v>250</c:v>
                      </c:pt>
                      <c:pt idx="730">
                        <c:v>409</c:v>
                      </c:pt>
                      <c:pt idx="731">
                        <c:v>441</c:v>
                      </c:pt>
                      <c:pt idx="732">
                        <c:v>427</c:v>
                      </c:pt>
                      <c:pt idx="733">
                        <c:v>454</c:v>
                      </c:pt>
                      <c:pt idx="734">
                        <c:v>526</c:v>
                      </c:pt>
                      <c:pt idx="735">
                        <c:v>447</c:v>
                      </c:pt>
                      <c:pt idx="736">
                        <c:v>687</c:v>
                      </c:pt>
                      <c:pt idx="737">
                        <c:v>556</c:v>
                      </c:pt>
                      <c:pt idx="738">
                        <c:v>433</c:v>
                      </c:pt>
                      <c:pt idx="739">
                        <c:v>163</c:v>
                      </c:pt>
                      <c:pt idx="740">
                        <c:v>425</c:v>
                      </c:pt>
                      <c:pt idx="741">
                        <c:v>438</c:v>
                      </c:pt>
                      <c:pt idx="742">
                        <c:v>509</c:v>
                      </c:pt>
                      <c:pt idx="792">
                        <c:v>616</c:v>
                      </c:pt>
                      <c:pt idx="793">
                        <c:v>521</c:v>
                      </c:pt>
                      <c:pt idx="794">
                        <c:v>415</c:v>
                      </c:pt>
                      <c:pt idx="795">
                        <c:v>402</c:v>
                      </c:pt>
                      <c:pt idx="796">
                        <c:v>406</c:v>
                      </c:pt>
                      <c:pt idx="797">
                        <c:v>496</c:v>
                      </c:pt>
                      <c:pt idx="798">
                        <c:v>457</c:v>
                      </c:pt>
                      <c:pt idx="799">
                        <c:v>429</c:v>
                      </c:pt>
                      <c:pt idx="800">
                        <c:v>453</c:v>
                      </c:pt>
                      <c:pt idx="801">
                        <c:v>323</c:v>
                      </c:pt>
                      <c:pt idx="802">
                        <c:v>334</c:v>
                      </c:pt>
                      <c:pt idx="803">
                        <c:v>232</c:v>
                      </c:pt>
                      <c:pt idx="804">
                        <c:v>449</c:v>
                      </c:pt>
                      <c:pt idx="805">
                        <c:v>481</c:v>
                      </c:pt>
                      <c:pt idx="806">
                        <c:v>654</c:v>
                      </c:pt>
                      <c:pt idx="807">
                        <c:v>494</c:v>
                      </c:pt>
                      <c:pt idx="808">
                        <c:v>408</c:v>
                      </c:pt>
                      <c:pt idx="809">
                        <c:v>357</c:v>
                      </c:pt>
                      <c:pt idx="810">
                        <c:v>378</c:v>
                      </c:pt>
                      <c:pt idx="811">
                        <c:v>394</c:v>
                      </c:pt>
                      <c:pt idx="812">
                        <c:v>399</c:v>
                      </c:pt>
                      <c:pt idx="813">
                        <c:v>530</c:v>
                      </c:pt>
                      <c:pt idx="814">
                        <c:v>377</c:v>
                      </c:pt>
                      <c:pt idx="815">
                        <c:v>360</c:v>
                      </c:pt>
                      <c:pt idx="816">
                        <c:v>454</c:v>
                      </c:pt>
                      <c:pt idx="817">
                        <c:v>351</c:v>
                      </c:pt>
                      <c:pt idx="818">
                        <c:v>426</c:v>
                      </c:pt>
                      <c:pt idx="819">
                        <c:v>176</c:v>
                      </c:pt>
                      <c:pt idx="820">
                        <c:v>502</c:v>
                      </c:pt>
                      <c:pt idx="821">
                        <c:v>424</c:v>
                      </c:pt>
                      <c:pt idx="822">
                        <c:v>296</c:v>
                      </c:pt>
                      <c:pt idx="823">
                        <c:v>374</c:v>
                      </c:pt>
                      <c:pt idx="824">
                        <c:v>307</c:v>
                      </c:pt>
                      <c:pt idx="825">
                        <c:v>347</c:v>
                      </c:pt>
                      <c:pt idx="826">
                        <c:v>343</c:v>
                      </c:pt>
                      <c:pt idx="827">
                        <c:v>385</c:v>
                      </c:pt>
                      <c:pt idx="828">
                        <c:v>386</c:v>
                      </c:pt>
                      <c:pt idx="829">
                        <c:v>260</c:v>
                      </c:pt>
                      <c:pt idx="830">
                        <c:v>348</c:v>
                      </c:pt>
                      <c:pt idx="831">
                        <c:v>337</c:v>
                      </c:pt>
                      <c:pt idx="832">
                        <c:v>388</c:v>
                      </c:pt>
                      <c:pt idx="833">
                        <c:v>286</c:v>
                      </c:pt>
                      <c:pt idx="834">
                        <c:v>346</c:v>
                      </c:pt>
                      <c:pt idx="835">
                        <c:v>284</c:v>
                      </c:pt>
                      <c:pt idx="836">
                        <c:v>325</c:v>
                      </c:pt>
                      <c:pt idx="837">
                        <c:v>387</c:v>
                      </c:pt>
                      <c:pt idx="838">
                        <c:v>256</c:v>
                      </c:pt>
                      <c:pt idx="839">
                        <c:v>315</c:v>
                      </c:pt>
                      <c:pt idx="840">
                        <c:v>242</c:v>
                      </c:pt>
                      <c:pt idx="841">
                        <c:v>403</c:v>
                      </c:pt>
                      <c:pt idx="842">
                        <c:v>340</c:v>
                      </c:pt>
                      <c:pt idx="843">
                        <c:v>338</c:v>
                      </c:pt>
                      <c:pt idx="844">
                        <c:v>209</c:v>
                      </c:pt>
                      <c:pt idx="845">
                        <c:v>290</c:v>
                      </c:pt>
                      <c:pt idx="846">
                        <c:v>363</c:v>
                      </c:pt>
                      <c:pt idx="847">
                        <c:v>366</c:v>
                      </c:pt>
                      <c:pt idx="848">
                        <c:v>379</c:v>
                      </c:pt>
                      <c:pt idx="849">
                        <c:v>325</c:v>
                      </c:pt>
                      <c:pt idx="850">
                        <c:v>364</c:v>
                      </c:pt>
                      <c:pt idx="851">
                        <c:v>315</c:v>
                      </c:pt>
                      <c:pt idx="852">
                        <c:v>353</c:v>
                      </c:pt>
                      <c:pt idx="853">
                        <c:v>354</c:v>
                      </c:pt>
                      <c:pt idx="854">
                        <c:v>384</c:v>
                      </c:pt>
                      <c:pt idx="855">
                        <c:v>395</c:v>
                      </c:pt>
                      <c:pt idx="856">
                        <c:v>403</c:v>
                      </c:pt>
                      <c:pt idx="857">
                        <c:v>278</c:v>
                      </c:pt>
                      <c:pt idx="858">
                        <c:v>325</c:v>
                      </c:pt>
                      <c:pt idx="859">
                        <c:v>280</c:v>
                      </c:pt>
                      <c:pt idx="860">
                        <c:v>351</c:v>
                      </c:pt>
                      <c:pt idx="861">
                        <c:v>229</c:v>
                      </c:pt>
                      <c:pt idx="862">
                        <c:v>372</c:v>
                      </c:pt>
                      <c:pt idx="863">
                        <c:v>368</c:v>
                      </c:pt>
                      <c:pt idx="864">
                        <c:v>235</c:v>
                      </c:pt>
                      <c:pt idx="865">
                        <c:v>410</c:v>
                      </c:pt>
                      <c:pt idx="866">
                        <c:v>298</c:v>
                      </c:pt>
                      <c:pt idx="867">
                        <c:v>305</c:v>
                      </c:pt>
                      <c:pt idx="868">
                        <c:v>282</c:v>
                      </c:pt>
                      <c:pt idx="869">
                        <c:v>399</c:v>
                      </c:pt>
                      <c:pt idx="870">
                        <c:v>370</c:v>
                      </c:pt>
                      <c:pt idx="871">
                        <c:v>214</c:v>
                      </c:pt>
                      <c:pt idx="872">
                        <c:v>255</c:v>
                      </c:pt>
                      <c:pt idx="873">
                        <c:v>293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FCF8-4F76-87CE-D3B3E670FAE5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27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1"/>
        <c:lblOffset val="100"/>
        <c:baseTimeUnit val="days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Esplanade Avenue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Monthly!$D$3:$D$31</c:f>
              <c:numCache>
                <c:formatCode>0</c:formatCode>
                <c:ptCount val="29"/>
                <c:pt idx="0">
                  <c:v>352.10526320000002</c:v>
                </c:pt>
                <c:pt idx="1">
                  <c:v>381.53333329999998</c:v>
                </c:pt>
                <c:pt idx="2">
                  <c:v>373.32258059999998</c:v>
                </c:pt>
                <c:pt idx="3">
                  <c:v>259.03333329999998</c:v>
                </c:pt>
                <c:pt idx="4">
                  <c:v>226.64516130000001</c:v>
                </c:pt>
                <c:pt idx="5">
                  <c:v>241.2903226</c:v>
                </c:pt>
                <c:pt idx="6">
                  <c:v>236.7333333</c:v>
                </c:pt>
                <c:pt idx="7">
                  <c:v>275.67741940000002</c:v>
                </c:pt>
                <c:pt idx="8">
                  <c:v>235.2333333</c:v>
                </c:pt>
                <c:pt idx="9">
                  <c:v>165.25806449999999</c:v>
                </c:pt>
                <c:pt idx="10">
                  <c:v>174.74193550000001</c:v>
                </c:pt>
                <c:pt idx="11">
                  <c:v>164.7857143</c:v>
                </c:pt>
                <c:pt idx="12">
                  <c:v>231</c:v>
                </c:pt>
                <c:pt idx="13">
                  <c:v>245.2</c:v>
                </c:pt>
                <c:pt idx="14">
                  <c:v>262.67741940000002</c:v>
                </c:pt>
                <c:pt idx="15">
                  <c:v>195.1333333</c:v>
                </c:pt>
                <c:pt idx="16">
                  <c:v>181.93548390000001</c:v>
                </c:pt>
                <c:pt idx="17">
                  <c:v>168.87096769999999</c:v>
                </c:pt>
                <c:pt idx="18">
                  <c:v>146.06666670000001</c:v>
                </c:pt>
                <c:pt idx="19">
                  <c:v>238.06451609999999</c:v>
                </c:pt>
                <c:pt idx="20">
                  <c:v>204</c:v>
                </c:pt>
                <c:pt idx="21">
                  <c:v>188</c:v>
                </c:pt>
                <c:pt idx="22">
                  <c:v>130</c:v>
                </c:pt>
                <c:pt idx="23">
                  <c:v>202</c:v>
                </c:pt>
                <c:pt idx="24">
                  <c:v>264</c:v>
                </c:pt>
                <c:pt idx="25">
                  <c:v>289</c:v>
                </c:pt>
                <c:pt idx="26">
                  <c:v>307</c:v>
                </c:pt>
                <c:pt idx="27">
                  <c:v>182</c:v>
                </c:pt>
                <c:pt idx="28">
                  <c:v>170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2D-48F0-939B-9E29C582EAB7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Monthly!$C$3:$C$31</c:f>
              <c:numCache>
                <c:formatCode>0</c:formatCode>
                <c:ptCount val="29"/>
                <c:pt idx="0">
                  <c:v>332.26315790000001</c:v>
                </c:pt>
                <c:pt idx="1">
                  <c:v>359.7</c:v>
                </c:pt>
                <c:pt idx="2">
                  <c:v>354.32258059999998</c:v>
                </c:pt>
                <c:pt idx="3">
                  <c:v>254.2666667</c:v>
                </c:pt>
                <c:pt idx="4">
                  <c:v>227.2903226</c:v>
                </c:pt>
                <c:pt idx="5">
                  <c:v>240.2258065</c:v>
                </c:pt>
                <c:pt idx="6">
                  <c:v>225.43333329999999</c:v>
                </c:pt>
                <c:pt idx="7">
                  <c:v>262.38709679999999</c:v>
                </c:pt>
                <c:pt idx="8">
                  <c:v>213.7</c:v>
                </c:pt>
                <c:pt idx="9">
                  <c:v>149.06451609999999</c:v>
                </c:pt>
                <c:pt idx="10">
                  <c:v>165.25806449999999</c:v>
                </c:pt>
                <c:pt idx="11">
                  <c:v>148.5</c:v>
                </c:pt>
                <c:pt idx="12">
                  <c:v>206.83870970000001</c:v>
                </c:pt>
                <c:pt idx="13">
                  <c:v>209.93333329999999</c:v>
                </c:pt>
                <c:pt idx="14">
                  <c:v>224.58064519999999</c:v>
                </c:pt>
                <c:pt idx="15">
                  <c:v>170.7</c:v>
                </c:pt>
                <c:pt idx="16">
                  <c:v>167.32258060000001</c:v>
                </c:pt>
                <c:pt idx="17">
                  <c:v>160</c:v>
                </c:pt>
                <c:pt idx="18">
                  <c:v>144.5</c:v>
                </c:pt>
                <c:pt idx="19">
                  <c:v>218.2258065</c:v>
                </c:pt>
                <c:pt idx="20">
                  <c:v>192</c:v>
                </c:pt>
                <c:pt idx="21">
                  <c:v>179</c:v>
                </c:pt>
                <c:pt idx="22">
                  <c:v>132</c:v>
                </c:pt>
                <c:pt idx="23">
                  <c:v>185</c:v>
                </c:pt>
                <c:pt idx="24">
                  <c:v>219</c:v>
                </c:pt>
                <c:pt idx="26">
                  <c:v>211</c:v>
                </c:pt>
                <c:pt idx="27">
                  <c:v>176</c:v>
                </c:pt>
                <c:pt idx="28">
                  <c:v>163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2D-48F0-939B-9E29C582EA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A2D-48F0-939B-9E29C582EAB7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Monthly!$E$3:$E$31</c15:sqref>
                        </c15:formulaRef>
                      </c:ext>
                    </c:extLst>
                    <c:numCache>
                      <c:formatCode>0</c:formatCode>
                      <c:ptCount val="29"/>
                      <c:pt idx="0">
                        <c:v>684.36842109999998</c:v>
                      </c:pt>
                      <c:pt idx="1">
                        <c:v>741.23333330000003</c:v>
                      </c:pt>
                      <c:pt idx="2">
                        <c:v>727.64516130000004</c:v>
                      </c:pt>
                      <c:pt idx="3">
                        <c:v>513.29999999999995</c:v>
                      </c:pt>
                      <c:pt idx="4">
                        <c:v>453.93548390000001</c:v>
                      </c:pt>
                      <c:pt idx="5">
                        <c:v>481.51612899999998</c:v>
                      </c:pt>
                      <c:pt idx="6">
                        <c:v>462.16666670000001</c:v>
                      </c:pt>
                      <c:pt idx="7">
                        <c:v>538.06451609999999</c:v>
                      </c:pt>
                      <c:pt idx="8">
                        <c:v>448.93333330000002</c:v>
                      </c:pt>
                      <c:pt idx="9">
                        <c:v>314.32258059999998</c:v>
                      </c:pt>
                      <c:pt idx="10">
                        <c:v>340</c:v>
                      </c:pt>
                      <c:pt idx="11">
                        <c:v>313.2857143</c:v>
                      </c:pt>
                      <c:pt idx="12">
                        <c:v>437.83870969999998</c:v>
                      </c:pt>
                      <c:pt idx="13">
                        <c:v>455.1333333</c:v>
                      </c:pt>
                      <c:pt idx="14">
                        <c:v>487.25806449999999</c:v>
                      </c:pt>
                      <c:pt idx="15">
                        <c:v>365.83333329999999</c:v>
                      </c:pt>
                      <c:pt idx="16">
                        <c:v>349.25806449999999</c:v>
                      </c:pt>
                      <c:pt idx="17">
                        <c:v>328.87096769999999</c:v>
                      </c:pt>
                      <c:pt idx="18">
                        <c:v>290.56666669999998</c:v>
                      </c:pt>
                      <c:pt idx="19">
                        <c:v>456.29032260000002</c:v>
                      </c:pt>
                      <c:pt idx="20">
                        <c:v>396</c:v>
                      </c:pt>
                      <c:pt idx="21">
                        <c:v>367</c:v>
                      </c:pt>
                      <c:pt idx="22">
                        <c:v>262</c:v>
                      </c:pt>
                      <c:pt idx="23">
                        <c:v>387</c:v>
                      </c:pt>
                      <c:pt idx="24">
                        <c:v>483</c:v>
                      </c:pt>
                      <c:pt idx="27">
                        <c:v>358</c:v>
                      </c:pt>
                      <c:pt idx="28">
                        <c:v>333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0A2D-48F0-939B-9E29C582EAB7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Esplanade</a:t>
            </a:r>
            <a:r>
              <a:rPr lang="en-US" baseline="0"/>
              <a:t> Avenue </a:t>
            </a:r>
            <a:r>
              <a:rPr lang="en-US"/>
              <a:t>Average Daily Bicyclists by Month</a:t>
            </a:r>
          </a:p>
        </c:rich>
      </c:tx>
      <c:layout>
        <c:manualLayout>
          <c:xMode val="edge"/>
          <c:yMode val="edge"/>
          <c:x val="0.22495761273838361"/>
          <c:y val="2.288983231846064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'Summary-NoCOVID'!$B$13</c:f>
              <c:strCache>
                <c:ptCount val="1"/>
                <c:pt idx="0">
                  <c:v>Inbound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April*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'Summary-NoCOVID'!$B$14:$B$25</c:f>
              <c:numCache>
                <c:formatCode>0</c:formatCode>
                <c:ptCount val="12"/>
                <c:pt idx="0">
                  <c:v>148.85483870967741</c:v>
                </c:pt>
                <c:pt idx="1">
                  <c:v>166.73214285714286</c:v>
                </c:pt>
                <c:pt idx="2">
                  <c:v>212.39285714285714</c:v>
                </c:pt>
                <c:pt idx="3">
                  <c:v>209.93333333333334</c:v>
                </c:pt>
                <c:pt idx="4">
                  <c:v>219.63265306122449</c:v>
                </c:pt>
                <c:pt idx="5">
                  <c:v>173.18333333333334</c:v>
                </c:pt>
                <c:pt idx="6">
                  <c:v>185.81720430107526</c:v>
                </c:pt>
                <c:pt idx="7">
                  <c:v>196.75384615384615</c:v>
                </c:pt>
                <c:pt idx="8">
                  <c:v>184.96666666666667</c:v>
                </c:pt>
                <c:pt idx="9">
                  <c:v>240.30645161290323</c:v>
                </c:pt>
                <c:pt idx="10">
                  <c:v>202.91666666666666</c:v>
                </c:pt>
                <c:pt idx="11">
                  <c:v>163.85483870967741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206-4719-830C-4D466D32F4F8}"/>
            </c:ext>
          </c:extLst>
        </c:ser>
        <c:ser>
          <c:idx val="0"/>
          <c:order val="1"/>
          <c:tx>
            <c:strRef>
              <c:f>'Summary-NoCOVID'!$C$13</c:f>
              <c:strCache>
                <c:ptCount val="1"/>
                <c:pt idx="0">
                  <c:v>Outbound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April*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'Summary-NoCOVID'!$C$14:$C$25</c:f>
              <c:numCache>
                <c:formatCode>0</c:formatCode>
                <c:ptCount val="12"/>
                <c:pt idx="0">
                  <c:v>152.25806451612902</c:v>
                </c:pt>
                <c:pt idx="1">
                  <c:v>183.41071428571428</c:v>
                </c:pt>
                <c:pt idx="2">
                  <c:v>238.56451612903226</c:v>
                </c:pt>
                <c:pt idx="3">
                  <c:v>267.26666666666665</c:v>
                </c:pt>
                <c:pt idx="4">
                  <c:v>284.62903225806451</c:v>
                </c:pt>
                <c:pt idx="5">
                  <c:v>188.75</c:v>
                </c:pt>
                <c:pt idx="6">
                  <c:v>192.93548387096774</c:v>
                </c:pt>
                <c:pt idx="7">
                  <c:v>201.46153846153845</c:v>
                </c:pt>
                <c:pt idx="8">
                  <c:v>191.4</c:v>
                </c:pt>
                <c:pt idx="9">
                  <c:v>256.87096774193549</c:v>
                </c:pt>
                <c:pt idx="10">
                  <c:v>219.73333333333332</c:v>
                </c:pt>
                <c:pt idx="11">
                  <c:v>176.64516129032259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206-4719-830C-4D466D32F4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'Summary-NoCOVID'!$D$13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April*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301.11290322580646</c:v>
                      </c:pt>
                      <c:pt idx="1">
                        <c:v>350.14285714285711</c:v>
                      </c:pt>
                      <c:pt idx="2">
                        <c:v>450.95737327188942</c:v>
                      </c:pt>
                      <c:pt idx="3">
                        <c:v>477.2</c:v>
                      </c:pt>
                      <c:pt idx="4">
                        <c:v>504.26168531928897</c:v>
                      </c:pt>
                      <c:pt idx="5">
                        <c:v>361.93333333333334</c:v>
                      </c:pt>
                      <c:pt idx="6">
                        <c:v>378.75268817204301</c:v>
                      </c:pt>
                      <c:pt idx="7">
                        <c:v>398.21538461538461</c:v>
                      </c:pt>
                      <c:pt idx="8">
                        <c:v>376.36666666666667</c:v>
                      </c:pt>
                      <c:pt idx="9">
                        <c:v>497.17741935483872</c:v>
                      </c:pt>
                      <c:pt idx="10">
                        <c:v>422.65</c:v>
                      </c:pt>
                      <c:pt idx="11">
                        <c:v>340.5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8206-4719-830C-4D466D32F4F8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Esplanade Avenue Average Daily Bicyclists </a:t>
            </a:r>
            <a:r>
              <a:rPr lang="en-US"/>
              <a:t>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5.1897717625841805E-2"/>
          <c:y val="8.5218040636963324E-2"/>
          <c:w val="0.91281141756734785"/>
          <c:h val="0.74770306896072325"/>
        </c:manualLayout>
      </c:layout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Inbound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165.76470588235293</c:v>
                </c:pt>
                <c:pt idx="1">
                  <c:v>176.36274509803923</c:v>
                </c:pt>
                <c:pt idx="2">
                  <c:v>169.88349514563106</c:v>
                </c:pt>
                <c:pt idx="3">
                  <c:v>187.20588235294119</c:v>
                </c:pt>
                <c:pt idx="4">
                  <c:v>178.86274509803923</c:v>
                </c:pt>
                <c:pt idx="5">
                  <c:v>230.08823529411765</c:v>
                </c:pt>
                <c:pt idx="6">
                  <c:v>226.55882352941177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3D-4DF5-87A7-8D85F6F56EC5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Outbound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184.22018348623854</c:v>
                </c:pt>
                <c:pt idx="1">
                  <c:v>186.08256880733944</c:v>
                </c:pt>
                <c:pt idx="2">
                  <c:v>177.23636363636365</c:v>
                </c:pt>
                <c:pt idx="3">
                  <c:v>206.11009174311926</c:v>
                </c:pt>
                <c:pt idx="4">
                  <c:v>201.30275229357798</c:v>
                </c:pt>
                <c:pt idx="5">
                  <c:v>273.57798165137615</c:v>
                </c:pt>
                <c:pt idx="6">
                  <c:v>256.94495412844037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93D-4DF5-87A7-8D85F6F56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Bicyclists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349.98488936859144</c:v>
                      </c:pt>
                      <c:pt idx="1">
                        <c:v>362.44531390537867</c:v>
                      </c:pt>
                      <c:pt idx="2">
                        <c:v>347.11985878199471</c:v>
                      </c:pt>
                      <c:pt idx="3">
                        <c:v>393.31597409606047</c:v>
                      </c:pt>
                      <c:pt idx="4">
                        <c:v>380.16549739161724</c:v>
                      </c:pt>
                      <c:pt idx="5">
                        <c:v>503.66621694549383</c:v>
                      </c:pt>
                      <c:pt idx="6">
                        <c:v>483.50377765785214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93D-4DF5-87A7-8D85F6F56EC5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Norman Francis Trail 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'Summary-NoCOVID'!$B$28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'Summary-NoCOVID'!$B$29:$B$35</c:f>
              <c:numCache>
                <c:formatCode>0</c:formatCode>
                <c:ptCount val="7"/>
                <c:pt idx="0">
                  <c:v>335.82105263157894</c:v>
                </c:pt>
                <c:pt idx="1">
                  <c:v>341.53684210526313</c:v>
                </c:pt>
                <c:pt idx="2">
                  <c:v>327.71134020618558</c:v>
                </c:pt>
                <c:pt idx="3">
                  <c:v>354.23958333333331</c:v>
                </c:pt>
                <c:pt idx="4">
                  <c:v>319.1958762886598</c:v>
                </c:pt>
                <c:pt idx="5">
                  <c:v>343.20833333333331</c:v>
                </c:pt>
                <c:pt idx="6">
                  <c:v>336.64210526315787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9B3-490D-9988-413BE90B0F18}"/>
            </c:ext>
          </c:extLst>
        </c:ser>
        <c:ser>
          <c:idx val="0"/>
          <c:order val="1"/>
          <c:tx>
            <c:strRef>
              <c:f>'Summary-NoCOVID'!$C$28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'Summary-NoCOVID'!$A$29:$A$35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'Summary-NoCOVID'!$C$29:$C$35</c:f>
              <c:numCache>
                <c:formatCode>0</c:formatCode>
                <c:ptCount val="7"/>
                <c:pt idx="0">
                  <c:v>392.20192307692309</c:v>
                </c:pt>
                <c:pt idx="1">
                  <c:v>383.875</c:v>
                </c:pt>
                <c:pt idx="2">
                  <c:v>399.5809523809524</c:v>
                </c:pt>
                <c:pt idx="3">
                  <c:v>432.86538461538464</c:v>
                </c:pt>
                <c:pt idx="4">
                  <c:v>406.21904761904761</c:v>
                </c:pt>
                <c:pt idx="5">
                  <c:v>475.84615384615387</c:v>
                </c:pt>
                <c:pt idx="6">
                  <c:v>449.03846153846155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9B3-490D-9988-413BE90B0F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'Summary-NoCOVID'!$A$29:$A$35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728.02297570850203</c:v>
                      </c:pt>
                      <c:pt idx="1">
                        <c:v>725.41184210526308</c:v>
                      </c:pt>
                      <c:pt idx="2">
                        <c:v>727.29229258713804</c:v>
                      </c:pt>
                      <c:pt idx="3">
                        <c:v>787.10496794871801</c:v>
                      </c:pt>
                      <c:pt idx="4">
                        <c:v>725.41492390770736</c:v>
                      </c:pt>
                      <c:pt idx="5">
                        <c:v>819.05448717948718</c:v>
                      </c:pt>
                      <c:pt idx="6">
                        <c:v>785.68056680161942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39B3-490D-9988-413BE90B0F18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Esplanade Avenue </a:t>
            </a:r>
            <a:r>
              <a:rPr lang="en-US" sz="1400" b="0" i="0" baseline="0">
                <a:effectLst/>
              </a:rPr>
              <a:t>Average Hourly Bicyclists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Bicyclists- Weekday </c:v>
                </c:pt>
                <c:pt idx="1">
                  <c:v>Inbound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1.0516129032258064</c:v>
                </c:pt>
                <c:pt idx="1">
                  <c:v>0.31612903225806449</c:v>
                </c:pt>
                <c:pt idx="2">
                  <c:v>0.49032258064516127</c:v>
                </c:pt>
                <c:pt idx="3">
                  <c:v>0.43870967741935485</c:v>
                </c:pt>
                <c:pt idx="4">
                  <c:v>0.43870967741935485</c:v>
                </c:pt>
                <c:pt idx="5">
                  <c:v>1.4</c:v>
                </c:pt>
                <c:pt idx="6">
                  <c:v>3.1548387096774193</c:v>
                </c:pt>
                <c:pt idx="7">
                  <c:v>6.5935483870967744</c:v>
                </c:pt>
                <c:pt idx="8">
                  <c:v>10.116129032258064</c:v>
                </c:pt>
                <c:pt idx="9">
                  <c:v>12</c:v>
                </c:pt>
                <c:pt idx="10">
                  <c:v>9.2838709677419349</c:v>
                </c:pt>
                <c:pt idx="11">
                  <c:v>9.4</c:v>
                </c:pt>
                <c:pt idx="12">
                  <c:v>11.406451612903226</c:v>
                </c:pt>
                <c:pt idx="13">
                  <c:v>9.2838709677419349</c:v>
                </c:pt>
                <c:pt idx="14">
                  <c:v>11.509677419354839</c:v>
                </c:pt>
                <c:pt idx="15">
                  <c:v>13.683870967741935</c:v>
                </c:pt>
                <c:pt idx="16">
                  <c:v>13.812903225806451</c:v>
                </c:pt>
                <c:pt idx="17">
                  <c:v>13.496774193548386</c:v>
                </c:pt>
                <c:pt idx="18">
                  <c:v>11.642857142857142</c:v>
                </c:pt>
                <c:pt idx="19">
                  <c:v>12.194805194805195</c:v>
                </c:pt>
                <c:pt idx="20">
                  <c:v>6.0779220779220777</c:v>
                </c:pt>
                <c:pt idx="21">
                  <c:v>4.3506493506493502</c:v>
                </c:pt>
                <c:pt idx="22">
                  <c:v>3.5779220779220777</c:v>
                </c:pt>
                <c:pt idx="23">
                  <c:v>2.2337662337662336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98A-46E1-8867-1A28967A46E7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Bicyclists- Weekday </c:v>
                </c:pt>
                <c:pt idx="1">
                  <c:v>Outbound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2.0404040404040402</c:v>
                </c:pt>
                <c:pt idx="1">
                  <c:v>0.96969696969696972</c:v>
                </c:pt>
                <c:pt idx="2">
                  <c:v>0.70202020202020199</c:v>
                </c:pt>
                <c:pt idx="3">
                  <c:v>0.42929292929292928</c:v>
                </c:pt>
                <c:pt idx="4">
                  <c:v>0.50505050505050508</c:v>
                </c:pt>
                <c:pt idx="5">
                  <c:v>1.5757575757575757</c:v>
                </c:pt>
                <c:pt idx="6">
                  <c:v>4.3636363636363633</c:v>
                </c:pt>
                <c:pt idx="7">
                  <c:v>6.7676767676767673</c:v>
                </c:pt>
                <c:pt idx="8">
                  <c:v>10.454545454545455</c:v>
                </c:pt>
                <c:pt idx="9">
                  <c:v>8.5505050505050502</c:v>
                </c:pt>
                <c:pt idx="10">
                  <c:v>11.515151515151516</c:v>
                </c:pt>
                <c:pt idx="11">
                  <c:v>12.469696969696969</c:v>
                </c:pt>
                <c:pt idx="12">
                  <c:v>11.292929292929292</c:v>
                </c:pt>
                <c:pt idx="13">
                  <c:v>11.94949494949495</c:v>
                </c:pt>
                <c:pt idx="14">
                  <c:v>15.747474747474747</c:v>
                </c:pt>
                <c:pt idx="15">
                  <c:v>17.661616161616163</c:v>
                </c:pt>
                <c:pt idx="16">
                  <c:v>15.666666666666666</c:v>
                </c:pt>
                <c:pt idx="17">
                  <c:v>16.41919191919192</c:v>
                </c:pt>
                <c:pt idx="18">
                  <c:v>12.8989898989899</c:v>
                </c:pt>
                <c:pt idx="19">
                  <c:v>8.5656565656565657</c:v>
                </c:pt>
                <c:pt idx="20">
                  <c:v>6.1717171717171722</c:v>
                </c:pt>
                <c:pt idx="21">
                  <c:v>5.7777777777777777</c:v>
                </c:pt>
                <c:pt idx="22">
                  <c:v>5.0454545454545459</c:v>
                </c:pt>
                <c:pt idx="23">
                  <c:v>4.1616161616161618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98A-46E1-8867-1A28967A46E7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Bicyclists- Weekend</c:v>
                </c:pt>
                <c:pt idx="1">
                  <c:v>Inbound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1.7704918032786885</c:v>
                </c:pt>
                <c:pt idx="1">
                  <c:v>0.62903225806451613</c:v>
                </c:pt>
                <c:pt idx="2">
                  <c:v>0.73770491803278693</c:v>
                </c:pt>
                <c:pt idx="3">
                  <c:v>0.5161290322580645</c:v>
                </c:pt>
                <c:pt idx="4">
                  <c:v>0.32258064516129031</c:v>
                </c:pt>
                <c:pt idx="5">
                  <c:v>1.3064516129032258</c:v>
                </c:pt>
                <c:pt idx="6">
                  <c:v>2.064516129032258</c:v>
                </c:pt>
                <c:pt idx="7">
                  <c:v>4.145161290322581</c:v>
                </c:pt>
                <c:pt idx="8">
                  <c:v>7.919354838709677</c:v>
                </c:pt>
                <c:pt idx="9">
                  <c:v>14.064516129032258</c:v>
                </c:pt>
                <c:pt idx="10">
                  <c:v>14.741935483870968</c:v>
                </c:pt>
                <c:pt idx="11">
                  <c:v>15.241935483870968</c:v>
                </c:pt>
                <c:pt idx="12">
                  <c:v>15.387096774193548</c:v>
                </c:pt>
                <c:pt idx="13">
                  <c:v>16.225806451612904</c:v>
                </c:pt>
                <c:pt idx="14">
                  <c:v>16.516129032258064</c:v>
                </c:pt>
                <c:pt idx="15">
                  <c:v>18</c:v>
                </c:pt>
                <c:pt idx="16">
                  <c:v>17.451612903225808</c:v>
                </c:pt>
                <c:pt idx="17">
                  <c:v>15.209677419354838</c:v>
                </c:pt>
                <c:pt idx="18">
                  <c:v>11.03225806451613</c:v>
                </c:pt>
                <c:pt idx="19">
                  <c:v>8.0967741935483879</c:v>
                </c:pt>
                <c:pt idx="20">
                  <c:v>6.82258064516129</c:v>
                </c:pt>
                <c:pt idx="21">
                  <c:v>4.709677419354839</c:v>
                </c:pt>
                <c:pt idx="22">
                  <c:v>3.338709677419355</c:v>
                </c:pt>
                <c:pt idx="23">
                  <c:v>2.2903225806451615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98A-46E1-8867-1A28967A46E7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Bicyclists- Weekend</c:v>
                </c:pt>
                <c:pt idx="1">
                  <c:v>Outbound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2.0404040404040402</c:v>
                </c:pt>
                <c:pt idx="1">
                  <c:v>3.3846153846153846</c:v>
                </c:pt>
                <c:pt idx="2">
                  <c:v>2.4025974025974026</c:v>
                </c:pt>
                <c:pt idx="3">
                  <c:v>1.9230769230769231</c:v>
                </c:pt>
                <c:pt idx="4">
                  <c:v>0.91025641025641024</c:v>
                </c:pt>
                <c:pt idx="5">
                  <c:v>0.97435897435897434</c:v>
                </c:pt>
                <c:pt idx="6">
                  <c:v>3.7051282051282053</c:v>
                </c:pt>
                <c:pt idx="7">
                  <c:v>9.0256410256410255</c:v>
                </c:pt>
                <c:pt idx="8">
                  <c:v>11.679487179487179</c:v>
                </c:pt>
                <c:pt idx="9">
                  <c:v>12.679487179487179</c:v>
                </c:pt>
                <c:pt idx="10">
                  <c:v>19</c:v>
                </c:pt>
                <c:pt idx="11">
                  <c:v>22.397435897435898</c:v>
                </c:pt>
                <c:pt idx="12">
                  <c:v>22.320512820512821</c:v>
                </c:pt>
                <c:pt idx="13">
                  <c:v>21.756410256410255</c:v>
                </c:pt>
                <c:pt idx="14">
                  <c:v>25.782051282051281</c:v>
                </c:pt>
                <c:pt idx="15">
                  <c:v>22.705128205128204</c:v>
                </c:pt>
                <c:pt idx="16">
                  <c:v>16.76923076923077</c:v>
                </c:pt>
                <c:pt idx="17">
                  <c:v>15.012820512820513</c:v>
                </c:pt>
                <c:pt idx="18">
                  <c:v>12.782051282051283</c:v>
                </c:pt>
                <c:pt idx="19">
                  <c:v>10.923076923076923</c:v>
                </c:pt>
                <c:pt idx="20">
                  <c:v>7.6410256410256414</c:v>
                </c:pt>
                <c:pt idx="21">
                  <c:v>5.2692307692307692</c:v>
                </c:pt>
                <c:pt idx="22">
                  <c:v>5.0769230769230766</c:v>
                </c:pt>
                <c:pt idx="2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98A-46E1-8867-1A28967A46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Bicyclists-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3.0920169436298464</c:v>
                      </c:pt>
                      <c:pt idx="1">
                        <c:v>1.2858260019550343</c:v>
                      </c:pt>
                      <c:pt idx="2">
                        <c:v>1.1923427826653632</c:v>
                      </c:pt>
                      <c:pt idx="3">
                        <c:v>0.86800260671228413</c:v>
                      </c:pt>
                      <c:pt idx="4">
                        <c:v>0.94376018246985993</c:v>
                      </c:pt>
                      <c:pt idx="5">
                        <c:v>2.9757575757575756</c:v>
                      </c:pt>
                      <c:pt idx="6">
                        <c:v>7.5184750733137822</c:v>
                      </c:pt>
                      <c:pt idx="7">
                        <c:v>13.361225154773543</c:v>
                      </c:pt>
                      <c:pt idx="8">
                        <c:v>20.570674486803519</c:v>
                      </c:pt>
                      <c:pt idx="9">
                        <c:v>20.550505050505052</c:v>
                      </c:pt>
                      <c:pt idx="10">
                        <c:v>20.799022482893449</c:v>
                      </c:pt>
                      <c:pt idx="11">
                        <c:v>21.869696969696967</c:v>
                      </c:pt>
                      <c:pt idx="12">
                        <c:v>22.69938090583252</c:v>
                      </c:pt>
                      <c:pt idx="13">
                        <c:v>21.233365917236885</c:v>
                      </c:pt>
                      <c:pt idx="14">
                        <c:v>27.257152166829584</c:v>
                      </c:pt>
                      <c:pt idx="15">
                        <c:v>31.345487129358098</c:v>
                      </c:pt>
                      <c:pt idx="16">
                        <c:v>29.479569892473116</c:v>
                      </c:pt>
                      <c:pt idx="17">
                        <c:v>29.915966112740307</c:v>
                      </c:pt>
                      <c:pt idx="18">
                        <c:v>24.541847041847042</c:v>
                      </c:pt>
                      <c:pt idx="19">
                        <c:v>20.760461760461759</c:v>
                      </c:pt>
                      <c:pt idx="20">
                        <c:v>12.24963924963925</c:v>
                      </c:pt>
                      <c:pt idx="21">
                        <c:v>10.128427128427127</c:v>
                      </c:pt>
                      <c:pt idx="22">
                        <c:v>8.6233766233766236</c:v>
                      </c:pt>
                      <c:pt idx="23">
                        <c:v>6.3953823953823949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E98A-46E1-8867-1A28967A46E7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Bicyclists-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3.8108958436827285</c:v>
                      </c:pt>
                      <c:pt idx="1">
                        <c:v>4.013647642679901</c:v>
                      </c:pt>
                      <c:pt idx="2">
                        <c:v>3.1403023206301897</c:v>
                      </c:pt>
                      <c:pt idx="3">
                        <c:v>2.4392059553349874</c:v>
                      </c:pt>
                      <c:pt idx="4">
                        <c:v>1.2328370554177006</c:v>
                      </c:pt>
                      <c:pt idx="5">
                        <c:v>2.2808105872622</c:v>
                      </c:pt>
                      <c:pt idx="6">
                        <c:v>5.7696443341604633</c:v>
                      </c:pt>
                      <c:pt idx="7">
                        <c:v>13.170802315963606</c:v>
                      </c:pt>
                      <c:pt idx="8">
                        <c:v>19.598842018196855</c:v>
                      </c:pt>
                      <c:pt idx="9">
                        <c:v>26.744003308519439</c:v>
                      </c:pt>
                      <c:pt idx="10">
                        <c:v>33.741935483870968</c:v>
                      </c:pt>
                      <c:pt idx="11">
                        <c:v>37.639371381306866</c:v>
                      </c:pt>
                      <c:pt idx="12">
                        <c:v>37.707609594706369</c:v>
                      </c:pt>
                      <c:pt idx="13">
                        <c:v>37.982216708023159</c:v>
                      </c:pt>
                      <c:pt idx="14">
                        <c:v>42.298180314309349</c:v>
                      </c:pt>
                      <c:pt idx="15">
                        <c:v>40.705128205128204</c:v>
                      </c:pt>
                      <c:pt idx="16">
                        <c:v>34.220843672456581</c:v>
                      </c:pt>
                      <c:pt idx="17">
                        <c:v>30.222497932175351</c:v>
                      </c:pt>
                      <c:pt idx="18">
                        <c:v>23.814309346567413</c:v>
                      </c:pt>
                      <c:pt idx="19">
                        <c:v>19.019851116625311</c:v>
                      </c:pt>
                      <c:pt idx="20">
                        <c:v>14.463606286186931</c:v>
                      </c:pt>
                      <c:pt idx="21">
                        <c:v>9.9789081885856081</c:v>
                      </c:pt>
                      <c:pt idx="22">
                        <c:v>8.4156327543424325</c:v>
                      </c:pt>
                      <c:pt idx="23">
                        <c:v>6.7903225806451619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E98A-46E1-8867-1A28967A46E7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Esplanade Avenue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'https://myuno-my.sharepoint.com/personal/tmtolfor_uno_edu/Documents/1. CURRENT PROJECTS/LTRC Phase 2/FINAL DATA/New Orleans/[6-AlgiersMRT.xlsx]Weather'!$Q$2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[1]Weather!$O$3:$O$597</c:f>
              <c:numCache>
                <c:formatCode>General</c:formatCode>
                <c:ptCount val="595"/>
                <c:pt idx="0">
                  <c:v>72.599999999999994</c:v>
                </c:pt>
                <c:pt idx="1">
                  <c:v>74.400000000000006</c:v>
                </c:pt>
                <c:pt idx="2">
                  <c:v>73.8</c:v>
                </c:pt>
                <c:pt idx="3">
                  <c:v>76.900000000000006</c:v>
                </c:pt>
                <c:pt idx="4">
                  <c:v>76.8</c:v>
                </c:pt>
                <c:pt idx="5">
                  <c:v>71.5</c:v>
                </c:pt>
                <c:pt idx="6">
                  <c:v>72.099999999999994</c:v>
                </c:pt>
                <c:pt idx="7">
                  <c:v>76.8</c:v>
                </c:pt>
                <c:pt idx="8">
                  <c:v>77.400000000000006</c:v>
                </c:pt>
                <c:pt idx="9">
                  <c:v>78</c:v>
                </c:pt>
                <c:pt idx="10">
                  <c:v>75.099999999999994</c:v>
                </c:pt>
                <c:pt idx="11">
                  <c:v>79.2</c:v>
                </c:pt>
                <c:pt idx="12">
                  <c:v>80.099999999999994</c:v>
                </c:pt>
                <c:pt idx="13">
                  <c:v>78.099999999999994</c:v>
                </c:pt>
                <c:pt idx="14">
                  <c:v>77.7</c:v>
                </c:pt>
                <c:pt idx="15">
                  <c:v>74.3</c:v>
                </c:pt>
                <c:pt idx="16">
                  <c:v>65</c:v>
                </c:pt>
                <c:pt idx="17">
                  <c:v>68.3</c:v>
                </c:pt>
                <c:pt idx="18">
                  <c:v>71.3</c:v>
                </c:pt>
                <c:pt idx="19">
                  <c:v>70.900000000000006</c:v>
                </c:pt>
                <c:pt idx="20">
                  <c:v>71.7</c:v>
                </c:pt>
                <c:pt idx="21">
                  <c:v>73.5</c:v>
                </c:pt>
                <c:pt idx="22">
                  <c:v>78.3</c:v>
                </c:pt>
                <c:pt idx="23">
                  <c:v>79.3</c:v>
                </c:pt>
                <c:pt idx="24">
                  <c:v>79.5</c:v>
                </c:pt>
                <c:pt idx="25">
                  <c:v>71.5</c:v>
                </c:pt>
                <c:pt idx="26">
                  <c:v>71.7</c:v>
                </c:pt>
                <c:pt idx="27">
                  <c:v>80.3</c:v>
                </c:pt>
                <c:pt idx="28">
                  <c:v>71.2</c:v>
                </c:pt>
                <c:pt idx="29">
                  <c:v>64.2</c:v>
                </c:pt>
                <c:pt idx="30">
                  <c:v>62.2</c:v>
                </c:pt>
                <c:pt idx="31">
                  <c:v>66.3</c:v>
                </c:pt>
                <c:pt idx="32">
                  <c:v>73.3</c:v>
                </c:pt>
                <c:pt idx="33">
                  <c:v>73.5</c:v>
                </c:pt>
                <c:pt idx="34">
                  <c:v>79.7</c:v>
                </c:pt>
                <c:pt idx="35">
                  <c:v>72.900000000000006</c:v>
                </c:pt>
                <c:pt idx="36">
                  <c:v>74.7</c:v>
                </c:pt>
                <c:pt idx="37">
                  <c:v>76.5</c:v>
                </c:pt>
                <c:pt idx="38">
                  <c:v>78.099999999999994</c:v>
                </c:pt>
                <c:pt idx="39">
                  <c:v>74.8</c:v>
                </c:pt>
                <c:pt idx="40">
                  <c:v>76.5</c:v>
                </c:pt>
                <c:pt idx="41">
                  <c:v>74.7</c:v>
                </c:pt>
                <c:pt idx="42">
                  <c:v>72</c:v>
                </c:pt>
                <c:pt idx="43">
                  <c:v>71.099999999999994</c:v>
                </c:pt>
                <c:pt idx="44">
                  <c:v>68.8</c:v>
                </c:pt>
                <c:pt idx="45">
                  <c:v>69.5</c:v>
                </c:pt>
                <c:pt idx="46">
                  <c:v>71.3</c:v>
                </c:pt>
                <c:pt idx="47">
                  <c:v>72.8</c:v>
                </c:pt>
                <c:pt idx="48">
                  <c:v>75.099999999999994</c:v>
                </c:pt>
                <c:pt idx="49">
                  <c:v>76.2</c:v>
                </c:pt>
                <c:pt idx="50">
                  <c:v>78.599999999999994</c:v>
                </c:pt>
                <c:pt idx="51">
                  <c:v>78.3</c:v>
                </c:pt>
                <c:pt idx="52">
                  <c:v>71</c:v>
                </c:pt>
                <c:pt idx="53">
                  <c:v>71.7</c:v>
                </c:pt>
                <c:pt idx="54">
                  <c:v>66.400000000000006</c:v>
                </c:pt>
                <c:pt idx="55">
                  <c:v>71.599999999999994</c:v>
                </c:pt>
                <c:pt idx="56">
                  <c:v>74.2</c:v>
                </c:pt>
                <c:pt idx="57">
                  <c:v>75.2</c:v>
                </c:pt>
                <c:pt idx="58">
                  <c:v>78.8</c:v>
                </c:pt>
                <c:pt idx="59">
                  <c:v>77.599999999999994</c:v>
                </c:pt>
                <c:pt idx="60">
                  <c:v>75.900000000000006</c:v>
                </c:pt>
                <c:pt idx="61">
                  <c:v>79.2</c:v>
                </c:pt>
                <c:pt idx="62">
                  <c:v>79.3</c:v>
                </c:pt>
                <c:pt idx="63">
                  <c:v>77.099999999999994</c:v>
                </c:pt>
                <c:pt idx="64">
                  <c:v>80.099999999999994</c:v>
                </c:pt>
                <c:pt idx="65">
                  <c:v>79.400000000000006</c:v>
                </c:pt>
                <c:pt idx="66">
                  <c:v>82</c:v>
                </c:pt>
                <c:pt idx="67">
                  <c:v>84.2</c:v>
                </c:pt>
                <c:pt idx="68">
                  <c:v>81.7</c:v>
                </c:pt>
                <c:pt idx="69">
                  <c:v>82.6</c:v>
                </c:pt>
                <c:pt idx="70">
                  <c:v>81.7</c:v>
                </c:pt>
                <c:pt idx="71">
                  <c:v>79.400000000000006</c:v>
                </c:pt>
                <c:pt idx="72">
                  <c:v>81.2</c:v>
                </c:pt>
                <c:pt idx="73">
                  <c:v>80.5</c:v>
                </c:pt>
                <c:pt idx="74">
                  <c:v>81</c:v>
                </c:pt>
                <c:pt idx="75">
                  <c:v>81</c:v>
                </c:pt>
                <c:pt idx="76">
                  <c:v>83.3</c:v>
                </c:pt>
                <c:pt idx="77">
                  <c:v>82.8</c:v>
                </c:pt>
                <c:pt idx="78">
                  <c:v>83.5</c:v>
                </c:pt>
                <c:pt idx="79">
                  <c:v>81.099999999999994</c:v>
                </c:pt>
                <c:pt idx="80">
                  <c:v>82.3</c:v>
                </c:pt>
                <c:pt idx="81">
                  <c:v>84.5</c:v>
                </c:pt>
                <c:pt idx="82">
                  <c:v>82.3</c:v>
                </c:pt>
                <c:pt idx="83">
                  <c:v>80.900000000000006</c:v>
                </c:pt>
                <c:pt idx="84">
                  <c:v>81</c:v>
                </c:pt>
                <c:pt idx="85">
                  <c:v>85.1</c:v>
                </c:pt>
                <c:pt idx="86">
                  <c:v>82.8</c:v>
                </c:pt>
                <c:pt idx="87">
                  <c:v>82.2</c:v>
                </c:pt>
                <c:pt idx="88">
                  <c:v>83.2</c:v>
                </c:pt>
                <c:pt idx="89">
                  <c:v>83.9</c:v>
                </c:pt>
                <c:pt idx="90">
                  <c:v>84.8</c:v>
                </c:pt>
                <c:pt idx="91">
                  <c:v>85.1</c:v>
                </c:pt>
                <c:pt idx="92">
                  <c:v>85.5</c:v>
                </c:pt>
                <c:pt idx="93">
                  <c:v>82.5</c:v>
                </c:pt>
                <c:pt idx="94">
                  <c:v>84.8</c:v>
                </c:pt>
                <c:pt idx="95">
                  <c:v>84.4</c:v>
                </c:pt>
                <c:pt idx="96">
                  <c:v>84.1</c:v>
                </c:pt>
                <c:pt idx="97">
                  <c:v>82.8</c:v>
                </c:pt>
                <c:pt idx="98">
                  <c:v>78.900000000000006</c:v>
                </c:pt>
                <c:pt idx="99">
                  <c:v>81.5</c:v>
                </c:pt>
                <c:pt idx="100">
                  <c:v>77.599999999999994</c:v>
                </c:pt>
                <c:pt idx="101">
                  <c:v>83.2</c:v>
                </c:pt>
                <c:pt idx="102">
                  <c:v>85.1</c:v>
                </c:pt>
                <c:pt idx="103">
                  <c:v>86.1</c:v>
                </c:pt>
                <c:pt idx="104">
                  <c:v>86.4</c:v>
                </c:pt>
                <c:pt idx="105">
                  <c:v>86.3</c:v>
                </c:pt>
                <c:pt idx="106">
                  <c:v>86.9</c:v>
                </c:pt>
                <c:pt idx="107">
                  <c:v>88.6</c:v>
                </c:pt>
                <c:pt idx="108">
                  <c:v>83.9</c:v>
                </c:pt>
                <c:pt idx="109">
                  <c:v>82</c:v>
                </c:pt>
                <c:pt idx="110">
                  <c:v>83.1</c:v>
                </c:pt>
                <c:pt idx="111">
                  <c:v>82.1</c:v>
                </c:pt>
                <c:pt idx="112">
                  <c:v>78.8</c:v>
                </c:pt>
                <c:pt idx="113">
                  <c:v>80.5</c:v>
                </c:pt>
                <c:pt idx="114">
                  <c:v>86.2</c:v>
                </c:pt>
                <c:pt idx="115">
                  <c:v>87.8</c:v>
                </c:pt>
                <c:pt idx="116">
                  <c:v>87.2</c:v>
                </c:pt>
                <c:pt idx="117">
                  <c:v>90.5</c:v>
                </c:pt>
                <c:pt idx="118">
                  <c:v>90.2</c:v>
                </c:pt>
                <c:pt idx="119">
                  <c:v>87.7</c:v>
                </c:pt>
                <c:pt idx="120">
                  <c:v>87.3</c:v>
                </c:pt>
                <c:pt idx="121">
                  <c:v>84.1</c:v>
                </c:pt>
                <c:pt idx="122">
                  <c:v>79.400000000000006</c:v>
                </c:pt>
                <c:pt idx="123">
                  <c:v>86.4</c:v>
                </c:pt>
                <c:pt idx="124">
                  <c:v>87.5</c:v>
                </c:pt>
                <c:pt idx="125">
                  <c:v>85.3</c:v>
                </c:pt>
                <c:pt idx="126">
                  <c:v>86.5</c:v>
                </c:pt>
                <c:pt idx="127">
                  <c:v>87.2</c:v>
                </c:pt>
                <c:pt idx="128">
                  <c:v>87.5</c:v>
                </c:pt>
                <c:pt idx="129">
                  <c:v>84.4</c:v>
                </c:pt>
                <c:pt idx="130">
                  <c:v>82.1</c:v>
                </c:pt>
                <c:pt idx="131">
                  <c:v>83.1</c:v>
                </c:pt>
                <c:pt idx="132">
                  <c:v>79.900000000000006</c:v>
                </c:pt>
                <c:pt idx="133">
                  <c:v>79.8</c:v>
                </c:pt>
                <c:pt idx="134">
                  <c:v>81.099999999999994</c:v>
                </c:pt>
                <c:pt idx="135">
                  <c:v>84.7</c:v>
                </c:pt>
                <c:pt idx="136">
                  <c:v>86.7</c:v>
                </c:pt>
                <c:pt idx="137">
                  <c:v>86.1</c:v>
                </c:pt>
                <c:pt idx="138">
                  <c:v>86.4</c:v>
                </c:pt>
                <c:pt idx="139">
                  <c:v>84.2</c:v>
                </c:pt>
                <c:pt idx="140">
                  <c:v>85.2</c:v>
                </c:pt>
                <c:pt idx="141">
                  <c:v>86.6</c:v>
                </c:pt>
                <c:pt idx="142">
                  <c:v>85</c:v>
                </c:pt>
                <c:pt idx="143">
                  <c:v>84.7</c:v>
                </c:pt>
                <c:pt idx="144">
                  <c:v>84.8</c:v>
                </c:pt>
                <c:pt idx="145">
                  <c:v>82</c:v>
                </c:pt>
                <c:pt idx="146">
                  <c:v>81.8</c:v>
                </c:pt>
                <c:pt idx="147">
                  <c:v>84.6</c:v>
                </c:pt>
                <c:pt idx="148">
                  <c:v>84.7</c:v>
                </c:pt>
                <c:pt idx="149">
                  <c:v>82.5</c:v>
                </c:pt>
                <c:pt idx="150">
                  <c:v>81.7</c:v>
                </c:pt>
                <c:pt idx="151">
                  <c:v>83.2</c:v>
                </c:pt>
                <c:pt idx="152">
                  <c:v>83.1</c:v>
                </c:pt>
                <c:pt idx="153">
                  <c:v>83.4</c:v>
                </c:pt>
                <c:pt idx="154">
                  <c:v>83</c:v>
                </c:pt>
                <c:pt idx="155">
                  <c:v>86.2</c:v>
                </c:pt>
                <c:pt idx="156">
                  <c:v>84.9</c:v>
                </c:pt>
                <c:pt idx="157">
                  <c:v>81.5</c:v>
                </c:pt>
                <c:pt idx="158">
                  <c:v>82.4</c:v>
                </c:pt>
                <c:pt idx="159">
                  <c:v>83.6</c:v>
                </c:pt>
                <c:pt idx="160">
                  <c:v>82.4</c:v>
                </c:pt>
                <c:pt idx="161">
                  <c:v>82</c:v>
                </c:pt>
                <c:pt idx="162">
                  <c:v>85</c:v>
                </c:pt>
                <c:pt idx="163">
                  <c:v>85.5</c:v>
                </c:pt>
                <c:pt idx="164">
                  <c:v>81.900000000000006</c:v>
                </c:pt>
                <c:pt idx="165">
                  <c:v>81.8</c:v>
                </c:pt>
                <c:pt idx="166">
                  <c:v>83.4</c:v>
                </c:pt>
                <c:pt idx="167">
                  <c:v>81</c:v>
                </c:pt>
                <c:pt idx="168">
                  <c:v>84.9</c:v>
                </c:pt>
                <c:pt idx="169">
                  <c:v>85.6</c:v>
                </c:pt>
                <c:pt idx="170">
                  <c:v>85</c:v>
                </c:pt>
                <c:pt idx="171">
                  <c:v>85.2</c:v>
                </c:pt>
                <c:pt idx="172">
                  <c:v>84.6</c:v>
                </c:pt>
                <c:pt idx="173">
                  <c:v>85.8</c:v>
                </c:pt>
                <c:pt idx="174">
                  <c:v>83.7</c:v>
                </c:pt>
                <c:pt idx="175">
                  <c:v>83</c:v>
                </c:pt>
                <c:pt idx="176">
                  <c:v>81.7</c:v>
                </c:pt>
                <c:pt idx="177">
                  <c:v>83.4</c:v>
                </c:pt>
                <c:pt idx="178">
                  <c:v>85</c:v>
                </c:pt>
                <c:pt idx="179">
                  <c:v>82.8</c:v>
                </c:pt>
                <c:pt idx="180">
                  <c:v>80.5</c:v>
                </c:pt>
                <c:pt idx="181">
                  <c:v>84.4</c:v>
                </c:pt>
                <c:pt idx="182">
                  <c:v>83</c:v>
                </c:pt>
                <c:pt idx="183">
                  <c:v>82.4</c:v>
                </c:pt>
                <c:pt idx="184">
                  <c:v>81.3</c:v>
                </c:pt>
                <c:pt idx="185">
                  <c:v>78.8</c:v>
                </c:pt>
                <c:pt idx="186">
                  <c:v>78.7</c:v>
                </c:pt>
                <c:pt idx="187">
                  <c:v>73</c:v>
                </c:pt>
                <c:pt idx="188">
                  <c:v>71.8</c:v>
                </c:pt>
                <c:pt idx="189">
                  <c:v>71</c:v>
                </c:pt>
                <c:pt idx="190">
                  <c:v>74.3</c:v>
                </c:pt>
                <c:pt idx="191">
                  <c:v>79.099999999999994</c:v>
                </c:pt>
                <c:pt idx="192">
                  <c:v>75.400000000000006</c:v>
                </c:pt>
                <c:pt idx="193">
                  <c:v>74.099999999999994</c:v>
                </c:pt>
                <c:pt idx="194">
                  <c:v>77.099999999999994</c:v>
                </c:pt>
                <c:pt idx="195">
                  <c:v>79.5</c:v>
                </c:pt>
                <c:pt idx="196">
                  <c:v>78</c:v>
                </c:pt>
                <c:pt idx="197">
                  <c:v>71.7</c:v>
                </c:pt>
                <c:pt idx="198">
                  <c:v>68.400000000000006</c:v>
                </c:pt>
                <c:pt idx="199">
                  <c:v>73.7</c:v>
                </c:pt>
                <c:pt idx="200">
                  <c:v>71.8</c:v>
                </c:pt>
                <c:pt idx="201">
                  <c:v>68.900000000000006</c:v>
                </c:pt>
                <c:pt idx="202">
                  <c:v>69.400000000000006</c:v>
                </c:pt>
                <c:pt idx="203">
                  <c:v>71.900000000000006</c:v>
                </c:pt>
                <c:pt idx="204">
                  <c:v>75.5</c:v>
                </c:pt>
                <c:pt idx="205">
                  <c:v>80</c:v>
                </c:pt>
                <c:pt idx="206">
                  <c:v>81.400000000000006</c:v>
                </c:pt>
                <c:pt idx="207">
                  <c:v>81.2</c:v>
                </c:pt>
                <c:pt idx="208">
                  <c:v>79.099999999999994</c:v>
                </c:pt>
                <c:pt idx="209">
                  <c:v>78.599999999999994</c:v>
                </c:pt>
                <c:pt idx="210">
                  <c:v>78.900000000000006</c:v>
                </c:pt>
                <c:pt idx="211">
                  <c:v>78.3</c:v>
                </c:pt>
                <c:pt idx="212">
                  <c:v>74.2</c:v>
                </c:pt>
                <c:pt idx="213">
                  <c:v>76.5</c:v>
                </c:pt>
                <c:pt idx="214">
                  <c:v>69.2</c:v>
                </c:pt>
                <c:pt idx="215">
                  <c:v>68.400000000000006</c:v>
                </c:pt>
                <c:pt idx="216">
                  <c:v>73.8</c:v>
                </c:pt>
                <c:pt idx="217">
                  <c:v>76.2</c:v>
                </c:pt>
                <c:pt idx="218">
                  <c:v>76.900000000000006</c:v>
                </c:pt>
                <c:pt idx="219">
                  <c:v>78.099999999999994</c:v>
                </c:pt>
                <c:pt idx="220">
                  <c:v>78.599999999999994</c:v>
                </c:pt>
                <c:pt idx="221">
                  <c:v>77.3</c:v>
                </c:pt>
                <c:pt idx="222">
                  <c:v>73.400000000000006</c:v>
                </c:pt>
                <c:pt idx="223">
                  <c:v>66.8</c:v>
                </c:pt>
                <c:pt idx="224">
                  <c:v>72.900000000000006</c:v>
                </c:pt>
                <c:pt idx="225">
                  <c:v>78.3</c:v>
                </c:pt>
                <c:pt idx="226">
                  <c:v>77.400000000000006</c:v>
                </c:pt>
                <c:pt idx="227">
                  <c:v>64.8</c:v>
                </c:pt>
                <c:pt idx="228">
                  <c:v>57.6</c:v>
                </c:pt>
                <c:pt idx="229">
                  <c:v>60.9</c:v>
                </c:pt>
                <c:pt idx="230">
                  <c:v>65.3</c:v>
                </c:pt>
                <c:pt idx="231">
                  <c:v>60.4</c:v>
                </c:pt>
                <c:pt idx="232">
                  <c:v>58.2</c:v>
                </c:pt>
                <c:pt idx="233">
                  <c:v>61.7</c:v>
                </c:pt>
                <c:pt idx="234">
                  <c:v>65.5</c:v>
                </c:pt>
                <c:pt idx="235">
                  <c:v>70.3</c:v>
                </c:pt>
                <c:pt idx="236">
                  <c:v>70.5</c:v>
                </c:pt>
                <c:pt idx="238">
                  <c:v>75.7</c:v>
                </c:pt>
                <c:pt idx="239">
                  <c:v>74.900000000000006</c:v>
                </c:pt>
                <c:pt idx="240">
                  <c:v>74.400000000000006</c:v>
                </c:pt>
                <c:pt idx="241">
                  <c:v>69.7</c:v>
                </c:pt>
                <c:pt idx="242">
                  <c:v>69.3</c:v>
                </c:pt>
                <c:pt idx="243">
                  <c:v>71</c:v>
                </c:pt>
                <c:pt idx="244">
                  <c:v>71.3</c:v>
                </c:pt>
                <c:pt idx="245">
                  <c:v>63.1</c:v>
                </c:pt>
                <c:pt idx="246">
                  <c:v>64.400000000000006</c:v>
                </c:pt>
                <c:pt idx="247">
                  <c:v>60.8</c:v>
                </c:pt>
                <c:pt idx="248">
                  <c:v>65.5</c:v>
                </c:pt>
                <c:pt idx="249">
                  <c:v>68.5</c:v>
                </c:pt>
                <c:pt idx="250">
                  <c:v>66.599999999999994</c:v>
                </c:pt>
                <c:pt idx="251">
                  <c:v>67.2</c:v>
                </c:pt>
                <c:pt idx="252">
                  <c:v>61</c:v>
                </c:pt>
                <c:pt idx="253">
                  <c:v>66.5</c:v>
                </c:pt>
                <c:pt idx="254">
                  <c:v>73</c:v>
                </c:pt>
                <c:pt idx="255">
                  <c:v>69.5</c:v>
                </c:pt>
                <c:pt idx="256">
                  <c:v>72.400000000000006</c:v>
                </c:pt>
                <c:pt idx="257">
                  <c:v>66.3</c:v>
                </c:pt>
                <c:pt idx="258">
                  <c:v>64</c:v>
                </c:pt>
                <c:pt idx="259">
                  <c:v>50.8</c:v>
                </c:pt>
                <c:pt idx="260">
                  <c:v>46.6</c:v>
                </c:pt>
                <c:pt idx="261">
                  <c:v>52.8</c:v>
                </c:pt>
                <c:pt idx="262">
                  <c:v>67.2</c:v>
                </c:pt>
                <c:pt idx="263">
                  <c:v>54.3</c:v>
                </c:pt>
                <c:pt idx="264">
                  <c:v>52.9</c:v>
                </c:pt>
                <c:pt idx="265">
                  <c:v>51.3</c:v>
                </c:pt>
                <c:pt idx="266">
                  <c:v>53.1</c:v>
                </c:pt>
                <c:pt idx="267">
                  <c:v>53.4</c:v>
                </c:pt>
                <c:pt idx="268">
                  <c:v>60.4</c:v>
                </c:pt>
                <c:pt idx="269">
                  <c:v>62.3</c:v>
                </c:pt>
                <c:pt idx="270">
                  <c:v>64.5</c:v>
                </c:pt>
                <c:pt idx="271">
                  <c:v>68.2</c:v>
                </c:pt>
                <c:pt idx="272">
                  <c:v>67.5</c:v>
                </c:pt>
                <c:pt idx="273">
                  <c:v>51</c:v>
                </c:pt>
                <c:pt idx="274">
                  <c:v>52.4</c:v>
                </c:pt>
                <c:pt idx="275">
                  <c:v>50.8</c:v>
                </c:pt>
                <c:pt idx="276">
                  <c:v>43.6</c:v>
                </c:pt>
                <c:pt idx="277">
                  <c:v>49.2</c:v>
                </c:pt>
                <c:pt idx="278">
                  <c:v>58.7</c:v>
                </c:pt>
                <c:pt idx="279">
                  <c:v>58.1</c:v>
                </c:pt>
                <c:pt idx="280">
                  <c:v>54.1</c:v>
                </c:pt>
                <c:pt idx="281">
                  <c:v>56.4</c:v>
                </c:pt>
                <c:pt idx="282">
                  <c:v>64.599999999999994</c:v>
                </c:pt>
                <c:pt idx="283">
                  <c:v>52.7</c:v>
                </c:pt>
                <c:pt idx="284">
                  <c:v>45.8</c:v>
                </c:pt>
                <c:pt idx="285">
                  <c:v>46.4</c:v>
                </c:pt>
                <c:pt idx="286">
                  <c:v>54.5</c:v>
                </c:pt>
                <c:pt idx="287">
                  <c:v>60.1</c:v>
                </c:pt>
                <c:pt idx="288">
                  <c:v>61.5</c:v>
                </c:pt>
                <c:pt idx="289">
                  <c:v>68.5</c:v>
                </c:pt>
                <c:pt idx="290">
                  <c:v>71</c:v>
                </c:pt>
                <c:pt idx="291">
                  <c:v>60.8</c:v>
                </c:pt>
                <c:pt idx="292">
                  <c:v>51.4</c:v>
                </c:pt>
                <c:pt idx="293">
                  <c:v>49.6</c:v>
                </c:pt>
                <c:pt idx="294">
                  <c:v>56.9</c:v>
                </c:pt>
                <c:pt idx="295">
                  <c:v>57.2</c:v>
                </c:pt>
                <c:pt idx="296">
                  <c:v>57.3</c:v>
                </c:pt>
                <c:pt idx="297">
                  <c:v>55.3</c:v>
                </c:pt>
                <c:pt idx="298">
                  <c:v>47.1</c:v>
                </c:pt>
                <c:pt idx="299">
                  <c:v>44.7</c:v>
                </c:pt>
                <c:pt idx="300">
                  <c:v>42.6</c:v>
                </c:pt>
                <c:pt idx="301">
                  <c:v>42.9</c:v>
                </c:pt>
                <c:pt idx="302">
                  <c:v>41.1</c:v>
                </c:pt>
                <c:pt idx="303">
                  <c:v>47.7</c:v>
                </c:pt>
                <c:pt idx="304">
                  <c:v>56.3</c:v>
                </c:pt>
                <c:pt idx="305">
                  <c:v>53.5</c:v>
                </c:pt>
                <c:pt idx="306">
                  <c:v>47.5</c:v>
                </c:pt>
                <c:pt idx="307">
                  <c:v>50.5</c:v>
                </c:pt>
                <c:pt idx="308">
                  <c:v>51.4</c:v>
                </c:pt>
                <c:pt idx="309">
                  <c:v>59.4</c:v>
                </c:pt>
                <c:pt idx="310">
                  <c:v>58.9</c:v>
                </c:pt>
                <c:pt idx="311">
                  <c:v>67</c:v>
                </c:pt>
                <c:pt idx="312">
                  <c:v>64.5</c:v>
                </c:pt>
                <c:pt idx="313">
                  <c:v>61.2</c:v>
                </c:pt>
                <c:pt idx="314">
                  <c:v>67.3</c:v>
                </c:pt>
                <c:pt idx="315">
                  <c:v>72.2</c:v>
                </c:pt>
                <c:pt idx="316">
                  <c:v>69</c:v>
                </c:pt>
                <c:pt idx="317">
                  <c:v>65.7</c:v>
                </c:pt>
                <c:pt idx="318">
                  <c:v>49.8</c:v>
                </c:pt>
                <c:pt idx="319">
                  <c:v>51.5</c:v>
                </c:pt>
                <c:pt idx="320">
                  <c:v>62.5</c:v>
                </c:pt>
                <c:pt idx="321">
                  <c:v>66.099999999999994</c:v>
                </c:pt>
                <c:pt idx="322">
                  <c:v>50.4</c:v>
                </c:pt>
                <c:pt idx="323">
                  <c:v>48</c:v>
                </c:pt>
                <c:pt idx="324">
                  <c:v>50.9</c:v>
                </c:pt>
                <c:pt idx="325">
                  <c:v>61.3</c:v>
                </c:pt>
                <c:pt idx="326">
                  <c:v>53.7</c:v>
                </c:pt>
                <c:pt idx="327">
                  <c:v>53.6</c:v>
                </c:pt>
                <c:pt idx="328">
                  <c:v>52.8</c:v>
                </c:pt>
                <c:pt idx="329">
                  <c:v>59.4</c:v>
                </c:pt>
                <c:pt idx="330">
                  <c:v>63</c:v>
                </c:pt>
                <c:pt idx="331">
                  <c:v>67.5</c:v>
                </c:pt>
                <c:pt idx="332">
                  <c:v>66.900000000000006</c:v>
                </c:pt>
                <c:pt idx="333">
                  <c:v>48.1</c:v>
                </c:pt>
                <c:pt idx="334">
                  <c:v>43.4</c:v>
                </c:pt>
                <c:pt idx="335">
                  <c:v>40.799999999999997</c:v>
                </c:pt>
                <c:pt idx="336">
                  <c:v>34.5</c:v>
                </c:pt>
                <c:pt idx="337">
                  <c:v>29.4</c:v>
                </c:pt>
                <c:pt idx="338">
                  <c:v>43.4</c:v>
                </c:pt>
                <c:pt idx="339">
                  <c:v>42.5</c:v>
                </c:pt>
                <c:pt idx="340">
                  <c:v>40.299999999999997</c:v>
                </c:pt>
                <c:pt idx="341">
                  <c:v>43.6</c:v>
                </c:pt>
                <c:pt idx="342">
                  <c:v>57.2</c:v>
                </c:pt>
                <c:pt idx="343">
                  <c:v>62.5</c:v>
                </c:pt>
                <c:pt idx="344">
                  <c:v>57.7</c:v>
                </c:pt>
                <c:pt idx="345">
                  <c:v>63.2</c:v>
                </c:pt>
                <c:pt idx="346">
                  <c:v>64.3</c:v>
                </c:pt>
                <c:pt idx="347">
                  <c:v>68.5</c:v>
                </c:pt>
                <c:pt idx="348">
                  <c:v>70.8</c:v>
                </c:pt>
                <c:pt idx="349">
                  <c:v>74.5</c:v>
                </c:pt>
                <c:pt idx="350">
                  <c:v>69.5</c:v>
                </c:pt>
                <c:pt idx="351">
                  <c:v>51.3</c:v>
                </c:pt>
                <c:pt idx="352">
                  <c:v>51</c:v>
                </c:pt>
                <c:pt idx="353">
                  <c:v>58.5</c:v>
                </c:pt>
                <c:pt idx="354">
                  <c:v>61.6</c:v>
                </c:pt>
                <c:pt idx="355">
                  <c:v>60.7</c:v>
                </c:pt>
                <c:pt idx="356">
                  <c:v>57.5</c:v>
                </c:pt>
                <c:pt idx="357">
                  <c:v>58.2</c:v>
                </c:pt>
                <c:pt idx="358">
                  <c:v>63</c:v>
                </c:pt>
                <c:pt idx="359">
                  <c:v>69.3</c:v>
                </c:pt>
                <c:pt idx="360">
                  <c:v>70.599999999999994</c:v>
                </c:pt>
                <c:pt idx="361">
                  <c:v>71.3</c:v>
                </c:pt>
                <c:pt idx="362">
                  <c:v>69.099999999999994</c:v>
                </c:pt>
                <c:pt idx="363">
                  <c:v>71.2</c:v>
                </c:pt>
                <c:pt idx="364">
                  <c:v>73.7</c:v>
                </c:pt>
                <c:pt idx="365">
                  <c:v>75.900000000000006</c:v>
                </c:pt>
                <c:pt idx="366">
                  <c:v>74.2</c:v>
                </c:pt>
                <c:pt idx="367">
                  <c:v>62.2</c:v>
                </c:pt>
                <c:pt idx="368">
                  <c:v>55.6</c:v>
                </c:pt>
                <c:pt idx="369">
                  <c:v>57.9</c:v>
                </c:pt>
                <c:pt idx="370">
                  <c:v>63.2</c:v>
                </c:pt>
                <c:pt idx="371">
                  <c:v>65.900000000000006</c:v>
                </c:pt>
                <c:pt idx="372">
                  <c:v>64.8</c:v>
                </c:pt>
                <c:pt idx="373">
                  <c:v>67.400000000000006</c:v>
                </c:pt>
                <c:pt idx="374">
                  <c:v>75.3</c:v>
                </c:pt>
                <c:pt idx="375">
                  <c:v>75.400000000000006</c:v>
                </c:pt>
                <c:pt idx="376">
                  <c:v>77.5</c:v>
                </c:pt>
                <c:pt idx="377">
                  <c:v>72.599999999999994</c:v>
                </c:pt>
                <c:pt idx="378">
                  <c:v>65</c:v>
                </c:pt>
                <c:pt idx="379">
                  <c:v>73.5</c:v>
                </c:pt>
                <c:pt idx="380">
                  <c:v>72.599999999999994</c:v>
                </c:pt>
                <c:pt idx="381">
                  <c:v>60</c:v>
                </c:pt>
                <c:pt idx="382">
                  <c:v>55</c:v>
                </c:pt>
                <c:pt idx="383">
                  <c:v>59.3</c:v>
                </c:pt>
                <c:pt idx="384">
                  <c:v>64.599999999999994</c:v>
                </c:pt>
                <c:pt idx="385">
                  <c:v>65.8</c:v>
                </c:pt>
                <c:pt idx="386">
                  <c:v>71.5</c:v>
                </c:pt>
                <c:pt idx="387">
                  <c:v>74.400000000000006</c:v>
                </c:pt>
                <c:pt idx="388">
                  <c:v>73.900000000000006</c:v>
                </c:pt>
                <c:pt idx="389">
                  <c:v>77</c:v>
                </c:pt>
                <c:pt idx="390">
                  <c:v>71.7</c:v>
                </c:pt>
                <c:pt idx="391">
                  <c:v>71.8</c:v>
                </c:pt>
                <c:pt idx="392">
                  <c:v>72</c:v>
                </c:pt>
                <c:pt idx="393">
                  <c:v>69.599999999999994</c:v>
                </c:pt>
                <c:pt idx="394">
                  <c:v>68.2</c:v>
                </c:pt>
                <c:pt idx="395">
                  <c:v>69.5</c:v>
                </c:pt>
                <c:pt idx="396">
                  <c:v>66.5</c:v>
                </c:pt>
                <c:pt idx="397">
                  <c:v>65.5</c:v>
                </c:pt>
                <c:pt idx="398">
                  <c:v>65.5</c:v>
                </c:pt>
                <c:pt idx="399">
                  <c:v>66.5</c:v>
                </c:pt>
                <c:pt idx="400">
                  <c:v>70.099999999999994</c:v>
                </c:pt>
                <c:pt idx="401">
                  <c:v>63.2</c:v>
                </c:pt>
                <c:pt idx="402">
                  <c:v>63</c:v>
                </c:pt>
                <c:pt idx="403">
                  <c:v>70.7</c:v>
                </c:pt>
                <c:pt idx="404">
                  <c:v>78.099999999999994</c:v>
                </c:pt>
                <c:pt idx="405">
                  <c:v>69.5</c:v>
                </c:pt>
                <c:pt idx="406">
                  <c:v>72.099999999999994</c:v>
                </c:pt>
                <c:pt idx="407">
                  <c:v>78.099999999999994</c:v>
                </c:pt>
                <c:pt idx="408">
                  <c:v>79.599999999999994</c:v>
                </c:pt>
                <c:pt idx="409">
                  <c:v>80</c:v>
                </c:pt>
                <c:pt idx="410">
                  <c:v>79</c:v>
                </c:pt>
                <c:pt idx="411">
                  <c:v>76.099999999999994</c:v>
                </c:pt>
                <c:pt idx="412">
                  <c:v>73.8</c:v>
                </c:pt>
                <c:pt idx="413">
                  <c:v>81.3</c:v>
                </c:pt>
                <c:pt idx="414">
                  <c:v>80.8</c:v>
                </c:pt>
                <c:pt idx="415">
                  <c:v>73.099999999999994</c:v>
                </c:pt>
                <c:pt idx="416">
                  <c:v>75.400000000000006</c:v>
                </c:pt>
                <c:pt idx="417">
                  <c:v>75.5</c:v>
                </c:pt>
                <c:pt idx="418">
                  <c:v>76.5</c:v>
                </c:pt>
                <c:pt idx="419">
                  <c:v>79.099999999999994</c:v>
                </c:pt>
                <c:pt idx="420">
                  <c:v>75.2</c:v>
                </c:pt>
                <c:pt idx="421">
                  <c:v>75.099999999999994</c:v>
                </c:pt>
                <c:pt idx="422">
                  <c:v>75</c:v>
                </c:pt>
                <c:pt idx="423">
                  <c:v>72.8</c:v>
                </c:pt>
                <c:pt idx="424">
                  <c:v>73.7</c:v>
                </c:pt>
                <c:pt idx="425">
                  <c:v>74</c:v>
                </c:pt>
                <c:pt idx="426">
                  <c:v>75.599999999999994</c:v>
                </c:pt>
                <c:pt idx="427">
                  <c:v>76.2</c:v>
                </c:pt>
                <c:pt idx="428">
                  <c:v>74.400000000000006</c:v>
                </c:pt>
                <c:pt idx="429">
                  <c:v>77.7</c:v>
                </c:pt>
                <c:pt idx="430">
                  <c:v>77.5</c:v>
                </c:pt>
                <c:pt idx="431">
                  <c:v>77.599999999999994</c:v>
                </c:pt>
                <c:pt idx="432">
                  <c:v>78.099999999999994</c:v>
                </c:pt>
                <c:pt idx="433">
                  <c:v>78.2</c:v>
                </c:pt>
                <c:pt idx="434">
                  <c:v>77.8</c:v>
                </c:pt>
                <c:pt idx="435">
                  <c:v>79.400000000000006</c:v>
                </c:pt>
                <c:pt idx="436">
                  <c:v>80.2</c:v>
                </c:pt>
                <c:pt idx="437">
                  <c:v>80.599999999999994</c:v>
                </c:pt>
                <c:pt idx="438">
                  <c:v>81</c:v>
                </c:pt>
                <c:pt idx="439">
                  <c:v>77.400000000000006</c:v>
                </c:pt>
                <c:pt idx="440">
                  <c:v>74.7</c:v>
                </c:pt>
                <c:pt idx="441">
                  <c:v>79.5</c:v>
                </c:pt>
                <c:pt idx="442">
                  <c:v>81</c:v>
                </c:pt>
                <c:pt idx="443">
                  <c:v>80</c:v>
                </c:pt>
                <c:pt idx="444">
                  <c:v>79.3</c:v>
                </c:pt>
                <c:pt idx="445">
                  <c:v>79.099999999999994</c:v>
                </c:pt>
                <c:pt idx="446">
                  <c:v>76.900000000000006</c:v>
                </c:pt>
                <c:pt idx="447">
                  <c:v>78.599999999999994</c:v>
                </c:pt>
                <c:pt idx="448">
                  <c:v>83</c:v>
                </c:pt>
                <c:pt idx="449">
                  <c:v>84.3</c:v>
                </c:pt>
                <c:pt idx="450">
                  <c:v>84.7</c:v>
                </c:pt>
                <c:pt idx="451">
                  <c:v>83.3</c:v>
                </c:pt>
                <c:pt idx="452">
                  <c:v>83.8</c:v>
                </c:pt>
                <c:pt idx="453">
                  <c:v>84.6</c:v>
                </c:pt>
                <c:pt idx="454">
                  <c:v>83.7</c:v>
                </c:pt>
                <c:pt idx="455">
                  <c:v>83.5</c:v>
                </c:pt>
                <c:pt idx="456">
                  <c:v>86.4</c:v>
                </c:pt>
                <c:pt idx="457">
                  <c:v>85.1</c:v>
                </c:pt>
                <c:pt idx="458">
                  <c:v>85.4</c:v>
                </c:pt>
                <c:pt idx="459">
                  <c:v>78.400000000000006</c:v>
                </c:pt>
                <c:pt idx="460">
                  <c:v>80.900000000000006</c:v>
                </c:pt>
                <c:pt idx="461">
                  <c:v>83</c:v>
                </c:pt>
                <c:pt idx="462">
                  <c:v>79.400000000000006</c:v>
                </c:pt>
                <c:pt idx="463">
                  <c:v>81</c:v>
                </c:pt>
                <c:pt idx="464">
                  <c:v>81.8</c:v>
                </c:pt>
                <c:pt idx="465">
                  <c:v>83.4</c:v>
                </c:pt>
                <c:pt idx="466">
                  <c:v>82.5</c:v>
                </c:pt>
                <c:pt idx="467">
                  <c:v>83.4</c:v>
                </c:pt>
                <c:pt idx="468">
                  <c:v>79.2</c:v>
                </c:pt>
                <c:pt idx="469">
                  <c:v>83.2</c:v>
                </c:pt>
                <c:pt idx="470">
                  <c:v>82.2</c:v>
                </c:pt>
                <c:pt idx="471">
                  <c:v>82.3</c:v>
                </c:pt>
                <c:pt idx="472">
                  <c:v>83.3</c:v>
                </c:pt>
                <c:pt idx="473">
                  <c:v>83.1</c:v>
                </c:pt>
                <c:pt idx="474">
                  <c:v>80.7</c:v>
                </c:pt>
                <c:pt idx="475">
                  <c:v>81.599999999999994</c:v>
                </c:pt>
                <c:pt idx="476">
                  <c:v>80.400000000000006</c:v>
                </c:pt>
                <c:pt idx="477">
                  <c:v>82.4</c:v>
                </c:pt>
                <c:pt idx="478">
                  <c:v>82.2</c:v>
                </c:pt>
                <c:pt idx="479">
                  <c:v>83</c:v>
                </c:pt>
                <c:pt idx="480">
                  <c:v>81.8</c:v>
                </c:pt>
                <c:pt idx="481">
                  <c:v>85.1</c:v>
                </c:pt>
                <c:pt idx="482">
                  <c:v>80.7</c:v>
                </c:pt>
                <c:pt idx="483">
                  <c:v>80.099999999999994</c:v>
                </c:pt>
                <c:pt idx="484">
                  <c:v>86</c:v>
                </c:pt>
                <c:pt idx="485">
                  <c:v>84.1</c:v>
                </c:pt>
                <c:pt idx="486">
                  <c:v>82.5</c:v>
                </c:pt>
                <c:pt idx="487">
                  <c:v>81.400000000000006</c:v>
                </c:pt>
                <c:pt idx="488">
                  <c:v>83.7</c:v>
                </c:pt>
                <c:pt idx="489">
                  <c:v>83.3</c:v>
                </c:pt>
                <c:pt idx="490">
                  <c:v>82.9</c:v>
                </c:pt>
                <c:pt idx="491">
                  <c:v>81.2</c:v>
                </c:pt>
                <c:pt idx="492">
                  <c:v>85.4</c:v>
                </c:pt>
                <c:pt idx="493">
                  <c:v>86.8</c:v>
                </c:pt>
                <c:pt idx="494">
                  <c:v>87.5</c:v>
                </c:pt>
                <c:pt idx="495">
                  <c:v>88.3</c:v>
                </c:pt>
                <c:pt idx="496">
                  <c:v>87.3</c:v>
                </c:pt>
                <c:pt idx="497">
                  <c:v>87.2</c:v>
                </c:pt>
                <c:pt idx="498">
                  <c:v>86.6</c:v>
                </c:pt>
                <c:pt idx="499">
                  <c:v>88.3</c:v>
                </c:pt>
                <c:pt idx="500">
                  <c:v>87.8</c:v>
                </c:pt>
                <c:pt idx="501">
                  <c:v>87.2</c:v>
                </c:pt>
                <c:pt idx="502">
                  <c:v>85.3</c:v>
                </c:pt>
                <c:pt idx="503">
                  <c:v>86.8</c:v>
                </c:pt>
                <c:pt idx="504">
                  <c:v>81</c:v>
                </c:pt>
                <c:pt idx="505">
                  <c:v>80.2</c:v>
                </c:pt>
                <c:pt idx="506">
                  <c:v>84.7</c:v>
                </c:pt>
                <c:pt idx="507">
                  <c:v>83.1</c:v>
                </c:pt>
                <c:pt idx="508">
                  <c:v>82.1</c:v>
                </c:pt>
                <c:pt idx="509">
                  <c:v>85.6</c:v>
                </c:pt>
                <c:pt idx="510">
                  <c:v>84.8</c:v>
                </c:pt>
                <c:pt idx="511">
                  <c:v>86.6</c:v>
                </c:pt>
                <c:pt idx="512">
                  <c:v>85.3</c:v>
                </c:pt>
                <c:pt idx="513">
                  <c:v>83.1</c:v>
                </c:pt>
                <c:pt idx="514">
                  <c:v>82.6</c:v>
                </c:pt>
                <c:pt idx="515">
                  <c:v>81.400000000000006</c:v>
                </c:pt>
                <c:pt idx="516">
                  <c:v>85.4</c:v>
                </c:pt>
                <c:pt idx="517">
                  <c:v>84.1</c:v>
                </c:pt>
                <c:pt idx="518">
                  <c:v>86</c:v>
                </c:pt>
                <c:pt idx="519">
                  <c:v>85.7</c:v>
                </c:pt>
                <c:pt idx="520">
                  <c:v>88.9</c:v>
                </c:pt>
                <c:pt idx="521">
                  <c:v>86.5</c:v>
                </c:pt>
                <c:pt idx="522">
                  <c:v>86.8</c:v>
                </c:pt>
                <c:pt idx="523">
                  <c:v>86.3</c:v>
                </c:pt>
                <c:pt idx="524">
                  <c:v>87.4</c:v>
                </c:pt>
                <c:pt idx="525">
                  <c:v>86.7</c:v>
                </c:pt>
                <c:pt idx="526">
                  <c:v>86.8</c:v>
                </c:pt>
                <c:pt idx="527">
                  <c:v>85.7</c:v>
                </c:pt>
                <c:pt idx="528">
                  <c:v>80.5</c:v>
                </c:pt>
                <c:pt idx="529">
                  <c:v>80.5</c:v>
                </c:pt>
                <c:pt idx="530">
                  <c:v>83.4</c:v>
                </c:pt>
                <c:pt idx="531">
                  <c:v>78.099999999999994</c:v>
                </c:pt>
                <c:pt idx="532">
                  <c:v>82</c:v>
                </c:pt>
                <c:pt idx="533">
                  <c:v>81.8</c:v>
                </c:pt>
                <c:pt idx="534">
                  <c:v>82.1</c:v>
                </c:pt>
                <c:pt idx="535">
                  <c:v>83.1</c:v>
                </c:pt>
                <c:pt idx="536">
                  <c:v>84.7</c:v>
                </c:pt>
                <c:pt idx="537">
                  <c:v>84.5</c:v>
                </c:pt>
                <c:pt idx="538">
                  <c:v>83.9</c:v>
                </c:pt>
                <c:pt idx="539">
                  <c:v>81.3</c:v>
                </c:pt>
                <c:pt idx="540">
                  <c:v>82.8</c:v>
                </c:pt>
                <c:pt idx="541">
                  <c:v>81.7</c:v>
                </c:pt>
                <c:pt idx="542">
                  <c:v>81.400000000000006</c:v>
                </c:pt>
                <c:pt idx="543">
                  <c:v>79.3</c:v>
                </c:pt>
                <c:pt idx="544">
                  <c:v>78.400000000000006</c:v>
                </c:pt>
                <c:pt idx="545">
                  <c:v>77.400000000000006</c:v>
                </c:pt>
                <c:pt idx="546">
                  <c:v>81.7</c:v>
                </c:pt>
                <c:pt idx="547">
                  <c:v>76.400000000000006</c:v>
                </c:pt>
                <c:pt idx="548">
                  <c:v>77.5</c:v>
                </c:pt>
                <c:pt idx="549">
                  <c:v>81.5</c:v>
                </c:pt>
                <c:pt idx="550">
                  <c:v>78.8</c:v>
                </c:pt>
                <c:pt idx="551">
                  <c:v>78.599999999999994</c:v>
                </c:pt>
                <c:pt idx="552">
                  <c:v>79</c:v>
                </c:pt>
                <c:pt idx="553">
                  <c:v>80.2</c:v>
                </c:pt>
                <c:pt idx="554">
                  <c:v>80.8</c:v>
                </c:pt>
                <c:pt idx="555">
                  <c:v>75.8</c:v>
                </c:pt>
                <c:pt idx="556">
                  <c:v>72.5</c:v>
                </c:pt>
                <c:pt idx="557">
                  <c:v>71.3</c:v>
                </c:pt>
                <c:pt idx="558">
                  <c:v>71.400000000000006</c:v>
                </c:pt>
                <c:pt idx="559">
                  <c:v>73.099999999999994</c:v>
                </c:pt>
                <c:pt idx="560">
                  <c:v>77.099999999999994</c:v>
                </c:pt>
                <c:pt idx="561">
                  <c:v>77.3</c:v>
                </c:pt>
                <c:pt idx="562">
                  <c:v>74.5</c:v>
                </c:pt>
                <c:pt idx="563">
                  <c:v>77.3</c:v>
                </c:pt>
                <c:pt idx="564">
                  <c:v>79.400000000000006</c:v>
                </c:pt>
                <c:pt idx="565">
                  <c:v>77.8</c:v>
                </c:pt>
                <c:pt idx="566">
                  <c:v>77.3</c:v>
                </c:pt>
                <c:pt idx="567">
                  <c:v>76.5</c:v>
                </c:pt>
                <c:pt idx="568">
                  <c:v>76.2</c:v>
                </c:pt>
                <c:pt idx="569">
                  <c:v>77.5</c:v>
                </c:pt>
                <c:pt idx="570">
                  <c:v>78</c:v>
                </c:pt>
                <c:pt idx="571">
                  <c:v>78.2</c:v>
                </c:pt>
                <c:pt idx="572">
                  <c:v>77.5</c:v>
                </c:pt>
                <c:pt idx="573">
                  <c:v>77.5</c:v>
                </c:pt>
                <c:pt idx="574">
                  <c:v>79.2</c:v>
                </c:pt>
                <c:pt idx="575">
                  <c:v>79.8</c:v>
                </c:pt>
                <c:pt idx="576">
                  <c:v>79.8</c:v>
                </c:pt>
                <c:pt idx="577">
                  <c:v>79.8</c:v>
                </c:pt>
                <c:pt idx="578">
                  <c:v>79.900000000000006</c:v>
                </c:pt>
                <c:pt idx="579">
                  <c:v>71.8</c:v>
                </c:pt>
                <c:pt idx="580">
                  <c:v>67.7</c:v>
                </c:pt>
                <c:pt idx="581">
                  <c:v>67.3</c:v>
                </c:pt>
                <c:pt idx="582">
                  <c:v>71.3</c:v>
                </c:pt>
                <c:pt idx="583">
                  <c:v>78.099999999999994</c:v>
                </c:pt>
                <c:pt idx="584">
                  <c:v>77.400000000000006</c:v>
                </c:pt>
                <c:pt idx="585">
                  <c:v>76.900000000000006</c:v>
                </c:pt>
                <c:pt idx="586">
                  <c:v>76.8</c:v>
                </c:pt>
                <c:pt idx="587">
                  <c:v>77.8</c:v>
                </c:pt>
                <c:pt idx="588">
                  <c:v>77.7</c:v>
                </c:pt>
                <c:pt idx="589">
                  <c:v>74.3</c:v>
                </c:pt>
                <c:pt idx="590">
                  <c:v>76</c:v>
                </c:pt>
                <c:pt idx="591">
                  <c:v>66.900000000000006</c:v>
                </c:pt>
                <c:pt idx="592">
                  <c:v>62.1</c:v>
                </c:pt>
                <c:pt idx="593">
                  <c:v>58.9</c:v>
                </c:pt>
                <c:pt idx="594">
                  <c:v>62.9</c:v>
                </c:pt>
              </c:numCache>
            </c:numRef>
          </c:xVal>
          <c:yVal>
            <c:numRef>
              <c:f>[1]Weather!$Q$3:$Q$597</c:f>
              <c:numCache>
                <c:formatCode>General</c:formatCode>
                <c:ptCount val="595"/>
                <c:pt idx="0">
                  <c:v>1501</c:v>
                </c:pt>
                <c:pt idx="1">
                  <c:v>2037</c:v>
                </c:pt>
                <c:pt idx="2">
                  <c:v>1314</c:v>
                </c:pt>
                <c:pt idx="3">
                  <c:v>1088</c:v>
                </c:pt>
                <c:pt idx="4">
                  <c:v>1048</c:v>
                </c:pt>
                <c:pt idx="5">
                  <c:v>1038</c:v>
                </c:pt>
                <c:pt idx="6">
                  <c:v>1213</c:v>
                </c:pt>
                <c:pt idx="7">
                  <c:v>1083</c:v>
                </c:pt>
                <c:pt idx="8">
                  <c:v>1243</c:v>
                </c:pt>
                <c:pt idx="9">
                  <c:v>1411</c:v>
                </c:pt>
                <c:pt idx="10">
                  <c:v>1188</c:v>
                </c:pt>
                <c:pt idx="11">
                  <c:v>1296</c:v>
                </c:pt>
                <c:pt idx="12">
                  <c:v>1280</c:v>
                </c:pt>
                <c:pt idx="13">
                  <c:v>1199</c:v>
                </c:pt>
                <c:pt idx="14">
                  <c:v>1307</c:v>
                </c:pt>
                <c:pt idx="15">
                  <c:v>1329</c:v>
                </c:pt>
                <c:pt idx="16">
                  <c:v>1425</c:v>
                </c:pt>
                <c:pt idx="17">
                  <c:v>1300</c:v>
                </c:pt>
                <c:pt idx="18">
                  <c:v>1256</c:v>
                </c:pt>
                <c:pt idx="19">
                  <c:v>1096</c:v>
                </c:pt>
                <c:pt idx="20">
                  <c:v>1649</c:v>
                </c:pt>
                <c:pt idx="21">
                  <c:v>1404</c:v>
                </c:pt>
                <c:pt idx="22">
                  <c:v>1495</c:v>
                </c:pt>
                <c:pt idx="23">
                  <c:v>1239</c:v>
                </c:pt>
                <c:pt idx="24">
                  <c:v>1302</c:v>
                </c:pt>
                <c:pt idx="25">
                  <c:v>1463</c:v>
                </c:pt>
                <c:pt idx="26">
                  <c:v>1820</c:v>
                </c:pt>
                <c:pt idx="27">
                  <c:v>975</c:v>
                </c:pt>
                <c:pt idx="28">
                  <c:v>1825</c:v>
                </c:pt>
                <c:pt idx="29">
                  <c:v>1148</c:v>
                </c:pt>
                <c:pt idx="30">
                  <c:v>1107</c:v>
                </c:pt>
                <c:pt idx="31">
                  <c:v>2241</c:v>
                </c:pt>
                <c:pt idx="32">
                  <c:v>1514</c:v>
                </c:pt>
                <c:pt idx="33">
                  <c:v>932</c:v>
                </c:pt>
                <c:pt idx="34">
                  <c:v>1399</c:v>
                </c:pt>
                <c:pt idx="35">
                  <c:v>2040</c:v>
                </c:pt>
                <c:pt idx="36">
                  <c:v>1665</c:v>
                </c:pt>
                <c:pt idx="37">
                  <c:v>1720</c:v>
                </c:pt>
                <c:pt idx="38">
                  <c:v>1470</c:v>
                </c:pt>
                <c:pt idx="39">
                  <c:v>1706</c:v>
                </c:pt>
                <c:pt idx="40">
                  <c:v>1237</c:v>
                </c:pt>
                <c:pt idx="41">
                  <c:v>2929</c:v>
                </c:pt>
                <c:pt idx="42">
                  <c:v>1743</c:v>
                </c:pt>
                <c:pt idx="43">
                  <c:v>1603</c:v>
                </c:pt>
                <c:pt idx="44">
                  <c:v>1485</c:v>
                </c:pt>
                <c:pt idx="45">
                  <c:v>1432</c:v>
                </c:pt>
                <c:pt idx="46">
                  <c:v>1380</c:v>
                </c:pt>
                <c:pt idx="47">
                  <c:v>1653</c:v>
                </c:pt>
                <c:pt idx="48">
                  <c:v>1482</c:v>
                </c:pt>
                <c:pt idx="49">
                  <c:v>1442</c:v>
                </c:pt>
                <c:pt idx="50">
                  <c:v>1251</c:v>
                </c:pt>
                <c:pt idx="51">
                  <c:v>1822</c:v>
                </c:pt>
                <c:pt idx="52">
                  <c:v>1491</c:v>
                </c:pt>
                <c:pt idx="53">
                  <c:v>748</c:v>
                </c:pt>
                <c:pt idx="54">
                  <c:v>1214</c:v>
                </c:pt>
                <c:pt idx="55">
                  <c:v>1378</c:v>
                </c:pt>
                <c:pt idx="56">
                  <c:v>1509</c:v>
                </c:pt>
                <c:pt idx="57">
                  <c:v>1566</c:v>
                </c:pt>
                <c:pt idx="58">
                  <c:v>1471</c:v>
                </c:pt>
                <c:pt idx="59">
                  <c:v>668</c:v>
                </c:pt>
                <c:pt idx="60">
                  <c:v>725</c:v>
                </c:pt>
                <c:pt idx="61">
                  <c:v>902</c:v>
                </c:pt>
                <c:pt idx="62">
                  <c:v>1367</c:v>
                </c:pt>
                <c:pt idx="63">
                  <c:v>1292</c:v>
                </c:pt>
                <c:pt idx="64">
                  <c:v>1168</c:v>
                </c:pt>
                <c:pt idx="65">
                  <c:v>1690</c:v>
                </c:pt>
                <c:pt idx="66">
                  <c:v>1145</c:v>
                </c:pt>
                <c:pt idx="67">
                  <c:v>928</c:v>
                </c:pt>
                <c:pt idx="68">
                  <c:v>1063</c:v>
                </c:pt>
                <c:pt idx="69">
                  <c:v>1148</c:v>
                </c:pt>
                <c:pt idx="70">
                  <c:v>892</c:v>
                </c:pt>
                <c:pt idx="71">
                  <c:v>1064</c:v>
                </c:pt>
                <c:pt idx="72">
                  <c:v>1216</c:v>
                </c:pt>
                <c:pt idx="73">
                  <c:v>1204</c:v>
                </c:pt>
                <c:pt idx="74">
                  <c:v>1032</c:v>
                </c:pt>
                <c:pt idx="75">
                  <c:v>1045</c:v>
                </c:pt>
                <c:pt idx="76">
                  <c:v>1238</c:v>
                </c:pt>
                <c:pt idx="77">
                  <c:v>1237</c:v>
                </c:pt>
                <c:pt idx="78">
                  <c:v>1361</c:v>
                </c:pt>
                <c:pt idx="79">
                  <c:v>872</c:v>
                </c:pt>
                <c:pt idx="80">
                  <c:v>1002</c:v>
                </c:pt>
                <c:pt idx="81">
                  <c:v>977</c:v>
                </c:pt>
                <c:pt idx="82">
                  <c:v>527</c:v>
                </c:pt>
                <c:pt idx="83">
                  <c:v>129</c:v>
                </c:pt>
                <c:pt idx="84">
                  <c:v>486</c:v>
                </c:pt>
                <c:pt idx="85">
                  <c:v>1025</c:v>
                </c:pt>
                <c:pt idx="86">
                  <c:v>967</c:v>
                </c:pt>
                <c:pt idx="87">
                  <c:v>1587</c:v>
                </c:pt>
                <c:pt idx="88">
                  <c:v>1282</c:v>
                </c:pt>
                <c:pt idx="89">
                  <c:v>1057</c:v>
                </c:pt>
                <c:pt idx="90">
                  <c:v>939</c:v>
                </c:pt>
                <c:pt idx="91">
                  <c:v>983</c:v>
                </c:pt>
                <c:pt idx="92">
                  <c:v>963</c:v>
                </c:pt>
                <c:pt idx="93">
                  <c:v>1025</c:v>
                </c:pt>
                <c:pt idx="94">
                  <c:v>990</c:v>
                </c:pt>
                <c:pt idx="95">
                  <c:v>780</c:v>
                </c:pt>
                <c:pt idx="96">
                  <c:v>903</c:v>
                </c:pt>
                <c:pt idx="97">
                  <c:v>771</c:v>
                </c:pt>
                <c:pt idx="98">
                  <c:v>799</c:v>
                </c:pt>
                <c:pt idx="99">
                  <c:v>670</c:v>
                </c:pt>
                <c:pt idx="100">
                  <c:v>570</c:v>
                </c:pt>
                <c:pt idx="101">
                  <c:v>1462</c:v>
                </c:pt>
                <c:pt idx="102">
                  <c:v>1752</c:v>
                </c:pt>
                <c:pt idx="103">
                  <c:v>1349</c:v>
                </c:pt>
                <c:pt idx="104">
                  <c:v>1236</c:v>
                </c:pt>
                <c:pt idx="105">
                  <c:v>1046</c:v>
                </c:pt>
                <c:pt idx="106">
                  <c:v>794</c:v>
                </c:pt>
                <c:pt idx="107">
                  <c:v>692</c:v>
                </c:pt>
                <c:pt idx="108">
                  <c:v>491</c:v>
                </c:pt>
                <c:pt idx="109">
                  <c:v>827</c:v>
                </c:pt>
                <c:pt idx="110">
                  <c:v>1001</c:v>
                </c:pt>
                <c:pt idx="111">
                  <c:v>908</c:v>
                </c:pt>
                <c:pt idx="112">
                  <c:v>377</c:v>
                </c:pt>
                <c:pt idx="113">
                  <c:v>616</c:v>
                </c:pt>
                <c:pt idx="114">
                  <c:v>951</c:v>
                </c:pt>
                <c:pt idx="115">
                  <c:v>781</c:v>
                </c:pt>
                <c:pt idx="116">
                  <c:v>631</c:v>
                </c:pt>
                <c:pt idx="117">
                  <c:v>602</c:v>
                </c:pt>
                <c:pt idx="118">
                  <c:v>508</c:v>
                </c:pt>
                <c:pt idx="119">
                  <c:v>481</c:v>
                </c:pt>
                <c:pt idx="120">
                  <c:v>705</c:v>
                </c:pt>
                <c:pt idx="121">
                  <c:v>529</c:v>
                </c:pt>
                <c:pt idx="122">
                  <c:v>605</c:v>
                </c:pt>
                <c:pt idx="123">
                  <c:v>1177</c:v>
                </c:pt>
                <c:pt idx="124">
                  <c:v>713</c:v>
                </c:pt>
                <c:pt idx="125">
                  <c:v>681</c:v>
                </c:pt>
                <c:pt idx="126">
                  <c:v>847</c:v>
                </c:pt>
                <c:pt idx="127">
                  <c:v>873</c:v>
                </c:pt>
                <c:pt idx="128">
                  <c:v>748</c:v>
                </c:pt>
                <c:pt idx="129">
                  <c:v>704</c:v>
                </c:pt>
                <c:pt idx="130">
                  <c:v>438</c:v>
                </c:pt>
                <c:pt idx="131">
                  <c:v>744</c:v>
                </c:pt>
                <c:pt idx="132">
                  <c:v>441</c:v>
                </c:pt>
                <c:pt idx="133">
                  <c:v>685</c:v>
                </c:pt>
                <c:pt idx="134">
                  <c:v>493</c:v>
                </c:pt>
                <c:pt idx="135">
                  <c:v>815</c:v>
                </c:pt>
                <c:pt idx="136">
                  <c:v>650</c:v>
                </c:pt>
                <c:pt idx="137">
                  <c:v>665</c:v>
                </c:pt>
                <c:pt idx="138">
                  <c:v>735</c:v>
                </c:pt>
                <c:pt idx="139">
                  <c:v>692</c:v>
                </c:pt>
                <c:pt idx="140">
                  <c:v>777</c:v>
                </c:pt>
                <c:pt idx="141">
                  <c:v>761</c:v>
                </c:pt>
                <c:pt idx="142">
                  <c:v>659</c:v>
                </c:pt>
                <c:pt idx="143">
                  <c:v>677</c:v>
                </c:pt>
                <c:pt idx="144">
                  <c:v>688</c:v>
                </c:pt>
                <c:pt idx="145">
                  <c:v>724</c:v>
                </c:pt>
                <c:pt idx="146">
                  <c:v>817</c:v>
                </c:pt>
                <c:pt idx="147">
                  <c:v>677</c:v>
                </c:pt>
                <c:pt idx="148">
                  <c:v>605</c:v>
                </c:pt>
                <c:pt idx="149">
                  <c:v>710</c:v>
                </c:pt>
                <c:pt idx="150">
                  <c:v>634</c:v>
                </c:pt>
                <c:pt idx="151">
                  <c:v>514</c:v>
                </c:pt>
                <c:pt idx="152">
                  <c:v>722</c:v>
                </c:pt>
                <c:pt idx="153">
                  <c:v>736</c:v>
                </c:pt>
                <c:pt idx="154">
                  <c:v>759</c:v>
                </c:pt>
                <c:pt idx="155">
                  <c:v>902</c:v>
                </c:pt>
                <c:pt idx="156">
                  <c:v>692</c:v>
                </c:pt>
                <c:pt idx="157">
                  <c:v>707</c:v>
                </c:pt>
                <c:pt idx="158">
                  <c:v>698</c:v>
                </c:pt>
                <c:pt idx="159">
                  <c:v>923</c:v>
                </c:pt>
                <c:pt idx="160">
                  <c:v>649</c:v>
                </c:pt>
                <c:pt idx="161">
                  <c:v>764</c:v>
                </c:pt>
                <c:pt idx="162">
                  <c:v>669</c:v>
                </c:pt>
                <c:pt idx="163">
                  <c:v>500</c:v>
                </c:pt>
                <c:pt idx="164">
                  <c:v>361</c:v>
                </c:pt>
                <c:pt idx="165">
                  <c:v>511</c:v>
                </c:pt>
                <c:pt idx="166">
                  <c:v>586</c:v>
                </c:pt>
                <c:pt idx="167">
                  <c:v>730</c:v>
                </c:pt>
                <c:pt idx="168">
                  <c:v>594</c:v>
                </c:pt>
                <c:pt idx="169">
                  <c:v>701</c:v>
                </c:pt>
                <c:pt idx="170">
                  <c:v>639</c:v>
                </c:pt>
                <c:pt idx="171">
                  <c:v>640</c:v>
                </c:pt>
                <c:pt idx="172">
                  <c:v>676</c:v>
                </c:pt>
                <c:pt idx="173">
                  <c:v>654</c:v>
                </c:pt>
                <c:pt idx="174">
                  <c:v>1155</c:v>
                </c:pt>
                <c:pt idx="175">
                  <c:v>1438</c:v>
                </c:pt>
                <c:pt idx="176">
                  <c:v>636</c:v>
                </c:pt>
                <c:pt idx="177">
                  <c:v>757</c:v>
                </c:pt>
                <c:pt idx="178">
                  <c:v>711</c:v>
                </c:pt>
                <c:pt idx="179">
                  <c:v>583</c:v>
                </c:pt>
                <c:pt idx="180">
                  <c:v>582</c:v>
                </c:pt>
                <c:pt idx="181">
                  <c:v>622</c:v>
                </c:pt>
                <c:pt idx="182">
                  <c:v>770</c:v>
                </c:pt>
                <c:pt idx="183">
                  <c:v>661</c:v>
                </c:pt>
                <c:pt idx="184">
                  <c:v>673</c:v>
                </c:pt>
                <c:pt idx="185">
                  <c:v>808</c:v>
                </c:pt>
                <c:pt idx="186">
                  <c:v>405</c:v>
                </c:pt>
                <c:pt idx="187">
                  <c:v>157</c:v>
                </c:pt>
                <c:pt idx="188">
                  <c:v>345</c:v>
                </c:pt>
                <c:pt idx="189">
                  <c:v>157</c:v>
                </c:pt>
                <c:pt idx="190">
                  <c:v>552</c:v>
                </c:pt>
                <c:pt idx="191">
                  <c:v>564</c:v>
                </c:pt>
                <c:pt idx="192">
                  <c:v>810</c:v>
                </c:pt>
                <c:pt idx="193">
                  <c:v>756</c:v>
                </c:pt>
                <c:pt idx="194">
                  <c:v>759</c:v>
                </c:pt>
                <c:pt idx="195">
                  <c:v>810</c:v>
                </c:pt>
                <c:pt idx="196">
                  <c:v>803</c:v>
                </c:pt>
                <c:pt idx="197">
                  <c:v>932</c:v>
                </c:pt>
                <c:pt idx="198">
                  <c:v>908</c:v>
                </c:pt>
                <c:pt idx="199">
                  <c:v>784</c:v>
                </c:pt>
                <c:pt idx="200">
                  <c:v>1167</c:v>
                </c:pt>
                <c:pt idx="201">
                  <c:v>1521</c:v>
                </c:pt>
                <c:pt idx="202">
                  <c:v>958</c:v>
                </c:pt>
                <c:pt idx="203">
                  <c:v>752</c:v>
                </c:pt>
                <c:pt idx="204">
                  <c:v>907</c:v>
                </c:pt>
                <c:pt idx="205">
                  <c:v>638</c:v>
                </c:pt>
                <c:pt idx="206">
                  <c:v>591</c:v>
                </c:pt>
                <c:pt idx="207">
                  <c:v>426</c:v>
                </c:pt>
                <c:pt idx="208">
                  <c:v>915</c:v>
                </c:pt>
                <c:pt idx="209">
                  <c:v>1763</c:v>
                </c:pt>
                <c:pt idx="210">
                  <c:v>731</c:v>
                </c:pt>
                <c:pt idx="211">
                  <c:v>780</c:v>
                </c:pt>
                <c:pt idx="212">
                  <c:v>760</c:v>
                </c:pt>
                <c:pt idx="213">
                  <c:v>673</c:v>
                </c:pt>
                <c:pt idx="214">
                  <c:v>669</c:v>
                </c:pt>
                <c:pt idx="215">
                  <c:v>1023</c:v>
                </c:pt>
                <c:pt idx="216">
                  <c:v>896</c:v>
                </c:pt>
                <c:pt idx="217">
                  <c:v>930</c:v>
                </c:pt>
                <c:pt idx="218">
                  <c:v>781</c:v>
                </c:pt>
                <c:pt idx="219">
                  <c:v>823</c:v>
                </c:pt>
                <c:pt idx="220">
                  <c:v>678</c:v>
                </c:pt>
                <c:pt idx="221">
                  <c:v>370</c:v>
                </c:pt>
                <c:pt idx="222">
                  <c:v>1147</c:v>
                </c:pt>
                <c:pt idx="223">
                  <c:v>731</c:v>
                </c:pt>
                <c:pt idx="224">
                  <c:v>803</c:v>
                </c:pt>
                <c:pt idx="225">
                  <c:v>501</c:v>
                </c:pt>
                <c:pt idx="226">
                  <c:v>285</c:v>
                </c:pt>
                <c:pt idx="227">
                  <c:v>558</c:v>
                </c:pt>
                <c:pt idx="228">
                  <c:v>344</c:v>
                </c:pt>
                <c:pt idx="229">
                  <c:v>551</c:v>
                </c:pt>
                <c:pt idx="230">
                  <c:v>686</c:v>
                </c:pt>
                <c:pt idx="231">
                  <c:v>657</c:v>
                </c:pt>
                <c:pt idx="232">
                  <c:v>632</c:v>
                </c:pt>
                <c:pt idx="233">
                  <c:v>760</c:v>
                </c:pt>
                <c:pt idx="234">
                  <c:v>578</c:v>
                </c:pt>
                <c:pt idx="235">
                  <c:v>698</c:v>
                </c:pt>
                <c:pt idx="236">
                  <c:v>623</c:v>
                </c:pt>
                <c:pt idx="237">
                  <c:v>686</c:v>
                </c:pt>
                <c:pt idx="238">
                  <c:v>810</c:v>
                </c:pt>
                <c:pt idx="239">
                  <c:v>609</c:v>
                </c:pt>
                <c:pt idx="240">
                  <c:v>540</c:v>
                </c:pt>
                <c:pt idx="241">
                  <c:v>647</c:v>
                </c:pt>
                <c:pt idx="242">
                  <c:v>614</c:v>
                </c:pt>
                <c:pt idx="243">
                  <c:v>920</c:v>
                </c:pt>
                <c:pt idx="244">
                  <c:v>755</c:v>
                </c:pt>
                <c:pt idx="245">
                  <c:v>582</c:v>
                </c:pt>
                <c:pt idx="246">
                  <c:v>657</c:v>
                </c:pt>
                <c:pt idx="247">
                  <c:v>572</c:v>
                </c:pt>
                <c:pt idx="248">
                  <c:v>466</c:v>
                </c:pt>
                <c:pt idx="249">
                  <c:v>637</c:v>
                </c:pt>
                <c:pt idx="250">
                  <c:v>798</c:v>
                </c:pt>
                <c:pt idx="251">
                  <c:v>865</c:v>
                </c:pt>
                <c:pt idx="252">
                  <c:v>583</c:v>
                </c:pt>
                <c:pt idx="253">
                  <c:v>817</c:v>
                </c:pt>
                <c:pt idx="254">
                  <c:v>419</c:v>
                </c:pt>
                <c:pt idx="255">
                  <c:v>690</c:v>
                </c:pt>
                <c:pt idx="256">
                  <c:v>638</c:v>
                </c:pt>
                <c:pt idx="257">
                  <c:v>422</c:v>
                </c:pt>
                <c:pt idx="258">
                  <c:v>146</c:v>
                </c:pt>
                <c:pt idx="259">
                  <c:v>237</c:v>
                </c:pt>
                <c:pt idx="260">
                  <c:v>469</c:v>
                </c:pt>
                <c:pt idx="261">
                  <c:v>444</c:v>
                </c:pt>
                <c:pt idx="262">
                  <c:v>449</c:v>
                </c:pt>
                <c:pt idx="263">
                  <c:v>315</c:v>
                </c:pt>
                <c:pt idx="264">
                  <c:v>520</c:v>
                </c:pt>
                <c:pt idx="265">
                  <c:v>330</c:v>
                </c:pt>
                <c:pt idx="266">
                  <c:v>430</c:v>
                </c:pt>
                <c:pt idx="267">
                  <c:v>533</c:v>
                </c:pt>
                <c:pt idx="268">
                  <c:v>509</c:v>
                </c:pt>
                <c:pt idx="269">
                  <c:v>558</c:v>
                </c:pt>
                <c:pt idx="270">
                  <c:v>601</c:v>
                </c:pt>
                <c:pt idx="271">
                  <c:v>385</c:v>
                </c:pt>
                <c:pt idx="272">
                  <c:v>548</c:v>
                </c:pt>
                <c:pt idx="273">
                  <c:v>222</c:v>
                </c:pt>
                <c:pt idx="274">
                  <c:v>280</c:v>
                </c:pt>
                <c:pt idx="275">
                  <c:v>169</c:v>
                </c:pt>
                <c:pt idx="276">
                  <c:v>250</c:v>
                </c:pt>
                <c:pt idx="277">
                  <c:v>426</c:v>
                </c:pt>
                <c:pt idx="278">
                  <c:v>588</c:v>
                </c:pt>
                <c:pt idx="279">
                  <c:v>411</c:v>
                </c:pt>
                <c:pt idx="280">
                  <c:v>607</c:v>
                </c:pt>
                <c:pt idx="281">
                  <c:v>560</c:v>
                </c:pt>
                <c:pt idx="282">
                  <c:v>371</c:v>
                </c:pt>
                <c:pt idx="283">
                  <c:v>126</c:v>
                </c:pt>
                <c:pt idx="284">
                  <c:v>202</c:v>
                </c:pt>
                <c:pt idx="285">
                  <c:v>629</c:v>
                </c:pt>
                <c:pt idx="286">
                  <c:v>889</c:v>
                </c:pt>
                <c:pt idx="287">
                  <c:v>755</c:v>
                </c:pt>
                <c:pt idx="288">
                  <c:v>742</c:v>
                </c:pt>
                <c:pt idx="289">
                  <c:v>700</c:v>
                </c:pt>
                <c:pt idx="290">
                  <c:v>565</c:v>
                </c:pt>
                <c:pt idx="291">
                  <c:v>799</c:v>
                </c:pt>
                <c:pt idx="292">
                  <c:v>574</c:v>
                </c:pt>
                <c:pt idx="293">
                  <c:v>858</c:v>
                </c:pt>
                <c:pt idx="294">
                  <c:v>751</c:v>
                </c:pt>
                <c:pt idx="295">
                  <c:v>755</c:v>
                </c:pt>
                <c:pt idx="296">
                  <c:v>475</c:v>
                </c:pt>
                <c:pt idx="297">
                  <c:v>218</c:v>
                </c:pt>
                <c:pt idx="298">
                  <c:v>191</c:v>
                </c:pt>
                <c:pt idx="299">
                  <c:v>431</c:v>
                </c:pt>
                <c:pt idx="300">
                  <c:v>143</c:v>
                </c:pt>
                <c:pt idx="301">
                  <c:v>121</c:v>
                </c:pt>
                <c:pt idx="302">
                  <c:v>232</c:v>
                </c:pt>
                <c:pt idx="303">
                  <c:v>381</c:v>
                </c:pt>
                <c:pt idx="304">
                  <c:v>659</c:v>
                </c:pt>
                <c:pt idx="305">
                  <c:v>278</c:v>
                </c:pt>
                <c:pt idx="306">
                  <c:v>530</c:v>
                </c:pt>
                <c:pt idx="307">
                  <c:v>522</c:v>
                </c:pt>
                <c:pt idx="308">
                  <c:v>702</c:v>
                </c:pt>
                <c:pt idx="309">
                  <c:v>639</c:v>
                </c:pt>
                <c:pt idx="310">
                  <c:v>616</c:v>
                </c:pt>
                <c:pt idx="311">
                  <c:v>497</c:v>
                </c:pt>
                <c:pt idx="312">
                  <c:v>506</c:v>
                </c:pt>
                <c:pt idx="313">
                  <c:v>430</c:v>
                </c:pt>
                <c:pt idx="314">
                  <c:v>738</c:v>
                </c:pt>
                <c:pt idx="315">
                  <c:v>591</c:v>
                </c:pt>
                <c:pt idx="316">
                  <c:v>511</c:v>
                </c:pt>
                <c:pt idx="317">
                  <c:v>421</c:v>
                </c:pt>
                <c:pt idx="318">
                  <c:v>458</c:v>
                </c:pt>
                <c:pt idx="319">
                  <c:v>441</c:v>
                </c:pt>
                <c:pt idx="320">
                  <c:v>640</c:v>
                </c:pt>
                <c:pt idx="321">
                  <c:v>848</c:v>
                </c:pt>
                <c:pt idx="322">
                  <c:v>208</c:v>
                </c:pt>
                <c:pt idx="323">
                  <c:v>459</c:v>
                </c:pt>
                <c:pt idx="324">
                  <c:v>624</c:v>
                </c:pt>
                <c:pt idx="325">
                  <c:v>741</c:v>
                </c:pt>
                <c:pt idx="326">
                  <c:v>204</c:v>
                </c:pt>
                <c:pt idx="327">
                  <c:v>366</c:v>
                </c:pt>
                <c:pt idx="328">
                  <c:v>594</c:v>
                </c:pt>
                <c:pt idx="329">
                  <c:v>400</c:v>
                </c:pt>
                <c:pt idx="330">
                  <c:v>605</c:v>
                </c:pt>
                <c:pt idx="331">
                  <c:v>530</c:v>
                </c:pt>
                <c:pt idx="332">
                  <c:v>266</c:v>
                </c:pt>
                <c:pt idx="333">
                  <c:v>126</c:v>
                </c:pt>
                <c:pt idx="334">
                  <c:v>147</c:v>
                </c:pt>
                <c:pt idx="335">
                  <c:v>185</c:v>
                </c:pt>
                <c:pt idx="336">
                  <c:v>15</c:v>
                </c:pt>
                <c:pt idx="337">
                  <c:v>122</c:v>
                </c:pt>
                <c:pt idx="338">
                  <c:v>156</c:v>
                </c:pt>
                <c:pt idx="339">
                  <c:v>78</c:v>
                </c:pt>
                <c:pt idx="340">
                  <c:v>240</c:v>
                </c:pt>
                <c:pt idx="341">
                  <c:v>797</c:v>
                </c:pt>
                <c:pt idx="342">
                  <c:v>767</c:v>
                </c:pt>
                <c:pt idx="343">
                  <c:v>700</c:v>
                </c:pt>
                <c:pt idx="344">
                  <c:v>727</c:v>
                </c:pt>
                <c:pt idx="345">
                  <c:v>680</c:v>
                </c:pt>
                <c:pt idx="346">
                  <c:v>666</c:v>
                </c:pt>
                <c:pt idx="347">
                  <c:v>590</c:v>
                </c:pt>
                <c:pt idx="348">
                  <c:v>996</c:v>
                </c:pt>
                <c:pt idx="349">
                  <c:v>872</c:v>
                </c:pt>
                <c:pt idx="350">
                  <c:v>335</c:v>
                </c:pt>
                <c:pt idx="351">
                  <c:v>63</c:v>
                </c:pt>
                <c:pt idx="352">
                  <c:v>552</c:v>
                </c:pt>
                <c:pt idx="353">
                  <c:v>664</c:v>
                </c:pt>
                <c:pt idx="354">
                  <c:v>477</c:v>
                </c:pt>
                <c:pt idx="355">
                  <c:v>963</c:v>
                </c:pt>
                <c:pt idx="356">
                  <c:v>906</c:v>
                </c:pt>
                <c:pt idx="357">
                  <c:v>864</c:v>
                </c:pt>
                <c:pt idx="358">
                  <c:v>814</c:v>
                </c:pt>
                <c:pt idx="359">
                  <c:v>719</c:v>
                </c:pt>
                <c:pt idx="360">
                  <c:v>730</c:v>
                </c:pt>
                <c:pt idx="361">
                  <c:v>668</c:v>
                </c:pt>
                <c:pt idx="362">
                  <c:v>1191</c:v>
                </c:pt>
                <c:pt idx="363">
                  <c:v>795</c:v>
                </c:pt>
                <c:pt idx="364">
                  <c:v>633</c:v>
                </c:pt>
                <c:pt idx="365">
                  <c:v>629</c:v>
                </c:pt>
                <c:pt idx="366">
                  <c:v>393</c:v>
                </c:pt>
                <c:pt idx="367">
                  <c:v>565</c:v>
                </c:pt>
                <c:pt idx="368">
                  <c:v>201</c:v>
                </c:pt>
                <c:pt idx="369">
                  <c:v>966</c:v>
                </c:pt>
                <c:pt idx="370">
                  <c:v>966</c:v>
                </c:pt>
                <c:pt idx="371">
                  <c:v>793</c:v>
                </c:pt>
                <c:pt idx="372">
                  <c:v>116</c:v>
                </c:pt>
                <c:pt idx="373">
                  <c:v>431</c:v>
                </c:pt>
                <c:pt idx="374">
                  <c:v>385</c:v>
                </c:pt>
                <c:pt idx="375">
                  <c:v>624</c:v>
                </c:pt>
                <c:pt idx="376">
                  <c:v>940</c:v>
                </c:pt>
                <c:pt idx="377">
                  <c:v>649</c:v>
                </c:pt>
                <c:pt idx="378">
                  <c:v>988</c:v>
                </c:pt>
                <c:pt idx="379">
                  <c:v>780</c:v>
                </c:pt>
                <c:pt idx="380">
                  <c:v>454</c:v>
                </c:pt>
                <c:pt idx="381">
                  <c:v>392</c:v>
                </c:pt>
                <c:pt idx="382">
                  <c:v>550</c:v>
                </c:pt>
                <c:pt idx="383">
                  <c:v>950</c:v>
                </c:pt>
                <c:pt idx="384">
                  <c:v>1254</c:v>
                </c:pt>
                <c:pt idx="385">
                  <c:v>881</c:v>
                </c:pt>
                <c:pt idx="386">
                  <c:v>743</c:v>
                </c:pt>
                <c:pt idx="387">
                  <c:v>640</c:v>
                </c:pt>
                <c:pt idx="388">
                  <c:v>656</c:v>
                </c:pt>
                <c:pt idx="389">
                  <c:v>568</c:v>
                </c:pt>
                <c:pt idx="390">
                  <c:v>513</c:v>
                </c:pt>
                <c:pt idx="391">
                  <c:v>1336</c:v>
                </c:pt>
                <c:pt idx="392">
                  <c:v>802</c:v>
                </c:pt>
                <c:pt idx="393">
                  <c:v>233</c:v>
                </c:pt>
                <c:pt idx="394">
                  <c:v>196</c:v>
                </c:pt>
                <c:pt idx="395">
                  <c:v>465</c:v>
                </c:pt>
                <c:pt idx="396">
                  <c:v>316</c:v>
                </c:pt>
                <c:pt idx="397">
                  <c:v>120</c:v>
                </c:pt>
                <c:pt idx="398">
                  <c:v>1144</c:v>
                </c:pt>
                <c:pt idx="399">
                  <c:v>785</c:v>
                </c:pt>
                <c:pt idx="400">
                  <c:v>926</c:v>
                </c:pt>
                <c:pt idx="401">
                  <c:v>546</c:v>
                </c:pt>
                <c:pt idx="402">
                  <c:v>708</c:v>
                </c:pt>
                <c:pt idx="403">
                  <c:v>476</c:v>
                </c:pt>
                <c:pt idx="404">
                  <c:v>561</c:v>
                </c:pt>
                <c:pt idx="405">
                  <c:v>1277</c:v>
                </c:pt>
                <c:pt idx="406">
                  <c:v>793</c:v>
                </c:pt>
                <c:pt idx="407">
                  <c:v>705</c:v>
                </c:pt>
                <c:pt idx="408">
                  <c:v>750</c:v>
                </c:pt>
                <c:pt idx="409">
                  <c:v>718</c:v>
                </c:pt>
                <c:pt idx="410">
                  <c:v>653</c:v>
                </c:pt>
                <c:pt idx="411">
                  <c:v>815</c:v>
                </c:pt>
                <c:pt idx="412">
                  <c:v>603</c:v>
                </c:pt>
                <c:pt idx="413">
                  <c:v>625</c:v>
                </c:pt>
                <c:pt idx="414">
                  <c:v>660</c:v>
                </c:pt>
                <c:pt idx="415">
                  <c:v>484</c:v>
                </c:pt>
                <c:pt idx="416">
                  <c:v>901</c:v>
                </c:pt>
                <c:pt idx="417">
                  <c:v>609</c:v>
                </c:pt>
                <c:pt idx="418">
                  <c:v>1014</c:v>
                </c:pt>
                <c:pt idx="419">
                  <c:v>969</c:v>
                </c:pt>
                <c:pt idx="420">
                  <c:v>556</c:v>
                </c:pt>
                <c:pt idx="421">
                  <c:v>589</c:v>
                </c:pt>
                <c:pt idx="422">
                  <c:v>526</c:v>
                </c:pt>
                <c:pt idx="423">
                  <c:v>809</c:v>
                </c:pt>
                <c:pt idx="424">
                  <c:v>921</c:v>
                </c:pt>
                <c:pt idx="425">
                  <c:v>977</c:v>
                </c:pt>
                <c:pt idx="426">
                  <c:v>1956</c:v>
                </c:pt>
                <c:pt idx="427">
                  <c:v>398</c:v>
                </c:pt>
                <c:pt idx="428">
                  <c:v>618</c:v>
                </c:pt>
                <c:pt idx="429">
                  <c:v>504</c:v>
                </c:pt>
                <c:pt idx="430">
                  <c:v>363</c:v>
                </c:pt>
                <c:pt idx="431">
                  <c:v>425</c:v>
                </c:pt>
                <c:pt idx="432">
                  <c:v>875</c:v>
                </c:pt>
                <c:pt idx="433">
                  <c:v>850</c:v>
                </c:pt>
                <c:pt idx="434">
                  <c:v>1022</c:v>
                </c:pt>
                <c:pt idx="435">
                  <c:v>993</c:v>
                </c:pt>
                <c:pt idx="436">
                  <c:v>844</c:v>
                </c:pt>
                <c:pt idx="437">
                  <c:v>704</c:v>
                </c:pt>
                <c:pt idx="438">
                  <c:v>537</c:v>
                </c:pt>
                <c:pt idx="439">
                  <c:v>1013</c:v>
                </c:pt>
                <c:pt idx="440">
                  <c:v>1248</c:v>
                </c:pt>
                <c:pt idx="441">
                  <c:v>828</c:v>
                </c:pt>
                <c:pt idx="442">
                  <c:v>713</c:v>
                </c:pt>
                <c:pt idx="443">
                  <c:v>467</c:v>
                </c:pt>
                <c:pt idx="444">
                  <c:v>442</c:v>
                </c:pt>
                <c:pt idx="445">
                  <c:v>574</c:v>
                </c:pt>
                <c:pt idx="446">
                  <c:v>308</c:v>
                </c:pt>
                <c:pt idx="447">
                  <c:v>511</c:v>
                </c:pt>
                <c:pt idx="448">
                  <c:v>731</c:v>
                </c:pt>
                <c:pt idx="449">
                  <c:v>679</c:v>
                </c:pt>
                <c:pt idx="450">
                  <c:v>690</c:v>
                </c:pt>
                <c:pt idx="451">
                  <c:v>665</c:v>
                </c:pt>
                <c:pt idx="452">
                  <c:v>590</c:v>
                </c:pt>
                <c:pt idx="453">
                  <c:v>635</c:v>
                </c:pt>
                <c:pt idx="454">
                  <c:v>517</c:v>
                </c:pt>
                <c:pt idx="455">
                  <c:v>672</c:v>
                </c:pt>
                <c:pt idx="456">
                  <c:v>600</c:v>
                </c:pt>
                <c:pt idx="457">
                  <c:v>681</c:v>
                </c:pt>
                <c:pt idx="458">
                  <c:v>643</c:v>
                </c:pt>
                <c:pt idx="459">
                  <c:v>178</c:v>
                </c:pt>
                <c:pt idx="460">
                  <c:v>682</c:v>
                </c:pt>
                <c:pt idx="461">
                  <c:v>533</c:v>
                </c:pt>
                <c:pt idx="462">
                  <c:v>294</c:v>
                </c:pt>
                <c:pt idx="463">
                  <c:v>636</c:v>
                </c:pt>
                <c:pt idx="464">
                  <c:v>491</c:v>
                </c:pt>
                <c:pt idx="465">
                  <c:v>540</c:v>
                </c:pt>
                <c:pt idx="466">
                  <c:v>555</c:v>
                </c:pt>
                <c:pt idx="467">
                  <c:v>583</c:v>
                </c:pt>
                <c:pt idx="468">
                  <c:v>620</c:v>
                </c:pt>
                <c:pt idx="469">
                  <c:v>600</c:v>
                </c:pt>
                <c:pt idx="470">
                  <c:v>517</c:v>
                </c:pt>
                <c:pt idx="471">
                  <c:v>558</c:v>
                </c:pt>
                <c:pt idx="472">
                  <c:v>635</c:v>
                </c:pt>
                <c:pt idx="473">
                  <c:v>416</c:v>
                </c:pt>
                <c:pt idx="474">
                  <c:v>524</c:v>
                </c:pt>
                <c:pt idx="475">
                  <c:v>1448</c:v>
                </c:pt>
                <c:pt idx="476">
                  <c:v>565</c:v>
                </c:pt>
                <c:pt idx="477">
                  <c:v>518</c:v>
                </c:pt>
                <c:pt idx="478">
                  <c:v>426</c:v>
                </c:pt>
                <c:pt idx="479">
                  <c:v>587</c:v>
                </c:pt>
                <c:pt idx="480">
                  <c:v>318</c:v>
                </c:pt>
                <c:pt idx="481">
                  <c:v>464</c:v>
                </c:pt>
                <c:pt idx="482">
                  <c:v>402</c:v>
                </c:pt>
                <c:pt idx="483">
                  <c:v>664</c:v>
                </c:pt>
                <c:pt idx="484">
                  <c:v>521</c:v>
                </c:pt>
                <c:pt idx="485">
                  <c:v>539</c:v>
                </c:pt>
                <c:pt idx="486">
                  <c:v>412</c:v>
                </c:pt>
                <c:pt idx="487">
                  <c:v>363</c:v>
                </c:pt>
                <c:pt idx="488">
                  <c:v>475</c:v>
                </c:pt>
                <c:pt idx="489">
                  <c:v>543</c:v>
                </c:pt>
                <c:pt idx="490">
                  <c:v>505</c:v>
                </c:pt>
                <c:pt idx="491">
                  <c:v>478</c:v>
                </c:pt>
                <c:pt idx="492">
                  <c:v>454</c:v>
                </c:pt>
                <c:pt idx="493">
                  <c:v>477</c:v>
                </c:pt>
                <c:pt idx="494">
                  <c:v>559</c:v>
                </c:pt>
                <c:pt idx="495">
                  <c:v>433</c:v>
                </c:pt>
                <c:pt idx="496">
                  <c:v>454</c:v>
                </c:pt>
                <c:pt idx="497">
                  <c:v>537</c:v>
                </c:pt>
                <c:pt idx="498">
                  <c:v>545</c:v>
                </c:pt>
                <c:pt idx="499">
                  <c:v>473</c:v>
                </c:pt>
                <c:pt idx="500">
                  <c:v>406</c:v>
                </c:pt>
                <c:pt idx="501">
                  <c:v>437</c:v>
                </c:pt>
                <c:pt idx="502">
                  <c:v>585</c:v>
                </c:pt>
                <c:pt idx="503">
                  <c:v>421</c:v>
                </c:pt>
                <c:pt idx="504">
                  <c:v>419</c:v>
                </c:pt>
                <c:pt idx="505">
                  <c:v>412</c:v>
                </c:pt>
                <c:pt idx="506">
                  <c:v>628</c:v>
                </c:pt>
                <c:pt idx="507">
                  <c:v>618</c:v>
                </c:pt>
                <c:pt idx="508">
                  <c:v>682</c:v>
                </c:pt>
                <c:pt idx="509">
                  <c:v>530</c:v>
                </c:pt>
                <c:pt idx="510">
                  <c:v>628</c:v>
                </c:pt>
                <c:pt idx="511">
                  <c:v>351</c:v>
                </c:pt>
                <c:pt idx="512">
                  <c:v>603</c:v>
                </c:pt>
                <c:pt idx="513">
                  <c:v>513</c:v>
                </c:pt>
                <c:pt idx="514">
                  <c:v>545</c:v>
                </c:pt>
                <c:pt idx="515">
                  <c:v>531</c:v>
                </c:pt>
                <c:pt idx="516">
                  <c:v>605</c:v>
                </c:pt>
                <c:pt idx="517">
                  <c:v>644</c:v>
                </c:pt>
                <c:pt idx="518">
                  <c:v>619</c:v>
                </c:pt>
                <c:pt idx="519">
                  <c:v>486</c:v>
                </c:pt>
                <c:pt idx="520">
                  <c:v>556</c:v>
                </c:pt>
                <c:pt idx="521">
                  <c:v>576</c:v>
                </c:pt>
                <c:pt idx="522">
                  <c:v>486</c:v>
                </c:pt>
                <c:pt idx="523">
                  <c:v>494</c:v>
                </c:pt>
                <c:pt idx="524">
                  <c:v>601</c:v>
                </c:pt>
                <c:pt idx="525">
                  <c:v>332</c:v>
                </c:pt>
                <c:pt idx="526">
                  <c:v>601</c:v>
                </c:pt>
                <c:pt idx="527">
                  <c:v>404</c:v>
                </c:pt>
                <c:pt idx="528">
                  <c:v>268</c:v>
                </c:pt>
                <c:pt idx="529">
                  <c:v>185</c:v>
                </c:pt>
                <c:pt idx="530">
                  <c:v>533</c:v>
                </c:pt>
                <c:pt idx="531">
                  <c:v>29</c:v>
                </c:pt>
                <c:pt idx="532">
                  <c:v>295</c:v>
                </c:pt>
                <c:pt idx="533">
                  <c:v>181</c:v>
                </c:pt>
                <c:pt idx="534">
                  <c:v>157</c:v>
                </c:pt>
                <c:pt idx="535">
                  <c:v>138</c:v>
                </c:pt>
                <c:pt idx="536">
                  <c:v>178</c:v>
                </c:pt>
                <c:pt idx="537">
                  <c:v>136</c:v>
                </c:pt>
                <c:pt idx="538">
                  <c:v>156</c:v>
                </c:pt>
                <c:pt idx="539">
                  <c:v>240</c:v>
                </c:pt>
                <c:pt idx="540">
                  <c:v>206</c:v>
                </c:pt>
                <c:pt idx="541">
                  <c:v>413</c:v>
                </c:pt>
                <c:pt idx="542">
                  <c:v>336</c:v>
                </c:pt>
                <c:pt idx="543">
                  <c:v>477</c:v>
                </c:pt>
                <c:pt idx="544">
                  <c:v>465</c:v>
                </c:pt>
                <c:pt idx="545">
                  <c:v>295</c:v>
                </c:pt>
                <c:pt idx="546">
                  <c:v>930</c:v>
                </c:pt>
                <c:pt idx="547">
                  <c:v>164</c:v>
                </c:pt>
                <c:pt idx="548">
                  <c:v>370</c:v>
                </c:pt>
                <c:pt idx="549">
                  <c:v>438</c:v>
                </c:pt>
                <c:pt idx="550">
                  <c:v>326</c:v>
                </c:pt>
                <c:pt idx="551">
                  <c:v>437</c:v>
                </c:pt>
                <c:pt idx="552">
                  <c:v>540</c:v>
                </c:pt>
                <c:pt idx="553">
                  <c:v>523</c:v>
                </c:pt>
                <c:pt idx="554">
                  <c:v>477</c:v>
                </c:pt>
                <c:pt idx="555">
                  <c:v>613</c:v>
                </c:pt>
                <c:pt idx="556">
                  <c:v>600</c:v>
                </c:pt>
                <c:pt idx="557">
                  <c:v>838</c:v>
                </c:pt>
                <c:pt idx="558">
                  <c:v>547</c:v>
                </c:pt>
                <c:pt idx="559">
                  <c:v>735</c:v>
                </c:pt>
                <c:pt idx="560">
                  <c:v>587</c:v>
                </c:pt>
                <c:pt idx="561">
                  <c:v>281</c:v>
                </c:pt>
                <c:pt idx="562">
                  <c:v>176</c:v>
                </c:pt>
                <c:pt idx="563">
                  <c:v>433</c:v>
                </c:pt>
                <c:pt idx="564">
                  <c:v>576</c:v>
                </c:pt>
                <c:pt idx="565">
                  <c:v>461</c:v>
                </c:pt>
                <c:pt idx="566">
                  <c:v>536</c:v>
                </c:pt>
                <c:pt idx="567">
                  <c:v>364</c:v>
                </c:pt>
                <c:pt idx="568">
                  <c:v>770</c:v>
                </c:pt>
                <c:pt idx="569">
                  <c:v>597</c:v>
                </c:pt>
                <c:pt idx="570">
                  <c:v>558</c:v>
                </c:pt>
                <c:pt idx="571">
                  <c:v>579</c:v>
                </c:pt>
                <c:pt idx="572">
                  <c:v>663</c:v>
                </c:pt>
                <c:pt idx="573">
                  <c:v>558</c:v>
                </c:pt>
                <c:pt idx="574">
                  <c:v>496</c:v>
                </c:pt>
                <c:pt idx="575">
                  <c:v>520</c:v>
                </c:pt>
                <c:pt idx="576">
                  <c:v>560</c:v>
                </c:pt>
                <c:pt idx="577">
                  <c:v>427</c:v>
                </c:pt>
                <c:pt idx="578">
                  <c:v>496</c:v>
                </c:pt>
                <c:pt idx="579">
                  <c:v>578</c:v>
                </c:pt>
                <c:pt idx="580">
                  <c:v>806</c:v>
                </c:pt>
                <c:pt idx="581">
                  <c:v>594</c:v>
                </c:pt>
                <c:pt idx="582">
                  <c:v>622</c:v>
                </c:pt>
                <c:pt idx="583">
                  <c:v>447</c:v>
                </c:pt>
                <c:pt idx="584">
                  <c:v>505</c:v>
                </c:pt>
                <c:pt idx="585">
                  <c:v>375</c:v>
                </c:pt>
                <c:pt idx="586">
                  <c:v>680</c:v>
                </c:pt>
                <c:pt idx="587">
                  <c:v>577</c:v>
                </c:pt>
                <c:pt idx="588">
                  <c:v>463</c:v>
                </c:pt>
                <c:pt idx="589">
                  <c:v>572</c:v>
                </c:pt>
                <c:pt idx="590">
                  <c:v>270</c:v>
                </c:pt>
                <c:pt idx="591">
                  <c:v>414</c:v>
                </c:pt>
                <c:pt idx="592">
                  <c:v>199</c:v>
                </c:pt>
                <c:pt idx="593">
                  <c:v>536</c:v>
                </c:pt>
                <c:pt idx="594">
                  <c:v>576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32B-46BD-9C85-3FD7B44B9A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'https://myuno-my.sharepoint.com/personal/tmtolfor_uno_edu/Documents/1. CURRENT PROJECTS/LTRC Phase 2/FINAL DATA/New Orleans/[6-AlgiersMRT.xlsx]Weather'!$P$2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[1]Weather!$O$3:$O$597</c15:sqref>
                        </c15:formulaRef>
                      </c:ext>
                    </c:extLst>
                    <c:numCache>
                      <c:formatCode>General</c:formatCode>
                      <c:ptCount val="595"/>
                      <c:pt idx="0">
                        <c:v>72.599999999999994</c:v>
                      </c:pt>
                      <c:pt idx="1">
                        <c:v>74.400000000000006</c:v>
                      </c:pt>
                      <c:pt idx="2">
                        <c:v>73.8</c:v>
                      </c:pt>
                      <c:pt idx="3">
                        <c:v>76.900000000000006</c:v>
                      </c:pt>
                      <c:pt idx="4">
                        <c:v>76.8</c:v>
                      </c:pt>
                      <c:pt idx="5">
                        <c:v>71.5</c:v>
                      </c:pt>
                      <c:pt idx="6">
                        <c:v>72.099999999999994</c:v>
                      </c:pt>
                      <c:pt idx="7">
                        <c:v>76.8</c:v>
                      </c:pt>
                      <c:pt idx="8">
                        <c:v>77.400000000000006</c:v>
                      </c:pt>
                      <c:pt idx="9">
                        <c:v>78</c:v>
                      </c:pt>
                      <c:pt idx="10">
                        <c:v>75.099999999999994</c:v>
                      </c:pt>
                      <c:pt idx="11">
                        <c:v>79.2</c:v>
                      </c:pt>
                      <c:pt idx="12">
                        <c:v>80.099999999999994</c:v>
                      </c:pt>
                      <c:pt idx="13">
                        <c:v>78.099999999999994</c:v>
                      </c:pt>
                      <c:pt idx="14">
                        <c:v>77.7</c:v>
                      </c:pt>
                      <c:pt idx="15">
                        <c:v>74.3</c:v>
                      </c:pt>
                      <c:pt idx="16">
                        <c:v>65</c:v>
                      </c:pt>
                      <c:pt idx="17">
                        <c:v>68.3</c:v>
                      </c:pt>
                      <c:pt idx="18">
                        <c:v>71.3</c:v>
                      </c:pt>
                      <c:pt idx="19">
                        <c:v>70.900000000000006</c:v>
                      </c:pt>
                      <c:pt idx="20">
                        <c:v>71.7</c:v>
                      </c:pt>
                      <c:pt idx="21">
                        <c:v>73.5</c:v>
                      </c:pt>
                      <c:pt idx="22">
                        <c:v>78.3</c:v>
                      </c:pt>
                      <c:pt idx="23">
                        <c:v>79.3</c:v>
                      </c:pt>
                      <c:pt idx="24">
                        <c:v>79.5</c:v>
                      </c:pt>
                      <c:pt idx="25">
                        <c:v>71.5</c:v>
                      </c:pt>
                      <c:pt idx="26">
                        <c:v>71.7</c:v>
                      </c:pt>
                      <c:pt idx="27">
                        <c:v>80.3</c:v>
                      </c:pt>
                      <c:pt idx="28">
                        <c:v>71.2</c:v>
                      </c:pt>
                      <c:pt idx="29">
                        <c:v>64.2</c:v>
                      </c:pt>
                      <c:pt idx="30">
                        <c:v>62.2</c:v>
                      </c:pt>
                      <c:pt idx="31">
                        <c:v>66.3</c:v>
                      </c:pt>
                      <c:pt idx="32">
                        <c:v>73.3</c:v>
                      </c:pt>
                      <c:pt idx="33">
                        <c:v>73.5</c:v>
                      </c:pt>
                      <c:pt idx="34">
                        <c:v>79.7</c:v>
                      </c:pt>
                      <c:pt idx="35">
                        <c:v>72.900000000000006</c:v>
                      </c:pt>
                      <c:pt idx="36">
                        <c:v>74.7</c:v>
                      </c:pt>
                      <c:pt idx="37">
                        <c:v>76.5</c:v>
                      </c:pt>
                      <c:pt idx="38">
                        <c:v>78.099999999999994</c:v>
                      </c:pt>
                      <c:pt idx="39">
                        <c:v>74.8</c:v>
                      </c:pt>
                      <c:pt idx="40">
                        <c:v>76.5</c:v>
                      </c:pt>
                      <c:pt idx="41">
                        <c:v>74.7</c:v>
                      </c:pt>
                      <c:pt idx="42">
                        <c:v>72</c:v>
                      </c:pt>
                      <c:pt idx="43">
                        <c:v>71.099999999999994</c:v>
                      </c:pt>
                      <c:pt idx="44">
                        <c:v>68.8</c:v>
                      </c:pt>
                      <c:pt idx="45">
                        <c:v>69.5</c:v>
                      </c:pt>
                      <c:pt idx="46">
                        <c:v>71.3</c:v>
                      </c:pt>
                      <c:pt idx="47">
                        <c:v>72.8</c:v>
                      </c:pt>
                      <c:pt idx="48">
                        <c:v>75.099999999999994</c:v>
                      </c:pt>
                      <c:pt idx="49">
                        <c:v>76.2</c:v>
                      </c:pt>
                      <c:pt idx="50">
                        <c:v>78.599999999999994</c:v>
                      </c:pt>
                      <c:pt idx="51">
                        <c:v>78.3</c:v>
                      </c:pt>
                      <c:pt idx="52">
                        <c:v>71</c:v>
                      </c:pt>
                      <c:pt idx="53">
                        <c:v>71.7</c:v>
                      </c:pt>
                      <c:pt idx="54">
                        <c:v>66.400000000000006</c:v>
                      </c:pt>
                      <c:pt idx="55">
                        <c:v>71.599999999999994</c:v>
                      </c:pt>
                      <c:pt idx="56">
                        <c:v>74.2</c:v>
                      </c:pt>
                      <c:pt idx="57">
                        <c:v>75.2</c:v>
                      </c:pt>
                      <c:pt idx="58">
                        <c:v>78.8</c:v>
                      </c:pt>
                      <c:pt idx="59">
                        <c:v>77.599999999999994</c:v>
                      </c:pt>
                      <c:pt idx="60">
                        <c:v>75.900000000000006</c:v>
                      </c:pt>
                      <c:pt idx="61">
                        <c:v>79.2</c:v>
                      </c:pt>
                      <c:pt idx="62">
                        <c:v>79.3</c:v>
                      </c:pt>
                      <c:pt idx="63">
                        <c:v>77.099999999999994</c:v>
                      </c:pt>
                      <c:pt idx="64">
                        <c:v>80.099999999999994</c:v>
                      </c:pt>
                      <c:pt idx="65">
                        <c:v>79.400000000000006</c:v>
                      </c:pt>
                      <c:pt idx="66">
                        <c:v>82</c:v>
                      </c:pt>
                      <c:pt idx="67">
                        <c:v>84.2</c:v>
                      </c:pt>
                      <c:pt idx="68">
                        <c:v>81.7</c:v>
                      </c:pt>
                      <c:pt idx="69">
                        <c:v>82.6</c:v>
                      </c:pt>
                      <c:pt idx="70">
                        <c:v>81.7</c:v>
                      </c:pt>
                      <c:pt idx="71">
                        <c:v>79.400000000000006</c:v>
                      </c:pt>
                      <c:pt idx="72">
                        <c:v>81.2</c:v>
                      </c:pt>
                      <c:pt idx="73">
                        <c:v>80.5</c:v>
                      </c:pt>
                      <c:pt idx="74">
                        <c:v>81</c:v>
                      </c:pt>
                      <c:pt idx="75">
                        <c:v>81</c:v>
                      </c:pt>
                      <c:pt idx="76">
                        <c:v>83.3</c:v>
                      </c:pt>
                      <c:pt idx="77">
                        <c:v>82.8</c:v>
                      </c:pt>
                      <c:pt idx="78">
                        <c:v>83.5</c:v>
                      </c:pt>
                      <c:pt idx="79">
                        <c:v>81.099999999999994</c:v>
                      </c:pt>
                      <c:pt idx="80">
                        <c:v>82.3</c:v>
                      </c:pt>
                      <c:pt idx="81">
                        <c:v>84.5</c:v>
                      </c:pt>
                      <c:pt idx="82">
                        <c:v>82.3</c:v>
                      </c:pt>
                      <c:pt idx="83">
                        <c:v>80.900000000000006</c:v>
                      </c:pt>
                      <c:pt idx="84">
                        <c:v>81</c:v>
                      </c:pt>
                      <c:pt idx="85">
                        <c:v>85.1</c:v>
                      </c:pt>
                      <c:pt idx="86">
                        <c:v>82.8</c:v>
                      </c:pt>
                      <c:pt idx="87">
                        <c:v>82.2</c:v>
                      </c:pt>
                      <c:pt idx="88">
                        <c:v>83.2</c:v>
                      </c:pt>
                      <c:pt idx="89">
                        <c:v>83.9</c:v>
                      </c:pt>
                      <c:pt idx="90">
                        <c:v>84.8</c:v>
                      </c:pt>
                      <c:pt idx="91">
                        <c:v>85.1</c:v>
                      </c:pt>
                      <c:pt idx="92">
                        <c:v>85.5</c:v>
                      </c:pt>
                      <c:pt idx="93">
                        <c:v>82.5</c:v>
                      </c:pt>
                      <c:pt idx="94">
                        <c:v>84.8</c:v>
                      </c:pt>
                      <c:pt idx="95">
                        <c:v>84.4</c:v>
                      </c:pt>
                      <c:pt idx="96">
                        <c:v>84.1</c:v>
                      </c:pt>
                      <c:pt idx="97">
                        <c:v>82.8</c:v>
                      </c:pt>
                      <c:pt idx="98">
                        <c:v>78.900000000000006</c:v>
                      </c:pt>
                      <c:pt idx="99">
                        <c:v>81.5</c:v>
                      </c:pt>
                      <c:pt idx="100">
                        <c:v>77.599999999999994</c:v>
                      </c:pt>
                      <c:pt idx="101">
                        <c:v>83.2</c:v>
                      </c:pt>
                      <c:pt idx="102">
                        <c:v>85.1</c:v>
                      </c:pt>
                      <c:pt idx="103">
                        <c:v>86.1</c:v>
                      </c:pt>
                      <c:pt idx="104">
                        <c:v>86.4</c:v>
                      </c:pt>
                      <c:pt idx="105">
                        <c:v>86.3</c:v>
                      </c:pt>
                      <c:pt idx="106">
                        <c:v>86.9</c:v>
                      </c:pt>
                      <c:pt idx="107">
                        <c:v>88.6</c:v>
                      </c:pt>
                      <c:pt idx="108">
                        <c:v>83.9</c:v>
                      </c:pt>
                      <c:pt idx="109">
                        <c:v>82</c:v>
                      </c:pt>
                      <c:pt idx="110">
                        <c:v>83.1</c:v>
                      </c:pt>
                      <c:pt idx="111">
                        <c:v>82.1</c:v>
                      </c:pt>
                      <c:pt idx="112">
                        <c:v>78.8</c:v>
                      </c:pt>
                      <c:pt idx="113">
                        <c:v>80.5</c:v>
                      </c:pt>
                      <c:pt idx="114">
                        <c:v>86.2</c:v>
                      </c:pt>
                      <c:pt idx="115">
                        <c:v>87.8</c:v>
                      </c:pt>
                      <c:pt idx="116">
                        <c:v>87.2</c:v>
                      </c:pt>
                      <c:pt idx="117">
                        <c:v>90.5</c:v>
                      </c:pt>
                      <c:pt idx="118">
                        <c:v>90.2</c:v>
                      </c:pt>
                      <c:pt idx="119">
                        <c:v>87.7</c:v>
                      </c:pt>
                      <c:pt idx="120">
                        <c:v>87.3</c:v>
                      </c:pt>
                      <c:pt idx="121">
                        <c:v>84.1</c:v>
                      </c:pt>
                      <c:pt idx="122">
                        <c:v>79.400000000000006</c:v>
                      </c:pt>
                      <c:pt idx="123">
                        <c:v>86.4</c:v>
                      </c:pt>
                      <c:pt idx="124">
                        <c:v>87.5</c:v>
                      </c:pt>
                      <c:pt idx="125">
                        <c:v>85.3</c:v>
                      </c:pt>
                      <c:pt idx="126">
                        <c:v>86.5</c:v>
                      </c:pt>
                      <c:pt idx="127">
                        <c:v>87.2</c:v>
                      </c:pt>
                      <c:pt idx="128">
                        <c:v>87.5</c:v>
                      </c:pt>
                      <c:pt idx="129">
                        <c:v>84.4</c:v>
                      </c:pt>
                      <c:pt idx="130">
                        <c:v>82.1</c:v>
                      </c:pt>
                      <c:pt idx="131">
                        <c:v>83.1</c:v>
                      </c:pt>
                      <c:pt idx="132">
                        <c:v>79.900000000000006</c:v>
                      </c:pt>
                      <c:pt idx="133">
                        <c:v>79.8</c:v>
                      </c:pt>
                      <c:pt idx="134">
                        <c:v>81.099999999999994</c:v>
                      </c:pt>
                      <c:pt idx="135">
                        <c:v>84.7</c:v>
                      </c:pt>
                      <c:pt idx="136">
                        <c:v>86.7</c:v>
                      </c:pt>
                      <c:pt idx="137">
                        <c:v>86.1</c:v>
                      </c:pt>
                      <c:pt idx="138">
                        <c:v>86.4</c:v>
                      </c:pt>
                      <c:pt idx="139">
                        <c:v>84.2</c:v>
                      </c:pt>
                      <c:pt idx="140">
                        <c:v>85.2</c:v>
                      </c:pt>
                      <c:pt idx="141">
                        <c:v>86.6</c:v>
                      </c:pt>
                      <c:pt idx="142">
                        <c:v>85</c:v>
                      </c:pt>
                      <c:pt idx="143">
                        <c:v>84.7</c:v>
                      </c:pt>
                      <c:pt idx="144">
                        <c:v>84.8</c:v>
                      </c:pt>
                      <c:pt idx="145">
                        <c:v>82</c:v>
                      </c:pt>
                      <c:pt idx="146">
                        <c:v>81.8</c:v>
                      </c:pt>
                      <c:pt idx="147">
                        <c:v>84.6</c:v>
                      </c:pt>
                      <c:pt idx="148">
                        <c:v>84.7</c:v>
                      </c:pt>
                      <c:pt idx="149">
                        <c:v>82.5</c:v>
                      </c:pt>
                      <c:pt idx="150">
                        <c:v>81.7</c:v>
                      </c:pt>
                      <c:pt idx="151">
                        <c:v>83.2</c:v>
                      </c:pt>
                      <c:pt idx="152">
                        <c:v>83.1</c:v>
                      </c:pt>
                      <c:pt idx="153">
                        <c:v>83.4</c:v>
                      </c:pt>
                      <c:pt idx="154">
                        <c:v>83</c:v>
                      </c:pt>
                      <c:pt idx="155">
                        <c:v>86.2</c:v>
                      </c:pt>
                      <c:pt idx="156">
                        <c:v>84.9</c:v>
                      </c:pt>
                      <c:pt idx="157">
                        <c:v>81.5</c:v>
                      </c:pt>
                      <c:pt idx="158">
                        <c:v>82.4</c:v>
                      </c:pt>
                      <c:pt idx="159">
                        <c:v>83.6</c:v>
                      </c:pt>
                      <c:pt idx="160">
                        <c:v>82.4</c:v>
                      </c:pt>
                      <c:pt idx="161">
                        <c:v>82</c:v>
                      </c:pt>
                      <c:pt idx="162">
                        <c:v>85</c:v>
                      </c:pt>
                      <c:pt idx="163">
                        <c:v>85.5</c:v>
                      </c:pt>
                      <c:pt idx="164">
                        <c:v>81.900000000000006</c:v>
                      </c:pt>
                      <c:pt idx="165">
                        <c:v>81.8</c:v>
                      </c:pt>
                      <c:pt idx="166">
                        <c:v>83.4</c:v>
                      </c:pt>
                      <c:pt idx="167">
                        <c:v>81</c:v>
                      </c:pt>
                      <c:pt idx="168">
                        <c:v>84.9</c:v>
                      </c:pt>
                      <c:pt idx="169">
                        <c:v>85.6</c:v>
                      </c:pt>
                      <c:pt idx="170">
                        <c:v>85</c:v>
                      </c:pt>
                      <c:pt idx="171">
                        <c:v>85.2</c:v>
                      </c:pt>
                      <c:pt idx="172">
                        <c:v>84.6</c:v>
                      </c:pt>
                      <c:pt idx="173">
                        <c:v>85.8</c:v>
                      </c:pt>
                      <c:pt idx="174">
                        <c:v>83.7</c:v>
                      </c:pt>
                      <c:pt idx="175">
                        <c:v>83</c:v>
                      </c:pt>
                      <c:pt idx="176">
                        <c:v>81.7</c:v>
                      </c:pt>
                      <c:pt idx="177">
                        <c:v>83.4</c:v>
                      </c:pt>
                      <c:pt idx="178">
                        <c:v>85</c:v>
                      </c:pt>
                      <c:pt idx="179">
                        <c:v>82.8</c:v>
                      </c:pt>
                      <c:pt idx="180">
                        <c:v>80.5</c:v>
                      </c:pt>
                      <c:pt idx="181">
                        <c:v>84.4</c:v>
                      </c:pt>
                      <c:pt idx="182">
                        <c:v>83</c:v>
                      </c:pt>
                      <c:pt idx="183">
                        <c:v>82.4</c:v>
                      </c:pt>
                      <c:pt idx="184">
                        <c:v>81.3</c:v>
                      </c:pt>
                      <c:pt idx="185">
                        <c:v>78.8</c:v>
                      </c:pt>
                      <c:pt idx="186">
                        <c:v>78.7</c:v>
                      </c:pt>
                      <c:pt idx="187">
                        <c:v>73</c:v>
                      </c:pt>
                      <c:pt idx="188">
                        <c:v>71.8</c:v>
                      </c:pt>
                      <c:pt idx="189">
                        <c:v>71</c:v>
                      </c:pt>
                      <c:pt idx="190">
                        <c:v>74.3</c:v>
                      </c:pt>
                      <c:pt idx="191">
                        <c:v>79.099999999999994</c:v>
                      </c:pt>
                      <c:pt idx="192">
                        <c:v>75.400000000000006</c:v>
                      </c:pt>
                      <c:pt idx="193">
                        <c:v>74.099999999999994</c:v>
                      </c:pt>
                      <c:pt idx="194">
                        <c:v>77.099999999999994</c:v>
                      </c:pt>
                      <c:pt idx="195">
                        <c:v>79.5</c:v>
                      </c:pt>
                      <c:pt idx="196">
                        <c:v>78</c:v>
                      </c:pt>
                      <c:pt idx="197">
                        <c:v>71.7</c:v>
                      </c:pt>
                      <c:pt idx="198">
                        <c:v>68.400000000000006</c:v>
                      </c:pt>
                      <c:pt idx="199">
                        <c:v>73.7</c:v>
                      </c:pt>
                      <c:pt idx="200">
                        <c:v>71.8</c:v>
                      </c:pt>
                      <c:pt idx="201">
                        <c:v>68.900000000000006</c:v>
                      </c:pt>
                      <c:pt idx="202">
                        <c:v>69.400000000000006</c:v>
                      </c:pt>
                      <c:pt idx="203">
                        <c:v>71.900000000000006</c:v>
                      </c:pt>
                      <c:pt idx="204">
                        <c:v>75.5</c:v>
                      </c:pt>
                      <c:pt idx="205">
                        <c:v>80</c:v>
                      </c:pt>
                      <c:pt idx="206">
                        <c:v>81.400000000000006</c:v>
                      </c:pt>
                      <c:pt idx="207">
                        <c:v>81.2</c:v>
                      </c:pt>
                      <c:pt idx="208">
                        <c:v>79.099999999999994</c:v>
                      </c:pt>
                      <c:pt idx="209">
                        <c:v>78.599999999999994</c:v>
                      </c:pt>
                      <c:pt idx="210">
                        <c:v>78.900000000000006</c:v>
                      </c:pt>
                      <c:pt idx="211">
                        <c:v>78.3</c:v>
                      </c:pt>
                      <c:pt idx="212">
                        <c:v>74.2</c:v>
                      </c:pt>
                      <c:pt idx="213">
                        <c:v>76.5</c:v>
                      </c:pt>
                      <c:pt idx="214">
                        <c:v>69.2</c:v>
                      </c:pt>
                      <c:pt idx="215">
                        <c:v>68.400000000000006</c:v>
                      </c:pt>
                      <c:pt idx="216">
                        <c:v>73.8</c:v>
                      </c:pt>
                      <c:pt idx="217">
                        <c:v>76.2</c:v>
                      </c:pt>
                      <c:pt idx="218">
                        <c:v>76.900000000000006</c:v>
                      </c:pt>
                      <c:pt idx="219">
                        <c:v>78.099999999999994</c:v>
                      </c:pt>
                      <c:pt idx="220">
                        <c:v>78.599999999999994</c:v>
                      </c:pt>
                      <c:pt idx="221">
                        <c:v>77.3</c:v>
                      </c:pt>
                      <c:pt idx="222">
                        <c:v>73.400000000000006</c:v>
                      </c:pt>
                      <c:pt idx="223">
                        <c:v>66.8</c:v>
                      </c:pt>
                      <c:pt idx="224">
                        <c:v>72.900000000000006</c:v>
                      </c:pt>
                      <c:pt idx="225">
                        <c:v>78.3</c:v>
                      </c:pt>
                      <c:pt idx="226">
                        <c:v>77.400000000000006</c:v>
                      </c:pt>
                      <c:pt idx="227">
                        <c:v>64.8</c:v>
                      </c:pt>
                      <c:pt idx="228">
                        <c:v>57.6</c:v>
                      </c:pt>
                      <c:pt idx="229">
                        <c:v>60.9</c:v>
                      </c:pt>
                      <c:pt idx="230">
                        <c:v>65.3</c:v>
                      </c:pt>
                      <c:pt idx="231">
                        <c:v>60.4</c:v>
                      </c:pt>
                      <c:pt idx="232">
                        <c:v>58.2</c:v>
                      </c:pt>
                      <c:pt idx="233">
                        <c:v>61.7</c:v>
                      </c:pt>
                      <c:pt idx="234">
                        <c:v>65.5</c:v>
                      </c:pt>
                      <c:pt idx="235">
                        <c:v>70.3</c:v>
                      </c:pt>
                      <c:pt idx="236">
                        <c:v>70.5</c:v>
                      </c:pt>
                      <c:pt idx="238">
                        <c:v>75.7</c:v>
                      </c:pt>
                      <c:pt idx="239">
                        <c:v>74.900000000000006</c:v>
                      </c:pt>
                      <c:pt idx="240">
                        <c:v>74.400000000000006</c:v>
                      </c:pt>
                      <c:pt idx="241">
                        <c:v>69.7</c:v>
                      </c:pt>
                      <c:pt idx="242">
                        <c:v>69.3</c:v>
                      </c:pt>
                      <c:pt idx="243">
                        <c:v>71</c:v>
                      </c:pt>
                      <c:pt idx="244">
                        <c:v>71.3</c:v>
                      </c:pt>
                      <c:pt idx="245">
                        <c:v>63.1</c:v>
                      </c:pt>
                      <c:pt idx="246">
                        <c:v>64.400000000000006</c:v>
                      </c:pt>
                      <c:pt idx="247">
                        <c:v>60.8</c:v>
                      </c:pt>
                      <c:pt idx="248">
                        <c:v>65.5</c:v>
                      </c:pt>
                      <c:pt idx="249">
                        <c:v>68.5</c:v>
                      </c:pt>
                      <c:pt idx="250">
                        <c:v>66.599999999999994</c:v>
                      </c:pt>
                      <c:pt idx="251">
                        <c:v>67.2</c:v>
                      </c:pt>
                      <c:pt idx="252">
                        <c:v>61</c:v>
                      </c:pt>
                      <c:pt idx="253">
                        <c:v>66.5</c:v>
                      </c:pt>
                      <c:pt idx="254">
                        <c:v>73</c:v>
                      </c:pt>
                      <c:pt idx="255">
                        <c:v>69.5</c:v>
                      </c:pt>
                      <c:pt idx="256">
                        <c:v>72.400000000000006</c:v>
                      </c:pt>
                      <c:pt idx="257">
                        <c:v>66.3</c:v>
                      </c:pt>
                      <c:pt idx="258">
                        <c:v>64</c:v>
                      </c:pt>
                      <c:pt idx="259">
                        <c:v>50.8</c:v>
                      </c:pt>
                      <c:pt idx="260">
                        <c:v>46.6</c:v>
                      </c:pt>
                      <c:pt idx="261">
                        <c:v>52.8</c:v>
                      </c:pt>
                      <c:pt idx="262">
                        <c:v>67.2</c:v>
                      </c:pt>
                      <c:pt idx="263">
                        <c:v>54.3</c:v>
                      </c:pt>
                      <c:pt idx="264">
                        <c:v>52.9</c:v>
                      </c:pt>
                      <c:pt idx="265">
                        <c:v>51.3</c:v>
                      </c:pt>
                      <c:pt idx="266">
                        <c:v>53.1</c:v>
                      </c:pt>
                      <c:pt idx="267">
                        <c:v>53.4</c:v>
                      </c:pt>
                      <c:pt idx="268">
                        <c:v>60.4</c:v>
                      </c:pt>
                      <c:pt idx="269">
                        <c:v>62.3</c:v>
                      </c:pt>
                      <c:pt idx="270">
                        <c:v>64.5</c:v>
                      </c:pt>
                      <c:pt idx="271">
                        <c:v>68.2</c:v>
                      </c:pt>
                      <c:pt idx="272">
                        <c:v>67.5</c:v>
                      </c:pt>
                      <c:pt idx="273">
                        <c:v>51</c:v>
                      </c:pt>
                      <c:pt idx="274">
                        <c:v>52.4</c:v>
                      </c:pt>
                      <c:pt idx="275">
                        <c:v>50.8</c:v>
                      </c:pt>
                      <c:pt idx="276">
                        <c:v>43.6</c:v>
                      </c:pt>
                      <c:pt idx="277">
                        <c:v>49.2</c:v>
                      </c:pt>
                      <c:pt idx="278">
                        <c:v>58.7</c:v>
                      </c:pt>
                      <c:pt idx="279">
                        <c:v>58.1</c:v>
                      </c:pt>
                      <c:pt idx="280">
                        <c:v>54.1</c:v>
                      </c:pt>
                      <c:pt idx="281">
                        <c:v>56.4</c:v>
                      </c:pt>
                      <c:pt idx="282">
                        <c:v>64.599999999999994</c:v>
                      </c:pt>
                      <c:pt idx="283">
                        <c:v>52.7</c:v>
                      </c:pt>
                      <c:pt idx="284">
                        <c:v>45.8</c:v>
                      </c:pt>
                      <c:pt idx="285">
                        <c:v>46.4</c:v>
                      </c:pt>
                      <c:pt idx="286">
                        <c:v>54.5</c:v>
                      </c:pt>
                      <c:pt idx="287">
                        <c:v>60.1</c:v>
                      </c:pt>
                      <c:pt idx="288">
                        <c:v>61.5</c:v>
                      </c:pt>
                      <c:pt idx="289">
                        <c:v>68.5</c:v>
                      </c:pt>
                      <c:pt idx="290">
                        <c:v>71</c:v>
                      </c:pt>
                      <c:pt idx="291">
                        <c:v>60.8</c:v>
                      </c:pt>
                      <c:pt idx="292">
                        <c:v>51.4</c:v>
                      </c:pt>
                      <c:pt idx="293">
                        <c:v>49.6</c:v>
                      </c:pt>
                      <c:pt idx="294">
                        <c:v>56.9</c:v>
                      </c:pt>
                      <c:pt idx="295">
                        <c:v>57.2</c:v>
                      </c:pt>
                      <c:pt idx="296">
                        <c:v>57.3</c:v>
                      </c:pt>
                      <c:pt idx="297">
                        <c:v>55.3</c:v>
                      </c:pt>
                      <c:pt idx="298">
                        <c:v>47.1</c:v>
                      </c:pt>
                      <c:pt idx="299">
                        <c:v>44.7</c:v>
                      </c:pt>
                      <c:pt idx="300">
                        <c:v>42.6</c:v>
                      </c:pt>
                      <c:pt idx="301">
                        <c:v>42.9</c:v>
                      </c:pt>
                      <c:pt idx="302">
                        <c:v>41.1</c:v>
                      </c:pt>
                      <c:pt idx="303">
                        <c:v>47.7</c:v>
                      </c:pt>
                      <c:pt idx="304">
                        <c:v>56.3</c:v>
                      </c:pt>
                      <c:pt idx="305">
                        <c:v>53.5</c:v>
                      </c:pt>
                      <c:pt idx="306">
                        <c:v>47.5</c:v>
                      </c:pt>
                      <c:pt idx="307">
                        <c:v>50.5</c:v>
                      </c:pt>
                      <c:pt idx="308">
                        <c:v>51.4</c:v>
                      </c:pt>
                      <c:pt idx="309">
                        <c:v>59.4</c:v>
                      </c:pt>
                      <c:pt idx="310">
                        <c:v>58.9</c:v>
                      </c:pt>
                      <c:pt idx="311">
                        <c:v>67</c:v>
                      </c:pt>
                      <c:pt idx="312">
                        <c:v>64.5</c:v>
                      </c:pt>
                      <c:pt idx="313">
                        <c:v>61.2</c:v>
                      </c:pt>
                      <c:pt idx="314">
                        <c:v>67.3</c:v>
                      </c:pt>
                      <c:pt idx="315">
                        <c:v>72.2</c:v>
                      </c:pt>
                      <c:pt idx="316">
                        <c:v>69</c:v>
                      </c:pt>
                      <c:pt idx="317">
                        <c:v>65.7</c:v>
                      </c:pt>
                      <c:pt idx="318">
                        <c:v>49.8</c:v>
                      </c:pt>
                      <c:pt idx="319">
                        <c:v>51.5</c:v>
                      </c:pt>
                      <c:pt idx="320">
                        <c:v>62.5</c:v>
                      </c:pt>
                      <c:pt idx="321">
                        <c:v>66.099999999999994</c:v>
                      </c:pt>
                      <c:pt idx="322">
                        <c:v>50.4</c:v>
                      </c:pt>
                      <c:pt idx="323">
                        <c:v>48</c:v>
                      </c:pt>
                      <c:pt idx="324">
                        <c:v>50.9</c:v>
                      </c:pt>
                      <c:pt idx="325">
                        <c:v>61.3</c:v>
                      </c:pt>
                      <c:pt idx="326">
                        <c:v>53.7</c:v>
                      </c:pt>
                      <c:pt idx="327">
                        <c:v>53.6</c:v>
                      </c:pt>
                      <c:pt idx="328">
                        <c:v>52.8</c:v>
                      </c:pt>
                      <c:pt idx="329">
                        <c:v>59.4</c:v>
                      </c:pt>
                      <c:pt idx="330">
                        <c:v>63</c:v>
                      </c:pt>
                      <c:pt idx="331">
                        <c:v>67.5</c:v>
                      </c:pt>
                      <c:pt idx="332">
                        <c:v>66.900000000000006</c:v>
                      </c:pt>
                      <c:pt idx="333">
                        <c:v>48.1</c:v>
                      </c:pt>
                      <c:pt idx="334">
                        <c:v>43.4</c:v>
                      </c:pt>
                      <c:pt idx="335">
                        <c:v>40.799999999999997</c:v>
                      </c:pt>
                      <c:pt idx="336">
                        <c:v>34.5</c:v>
                      </c:pt>
                      <c:pt idx="337">
                        <c:v>29.4</c:v>
                      </c:pt>
                      <c:pt idx="338">
                        <c:v>43.4</c:v>
                      </c:pt>
                      <c:pt idx="339">
                        <c:v>42.5</c:v>
                      </c:pt>
                      <c:pt idx="340">
                        <c:v>40.299999999999997</c:v>
                      </c:pt>
                      <c:pt idx="341">
                        <c:v>43.6</c:v>
                      </c:pt>
                      <c:pt idx="342">
                        <c:v>57.2</c:v>
                      </c:pt>
                      <c:pt idx="343">
                        <c:v>62.5</c:v>
                      </c:pt>
                      <c:pt idx="344">
                        <c:v>57.7</c:v>
                      </c:pt>
                      <c:pt idx="345">
                        <c:v>63.2</c:v>
                      </c:pt>
                      <c:pt idx="346">
                        <c:v>64.3</c:v>
                      </c:pt>
                      <c:pt idx="347">
                        <c:v>68.5</c:v>
                      </c:pt>
                      <c:pt idx="348">
                        <c:v>70.8</c:v>
                      </c:pt>
                      <c:pt idx="349">
                        <c:v>74.5</c:v>
                      </c:pt>
                      <c:pt idx="350">
                        <c:v>69.5</c:v>
                      </c:pt>
                      <c:pt idx="351">
                        <c:v>51.3</c:v>
                      </c:pt>
                      <c:pt idx="352">
                        <c:v>51</c:v>
                      </c:pt>
                      <c:pt idx="353">
                        <c:v>58.5</c:v>
                      </c:pt>
                      <c:pt idx="354">
                        <c:v>61.6</c:v>
                      </c:pt>
                      <c:pt idx="355">
                        <c:v>60.7</c:v>
                      </c:pt>
                      <c:pt idx="356">
                        <c:v>57.5</c:v>
                      </c:pt>
                      <c:pt idx="357">
                        <c:v>58.2</c:v>
                      </c:pt>
                      <c:pt idx="358">
                        <c:v>63</c:v>
                      </c:pt>
                      <c:pt idx="359">
                        <c:v>69.3</c:v>
                      </c:pt>
                      <c:pt idx="360">
                        <c:v>70.599999999999994</c:v>
                      </c:pt>
                      <c:pt idx="361">
                        <c:v>71.3</c:v>
                      </c:pt>
                      <c:pt idx="362">
                        <c:v>69.099999999999994</c:v>
                      </c:pt>
                      <c:pt idx="363">
                        <c:v>71.2</c:v>
                      </c:pt>
                      <c:pt idx="364">
                        <c:v>73.7</c:v>
                      </c:pt>
                      <c:pt idx="365">
                        <c:v>75.900000000000006</c:v>
                      </c:pt>
                      <c:pt idx="366">
                        <c:v>74.2</c:v>
                      </c:pt>
                      <c:pt idx="367">
                        <c:v>62.2</c:v>
                      </c:pt>
                      <c:pt idx="368">
                        <c:v>55.6</c:v>
                      </c:pt>
                      <c:pt idx="369">
                        <c:v>57.9</c:v>
                      </c:pt>
                      <c:pt idx="370">
                        <c:v>63.2</c:v>
                      </c:pt>
                      <c:pt idx="371">
                        <c:v>65.900000000000006</c:v>
                      </c:pt>
                      <c:pt idx="372">
                        <c:v>64.8</c:v>
                      </c:pt>
                      <c:pt idx="373">
                        <c:v>67.400000000000006</c:v>
                      </c:pt>
                      <c:pt idx="374">
                        <c:v>75.3</c:v>
                      </c:pt>
                      <c:pt idx="375">
                        <c:v>75.400000000000006</c:v>
                      </c:pt>
                      <c:pt idx="376">
                        <c:v>77.5</c:v>
                      </c:pt>
                      <c:pt idx="377">
                        <c:v>72.599999999999994</c:v>
                      </c:pt>
                      <c:pt idx="378">
                        <c:v>65</c:v>
                      </c:pt>
                      <c:pt idx="379">
                        <c:v>73.5</c:v>
                      </c:pt>
                      <c:pt idx="380">
                        <c:v>72.599999999999994</c:v>
                      </c:pt>
                      <c:pt idx="381">
                        <c:v>60</c:v>
                      </c:pt>
                      <c:pt idx="382">
                        <c:v>55</c:v>
                      </c:pt>
                      <c:pt idx="383">
                        <c:v>59.3</c:v>
                      </c:pt>
                      <c:pt idx="384">
                        <c:v>64.599999999999994</c:v>
                      </c:pt>
                      <c:pt idx="385">
                        <c:v>65.8</c:v>
                      </c:pt>
                      <c:pt idx="386">
                        <c:v>71.5</c:v>
                      </c:pt>
                      <c:pt idx="387">
                        <c:v>74.400000000000006</c:v>
                      </c:pt>
                      <c:pt idx="388">
                        <c:v>73.900000000000006</c:v>
                      </c:pt>
                      <c:pt idx="389">
                        <c:v>77</c:v>
                      </c:pt>
                      <c:pt idx="390">
                        <c:v>71.7</c:v>
                      </c:pt>
                      <c:pt idx="391">
                        <c:v>71.8</c:v>
                      </c:pt>
                      <c:pt idx="392">
                        <c:v>72</c:v>
                      </c:pt>
                      <c:pt idx="393">
                        <c:v>69.599999999999994</c:v>
                      </c:pt>
                      <c:pt idx="394">
                        <c:v>68.2</c:v>
                      </c:pt>
                      <c:pt idx="395">
                        <c:v>69.5</c:v>
                      </c:pt>
                      <c:pt idx="396">
                        <c:v>66.5</c:v>
                      </c:pt>
                      <c:pt idx="397">
                        <c:v>65.5</c:v>
                      </c:pt>
                      <c:pt idx="398">
                        <c:v>65.5</c:v>
                      </c:pt>
                      <c:pt idx="399">
                        <c:v>66.5</c:v>
                      </c:pt>
                      <c:pt idx="400">
                        <c:v>70.099999999999994</c:v>
                      </c:pt>
                      <c:pt idx="401">
                        <c:v>63.2</c:v>
                      </c:pt>
                      <c:pt idx="402">
                        <c:v>63</c:v>
                      </c:pt>
                      <c:pt idx="403">
                        <c:v>70.7</c:v>
                      </c:pt>
                      <c:pt idx="404">
                        <c:v>78.099999999999994</c:v>
                      </c:pt>
                      <c:pt idx="405">
                        <c:v>69.5</c:v>
                      </c:pt>
                      <c:pt idx="406">
                        <c:v>72.099999999999994</c:v>
                      </c:pt>
                      <c:pt idx="407">
                        <c:v>78.099999999999994</c:v>
                      </c:pt>
                      <c:pt idx="408">
                        <c:v>79.599999999999994</c:v>
                      </c:pt>
                      <c:pt idx="409">
                        <c:v>80</c:v>
                      </c:pt>
                      <c:pt idx="410">
                        <c:v>79</c:v>
                      </c:pt>
                      <c:pt idx="411">
                        <c:v>76.099999999999994</c:v>
                      </c:pt>
                      <c:pt idx="412">
                        <c:v>73.8</c:v>
                      </c:pt>
                      <c:pt idx="413">
                        <c:v>81.3</c:v>
                      </c:pt>
                      <c:pt idx="414">
                        <c:v>80.8</c:v>
                      </c:pt>
                      <c:pt idx="415">
                        <c:v>73.099999999999994</c:v>
                      </c:pt>
                      <c:pt idx="416">
                        <c:v>75.400000000000006</c:v>
                      </c:pt>
                      <c:pt idx="417">
                        <c:v>75.5</c:v>
                      </c:pt>
                      <c:pt idx="418">
                        <c:v>76.5</c:v>
                      </c:pt>
                      <c:pt idx="419">
                        <c:v>79.099999999999994</c:v>
                      </c:pt>
                      <c:pt idx="420">
                        <c:v>75.2</c:v>
                      </c:pt>
                      <c:pt idx="421">
                        <c:v>75.099999999999994</c:v>
                      </c:pt>
                      <c:pt idx="422">
                        <c:v>75</c:v>
                      </c:pt>
                      <c:pt idx="423">
                        <c:v>72.8</c:v>
                      </c:pt>
                      <c:pt idx="424">
                        <c:v>73.7</c:v>
                      </c:pt>
                      <c:pt idx="425">
                        <c:v>74</c:v>
                      </c:pt>
                      <c:pt idx="426">
                        <c:v>75.599999999999994</c:v>
                      </c:pt>
                      <c:pt idx="427">
                        <c:v>76.2</c:v>
                      </c:pt>
                      <c:pt idx="428">
                        <c:v>74.400000000000006</c:v>
                      </c:pt>
                      <c:pt idx="429">
                        <c:v>77.7</c:v>
                      </c:pt>
                      <c:pt idx="430">
                        <c:v>77.5</c:v>
                      </c:pt>
                      <c:pt idx="431">
                        <c:v>77.599999999999994</c:v>
                      </c:pt>
                      <c:pt idx="432">
                        <c:v>78.099999999999994</c:v>
                      </c:pt>
                      <c:pt idx="433">
                        <c:v>78.2</c:v>
                      </c:pt>
                      <c:pt idx="434">
                        <c:v>77.8</c:v>
                      </c:pt>
                      <c:pt idx="435">
                        <c:v>79.400000000000006</c:v>
                      </c:pt>
                      <c:pt idx="436">
                        <c:v>80.2</c:v>
                      </c:pt>
                      <c:pt idx="437">
                        <c:v>80.599999999999994</c:v>
                      </c:pt>
                      <c:pt idx="438">
                        <c:v>81</c:v>
                      </c:pt>
                      <c:pt idx="439">
                        <c:v>77.400000000000006</c:v>
                      </c:pt>
                      <c:pt idx="440">
                        <c:v>74.7</c:v>
                      </c:pt>
                      <c:pt idx="441">
                        <c:v>79.5</c:v>
                      </c:pt>
                      <c:pt idx="442">
                        <c:v>81</c:v>
                      </c:pt>
                      <c:pt idx="443">
                        <c:v>80</c:v>
                      </c:pt>
                      <c:pt idx="444">
                        <c:v>79.3</c:v>
                      </c:pt>
                      <c:pt idx="445">
                        <c:v>79.099999999999994</c:v>
                      </c:pt>
                      <c:pt idx="446">
                        <c:v>76.900000000000006</c:v>
                      </c:pt>
                      <c:pt idx="447">
                        <c:v>78.599999999999994</c:v>
                      </c:pt>
                      <c:pt idx="448">
                        <c:v>83</c:v>
                      </c:pt>
                      <c:pt idx="449">
                        <c:v>84.3</c:v>
                      </c:pt>
                      <c:pt idx="450">
                        <c:v>84.7</c:v>
                      </c:pt>
                      <c:pt idx="451">
                        <c:v>83.3</c:v>
                      </c:pt>
                      <c:pt idx="452">
                        <c:v>83.8</c:v>
                      </c:pt>
                      <c:pt idx="453">
                        <c:v>84.6</c:v>
                      </c:pt>
                      <c:pt idx="454">
                        <c:v>83.7</c:v>
                      </c:pt>
                      <c:pt idx="455">
                        <c:v>83.5</c:v>
                      </c:pt>
                      <c:pt idx="456">
                        <c:v>86.4</c:v>
                      </c:pt>
                      <c:pt idx="457">
                        <c:v>85.1</c:v>
                      </c:pt>
                      <c:pt idx="458">
                        <c:v>85.4</c:v>
                      </c:pt>
                      <c:pt idx="459">
                        <c:v>78.400000000000006</c:v>
                      </c:pt>
                      <c:pt idx="460">
                        <c:v>80.900000000000006</c:v>
                      </c:pt>
                      <c:pt idx="461">
                        <c:v>83</c:v>
                      </c:pt>
                      <c:pt idx="462">
                        <c:v>79.400000000000006</c:v>
                      </c:pt>
                      <c:pt idx="463">
                        <c:v>81</c:v>
                      </c:pt>
                      <c:pt idx="464">
                        <c:v>81.8</c:v>
                      </c:pt>
                      <c:pt idx="465">
                        <c:v>83.4</c:v>
                      </c:pt>
                      <c:pt idx="466">
                        <c:v>82.5</c:v>
                      </c:pt>
                      <c:pt idx="467">
                        <c:v>83.4</c:v>
                      </c:pt>
                      <c:pt idx="468">
                        <c:v>79.2</c:v>
                      </c:pt>
                      <c:pt idx="469">
                        <c:v>83.2</c:v>
                      </c:pt>
                      <c:pt idx="470">
                        <c:v>82.2</c:v>
                      </c:pt>
                      <c:pt idx="471">
                        <c:v>82.3</c:v>
                      </c:pt>
                      <c:pt idx="472">
                        <c:v>83.3</c:v>
                      </c:pt>
                      <c:pt idx="473">
                        <c:v>83.1</c:v>
                      </c:pt>
                      <c:pt idx="474">
                        <c:v>80.7</c:v>
                      </c:pt>
                      <c:pt idx="475">
                        <c:v>81.599999999999994</c:v>
                      </c:pt>
                      <c:pt idx="476">
                        <c:v>80.400000000000006</c:v>
                      </c:pt>
                      <c:pt idx="477">
                        <c:v>82.4</c:v>
                      </c:pt>
                      <c:pt idx="478">
                        <c:v>82.2</c:v>
                      </c:pt>
                      <c:pt idx="479">
                        <c:v>83</c:v>
                      </c:pt>
                      <c:pt idx="480">
                        <c:v>81.8</c:v>
                      </c:pt>
                      <c:pt idx="481">
                        <c:v>85.1</c:v>
                      </c:pt>
                      <c:pt idx="482">
                        <c:v>80.7</c:v>
                      </c:pt>
                      <c:pt idx="483">
                        <c:v>80.099999999999994</c:v>
                      </c:pt>
                      <c:pt idx="484">
                        <c:v>86</c:v>
                      </c:pt>
                      <c:pt idx="485">
                        <c:v>84.1</c:v>
                      </c:pt>
                      <c:pt idx="486">
                        <c:v>82.5</c:v>
                      </c:pt>
                      <c:pt idx="487">
                        <c:v>81.400000000000006</c:v>
                      </c:pt>
                      <c:pt idx="488">
                        <c:v>83.7</c:v>
                      </c:pt>
                      <c:pt idx="489">
                        <c:v>83.3</c:v>
                      </c:pt>
                      <c:pt idx="490">
                        <c:v>82.9</c:v>
                      </c:pt>
                      <c:pt idx="491">
                        <c:v>81.2</c:v>
                      </c:pt>
                      <c:pt idx="492">
                        <c:v>85.4</c:v>
                      </c:pt>
                      <c:pt idx="493">
                        <c:v>86.8</c:v>
                      </c:pt>
                      <c:pt idx="494">
                        <c:v>87.5</c:v>
                      </c:pt>
                      <c:pt idx="495">
                        <c:v>88.3</c:v>
                      </c:pt>
                      <c:pt idx="496">
                        <c:v>87.3</c:v>
                      </c:pt>
                      <c:pt idx="497">
                        <c:v>87.2</c:v>
                      </c:pt>
                      <c:pt idx="498">
                        <c:v>86.6</c:v>
                      </c:pt>
                      <c:pt idx="499">
                        <c:v>88.3</c:v>
                      </c:pt>
                      <c:pt idx="500">
                        <c:v>87.8</c:v>
                      </c:pt>
                      <c:pt idx="501">
                        <c:v>87.2</c:v>
                      </c:pt>
                      <c:pt idx="502">
                        <c:v>85.3</c:v>
                      </c:pt>
                      <c:pt idx="503">
                        <c:v>86.8</c:v>
                      </c:pt>
                      <c:pt idx="504">
                        <c:v>81</c:v>
                      </c:pt>
                      <c:pt idx="505">
                        <c:v>80.2</c:v>
                      </c:pt>
                      <c:pt idx="506">
                        <c:v>84.7</c:v>
                      </c:pt>
                      <c:pt idx="507">
                        <c:v>83.1</c:v>
                      </c:pt>
                      <c:pt idx="508">
                        <c:v>82.1</c:v>
                      </c:pt>
                      <c:pt idx="509">
                        <c:v>85.6</c:v>
                      </c:pt>
                      <c:pt idx="510">
                        <c:v>84.8</c:v>
                      </c:pt>
                      <c:pt idx="511">
                        <c:v>86.6</c:v>
                      </c:pt>
                      <c:pt idx="512">
                        <c:v>85.3</c:v>
                      </c:pt>
                      <c:pt idx="513">
                        <c:v>83.1</c:v>
                      </c:pt>
                      <c:pt idx="514">
                        <c:v>82.6</c:v>
                      </c:pt>
                      <c:pt idx="515">
                        <c:v>81.400000000000006</c:v>
                      </c:pt>
                      <c:pt idx="516">
                        <c:v>85.4</c:v>
                      </c:pt>
                      <c:pt idx="517">
                        <c:v>84.1</c:v>
                      </c:pt>
                      <c:pt idx="518">
                        <c:v>86</c:v>
                      </c:pt>
                      <c:pt idx="519">
                        <c:v>85.7</c:v>
                      </c:pt>
                      <c:pt idx="520">
                        <c:v>88.9</c:v>
                      </c:pt>
                      <c:pt idx="521">
                        <c:v>86.5</c:v>
                      </c:pt>
                      <c:pt idx="522">
                        <c:v>86.8</c:v>
                      </c:pt>
                      <c:pt idx="523">
                        <c:v>86.3</c:v>
                      </c:pt>
                      <c:pt idx="524">
                        <c:v>87.4</c:v>
                      </c:pt>
                      <c:pt idx="525">
                        <c:v>86.7</c:v>
                      </c:pt>
                      <c:pt idx="526">
                        <c:v>86.8</c:v>
                      </c:pt>
                      <c:pt idx="527">
                        <c:v>85.7</c:v>
                      </c:pt>
                      <c:pt idx="528">
                        <c:v>80.5</c:v>
                      </c:pt>
                      <c:pt idx="529">
                        <c:v>80.5</c:v>
                      </c:pt>
                      <c:pt idx="530">
                        <c:v>83.4</c:v>
                      </c:pt>
                      <c:pt idx="531">
                        <c:v>78.099999999999994</c:v>
                      </c:pt>
                      <c:pt idx="532">
                        <c:v>82</c:v>
                      </c:pt>
                      <c:pt idx="533">
                        <c:v>81.8</c:v>
                      </c:pt>
                      <c:pt idx="534">
                        <c:v>82.1</c:v>
                      </c:pt>
                      <c:pt idx="535">
                        <c:v>83.1</c:v>
                      </c:pt>
                      <c:pt idx="536">
                        <c:v>84.7</c:v>
                      </c:pt>
                      <c:pt idx="537">
                        <c:v>84.5</c:v>
                      </c:pt>
                      <c:pt idx="538">
                        <c:v>83.9</c:v>
                      </c:pt>
                      <c:pt idx="539">
                        <c:v>81.3</c:v>
                      </c:pt>
                      <c:pt idx="540">
                        <c:v>82.8</c:v>
                      </c:pt>
                      <c:pt idx="541">
                        <c:v>81.7</c:v>
                      </c:pt>
                      <c:pt idx="542">
                        <c:v>81.400000000000006</c:v>
                      </c:pt>
                      <c:pt idx="543">
                        <c:v>79.3</c:v>
                      </c:pt>
                      <c:pt idx="544">
                        <c:v>78.400000000000006</c:v>
                      </c:pt>
                      <c:pt idx="545">
                        <c:v>77.400000000000006</c:v>
                      </c:pt>
                      <c:pt idx="546">
                        <c:v>81.7</c:v>
                      </c:pt>
                      <c:pt idx="547">
                        <c:v>76.400000000000006</c:v>
                      </c:pt>
                      <c:pt idx="548">
                        <c:v>77.5</c:v>
                      </c:pt>
                      <c:pt idx="549">
                        <c:v>81.5</c:v>
                      </c:pt>
                      <c:pt idx="550">
                        <c:v>78.8</c:v>
                      </c:pt>
                      <c:pt idx="551">
                        <c:v>78.599999999999994</c:v>
                      </c:pt>
                      <c:pt idx="552">
                        <c:v>79</c:v>
                      </c:pt>
                      <c:pt idx="553">
                        <c:v>80.2</c:v>
                      </c:pt>
                      <c:pt idx="554">
                        <c:v>80.8</c:v>
                      </c:pt>
                      <c:pt idx="555">
                        <c:v>75.8</c:v>
                      </c:pt>
                      <c:pt idx="556">
                        <c:v>72.5</c:v>
                      </c:pt>
                      <c:pt idx="557">
                        <c:v>71.3</c:v>
                      </c:pt>
                      <c:pt idx="558">
                        <c:v>71.400000000000006</c:v>
                      </c:pt>
                      <c:pt idx="559">
                        <c:v>73.099999999999994</c:v>
                      </c:pt>
                      <c:pt idx="560">
                        <c:v>77.099999999999994</c:v>
                      </c:pt>
                      <c:pt idx="561">
                        <c:v>77.3</c:v>
                      </c:pt>
                      <c:pt idx="562">
                        <c:v>74.5</c:v>
                      </c:pt>
                      <c:pt idx="563">
                        <c:v>77.3</c:v>
                      </c:pt>
                      <c:pt idx="564">
                        <c:v>79.400000000000006</c:v>
                      </c:pt>
                      <c:pt idx="565">
                        <c:v>77.8</c:v>
                      </c:pt>
                      <c:pt idx="566">
                        <c:v>77.3</c:v>
                      </c:pt>
                      <c:pt idx="567">
                        <c:v>76.5</c:v>
                      </c:pt>
                      <c:pt idx="568">
                        <c:v>76.2</c:v>
                      </c:pt>
                      <c:pt idx="569">
                        <c:v>77.5</c:v>
                      </c:pt>
                      <c:pt idx="570">
                        <c:v>78</c:v>
                      </c:pt>
                      <c:pt idx="571">
                        <c:v>78.2</c:v>
                      </c:pt>
                      <c:pt idx="572">
                        <c:v>77.5</c:v>
                      </c:pt>
                      <c:pt idx="573">
                        <c:v>77.5</c:v>
                      </c:pt>
                      <c:pt idx="574">
                        <c:v>79.2</c:v>
                      </c:pt>
                      <c:pt idx="575">
                        <c:v>79.8</c:v>
                      </c:pt>
                      <c:pt idx="576">
                        <c:v>79.8</c:v>
                      </c:pt>
                      <c:pt idx="577">
                        <c:v>79.8</c:v>
                      </c:pt>
                      <c:pt idx="578">
                        <c:v>79.900000000000006</c:v>
                      </c:pt>
                      <c:pt idx="579">
                        <c:v>71.8</c:v>
                      </c:pt>
                      <c:pt idx="580">
                        <c:v>67.7</c:v>
                      </c:pt>
                      <c:pt idx="581">
                        <c:v>67.3</c:v>
                      </c:pt>
                      <c:pt idx="582">
                        <c:v>71.3</c:v>
                      </c:pt>
                      <c:pt idx="583">
                        <c:v>78.099999999999994</c:v>
                      </c:pt>
                      <c:pt idx="584">
                        <c:v>77.400000000000006</c:v>
                      </c:pt>
                      <c:pt idx="585">
                        <c:v>76.900000000000006</c:v>
                      </c:pt>
                      <c:pt idx="586">
                        <c:v>76.8</c:v>
                      </c:pt>
                      <c:pt idx="587">
                        <c:v>77.8</c:v>
                      </c:pt>
                      <c:pt idx="588">
                        <c:v>77.7</c:v>
                      </c:pt>
                      <c:pt idx="589">
                        <c:v>74.3</c:v>
                      </c:pt>
                      <c:pt idx="590">
                        <c:v>76</c:v>
                      </c:pt>
                      <c:pt idx="591">
                        <c:v>66.900000000000006</c:v>
                      </c:pt>
                      <c:pt idx="592">
                        <c:v>62.1</c:v>
                      </c:pt>
                      <c:pt idx="593">
                        <c:v>58.9</c:v>
                      </c:pt>
                      <c:pt idx="594">
                        <c:v>62.9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[1]Weather!$P$3:$P$597</c15:sqref>
                        </c15:formulaRef>
                      </c:ext>
                    </c:extLst>
                    <c:numCache>
                      <c:formatCode>General</c:formatCode>
                      <c:ptCount val="595"/>
                      <c:pt idx="0">
                        <c:v>0</c:v>
                      </c:pt>
                      <c:pt idx="1">
                        <c:v>0</c:v>
                      </c:pt>
                      <c:pt idx="2">
                        <c:v>0.01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7.0000000000000007E-2</c:v>
                      </c:pt>
                      <c:pt idx="6">
                        <c:v>0.02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0.01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0.06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0.05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0.22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0.09</c:v>
                      </c:pt>
                      <c:pt idx="34">
                        <c:v>2.29</c:v>
                      </c:pt>
                      <c:pt idx="35">
                        <c:v>0.56999999999999995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0.1</c:v>
                      </c:pt>
                      <c:pt idx="40">
                        <c:v>0</c:v>
                      </c:pt>
                      <c:pt idx="41">
                        <c:v>0.03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1.23</c:v>
                      </c:pt>
                      <c:pt idx="45">
                        <c:v>0.77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0.88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7.0000000000000007E-2</c:v>
                      </c:pt>
                      <c:pt idx="60">
                        <c:v>5.33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0.09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0.23</c:v>
                      </c:pt>
                      <c:pt idx="70">
                        <c:v>0</c:v>
                      </c:pt>
                      <c:pt idx="71">
                        <c:v>0.49</c:v>
                      </c:pt>
                      <c:pt idx="72">
                        <c:v>0.37</c:v>
                      </c:pt>
                      <c:pt idx="73">
                        <c:v>0</c:v>
                      </c:pt>
                      <c:pt idx="74">
                        <c:v>0.01</c:v>
                      </c:pt>
                      <c:pt idx="75">
                        <c:v>0</c:v>
                      </c:pt>
                      <c:pt idx="76">
                        <c:v>0.89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0.04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1.56</c:v>
                      </c:pt>
                      <c:pt idx="85">
                        <c:v>0.75</c:v>
                      </c:pt>
                      <c:pt idx="86">
                        <c:v>1.91</c:v>
                      </c:pt>
                      <c:pt idx="87">
                        <c:v>0.85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0.14000000000000001</c:v>
                      </c:pt>
                      <c:pt idx="99">
                        <c:v>0.68</c:v>
                      </c:pt>
                      <c:pt idx="100">
                        <c:v>0.98</c:v>
                      </c:pt>
                      <c:pt idx="101">
                        <c:v>2.0099999999999998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0.62</c:v>
                      </c:pt>
                      <c:pt idx="107">
                        <c:v>0.23</c:v>
                      </c:pt>
                      <c:pt idx="108">
                        <c:v>0</c:v>
                      </c:pt>
                      <c:pt idx="109">
                        <c:v>0.46</c:v>
                      </c:pt>
                      <c:pt idx="110">
                        <c:v>0.61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2.12</c:v>
                      </c:pt>
                      <c:pt idx="114">
                        <c:v>0.4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0.2</c:v>
                      </c:pt>
                      <c:pt idx="121">
                        <c:v>0</c:v>
                      </c:pt>
                      <c:pt idx="122">
                        <c:v>1.68</c:v>
                      </c:pt>
                      <c:pt idx="123">
                        <c:v>1.99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7.0000000000000007E-2</c:v>
                      </c:pt>
                      <c:pt idx="127">
                        <c:v>0.01</c:v>
                      </c:pt>
                      <c:pt idx="128">
                        <c:v>0.54</c:v>
                      </c:pt>
                      <c:pt idx="129">
                        <c:v>0</c:v>
                      </c:pt>
                      <c:pt idx="130">
                        <c:v>0.17</c:v>
                      </c:pt>
                      <c:pt idx="131">
                        <c:v>0.53</c:v>
                      </c:pt>
                      <c:pt idx="132">
                        <c:v>0.25</c:v>
                      </c:pt>
                      <c:pt idx="133">
                        <c:v>1.1200000000000001</c:v>
                      </c:pt>
                      <c:pt idx="134">
                        <c:v>1.65</c:v>
                      </c:pt>
                      <c:pt idx="135">
                        <c:v>3.33</c:v>
                      </c:pt>
                      <c:pt idx="136">
                        <c:v>0.09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0.32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0.14000000000000001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1.43</c:v>
                      </c:pt>
                      <c:pt idx="150">
                        <c:v>0.01</c:v>
                      </c:pt>
                      <c:pt idx="151">
                        <c:v>1.27</c:v>
                      </c:pt>
                      <c:pt idx="152">
                        <c:v>0.21</c:v>
                      </c:pt>
                      <c:pt idx="153">
                        <c:v>0.21</c:v>
                      </c:pt>
                      <c:pt idx="154">
                        <c:v>7.0000000000000007E-2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0.32</c:v>
                      </c:pt>
                      <c:pt idx="162">
                        <c:v>0.02</c:v>
                      </c:pt>
                      <c:pt idx="163">
                        <c:v>0.04</c:v>
                      </c:pt>
                      <c:pt idx="164">
                        <c:v>0.02</c:v>
                      </c:pt>
                      <c:pt idx="165">
                        <c:v>0.98</c:v>
                      </c:pt>
                      <c:pt idx="166">
                        <c:v>0.89</c:v>
                      </c:pt>
                      <c:pt idx="167">
                        <c:v>0.19</c:v>
                      </c:pt>
                      <c:pt idx="168">
                        <c:v>0.13</c:v>
                      </c:pt>
                      <c:pt idx="169">
                        <c:v>0.01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7.0000000000000007E-2</c:v>
                      </c:pt>
                      <c:pt idx="178">
                        <c:v>0.01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0.25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0.13</c:v>
                      </c:pt>
                      <c:pt idx="188">
                        <c:v>1.0900000000000001</c:v>
                      </c:pt>
                      <c:pt idx="189">
                        <c:v>0.04</c:v>
                      </c:pt>
                      <c:pt idx="190">
                        <c:v>0.11</c:v>
                      </c:pt>
                      <c:pt idx="191">
                        <c:v>0.01</c:v>
                      </c:pt>
                      <c:pt idx="192">
                        <c:v>0.03</c:v>
                      </c:pt>
                      <c:pt idx="193">
                        <c:v>0</c:v>
                      </c:pt>
                      <c:pt idx="194">
                        <c:v>0.04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0.33</c:v>
                      </c:pt>
                      <c:pt idx="208">
                        <c:v>0.28999999999999998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1.1100000000000001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0.02</c:v>
                      </c:pt>
                      <c:pt idx="227">
                        <c:v>2.93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0.12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0.01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3.68</c:v>
                      </c:pt>
                      <c:pt idx="256">
                        <c:v>7.0000000000000007E-2</c:v>
                      </c:pt>
                      <c:pt idx="257">
                        <c:v>0.38</c:v>
                      </c:pt>
                      <c:pt idx="258">
                        <c:v>0.57999999999999996</c:v>
                      </c:pt>
                      <c:pt idx="259">
                        <c:v>1.29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0.44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0.16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0.24</c:v>
                      </c:pt>
                      <c:pt idx="273">
                        <c:v>0.11</c:v>
                      </c:pt>
                      <c:pt idx="274">
                        <c:v>0</c:v>
                      </c:pt>
                      <c:pt idx="275">
                        <c:v>0.33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0.82</c:v>
                      </c:pt>
                      <c:pt idx="280">
                        <c:v>0.01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1.69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0.01</c:v>
                      </c:pt>
                      <c:pt idx="291">
                        <c:v>0.25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0.8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0.47</c:v>
                      </c:pt>
                      <c:pt idx="302">
                        <c:v>0.02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0.01</c:v>
                      </c:pt>
                      <c:pt idx="313">
                        <c:v>0.64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0.01</c:v>
                      </c:pt>
                      <c:pt idx="318">
                        <c:v>7.0000000000000007E-2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0.02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0.12</c:v>
                      </c:pt>
                      <c:pt idx="328">
                        <c:v>0.06</c:v>
                      </c:pt>
                      <c:pt idx="329">
                        <c:v>0</c:v>
                      </c:pt>
                      <c:pt idx="330">
                        <c:v>0.17</c:v>
                      </c:pt>
                      <c:pt idx="331">
                        <c:v>0</c:v>
                      </c:pt>
                      <c:pt idx="332">
                        <c:v>0.13</c:v>
                      </c:pt>
                      <c:pt idx="333">
                        <c:v>2.68</c:v>
                      </c:pt>
                      <c:pt idx="334">
                        <c:v>0.37</c:v>
                      </c:pt>
                      <c:pt idx="335">
                        <c:v>0</c:v>
                      </c:pt>
                      <c:pt idx="336">
                        <c:v>0.01</c:v>
                      </c:pt>
                      <c:pt idx="337">
                        <c:v>0.18</c:v>
                      </c:pt>
                      <c:pt idx="338">
                        <c:v>0</c:v>
                      </c:pt>
                      <c:pt idx="339">
                        <c:v>1.1100000000000001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0.49</c:v>
                      </c:pt>
                      <c:pt idx="352">
                        <c:v>0.6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0.03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0.65</c:v>
                      </c:pt>
                      <c:pt idx="366">
                        <c:v>0</c:v>
                      </c:pt>
                      <c:pt idx="367">
                        <c:v>1.21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6.37</c:v>
                      </c:pt>
                      <c:pt idx="374">
                        <c:v>0.37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0.06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2.69</c:v>
                      </c:pt>
                      <c:pt idx="389">
                        <c:v>0</c:v>
                      </c:pt>
                      <c:pt idx="390">
                        <c:v>2.04</c:v>
                      </c:pt>
                      <c:pt idx="391">
                        <c:v>0.31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3.71</c:v>
                      </c:pt>
                      <c:pt idx="395">
                        <c:v>1.61</c:v>
                      </c:pt>
                      <c:pt idx="396">
                        <c:v>0.86</c:v>
                      </c:pt>
                      <c:pt idx="397">
                        <c:v>0.66</c:v>
                      </c:pt>
                      <c:pt idx="398">
                        <c:v>0.96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0.01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0.5</c:v>
                      </c:pt>
                      <c:pt idx="414">
                        <c:v>0</c:v>
                      </c:pt>
                      <c:pt idx="415">
                        <c:v>2.02</c:v>
                      </c:pt>
                      <c:pt idx="416">
                        <c:v>1.1200000000000001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2.8</c:v>
                      </c:pt>
                      <c:pt idx="421">
                        <c:v>1.3</c:v>
                      </c:pt>
                      <c:pt idx="422">
                        <c:v>3.39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0.08</c:v>
                      </c:pt>
                      <c:pt idx="431">
                        <c:v>0.76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7.0000000000000007E-2</c:v>
                      </c:pt>
                      <c:pt idx="444">
                        <c:v>0.08</c:v>
                      </c:pt>
                      <c:pt idx="445">
                        <c:v>0.1</c:v>
                      </c:pt>
                      <c:pt idx="446">
                        <c:v>0.14000000000000001</c:v>
                      </c:pt>
                      <c:pt idx="447">
                        <c:v>0.14000000000000001</c:v>
                      </c:pt>
                      <c:pt idx="448">
                        <c:v>0.43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0.49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0.01</c:v>
                      </c:pt>
                      <c:pt idx="460">
                        <c:v>1.54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0.1</c:v>
                      </c:pt>
                      <c:pt idx="465">
                        <c:v>1.48</c:v>
                      </c:pt>
                      <c:pt idx="466">
                        <c:v>0.94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0.04</c:v>
                      </c:pt>
                      <c:pt idx="471">
                        <c:v>0.21</c:v>
                      </c:pt>
                      <c:pt idx="472">
                        <c:v>1.6</c:v>
                      </c:pt>
                      <c:pt idx="473">
                        <c:v>0</c:v>
                      </c:pt>
                      <c:pt idx="474">
                        <c:v>1.46</c:v>
                      </c:pt>
                      <c:pt idx="475">
                        <c:v>1.1200000000000001</c:v>
                      </c:pt>
                      <c:pt idx="476">
                        <c:v>0.76</c:v>
                      </c:pt>
                      <c:pt idx="477">
                        <c:v>1.83</c:v>
                      </c:pt>
                      <c:pt idx="478">
                        <c:v>0</c:v>
                      </c:pt>
                      <c:pt idx="479">
                        <c:v>0.6</c:v>
                      </c:pt>
                      <c:pt idx="480">
                        <c:v>7.0000000000000007E-2</c:v>
                      </c:pt>
                      <c:pt idx="481">
                        <c:v>0.12</c:v>
                      </c:pt>
                      <c:pt idx="482">
                        <c:v>0</c:v>
                      </c:pt>
                      <c:pt idx="483">
                        <c:v>1.45</c:v>
                      </c:pt>
                      <c:pt idx="484">
                        <c:v>1.03</c:v>
                      </c:pt>
                      <c:pt idx="485">
                        <c:v>0</c:v>
                      </c:pt>
                      <c:pt idx="486">
                        <c:v>0.43</c:v>
                      </c:pt>
                      <c:pt idx="487">
                        <c:v>0.83</c:v>
                      </c:pt>
                      <c:pt idx="488">
                        <c:v>0.35</c:v>
                      </c:pt>
                      <c:pt idx="489">
                        <c:v>0.02</c:v>
                      </c:pt>
                      <c:pt idx="490">
                        <c:v>0.02</c:v>
                      </c:pt>
                      <c:pt idx="491">
                        <c:v>0.28999999999999998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0.17</c:v>
                      </c:pt>
                      <c:pt idx="497">
                        <c:v>0.02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0.02</c:v>
                      </c:pt>
                      <c:pt idx="504">
                        <c:v>0</c:v>
                      </c:pt>
                      <c:pt idx="505">
                        <c:v>1</c:v>
                      </c:pt>
                      <c:pt idx="506">
                        <c:v>0.83</c:v>
                      </c:pt>
                      <c:pt idx="507">
                        <c:v>0.01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0.01</c:v>
                      </c:pt>
                      <c:pt idx="512">
                        <c:v>0</c:v>
                      </c:pt>
                      <c:pt idx="513">
                        <c:v>0.04</c:v>
                      </c:pt>
                      <c:pt idx="514">
                        <c:v>0.01</c:v>
                      </c:pt>
                      <c:pt idx="515">
                        <c:v>0</c:v>
                      </c:pt>
                      <c:pt idx="516">
                        <c:v>1.52</c:v>
                      </c:pt>
                      <c:pt idx="517">
                        <c:v>0</c:v>
                      </c:pt>
                      <c:pt idx="518">
                        <c:v>0.21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0.09</c:v>
                      </c:pt>
                      <c:pt idx="522">
                        <c:v>0.51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0.45</c:v>
                      </c:pt>
                      <c:pt idx="530">
                        <c:v>7.0000000000000007E-2</c:v>
                      </c:pt>
                      <c:pt idx="531">
                        <c:v>0.34</c:v>
                      </c:pt>
                      <c:pt idx="532">
                        <c:v>4.3899999999999997</c:v>
                      </c:pt>
                      <c:pt idx="533">
                        <c:v>0.06</c:v>
                      </c:pt>
                      <c:pt idx="534">
                        <c:v>7.0000000000000007E-2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7.0000000000000007E-2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0.02</c:v>
                      </c:pt>
                      <c:pt idx="546">
                        <c:v>0.42</c:v>
                      </c:pt>
                      <c:pt idx="547">
                        <c:v>0</c:v>
                      </c:pt>
                      <c:pt idx="548">
                        <c:v>4.0599999999999996</c:v>
                      </c:pt>
                      <c:pt idx="549">
                        <c:v>0.93</c:v>
                      </c:pt>
                      <c:pt idx="550">
                        <c:v>0</c:v>
                      </c:pt>
                      <c:pt idx="551">
                        <c:v>0.78</c:v>
                      </c:pt>
                      <c:pt idx="552">
                        <c:v>1.02</c:v>
                      </c:pt>
                      <c:pt idx="553">
                        <c:v>7.0000000000000007E-2</c:v>
                      </c:pt>
                      <c:pt idx="554">
                        <c:v>0.12</c:v>
                      </c:pt>
                      <c:pt idx="555">
                        <c:v>0.21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0.2</c:v>
                      </c:pt>
                      <c:pt idx="563">
                        <c:v>0.55000000000000004</c:v>
                      </c:pt>
                      <c:pt idx="564">
                        <c:v>0.9</c:v>
                      </c:pt>
                      <c:pt idx="565">
                        <c:v>0</c:v>
                      </c:pt>
                      <c:pt idx="566">
                        <c:v>0.11</c:v>
                      </c:pt>
                      <c:pt idx="567">
                        <c:v>1.2</c:v>
                      </c:pt>
                      <c:pt idx="568">
                        <c:v>0.15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0.98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332B-46BD-9C85-3FD7B44B9A24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Esplanade Avenue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'https://myuno-my.sharepoint.com/personal/tmtolfor_uno_edu/Documents/1. CURRENT PROJECTS/LTRC Phase 2/FINAL DATA/New Orleans/[6-AlgiersMRT.xlsx]Weather'!$Q$2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[1]Weather!$P$3:$P$597</c:f>
              <c:numCache>
                <c:formatCode>General</c:formatCode>
                <c:ptCount val="595"/>
                <c:pt idx="0">
                  <c:v>0</c:v>
                </c:pt>
                <c:pt idx="1">
                  <c:v>0</c:v>
                </c:pt>
                <c:pt idx="2">
                  <c:v>0.01</c:v>
                </c:pt>
                <c:pt idx="3">
                  <c:v>0</c:v>
                </c:pt>
                <c:pt idx="4">
                  <c:v>0</c:v>
                </c:pt>
                <c:pt idx="5">
                  <c:v>7.0000000000000007E-2</c:v>
                </c:pt>
                <c:pt idx="6">
                  <c:v>0.02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0.06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0.05</c:v>
                </c:pt>
                <c:pt idx="26">
                  <c:v>0</c:v>
                </c:pt>
                <c:pt idx="27">
                  <c:v>0</c:v>
                </c:pt>
                <c:pt idx="28">
                  <c:v>0.22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0.09</c:v>
                </c:pt>
                <c:pt idx="34">
                  <c:v>2.29</c:v>
                </c:pt>
                <c:pt idx="35">
                  <c:v>0.56999999999999995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0.1</c:v>
                </c:pt>
                <c:pt idx="40">
                  <c:v>0</c:v>
                </c:pt>
                <c:pt idx="41">
                  <c:v>0.03</c:v>
                </c:pt>
                <c:pt idx="42">
                  <c:v>0</c:v>
                </c:pt>
                <c:pt idx="43">
                  <c:v>0</c:v>
                </c:pt>
                <c:pt idx="44">
                  <c:v>1.23</c:v>
                </c:pt>
                <c:pt idx="45">
                  <c:v>0.77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0.88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7.0000000000000007E-2</c:v>
                </c:pt>
                <c:pt idx="60">
                  <c:v>5.33</c:v>
                </c:pt>
                <c:pt idx="61">
                  <c:v>0</c:v>
                </c:pt>
                <c:pt idx="62">
                  <c:v>0</c:v>
                </c:pt>
                <c:pt idx="63">
                  <c:v>0.09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0.23</c:v>
                </c:pt>
                <c:pt idx="70">
                  <c:v>0</c:v>
                </c:pt>
                <c:pt idx="71">
                  <c:v>0.49</c:v>
                </c:pt>
                <c:pt idx="72">
                  <c:v>0.37</c:v>
                </c:pt>
                <c:pt idx="73">
                  <c:v>0</c:v>
                </c:pt>
                <c:pt idx="74">
                  <c:v>0.01</c:v>
                </c:pt>
                <c:pt idx="75">
                  <c:v>0</c:v>
                </c:pt>
                <c:pt idx="76">
                  <c:v>0.89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0.04</c:v>
                </c:pt>
                <c:pt idx="82">
                  <c:v>0</c:v>
                </c:pt>
                <c:pt idx="83">
                  <c:v>0</c:v>
                </c:pt>
                <c:pt idx="84">
                  <c:v>1.56</c:v>
                </c:pt>
                <c:pt idx="85">
                  <c:v>0.75</c:v>
                </c:pt>
                <c:pt idx="86">
                  <c:v>1.91</c:v>
                </c:pt>
                <c:pt idx="87">
                  <c:v>0.85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0.14000000000000001</c:v>
                </c:pt>
                <c:pt idx="99">
                  <c:v>0.68</c:v>
                </c:pt>
                <c:pt idx="100">
                  <c:v>0.98</c:v>
                </c:pt>
                <c:pt idx="101">
                  <c:v>2.0099999999999998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0.62</c:v>
                </c:pt>
                <c:pt idx="107">
                  <c:v>0.23</c:v>
                </c:pt>
                <c:pt idx="108">
                  <c:v>0</c:v>
                </c:pt>
                <c:pt idx="109">
                  <c:v>0.46</c:v>
                </c:pt>
                <c:pt idx="110">
                  <c:v>0.61</c:v>
                </c:pt>
                <c:pt idx="111">
                  <c:v>0</c:v>
                </c:pt>
                <c:pt idx="112">
                  <c:v>0</c:v>
                </c:pt>
                <c:pt idx="113">
                  <c:v>2.12</c:v>
                </c:pt>
                <c:pt idx="114">
                  <c:v>0.4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0.2</c:v>
                </c:pt>
                <c:pt idx="121">
                  <c:v>0</c:v>
                </c:pt>
                <c:pt idx="122">
                  <c:v>1.68</c:v>
                </c:pt>
                <c:pt idx="123">
                  <c:v>1.99</c:v>
                </c:pt>
                <c:pt idx="124">
                  <c:v>0</c:v>
                </c:pt>
                <c:pt idx="125">
                  <c:v>0</c:v>
                </c:pt>
                <c:pt idx="126">
                  <c:v>7.0000000000000007E-2</c:v>
                </c:pt>
                <c:pt idx="127">
                  <c:v>0.01</c:v>
                </c:pt>
                <c:pt idx="128">
                  <c:v>0.54</c:v>
                </c:pt>
                <c:pt idx="129">
                  <c:v>0</c:v>
                </c:pt>
                <c:pt idx="130">
                  <c:v>0.17</c:v>
                </c:pt>
                <c:pt idx="131">
                  <c:v>0.53</c:v>
                </c:pt>
                <c:pt idx="132">
                  <c:v>0.25</c:v>
                </c:pt>
                <c:pt idx="133">
                  <c:v>1.1200000000000001</c:v>
                </c:pt>
                <c:pt idx="134">
                  <c:v>1.65</c:v>
                </c:pt>
                <c:pt idx="135">
                  <c:v>3.33</c:v>
                </c:pt>
                <c:pt idx="136">
                  <c:v>0.09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0.32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0.14000000000000001</c:v>
                </c:pt>
                <c:pt idx="147">
                  <c:v>0</c:v>
                </c:pt>
                <c:pt idx="148">
                  <c:v>0</c:v>
                </c:pt>
                <c:pt idx="149">
                  <c:v>1.43</c:v>
                </c:pt>
                <c:pt idx="150">
                  <c:v>0.01</c:v>
                </c:pt>
                <c:pt idx="151">
                  <c:v>1.27</c:v>
                </c:pt>
                <c:pt idx="152">
                  <c:v>0.21</c:v>
                </c:pt>
                <c:pt idx="153">
                  <c:v>0.21</c:v>
                </c:pt>
                <c:pt idx="154">
                  <c:v>7.0000000000000007E-2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0.32</c:v>
                </c:pt>
                <c:pt idx="162">
                  <c:v>0.02</c:v>
                </c:pt>
                <c:pt idx="163">
                  <c:v>0.04</c:v>
                </c:pt>
                <c:pt idx="164">
                  <c:v>0.02</c:v>
                </c:pt>
                <c:pt idx="165">
                  <c:v>0.98</c:v>
                </c:pt>
                <c:pt idx="166">
                  <c:v>0.89</c:v>
                </c:pt>
                <c:pt idx="167">
                  <c:v>0.19</c:v>
                </c:pt>
                <c:pt idx="168">
                  <c:v>0.13</c:v>
                </c:pt>
                <c:pt idx="169">
                  <c:v>0.01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7.0000000000000007E-2</c:v>
                </c:pt>
                <c:pt idx="178">
                  <c:v>0.01</c:v>
                </c:pt>
                <c:pt idx="179">
                  <c:v>0</c:v>
                </c:pt>
                <c:pt idx="180">
                  <c:v>0</c:v>
                </c:pt>
                <c:pt idx="181">
                  <c:v>0.25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0.13</c:v>
                </c:pt>
                <c:pt idx="188">
                  <c:v>1.0900000000000001</c:v>
                </c:pt>
                <c:pt idx="189">
                  <c:v>0.04</c:v>
                </c:pt>
                <c:pt idx="190">
                  <c:v>0.11</c:v>
                </c:pt>
                <c:pt idx="191">
                  <c:v>0.01</c:v>
                </c:pt>
                <c:pt idx="192">
                  <c:v>0.03</c:v>
                </c:pt>
                <c:pt idx="193">
                  <c:v>0</c:v>
                </c:pt>
                <c:pt idx="194">
                  <c:v>0.04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0.33</c:v>
                </c:pt>
                <c:pt idx="208">
                  <c:v>0.28999999999999998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1.1100000000000001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0.02</c:v>
                </c:pt>
                <c:pt idx="227">
                  <c:v>2.93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0.12</c:v>
                </c:pt>
                <c:pt idx="238">
                  <c:v>0</c:v>
                </c:pt>
                <c:pt idx="239">
                  <c:v>0</c:v>
                </c:pt>
                <c:pt idx="240">
                  <c:v>0.01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3.68</c:v>
                </c:pt>
                <c:pt idx="256">
                  <c:v>7.0000000000000007E-2</c:v>
                </c:pt>
                <c:pt idx="257">
                  <c:v>0.38</c:v>
                </c:pt>
                <c:pt idx="258">
                  <c:v>0.57999999999999996</c:v>
                </c:pt>
                <c:pt idx="259">
                  <c:v>1.29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0.44</c:v>
                </c:pt>
                <c:pt idx="264">
                  <c:v>0</c:v>
                </c:pt>
                <c:pt idx="265">
                  <c:v>0</c:v>
                </c:pt>
                <c:pt idx="266">
                  <c:v>0.16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0.24</c:v>
                </c:pt>
                <c:pt idx="273">
                  <c:v>0.11</c:v>
                </c:pt>
                <c:pt idx="274">
                  <c:v>0</c:v>
                </c:pt>
                <c:pt idx="275">
                  <c:v>0.33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0.82</c:v>
                </c:pt>
                <c:pt idx="280">
                  <c:v>0.01</c:v>
                </c:pt>
                <c:pt idx="281">
                  <c:v>0</c:v>
                </c:pt>
                <c:pt idx="282">
                  <c:v>0</c:v>
                </c:pt>
                <c:pt idx="283">
                  <c:v>1.69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0.01</c:v>
                </c:pt>
                <c:pt idx="291">
                  <c:v>0.25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0.8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0.47</c:v>
                </c:pt>
                <c:pt idx="302">
                  <c:v>0.02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0.01</c:v>
                </c:pt>
                <c:pt idx="313">
                  <c:v>0.64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0.01</c:v>
                </c:pt>
                <c:pt idx="318">
                  <c:v>7.0000000000000007E-2</c:v>
                </c:pt>
                <c:pt idx="319">
                  <c:v>0</c:v>
                </c:pt>
                <c:pt idx="320">
                  <c:v>0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0.12</c:v>
                </c:pt>
                <c:pt idx="328">
                  <c:v>0.06</c:v>
                </c:pt>
                <c:pt idx="329">
                  <c:v>0</c:v>
                </c:pt>
                <c:pt idx="330">
                  <c:v>0.17</c:v>
                </c:pt>
                <c:pt idx="331">
                  <c:v>0</c:v>
                </c:pt>
                <c:pt idx="332">
                  <c:v>0.13</c:v>
                </c:pt>
                <c:pt idx="333">
                  <c:v>2.68</c:v>
                </c:pt>
                <c:pt idx="334">
                  <c:v>0.37</c:v>
                </c:pt>
                <c:pt idx="335">
                  <c:v>0</c:v>
                </c:pt>
                <c:pt idx="336">
                  <c:v>0.01</c:v>
                </c:pt>
                <c:pt idx="337">
                  <c:v>0.18</c:v>
                </c:pt>
                <c:pt idx="338">
                  <c:v>0</c:v>
                </c:pt>
                <c:pt idx="339">
                  <c:v>1.1100000000000001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0.49</c:v>
                </c:pt>
                <c:pt idx="352">
                  <c:v>0.6</c:v>
                </c:pt>
                <c:pt idx="353">
                  <c:v>0</c:v>
                </c:pt>
                <c:pt idx="354">
                  <c:v>0</c:v>
                </c:pt>
                <c:pt idx="355">
                  <c:v>0.03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0.65</c:v>
                </c:pt>
                <c:pt idx="366">
                  <c:v>0</c:v>
                </c:pt>
                <c:pt idx="367">
                  <c:v>1.21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6.37</c:v>
                </c:pt>
                <c:pt idx="374">
                  <c:v>0.37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0.06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2.69</c:v>
                </c:pt>
                <c:pt idx="389">
                  <c:v>0</c:v>
                </c:pt>
                <c:pt idx="390">
                  <c:v>2.04</c:v>
                </c:pt>
                <c:pt idx="391">
                  <c:v>0.31</c:v>
                </c:pt>
                <c:pt idx="392">
                  <c:v>0</c:v>
                </c:pt>
                <c:pt idx="393">
                  <c:v>0</c:v>
                </c:pt>
                <c:pt idx="394">
                  <c:v>3.71</c:v>
                </c:pt>
                <c:pt idx="395">
                  <c:v>1.61</c:v>
                </c:pt>
                <c:pt idx="396">
                  <c:v>0.86</c:v>
                </c:pt>
                <c:pt idx="397">
                  <c:v>0.66</c:v>
                </c:pt>
                <c:pt idx="398">
                  <c:v>0.96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0.01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0.5</c:v>
                </c:pt>
                <c:pt idx="414">
                  <c:v>0</c:v>
                </c:pt>
                <c:pt idx="415">
                  <c:v>2.02</c:v>
                </c:pt>
                <c:pt idx="416">
                  <c:v>1.1200000000000001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2.8</c:v>
                </c:pt>
                <c:pt idx="421">
                  <c:v>1.3</c:v>
                </c:pt>
                <c:pt idx="422">
                  <c:v>3.39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0.08</c:v>
                </c:pt>
                <c:pt idx="431">
                  <c:v>0.76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7.0000000000000007E-2</c:v>
                </c:pt>
                <c:pt idx="444">
                  <c:v>0.08</c:v>
                </c:pt>
                <c:pt idx="445">
                  <c:v>0.1</c:v>
                </c:pt>
                <c:pt idx="446">
                  <c:v>0.14000000000000001</c:v>
                </c:pt>
                <c:pt idx="447">
                  <c:v>0.14000000000000001</c:v>
                </c:pt>
                <c:pt idx="448">
                  <c:v>0.43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0.49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0.01</c:v>
                </c:pt>
                <c:pt idx="460">
                  <c:v>1.54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0.1</c:v>
                </c:pt>
                <c:pt idx="465">
                  <c:v>1.48</c:v>
                </c:pt>
                <c:pt idx="466">
                  <c:v>0.94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0.04</c:v>
                </c:pt>
                <c:pt idx="471">
                  <c:v>0.21</c:v>
                </c:pt>
                <c:pt idx="472">
                  <c:v>1.6</c:v>
                </c:pt>
                <c:pt idx="473">
                  <c:v>0</c:v>
                </c:pt>
                <c:pt idx="474">
                  <c:v>1.46</c:v>
                </c:pt>
                <c:pt idx="475">
                  <c:v>1.1200000000000001</c:v>
                </c:pt>
                <c:pt idx="476">
                  <c:v>0.76</c:v>
                </c:pt>
                <c:pt idx="477">
                  <c:v>1.83</c:v>
                </c:pt>
                <c:pt idx="478">
                  <c:v>0</c:v>
                </c:pt>
                <c:pt idx="479">
                  <c:v>0.6</c:v>
                </c:pt>
                <c:pt idx="480">
                  <c:v>7.0000000000000007E-2</c:v>
                </c:pt>
                <c:pt idx="481">
                  <c:v>0.12</c:v>
                </c:pt>
                <c:pt idx="482">
                  <c:v>0</c:v>
                </c:pt>
                <c:pt idx="483">
                  <c:v>1.45</c:v>
                </c:pt>
                <c:pt idx="484">
                  <c:v>1.03</c:v>
                </c:pt>
                <c:pt idx="485">
                  <c:v>0</c:v>
                </c:pt>
                <c:pt idx="486">
                  <c:v>0.43</c:v>
                </c:pt>
                <c:pt idx="487">
                  <c:v>0.83</c:v>
                </c:pt>
                <c:pt idx="488">
                  <c:v>0.35</c:v>
                </c:pt>
                <c:pt idx="489">
                  <c:v>0.02</c:v>
                </c:pt>
                <c:pt idx="490">
                  <c:v>0.02</c:v>
                </c:pt>
                <c:pt idx="491">
                  <c:v>0.28999999999999998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0.17</c:v>
                </c:pt>
                <c:pt idx="497">
                  <c:v>0.02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0.02</c:v>
                </c:pt>
                <c:pt idx="504">
                  <c:v>0</c:v>
                </c:pt>
                <c:pt idx="505">
                  <c:v>1</c:v>
                </c:pt>
                <c:pt idx="506">
                  <c:v>0.83</c:v>
                </c:pt>
                <c:pt idx="507">
                  <c:v>0.01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0.01</c:v>
                </c:pt>
                <c:pt idx="512">
                  <c:v>0</c:v>
                </c:pt>
                <c:pt idx="513">
                  <c:v>0.04</c:v>
                </c:pt>
                <c:pt idx="514">
                  <c:v>0.01</c:v>
                </c:pt>
                <c:pt idx="515">
                  <c:v>0</c:v>
                </c:pt>
                <c:pt idx="516">
                  <c:v>1.52</c:v>
                </c:pt>
                <c:pt idx="517">
                  <c:v>0</c:v>
                </c:pt>
                <c:pt idx="518">
                  <c:v>0.21</c:v>
                </c:pt>
                <c:pt idx="519">
                  <c:v>0</c:v>
                </c:pt>
                <c:pt idx="520">
                  <c:v>0</c:v>
                </c:pt>
                <c:pt idx="521">
                  <c:v>0.09</c:v>
                </c:pt>
                <c:pt idx="522">
                  <c:v>0.51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0.45</c:v>
                </c:pt>
                <c:pt idx="530">
                  <c:v>7.0000000000000007E-2</c:v>
                </c:pt>
                <c:pt idx="531">
                  <c:v>0.34</c:v>
                </c:pt>
                <c:pt idx="532">
                  <c:v>4.3899999999999997</c:v>
                </c:pt>
                <c:pt idx="533">
                  <c:v>0.06</c:v>
                </c:pt>
                <c:pt idx="534">
                  <c:v>7.0000000000000007E-2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7.0000000000000007E-2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0.02</c:v>
                </c:pt>
                <c:pt idx="546">
                  <c:v>0.42</c:v>
                </c:pt>
                <c:pt idx="547">
                  <c:v>0</c:v>
                </c:pt>
                <c:pt idx="548">
                  <c:v>4.0599999999999996</c:v>
                </c:pt>
                <c:pt idx="549">
                  <c:v>0.93</c:v>
                </c:pt>
                <c:pt idx="550">
                  <c:v>0</c:v>
                </c:pt>
                <c:pt idx="551">
                  <c:v>0.78</c:v>
                </c:pt>
                <c:pt idx="552">
                  <c:v>1.02</c:v>
                </c:pt>
                <c:pt idx="553">
                  <c:v>7.0000000000000007E-2</c:v>
                </c:pt>
                <c:pt idx="554">
                  <c:v>0.12</c:v>
                </c:pt>
                <c:pt idx="555">
                  <c:v>0.21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0.2</c:v>
                </c:pt>
                <c:pt idx="563">
                  <c:v>0.55000000000000004</c:v>
                </c:pt>
                <c:pt idx="564">
                  <c:v>0.9</c:v>
                </c:pt>
                <c:pt idx="565">
                  <c:v>0</c:v>
                </c:pt>
                <c:pt idx="566">
                  <c:v>0.11</c:v>
                </c:pt>
                <c:pt idx="567">
                  <c:v>1.2</c:v>
                </c:pt>
                <c:pt idx="568">
                  <c:v>0.15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0.98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</c:numCache>
            </c:numRef>
          </c:xVal>
          <c:yVal>
            <c:numRef>
              <c:f>[1]Weather!$Q$3:$Q$597</c:f>
              <c:numCache>
                <c:formatCode>General</c:formatCode>
                <c:ptCount val="595"/>
                <c:pt idx="0">
                  <c:v>1501</c:v>
                </c:pt>
                <c:pt idx="1">
                  <c:v>2037</c:v>
                </c:pt>
                <c:pt idx="2">
                  <c:v>1314</c:v>
                </c:pt>
                <c:pt idx="3">
                  <c:v>1088</c:v>
                </c:pt>
                <c:pt idx="4">
                  <c:v>1048</c:v>
                </c:pt>
                <c:pt idx="5">
                  <c:v>1038</c:v>
                </c:pt>
                <c:pt idx="6">
                  <c:v>1213</c:v>
                </c:pt>
                <c:pt idx="7">
                  <c:v>1083</c:v>
                </c:pt>
                <c:pt idx="8">
                  <c:v>1243</c:v>
                </c:pt>
                <c:pt idx="9">
                  <c:v>1411</c:v>
                </c:pt>
                <c:pt idx="10">
                  <c:v>1188</c:v>
                </c:pt>
                <c:pt idx="11">
                  <c:v>1296</c:v>
                </c:pt>
                <c:pt idx="12">
                  <c:v>1280</c:v>
                </c:pt>
                <c:pt idx="13">
                  <c:v>1199</c:v>
                </c:pt>
                <c:pt idx="14">
                  <c:v>1307</c:v>
                </c:pt>
                <c:pt idx="15">
                  <c:v>1329</c:v>
                </c:pt>
                <c:pt idx="16">
                  <c:v>1425</c:v>
                </c:pt>
                <c:pt idx="17">
                  <c:v>1300</c:v>
                </c:pt>
                <c:pt idx="18">
                  <c:v>1256</c:v>
                </c:pt>
                <c:pt idx="19">
                  <c:v>1096</c:v>
                </c:pt>
                <c:pt idx="20">
                  <c:v>1649</c:v>
                </c:pt>
                <c:pt idx="21">
                  <c:v>1404</c:v>
                </c:pt>
                <c:pt idx="22">
                  <c:v>1495</c:v>
                </c:pt>
                <c:pt idx="23">
                  <c:v>1239</c:v>
                </c:pt>
                <c:pt idx="24">
                  <c:v>1302</c:v>
                </c:pt>
                <c:pt idx="25">
                  <c:v>1463</c:v>
                </c:pt>
                <c:pt idx="26">
                  <c:v>1820</c:v>
                </c:pt>
                <c:pt idx="27">
                  <c:v>975</c:v>
                </c:pt>
                <c:pt idx="28">
                  <c:v>1825</c:v>
                </c:pt>
                <c:pt idx="29">
                  <c:v>1148</c:v>
                </c:pt>
                <c:pt idx="30">
                  <c:v>1107</c:v>
                </c:pt>
                <c:pt idx="31">
                  <c:v>2241</c:v>
                </c:pt>
                <c:pt idx="32">
                  <c:v>1514</c:v>
                </c:pt>
                <c:pt idx="33">
                  <c:v>932</c:v>
                </c:pt>
                <c:pt idx="34">
                  <c:v>1399</c:v>
                </c:pt>
                <c:pt idx="35">
                  <c:v>2040</c:v>
                </c:pt>
                <c:pt idx="36">
                  <c:v>1665</c:v>
                </c:pt>
                <c:pt idx="37">
                  <c:v>1720</c:v>
                </c:pt>
                <c:pt idx="38">
                  <c:v>1470</c:v>
                </c:pt>
                <c:pt idx="39">
                  <c:v>1706</c:v>
                </c:pt>
                <c:pt idx="40">
                  <c:v>1237</c:v>
                </c:pt>
                <c:pt idx="41">
                  <c:v>2929</c:v>
                </c:pt>
                <c:pt idx="42">
                  <c:v>1743</c:v>
                </c:pt>
                <c:pt idx="43">
                  <c:v>1603</c:v>
                </c:pt>
                <c:pt idx="44">
                  <c:v>1485</c:v>
                </c:pt>
                <c:pt idx="45">
                  <c:v>1432</c:v>
                </c:pt>
                <c:pt idx="46">
                  <c:v>1380</c:v>
                </c:pt>
                <c:pt idx="47">
                  <c:v>1653</c:v>
                </c:pt>
                <c:pt idx="48">
                  <c:v>1482</c:v>
                </c:pt>
                <c:pt idx="49">
                  <c:v>1442</c:v>
                </c:pt>
                <c:pt idx="50">
                  <c:v>1251</c:v>
                </c:pt>
                <c:pt idx="51">
                  <c:v>1822</c:v>
                </c:pt>
                <c:pt idx="52">
                  <c:v>1491</c:v>
                </c:pt>
                <c:pt idx="53">
                  <c:v>748</c:v>
                </c:pt>
                <c:pt idx="54">
                  <c:v>1214</c:v>
                </c:pt>
                <c:pt idx="55">
                  <c:v>1378</c:v>
                </c:pt>
                <c:pt idx="56">
                  <c:v>1509</c:v>
                </c:pt>
                <c:pt idx="57">
                  <c:v>1566</c:v>
                </c:pt>
                <c:pt idx="58">
                  <c:v>1471</c:v>
                </c:pt>
                <c:pt idx="59">
                  <c:v>668</c:v>
                </c:pt>
                <c:pt idx="60">
                  <c:v>725</c:v>
                </c:pt>
                <c:pt idx="61">
                  <c:v>902</c:v>
                </c:pt>
                <c:pt idx="62">
                  <c:v>1367</c:v>
                </c:pt>
                <c:pt idx="63">
                  <c:v>1292</c:v>
                </c:pt>
                <c:pt idx="64">
                  <c:v>1168</c:v>
                </c:pt>
                <c:pt idx="65">
                  <c:v>1690</c:v>
                </c:pt>
                <c:pt idx="66">
                  <c:v>1145</c:v>
                </c:pt>
                <c:pt idx="67">
                  <c:v>928</c:v>
                </c:pt>
                <c:pt idx="68">
                  <c:v>1063</c:v>
                </c:pt>
                <c:pt idx="69">
                  <c:v>1148</c:v>
                </c:pt>
                <c:pt idx="70">
                  <c:v>892</c:v>
                </c:pt>
                <c:pt idx="71">
                  <c:v>1064</c:v>
                </c:pt>
                <c:pt idx="72">
                  <c:v>1216</c:v>
                </c:pt>
                <c:pt idx="73">
                  <c:v>1204</c:v>
                </c:pt>
                <c:pt idx="74">
                  <c:v>1032</c:v>
                </c:pt>
                <c:pt idx="75">
                  <c:v>1045</c:v>
                </c:pt>
                <c:pt idx="76">
                  <c:v>1238</c:v>
                </c:pt>
                <c:pt idx="77">
                  <c:v>1237</c:v>
                </c:pt>
                <c:pt idx="78">
                  <c:v>1361</c:v>
                </c:pt>
                <c:pt idx="79">
                  <c:v>872</c:v>
                </c:pt>
                <c:pt idx="80">
                  <c:v>1002</c:v>
                </c:pt>
                <c:pt idx="81">
                  <c:v>977</c:v>
                </c:pt>
                <c:pt idx="82">
                  <c:v>527</c:v>
                </c:pt>
                <c:pt idx="83">
                  <c:v>129</c:v>
                </c:pt>
                <c:pt idx="84">
                  <c:v>486</c:v>
                </c:pt>
                <c:pt idx="85">
                  <c:v>1025</c:v>
                </c:pt>
                <c:pt idx="86">
                  <c:v>967</c:v>
                </c:pt>
                <c:pt idx="87">
                  <c:v>1587</c:v>
                </c:pt>
                <c:pt idx="88">
                  <c:v>1282</c:v>
                </c:pt>
                <c:pt idx="89">
                  <c:v>1057</c:v>
                </c:pt>
                <c:pt idx="90">
                  <c:v>939</c:v>
                </c:pt>
                <c:pt idx="91">
                  <c:v>983</c:v>
                </c:pt>
                <c:pt idx="92">
                  <c:v>963</c:v>
                </c:pt>
                <c:pt idx="93">
                  <c:v>1025</c:v>
                </c:pt>
                <c:pt idx="94">
                  <c:v>990</c:v>
                </c:pt>
                <c:pt idx="95">
                  <c:v>780</c:v>
                </c:pt>
                <c:pt idx="96">
                  <c:v>903</c:v>
                </c:pt>
                <c:pt idx="97">
                  <c:v>771</c:v>
                </c:pt>
                <c:pt idx="98">
                  <c:v>799</c:v>
                </c:pt>
                <c:pt idx="99">
                  <c:v>670</c:v>
                </c:pt>
                <c:pt idx="100">
                  <c:v>570</c:v>
                </c:pt>
                <c:pt idx="101">
                  <c:v>1462</c:v>
                </c:pt>
                <c:pt idx="102">
                  <c:v>1752</c:v>
                </c:pt>
                <c:pt idx="103">
                  <c:v>1349</c:v>
                </c:pt>
                <c:pt idx="104">
                  <c:v>1236</c:v>
                </c:pt>
                <c:pt idx="105">
                  <c:v>1046</c:v>
                </c:pt>
                <c:pt idx="106">
                  <c:v>794</c:v>
                </c:pt>
                <c:pt idx="107">
                  <c:v>692</c:v>
                </c:pt>
                <c:pt idx="108">
                  <c:v>491</c:v>
                </c:pt>
                <c:pt idx="109">
                  <c:v>827</c:v>
                </c:pt>
                <c:pt idx="110">
                  <c:v>1001</c:v>
                </c:pt>
                <c:pt idx="111">
                  <c:v>908</c:v>
                </c:pt>
                <c:pt idx="112">
                  <c:v>377</c:v>
                </c:pt>
                <c:pt idx="113">
                  <c:v>616</c:v>
                </c:pt>
                <c:pt idx="114">
                  <c:v>951</c:v>
                </c:pt>
                <c:pt idx="115">
                  <c:v>781</c:v>
                </c:pt>
                <c:pt idx="116">
                  <c:v>631</c:v>
                </c:pt>
                <c:pt idx="117">
                  <c:v>602</c:v>
                </c:pt>
                <c:pt idx="118">
                  <c:v>508</c:v>
                </c:pt>
                <c:pt idx="119">
                  <c:v>481</c:v>
                </c:pt>
                <c:pt idx="120">
                  <c:v>705</c:v>
                </c:pt>
                <c:pt idx="121">
                  <c:v>529</c:v>
                </c:pt>
                <c:pt idx="122">
                  <c:v>605</c:v>
                </c:pt>
                <c:pt idx="123">
                  <c:v>1177</c:v>
                </c:pt>
                <c:pt idx="124">
                  <c:v>713</c:v>
                </c:pt>
                <c:pt idx="125">
                  <c:v>681</c:v>
                </c:pt>
                <c:pt idx="126">
                  <c:v>847</c:v>
                </c:pt>
                <c:pt idx="127">
                  <c:v>873</c:v>
                </c:pt>
                <c:pt idx="128">
                  <c:v>748</c:v>
                </c:pt>
                <c:pt idx="129">
                  <c:v>704</c:v>
                </c:pt>
                <c:pt idx="130">
                  <c:v>438</c:v>
                </c:pt>
                <c:pt idx="131">
                  <c:v>744</c:v>
                </c:pt>
                <c:pt idx="132">
                  <c:v>441</c:v>
                </c:pt>
                <c:pt idx="133">
                  <c:v>685</c:v>
                </c:pt>
                <c:pt idx="134">
                  <c:v>493</c:v>
                </c:pt>
                <c:pt idx="135">
                  <c:v>815</c:v>
                </c:pt>
                <c:pt idx="136">
                  <c:v>650</c:v>
                </c:pt>
                <c:pt idx="137">
                  <c:v>665</c:v>
                </c:pt>
                <c:pt idx="138">
                  <c:v>735</c:v>
                </c:pt>
                <c:pt idx="139">
                  <c:v>692</c:v>
                </c:pt>
                <c:pt idx="140">
                  <c:v>777</c:v>
                </c:pt>
                <c:pt idx="141">
                  <c:v>761</c:v>
                </c:pt>
                <c:pt idx="142">
                  <c:v>659</c:v>
                </c:pt>
                <c:pt idx="143">
                  <c:v>677</c:v>
                </c:pt>
                <c:pt idx="144">
                  <c:v>688</c:v>
                </c:pt>
                <c:pt idx="145">
                  <c:v>724</c:v>
                </c:pt>
                <c:pt idx="146">
                  <c:v>817</c:v>
                </c:pt>
                <c:pt idx="147">
                  <c:v>677</c:v>
                </c:pt>
                <c:pt idx="148">
                  <c:v>605</c:v>
                </c:pt>
                <c:pt idx="149">
                  <c:v>710</c:v>
                </c:pt>
                <c:pt idx="150">
                  <c:v>634</c:v>
                </c:pt>
                <c:pt idx="151">
                  <c:v>514</c:v>
                </c:pt>
                <c:pt idx="152">
                  <c:v>722</c:v>
                </c:pt>
                <c:pt idx="153">
                  <c:v>736</c:v>
                </c:pt>
                <c:pt idx="154">
                  <c:v>759</c:v>
                </c:pt>
                <c:pt idx="155">
                  <c:v>902</c:v>
                </c:pt>
                <c:pt idx="156">
                  <c:v>692</c:v>
                </c:pt>
                <c:pt idx="157">
                  <c:v>707</c:v>
                </c:pt>
                <c:pt idx="158">
                  <c:v>698</c:v>
                </c:pt>
                <c:pt idx="159">
                  <c:v>923</c:v>
                </c:pt>
                <c:pt idx="160">
                  <c:v>649</c:v>
                </c:pt>
                <c:pt idx="161">
                  <c:v>764</c:v>
                </c:pt>
                <c:pt idx="162">
                  <c:v>669</c:v>
                </c:pt>
                <c:pt idx="163">
                  <c:v>500</c:v>
                </c:pt>
                <c:pt idx="164">
                  <c:v>361</c:v>
                </c:pt>
                <c:pt idx="165">
                  <c:v>511</c:v>
                </c:pt>
                <c:pt idx="166">
                  <c:v>586</c:v>
                </c:pt>
                <c:pt idx="167">
                  <c:v>730</c:v>
                </c:pt>
                <c:pt idx="168">
                  <c:v>594</c:v>
                </c:pt>
                <c:pt idx="169">
                  <c:v>701</c:v>
                </c:pt>
                <c:pt idx="170">
                  <c:v>639</c:v>
                </c:pt>
                <c:pt idx="171">
                  <c:v>640</c:v>
                </c:pt>
                <c:pt idx="172">
                  <c:v>676</c:v>
                </c:pt>
                <c:pt idx="173">
                  <c:v>654</c:v>
                </c:pt>
                <c:pt idx="174">
                  <c:v>1155</c:v>
                </c:pt>
                <c:pt idx="175">
                  <c:v>1438</c:v>
                </c:pt>
                <c:pt idx="176">
                  <c:v>636</c:v>
                </c:pt>
                <c:pt idx="177">
                  <c:v>757</c:v>
                </c:pt>
                <c:pt idx="178">
                  <c:v>711</c:v>
                </c:pt>
                <c:pt idx="179">
                  <c:v>583</c:v>
                </c:pt>
                <c:pt idx="180">
                  <c:v>582</c:v>
                </c:pt>
                <c:pt idx="181">
                  <c:v>622</c:v>
                </c:pt>
                <c:pt idx="182">
                  <c:v>770</c:v>
                </c:pt>
                <c:pt idx="183">
                  <c:v>661</c:v>
                </c:pt>
                <c:pt idx="184">
                  <c:v>673</c:v>
                </c:pt>
                <c:pt idx="185">
                  <c:v>808</c:v>
                </c:pt>
                <c:pt idx="186">
                  <c:v>405</c:v>
                </c:pt>
                <c:pt idx="187">
                  <c:v>157</c:v>
                </c:pt>
                <c:pt idx="188">
                  <c:v>345</c:v>
                </c:pt>
                <c:pt idx="189">
                  <c:v>157</c:v>
                </c:pt>
                <c:pt idx="190">
                  <c:v>552</c:v>
                </c:pt>
                <c:pt idx="191">
                  <c:v>564</c:v>
                </c:pt>
                <c:pt idx="192">
                  <c:v>810</c:v>
                </c:pt>
                <c:pt idx="193">
                  <c:v>756</c:v>
                </c:pt>
                <c:pt idx="194">
                  <c:v>759</c:v>
                </c:pt>
                <c:pt idx="195">
                  <c:v>810</c:v>
                </c:pt>
                <c:pt idx="196">
                  <c:v>803</c:v>
                </c:pt>
                <c:pt idx="197">
                  <c:v>932</c:v>
                </c:pt>
                <c:pt idx="198">
                  <c:v>908</c:v>
                </c:pt>
                <c:pt idx="199">
                  <c:v>784</c:v>
                </c:pt>
                <c:pt idx="200">
                  <c:v>1167</c:v>
                </c:pt>
                <c:pt idx="201">
                  <c:v>1521</c:v>
                </c:pt>
                <c:pt idx="202">
                  <c:v>958</c:v>
                </c:pt>
                <c:pt idx="203">
                  <c:v>752</c:v>
                </c:pt>
                <c:pt idx="204">
                  <c:v>907</c:v>
                </c:pt>
                <c:pt idx="205">
                  <c:v>638</c:v>
                </c:pt>
                <c:pt idx="206">
                  <c:v>591</c:v>
                </c:pt>
                <c:pt idx="207">
                  <c:v>426</c:v>
                </c:pt>
                <c:pt idx="208">
                  <c:v>915</c:v>
                </c:pt>
                <c:pt idx="209">
                  <c:v>1763</c:v>
                </c:pt>
                <c:pt idx="210">
                  <c:v>731</c:v>
                </c:pt>
                <c:pt idx="211">
                  <c:v>780</c:v>
                </c:pt>
                <c:pt idx="212">
                  <c:v>760</c:v>
                </c:pt>
                <c:pt idx="213">
                  <c:v>673</c:v>
                </c:pt>
                <c:pt idx="214">
                  <c:v>669</c:v>
                </c:pt>
                <c:pt idx="215">
                  <c:v>1023</c:v>
                </c:pt>
                <c:pt idx="216">
                  <c:v>896</c:v>
                </c:pt>
                <c:pt idx="217">
                  <c:v>930</c:v>
                </c:pt>
                <c:pt idx="218">
                  <c:v>781</c:v>
                </c:pt>
                <c:pt idx="219">
                  <c:v>823</c:v>
                </c:pt>
                <c:pt idx="220">
                  <c:v>678</c:v>
                </c:pt>
                <c:pt idx="221">
                  <c:v>370</c:v>
                </c:pt>
                <c:pt idx="222">
                  <c:v>1147</c:v>
                </c:pt>
                <c:pt idx="223">
                  <c:v>731</c:v>
                </c:pt>
                <c:pt idx="224">
                  <c:v>803</c:v>
                </c:pt>
                <c:pt idx="225">
                  <c:v>501</c:v>
                </c:pt>
                <c:pt idx="226">
                  <c:v>285</c:v>
                </c:pt>
                <c:pt idx="227">
                  <c:v>558</c:v>
                </c:pt>
                <c:pt idx="228">
                  <c:v>344</c:v>
                </c:pt>
                <c:pt idx="229">
                  <c:v>551</c:v>
                </c:pt>
                <c:pt idx="230">
                  <c:v>686</c:v>
                </c:pt>
                <c:pt idx="231">
                  <c:v>657</c:v>
                </c:pt>
                <c:pt idx="232">
                  <c:v>632</c:v>
                </c:pt>
                <c:pt idx="233">
                  <c:v>760</c:v>
                </c:pt>
                <c:pt idx="234">
                  <c:v>578</c:v>
                </c:pt>
                <c:pt idx="235">
                  <c:v>698</c:v>
                </c:pt>
                <c:pt idx="236">
                  <c:v>623</c:v>
                </c:pt>
                <c:pt idx="237">
                  <c:v>686</c:v>
                </c:pt>
                <c:pt idx="238">
                  <c:v>810</c:v>
                </c:pt>
                <c:pt idx="239">
                  <c:v>609</c:v>
                </c:pt>
                <c:pt idx="240">
                  <c:v>540</c:v>
                </c:pt>
                <c:pt idx="241">
                  <c:v>647</c:v>
                </c:pt>
                <c:pt idx="242">
                  <c:v>614</c:v>
                </c:pt>
                <c:pt idx="243">
                  <c:v>920</c:v>
                </c:pt>
                <c:pt idx="244">
                  <c:v>755</c:v>
                </c:pt>
                <c:pt idx="245">
                  <c:v>582</c:v>
                </c:pt>
                <c:pt idx="246">
                  <c:v>657</c:v>
                </c:pt>
                <c:pt idx="247">
                  <c:v>572</c:v>
                </c:pt>
                <c:pt idx="248">
                  <c:v>466</c:v>
                </c:pt>
                <c:pt idx="249">
                  <c:v>637</c:v>
                </c:pt>
                <c:pt idx="250">
                  <c:v>798</c:v>
                </c:pt>
                <c:pt idx="251">
                  <c:v>865</c:v>
                </c:pt>
                <c:pt idx="252">
                  <c:v>583</c:v>
                </c:pt>
                <c:pt idx="253">
                  <c:v>817</c:v>
                </c:pt>
                <c:pt idx="254">
                  <c:v>419</c:v>
                </c:pt>
                <c:pt idx="255">
                  <c:v>690</c:v>
                </c:pt>
                <c:pt idx="256">
                  <c:v>638</c:v>
                </c:pt>
                <c:pt idx="257">
                  <c:v>422</c:v>
                </c:pt>
                <c:pt idx="258">
                  <c:v>146</c:v>
                </c:pt>
                <c:pt idx="259">
                  <c:v>237</c:v>
                </c:pt>
                <c:pt idx="260">
                  <c:v>469</c:v>
                </c:pt>
                <c:pt idx="261">
                  <c:v>444</c:v>
                </c:pt>
                <c:pt idx="262">
                  <c:v>449</c:v>
                </c:pt>
                <c:pt idx="263">
                  <c:v>315</c:v>
                </c:pt>
                <c:pt idx="264">
                  <c:v>520</c:v>
                </c:pt>
                <c:pt idx="265">
                  <c:v>330</c:v>
                </c:pt>
                <c:pt idx="266">
                  <c:v>430</c:v>
                </c:pt>
                <c:pt idx="267">
                  <c:v>533</c:v>
                </c:pt>
                <c:pt idx="268">
                  <c:v>509</c:v>
                </c:pt>
                <c:pt idx="269">
                  <c:v>558</c:v>
                </c:pt>
                <c:pt idx="270">
                  <c:v>601</c:v>
                </c:pt>
                <c:pt idx="271">
                  <c:v>385</c:v>
                </c:pt>
                <c:pt idx="272">
                  <c:v>548</c:v>
                </c:pt>
                <c:pt idx="273">
                  <c:v>222</c:v>
                </c:pt>
                <c:pt idx="274">
                  <c:v>280</c:v>
                </c:pt>
                <c:pt idx="275">
                  <c:v>169</c:v>
                </c:pt>
                <c:pt idx="276">
                  <c:v>250</c:v>
                </c:pt>
                <c:pt idx="277">
                  <c:v>426</c:v>
                </c:pt>
                <c:pt idx="278">
                  <c:v>588</c:v>
                </c:pt>
                <c:pt idx="279">
                  <c:v>411</c:v>
                </c:pt>
                <c:pt idx="280">
                  <c:v>607</c:v>
                </c:pt>
                <c:pt idx="281">
                  <c:v>560</c:v>
                </c:pt>
                <c:pt idx="282">
                  <c:v>371</c:v>
                </c:pt>
                <c:pt idx="283">
                  <c:v>126</c:v>
                </c:pt>
                <c:pt idx="284">
                  <c:v>202</c:v>
                </c:pt>
                <c:pt idx="285">
                  <c:v>629</c:v>
                </c:pt>
                <c:pt idx="286">
                  <c:v>889</c:v>
                </c:pt>
                <c:pt idx="287">
                  <c:v>755</c:v>
                </c:pt>
                <c:pt idx="288">
                  <c:v>742</c:v>
                </c:pt>
                <c:pt idx="289">
                  <c:v>700</c:v>
                </c:pt>
                <c:pt idx="290">
                  <c:v>565</c:v>
                </c:pt>
                <c:pt idx="291">
                  <c:v>799</c:v>
                </c:pt>
                <c:pt idx="292">
                  <c:v>574</c:v>
                </c:pt>
                <c:pt idx="293">
                  <c:v>858</c:v>
                </c:pt>
                <c:pt idx="294">
                  <c:v>751</c:v>
                </c:pt>
                <c:pt idx="295">
                  <c:v>755</c:v>
                </c:pt>
                <c:pt idx="296">
                  <c:v>475</c:v>
                </c:pt>
                <c:pt idx="297">
                  <c:v>218</c:v>
                </c:pt>
                <c:pt idx="298">
                  <c:v>191</c:v>
                </c:pt>
                <c:pt idx="299">
                  <c:v>431</c:v>
                </c:pt>
                <c:pt idx="300">
                  <c:v>143</c:v>
                </c:pt>
                <c:pt idx="301">
                  <c:v>121</c:v>
                </c:pt>
                <c:pt idx="302">
                  <c:v>232</c:v>
                </c:pt>
                <c:pt idx="303">
                  <c:v>381</c:v>
                </c:pt>
                <c:pt idx="304">
                  <c:v>659</c:v>
                </c:pt>
                <c:pt idx="305">
                  <c:v>278</c:v>
                </c:pt>
                <c:pt idx="306">
                  <c:v>530</c:v>
                </c:pt>
                <c:pt idx="307">
                  <c:v>522</c:v>
                </c:pt>
                <c:pt idx="308">
                  <c:v>702</c:v>
                </c:pt>
                <c:pt idx="309">
                  <c:v>639</c:v>
                </c:pt>
                <c:pt idx="310">
                  <c:v>616</c:v>
                </c:pt>
                <c:pt idx="311">
                  <c:v>497</c:v>
                </c:pt>
                <c:pt idx="312">
                  <c:v>506</c:v>
                </c:pt>
                <c:pt idx="313">
                  <c:v>430</c:v>
                </c:pt>
                <c:pt idx="314">
                  <c:v>738</c:v>
                </c:pt>
                <c:pt idx="315">
                  <c:v>591</c:v>
                </c:pt>
                <c:pt idx="316">
                  <c:v>511</c:v>
                </c:pt>
                <c:pt idx="317">
                  <c:v>421</c:v>
                </c:pt>
                <c:pt idx="318">
                  <c:v>458</c:v>
                </c:pt>
                <c:pt idx="319">
                  <c:v>441</c:v>
                </c:pt>
                <c:pt idx="320">
                  <c:v>640</c:v>
                </c:pt>
                <c:pt idx="321">
                  <c:v>848</c:v>
                </c:pt>
                <c:pt idx="322">
                  <c:v>208</c:v>
                </c:pt>
                <c:pt idx="323">
                  <c:v>459</c:v>
                </c:pt>
                <c:pt idx="324">
                  <c:v>624</c:v>
                </c:pt>
                <c:pt idx="325">
                  <c:v>741</c:v>
                </c:pt>
                <c:pt idx="326">
                  <c:v>204</c:v>
                </c:pt>
                <c:pt idx="327">
                  <c:v>366</c:v>
                </c:pt>
                <c:pt idx="328">
                  <c:v>594</c:v>
                </c:pt>
                <c:pt idx="329">
                  <c:v>400</c:v>
                </c:pt>
                <c:pt idx="330">
                  <c:v>605</c:v>
                </c:pt>
                <c:pt idx="331">
                  <c:v>530</c:v>
                </c:pt>
                <c:pt idx="332">
                  <c:v>266</c:v>
                </c:pt>
                <c:pt idx="333">
                  <c:v>126</c:v>
                </c:pt>
                <c:pt idx="334">
                  <c:v>147</c:v>
                </c:pt>
                <c:pt idx="335">
                  <c:v>185</c:v>
                </c:pt>
                <c:pt idx="336">
                  <c:v>15</c:v>
                </c:pt>
                <c:pt idx="337">
                  <c:v>122</c:v>
                </c:pt>
                <c:pt idx="338">
                  <c:v>156</c:v>
                </c:pt>
                <c:pt idx="339">
                  <c:v>78</c:v>
                </c:pt>
                <c:pt idx="340">
                  <c:v>240</c:v>
                </c:pt>
                <c:pt idx="341">
                  <c:v>797</c:v>
                </c:pt>
                <c:pt idx="342">
                  <c:v>767</c:v>
                </c:pt>
                <c:pt idx="343">
                  <c:v>700</c:v>
                </c:pt>
                <c:pt idx="344">
                  <c:v>727</c:v>
                </c:pt>
                <c:pt idx="345">
                  <c:v>680</c:v>
                </c:pt>
                <c:pt idx="346">
                  <c:v>666</c:v>
                </c:pt>
                <c:pt idx="347">
                  <c:v>590</c:v>
                </c:pt>
                <c:pt idx="348">
                  <c:v>996</c:v>
                </c:pt>
                <c:pt idx="349">
                  <c:v>872</c:v>
                </c:pt>
                <c:pt idx="350">
                  <c:v>335</c:v>
                </c:pt>
                <c:pt idx="351">
                  <c:v>63</c:v>
                </c:pt>
                <c:pt idx="352">
                  <c:v>552</c:v>
                </c:pt>
                <c:pt idx="353">
                  <c:v>664</c:v>
                </c:pt>
                <c:pt idx="354">
                  <c:v>477</c:v>
                </c:pt>
                <c:pt idx="355">
                  <c:v>963</c:v>
                </c:pt>
                <c:pt idx="356">
                  <c:v>906</c:v>
                </c:pt>
                <c:pt idx="357">
                  <c:v>864</c:v>
                </c:pt>
                <c:pt idx="358">
                  <c:v>814</c:v>
                </c:pt>
                <c:pt idx="359">
                  <c:v>719</c:v>
                </c:pt>
                <c:pt idx="360">
                  <c:v>730</c:v>
                </c:pt>
                <c:pt idx="361">
                  <c:v>668</c:v>
                </c:pt>
                <c:pt idx="362">
                  <c:v>1191</c:v>
                </c:pt>
                <c:pt idx="363">
                  <c:v>795</c:v>
                </c:pt>
                <c:pt idx="364">
                  <c:v>633</c:v>
                </c:pt>
                <c:pt idx="365">
                  <c:v>629</c:v>
                </c:pt>
                <c:pt idx="366">
                  <c:v>393</c:v>
                </c:pt>
                <c:pt idx="367">
                  <c:v>565</c:v>
                </c:pt>
                <c:pt idx="368">
                  <c:v>201</c:v>
                </c:pt>
                <c:pt idx="369">
                  <c:v>966</c:v>
                </c:pt>
                <c:pt idx="370">
                  <c:v>966</c:v>
                </c:pt>
                <c:pt idx="371">
                  <c:v>793</c:v>
                </c:pt>
                <c:pt idx="372">
                  <c:v>116</c:v>
                </c:pt>
                <c:pt idx="373">
                  <c:v>431</c:v>
                </c:pt>
                <c:pt idx="374">
                  <c:v>385</c:v>
                </c:pt>
                <c:pt idx="375">
                  <c:v>624</c:v>
                </c:pt>
                <c:pt idx="376">
                  <c:v>940</c:v>
                </c:pt>
                <c:pt idx="377">
                  <c:v>649</c:v>
                </c:pt>
                <c:pt idx="378">
                  <c:v>988</c:v>
                </c:pt>
                <c:pt idx="379">
                  <c:v>780</c:v>
                </c:pt>
                <c:pt idx="380">
                  <c:v>454</c:v>
                </c:pt>
                <c:pt idx="381">
                  <c:v>392</c:v>
                </c:pt>
                <c:pt idx="382">
                  <c:v>550</c:v>
                </c:pt>
                <c:pt idx="383">
                  <c:v>950</c:v>
                </c:pt>
                <c:pt idx="384">
                  <c:v>1254</c:v>
                </c:pt>
                <c:pt idx="385">
                  <c:v>881</c:v>
                </c:pt>
                <c:pt idx="386">
                  <c:v>743</c:v>
                </c:pt>
                <c:pt idx="387">
                  <c:v>640</c:v>
                </c:pt>
                <c:pt idx="388">
                  <c:v>656</c:v>
                </c:pt>
                <c:pt idx="389">
                  <c:v>568</c:v>
                </c:pt>
                <c:pt idx="390">
                  <c:v>513</c:v>
                </c:pt>
                <c:pt idx="391">
                  <c:v>1336</c:v>
                </c:pt>
                <c:pt idx="392">
                  <c:v>802</c:v>
                </c:pt>
                <c:pt idx="393">
                  <c:v>233</c:v>
                </c:pt>
                <c:pt idx="394">
                  <c:v>196</c:v>
                </c:pt>
                <c:pt idx="395">
                  <c:v>465</c:v>
                </c:pt>
                <c:pt idx="396">
                  <c:v>316</c:v>
                </c:pt>
                <c:pt idx="397">
                  <c:v>120</c:v>
                </c:pt>
                <c:pt idx="398">
                  <c:v>1144</c:v>
                </c:pt>
                <c:pt idx="399">
                  <c:v>785</c:v>
                </c:pt>
                <c:pt idx="400">
                  <c:v>926</c:v>
                </c:pt>
                <c:pt idx="401">
                  <c:v>546</c:v>
                </c:pt>
                <c:pt idx="402">
                  <c:v>708</c:v>
                </c:pt>
                <c:pt idx="403">
                  <c:v>476</c:v>
                </c:pt>
                <c:pt idx="404">
                  <c:v>561</c:v>
                </c:pt>
                <c:pt idx="405">
                  <c:v>1277</c:v>
                </c:pt>
                <c:pt idx="406">
                  <c:v>793</c:v>
                </c:pt>
                <c:pt idx="407">
                  <c:v>705</c:v>
                </c:pt>
                <c:pt idx="408">
                  <c:v>750</c:v>
                </c:pt>
                <c:pt idx="409">
                  <c:v>718</c:v>
                </c:pt>
                <c:pt idx="410">
                  <c:v>653</c:v>
                </c:pt>
                <c:pt idx="411">
                  <c:v>815</c:v>
                </c:pt>
                <c:pt idx="412">
                  <c:v>603</c:v>
                </c:pt>
                <c:pt idx="413">
                  <c:v>625</c:v>
                </c:pt>
                <c:pt idx="414">
                  <c:v>660</c:v>
                </c:pt>
                <c:pt idx="415">
                  <c:v>484</c:v>
                </c:pt>
                <c:pt idx="416">
                  <c:v>901</c:v>
                </c:pt>
                <c:pt idx="417">
                  <c:v>609</c:v>
                </c:pt>
                <c:pt idx="418">
                  <c:v>1014</c:v>
                </c:pt>
                <c:pt idx="419">
                  <c:v>969</c:v>
                </c:pt>
                <c:pt idx="420">
                  <c:v>556</c:v>
                </c:pt>
                <c:pt idx="421">
                  <c:v>589</c:v>
                </c:pt>
                <c:pt idx="422">
                  <c:v>526</c:v>
                </c:pt>
                <c:pt idx="423">
                  <c:v>809</c:v>
                </c:pt>
                <c:pt idx="424">
                  <c:v>921</c:v>
                </c:pt>
                <c:pt idx="425">
                  <c:v>977</c:v>
                </c:pt>
                <c:pt idx="426">
                  <c:v>1956</c:v>
                </c:pt>
                <c:pt idx="427">
                  <c:v>398</c:v>
                </c:pt>
                <c:pt idx="428">
                  <c:v>618</c:v>
                </c:pt>
                <c:pt idx="429">
                  <c:v>504</c:v>
                </c:pt>
                <c:pt idx="430">
                  <c:v>363</c:v>
                </c:pt>
                <c:pt idx="431">
                  <c:v>425</c:v>
                </c:pt>
                <c:pt idx="432">
                  <c:v>875</c:v>
                </c:pt>
                <c:pt idx="433">
                  <c:v>850</c:v>
                </c:pt>
                <c:pt idx="434">
                  <c:v>1022</c:v>
                </c:pt>
                <c:pt idx="435">
                  <c:v>993</c:v>
                </c:pt>
                <c:pt idx="436">
                  <c:v>844</c:v>
                </c:pt>
                <c:pt idx="437">
                  <c:v>704</c:v>
                </c:pt>
                <c:pt idx="438">
                  <c:v>537</c:v>
                </c:pt>
                <c:pt idx="439">
                  <c:v>1013</c:v>
                </c:pt>
                <c:pt idx="440">
                  <c:v>1248</c:v>
                </c:pt>
                <c:pt idx="441">
                  <c:v>828</c:v>
                </c:pt>
                <c:pt idx="442">
                  <c:v>713</c:v>
                </c:pt>
                <c:pt idx="443">
                  <c:v>467</c:v>
                </c:pt>
                <c:pt idx="444">
                  <c:v>442</c:v>
                </c:pt>
                <c:pt idx="445">
                  <c:v>574</c:v>
                </c:pt>
                <c:pt idx="446">
                  <c:v>308</c:v>
                </c:pt>
                <c:pt idx="447">
                  <c:v>511</c:v>
                </c:pt>
                <c:pt idx="448">
                  <c:v>731</c:v>
                </c:pt>
                <c:pt idx="449">
                  <c:v>679</c:v>
                </c:pt>
                <c:pt idx="450">
                  <c:v>690</c:v>
                </c:pt>
                <c:pt idx="451">
                  <c:v>665</c:v>
                </c:pt>
                <c:pt idx="452">
                  <c:v>590</c:v>
                </c:pt>
                <c:pt idx="453">
                  <c:v>635</c:v>
                </c:pt>
                <c:pt idx="454">
                  <c:v>517</c:v>
                </c:pt>
                <c:pt idx="455">
                  <c:v>672</c:v>
                </c:pt>
                <c:pt idx="456">
                  <c:v>600</c:v>
                </c:pt>
                <c:pt idx="457">
                  <c:v>681</c:v>
                </c:pt>
                <c:pt idx="458">
                  <c:v>643</c:v>
                </c:pt>
                <c:pt idx="459">
                  <c:v>178</c:v>
                </c:pt>
                <c:pt idx="460">
                  <c:v>682</c:v>
                </c:pt>
                <c:pt idx="461">
                  <c:v>533</c:v>
                </c:pt>
                <c:pt idx="462">
                  <c:v>294</c:v>
                </c:pt>
                <c:pt idx="463">
                  <c:v>636</c:v>
                </c:pt>
                <c:pt idx="464">
                  <c:v>491</c:v>
                </c:pt>
                <c:pt idx="465">
                  <c:v>540</c:v>
                </c:pt>
                <c:pt idx="466">
                  <c:v>555</c:v>
                </c:pt>
                <c:pt idx="467">
                  <c:v>583</c:v>
                </c:pt>
                <c:pt idx="468">
                  <c:v>620</c:v>
                </c:pt>
                <c:pt idx="469">
                  <c:v>600</c:v>
                </c:pt>
                <c:pt idx="470">
                  <c:v>517</c:v>
                </c:pt>
                <c:pt idx="471">
                  <c:v>558</c:v>
                </c:pt>
                <c:pt idx="472">
                  <c:v>635</c:v>
                </c:pt>
                <c:pt idx="473">
                  <c:v>416</c:v>
                </c:pt>
                <c:pt idx="474">
                  <c:v>524</c:v>
                </c:pt>
                <c:pt idx="475">
                  <c:v>1448</c:v>
                </c:pt>
                <c:pt idx="476">
                  <c:v>565</c:v>
                </c:pt>
                <c:pt idx="477">
                  <c:v>518</c:v>
                </c:pt>
                <c:pt idx="478">
                  <c:v>426</c:v>
                </c:pt>
                <c:pt idx="479">
                  <c:v>587</c:v>
                </c:pt>
                <c:pt idx="480">
                  <c:v>318</c:v>
                </c:pt>
                <c:pt idx="481">
                  <c:v>464</c:v>
                </c:pt>
                <c:pt idx="482">
                  <c:v>402</c:v>
                </c:pt>
                <c:pt idx="483">
                  <c:v>664</c:v>
                </c:pt>
                <c:pt idx="484">
                  <c:v>521</c:v>
                </c:pt>
                <c:pt idx="485">
                  <c:v>539</c:v>
                </c:pt>
                <c:pt idx="486">
                  <c:v>412</c:v>
                </c:pt>
                <c:pt idx="487">
                  <c:v>363</c:v>
                </c:pt>
                <c:pt idx="488">
                  <c:v>475</c:v>
                </c:pt>
                <c:pt idx="489">
                  <c:v>543</c:v>
                </c:pt>
                <c:pt idx="490">
                  <c:v>505</c:v>
                </c:pt>
                <c:pt idx="491">
                  <c:v>478</c:v>
                </c:pt>
                <c:pt idx="492">
                  <c:v>454</c:v>
                </c:pt>
                <c:pt idx="493">
                  <c:v>477</c:v>
                </c:pt>
                <c:pt idx="494">
                  <c:v>559</c:v>
                </c:pt>
                <c:pt idx="495">
                  <c:v>433</c:v>
                </c:pt>
                <c:pt idx="496">
                  <c:v>454</c:v>
                </c:pt>
                <c:pt idx="497">
                  <c:v>537</c:v>
                </c:pt>
                <c:pt idx="498">
                  <c:v>545</c:v>
                </c:pt>
                <c:pt idx="499">
                  <c:v>473</c:v>
                </c:pt>
                <c:pt idx="500">
                  <c:v>406</c:v>
                </c:pt>
                <c:pt idx="501">
                  <c:v>437</c:v>
                </c:pt>
                <c:pt idx="502">
                  <c:v>585</c:v>
                </c:pt>
                <c:pt idx="503">
                  <c:v>421</c:v>
                </c:pt>
                <c:pt idx="504">
                  <c:v>419</c:v>
                </c:pt>
                <c:pt idx="505">
                  <c:v>412</c:v>
                </c:pt>
                <c:pt idx="506">
                  <c:v>628</c:v>
                </c:pt>
                <c:pt idx="507">
                  <c:v>618</c:v>
                </c:pt>
                <c:pt idx="508">
                  <c:v>682</c:v>
                </c:pt>
                <c:pt idx="509">
                  <c:v>530</c:v>
                </c:pt>
                <c:pt idx="510">
                  <c:v>628</c:v>
                </c:pt>
                <c:pt idx="511">
                  <c:v>351</c:v>
                </c:pt>
                <c:pt idx="512">
                  <c:v>603</c:v>
                </c:pt>
                <c:pt idx="513">
                  <c:v>513</c:v>
                </c:pt>
                <c:pt idx="514">
                  <c:v>545</c:v>
                </c:pt>
                <c:pt idx="515">
                  <c:v>531</c:v>
                </c:pt>
                <c:pt idx="516">
                  <c:v>605</c:v>
                </c:pt>
                <c:pt idx="517">
                  <c:v>644</c:v>
                </c:pt>
                <c:pt idx="518">
                  <c:v>619</c:v>
                </c:pt>
                <c:pt idx="519">
                  <c:v>486</c:v>
                </c:pt>
                <c:pt idx="520">
                  <c:v>556</c:v>
                </c:pt>
                <c:pt idx="521">
                  <c:v>576</c:v>
                </c:pt>
                <c:pt idx="522">
                  <c:v>486</c:v>
                </c:pt>
                <c:pt idx="523">
                  <c:v>494</c:v>
                </c:pt>
                <c:pt idx="524">
                  <c:v>601</c:v>
                </c:pt>
                <c:pt idx="525">
                  <c:v>332</c:v>
                </c:pt>
                <c:pt idx="526">
                  <c:v>601</c:v>
                </c:pt>
                <c:pt idx="527">
                  <c:v>404</c:v>
                </c:pt>
                <c:pt idx="528">
                  <c:v>268</c:v>
                </c:pt>
                <c:pt idx="529">
                  <c:v>185</c:v>
                </c:pt>
                <c:pt idx="530">
                  <c:v>533</c:v>
                </c:pt>
                <c:pt idx="531">
                  <c:v>29</c:v>
                </c:pt>
                <c:pt idx="532">
                  <c:v>295</c:v>
                </c:pt>
                <c:pt idx="533">
                  <c:v>181</c:v>
                </c:pt>
                <c:pt idx="534">
                  <c:v>157</c:v>
                </c:pt>
                <c:pt idx="535">
                  <c:v>138</c:v>
                </c:pt>
                <c:pt idx="536">
                  <c:v>178</c:v>
                </c:pt>
                <c:pt idx="537">
                  <c:v>136</c:v>
                </c:pt>
                <c:pt idx="538">
                  <c:v>156</c:v>
                </c:pt>
                <c:pt idx="539">
                  <c:v>240</c:v>
                </c:pt>
                <c:pt idx="540">
                  <c:v>206</c:v>
                </c:pt>
                <c:pt idx="541">
                  <c:v>413</c:v>
                </c:pt>
                <c:pt idx="542">
                  <c:v>336</c:v>
                </c:pt>
                <c:pt idx="543">
                  <c:v>477</c:v>
                </c:pt>
                <c:pt idx="544">
                  <c:v>465</c:v>
                </c:pt>
                <c:pt idx="545">
                  <c:v>295</c:v>
                </c:pt>
                <c:pt idx="546">
                  <c:v>930</c:v>
                </c:pt>
                <c:pt idx="547">
                  <c:v>164</c:v>
                </c:pt>
                <c:pt idx="548">
                  <c:v>370</c:v>
                </c:pt>
                <c:pt idx="549">
                  <c:v>438</c:v>
                </c:pt>
                <c:pt idx="550">
                  <c:v>326</c:v>
                </c:pt>
                <c:pt idx="551">
                  <c:v>437</c:v>
                </c:pt>
                <c:pt idx="552">
                  <c:v>540</c:v>
                </c:pt>
                <c:pt idx="553">
                  <c:v>523</c:v>
                </c:pt>
                <c:pt idx="554">
                  <c:v>477</c:v>
                </c:pt>
                <c:pt idx="555">
                  <c:v>613</c:v>
                </c:pt>
                <c:pt idx="556">
                  <c:v>600</c:v>
                </c:pt>
                <c:pt idx="557">
                  <c:v>838</c:v>
                </c:pt>
                <c:pt idx="558">
                  <c:v>547</c:v>
                </c:pt>
                <c:pt idx="559">
                  <c:v>735</c:v>
                </c:pt>
                <c:pt idx="560">
                  <c:v>587</c:v>
                </c:pt>
                <c:pt idx="561">
                  <c:v>281</c:v>
                </c:pt>
                <c:pt idx="562">
                  <c:v>176</c:v>
                </c:pt>
                <c:pt idx="563">
                  <c:v>433</c:v>
                </c:pt>
                <c:pt idx="564">
                  <c:v>576</c:v>
                </c:pt>
                <c:pt idx="565">
                  <c:v>461</c:v>
                </c:pt>
                <c:pt idx="566">
                  <c:v>536</c:v>
                </c:pt>
                <c:pt idx="567">
                  <c:v>364</c:v>
                </c:pt>
                <c:pt idx="568">
                  <c:v>770</c:v>
                </c:pt>
                <c:pt idx="569">
                  <c:v>597</c:v>
                </c:pt>
                <c:pt idx="570">
                  <c:v>558</c:v>
                </c:pt>
                <c:pt idx="571">
                  <c:v>579</c:v>
                </c:pt>
                <c:pt idx="572">
                  <c:v>663</c:v>
                </c:pt>
                <c:pt idx="573">
                  <c:v>558</c:v>
                </c:pt>
                <c:pt idx="574">
                  <c:v>496</c:v>
                </c:pt>
                <c:pt idx="575">
                  <c:v>520</c:v>
                </c:pt>
                <c:pt idx="576">
                  <c:v>560</c:v>
                </c:pt>
                <c:pt idx="577">
                  <c:v>427</c:v>
                </c:pt>
                <c:pt idx="578">
                  <c:v>496</c:v>
                </c:pt>
                <c:pt idx="579">
                  <c:v>578</c:v>
                </c:pt>
                <c:pt idx="580">
                  <c:v>806</c:v>
                </c:pt>
                <c:pt idx="581">
                  <c:v>594</c:v>
                </c:pt>
                <c:pt idx="582">
                  <c:v>622</c:v>
                </c:pt>
                <c:pt idx="583">
                  <c:v>447</c:v>
                </c:pt>
                <c:pt idx="584">
                  <c:v>505</c:v>
                </c:pt>
                <c:pt idx="585">
                  <c:v>375</c:v>
                </c:pt>
                <c:pt idx="586">
                  <c:v>680</c:v>
                </c:pt>
                <c:pt idx="587">
                  <c:v>577</c:v>
                </c:pt>
                <c:pt idx="588">
                  <c:v>463</c:v>
                </c:pt>
                <c:pt idx="589">
                  <c:v>572</c:v>
                </c:pt>
                <c:pt idx="590">
                  <c:v>270</c:v>
                </c:pt>
                <c:pt idx="591">
                  <c:v>414</c:v>
                </c:pt>
                <c:pt idx="592">
                  <c:v>199</c:v>
                </c:pt>
                <c:pt idx="593">
                  <c:v>536</c:v>
                </c:pt>
                <c:pt idx="594">
                  <c:v>576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CD1-4CE3-8FDF-ACA5103B45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Behrman Park Trail - Total Daily Users, November 2020</a:t>
            </a:r>
            <a:r>
              <a:rPr lang="en-US" baseline="0"/>
              <a:t> </a:t>
            </a:r>
            <a:r>
              <a:rPr lang="en-US"/>
              <a:t>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6"/>
          <c:order val="6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DailyData!$A$2:$A$606</c:f>
              <c:numCache>
                <c:formatCode>[$-F800]dddd\,\ mmmm\ dd\,\ yyyy</c:formatCode>
                <c:ptCount val="605"/>
                <c:pt idx="0">
                  <c:v>44141</c:v>
                </c:pt>
                <c:pt idx="1">
                  <c:v>44142</c:v>
                </c:pt>
                <c:pt idx="2">
                  <c:v>44143</c:v>
                </c:pt>
                <c:pt idx="3">
                  <c:v>44144</c:v>
                </c:pt>
                <c:pt idx="4">
                  <c:v>44145</c:v>
                </c:pt>
                <c:pt idx="5">
                  <c:v>44146</c:v>
                </c:pt>
                <c:pt idx="6">
                  <c:v>44147</c:v>
                </c:pt>
                <c:pt idx="7">
                  <c:v>44148</c:v>
                </c:pt>
                <c:pt idx="8">
                  <c:v>44149</c:v>
                </c:pt>
                <c:pt idx="9">
                  <c:v>44150</c:v>
                </c:pt>
                <c:pt idx="10">
                  <c:v>44151</c:v>
                </c:pt>
                <c:pt idx="11">
                  <c:v>44152</c:v>
                </c:pt>
                <c:pt idx="12">
                  <c:v>44153</c:v>
                </c:pt>
                <c:pt idx="13">
                  <c:v>44154</c:v>
                </c:pt>
                <c:pt idx="14">
                  <c:v>44155</c:v>
                </c:pt>
                <c:pt idx="15">
                  <c:v>44156</c:v>
                </c:pt>
                <c:pt idx="16">
                  <c:v>44157</c:v>
                </c:pt>
                <c:pt idx="17">
                  <c:v>44158</c:v>
                </c:pt>
                <c:pt idx="18">
                  <c:v>44159</c:v>
                </c:pt>
                <c:pt idx="19">
                  <c:v>44160</c:v>
                </c:pt>
                <c:pt idx="20">
                  <c:v>44161</c:v>
                </c:pt>
                <c:pt idx="21">
                  <c:v>44162</c:v>
                </c:pt>
                <c:pt idx="22">
                  <c:v>44163</c:v>
                </c:pt>
                <c:pt idx="23">
                  <c:v>44164</c:v>
                </c:pt>
                <c:pt idx="24">
                  <c:v>44165</c:v>
                </c:pt>
                <c:pt idx="25">
                  <c:v>44166</c:v>
                </c:pt>
                <c:pt idx="26">
                  <c:v>44167</c:v>
                </c:pt>
                <c:pt idx="27">
                  <c:v>44168</c:v>
                </c:pt>
                <c:pt idx="28">
                  <c:v>44169</c:v>
                </c:pt>
                <c:pt idx="29">
                  <c:v>44170</c:v>
                </c:pt>
                <c:pt idx="30">
                  <c:v>44171</c:v>
                </c:pt>
                <c:pt idx="31">
                  <c:v>44172</c:v>
                </c:pt>
                <c:pt idx="32">
                  <c:v>44173</c:v>
                </c:pt>
                <c:pt idx="33">
                  <c:v>44174</c:v>
                </c:pt>
                <c:pt idx="34">
                  <c:v>44175</c:v>
                </c:pt>
                <c:pt idx="35">
                  <c:v>44176</c:v>
                </c:pt>
                <c:pt idx="36">
                  <c:v>44177</c:v>
                </c:pt>
                <c:pt idx="37">
                  <c:v>44178</c:v>
                </c:pt>
                <c:pt idx="38">
                  <c:v>44179</c:v>
                </c:pt>
                <c:pt idx="39">
                  <c:v>44180</c:v>
                </c:pt>
                <c:pt idx="40">
                  <c:v>44181</c:v>
                </c:pt>
                <c:pt idx="41">
                  <c:v>44182</c:v>
                </c:pt>
                <c:pt idx="42">
                  <c:v>44183</c:v>
                </c:pt>
                <c:pt idx="43">
                  <c:v>44184</c:v>
                </c:pt>
                <c:pt idx="44">
                  <c:v>44185</c:v>
                </c:pt>
                <c:pt idx="45">
                  <c:v>44186</c:v>
                </c:pt>
                <c:pt idx="46">
                  <c:v>44187</c:v>
                </c:pt>
                <c:pt idx="47">
                  <c:v>44188</c:v>
                </c:pt>
                <c:pt idx="48">
                  <c:v>44189</c:v>
                </c:pt>
                <c:pt idx="49">
                  <c:v>44190</c:v>
                </c:pt>
                <c:pt idx="50">
                  <c:v>44191</c:v>
                </c:pt>
                <c:pt idx="51">
                  <c:v>44192</c:v>
                </c:pt>
                <c:pt idx="52">
                  <c:v>44193</c:v>
                </c:pt>
                <c:pt idx="53">
                  <c:v>44194</c:v>
                </c:pt>
                <c:pt idx="54">
                  <c:v>44195</c:v>
                </c:pt>
                <c:pt idx="55">
                  <c:v>44196</c:v>
                </c:pt>
                <c:pt idx="56">
                  <c:v>44197</c:v>
                </c:pt>
                <c:pt idx="57">
                  <c:v>44198</c:v>
                </c:pt>
                <c:pt idx="58">
                  <c:v>44199</c:v>
                </c:pt>
                <c:pt idx="59">
                  <c:v>44200</c:v>
                </c:pt>
                <c:pt idx="60">
                  <c:v>44201</c:v>
                </c:pt>
                <c:pt idx="61">
                  <c:v>44202</c:v>
                </c:pt>
                <c:pt idx="62">
                  <c:v>44203</c:v>
                </c:pt>
                <c:pt idx="63">
                  <c:v>44204</c:v>
                </c:pt>
                <c:pt idx="64">
                  <c:v>44205</c:v>
                </c:pt>
                <c:pt idx="65">
                  <c:v>44206</c:v>
                </c:pt>
                <c:pt idx="66">
                  <c:v>44207</c:v>
                </c:pt>
                <c:pt idx="67">
                  <c:v>44208</c:v>
                </c:pt>
                <c:pt idx="68">
                  <c:v>44209</c:v>
                </c:pt>
                <c:pt idx="69">
                  <c:v>44210</c:v>
                </c:pt>
                <c:pt idx="70">
                  <c:v>44211</c:v>
                </c:pt>
                <c:pt idx="71">
                  <c:v>44212</c:v>
                </c:pt>
                <c:pt idx="72">
                  <c:v>44213</c:v>
                </c:pt>
                <c:pt idx="73">
                  <c:v>44214</c:v>
                </c:pt>
                <c:pt idx="74">
                  <c:v>44215</c:v>
                </c:pt>
                <c:pt idx="75">
                  <c:v>44216</c:v>
                </c:pt>
                <c:pt idx="76">
                  <c:v>44217</c:v>
                </c:pt>
                <c:pt idx="77">
                  <c:v>44218</c:v>
                </c:pt>
                <c:pt idx="78">
                  <c:v>44219</c:v>
                </c:pt>
                <c:pt idx="79">
                  <c:v>44220</c:v>
                </c:pt>
                <c:pt idx="80">
                  <c:v>44221</c:v>
                </c:pt>
                <c:pt idx="81">
                  <c:v>44222</c:v>
                </c:pt>
                <c:pt idx="82">
                  <c:v>44223</c:v>
                </c:pt>
                <c:pt idx="83">
                  <c:v>44224</c:v>
                </c:pt>
                <c:pt idx="84">
                  <c:v>44225</c:v>
                </c:pt>
                <c:pt idx="85">
                  <c:v>44226</c:v>
                </c:pt>
                <c:pt idx="86">
                  <c:v>44227</c:v>
                </c:pt>
                <c:pt idx="87">
                  <c:v>44228</c:v>
                </c:pt>
                <c:pt idx="88">
                  <c:v>44229</c:v>
                </c:pt>
                <c:pt idx="89">
                  <c:v>44230</c:v>
                </c:pt>
                <c:pt idx="90">
                  <c:v>44231</c:v>
                </c:pt>
                <c:pt idx="91">
                  <c:v>44232</c:v>
                </c:pt>
                <c:pt idx="92">
                  <c:v>44233</c:v>
                </c:pt>
                <c:pt idx="93">
                  <c:v>44234</c:v>
                </c:pt>
                <c:pt idx="94">
                  <c:v>44235</c:v>
                </c:pt>
                <c:pt idx="95">
                  <c:v>44236</c:v>
                </c:pt>
                <c:pt idx="96">
                  <c:v>44237</c:v>
                </c:pt>
                <c:pt idx="97">
                  <c:v>44238</c:v>
                </c:pt>
                <c:pt idx="98">
                  <c:v>44239</c:v>
                </c:pt>
                <c:pt idx="99">
                  <c:v>44240</c:v>
                </c:pt>
                <c:pt idx="100">
                  <c:v>44241</c:v>
                </c:pt>
                <c:pt idx="101">
                  <c:v>44242</c:v>
                </c:pt>
                <c:pt idx="102">
                  <c:v>44243</c:v>
                </c:pt>
                <c:pt idx="103">
                  <c:v>44244</c:v>
                </c:pt>
                <c:pt idx="104">
                  <c:v>44245</c:v>
                </c:pt>
                <c:pt idx="105">
                  <c:v>44246</c:v>
                </c:pt>
                <c:pt idx="106">
                  <c:v>44247</c:v>
                </c:pt>
                <c:pt idx="107">
                  <c:v>44248</c:v>
                </c:pt>
                <c:pt idx="108">
                  <c:v>44249</c:v>
                </c:pt>
                <c:pt idx="109">
                  <c:v>44250</c:v>
                </c:pt>
                <c:pt idx="110">
                  <c:v>44251</c:v>
                </c:pt>
                <c:pt idx="111">
                  <c:v>44252</c:v>
                </c:pt>
                <c:pt idx="112">
                  <c:v>44253</c:v>
                </c:pt>
                <c:pt idx="113">
                  <c:v>44254</c:v>
                </c:pt>
                <c:pt idx="114">
                  <c:v>44255</c:v>
                </c:pt>
                <c:pt idx="115">
                  <c:v>44256</c:v>
                </c:pt>
                <c:pt idx="116">
                  <c:v>44257</c:v>
                </c:pt>
                <c:pt idx="117">
                  <c:v>44258</c:v>
                </c:pt>
                <c:pt idx="118">
                  <c:v>44259</c:v>
                </c:pt>
                <c:pt idx="119">
                  <c:v>44260</c:v>
                </c:pt>
                <c:pt idx="120">
                  <c:v>44261</c:v>
                </c:pt>
                <c:pt idx="121">
                  <c:v>44262</c:v>
                </c:pt>
                <c:pt idx="122">
                  <c:v>44263</c:v>
                </c:pt>
                <c:pt idx="123">
                  <c:v>44264</c:v>
                </c:pt>
                <c:pt idx="124">
                  <c:v>44265</c:v>
                </c:pt>
                <c:pt idx="125">
                  <c:v>44266</c:v>
                </c:pt>
                <c:pt idx="126">
                  <c:v>44267</c:v>
                </c:pt>
                <c:pt idx="127">
                  <c:v>44268</c:v>
                </c:pt>
                <c:pt idx="128">
                  <c:v>44269</c:v>
                </c:pt>
                <c:pt idx="129">
                  <c:v>44270</c:v>
                </c:pt>
                <c:pt idx="130">
                  <c:v>44271</c:v>
                </c:pt>
                <c:pt idx="131">
                  <c:v>44272</c:v>
                </c:pt>
                <c:pt idx="132">
                  <c:v>44273</c:v>
                </c:pt>
                <c:pt idx="133">
                  <c:v>44274</c:v>
                </c:pt>
                <c:pt idx="134">
                  <c:v>44275</c:v>
                </c:pt>
                <c:pt idx="135">
                  <c:v>44276</c:v>
                </c:pt>
                <c:pt idx="136">
                  <c:v>44277</c:v>
                </c:pt>
                <c:pt idx="137">
                  <c:v>44278</c:v>
                </c:pt>
                <c:pt idx="138">
                  <c:v>44279</c:v>
                </c:pt>
                <c:pt idx="139">
                  <c:v>44280</c:v>
                </c:pt>
                <c:pt idx="140">
                  <c:v>44281</c:v>
                </c:pt>
                <c:pt idx="141">
                  <c:v>44282</c:v>
                </c:pt>
                <c:pt idx="142">
                  <c:v>44283</c:v>
                </c:pt>
                <c:pt idx="143">
                  <c:v>44284</c:v>
                </c:pt>
                <c:pt idx="144">
                  <c:v>44285</c:v>
                </c:pt>
                <c:pt idx="145">
                  <c:v>44286</c:v>
                </c:pt>
                <c:pt idx="146">
                  <c:v>44287</c:v>
                </c:pt>
                <c:pt idx="147">
                  <c:v>44288</c:v>
                </c:pt>
                <c:pt idx="148">
                  <c:v>44289</c:v>
                </c:pt>
                <c:pt idx="149">
                  <c:v>44290</c:v>
                </c:pt>
                <c:pt idx="150">
                  <c:v>44291</c:v>
                </c:pt>
                <c:pt idx="151">
                  <c:v>44292</c:v>
                </c:pt>
                <c:pt idx="152">
                  <c:v>44293</c:v>
                </c:pt>
                <c:pt idx="153">
                  <c:v>44294</c:v>
                </c:pt>
                <c:pt idx="154">
                  <c:v>44295</c:v>
                </c:pt>
                <c:pt idx="155">
                  <c:v>44296</c:v>
                </c:pt>
                <c:pt idx="156">
                  <c:v>44297</c:v>
                </c:pt>
                <c:pt idx="157">
                  <c:v>44298</c:v>
                </c:pt>
                <c:pt idx="158">
                  <c:v>44299</c:v>
                </c:pt>
                <c:pt idx="159">
                  <c:v>44300</c:v>
                </c:pt>
                <c:pt idx="160">
                  <c:v>44301</c:v>
                </c:pt>
                <c:pt idx="161">
                  <c:v>44302</c:v>
                </c:pt>
                <c:pt idx="162">
                  <c:v>44303</c:v>
                </c:pt>
                <c:pt idx="163">
                  <c:v>44304</c:v>
                </c:pt>
                <c:pt idx="164">
                  <c:v>44305</c:v>
                </c:pt>
                <c:pt idx="165">
                  <c:v>44306</c:v>
                </c:pt>
                <c:pt idx="166">
                  <c:v>44307</c:v>
                </c:pt>
                <c:pt idx="167">
                  <c:v>44308</c:v>
                </c:pt>
                <c:pt idx="168">
                  <c:v>44309</c:v>
                </c:pt>
                <c:pt idx="169">
                  <c:v>44310</c:v>
                </c:pt>
                <c:pt idx="170">
                  <c:v>44311</c:v>
                </c:pt>
                <c:pt idx="171">
                  <c:v>44312</c:v>
                </c:pt>
                <c:pt idx="172">
                  <c:v>44313</c:v>
                </c:pt>
                <c:pt idx="173">
                  <c:v>44314</c:v>
                </c:pt>
                <c:pt idx="174">
                  <c:v>44315</c:v>
                </c:pt>
                <c:pt idx="175">
                  <c:v>44316</c:v>
                </c:pt>
                <c:pt idx="176">
                  <c:v>44317</c:v>
                </c:pt>
                <c:pt idx="177">
                  <c:v>44318</c:v>
                </c:pt>
                <c:pt idx="178">
                  <c:v>44319</c:v>
                </c:pt>
                <c:pt idx="179">
                  <c:v>44320</c:v>
                </c:pt>
                <c:pt idx="180">
                  <c:v>44321</c:v>
                </c:pt>
                <c:pt idx="181">
                  <c:v>44322</c:v>
                </c:pt>
                <c:pt idx="182">
                  <c:v>44323</c:v>
                </c:pt>
                <c:pt idx="183">
                  <c:v>44324</c:v>
                </c:pt>
                <c:pt idx="184">
                  <c:v>44325</c:v>
                </c:pt>
                <c:pt idx="185">
                  <c:v>44326</c:v>
                </c:pt>
                <c:pt idx="186">
                  <c:v>44327</c:v>
                </c:pt>
                <c:pt idx="187">
                  <c:v>44328</c:v>
                </c:pt>
                <c:pt idx="188">
                  <c:v>44329</c:v>
                </c:pt>
                <c:pt idx="189">
                  <c:v>44330</c:v>
                </c:pt>
                <c:pt idx="190">
                  <c:v>44331</c:v>
                </c:pt>
                <c:pt idx="191">
                  <c:v>44332</c:v>
                </c:pt>
                <c:pt idx="192">
                  <c:v>44333</c:v>
                </c:pt>
                <c:pt idx="193">
                  <c:v>44334</c:v>
                </c:pt>
                <c:pt idx="194">
                  <c:v>44335</c:v>
                </c:pt>
                <c:pt idx="195">
                  <c:v>44336</c:v>
                </c:pt>
                <c:pt idx="196">
                  <c:v>44337</c:v>
                </c:pt>
                <c:pt idx="197">
                  <c:v>44338</c:v>
                </c:pt>
                <c:pt idx="198">
                  <c:v>44339</c:v>
                </c:pt>
                <c:pt idx="199">
                  <c:v>44340</c:v>
                </c:pt>
                <c:pt idx="200">
                  <c:v>44341</c:v>
                </c:pt>
                <c:pt idx="201">
                  <c:v>44342</c:v>
                </c:pt>
                <c:pt idx="202">
                  <c:v>44343</c:v>
                </c:pt>
                <c:pt idx="203">
                  <c:v>44344</c:v>
                </c:pt>
                <c:pt idx="204">
                  <c:v>44345</c:v>
                </c:pt>
                <c:pt idx="205">
                  <c:v>44346</c:v>
                </c:pt>
                <c:pt idx="206">
                  <c:v>44347</c:v>
                </c:pt>
                <c:pt idx="207">
                  <c:v>44348</c:v>
                </c:pt>
                <c:pt idx="208">
                  <c:v>44349</c:v>
                </c:pt>
                <c:pt idx="209">
                  <c:v>44350</c:v>
                </c:pt>
                <c:pt idx="210">
                  <c:v>44351</c:v>
                </c:pt>
                <c:pt idx="211">
                  <c:v>44352</c:v>
                </c:pt>
                <c:pt idx="212">
                  <c:v>44353</c:v>
                </c:pt>
                <c:pt idx="213">
                  <c:v>44354</c:v>
                </c:pt>
                <c:pt idx="214">
                  <c:v>44355</c:v>
                </c:pt>
                <c:pt idx="215">
                  <c:v>44356</c:v>
                </c:pt>
                <c:pt idx="216">
                  <c:v>44357</c:v>
                </c:pt>
                <c:pt idx="217">
                  <c:v>44358</c:v>
                </c:pt>
                <c:pt idx="218">
                  <c:v>44359</c:v>
                </c:pt>
                <c:pt idx="219">
                  <c:v>44360</c:v>
                </c:pt>
                <c:pt idx="220">
                  <c:v>44361</c:v>
                </c:pt>
                <c:pt idx="221">
                  <c:v>44362</c:v>
                </c:pt>
                <c:pt idx="222">
                  <c:v>44363</c:v>
                </c:pt>
                <c:pt idx="223">
                  <c:v>44364</c:v>
                </c:pt>
                <c:pt idx="224">
                  <c:v>44365</c:v>
                </c:pt>
                <c:pt idx="225">
                  <c:v>44366</c:v>
                </c:pt>
                <c:pt idx="226">
                  <c:v>44367</c:v>
                </c:pt>
                <c:pt idx="227">
                  <c:v>44368</c:v>
                </c:pt>
                <c:pt idx="228">
                  <c:v>44369</c:v>
                </c:pt>
                <c:pt idx="229">
                  <c:v>44370</c:v>
                </c:pt>
                <c:pt idx="230">
                  <c:v>44371</c:v>
                </c:pt>
                <c:pt idx="231">
                  <c:v>44372</c:v>
                </c:pt>
                <c:pt idx="232">
                  <c:v>44373</c:v>
                </c:pt>
                <c:pt idx="233">
                  <c:v>44374</c:v>
                </c:pt>
                <c:pt idx="234">
                  <c:v>44375</c:v>
                </c:pt>
                <c:pt idx="235">
                  <c:v>44376</c:v>
                </c:pt>
                <c:pt idx="236">
                  <c:v>44377</c:v>
                </c:pt>
                <c:pt idx="237">
                  <c:v>44378</c:v>
                </c:pt>
                <c:pt idx="238">
                  <c:v>44379</c:v>
                </c:pt>
                <c:pt idx="239">
                  <c:v>44380</c:v>
                </c:pt>
                <c:pt idx="240">
                  <c:v>44381</c:v>
                </c:pt>
                <c:pt idx="241">
                  <c:v>44382</c:v>
                </c:pt>
                <c:pt idx="242">
                  <c:v>44383</c:v>
                </c:pt>
                <c:pt idx="243">
                  <c:v>44384</c:v>
                </c:pt>
                <c:pt idx="244">
                  <c:v>44385</c:v>
                </c:pt>
                <c:pt idx="245">
                  <c:v>44386</c:v>
                </c:pt>
                <c:pt idx="246">
                  <c:v>44387</c:v>
                </c:pt>
                <c:pt idx="247">
                  <c:v>44388</c:v>
                </c:pt>
                <c:pt idx="248">
                  <c:v>44389</c:v>
                </c:pt>
                <c:pt idx="249">
                  <c:v>44390</c:v>
                </c:pt>
                <c:pt idx="250">
                  <c:v>44391</c:v>
                </c:pt>
                <c:pt idx="251">
                  <c:v>44392</c:v>
                </c:pt>
                <c:pt idx="252">
                  <c:v>44393</c:v>
                </c:pt>
                <c:pt idx="253">
                  <c:v>44394</c:v>
                </c:pt>
                <c:pt idx="254">
                  <c:v>44395</c:v>
                </c:pt>
                <c:pt idx="255">
                  <c:v>44396</c:v>
                </c:pt>
                <c:pt idx="256">
                  <c:v>44397</c:v>
                </c:pt>
                <c:pt idx="257">
                  <c:v>44398</c:v>
                </c:pt>
                <c:pt idx="258">
                  <c:v>44399</c:v>
                </c:pt>
                <c:pt idx="259">
                  <c:v>44400</c:v>
                </c:pt>
                <c:pt idx="260">
                  <c:v>44401</c:v>
                </c:pt>
                <c:pt idx="261">
                  <c:v>44402</c:v>
                </c:pt>
                <c:pt idx="262">
                  <c:v>44403</c:v>
                </c:pt>
                <c:pt idx="263">
                  <c:v>44404</c:v>
                </c:pt>
                <c:pt idx="264">
                  <c:v>44405</c:v>
                </c:pt>
                <c:pt idx="265">
                  <c:v>44406</c:v>
                </c:pt>
                <c:pt idx="266">
                  <c:v>44407</c:v>
                </c:pt>
                <c:pt idx="267">
                  <c:v>44408</c:v>
                </c:pt>
                <c:pt idx="268">
                  <c:v>44409</c:v>
                </c:pt>
                <c:pt idx="269">
                  <c:v>44410</c:v>
                </c:pt>
                <c:pt idx="270">
                  <c:v>44411</c:v>
                </c:pt>
                <c:pt idx="271">
                  <c:v>44412</c:v>
                </c:pt>
                <c:pt idx="272">
                  <c:v>44413</c:v>
                </c:pt>
                <c:pt idx="273">
                  <c:v>44414</c:v>
                </c:pt>
                <c:pt idx="274">
                  <c:v>44415</c:v>
                </c:pt>
                <c:pt idx="275">
                  <c:v>44416</c:v>
                </c:pt>
                <c:pt idx="276">
                  <c:v>44417</c:v>
                </c:pt>
                <c:pt idx="277">
                  <c:v>44418</c:v>
                </c:pt>
                <c:pt idx="278">
                  <c:v>44419</c:v>
                </c:pt>
                <c:pt idx="279">
                  <c:v>44420</c:v>
                </c:pt>
                <c:pt idx="280">
                  <c:v>44421</c:v>
                </c:pt>
                <c:pt idx="281">
                  <c:v>44422</c:v>
                </c:pt>
                <c:pt idx="282">
                  <c:v>44423</c:v>
                </c:pt>
                <c:pt idx="283">
                  <c:v>44424</c:v>
                </c:pt>
                <c:pt idx="284">
                  <c:v>44425</c:v>
                </c:pt>
                <c:pt idx="285">
                  <c:v>44426</c:v>
                </c:pt>
                <c:pt idx="286">
                  <c:v>44427</c:v>
                </c:pt>
                <c:pt idx="287">
                  <c:v>44428</c:v>
                </c:pt>
                <c:pt idx="288">
                  <c:v>44429</c:v>
                </c:pt>
                <c:pt idx="289">
                  <c:v>44430</c:v>
                </c:pt>
                <c:pt idx="290">
                  <c:v>44431</c:v>
                </c:pt>
                <c:pt idx="291">
                  <c:v>44432</c:v>
                </c:pt>
                <c:pt idx="292">
                  <c:v>44433</c:v>
                </c:pt>
                <c:pt idx="293">
                  <c:v>44434</c:v>
                </c:pt>
                <c:pt idx="294">
                  <c:v>44435</c:v>
                </c:pt>
                <c:pt idx="295">
                  <c:v>44436</c:v>
                </c:pt>
                <c:pt idx="296">
                  <c:v>44437</c:v>
                </c:pt>
                <c:pt idx="297">
                  <c:v>44438</c:v>
                </c:pt>
                <c:pt idx="298">
                  <c:v>44439</c:v>
                </c:pt>
                <c:pt idx="299">
                  <c:v>44440</c:v>
                </c:pt>
                <c:pt idx="300">
                  <c:v>44441</c:v>
                </c:pt>
                <c:pt idx="301">
                  <c:v>44442</c:v>
                </c:pt>
                <c:pt idx="302">
                  <c:v>44443</c:v>
                </c:pt>
                <c:pt idx="303">
                  <c:v>44444</c:v>
                </c:pt>
                <c:pt idx="304">
                  <c:v>44445</c:v>
                </c:pt>
                <c:pt idx="305">
                  <c:v>44446</c:v>
                </c:pt>
                <c:pt idx="306">
                  <c:v>44447</c:v>
                </c:pt>
                <c:pt idx="307">
                  <c:v>44448</c:v>
                </c:pt>
                <c:pt idx="308">
                  <c:v>44449</c:v>
                </c:pt>
                <c:pt idx="309">
                  <c:v>44450</c:v>
                </c:pt>
                <c:pt idx="310">
                  <c:v>44451</c:v>
                </c:pt>
                <c:pt idx="311">
                  <c:v>44452</c:v>
                </c:pt>
                <c:pt idx="312">
                  <c:v>44453</c:v>
                </c:pt>
                <c:pt idx="313">
                  <c:v>44454</c:v>
                </c:pt>
                <c:pt idx="314">
                  <c:v>44455</c:v>
                </c:pt>
                <c:pt idx="315">
                  <c:v>44456</c:v>
                </c:pt>
                <c:pt idx="316">
                  <c:v>44457</c:v>
                </c:pt>
                <c:pt idx="317">
                  <c:v>44458</c:v>
                </c:pt>
                <c:pt idx="318">
                  <c:v>44459</c:v>
                </c:pt>
                <c:pt idx="319">
                  <c:v>44460</c:v>
                </c:pt>
                <c:pt idx="320">
                  <c:v>44461</c:v>
                </c:pt>
                <c:pt idx="321">
                  <c:v>44462</c:v>
                </c:pt>
                <c:pt idx="322">
                  <c:v>44463</c:v>
                </c:pt>
                <c:pt idx="323">
                  <c:v>44464</c:v>
                </c:pt>
                <c:pt idx="324">
                  <c:v>44465</c:v>
                </c:pt>
                <c:pt idx="325">
                  <c:v>44466</c:v>
                </c:pt>
                <c:pt idx="326">
                  <c:v>44467</c:v>
                </c:pt>
                <c:pt idx="327">
                  <c:v>44468</c:v>
                </c:pt>
                <c:pt idx="328">
                  <c:v>44469</c:v>
                </c:pt>
                <c:pt idx="329">
                  <c:v>44470</c:v>
                </c:pt>
                <c:pt idx="330">
                  <c:v>44471</c:v>
                </c:pt>
                <c:pt idx="331">
                  <c:v>44472</c:v>
                </c:pt>
                <c:pt idx="332">
                  <c:v>44473</c:v>
                </c:pt>
                <c:pt idx="333">
                  <c:v>44474</c:v>
                </c:pt>
                <c:pt idx="334">
                  <c:v>44475</c:v>
                </c:pt>
                <c:pt idx="335">
                  <c:v>44476</c:v>
                </c:pt>
                <c:pt idx="336">
                  <c:v>44477</c:v>
                </c:pt>
                <c:pt idx="337">
                  <c:v>44478</c:v>
                </c:pt>
                <c:pt idx="338">
                  <c:v>44479</c:v>
                </c:pt>
                <c:pt idx="339">
                  <c:v>44480</c:v>
                </c:pt>
                <c:pt idx="340">
                  <c:v>44481</c:v>
                </c:pt>
                <c:pt idx="341">
                  <c:v>44482</c:v>
                </c:pt>
                <c:pt idx="342">
                  <c:v>44483</c:v>
                </c:pt>
                <c:pt idx="343">
                  <c:v>44484</c:v>
                </c:pt>
                <c:pt idx="344">
                  <c:v>44485</c:v>
                </c:pt>
                <c:pt idx="345">
                  <c:v>44486</c:v>
                </c:pt>
                <c:pt idx="346">
                  <c:v>44487</c:v>
                </c:pt>
                <c:pt idx="347">
                  <c:v>44488</c:v>
                </c:pt>
                <c:pt idx="348">
                  <c:v>44489</c:v>
                </c:pt>
                <c:pt idx="349">
                  <c:v>44490</c:v>
                </c:pt>
                <c:pt idx="350">
                  <c:v>44491</c:v>
                </c:pt>
                <c:pt idx="351">
                  <c:v>44492</c:v>
                </c:pt>
                <c:pt idx="352">
                  <c:v>44493</c:v>
                </c:pt>
                <c:pt idx="353">
                  <c:v>44494</c:v>
                </c:pt>
                <c:pt idx="354">
                  <c:v>44495</c:v>
                </c:pt>
                <c:pt idx="355">
                  <c:v>44496</c:v>
                </c:pt>
                <c:pt idx="356">
                  <c:v>44497</c:v>
                </c:pt>
                <c:pt idx="357">
                  <c:v>44498</c:v>
                </c:pt>
                <c:pt idx="358">
                  <c:v>44499</c:v>
                </c:pt>
                <c:pt idx="359">
                  <c:v>44500</c:v>
                </c:pt>
                <c:pt idx="360">
                  <c:v>44501</c:v>
                </c:pt>
                <c:pt idx="361">
                  <c:v>44502</c:v>
                </c:pt>
                <c:pt idx="362">
                  <c:v>44503</c:v>
                </c:pt>
                <c:pt idx="363">
                  <c:v>44504</c:v>
                </c:pt>
                <c:pt idx="364">
                  <c:v>44505</c:v>
                </c:pt>
                <c:pt idx="365">
                  <c:v>44506</c:v>
                </c:pt>
                <c:pt idx="366">
                  <c:v>44507</c:v>
                </c:pt>
                <c:pt idx="367">
                  <c:v>44508</c:v>
                </c:pt>
                <c:pt idx="368">
                  <c:v>44509</c:v>
                </c:pt>
                <c:pt idx="369">
                  <c:v>44510</c:v>
                </c:pt>
                <c:pt idx="370">
                  <c:v>44511</c:v>
                </c:pt>
                <c:pt idx="371">
                  <c:v>44512</c:v>
                </c:pt>
                <c:pt idx="372">
                  <c:v>44513</c:v>
                </c:pt>
                <c:pt idx="373">
                  <c:v>44514</c:v>
                </c:pt>
                <c:pt idx="374">
                  <c:v>44515</c:v>
                </c:pt>
                <c:pt idx="375">
                  <c:v>44516</c:v>
                </c:pt>
                <c:pt idx="376">
                  <c:v>44517</c:v>
                </c:pt>
                <c:pt idx="377">
                  <c:v>44518</c:v>
                </c:pt>
                <c:pt idx="378">
                  <c:v>44519</c:v>
                </c:pt>
                <c:pt idx="379">
                  <c:v>44520</c:v>
                </c:pt>
                <c:pt idx="380">
                  <c:v>44521</c:v>
                </c:pt>
                <c:pt idx="381">
                  <c:v>44522</c:v>
                </c:pt>
                <c:pt idx="382">
                  <c:v>44523</c:v>
                </c:pt>
                <c:pt idx="383">
                  <c:v>44524</c:v>
                </c:pt>
                <c:pt idx="384">
                  <c:v>44525</c:v>
                </c:pt>
                <c:pt idx="385">
                  <c:v>44526</c:v>
                </c:pt>
                <c:pt idx="386">
                  <c:v>44527</c:v>
                </c:pt>
                <c:pt idx="387">
                  <c:v>44528</c:v>
                </c:pt>
                <c:pt idx="388">
                  <c:v>44529</c:v>
                </c:pt>
                <c:pt idx="389">
                  <c:v>44530</c:v>
                </c:pt>
                <c:pt idx="390">
                  <c:v>44531</c:v>
                </c:pt>
                <c:pt idx="391">
                  <c:v>44532</c:v>
                </c:pt>
                <c:pt idx="392">
                  <c:v>44533</c:v>
                </c:pt>
                <c:pt idx="393">
                  <c:v>44534</c:v>
                </c:pt>
                <c:pt idx="394">
                  <c:v>44535</c:v>
                </c:pt>
                <c:pt idx="395">
                  <c:v>44536</c:v>
                </c:pt>
                <c:pt idx="396">
                  <c:v>44537</c:v>
                </c:pt>
                <c:pt idx="397">
                  <c:v>44538</c:v>
                </c:pt>
                <c:pt idx="398">
                  <c:v>44539</c:v>
                </c:pt>
                <c:pt idx="399">
                  <c:v>44540</c:v>
                </c:pt>
                <c:pt idx="400">
                  <c:v>44541</c:v>
                </c:pt>
                <c:pt idx="401">
                  <c:v>44542</c:v>
                </c:pt>
                <c:pt idx="402">
                  <c:v>44543</c:v>
                </c:pt>
                <c:pt idx="403">
                  <c:v>44544</c:v>
                </c:pt>
                <c:pt idx="404">
                  <c:v>44545</c:v>
                </c:pt>
                <c:pt idx="405">
                  <c:v>44546</c:v>
                </c:pt>
                <c:pt idx="406">
                  <c:v>44547</c:v>
                </c:pt>
                <c:pt idx="407">
                  <c:v>44548</c:v>
                </c:pt>
                <c:pt idx="408">
                  <c:v>44549</c:v>
                </c:pt>
                <c:pt idx="409">
                  <c:v>44550</c:v>
                </c:pt>
                <c:pt idx="410">
                  <c:v>44551</c:v>
                </c:pt>
                <c:pt idx="411">
                  <c:v>44552</c:v>
                </c:pt>
                <c:pt idx="412">
                  <c:v>44553</c:v>
                </c:pt>
                <c:pt idx="413">
                  <c:v>44554</c:v>
                </c:pt>
                <c:pt idx="414">
                  <c:v>44555</c:v>
                </c:pt>
                <c:pt idx="415">
                  <c:v>44556</c:v>
                </c:pt>
                <c:pt idx="416">
                  <c:v>44557</c:v>
                </c:pt>
                <c:pt idx="417">
                  <c:v>44558</c:v>
                </c:pt>
                <c:pt idx="418">
                  <c:v>44559</c:v>
                </c:pt>
                <c:pt idx="419">
                  <c:v>44560</c:v>
                </c:pt>
                <c:pt idx="420">
                  <c:v>44561</c:v>
                </c:pt>
                <c:pt idx="421">
                  <c:v>44562</c:v>
                </c:pt>
                <c:pt idx="422">
                  <c:v>44563</c:v>
                </c:pt>
                <c:pt idx="423">
                  <c:v>44564</c:v>
                </c:pt>
                <c:pt idx="424">
                  <c:v>44565</c:v>
                </c:pt>
                <c:pt idx="425">
                  <c:v>44566</c:v>
                </c:pt>
                <c:pt idx="426">
                  <c:v>44567</c:v>
                </c:pt>
                <c:pt idx="427">
                  <c:v>44568</c:v>
                </c:pt>
                <c:pt idx="428">
                  <c:v>44569</c:v>
                </c:pt>
                <c:pt idx="429">
                  <c:v>44570</c:v>
                </c:pt>
                <c:pt idx="430">
                  <c:v>44571</c:v>
                </c:pt>
                <c:pt idx="431">
                  <c:v>44572</c:v>
                </c:pt>
                <c:pt idx="432">
                  <c:v>44573</c:v>
                </c:pt>
                <c:pt idx="433">
                  <c:v>44574</c:v>
                </c:pt>
                <c:pt idx="434">
                  <c:v>44575</c:v>
                </c:pt>
                <c:pt idx="435">
                  <c:v>44576</c:v>
                </c:pt>
                <c:pt idx="436">
                  <c:v>44577</c:v>
                </c:pt>
                <c:pt idx="437">
                  <c:v>44578</c:v>
                </c:pt>
                <c:pt idx="438">
                  <c:v>44579</c:v>
                </c:pt>
                <c:pt idx="439">
                  <c:v>44580</c:v>
                </c:pt>
                <c:pt idx="440">
                  <c:v>44581</c:v>
                </c:pt>
                <c:pt idx="441">
                  <c:v>44582</c:v>
                </c:pt>
                <c:pt idx="442">
                  <c:v>44583</c:v>
                </c:pt>
                <c:pt idx="443">
                  <c:v>44584</c:v>
                </c:pt>
                <c:pt idx="444">
                  <c:v>44585</c:v>
                </c:pt>
                <c:pt idx="445">
                  <c:v>44586</c:v>
                </c:pt>
                <c:pt idx="446">
                  <c:v>44587</c:v>
                </c:pt>
                <c:pt idx="447">
                  <c:v>44588</c:v>
                </c:pt>
                <c:pt idx="448">
                  <c:v>44589</c:v>
                </c:pt>
                <c:pt idx="449">
                  <c:v>44590</c:v>
                </c:pt>
                <c:pt idx="450">
                  <c:v>44591</c:v>
                </c:pt>
                <c:pt idx="451">
                  <c:v>44592</c:v>
                </c:pt>
                <c:pt idx="452">
                  <c:v>44593</c:v>
                </c:pt>
                <c:pt idx="453">
                  <c:v>44594</c:v>
                </c:pt>
                <c:pt idx="454">
                  <c:v>44595</c:v>
                </c:pt>
                <c:pt idx="455">
                  <c:v>44596</c:v>
                </c:pt>
                <c:pt idx="456">
                  <c:v>44597</c:v>
                </c:pt>
                <c:pt idx="457">
                  <c:v>44598</c:v>
                </c:pt>
                <c:pt idx="458">
                  <c:v>44599</c:v>
                </c:pt>
                <c:pt idx="459">
                  <c:v>44600</c:v>
                </c:pt>
                <c:pt idx="460">
                  <c:v>44601</c:v>
                </c:pt>
                <c:pt idx="461">
                  <c:v>44602</c:v>
                </c:pt>
                <c:pt idx="462">
                  <c:v>44603</c:v>
                </c:pt>
                <c:pt idx="463">
                  <c:v>44604</c:v>
                </c:pt>
                <c:pt idx="464">
                  <c:v>44605</c:v>
                </c:pt>
                <c:pt idx="465">
                  <c:v>44606</c:v>
                </c:pt>
                <c:pt idx="466">
                  <c:v>44607</c:v>
                </c:pt>
                <c:pt idx="467">
                  <c:v>44608</c:v>
                </c:pt>
                <c:pt idx="468">
                  <c:v>44609</c:v>
                </c:pt>
                <c:pt idx="469">
                  <c:v>44610</c:v>
                </c:pt>
                <c:pt idx="470">
                  <c:v>44611</c:v>
                </c:pt>
                <c:pt idx="471">
                  <c:v>44612</c:v>
                </c:pt>
                <c:pt idx="472">
                  <c:v>44613</c:v>
                </c:pt>
                <c:pt idx="473">
                  <c:v>44614</c:v>
                </c:pt>
                <c:pt idx="474">
                  <c:v>44615</c:v>
                </c:pt>
                <c:pt idx="475">
                  <c:v>44616</c:v>
                </c:pt>
                <c:pt idx="476">
                  <c:v>44617</c:v>
                </c:pt>
                <c:pt idx="477">
                  <c:v>44618</c:v>
                </c:pt>
                <c:pt idx="478">
                  <c:v>44619</c:v>
                </c:pt>
                <c:pt idx="479">
                  <c:v>44620</c:v>
                </c:pt>
                <c:pt idx="480">
                  <c:v>44621</c:v>
                </c:pt>
                <c:pt idx="481">
                  <c:v>44622</c:v>
                </c:pt>
                <c:pt idx="482">
                  <c:v>44623</c:v>
                </c:pt>
                <c:pt idx="483">
                  <c:v>44624</c:v>
                </c:pt>
                <c:pt idx="484">
                  <c:v>44625</c:v>
                </c:pt>
                <c:pt idx="485">
                  <c:v>44626</c:v>
                </c:pt>
                <c:pt idx="486">
                  <c:v>44627</c:v>
                </c:pt>
                <c:pt idx="487">
                  <c:v>44628</c:v>
                </c:pt>
                <c:pt idx="488">
                  <c:v>44629</c:v>
                </c:pt>
                <c:pt idx="489">
                  <c:v>44630</c:v>
                </c:pt>
                <c:pt idx="490">
                  <c:v>44631</c:v>
                </c:pt>
                <c:pt idx="491">
                  <c:v>44632</c:v>
                </c:pt>
                <c:pt idx="492">
                  <c:v>44633</c:v>
                </c:pt>
                <c:pt idx="493">
                  <c:v>44634</c:v>
                </c:pt>
                <c:pt idx="494">
                  <c:v>44635</c:v>
                </c:pt>
                <c:pt idx="495">
                  <c:v>44636</c:v>
                </c:pt>
                <c:pt idx="496">
                  <c:v>44637</c:v>
                </c:pt>
                <c:pt idx="497">
                  <c:v>44638</c:v>
                </c:pt>
                <c:pt idx="498">
                  <c:v>44639</c:v>
                </c:pt>
                <c:pt idx="499">
                  <c:v>44640</c:v>
                </c:pt>
                <c:pt idx="500">
                  <c:v>44641</c:v>
                </c:pt>
                <c:pt idx="501">
                  <c:v>44642</c:v>
                </c:pt>
                <c:pt idx="502">
                  <c:v>44643</c:v>
                </c:pt>
                <c:pt idx="503">
                  <c:v>44644</c:v>
                </c:pt>
                <c:pt idx="504">
                  <c:v>44645</c:v>
                </c:pt>
                <c:pt idx="505">
                  <c:v>44646</c:v>
                </c:pt>
                <c:pt idx="506">
                  <c:v>44647</c:v>
                </c:pt>
                <c:pt idx="507">
                  <c:v>44648</c:v>
                </c:pt>
                <c:pt idx="508">
                  <c:v>44649</c:v>
                </c:pt>
                <c:pt idx="509">
                  <c:v>44650</c:v>
                </c:pt>
                <c:pt idx="510">
                  <c:v>44651</c:v>
                </c:pt>
                <c:pt idx="511">
                  <c:v>44652</c:v>
                </c:pt>
                <c:pt idx="512">
                  <c:v>44653</c:v>
                </c:pt>
                <c:pt idx="513">
                  <c:v>44654</c:v>
                </c:pt>
                <c:pt idx="514">
                  <c:v>44655</c:v>
                </c:pt>
                <c:pt idx="515">
                  <c:v>44656</c:v>
                </c:pt>
                <c:pt idx="516">
                  <c:v>44657</c:v>
                </c:pt>
                <c:pt idx="517">
                  <c:v>44658</c:v>
                </c:pt>
                <c:pt idx="518">
                  <c:v>44659</c:v>
                </c:pt>
                <c:pt idx="519">
                  <c:v>44660</c:v>
                </c:pt>
                <c:pt idx="520">
                  <c:v>44661</c:v>
                </c:pt>
                <c:pt idx="521">
                  <c:v>44662</c:v>
                </c:pt>
                <c:pt idx="522">
                  <c:v>44663</c:v>
                </c:pt>
                <c:pt idx="523">
                  <c:v>44664</c:v>
                </c:pt>
                <c:pt idx="524">
                  <c:v>44665</c:v>
                </c:pt>
                <c:pt idx="525">
                  <c:v>44666</c:v>
                </c:pt>
                <c:pt idx="526">
                  <c:v>44667</c:v>
                </c:pt>
                <c:pt idx="527">
                  <c:v>44668</c:v>
                </c:pt>
                <c:pt idx="528">
                  <c:v>44669</c:v>
                </c:pt>
                <c:pt idx="529">
                  <c:v>44670</c:v>
                </c:pt>
                <c:pt idx="530">
                  <c:v>44671</c:v>
                </c:pt>
                <c:pt idx="531">
                  <c:v>44672</c:v>
                </c:pt>
                <c:pt idx="532">
                  <c:v>44673</c:v>
                </c:pt>
                <c:pt idx="533">
                  <c:v>44674</c:v>
                </c:pt>
                <c:pt idx="534">
                  <c:v>44675</c:v>
                </c:pt>
                <c:pt idx="535">
                  <c:v>44676</c:v>
                </c:pt>
                <c:pt idx="536">
                  <c:v>44677</c:v>
                </c:pt>
                <c:pt idx="537">
                  <c:v>44678</c:v>
                </c:pt>
                <c:pt idx="538">
                  <c:v>44679</c:v>
                </c:pt>
                <c:pt idx="539">
                  <c:v>44680</c:v>
                </c:pt>
                <c:pt idx="540">
                  <c:v>44681</c:v>
                </c:pt>
                <c:pt idx="541">
                  <c:v>44682</c:v>
                </c:pt>
                <c:pt idx="542">
                  <c:v>44683</c:v>
                </c:pt>
                <c:pt idx="543">
                  <c:v>44684</c:v>
                </c:pt>
                <c:pt idx="544">
                  <c:v>44685</c:v>
                </c:pt>
                <c:pt idx="545">
                  <c:v>44686</c:v>
                </c:pt>
                <c:pt idx="546">
                  <c:v>44687</c:v>
                </c:pt>
                <c:pt idx="547">
                  <c:v>44688</c:v>
                </c:pt>
                <c:pt idx="548">
                  <c:v>44689</c:v>
                </c:pt>
                <c:pt idx="549">
                  <c:v>44690</c:v>
                </c:pt>
                <c:pt idx="550">
                  <c:v>44691</c:v>
                </c:pt>
                <c:pt idx="551">
                  <c:v>44692</c:v>
                </c:pt>
                <c:pt idx="552">
                  <c:v>44693</c:v>
                </c:pt>
                <c:pt idx="553">
                  <c:v>44694</c:v>
                </c:pt>
                <c:pt idx="554">
                  <c:v>44695</c:v>
                </c:pt>
                <c:pt idx="555">
                  <c:v>44696</c:v>
                </c:pt>
                <c:pt idx="556">
                  <c:v>44697</c:v>
                </c:pt>
                <c:pt idx="557">
                  <c:v>44698</c:v>
                </c:pt>
                <c:pt idx="558">
                  <c:v>44699</c:v>
                </c:pt>
                <c:pt idx="559">
                  <c:v>44700</c:v>
                </c:pt>
                <c:pt idx="560">
                  <c:v>44701</c:v>
                </c:pt>
                <c:pt idx="561">
                  <c:v>44702</c:v>
                </c:pt>
                <c:pt idx="562">
                  <c:v>44703</c:v>
                </c:pt>
                <c:pt idx="563">
                  <c:v>44704</c:v>
                </c:pt>
                <c:pt idx="564">
                  <c:v>44705</c:v>
                </c:pt>
                <c:pt idx="565">
                  <c:v>44706</c:v>
                </c:pt>
                <c:pt idx="566">
                  <c:v>44707</c:v>
                </c:pt>
                <c:pt idx="567">
                  <c:v>44708</c:v>
                </c:pt>
                <c:pt idx="568">
                  <c:v>44709</c:v>
                </c:pt>
                <c:pt idx="569">
                  <c:v>44710</c:v>
                </c:pt>
                <c:pt idx="570">
                  <c:v>44711</c:v>
                </c:pt>
                <c:pt idx="571">
                  <c:v>44712</c:v>
                </c:pt>
                <c:pt idx="572">
                  <c:v>44713</c:v>
                </c:pt>
                <c:pt idx="573">
                  <c:v>44714</c:v>
                </c:pt>
                <c:pt idx="574">
                  <c:v>44715</c:v>
                </c:pt>
                <c:pt idx="575">
                  <c:v>44716</c:v>
                </c:pt>
                <c:pt idx="576">
                  <c:v>44717</c:v>
                </c:pt>
                <c:pt idx="577">
                  <c:v>44718</c:v>
                </c:pt>
                <c:pt idx="578">
                  <c:v>44719</c:v>
                </c:pt>
                <c:pt idx="579">
                  <c:v>44720</c:v>
                </c:pt>
                <c:pt idx="580">
                  <c:v>44721</c:v>
                </c:pt>
                <c:pt idx="581">
                  <c:v>44722</c:v>
                </c:pt>
                <c:pt idx="582">
                  <c:v>44723</c:v>
                </c:pt>
                <c:pt idx="583">
                  <c:v>44724</c:v>
                </c:pt>
                <c:pt idx="584">
                  <c:v>44725</c:v>
                </c:pt>
                <c:pt idx="585">
                  <c:v>44726</c:v>
                </c:pt>
                <c:pt idx="586">
                  <c:v>44727</c:v>
                </c:pt>
                <c:pt idx="587">
                  <c:v>44728</c:v>
                </c:pt>
                <c:pt idx="588">
                  <c:v>44729</c:v>
                </c:pt>
                <c:pt idx="589">
                  <c:v>44730</c:v>
                </c:pt>
                <c:pt idx="590">
                  <c:v>44731</c:v>
                </c:pt>
                <c:pt idx="591">
                  <c:v>44732</c:v>
                </c:pt>
                <c:pt idx="592">
                  <c:v>44733</c:v>
                </c:pt>
                <c:pt idx="593">
                  <c:v>44734</c:v>
                </c:pt>
                <c:pt idx="594">
                  <c:v>44735</c:v>
                </c:pt>
                <c:pt idx="595">
                  <c:v>44736</c:v>
                </c:pt>
                <c:pt idx="596">
                  <c:v>44737</c:v>
                </c:pt>
                <c:pt idx="597">
                  <c:v>44738</c:v>
                </c:pt>
                <c:pt idx="598">
                  <c:v>44739</c:v>
                </c:pt>
                <c:pt idx="599">
                  <c:v>44740</c:v>
                </c:pt>
                <c:pt idx="600">
                  <c:v>44741</c:v>
                </c:pt>
                <c:pt idx="601">
                  <c:v>44742</c:v>
                </c:pt>
                <c:pt idx="602">
                  <c:v>44743</c:v>
                </c:pt>
                <c:pt idx="603">
                  <c:v>44744</c:v>
                </c:pt>
                <c:pt idx="604">
                  <c:v>44745</c:v>
                </c:pt>
              </c:numCache>
            </c:numRef>
          </c:cat>
          <c:val>
            <c:numRef>
              <c:f>DailyData!$N$2:$N$606</c:f>
              <c:numCache>
                <c:formatCode>0</c:formatCode>
                <c:ptCount val="605"/>
                <c:pt idx="0">
                  <c:v>37</c:v>
                </c:pt>
                <c:pt idx="1">
                  <c:v>15</c:v>
                </c:pt>
                <c:pt idx="2">
                  <c:v>17</c:v>
                </c:pt>
                <c:pt idx="3">
                  <c:v>26</c:v>
                </c:pt>
                <c:pt idx="4">
                  <c:v>33</c:v>
                </c:pt>
                <c:pt idx="5">
                  <c:v>23</c:v>
                </c:pt>
                <c:pt idx="6">
                  <c:v>18</c:v>
                </c:pt>
                <c:pt idx="7">
                  <c:v>18</c:v>
                </c:pt>
                <c:pt idx="8">
                  <c:v>14</c:v>
                </c:pt>
                <c:pt idx="9">
                  <c:v>23</c:v>
                </c:pt>
                <c:pt idx="10">
                  <c:v>19</c:v>
                </c:pt>
                <c:pt idx="11">
                  <c:v>20</c:v>
                </c:pt>
                <c:pt idx="12">
                  <c:v>26</c:v>
                </c:pt>
                <c:pt idx="13">
                  <c:v>23</c:v>
                </c:pt>
                <c:pt idx="14">
                  <c:v>26</c:v>
                </c:pt>
                <c:pt idx="15">
                  <c:v>24</c:v>
                </c:pt>
                <c:pt idx="16">
                  <c:v>31</c:v>
                </c:pt>
                <c:pt idx="17">
                  <c:v>16</c:v>
                </c:pt>
                <c:pt idx="18">
                  <c:v>19</c:v>
                </c:pt>
                <c:pt idx="19">
                  <c:v>2</c:v>
                </c:pt>
                <c:pt idx="20">
                  <c:v>17</c:v>
                </c:pt>
                <c:pt idx="21">
                  <c:v>35</c:v>
                </c:pt>
                <c:pt idx="22">
                  <c:v>12</c:v>
                </c:pt>
                <c:pt idx="23">
                  <c:v>5</c:v>
                </c:pt>
                <c:pt idx="24">
                  <c:v>13</c:v>
                </c:pt>
                <c:pt idx="25">
                  <c:v>17</c:v>
                </c:pt>
                <c:pt idx="26">
                  <c:v>14</c:v>
                </c:pt>
                <c:pt idx="27">
                  <c:v>22</c:v>
                </c:pt>
                <c:pt idx="28">
                  <c:v>20</c:v>
                </c:pt>
                <c:pt idx="29">
                  <c:v>21</c:v>
                </c:pt>
                <c:pt idx="30">
                  <c:v>7</c:v>
                </c:pt>
                <c:pt idx="31">
                  <c:v>18</c:v>
                </c:pt>
                <c:pt idx="32">
                  <c:v>18</c:v>
                </c:pt>
                <c:pt idx="33">
                  <c:v>30</c:v>
                </c:pt>
                <c:pt idx="34">
                  <c:v>18</c:v>
                </c:pt>
                <c:pt idx="35">
                  <c:v>20</c:v>
                </c:pt>
                <c:pt idx="36">
                  <c:v>17</c:v>
                </c:pt>
                <c:pt idx="37">
                  <c:v>21</c:v>
                </c:pt>
                <c:pt idx="38">
                  <c:v>11</c:v>
                </c:pt>
                <c:pt idx="39">
                  <c:v>18</c:v>
                </c:pt>
                <c:pt idx="40">
                  <c:v>16</c:v>
                </c:pt>
                <c:pt idx="41">
                  <c:v>14</c:v>
                </c:pt>
                <c:pt idx="42">
                  <c:v>26</c:v>
                </c:pt>
                <c:pt idx="43">
                  <c:v>31</c:v>
                </c:pt>
                <c:pt idx="44">
                  <c:v>21</c:v>
                </c:pt>
                <c:pt idx="45">
                  <c:v>23</c:v>
                </c:pt>
                <c:pt idx="46">
                  <c:v>21</c:v>
                </c:pt>
                <c:pt idx="47">
                  <c:v>29</c:v>
                </c:pt>
                <c:pt idx="48">
                  <c:v>19</c:v>
                </c:pt>
                <c:pt idx="49">
                  <c:v>20</c:v>
                </c:pt>
                <c:pt idx="50">
                  <c:v>22</c:v>
                </c:pt>
                <c:pt idx="51">
                  <c:v>26</c:v>
                </c:pt>
                <c:pt idx="52">
                  <c:v>28</c:v>
                </c:pt>
                <c:pt idx="53">
                  <c:v>33</c:v>
                </c:pt>
                <c:pt idx="54">
                  <c:v>35</c:v>
                </c:pt>
                <c:pt idx="55">
                  <c:v>12</c:v>
                </c:pt>
                <c:pt idx="56">
                  <c:v>19</c:v>
                </c:pt>
                <c:pt idx="57">
                  <c:v>21</c:v>
                </c:pt>
                <c:pt idx="58">
                  <c:v>13</c:v>
                </c:pt>
                <c:pt idx="59">
                  <c:v>24</c:v>
                </c:pt>
                <c:pt idx="60">
                  <c:v>18</c:v>
                </c:pt>
                <c:pt idx="61">
                  <c:v>15</c:v>
                </c:pt>
                <c:pt idx="62">
                  <c:v>15</c:v>
                </c:pt>
                <c:pt idx="63">
                  <c:v>8</c:v>
                </c:pt>
                <c:pt idx="64">
                  <c:v>12</c:v>
                </c:pt>
                <c:pt idx="65">
                  <c:v>11</c:v>
                </c:pt>
                <c:pt idx="66">
                  <c:v>11</c:v>
                </c:pt>
                <c:pt idx="67">
                  <c:v>5</c:v>
                </c:pt>
                <c:pt idx="68">
                  <c:v>24</c:v>
                </c:pt>
                <c:pt idx="69">
                  <c:v>24</c:v>
                </c:pt>
                <c:pt idx="70">
                  <c:v>19</c:v>
                </c:pt>
                <c:pt idx="71">
                  <c:v>16</c:v>
                </c:pt>
                <c:pt idx="72">
                  <c:v>27</c:v>
                </c:pt>
                <c:pt idx="73">
                  <c:v>64</c:v>
                </c:pt>
                <c:pt idx="74">
                  <c:v>34</c:v>
                </c:pt>
                <c:pt idx="75">
                  <c:v>29</c:v>
                </c:pt>
                <c:pt idx="76">
                  <c:v>17</c:v>
                </c:pt>
                <c:pt idx="77">
                  <c:v>26</c:v>
                </c:pt>
                <c:pt idx="78">
                  <c:v>27</c:v>
                </c:pt>
                <c:pt idx="79">
                  <c:v>22</c:v>
                </c:pt>
                <c:pt idx="80">
                  <c:v>26</c:v>
                </c:pt>
                <c:pt idx="81">
                  <c:v>21</c:v>
                </c:pt>
                <c:pt idx="82">
                  <c:v>32</c:v>
                </c:pt>
                <c:pt idx="83">
                  <c:v>27</c:v>
                </c:pt>
                <c:pt idx="84">
                  <c:v>11</c:v>
                </c:pt>
                <c:pt idx="85">
                  <c:v>33</c:v>
                </c:pt>
                <c:pt idx="86">
                  <c:v>33</c:v>
                </c:pt>
                <c:pt idx="87">
                  <c:v>23</c:v>
                </c:pt>
                <c:pt idx="88">
                  <c:v>14</c:v>
                </c:pt>
                <c:pt idx="89">
                  <c:v>14</c:v>
                </c:pt>
                <c:pt idx="90">
                  <c:v>15</c:v>
                </c:pt>
                <c:pt idx="91">
                  <c:v>12</c:v>
                </c:pt>
                <c:pt idx="92">
                  <c:v>22</c:v>
                </c:pt>
                <c:pt idx="93">
                  <c:v>36</c:v>
                </c:pt>
                <c:pt idx="94">
                  <c:v>24</c:v>
                </c:pt>
                <c:pt idx="95">
                  <c:v>25</c:v>
                </c:pt>
                <c:pt idx="96">
                  <c:v>21</c:v>
                </c:pt>
                <c:pt idx="97">
                  <c:v>10</c:v>
                </c:pt>
                <c:pt idx="98">
                  <c:v>14</c:v>
                </c:pt>
                <c:pt idx="99">
                  <c:v>12</c:v>
                </c:pt>
                <c:pt idx="100">
                  <c:v>7</c:v>
                </c:pt>
                <c:pt idx="101">
                  <c:v>8</c:v>
                </c:pt>
                <c:pt idx="102">
                  <c:v>11</c:v>
                </c:pt>
                <c:pt idx="103">
                  <c:v>7</c:v>
                </c:pt>
                <c:pt idx="104">
                  <c:v>14</c:v>
                </c:pt>
                <c:pt idx="105">
                  <c:v>18</c:v>
                </c:pt>
                <c:pt idx="106">
                  <c:v>36</c:v>
                </c:pt>
                <c:pt idx="107">
                  <c:v>24</c:v>
                </c:pt>
                <c:pt idx="108">
                  <c:v>30</c:v>
                </c:pt>
                <c:pt idx="109">
                  <c:v>26</c:v>
                </c:pt>
                <c:pt idx="110">
                  <c:v>44</c:v>
                </c:pt>
                <c:pt idx="111">
                  <c:v>32</c:v>
                </c:pt>
                <c:pt idx="112">
                  <c:v>28</c:v>
                </c:pt>
                <c:pt idx="113">
                  <c:v>25</c:v>
                </c:pt>
                <c:pt idx="114">
                  <c:v>41</c:v>
                </c:pt>
                <c:pt idx="115">
                  <c:v>16</c:v>
                </c:pt>
                <c:pt idx="116">
                  <c:v>5</c:v>
                </c:pt>
                <c:pt idx="117">
                  <c:v>11</c:v>
                </c:pt>
                <c:pt idx="118">
                  <c:v>29</c:v>
                </c:pt>
                <c:pt idx="119">
                  <c:v>27</c:v>
                </c:pt>
                <c:pt idx="120">
                  <c:v>23</c:v>
                </c:pt>
                <c:pt idx="121">
                  <c:v>46</c:v>
                </c:pt>
                <c:pt idx="122">
                  <c:v>26</c:v>
                </c:pt>
                <c:pt idx="123">
                  <c:v>31</c:v>
                </c:pt>
                <c:pt idx="124">
                  <c:v>25</c:v>
                </c:pt>
                <c:pt idx="125">
                  <c:v>22</c:v>
                </c:pt>
                <c:pt idx="126">
                  <c:v>44</c:v>
                </c:pt>
                <c:pt idx="127">
                  <c:v>30</c:v>
                </c:pt>
                <c:pt idx="128">
                  <c:v>48</c:v>
                </c:pt>
                <c:pt idx="129">
                  <c:v>31</c:v>
                </c:pt>
                <c:pt idx="130">
                  <c:v>26</c:v>
                </c:pt>
                <c:pt idx="131">
                  <c:v>18</c:v>
                </c:pt>
                <c:pt idx="132">
                  <c:v>25</c:v>
                </c:pt>
                <c:pt idx="133">
                  <c:v>19</c:v>
                </c:pt>
                <c:pt idx="134">
                  <c:v>17</c:v>
                </c:pt>
                <c:pt idx="135">
                  <c:v>50</c:v>
                </c:pt>
                <c:pt idx="136">
                  <c:v>20</c:v>
                </c:pt>
                <c:pt idx="137">
                  <c:v>9</c:v>
                </c:pt>
                <c:pt idx="138">
                  <c:v>23</c:v>
                </c:pt>
                <c:pt idx="139">
                  <c:v>24</c:v>
                </c:pt>
                <c:pt idx="140">
                  <c:v>26</c:v>
                </c:pt>
                <c:pt idx="141">
                  <c:v>28</c:v>
                </c:pt>
                <c:pt idx="142">
                  <c:v>25</c:v>
                </c:pt>
                <c:pt idx="143">
                  <c:v>30</c:v>
                </c:pt>
                <c:pt idx="144">
                  <c:v>19</c:v>
                </c:pt>
                <c:pt idx="145">
                  <c:v>17</c:v>
                </c:pt>
                <c:pt idx="146">
                  <c:v>20</c:v>
                </c:pt>
                <c:pt idx="147">
                  <c:v>27</c:v>
                </c:pt>
                <c:pt idx="148">
                  <c:v>32</c:v>
                </c:pt>
                <c:pt idx="149">
                  <c:v>40</c:v>
                </c:pt>
                <c:pt idx="150">
                  <c:v>11</c:v>
                </c:pt>
                <c:pt idx="151">
                  <c:v>38</c:v>
                </c:pt>
                <c:pt idx="152">
                  <c:v>33</c:v>
                </c:pt>
                <c:pt idx="153">
                  <c:v>22</c:v>
                </c:pt>
                <c:pt idx="154">
                  <c:v>19</c:v>
                </c:pt>
                <c:pt idx="155">
                  <c:v>24</c:v>
                </c:pt>
                <c:pt idx="156">
                  <c:v>35</c:v>
                </c:pt>
                <c:pt idx="157">
                  <c:v>23</c:v>
                </c:pt>
                <c:pt idx="158">
                  <c:v>6</c:v>
                </c:pt>
                <c:pt idx="159">
                  <c:v>9</c:v>
                </c:pt>
                <c:pt idx="160">
                  <c:v>19</c:v>
                </c:pt>
                <c:pt idx="161">
                  <c:v>12</c:v>
                </c:pt>
                <c:pt idx="162">
                  <c:v>6</c:v>
                </c:pt>
                <c:pt idx="163">
                  <c:v>18</c:v>
                </c:pt>
                <c:pt idx="164">
                  <c:v>25</c:v>
                </c:pt>
                <c:pt idx="165">
                  <c:v>37</c:v>
                </c:pt>
                <c:pt idx="166">
                  <c:v>36</c:v>
                </c:pt>
                <c:pt idx="167">
                  <c:v>21</c:v>
                </c:pt>
                <c:pt idx="168">
                  <c:v>40</c:v>
                </c:pt>
                <c:pt idx="169">
                  <c:v>19</c:v>
                </c:pt>
                <c:pt idx="170">
                  <c:v>28</c:v>
                </c:pt>
                <c:pt idx="171">
                  <c:v>40</c:v>
                </c:pt>
                <c:pt idx="172">
                  <c:v>47</c:v>
                </c:pt>
                <c:pt idx="173">
                  <c:v>39</c:v>
                </c:pt>
                <c:pt idx="174">
                  <c:v>26</c:v>
                </c:pt>
                <c:pt idx="175">
                  <c:v>22</c:v>
                </c:pt>
                <c:pt idx="176">
                  <c:v>69</c:v>
                </c:pt>
                <c:pt idx="177">
                  <c:v>24</c:v>
                </c:pt>
                <c:pt idx="178">
                  <c:v>29</c:v>
                </c:pt>
                <c:pt idx="179">
                  <c:v>42</c:v>
                </c:pt>
                <c:pt idx="180">
                  <c:v>28</c:v>
                </c:pt>
                <c:pt idx="181">
                  <c:v>24</c:v>
                </c:pt>
                <c:pt idx="182">
                  <c:v>48</c:v>
                </c:pt>
                <c:pt idx="183">
                  <c:v>56</c:v>
                </c:pt>
                <c:pt idx="184">
                  <c:v>35</c:v>
                </c:pt>
                <c:pt idx="185">
                  <c:v>47</c:v>
                </c:pt>
                <c:pt idx="186">
                  <c:v>40</c:v>
                </c:pt>
                <c:pt idx="187">
                  <c:v>28</c:v>
                </c:pt>
                <c:pt idx="188">
                  <c:v>53</c:v>
                </c:pt>
                <c:pt idx="189">
                  <c:v>39</c:v>
                </c:pt>
                <c:pt idx="190">
                  <c:v>45</c:v>
                </c:pt>
                <c:pt idx="191">
                  <c:v>31</c:v>
                </c:pt>
                <c:pt idx="192">
                  <c:v>26</c:v>
                </c:pt>
                <c:pt idx="193">
                  <c:v>27</c:v>
                </c:pt>
                <c:pt idx="194">
                  <c:v>12</c:v>
                </c:pt>
                <c:pt idx="195">
                  <c:v>18</c:v>
                </c:pt>
                <c:pt idx="196">
                  <c:v>30</c:v>
                </c:pt>
                <c:pt idx="197">
                  <c:v>25</c:v>
                </c:pt>
                <c:pt idx="198">
                  <c:v>33</c:v>
                </c:pt>
                <c:pt idx="199">
                  <c:v>17</c:v>
                </c:pt>
                <c:pt idx="200">
                  <c:v>29</c:v>
                </c:pt>
                <c:pt idx="201">
                  <c:v>28</c:v>
                </c:pt>
                <c:pt idx="202">
                  <c:v>31</c:v>
                </c:pt>
                <c:pt idx="203">
                  <c:v>42</c:v>
                </c:pt>
                <c:pt idx="204">
                  <c:v>39</c:v>
                </c:pt>
                <c:pt idx="205">
                  <c:v>19</c:v>
                </c:pt>
                <c:pt idx="206">
                  <c:v>32</c:v>
                </c:pt>
                <c:pt idx="207">
                  <c:v>46</c:v>
                </c:pt>
                <c:pt idx="208">
                  <c:v>35</c:v>
                </c:pt>
                <c:pt idx="209">
                  <c:v>21</c:v>
                </c:pt>
                <c:pt idx="210">
                  <c:v>27</c:v>
                </c:pt>
                <c:pt idx="211">
                  <c:v>20</c:v>
                </c:pt>
                <c:pt idx="212">
                  <c:v>31</c:v>
                </c:pt>
                <c:pt idx="213">
                  <c:v>23</c:v>
                </c:pt>
                <c:pt idx="214">
                  <c:v>35</c:v>
                </c:pt>
                <c:pt idx="215">
                  <c:v>36</c:v>
                </c:pt>
                <c:pt idx="216">
                  <c:v>29</c:v>
                </c:pt>
                <c:pt idx="217">
                  <c:v>39</c:v>
                </c:pt>
                <c:pt idx="218">
                  <c:v>39</c:v>
                </c:pt>
                <c:pt idx="219">
                  <c:v>19</c:v>
                </c:pt>
                <c:pt idx="220">
                  <c:v>46</c:v>
                </c:pt>
                <c:pt idx="221">
                  <c:v>43</c:v>
                </c:pt>
                <c:pt idx="222">
                  <c:v>36</c:v>
                </c:pt>
                <c:pt idx="223">
                  <c:v>31</c:v>
                </c:pt>
                <c:pt idx="224">
                  <c:v>9</c:v>
                </c:pt>
                <c:pt idx="225">
                  <c:v>21</c:v>
                </c:pt>
                <c:pt idx="226">
                  <c:v>26</c:v>
                </c:pt>
                <c:pt idx="227">
                  <c:v>16</c:v>
                </c:pt>
                <c:pt idx="228">
                  <c:v>28</c:v>
                </c:pt>
                <c:pt idx="229">
                  <c:v>20</c:v>
                </c:pt>
                <c:pt idx="230">
                  <c:v>48</c:v>
                </c:pt>
                <c:pt idx="231">
                  <c:v>22</c:v>
                </c:pt>
                <c:pt idx="232">
                  <c:v>32</c:v>
                </c:pt>
                <c:pt idx="233">
                  <c:v>31</c:v>
                </c:pt>
                <c:pt idx="234">
                  <c:v>30</c:v>
                </c:pt>
                <c:pt idx="235">
                  <c:v>40</c:v>
                </c:pt>
                <c:pt idx="236">
                  <c:v>23</c:v>
                </c:pt>
                <c:pt idx="237">
                  <c:v>48</c:v>
                </c:pt>
                <c:pt idx="238">
                  <c:v>29</c:v>
                </c:pt>
                <c:pt idx="239">
                  <c:v>24</c:v>
                </c:pt>
                <c:pt idx="240">
                  <c:v>20</c:v>
                </c:pt>
                <c:pt idx="241">
                  <c:v>28</c:v>
                </c:pt>
                <c:pt idx="242">
                  <c:v>35</c:v>
                </c:pt>
                <c:pt idx="243">
                  <c:v>29</c:v>
                </c:pt>
                <c:pt idx="244">
                  <c:v>21</c:v>
                </c:pt>
                <c:pt idx="245">
                  <c:v>9</c:v>
                </c:pt>
                <c:pt idx="246">
                  <c:v>46</c:v>
                </c:pt>
                <c:pt idx="247">
                  <c:v>17</c:v>
                </c:pt>
                <c:pt idx="248">
                  <c:v>38</c:v>
                </c:pt>
                <c:pt idx="249">
                  <c:v>40</c:v>
                </c:pt>
                <c:pt idx="250">
                  <c:v>26</c:v>
                </c:pt>
                <c:pt idx="251">
                  <c:v>26</c:v>
                </c:pt>
                <c:pt idx="252">
                  <c:v>24</c:v>
                </c:pt>
                <c:pt idx="253">
                  <c:v>40</c:v>
                </c:pt>
                <c:pt idx="254">
                  <c:v>37</c:v>
                </c:pt>
                <c:pt idx="255">
                  <c:v>24</c:v>
                </c:pt>
                <c:pt idx="256">
                  <c:v>27</c:v>
                </c:pt>
                <c:pt idx="257">
                  <c:v>71</c:v>
                </c:pt>
                <c:pt idx="258">
                  <c:v>56</c:v>
                </c:pt>
                <c:pt idx="259">
                  <c:v>50</c:v>
                </c:pt>
                <c:pt idx="260">
                  <c:v>25</c:v>
                </c:pt>
                <c:pt idx="261">
                  <c:v>43</c:v>
                </c:pt>
                <c:pt idx="262">
                  <c:v>52</c:v>
                </c:pt>
                <c:pt idx="263">
                  <c:v>49</c:v>
                </c:pt>
                <c:pt idx="264">
                  <c:v>28</c:v>
                </c:pt>
                <c:pt idx="265">
                  <c:v>28</c:v>
                </c:pt>
                <c:pt idx="266">
                  <c:v>32</c:v>
                </c:pt>
                <c:pt idx="267">
                  <c:v>32</c:v>
                </c:pt>
                <c:pt idx="268">
                  <c:v>32</c:v>
                </c:pt>
                <c:pt idx="269">
                  <c:v>41</c:v>
                </c:pt>
                <c:pt idx="270">
                  <c:v>21</c:v>
                </c:pt>
                <c:pt idx="271">
                  <c:v>30</c:v>
                </c:pt>
                <c:pt idx="272">
                  <c:v>40</c:v>
                </c:pt>
                <c:pt idx="273">
                  <c:v>41</c:v>
                </c:pt>
                <c:pt idx="274">
                  <c:v>47</c:v>
                </c:pt>
                <c:pt idx="275">
                  <c:v>31</c:v>
                </c:pt>
                <c:pt idx="276">
                  <c:v>34</c:v>
                </c:pt>
                <c:pt idx="277">
                  <c:v>34</c:v>
                </c:pt>
                <c:pt idx="278">
                  <c:v>33</c:v>
                </c:pt>
                <c:pt idx="279">
                  <c:v>33</c:v>
                </c:pt>
                <c:pt idx="280">
                  <c:v>40</c:v>
                </c:pt>
                <c:pt idx="281">
                  <c:v>31</c:v>
                </c:pt>
                <c:pt idx="282">
                  <c:v>33</c:v>
                </c:pt>
                <c:pt idx="283">
                  <c:v>38</c:v>
                </c:pt>
                <c:pt idx="284">
                  <c:v>34</c:v>
                </c:pt>
                <c:pt idx="285">
                  <c:v>25</c:v>
                </c:pt>
                <c:pt idx="286">
                  <c:v>28</c:v>
                </c:pt>
                <c:pt idx="287">
                  <c:v>30</c:v>
                </c:pt>
                <c:pt idx="288">
                  <c:v>23</c:v>
                </c:pt>
                <c:pt idx="289">
                  <c:v>53</c:v>
                </c:pt>
                <c:pt idx="290">
                  <c:v>19</c:v>
                </c:pt>
                <c:pt idx="291">
                  <c:v>25</c:v>
                </c:pt>
                <c:pt idx="292">
                  <c:v>43</c:v>
                </c:pt>
                <c:pt idx="293">
                  <c:v>23</c:v>
                </c:pt>
                <c:pt idx="294">
                  <c:v>20</c:v>
                </c:pt>
                <c:pt idx="295">
                  <c:v>13</c:v>
                </c:pt>
                <c:pt idx="296">
                  <c:v>0</c:v>
                </c:pt>
                <c:pt idx="297">
                  <c:v>29</c:v>
                </c:pt>
                <c:pt idx="298">
                  <c:v>27</c:v>
                </c:pt>
                <c:pt idx="299">
                  <c:v>31</c:v>
                </c:pt>
                <c:pt idx="300">
                  <c:v>18</c:v>
                </c:pt>
                <c:pt idx="301">
                  <c:v>28</c:v>
                </c:pt>
                <c:pt idx="302">
                  <c:v>20</c:v>
                </c:pt>
                <c:pt idx="303">
                  <c:v>20</c:v>
                </c:pt>
                <c:pt idx="304">
                  <c:v>21</c:v>
                </c:pt>
                <c:pt idx="305">
                  <c:v>24</c:v>
                </c:pt>
                <c:pt idx="306">
                  <c:v>25</c:v>
                </c:pt>
                <c:pt idx="307">
                  <c:v>31</c:v>
                </c:pt>
                <c:pt idx="308">
                  <c:v>36</c:v>
                </c:pt>
                <c:pt idx="309">
                  <c:v>30</c:v>
                </c:pt>
                <c:pt idx="310">
                  <c:v>24</c:v>
                </c:pt>
                <c:pt idx="311">
                  <c:v>25</c:v>
                </c:pt>
                <c:pt idx="312">
                  <c:v>10</c:v>
                </c:pt>
                <c:pt idx="313">
                  <c:v>33</c:v>
                </c:pt>
                <c:pt idx="314">
                  <c:v>21</c:v>
                </c:pt>
                <c:pt idx="315">
                  <c:v>15</c:v>
                </c:pt>
                <c:pt idx="316">
                  <c:v>27</c:v>
                </c:pt>
                <c:pt idx="317">
                  <c:v>35</c:v>
                </c:pt>
                <c:pt idx="318">
                  <c:v>32</c:v>
                </c:pt>
                <c:pt idx="319">
                  <c:v>29</c:v>
                </c:pt>
                <c:pt idx="320">
                  <c:v>34</c:v>
                </c:pt>
                <c:pt idx="321">
                  <c:v>35</c:v>
                </c:pt>
                <c:pt idx="322">
                  <c:v>74</c:v>
                </c:pt>
                <c:pt idx="323">
                  <c:v>38</c:v>
                </c:pt>
                <c:pt idx="324">
                  <c:v>41</c:v>
                </c:pt>
                <c:pt idx="325">
                  <c:v>25</c:v>
                </c:pt>
                <c:pt idx="326">
                  <c:v>15</c:v>
                </c:pt>
                <c:pt idx="327">
                  <c:v>18</c:v>
                </c:pt>
                <c:pt idx="328">
                  <c:v>26</c:v>
                </c:pt>
                <c:pt idx="329">
                  <c:v>114</c:v>
                </c:pt>
                <c:pt idx="330">
                  <c:v>96</c:v>
                </c:pt>
                <c:pt idx="331">
                  <c:v>35</c:v>
                </c:pt>
                <c:pt idx="332">
                  <c:v>40</c:v>
                </c:pt>
                <c:pt idx="333">
                  <c:v>33</c:v>
                </c:pt>
                <c:pt idx="334">
                  <c:v>39</c:v>
                </c:pt>
                <c:pt idx="335">
                  <c:v>32</c:v>
                </c:pt>
                <c:pt idx="336">
                  <c:v>57</c:v>
                </c:pt>
                <c:pt idx="337">
                  <c:v>113</c:v>
                </c:pt>
                <c:pt idx="338">
                  <c:v>57</c:v>
                </c:pt>
                <c:pt idx="339">
                  <c:v>38</c:v>
                </c:pt>
                <c:pt idx="340">
                  <c:v>71</c:v>
                </c:pt>
                <c:pt idx="341">
                  <c:v>27</c:v>
                </c:pt>
                <c:pt idx="342">
                  <c:v>46</c:v>
                </c:pt>
                <c:pt idx="343">
                  <c:v>42</c:v>
                </c:pt>
                <c:pt idx="344">
                  <c:v>32</c:v>
                </c:pt>
                <c:pt idx="345">
                  <c:v>64</c:v>
                </c:pt>
                <c:pt idx="346">
                  <c:v>48</c:v>
                </c:pt>
                <c:pt idx="347">
                  <c:v>22</c:v>
                </c:pt>
                <c:pt idx="348">
                  <c:v>24</c:v>
                </c:pt>
                <c:pt idx="349">
                  <c:v>56</c:v>
                </c:pt>
                <c:pt idx="350">
                  <c:v>60</c:v>
                </c:pt>
                <c:pt idx="351">
                  <c:v>28</c:v>
                </c:pt>
                <c:pt idx="352">
                  <c:v>56</c:v>
                </c:pt>
                <c:pt idx="353">
                  <c:v>46</c:v>
                </c:pt>
                <c:pt idx="354">
                  <c:v>36</c:v>
                </c:pt>
                <c:pt idx="355">
                  <c:v>20</c:v>
                </c:pt>
                <c:pt idx="356">
                  <c:v>29</c:v>
                </c:pt>
                <c:pt idx="357">
                  <c:v>55</c:v>
                </c:pt>
                <c:pt idx="358">
                  <c:v>37</c:v>
                </c:pt>
                <c:pt idx="359">
                  <c:v>24</c:v>
                </c:pt>
                <c:pt idx="360">
                  <c:v>28</c:v>
                </c:pt>
                <c:pt idx="361">
                  <c:v>41</c:v>
                </c:pt>
                <c:pt idx="362">
                  <c:v>37</c:v>
                </c:pt>
                <c:pt idx="363">
                  <c:v>49</c:v>
                </c:pt>
                <c:pt idx="364">
                  <c:v>10</c:v>
                </c:pt>
                <c:pt idx="365">
                  <c:v>59</c:v>
                </c:pt>
                <c:pt idx="366">
                  <c:v>49</c:v>
                </c:pt>
                <c:pt idx="367">
                  <c:v>18</c:v>
                </c:pt>
                <c:pt idx="368">
                  <c:v>38</c:v>
                </c:pt>
                <c:pt idx="369">
                  <c:v>23</c:v>
                </c:pt>
                <c:pt idx="370">
                  <c:v>33</c:v>
                </c:pt>
                <c:pt idx="371">
                  <c:v>29</c:v>
                </c:pt>
                <c:pt idx="372">
                  <c:v>25</c:v>
                </c:pt>
                <c:pt idx="373">
                  <c:v>12</c:v>
                </c:pt>
                <c:pt idx="374">
                  <c:v>16</c:v>
                </c:pt>
                <c:pt idx="375">
                  <c:v>25</c:v>
                </c:pt>
                <c:pt idx="376">
                  <c:v>25</c:v>
                </c:pt>
                <c:pt idx="377">
                  <c:v>17</c:v>
                </c:pt>
                <c:pt idx="378">
                  <c:v>36</c:v>
                </c:pt>
                <c:pt idx="379">
                  <c:v>26</c:v>
                </c:pt>
                <c:pt idx="380">
                  <c:v>24</c:v>
                </c:pt>
                <c:pt idx="381">
                  <c:v>14</c:v>
                </c:pt>
                <c:pt idx="382">
                  <c:v>23</c:v>
                </c:pt>
                <c:pt idx="383">
                  <c:v>14</c:v>
                </c:pt>
                <c:pt idx="384">
                  <c:v>18</c:v>
                </c:pt>
                <c:pt idx="385">
                  <c:v>15</c:v>
                </c:pt>
                <c:pt idx="386">
                  <c:v>15</c:v>
                </c:pt>
                <c:pt idx="387">
                  <c:v>10</c:v>
                </c:pt>
                <c:pt idx="388">
                  <c:v>33</c:v>
                </c:pt>
                <c:pt idx="389">
                  <c:v>22</c:v>
                </c:pt>
                <c:pt idx="390">
                  <c:v>26</c:v>
                </c:pt>
                <c:pt idx="391">
                  <c:v>12</c:v>
                </c:pt>
                <c:pt idx="392">
                  <c:v>40</c:v>
                </c:pt>
                <c:pt idx="393">
                  <c:v>32</c:v>
                </c:pt>
                <c:pt idx="394">
                  <c:v>17</c:v>
                </c:pt>
                <c:pt idx="395">
                  <c:v>19</c:v>
                </c:pt>
                <c:pt idx="396">
                  <c:v>31</c:v>
                </c:pt>
                <c:pt idx="397">
                  <c:v>11</c:v>
                </c:pt>
                <c:pt idx="398">
                  <c:v>29</c:v>
                </c:pt>
                <c:pt idx="399">
                  <c:v>33</c:v>
                </c:pt>
                <c:pt idx="400">
                  <c:v>29</c:v>
                </c:pt>
                <c:pt idx="401">
                  <c:v>17</c:v>
                </c:pt>
                <c:pt idx="402">
                  <c:v>17</c:v>
                </c:pt>
                <c:pt idx="403">
                  <c:v>12</c:v>
                </c:pt>
                <c:pt idx="404">
                  <c:v>26</c:v>
                </c:pt>
                <c:pt idx="405">
                  <c:v>19</c:v>
                </c:pt>
                <c:pt idx="406">
                  <c:v>20</c:v>
                </c:pt>
                <c:pt idx="407">
                  <c:v>21</c:v>
                </c:pt>
                <c:pt idx="408">
                  <c:v>8</c:v>
                </c:pt>
                <c:pt idx="409">
                  <c:v>8</c:v>
                </c:pt>
                <c:pt idx="410">
                  <c:v>7</c:v>
                </c:pt>
                <c:pt idx="411">
                  <c:v>9</c:v>
                </c:pt>
                <c:pt idx="412">
                  <c:v>17</c:v>
                </c:pt>
                <c:pt idx="413">
                  <c:v>17</c:v>
                </c:pt>
                <c:pt idx="414">
                  <c:v>9</c:v>
                </c:pt>
                <c:pt idx="415">
                  <c:v>15</c:v>
                </c:pt>
                <c:pt idx="416">
                  <c:v>12</c:v>
                </c:pt>
                <c:pt idx="417">
                  <c:v>15</c:v>
                </c:pt>
                <c:pt idx="418">
                  <c:v>13</c:v>
                </c:pt>
                <c:pt idx="419">
                  <c:v>32</c:v>
                </c:pt>
                <c:pt idx="420">
                  <c:v>17</c:v>
                </c:pt>
                <c:pt idx="421">
                  <c:v>15</c:v>
                </c:pt>
                <c:pt idx="422">
                  <c:v>8</c:v>
                </c:pt>
                <c:pt idx="423">
                  <c:v>5</c:v>
                </c:pt>
                <c:pt idx="424">
                  <c:v>14</c:v>
                </c:pt>
                <c:pt idx="425">
                  <c:v>12</c:v>
                </c:pt>
                <c:pt idx="426">
                  <c:v>15</c:v>
                </c:pt>
                <c:pt idx="427">
                  <c:v>9</c:v>
                </c:pt>
                <c:pt idx="428">
                  <c:v>20</c:v>
                </c:pt>
                <c:pt idx="429">
                  <c:v>30</c:v>
                </c:pt>
                <c:pt idx="430">
                  <c:v>8</c:v>
                </c:pt>
                <c:pt idx="431">
                  <c:v>9</c:v>
                </c:pt>
                <c:pt idx="432">
                  <c:v>18</c:v>
                </c:pt>
                <c:pt idx="433">
                  <c:v>18</c:v>
                </c:pt>
                <c:pt idx="434">
                  <c:v>22</c:v>
                </c:pt>
                <c:pt idx="435">
                  <c:v>4</c:v>
                </c:pt>
                <c:pt idx="436">
                  <c:v>25</c:v>
                </c:pt>
                <c:pt idx="437">
                  <c:v>10</c:v>
                </c:pt>
                <c:pt idx="438">
                  <c:v>16</c:v>
                </c:pt>
                <c:pt idx="439">
                  <c:v>18</c:v>
                </c:pt>
                <c:pt idx="440">
                  <c:v>8</c:v>
                </c:pt>
                <c:pt idx="441">
                  <c:v>8</c:v>
                </c:pt>
                <c:pt idx="442">
                  <c:v>21</c:v>
                </c:pt>
                <c:pt idx="443">
                  <c:v>40</c:v>
                </c:pt>
                <c:pt idx="444">
                  <c:v>12</c:v>
                </c:pt>
                <c:pt idx="445">
                  <c:v>15</c:v>
                </c:pt>
                <c:pt idx="446">
                  <c:v>11</c:v>
                </c:pt>
                <c:pt idx="447">
                  <c:v>14</c:v>
                </c:pt>
                <c:pt idx="448">
                  <c:v>10</c:v>
                </c:pt>
                <c:pt idx="449">
                  <c:v>9</c:v>
                </c:pt>
                <c:pt idx="450">
                  <c:v>21</c:v>
                </c:pt>
                <c:pt idx="451">
                  <c:v>21</c:v>
                </c:pt>
                <c:pt idx="452">
                  <c:v>16</c:v>
                </c:pt>
                <c:pt idx="453">
                  <c:v>6</c:v>
                </c:pt>
                <c:pt idx="454">
                  <c:v>6</c:v>
                </c:pt>
                <c:pt idx="455">
                  <c:v>6</c:v>
                </c:pt>
                <c:pt idx="456">
                  <c:v>34</c:v>
                </c:pt>
                <c:pt idx="457">
                  <c:v>22</c:v>
                </c:pt>
                <c:pt idx="458">
                  <c:v>12</c:v>
                </c:pt>
                <c:pt idx="459">
                  <c:v>10</c:v>
                </c:pt>
                <c:pt idx="460">
                  <c:v>21</c:v>
                </c:pt>
                <c:pt idx="461">
                  <c:v>15</c:v>
                </c:pt>
                <c:pt idx="462">
                  <c:v>17</c:v>
                </c:pt>
                <c:pt idx="463">
                  <c:v>29</c:v>
                </c:pt>
                <c:pt idx="464">
                  <c:v>11</c:v>
                </c:pt>
                <c:pt idx="465">
                  <c:v>13</c:v>
                </c:pt>
                <c:pt idx="466">
                  <c:v>15</c:v>
                </c:pt>
                <c:pt idx="467">
                  <c:v>12</c:v>
                </c:pt>
                <c:pt idx="468">
                  <c:v>10</c:v>
                </c:pt>
                <c:pt idx="469">
                  <c:v>13</c:v>
                </c:pt>
                <c:pt idx="470">
                  <c:v>22</c:v>
                </c:pt>
                <c:pt idx="471">
                  <c:v>17</c:v>
                </c:pt>
                <c:pt idx="472">
                  <c:v>17</c:v>
                </c:pt>
                <c:pt idx="473">
                  <c:v>25</c:v>
                </c:pt>
                <c:pt idx="474">
                  <c:v>11</c:v>
                </c:pt>
                <c:pt idx="475">
                  <c:v>36</c:v>
                </c:pt>
                <c:pt idx="476">
                  <c:v>24</c:v>
                </c:pt>
                <c:pt idx="477">
                  <c:v>40</c:v>
                </c:pt>
                <c:pt idx="478">
                  <c:v>13</c:v>
                </c:pt>
                <c:pt idx="479">
                  <c:v>13</c:v>
                </c:pt>
                <c:pt idx="480">
                  <c:v>7</c:v>
                </c:pt>
                <c:pt idx="481">
                  <c:v>11</c:v>
                </c:pt>
                <c:pt idx="482">
                  <c:v>16</c:v>
                </c:pt>
                <c:pt idx="483">
                  <c:v>25</c:v>
                </c:pt>
                <c:pt idx="484">
                  <c:v>26</c:v>
                </c:pt>
                <c:pt idx="485">
                  <c:v>26</c:v>
                </c:pt>
                <c:pt idx="486">
                  <c:v>15</c:v>
                </c:pt>
                <c:pt idx="487">
                  <c:v>8</c:v>
                </c:pt>
                <c:pt idx="488">
                  <c:v>11</c:v>
                </c:pt>
                <c:pt idx="489">
                  <c:v>18</c:v>
                </c:pt>
                <c:pt idx="490">
                  <c:v>18</c:v>
                </c:pt>
                <c:pt idx="491">
                  <c:v>9</c:v>
                </c:pt>
                <c:pt idx="492">
                  <c:v>38</c:v>
                </c:pt>
                <c:pt idx="493">
                  <c:v>25</c:v>
                </c:pt>
                <c:pt idx="494">
                  <c:v>27</c:v>
                </c:pt>
                <c:pt idx="495">
                  <c:v>13</c:v>
                </c:pt>
                <c:pt idx="496">
                  <c:v>30</c:v>
                </c:pt>
                <c:pt idx="497">
                  <c:v>37</c:v>
                </c:pt>
                <c:pt idx="498">
                  <c:v>25</c:v>
                </c:pt>
                <c:pt idx="499">
                  <c:v>45</c:v>
                </c:pt>
                <c:pt idx="500">
                  <c:v>23</c:v>
                </c:pt>
                <c:pt idx="501">
                  <c:v>11</c:v>
                </c:pt>
                <c:pt idx="502">
                  <c:v>25</c:v>
                </c:pt>
                <c:pt idx="503">
                  <c:v>20</c:v>
                </c:pt>
                <c:pt idx="504">
                  <c:v>15</c:v>
                </c:pt>
                <c:pt idx="505">
                  <c:v>29</c:v>
                </c:pt>
                <c:pt idx="506">
                  <c:v>22</c:v>
                </c:pt>
                <c:pt idx="507">
                  <c:v>35</c:v>
                </c:pt>
                <c:pt idx="508">
                  <c:v>16</c:v>
                </c:pt>
                <c:pt idx="509">
                  <c:v>13</c:v>
                </c:pt>
                <c:pt idx="510">
                  <c:v>32</c:v>
                </c:pt>
                <c:pt idx="511">
                  <c:v>48</c:v>
                </c:pt>
                <c:pt idx="512">
                  <c:v>39</c:v>
                </c:pt>
                <c:pt idx="513">
                  <c:v>35</c:v>
                </c:pt>
                <c:pt idx="514">
                  <c:v>26</c:v>
                </c:pt>
                <c:pt idx="515">
                  <c:v>21</c:v>
                </c:pt>
                <c:pt idx="516">
                  <c:v>26</c:v>
                </c:pt>
                <c:pt idx="517">
                  <c:v>30</c:v>
                </c:pt>
                <c:pt idx="518">
                  <c:v>26</c:v>
                </c:pt>
                <c:pt idx="519">
                  <c:v>19</c:v>
                </c:pt>
                <c:pt idx="520">
                  <c:v>22</c:v>
                </c:pt>
                <c:pt idx="521">
                  <c:v>18</c:v>
                </c:pt>
                <c:pt idx="522">
                  <c:v>25</c:v>
                </c:pt>
                <c:pt idx="523">
                  <c:v>15</c:v>
                </c:pt>
                <c:pt idx="524">
                  <c:v>33</c:v>
                </c:pt>
                <c:pt idx="525">
                  <c:v>31</c:v>
                </c:pt>
                <c:pt idx="526">
                  <c:v>40</c:v>
                </c:pt>
                <c:pt idx="527">
                  <c:v>46</c:v>
                </c:pt>
                <c:pt idx="528">
                  <c:v>22</c:v>
                </c:pt>
                <c:pt idx="529">
                  <c:v>19</c:v>
                </c:pt>
                <c:pt idx="530">
                  <c:v>39</c:v>
                </c:pt>
                <c:pt idx="531">
                  <c:v>31</c:v>
                </c:pt>
                <c:pt idx="532">
                  <c:v>22</c:v>
                </c:pt>
                <c:pt idx="533">
                  <c:v>27</c:v>
                </c:pt>
                <c:pt idx="534">
                  <c:v>23</c:v>
                </c:pt>
                <c:pt idx="535">
                  <c:v>17</c:v>
                </c:pt>
                <c:pt idx="536">
                  <c:v>36</c:v>
                </c:pt>
                <c:pt idx="537">
                  <c:v>23</c:v>
                </c:pt>
                <c:pt idx="538">
                  <c:v>54</c:v>
                </c:pt>
                <c:pt idx="539">
                  <c:v>33</c:v>
                </c:pt>
                <c:pt idx="540">
                  <c:v>31</c:v>
                </c:pt>
                <c:pt idx="541">
                  <c:v>48</c:v>
                </c:pt>
                <c:pt idx="542">
                  <c:v>24</c:v>
                </c:pt>
                <c:pt idx="543">
                  <c:v>24</c:v>
                </c:pt>
                <c:pt idx="544">
                  <c:v>30</c:v>
                </c:pt>
                <c:pt idx="545">
                  <c:v>22</c:v>
                </c:pt>
                <c:pt idx="546">
                  <c:v>35</c:v>
                </c:pt>
                <c:pt idx="547">
                  <c:v>17</c:v>
                </c:pt>
                <c:pt idx="548">
                  <c:v>34</c:v>
                </c:pt>
                <c:pt idx="549">
                  <c:v>40</c:v>
                </c:pt>
                <c:pt idx="550">
                  <c:v>53</c:v>
                </c:pt>
                <c:pt idx="551">
                  <c:v>40</c:v>
                </c:pt>
                <c:pt idx="552">
                  <c:v>42</c:v>
                </c:pt>
                <c:pt idx="553">
                  <c:v>29</c:v>
                </c:pt>
                <c:pt idx="554">
                  <c:v>40</c:v>
                </c:pt>
                <c:pt idx="555">
                  <c:v>45</c:v>
                </c:pt>
                <c:pt idx="556">
                  <c:v>15</c:v>
                </c:pt>
                <c:pt idx="557">
                  <c:v>38</c:v>
                </c:pt>
                <c:pt idx="558">
                  <c:v>33</c:v>
                </c:pt>
                <c:pt idx="559">
                  <c:v>37</c:v>
                </c:pt>
                <c:pt idx="560">
                  <c:v>61</c:v>
                </c:pt>
                <c:pt idx="561">
                  <c:v>66</c:v>
                </c:pt>
                <c:pt idx="562">
                  <c:v>23</c:v>
                </c:pt>
                <c:pt idx="563">
                  <c:v>29</c:v>
                </c:pt>
                <c:pt idx="564">
                  <c:v>37</c:v>
                </c:pt>
                <c:pt idx="565">
                  <c:v>21</c:v>
                </c:pt>
                <c:pt idx="566">
                  <c:v>25</c:v>
                </c:pt>
                <c:pt idx="567">
                  <c:v>26</c:v>
                </c:pt>
                <c:pt idx="568">
                  <c:v>36</c:v>
                </c:pt>
                <c:pt idx="569">
                  <c:v>44</c:v>
                </c:pt>
                <c:pt idx="570">
                  <c:v>29</c:v>
                </c:pt>
                <c:pt idx="571">
                  <c:v>28</c:v>
                </c:pt>
                <c:pt idx="572">
                  <c:v>26</c:v>
                </c:pt>
                <c:pt idx="573">
                  <c:v>26</c:v>
                </c:pt>
                <c:pt idx="574">
                  <c:v>26</c:v>
                </c:pt>
                <c:pt idx="575">
                  <c:v>19</c:v>
                </c:pt>
                <c:pt idx="576">
                  <c:v>26</c:v>
                </c:pt>
                <c:pt idx="577">
                  <c:v>31</c:v>
                </c:pt>
                <c:pt idx="578">
                  <c:v>40</c:v>
                </c:pt>
                <c:pt idx="579">
                  <c:v>27</c:v>
                </c:pt>
                <c:pt idx="580">
                  <c:v>32</c:v>
                </c:pt>
                <c:pt idx="581">
                  <c:v>28</c:v>
                </c:pt>
                <c:pt idx="582">
                  <c:v>24</c:v>
                </c:pt>
                <c:pt idx="583">
                  <c:v>23</c:v>
                </c:pt>
                <c:pt idx="584">
                  <c:v>31</c:v>
                </c:pt>
                <c:pt idx="585">
                  <c:v>27</c:v>
                </c:pt>
                <c:pt idx="586">
                  <c:v>32</c:v>
                </c:pt>
                <c:pt idx="587">
                  <c:v>23</c:v>
                </c:pt>
                <c:pt idx="588">
                  <c:v>19</c:v>
                </c:pt>
                <c:pt idx="589">
                  <c:v>29</c:v>
                </c:pt>
                <c:pt idx="590">
                  <c:v>27</c:v>
                </c:pt>
                <c:pt idx="591">
                  <c:v>36</c:v>
                </c:pt>
                <c:pt idx="592">
                  <c:v>25</c:v>
                </c:pt>
                <c:pt idx="593">
                  <c:v>25</c:v>
                </c:pt>
                <c:pt idx="594">
                  <c:v>25</c:v>
                </c:pt>
                <c:pt idx="595">
                  <c:v>28</c:v>
                </c:pt>
                <c:pt idx="596">
                  <c:v>23</c:v>
                </c:pt>
                <c:pt idx="597">
                  <c:v>25</c:v>
                </c:pt>
                <c:pt idx="598">
                  <c:v>24</c:v>
                </c:pt>
                <c:pt idx="599">
                  <c:v>27</c:v>
                </c:pt>
                <c:pt idx="600">
                  <c:v>15</c:v>
                </c:pt>
                <c:pt idx="601">
                  <c:v>29</c:v>
                </c:pt>
                <c:pt idx="602">
                  <c:v>21</c:v>
                </c:pt>
                <c:pt idx="603">
                  <c:v>33</c:v>
                </c:pt>
                <c:pt idx="604">
                  <c:v>14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7234-4F3A-8992-F482B7C81163}"/>
            </c:ext>
          </c:extLst>
        </c:ser>
        <c:ser>
          <c:idx val="5"/>
          <c:order val="7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DailyData!$A$2:$A$606</c:f>
              <c:numCache>
                <c:formatCode>[$-F800]dddd\,\ mmmm\ dd\,\ yyyy</c:formatCode>
                <c:ptCount val="605"/>
                <c:pt idx="0">
                  <c:v>44141</c:v>
                </c:pt>
                <c:pt idx="1">
                  <c:v>44142</c:v>
                </c:pt>
                <c:pt idx="2">
                  <c:v>44143</c:v>
                </c:pt>
                <c:pt idx="3">
                  <c:v>44144</c:v>
                </c:pt>
                <c:pt idx="4">
                  <c:v>44145</c:v>
                </c:pt>
                <c:pt idx="5">
                  <c:v>44146</c:v>
                </c:pt>
                <c:pt idx="6">
                  <c:v>44147</c:v>
                </c:pt>
                <c:pt idx="7">
                  <c:v>44148</c:v>
                </c:pt>
                <c:pt idx="8">
                  <c:v>44149</c:v>
                </c:pt>
                <c:pt idx="9">
                  <c:v>44150</c:v>
                </c:pt>
                <c:pt idx="10">
                  <c:v>44151</c:v>
                </c:pt>
                <c:pt idx="11">
                  <c:v>44152</c:v>
                </c:pt>
                <c:pt idx="12">
                  <c:v>44153</c:v>
                </c:pt>
                <c:pt idx="13">
                  <c:v>44154</c:v>
                </c:pt>
                <c:pt idx="14">
                  <c:v>44155</c:v>
                </c:pt>
                <c:pt idx="15">
                  <c:v>44156</c:v>
                </c:pt>
                <c:pt idx="16">
                  <c:v>44157</c:v>
                </c:pt>
                <c:pt idx="17">
                  <c:v>44158</c:v>
                </c:pt>
                <c:pt idx="18">
                  <c:v>44159</c:v>
                </c:pt>
                <c:pt idx="19">
                  <c:v>44160</c:v>
                </c:pt>
                <c:pt idx="20">
                  <c:v>44161</c:v>
                </c:pt>
                <c:pt idx="21">
                  <c:v>44162</c:v>
                </c:pt>
                <c:pt idx="22">
                  <c:v>44163</c:v>
                </c:pt>
                <c:pt idx="23">
                  <c:v>44164</c:v>
                </c:pt>
                <c:pt idx="24">
                  <c:v>44165</c:v>
                </c:pt>
                <c:pt idx="25">
                  <c:v>44166</c:v>
                </c:pt>
                <c:pt idx="26">
                  <c:v>44167</c:v>
                </c:pt>
                <c:pt idx="27">
                  <c:v>44168</c:v>
                </c:pt>
                <c:pt idx="28">
                  <c:v>44169</c:v>
                </c:pt>
                <c:pt idx="29">
                  <c:v>44170</c:v>
                </c:pt>
                <c:pt idx="30">
                  <c:v>44171</c:v>
                </c:pt>
                <c:pt idx="31">
                  <c:v>44172</c:v>
                </c:pt>
                <c:pt idx="32">
                  <c:v>44173</c:v>
                </c:pt>
                <c:pt idx="33">
                  <c:v>44174</c:v>
                </c:pt>
                <c:pt idx="34">
                  <c:v>44175</c:v>
                </c:pt>
                <c:pt idx="35">
                  <c:v>44176</c:v>
                </c:pt>
                <c:pt idx="36">
                  <c:v>44177</c:v>
                </c:pt>
                <c:pt idx="37">
                  <c:v>44178</c:v>
                </c:pt>
                <c:pt idx="38">
                  <c:v>44179</c:v>
                </c:pt>
                <c:pt idx="39">
                  <c:v>44180</c:v>
                </c:pt>
                <c:pt idx="40">
                  <c:v>44181</c:v>
                </c:pt>
                <c:pt idx="41">
                  <c:v>44182</c:v>
                </c:pt>
                <c:pt idx="42">
                  <c:v>44183</c:v>
                </c:pt>
                <c:pt idx="43">
                  <c:v>44184</c:v>
                </c:pt>
                <c:pt idx="44">
                  <c:v>44185</c:v>
                </c:pt>
                <c:pt idx="45">
                  <c:v>44186</c:v>
                </c:pt>
                <c:pt idx="46">
                  <c:v>44187</c:v>
                </c:pt>
                <c:pt idx="47">
                  <c:v>44188</c:v>
                </c:pt>
                <c:pt idx="48">
                  <c:v>44189</c:v>
                </c:pt>
                <c:pt idx="49">
                  <c:v>44190</c:v>
                </c:pt>
                <c:pt idx="50">
                  <c:v>44191</c:v>
                </c:pt>
                <c:pt idx="51">
                  <c:v>44192</c:v>
                </c:pt>
                <c:pt idx="52">
                  <c:v>44193</c:v>
                </c:pt>
                <c:pt idx="53">
                  <c:v>44194</c:v>
                </c:pt>
                <c:pt idx="54">
                  <c:v>44195</c:v>
                </c:pt>
                <c:pt idx="55">
                  <c:v>44196</c:v>
                </c:pt>
                <c:pt idx="56">
                  <c:v>44197</c:v>
                </c:pt>
                <c:pt idx="57">
                  <c:v>44198</c:v>
                </c:pt>
                <c:pt idx="58">
                  <c:v>44199</c:v>
                </c:pt>
                <c:pt idx="59">
                  <c:v>44200</c:v>
                </c:pt>
                <c:pt idx="60">
                  <c:v>44201</c:v>
                </c:pt>
                <c:pt idx="61">
                  <c:v>44202</c:v>
                </c:pt>
                <c:pt idx="62">
                  <c:v>44203</c:v>
                </c:pt>
                <c:pt idx="63">
                  <c:v>44204</c:v>
                </c:pt>
                <c:pt idx="64">
                  <c:v>44205</c:v>
                </c:pt>
                <c:pt idx="65">
                  <c:v>44206</c:v>
                </c:pt>
                <c:pt idx="66">
                  <c:v>44207</c:v>
                </c:pt>
                <c:pt idx="67">
                  <c:v>44208</c:v>
                </c:pt>
                <c:pt idx="68">
                  <c:v>44209</c:v>
                </c:pt>
                <c:pt idx="69">
                  <c:v>44210</c:v>
                </c:pt>
                <c:pt idx="70">
                  <c:v>44211</c:v>
                </c:pt>
                <c:pt idx="71">
                  <c:v>44212</c:v>
                </c:pt>
                <c:pt idx="72">
                  <c:v>44213</c:v>
                </c:pt>
                <c:pt idx="73">
                  <c:v>44214</c:v>
                </c:pt>
                <c:pt idx="74">
                  <c:v>44215</c:v>
                </c:pt>
                <c:pt idx="75">
                  <c:v>44216</c:v>
                </c:pt>
                <c:pt idx="76">
                  <c:v>44217</c:v>
                </c:pt>
                <c:pt idx="77">
                  <c:v>44218</c:v>
                </c:pt>
                <c:pt idx="78">
                  <c:v>44219</c:v>
                </c:pt>
                <c:pt idx="79">
                  <c:v>44220</c:v>
                </c:pt>
                <c:pt idx="80">
                  <c:v>44221</c:v>
                </c:pt>
                <c:pt idx="81">
                  <c:v>44222</c:v>
                </c:pt>
                <c:pt idx="82">
                  <c:v>44223</c:v>
                </c:pt>
                <c:pt idx="83">
                  <c:v>44224</c:v>
                </c:pt>
                <c:pt idx="84">
                  <c:v>44225</c:v>
                </c:pt>
                <c:pt idx="85">
                  <c:v>44226</c:v>
                </c:pt>
                <c:pt idx="86">
                  <c:v>44227</c:v>
                </c:pt>
                <c:pt idx="87">
                  <c:v>44228</c:v>
                </c:pt>
                <c:pt idx="88">
                  <c:v>44229</c:v>
                </c:pt>
                <c:pt idx="89">
                  <c:v>44230</c:v>
                </c:pt>
                <c:pt idx="90">
                  <c:v>44231</c:v>
                </c:pt>
                <c:pt idx="91">
                  <c:v>44232</c:v>
                </c:pt>
                <c:pt idx="92">
                  <c:v>44233</c:v>
                </c:pt>
                <c:pt idx="93">
                  <c:v>44234</c:v>
                </c:pt>
                <c:pt idx="94">
                  <c:v>44235</c:v>
                </c:pt>
                <c:pt idx="95">
                  <c:v>44236</c:v>
                </c:pt>
                <c:pt idx="96">
                  <c:v>44237</c:v>
                </c:pt>
                <c:pt idx="97">
                  <c:v>44238</c:v>
                </c:pt>
                <c:pt idx="98">
                  <c:v>44239</c:v>
                </c:pt>
                <c:pt idx="99">
                  <c:v>44240</c:v>
                </c:pt>
                <c:pt idx="100">
                  <c:v>44241</c:v>
                </c:pt>
                <c:pt idx="101">
                  <c:v>44242</c:v>
                </c:pt>
                <c:pt idx="102">
                  <c:v>44243</c:v>
                </c:pt>
                <c:pt idx="103">
                  <c:v>44244</c:v>
                </c:pt>
                <c:pt idx="104">
                  <c:v>44245</c:v>
                </c:pt>
                <c:pt idx="105">
                  <c:v>44246</c:v>
                </c:pt>
                <c:pt idx="106">
                  <c:v>44247</c:v>
                </c:pt>
                <c:pt idx="107">
                  <c:v>44248</c:v>
                </c:pt>
                <c:pt idx="108">
                  <c:v>44249</c:v>
                </c:pt>
                <c:pt idx="109">
                  <c:v>44250</c:v>
                </c:pt>
                <c:pt idx="110">
                  <c:v>44251</c:v>
                </c:pt>
                <c:pt idx="111">
                  <c:v>44252</c:v>
                </c:pt>
                <c:pt idx="112">
                  <c:v>44253</c:v>
                </c:pt>
                <c:pt idx="113">
                  <c:v>44254</c:v>
                </c:pt>
                <c:pt idx="114">
                  <c:v>44255</c:v>
                </c:pt>
                <c:pt idx="115">
                  <c:v>44256</c:v>
                </c:pt>
                <c:pt idx="116">
                  <c:v>44257</c:v>
                </c:pt>
                <c:pt idx="117">
                  <c:v>44258</c:v>
                </c:pt>
                <c:pt idx="118">
                  <c:v>44259</c:v>
                </c:pt>
                <c:pt idx="119">
                  <c:v>44260</c:v>
                </c:pt>
                <c:pt idx="120">
                  <c:v>44261</c:v>
                </c:pt>
                <c:pt idx="121">
                  <c:v>44262</c:v>
                </c:pt>
                <c:pt idx="122">
                  <c:v>44263</c:v>
                </c:pt>
                <c:pt idx="123">
                  <c:v>44264</c:v>
                </c:pt>
                <c:pt idx="124">
                  <c:v>44265</c:v>
                </c:pt>
                <c:pt idx="125">
                  <c:v>44266</c:v>
                </c:pt>
                <c:pt idx="126">
                  <c:v>44267</c:v>
                </c:pt>
                <c:pt idx="127">
                  <c:v>44268</c:v>
                </c:pt>
                <c:pt idx="128">
                  <c:v>44269</c:v>
                </c:pt>
                <c:pt idx="129">
                  <c:v>44270</c:v>
                </c:pt>
                <c:pt idx="130">
                  <c:v>44271</c:v>
                </c:pt>
                <c:pt idx="131">
                  <c:v>44272</c:v>
                </c:pt>
                <c:pt idx="132">
                  <c:v>44273</c:v>
                </c:pt>
                <c:pt idx="133">
                  <c:v>44274</c:v>
                </c:pt>
                <c:pt idx="134">
                  <c:v>44275</c:v>
                </c:pt>
                <c:pt idx="135">
                  <c:v>44276</c:v>
                </c:pt>
                <c:pt idx="136">
                  <c:v>44277</c:v>
                </c:pt>
                <c:pt idx="137">
                  <c:v>44278</c:v>
                </c:pt>
                <c:pt idx="138">
                  <c:v>44279</c:v>
                </c:pt>
                <c:pt idx="139">
                  <c:v>44280</c:v>
                </c:pt>
                <c:pt idx="140">
                  <c:v>44281</c:v>
                </c:pt>
                <c:pt idx="141">
                  <c:v>44282</c:v>
                </c:pt>
                <c:pt idx="142">
                  <c:v>44283</c:v>
                </c:pt>
                <c:pt idx="143">
                  <c:v>44284</c:v>
                </c:pt>
                <c:pt idx="144">
                  <c:v>44285</c:v>
                </c:pt>
                <c:pt idx="145">
                  <c:v>44286</c:v>
                </c:pt>
                <c:pt idx="146">
                  <c:v>44287</c:v>
                </c:pt>
                <c:pt idx="147">
                  <c:v>44288</c:v>
                </c:pt>
                <c:pt idx="148">
                  <c:v>44289</c:v>
                </c:pt>
                <c:pt idx="149">
                  <c:v>44290</c:v>
                </c:pt>
                <c:pt idx="150">
                  <c:v>44291</c:v>
                </c:pt>
                <c:pt idx="151">
                  <c:v>44292</c:v>
                </c:pt>
                <c:pt idx="152">
                  <c:v>44293</c:v>
                </c:pt>
                <c:pt idx="153">
                  <c:v>44294</c:v>
                </c:pt>
                <c:pt idx="154">
                  <c:v>44295</c:v>
                </c:pt>
                <c:pt idx="155">
                  <c:v>44296</c:v>
                </c:pt>
                <c:pt idx="156">
                  <c:v>44297</c:v>
                </c:pt>
                <c:pt idx="157">
                  <c:v>44298</c:v>
                </c:pt>
                <c:pt idx="158">
                  <c:v>44299</c:v>
                </c:pt>
                <c:pt idx="159">
                  <c:v>44300</c:v>
                </c:pt>
                <c:pt idx="160">
                  <c:v>44301</c:v>
                </c:pt>
                <c:pt idx="161">
                  <c:v>44302</c:v>
                </c:pt>
                <c:pt idx="162">
                  <c:v>44303</c:v>
                </c:pt>
                <c:pt idx="163">
                  <c:v>44304</c:v>
                </c:pt>
                <c:pt idx="164">
                  <c:v>44305</c:v>
                </c:pt>
                <c:pt idx="165">
                  <c:v>44306</c:v>
                </c:pt>
                <c:pt idx="166">
                  <c:v>44307</c:v>
                </c:pt>
                <c:pt idx="167">
                  <c:v>44308</c:v>
                </c:pt>
                <c:pt idx="168">
                  <c:v>44309</c:v>
                </c:pt>
                <c:pt idx="169">
                  <c:v>44310</c:v>
                </c:pt>
                <c:pt idx="170">
                  <c:v>44311</c:v>
                </c:pt>
                <c:pt idx="171">
                  <c:v>44312</c:v>
                </c:pt>
                <c:pt idx="172">
                  <c:v>44313</c:v>
                </c:pt>
                <c:pt idx="173">
                  <c:v>44314</c:v>
                </c:pt>
                <c:pt idx="174">
                  <c:v>44315</c:v>
                </c:pt>
                <c:pt idx="175">
                  <c:v>44316</c:v>
                </c:pt>
                <c:pt idx="176">
                  <c:v>44317</c:v>
                </c:pt>
                <c:pt idx="177">
                  <c:v>44318</c:v>
                </c:pt>
                <c:pt idx="178">
                  <c:v>44319</c:v>
                </c:pt>
                <c:pt idx="179">
                  <c:v>44320</c:v>
                </c:pt>
                <c:pt idx="180">
                  <c:v>44321</c:v>
                </c:pt>
                <c:pt idx="181">
                  <c:v>44322</c:v>
                </c:pt>
                <c:pt idx="182">
                  <c:v>44323</c:v>
                </c:pt>
                <c:pt idx="183">
                  <c:v>44324</c:v>
                </c:pt>
                <c:pt idx="184">
                  <c:v>44325</c:v>
                </c:pt>
                <c:pt idx="185">
                  <c:v>44326</c:v>
                </c:pt>
                <c:pt idx="186">
                  <c:v>44327</c:v>
                </c:pt>
                <c:pt idx="187">
                  <c:v>44328</c:v>
                </c:pt>
                <c:pt idx="188">
                  <c:v>44329</c:v>
                </c:pt>
                <c:pt idx="189">
                  <c:v>44330</c:v>
                </c:pt>
                <c:pt idx="190">
                  <c:v>44331</c:v>
                </c:pt>
                <c:pt idx="191">
                  <c:v>44332</c:v>
                </c:pt>
                <c:pt idx="192">
                  <c:v>44333</c:v>
                </c:pt>
                <c:pt idx="193">
                  <c:v>44334</c:v>
                </c:pt>
                <c:pt idx="194">
                  <c:v>44335</c:v>
                </c:pt>
                <c:pt idx="195">
                  <c:v>44336</c:v>
                </c:pt>
                <c:pt idx="196">
                  <c:v>44337</c:v>
                </c:pt>
                <c:pt idx="197">
                  <c:v>44338</c:v>
                </c:pt>
                <c:pt idx="198">
                  <c:v>44339</c:v>
                </c:pt>
                <c:pt idx="199">
                  <c:v>44340</c:v>
                </c:pt>
                <c:pt idx="200">
                  <c:v>44341</c:v>
                </c:pt>
                <c:pt idx="201">
                  <c:v>44342</c:v>
                </c:pt>
                <c:pt idx="202">
                  <c:v>44343</c:v>
                </c:pt>
                <c:pt idx="203">
                  <c:v>44344</c:v>
                </c:pt>
                <c:pt idx="204">
                  <c:v>44345</c:v>
                </c:pt>
                <c:pt idx="205">
                  <c:v>44346</c:v>
                </c:pt>
                <c:pt idx="206">
                  <c:v>44347</c:v>
                </c:pt>
                <c:pt idx="207">
                  <c:v>44348</c:v>
                </c:pt>
                <c:pt idx="208">
                  <c:v>44349</c:v>
                </c:pt>
                <c:pt idx="209">
                  <c:v>44350</c:v>
                </c:pt>
                <c:pt idx="210">
                  <c:v>44351</c:v>
                </c:pt>
                <c:pt idx="211">
                  <c:v>44352</c:v>
                </c:pt>
                <c:pt idx="212">
                  <c:v>44353</c:v>
                </c:pt>
                <c:pt idx="213">
                  <c:v>44354</c:v>
                </c:pt>
                <c:pt idx="214">
                  <c:v>44355</c:v>
                </c:pt>
                <c:pt idx="215">
                  <c:v>44356</c:v>
                </c:pt>
                <c:pt idx="216">
                  <c:v>44357</c:v>
                </c:pt>
                <c:pt idx="217">
                  <c:v>44358</c:v>
                </c:pt>
                <c:pt idx="218">
                  <c:v>44359</c:v>
                </c:pt>
                <c:pt idx="219">
                  <c:v>44360</c:v>
                </c:pt>
                <c:pt idx="220">
                  <c:v>44361</c:v>
                </c:pt>
                <c:pt idx="221">
                  <c:v>44362</c:v>
                </c:pt>
                <c:pt idx="222">
                  <c:v>44363</c:v>
                </c:pt>
                <c:pt idx="223">
                  <c:v>44364</c:v>
                </c:pt>
                <c:pt idx="224">
                  <c:v>44365</c:v>
                </c:pt>
                <c:pt idx="225">
                  <c:v>44366</c:v>
                </c:pt>
                <c:pt idx="226">
                  <c:v>44367</c:v>
                </c:pt>
                <c:pt idx="227">
                  <c:v>44368</c:v>
                </c:pt>
                <c:pt idx="228">
                  <c:v>44369</c:v>
                </c:pt>
                <c:pt idx="229">
                  <c:v>44370</c:v>
                </c:pt>
                <c:pt idx="230">
                  <c:v>44371</c:v>
                </c:pt>
                <c:pt idx="231">
                  <c:v>44372</c:v>
                </c:pt>
                <c:pt idx="232">
                  <c:v>44373</c:v>
                </c:pt>
                <c:pt idx="233">
                  <c:v>44374</c:v>
                </c:pt>
                <c:pt idx="234">
                  <c:v>44375</c:v>
                </c:pt>
                <c:pt idx="235">
                  <c:v>44376</c:v>
                </c:pt>
                <c:pt idx="236">
                  <c:v>44377</c:v>
                </c:pt>
                <c:pt idx="237">
                  <c:v>44378</c:v>
                </c:pt>
                <c:pt idx="238">
                  <c:v>44379</c:v>
                </c:pt>
                <c:pt idx="239">
                  <c:v>44380</c:v>
                </c:pt>
                <c:pt idx="240">
                  <c:v>44381</c:v>
                </c:pt>
                <c:pt idx="241">
                  <c:v>44382</c:v>
                </c:pt>
                <c:pt idx="242">
                  <c:v>44383</c:v>
                </c:pt>
                <c:pt idx="243">
                  <c:v>44384</c:v>
                </c:pt>
                <c:pt idx="244">
                  <c:v>44385</c:v>
                </c:pt>
                <c:pt idx="245">
                  <c:v>44386</c:v>
                </c:pt>
                <c:pt idx="246">
                  <c:v>44387</c:v>
                </c:pt>
                <c:pt idx="247">
                  <c:v>44388</c:v>
                </c:pt>
                <c:pt idx="248">
                  <c:v>44389</c:v>
                </c:pt>
                <c:pt idx="249">
                  <c:v>44390</c:v>
                </c:pt>
                <c:pt idx="250">
                  <c:v>44391</c:v>
                </c:pt>
                <c:pt idx="251">
                  <c:v>44392</c:v>
                </c:pt>
                <c:pt idx="252">
                  <c:v>44393</c:v>
                </c:pt>
                <c:pt idx="253">
                  <c:v>44394</c:v>
                </c:pt>
                <c:pt idx="254">
                  <c:v>44395</c:v>
                </c:pt>
                <c:pt idx="255">
                  <c:v>44396</c:v>
                </c:pt>
                <c:pt idx="256">
                  <c:v>44397</c:v>
                </c:pt>
                <c:pt idx="257">
                  <c:v>44398</c:v>
                </c:pt>
                <c:pt idx="258">
                  <c:v>44399</c:v>
                </c:pt>
                <c:pt idx="259">
                  <c:v>44400</c:v>
                </c:pt>
                <c:pt idx="260">
                  <c:v>44401</c:v>
                </c:pt>
                <c:pt idx="261">
                  <c:v>44402</c:v>
                </c:pt>
                <c:pt idx="262">
                  <c:v>44403</c:v>
                </c:pt>
                <c:pt idx="263">
                  <c:v>44404</c:v>
                </c:pt>
                <c:pt idx="264">
                  <c:v>44405</c:v>
                </c:pt>
                <c:pt idx="265">
                  <c:v>44406</c:v>
                </c:pt>
                <c:pt idx="266">
                  <c:v>44407</c:v>
                </c:pt>
                <c:pt idx="267">
                  <c:v>44408</c:v>
                </c:pt>
                <c:pt idx="268">
                  <c:v>44409</c:v>
                </c:pt>
                <c:pt idx="269">
                  <c:v>44410</c:v>
                </c:pt>
                <c:pt idx="270">
                  <c:v>44411</c:v>
                </c:pt>
                <c:pt idx="271">
                  <c:v>44412</c:v>
                </c:pt>
                <c:pt idx="272">
                  <c:v>44413</c:v>
                </c:pt>
                <c:pt idx="273">
                  <c:v>44414</c:v>
                </c:pt>
                <c:pt idx="274">
                  <c:v>44415</c:v>
                </c:pt>
                <c:pt idx="275">
                  <c:v>44416</c:v>
                </c:pt>
                <c:pt idx="276">
                  <c:v>44417</c:v>
                </c:pt>
                <c:pt idx="277">
                  <c:v>44418</c:v>
                </c:pt>
                <c:pt idx="278">
                  <c:v>44419</c:v>
                </c:pt>
                <c:pt idx="279">
                  <c:v>44420</c:v>
                </c:pt>
                <c:pt idx="280">
                  <c:v>44421</c:v>
                </c:pt>
                <c:pt idx="281">
                  <c:v>44422</c:v>
                </c:pt>
                <c:pt idx="282">
                  <c:v>44423</c:v>
                </c:pt>
                <c:pt idx="283">
                  <c:v>44424</c:v>
                </c:pt>
                <c:pt idx="284">
                  <c:v>44425</c:v>
                </c:pt>
                <c:pt idx="285">
                  <c:v>44426</c:v>
                </c:pt>
                <c:pt idx="286">
                  <c:v>44427</c:v>
                </c:pt>
                <c:pt idx="287">
                  <c:v>44428</c:v>
                </c:pt>
                <c:pt idx="288">
                  <c:v>44429</c:v>
                </c:pt>
                <c:pt idx="289">
                  <c:v>44430</c:v>
                </c:pt>
                <c:pt idx="290">
                  <c:v>44431</c:v>
                </c:pt>
                <c:pt idx="291">
                  <c:v>44432</c:v>
                </c:pt>
                <c:pt idx="292">
                  <c:v>44433</c:v>
                </c:pt>
                <c:pt idx="293">
                  <c:v>44434</c:v>
                </c:pt>
                <c:pt idx="294">
                  <c:v>44435</c:v>
                </c:pt>
                <c:pt idx="295">
                  <c:v>44436</c:v>
                </c:pt>
                <c:pt idx="296">
                  <c:v>44437</c:v>
                </c:pt>
                <c:pt idx="297">
                  <c:v>44438</c:v>
                </c:pt>
                <c:pt idx="298">
                  <c:v>44439</c:v>
                </c:pt>
                <c:pt idx="299">
                  <c:v>44440</c:v>
                </c:pt>
                <c:pt idx="300">
                  <c:v>44441</c:v>
                </c:pt>
                <c:pt idx="301">
                  <c:v>44442</c:v>
                </c:pt>
                <c:pt idx="302">
                  <c:v>44443</c:v>
                </c:pt>
                <c:pt idx="303">
                  <c:v>44444</c:v>
                </c:pt>
                <c:pt idx="304">
                  <c:v>44445</c:v>
                </c:pt>
                <c:pt idx="305">
                  <c:v>44446</c:v>
                </c:pt>
                <c:pt idx="306">
                  <c:v>44447</c:v>
                </c:pt>
                <c:pt idx="307">
                  <c:v>44448</c:v>
                </c:pt>
                <c:pt idx="308">
                  <c:v>44449</c:v>
                </c:pt>
                <c:pt idx="309">
                  <c:v>44450</c:v>
                </c:pt>
                <c:pt idx="310">
                  <c:v>44451</c:v>
                </c:pt>
                <c:pt idx="311">
                  <c:v>44452</c:v>
                </c:pt>
                <c:pt idx="312">
                  <c:v>44453</c:v>
                </c:pt>
                <c:pt idx="313">
                  <c:v>44454</c:v>
                </c:pt>
                <c:pt idx="314">
                  <c:v>44455</c:v>
                </c:pt>
                <c:pt idx="315">
                  <c:v>44456</c:v>
                </c:pt>
                <c:pt idx="316">
                  <c:v>44457</c:v>
                </c:pt>
                <c:pt idx="317">
                  <c:v>44458</c:v>
                </c:pt>
                <c:pt idx="318">
                  <c:v>44459</c:v>
                </c:pt>
                <c:pt idx="319">
                  <c:v>44460</c:v>
                </c:pt>
                <c:pt idx="320">
                  <c:v>44461</c:v>
                </c:pt>
                <c:pt idx="321">
                  <c:v>44462</c:v>
                </c:pt>
                <c:pt idx="322">
                  <c:v>44463</c:v>
                </c:pt>
                <c:pt idx="323">
                  <c:v>44464</c:v>
                </c:pt>
                <c:pt idx="324">
                  <c:v>44465</c:v>
                </c:pt>
                <c:pt idx="325">
                  <c:v>44466</c:v>
                </c:pt>
                <c:pt idx="326">
                  <c:v>44467</c:v>
                </c:pt>
                <c:pt idx="327">
                  <c:v>44468</c:v>
                </c:pt>
                <c:pt idx="328">
                  <c:v>44469</c:v>
                </c:pt>
                <c:pt idx="329">
                  <c:v>44470</c:v>
                </c:pt>
                <c:pt idx="330">
                  <c:v>44471</c:v>
                </c:pt>
                <c:pt idx="331">
                  <c:v>44472</c:v>
                </c:pt>
                <c:pt idx="332">
                  <c:v>44473</c:v>
                </c:pt>
                <c:pt idx="333">
                  <c:v>44474</c:v>
                </c:pt>
                <c:pt idx="334">
                  <c:v>44475</c:v>
                </c:pt>
                <c:pt idx="335">
                  <c:v>44476</c:v>
                </c:pt>
                <c:pt idx="336">
                  <c:v>44477</c:v>
                </c:pt>
                <c:pt idx="337">
                  <c:v>44478</c:v>
                </c:pt>
                <c:pt idx="338">
                  <c:v>44479</c:v>
                </c:pt>
                <c:pt idx="339">
                  <c:v>44480</c:v>
                </c:pt>
                <c:pt idx="340">
                  <c:v>44481</c:v>
                </c:pt>
                <c:pt idx="341">
                  <c:v>44482</c:v>
                </c:pt>
                <c:pt idx="342">
                  <c:v>44483</c:v>
                </c:pt>
                <c:pt idx="343">
                  <c:v>44484</c:v>
                </c:pt>
                <c:pt idx="344">
                  <c:v>44485</c:v>
                </c:pt>
                <c:pt idx="345">
                  <c:v>44486</c:v>
                </c:pt>
                <c:pt idx="346">
                  <c:v>44487</c:v>
                </c:pt>
                <c:pt idx="347">
                  <c:v>44488</c:v>
                </c:pt>
                <c:pt idx="348">
                  <c:v>44489</c:v>
                </c:pt>
                <c:pt idx="349">
                  <c:v>44490</c:v>
                </c:pt>
                <c:pt idx="350">
                  <c:v>44491</c:v>
                </c:pt>
                <c:pt idx="351">
                  <c:v>44492</c:v>
                </c:pt>
                <c:pt idx="352">
                  <c:v>44493</c:v>
                </c:pt>
                <c:pt idx="353">
                  <c:v>44494</c:v>
                </c:pt>
                <c:pt idx="354">
                  <c:v>44495</c:v>
                </c:pt>
                <c:pt idx="355">
                  <c:v>44496</c:v>
                </c:pt>
                <c:pt idx="356">
                  <c:v>44497</c:v>
                </c:pt>
                <c:pt idx="357">
                  <c:v>44498</c:v>
                </c:pt>
                <c:pt idx="358">
                  <c:v>44499</c:v>
                </c:pt>
                <c:pt idx="359">
                  <c:v>44500</c:v>
                </c:pt>
                <c:pt idx="360">
                  <c:v>44501</c:v>
                </c:pt>
                <c:pt idx="361">
                  <c:v>44502</c:v>
                </c:pt>
                <c:pt idx="362">
                  <c:v>44503</c:v>
                </c:pt>
                <c:pt idx="363">
                  <c:v>44504</c:v>
                </c:pt>
                <c:pt idx="364">
                  <c:v>44505</c:v>
                </c:pt>
                <c:pt idx="365">
                  <c:v>44506</c:v>
                </c:pt>
                <c:pt idx="366">
                  <c:v>44507</c:v>
                </c:pt>
                <c:pt idx="367">
                  <c:v>44508</c:v>
                </c:pt>
                <c:pt idx="368">
                  <c:v>44509</c:v>
                </c:pt>
                <c:pt idx="369">
                  <c:v>44510</c:v>
                </c:pt>
                <c:pt idx="370">
                  <c:v>44511</c:v>
                </c:pt>
                <c:pt idx="371">
                  <c:v>44512</c:v>
                </c:pt>
                <c:pt idx="372">
                  <c:v>44513</c:v>
                </c:pt>
                <c:pt idx="373">
                  <c:v>44514</c:v>
                </c:pt>
                <c:pt idx="374">
                  <c:v>44515</c:v>
                </c:pt>
                <c:pt idx="375">
                  <c:v>44516</c:v>
                </c:pt>
                <c:pt idx="376">
                  <c:v>44517</c:v>
                </c:pt>
                <c:pt idx="377">
                  <c:v>44518</c:v>
                </c:pt>
                <c:pt idx="378">
                  <c:v>44519</c:v>
                </c:pt>
                <c:pt idx="379">
                  <c:v>44520</c:v>
                </c:pt>
                <c:pt idx="380">
                  <c:v>44521</c:v>
                </c:pt>
                <c:pt idx="381">
                  <c:v>44522</c:v>
                </c:pt>
                <c:pt idx="382">
                  <c:v>44523</c:v>
                </c:pt>
                <c:pt idx="383">
                  <c:v>44524</c:v>
                </c:pt>
                <c:pt idx="384">
                  <c:v>44525</c:v>
                </c:pt>
                <c:pt idx="385">
                  <c:v>44526</c:v>
                </c:pt>
                <c:pt idx="386">
                  <c:v>44527</c:v>
                </c:pt>
                <c:pt idx="387">
                  <c:v>44528</c:v>
                </c:pt>
                <c:pt idx="388">
                  <c:v>44529</c:v>
                </c:pt>
                <c:pt idx="389">
                  <c:v>44530</c:v>
                </c:pt>
                <c:pt idx="390">
                  <c:v>44531</c:v>
                </c:pt>
                <c:pt idx="391">
                  <c:v>44532</c:v>
                </c:pt>
                <c:pt idx="392">
                  <c:v>44533</c:v>
                </c:pt>
                <c:pt idx="393">
                  <c:v>44534</c:v>
                </c:pt>
                <c:pt idx="394">
                  <c:v>44535</c:v>
                </c:pt>
                <c:pt idx="395">
                  <c:v>44536</c:v>
                </c:pt>
                <c:pt idx="396">
                  <c:v>44537</c:v>
                </c:pt>
                <c:pt idx="397">
                  <c:v>44538</c:v>
                </c:pt>
                <c:pt idx="398">
                  <c:v>44539</c:v>
                </c:pt>
                <c:pt idx="399">
                  <c:v>44540</c:v>
                </c:pt>
                <c:pt idx="400">
                  <c:v>44541</c:v>
                </c:pt>
                <c:pt idx="401">
                  <c:v>44542</c:v>
                </c:pt>
                <c:pt idx="402">
                  <c:v>44543</c:v>
                </c:pt>
                <c:pt idx="403">
                  <c:v>44544</c:v>
                </c:pt>
                <c:pt idx="404">
                  <c:v>44545</c:v>
                </c:pt>
                <c:pt idx="405">
                  <c:v>44546</c:v>
                </c:pt>
                <c:pt idx="406">
                  <c:v>44547</c:v>
                </c:pt>
                <c:pt idx="407">
                  <c:v>44548</c:v>
                </c:pt>
                <c:pt idx="408">
                  <c:v>44549</c:v>
                </c:pt>
                <c:pt idx="409">
                  <c:v>44550</c:v>
                </c:pt>
                <c:pt idx="410">
                  <c:v>44551</c:v>
                </c:pt>
                <c:pt idx="411">
                  <c:v>44552</c:v>
                </c:pt>
                <c:pt idx="412">
                  <c:v>44553</c:v>
                </c:pt>
                <c:pt idx="413">
                  <c:v>44554</c:v>
                </c:pt>
                <c:pt idx="414">
                  <c:v>44555</c:v>
                </c:pt>
                <c:pt idx="415">
                  <c:v>44556</c:v>
                </c:pt>
                <c:pt idx="416">
                  <c:v>44557</c:v>
                </c:pt>
                <c:pt idx="417">
                  <c:v>44558</c:v>
                </c:pt>
                <c:pt idx="418">
                  <c:v>44559</c:v>
                </c:pt>
                <c:pt idx="419">
                  <c:v>44560</c:v>
                </c:pt>
                <c:pt idx="420">
                  <c:v>44561</c:v>
                </c:pt>
                <c:pt idx="421">
                  <c:v>44562</c:v>
                </c:pt>
                <c:pt idx="422">
                  <c:v>44563</c:v>
                </c:pt>
                <c:pt idx="423">
                  <c:v>44564</c:v>
                </c:pt>
                <c:pt idx="424">
                  <c:v>44565</c:v>
                </c:pt>
                <c:pt idx="425">
                  <c:v>44566</c:v>
                </c:pt>
                <c:pt idx="426">
                  <c:v>44567</c:v>
                </c:pt>
                <c:pt idx="427">
                  <c:v>44568</c:v>
                </c:pt>
                <c:pt idx="428">
                  <c:v>44569</c:v>
                </c:pt>
                <c:pt idx="429">
                  <c:v>44570</c:v>
                </c:pt>
                <c:pt idx="430">
                  <c:v>44571</c:v>
                </c:pt>
                <c:pt idx="431">
                  <c:v>44572</c:v>
                </c:pt>
                <c:pt idx="432">
                  <c:v>44573</c:v>
                </c:pt>
                <c:pt idx="433">
                  <c:v>44574</c:v>
                </c:pt>
                <c:pt idx="434">
                  <c:v>44575</c:v>
                </c:pt>
                <c:pt idx="435">
                  <c:v>44576</c:v>
                </c:pt>
                <c:pt idx="436">
                  <c:v>44577</c:v>
                </c:pt>
                <c:pt idx="437">
                  <c:v>44578</c:v>
                </c:pt>
                <c:pt idx="438">
                  <c:v>44579</c:v>
                </c:pt>
                <c:pt idx="439">
                  <c:v>44580</c:v>
                </c:pt>
                <c:pt idx="440">
                  <c:v>44581</c:v>
                </c:pt>
                <c:pt idx="441">
                  <c:v>44582</c:v>
                </c:pt>
                <c:pt idx="442">
                  <c:v>44583</c:v>
                </c:pt>
                <c:pt idx="443">
                  <c:v>44584</c:v>
                </c:pt>
                <c:pt idx="444">
                  <c:v>44585</c:v>
                </c:pt>
                <c:pt idx="445">
                  <c:v>44586</c:v>
                </c:pt>
                <c:pt idx="446">
                  <c:v>44587</c:v>
                </c:pt>
                <c:pt idx="447">
                  <c:v>44588</c:v>
                </c:pt>
                <c:pt idx="448">
                  <c:v>44589</c:v>
                </c:pt>
                <c:pt idx="449">
                  <c:v>44590</c:v>
                </c:pt>
                <c:pt idx="450">
                  <c:v>44591</c:v>
                </c:pt>
                <c:pt idx="451">
                  <c:v>44592</c:v>
                </c:pt>
                <c:pt idx="452">
                  <c:v>44593</c:v>
                </c:pt>
                <c:pt idx="453">
                  <c:v>44594</c:v>
                </c:pt>
                <c:pt idx="454">
                  <c:v>44595</c:v>
                </c:pt>
                <c:pt idx="455">
                  <c:v>44596</c:v>
                </c:pt>
                <c:pt idx="456">
                  <c:v>44597</c:v>
                </c:pt>
                <c:pt idx="457">
                  <c:v>44598</c:v>
                </c:pt>
                <c:pt idx="458">
                  <c:v>44599</c:v>
                </c:pt>
                <c:pt idx="459">
                  <c:v>44600</c:v>
                </c:pt>
                <c:pt idx="460">
                  <c:v>44601</c:v>
                </c:pt>
                <c:pt idx="461">
                  <c:v>44602</c:v>
                </c:pt>
                <c:pt idx="462">
                  <c:v>44603</c:v>
                </c:pt>
                <c:pt idx="463">
                  <c:v>44604</c:v>
                </c:pt>
                <c:pt idx="464">
                  <c:v>44605</c:v>
                </c:pt>
                <c:pt idx="465">
                  <c:v>44606</c:v>
                </c:pt>
                <c:pt idx="466">
                  <c:v>44607</c:v>
                </c:pt>
                <c:pt idx="467">
                  <c:v>44608</c:v>
                </c:pt>
                <c:pt idx="468">
                  <c:v>44609</c:v>
                </c:pt>
                <c:pt idx="469">
                  <c:v>44610</c:v>
                </c:pt>
                <c:pt idx="470">
                  <c:v>44611</c:v>
                </c:pt>
                <c:pt idx="471">
                  <c:v>44612</c:v>
                </c:pt>
                <c:pt idx="472">
                  <c:v>44613</c:v>
                </c:pt>
                <c:pt idx="473">
                  <c:v>44614</c:v>
                </c:pt>
                <c:pt idx="474">
                  <c:v>44615</c:v>
                </c:pt>
                <c:pt idx="475">
                  <c:v>44616</c:v>
                </c:pt>
                <c:pt idx="476">
                  <c:v>44617</c:v>
                </c:pt>
                <c:pt idx="477">
                  <c:v>44618</c:v>
                </c:pt>
                <c:pt idx="478">
                  <c:v>44619</c:v>
                </c:pt>
                <c:pt idx="479">
                  <c:v>44620</c:v>
                </c:pt>
                <c:pt idx="480">
                  <c:v>44621</c:v>
                </c:pt>
                <c:pt idx="481">
                  <c:v>44622</c:v>
                </c:pt>
                <c:pt idx="482">
                  <c:v>44623</c:v>
                </c:pt>
                <c:pt idx="483">
                  <c:v>44624</c:v>
                </c:pt>
                <c:pt idx="484">
                  <c:v>44625</c:v>
                </c:pt>
                <c:pt idx="485">
                  <c:v>44626</c:v>
                </c:pt>
                <c:pt idx="486">
                  <c:v>44627</c:v>
                </c:pt>
                <c:pt idx="487">
                  <c:v>44628</c:v>
                </c:pt>
                <c:pt idx="488">
                  <c:v>44629</c:v>
                </c:pt>
                <c:pt idx="489">
                  <c:v>44630</c:v>
                </c:pt>
                <c:pt idx="490">
                  <c:v>44631</c:v>
                </c:pt>
                <c:pt idx="491">
                  <c:v>44632</c:v>
                </c:pt>
                <c:pt idx="492">
                  <c:v>44633</c:v>
                </c:pt>
                <c:pt idx="493">
                  <c:v>44634</c:v>
                </c:pt>
                <c:pt idx="494">
                  <c:v>44635</c:v>
                </c:pt>
                <c:pt idx="495">
                  <c:v>44636</c:v>
                </c:pt>
                <c:pt idx="496">
                  <c:v>44637</c:v>
                </c:pt>
                <c:pt idx="497">
                  <c:v>44638</c:v>
                </c:pt>
                <c:pt idx="498">
                  <c:v>44639</c:v>
                </c:pt>
                <c:pt idx="499">
                  <c:v>44640</c:v>
                </c:pt>
                <c:pt idx="500">
                  <c:v>44641</c:v>
                </c:pt>
                <c:pt idx="501">
                  <c:v>44642</c:v>
                </c:pt>
                <c:pt idx="502">
                  <c:v>44643</c:v>
                </c:pt>
                <c:pt idx="503">
                  <c:v>44644</c:v>
                </c:pt>
                <c:pt idx="504">
                  <c:v>44645</c:v>
                </c:pt>
                <c:pt idx="505">
                  <c:v>44646</c:v>
                </c:pt>
                <c:pt idx="506">
                  <c:v>44647</c:v>
                </c:pt>
                <c:pt idx="507">
                  <c:v>44648</c:v>
                </c:pt>
                <c:pt idx="508">
                  <c:v>44649</c:v>
                </c:pt>
                <c:pt idx="509">
                  <c:v>44650</c:v>
                </c:pt>
                <c:pt idx="510">
                  <c:v>44651</c:v>
                </c:pt>
                <c:pt idx="511">
                  <c:v>44652</c:v>
                </c:pt>
                <c:pt idx="512">
                  <c:v>44653</c:v>
                </c:pt>
                <c:pt idx="513">
                  <c:v>44654</c:v>
                </c:pt>
                <c:pt idx="514">
                  <c:v>44655</c:v>
                </c:pt>
                <c:pt idx="515">
                  <c:v>44656</c:v>
                </c:pt>
                <c:pt idx="516">
                  <c:v>44657</c:v>
                </c:pt>
                <c:pt idx="517">
                  <c:v>44658</c:v>
                </c:pt>
                <c:pt idx="518">
                  <c:v>44659</c:v>
                </c:pt>
                <c:pt idx="519">
                  <c:v>44660</c:v>
                </c:pt>
                <c:pt idx="520">
                  <c:v>44661</c:v>
                </c:pt>
                <c:pt idx="521">
                  <c:v>44662</c:v>
                </c:pt>
                <c:pt idx="522">
                  <c:v>44663</c:v>
                </c:pt>
                <c:pt idx="523">
                  <c:v>44664</c:v>
                </c:pt>
                <c:pt idx="524">
                  <c:v>44665</c:v>
                </c:pt>
                <c:pt idx="525">
                  <c:v>44666</c:v>
                </c:pt>
                <c:pt idx="526">
                  <c:v>44667</c:v>
                </c:pt>
                <c:pt idx="527">
                  <c:v>44668</c:v>
                </c:pt>
                <c:pt idx="528">
                  <c:v>44669</c:v>
                </c:pt>
                <c:pt idx="529">
                  <c:v>44670</c:v>
                </c:pt>
                <c:pt idx="530">
                  <c:v>44671</c:v>
                </c:pt>
                <c:pt idx="531">
                  <c:v>44672</c:v>
                </c:pt>
                <c:pt idx="532">
                  <c:v>44673</c:v>
                </c:pt>
                <c:pt idx="533">
                  <c:v>44674</c:v>
                </c:pt>
                <c:pt idx="534">
                  <c:v>44675</c:v>
                </c:pt>
                <c:pt idx="535">
                  <c:v>44676</c:v>
                </c:pt>
                <c:pt idx="536">
                  <c:v>44677</c:v>
                </c:pt>
                <c:pt idx="537">
                  <c:v>44678</c:v>
                </c:pt>
                <c:pt idx="538">
                  <c:v>44679</c:v>
                </c:pt>
                <c:pt idx="539">
                  <c:v>44680</c:v>
                </c:pt>
                <c:pt idx="540">
                  <c:v>44681</c:v>
                </c:pt>
                <c:pt idx="541">
                  <c:v>44682</c:v>
                </c:pt>
                <c:pt idx="542">
                  <c:v>44683</c:v>
                </c:pt>
                <c:pt idx="543">
                  <c:v>44684</c:v>
                </c:pt>
                <c:pt idx="544">
                  <c:v>44685</c:v>
                </c:pt>
                <c:pt idx="545">
                  <c:v>44686</c:v>
                </c:pt>
                <c:pt idx="546">
                  <c:v>44687</c:v>
                </c:pt>
                <c:pt idx="547">
                  <c:v>44688</c:v>
                </c:pt>
                <c:pt idx="548">
                  <c:v>44689</c:v>
                </c:pt>
                <c:pt idx="549">
                  <c:v>44690</c:v>
                </c:pt>
                <c:pt idx="550">
                  <c:v>44691</c:v>
                </c:pt>
                <c:pt idx="551">
                  <c:v>44692</c:v>
                </c:pt>
                <c:pt idx="552">
                  <c:v>44693</c:v>
                </c:pt>
                <c:pt idx="553">
                  <c:v>44694</c:v>
                </c:pt>
                <c:pt idx="554">
                  <c:v>44695</c:v>
                </c:pt>
                <c:pt idx="555">
                  <c:v>44696</c:v>
                </c:pt>
                <c:pt idx="556">
                  <c:v>44697</c:v>
                </c:pt>
                <c:pt idx="557">
                  <c:v>44698</c:v>
                </c:pt>
                <c:pt idx="558">
                  <c:v>44699</c:v>
                </c:pt>
                <c:pt idx="559">
                  <c:v>44700</c:v>
                </c:pt>
                <c:pt idx="560">
                  <c:v>44701</c:v>
                </c:pt>
                <c:pt idx="561">
                  <c:v>44702</c:v>
                </c:pt>
                <c:pt idx="562">
                  <c:v>44703</c:v>
                </c:pt>
                <c:pt idx="563">
                  <c:v>44704</c:v>
                </c:pt>
                <c:pt idx="564">
                  <c:v>44705</c:v>
                </c:pt>
                <c:pt idx="565">
                  <c:v>44706</c:v>
                </c:pt>
                <c:pt idx="566">
                  <c:v>44707</c:v>
                </c:pt>
                <c:pt idx="567">
                  <c:v>44708</c:v>
                </c:pt>
                <c:pt idx="568">
                  <c:v>44709</c:v>
                </c:pt>
                <c:pt idx="569">
                  <c:v>44710</c:v>
                </c:pt>
                <c:pt idx="570">
                  <c:v>44711</c:v>
                </c:pt>
                <c:pt idx="571">
                  <c:v>44712</c:v>
                </c:pt>
                <c:pt idx="572">
                  <c:v>44713</c:v>
                </c:pt>
                <c:pt idx="573">
                  <c:v>44714</c:v>
                </c:pt>
                <c:pt idx="574">
                  <c:v>44715</c:v>
                </c:pt>
                <c:pt idx="575">
                  <c:v>44716</c:v>
                </c:pt>
                <c:pt idx="576">
                  <c:v>44717</c:v>
                </c:pt>
                <c:pt idx="577">
                  <c:v>44718</c:v>
                </c:pt>
                <c:pt idx="578">
                  <c:v>44719</c:v>
                </c:pt>
                <c:pt idx="579">
                  <c:v>44720</c:v>
                </c:pt>
                <c:pt idx="580">
                  <c:v>44721</c:v>
                </c:pt>
                <c:pt idx="581">
                  <c:v>44722</c:v>
                </c:pt>
                <c:pt idx="582">
                  <c:v>44723</c:v>
                </c:pt>
                <c:pt idx="583">
                  <c:v>44724</c:v>
                </c:pt>
                <c:pt idx="584">
                  <c:v>44725</c:v>
                </c:pt>
                <c:pt idx="585">
                  <c:v>44726</c:v>
                </c:pt>
                <c:pt idx="586">
                  <c:v>44727</c:v>
                </c:pt>
                <c:pt idx="587">
                  <c:v>44728</c:v>
                </c:pt>
                <c:pt idx="588">
                  <c:v>44729</c:v>
                </c:pt>
                <c:pt idx="589">
                  <c:v>44730</c:v>
                </c:pt>
                <c:pt idx="590">
                  <c:v>44731</c:v>
                </c:pt>
                <c:pt idx="591">
                  <c:v>44732</c:v>
                </c:pt>
                <c:pt idx="592">
                  <c:v>44733</c:v>
                </c:pt>
                <c:pt idx="593">
                  <c:v>44734</c:v>
                </c:pt>
                <c:pt idx="594">
                  <c:v>44735</c:v>
                </c:pt>
                <c:pt idx="595">
                  <c:v>44736</c:v>
                </c:pt>
                <c:pt idx="596">
                  <c:v>44737</c:v>
                </c:pt>
                <c:pt idx="597">
                  <c:v>44738</c:v>
                </c:pt>
                <c:pt idx="598">
                  <c:v>44739</c:v>
                </c:pt>
                <c:pt idx="599">
                  <c:v>44740</c:v>
                </c:pt>
                <c:pt idx="600">
                  <c:v>44741</c:v>
                </c:pt>
                <c:pt idx="601">
                  <c:v>44742</c:v>
                </c:pt>
                <c:pt idx="602">
                  <c:v>44743</c:v>
                </c:pt>
                <c:pt idx="603">
                  <c:v>44744</c:v>
                </c:pt>
                <c:pt idx="604">
                  <c:v>44745</c:v>
                </c:pt>
              </c:numCache>
            </c:numRef>
          </c:cat>
          <c:val>
            <c:numRef>
              <c:f>DailyData!$K$2:$K$606</c:f>
              <c:numCache>
                <c:formatCode>0</c:formatCode>
                <c:ptCount val="605"/>
                <c:pt idx="0">
                  <c:v>26</c:v>
                </c:pt>
                <c:pt idx="1">
                  <c:v>92</c:v>
                </c:pt>
                <c:pt idx="2">
                  <c:v>30</c:v>
                </c:pt>
                <c:pt idx="3">
                  <c:v>35</c:v>
                </c:pt>
                <c:pt idx="4">
                  <c:v>30</c:v>
                </c:pt>
                <c:pt idx="5">
                  <c:v>26</c:v>
                </c:pt>
                <c:pt idx="6">
                  <c:v>57</c:v>
                </c:pt>
                <c:pt idx="7">
                  <c:v>53</c:v>
                </c:pt>
                <c:pt idx="8">
                  <c:v>94</c:v>
                </c:pt>
                <c:pt idx="9">
                  <c:v>29</c:v>
                </c:pt>
                <c:pt idx="10">
                  <c:v>43</c:v>
                </c:pt>
                <c:pt idx="11">
                  <c:v>32</c:v>
                </c:pt>
                <c:pt idx="12">
                  <c:v>45</c:v>
                </c:pt>
                <c:pt idx="13">
                  <c:v>64</c:v>
                </c:pt>
                <c:pt idx="14">
                  <c:v>33</c:v>
                </c:pt>
                <c:pt idx="15">
                  <c:v>41</c:v>
                </c:pt>
                <c:pt idx="16">
                  <c:v>55</c:v>
                </c:pt>
                <c:pt idx="17">
                  <c:v>38</c:v>
                </c:pt>
                <c:pt idx="18">
                  <c:v>50</c:v>
                </c:pt>
                <c:pt idx="19">
                  <c:v>31</c:v>
                </c:pt>
                <c:pt idx="20">
                  <c:v>33</c:v>
                </c:pt>
                <c:pt idx="21">
                  <c:v>49</c:v>
                </c:pt>
                <c:pt idx="22">
                  <c:v>42</c:v>
                </c:pt>
                <c:pt idx="23">
                  <c:v>6</c:v>
                </c:pt>
                <c:pt idx="24">
                  <c:v>45</c:v>
                </c:pt>
                <c:pt idx="26">
                  <c:v>34</c:v>
                </c:pt>
                <c:pt idx="27">
                  <c:v>50</c:v>
                </c:pt>
                <c:pt idx="28">
                  <c:v>22</c:v>
                </c:pt>
                <c:pt idx="29">
                  <c:v>26</c:v>
                </c:pt>
                <c:pt idx="30">
                  <c:v>22</c:v>
                </c:pt>
                <c:pt idx="31">
                  <c:v>37</c:v>
                </c:pt>
                <c:pt idx="32">
                  <c:v>32</c:v>
                </c:pt>
                <c:pt idx="33">
                  <c:v>25</c:v>
                </c:pt>
                <c:pt idx="34">
                  <c:v>27</c:v>
                </c:pt>
                <c:pt idx="35">
                  <c:v>53</c:v>
                </c:pt>
                <c:pt idx="36">
                  <c:v>41</c:v>
                </c:pt>
                <c:pt idx="37">
                  <c:v>31</c:v>
                </c:pt>
                <c:pt idx="38">
                  <c:v>27</c:v>
                </c:pt>
                <c:pt idx="39">
                  <c:v>19</c:v>
                </c:pt>
                <c:pt idx="40">
                  <c:v>158</c:v>
                </c:pt>
                <c:pt idx="41">
                  <c:v>37</c:v>
                </c:pt>
                <c:pt idx="42">
                  <c:v>29</c:v>
                </c:pt>
                <c:pt idx="43">
                  <c:v>34</c:v>
                </c:pt>
                <c:pt idx="44">
                  <c:v>40</c:v>
                </c:pt>
                <c:pt idx="45">
                  <c:v>34</c:v>
                </c:pt>
                <c:pt idx="46">
                  <c:v>70</c:v>
                </c:pt>
                <c:pt idx="47">
                  <c:v>27</c:v>
                </c:pt>
                <c:pt idx="48">
                  <c:v>20</c:v>
                </c:pt>
                <c:pt idx="49">
                  <c:v>19</c:v>
                </c:pt>
                <c:pt idx="50">
                  <c:v>16</c:v>
                </c:pt>
                <c:pt idx="51">
                  <c:v>24</c:v>
                </c:pt>
                <c:pt idx="52">
                  <c:v>79</c:v>
                </c:pt>
                <c:pt idx="53">
                  <c:v>40</c:v>
                </c:pt>
                <c:pt idx="54">
                  <c:v>55</c:v>
                </c:pt>
                <c:pt idx="55">
                  <c:v>13</c:v>
                </c:pt>
                <c:pt idx="56">
                  <c:v>23</c:v>
                </c:pt>
                <c:pt idx="57">
                  <c:v>42</c:v>
                </c:pt>
                <c:pt idx="58">
                  <c:v>25</c:v>
                </c:pt>
                <c:pt idx="59">
                  <c:v>27</c:v>
                </c:pt>
                <c:pt idx="60">
                  <c:v>14</c:v>
                </c:pt>
                <c:pt idx="61">
                  <c:v>82</c:v>
                </c:pt>
                <c:pt idx="62">
                  <c:v>43</c:v>
                </c:pt>
                <c:pt idx="63">
                  <c:v>19</c:v>
                </c:pt>
                <c:pt idx="64">
                  <c:v>36</c:v>
                </c:pt>
                <c:pt idx="65">
                  <c:v>23</c:v>
                </c:pt>
                <c:pt idx="66">
                  <c:v>19</c:v>
                </c:pt>
                <c:pt idx="67">
                  <c:v>19</c:v>
                </c:pt>
                <c:pt idx="68">
                  <c:v>28</c:v>
                </c:pt>
                <c:pt idx="69">
                  <c:v>48</c:v>
                </c:pt>
                <c:pt idx="70">
                  <c:v>34</c:v>
                </c:pt>
                <c:pt idx="71">
                  <c:v>32</c:v>
                </c:pt>
                <c:pt idx="72">
                  <c:v>30</c:v>
                </c:pt>
                <c:pt idx="73">
                  <c:v>47</c:v>
                </c:pt>
                <c:pt idx="74">
                  <c:v>57</c:v>
                </c:pt>
                <c:pt idx="75">
                  <c:v>41</c:v>
                </c:pt>
                <c:pt idx="76">
                  <c:v>39</c:v>
                </c:pt>
                <c:pt idx="77">
                  <c:v>27</c:v>
                </c:pt>
                <c:pt idx="78">
                  <c:v>20</c:v>
                </c:pt>
                <c:pt idx="79">
                  <c:v>57</c:v>
                </c:pt>
                <c:pt idx="80">
                  <c:v>58</c:v>
                </c:pt>
                <c:pt idx="81">
                  <c:v>55</c:v>
                </c:pt>
                <c:pt idx="82">
                  <c:v>35</c:v>
                </c:pt>
                <c:pt idx="83">
                  <c:v>66</c:v>
                </c:pt>
                <c:pt idx="84">
                  <c:v>32</c:v>
                </c:pt>
                <c:pt idx="85">
                  <c:v>58</c:v>
                </c:pt>
                <c:pt idx="86">
                  <c:v>37</c:v>
                </c:pt>
                <c:pt idx="87">
                  <c:v>28</c:v>
                </c:pt>
                <c:pt idx="88">
                  <c:v>68</c:v>
                </c:pt>
                <c:pt idx="89">
                  <c:v>48</c:v>
                </c:pt>
                <c:pt idx="90">
                  <c:v>47</c:v>
                </c:pt>
                <c:pt idx="91">
                  <c:v>23</c:v>
                </c:pt>
                <c:pt idx="92">
                  <c:v>25</c:v>
                </c:pt>
                <c:pt idx="93">
                  <c:v>55</c:v>
                </c:pt>
                <c:pt idx="94">
                  <c:v>31</c:v>
                </c:pt>
                <c:pt idx="95">
                  <c:v>33</c:v>
                </c:pt>
                <c:pt idx="96">
                  <c:v>55</c:v>
                </c:pt>
                <c:pt idx="97">
                  <c:v>27</c:v>
                </c:pt>
                <c:pt idx="98">
                  <c:v>23</c:v>
                </c:pt>
                <c:pt idx="99">
                  <c:v>23</c:v>
                </c:pt>
                <c:pt idx="100">
                  <c:v>16</c:v>
                </c:pt>
                <c:pt idx="101">
                  <c:v>13</c:v>
                </c:pt>
                <c:pt idx="102">
                  <c:v>16</c:v>
                </c:pt>
                <c:pt idx="103">
                  <c:v>23</c:v>
                </c:pt>
                <c:pt idx="104">
                  <c:v>26</c:v>
                </c:pt>
                <c:pt idx="105">
                  <c:v>38</c:v>
                </c:pt>
                <c:pt idx="106">
                  <c:v>98</c:v>
                </c:pt>
                <c:pt idx="107">
                  <c:v>45</c:v>
                </c:pt>
                <c:pt idx="108">
                  <c:v>41</c:v>
                </c:pt>
                <c:pt idx="109">
                  <c:v>47</c:v>
                </c:pt>
                <c:pt idx="110">
                  <c:v>33</c:v>
                </c:pt>
                <c:pt idx="111">
                  <c:v>48</c:v>
                </c:pt>
                <c:pt idx="112">
                  <c:v>54</c:v>
                </c:pt>
                <c:pt idx="113">
                  <c:v>51</c:v>
                </c:pt>
                <c:pt idx="114">
                  <c:v>35</c:v>
                </c:pt>
                <c:pt idx="115">
                  <c:v>23</c:v>
                </c:pt>
                <c:pt idx="116">
                  <c:v>16</c:v>
                </c:pt>
                <c:pt idx="117">
                  <c:v>32</c:v>
                </c:pt>
                <c:pt idx="118">
                  <c:v>33</c:v>
                </c:pt>
                <c:pt idx="119">
                  <c:v>39</c:v>
                </c:pt>
                <c:pt idx="120">
                  <c:v>32</c:v>
                </c:pt>
                <c:pt idx="121">
                  <c:v>143</c:v>
                </c:pt>
                <c:pt idx="122">
                  <c:v>25</c:v>
                </c:pt>
                <c:pt idx="123">
                  <c:v>36</c:v>
                </c:pt>
                <c:pt idx="124">
                  <c:v>40</c:v>
                </c:pt>
                <c:pt idx="125">
                  <c:v>36</c:v>
                </c:pt>
                <c:pt idx="126">
                  <c:v>49</c:v>
                </c:pt>
                <c:pt idx="127">
                  <c:v>40</c:v>
                </c:pt>
                <c:pt idx="128">
                  <c:v>145</c:v>
                </c:pt>
                <c:pt idx="129">
                  <c:v>42</c:v>
                </c:pt>
                <c:pt idx="130">
                  <c:v>61</c:v>
                </c:pt>
                <c:pt idx="131">
                  <c:v>32</c:v>
                </c:pt>
                <c:pt idx="132">
                  <c:v>46</c:v>
                </c:pt>
                <c:pt idx="133">
                  <c:v>37</c:v>
                </c:pt>
                <c:pt idx="134">
                  <c:v>46</c:v>
                </c:pt>
                <c:pt idx="136">
                  <c:v>43</c:v>
                </c:pt>
                <c:pt idx="137">
                  <c:v>17</c:v>
                </c:pt>
                <c:pt idx="138">
                  <c:v>32</c:v>
                </c:pt>
                <c:pt idx="139">
                  <c:v>27</c:v>
                </c:pt>
                <c:pt idx="140">
                  <c:v>40</c:v>
                </c:pt>
                <c:pt idx="142">
                  <c:v>40</c:v>
                </c:pt>
                <c:pt idx="143">
                  <c:v>62</c:v>
                </c:pt>
                <c:pt idx="144">
                  <c:v>39</c:v>
                </c:pt>
                <c:pt idx="145">
                  <c:v>73</c:v>
                </c:pt>
                <c:pt idx="146">
                  <c:v>60</c:v>
                </c:pt>
                <c:pt idx="147">
                  <c:v>30</c:v>
                </c:pt>
                <c:pt idx="148">
                  <c:v>41</c:v>
                </c:pt>
                <c:pt idx="150">
                  <c:v>42</c:v>
                </c:pt>
                <c:pt idx="151">
                  <c:v>49</c:v>
                </c:pt>
                <c:pt idx="152">
                  <c:v>49</c:v>
                </c:pt>
                <c:pt idx="153">
                  <c:v>53</c:v>
                </c:pt>
                <c:pt idx="154">
                  <c:v>51</c:v>
                </c:pt>
                <c:pt idx="155">
                  <c:v>36</c:v>
                </c:pt>
                <c:pt idx="156">
                  <c:v>111</c:v>
                </c:pt>
                <c:pt idx="157">
                  <c:v>38</c:v>
                </c:pt>
                <c:pt idx="158">
                  <c:v>18</c:v>
                </c:pt>
                <c:pt idx="159">
                  <c:v>22</c:v>
                </c:pt>
                <c:pt idx="160">
                  <c:v>38</c:v>
                </c:pt>
                <c:pt idx="161">
                  <c:v>28</c:v>
                </c:pt>
                <c:pt idx="162">
                  <c:v>6</c:v>
                </c:pt>
                <c:pt idx="163">
                  <c:v>65</c:v>
                </c:pt>
                <c:pt idx="164">
                  <c:v>69</c:v>
                </c:pt>
                <c:pt idx="165">
                  <c:v>74</c:v>
                </c:pt>
                <c:pt idx="166">
                  <c:v>77</c:v>
                </c:pt>
                <c:pt idx="167">
                  <c:v>64</c:v>
                </c:pt>
                <c:pt idx="168">
                  <c:v>41</c:v>
                </c:pt>
                <c:pt idx="169">
                  <c:v>49</c:v>
                </c:pt>
                <c:pt idx="170">
                  <c:v>58</c:v>
                </c:pt>
                <c:pt idx="171">
                  <c:v>56</c:v>
                </c:pt>
                <c:pt idx="172">
                  <c:v>71</c:v>
                </c:pt>
                <c:pt idx="173">
                  <c:v>61</c:v>
                </c:pt>
                <c:pt idx="174">
                  <c:v>110</c:v>
                </c:pt>
                <c:pt idx="175">
                  <c:v>74</c:v>
                </c:pt>
                <c:pt idx="176">
                  <c:v>56</c:v>
                </c:pt>
                <c:pt idx="177">
                  <c:v>33</c:v>
                </c:pt>
                <c:pt idx="178">
                  <c:v>71</c:v>
                </c:pt>
                <c:pt idx="179">
                  <c:v>72</c:v>
                </c:pt>
                <c:pt idx="180">
                  <c:v>60</c:v>
                </c:pt>
                <c:pt idx="181">
                  <c:v>90</c:v>
                </c:pt>
                <c:pt idx="182">
                  <c:v>90</c:v>
                </c:pt>
                <c:pt idx="183">
                  <c:v>123</c:v>
                </c:pt>
                <c:pt idx="184">
                  <c:v>66</c:v>
                </c:pt>
                <c:pt idx="185">
                  <c:v>99</c:v>
                </c:pt>
                <c:pt idx="186">
                  <c:v>113</c:v>
                </c:pt>
                <c:pt idx="187">
                  <c:v>90</c:v>
                </c:pt>
                <c:pt idx="188">
                  <c:v>122</c:v>
                </c:pt>
                <c:pt idx="190">
                  <c:v>91</c:v>
                </c:pt>
                <c:pt idx="191">
                  <c:v>42</c:v>
                </c:pt>
                <c:pt idx="192">
                  <c:v>71</c:v>
                </c:pt>
                <c:pt idx="193">
                  <c:v>65</c:v>
                </c:pt>
                <c:pt idx="194">
                  <c:v>49</c:v>
                </c:pt>
                <c:pt idx="195">
                  <c:v>43</c:v>
                </c:pt>
                <c:pt idx="196">
                  <c:v>84</c:v>
                </c:pt>
                <c:pt idx="197">
                  <c:v>79</c:v>
                </c:pt>
                <c:pt idx="198">
                  <c:v>126</c:v>
                </c:pt>
                <c:pt idx="199">
                  <c:v>129</c:v>
                </c:pt>
                <c:pt idx="200">
                  <c:v>96</c:v>
                </c:pt>
                <c:pt idx="201">
                  <c:v>48</c:v>
                </c:pt>
                <c:pt idx="202">
                  <c:v>95</c:v>
                </c:pt>
                <c:pt idx="203">
                  <c:v>89</c:v>
                </c:pt>
                <c:pt idx="204">
                  <c:v>26</c:v>
                </c:pt>
                <c:pt idx="205">
                  <c:v>60</c:v>
                </c:pt>
                <c:pt idx="206">
                  <c:v>54</c:v>
                </c:pt>
                <c:pt idx="207">
                  <c:v>61</c:v>
                </c:pt>
                <c:pt idx="208">
                  <c:v>57</c:v>
                </c:pt>
                <c:pt idx="209">
                  <c:v>62</c:v>
                </c:pt>
                <c:pt idx="210">
                  <c:v>70</c:v>
                </c:pt>
                <c:pt idx="211">
                  <c:v>17</c:v>
                </c:pt>
                <c:pt idx="212">
                  <c:v>55</c:v>
                </c:pt>
                <c:pt idx="213">
                  <c:v>36</c:v>
                </c:pt>
                <c:pt idx="214">
                  <c:v>81</c:v>
                </c:pt>
                <c:pt idx="215">
                  <c:v>108</c:v>
                </c:pt>
                <c:pt idx="216">
                  <c:v>69</c:v>
                </c:pt>
                <c:pt idx="217">
                  <c:v>68</c:v>
                </c:pt>
                <c:pt idx="218">
                  <c:v>40</c:v>
                </c:pt>
                <c:pt idx="219">
                  <c:v>26</c:v>
                </c:pt>
                <c:pt idx="220">
                  <c:v>140</c:v>
                </c:pt>
                <c:pt idx="221">
                  <c:v>152</c:v>
                </c:pt>
                <c:pt idx="224">
                  <c:v>13</c:v>
                </c:pt>
                <c:pt idx="225">
                  <c:v>204</c:v>
                </c:pt>
                <c:pt idx="227">
                  <c:v>25</c:v>
                </c:pt>
                <c:pt idx="228">
                  <c:v>39</c:v>
                </c:pt>
                <c:pt idx="229">
                  <c:v>52</c:v>
                </c:pt>
                <c:pt idx="231">
                  <c:v>50</c:v>
                </c:pt>
                <c:pt idx="238">
                  <c:v>63</c:v>
                </c:pt>
                <c:pt idx="239">
                  <c:v>37</c:v>
                </c:pt>
                <c:pt idx="245">
                  <c:v>45</c:v>
                </c:pt>
                <c:pt idx="247">
                  <c:v>84</c:v>
                </c:pt>
                <c:pt idx="252">
                  <c:v>31</c:v>
                </c:pt>
                <c:pt idx="259">
                  <c:v>116</c:v>
                </c:pt>
                <c:pt idx="261">
                  <c:v>128</c:v>
                </c:pt>
                <c:pt idx="264">
                  <c:v>86</c:v>
                </c:pt>
                <c:pt idx="266">
                  <c:v>50</c:v>
                </c:pt>
                <c:pt idx="267">
                  <c:v>93</c:v>
                </c:pt>
                <c:pt idx="268">
                  <c:v>114</c:v>
                </c:pt>
                <c:pt idx="269">
                  <c:v>120</c:v>
                </c:pt>
                <c:pt idx="270">
                  <c:v>114</c:v>
                </c:pt>
                <c:pt idx="272">
                  <c:v>195</c:v>
                </c:pt>
                <c:pt idx="273">
                  <c:v>124</c:v>
                </c:pt>
                <c:pt idx="274">
                  <c:v>179</c:v>
                </c:pt>
                <c:pt idx="278">
                  <c:v>42</c:v>
                </c:pt>
                <c:pt idx="279">
                  <c:v>44</c:v>
                </c:pt>
                <c:pt idx="280">
                  <c:v>46</c:v>
                </c:pt>
                <c:pt idx="281">
                  <c:v>303</c:v>
                </c:pt>
                <c:pt idx="286">
                  <c:v>56</c:v>
                </c:pt>
                <c:pt idx="293">
                  <c:v>54</c:v>
                </c:pt>
                <c:pt idx="294">
                  <c:v>25</c:v>
                </c:pt>
                <c:pt idx="296">
                  <c:v>26</c:v>
                </c:pt>
                <c:pt idx="297">
                  <c:v>114</c:v>
                </c:pt>
                <c:pt idx="298">
                  <c:v>63</c:v>
                </c:pt>
                <c:pt idx="299">
                  <c:v>28</c:v>
                </c:pt>
                <c:pt idx="300">
                  <c:v>21</c:v>
                </c:pt>
                <c:pt idx="301">
                  <c:v>15</c:v>
                </c:pt>
                <c:pt idx="302">
                  <c:v>24</c:v>
                </c:pt>
                <c:pt idx="303">
                  <c:v>24</c:v>
                </c:pt>
                <c:pt idx="304">
                  <c:v>86</c:v>
                </c:pt>
                <c:pt idx="305">
                  <c:v>15</c:v>
                </c:pt>
                <c:pt idx="306">
                  <c:v>25</c:v>
                </c:pt>
                <c:pt idx="307">
                  <c:v>50</c:v>
                </c:pt>
                <c:pt idx="308">
                  <c:v>120</c:v>
                </c:pt>
                <c:pt idx="309">
                  <c:v>131</c:v>
                </c:pt>
                <c:pt idx="310">
                  <c:v>76</c:v>
                </c:pt>
                <c:pt idx="311">
                  <c:v>30</c:v>
                </c:pt>
                <c:pt idx="312">
                  <c:v>11</c:v>
                </c:pt>
                <c:pt idx="313">
                  <c:v>39</c:v>
                </c:pt>
                <c:pt idx="314">
                  <c:v>25</c:v>
                </c:pt>
                <c:pt idx="315">
                  <c:v>29</c:v>
                </c:pt>
                <c:pt idx="316">
                  <c:v>42</c:v>
                </c:pt>
                <c:pt idx="317">
                  <c:v>37</c:v>
                </c:pt>
                <c:pt idx="318">
                  <c:v>47</c:v>
                </c:pt>
                <c:pt idx="319">
                  <c:v>83</c:v>
                </c:pt>
                <c:pt idx="320">
                  <c:v>110</c:v>
                </c:pt>
                <c:pt idx="321">
                  <c:v>85</c:v>
                </c:pt>
                <c:pt idx="322">
                  <c:v>383</c:v>
                </c:pt>
                <c:pt idx="323">
                  <c:v>78</c:v>
                </c:pt>
                <c:pt idx="324">
                  <c:v>248</c:v>
                </c:pt>
                <c:pt idx="325">
                  <c:v>65</c:v>
                </c:pt>
                <c:pt idx="326">
                  <c:v>29</c:v>
                </c:pt>
                <c:pt idx="327">
                  <c:v>17</c:v>
                </c:pt>
                <c:pt idx="328">
                  <c:v>47</c:v>
                </c:pt>
                <c:pt idx="329">
                  <c:v>335</c:v>
                </c:pt>
                <c:pt idx="330">
                  <c:v>69</c:v>
                </c:pt>
                <c:pt idx="331">
                  <c:v>66</c:v>
                </c:pt>
                <c:pt idx="332">
                  <c:v>82</c:v>
                </c:pt>
                <c:pt idx="333">
                  <c:v>70</c:v>
                </c:pt>
                <c:pt idx="334">
                  <c:v>45</c:v>
                </c:pt>
                <c:pt idx="335">
                  <c:v>104</c:v>
                </c:pt>
                <c:pt idx="336">
                  <c:v>76</c:v>
                </c:pt>
                <c:pt idx="337">
                  <c:v>101</c:v>
                </c:pt>
                <c:pt idx="338">
                  <c:v>265</c:v>
                </c:pt>
                <c:pt idx="339">
                  <c:v>76</c:v>
                </c:pt>
                <c:pt idx="340">
                  <c:v>104</c:v>
                </c:pt>
                <c:pt idx="341">
                  <c:v>67</c:v>
                </c:pt>
                <c:pt idx="342">
                  <c:v>55</c:v>
                </c:pt>
                <c:pt idx="343">
                  <c:v>269</c:v>
                </c:pt>
                <c:pt idx="344">
                  <c:v>92</c:v>
                </c:pt>
                <c:pt idx="345">
                  <c:v>437</c:v>
                </c:pt>
                <c:pt idx="346">
                  <c:v>107</c:v>
                </c:pt>
                <c:pt idx="347">
                  <c:v>78</c:v>
                </c:pt>
                <c:pt idx="348">
                  <c:v>56</c:v>
                </c:pt>
                <c:pt idx="349">
                  <c:v>139</c:v>
                </c:pt>
                <c:pt idx="350">
                  <c:v>427</c:v>
                </c:pt>
                <c:pt idx="351">
                  <c:v>90</c:v>
                </c:pt>
                <c:pt idx="352">
                  <c:v>469</c:v>
                </c:pt>
                <c:pt idx="353">
                  <c:v>64</c:v>
                </c:pt>
                <c:pt idx="354">
                  <c:v>76</c:v>
                </c:pt>
                <c:pt idx="355">
                  <c:v>44</c:v>
                </c:pt>
                <c:pt idx="358">
                  <c:v>115</c:v>
                </c:pt>
                <c:pt idx="359">
                  <c:v>73</c:v>
                </c:pt>
                <c:pt idx="360">
                  <c:v>61</c:v>
                </c:pt>
                <c:pt idx="361">
                  <c:v>118</c:v>
                </c:pt>
                <c:pt idx="362">
                  <c:v>82</c:v>
                </c:pt>
                <c:pt idx="363">
                  <c:v>320</c:v>
                </c:pt>
                <c:pt idx="364">
                  <c:v>111</c:v>
                </c:pt>
                <c:pt idx="365">
                  <c:v>110</c:v>
                </c:pt>
                <c:pt idx="366">
                  <c:v>93</c:v>
                </c:pt>
                <c:pt idx="367">
                  <c:v>58</c:v>
                </c:pt>
                <c:pt idx="368">
                  <c:v>73</c:v>
                </c:pt>
                <c:pt idx="369">
                  <c:v>64</c:v>
                </c:pt>
                <c:pt idx="370">
                  <c:v>133</c:v>
                </c:pt>
                <c:pt idx="371">
                  <c:v>277</c:v>
                </c:pt>
                <c:pt idx="372">
                  <c:v>47</c:v>
                </c:pt>
                <c:pt idx="373">
                  <c:v>58</c:v>
                </c:pt>
                <c:pt idx="374">
                  <c:v>23</c:v>
                </c:pt>
                <c:pt idx="375">
                  <c:v>61</c:v>
                </c:pt>
                <c:pt idx="376">
                  <c:v>63</c:v>
                </c:pt>
                <c:pt idx="377">
                  <c:v>45</c:v>
                </c:pt>
                <c:pt idx="378">
                  <c:v>243</c:v>
                </c:pt>
                <c:pt idx="379">
                  <c:v>126</c:v>
                </c:pt>
                <c:pt idx="380">
                  <c:v>62</c:v>
                </c:pt>
                <c:pt idx="381">
                  <c:v>85</c:v>
                </c:pt>
                <c:pt idx="382">
                  <c:v>79</c:v>
                </c:pt>
                <c:pt idx="383">
                  <c:v>44</c:v>
                </c:pt>
                <c:pt idx="384">
                  <c:v>61</c:v>
                </c:pt>
                <c:pt idx="385">
                  <c:v>45</c:v>
                </c:pt>
                <c:pt idx="386">
                  <c:v>55</c:v>
                </c:pt>
                <c:pt idx="387">
                  <c:v>24</c:v>
                </c:pt>
                <c:pt idx="388">
                  <c:v>66</c:v>
                </c:pt>
                <c:pt idx="389">
                  <c:v>55</c:v>
                </c:pt>
                <c:pt idx="390">
                  <c:v>43</c:v>
                </c:pt>
                <c:pt idx="391">
                  <c:v>35</c:v>
                </c:pt>
                <c:pt idx="392">
                  <c:v>445</c:v>
                </c:pt>
                <c:pt idx="393">
                  <c:v>75</c:v>
                </c:pt>
                <c:pt idx="394">
                  <c:v>54</c:v>
                </c:pt>
                <c:pt idx="395">
                  <c:v>63</c:v>
                </c:pt>
                <c:pt idx="396">
                  <c:v>38</c:v>
                </c:pt>
                <c:pt idx="397">
                  <c:v>43</c:v>
                </c:pt>
                <c:pt idx="398">
                  <c:v>55</c:v>
                </c:pt>
                <c:pt idx="399">
                  <c:v>78</c:v>
                </c:pt>
                <c:pt idx="400">
                  <c:v>124</c:v>
                </c:pt>
                <c:pt idx="401">
                  <c:v>65</c:v>
                </c:pt>
                <c:pt idx="402">
                  <c:v>42</c:v>
                </c:pt>
                <c:pt idx="403">
                  <c:v>83</c:v>
                </c:pt>
                <c:pt idx="404">
                  <c:v>115</c:v>
                </c:pt>
                <c:pt idx="405">
                  <c:v>100</c:v>
                </c:pt>
                <c:pt idx="406">
                  <c:v>65</c:v>
                </c:pt>
                <c:pt idx="407">
                  <c:v>64</c:v>
                </c:pt>
                <c:pt idx="408">
                  <c:v>22</c:v>
                </c:pt>
                <c:pt idx="409">
                  <c:v>16</c:v>
                </c:pt>
                <c:pt idx="410">
                  <c:v>23</c:v>
                </c:pt>
                <c:pt idx="411">
                  <c:v>72</c:v>
                </c:pt>
                <c:pt idx="412">
                  <c:v>179</c:v>
                </c:pt>
                <c:pt idx="413">
                  <c:v>218</c:v>
                </c:pt>
                <c:pt idx="415">
                  <c:v>60</c:v>
                </c:pt>
                <c:pt idx="416">
                  <c:v>45</c:v>
                </c:pt>
                <c:pt idx="417">
                  <c:v>174</c:v>
                </c:pt>
                <c:pt idx="418">
                  <c:v>119</c:v>
                </c:pt>
                <c:pt idx="419">
                  <c:v>161</c:v>
                </c:pt>
                <c:pt idx="420">
                  <c:v>57</c:v>
                </c:pt>
                <c:pt idx="421">
                  <c:v>35</c:v>
                </c:pt>
                <c:pt idx="422">
                  <c:v>108</c:v>
                </c:pt>
                <c:pt idx="423">
                  <c:v>65</c:v>
                </c:pt>
                <c:pt idx="424">
                  <c:v>117</c:v>
                </c:pt>
                <c:pt idx="425">
                  <c:v>35</c:v>
                </c:pt>
                <c:pt idx="426">
                  <c:v>120</c:v>
                </c:pt>
                <c:pt idx="427">
                  <c:v>60</c:v>
                </c:pt>
                <c:pt idx="428">
                  <c:v>50</c:v>
                </c:pt>
                <c:pt idx="429">
                  <c:v>92</c:v>
                </c:pt>
                <c:pt idx="430">
                  <c:v>51</c:v>
                </c:pt>
                <c:pt idx="431">
                  <c:v>84</c:v>
                </c:pt>
                <c:pt idx="432">
                  <c:v>60</c:v>
                </c:pt>
                <c:pt idx="435">
                  <c:v>36</c:v>
                </c:pt>
                <c:pt idx="439">
                  <c:v>50</c:v>
                </c:pt>
                <c:pt idx="440">
                  <c:v>7</c:v>
                </c:pt>
                <c:pt idx="441">
                  <c:v>14</c:v>
                </c:pt>
                <c:pt idx="442">
                  <c:v>65</c:v>
                </c:pt>
                <c:pt idx="443">
                  <c:v>247</c:v>
                </c:pt>
                <c:pt idx="444">
                  <c:v>16</c:v>
                </c:pt>
                <c:pt idx="445">
                  <c:v>23</c:v>
                </c:pt>
                <c:pt idx="446">
                  <c:v>82</c:v>
                </c:pt>
                <c:pt idx="447">
                  <c:v>146</c:v>
                </c:pt>
                <c:pt idx="448">
                  <c:v>136</c:v>
                </c:pt>
                <c:pt idx="449">
                  <c:v>71</c:v>
                </c:pt>
                <c:pt idx="452">
                  <c:v>18</c:v>
                </c:pt>
                <c:pt idx="453">
                  <c:v>19</c:v>
                </c:pt>
                <c:pt idx="454">
                  <c:v>18</c:v>
                </c:pt>
                <c:pt idx="455">
                  <c:v>13</c:v>
                </c:pt>
                <c:pt idx="456">
                  <c:v>96</c:v>
                </c:pt>
                <c:pt idx="457">
                  <c:v>77</c:v>
                </c:pt>
                <c:pt idx="458">
                  <c:v>37</c:v>
                </c:pt>
                <c:pt idx="459">
                  <c:v>49</c:v>
                </c:pt>
                <c:pt idx="460">
                  <c:v>69</c:v>
                </c:pt>
                <c:pt idx="461">
                  <c:v>104</c:v>
                </c:pt>
                <c:pt idx="462">
                  <c:v>133</c:v>
                </c:pt>
                <c:pt idx="463">
                  <c:v>41</c:v>
                </c:pt>
                <c:pt idx="464">
                  <c:v>87</c:v>
                </c:pt>
                <c:pt idx="465">
                  <c:v>81</c:v>
                </c:pt>
                <c:pt idx="466">
                  <c:v>270</c:v>
                </c:pt>
                <c:pt idx="467">
                  <c:v>59</c:v>
                </c:pt>
                <c:pt idx="468">
                  <c:v>29</c:v>
                </c:pt>
                <c:pt idx="469">
                  <c:v>50</c:v>
                </c:pt>
                <c:pt idx="470">
                  <c:v>49</c:v>
                </c:pt>
                <c:pt idx="471">
                  <c:v>55</c:v>
                </c:pt>
                <c:pt idx="472">
                  <c:v>50</c:v>
                </c:pt>
                <c:pt idx="473">
                  <c:v>53</c:v>
                </c:pt>
                <c:pt idx="474">
                  <c:v>73</c:v>
                </c:pt>
                <c:pt idx="475">
                  <c:v>60</c:v>
                </c:pt>
                <c:pt idx="476">
                  <c:v>47</c:v>
                </c:pt>
                <c:pt idx="477">
                  <c:v>183</c:v>
                </c:pt>
                <c:pt idx="478">
                  <c:v>71</c:v>
                </c:pt>
                <c:pt idx="479">
                  <c:v>55</c:v>
                </c:pt>
                <c:pt idx="480">
                  <c:v>94</c:v>
                </c:pt>
                <c:pt idx="481">
                  <c:v>102</c:v>
                </c:pt>
                <c:pt idx="482">
                  <c:v>63</c:v>
                </c:pt>
                <c:pt idx="483">
                  <c:v>175</c:v>
                </c:pt>
                <c:pt idx="484">
                  <c:v>78</c:v>
                </c:pt>
                <c:pt idx="485">
                  <c:v>38</c:v>
                </c:pt>
                <c:pt idx="486">
                  <c:v>97</c:v>
                </c:pt>
                <c:pt idx="487">
                  <c:v>50</c:v>
                </c:pt>
                <c:pt idx="488">
                  <c:v>24</c:v>
                </c:pt>
                <c:pt idx="489">
                  <c:v>107</c:v>
                </c:pt>
                <c:pt idx="490">
                  <c:v>59</c:v>
                </c:pt>
                <c:pt idx="491">
                  <c:v>80</c:v>
                </c:pt>
                <c:pt idx="492">
                  <c:v>266</c:v>
                </c:pt>
                <c:pt idx="493">
                  <c:v>144</c:v>
                </c:pt>
                <c:pt idx="495">
                  <c:v>178</c:v>
                </c:pt>
                <c:pt idx="496">
                  <c:v>91</c:v>
                </c:pt>
                <c:pt idx="498">
                  <c:v>279</c:v>
                </c:pt>
                <c:pt idx="499">
                  <c:v>277</c:v>
                </c:pt>
                <c:pt idx="500">
                  <c:v>113</c:v>
                </c:pt>
                <c:pt idx="501">
                  <c:v>33</c:v>
                </c:pt>
                <c:pt idx="504">
                  <c:v>64</c:v>
                </c:pt>
                <c:pt idx="505">
                  <c:v>77</c:v>
                </c:pt>
                <c:pt idx="506">
                  <c:v>118</c:v>
                </c:pt>
                <c:pt idx="507">
                  <c:v>106</c:v>
                </c:pt>
                <c:pt idx="508">
                  <c:v>109</c:v>
                </c:pt>
                <c:pt idx="509">
                  <c:v>43</c:v>
                </c:pt>
                <c:pt idx="510">
                  <c:v>88</c:v>
                </c:pt>
                <c:pt idx="511">
                  <c:v>531</c:v>
                </c:pt>
                <c:pt idx="512">
                  <c:v>149</c:v>
                </c:pt>
                <c:pt idx="513">
                  <c:v>154</c:v>
                </c:pt>
                <c:pt idx="514">
                  <c:v>88</c:v>
                </c:pt>
                <c:pt idx="515">
                  <c:v>49</c:v>
                </c:pt>
                <c:pt idx="516">
                  <c:v>127</c:v>
                </c:pt>
                <c:pt idx="519">
                  <c:v>248</c:v>
                </c:pt>
                <c:pt idx="520">
                  <c:v>116</c:v>
                </c:pt>
                <c:pt idx="521">
                  <c:v>47</c:v>
                </c:pt>
                <c:pt idx="522">
                  <c:v>33</c:v>
                </c:pt>
                <c:pt idx="523">
                  <c:v>64</c:v>
                </c:pt>
                <c:pt idx="524">
                  <c:v>72</c:v>
                </c:pt>
                <c:pt idx="525">
                  <c:v>130</c:v>
                </c:pt>
                <c:pt idx="526">
                  <c:v>125</c:v>
                </c:pt>
                <c:pt idx="527">
                  <c:v>378</c:v>
                </c:pt>
                <c:pt idx="528">
                  <c:v>184</c:v>
                </c:pt>
                <c:pt idx="530">
                  <c:v>88</c:v>
                </c:pt>
                <c:pt idx="531">
                  <c:v>88</c:v>
                </c:pt>
                <c:pt idx="532">
                  <c:v>117</c:v>
                </c:pt>
                <c:pt idx="533">
                  <c:v>163</c:v>
                </c:pt>
                <c:pt idx="534">
                  <c:v>68</c:v>
                </c:pt>
                <c:pt idx="535">
                  <c:v>102</c:v>
                </c:pt>
                <c:pt idx="536">
                  <c:v>94</c:v>
                </c:pt>
                <c:pt idx="537">
                  <c:v>66</c:v>
                </c:pt>
                <c:pt idx="538">
                  <c:v>72</c:v>
                </c:pt>
                <c:pt idx="539">
                  <c:v>103</c:v>
                </c:pt>
                <c:pt idx="540">
                  <c:v>116</c:v>
                </c:pt>
                <c:pt idx="541">
                  <c:v>332</c:v>
                </c:pt>
                <c:pt idx="542">
                  <c:v>79</c:v>
                </c:pt>
                <c:pt idx="543">
                  <c:v>105</c:v>
                </c:pt>
                <c:pt idx="544">
                  <c:v>191</c:v>
                </c:pt>
                <c:pt idx="545">
                  <c:v>73</c:v>
                </c:pt>
                <c:pt idx="546">
                  <c:v>255</c:v>
                </c:pt>
                <c:pt idx="547">
                  <c:v>188</c:v>
                </c:pt>
                <c:pt idx="548">
                  <c:v>86</c:v>
                </c:pt>
                <c:pt idx="549">
                  <c:v>88</c:v>
                </c:pt>
                <c:pt idx="550">
                  <c:v>88</c:v>
                </c:pt>
                <c:pt idx="551">
                  <c:v>66</c:v>
                </c:pt>
                <c:pt idx="552">
                  <c:v>55</c:v>
                </c:pt>
                <c:pt idx="553">
                  <c:v>95</c:v>
                </c:pt>
                <c:pt idx="554">
                  <c:v>73</c:v>
                </c:pt>
                <c:pt idx="555">
                  <c:v>50</c:v>
                </c:pt>
                <c:pt idx="556">
                  <c:v>48</c:v>
                </c:pt>
                <c:pt idx="557">
                  <c:v>56</c:v>
                </c:pt>
                <c:pt idx="558">
                  <c:v>56</c:v>
                </c:pt>
                <c:pt idx="559">
                  <c:v>160</c:v>
                </c:pt>
                <c:pt idx="560">
                  <c:v>1163</c:v>
                </c:pt>
                <c:pt idx="561">
                  <c:v>275</c:v>
                </c:pt>
                <c:pt idx="562">
                  <c:v>90</c:v>
                </c:pt>
                <c:pt idx="563">
                  <c:v>95</c:v>
                </c:pt>
                <c:pt idx="564">
                  <c:v>108</c:v>
                </c:pt>
                <c:pt idx="565">
                  <c:v>143</c:v>
                </c:pt>
                <c:pt idx="566">
                  <c:v>95</c:v>
                </c:pt>
                <c:pt idx="567">
                  <c:v>257</c:v>
                </c:pt>
                <c:pt idx="568">
                  <c:v>66</c:v>
                </c:pt>
                <c:pt idx="569">
                  <c:v>63</c:v>
                </c:pt>
                <c:pt idx="570">
                  <c:v>174</c:v>
                </c:pt>
                <c:pt idx="571">
                  <c:v>88</c:v>
                </c:pt>
                <c:pt idx="572">
                  <c:v>66</c:v>
                </c:pt>
                <c:pt idx="573">
                  <c:v>55</c:v>
                </c:pt>
                <c:pt idx="574">
                  <c:v>64</c:v>
                </c:pt>
                <c:pt idx="575">
                  <c:v>57</c:v>
                </c:pt>
                <c:pt idx="576">
                  <c:v>63</c:v>
                </c:pt>
                <c:pt idx="577">
                  <c:v>74</c:v>
                </c:pt>
                <c:pt idx="578">
                  <c:v>65</c:v>
                </c:pt>
                <c:pt idx="579">
                  <c:v>68</c:v>
                </c:pt>
                <c:pt idx="580">
                  <c:v>46</c:v>
                </c:pt>
                <c:pt idx="581">
                  <c:v>42</c:v>
                </c:pt>
                <c:pt idx="582">
                  <c:v>77</c:v>
                </c:pt>
                <c:pt idx="583">
                  <c:v>85</c:v>
                </c:pt>
                <c:pt idx="584">
                  <c:v>99</c:v>
                </c:pt>
                <c:pt idx="585">
                  <c:v>57</c:v>
                </c:pt>
                <c:pt idx="586">
                  <c:v>57</c:v>
                </c:pt>
                <c:pt idx="587">
                  <c:v>49</c:v>
                </c:pt>
                <c:pt idx="588">
                  <c:v>34</c:v>
                </c:pt>
                <c:pt idx="589">
                  <c:v>107</c:v>
                </c:pt>
                <c:pt idx="590">
                  <c:v>143</c:v>
                </c:pt>
                <c:pt idx="591">
                  <c:v>42</c:v>
                </c:pt>
                <c:pt idx="592">
                  <c:v>48</c:v>
                </c:pt>
                <c:pt idx="593">
                  <c:v>64</c:v>
                </c:pt>
                <c:pt idx="594">
                  <c:v>61</c:v>
                </c:pt>
                <c:pt idx="595">
                  <c:v>24</c:v>
                </c:pt>
                <c:pt idx="596">
                  <c:v>121</c:v>
                </c:pt>
                <c:pt idx="597">
                  <c:v>119</c:v>
                </c:pt>
                <c:pt idx="598">
                  <c:v>155</c:v>
                </c:pt>
                <c:pt idx="599">
                  <c:v>134</c:v>
                </c:pt>
                <c:pt idx="601">
                  <c:v>61</c:v>
                </c:pt>
                <c:pt idx="602">
                  <c:v>90</c:v>
                </c:pt>
                <c:pt idx="603">
                  <c:v>535</c:v>
                </c:pt>
                <c:pt idx="604">
                  <c:v>42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7234-4F3A-8992-F482B7C811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DailyData!$E$2:$E$606</c15:sqref>
                        </c15:formulaRef>
                      </c:ext>
                    </c:extLst>
                    <c:numCache>
                      <c:formatCode>@</c:formatCode>
                      <c:ptCount val="605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 formatCode="General">
                        <c:v>2021</c:v>
                      </c:pt>
                      <c:pt idx="361" formatCode="General">
                        <c:v>2021</c:v>
                      </c:pt>
                      <c:pt idx="362" formatCode="General">
                        <c:v>2021</c:v>
                      </c:pt>
                      <c:pt idx="363" formatCode="General">
                        <c:v>2021</c:v>
                      </c:pt>
                      <c:pt idx="364" formatCode="General">
                        <c:v>2021</c:v>
                      </c:pt>
                      <c:pt idx="365" formatCode="General">
                        <c:v>2021</c:v>
                      </c:pt>
                      <c:pt idx="366" formatCode="General">
                        <c:v>2021</c:v>
                      </c:pt>
                      <c:pt idx="367" formatCode="General">
                        <c:v>2021</c:v>
                      </c:pt>
                      <c:pt idx="368" formatCode="General">
                        <c:v>2021</c:v>
                      </c:pt>
                      <c:pt idx="369" formatCode="General">
                        <c:v>2021</c:v>
                      </c:pt>
                      <c:pt idx="370" formatCode="General">
                        <c:v>2021</c:v>
                      </c:pt>
                      <c:pt idx="371" formatCode="General">
                        <c:v>2021</c:v>
                      </c:pt>
                      <c:pt idx="372" formatCode="General">
                        <c:v>2021</c:v>
                      </c:pt>
                      <c:pt idx="373" formatCode="General">
                        <c:v>2021</c:v>
                      </c:pt>
                      <c:pt idx="374" formatCode="General">
                        <c:v>2021</c:v>
                      </c:pt>
                      <c:pt idx="375" formatCode="General">
                        <c:v>2021</c:v>
                      </c:pt>
                      <c:pt idx="376" formatCode="General">
                        <c:v>2021</c:v>
                      </c:pt>
                      <c:pt idx="377" formatCode="General">
                        <c:v>2021</c:v>
                      </c:pt>
                      <c:pt idx="378" formatCode="General">
                        <c:v>2021</c:v>
                      </c:pt>
                      <c:pt idx="379" formatCode="General">
                        <c:v>2021</c:v>
                      </c:pt>
                      <c:pt idx="380" formatCode="General">
                        <c:v>2021</c:v>
                      </c:pt>
                      <c:pt idx="381" formatCode="General">
                        <c:v>2021</c:v>
                      </c:pt>
                      <c:pt idx="382" formatCode="General">
                        <c:v>2021</c:v>
                      </c:pt>
                      <c:pt idx="383" formatCode="General">
                        <c:v>2021</c:v>
                      </c:pt>
                      <c:pt idx="384" formatCode="General">
                        <c:v>2021</c:v>
                      </c:pt>
                      <c:pt idx="385" formatCode="General">
                        <c:v>2021</c:v>
                      </c:pt>
                      <c:pt idx="386" formatCode="General">
                        <c:v>2021</c:v>
                      </c:pt>
                      <c:pt idx="387" formatCode="General">
                        <c:v>2021</c:v>
                      </c:pt>
                      <c:pt idx="388" formatCode="General">
                        <c:v>2021</c:v>
                      </c:pt>
                      <c:pt idx="389" formatCode="General">
                        <c:v>2021</c:v>
                      </c:pt>
                      <c:pt idx="390" formatCode="General">
                        <c:v>2021</c:v>
                      </c:pt>
                      <c:pt idx="391" formatCode="General">
                        <c:v>2021</c:v>
                      </c:pt>
                      <c:pt idx="392" formatCode="General">
                        <c:v>2021</c:v>
                      </c:pt>
                      <c:pt idx="393" formatCode="General">
                        <c:v>2021</c:v>
                      </c:pt>
                      <c:pt idx="394" formatCode="General">
                        <c:v>2021</c:v>
                      </c:pt>
                      <c:pt idx="395" formatCode="General">
                        <c:v>2021</c:v>
                      </c:pt>
                      <c:pt idx="396" formatCode="General">
                        <c:v>2021</c:v>
                      </c:pt>
                      <c:pt idx="397" formatCode="General">
                        <c:v>2021</c:v>
                      </c:pt>
                      <c:pt idx="398" formatCode="General">
                        <c:v>2021</c:v>
                      </c:pt>
                      <c:pt idx="399" formatCode="General">
                        <c:v>2021</c:v>
                      </c:pt>
                      <c:pt idx="400" formatCode="General">
                        <c:v>2021</c:v>
                      </c:pt>
                      <c:pt idx="401" formatCode="General">
                        <c:v>2021</c:v>
                      </c:pt>
                      <c:pt idx="402" formatCode="General">
                        <c:v>2021</c:v>
                      </c:pt>
                      <c:pt idx="403" formatCode="General">
                        <c:v>2021</c:v>
                      </c:pt>
                      <c:pt idx="404" formatCode="General">
                        <c:v>2021</c:v>
                      </c:pt>
                      <c:pt idx="405" formatCode="General">
                        <c:v>2021</c:v>
                      </c:pt>
                      <c:pt idx="406" formatCode="General">
                        <c:v>2021</c:v>
                      </c:pt>
                      <c:pt idx="407" formatCode="General">
                        <c:v>2021</c:v>
                      </c:pt>
                      <c:pt idx="408" formatCode="General">
                        <c:v>2021</c:v>
                      </c:pt>
                      <c:pt idx="409" formatCode="General">
                        <c:v>2021</c:v>
                      </c:pt>
                      <c:pt idx="410" formatCode="General">
                        <c:v>2021</c:v>
                      </c:pt>
                      <c:pt idx="411" formatCode="General">
                        <c:v>2021</c:v>
                      </c:pt>
                      <c:pt idx="412" formatCode="General">
                        <c:v>2021</c:v>
                      </c:pt>
                      <c:pt idx="413" formatCode="General">
                        <c:v>2021</c:v>
                      </c:pt>
                      <c:pt idx="414" formatCode="General">
                        <c:v>2021</c:v>
                      </c:pt>
                      <c:pt idx="415" formatCode="General">
                        <c:v>2021</c:v>
                      </c:pt>
                      <c:pt idx="416" formatCode="General">
                        <c:v>2021</c:v>
                      </c:pt>
                      <c:pt idx="417" formatCode="General">
                        <c:v>2021</c:v>
                      </c:pt>
                      <c:pt idx="418" formatCode="General">
                        <c:v>2021</c:v>
                      </c:pt>
                      <c:pt idx="419" formatCode="General">
                        <c:v>2021</c:v>
                      </c:pt>
                      <c:pt idx="420" formatCode="General">
                        <c:v>2021</c:v>
                      </c:pt>
                      <c:pt idx="421" formatCode="General">
                        <c:v>2022</c:v>
                      </c:pt>
                      <c:pt idx="422" formatCode="General">
                        <c:v>2022</c:v>
                      </c:pt>
                      <c:pt idx="423" formatCode="General">
                        <c:v>2022</c:v>
                      </c:pt>
                      <c:pt idx="424" formatCode="General">
                        <c:v>2022</c:v>
                      </c:pt>
                      <c:pt idx="425" formatCode="General">
                        <c:v>2022</c:v>
                      </c:pt>
                      <c:pt idx="426" formatCode="General">
                        <c:v>2022</c:v>
                      </c:pt>
                      <c:pt idx="427" formatCode="General">
                        <c:v>2022</c:v>
                      </c:pt>
                      <c:pt idx="428" formatCode="General">
                        <c:v>2022</c:v>
                      </c:pt>
                      <c:pt idx="429" formatCode="General">
                        <c:v>2022</c:v>
                      </c:pt>
                      <c:pt idx="430" formatCode="General">
                        <c:v>2022</c:v>
                      </c:pt>
                      <c:pt idx="431" formatCode="General">
                        <c:v>2022</c:v>
                      </c:pt>
                      <c:pt idx="432" formatCode="General">
                        <c:v>2022</c:v>
                      </c:pt>
                      <c:pt idx="433" formatCode="General">
                        <c:v>2022</c:v>
                      </c:pt>
                      <c:pt idx="434" formatCode="General">
                        <c:v>2022</c:v>
                      </c:pt>
                      <c:pt idx="435" formatCode="General">
                        <c:v>2022</c:v>
                      </c:pt>
                      <c:pt idx="436" formatCode="General">
                        <c:v>2022</c:v>
                      </c:pt>
                      <c:pt idx="437" formatCode="General">
                        <c:v>2022</c:v>
                      </c:pt>
                      <c:pt idx="438" formatCode="General">
                        <c:v>2022</c:v>
                      </c:pt>
                      <c:pt idx="439" formatCode="General">
                        <c:v>2022</c:v>
                      </c:pt>
                      <c:pt idx="440" formatCode="General">
                        <c:v>2022</c:v>
                      </c:pt>
                      <c:pt idx="441" formatCode="General">
                        <c:v>2022</c:v>
                      </c:pt>
                      <c:pt idx="442" formatCode="General">
                        <c:v>2022</c:v>
                      </c:pt>
                      <c:pt idx="443" formatCode="General">
                        <c:v>2022</c:v>
                      </c:pt>
                      <c:pt idx="444" formatCode="General">
                        <c:v>2022</c:v>
                      </c:pt>
                      <c:pt idx="445" formatCode="General">
                        <c:v>2022</c:v>
                      </c:pt>
                      <c:pt idx="446" formatCode="General">
                        <c:v>2022</c:v>
                      </c:pt>
                      <c:pt idx="447" formatCode="General">
                        <c:v>2022</c:v>
                      </c:pt>
                      <c:pt idx="448" formatCode="General">
                        <c:v>2022</c:v>
                      </c:pt>
                      <c:pt idx="449" formatCode="General">
                        <c:v>2022</c:v>
                      </c:pt>
                      <c:pt idx="450" formatCode="General">
                        <c:v>2022</c:v>
                      </c:pt>
                      <c:pt idx="451" formatCode="General">
                        <c:v>2022</c:v>
                      </c:pt>
                      <c:pt idx="452" formatCode="General">
                        <c:v>2022</c:v>
                      </c:pt>
                      <c:pt idx="453" formatCode="General">
                        <c:v>2022</c:v>
                      </c:pt>
                      <c:pt idx="454" formatCode="General">
                        <c:v>2022</c:v>
                      </c:pt>
                      <c:pt idx="455" formatCode="General">
                        <c:v>2022</c:v>
                      </c:pt>
                      <c:pt idx="456" formatCode="General">
                        <c:v>2022</c:v>
                      </c:pt>
                      <c:pt idx="457" formatCode="General">
                        <c:v>2022</c:v>
                      </c:pt>
                      <c:pt idx="458" formatCode="General">
                        <c:v>2022</c:v>
                      </c:pt>
                      <c:pt idx="459" formatCode="General">
                        <c:v>2022</c:v>
                      </c:pt>
                      <c:pt idx="460" formatCode="General">
                        <c:v>2022</c:v>
                      </c:pt>
                      <c:pt idx="461" formatCode="General">
                        <c:v>2022</c:v>
                      </c:pt>
                      <c:pt idx="462" formatCode="General">
                        <c:v>2022</c:v>
                      </c:pt>
                      <c:pt idx="463" formatCode="General">
                        <c:v>2022</c:v>
                      </c:pt>
                      <c:pt idx="464" formatCode="General">
                        <c:v>2022</c:v>
                      </c:pt>
                      <c:pt idx="465" formatCode="General">
                        <c:v>2022</c:v>
                      </c:pt>
                      <c:pt idx="466" formatCode="General">
                        <c:v>2022</c:v>
                      </c:pt>
                      <c:pt idx="467" formatCode="General">
                        <c:v>2022</c:v>
                      </c:pt>
                      <c:pt idx="468" formatCode="General">
                        <c:v>2022</c:v>
                      </c:pt>
                      <c:pt idx="469" formatCode="General">
                        <c:v>2022</c:v>
                      </c:pt>
                      <c:pt idx="470" formatCode="General">
                        <c:v>2022</c:v>
                      </c:pt>
                      <c:pt idx="471" formatCode="General">
                        <c:v>2022</c:v>
                      </c:pt>
                      <c:pt idx="472" formatCode="General">
                        <c:v>2022</c:v>
                      </c:pt>
                      <c:pt idx="473" formatCode="General">
                        <c:v>2022</c:v>
                      </c:pt>
                      <c:pt idx="474" formatCode="General">
                        <c:v>2022</c:v>
                      </c:pt>
                      <c:pt idx="475" formatCode="General">
                        <c:v>2022</c:v>
                      </c:pt>
                      <c:pt idx="476" formatCode="General">
                        <c:v>2022</c:v>
                      </c:pt>
                      <c:pt idx="477" formatCode="General">
                        <c:v>2022</c:v>
                      </c:pt>
                      <c:pt idx="478" formatCode="General">
                        <c:v>2022</c:v>
                      </c:pt>
                      <c:pt idx="479" formatCode="General">
                        <c:v>2022</c:v>
                      </c:pt>
                      <c:pt idx="480" formatCode="General">
                        <c:v>2022</c:v>
                      </c:pt>
                      <c:pt idx="481" formatCode="General">
                        <c:v>2022</c:v>
                      </c:pt>
                      <c:pt idx="482" formatCode="General">
                        <c:v>2022</c:v>
                      </c:pt>
                      <c:pt idx="483" formatCode="General">
                        <c:v>2022</c:v>
                      </c:pt>
                      <c:pt idx="484" formatCode="General">
                        <c:v>2022</c:v>
                      </c:pt>
                      <c:pt idx="485" formatCode="General">
                        <c:v>2022</c:v>
                      </c:pt>
                      <c:pt idx="486" formatCode="General">
                        <c:v>2022</c:v>
                      </c:pt>
                      <c:pt idx="487" formatCode="General">
                        <c:v>2022</c:v>
                      </c:pt>
                      <c:pt idx="488" formatCode="General">
                        <c:v>2022</c:v>
                      </c:pt>
                      <c:pt idx="489" formatCode="General">
                        <c:v>2022</c:v>
                      </c:pt>
                      <c:pt idx="490" formatCode="General">
                        <c:v>2022</c:v>
                      </c:pt>
                      <c:pt idx="491" formatCode="General">
                        <c:v>2022</c:v>
                      </c:pt>
                      <c:pt idx="492" formatCode="General">
                        <c:v>2022</c:v>
                      </c:pt>
                      <c:pt idx="493" formatCode="General">
                        <c:v>2022</c:v>
                      </c:pt>
                      <c:pt idx="494" formatCode="General">
                        <c:v>2022</c:v>
                      </c:pt>
                      <c:pt idx="495" formatCode="General">
                        <c:v>2022</c:v>
                      </c:pt>
                      <c:pt idx="496" formatCode="General">
                        <c:v>2022</c:v>
                      </c:pt>
                      <c:pt idx="497" formatCode="General">
                        <c:v>2022</c:v>
                      </c:pt>
                      <c:pt idx="498" formatCode="General">
                        <c:v>2022</c:v>
                      </c:pt>
                      <c:pt idx="499" formatCode="General">
                        <c:v>2022</c:v>
                      </c:pt>
                      <c:pt idx="500" formatCode="General">
                        <c:v>2022</c:v>
                      </c:pt>
                      <c:pt idx="501" formatCode="General">
                        <c:v>2022</c:v>
                      </c:pt>
                      <c:pt idx="502" formatCode="General">
                        <c:v>2022</c:v>
                      </c:pt>
                      <c:pt idx="503" formatCode="General">
                        <c:v>2022</c:v>
                      </c:pt>
                      <c:pt idx="504" formatCode="General">
                        <c:v>2022</c:v>
                      </c:pt>
                      <c:pt idx="505" formatCode="General">
                        <c:v>2022</c:v>
                      </c:pt>
                      <c:pt idx="506" formatCode="General">
                        <c:v>2022</c:v>
                      </c:pt>
                      <c:pt idx="507" formatCode="General">
                        <c:v>2022</c:v>
                      </c:pt>
                      <c:pt idx="508" formatCode="General">
                        <c:v>2022</c:v>
                      </c:pt>
                      <c:pt idx="509" formatCode="General">
                        <c:v>2022</c:v>
                      </c:pt>
                      <c:pt idx="510" formatCode="General">
                        <c:v>2022</c:v>
                      </c:pt>
                      <c:pt idx="511" formatCode="General">
                        <c:v>2022</c:v>
                      </c:pt>
                      <c:pt idx="512" formatCode="General">
                        <c:v>2022</c:v>
                      </c:pt>
                      <c:pt idx="513" formatCode="General">
                        <c:v>2022</c:v>
                      </c:pt>
                      <c:pt idx="514" formatCode="General">
                        <c:v>2022</c:v>
                      </c:pt>
                      <c:pt idx="515" formatCode="General">
                        <c:v>2022</c:v>
                      </c:pt>
                      <c:pt idx="516" formatCode="General">
                        <c:v>2022</c:v>
                      </c:pt>
                      <c:pt idx="517" formatCode="General">
                        <c:v>2022</c:v>
                      </c:pt>
                      <c:pt idx="518" formatCode="General">
                        <c:v>2022</c:v>
                      </c:pt>
                      <c:pt idx="519" formatCode="General">
                        <c:v>2022</c:v>
                      </c:pt>
                      <c:pt idx="520" formatCode="General">
                        <c:v>2022</c:v>
                      </c:pt>
                      <c:pt idx="521" formatCode="General">
                        <c:v>2022</c:v>
                      </c:pt>
                      <c:pt idx="522" formatCode="General">
                        <c:v>2022</c:v>
                      </c:pt>
                      <c:pt idx="523" formatCode="General">
                        <c:v>2022</c:v>
                      </c:pt>
                      <c:pt idx="524" formatCode="General">
                        <c:v>2022</c:v>
                      </c:pt>
                      <c:pt idx="525" formatCode="General">
                        <c:v>2022</c:v>
                      </c:pt>
                      <c:pt idx="526" formatCode="General">
                        <c:v>2022</c:v>
                      </c:pt>
                      <c:pt idx="527" formatCode="General">
                        <c:v>2022</c:v>
                      </c:pt>
                      <c:pt idx="528" formatCode="General">
                        <c:v>2022</c:v>
                      </c:pt>
                      <c:pt idx="529" formatCode="General">
                        <c:v>2022</c:v>
                      </c:pt>
                      <c:pt idx="530" formatCode="General">
                        <c:v>2022</c:v>
                      </c:pt>
                      <c:pt idx="531" formatCode="General">
                        <c:v>2022</c:v>
                      </c:pt>
                      <c:pt idx="532" formatCode="General">
                        <c:v>2022</c:v>
                      </c:pt>
                      <c:pt idx="533" formatCode="General">
                        <c:v>2022</c:v>
                      </c:pt>
                      <c:pt idx="534" formatCode="General">
                        <c:v>2022</c:v>
                      </c:pt>
                      <c:pt idx="535" formatCode="General">
                        <c:v>2022</c:v>
                      </c:pt>
                      <c:pt idx="536" formatCode="General">
                        <c:v>2022</c:v>
                      </c:pt>
                      <c:pt idx="537" formatCode="General">
                        <c:v>2022</c:v>
                      </c:pt>
                      <c:pt idx="538" formatCode="General">
                        <c:v>2022</c:v>
                      </c:pt>
                      <c:pt idx="539" formatCode="General">
                        <c:v>2022</c:v>
                      </c:pt>
                      <c:pt idx="540" formatCode="General">
                        <c:v>2022</c:v>
                      </c:pt>
                      <c:pt idx="541" formatCode="General">
                        <c:v>2022</c:v>
                      </c:pt>
                      <c:pt idx="542" formatCode="General">
                        <c:v>2022</c:v>
                      </c:pt>
                      <c:pt idx="543" formatCode="General">
                        <c:v>2022</c:v>
                      </c:pt>
                      <c:pt idx="544" formatCode="General">
                        <c:v>2022</c:v>
                      </c:pt>
                      <c:pt idx="545" formatCode="General">
                        <c:v>2022</c:v>
                      </c:pt>
                      <c:pt idx="546" formatCode="General">
                        <c:v>2022</c:v>
                      </c:pt>
                      <c:pt idx="547" formatCode="General">
                        <c:v>2022</c:v>
                      </c:pt>
                      <c:pt idx="548" formatCode="General">
                        <c:v>2022</c:v>
                      </c:pt>
                      <c:pt idx="549" formatCode="General">
                        <c:v>2022</c:v>
                      </c:pt>
                      <c:pt idx="550" formatCode="General">
                        <c:v>2022</c:v>
                      </c:pt>
                      <c:pt idx="551" formatCode="General">
                        <c:v>2022</c:v>
                      </c:pt>
                      <c:pt idx="552" formatCode="General">
                        <c:v>2022</c:v>
                      </c:pt>
                      <c:pt idx="553" formatCode="General">
                        <c:v>2022</c:v>
                      </c:pt>
                      <c:pt idx="554" formatCode="General">
                        <c:v>2022</c:v>
                      </c:pt>
                      <c:pt idx="555" formatCode="General">
                        <c:v>2022</c:v>
                      </c:pt>
                      <c:pt idx="556" formatCode="General">
                        <c:v>2022</c:v>
                      </c:pt>
                      <c:pt idx="557" formatCode="General">
                        <c:v>2022</c:v>
                      </c:pt>
                      <c:pt idx="558" formatCode="General">
                        <c:v>2022</c:v>
                      </c:pt>
                      <c:pt idx="559" formatCode="General">
                        <c:v>2022</c:v>
                      </c:pt>
                      <c:pt idx="560" formatCode="General">
                        <c:v>2022</c:v>
                      </c:pt>
                      <c:pt idx="561" formatCode="General">
                        <c:v>2022</c:v>
                      </c:pt>
                      <c:pt idx="562" formatCode="General">
                        <c:v>2022</c:v>
                      </c:pt>
                      <c:pt idx="563" formatCode="General">
                        <c:v>2022</c:v>
                      </c:pt>
                      <c:pt idx="564" formatCode="General">
                        <c:v>2022</c:v>
                      </c:pt>
                      <c:pt idx="565" formatCode="General">
                        <c:v>2022</c:v>
                      </c:pt>
                      <c:pt idx="566" formatCode="General">
                        <c:v>2022</c:v>
                      </c:pt>
                      <c:pt idx="567" formatCode="General">
                        <c:v>2022</c:v>
                      </c:pt>
                      <c:pt idx="568" formatCode="General">
                        <c:v>2022</c:v>
                      </c:pt>
                      <c:pt idx="569" formatCode="General">
                        <c:v>2022</c:v>
                      </c:pt>
                      <c:pt idx="570" formatCode="General">
                        <c:v>2022</c:v>
                      </c:pt>
                      <c:pt idx="571" formatCode="General">
                        <c:v>2022</c:v>
                      </c:pt>
                      <c:pt idx="572" formatCode="General">
                        <c:v>2022</c:v>
                      </c:pt>
                      <c:pt idx="573" formatCode="General">
                        <c:v>2022</c:v>
                      </c:pt>
                      <c:pt idx="574" formatCode="General">
                        <c:v>2022</c:v>
                      </c:pt>
                      <c:pt idx="575" formatCode="General">
                        <c:v>2022</c:v>
                      </c:pt>
                      <c:pt idx="576" formatCode="General">
                        <c:v>2022</c:v>
                      </c:pt>
                      <c:pt idx="577" formatCode="General">
                        <c:v>2022</c:v>
                      </c:pt>
                      <c:pt idx="578" formatCode="General">
                        <c:v>2022</c:v>
                      </c:pt>
                      <c:pt idx="579" formatCode="General">
                        <c:v>2022</c:v>
                      </c:pt>
                      <c:pt idx="580" formatCode="General">
                        <c:v>2022</c:v>
                      </c:pt>
                      <c:pt idx="581" formatCode="General">
                        <c:v>2022</c:v>
                      </c:pt>
                      <c:pt idx="582" formatCode="General">
                        <c:v>2022</c:v>
                      </c:pt>
                      <c:pt idx="583" formatCode="General">
                        <c:v>2022</c:v>
                      </c:pt>
                      <c:pt idx="584" formatCode="General">
                        <c:v>2022</c:v>
                      </c:pt>
                      <c:pt idx="585" formatCode="General">
                        <c:v>2022</c:v>
                      </c:pt>
                      <c:pt idx="586" formatCode="General">
                        <c:v>2022</c:v>
                      </c:pt>
                      <c:pt idx="587" formatCode="General">
                        <c:v>2022</c:v>
                      </c:pt>
                      <c:pt idx="588" formatCode="General">
                        <c:v>2022</c:v>
                      </c:pt>
                      <c:pt idx="589" formatCode="General">
                        <c:v>2022</c:v>
                      </c:pt>
                      <c:pt idx="590" formatCode="General">
                        <c:v>2022</c:v>
                      </c:pt>
                      <c:pt idx="591" formatCode="General">
                        <c:v>2022</c:v>
                      </c:pt>
                      <c:pt idx="592" formatCode="General">
                        <c:v>2022</c:v>
                      </c:pt>
                      <c:pt idx="593" formatCode="General">
                        <c:v>2022</c:v>
                      </c:pt>
                      <c:pt idx="594" formatCode="General">
                        <c:v>2022</c:v>
                      </c:pt>
                      <c:pt idx="595" formatCode="General">
                        <c:v>2022</c:v>
                      </c:pt>
                      <c:pt idx="596" formatCode="General">
                        <c:v>2022</c:v>
                      </c:pt>
                      <c:pt idx="597" formatCode="General">
                        <c:v>2022</c:v>
                      </c:pt>
                      <c:pt idx="598" formatCode="General">
                        <c:v>2022</c:v>
                      </c:pt>
                      <c:pt idx="599" formatCode="General">
                        <c:v>2022</c:v>
                      </c:pt>
                      <c:pt idx="600" formatCode="General">
                        <c:v>2022</c:v>
                      </c:pt>
                      <c:pt idx="601" formatCode="General">
                        <c:v>2022</c:v>
                      </c:pt>
                      <c:pt idx="602" formatCode="General">
                        <c:v>2022</c:v>
                      </c:pt>
                      <c:pt idx="603" formatCode="General">
                        <c:v>2022</c:v>
                      </c:pt>
                      <c:pt idx="604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234-4F3A-8992-F482B7C81163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DailyData!$F$2:$F$606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63</c:v>
                      </c:pt>
                      <c:pt idx="1">
                        <c:v>107</c:v>
                      </c:pt>
                      <c:pt idx="2">
                        <c:v>47</c:v>
                      </c:pt>
                      <c:pt idx="3">
                        <c:v>61</c:v>
                      </c:pt>
                      <c:pt idx="4">
                        <c:v>63</c:v>
                      </c:pt>
                      <c:pt idx="5">
                        <c:v>49</c:v>
                      </c:pt>
                      <c:pt idx="6">
                        <c:v>75</c:v>
                      </c:pt>
                      <c:pt idx="7">
                        <c:v>71</c:v>
                      </c:pt>
                      <c:pt idx="8">
                        <c:v>108</c:v>
                      </c:pt>
                      <c:pt idx="9">
                        <c:v>52</c:v>
                      </c:pt>
                      <c:pt idx="10">
                        <c:v>62</c:v>
                      </c:pt>
                      <c:pt idx="11">
                        <c:v>52</c:v>
                      </c:pt>
                      <c:pt idx="12">
                        <c:v>71</c:v>
                      </c:pt>
                      <c:pt idx="13">
                        <c:v>87</c:v>
                      </c:pt>
                      <c:pt idx="14">
                        <c:v>59</c:v>
                      </c:pt>
                      <c:pt idx="15">
                        <c:v>65</c:v>
                      </c:pt>
                      <c:pt idx="16">
                        <c:v>86</c:v>
                      </c:pt>
                      <c:pt idx="17">
                        <c:v>54</c:v>
                      </c:pt>
                      <c:pt idx="18">
                        <c:v>69</c:v>
                      </c:pt>
                      <c:pt idx="19">
                        <c:v>33</c:v>
                      </c:pt>
                      <c:pt idx="20">
                        <c:v>50</c:v>
                      </c:pt>
                      <c:pt idx="21">
                        <c:v>84</c:v>
                      </c:pt>
                      <c:pt idx="22">
                        <c:v>54</c:v>
                      </c:pt>
                      <c:pt idx="23">
                        <c:v>11</c:v>
                      </c:pt>
                      <c:pt idx="24">
                        <c:v>58</c:v>
                      </c:pt>
                      <c:pt idx="26">
                        <c:v>48</c:v>
                      </c:pt>
                      <c:pt idx="27">
                        <c:v>72</c:v>
                      </c:pt>
                      <c:pt idx="28">
                        <c:v>42</c:v>
                      </c:pt>
                      <c:pt idx="29">
                        <c:v>47</c:v>
                      </c:pt>
                      <c:pt idx="30">
                        <c:v>29</c:v>
                      </c:pt>
                      <c:pt idx="31" formatCode="0">
                        <c:v>55</c:v>
                      </c:pt>
                      <c:pt idx="32" formatCode="0">
                        <c:v>50</c:v>
                      </c:pt>
                      <c:pt idx="33" formatCode="0">
                        <c:v>55</c:v>
                      </c:pt>
                      <c:pt idx="34" formatCode="0">
                        <c:v>45</c:v>
                      </c:pt>
                      <c:pt idx="35" formatCode="0">
                        <c:v>73</c:v>
                      </c:pt>
                      <c:pt idx="36" formatCode="0">
                        <c:v>58</c:v>
                      </c:pt>
                      <c:pt idx="37" formatCode="0">
                        <c:v>52</c:v>
                      </c:pt>
                      <c:pt idx="38" formatCode="0">
                        <c:v>38</c:v>
                      </c:pt>
                      <c:pt idx="39" formatCode="0">
                        <c:v>37</c:v>
                      </c:pt>
                      <c:pt idx="40" formatCode="0">
                        <c:v>174</c:v>
                      </c:pt>
                      <c:pt idx="41" formatCode="0">
                        <c:v>51</c:v>
                      </c:pt>
                      <c:pt idx="42" formatCode="0">
                        <c:v>55</c:v>
                      </c:pt>
                      <c:pt idx="43" formatCode="0">
                        <c:v>65</c:v>
                      </c:pt>
                      <c:pt idx="44" formatCode="0">
                        <c:v>61</c:v>
                      </c:pt>
                      <c:pt idx="45" formatCode="0">
                        <c:v>57</c:v>
                      </c:pt>
                      <c:pt idx="46" formatCode="0">
                        <c:v>91</c:v>
                      </c:pt>
                      <c:pt idx="47" formatCode="0">
                        <c:v>56</c:v>
                      </c:pt>
                      <c:pt idx="48" formatCode="0">
                        <c:v>39</c:v>
                      </c:pt>
                      <c:pt idx="49" formatCode="0">
                        <c:v>39</c:v>
                      </c:pt>
                      <c:pt idx="50" formatCode="0">
                        <c:v>38</c:v>
                      </c:pt>
                      <c:pt idx="51" formatCode="0">
                        <c:v>50</c:v>
                      </c:pt>
                      <c:pt idx="52" formatCode="0">
                        <c:v>107</c:v>
                      </c:pt>
                      <c:pt idx="53" formatCode="0">
                        <c:v>73</c:v>
                      </c:pt>
                      <c:pt idx="54" formatCode="0">
                        <c:v>90</c:v>
                      </c:pt>
                      <c:pt idx="55" formatCode="0">
                        <c:v>25</c:v>
                      </c:pt>
                      <c:pt idx="56" formatCode="0">
                        <c:v>42</c:v>
                      </c:pt>
                      <c:pt idx="57" formatCode="0">
                        <c:v>63</c:v>
                      </c:pt>
                      <c:pt idx="58" formatCode="0">
                        <c:v>38</c:v>
                      </c:pt>
                      <c:pt idx="59" formatCode="0">
                        <c:v>51</c:v>
                      </c:pt>
                      <c:pt idx="60" formatCode="0">
                        <c:v>32</c:v>
                      </c:pt>
                      <c:pt idx="61" formatCode="0">
                        <c:v>97</c:v>
                      </c:pt>
                      <c:pt idx="62" formatCode="0">
                        <c:v>58</c:v>
                      </c:pt>
                      <c:pt idx="63" formatCode="0">
                        <c:v>27</c:v>
                      </c:pt>
                      <c:pt idx="64" formatCode="0">
                        <c:v>48</c:v>
                      </c:pt>
                      <c:pt idx="65" formatCode="0">
                        <c:v>34</c:v>
                      </c:pt>
                      <c:pt idx="66" formatCode="0">
                        <c:v>30</c:v>
                      </c:pt>
                      <c:pt idx="67" formatCode="0">
                        <c:v>24</c:v>
                      </c:pt>
                      <c:pt idx="68" formatCode="0">
                        <c:v>52</c:v>
                      </c:pt>
                      <c:pt idx="69" formatCode="0">
                        <c:v>72</c:v>
                      </c:pt>
                      <c:pt idx="70" formatCode="0">
                        <c:v>53</c:v>
                      </c:pt>
                      <c:pt idx="71" formatCode="0">
                        <c:v>48</c:v>
                      </c:pt>
                      <c:pt idx="72" formatCode="0">
                        <c:v>57</c:v>
                      </c:pt>
                      <c:pt idx="73" formatCode="0">
                        <c:v>111</c:v>
                      </c:pt>
                      <c:pt idx="74" formatCode="0">
                        <c:v>91</c:v>
                      </c:pt>
                      <c:pt idx="75" formatCode="0">
                        <c:v>70</c:v>
                      </c:pt>
                      <c:pt idx="76" formatCode="0">
                        <c:v>56</c:v>
                      </c:pt>
                      <c:pt idx="77" formatCode="0">
                        <c:v>53</c:v>
                      </c:pt>
                      <c:pt idx="78" formatCode="0">
                        <c:v>47</c:v>
                      </c:pt>
                      <c:pt idx="79" formatCode="0">
                        <c:v>79</c:v>
                      </c:pt>
                      <c:pt idx="80" formatCode="0">
                        <c:v>84</c:v>
                      </c:pt>
                      <c:pt idx="81" formatCode="0">
                        <c:v>76</c:v>
                      </c:pt>
                      <c:pt idx="82" formatCode="0">
                        <c:v>67</c:v>
                      </c:pt>
                      <c:pt idx="83" formatCode="0">
                        <c:v>93</c:v>
                      </c:pt>
                      <c:pt idx="84" formatCode="0">
                        <c:v>43</c:v>
                      </c:pt>
                      <c:pt idx="85" formatCode="0">
                        <c:v>91</c:v>
                      </c:pt>
                      <c:pt idx="86" formatCode="0">
                        <c:v>70</c:v>
                      </c:pt>
                      <c:pt idx="87" formatCode="0">
                        <c:v>51</c:v>
                      </c:pt>
                      <c:pt idx="88" formatCode="0">
                        <c:v>82</c:v>
                      </c:pt>
                      <c:pt idx="89" formatCode="0">
                        <c:v>62</c:v>
                      </c:pt>
                      <c:pt idx="90" formatCode="0">
                        <c:v>62</c:v>
                      </c:pt>
                      <c:pt idx="91" formatCode="0">
                        <c:v>35</c:v>
                      </c:pt>
                      <c:pt idx="92" formatCode="0">
                        <c:v>47</c:v>
                      </c:pt>
                      <c:pt idx="93" formatCode="0">
                        <c:v>91</c:v>
                      </c:pt>
                      <c:pt idx="94" formatCode="0">
                        <c:v>55</c:v>
                      </c:pt>
                      <c:pt idx="95" formatCode="0">
                        <c:v>58</c:v>
                      </c:pt>
                      <c:pt idx="96" formatCode="0">
                        <c:v>76</c:v>
                      </c:pt>
                      <c:pt idx="97" formatCode="0">
                        <c:v>37</c:v>
                      </c:pt>
                      <c:pt idx="98" formatCode="0">
                        <c:v>37</c:v>
                      </c:pt>
                      <c:pt idx="99" formatCode="0">
                        <c:v>35</c:v>
                      </c:pt>
                      <c:pt idx="100" formatCode="0">
                        <c:v>23</c:v>
                      </c:pt>
                      <c:pt idx="101" formatCode="0">
                        <c:v>21</c:v>
                      </c:pt>
                      <c:pt idx="102" formatCode="0">
                        <c:v>27</c:v>
                      </c:pt>
                      <c:pt idx="103" formatCode="0">
                        <c:v>30</c:v>
                      </c:pt>
                      <c:pt idx="104" formatCode="0">
                        <c:v>40</c:v>
                      </c:pt>
                      <c:pt idx="105" formatCode="0">
                        <c:v>56</c:v>
                      </c:pt>
                      <c:pt idx="106" formatCode="0">
                        <c:v>134</c:v>
                      </c:pt>
                      <c:pt idx="107" formatCode="0">
                        <c:v>69</c:v>
                      </c:pt>
                      <c:pt idx="108" formatCode="0">
                        <c:v>71</c:v>
                      </c:pt>
                      <c:pt idx="109" formatCode="0">
                        <c:v>73</c:v>
                      </c:pt>
                      <c:pt idx="110" formatCode="0">
                        <c:v>77</c:v>
                      </c:pt>
                      <c:pt idx="111" formatCode="0">
                        <c:v>80</c:v>
                      </c:pt>
                      <c:pt idx="112" formatCode="0">
                        <c:v>82</c:v>
                      </c:pt>
                      <c:pt idx="113" formatCode="0">
                        <c:v>76</c:v>
                      </c:pt>
                      <c:pt idx="114" formatCode="0">
                        <c:v>76</c:v>
                      </c:pt>
                      <c:pt idx="115" formatCode="0">
                        <c:v>39</c:v>
                      </c:pt>
                      <c:pt idx="116" formatCode="0">
                        <c:v>21</c:v>
                      </c:pt>
                      <c:pt idx="117" formatCode="0">
                        <c:v>43</c:v>
                      </c:pt>
                      <c:pt idx="118" formatCode="0">
                        <c:v>62</c:v>
                      </c:pt>
                      <c:pt idx="119" formatCode="0">
                        <c:v>66</c:v>
                      </c:pt>
                      <c:pt idx="120" formatCode="0">
                        <c:v>55</c:v>
                      </c:pt>
                      <c:pt idx="121" formatCode="0">
                        <c:v>189</c:v>
                      </c:pt>
                      <c:pt idx="122" formatCode="0">
                        <c:v>51</c:v>
                      </c:pt>
                      <c:pt idx="123" formatCode="0">
                        <c:v>67</c:v>
                      </c:pt>
                      <c:pt idx="124" formatCode="0">
                        <c:v>65</c:v>
                      </c:pt>
                      <c:pt idx="125" formatCode="0">
                        <c:v>58</c:v>
                      </c:pt>
                      <c:pt idx="126" formatCode="0">
                        <c:v>93</c:v>
                      </c:pt>
                      <c:pt idx="127" formatCode="0">
                        <c:v>70</c:v>
                      </c:pt>
                      <c:pt idx="128" formatCode="0">
                        <c:v>193</c:v>
                      </c:pt>
                      <c:pt idx="129" formatCode="0">
                        <c:v>73</c:v>
                      </c:pt>
                      <c:pt idx="130" formatCode="0">
                        <c:v>87</c:v>
                      </c:pt>
                      <c:pt idx="131" formatCode="0">
                        <c:v>50</c:v>
                      </c:pt>
                      <c:pt idx="132" formatCode="0">
                        <c:v>71</c:v>
                      </c:pt>
                      <c:pt idx="133" formatCode="0">
                        <c:v>56</c:v>
                      </c:pt>
                      <c:pt idx="134" formatCode="0">
                        <c:v>63</c:v>
                      </c:pt>
                      <c:pt idx="136" formatCode="0">
                        <c:v>63</c:v>
                      </c:pt>
                      <c:pt idx="137" formatCode="0">
                        <c:v>26</c:v>
                      </c:pt>
                      <c:pt idx="138" formatCode="0">
                        <c:v>55</c:v>
                      </c:pt>
                      <c:pt idx="139" formatCode="0">
                        <c:v>51</c:v>
                      </c:pt>
                      <c:pt idx="140" formatCode="0">
                        <c:v>66</c:v>
                      </c:pt>
                      <c:pt idx="142" formatCode="0">
                        <c:v>65</c:v>
                      </c:pt>
                      <c:pt idx="143" formatCode="0">
                        <c:v>92</c:v>
                      </c:pt>
                      <c:pt idx="144" formatCode="0">
                        <c:v>58</c:v>
                      </c:pt>
                      <c:pt idx="145" formatCode="0">
                        <c:v>90</c:v>
                      </c:pt>
                      <c:pt idx="146" formatCode="0">
                        <c:v>80</c:v>
                      </c:pt>
                      <c:pt idx="147" formatCode="0">
                        <c:v>57</c:v>
                      </c:pt>
                      <c:pt idx="148" formatCode="0">
                        <c:v>73</c:v>
                      </c:pt>
                      <c:pt idx="150" formatCode="0">
                        <c:v>53</c:v>
                      </c:pt>
                      <c:pt idx="151" formatCode="0">
                        <c:v>87</c:v>
                      </c:pt>
                      <c:pt idx="152" formatCode="0">
                        <c:v>82</c:v>
                      </c:pt>
                      <c:pt idx="153" formatCode="0">
                        <c:v>75</c:v>
                      </c:pt>
                      <c:pt idx="154" formatCode="0">
                        <c:v>70</c:v>
                      </c:pt>
                      <c:pt idx="155" formatCode="0">
                        <c:v>60</c:v>
                      </c:pt>
                      <c:pt idx="156" formatCode="0">
                        <c:v>146</c:v>
                      </c:pt>
                      <c:pt idx="157" formatCode="0">
                        <c:v>61</c:v>
                      </c:pt>
                      <c:pt idx="158" formatCode="0">
                        <c:v>24</c:v>
                      </c:pt>
                      <c:pt idx="159" formatCode="0">
                        <c:v>31</c:v>
                      </c:pt>
                      <c:pt idx="160" formatCode="0">
                        <c:v>57</c:v>
                      </c:pt>
                      <c:pt idx="161" formatCode="0">
                        <c:v>40</c:v>
                      </c:pt>
                      <c:pt idx="162" formatCode="0">
                        <c:v>12</c:v>
                      </c:pt>
                      <c:pt idx="163" formatCode="0">
                        <c:v>83</c:v>
                      </c:pt>
                      <c:pt idx="164" formatCode="0">
                        <c:v>94</c:v>
                      </c:pt>
                      <c:pt idx="165" formatCode="0">
                        <c:v>111</c:v>
                      </c:pt>
                      <c:pt idx="166" formatCode="0">
                        <c:v>113</c:v>
                      </c:pt>
                      <c:pt idx="167" formatCode="0">
                        <c:v>85</c:v>
                      </c:pt>
                      <c:pt idx="168" formatCode="0">
                        <c:v>81</c:v>
                      </c:pt>
                      <c:pt idx="169" formatCode="0">
                        <c:v>68</c:v>
                      </c:pt>
                      <c:pt idx="170" formatCode="0">
                        <c:v>86</c:v>
                      </c:pt>
                      <c:pt idx="171" formatCode="0">
                        <c:v>96</c:v>
                      </c:pt>
                      <c:pt idx="172" formatCode="0">
                        <c:v>118</c:v>
                      </c:pt>
                      <c:pt idx="173" formatCode="0">
                        <c:v>100</c:v>
                      </c:pt>
                      <c:pt idx="174" formatCode="0">
                        <c:v>136</c:v>
                      </c:pt>
                      <c:pt idx="175" formatCode="0">
                        <c:v>96</c:v>
                      </c:pt>
                      <c:pt idx="176" formatCode="0">
                        <c:v>125</c:v>
                      </c:pt>
                      <c:pt idx="177" formatCode="0">
                        <c:v>57</c:v>
                      </c:pt>
                      <c:pt idx="178" formatCode="0">
                        <c:v>100</c:v>
                      </c:pt>
                      <c:pt idx="179" formatCode="0">
                        <c:v>114</c:v>
                      </c:pt>
                      <c:pt idx="180" formatCode="0">
                        <c:v>88</c:v>
                      </c:pt>
                      <c:pt idx="181" formatCode="0">
                        <c:v>114</c:v>
                      </c:pt>
                      <c:pt idx="182" formatCode="0">
                        <c:v>138</c:v>
                      </c:pt>
                      <c:pt idx="183" formatCode="0">
                        <c:v>179</c:v>
                      </c:pt>
                      <c:pt idx="184" formatCode="0">
                        <c:v>101</c:v>
                      </c:pt>
                      <c:pt idx="185" formatCode="0">
                        <c:v>146</c:v>
                      </c:pt>
                      <c:pt idx="186" formatCode="0">
                        <c:v>153</c:v>
                      </c:pt>
                      <c:pt idx="187" formatCode="0">
                        <c:v>118</c:v>
                      </c:pt>
                      <c:pt idx="188" formatCode="0">
                        <c:v>175</c:v>
                      </c:pt>
                      <c:pt idx="190" formatCode="0">
                        <c:v>136</c:v>
                      </c:pt>
                      <c:pt idx="191" formatCode="0">
                        <c:v>73</c:v>
                      </c:pt>
                      <c:pt idx="192" formatCode="0">
                        <c:v>97</c:v>
                      </c:pt>
                      <c:pt idx="193" formatCode="0">
                        <c:v>92</c:v>
                      </c:pt>
                      <c:pt idx="194" formatCode="0">
                        <c:v>61</c:v>
                      </c:pt>
                      <c:pt idx="195" formatCode="0">
                        <c:v>61</c:v>
                      </c:pt>
                      <c:pt idx="196" formatCode="0">
                        <c:v>114</c:v>
                      </c:pt>
                      <c:pt idx="197" formatCode="0">
                        <c:v>104</c:v>
                      </c:pt>
                      <c:pt idx="198" formatCode="0">
                        <c:v>159</c:v>
                      </c:pt>
                      <c:pt idx="199" formatCode="0">
                        <c:v>146</c:v>
                      </c:pt>
                      <c:pt idx="200" formatCode="0">
                        <c:v>125</c:v>
                      </c:pt>
                      <c:pt idx="201" formatCode="0">
                        <c:v>76</c:v>
                      </c:pt>
                      <c:pt idx="202" formatCode="0">
                        <c:v>126</c:v>
                      </c:pt>
                      <c:pt idx="203" formatCode="0">
                        <c:v>131</c:v>
                      </c:pt>
                      <c:pt idx="204" formatCode="0">
                        <c:v>65</c:v>
                      </c:pt>
                      <c:pt idx="205" formatCode="0">
                        <c:v>79</c:v>
                      </c:pt>
                      <c:pt idx="206" formatCode="0">
                        <c:v>86</c:v>
                      </c:pt>
                      <c:pt idx="207" formatCode="0">
                        <c:v>107</c:v>
                      </c:pt>
                      <c:pt idx="208" formatCode="0">
                        <c:v>92</c:v>
                      </c:pt>
                      <c:pt idx="209" formatCode="0">
                        <c:v>83</c:v>
                      </c:pt>
                      <c:pt idx="210" formatCode="0">
                        <c:v>97</c:v>
                      </c:pt>
                      <c:pt idx="211" formatCode="0">
                        <c:v>37</c:v>
                      </c:pt>
                      <c:pt idx="212" formatCode="0">
                        <c:v>86</c:v>
                      </c:pt>
                      <c:pt idx="213" formatCode="0">
                        <c:v>59</c:v>
                      </c:pt>
                      <c:pt idx="214" formatCode="0">
                        <c:v>116</c:v>
                      </c:pt>
                      <c:pt idx="215" formatCode="0">
                        <c:v>144</c:v>
                      </c:pt>
                      <c:pt idx="216" formatCode="0">
                        <c:v>98</c:v>
                      </c:pt>
                      <c:pt idx="217" formatCode="0">
                        <c:v>107</c:v>
                      </c:pt>
                      <c:pt idx="218" formatCode="0">
                        <c:v>79</c:v>
                      </c:pt>
                      <c:pt idx="219" formatCode="0">
                        <c:v>45</c:v>
                      </c:pt>
                      <c:pt idx="220" formatCode="0">
                        <c:v>186</c:v>
                      </c:pt>
                      <c:pt idx="221" formatCode="0">
                        <c:v>195</c:v>
                      </c:pt>
                      <c:pt idx="224" formatCode="0">
                        <c:v>22</c:v>
                      </c:pt>
                      <c:pt idx="225" formatCode="0">
                        <c:v>225</c:v>
                      </c:pt>
                      <c:pt idx="227" formatCode="0">
                        <c:v>41</c:v>
                      </c:pt>
                      <c:pt idx="228" formatCode="0">
                        <c:v>67</c:v>
                      </c:pt>
                      <c:pt idx="229" formatCode="0">
                        <c:v>72</c:v>
                      </c:pt>
                      <c:pt idx="231" formatCode="0">
                        <c:v>72</c:v>
                      </c:pt>
                      <c:pt idx="238" formatCode="0">
                        <c:v>92</c:v>
                      </c:pt>
                      <c:pt idx="239" formatCode="0">
                        <c:v>61</c:v>
                      </c:pt>
                      <c:pt idx="245" formatCode="0">
                        <c:v>54</c:v>
                      </c:pt>
                      <c:pt idx="247" formatCode="0">
                        <c:v>101</c:v>
                      </c:pt>
                      <c:pt idx="252" formatCode="0">
                        <c:v>55</c:v>
                      </c:pt>
                      <c:pt idx="259" formatCode="0">
                        <c:v>166</c:v>
                      </c:pt>
                      <c:pt idx="261" formatCode="0">
                        <c:v>171</c:v>
                      </c:pt>
                      <c:pt idx="264" formatCode="0">
                        <c:v>114</c:v>
                      </c:pt>
                      <c:pt idx="266" formatCode="0">
                        <c:v>82</c:v>
                      </c:pt>
                      <c:pt idx="267" formatCode="0">
                        <c:v>125</c:v>
                      </c:pt>
                      <c:pt idx="268" formatCode="0">
                        <c:v>146</c:v>
                      </c:pt>
                      <c:pt idx="269" formatCode="0">
                        <c:v>161</c:v>
                      </c:pt>
                      <c:pt idx="270" formatCode="0">
                        <c:v>135</c:v>
                      </c:pt>
                      <c:pt idx="272" formatCode="0">
                        <c:v>235</c:v>
                      </c:pt>
                      <c:pt idx="273" formatCode="0">
                        <c:v>165</c:v>
                      </c:pt>
                      <c:pt idx="274" formatCode="0">
                        <c:v>226</c:v>
                      </c:pt>
                      <c:pt idx="278" formatCode="0">
                        <c:v>75</c:v>
                      </c:pt>
                      <c:pt idx="279" formatCode="0">
                        <c:v>77</c:v>
                      </c:pt>
                      <c:pt idx="280" formatCode="0">
                        <c:v>86</c:v>
                      </c:pt>
                      <c:pt idx="281" formatCode="0">
                        <c:v>334</c:v>
                      </c:pt>
                      <c:pt idx="286" formatCode="0">
                        <c:v>84</c:v>
                      </c:pt>
                      <c:pt idx="293" formatCode="0">
                        <c:v>77</c:v>
                      </c:pt>
                      <c:pt idx="294" formatCode="0">
                        <c:v>45</c:v>
                      </c:pt>
                      <c:pt idx="296" formatCode="0">
                        <c:v>26</c:v>
                      </c:pt>
                      <c:pt idx="297" formatCode="0">
                        <c:v>143</c:v>
                      </c:pt>
                      <c:pt idx="298" formatCode="0">
                        <c:v>90</c:v>
                      </c:pt>
                      <c:pt idx="299" formatCode="0">
                        <c:v>59</c:v>
                      </c:pt>
                      <c:pt idx="300" formatCode="0">
                        <c:v>39</c:v>
                      </c:pt>
                      <c:pt idx="301" formatCode="0">
                        <c:v>43</c:v>
                      </c:pt>
                      <c:pt idx="302" formatCode="0">
                        <c:v>44</c:v>
                      </c:pt>
                      <c:pt idx="303" formatCode="0">
                        <c:v>44</c:v>
                      </c:pt>
                      <c:pt idx="304" formatCode="0">
                        <c:v>107</c:v>
                      </c:pt>
                      <c:pt idx="305" formatCode="0">
                        <c:v>39</c:v>
                      </c:pt>
                      <c:pt idx="306" formatCode="0">
                        <c:v>50</c:v>
                      </c:pt>
                      <c:pt idx="307" formatCode="0">
                        <c:v>81</c:v>
                      </c:pt>
                      <c:pt idx="308" formatCode="0">
                        <c:v>156</c:v>
                      </c:pt>
                      <c:pt idx="309" formatCode="0">
                        <c:v>161</c:v>
                      </c:pt>
                      <c:pt idx="310" formatCode="0">
                        <c:v>100</c:v>
                      </c:pt>
                      <c:pt idx="311" formatCode="0">
                        <c:v>55</c:v>
                      </c:pt>
                      <c:pt idx="312" formatCode="0">
                        <c:v>21</c:v>
                      </c:pt>
                      <c:pt idx="313" formatCode="0">
                        <c:v>72</c:v>
                      </c:pt>
                      <c:pt idx="314" formatCode="0">
                        <c:v>46</c:v>
                      </c:pt>
                      <c:pt idx="315" formatCode="0">
                        <c:v>44</c:v>
                      </c:pt>
                      <c:pt idx="316" formatCode="0">
                        <c:v>69</c:v>
                      </c:pt>
                      <c:pt idx="317" formatCode="0">
                        <c:v>72</c:v>
                      </c:pt>
                      <c:pt idx="318" formatCode="0">
                        <c:v>79</c:v>
                      </c:pt>
                      <c:pt idx="319" formatCode="0">
                        <c:v>112</c:v>
                      </c:pt>
                      <c:pt idx="320" formatCode="0">
                        <c:v>144</c:v>
                      </c:pt>
                      <c:pt idx="321" formatCode="0">
                        <c:v>120</c:v>
                      </c:pt>
                      <c:pt idx="322" formatCode="0">
                        <c:v>457</c:v>
                      </c:pt>
                      <c:pt idx="323" formatCode="0">
                        <c:v>116</c:v>
                      </c:pt>
                      <c:pt idx="324" formatCode="0">
                        <c:v>289</c:v>
                      </c:pt>
                      <c:pt idx="325" formatCode="0">
                        <c:v>90</c:v>
                      </c:pt>
                      <c:pt idx="326" formatCode="0">
                        <c:v>44</c:v>
                      </c:pt>
                      <c:pt idx="327" formatCode="0">
                        <c:v>35</c:v>
                      </c:pt>
                      <c:pt idx="328" formatCode="0">
                        <c:v>73</c:v>
                      </c:pt>
                      <c:pt idx="329" formatCode="0">
                        <c:v>449</c:v>
                      </c:pt>
                      <c:pt idx="330" formatCode="0">
                        <c:v>165</c:v>
                      </c:pt>
                      <c:pt idx="331" formatCode="0">
                        <c:v>101</c:v>
                      </c:pt>
                      <c:pt idx="332" formatCode="0">
                        <c:v>122</c:v>
                      </c:pt>
                      <c:pt idx="333" formatCode="0">
                        <c:v>103</c:v>
                      </c:pt>
                      <c:pt idx="334" formatCode="0">
                        <c:v>84</c:v>
                      </c:pt>
                      <c:pt idx="335" formatCode="0">
                        <c:v>136</c:v>
                      </c:pt>
                      <c:pt idx="336" formatCode="0">
                        <c:v>133</c:v>
                      </c:pt>
                      <c:pt idx="337" formatCode="0">
                        <c:v>214</c:v>
                      </c:pt>
                      <c:pt idx="338" formatCode="0">
                        <c:v>322</c:v>
                      </c:pt>
                      <c:pt idx="339" formatCode="0">
                        <c:v>114</c:v>
                      </c:pt>
                      <c:pt idx="340" formatCode="0">
                        <c:v>175</c:v>
                      </c:pt>
                      <c:pt idx="341" formatCode="0">
                        <c:v>94</c:v>
                      </c:pt>
                      <c:pt idx="342" formatCode="0">
                        <c:v>101</c:v>
                      </c:pt>
                      <c:pt idx="343" formatCode="0">
                        <c:v>311</c:v>
                      </c:pt>
                      <c:pt idx="344" formatCode="0">
                        <c:v>124</c:v>
                      </c:pt>
                      <c:pt idx="345" formatCode="0">
                        <c:v>501</c:v>
                      </c:pt>
                      <c:pt idx="346" formatCode="0">
                        <c:v>155</c:v>
                      </c:pt>
                      <c:pt idx="347" formatCode="0">
                        <c:v>100</c:v>
                      </c:pt>
                      <c:pt idx="348" formatCode="0">
                        <c:v>80</c:v>
                      </c:pt>
                      <c:pt idx="349" formatCode="0">
                        <c:v>195</c:v>
                      </c:pt>
                      <c:pt idx="350" formatCode="0">
                        <c:v>487</c:v>
                      </c:pt>
                      <c:pt idx="351" formatCode="0">
                        <c:v>118</c:v>
                      </c:pt>
                      <c:pt idx="352" formatCode="0">
                        <c:v>525</c:v>
                      </c:pt>
                      <c:pt idx="353" formatCode="0">
                        <c:v>110</c:v>
                      </c:pt>
                      <c:pt idx="354" formatCode="0">
                        <c:v>112</c:v>
                      </c:pt>
                      <c:pt idx="355" formatCode="0">
                        <c:v>64</c:v>
                      </c:pt>
                      <c:pt idx="358" formatCode="0">
                        <c:v>152</c:v>
                      </c:pt>
                      <c:pt idx="359" formatCode="0">
                        <c:v>97</c:v>
                      </c:pt>
                      <c:pt idx="360" formatCode="0">
                        <c:v>89</c:v>
                      </c:pt>
                      <c:pt idx="361" formatCode="0">
                        <c:v>159</c:v>
                      </c:pt>
                      <c:pt idx="362" formatCode="0">
                        <c:v>119</c:v>
                      </c:pt>
                      <c:pt idx="363" formatCode="0">
                        <c:v>369</c:v>
                      </c:pt>
                      <c:pt idx="364" formatCode="0">
                        <c:v>121</c:v>
                      </c:pt>
                      <c:pt idx="365" formatCode="0">
                        <c:v>169</c:v>
                      </c:pt>
                      <c:pt idx="366" formatCode="0">
                        <c:v>142</c:v>
                      </c:pt>
                      <c:pt idx="367" formatCode="0">
                        <c:v>76</c:v>
                      </c:pt>
                      <c:pt idx="368" formatCode="0">
                        <c:v>111</c:v>
                      </c:pt>
                      <c:pt idx="369" formatCode="0">
                        <c:v>87</c:v>
                      </c:pt>
                      <c:pt idx="370" formatCode="0">
                        <c:v>166</c:v>
                      </c:pt>
                      <c:pt idx="371" formatCode="0">
                        <c:v>306</c:v>
                      </c:pt>
                      <c:pt idx="372" formatCode="0">
                        <c:v>72</c:v>
                      </c:pt>
                      <c:pt idx="373" formatCode="0">
                        <c:v>70</c:v>
                      </c:pt>
                      <c:pt idx="374" formatCode="0">
                        <c:v>39</c:v>
                      </c:pt>
                      <c:pt idx="375" formatCode="0">
                        <c:v>86</c:v>
                      </c:pt>
                      <c:pt idx="376" formatCode="0">
                        <c:v>88</c:v>
                      </c:pt>
                      <c:pt idx="377" formatCode="0">
                        <c:v>62</c:v>
                      </c:pt>
                      <c:pt idx="378" formatCode="0">
                        <c:v>279</c:v>
                      </c:pt>
                      <c:pt idx="379" formatCode="0">
                        <c:v>152</c:v>
                      </c:pt>
                      <c:pt idx="380" formatCode="0">
                        <c:v>86</c:v>
                      </c:pt>
                      <c:pt idx="381" formatCode="0">
                        <c:v>99</c:v>
                      </c:pt>
                      <c:pt idx="382" formatCode="0">
                        <c:v>102</c:v>
                      </c:pt>
                      <c:pt idx="383" formatCode="0">
                        <c:v>58</c:v>
                      </c:pt>
                      <c:pt idx="384" formatCode="0">
                        <c:v>79</c:v>
                      </c:pt>
                      <c:pt idx="385" formatCode="0">
                        <c:v>60</c:v>
                      </c:pt>
                      <c:pt idx="386" formatCode="0">
                        <c:v>70</c:v>
                      </c:pt>
                      <c:pt idx="387" formatCode="0">
                        <c:v>34</c:v>
                      </c:pt>
                      <c:pt idx="388" formatCode="0">
                        <c:v>99</c:v>
                      </c:pt>
                      <c:pt idx="389" formatCode="0">
                        <c:v>77</c:v>
                      </c:pt>
                      <c:pt idx="390" formatCode="0">
                        <c:v>69</c:v>
                      </c:pt>
                      <c:pt idx="391" formatCode="0">
                        <c:v>47</c:v>
                      </c:pt>
                      <c:pt idx="392" formatCode="0">
                        <c:v>485</c:v>
                      </c:pt>
                      <c:pt idx="393" formatCode="0">
                        <c:v>107</c:v>
                      </c:pt>
                      <c:pt idx="394" formatCode="0">
                        <c:v>71</c:v>
                      </c:pt>
                      <c:pt idx="395" formatCode="0">
                        <c:v>82</c:v>
                      </c:pt>
                      <c:pt idx="396" formatCode="0">
                        <c:v>69</c:v>
                      </c:pt>
                      <c:pt idx="397" formatCode="0">
                        <c:v>54</c:v>
                      </c:pt>
                      <c:pt idx="398" formatCode="0">
                        <c:v>84</c:v>
                      </c:pt>
                      <c:pt idx="399" formatCode="0">
                        <c:v>111</c:v>
                      </c:pt>
                      <c:pt idx="400" formatCode="0">
                        <c:v>153</c:v>
                      </c:pt>
                      <c:pt idx="401" formatCode="0">
                        <c:v>82</c:v>
                      </c:pt>
                      <c:pt idx="402" formatCode="0">
                        <c:v>59</c:v>
                      </c:pt>
                      <c:pt idx="403" formatCode="0">
                        <c:v>95</c:v>
                      </c:pt>
                      <c:pt idx="404" formatCode="0">
                        <c:v>141</c:v>
                      </c:pt>
                      <c:pt idx="405" formatCode="0">
                        <c:v>119</c:v>
                      </c:pt>
                      <c:pt idx="406" formatCode="0">
                        <c:v>85</c:v>
                      </c:pt>
                      <c:pt idx="407" formatCode="0">
                        <c:v>85</c:v>
                      </c:pt>
                      <c:pt idx="408" formatCode="0">
                        <c:v>30</c:v>
                      </c:pt>
                      <c:pt idx="409" formatCode="0">
                        <c:v>24</c:v>
                      </c:pt>
                      <c:pt idx="410" formatCode="0">
                        <c:v>30</c:v>
                      </c:pt>
                      <c:pt idx="411" formatCode="0">
                        <c:v>81</c:v>
                      </c:pt>
                      <c:pt idx="412" formatCode="0">
                        <c:v>196</c:v>
                      </c:pt>
                      <c:pt idx="413" formatCode="0">
                        <c:v>235</c:v>
                      </c:pt>
                      <c:pt idx="415" formatCode="0">
                        <c:v>75</c:v>
                      </c:pt>
                      <c:pt idx="416" formatCode="0">
                        <c:v>57</c:v>
                      </c:pt>
                      <c:pt idx="417" formatCode="0">
                        <c:v>189</c:v>
                      </c:pt>
                      <c:pt idx="418" formatCode="0">
                        <c:v>132</c:v>
                      </c:pt>
                      <c:pt idx="419" formatCode="0">
                        <c:v>193</c:v>
                      </c:pt>
                      <c:pt idx="420" formatCode="0">
                        <c:v>74</c:v>
                      </c:pt>
                      <c:pt idx="421" formatCode="0">
                        <c:v>50</c:v>
                      </c:pt>
                      <c:pt idx="422" formatCode="0">
                        <c:v>116</c:v>
                      </c:pt>
                      <c:pt idx="423" formatCode="0">
                        <c:v>70</c:v>
                      </c:pt>
                      <c:pt idx="424" formatCode="0">
                        <c:v>131</c:v>
                      </c:pt>
                      <c:pt idx="425" formatCode="0">
                        <c:v>47</c:v>
                      </c:pt>
                      <c:pt idx="426" formatCode="0">
                        <c:v>135</c:v>
                      </c:pt>
                      <c:pt idx="427" formatCode="0">
                        <c:v>69</c:v>
                      </c:pt>
                      <c:pt idx="428" formatCode="0">
                        <c:v>70</c:v>
                      </c:pt>
                      <c:pt idx="429" formatCode="0">
                        <c:v>122</c:v>
                      </c:pt>
                      <c:pt idx="430" formatCode="0">
                        <c:v>59</c:v>
                      </c:pt>
                      <c:pt idx="431" formatCode="0">
                        <c:v>93</c:v>
                      </c:pt>
                      <c:pt idx="432" formatCode="0">
                        <c:v>78</c:v>
                      </c:pt>
                      <c:pt idx="435" formatCode="0">
                        <c:v>40</c:v>
                      </c:pt>
                      <c:pt idx="439" formatCode="0">
                        <c:v>68</c:v>
                      </c:pt>
                      <c:pt idx="440" formatCode="0">
                        <c:v>15</c:v>
                      </c:pt>
                      <c:pt idx="441" formatCode="0">
                        <c:v>22</c:v>
                      </c:pt>
                      <c:pt idx="442" formatCode="0">
                        <c:v>86</c:v>
                      </c:pt>
                      <c:pt idx="443" formatCode="0">
                        <c:v>287</c:v>
                      </c:pt>
                      <c:pt idx="444" formatCode="0">
                        <c:v>28</c:v>
                      </c:pt>
                      <c:pt idx="445" formatCode="0">
                        <c:v>38</c:v>
                      </c:pt>
                      <c:pt idx="446" formatCode="0">
                        <c:v>93</c:v>
                      </c:pt>
                      <c:pt idx="447" formatCode="0">
                        <c:v>160</c:v>
                      </c:pt>
                      <c:pt idx="448" formatCode="0">
                        <c:v>146</c:v>
                      </c:pt>
                      <c:pt idx="449" formatCode="0">
                        <c:v>80</c:v>
                      </c:pt>
                      <c:pt idx="452" formatCode="0">
                        <c:v>34</c:v>
                      </c:pt>
                      <c:pt idx="453" formatCode="0">
                        <c:v>25</c:v>
                      </c:pt>
                      <c:pt idx="454" formatCode="0">
                        <c:v>24</c:v>
                      </c:pt>
                      <c:pt idx="455" formatCode="0">
                        <c:v>19</c:v>
                      </c:pt>
                      <c:pt idx="456" formatCode="0">
                        <c:v>130</c:v>
                      </c:pt>
                      <c:pt idx="457" formatCode="0">
                        <c:v>99</c:v>
                      </c:pt>
                      <c:pt idx="458" formatCode="0">
                        <c:v>49</c:v>
                      </c:pt>
                      <c:pt idx="459" formatCode="0">
                        <c:v>59</c:v>
                      </c:pt>
                      <c:pt idx="460" formatCode="0">
                        <c:v>90</c:v>
                      </c:pt>
                      <c:pt idx="461" formatCode="0">
                        <c:v>119</c:v>
                      </c:pt>
                      <c:pt idx="462" formatCode="0">
                        <c:v>150</c:v>
                      </c:pt>
                      <c:pt idx="463" formatCode="0">
                        <c:v>70</c:v>
                      </c:pt>
                      <c:pt idx="464" formatCode="0">
                        <c:v>98</c:v>
                      </c:pt>
                      <c:pt idx="465" formatCode="0">
                        <c:v>94</c:v>
                      </c:pt>
                      <c:pt idx="466" formatCode="0">
                        <c:v>285</c:v>
                      </c:pt>
                      <c:pt idx="467" formatCode="0">
                        <c:v>71</c:v>
                      </c:pt>
                      <c:pt idx="468" formatCode="0">
                        <c:v>39</c:v>
                      </c:pt>
                      <c:pt idx="469" formatCode="0">
                        <c:v>63</c:v>
                      </c:pt>
                      <c:pt idx="470" formatCode="0">
                        <c:v>71</c:v>
                      </c:pt>
                      <c:pt idx="471" formatCode="0">
                        <c:v>72</c:v>
                      </c:pt>
                      <c:pt idx="472" formatCode="0">
                        <c:v>67</c:v>
                      </c:pt>
                      <c:pt idx="473" formatCode="0">
                        <c:v>78</c:v>
                      </c:pt>
                      <c:pt idx="474" formatCode="0">
                        <c:v>84</c:v>
                      </c:pt>
                      <c:pt idx="475" formatCode="0">
                        <c:v>96</c:v>
                      </c:pt>
                      <c:pt idx="476" formatCode="0">
                        <c:v>71</c:v>
                      </c:pt>
                      <c:pt idx="477" formatCode="0">
                        <c:v>223</c:v>
                      </c:pt>
                      <c:pt idx="478" formatCode="0">
                        <c:v>84</c:v>
                      </c:pt>
                      <c:pt idx="479" formatCode="0">
                        <c:v>68</c:v>
                      </c:pt>
                      <c:pt idx="480" formatCode="0">
                        <c:v>101</c:v>
                      </c:pt>
                      <c:pt idx="481" formatCode="0">
                        <c:v>113</c:v>
                      </c:pt>
                      <c:pt idx="482" formatCode="0">
                        <c:v>79</c:v>
                      </c:pt>
                      <c:pt idx="483" formatCode="0">
                        <c:v>200</c:v>
                      </c:pt>
                      <c:pt idx="484" formatCode="0">
                        <c:v>104</c:v>
                      </c:pt>
                      <c:pt idx="485" formatCode="0">
                        <c:v>64</c:v>
                      </c:pt>
                      <c:pt idx="486" formatCode="0">
                        <c:v>112</c:v>
                      </c:pt>
                      <c:pt idx="487" formatCode="0">
                        <c:v>58</c:v>
                      </c:pt>
                      <c:pt idx="488" formatCode="0">
                        <c:v>35</c:v>
                      </c:pt>
                      <c:pt idx="489" formatCode="0">
                        <c:v>125</c:v>
                      </c:pt>
                      <c:pt idx="490" formatCode="0">
                        <c:v>77</c:v>
                      </c:pt>
                      <c:pt idx="491" formatCode="0">
                        <c:v>89</c:v>
                      </c:pt>
                      <c:pt idx="492" formatCode="0">
                        <c:v>304</c:v>
                      </c:pt>
                      <c:pt idx="493" formatCode="0">
                        <c:v>169</c:v>
                      </c:pt>
                      <c:pt idx="495" formatCode="0">
                        <c:v>191</c:v>
                      </c:pt>
                      <c:pt idx="496" formatCode="0">
                        <c:v>121</c:v>
                      </c:pt>
                      <c:pt idx="498" formatCode="0">
                        <c:v>304</c:v>
                      </c:pt>
                      <c:pt idx="499" formatCode="0">
                        <c:v>322</c:v>
                      </c:pt>
                      <c:pt idx="500" formatCode="0">
                        <c:v>136</c:v>
                      </c:pt>
                      <c:pt idx="501" formatCode="0">
                        <c:v>44</c:v>
                      </c:pt>
                      <c:pt idx="504" formatCode="0">
                        <c:v>79</c:v>
                      </c:pt>
                      <c:pt idx="505" formatCode="0">
                        <c:v>106</c:v>
                      </c:pt>
                      <c:pt idx="506" formatCode="0">
                        <c:v>140</c:v>
                      </c:pt>
                      <c:pt idx="507" formatCode="0">
                        <c:v>141</c:v>
                      </c:pt>
                      <c:pt idx="508" formatCode="0">
                        <c:v>125</c:v>
                      </c:pt>
                      <c:pt idx="509" formatCode="0">
                        <c:v>56</c:v>
                      </c:pt>
                      <c:pt idx="510" formatCode="0">
                        <c:v>120</c:v>
                      </c:pt>
                      <c:pt idx="511" formatCode="0">
                        <c:v>579</c:v>
                      </c:pt>
                      <c:pt idx="512" formatCode="0">
                        <c:v>188</c:v>
                      </c:pt>
                      <c:pt idx="513" formatCode="0">
                        <c:v>189</c:v>
                      </c:pt>
                      <c:pt idx="514" formatCode="0">
                        <c:v>114</c:v>
                      </c:pt>
                      <c:pt idx="515" formatCode="0">
                        <c:v>70</c:v>
                      </c:pt>
                      <c:pt idx="516" formatCode="0">
                        <c:v>153</c:v>
                      </c:pt>
                      <c:pt idx="519" formatCode="0">
                        <c:v>267</c:v>
                      </c:pt>
                      <c:pt idx="520" formatCode="0">
                        <c:v>138</c:v>
                      </c:pt>
                      <c:pt idx="521" formatCode="0">
                        <c:v>65</c:v>
                      </c:pt>
                      <c:pt idx="522" formatCode="0">
                        <c:v>58</c:v>
                      </c:pt>
                      <c:pt idx="523" formatCode="0">
                        <c:v>79</c:v>
                      </c:pt>
                      <c:pt idx="524" formatCode="0">
                        <c:v>105</c:v>
                      </c:pt>
                      <c:pt idx="525" formatCode="0">
                        <c:v>161</c:v>
                      </c:pt>
                      <c:pt idx="526" formatCode="0">
                        <c:v>165</c:v>
                      </c:pt>
                      <c:pt idx="527" formatCode="0">
                        <c:v>424</c:v>
                      </c:pt>
                      <c:pt idx="528" formatCode="0">
                        <c:v>206</c:v>
                      </c:pt>
                      <c:pt idx="530" formatCode="0">
                        <c:v>127</c:v>
                      </c:pt>
                      <c:pt idx="531" formatCode="0">
                        <c:v>119</c:v>
                      </c:pt>
                      <c:pt idx="532" formatCode="0">
                        <c:v>139</c:v>
                      </c:pt>
                      <c:pt idx="533" formatCode="0">
                        <c:v>190</c:v>
                      </c:pt>
                      <c:pt idx="534" formatCode="0">
                        <c:v>91</c:v>
                      </c:pt>
                      <c:pt idx="535" formatCode="0">
                        <c:v>119</c:v>
                      </c:pt>
                      <c:pt idx="536" formatCode="0">
                        <c:v>130</c:v>
                      </c:pt>
                      <c:pt idx="537" formatCode="0">
                        <c:v>89</c:v>
                      </c:pt>
                      <c:pt idx="538" formatCode="0">
                        <c:v>126</c:v>
                      </c:pt>
                      <c:pt idx="539" formatCode="0">
                        <c:v>136</c:v>
                      </c:pt>
                      <c:pt idx="540" formatCode="0">
                        <c:v>147</c:v>
                      </c:pt>
                      <c:pt idx="541" formatCode="0">
                        <c:v>380</c:v>
                      </c:pt>
                      <c:pt idx="542" formatCode="0">
                        <c:v>103</c:v>
                      </c:pt>
                      <c:pt idx="543" formatCode="0">
                        <c:v>129</c:v>
                      </c:pt>
                      <c:pt idx="544" formatCode="0">
                        <c:v>221</c:v>
                      </c:pt>
                      <c:pt idx="545" formatCode="0">
                        <c:v>95</c:v>
                      </c:pt>
                      <c:pt idx="546" formatCode="0">
                        <c:v>290</c:v>
                      </c:pt>
                      <c:pt idx="547" formatCode="0">
                        <c:v>205</c:v>
                      </c:pt>
                      <c:pt idx="548" formatCode="0">
                        <c:v>120</c:v>
                      </c:pt>
                      <c:pt idx="549" formatCode="0">
                        <c:v>128</c:v>
                      </c:pt>
                      <c:pt idx="550" formatCode="0">
                        <c:v>141</c:v>
                      </c:pt>
                      <c:pt idx="551" formatCode="0">
                        <c:v>106</c:v>
                      </c:pt>
                      <c:pt idx="552" formatCode="0">
                        <c:v>97</c:v>
                      </c:pt>
                      <c:pt idx="553" formatCode="0">
                        <c:v>124</c:v>
                      </c:pt>
                      <c:pt idx="554" formatCode="0">
                        <c:v>113</c:v>
                      </c:pt>
                      <c:pt idx="555" formatCode="0">
                        <c:v>95</c:v>
                      </c:pt>
                      <c:pt idx="556" formatCode="0">
                        <c:v>63</c:v>
                      </c:pt>
                      <c:pt idx="557" formatCode="0">
                        <c:v>94</c:v>
                      </c:pt>
                      <c:pt idx="558" formatCode="0">
                        <c:v>89</c:v>
                      </c:pt>
                      <c:pt idx="559" formatCode="0">
                        <c:v>197</c:v>
                      </c:pt>
                      <c:pt idx="560" formatCode="0">
                        <c:v>1224</c:v>
                      </c:pt>
                      <c:pt idx="561" formatCode="0">
                        <c:v>341</c:v>
                      </c:pt>
                      <c:pt idx="562" formatCode="0">
                        <c:v>113</c:v>
                      </c:pt>
                      <c:pt idx="563" formatCode="0">
                        <c:v>124</c:v>
                      </c:pt>
                      <c:pt idx="564" formatCode="0">
                        <c:v>145</c:v>
                      </c:pt>
                      <c:pt idx="565" formatCode="0">
                        <c:v>164</c:v>
                      </c:pt>
                      <c:pt idx="566" formatCode="0">
                        <c:v>120</c:v>
                      </c:pt>
                      <c:pt idx="567" formatCode="0">
                        <c:v>283</c:v>
                      </c:pt>
                      <c:pt idx="568" formatCode="0">
                        <c:v>102</c:v>
                      </c:pt>
                      <c:pt idx="569" formatCode="0">
                        <c:v>107</c:v>
                      </c:pt>
                      <c:pt idx="570" formatCode="0">
                        <c:v>203</c:v>
                      </c:pt>
                      <c:pt idx="571" formatCode="0">
                        <c:v>116</c:v>
                      </c:pt>
                      <c:pt idx="572" formatCode="0">
                        <c:v>92</c:v>
                      </c:pt>
                      <c:pt idx="573" formatCode="0">
                        <c:v>81</c:v>
                      </c:pt>
                      <c:pt idx="574" formatCode="0">
                        <c:v>90</c:v>
                      </c:pt>
                      <c:pt idx="575" formatCode="0">
                        <c:v>76</c:v>
                      </c:pt>
                      <c:pt idx="576" formatCode="0">
                        <c:v>89</c:v>
                      </c:pt>
                      <c:pt idx="577" formatCode="0">
                        <c:v>105</c:v>
                      </c:pt>
                      <c:pt idx="578" formatCode="0">
                        <c:v>105</c:v>
                      </c:pt>
                      <c:pt idx="579" formatCode="0">
                        <c:v>95</c:v>
                      </c:pt>
                      <c:pt idx="580" formatCode="0">
                        <c:v>78</c:v>
                      </c:pt>
                      <c:pt idx="581" formatCode="0">
                        <c:v>70</c:v>
                      </c:pt>
                      <c:pt idx="582" formatCode="0">
                        <c:v>101</c:v>
                      </c:pt>
                      <c:pt idx="583" formatCode="0">
                        <c:v>108</c:v>
                      </c:pt>
                      <c:pt idx="584" formatCode="0">
                        <c:v>130</c:v>
                      </c:pt>
                      <c:pt idx="585" formatCode="0">
                        <c:v>84</c:v>
                      </c:pt>
                      <c:pt idx="586" formatCode="0">
                        <c:v>89</c:v>
                      </c:pt>
                      <c:pt idx="587" formatCode="0">
                        <c:v>72</c:v>
                      </c:pt>
                      <c:pt idx="588" formatCode="0">
                        <c:v>53</c:v>
                      </c:pt>
                      <c:pt idx="589" formatCode="0">
                        <c:v>136</c:v>
                      </c:pt>
                      <c:pt idx="590" formatCode="0">
                        <c:v>170</c:v>
                      </c:pt>
                      <c:pt idx="591" formatCode="0">
                        <c:v>78</c:v>
                      </c:pt>
                      <c:pt idx="592" formatCode="0">
                        <c:v>73</c:v>
                      </c:pt>
                      <c:pt idx="593" formatCode="0">
                        <c:v>89</c:v>
                      </c:pt>
                      <c:pt idx="594" formatCode="0">
                        <c:v>86</c:v>
                      </c:pt>
                      <c:pt idx="595" formatCode="0">
                        <c:v>52</c:v>
                      </c:pt>
                      <c:pt idx="596" formatCode="0">
                        <c:v>144</c:v>
                      </c:pt>
                      <c:pt idx="597" formatCode="0">
                        <c:v>144</c:v>
                      </c:pt>
                      <c:pt idx="598" formatCode="0">
                        <c:v>179</c:v>
                      </c:pt>
                      <c:pt idx="599" formatCode="0">
                        <c:v>161</c:v>
                      </c:pt>
                      <c:pt idx="601" formatCode="0">
                        <c:v>90</c:v>
                      </c:pt>
                      <c:pt idx="602" formatCode="0">
                        <c:v>111</c:v>
                      </c:pt>
                      <c:pt idx="603" formatCode="0">
                        <c:v>568</c:v>
                      </c:pt>
                      <c:pt idx="604" formatCode="0">
                        <c:v>56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7234-4F3A-8992-F482B7C81163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DailyData!$G$2:$G$606</c15:sqref>
                        </c15:formulaRef>
                      </c:ext>
                    </c:extLst>
                    <c:numCache>
                      <c:formatCode>General</c:formatCode>
                      <c:ptCount val="605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7234-4F3A-8992-F482B7C81163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DailyData!$H$2:$H$606</c15:sqref>
                        </c15:formulaRef>
                      </c:ext>
                    </c:extLst>
                    <c:numCache>
                      <c:formatCode>General</c:formatCode>
                      <c:ptCount val="605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7234-4F3A-8992-F482B7C81163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DailyData!$I$2:$I$606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14</c:v>
                      </c:pt>
                      <c:pt idx="1">
                        <c:v>38</c:v>
                      </c:pt>
                      <c:pt idx="2">
                        <c:v>15</c:v>
                      </c:pt>
                      <c:pt idx="3">
                        <c:v>18</c:v>
                      </c:pt>
                      <c:pt idx="4">
                        <c:v>13</c:v>
                      </c:pt>
                      <c:pt idx="5">
                        <c:v>12</c:v>
                      </c:pt>
                      <c:pt idx="6">
                        <c:v>31</c:v>
                      </c:pt>
                      <c:pt idx="7">
                        <c:v>29</c:v>
                      </c:pt>
                      <c:pt idx="8">
                        <c:v>44</c:v>
                      </c:pt>
                      <c:pt idx="9">
                        <c:v>16</c:v>
                      </c:pt>
                      <c:pt idx="10">
                        <c:v>22</c:v>
                      </c:pt>
                      <c:pt idx="11">
                        <c:v>21</c:v>
                      </c:pt>
                      <c:pt idx="12">
                        <c:v>30</c:v>
                      </c:pt>
                      <c:pt idx="13">
                        <c:v>38</c:v>
                      </c:pt>
                      <c:pt idx="14">
                        <c:v>17</c:v>
                      </c:pt>
                      <c:pt idx="15">
                        <c:v>22</c:v>
                      </c:pt>
                      <c:pt idx="16">
                        <c:v>23</c:v>
                      </c:pt>
                      <c:pt idx="17">
                        <c:v>19</c:v>
                      </c:pt>
                      <c:pt idx="18">
                        <c:v>23</c:v>
                      </c:pt>
                      <c:pt idx="19">
                        <c:v>13</c:v>
                      </c:pt>
                      <c:pt idx="20">
                        <c:v>10</c:v>
                      </c:pt>
                      <c:pt idx="21">
                        <c:v>25</c:v>
                      </c:pt>
                      <c:pt idx="22">
                        <c:v>25</c:v>
                      </c:pt>
                      <c:pt idx="23">
                        <c:v>3</c:v>
                      </c:pt>
                      <c:pt idx="24">
                        <c:v>36</c:v>
                      </c:pt>
                      <c:pt idx="26">
                        <c:v>20</c:v>
                      </c:pt>
                      <c:pt idx="27">
                        <c:v>28</c:v>
                      </c:pt>
                      <c:pt idx="28">
                        <c:v>12</c:v>
                      </c:pt>
                      <c:pt idx="29">
                        <c:v>13</c:v>
                      </c:pt>
                      <c:pt idx="30">
                        <c:v>8</c:v>
                      </c:pt>
                      <c:pt idx="31">
                        <c:v>15</c:v>
                      </c:pt>
                      <c:pt idx="32">
                        <c:v>15</c:v>
                      </c:pt>
                      <c:pt idx="33">
                        <c:v>12</c:v>
                      </c:pt>
                      <c:pt idx="34">
                        <c:v>13</c:v>
                      </c:pt>
                      <c:pt idx="35">
                        <c:v>20</c:v>
                      </c:pt>
                      <c:pt idx="36">
                        <c:v>16</c:v>
                      </c:pt>
                      <c:pt idx="37">
                        <c:v>11</c:v>
                      </c:pt>
                      <c:pt idx="38">
                        <c:v>11</c:v>
                      </c:pt>
                      <c:pt idx="39">
                        <c:v>8</c:v>
                      </c:pt>
                      <c:pt idx="40">
                        <c:v>80</c:v>
                      </c:pt>
                      <c:pt idx="41">
                        <c:v>18</c:v>
                      </c:pt>
                      <c:pt idx="42">
                        <c:v>17</c:v>
                      </c:pt>
                      <c:pt idx="43">
                        <c:v>11</c:v>
                      </c:pt>
                      <c:pt idx="44">
                        <c:v>21</c:v>
                      </c:pt>
                      <c:pt idx="45">
                        <c:v>22</c:v>
                      </c:pt>
                      <c:pt idx="46">
                        <c:v>38</c:v>
                      </c:pt>
                      <c:pt idx="47">
                        <c:v>15</c:v>
                      </c:pt>
                      <c:pt idx="48">
                        <c:v>16</c:v>
                      </c:pt>
                      <c:pt idx="49">
                        <c:v>7</c:v>
                      </c:pt>
                      <c:pt idx="50">
                        <c:v>9</c:v>
                      </c:pt>
                      <c:pt idx="51">
                        <c:v>7</c:v>
                      </c:pt>
                      <c:pt idx="52">
                        <c:v>43</c:v>
                      </c:pt>
                      <c:pt idx="53">
                        <c:v>16</c:v>
                      </c:pt>
                      <c:pt idx="54">
                        <c:v>28</c:v>
                      </c:pt>
                      <c:pt idx="55">
                        <c:v>3</c:v>
                      </c:pt>
                      <c:pt idx="56">
                        <c:v>11</c:v>
                      </c:pt>
                      <c:pt idx="57">
                        <c:v>20</c:v>
                      </c:pt>
                      <c:pt idx="58">
                        <c:v>15</c:v>
                      </c:pt>
                      <c:pt idx="59">
                        <c:v>13</c:v>
                      </c:pt>
                      <c:pt idx="60">
                        <c:v>6</c:v>
                      </c:pt>
                      <c:pt idx="61">
                        <c:v>44</c:v>
                      </c:pt>
                      <c:pt idx="62">
                        <c:v>23</c:v>
                      </c:pt>
                      <c:pt idx="63">
                        <c:v>6</c:v>
                      </c:pt>
                      <c:pt idx="64">
                        <c:v>17</c:v>
                      </c:pt>
                      <c:pt idx="65">
                        <c:v>6</c:v>
                      </c:pt>
                      <c:pt idx="66">
                        <c:v>11</c:v>
                      </c:pt>
                      <c:pt idx="67">
                        <c:v>7</c:v>
                      </c:pt>
                      <c:pt idx="68">
                        <c:v>11</c:v>
                      </c:pt>
                      <c:pt idx="69">
                        <c:v>27</c:v>
                      </c:pt>
                      <c:pt idx="70">
                        <c:v>16</c:v>
                      </c:pt>
                      <c:pt idx="71">
                        <c:v>17</c:v>
                      </c:pt>
                      <c:pt idx="72">
                        <c:v>14</c:v>
                      </c:pt>
                      <c:pt idx="73">
                        <c:v>16</c:v>
                      </c:pt>
                      <c:pt idx="74">
                        <c:v>32</c:v>
                      </c:pt>
                      <c:pt idx="75">
                        <c:v>23</c:v>
                      </c:pt>
                      <c:pt idx="76">
                        <c:v>16</c:v>
                      </c:pt>
                      <c:pt idx="77">
                        <c:v>14</c:v>
                      </c:pt>
                      <c:pt idx="78">
                        <c:v>12</c:v>
                      </c:pt>
                      <c:pt idx="79">
                        <c:v>22</c:v>
                      </c:pt>
                      <c:pt idx="80">
                        <c:v>24</c:v>
                      </c:pt>
                      <c:pt idx="81">
                        <c:v>27</c:v>
                      </c:pt>
                      <c:pt idx="82">
                        <c:v>16</c:v>
                      </c:pt>
                      <c:pt idx="83">
                        <c:v>44</c:v>
                      </c:pt>
                      <c:pt idx="84">
                        <c:v>15</c:v>
                      </c:pt>
                      <c:pt idx="85">
                        <c:v>29</c:v>
                      </c:pt>
                      <c:pt idx="86">
                        <c:v>19</c:v>
                      </c:pt>
                      <c:pt idx="87">
                        <c:v>13</c:v>
                      </c:pt>
                      <c:pt idx="88">
                        <c:v>41</c:v>
                      </c:pt>
                      <c:pt idx="89">
                        <c:v>26</c:v>
                      </c:pt>
                      <c:pt idx="90">
                        <c:v>22</c:v>
                      </c:pt>
                      <c:pt idx="91">
                        <c:v>8</c:v>
                      </c:pt>
                      <c:pt idx="92">
                        <c:v>14</c:v>
                      </c:pt>
                      <c:pt idx="93">
                        <c:v>24</c:v>
                      </c:pt>
                      <c:pt idx="94">
                        <c:v>17</c:v>
                      </c:pt>
                      <c:pt idx="95">
                        <c:v>14</c:v>
                      </c:pt>
                      <c:pt idx="96">
                        <c:v>23</c:v>
                      </c:pt>
                      <c:pt idx="97">
                        <c:v>13</c:v>
                      </c:pt>
                      <c:pt idx="98">
                        <c:v>10</c:v>
                      </c:pt>
                      <c:pt idx="99">
                        <c:v>14</c:v>
                      </c:pt>
                      <c:pt idx="100">
                        <c:v>9</c:v>
                      </c:pt>
                      <c:pt idx="101">
                        <c:v>7</c:v>
                      </c:pt>
                      <c:pt idx="102">
                        <c:v>7</c:v>
                      </c:pt>
                      <c:pt idx="103">
                        <c:v>11</c:v>
                      </c:pt>
                      <c:pt idx="104">
                        <c:v>13</c:v>
                      </c:pt>
                      <c:pt idx="105">
                        <c:v>24</c:v>
                      </c:pt>
                      <c:pt idx="106">
                        <c:v>63</c:v>
                      </c:pt>
                      <c:pt idx="107">
                        <c:v>22</c:v>
                      </c:pt>
                      <c:pt idx="108">
                        <c:v>19</c:v>
                      </c:pt>
                      <c:pt idx="109">
                        <c:v>24</c:v>
                      </c:pt>
                      <c:pt idx="110">
                        <c:v>15</c:v>
                      </c:pt>
                      <c:pt idx="111">
                        <c:v>26</c:v>
                      </c:pt>
                      <c:pt idx="112">
                        <c:v>24</c:v>
                      </c:pt>
                      <c:pt idx="113">
                        <c:v>20</c:v>
                      </c:pt>
                      <c:pt idx="114">
                        <c:v>19</c:v>
                      </c:pt>
                      <c:pt idx="115">
                        <c:v>8</c:v>
                      </c:pt>
                      <c:pt idx="116">
                        <c:v>6</c:v>
                      </c:pt>
                      <c:pt idx="117">
                        <c:v>12</c:v>
                      </c:pt>
                      <c:pt idx="118">
                        <c:v>14</c:v>
                      </c:pt>
                      <c:pt idx="119">
                        <c:v>24</c:v>
                      </c:pt>
                      <c:pt idx="120">
                        <c:v>14</c:v>
                      </c:pt>
                      <c:pt idx="121">
                        <c:v>78</c:v>
                      </c:pt>
                      <c:pt idx="122">
                        <c:v>11</c:v>
                      </c:pt>
                      <c:pt idx="123">
                        <c:v>22</c:v>
                      </c:pt>
                      <c:pt idx="124">
                        <c:v>14</c:v>
                      </c:pt>
                      <c:pt idx="125">
                        <c:v>16</c:v>
                      </c:pt>
                      <c:pt idx="126">
                        <c:v>15</c:v>
                      </c:pt>
                      <c:pt idx="127">
                        <c:v>13</c:v>
                      </c:pt>
                      <c:pt idx="128">
                        <c:v>67</c:v>
                      </c:pt>
                      <c:pt idx="129">
                        <c:v>20</c:v>
                      </c:pt>
                      <c:pt idx="130">
                        <c:v>33</c:v>
                      </c:pt>
                      <c:pt idx="131">
                        <c:v>16</c:v>
                      </c:pt>
                      <c:pt idx="132">
                        <c:v>23</c:v>
                      </c:pt>
                      <c:pt idx="133">
                        <c:v>11</c:v>
                      </c:pt>
                      <c:pt idx="134">
                        <c:v>29</c:v>
                      </c:pt>
                      <c:pt idx="136">
                        <c:v>12</c:v>
                      </c:pt>
                      <c:pt idx="137">
                        <c:v>7</c:v>
                      </c:pt>
                      <c:pt idx="138">
                        <c:v>19</c:v>
                      </c:pt>
                      <c:pt idx="139">
                        <c:v>7</c:v>
                      </c:pt>
                      <c:pt idx="140">
                        <c:v>17</c:v>
                      </c:pt>
                      <c:pt idx="142">
                        <c:v>18</c:v>
                      </c:pt>
                      <c:pt idx="143">
                        <c:v>32</c:v>
                      </c:pt>
                      <c:pt idx="144">
                        <c:v>12</c:v>
                      </c:pt>
                      <c:pt idx="145">
                        <c:v>40</c:v>
                      </c:pt>
                      <c:pt idx="146">
                        <c:v>30</c:v>
                      </c:pt>
                      <c:pt idx="147">
                        <c:v>11</c:v>
                      </c:pt>
                      <c:pt idx="148">
                        <c:v>21</c:v>
                      </c:pt>
                      <c:pt idx="150">
                        <c:v>10</c:v>
                      </c:pt>
                      <c:pt idx="151">
                        <c:v>23</c:v>
                      </c:pt>
                      <c:pt idx="152">
                        <c:v>23</c:v>
                      </c:pt>
                      <c:pt idx="153">
                        <c:v>25</c:v>
                      </c:pt>
                      <c:pt idx="154">
                        <c:v>14</c:v>
                      </c:pt>
                      <c:pt idx="155">
                        <c:v>14</c:v>
                      </c:pt>
                      <c:pt idx="156">
                        <c:v>43</c:v>
                      </c:pt>
                      <c:pt idx="157">
                        <c:v>18</c:v>
                      </c:pt>
                      <c:pt idx="158">
                        <c:v>10</c:v>
                      </c:pt>
                      <c:pt idx="159">
                        <c:v>10</c:v>
                      </c:pt>
                      <c:pt idx="160">
                        <c:v>16</c:v>
                      </c:pt>
                      <c:pt idx="161">
                        <c:v>15</c:v>
                      </c:pt>
                      <c:pt idx="162">
                        <c:v>5</c:v>
                      </c:pt>
                      <c:pt idx="163">
                        <c:v>31</c:v>
                      </c:pt>
                      <c:pt idx="164">
                        <c:v>42</c:v>
                      </c:pt>
                      <c:pt idx="165">
                        <c:v>40</c:v>
                      </c:pt>
                      <c:pt idx="166">
                        <c:v>40</c:v>
                      </c:pt>
                      <c:pt idx="167">
                        <c:v>31</c:v>
                      </c:pt>
                      <c:pt idx="168">
                        <c:v>15</c:v>
                      </c:pt>
                      <c:pt idx="169">
                        <c:v>12</c:v>
                      </c:pt>
                      <c:pt idx="170">
                        <c:v>28</c:v>
                      </c:pt>
                      <c:pt idx="171">
                        <c:v>33</c:v>
                      </c:pt>
                      <c:pt idx="172">
                        <c:v>27</c:v>
                      </c:pt>
                      <c:pt idx="173">
                        <c:v>27</c:v>
                      </c:pt>
                      <c:pt idx="174">
                        <c:v>52</c:v>
                      </c:pt>
                      <c:pt idx="175">
                        <c:v>41</c:v>
                      </c:pt>
                      <c:pt idx="176">
                        <c:v>30</c:v>
                      </c:pt>
                      <c:pt idx="177">
                        <c:v>24</c:v>
                      </c:pt>
                      <c:pt idx="178">
                        <c:v>48</c:v>
                      </c:pt>
                      <c:pt idx="179">
                        <c:v>54</c:v>
                      </c:pt>
                      <c:pt idx="180">
                        <c:v>42</c:v>
                      </c:pt>
                      <c:pt idx="181">
                        <c:v>41</c:v>
                      </c:pt>
                      <c:pt idx="182">
                        <c:v>34</c:v>
                      </c:pt>
                      <c:pt idx="183">
                        <c:v>55</c:v>
                      </c:pt>
                      <c:pt idx="184">
                        <c:v>32</c:v>
                      </c:pt>
                      <c:pt idx="185">
                        <c:v>68</c:v>
                      </c:pt>
                      <c:pt idx="186">
                        <c:v>69</c:v>
                      </c:pt>
                      <c:pt idx="187">
                        <c:v>57</c:v>
                      </c:pt>
                      <c:pt idx="188">
                        <c:v>76</c:v>
                      </c:pt>
                      <c:pt idx="190">
                        <c:v>50</c:v>
                      </c:pt>
                      <c:pt idx="191">
                        <c:v>21</c:v>
                      </c:pt>
                      <c:pt idx="192">
                        <c:v>39</c:v>
                      </c:pt>
                      <c:pt idx="193">
                        <c:v>40</c:v>
                      </c:pt>
                      <c:pt idx="194">
                        <c:v>28</c:v>
                      </c:pt>
                      <c:pt idx="195">
                        <c:v>18</c:v>
                      </c:pt>
                      <c:pt idx="196">
                        <c:v>47</c:v>
                      </c:pt>
                      <c:pt idx="197">
                        <c:v>55</c:v>
                      </c:pt>
                      <c:pt idx="198">
                        <c:v>61</c:v>
                      </c:pt>
                      <c:pt idx="199">
                        <c:v>61</c:v>
                      </c:pt>
                      <c:pt idx="200">
                        <c:v>39</c:v>
                      </c:pt>
                      <c:pt idx="201">
                        <c:v>13</c:v>
                      </c:pt>
                      <c:pt idx="202">
                        <c:v>51</c:v>
                      </c:pt>
                      <c:pt idx="203">
                        <c:v>33</c:v>
                      </c:pt>
                      <c:pt idx="204">
                        <c:v>9</c:v>
                      </c:pt>
                      <c:pt idx="205">
                        <c:v>27</c:v>
                      </c:pt>
                      <c:pt idx="206">
                        <c:v>20</c:v>
                      </c:pt>
                      <c:pt idx="207">
                        <c:v>24</c:v>
                      </c:pt>
                      <c:pt idx="208">
                        <c:v>23</c:v>
                      </c:pt>
                      <c:pt idx="209">
                        <c:v>25</c:v>
                      </c:pt>
                      <c:pt idx="210">
                        <c:v>29</c:v>
                      </c:pt>
                      <c:pt idx="211">
                        <c:v>10</c:v>
                      </c:pt>
                      <c:pt idx="212">
                        <c:v>28</c:v>
                      </c:pt>
                      <c:pt idx="213">
                        <c:v>14</c:v>
                      </c:pt>
                      <c:pt idx="214">
                        <c:v>30</c:v>
                      </c:pt>
                      <c:pt idx="215">
                        <c:v>40</c:v>
                      </c:pt>
                      <c:pt idx="216">
                        <c:v>31</c:v>
                      </c:pt>
                      <c:pt idx="217">
                        <c:v>23</c:v>
                      </c:pt>
                      <c:pt idx="218">
                        <c:v>17</c:v>
                      </c:pt>
                      <c:pt idx="219">
                        <c:v>9</c:v>
                      </c:pt>
                      <c:pt idx="220">
                        <c:v>99</c:v>
                      </c:pt>
                      <c:pt idx="221">
                        <c:v>71</c:v>
                      </c:pt>
                      <c:pt idx="224">
                        <c:v>4</c:v>
                      </c:pt>
                      <c:pt idx="225">
                        <c:v>179</c:v>
                      </c:pt>
                      <c:pt idx="227">
                        <c:v>16</c:v>
                      </c:pt>
                      <c:pt idx="228">
                        <c:v>18</c:v>
                      </c:pt>
                      <c:pt idx="229">
                        <c:v>24</c:v>
                      </c:pt>
                      <c:pt idx="231">
                        <c:v>29</c:v>
                      </c:pt>
                      <c:pt idx="238">
                        <c:v>44</c:v>
                      </c:pt>
                      <c:pt idx="239">
                        <c:v>15</c:v>
                      </c:pt>
                      <c:pt idx="245">
                        <c:v>23</c:v>
                      </c:pt>
                      <c:pt idx="247">
                        <c:v>56</c:v>
                      </c:pt>
                      <c:pt idx="252">
                        <c:v>9</c:v>
                      </c:pt>
                      <c:pt idx="259">
                        <c:v>93</c:v>
                      </c:pt>
                      <c:pt idx="261">
                        <c:v>115</c:v>
                      </c:pt>
                      <c:pt idx="264">
                        <c:v>64</c:v>
                      </c:pt>
                      <c:pt idx="266">
                        <c:v>33</c:v>
                      </c:pt>
                      <c:pt idx="267">
                        <c:v>66</c:v>
                      </c:pt>
                      <c:pt idx="268">
                        <c:v>59</c:v>
                      </c:pt>
                      <c:pt idx="269">
                        <c:v>98</c:v>
                      </c:pt>
                      <c:pt idx="270">
                        <c:v>88</c:v>
                      </c:pt>
                      <c:pt idx="272">
                        <c:v>175</c:v>
                      </c:pt>
                      <c:pt idx="273">
                        <c:v>92</c:v>
                      </c:pt>
                      <c:pt idx="274">
                        <c:v>96</c:v>
                      </c:pt>
                      <c:pt idx="278">
                        <c:v>13</c:v>
                      </c:pt>
                      <c:pt idx="279">
                        <c:v>16</c:v>
                      </c:pt>
                      <c:pt idx="280">
                        <c:v>13</c:v>
                      </c:pt>
                      <c:pt idx="281">
                        <c:v>262</c:v>
                      </c:pt>
                      <c:pt idx="286">
                        <c:v>36</c:v>
                      </c:pt>
                      <c:pt idx="293">
                        <c:v>29</c:v>
                      </c:pt>
                      <c:pt idx="294">
                        <c:v>12</c:v>
                      </c:pt>
                      <c:pt idx="296">
                        <c:v>25</c:v>
                      </c:pt>
                      <c:pt idx="297">
                        <c:v>83</c:v>
                      </c:pt>
                      <c:pt idx="298">
                        <c:v>28</c:v>
                      </c:pt>
                      <c:pt idx="299">
                        <c:v>13</c:v>
                      </c:pt>
                      <c:pt idx="300">
                        <c:v>12</c:v>
                      </c:pt>
                      <c:pt idx="301">
                        <c:v>8</c:v>
                      </c:pt>
                      <c:pt idx="302">
                        <c:v>13</c:v>
                      </c:pt>
                      <c:pt idx="303">
                        <c:v>9</c:v>
                      </c:pt>
                      <c:pt idx="304">
                        <c:v>50</c:v>
                      </c:pt>
                      <c:pt idx="305">
                        <c:v>12</c:v>
                      </c:pt>
                      <c:pt idx="306">
                        <c:v>16</c:v>
                      </c:pt>
                      <c:pt idx="307">
                        <c:v>38</c:v>
                      </c:pt>
                      <c:pt idx="308">
                        <c:v>94</c:v>
                      </c:pt>
                      <c:pt idx="309">
                        <c:v>120</c:v>
                      </c:pt>
                      <c:pt idx="310">
                        <c:v>61</c:v>
                      </c:pt>
                      <c:pt idx="311">
                        <c:v>18</c:v>
                      </c:pt>
                      <c:pt idx="312">
                        <c:v>6</c:v>
                      </c:pt>
                      <c:pt idx="313">
                        <c:v>18</c:v>
                      </c:pt>
                      <c:pt idx="314">
                        <c:v>11</c:v>
                      </c:pt>
                      <c:pt idx="315">
                        <c:v>17</c:v>
                      </c:pt>
                      <c:pt idx="316">
                        <c:v>31</c:v>
                      </c:pt>
                      <c:pt idx="317">
                        <c:v>18</c:v>
                      </c:pt>
                      <c:pt idx="318">
                        <c:v>25</c:v>
                      </c:pt>
                      <c:pt idx="319">
                        <c:v>66</c:v>
                      </c:pt>
                      <c:pt idx="320">
                        <c:v>81</c:v>
                      </c:pt>
                      <c:pt idx="321">
                        <c:v>60</c:v>
                      </c:pt>
                      <c:pt idx="322">
                        <c:v>185</c:v>
                      </c:pt>
                      <c:pt idx="323">
                        <c:v>37</c:v>
                      </c:pt>
                      <c:pt idx="324">
                        <c:v>122</c:v>
                      </c:pt>
                      <c:pt idx="325">
                        <c:v>34</c:v>
                      </c:pt>
                      <c:pt idx="326">
                        <c:v>14</c:v>
                      </c:pt>
                      <c:pt idx="327">
                        <c:v>10</c:v>
                      </c:pt>
                      <c:pt idx="328">
                        <c:v>28</c:v>
                      </c:pt>
                      <c:pt idx="329">
                        <c:v>169</c:v>
                      </c:pt>
                      <c:pt idx="330">
                        <c:v>29</c:v>
                      </c:pt>
                      <c:pt idx="331">
                        <c:v>39</c:v>
                      </c:pt>
                      <c:pt idx="332">
                        <c:v>29</c:v>
                      </c:pt>
                      <c:pt idx="333">
                        <c:v>39</c:v>
                      </c:pt>
                      <c:pt idx="334">
                        <c:v>22</c:v>
                      </c:pt>
                      <c:pt idx="335">
                        <c:v>59</c:v>
                      </c:pt>
                      <c:pt idx="336">
                        <c:v>33</c:v>
                      </c:pt>
                      <c:pt idx="337">
                        <c:v>44</c:v>
                      </c:pt>
                      <c:pt idx="338">
                        <c:v>121</c:v>
                      </c:pt>
                      <c:pt idx="339">
                        <c:v>40</c:v>
                      </c:pt>
                      <c:pt idx="340">
                        <c:v>70</c:v>
                      </c:pt>
                      <c:pt idx="341">
                        <c:v>45</c:v>
                      </c:pt>
                      <c:pt idx="342">
                        <c:v>33</c:v>
                      </c:pt>
                      <c:pt idx="343">
                        <c:v>130</c:v>
                      </c:pt>
                      <c:pt idx="344">
                        <c:v>44</c:v>
                      </c:pt>
                      <c:pt idx="345">
                        <c:v>236</c:v>
                      </c:pt>
                      <c:pt idx="346">
                        <c:v>59</c:v>
                      </c:pt>
                      <c:pt idx="347">
                        <c:v>54</c:v>
                      </c:pt>
                      <c:pt idx="348">
                        <c:v>34</c:v>
                      </c:pt>
                      <c:pt idx="349">
                        <c:v>68</c:v>
                      </c:pt>
                      <c:pt idx="350">
                        <c:v>194</c:v>
                      </c:pt>
                      <c:pt idx="351">
                        <c:v>51</c:v>
                      </c:pt>
                      <c:pt idx="352">
                        <c:v>187</c:v>
                      </c:pt>
                      <c:pt idx="353">
                        <c:v>34</c:v>
                      </c:pt>
                      <c:pt idx="354">
                        <c:v>44</c:v>
                      </c:pt>
                      <c:pt idx="355">
                        <c:v>26</c:v>
                      </c:pt>
                      <c:pt idx="358">
                        <c:v>76</c:v>
                      </c:pt>
                      <c:pt idx="359">
                        <c:v>36</c:v>
                      </c:pt>
                      <c:pt idx="360">
                        <c:v>37</c:v>
                      </c:pt>
                      <c:pt idx="361">
                        <c:v>64</c:v>
                      </c:pt>
                      <c:pt idx="362">
                        <c:v>50</c:v>
                      </c:pt>
                      <c:pt idx="363">
                        <c:v>150</c:v>
                      </c:pt>
                      <c:pt idx="364">
                        <c:v>56</c:v>
                      </c:pt>
                      <c:pt idx="365">
                        <c:v>60</c:v>
                      </c:pt>
                      <c:pt idx="366">
                        <c:v>50</c:v>
                      </c:pt>
                      <c:pt idx="367">
                        <c:v>35</c:v>
                      </c:pt>
                      <c:pt idx="368">
                        <c:v>45</c:v>
                      </c:pt>
                      <c:pt idx="369">
                        <c:v>42</c:v>
                      </c:pt>
                      <c:pt idx="370">
                        <c:v>98</c:v>
                      </c:pt>
                      <c:pt idx="371">
                        <c:v>165</c:v>
                      </c:pt>
                      <c:pt idx="372">
                        <c:v>20</c:v>
                      </c:pt>
                      <c:pt idx="373">
                        <c:v>33</c:v>
                      </c:pt>
                      <c:pt idx="374">
                        <c:v>18</c:v>
                      </c:pt>
                      <c:pt idx="375">
                        <c:v>41</c:v>
                      </c:pt>
                      <c:pt idx="376">
                        <c:v>36</c:v>
                      </c:pt>
                      <c:pt idx="377">
                        <c:v>18</c:v>
                      </c:pt>
                      <c:pt idx="378">
                        <c:v>118</c:v>
                      </c:pt>
                      <c:pt idx="379">
                        <c:v>62</c:v>
                      </c:pt>
                      <c:pt idx="380">
                        <c:v>29</c:v>
                      </c:pt>
                      <c:pt idx="381">
                        <c:v>30</c:v>
                      </c:pt>
                      <c:pt idx="382">
                        <c:v>51</c:v>
                      </c:pt>
                      <c:pt idx="383">
                        <c:v>25</c:v>
                      </c:pt>
                      <c:pt idx="384">
                        <c:v>31</c:v>
                      </c:pt>
                      <c:pt idx="385">
                        <c:v>24</c:v>
                      </c:pt>
                      <c:pt idx="386">
                        <c:v>32</c:v>
                      </c:pt>
                      <c:pt idx="387">
                        <c:v>14</c:v>
                      </c:pt>
                      <c:pt idx="388">
                        <c:v>35</c:v>
                      </c:pt>
                      <c:pt idx="389">
                        <c:v>37</c:v>
                      </c:pt>
                      <c:pt idx="390">
                        <c:v>29</c:v>
                      </c:pt>
                      <c:pt idx="391">
                        <c:v>17</c:v>
                      </c:pt>
                      <c:pt idx="392">
                        <c:v>201</c:v>
                      </c:pt>
                      <c:pt idx="393">
                        <c:v>37</c:v>
                      </c:pt>
                      <c:pt idx="394">
                        <c:v>30</c:v>
                      </c:pt>
                      <c:pt idx="395">
                        <c:v>42</c:v>
                      </c:pt>
                      <c:pt idx="396">
                        <c:v>17</c:v>
                      </c:pt>
                      <c:pt idx="397">
                        <c:v>26</c:v>
                      </c:pt>
                      <c:pt idx="398">
                        <c:v>23</c:v>
                      </c:pt>
                      <c:pt idx="399">
                        <c:v>36</c:v>
                      </c:pt>
                      <c:pt idx="400">
                        <c:v>52</c:v>
                      </c:pt>
                      <c:pt idx="401">
                        <c:v>30</c:v>
                      </c:pt>
                      <c:pt idx="402">
                        <c:v>25</c:v>
                      </c:pt>
                      <c:pt idx="403">
                        <c:v>50</c:v>
                      </c:pt>
                      <c:pt idx="404">
                        <c:v>86</c:v>
                      </c:pt>
                      <c:pt idx="405">
                        <c:v>59</c:v>
                      </c:pt>
                      <c:pt idx="406">
                        <c:v>31</c:v>
                      </c:pt>
                      <c:pt idx="407">
                        <c:v>31</c:v>
                      </c:pt>
                      <c:pt idx="408">
                        <c:v>12</c:v>
                      </c:pt>
                      <c:pt idx="409">
                        <c:v>6</c:v>
                      </c:pt>
                      <c:pt idx="410">
                        <c:v>13</c:v>
                      </c:pt>
                      <c:pt idx="411">
                        <c:v>57</c:v>
                      </c:pt>
                      <c:pt idx="412">
                        <c:v>158</c:v>
                      </c:pt>
                      <c:pt idx="413">
                        <c:v>190</c:v>
                      </c:pt>
                      <c:pt idx="415">
                        <c:v>34</c:v>
                      </c:pt>
                      <c:pt idx="416">
                        <c:v>27</c:v>
                      </c:pt>
                      <c:pt idx="417">
                        <c:v>161</c:v>
                      </c:pt>
                      <c:pt idx="418">
                        <c:v>51</c:v>
                      </c:pt>
                      <c:pt idx="419">
                        <c:v>131</c:v>
                      </c:pt>
                      <c:pt idx="420">
                        <c:v>40</c:v>
                      </c:pt>
                      <c:pt idx="421">
                        <c:v>17</c:v>
                      </c:pt>
                      <c:pt idx="422">
                        <c:v>100</c:v>
                      </c:pt>
                      <c:pt idx="423">
                        <c:v>53</c:v>
                      </c:pt>
                      <c:pt idx="424">
                        <c:v>96</c:v>
                      </c:pt>
                      <c:pt idx="425">
                        <c:v>21</c:v>
                      </c:pt>
                      <c:pt idx="426">
                        <c:v>110</c:v>
                      </c:pt>
                      <c:pt idx="427">
                        <c:v>52</c:v>
                      </c:pt>
                      <c:pt idx="428">
                        <c:v>19</c:v>
                      </c:pt>
                      <c:pt idx="429">
                        <c:v>64</c:v>
                      </c:pt>
                      <c:pt idx="430">
                        <c:v>40</c:v>
                      </c:pt>
                      <c:pt idx="431">
                        <c:v>77</c:v>
                      </c:pt>
                      <c:pt idx="432">
                        <c:v>44</c:v>
                      </c:pt>
                      <c:pt idx="435">
                        <c:v>30</c:v>
                      </c:pt>
                      <c:pt idx="439">
                        <c:v>27</c:v>
                      </c:pt>
                      <c:pt idx="440">
                        <c:v>3</c:v>
                      </c:pt>
                      <c:pt idx="441">
                        <c:v>8</c:v>
                      </c:pt>
                      <c:pt idx="442">
                        <c:v>53</c:v>
                      </c:pt>
                      <c:pt idx="443">
                        <c:v>159</c:v>
                      </c:pt>
                      <c:pt idx="444">
                        <c:v>10</c:v>
                      </c:pt>
                      <c:pt idx="445">
                        <c:v>10</c:v>
                      </c:pt>
                      <c:pt idx="446">
                        <c:v>59</c:v>
                      </c:pt>
                      <c:pt idx="447">
                        <c:v>125</c:v>
                      </c:pt>
                      <c:pt idx="448">
                        <c:v>109</c:v>
                      </c:pt>
                      <c:pt idx="449">
                        <c:v>55</c:v>
                      </c:pt>
                      <c:pt idx="452">
                        <c:v>8</c:v>
                      </c:pt>
                      <c:pt idx="453">
                        <c:v>10</c:v>
                      </c:pt>
                      <c:pt idx="454">
                        <c:v>7</c:v>
                      </c:pt>
                      <c:pt idx="455">
                        <c:v>8</c:v>
                      </c:pt>
                      <c:pt idx="456">
                        <c:v>69</c:v>
                      </c:pt>
                      <c:pt idx="457">
                        <c:v>51</c:v>
                      </c:pt>
                      <c:pt idx="458">
                        <c:v>19</c:v>
                      </c:pt>
                      <c:pt idx="459">
                        <c:v>21</c:v>
                      </c:pt>
                      <c:pt idx="460">
                        <c:v>48</c:v>
                      </c:pt>
                      <c:pt idx="461">
                        <c:v>84</c:v>
                      </c:pt>
                      <c:pt idx="462">
                        <c:v>117</c:v>
                      </c:pt>
                      <c:pt idx="463">
                        <c:v>20</c:v>
                      </c:pt>
                      <c:pt idx="464">
                        <c:v>76</c:v>
                      </c:pt>
                      <c:pt idx="465">
                        <c:v>68</c:v>
                      </c:pt>
                      <c:pt idx="466">
                        <c:v>247</c:v>
                      </c:pt>
                      <c:pt idx="467">
                        <c:v>34</c:v>
                      </c:pt>
                      <c:pt idx="468">
                        <c:v>10</c:v>
                      </c:pt>
                      <c:pt idx="469">
                        <c:v>32</c:v>
                      </c:pt>
                      <c:pt idx="470">
                        <c:v>33</c:v>
                      </c:pt>
                      <c:pt idx="471">
                        <c:v>34</c:v>
                      </c:pt>
                      <c:pt idx="472">
                        <c:v>36</c:v>
                      </c:pt>
                      <c:pt idx="473">
                        <c:v>18</c:v>
                      </c:pt>
                      <c:pt idx="474">
                        <c:v>40</c:v>
                      </c:pt>
                      <c:pt idx="475">
                        <c:v>33</c:v>
                      </c:pt>
                      <c:pt idx="476">
                        <c:v>22</c:v>
                      </c:pt>
                      <c:pt idx="477">
                        <c:v>84</c:v>
                      </c:pt>
                      <c:pt idx="478">
                        <c:v>42</c:v>
                      </c:pt>
                      <c:pt idx="479">
                        <c:v>27</c:v>
                      </c:pt>
                      <c:pt idx="480">
                        <c:v>76</c:v>
                      </c:pt>
                      <c:pt idx="481">
                        <c:v>77</c:v>
                      </c:pt>
                      <c:pt idx="482">
                        <c:v>37</c:v>
                      </c:pt>
                      <c:pt idx="483">
                        <c:v>150</c:v>
                      </c:pt>
                      <c:pt idx="484">
                        <c:v>56</c:v>
                      </c:pt>
                      <c:pt idx="485">
                        <c:v>24</c:v>
                      </c:pt>
                      <c:pt idx="486">
                        <c:v>70</c:v>
                      </c:pt>
                      <c:pt idx="487">
                        <c:v>25</c:v>
                      </c:pt>
                      <c:pt idx="488">
                        <c:v>10</c:v>
                      </c:pt>
                      <c:pt idx="489">
                        <c:v>77</c:v>
                      </c:pt>
                      <c:pt idx="490">
                        <c:v>33</c:v>
                      </c:pt>
                      <c:pt idx="491">
                        <c:v>67</c:v>
                      </c:pt>
                      <c:pt idx="492">
                        <c:v>173</c:v>
                      </c:pt>
                      <c:pt idx="493">
                        <c:v>109</c:v>
                      </c:pt>
                      <c:pt idx="495">
                        <c:v>147</c:v>
                      </c:pt>
                      <c:pt idx="496">
                        <c:v>64</c:v>
                      </c:pt>
                      <c:pt idx="498">
                        <c:v>228</c:v>
                      </c:pt>
                      <c:pt idx="499">
                        <c:v>214</c:v>
                      </c:pt>
                      <c:pt idx="500">
                        <c:v>79</c:v>
                      </c:pt>
                      <c:pt idx="501">
                        <c:v>18</c:v>
                      </c:pt>
                      <c:pt idx="504">
                        <c:v>39</c:v>
                      </c:pt>
                      <c:pt idx="505">
                        <c:v>45</c:v>
                      </c:pt>
                      <c:pt idx="506">
                        <c:v>74</c:v>
                      </c:pt>
                      <c:pt idx="507">
                        <c:v>54</c:v>
                      </c:pt>
                      <c:pt idx="508">
                        <c:v>61</c:v>
                      </c:pt>
                      <c:pt idx="509">
                        <c:v>20</c:v>
                      </c:pt>
                      <c:pt idx="510">
                        <c:v>48</c:v>
                      </c:pt>
                      <c:pt idx="511">
                        <c:v>250</c:v>
                      </c:pt>
                      <c:pt idx="512">
                        <c:v>93</c:v>
                      </c:pt>
                      <c:pt idx="513">
                        <c:v>99</c:v>
                      </c:pt>
                      <c:pt idx="514">
                        <c:v>51</c:v>
                      </c:pt>
                      <c:pt idx="515">
                        <c:v>17</c:v>
                      </c:pt>
                      <c:pt idx="516">
                        <c:v>86</c:v>
                      </c:pt>
                      <c:pt idx="519">
                        <c:v>214</c:v>
                      </c:pt>
                      <c:pt idx="520">
                        <c:v>78</c:v>
                      </c:pt>
                      <c:pt idx="521">
                        <c:v>19</c:v>
                      </c:pt>
                      <c:pt idx="522">
                        <c:v>17</c:v>
                      </c:pt>
                      <c:pt idx="523">
                        <c:v>27</c:v>
                      </c:pt>
                      <c:pt idx="524">
                        <c:v>41</c:v>
                      </c:pt>
                      <c:pt idx="525">
                        <c:v>66</c:v>
                      </c:pt>
                      <c:pt idx="526">
                        <c:v>67</c:v>
                      </c:pt>
                      <c:pt idx="527">
                        <c:v>215</c:v>
                      </c:pt>
                      <c:pt idx="528">
                        <c:v>128</c:v>
                      </c:pt>
                      <c:pt idx="530">
                        <c:v>57</c:v>
                      </c:pt>
                      <c:pt idx="531">
                        <c:v>52</c:v>
                      </c:pt>
                      <c:pt idx="532">
                        <c:v>63</c:v>
                      </c:pt>
                      <c:pt idx="533">
                        <c:v>96</c:v>
                      </c:pt>
                      <c:pt idx="534">
                        <c:v>42</c:v>
                      </c:pt>
                      <c:pt idx="535">
                        <c:v>70</c:v>
                      </c:pt>
                      <c:pt idx="536">
                        <c:v>50</c:v>
                      </c:pt>
                      <c:pt idx="537">
                        <c:v>47</c:v>
                      </c:pt>
                      <c:pt idx="538">
                        <c:v>41</c:v>
                      </c:pt>
                      <c:pt idx="539">
                        <c:v>74</c:v>
                      </c:pt>
                      <c:pt idx="540">
                        <c:v>63</c:v>
                      </c:pt>
                      <c:pt idx="541">
                        <c:v>195</c:v>
                      </c:pt>
                      <c:pt idx="542">
                        <c:v>39</c:v>
                      </c:pt>
                      <c:pt idx="543">
                        <c:v>61</c:v>
                      </c:pt>
                      <c:pt idx="544">
                        <c:v>163</c:v>
                      </c:pt>
                      <c:pt idx="545">
                        <c:v>48</c:v>
                      </c:pt>
                      <c:pt idx="546">
                        <c:v>215</c:v>
                      </c:pt>
                      <c:pt idx="547">
                        <c:v>166</c:v>
                      </c:pt>
                      <c:pt idx="548">
                        <c:v>53</c:v>
                      </c:pt>
                      <c:pt idx="549">
                        <c:v>47</c:v>
                      </c:pt>
                      <c:pt idx="550">
                        <c:v>58</c:v>
                      </c:pt>
                      <c:pt idx="551">
                        <c:v>40</c:v>
                      </c:pt>
                      <c:pt idx="552">
                        <c:v>28</c:v>
                      </c:pt>
                      <c:pt idx="553">
                        <c:v>66</c:v>
                      </c:pt>
                      <c:pt idx="554">
                        <c:v>40</c:v>
                      </c:pt>
                      <c:pt idx="555">
                        <c:v>28</c:v>
                      </c:pt>
                      <c:pt idx="556">
                        <c:v>29</c:v>
                      </c:pt>
                      <c:pt idx="557">
                        <c:v>26</c:v>
                      </c:pt>
                      <c:pt idx="558">
                        <c:v>37</c:v>
                      </c:pt>
                      <c:pt idx="559">
                        <c:v>125</c:v>
                      </c:pt>
                      <c:pt idx="560">
                        <c:v>622</c:v>
                      </c:pt>
                      <c:pt idx="561">
                        <c:v>133</c:v>
                      </c:pt>
                      <c:pt idx="562">
                        <c:v>54</c:v>
                      </c:pt>
                      <c:pt idx="563">
                        <c:v>46</c:v>
                      </c:pt>
                      <c:pt idx="564">
                        <c:v>74</c:v>
                      </c:pt>
                      <c:pt idx="565">
                        <c:v>132</c:v>
                      </c:pt>
                      <c:pt idx="566">
                        <c:v>70</c:v>
                      </c:pt>
                      <c:pt idx="567">
                        <c:v>231</c:v>
                      </c:pt>
                      <c:pt idx="568">
                        <c:v>42</c:v>
                      </c:pt>
                      <c:pt idx="569">
                        <c:v>35</c:v>
                      </c:pt>
                      <c:pt idx="570">
                        <c:v>148</c:v>
                      </c:pt>
                      <c:pt idx="571">
                        <c:v>66</c:v>
                      </c:pt>
                      <c:pt idx="572">
                        <c:v>46</c:v>
                      </c:pt>
                      <c:pt idx="573">
                        <c:v>26</c:v>
                      </c:pt>
                      <c:pt idx="574">
                        <c:v>29</c:v>
                      </c:pt>
                      <c:pt idx="575">
                        <c:v>36</c:v>
                      </c:pt>
                      <c:pt idx="576">
                        <c:v>27</c:v>
                      </c:pt>
                      <c:pt idx="577">
                        <c:v>40</c:v>
                      </c:pt>
                      <c:pt idx="578">
                        <c:v>53</c:v>
                      </c:pt>
                      <c:pt idx="579">
                        <c:v>39</c:v>
                      </c:pt>
                      <c:pt idx="580">
                        <c:v>20</c:v>
                      </c:pt>
                      <c:pt idx="581">
                        <c:v>26</c:v>
                      </c:pt>
                      <c:pt idx="582">
                        <c:v>59</c:v>
                      </c:pt>
                      <c:pt idx="583">
                        <c:v>46</c:v>
                      </c:pt>
                      <c:pt idx="584">
                        <c:v>62</c:v>
                      </c:pt>
                      <c:pt idx="585">
                        <c:v>39</c:v>
                      </c:pt>
                      <c:pt idx="586">
                        <c:v>28</c:v>
                      </c:pt>
                      <c:pt idx="587">
                        <c:v>33</c:v>
                      </c:pt>
                      <c:pt idx="588">
                        <c:v>26</c:v>
                      </c:pt>
                      <c:pt idx="589">
                        <c:v>63</c:v>
                      </c:pt>
                      <c:pt idx="590">
                        <c:v>125</c:v>
                      </c:pt>
                      <c:pt idx="591">
                        <c:v>22</c:v>
                      </c:pt>
                      <c:pt idx="592">
                        <c:v>29</c:v>
                      </c:pt>
                      <c:pt idx="593">
                        <c:v>44</c:v>
                      </c:pt>
                      <c:pt idx="594">
                        <c:v>30</c:v>
                      </c:pt>
                      <c:pt idx="595">
                        <c:v>17</c:v>
                      </c:pt>
                      <c:pt idx="596">
                        <c:v>107</c:v>
                      </c:pt>
                      <c:pt idx="597">
                        <c:v>56</c:v>
                      </c:pt>
                      <c:pt idx="598">
                        <c:v>137</c:v>
                      </c:pt>
                      <c:pt idx="599">
                        <c:v>113</c:v>
                      </c:pt>
                      <c:pt idx="601">
                        <c:v>41</c:v>
                      </c:pt>
                      <c:pt idx="602">
                        <c:v>64</c:v>
                      </c:pt>
                      <c:pt idx="603">
                        <c:v>291</c:v>
                      </c:pt>
                      <c:pt idx="604">
                        <c:v>23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7234-4F3A-8992-F482B7C81163}"/>
                  </c:ext>
                </c:extLst>
              </c15:ser>
            </c15:filteredBarSeries>
            <c15:filteredBarSeries>
              <c15:ser>
                <c:idx val="7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2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DailyData!$J$2:$J$606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12</c:v>
                      </c:pt>
                      <c:pt idx="1">
                        <c:v>54</c:v>
                      </c:pt>
                      <c:pt idx="2">
                        <c:v>15</c:v>
                      </c:pt>
                      <c:pt idx="3">
                        <c:v>17</c:v>
                      </c:pt>
                      <c:pt idx="4">
                        <c:v>17</c:v>
                      </c:pt>
                      <c:pt idx="5">
                        <c:v>14</c:v>
                      </c:pt>
                      <c:pt idx="6">
                        <c:v>26</c:v>
                      </c:pt>
                      <c:pt idx="7">
                        <c:v>24</c:v>
                      </c:pt>
                      <c:pt idx="8">
                        <c:v>50</c:v>
                      </c:pt>
                      <c:pt idx="9">
                        <c:v>13</c:v>
                      </c:pt>
                      <c:pt idx="10">
                        <c:v>21</c:v>
                      </c:pt>
                      <c:pt idx="11">
                        <c:v>11</c:v>
                      </c:pt>
                      <c:pt idx="12">
                        <c:v>15</c:v>
                      </c:pt>
                      <c:pt idx="13">
                        <c:v>26</c:v>
                      </c:pt>
                      <c:pt idx="14">
                        <c:v>16</c:v>
                      </c:pt>
                      <c:pt idx="15">
                        <c:v>19</c:v>
                      </c:pt>
                      <c:pt idx="16">
                        <c:v>32</c:v>
                      </c:pt>
                      <c:pt idx="17">
                        <c:v>19</c:v>
                      </c:pt>
                      <c:pt idx="18">
                        <c:v>27</c:v>
                      </c:pt>
                      <c:pt idx="19">
                        <c:v>18</c:v>
                      </c:pt>
                      <c:pt idx="20">
                        <c:v>23</c:v>
                      </c:pt>
                      <c:pt idx="21">
                        <c:v>24</c:v>
                      </c:pt>
                      <c:pt idx="22">
                        <c:v>17</c:v>
                      </c:pt>
                      <c:pt idx="23">
                        <c:v>3</c:v>
                      </c:pt>
                      <c:pt idx="24">
                        <c:v>9</c:v>
                      </c:pt>
                      <c:pt idx="26">
                        <c:v>14</c:v>
                      </c:pt>
                      <c:pt idx="27">
                        <c:v>22</c:v>
                      </c:pt>
                      <c:pt idx="28">
                        <c:v>10</c:v>
                      </c:pt>
                      <c:pt idx="29">
                        <c:v>13</c:v>
                      </c:pt>
                      <c:pt idx="30">
                        <c:v>14</c:v>
                      </c:pt>
                      <c:pt idx="31">
                        <c:v>22</c:v>
                      </c:pt>
                      <c:pt idx="32">
                        <c:v>17</c:v>
                      </c:pt>
                      <c:pt idx="33">
                        <c:v>13</c:v>
                      </c:pt>
                      <c:pt idx="34">
                        <c:v>14</c:v>
                      </c:pt>
                      <c:pt idx="35">
                        <c:v>33</c:v>
                      </c:pt>
                      <c:pt idx="36">
                        <c:v>25</c:v>
                      </c:pt>
                      <c:pt idx="37">
                        <c:v>20</c:v>
                      </c:pt>
                      <c:pt idx="38">
                        <c:v>16</c:v>
                      </c:pt>
                      <c:pt idx="39">
                        <c:v>11</c:v>
                      </c:pt>
                      <c:pt idx="40">
                        <c:v>78</c:v>
                      </c:pt>
                      <c:pt idx="41">
                        <c:v>19</c:v>
                      </c:pt>
                      <c:pt idx="42">
                        <c:v>12</c:v>
                      </c:pt>
                      <c:pt idx="43">
                        <c:v>23</c:v>
                      </c:pt>
                      <c:pt idx="44">
                        <c:v>19</c:v>
                      </c:pt>
                      <c:pt idx="45">
                        <c:v>12</c:v>
                      </c:pt>
                      <c:pt idx="46">
                        <c:v>32</c:v>
                      </c:pt>
                      <c:pt idx="47">
                        <c:v>12</c:v>
                      </c:pt>
                      <c:pt idx="48">
                        <c:v>4</c:v>
                      </c:pt>
                      <c:pt idx="49">
                        <c:v>12</c:v>
                      </c:pt>
                      <c:pt idx="50">
                        <c:v>7</c:v>
                      </c:pt>
                      <c:pt idx="51">
                        <c:v>17</c:v>
                      </c:pt>
                      <c:pt idx="52">
                        <c:v>36</c:v>
                      </c:pt>
                      <c:pt idx="53">
                        <c:v>24</c:v>
                      </c:pt>
                      <c:pt idx="54">
                        <c:v>27</c:v>
                      </c:pt>
                      <c:pt idx="55">
                        <c:v>10</c:v>
                      </c:pt>
                      <c:pt idx="56">
                        <c:v>12</c:v>
                      </c:pt>
                      <c:pt idx="57">
                        <c:v>22</c:v>
                      </c:pt>
                      <c:pt idx="58">
                        <c:v>10</c:v>
                      </c:pt>
                      <c:pt idx="59">
                        <c:v>14</c:v>
                      </c:pt>
                      <c:pt idx="60">
                        <c:v>8</c:v>
                      </c:pt>
                      <c:pt idx="61">
                        <c:v>38</c:v>
                      </c:pt>
                      <c:pt idx="62">
                        <c:v>20</c:v>
                      </c:pt>
                      <c:pt idx="63">
                        <c:v>13</c:v>
                      </c:pt>
                      <c:pt idx="64">
                        <c:v>19</c:v>
                      </c:pt>
                      <c:pt idx="65">
                        <c:v>17</c:v>
                      </c:pt>
                      <c:pt idx="66">
                        <c:v>8</c:v>
                      </c:pt>
                      <c:pt idx="67">
                        <c:v>12</c:v>
                      </c:pt>
                      <c:pt idx="68">
                        <c:v>17</c:v>
                      </c:pt>
                      <c:pt idx="69">
                        <c:v>21</c:v>
                      </c:pt>
                      <c:pt idx="70">
                        <c:v>18</c:v>
                      </c:pt>
                      <c:pt idx="71">
                        <c:v>15</c:v>
                      </c:pt>
                      <c:pt idx="72">
                        <c:v>16</c:v>
                      </c:pt>
                      <c:pt idx="73">
                        <c:v>31</c:v>
                      </c:pt>
                      <c:pt idx="74">
                        <c:v>25</c:v>
                      </c:pt>
                      <c:pt idx="75">
                        <c:v>18</c:v>
                      </c:pt>
                      <c:pt idx="76">
                        <c:v>23</c:v>
                      </c:pt>
                      <c:pt idx="77">
                        <c:v>13</c:v>
                      </c:pt>
                      <c:pt idx="78">
                        <c:v>8</c:v>
                      </c:pt>
                      <c:pt idx="79">
                        <c:v>35</c:v>
                      </c:pt>
                      <c:pt idx="80">
                        <c:v>34</c:v>
                      </c:pt>
                      <c:pt idx="81">
                        <c:v>28</c:v>
                      </c:pt>
                      <c:pt idx="82">
                        <c:v>19</c:v>
                      </c:pt>
                      <c:pt idx="83">
                        <c:v>22</c:v>
                      </c:pt>
                      <c:pt idx="84">
                        <c:v>17</c:v>
                      </c:pt>
                      <c:pt idx="85">
                        <c:v>29</c:v>
                      </c:pt>
                      <c:pt idx="86">
                        <c:v>18</c:v>
                      </c:pt>
                      <c:pt idx="87">
                        <c:v>15</c:v>
                      </c:pt>
                      <c:pt idx="88">
                        <c:v>27</c:v>
                      </c:pt>
                      <c:pt idx="89">
                        <c:v>22</c:v>
                      </c:pt>
                      <c:pt idx="90">
                        <c:v>25</c:v>
                      </c:pt>
                      <c:pt idx="91">
                        <c:v>15</c:v>
                      </c:pt>
                      <c:pt idx="92">
                        <c:v>11</c:v>
                      </c:pt>
                      <c:pt idx="93">
                        <c:v>31</c:v>
                      </c:pt>
                      <c:pt idx="94">
                        <c:v>14</c:v>
                      </c:pt>
                      <c:pt idx="95">
                        <c:v>19</c:v>
                      </c:pt>
                      <c:pt idx="96">
                        <c:v>32</c:v>
                      </c:pt>
                      <c:pt idx="97">
                        <c:v>14</c:v>
                      </c:pt>
                      <c:pt idx="98">
                        <c:v>13</c:v>
                      </c:pt>
                      <c:pt idx="99">
                        <c:v>9</c:v>
                      </c:pt>
                      <c:pt idx="100">
                        <c:v>7</c:v>
                      </c:pt>
                      <c:pt idx="101">
                        <c:v>6</c:v>
                      </c:pt>
                      <c:pt idx="102">
                        <c:v>9</c:v>
                      </c:pt>
                      <c:pt idx="103">
                        <c:v>12</c:v>
                      </c:pt>
                      <c:pt idx="104">
                        <c:v>13</c:v>
                      </c:pt>
                      <c:pt idx="105">
                        <c:v>14</c:v>
                      </c:pt>
                      <c:pt idx="106">
                        <c:v>35</c:v>
                      </c:pt>
                      <c:pt idx="107">
                        <c:v>23</c:v>
                      </c:pt>
                      <c:pt idx="108">
                        <c:v>22</c:v>
                      </c:pt>
                      <c:pt idx="109">
                        <c:v>23</c:v>
                      </c:pt>
                      <c:pt idx="110">
                        <c:v>18</c:v>
                      </c:pt>
                      <c:pt idx="111">
                        <c:v>22</c:v>
                      </c:pt>
                      <c:pt idx="112">
                        <c:v>30</c:v>
                      </c:pt>
                      <c:pt idx="113">
                        <c:v>31</c:v>
                      </c:pt>
                      <c:pt idx="114">
                        <c:v>16</c:v>
                      </c:pt>
                      <c:pt idx="115">
                        <c:v>15</c:v>
                      </c:pt>
                      <c:pt idx="116">
                        <c:v>10</c:v>
                      </c:pt>
                      <c:pt idx="117">
                        <c:v>20</c:v>
                      </c:pt>
                      <c:pt idx="118">
                        <c:v>19</c:v>
                      </c:pt>
                      <c:pt idx="119">
                        <c:v>15</c:v>
                      </c:pt>
                      <c:pt idx="120">
                        <c:v>18</c:v>
                      </c:pt>
                      <c:pt idx="121">
                        <c:v>65</c:v>
                      </c:pt>
                      <c:pt idx="122">
                        <c:v>14</c:v>
                      </c:pt>
                      <c:pt idx="123">
                        <c:v>14</c:v>
                      </c:pt>
                      <c:pt idx="124">
                        <c:v>26</c:v>
                      </c:pt>
                      <c:pt idx="125">
                        <c:v>20</c:v>
                      </c:pt>
                      <c:pt idx="126">
                        <c:v>34</c:v>
                      </c:pt>
                      <c:pt idx="127">
                        <c:v>27</c:v>
                      </c:pt>
                      <c:pt idx="128">
                        <c:v>78</c:v>
                      </c:pt>
                      <c:pt idx="129">
                        <c:v>22</c:v>
                      </c:pt>
                      <c:pt idx="130">
                        <c:v>28</c:v>
                      </c:pt>
                      <c:pt idx="131">
                        <c:v>16</c:v>
                      </c:pt>
                      <c:pt idx="132">
                        <c:v>23</c:v>
                      </c:pt>
                      <c:pt idx="133">
                        <c:v>26</c:v>
                      </c:pt>
                      <c:pt idx="134">
                        <c:v>17</c:v>
                      </c:pt>
                      <c:pt idx="136">
                        <c:v>31</c:v>
                      </c:pt>
                      <c:pt idx="137">
                        <c:v>10</c:v>
                      </c:pt>
                      <c:pt idx="138">
                        <c:v>13</c:v>
                      </c:pt>
                      <c:pt idx="139">
                        <c:v>20</c:v>
                      </c:pt>
                      <c:pt idx="140">
                        <c:v>23</c:v>
                      </c:pt>
                      <c:pt idx="142">
                        <c:v>22</c:v>
                      </c:pt>
                      <c:pt idx="143">
                        <c:v>30</c:v>
                      </c:pt>
                      <c:pt idx="144">
                        <c:v>27</c:v>
                      </c:pt>
                      <c:pt idx="145">
                        <c:v>33</c:v>
                      </c:pt>
                      <c:pt idx="146">
                        <c:v>30</c:v>
                      </c:pt>
                      <c:pt idx="147">
                        <c:v>19</c:v>
                      </c:pt>
                      <c:pt idx="148">
                        <c:v>20</c:v>
                      </c:pt>
                      <c:pt idx="150">
                        <c:v>32</c:v>
                      </c:pt>
                      <c:pt idx="151">
                        <c:v>26</c:v>
                      </c:pt>
                      <c:pt idx="152">
                        <c:v>26</c:v>
                      </c:pt>
                      <c:pt idx="153">
                        <c:v>28</c:v>
                      </c:pt>
                      <c:pt idx="154">
                        <c:v>37</c:v>
                      </c:pt>
                      <c:pt idx="155">
                        <c:v>22</c:v>
                      </c:pt>
                      <c:pt idx="156">
                        <c:v>68</c:v>
                      </c:pt>
                      <c:pt idx="157">
                        <c:v>20</c:v>
                      </c:pt>
                      <c:pt idx="158">
                        <c:v>8</c:v>
                      </c:pt>
                      <c:pt idx="159">
                        <c:v>12</c:v>
                      </c:pt>
                      <c:pt idx="160">
                        <c:v>22</c:v>
                      </c:pt>
                      <c:pt idx="161">
                        <c:v>13</c:v>
                      </c:pt>
                      <c:pt idx="162">
                        <c:v>1</c:v>
                      </c:pt>
                      <c:pt idx="163">
                        <c:v>34</c:v>
                      </c:pt>
                      <c:pt idx="164">
                        <c:v>27</c:v>
                      </c:pt>
                      <c:pt idx="165">
                        <c:v>34</c:v>
                      </c:pt>
                      <c:pt idx="166">
                        <c:v>37</c:v>
                      </c:pt>
                      <c:pt idx="167">
                        <c:v>33</c:v>
                      </c:pt>
                      <c:pt idx="168">
                        <c:v>26</c:v>
                      </c:pt>
                      <c:pt idx="169">
                        <c:v>37</c:v>
                      </c:pt>
                      <c:pt idx="170">
                        <c:v>30</c:v>
                      </c:pt>
                      <c:pt idx="171">
                        <c:v>23</c:v>
                      </c:pt>
                      <c:pt idx="172">
                        <c:v>44</c:v>
                      </c:pt>
                      <c:pt idx="173">
                        <c:v>34</c:v>
                      </c:pt>
                      <c:pt idx="174">
                        <c:v>58</c:v>
                      </c:pt>
                      <c:pt idx="175">
                        <c:v>33</c:v>
                      </c:pt>
                      <c:pt idx="176">
                        <c:v>26</c:v>
                      </c:pt>
                      <c:pt idx="177">
                        <c:v>9</c:v>
                      </c:pt>
                      <c:pt idx="178">
                        <c:v>23</c:v>
                      </c:pt>
                      <c:pt idx="179">
                        <c:v>18</c:v>
                      </c:pt>
                      <c:pt idx="180">
                        <c:v>18</c:v>
                      </c:pt>
                      <c:pt idx="181">
                        <c:v>49</c:v>
                      </c:pt>
                      <c:pt idx="182">
                        <c:v>56</c:v>
                      </c:pt>
                      <c:pt idx="183">
                        <c:v>68</c:v>
                      </c:pt>
                      <c:pt idx="184">
                        <c:v>34</c:v>
                      </c:pt>
                      <c:pt idx="185">
                        <c:v>31</c:v>
                      </c:pt>
                      <c:pt idx="186">
                        <c:v>44</c:v>
                      </c:pt>
                      <c:pt idx="187">
                        <c:v>33</c:v>
                      </c:pt>
                      <c:pt idx="188">
                        <c:v>46</c:v>
                      </c:pt>
                      <c:pt idx="190">
                        <c:v>41</c:v>
                      </c:pt>
                      <c:pt idx="191">
                        <c:v>21</c:v>
                      </c:pt>
                      <c:pt idx="192">
                        <c:v>32</c:v>
                      </c:pt>
                      <c:pt idx="193">
                        <c:v>25</c:v>
                      </c:pt>
                      <c:pt idx="194">
                        <c:v>21</c:v>
                      </c:pt>
                      <c:pt idx="195">
                        <c:v>25</c:v>
                      </c:pt>
                      <c:pt idx="196">
                        <c:v>37</c:v>
                      </c:pt>
                      <c:pt idx="197">
                        <c:v>24</c:v>
                      </c:pt>
                      <c:pt idx="198">
                        <c:v>65</c:v>
                      </c:pt>
                      <c:pt idx="199">
                        <c:v>68</c:v>
                      </c:pt>
                      <c:pt idx="200">
                        <c:v>57</c:v>
                      </c:pt>
                      <c:pt idx="201">
                        <c:v>35</c:v>
                      </c:pt>
                      <c:pt idx="202">
                        <c:v>44</c:v>
                      </c:pt>
                      <c:pt idx="203">
                        <c:v>56</c:v>
                      </c:pt>
                      <c:pt idx="204">
                        <c:v>17</c:v>
                      </c:pt>
                      <c:pt idx="205">
                        <c:v>33</c:v>
                      </c:pt>
                      <c:pt idx="206">
                        <c:v>34</c:v>
                      </c:pt>
                      <c:pt idx="207">
                        <c:v>37</c:v>
                      </c:pt>
                      <c:pt idx="208">
                        <c:v>34</c:v>
                      </c:pt>
                      <c:pt idx="209">
                        <c:v>37</c:v>
                      </c:pt>
                      <c:pt idx="210">
                        <c:v>41</c:v>
                      </c:pt>
                      <c:pt idx="211">
                        <c:v>7</c:v>
                      </c:pt>
                      <c:pt idx="212">
                        <c:v>27</c:v>
                      </c:pt>
                      <c:pt idx="213">
                        <c:v>22</c:v>
                      </c:pt>
                      <c:pt idx="214">
                        <c:v>51</c:v>
                      </c:pt>
                      <c:pt idx="215">
                        <c:v>68</c:v>
                      </c:pt>
                      <c:pt idx="216">
                        <c:v>38</c:v>
                      </c:pt>
                      <c:pt idx="217">
                        <c:v>45</c:v>
                      </c:pt>
                      <c:pt idx="218">
                        <c:v>23</c:v>
                      </c:pt>
                      <c:pt idx="219">
                        <c:v>17</c:v>
                      </c:pt>
                      <c:pt idx="220">
                        <c:v>41</c:v>
                      </c:pt>
                      <c:pt idx="221">
                        <c:v>81</c:v>
                      </c:pt>
                      <c:pt idx="224">
                        <c:v>9</c:v>
                      </c:pt>
                      <c:pt idx="225">
                        <c:v>25</c:v>
                      </c:pt>
                      <c:pt idx="227">
                        <c:v>9</c:v>
                      </c:pt>
                      <c:pt idx="228">
                        <c:v>21</c:v>
                      </c:pt>
                      <c:pt idx="229">
                        <c:v>28</c:v>
                      </c:pt>
                      <c:pt idx="231">
                        <c:v>21</c:v>
                      </c:pt>
                      <c:pt idx="238">
                        <c:v>19</c:v>
                      </c:pt>
                      <c:pt idx="239">
                        <c:v>22</c:v>
                      </c:pt>
                      <c:pt idx="245">
                        <c:v>22</c:v>
                      </c:pt>
                      <c:pt idx="247">
                        <c:v>28</c:v>
                      </c:pt>
                      <c:pt idx="252">
                        <c:v>22</c:v>
                      </c:pt>
                      <c:pt idx="259">
                        <c:v>23</c:v>
                      </c:pt>
                      <c:pt idx="261">
                        <c:v>13</c:v>
                      </c:pt>
                      <c:pt idx="264">
                        <c:v>22</c:v>
                      </c:pt>
                      <c:pt idx="266">
                        <c:v>17</c:v>
                      </c:pt>
                      <c:pt idx="267">
                        <c:v>27</c:v>
                      </c:pt>
                      <c:pt idx="268">
                        <c:v>55</c:v>
                      </c:pt>
                      <c:pt idx="269">
                        <c:v>22</c:v>
                      </c:pt>
                      <c:pt idx="270">
                        <c:v>26</c:v>
                      </c:pt>
                      <c:pt idx="272">
                        <c:v>20</c:v>
                      </c:pt>
                      <c:pt idx="273">
                        <c:v>32</c:v>
                      </c:pt>
                      <c:pt idx="274">
                        <c:v>83</c:v>
                      </c:pt>
                      <c:pt idx="278">
                        <c:v>29</c:v>
                      </c:pt>
                      <c:pt idx="279">
                        <c:v>28</c:v>
                      </c:pt>
                      <c:pt idx="280">
                        <c:v>33</c:v>
                      </c:pt>
                      <c:pt idx="281">
                        <c:v>41</c:v>
                      </c:pt>
                      <c:pt idx="286">
                        <c:v>20</c:v>
                      </c:pt>
                      <c:pt idx="293">
                        <c:v>25</c:v>
                      </c:pt>
                      <c:pt idx="294">
                        <c:v>13</c:v>
                      </c:pt>
                      <c:pt idx="296">
                        <c:v>1</c:v>
                      </c:pt>
                      <c:pt idx="297">
                        <c:v>31</c:v>
                      </c:pt>
                      <c:pt idx="298">
                        <c:v>35</c:v>
                      </c:pt>
                      <c:pt idx="299">
                        <c:v>15</c:v>
                      </c:pt>
                      <c:pt idx="300">
                        <c:v>9</c:v>
                      </c:pt>
                      <c:pt idx="301">
                        <c:v>7</c:v>
                      </c:pt>
                      <c:pt idx="302">
                        <c:v>11</c:v>
                      </c:pt>
                      <c:pt idx="303">
                        <c:v>15</c:v>
                      </c:pt>
                      <c:pt idx="304">
                        <c:v>36</c:v>
                      </c:pt>
                      <c:pt idx="305">
                        <c:v>3</c:v>
                      </c:pt>
                      <c:pt idx="306">
                        <c:v>9</c:v>
                      </c:pt>
                      <c:pt idx="307">
                        <c:v>12</c:v>
                      </c:pt>
                      <c:pt idx="308">
                        <c:v>26</c:v>
                      </c:pt>
                      <c:pt idx="309">
                        <c:v>11</c:v>
                      </c:pt>
                      <c:pt idx="310">
                        <c:v>15</c:v>
                      </c:pt>
                      <c:pt idx="311">
                        <c:v>12</c:v>
                      </c:pt>
                      <c:pt idx="312">
                        <c:v>5</c:v>
                      </c:pt>
                      <c:pt idx="313">
                        <c:v>21</c:v>
                      </c:pt>
                      <c:pt idx="314">
                        <c:v>14</c:v>
                      </c:pt>
                      <c:pt idx="315">
                        <c:v>12</c:v>
                      </c:pt>
                      <c:pt idx="316">
                        <c:v>11</c:v>
                      </c:pt>
                      <c:pt idx="317">
                        <c:v>19</c:v>
                      </c:pt>
                      <c:pt idx="318">
                        <c:v>22</c:v>
                      </c:pt>
                      <c:pt idx="319">
                        <c:v>17</c:v>
                      </c:pt>
                      <c:pt idx="320">
                        <c:v>29</c:v>
                      </c:pt>
                      <c:pt idx="321">
                        <c:v>25</c:v>
                      </c:pt>
                      <c:pt idx="322">
                        <c:v>198</c:v>
                      </c:pt>
                      <c:pt idx="323">
                        <c:v>41</c:v>
                      </c:pt>
                      <c:pt idx="324">
                        <c:v>126</c:v>
                      </c:pt>
                      <c:pt idx="325">
                        <c:v>31</c:v>
                      </c:pt>
                      <c:pt idx="326">
                        <c:v>15</c:v>
                      </c:pt>
                      <c:pt idx="327">
                        <c:v>7</c:v>
                      </c:pt>
                      <c:pt idx="328">
                        <c:v>19</c:v>
                      </c:pt>
                      <c:pt idx="329">
                        <c:v>166</c:v>
                      </c:pt>
                      <c:pt idx="330">
                        <c:v>40</c:v>
                      </c:pt>
                      <c:pt idx="331">
                        <c:v>27</c:v>
                      </c:pt>
                      <c:pt idx="332">
                        <c:v>53</c:v>
                      </c:pt>
                      <c:pt idx="333">
                        <c:v>31</c:v>
                      </c:pt>
                      <c:pt idx="334">
                        <c:v>23</c:v>
                      </c:pt>
                      <c:pt idx="335">
                        <c:v>45</c:v>
                      </c:pt>
                      <c:pt idx="336">
                        <c:v>43</c:v>
                      </c:pt>
                      <c:pt idx="337">
                        <c:v>57</c:v>
                      </c:pt>
                      <c:pt idx="338">
                        <c:v>144</c:v>
                      </c:pt>
                      <c:pt idx="339">
                        <c:v>36</c:v>
                      </c:pt>
                      <c:pt idx="340">
                        <c:v>34</c:v>
                      </c:pt>
                      <c:pt idx="341">
                        <c:v>22</c:v>
                      </c:pt>
                      <c:pt idx="342">
                        <c:v>22</c:v>
                      </c:pt>
                      <c:pt idx="343">
                        <c:v>139</c:v>
                      </c:pt>
                      <c:pt idx="344">
                        <c:v>48</c:v>
                      </c:pt>
                      <c:pt idx="345">
                        <c:v>201</c:v>
                      </c:pt>
                      <c:pt idx="346">
                        <c:v>48</c:v>
                      </c:pt>
                      <c:pt idx="347">
                        <c:v>24</c:v>
                      </c:pt>
                      <c:pt idx="348">
                        <c:v>22</c:v>
                      </c:pt>
                      <c:pt idx="349">
                        <c:v>71</c:v>
                      </c:pt>
                      <c:pt idx="350">
                        <c:v>233</c:v>
                      </c:pt>
                      <c:pt idx="351">
                        <c:v>39</c:v>
                      </c:pt>
                      <c:pt idx="352">
                        <c:v>282</c:v>
                      </c:pt>
                      <c:pt idx="353">
                        <c:v>30</c:v>
                      </c:pt>
                      <c:pt idx="354">
                        <c:v>32</c:v>
                      </c:pt>
                      <c:pt idx="355">
                        <c:v>18</c:v>
                      </c:pt>
                      <c:pt idx="358">
                        <c:v>39</c:v>
                      </c:pt>
                      <c:pt idx="359">
                        <c:v>37</c:v>
                      </c:pt>
                      <c:pt idx="360">
                        <c:v>24</c:v>
                      </c:pt>
                      <c:pt idx="361">
                        <c:v>54</c:v>
                      </c:pt>
                      <c:pt idx="362">
                        <c:v>32</c:v>
                      </c:pt>
                      <c:pt idx="363">
                        <c:v>170</c:v>
                      </c:pt>
                      <c:pt idx="364">
                        <c:v>55</c:v>
                      </c:pt>
                      <c:pt idx="365">
                        <c:v>50</c:v>
                      </c:pt>
                      <c:pt idx="366">
                        <c:v>43</c:v>
                      </c:pt>
                      <c:pt idx="367">
                        <c:v>23</c:v>
                      </c:pt>
                      <c:pt idx="368">
                        <c:v>28</c:v>
                      </c:pt>
                      <c:pt idx="369">
                        <c:v>22</c:v>
                      </c:pt>
                      <c:pt idx="370">
                        <c:v>35</c:v>
                      </c:pt>
                      <c:pt idx="371">
                        <c:v>112</c:v>
                      </c:pt>
                      <c:pt idx="372">
                        <c:v>27</c:v>
                      </c:pt>
                      <c:pt idx="373">
                        <c:v>25</c:v>
                      </c:pt>
                      <c:pt idx="374">
                        <c:v>5</c:v>
                      </c:pt>
                      <c:pt idx="375">
                        <c:v>20</c:v>
                      </c:pt>
                      <c:pt idx="376">
                        <c:v>27</c:v>
                      </c:pt>
                      <c:pt idx="377">
                        <c:v>27</c:v>
                      </c:pt>
                      <c:pt idx="378">
                        <c:v>125</c:v>
                      </c:pt>
                      <c:pt idx="379">
                        <c:v>64</c:v>
                      </c:pt>
                      <c:pt idx="380">
                        <c:v>33</c:v>
                      </c:pt>
                      <c:pt idx="381">
                        <c:v>55</c:v>
                      </c:pt>
                      <c:pt idx="382">
                        <c:v>28</c:v>
                      </c:pt>
                      <c:pt idx="383">
                        <c:v>19</c:v>
                      </c:pt>
                      <c:pt idx="384">
                        <c:v>30</c:v>
                      </c:pt>
                      <c:pt idx="385">
                        <c:v>21</c:v>
                      </c:pt>
                      <c:pt idx="386">
                        <c:v>23</c:v>
                      </c:pt>
                      <c:pt idx="387">
                        <c:v>10</c:v>
                      </c:pt>
                      <c:pt idx="388">
                        <c:v>31</c:v>
                      </c:pt>
                      <c:pt idx="389">
                        <c:v>18</c:v>
                      </c:pt>
                      <c:pt idx="390">
                        <c:v>14</c:v>
                      </c:pt>
                      <c:pt idx="391">
                        <c:v>18</c:v>
                      </c:pt>
                      <c:pt idx="392">
                        <c:v>244</c:v>
                      </c:pt>
                      <c:pt idx="393">
                        <c:v>38</c:v>
                      </c:pt>
                      <c:pt idx="394">
                        <c:v>24</c:v>
                      </c:pt>
                      <c:pt idx="395">
                        <c:v>21</c:v>
                      </c:pt>
                      <c:pt idx="396">
                        <c:v>21</c:v>
                      </c:pt>
                      <c:pt idx="397">
                        <c:v>17</c:v>
                      </c:pt>
                      <c:pt idx="398">
                        <c:v>32</c:v>
                      </c:pt>
                      <c:pt idx="399">
                        <c:v>42</c:v>
                      </c:pt>
                      <c:pt idx="400">
                        <c:v>72</c:v>
                      </c:pt>
                      <c:pt idx="401">
                        <c:v>35</c:v>
                      </c:pt>
                      <c:pt idx="402">
                        <c:v>17</c:v>
                      </c:pt>
                      <c:pt idx="403">
                        <c:v>33</c:v>
                      </c:pt>
                      <c:pt idx="404">
                        <c:v>29</c:v>
                      </c:pt>
                      <c:pt idx="405">
                        <c:v>41</c:v>
                      </c:pt>
                      <c:pt idx="406">
                        <c:v>34</c:v>
                      </c:pt>
                      <c:pt idx="407">
                        <c:v>33</c:v>
                      </c:pt>
                      <c:pt idx="408">
                        <c:v>10</c:v>
                      </c:pt>
                      <c:pt idx="409">
                        <c:v>10</c:v>
                      </c:pt>
                      <c:pt idx="410">
                        <c:v>10</c:v>
                      </c:pt>
                      <c:pt idx="411">
                        <c:v>15</c:v>
                      </c:pt>
                      <c:pt idx="412">
                        <c:v>21</c:v>
                      </c:pt>
                      <c:pt idx="413">
                        <c:v>28</c:v>
                      </c:pt>
                      <c:pt idx="415">
                        <c:v>26</c:v>
                      </c:pt>
                      <c:pt idx="416">
                        <c:v>18</c:v>
                      </c:pt>
                      <c:pt idx="417">
                        <c:v>13</c:v>
                      </c:pt>
                      <c:pt idx="418">
                        <c:v>68</c:v>
                      </c:pt>
                      <c:pt idx="419">
                        <c:v>30</c:v>
                      </c:pt>
                      <c:pt idx="420">
                        <c:v>17</c:v>
                      </c:pt>
                      <c:pt idx="421">
                        <c:v>18</c:v>
                      </c:pt>
                      <c:pt idx="422">
                        <c:v>8</c:v>
                      </c:pt>
                      <c:pt idx="423">
                        <c:v>12</c:v>
                      </c:pt>
                      <c:pt idx="424">
                        <c:v>21</c:v>
                      </c:pt>
                      <c:pt idx="425">
                        <c:v>14</c:v>
                      </c:pt>
                      <c:pt idx="426">
                        <c:v>10</c:v>
                      </c:pt>
                      <c:pt idx="427">
                        <c:v>8</c:v>
                      </c:pt>
                      <c:pt idx="428">
                        <c:v>31</c:v>
                      </c:pt>
                      <c:pt idx="429">
                        <c:v>28</c:v>
                      </c:pt>
                      <c:pt idx="430">
                        <c:v>11</c:v>
                      </c:pt>
                      <c:pt idx="431">
                        <c:v>7</c:v>
                      </c:pt>
                      <c:pt idx="432">
                        <c:v>16</c:v>
                      </c:pt>
                      <c:pt idx="435">
                        <c:v>6</c:v>
                      </c:pt>
                      <c:pt idx="439">
                        <c:v>23</c:v>
                      </c:pt>
                      <c:pt idx="440">
                        <c:v>4</c:v>
                      </c:pt>
                      <c:pt idx="441">
                        <c:v>6</c:v>
                      </c:pt>
                      <c:pt idx="442">
                        <c:v>12</c:v>
                      </c:pt>
                      <c:pt idx="443">
                        <c:v>88</c:v>
                      </c:pt>
                      <c:pt idx="444">
                        <c:v>6</c:v>
                      </c:pt>
                      <c:pt idx="445">
                        <c:v>13</c:v>
                      </c:pt>
                      <c:pt idx="446">
                        <c:v>23</c:v>
                      </c:pt>
                      <c:pt idx="447">
                        <c:v>21</c:v>
                      </c:pt>
                      <c:pt idx="448">
                        <c:v>27</c:v>
                      </c:pt>
                      <c:pt idx="449">
                        <c:v>16</c:v>
                      </c:pt>
                      <c:pt idx="452">
                        <c:v>10</c:v>
                      </c:pt>
                      <c:pt idx="453">
                        <c:v>9</c:v>
                      </c:pt>
                      <c:pt idx="454">
                        <c:v>11</c:v>
                      </c:pt>
                      <c:pt idx="455">
                        <c:v>5</c:v>
                      </c:pt>
                      <c:pt idx="456">
                        <c:v>27</c:v>
                      </c:pt>
                      <c:pt idx="457">
                        <c:v>26</c:v>
                      </c:pt>
                      <c:pt idx="458">
                        <c:v>18</c:v>
                      </c:pt>
                      <c:pt idx="459">
                        <c:v>28</c:v>
                      </c:pt>
                      <c:pt idx="460">
                        <c:v>21</c:v>
                      </c:pt>
                      <c:pt idx="461">
                        <c:v>20</c:v>
                      </c:pt>
                      <c:pt idx="462">
                        <c:v>16</c:v>
                      </c:pt>
                      <c:pt idx="463">
                        <c:v>21</c:v>
                      </c:pt>
                      <c:pt idx="464">
                        <c:v>11</c:v>
                      </c:pt>
                      <c:pt idx="465">
                        <c:v>13</c:v>
                      </c:pt>
                      <c:pt idx="466">
                        <c:v>23</c:v>
                      </c:pt>
                      <c:pt idx="467">
                        <c:v>25</c:v>
                      </c:pt>
                      <c:pt idx="468">
                        <c:v>19</c:v>
                      </c:pt>
                      <c:pt idx="469">
                        <c:v>18</c:v>
                      </c:pt>
                      <c:pt idx="470">
                        <c:v>16</c:v>
                      </c:pt>
                      <c:pt idx="471">
                        <c:v>21</c:v>
                      </c:pt>
                      <c:pt idx="472">
                        <c:v>14</c:v>
                      </c:pt>
                      <c:pt idx="473">
                        <c:v>35</c:v>
                      </c:pt>
                      <c:pt idx="474">
                        <c:v>33</c:v>
                      </c:pt>
                      <c:pt idx="475">
                        <c:v>27</c:v>
                      </c:pt>
                      <c:pt idx="476">
                        <c:v>25</c:v>
                      </c:pt>
                      <c:pt idx="477">
                        <c:v>99</c:v>
                      </c:pt>
                      <c:pt idx="478">
                        <c:v>29</c:v>
                      </c:pt>
                      <c:pt idx="479">
                        <c:v>28</c:v>
                      </c:pt>
                      <c:pt idx="480">
                        <c:v>18</c:v>
                      </c:pt>
                      <c:pt idx="481">
                        <c:v>25</c:v>
                      </c:pt>
                      <c:pt idx="482">
                        <c:v>26</c:v>
                      </c:pt>
                      <c:pt idx="483">
                        <c:v>25</c:v>
                      </c:pt>
                      <c:pt idx="484">
                        <c:v>22</c:v>
                      </c:pt>
                      <c:pt idx="485">
                        <c:v>14</c:v>
                      </c:pt>
                      <c:pt idx="486">
                        <c:v>27</c:v>
                      </c:pt>
                      <c:pt idx="487">
                        <c:v>25</c:v>
                      </c:pt>
                      <c:pt idx="488">
                        <c:v>14</c:v>
                      </c:pt>
                      <c:pt idx="489">
                        <c:v>30</c:v>
                      </c:pt>
                      <c:pt idx="490">
                        <c:v>26</c:v>
                      </c:pt>
                      <c:pt idx="491">
                        <c:v>13</c:v>
                      </c:pt>
                      <c:pt idx="492">
                        <c:v>93</c:v>
                      </c:pt>
                      <c:pt idx="493">
                        <c:v>35</c:v>
                      </c:pt>
                      <c:pt idx="495">
                        <c:v>31</c:v>
                      </c:pt>
                      <c:pt idx="496">
                        <c:v>27</c:v>
                      </c:pt>
                      <c:pt idx="498">
                        <c:v>51</c:v>
                      </c:pt>
                      <c:pt idx="499">
                        <c:v>63</c:v>
                      </c:pt>
                      <c:pt idx="500">
                        <c:v>34</c:v>
                      </c:pt>
                      <c:pt idx="501">
                        <c:v>15</c:v>
                      </c:pt>
                      <c:pt idx="504">
                        <c:v>25</c:v>
                      </c:pt>
                      <c:pt idx="505">
                        <c:v>32</c:v>
                      </c:pt>
                      <c:pt idx="506">
                        <c:v>44</c:v>
                      </c:pt>
                      <c:pt idx="507">
                        <c:v>52</c:v>
                      </c:pt>
                      <c:pt idx="508">
                        <c:v>48</c:v>
                      </c:pt>
                      <c:pt idx="509">
                        <c:v>23</c:v>
                      </c:pt>
                      <c:pt idx="510">
                        <c:v>40</c:v>
                      </c:pt>
                      <c:pt idx="511">
                        <c:v>281</c:v>
                      </c:pt>
                      <c:pt idx="512">
                        <c:v>56</c:v>
                      </c:pt>
                      <c:pt idx="513">
                        <c:v>55</c:v>
                      </c:pt>
                      <c:pt idx="514">
                        <c:v>37</c:v>
                      </c:pt>
                      <c:pt idx="515">
                        <c:v>32</c:v>
                      </c:pt>
                      <c:pt idx="516">
                        <c:v>41</c:v>
                      </c:pt>
                      <c:pt idx="519">
                        <c:v>34</c:v>
                      </c:pt>
                      <c:pt idx="520">
                        <c:v>38</c:v>
                      </c:pt>
                      <c:pt idx="521">
                        <c:v>28</c:v>
                      </c:pt>
                      <c:pt idx="522">
                        <c:v>16</c:v>
                      </c:pt>
                      <c:pt idx="523">
                        <c:v>37</c:v>
                      </c:pt>
                      <c:pt idx="524">
                        <c:v>31</c:v>
                      </c:pt>
                      <c:pt idx="525">
                        <c:v>64</c:v>
                      </c:pt>
                      <c:pt idx="526">
                        <c:v>58</c:v>
                      </c:pt>
                      <c:pt idx="527">
                        <c:v>163</c:v>
                      </c:pt>
                      <c:pt idx="528">
                        <c:v>56</c:v>
                      </c:pt>
                      <c:pt idx="530">
                        <c:v>31</c:v>
                      </c:pt>
                      <c:pt idx="531">
                        <c:v>36</c:v>
                      </c:pt>
                      <c:pt idx="532">
                        <c:v>54</c:v>
                      </c:pt>
                      <c:pt idx="533">
                        <c:v>67</c:v>
                      </c:pt>
                      <c:pt idx="534">
                        <c:v>26</c:v>
                      </c:pt>
                      <c:pt idx="535">
                        <c:v>32</c:v>
                      </c:pt>
                      <c:pt idx="536">
                        <c:v>44</c:v>
                      </c:pt>
                      <c:pt idx="537">
                        <c:v>19</c:v>
                      </c:pt>
                      <c:pt idx="538">
                        <c:v>31</c:v>
                      </c:pt>
                      <c:pt idx="539">
                        <c:v>29</c:v>
                      </c:pt>
                      <c:pt idx="540">
                        <c:v>53</c:v>
                      </c:pt>
                      <c:pt idx="541">
                        <c:v>137</c:v>
                      </c:pt>
                      <c:pt idx="542">
                        <c:v>40</c:v>
                      </c:pt>
                      <c:pt idx="543">
                        <c:v>44</c:v>
                      </c:pt>
                      <c:pt idx="544">
                        <c:v>28</c:v>
                      </c:pt>
                      <c:pt idx="545">
                        <c:v>25</c:v>
                      </c:pt>
                      <c:pt idx="546">
                        <c:v>40</c:v>
                      </c:pt>
                      <c:pt idx="547">
                        <c:v>22</c:v>
                      </c:pt>
                      <c:pt idx="548">
                        <c:v>33</c:v>
                      </c:pt>
                      <c:pt idx="549">
                        <c:v>41</c:v>
                      </c:pt>
                      <c:pt idx="550">
                        <c:v>30</c:v>
                      </c:pt>
                      <c:pt idx="551">
                        <c:v>26</c:v>
                      </c:pt>
                      <c:pt idx="552">
                        <c:v>27</c:v>
                      </c:pt>
                      <c:pt idx="553">
                        <c:v>29</c:v>
                      </c:pt>
                      <c:pt idx="554">
                        <c:v>33</c:v>
                      </c:pt>
                      <c:pt idx="555">
                        <c:v>22</c:v>
                      </c:pt>
                      <c:pt idx="556">
                        <c:v>19</c:v>
                      </c:pt>
                      <c:pt idx="557">
                        <c:v>30</c:v>
                      </c:pt>
                      <c:pt idx="558">
                        <c:v>19</c:v>
                      </c:pt>
                      <c:pt idx="559">
                        <c:v>35</c:v>
                      </c:pt>
                      <c:pt idx="560">
                        <c:v>541</c:v>
                      </c:pt>
                      <c:pt idx="561">
                        <c:v>142</c:v>
                      </c:pt>
                      <c:pt idx="562">
                        <c:v>36</c:v>
                      </c:pt>
                      <c:pt idx="563">
                        <c:v>49</c:v>
                      </c:pt>
                      <c:pt idx="564">
                        <c:v>34</c:v>
                      </c:pt>
                      <c:pt idx="565">
                        <c:v>11</c:v>
                      </c:pt>
                      <c:pt idx="566">
                        <c:v>25</c:v>
                      </c:pt>
                      <c:pt idx="567">
                        <c:v>26</c:v>
                      </c:pt>
                      <c:pt idx="568">
                        <c:v>24</c:v>
                      </c:pt>
                      <c:pt idx="569">
                        <c:v>28</c:v>
                      </c:pt>
                      <c:pt idx="570">
                        <c:v>26</c:v>
                      </c:pt>
                      <c:pt idx="571">
                        <c:v>22</c:v>
                      </c:pt>
                      <c:pt idx="572">
                        <c:v>20</c:v>
                      </c:pt>
                      <c:pt idx="573">
                        <c:v>29</c:v>
                      </c:pt>
                      <c:pt idx="574">
                        <c:v>35</c:v>
                      </c:pt>
                      <c:pt idx="575">
                        <c:v>21</c:v>
                      </c:pt>
                      <c:pt idx="576">
                        <c:v>36</c:v>
                      </c:pt>
                      <c:pt idx="577">
                        <c:v>34</c:v>
                      </c:pt>
                      <c:pt idx="578">
                        <c:v>12</c:v>
                      </c:pt>
                      <c:pt idx="579">
                        <c:v>29</c:v>
                      </c:pt>
                      <c:pt idx="580">
                        <c:v>26</c:v>
                      </c:pt>
                      <c:pt idx="581">
                        <c:v>16</c:v>
                      </c:pt>
                      <c:pt idx="582">
                        <c:v>18</c:v>
                      </c:pt>
                      <c:pt idx="583">
                        <c:v>39</c:v>
                      </c:pt>
                      <c:pt idx="584">
                        <c:v>37</c:v>
                      </c:pt>
                      <c:pt idx="585">
                        <c:v>18</c:v>
                      </c:pt>
                      <c:pt idx="586">
                        <c:v>29</c:v>
                      </c:pt>
                      <c:pt idx="587">
                        <c:v>16</c:v>
                      </c:pt>
                      <c:pt idx="588">
                        <c:v>8</c:v>
                      </c:pt>
                      <c:pt idx="589">
                        <c:v>44</c:v>
                      </c:pt>
                      <c:pt idx="590">
                        <c:v>18</c:v>
                      </c:pt>
                      <c:pt idx="591">
                        <c:v>20</c:v>
                      </c:pt>
                      <c:pt idx="592">
                        <c:v>19</c:v>
                      </c:pt>
                      <c:pt idx="593">
                        <c:v>20</c:v>
                      </c:pt>
                      <c:pt idx="594">
                        <c:v>31</c:v>
                      </c:pt>
                      <c:pt idx="595">
                        <c:v>7</c:v>
                      </c:pt>
                      <c:pt idx="596">
                        <c:v>14</c:v>
                      </c:pt>
                      <c:pt idx="597">
                        <c:v>63</c:v>
                      </c:pt>
                      <c:pt idx="598">
                        <c:v>18</c:v>
                      </c:pt>
                      <c:pt idx="599">
                        <c:v>21</c:v>
                      </c:pt>
                      <c:pt idx="601">
                        <c:v>20</c:v>
                      </c:pt>
                      <c:pt idx="602">
                        <c:v>26</c:v>
                      </c:pt>
                      <c:pt idx="603">
                        <c:v>244</c:v>
                      </c:pt>
                      <c:pt idx="604">
                        <c:v>19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7234-4F3A-8992-F482B7C81163}"/>
                  </c:ext>
                </c:extLst>
              </c15:ser>
            </c15:filteredBarSeries>
            <c15:filteredBa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IN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DailyData!$L$2:$L$606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16</c:v>
                      </c:pt>
                      <c:pt idx="1">
                        <c:v>10</c:v>
                      </c:pt>
                      <c:pt idx="2">
                        <c:v>8</c:v>
                      </c:pt>
                      <c:pt idx="3">
                        <c:v>11</c:v>
                      </c:pt>
                      <c:pt idx="4">
                        <c:v>15</c:v>
                      </c:pt>
                      <c:pt idx="5">
                        <c:v>9</c:v>
                      </c:pt>
                      <c:pt idx="6">
                        <c:v>8</c:v>
                      </c:pt>
                      <c:pt idx="7">
                        <c:v>8</c:v>
                      </c:pt>
                      <c:pt idx="8">
                        <c:v>7</c:v>
                      </c:pt>
                      <c:pt idx="9">
                        <c:v>12</c:v>
                      </c:pt>
                      <c:pt idx="10">
                        <c:v>6</c:v>
                      </c:pt>
                      <c:pt idx="11">
                        <c:v>11</c:v>
                      </c:pt>
                      <c:pt idx="12">
                        <c:v>14</c:v>
                      </c:pt>
                      <c:pt idx="13">
                        <c:v>9</c:v>
                      </c:pt>
                      <c:pt idx="14">
                        <c:v>11</c:v>
                      </c:pt>
                      <c:pt idx="15">
                        <c:v>11</c:v>
                      </c:pt>
                      <c:pt idx="16">
                        <c:v>13</c:v>
                      </c:pt>
                      <c:pt idx="17">
                        <c:v>7</c:v>
                      </c:pt>
                      <c:pt idx="18">
                        <c:v>11</c:v>
                      </c:pt>
                      <c:pt idx="19">
                        <c:v>1</c:v>
                      </c:pt>
                      <c:pt idx="20">
                        <c:v>9</c:v>
                      </c:pt>
                      <c:pt idx="21">
                        <c:v>17</c:v>
                      </c:pt>
                      <c:pt idx="22">
                        <c:v>5</c:v>
                      </c:pt>
                      <c:pt idx="23">
                        <c:v>3</c:v>
                      </c:pt>
                      <c:pt idx="24">
                        <c:v>6</c:v>
                      </c:pt>
                      <c:pt idx="25">
                        <c:v>8</c:v>
                      </c:pt>
                      <c:pt idx="26">
                        <c:v>8</c:v>
                      </c:pt>
                      <c:pt idx="27">
                        <c:v>13</c:v>
                      </c:pt>
                      <c:pt idx="28">
                        <c:v>8</c:v>
                      </c:pt>
                      <c:pt idx="29">
                        <c:v>6</c:v>
                      </c:pt>
                      <c:pt idx="30">
                        <c:v>2</c:v>
                      </c:pt>
                      <c:pt idx="31">
                        <c:v>11</c:v>
                      </c:pt>
                      <c:pt idx="32">
                        <c:v>7</c:v>
                      </c:pt>
                      <c:pt idx="33">
                        <c:v>14</c:v>
                      </c:pt>
                      <c:pt idx="34">
                        <c:v>9</c:v>
                      </c:pt>
                      <c:pt idx="35">
                        <c:v>10</c:v>
                      </c:pt>
                      <c:pt idx="36">
                        <c:v>10</c:v>
                      </c:pt>
                      <c:pt idx="37">
                        <c:v>9</c:v>
                      </c:pt>
                      <c:pt idx="38">
                        <c:v>5</c:v>
                      </c:pt>
                      <c:pt idx="39">
                        <c:v>8</c:v>
                      </c:pt>
                      <c:pt idx="40">
                        <c:v>7</c:v>
                      </c:pt>
                      <c:pt idx="41">
                        <c:v>6</c:v>
                      </c:pt>
                      <c:pt idx="42">
                        <c:v>9</c:v>
                      </c:pt>
                      <c:pt idx="43">
                        <c:v>9</c:v>
                      </c:pt>
                      <c:pt idx="44">
                        <c:v>9</c:v>
                      </c:pt>
                      <c:pt idx="45">
                        <c:v>12</c:v>
                      </c:pt>
                      <c:pt idx="46">
                        <c:v>10</c:v>
                      </c:pt>
                      <c:pt idx="47">
                        <c:v>13</c:v>
                      </c:pt>
                      <c:pt idx="48">
                        <c:v>8</c:v>
                      </c:pt>
                      <c:pt idx="49">
                        <c:v>8</c:v>
                      </c:pt>
                      <c:pt idx="50">
                        <c:v>8</c:v>
                      </c:pt>
                      <c:pt idx="51">
                        <c:v>14</c:v>
                      </c:pt>
                      <c:pt idx="52">
                        <c:v>12</c:v>
                      </c:pt>
                      <c:pt idx="53">
                        <c:v>17</c:v>
                      </c:pt>
                      <c:pt idx="54">
                        <c:v>15</c:v>
                      </c:pt>
                      <c:pt idx="55">
                        <c:v>2</c:v>
                      </c:pt>
                      <c:pt idx="56">
                        <c:v>8</c:v>
                      </c:pt>
                      <c:pt idx="57">
                        <c:v>10</c:v>
                      </c:pt>
                      <c:pt idx="58">
                        <c:v>3</c:v>
                      </c:pt>
                      <c:pt idx="59">
                        <c:v>12</c:v>
                      </c:pt>
                      <c:pt idx="60">
                        <c:v>6</c:v>
                      </c:pt>
                      <c:pt idx="61">
                        <c:v>10</c:v>
                      </c:pt>
                      <c:pt idx="62">
                        <c:v>7</c:v>
                      </c:pt>
                      <c:pt idx="63">
                        <c:v>3</c:v>
                      </c:pt>
                      <c:pt idx="64">
                        <c:v>8</c:v>
                      </c:pt>
                      <c:pt idx="65">
                        <c:v>4</c:v>
                      </c:pt>
                      <c:pt idx="66">
                        <c:v>4</c:v>
                      </c:pt>
                      <c:pt idx="67">
                        <c:v>2</c:v>
                      </c:pt>
                      <c:pt idx="68">
                        <c:v>13</c:v>
                      </c:pt>
                      <c:pt idx="69">
                        <c:v>11</c:v>
                      </c:pt>
                      <c:pt idx="70">
                        <c:v>12</c:v>
                      </c:pt>
                      <c:pt idx="71">
                        <c:v>8</c:v>
                      </c:pt>
                      <c:pt idx="72">
                        <c:v>16</c:v>
                      </c:pt>
                      <c:pt idx="73">
                        <c:v>35</c:v>
                      </c:pt>
                      <c:pt idx="74">
                        <c:v>13</c:v>
                      </c:pt>
                      <c:pt idx="75">
                        <c:v>15</c:v>
                      </c:pt>
                      <c:pt idx="76">
                        <c:v>7</c:v>
                      </c:pt>
                      <c:pt idx="77">
                        <c:v>13</c:v>
                      </c:pt>
                      <c:pt idx="78">
                        <c:v>14</c:v>
                      </c:pt>
                      <c:pt idx="79">
                        <c:v>10</c:v>
                      </c:pt>
                      <c:pt idx="80">
                        <c:v>6</c:v>
                      </c:pt>
                      <c:pt idx="81">
                        <c:v>9</c:v>
                      </c:pt>
                      <c:pt idx="82">
                        <c:v>18</c:v>
                      </c:pt>
                      <c:pt idx="83">
                        <c:v>11</c:v>
                      </c:pt>
                      <c:pt idx="84">
                        <c:v>5</c:v>
                      </c:pt>
                      <c:pt idx="85">
                        <c:v>17</c:v>
                      </c:pt>
                      <c:pt idx="86">
                        <c:v>14</c:v>
                      </c:pt>
                      <c:pt idx="87">
                        <c:v>11</c:v>
                      </c:pt>
                      <c:pt idx="88">
                        <c:v>6</c:v>
                      </c:pt>
                      <c:pt idx="89">
                        <c:v>6</c:v>
                      </c:pt>
                      <c:pt idx="90">
                        <c:v>9</c:v>
                      </c:pt>
                      <c:pt idx="91">
                        <c:v>7</c:v>
                      </c:pt>
                      <c:pt idx="92">
                        <c:v>9</c:v>
                      </c:pt>
                      <c:pt idx="93">
                        <c:v>20</c:v>
                      </c:pt>
                      <c:pt idx="94">
                        <c:v>12</c:v>
                      </c:pt>
                      <c:pt idx="95">
                        <c:v>10</c:v>
                      </c:pt>
                      <c:pt idx="96">
                        <c:v>10</c:v>
                      </c:pt>
                      <c:pt idx="97">
                        <c:v>5</c:v>
                      </c:pt>
                      <c:pt idx="98">
                        <c:v>6</c:v>
                      </c:pt>
                      <c:pt idx="99">
                        <c:v>4</c:v>
                      </c:pt>
                      <c:pt idx="100">
                        <c:v>2</c:v>
                      </c:pt>
                      <c:pt idx="101">
                        <c:v>3</c:v>
                      </c:pt>
                      <c:pt idx="102">
                        <c:v>4</c:v>
                      </c:pt>
                      <c:pt idx="103">
                        <c:v>3</c:v>
                      </c:pt>
                      <c:pt idx="104">
                        <c:v>6</c:v>
                      </c:pt>
                      <c:pt idx="105">
                        <c:v>12</c:v>
                      </c:pt>
                      <c:pt idx="106">
                        <c:v>19</c:v>
                      </c:pt>
                      <c:pt idx="107">
                        <c:v>14</c:v>
                      </c:pt>
                      <c:pt idx="108">
                        <c:v>17</c:v>
                      </c:pt>
                      <c:pt idx="109">
                        <c:v>17</c:v>
                      </c:pt>
                      <c:pt idx="110">
                        <c:v>22</c:v>
                      </c:pt>
                      <c:pt idx="111">
                        <c:v>12</c:v>
                      </c:pt>
                      <c:pt idx="112">
                        <c:v>9</c:v>
                      </c:pt>
                      <c:pt idx="113">
                        <c:v>7</c:v>
                      </c:pt>
                      <c:pt idx="114">
                        <c:v>16</c:v>
                      </c:pt>
                      <c:pt idx="115">
                        <c:v>6</c:v>
                      </c:pt>
                      <c:pt idx="116">
                        <c:v>1</c:v>
                      </c:pt>
                      <c:pt idx="117">
                        <c:v>6</c:v>
                      </c:pt>
                      <c:pt idx="118">
                        <c:v>13</c:v>
                      </c:pt>
                      <c:pt idx="119">
                        <c:v>12</c:v>
                      </c:pt>
                      <c:pt idx="120">
                        <c:v>13</c:v>
                      </c:pt>
                      <c:pt idx="121">
                        <c:v>20</c:v>
                      </c:pt>
                      <c:pt idx="122">
                        <c:v>11</c:v>
                      </c:pt>
                      <c:pt idx="123">
                        <c:v>14</c:v>
                      </c:pt>
                      <c:pt idx="124">
                        <c:v>8</c:v>
                      </c:pt>
                      <c:pt idx="125">
                        <c:v>9</c:v>
                      </c:pt>
                      <c:pt idx="126">
                        <c:v>16</c:v>
                      </c:pt>
                      <c:pt idx="127">
                        <c:v>11</c:v>
                      </c:pt>
                      <c:pt idx="128">
                        <c:v>18</c:v>
                      </c:pt>
                      <c:pt idx="129">
                        <c:v>13</c:v>
                      </c:pt>
                      <c:pt idx="130">
                        <c:v>9</c:v>
                      </c:pt>
                      <c:pt idx="131">
                        <c:v>7</c:v>
                      </c:pt>
                      <c:pt idx="132">
                        <c:v>8</c:v>
                      </c:pt>
                      <c:pt idx="133">
                        <c:v>9</c:v>
                      </c:pt>
                      <c:pt idx="134">
                        <c:v>9</c:v>
                      </c:pt>
                      <c:pt idx="135">
                        <c:v>19</c:v>
                      </c:pt>
                      <c:pt idx="136">
                        <c:v>9</c:v>
                      </c:pt>
                      <c:pt idx="137">
                        <c:v>4</c:v>
                      </c:pt>
                      <c:pt idx="138">
                        <c:v>15</c:v>
                      </c:pt>
                      <c:pt idx="139">
                        <c:v>7</c:v>
                      </c:pt>
                      <c:pt idx="140">
                        <c:v>13</c:v>
                      </c:pt>
                      <c:pt idx="141">
                        <c:v>10</c:v>
                      </c:pt>
                      <c:pt idx="142">
                        <c:v>11</c:v>
                      </c:pt>
                      <c:pt idx="143">
                        <c:v>14</c:v>
                      </c:pt>
                      <c:pt idx="144">
                        <c:v>10</c:v>
                      </c:pt>
                      <c:pt idx="145">
                        <c:v>5</c:v>
                      </c:pt>
                      <c:pt idx="146">
                        <c:v>12</c:v>
                      </c:pt>
                      <c:pt idx="147">
                        <c:v>6</c:v>
                      </c:pt>
                      <c:pt idx="148">
                        <c:v>17</c:v>
                      </c:pt>
                      <c:pt idx="149">
                        <c:v>19</c:v>
                      </c:pt>
                      <c:pt idx="150">
                        <c:v>3</c:v>
                      </c:pt>
                      <c:pt idx="151">
                        <c:v>16</c:v>
                      </c:pt>
                      <c:pt idx="152">
                        <c:v>14</c:v>
                      </c:pt>
                      <c:pt idx="153">
                        <c:v>12</c:v>
                      </c:pt>
                      <c:pt idx="154">
                        <c:v>5</c:v>
                      </c:pt>
                      <c:pt idx="155">
                        <c:v>8</c:v>
                      </c:pt>
                      <c:pt idx="156">
                        <c:v>18</c:v>
                      </c:pt>
                      <c:pt idx="157">
                        <c:v>12</c:v>
                      </c:pt>
                      <c:pt idx="158">
                        <c:v>4</c:v>
                      </c:pt>
                      <c:pt idx="159">
                        <c:v>1</c:v>
                      </c:pt>
                      <c:pt idx="160">
                        <c:v>12</c:v>
                      </c:pt>
                      <c:pt idx="161">
                        <c:v>4</c:v>
                      </c:pt>
                      <c:pt idx="162">
                        <c:v>4</c:v>
                      </c:pt>
                      <c:pt idx="163">
                        <c:v>8</c:v>
                      </c:pt>
                      <c:pt idx="164">
                        <c:v>10</c:v>
                      </c:pt>
                      <c:pt idx="165">
                        <c:v>14</c:v>
                      </c:pt>
                      <c:pt idx="166">
                        <c:v>14</c:v>
                      </c:pt>
                      <c:pt idx="167">
                        <c:v>11</c:v>
                      </c:pt>
                      <c:pt idx="168">
                        <c:v>17</c:v>
                      </c:pt>
                      <c:pt idx="169">
                        <c:v>7</c:v>
                      </c:pt>
                      <c:pt idx="170">
                        <c:v>11</c:v>
                      </c:pt>
                      <c:pt idx="171">
                        <c:v>16</c:v>
                      </c:pt>
                      <c:pt idx="172">
                        <c:v>18</c:v>
                      </c:pt>
                      <c:pt idx="173">
                        <c:v>18</c:v>
                      </c:pt>
                      <c:pt idx="174">
                        <c:v>12</c:v>
                      </c:pt>
                      <c:pt idx="175">
                        <c:v>5</c:v>
                      </c:pt>
                      <c:pt idx="176">
                        <c:v>35</c:v>
                      </c:pt>
                      <c:pt idx="177">
                        <c:v>16</c:v>
                      </c:pt>
                      <c:pt idx="178">
                        <c:v>21</c:v>
                      </c:pt>
                      <c:pt idx="179">
                        <c:v>31</c:v>
                      </c:pt>
                      <c:pt idx="180">
                        <c:v>17</c:v>
                      </c:pt>
                      <c:pt idx="181">
                        <c:v>9</c:v>
                      </c:pt>
                      <c:pt idx="182">
                        <c:v>17</c:v>
                      </c:pt>
                      <c:pt idx="183">
                        <c:v>28</c:v>
                      </c:pt>
                      <c:pt idx="184">
                        <c:v>20</c:v>
                      </c:pt>
                      <c:pt idx="185">
                        <c:v>23</c:v>
                      </c:pt>
                      <c:pt idx="186">
                        <c:v>31</c:v>
                      </c:pt>
                      <c:pt idx="187">
                        <c:v>10</c:v>
                      </c:pt>
                      <c:pt idx="188">
                        <c:v>18</c:v>
                      </c:pt>
                      <c:pt idx="189">
                        <c:v>16</c:v>
                      </c:pt>
                      <c:pt idx="190">
                        <c:v>16</c:v>
                      </c:pt>
                      <c:pt idx="191">
                        <c:v>10</c:v>
                      </c:pt>
                      <c:pt idx="192">
                        <c:v>9</c:v>
                      </c:pt>
                      <c:pt idx="193">
                        <c:v>6</c:v>
                      </c:pt>
                      <c:pt idx="194">
                        <c:v>7</c:v>
                      </c:pt>
                      <c:pt idx="195">
                        <c:v>10</c:v>
                      </c:pt>
                      <c:pt idx="196">
                        <c:v>15</c:v>
                      </c:pt>
                      <c:pt idx="197">
                        <c:v>12</c:v>
                      </c:pt>
                      <c:pt idx="198">
                        <c:v>15</c:v>
                      </c:pt>
                      <c:pt idx="199">
                        <c:v>10</c:v>
                      </c:pt>
                      <c:pt idx="200">
                        <c:v>10</c:v>
                      </c:pt>
                      <c:pt idx="201">
                        <c:v>10</c:v>
                      </c:pt>
                      <c:pt idx="202">
                        <c:v>11</c:v>
                      </c:pt>
                      <c:pt idx="203">
                        <c:v>15</c:v>
                      </c:pt>
                      <c:pt idx="204">
                        <c:v>20</c:v>
                      </c:pt>
                      <c:pt idx="205">
                        <c:v>8</c:v>
                      </c:pt>
                      <c:pt idx="206">
                        <c:v>9</c:v>
                      </c:pt>
                      <c:pt idx="207">
                        <c:v>28</c:v>
                      </c:pt>
                      <c:pt idx="208">
                        <c:v>12</c:v>
                      </c:pt>
                      <c:pt idx="209">
                        <c:v>8</c:v>
                      </c:pt>
                      <c:pt idx="210">
                        <c:v>13</c:v>
                      </c:pt>
                      <c:pt idx="211">
                        <c:v>7</c:v>
                      </c:pt>
                      <c:pt idx="212">
                        <c:v>11</c:v>
                      </c:pt>
                      <c:pt idx="213">
                        <c:v>9</c:v>
                      </c:pt>
                      <c:pt idx="214">
                        <c:v>11</c:v>
                      </c:pt>
                      <c:pt idx="215">
                        <c:v>13</c:v>
                      </c:pt>
                      <c:pt idx="216">
                        <c:v>10</c:v>
                      </c:pt>
                      <c:pt idx="217">
                        <c:v>11</c:v>
                      </c:pt>
                      <c:pt idx="218">
                        <c:v>15</c:v>
                      </c:pt>
                      <c:pt idx="219">
                        <c:v>10</c:v>
                      </c:pt>
                      <c:pt idx="220">
                        <c:v>19</c:v>
                      </c:pt>
                      <c:pt idx="221">
                        <c:v>24</c:v>
                      </c:pt>
                      <c:pt idx="222">
                        <c:v>10</c:v>
                      </c:pt>
                      <c:pt idx="223">
                        <c:v>10</c:v>
                      </c:pt>
                      <c:pt idx="224">
                        <c:v>3</c:v>
                      </c:pt>
                      <c:pt idx="225">
                        <c:v>8</c:v>
                      </c:pt>
                      <c:pt idx="226">
                        <c:v>8</c:v>
                      </c:pt>
                      <c:pt idx="227">
                        <c:v>6</c:v>
                      </c:pt>
                      <c:pt idx="228">
                        <c:v>7</c:v>
                      </c:pt>
                      <c:pt idx="229">
                        <c:v>8</c:v>
                      </c:pt>
                      <c:pt idx="230">
                        <c:v>16</c:v>
                      </c:pt>
                      <c:pt idx="231">
                        <c:v>6</c:v>
                      </c:pt>
                      <c:pt idx="232">
                        <c:v>13</c:v>
                      </c:pt>
                      <c:pt idx="233">
                        <c:v>11</c:v>
                      </c:pt>
                      <c:pt idx="234">
                        <c:v>8</c:v>
                      </c:pt>
                      <c:pt idx="235">
                        <c:v>15</c:v>
                      </c:pt>
                      <c:pt idx="236">
                        <c:v>11</c:v>
                      </c:pt>
                      <c:pt idx="237">
                        <c:v>18</c:v>
                      </c:pt>
                      <c:pt idx="238">
                        <c:v>10</c:v>
                      </c:pt>
                      <c:pt idx="239">
                        <c:v>5</c:v>
                      </c:pt>
                      <c:pt idx="240">
                        <c:v>8</c:v>
                      </c:pt>
                      <c:pt idx="241">
                        <c:v>9</c:v>
                      </c:pt>
                      <c:pt idx="242">
                        <c:v>12</c:v>
                      </c:pt>
                      <c:pt idx="243">
                        <c:v>7</c:v>
                      </c:pt>
                      <c:pt idx="244">
                        <c:v>5</c:v>
                      </c:pt>
                      <c:pt idx="245">
                        <c:v>4</c:v>
                      </c:pt>
                      <c:pt idx="246">
                        <c:v>16</c:v>
                      </c:pt>
                      <c:pt idx="247">
                        <c:v>8</c:v>
                      </c:pt>
                      <c:pt idx="248">
                        <c:v>9</c:v>
                      </c:pt>
                      <c:pt idx="249">
                        <c:v>9</c:v>
                      </c:pt>
                      <c:pt idx="250">
                        <c:v>14</c:v>
                      </c:pt>
                      <c:pt idx="251">
                        <c:v>15</c:v>
                      </c:pt>
                      <c:pt idx="252">
                        <c:v>11</c:v>
                      </c:pt>
                      <c:pt idx="253">
                        <c:v>13</c:v>
                      </c:pt>
                      <c:pt idx="254">
                        <c:v>14</c:v>
                      </c:pt>
                      <c:pt idx="255">
                        <c:v>6</c:v>
                      </c:pt>
                      <c:pt idx="256">
                        <c:v>4</c:v>
                      </c:pt>
                      <c:pt idx="257">
                        <c:v>33</c:v>
                      </c:pt>
                      <c:pt idx="258">
                        <c:v>28</c:v>
                      </c:pt>
                      <c:pt idx="259">
                        <c:v>28</c:v>
                      </c:pt>
                      <c:pt idx="260">
                        <c:v>14</c:v>
                      </c:pt>
                      <c:pt idx="261">
                        <c:v>25</c:v>
                      </c:pt>
                      <c:pt idx="262">
                        <c:v>23</c:v>
                      </c:pt>
                      <c:pt idx="263">
                        <c:v>25</c:v>
                      </c:pt>
                      <c:pt idx="264">
                        <c:v>10</c:v>
                      </c:pt>
                      <c:pt idx="265">
                        <c:v>11</c:v>
                      </c:pt>
                      <c:pt idx="266">
                        <c:v>10</c:v>
                      </c:pt>
                      <c:pt idx="267">
                        <c:v>14</c:v>
                      </c:pt>
                      <c:pt idx="268">
                        <c:v>18</c:v>
                      </c:pt>
                      <c:pt idx="269">
                        <c:v>7</c:v>
                      </c:pt>
                      <c:pt idx="270">
                        <c:v>5</c:v>
                      </c:pt>
                      <c:pt idx="271">
                        <c:v>7</c:v>
                      </c:pt>
                      <c:pt idx="272">
                        <c:v>13</c:v>
                      </c:pt>
                      <c:pt idx="273">
                        <c:v>14</c:v>
                      </c:pt>
                      <c:pt idx="274">
                        <c:v>14</c:v>
                      </c:pt>
                      <c:pt idx="275">
                        <c:v>16</c:v>
                      </c:pt>
                      <c:pt idx="276">
                        <c:v>8</c:v>
                      </c:pt>
                      <c:pt idx="277">
                        <c:v>10</c:v>
                      </c:pt>
                      <c:pt idx="278">
                        <c:v>8</c:v>
                      </c:pt>
                      <c:pt idx="279">
                        <c:v>11</c:v>
                      </c:pt>
                      <c:pt idx="280">
                        <c:v>12</c:v>
                      </c:pt>
                      <c:pt idx="281">
                        <c:v>14</c:v>
                      </c:pt>
                      <c:pt idx="282">
                        <c:v>16</c:v>
                      </c:pt>
                      <c:pt idx="283">
                        <c:v>18</c:v>
                      </c:pt>
                      <c:pt idx="284">
                        <c:v>16</c:v>
                      </c:pt>
                      <c:pt idx="285">
                        <c:v>8</c:v>
                      </c:pt>
                      <c:pt idx="286">
                        <c:v>10</c:v>
                      </c:pt>
                      <c:pt idx="287">
                        <c:v>13</c:v>
                      </c:pt>
                      <c:pt idx="288">
                        <c:v>10</c:v>
                      </c:pt>
                      <c:pt idx="289">
                        <c:v>25</c:v>
                      </c:pt>
                      <c:pt idx="290">
                        <c:v>10</c:v>
                      </c:pt>
                      <c:pt idx="291">
                        <c:v>12</c:v>
                      </c:pt>
                      <c:pt idx="292">
                        <c:v>18</c:v>
                      </c:pt>
                      <c:pt idx="293">
                        <c:v>7</c:v>
                      </c:pt>
                      <c:pt idx="294">
                        <c:v>6</c:v>
                      </c:pt>
                      <c:pt idx="295">
                        <c:v>4</c:v>
                      </c:pt>
                      <c:pt idx="296">
                        <c:v>0</c:v>
                      </c:pt>
                      <c:pt idx="297">
                        <c:v>13</c:v>
                      </c:pt>
                      <c:pt idx="298">
                        <c:v>9</c:v>
                      </c:pt>
                      <c:pt idx="299">
                        <c:v>13</c:v>
                      </c:pt>
                      <c:pt idx="300">
                        <c:v>8</c:v>
                      </c:pt>
                      <c:pt idx="301">
                        <c:v>11</c:v>
                      </c:pt>
                      <c:pt idx="302">
                        <c:v>12</c:v>
                      </c:pt>
                      <c:pt idx="303">
                        <c:v>8</c:v>
                      </c:pt>
                      <c:pt idx="304">
                        <c:v>10</c:v>
                      </c:pt>
                      <c:pt idx="305">
                        <c:v>11</c:v>
                      </c:pt>
                      <c:pt idx="306">
                        <c:v>9</c:v>
                      </c:pt>
                      <c:pt idx="307">
                        <c:v>18</c:v>
                      </c:pt>
                      <c:pt idx="308">
                        <c:v>17</c:v>
                      </c:pt>
                      <c:pt idx="309">
                        <c:v>15</c:v>
                      </c:pt>
                      <c:pt idx="310">
                        <c:v>7</c:v>
                      </c:pt>
                      <c:pt idx="311">
                        <c:v>15</c:v>
                      </c:pt>
                      <c:pt idx="312">
                        <c:v>3</c:v>
                      </c:pt>
                      <c:pt idx="313">
                        <c:v>14</c:v>
                      </c:pt>
                      <c:pt idx="314">
                        <c:v>9</c:v>
                      </c:pt>
                      <c:pt idx="315">
                        <c:v>8</c:v>
                      </c:pt>
                      <c:pt idx="316">
                        <c:v>11</c:v>
                      </c:pt>
                      <c:pt idx="317">
                        <c:v>15</c:v>
                      </c:pt>
                      <c:pt idx="318">
                        <c:v>17</c:v>
                      </c:pt>
                      <c:pt idx="319">
                        <c:v>11</c:v>
                      </c:pt>
                      <c:pt idx="320">
                        <c:v>19</c:v>
                      </c:pt>
                      <c:pt idx="321">
                        <c:v>18</c:v>
                      </c:pt>
                      <c:pt idx="322">
                        <c:v>28</c:v>
                      </c:pt>
                      <c:pt idx="323">
                        <c:v>17</c:v>
                      </c:pt>
                      <c:pt idx="324">
                        <c:v>19</c:v>
                      </c:pt>
                      <c:pt idx="325">
                        <c:v>11</c:v>
                      </c:pt>
                      <c:pt idx="326">
                        <c:v>5</c:v>
                      </c:pt>
                      <c:pt idx="327">
                        <c:v>5</c:v>
                      </c:pt>
                      <c:pt idx="328">
                        <c:v>17</c:v>
                      </c:pt>
                      <c:pt idx="329">
                        <c:v>56</c:v>
                      </c:pt>
                      <c:pt idx="330">
                        <c:v>44</c:v>
                      </c:pt>
                      <c:pt idx="331">
                        <c:v>16</c:v>
                      </c:pt>
                      <c:pt idx="332">
                        <c:v>14</c:v>
                      </c:pt>
                      <c:pt idx="333">
                        <c:v>17</c:v>
                      </c:pt>
                      <c:pt idx="334">
                        <c:v>20</c:v>
                      </c:pt>
                      <c:pt idx="335">
                        <c:v>15</c:v>
                      </c:pt>
                      <c:pt idx="336">
                        <c:v>19</c:v>
                      </c:pt>
                      <c:pt idx="337">
                        <c:v>54</c:v>
                      </c:pt>
                      <c:pt idx="338">
                        <c:v>32</c:v>
                      </c:pt>
                      <c:pt idx="339">
                        <c:v>13</c:v>
                      </c:pt>
                      <c:pt idx="340">
                        <c:v>32</c:v>
                      </c:pt>
                      <c:pt idx="341">
                        <c:v>14</c:v>
                      </c:pt>
                      <c:pt idx="342">
                        <c:v>21</c:v>
                      </c:pt>
                      <c:pt idx="343">
                        <c:v>17</c:v>
                      </c:pt>
                      <c:pt idx="344">
                        <c:v>14</c:v>
                      </c:pt>
                      <c:pt idx="345">
                        <c:v>27</c:v>
                      </c:pt>
                      <c:pt idx="346">
                        <c:v>23</c:v>
                      </c:pt>
                      <c:pt idx="347">
                        <c:v>12</c:v>
                      </c:pt>
                      <c:pt idx="348">
                        <c:v>12</c:v>
                      </c:pt>
                      <c:pt idx="349">
                        <c:v>32</c:v>
                      </c:pt>
                      <c:pt idx="350">
                        <c:v>27</c:v>
                      </c:pt>
                      <c:pt idx="351">
                        <c:v>12</c:v>
                      </c:pt>
                      <c:pt idx="352">
                        <c:v>31</c:v>
                      </c:pt>
                      <c:pt idx="353">
                        <c:v>27</c:v>
                      </c:pt>
                      <c:pt idx="354">
                        <c:v>14</c:v>
                      </c:pt>
                      <c:pt idx="355">
                        <c:v>8</c:v>
                      </c:pt>
                      <c:pt idx="356">
                        <c:v>14</c:v>
                      </c:pt>
                      <c:pt idx="357">
                        <c:v>30</c:v>
                      </c:pt>
                      <c:pt idx="358">
                        <c:v>14</c:v>
                      </c:pt>
                      <c:pt idx="359">
                        <c:v>11</c:v>
                      </c:pt>
                      <c:pt idx="360">
                        <c:v>17</c:v>
                      </c:pt>
                      <c:pt idx="361">
                        <c:v>21</c:v>
                      </c:pt>
                      <c:pt idx="362">
                        <c:v>19</c:v>
                      </c:pt>
                      <c:pt idx="363">
                        <c:v>24</c:v>
                      </c:pt>
                      <c:pt idx="364">
                        <c:v>7</c:v>
                      </c:pt>
                      <c:pt idx="365">
                        <c:v>28</c:v>
                      </c:pt>
                      <c:pt idx="366">
                        <c:v>22</c:v>
                      </c:pt>
                      <c:pt idx="367">
                        <c:v>6</c:v>
                      </c:pt>
                      <c:pt idx="368">
                        <c:v>20</c:v>
                      </c:pt>
                      <c:pt idx="369">
                        <c:v>10</c:v>
                      </c:pt>
                      <c:pt idx="370">
                        <c:v>14</c:v>
                      </c:pt>
                      <c:pt idx="371">
                        <c:v>11</c:v>
                      </c:pt>
                      <c:pt idx="372">
                        <c:v>14</c:v>
                      </c:pt>
                      <c:pt idx="373">
                        <c:v>6</c:v>
                      </c:pt>
                      <c:pt idx="374">
                        <c:v>7</c:v>
                      </c:pt>
                      <c:pt idx="375">
                        <c:v>14</c:v>
                      </c:pt>
                      <c:pt idx="376">
                        <c:v>12</c:v>
                      </c:pt>
                      <c:pt idx="377">
                        <c:v>9</c:v>
                      </c:pt>
                      <c:pt idx="378">
                        <c:v>14</c:v>
                      </c:pt>
                      <c:pt idx="379">
                        <c:v>13</c:v>
                      </c:pt>
                      <c:pt idx="380">
                        <c:v>10</c:v>
                      </c:pt>
                      <c:pt idx="381">
                        <c:v>4</c:v>
                      </c:pt>
                      <c:pt idx="382">
                        <c:v>10</c:v>
                      </c:pt>
                      <c:pt idx="383">
                        <c:v>7</c:v>
                      </c:pt>
                      <c:pt idx="384">
                        <c:v>10</c:v>
                      </c:pt>
                      <c:pt idx="385">
                        <c:v>7</c:v>
                      </c:pt>
                      <c:pt idx="386">
                        <c:v>9</c:v>
                      </c:pt>
                      <c:pt idx="387">
                        <c:v>7</c:v>
                      </c:pt>
                      <c:pt idx="388">
                        <c:v>15</c:v>
                      </c:pt>
                      <c:pt idx="389">
                        <c:v>15</c:v>
                      </c:pt>
                      <c:pt idx="390">
                        <c:v>10</c:v>
                      </c:pt>
                      <c:pt idx="391">
                        <c:v>3</c:v>
                      </c:pt>
                      <c:pt idx="392">
                        <c:v>16</c:v>
                      </c:pt>
                      <c:pt idx="393">
                        <c:v>18</c:v>
                      </c:pt>
                      <c:pt idx="394">
                        <c:v>7</c:v>
                      </c:pt>
                      <c:pt idx="395">
                        <c:v>10</c:v>
                      </c:pt>
                      <c:pt idx="396">
                        <c:v>17</c:v>
                      </c:pt>
                      <c:pt idx="397">
                        <c:v>5</c:v>
                      </c:pt>
                      <c:pt idx="398">
                        <c:v>14</c:v>
                      </c:pt>
                      <c:pt idx="399">
                        <c:v>14</c:v>
                      </c:pt>
                      <c:pt idx="400">
                        <c:v>11</c:v>
                      </c:pt>
                      <c:pt idx="401">
                        <c:v>9</c:v>
                      </c:pt>
                      <c:pt idx="402">
                        <c:v>10</c:v>
                      </c:pt>
                      <c:pt idx="403">
                        <c:v>4</c:v>
                      </c:pt>
                      <c:pt idx="404">
                        <c:v>11</c:v>
                      </c:pt>
                      <c:pt idx="405">
                        <c:v>10</c:v>
                      </c:pt>
                      <c:pt idx="406">
                        <c:v>9</c:v>
                      </c:pt>
                      <c:pt idx="407">
                        <c:v>10</c:v>
                      </c:pt>
                      <c:pt idx="408">
                        <c:v>3</c:v>
                      </c:pt>
                      <c:pt idx="409">
                        <c:v>4</c:v>
                      </c:pt>
                      <c:pt idx="410">
                        <c:v>4</c:v>
                      </c:pt>
                      <c:pt idx="411">
                        <c:v>5</c:v>
                      </c:pt>
                      <c:pt idx="412">
                        <c:v>9</c:v>
                      </c:pt>
                      <c:pt idx="413">
                        <c:v>10</c:v>
                      </c:pt>
                      <c:pt idx="414">
                        <c:v>5</c:v>
                      </c:pt>
                      <c:pt idx="415">
                        <c:v>10</c:v>
                      </c:pt>
                      <c:pt idx="416">
                        <c:v>9</c:v>
                      </c:pt>
                      <c:pt idx="417">
                        <c:v>8</c:v>
                      </c:pt>
                      <c:pt idx="418">
                        <c:v>5</c:v>
                      </c:pt>
                      <c:pt idx="419">
                        <c:v>14</c:v>
                      </c:pt>
                      <c:pt idx="420">
                        <c:v>8</c:v>
                      </c:pt>
                      <c:pt idx="421">
                        <c:v>7</c:v>
                      </c:pt>
                      <c:pt idx="422">
                        <c:v>4</c:v>
                      </c:pt>
                      <c:pt idx="423">
                        <c:v>2</c:v>
                      </c:pt>
                      <c:pt idx="424">
                        <c:v>7</c:v>
                      </c:pt>
                      <c:pt idx="425">
                        <c:v>6</c:v>
                      </c:pt>
                      <c:pt idx="426">
                        <c:v>6</c:v>
                      </c:pt>
                      <c:pt idx="427">
                        <c:v>2</c:v>
                      </c:pt>
                      <c:pt idx="428">
                        <c:v>8</c:v>
                      </c:pt>
                      <c:pt idx="429">
                        <c:v>20</c:v>
                      </c:pt>
                      <c:pt idx="430">
                        <c:v>6</c:v>
                      </c:pt>
                      <c:pt idx="431">
                        <c:v>4</c:v>
                      </c:pt>
                      <c:pt idx="432">
                        <c:v>9</c:v>
                      </c:pt>
                      <c:pt idx="433">
                        <c:v>9</c:v>
                      </c:pt>
                      <c:pt idx="434">
                        <c:v>9</c:v>
                      </c:pt>
                      <c:pt idx="435">
                        <c:v>1</c:v>
                      </c:pt>
                      <c:pt idx="436">
                        <c:v>11</c:v>
                      </c:pt>
                      <c:pt idx="437">
                        <c:v>6</c:v>
                      </c:pt>
                      <c:pt idx="438">
                        <c:v>8</c:v>
                      </c:pt>
                      <c:pt idx="439">
                        <c:v>9</c:v>
                      </c:pt>
                      <c:pt idx="440">
                        <c:v>3</c:v>
                      </c:pt>
                      <c:pt idx="441">
                        <c:v>6</c:v>
                      </c:pt>
                      <c:pt idx="442">
                        <c:v>10</c:v>
                      </c:pt>
                      <c:pt idx="443">
                        <c:v>19</c:v>
                      </c:pt>
                      <c:pt idx="444">
                        <c:v>6</c:v>
                      </c:pt>
                      <c:pt idx="445">
                        <c:v>8</c:v>
                      </c:pt>
                      <c:pt idx="446">
                        <c:v>6</c:v>
                      </c:pt>
                      <c:pt idx="447">
                        <c:v>6</c:v>
                      </c:pt>
                      <c:pt idx="448">
                        <c:v>6</c:v>
                      </c:pt>
                      <c:pt idx="449">
                        <c:v>7</c:v>
                      </c:pt>
                      <c:pt idx="450">
                        <c:v>10</c:v>
                      </c:pt>
                      <c:pt idx="451">
                        <c:v>7</c:v>
                      </c:pt>
                      <c:pt idx="452">
                        <c:v>9</c:v>
                      </c:pt>
                      <c:pt idx="453">
                        <c:v>2</c:v>
                      </c:pt>
                      <c:pt idx="454">
                        <c:v>5</c:v>
                      </c:pt>
                      <c:pt idx="455">
                        <c:v>3</c:v>
                      </c:pt>
                      <c:pt idx="456">
                        <c:v>17</c:v>
                      </c:pt>
                      <c:pt idx="457">
                        <c:v>9</c:v>
                      </c:pt>
                      <c:pt idx="458">
                        <c:v>5</c:v>
                      </c:pt>
                      <c:pt idx="459">
                        <c:v>5</c:v>
                      </c:pt>
                      <c:pt idx="460">
                        <c:v>11</c:v>
                      </c:pt>
                      <c:pt idx="461">
                        <c:v>7</c:v>
                      </c:pt>
                      <c:pt idx="462">
                        <c:v>6</c:v>
                      </c:pt>
                      <c:pt idx="463">
                        <c:v>13</c:v>
                      </c:pt>
                      <c:pt idx="464">
                        <c:v>6</c:v>
                      </c:pt>
                      <c:pt idx="465">
                        <c:v>8</c:v>
                      </c:pt>
                      <c:pt idx="466">
                        <c:v>8</c:v>
                      </c:pt>
                      <c:pt idx="467">
                        <c:v>5</c:v>
                      </c:pt>
                      <c:pt idx="468">
                        <c:v>5</c:v>
                      </c:pt>
                      <c:pt idx="469">
                        <c:v>6</c:v>
                      </c:pt>
                      <c:pt idx="470">
                        <c:v>12</c:v>
                      </c:pt>
                      <c:pt idx="471">
                        <c:v>6</c:v>
                      </c:pt>
                      <c:pt idx="472">
                        <c:v>6</c:v>
                      </c:pt>
                      <c:pt idx="473">
                        <c:v>10</c:v>
                      </c:pt>
                      <c:pt idx="474">
                        <c:v>6</c:v>
                      </c:pt>
                      <c:pt idx="475">
                        <c:v>19</c:v>
                      </c:pt>
                      <c:pt idx="476">
                        <c:v>13</c:v>
                      </c:pt>
                      <c:pt idx="477">
                        <c:v>18</c:v>
                      </c:pt>
                      <c:pt idx="478">
                        <c:v>7</c:v>
                      </c:pt>
                      <c:pt idx="479">
                        <c:v>7</c:v>
                      </c:pt>
                      <c:pt idx="480">
                        <c:v>3</c:v>
                      </c:pt>
                      <c:pt idx="481">
                        <c:v>5</c:v>
                      </c:pt>
                      <c:pt idx="482">
                        <c:v>6</c:v>
                      </c:pt>
                      <c:pt idx="483">
                        <c:v>12</c:v>
                      </c:pt>
                      <c:pt idx="484">
                        <c:v>15</c:v>
                      </c:pt>
                      <c:pt idx="485">
                        <c:v>15</c:v>
                      </c:pt>
                      <c:pt idx="486">
                        <c:v>9</c:v>
                      </c:pt>
                      <c:pt idx="487">
                        <c:v>4</c:v>
                      </c:pt>
                      <c:pt idx="488">
                        <c:v>8</c:v>
                      </c:pt>
                      <c:pt idx="489">
                        <c:v>12</c:v>
                      </c:pt>
                      <c:pt idx="490">
                        <c:v>9</c:v>
                      </c:pt>
                      <c:pt idx="491">
                        <c:v>4</c:v>
                      </c:pt>
                      <c:pt idx="492">
                        <c:v>24</c:v>
                      </c:pt>
                      <c:pt idx="493">
                        <c:v>15</c:v>
                      </c:pt>
                      <c:pt idx="494">
                        <c:v>12</c:v>
                      </c:pt>
                      <c:pt idx="495">
                        <c:v>5</c:v>
                      </c:pt>
                      <c:pt idx="496">
                        <c:v>16</c:v>
                      </c:pt>
                      <c:pt idx="497">
                        <c:v>20</c:v>
                      </c:pt>
                      <c:pt idx="498">
                        <c:v>14</c:v>
                      </c:pt>
                      <c:pt idx="499">
                        <c:v>25</c:v>
                      </c:pt>
                      <c:pt idx="500">
                        <c:v>14</c:v>
                      </c:pt>
                      <c:pt idx="501">
                        <c:v>7</c:v>
                      </c:pt>
                      <c:pt idx="502">
                        <c:v>13</c:v>
                      </c:pt>
                      <c:pt idx="503">
                        <c:v>8</c:v>
                      </c:pt>
                      <c:pt idx="504">
                        <c:v>6</c:v>
                      </c:pt>
                      <c:pt idx="505">
                        <c:v>13</c:v>
                      </c:pt>
                      <c:pt idx="506">
                        <c:v>12</c:v>
                      </c:pt>
                      <c:pt idx="507">
                        <c:v>14</c:v>
                      </c:pt>
                      <c:pt idx="508">
                        <c:v>6</c:v>
                      </c:pt>
                      <c:pt idx="509">
                        <c:v>8</c:v>
                      </c:pt>
                      <c:pt idx="510">
                        <c:v>18</c:v>
                      </c:pt>
                      <c:pt idx="511">
                        <c:v>20</c:v>
                      </c:pt>
                      <c:pt idx="512">
                        <c:v>16</c:v>
                      </c:pt>
                      <c:pt idx="513">
                        <c:v>19</c:v>
                      </c:pt>
                      <c:pt idx="514">
                        <c:v>12</c:v>
                      </c:pt>
                      <c:pt idx="515">
                        <c:v>9</c:v>
                      </c:pt>
                      <c:pt idx="516">
                        <c:v>10</c:v>
                      </c:pt>
                      <c:pt idx="517">
                        <c:v>16</c:v>
                      </c:pt>
                      <c:pt idx="518">
                        <c:v>13</c:v>
                      </c:pt>
                      <c:pt idx="519">
                        <c:v>9</c:v>
                      </c:pt>
                      <c:pt idx="520">
                        <c:v>7</c:v>
                      </c:pt>
                      <c:pt idx="521">
                        <c:v>8</c:v>
                      </c:pt>
                      <c:pt idx="522">
                        <c:v>14</c:v>
                      </c:pt>
                      <c:pt idx="523">
                        <c:v>9</c:v>
                      </c:pt>
                      <c:pt idx="524">
                        <c:v>14</c:v>
                      </c:pt>
                      <c:pt idx="525">
                        <c:v>16</c:v>
                      </c:pt>
                      <c:pt idx="526">
                        <c:v>14</c:v>
                      </c:pt>
                      <c:pt idx="527">
                        <c:v>20</c:v>
                      </c:pt>
                      <c:pt idx="528">
                        <c:v>10</c:v>
                      </c:pt>
                      <c:pt idx="529">
                        <c:v>10</c:v>
                      </c:pt>
                      <c:pt idx="530">
                        <c:v>18</c:v>
                      </c:pt>
                      <c:pt idx="531">
                        <c:v>19</c:v>
                      </c:pt>
                      <c:pt idx="532">
                        <c:v>13</c:v>
                      </c:pt>
                      <c:pt idx="533">
                        <c:v>15</c:v>
                      </c:pt>
                      <c:pt idx="534">
                        <c:v>11</c:v>
                      </c:pt>
                      <c:pt idx="535">
                        <c:v>12</c:v>
                      </c:pt>
                      <c:pt idx="536">
                        <c:v>19</c:v>
                      </c:pt>
                      <c:pt idx="537">
                        <c:v>14</c:v>
                      </c:pt>
                      <c:pt idx="538">
                        <c:v>23</c:v>
                      </c:pt>
                      <c:pt idx="539">
                        <c:v>15</c:v>
                      </c:pt>
                      <c:pt idx="540">
                        <c:v>17</c:v>
                      </c:pt>
                      <c:pt idx="541">
                        <c:v>27</c:v>
                      </c:pt>
                      <c:pt idx="542">
                        <c:v>10</c:v>
                      </c:pt>
                      <c:pt idx="543">
                        <c:v>9</c:v>
                      </c:pt>
                      <c:pt idx="544">
                        <c:v>15</c:v>
                      </c:pt>
                      <c:pt idx="545">
                        <c:v>10</c:v>
                      </c:pt>
                      <c:pt idx="546">
                        <c:v>16</c:v>
                      </c:pt>
                      <c:pt idx="547">
                        <c:v>10</c:v>
                      </c:pt>
                      <c:pt idx="548">
                        <c:v>18</c:v>
                      </c:pt>
                      <c:pt idx="549">
                        <c:v>23</c:v>
                      </c:pt>
                      <c:pt idx="550">
                        <c:v>21</c:v>
                      </c:pt>
                      <c:pt idx="551">
                        <c:v>21</c:v>
                      </c:pt>
                      <c:pt idx="552">
                        <c:v>19</c:v>
                      </c:pt>
                      <c:pt idx="553">
                        <c:v>16</c:v>
                      </c:pt>
                      <c:pt idx="554">
                        <c:v>21</c:v>
                      </c:pt>
                      <c:pt idx="555">
                        <c:v>23</c:v>
                      </c:pt>
                      <c:pt idx="556">
                        <c:v>10</c:v>
                      </c:pt>
                      <c:pt idx="557">
                        <c:v>14</c:v>
                      </c:pt>
                      <c:pt idx="558">
                        <c:v>17</c:v>
                      </c:pt>
                      <c:pt idx="559">
                        <c:v>19</c:v>
                      </c:pt>
                      <c:pt idx="560">
                        <c:v>20</c:v>
                      </c:pt>
                      <c:pt idx="561">
                        <c:v>31</c:v>
                      </c:pt>
                      <c:pt idx="562">
                        <c:v>13</c:v>
                      </c:pt>
                      <c:pt idx="563">
                        <c:v>15</c:v>
                      </c:pt>
                      <c:pt idx="564">
                        <c:v>17</c:v>
                      </c:pt>
                      <c:pt idx="565">
                        <c:v>11</c:v>
                      </c:pt>
                      <c:pt idx="566">
                        <c:v>11</c:v>
                      </c:pt>
                      <c:pt idx="567">
                        <c:v>12</c:v>
                      </c:pt>
                      <c:pt idx="568">
                        <c:v>17</c:v>
                      </c:pt>
                      <c:pt idx="569">
                        <c:v>18</c:v>
                      </c:pt>
                      <c:pt idx="570">
                        <c:v>11</c:v>
                      </c:pt>
                      <c:pt idx="571">
                        <c:v>15</c:v>
                      </c:pt>
                      <c:pt idx="572">
                        <c:v>11</c:v>
                      </c:pt>
                      <c:pt idx="573">
                        <c:v>10</c:v>
                      </c:pt>
                      <c:pt idx="574">
                        <c:v>9</c:v>
                      </c:pt>
                      <c:pt idx="575">
                        <c:v>10</c:v>
                      </c:pt>
                      <c:pt idx="576">
                        <c:v>14</c:v>
                      </c:pt>
                      <c:pt idx="577">
                        <c:v>12</c:v>
                      </c:pt>
                      <c:pt idx="578">
                        <c:v>20</c:v>
                      </c:pt>
                      <c:pt idx="579">
                        <c:v>14</c:v>
                      </c:pt>
                      <c:pt idx="580">
                        <c:v>15</c:v>
                      </c:pt>
                      <c:pt idx="581">
                        <c:v>8</c:v>
                      </c:pt>
                      <c:pt idx="582">
                        <c:v>9</c:v>
                      </c:pt>
                      <c:pt idx="583">
                        <c:v>13</c:v>
                      </c:pt>
                      <c:pt idx="584">
                        <c:v>17</c:v>
                      </c:pt>
                      <c:pt idx="585">
                        <c:v>18</c:v>
                      </c:pt>
                      <c:pt idx="586">
                        <c:v>15</c:v>
                      </c:pt>
                      <c:pt idx="587">
                        <c:v>12</c:v>
                      </c:pt>
                      <c:pt idx="588">
                        <c:v>11</c:v>
                      </c:pt>
                      <c:pt idx="589">
                        <c:v>15</c:v>
                      </c:pt>
                      <c:pt idx="590">
                        <c:v>12</c:v>
                      </c:pt>
                      <c:pt idx="591">
                        <c:v>20</c:v>
                      </c:pt>
                      <c:pt idx="592">
                        <c:v>11</c:v>
                      </c:pt>
                      <c:pt idx="593">
                        <c:v>9</c:v>
                      </c:pt>
                      <c:pt idx="594">
                        <c:v>14</c:v>
                      </c:pt>
                      <c:pt idx="595">
                        <c:v>13</c:v>
                      </c:pt>
                      <c:pt idx="596">
                        <c:v>9</c:v>
                      </c:pt>
                      <c:pt idx="597">
                        <c:v>10</c:v>
                      </c:pt>
                      <c:pt idx="598">
                        <c:v>10</c:v>
                      </c:pt>
                      <c:pt idx="599">
                        <c:v>10</c:v>
                      </c:pt>
                      <c:pt idx="600">
                        <c:v>6</c:v>
                      </c:pt>
                      <c:pt idx="601">
                        <c:v>12</c:v>
                      </c:pt>
                      <c:pt idx="602">
                        <c:v>12</c:v>
                      </c:pt>
                      <c:pt idx="603">
                        <c:v>19</c:v>
                      </c:pt>
                      <c:pt idx="604">
                        <c:v>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7234-4F3A-8992-F482B7C81163}"/>
                  </c:ext>
                </c:extLst>
              </c15:ser>
            </c15:filteredBarSeries>
            <c15:filteredBarSeries>
              <c15:ser>
                <c:idx val="9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OUT</c:v>
                      </c:pt>
                    </c:strCache>
                  </c:strRef>
                </c:tx>
                <c:spPr>
                  <a:solidFill>
                    <a:schemeClr val="accent4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DailyData!$A$2:$A$606</c15:sqref>
                        </c15:formulaRef>
                      </c:ext>
                    </c:extLst>
                    <c:numCache>
                      <c:formatCode>[$-F800]dddd\,\ mmmm\ dd\,\ yyyy</c:formatCode>
                      <c:ptCount val="605"/>
                      <c:pt idx="0">
                        <c:v>44141</c:v>
                      </c:pt>
                      <c:pt idx="1">
                        <c:v>44142</c:v>
                      </c:pt>
                      <c:pt idx="2">
                        <c:v>44143</c:v>
                      </c:pt>
                      <c:pt idx="3">
                        <c:v>44144</c:v>
                      </c:pt>
                      <c:pt idx="4">
                        <c:v>44145</c:v>
                      </c:pt>
                      <c:pt idx="5">
                        <c:v>44146</c:v>
                      </c:pt>
                      <c:pt idx="6">
                        <c:v>44147</c:v>
                      </c:pt>
                      <c:pt idx="7">
                        <c:v>44148</c:v>
                      </c:pt>
                      <c:pt idx="8">
                        <c:v>44149</c:v>
                      </c:pt>
                      <c:pt idx="9">
                        <c:v>44150</c:v>
                      </c:pt>
                      <c:pt idx="10">
                        <c:v>44151</c:v>
                      </c:pt>
                      <c:pt idx="11">
                        <c:v>44152</c:v>
                      </c:pt>
                      <c:pt idx="12">
                        <c:v>44153</c:v>
                      </c:pt>
                      <c:pt idx="13">
                        <c:v>44154</c:v>
                      </c:pt>
                      <c:pt idx="14">
                        <c:v>44155</c:v>
                      </c:pt>
                      <c:pt idx="15">
                        <c:v>44156</c:v>
                      </c:pt>
                      <c:pt idx="16">
                        <c:v>44157</c:v>
                      </c:pt>
                      <c:pt idx="17">
                        <c:v>44158</c:v>
                      </c:pt>
                      <c:pt idx="18">
                        <c:v>44159</c:v>
                      </c:pt>
                      <c:pt idx="19">
                        <c:v>44160</c:v>
                      </c:pt>
                      <c:pt idx="20">
                        <c:v>44161</c:v>
                      </c:pt>
                      <c:pt idx="21">
                        <c:v>44162</c:v>
                      </c:pt>
                      <c:pt idx="22">
                        <c:v>44163</c:v>
                      </c:pt>
                      <c:pt idx="23">
                        <c:v>44164</c:v>
                      </c:pt>
                      <c:pt idx="24">
                        <c:v>44165</c:v>
                      </c:pt>
                      <c:pt idx="25">
                        <c:v>44166</c:v>
                      </c:pt>
                      <c:pt idx="26">
                        <c:v>44167</c:v>
                      </c:pt>
                      <c:pt idx="27">
                        <c:v>44168</c:v>
                      </c:pt>
                      <c:pt idx="28">
                        <c:v>44169</c:v>
                      </c:pt>
                      <c:pt idx="29">
                        <c:v>44170</c:v>
                      </c:pt>
                      <c:pt idx="30">
                        <c:v>44171</c:v>
                      </c:pt>
                      <c:pt idx="31">
                        <c:v>44172</c:v>
                      </c:pt>
                      <c:pt idx="32">
                        <c:v>44173</c:v>
                      </c:pt>
                      <c:pt idx="33">
                        <c:v>44174</c:v>
                      </c:pt>
                      <c:pt idx="34">
                        <c:v>44175</c:v>
                      </c:pt>
                      <c:pt idx="35">
                        <c:v>44176</c:v>
                      </c:pt>
                      <c:pt idx="36">
                        <c:v>44177</c:v>
                      </c:pt>
                      <c:pt idx="37">
                        <c:v>44178</c:v>
                      </c:pt>
                      <c:pt idx="38">
                        <c:v>44179</c:v>
                      </c:pt>
                      <c:pt idx="39">
                        <c:v>44180</c:v>
                      </c:pt>
                      <c:pt idx="40">
                        <c:v>44181</c:v>
                      </c:pt>
                      <c:pt idx="41">
                        <c:v>44182</c:v>
                      </c:pt>
                      <c:pt idx="42">
                        <c:v>44183</c:v>
                      </c:pt>
                      <c:pt idx="43">
                        <c:v>44184</c:v>
                      </c:pt>
                      <c:pt idx="44">
                        <c:v>44185</c:v>
                      </c:pt>
                      <c:pt idx="45">
                        <c:v>44186</c:v>
                      </c:pt>
                      <c:pt idx="46">
                        <c:v>44187</c:v>
                      </c:pt>
                      <c:pt idx="47">
                        <c:v>44188</c:v>
                      </c:pt>
                      <c:pt idx="48">
                        <c:v>44189</c:v>
                      </c:pt>
                      <c:pt idx="49">
                        <c:v>44190</c:v>
                      </c:pt>
                      <c:pt idx="50">
                        <c:v>44191</c:v>
                      </c:pt>
                      <c:pt idx="51">
                        <c:v>44192</c:v>
                      </c:pt>
                      <c:pt idx="52">
                        <c:v>44193</c:v>
                      </c:pt>
                      <c:pt idx="53">
                        <c:v>44194</c:v>
                      </c:pt>
                      <c:pt idx="54">
                        <c:v>44195</c:v>
                      </c:pt>
                      <c:pt idx="55">
                        <c:v>44196</c:v>
                      </c:pt>
                      <c:pt idx="56">
                        <c:v>44197</c:v>
                      </c:pt>
                      <c:pt idx="57">
                        <c:v>44198</c:v>
                      </c:pt>
                      <c:pt idx="58">
                        <c:v>44199</c:v>
                      </c:pt>
                      <c:pt idx="59">
                        <c:v>44200</c:v>
                      </c:pt>
                      <c:pt idx="60">
                        <c:v>44201</c:v>
                      </c:pt>
                      <c:pt idx="61">
                        <c:v>44202</c:v>
                      </c:pt>
                      <c:pt idx="62">
                        <c:v>44203</c:v>
                      </c:pt>
                      <c:pt idx="63">
                        <c:v>44204</c:v>
                      </c:pt>
                      <c:pt idx="64">
                        <c:v>44205</c:v>
                      </c:pt>
                      <c:pt idx="65">
                        <c:v>44206</c:v>
                      </c:pt>
                      <c:pt idx="66">
                        <c:v>44207</c:v>
                      </c:pt>
                      <c:pt idx="67">
                        <c:v>44208</c:v>
                      </c:pt>
                      <c:pt idx="68">
                        <c:v>44209</c:v>
                      </c:pt>
                      <c:pt idx="69">
                        <c:v>44210</c:v>
                      </c:pt>
                      <c:pt idx="70">
                        <c:v>44211</c:v>
                      </c:pt>
                      <c:pt idx="71">
                        <c:v>44212</c:v>
                      </c:pt>
                      <c:pt idx="72">
                        <c:v>44213</c:v>
                      </c:pt>
                      <c:pt idx="73">
                        <c:v>44214</c:v>
                      </c:pt>
                      <c:pt idx="74">
                        <c:v>44215</c:v>
                      </c:pt>
                      <c:pt idx="75">
                        <c:v>44216</c:v>
                      </c:pt>
                      <c:pt idx="76">
                        <c:v>44217</c:v>
                      </c:pt>
                      <c:pt idx="77">
                        <c:v>44218</c:v>
                      </c:pt>
                      <c:pt idx="78">
                        <c:v>44219</c:v>
                      </c:pt>
                      <c:pt idx="79">
                        <c:v>44220</c:v>
                      </c:pt>
                      <c:pt idx="80">
                        <c:v>44221</c:v>
                      </c:pt>
                      <c:pt idx="81">
                        <c:v>44222</c:v>
                      </c:pt>
                      <c:pt idx="82">
                        <c:v>44223</c:v>
                      </c:pt>
                      <c:pt idx="83">
                        <c:v>44224</c:v>
                      </c:pt>
                      <c:pt idx="84">
                        <c:v>44225</c:v>
                      </c:pt>
                      <c:pt idx="85">
                        <c:v>44226</c:v>
                      </c:pt>
                      <c:pt idx="86">
                        <c:v>44227</c:v>
                      </c:pt>
                      <c:pt idx="87">
                        <c:v>44228</c:v>
                      </c:pt>
                      <c:pt idx="88">
                        <c:v>44229</c:v>
                      </c:pt>
                      <c:pt idx="89">
                        <c:v>44230</c:v>
                      </c:pt>
                      <c:pt idx="90">
                        <c:v>44231</c:v>
                      </c:pt>
                      <c:pt idx="91">
                        <c:v>44232</c:v>
                      </c:pt>
                      <c:pt idx="92">
                        <c:v>44233</c:v>
                      </c:pt>
                      <c:pt idx="93">
                        <c:v>44234</c:v>
                      </c:pt>
                      <c:pt idx="94">
                        <c:v>44235</c:v>
                      </c:pt>
                      <c:pt idx="95">
                        <c:v>44236</c:v>
                      </c:pt>
                      <c:pt idx="96">
                        <c:v>44237</c:v>
                      </c:pt>
                      <c:pt idx="97">
                        <c:v>44238</c:v>
                      </c:pt>
                      <c:pt idx="98">
                        <c:v>44239</c:v>
                      </c:pt>
                      <c:pt idx="99">
                        <c:v>44240</c:v>
                      </c:pt>
                      <c:pt idx="100">
                        <c:v>44241</c:v>
                      </c:pt>
                      <c:pt idx="101">
                        <c:v>44242</c:v>
                      </c:pt>
                      <c:pt idx="102">
                        <c:v>44243</c:v>
                      </c:pt>
                      <c:pt idx="103">
                        <c:v>44244</c:v>
                      </c:pt>
                      <c:pt idx="104">
                        <c:v>44245</c:v>
                      </c:pt>
                      <c:pt idx="105">
                        <c:v>44246</c:v>
                      </c:pt>
                      <c:pt idx="106">
                        <c:v>44247</c:v>
                      </c:pt>
                      <c:pt idx="107">
                        <c:v>44248</c:v>
                      </c:pt>
                      <c:pt idx="108">
                        <c:v>44249</c:v>
                      </c:pt>
                      <c:pt idx="109">
                        <c:v>44250</c:v>
                      </c:pt>
                      <c:pt idx="110">
                        <c:v>44251</c:v>
                      </c:pt>
                      <c:pt idx="111">
                        <c:v>44252</c:v>
                      </c:pt>
                      <c:pt idx="112">
                        <c:v>44253</c:v>
                      </c:pt>
                      <c:pt idx="113">
                        <c:v>44254</c:v>
                      </c:pt>
                      <c:pt idx="114">
                        <c:v>44255</c:v>
                      </c:pt>
                      <c:pt idx="115">
                        <c:v>44256</c:v>
                      </c:pt>
                      <c:pt idx="116">
                        <c:v>44257</c:v>
                      </c:pt>
                      <c:pt idx="117">
                        <c:v>44258</c:v>
                      </c:pt>
                      <c:pt idx="118">
                        <c:v>44259</c:v>
                      </c:pt>
                      <c:pt idx="119">
                        <c:v>44260</c:v>
                      </c:pt>
                      <c:pt idx="120">
                        <c:v>44261</c:v>
                      </c:pt>
                      <c:pt idx="121">
                        <c:v>44262</c:v>
                      </c:pt>
                      <c:pt idx="122">
                        <c:v>44263</c:v>
                      </c:pt>
                      <c:pt idx="123">
                        <c:v>44264</c:v>
                      </c:pt>
                      <c:pt idx="124">
                        <c:v>44265</c:v>
                      </c:pt>
                      <c:pt idx="125">
                        <c:v>44266</c:v>
                      </c:pt>
                      <c:pt idx="126">
                        <c:v>44267</c:v>
                      </c:pt>
                      <c:pt idx="127">
                        <c:v>44268</c:v>
                      </c:pt>
                      <c:pt idx="128">
                        <c:v>44269</c:v>
                      </c:pt>
                      <c:pt idx="129">
                        <c:v>44270</c:v>
                      </c:pt>
                      <c:pt idx="130">
                        <c:v>44271</c:v>
                      </c:pt>
                      <c:pt idx="131">
                        <c:v>44272</c:v>
                      </c:pt>
                      <c:pt idx="132">
                        <c:v>44273</c:v>
                      </c:pt>
                      <c:pt idx="133">
                        <c:v>44274</c:v>
                      </c:pt>
                      <c:pt idx="134">
                        <c:v>44275</c:v>
                      </c:pt>
                      <c:pt idx="135">
                        <c:v>44276</c:v>
                      </c:pt>
                      <c:pt idx="136">
                        <c:v>44277</c:v>
                      </c:pt>
                      <c:pt idx="137">
                        <c:v>44278</c:v>
                      </c:pt>
                      <c:pt idx="138">
                        <c:v>44279</c:v>
                      </c:pt>
                      <c:pt idx="139">
                        <c:v>44280</c:v>
                      </c:pt>
                      <c:pt idx="140">
                        <c:v>44281</c:v>
                      </c:pt>
                      <c:pt idx="141">
                        <c:v>44282</c:v>
                      </c:pt>
                      <c:pt idx="142">
                        <c:v>44283</c:v>
                      </c:pt>
                      <c:pt idx="143">
                        <c:v>44284</c:v>
                      </c:pt>
                      <c:pt idx="144">
                        <c:v>44285</c:v>
                      </c:pt>
                      <c:pt idx="145">
                        <c:v>44286</c:v>
                      </c:pt>
                      <c:pt idx="146">
                        <c:v>44287</c:v>
                      </c:pt>
                      <c:pt idx="147">
                        <c:v>44288</c:v>
                      </c:pt>
                      <c:pt idx="148">
                        <c:v>44289</c:v>
                      </c:pt>
                      <c:pt idx="149">
                        <c:v>44290</c:v>
                      </c:pt>
                      <c:pt idx="150">
                        <c:v>44291</c:v>
                      </c:pt>
                      <c:pt idx="151">
                        <c:v>44292</c:v>
                      </c:pt>
                      <c:pt idx="152">
                        <c:v>44293</c:v>
                      </c:pt>
                      <c:pt idx="153">
                        <c:v>44294</c:v>
                      </c:pt>
                      <c:pt idx="154">
                        <c:v>44295</c:v>
                      </c:pt>
                      <c:pt idx="155">
                        <c:v>44296</c:v>
                      </c:pt>
                      <c:pt idx="156">
                        <c:v>44297</c:v>
                      </c:pt>
                      <c:pt idx="157">
                        <c:v>44298</c:v>
                      </c:pt>
                      <c:pt idx="158">
                        <c:v>44299</c:v>
                      </c:pt>
                      <c:pt idx="159">
                        <c:v>44300</c:v>
                      </c:pt>
                      <c:pt idx="160">
                        <c:v>44301</c:v>
                      </c:pt>
                      <c:pt idx="161">
                        <c:v>44302</c:v>
                      </c:pt>
                      <c:pt idx="162">
                        <c:v>44303</c:v>
                      </c:pt>
                      <c:pt idx="163">
                        <c:v>44304</c:v>
                      </c:pt>
                      <c:pt idx="164">
                        <c:v>44305</c:v>
                      </c:pt>
                      <c:pt idx="165">
                        <c:v>44306</c:v>
                      </c:pt>
                      <c:pt idx="166">
                        <c:v>44307</c:v>
                      </c:pt>
                      <c:pt idx="167">
                        <c:v>44308</c:v>
                      </c:pt>
                      <c:pt idx="168">
                        <c:v>44309</c:v>
                      </c:pt>
                      <c:pt idx="169">
                        <c:v>44310</c:v>
                      </c:pt>
                      <c:pt idx="170">
                        <c:v>44311</c:v>
                      </c:pt>
                      <c:pt idx="171">
                        <c:v>44312</c:v>
                      </c:pt>
                      <c:pt idx="172">
                        <c:v>44313</c:v>
                      </c:pt>
                      <c:pt idx="173">
                        <c:v>44314</c:v>
                      </c:pt>
                      <c:pt idx="174">
                        <c:v>44315</c:v>
                      </c:pt>
                      <c:pt idx="175">
                        <c:v>44316</c:v>
                      </c:pt>
                      <c:pt idx="176">
                        <c:v>44317</c:v>
                      </c:pt>
                      <c:pt idx="177">
                        <c:v>44318</c:v>
                      </c:pt>
                      <c:pt idx="178">
                        <c:v>44319</c:v>
                      </c:pt>
                      <c:pt idx="179">
                        <c:v>44320</c:v>
                      </c:pt>
                      <c:pt idx="180">
                        <c:v>44321</c:v>
                      </c:pt>
                      <c:pt idx="181">
                        <c:v>44322</c:v>
                      </c:pt>
                      <c:pt idx="182">
                        <c:v>44323</c:v>
                      </c:pt>
                      <c:pt idx="183">
                        <c:v>44324</c:v>
                      </c:pt>
                      <c:pt idx="184">
                        <c:v>44325</c:v>
                      </c:pt>
                      <c:pt idx="185">
                        <c:v>44326</c:v>
                      </c:pt>
                      <c:pt idx="186">
                        <c:v>44327</c:v>
                      </c:pt>
                      <c:pt idx="187">
                        <c:v>44328</c:v>
                      </c:pt>
                      <c:pt idx="188">
                        <c:v>44329</c:v>
                      </c:pt>
                      <c:pt idx="189">
                        <c:v>44330</c:v>
                      </c:pt>
                      <c:pt idx="190">
                        <c:v>44331</c:v>
                      </c:pt>
                      <c:pt idx="191">
                        <c:v>44332</c:v>
                      </c:pt>
                      <c:pt idx="192">
                        <c:v>44333</c:v>
                      </c:pt>
                      <c:pt idx="193">
                        <c:v>44334</c:v>
                      </c:pt>
                      <c:pt idx="194">
                        <c:v>44335</c:v>
                      </c:pt>
                      <c:pt idx="195">
                        <c:v>44336</c:v>
                      </c:pt>
                      <c:pt idx="196">
                        <c:v>44337</c:v>
                      </c:pt>
                      <c:pt idx="197">
                        <c:v>44338</c:v>
                      </c:pt>
                      <c:pt idx="198">
                        <c:v>44339</c:v>
                      </c:pt>
                      <c:pt idx="199">
                        <c:v>44340</c:v>
                      </c:pt>
                      <c:pt idx="200">
                        <c:v>44341</c:v>
                      </c:pt>
                      <c:pt idx="201">
                        <c:v>44342</c:v>
                      </c:pt>
                      <c:pt idx="202">
                        <c:v>44343</c:v>
                      </c:pt>
                      <c:pt idx="203">
                        <c:v>44344</c:v>
                      </c:pt>
                      <c:pt idx="204">
                        <c:v>44345</c:v>
                      </c:pt>
                      <c:pt idx="205">
                        <c:v>44346</c:v>
                      </c:pt>
                      <c:pt idx="206">
                        <c:v>44347</c:v>
                      </c:pt>
                      <c:pt idx="207">
                        <c:v>44348</c:v>
                      </c:pt>
                      <c:pt idx="208">
                        <c:v>44349</c:v>
                      </c:pt>
                      <c:pt idx="209">
                        <c:v>44350</c:v>
                      </c:pt>
                      <c:pt idx="210">
                        <c:v>44351</c:v>
                      </c:pt>
                      <c:pt idx="211">
                        <c:v>44352</c:v>
                      </c:pt>
                      <c:pt idx="212">
                        <c:v>44353</c:v>
                      </c:pt>
                      <c:pt idx="213">
                        <c:v>44354</c:v>
                      </c:pt>
                      <c:pt idx="214">
                        <c:v>44355</c:v>
                      </c:pt>
                      <c:pt idx="215">
                        <c:v>44356</c:v>
                      </c:pt>
                      <c:pt idx="216">
                        <c:v>44357</c:v>
                      </c:pt>
                      <c:pt idx="217">
                        <c:v>44358</c:v>
                      </c:pt>
                      <c:pt idx="218">
                        <c:v>44359</c:v>
                      </c:pt>
                      <c:pt idx="219">
                        <c:v>44360</c:v>
                      </c:pt>
                      <c:pt idx="220">
                        <c:v>44361</c:v>
                      </c:pt>
                      <c:pt idx="221">
                        <c:v>44362</c:v>
                      </c:pt>
                      <c:pt idx="222">
                        <c:v>44363</c:v>
                      </c:pt>
                      <c:pt idx="223">
                        <c:v>44364</c:v>
                      </c:pt>
                      <c:pt idx="224">
                        <c:v>44365</c:v>
                      </c:pt>
                      <c:pt idx="225">
                        <c:v>44366</c:v>
                      </c:pt>
                      <c:pt idx="226">
                        <c:v>44367</c:v>
                      </c:pt>
                      <c:pt idx="227">
                        <c:v>44368</c:v>
                      </c:pt>
                      <c:pt idx="228">
                        <c:v>44369</c:v>
                      </c:pt>
                      <c:pt idx="229">
                        <c:v>44370</c:v>
                      </c:pt>
                      <c:pt idx="230">
                        <c:v>44371</c:v>
                      </c:pt>
                      <c:pt idx="231">
                        <c:v>44372</c:v>
                      </c:pt>
                      <c:pt idx="232">
                        <c:v>44373</c:v>
                      </c:pt>
                      <c:pt idx="233">
                        <c:v>44374</c:v>
                      </c:pt>
                      <c:pt idx="234">
                        <c:v>44375</c:v>
                      </c:pt>
                      <c:pt idx="235">
                        <c:v>44376</c:v>
                      </c:pt>
                      <c:pt idx="236">
                        <c:v>44377</c:v>
                      </c:pt>
                      <c:pt idx="237">
                        <c:v>44378</c:v>
                      </c:pt>
                      <c:pt idx="238">
                        <c:v>44379</c:v>
                      </c:pt>
                      <c:pt idx="239">
                        <c:v>44380</c:v>
                      </c:pt>
                      <c:pt idx="240">
                        <c:v>44381</c:v>
                      </c:pt>
                      <c:pt idx="241">
                        <c:v>44382</c:v>
                      </c:pt>
                      <c:pt idx="242">
                        <c:v>44383</c:v>
                      </c:pt>
                      <c:pt idx="243">
                        <c:v>44384</c:v>
                      </c:pt>
                      <c:pt idx="244">
                        <c:v>44385</c:v>
                      </c:pt>
                      <c:pt idx="245">
                        <c:v>44386</c:v>
                      </c:pt>
                      <c:pt idx="246">
                        <c:v>44387</c:v>
                      </c:pt>
                      <c:pt idx="247">
                        <c:v>44388</c:v>
                      </c:pt>
                      <c:pt idx="248">
                        <c:v>44389</c:v>
                      </c:pt>
                      <c:pt idx="249">
                        <c:v>44390</c:v>
                      </c:pt>
                      <c:pt idx="250">
                        <c:v>44391</c:v>
                      </c:pt>
                      <c:pt idx="251">
                        <c:v>44392</c:v>
                      </c:pt>
                      <c:pt idx="252">
                        <c:v>44393</c:v>
                      </c:pt>
                      <c:pt idx="253">
                        <c:v>44394</c:v>
                      </c:pt>
                      <c:pt idx="254">
                        <c:v>44395</c:v>
                      </c:pt>
                      <c:pt idx="255">
                        <c:v>44396</c:v>
                      </c:pt>
                      <c:pt idx="256">
                        <c:v>44397</c:v>
                      </c:pt>
                      <c:pt idx="257">
                        <c:v>44398</c:v>
                      </c:pt>
                      <c:pt idx="258">
                        <c:v>44399</c:v>
                      </c:pt>
                      <c:pt idx="259">
                        <c:v>44400</c:v>
                      </c:pt>
                      <c:pt idx="260">
                        <c:v>44401</c:v>
                      </c:pt>
                      <c:pt idx="261">
                        <c:v>44402</c:v>
                      </c:pt>
                      <c:pt idx="262">
                        <c:v>44403</c:v>
                      </c:pt>
                      <c:pt idx="263">
                        <c:v>44404</c:v>
                      </c:pt>
                      <c:pt idx="264">
                        <c:v>44405</c:v>
                      </c:pt>
                      <c:pt idx="265">
                        <c:v>44406</c:v>
                      </c:pt>
                      <c:pt idx="266">
                        <c:v>44407</c:v>
                      </c:pt>
                      <c:pt idx="267">
                        <c:v>44408</c:v>
                      </c:pt>
                      <c:pt idx="268">
                        <c:v>44409</c:v>
                      </c:pt>
                      <c:pt idx="269">
                        <c:v>44410</c:v>
                      </c:pt>
                      <c:pt idx="270">
                        <c:v>44411</c:v>
                      </c:pt>
                      <c:pt idx="271">
                        <c:v>44412</c:v>
                      </c:pt>
                      <c:pt idx="272">
                        <c:v>44413</c:v>
                      </c:pt>
                      <c:pt idx="273">
                        <c:v>44414</c:v>
                      </c:pt>
                      <c:pt idx="274">
                        <c:v>44415</c:v>
                      </c:pt>
                      <c:pt idx="275">
                        <c:v>44416</c:v>
                      </c:pt>
                      <c:pt idx="276">
                        <c:v>44417</c:v>
                      </c:pt>
                      <c:pt idx="277">
                        <c:v>44418</c:v>
                      </c:pt>
                      <c:pt idx="278">
                        <c:v>44419</c:v>
                      </c:pt>
                      <c:pt idx="279">
                        <c:v>44420</c:v>
                      </c:pt>
                      <c:pt idx="280">
                        <c:v>44421</c:v>
                      </c:pt>
                      <c:pt idx="281">
                        <c:v>44422</c:v>
                      </c:pt>
                      <c:pt idx="282">
                        <c:v>44423</c:v>
                      </c:pt>
                      <c:pt idx="283">
                        <c:v>44424</c:v>
                      </c:pt>
                      <c:pt idx="284">
                        <c:v>44425</c:v>
                      </c:pt>
                      <c:pt idx="285">
                        <c:v>44426</c:v>
                      </c:pt>
                      <c:pt idx="286">
                        <c:v>44427</c:v>
                      </c:pt>
                      <c:pt idx="287">
                        <c:v>44428</c:v>
                      </c:pt>
                      <c:pt idx="288">
                        <c:v>44429</c:v>
                      </c:pt>
                      <c:pt idx="289">
                        <c:v>44430</c:v>
                      </c:pt>
                      <c:pt idx="290">
                        <c:v>44431</c:v>
                      </c:pt>
                      <c:pt idx="291">
                        <c:v>44432</c:v>
                      </c:pt>
                      <c:pt idx="292">
                        <c:v>44433</c:v>
                      </c:pt>
                      <c:pt idx="293">
                        <c:v>44434</c:v>
                      </c:pt>
                      <c:pt idx="294">
                        <c:v>44435</c:v>
                      </c:pt>
                      <c:pt idx="295">
                        <c:v>44436</c:v>
                      </c:pt>
                      <c:pt idx="296">
                        <c:v>44437</c:v>
                      </c:pt>
                      <c:pt idx="297">
                        <c:v>44438</c:v>
                      </c:pt>
                      <c:pt idx="298">
                        <c:v>44439</c:v>
                      </c:pt>
                      <c:pt idx="299">
                        <c:v>44440</c:v>
                      </c:pt>
                      <c:pt idx="300">
                        <c:v>44441</c:v>
                      </c:pt>
                      <c:pt idx="301">
                        <c:v>44442</c:v>
                      </c:pt>
                      <c:pt idx="302">
                        <c:v>44443</c:v>
                      </c:pt>
                      <c:pt idx="303">
                        <c:v>44444</c:v>
                      </c:pt>
                      <c:pt idx="304">
                        <c:v>44445</c:v>
                      </c:pt>
                      <c:pt idx="305">
                        <c:v>44446</c:v>
                      </c:pt>
                      <c:pt idx="306">
                        <c:v>44447</c:v>
                      </c:pt>
                      <c:pt idx="307">
                        <c:v>44448</c:v>
                      </c:pt>
                      <c:pt idx="308">
                        <c:v>44449</c:v>
                      </c:pt>
                      <c:pt idx="309">
                        <c:v>44450</c:v>
                      </c:pt>
                      <c:pt idx="310">
                        <c:v>44451</c:v>
                      </c:pt>
                      <c:pt idx="311">
                        <c:v>44452</c:v>
                      </c:pt>
                      <c:pt idx="312">
                        <c:v>44453</c:v>
                      </c:pt>
                      <c:pt idx="313">
                        <c:v>44454</c:v>
                      </c:pt>
                      <c:pt idx="314">
                        <c:v>44455</c:v>
                      </c:pt>
                      <c:pt idx="315">
                        <c:v>44456</c:v>
                      </c:pt>
                      <c:pt idx="316">
                        <c:v>44457</c:v>
                      </c:pt>
                      <c:pt idx="317">
                        <c:v>44458</c:v>
                      </c:pt>
                      <c:pt idx="318">
                        <c:v>44459</c:v>
                      </c:pt>
                      <c:pt idx="319">
                        <c:v>44460</c:v>
                      </c:pt>
                      <c:pt idx="320">
                        <c:v>44461</c:v>
                      </c:pt>
                      <c:pt idx="321">
                        <c:v>44462</c:v>
                      </c:pt>
                      <c:pt idx="322">
                        <c:v>44463</c:v>
                      </c:pt>
                      <c:pt idx="323">
                        <c:v>44464</c:v>
                      </c:pt>
                      <c:pt idx="324">
                        <c:v>44465</c:v>
                      </c:pt>
                      <c:pt idx="325">
                        <c:v>44466</c:v>
                      </c:pt>
                      <c:pt idx="326">
                        <c:v>44467</c:v>
                      </c:pt>
                      <c:pt idx="327">
                        <c:v>44468</c:v>
                      </c:pt>
                      <c:pt idx="328">
                        <c:v>44469</c:v>
                      </c:pt>
                      <c:pt idx="329">
                        <c:v>44470</c:v>
                      </c:pt>
                      <c:pt idx="330">
                        <c:v>44471</c:v>
                      </c:pt>
                      <c:pt idx="331">
                        <c:v>44472</c:v>
                      </c:pt>
                      <c:pt idx="332">
                        <c:v>44473</c:v>
                      </c:pt>
                      <c:pt idx="333">
                        <c:v>44474</c:v>
                      </c:pt>
                      <c:pt idx="334">
                        <c:v>44475</c:v>
                      </c:pt>
                      <c:pt idx="335">
                        <c:v>44476</c:v>
                      </c:pt>
                      <c:pt idx="336">
                        <c:v>44477</c:v>
                      </c:pt>
                      <c:pt idx="337">
                        <c:v>44478</c:v>
                      </c:pt>
                      <c:pt idx="338">
                        <c:v>44479</c:v>
                      </c:pt>
                      <c:pt idx="339">
                        <c:v>44480</c:v>
                      </c:pt>
                      <c:pt idx="340">
                        <c:v>44481</c:v>
                      </c:pt>
                      <c:pt idx="341">
                        <c:v>44482</c:v>
                      </c:pt>
                      <c:pt idx="342">
                        <c:v>44483</c:v>
                      </c:pt>
                      <c:pt idx="343">
                        <c:v>44484</c:v>
                      </c:pt>
                      <c:pt idx="344">
                        <c:v>44485</c:v>
                      </c:pt>
                      <c:pt idx="345">
                        <c:v>44486</c:v>
                      </c:pt>
                      <c:pt idx="346">
                        <c:v>44487</c:v>
                      </c:pt>
                      <c:pt idx="347">
                        <c:v>44488</c:v>
                      </c:pt>
                      <c:pt idx="348">
                        <c:v>44489</c:v>
                      </c:pt>
                      <c:pt idx="349">
                        <c:v>44490</c:v>
                      </c:pt>
                      <c:pt idx="350">
                        <c:v>44491</c:v>
                      </c:pt>
                      <c:pt idx="351">
                        <c:v>44492</c:v>
                      </c:pt>
                      <c:pt idx="352">
                        <c:v>44493</c:v>
                      </c:pt>
                      <c:pt idx="353">
                        <c:v>44494</c:v>
                      </c:pt>
                      <c:pt idx="354">
                        <c:v>44495</c:v>
                      </c:pt>
                      <c:pt idx="355">
                        <c:v>44496</c:v>
                      </c:pt>
                      <c:pt idx="356">
                        <c:v>44497</c:v>
                      </c:pt>
                      <c:pt idx="357">
                        <c:v>44498</c:v>
                      </c:pt>
                      <c:pt idx="358">
                        <c:v>44499</c:v>
                      </c:pt>
                      <c:pt idx="359">
                        <c:v>44500</c:v>
                      </c:pt>
                      <c:pt idx="360">
                        <c:v>44501</c:v>
                      </c:pt>
                      <c:pt idx="361">
                        <c:v>44502</c:v>
                      </c:pt>
                      <c:pt idx="362">
                        <c:v>44503</c:v>
                      </c:pt>
                      <c:pt idx="363">
                        <c:v>44504</c:v>
                      </c:pt>
                      <c:pt idx="364">
                        <c:v>44505</c:v>
                      </c:pt>
                      <c:pt idx="365">
                        <c:v>44506</c:v>
                      </c:pt>
                      <c:pt idx="366">
                        <c:v>44507</c:v>
                      </c:pt>
                      <c:pt idx="367">
                        <c:v>44508</c:v>
                      </c:pt>
                      <c:pt idx="368">
                        <c:v>44509</c:v>
                      </c:pt>
                      <c:pt idx="369">
                        <c:v>44510</c:v>
                      </c:pt>
                      <c:pt idx="370">
                        <c:v>44511</c:v>
                      </c:pt>
                      <c:pt idx="371">
                        <c:v>44512</c:v>
                      </c:pt>
                      <c:pt idx="372">
                        <c:v>44513</c:v>
                      </c:pt>
                      <c:pt idx="373">
                        <c:v>44514</c:v>
                      </c:pt>
                      <c:pt idx="374">
                        <c:v>44515</c:v>
                      </c:pt>
                      <c:pt idx="375">
                        <c:v>44516</c:v>
                      </c:pt>
                      <c:pt idx="376">
                        <c:v>44517</c:v>
                      </c:pt>
                      <c:pt idx="377">
                        <c:v>44518</c:v>
                      </c:pt>
                      <c:pt idx="378">
                        <c:v>44519</c:v>
                      </c:pt>
                      <c:pt idx="379">
                        <c:v>44520</c:v>
                      </c:pt>
                      <c:pt idx="380">
                        <c:v>44521</c:v>
                      </c:pt>
                      <c:pt idx="381">
                        <c:v>44522</c:v>
                      </c:pt>
                      <c:pt idx="382">
                        <c:v>44523</c:v>
                      </c:pt>
                      <c:pt idx="383">
                        <c:v>44524</c:v>
                      </c:pt>
                      <c:pt idx="384">
                        <c:v>44525</c:v>
                      </c:pt>
                      <c:pt idx="385">
                        <c:v>44526</c:v>
                      </c:pt>
                      <c:pt idx="386">
                        <c:v>44527</c:v>
                      </c:pt>
                      <c:pt idx="387">
                        <c:v>44528</c:v>
                      </c:pt>
                      <c:pt idx="388">
                        <c:v>44529</c:v>
                      </c:pt>
                      <c:pt idx="389">
                        <c:v>44530</c:v>
                      </c:pt>
                      <c:pt idx="390">
                        <c:v>44531</c:v>
                      </c:pt>
                      <c:pt idx="391">
                        <c:v>44532</c:v>
                      </c:pt>
                      <c:pt idx="392">
                        <c:v>44533</c:v>
                      </c:pt>
                      <c:pt idx="393">
                        <c:v>44534</c:v>
                      </c:pt>
                      <c:pt idx="394">
                        <c:v>44535</c:v>
                      </c:pt>
                      <c:pt idx="395">
                        <c:v>44536</c:v>
                      </c:pt>
                      <c:pt idx="396">
                        <c:v>44537</c:v>
                      </c:pt>
                      <c:pt idx="397">
                        <c:v>44538</c:v>
                      </c:pt>
                      <c:pt idx="398">
                        <c:v>44539</c:v>
                      </c:pt>
                      <c:pt idx="399">
                        <c:v>44540</c:v>
                      </c:pt>
                      <c:pt idx="400">
                        <c:v>44541</c:v>
                      </c:pt>
                      <c:pt idx="401">
                        <c:v>44542</c:v>
                      </c:pt>
                      <c:pt idx="402">
                        <c:v>44543</c:v>
                      </c:pt>
                      <c:pt idx="403">
                        <c:v>44544</c:v>
                      </c:pt>
                      <c:pt idx="404">
                        <c:v>44545</c:v>
                      </c:pt>
                      <c:pt idx="405">
                        <c:v>44546</c:v>
                      </c:pt>
                      <c:pt idx="406">
                        <c:v>44547</c:v>
                      </c:pt>
                      <c:pt idx="407">
                        <c:v>44548</c:v>
                      </c:pt>
                      <c:pt idx="408">
                        <c:v>44549</c:v>
                      </c:pt>
                      <c:pt idx="409">
                        <c:v>44550</c:v>
                      </c:pt>
                      <c:pt idx="410">
                        <c:v>44551</c:v>
                      </c:pt>
                      <c:pt idx="411">
                        <c:v>44552</c:v>
                      </c:pt>
                      <c:pt idx="412">
                        <c:v>44553</c:v>
                      </c:pt>
                      <c:pt idx="413">
                        <c:v>44554</c:v>
                      </c:pt>
                      <c:pt idx="414">
                        <c:v>44555</c:v>
                      </c:pt>
                      <c:pt idx="415">
                        <c:v>44556</c:v>
                      </c:pt>
                      <c:pt idx="416">
                        <c:v>44557</c:v>
                      </c:pt>
                      <c:pt idx="417">
                        <c:v>44558</c:v>
                      </c:pt>
                      <c:pt idx="418">
                        <c:v>44559</c:v>
                      </c:pt>
                      <c:pt idx="419">
                        <c:v>44560</c:v>
                      </c:pt>
                      <c:pt idx="420">
                        <c:v>44561</c:v>
                      </c:pt>
                      <c:pt idx="421">
                        <c:v>44562</c:v>
                      </c:pt>
                      <c:pt idx="422">
                        <c:v>44563</c:v>
                      </c:pt>
                      <c:pt idx="423">
                        <c:v>44564</c:v>
                      </c:pt>
                      <c:pt idx="424">
                        <c:v>44565</c:v>
                      </c:pt>
                      <c:pt idx="425">
                        <c:v>44566</c:v>
                      </c:pt>
                      <c:pt idx="426">
                        <c:v>44567</c:v>
                      </c:pt>
                      <c:pt idx="427">
                        <c:v>44568</c:v>
                      </c:pt>
                      <c:pt idx="428">
                        <c:v>44569</c:v>
                      </c:pt>
                      <c:pt idx="429">
                        <c:v>44570</c:v>
                      </c:pt>
                      <c:pt idx="430">
                        <c:v>44571</c:v>
                      </c:pt>
                      <c:pt idx="431">
                        <c:v>44572</c:v>
                      </c:pt>
                      <c:pt idx="432">
                        <c:v>44573</c:v>
                      </c:pt>
                      <c:pt idx="433">
                        <c:v>44574</c:v>
                      </c:pt>
                      <c:pt idx="434">
                        <c:v>44575</c:v>
                      </c:pt>
                      <c:pt idx="435">
                        <c:v>44576</c:v>
                      </c:pt>
                      <c:pt idx="436">
                        <c:v>44577</c:v>
                      </c:pt>
                      <c:pt idx="437">
                        <c:v>44578</c:v>
                      </c:pt>
                      <c:pt idx="438">
                        <c:v>44579</c:v>
                      </c:pt>
                      <c:pt idx="439">
                        <c:v>44580</c:v>
                      </c:pt>
                      <c:pt idx="440">
                        <c:v>44581</c:v>
                      </c:pt>
                      <c:pt idx="441">
                        <c:v>44582</c:v>
                      </c:pt>
                      <c:pt idx="442">
                        <c:v>44583</c:v>
                      </c:pt>
                      <c:pt idx="443">
                        <c:v>44584</c:v>
                      </c:pt>
                      <c:pt idx="444">
                        <c:v>44585</c:v>
                      </c:pt>
                      <c:pt idx="445">
                        <c:v>44586</c:v>
                      </c:pt>
                      <c:pt idx="446">
                        <c:v>44587</c:v>
                      </c:pt>
                      <c:pt idx="447">
                        <c:v>44588</c:v>
                      </c:pt>
                      <c:pt idx="448">
                        <c:v>44589</c:v>
                      </c:pt>
                      <c:pt idx="449">
                        <c:v>44590</c:v>
                      </c:pt>
                      <c:pt idx="450">
                        <c:v>44591</c:v>
                      </c:pt>
                      <c:pt idx="451">
                        <c:v>44592</c:v>
                      </c:pt>
                      <c:pt idx="452">
                        <c:v>44593</c:v>
                      </c:pt>
                      <c:pt idx="453">
                        <c:v>44594</c:v>
                      </c:pt>
                      <c:pt idx="454">
                        <c:v>44595</c:v>
                      </c:pt>
                      <c:pt idx="455">
                        <c:v>44596</c:v>
                      </c:pt>
                      <c:pt idx="456">
                        <c:v>44597</c:v>
                      </c:pt>
                      <c:pt idx="457">
                        <c:v>44598</c:v>
                      </c:pt>
                      <c:pt idx="458">
                        <c:v>44599</c:v>
                      </c:pt>
                      <c:pt idx="459">
                        <c:v>44600</c:v>
                      </c:pt>
                      <c:pt idx="460">
                        <c:v>44601</c:v>
                      </c:pt>
                      <c:pt idx="461">
                        <c:v>44602</c:v>
                      </c:pt>
                      <c:pt idx="462">
                        <c:v>44603</c:v>
                      </c:pt>
                      <c:pt idx="463">
                        <c:v>44604</c:v>
                      </c:pt>
                      <c:pt idx="464">
                        <c:v>44605</c:v>
                      </c:pt>
                      <c:pt idx="465">
                        <c:v>44606</c:v>
                      </c:pt>
                      <c:pt idx="466">
                        <c:v>44607</c:v>
                      </c:pt>
                      <c:pt idx="467">
                        <c:v>44608</c:v>
                      </c:pt>
                      <c:pt idx="468">
                        <c:v>44609</c:v>
                      </c:pt>
                      <c:pt idx="469">
                        <c:v>44610</c:v>
                      </c:pt>
                      <c:pt idx="470">
                        <c:v>44611</c:v>
                      </c:pt>
                      <c:pt idx="471">
                        <c:v>44612</c:v>
                      </c:pt>
                      <c:pt idx="472">
                        <c:v>44613</c:v>
                      </c:pt>
                      <c:pt idx="473">
                        <c:v>44614</c:v>
                      </c:pt>
                      <c:pt idx="474">
                        <c:v>44615</c:v>
                      </c:pt>
                      <c:pt idx="475">
                        <c:v>44616</c:v>
                      </c:pt>
                      <c:pt idx="476">
                        <c:v>44617</c:v>
                      </c:pt>
                      <c:pt idx="477">
                        <c:v>44618</c:v>
                      </c:pt>
                      <c:pt idx="478">
                        <c:v>44619</c:v>
                      </c:pt>
                      <c:pt idx="479">
                        <c:v>44620</c:v>
                      </c:pt>
                      <c:pt idx="480">
                        <c:v>44621</c:v>
                      </c:pt>
                      <c:pt idx="481">
                        <c:v>44622</c:v>
                      </c:pt>
                      <c:pt idx="482">
                        <c:v>44623</c:v>
                      </c:pt>
                      <c:pt idx="483">
                        <c:v>44624</c:v>
                      </c:pt>
                      <c:pt idx="484">
                        <c:v>44625</c:v>
                      </c:pt>
                      <c:pt idx="485">
                        <c:v>44626</c:v>
                      </c:pt>
                      <c:pt idx="486">
                        <c:v>44627</c:v>
                      </c:pt>
                      <c:pt idx="487">
                        <c:v>44628</c:v>
                      </c:pt>
                      <c:pt idx="488">
                        <c:v>44629</c:v>
                      </c:pt>
                      <c:pt idx="489">
                        <c:v>44630</c:v>
                      </c:pt>
                      <c:pt idx="490">
                        <c:v>44631</c:v>
                      </c:pt>
                      <c:pt idx="491">
                        <c:v>44632</c:v>
                      </c:pt>
                      <c:pt idx="492">
                        <c:v>44633</c:v>
                      </c:pt>
                      <c:pt idx="493">
                        <c:v>44634</c:v>
                      </c:pt>
                      <c:pt idx="494">
                        <c:v>44635</c:v>
                      </c:pt>
                      <c:pt idx="495">
                        <c:v>44636</c:v>
                      </c:pt>
                      <c:pt idx="496">
                        <c:v>44637</c:v>
                      </c:pt>
                      <c:pt idx="497">
                        <c:v>44638</c:v>
                      </c:pt>
                      <c:pt idx="498">
                        <c:v>44639</c:v>
                      </c:pt>
                      <c:pt idx="499">
                        <c:v>44640</c:v>
                      </c:pt>
                      <c:pt idx="500">
                        <c:v>44641</c:v>
                      </c:pt>
                      <c:pt idx="501">
                        <c:v>44642</c:v>
                      </c:pt>
                      <c:pt idx="502">
                        <c:v>44643</c:v>
                      </c:pt>
                      <c:pt idx="503">
                        <c:v>44644</c:v>
                      </c:pt>
                      <c:pt idx="504">
                        <c:v>44645</c:v>
                      </c:pt>
                      <c:pt idx="505">
                        <c:v>44646</c:v>
                      </c:pt>
                      <c:pt idx="506">
                        <c:v>44647</c:v>
                      </c:pt>
                      <c:pt idx="507">
                        <c:v>44648</c:v>
                      </c:pt>
                      <c:pt idx="508">
                        <c:v>44649</c:v>
                      </c:pt>
                      <c:pt idx="509">
                        <c:v>44650</c:v>
                      </c:pt>
                      <c:pt idx="510">
                        <c:v>44651</c:v>
                      </c:pt>
                      <c:pt idx="511">
                        <c:v>44652</c:v>
                      </c:pt>
                      <c:pt idx="512">
                        <c:v>44653</c:v>
                      </c:pt>
                      <c:pt idx="513">
                        <c:v>44654</c:v>
                      </c:pt>
                      <c:pt idx="514">
                        <c:v>44655</c:v>
                      </c:pt>
                      <c:pt idx="515">
                        <c:v>44656</c:v>
                      </c:pt>
                      <c:pt idx="516">
                        <c:v>44657</c:v>
                      </c:pt>
                      <c:pt idx="517">
                        <c:v>44658</c:v>
                      </c:pt>
                      <c:pt idx="518">
                        <c:v>44659</c:v>
                      </c:pt>
                      <c:pt idx="519">
                        <c:v>44660</c:v>
                      </c:pt>
                      <c:pt idx="520">
                        <c:v>44661</c:v>
                      </c:pt>
                      <c:pt idx="521">
                        <c:v>44662</c:v>
                      </c:pt>
                      <c:pt idx="522">
                        <c:v>44663</c:v>
                      </c:pt>
                      <c:pt idx="523">
                        <c:v>44664</c:v>
                      </c:pt>
                      <c:pt idx="524">
                        <c:v>44665</c:v>
                      </c:pt>
                      <c:pt idx="525">
                        <c:v>44666</c:v>
                      </c:pt>
                      <c:pt idx="526">
                        <c:v>44667</c:v>
                      </c:pt>
                      <c:pt idx="527">
                        <c:v>44668</c:v>
                      </c:pt>
                      <c:pt idx="528">
                        <c:v>44669</c:v>
                      </c:pt>
                      <c:pt idx="529">
                        <c:v>44670</c:v>
                      </c:pt>
                      <c:pt idx="530">
                        <c:v>44671</c:v>
                      </c:pt>
                      <c:pt idx="531">
                        <c:v>44672</c:v>
                      </c:pt>
                      <c:pt idx="532">
                        <c:v>44673</c:v>
                      </c:pt>
                      <c:pt idx="533">
                        <c:v>44674</c:v>
                      </c:pt>
                      <c:pt idx="534">
                        <c:v>44675</c:v>
                      </c:pt>
                      <c:pt idx="535">
                        <c:v>44676</c:v>
                      </c:pt>
                      <c:pt idx="536">
                        <c:v>44677</c:v>
                      </c:pt>
                      <c:pt idx="537">
                        <c:v>44678</c:v>
                      </c:pt>
                      <c:pt idx="538">
                        <c:v>44679</c:v>
                      </c:pt>
                      <c:pt idx="539">
                        <c:v>44680</c:v>
                      </c:pt>
                      <c:pt idx="540">
                        <c:v>44681</c:v>
                      </c:pt>
                      <c:pt idx="541">
                        <c:v>44682</c:v>
                      </c:pt>
                      <c:pt idx="542">
                        <c:v>44683</c:v>
                      </c:pt>
                      <c:pt idx="543">
                        <c:v>44684</c:v>
                      </c:pt>
                      <c:pt idx="544">
                        <c:v>44685</c:v>
                      </c:pt>
                      <c:pt idx="545">
                        <c:v>44686</c:v>
                      </c:pt>
                      <c:pt idx="546">
                        <c:v>44687</c:v>
                      </c:pt>
                      <c:pt idx="547">
                        <c:v>44688</c:v>
                      </c:pt>
                      <c:pt idx="548">
                        <c:v>44689</c:v>
                      </c:pt>
                      <c:pt idx="549">
                        <c:v>44690</c:v>
                      </c:pt>
                      <c:pt idx="550">
                        <c:v>44691</c:v>
                      </c:pt>
                      <c:pt idx="551">
                        <c:v>44692</c:v>
                      </c:pt>
                      <c:pt idx="552">
                        <c:v>44693</c:v>
                      </c:pt>
                      <c:pt idx="553">
                        <c:v>44694</c:v>
                      </c:pt>
                      <c:pt idx="554">
                        <c:v>44695</c:v>
                      </c:pt>
                      <c:pt idx="555">
                        <c:v>44696</c:v>
                      </c:pt>
                      <c:pt idx="556">
                        <c:v>44697</c:v>
                      </c:pt>
                      <c:pt idx="557">
                        <c:v>44698</c:v>
                      </c:pt>
                      <c:pt idx="558">
                        <c:v>44699</c:v>
                      </c:pt>
                      <c:pt idx="559">
                        <c:v>44700</c:v>
                      </c:pt>
                      <c:pt idx="560">
                        <c:v>44701</c:v>
                      </c:pt>
                      <c:pt idx="561">
                        <c:v>44702</c:v>
                      </c:pt>
                      <c:pt idx="562">
                        <c:v>44703</c:v>
                      </c:pt>
                      <c:pt idx="563">
                        <c:v>44704</c:v>
                      </c:pt>
                      <c:pt idx="564">
                        <c:v>44705</c:v>
                      </c:pt>
                      <c:pt idx="565">
                        <c:v>44706</c:v>
                      </c:pt>
                      <c:pt idx="566">
                        <c:v>44707</c:v>
                      </c:pt>
                      <c:pt idx="567">
                        <c:v>44708</c:v>
                      </c:pt>
                      <c:pt idx="568">
                        <c:v>44709</c:v>
                      </c:pt>
                      <c:pt idx="569">
                        <c:v>44710</c:v>
                      </c:pt>
                      <c:pt idx="570">
                        <c:v>44711</c:v>
                      </c:pt>
                      <c:pt idx="571">
                        <c:v>44712</c:v>
                      </c:pt>
                      <c:pt idx="572">
                        <c:v>44713</c:v>
                      </c:pt>
                      <c:pt idx="573">
                        <c:v>44714</c:v>
                      </c:pt>
                      <c:pt idx="574">
                        <c:v>44715</c:v>
                      </c:pt>
                      <c:pt idx="575">
                        <c:v>44716</c:v>
                      </c:pt>
                      <c:pt idx="576">
                        <c:v>44717</c:v>
                      </c:pt>
                      <c:pt idx="577">
                        <c:v>44718</c:v>
                      </c:pt>
                      <c:pt idx="578">
                        <c:v>44719</c:v>
                      </c:pt>
                      <c:pt idx="579">
                        <c:v>44720</c:v>
                      </c:pt>
                      <c:pt idx="580">
                        <c:v>44721</c:v>
                      </c:pt>
                      <c:pt idx="581">
                        <c:v>44722</c:v>
                      </c:pt>
                      <c:pt idx="582">
                        <c:v>44723</c:v>
                      </c:pt>
                      <c:pt idx="583">
                        <c:v>44724</c:v>
                      </c:pt>
                      <c:pt idx="584">
                        <c:v>44725</c:v>
                      </c:pt>
                      <c:pt idx="585">
                        <c:v>44726</c:v>
                      </c:pt>
                      <c:pt idx="586">
                        <c:v>44727</c:v>
                      </c:pt>
                      <c:pt idx="587">
                        <c:v>44728</c:v>
                      </c:pt>
                      <c:pt idx="588">
                        <c:v>44729</c:v>
                      </c:pt>
                      <c:pt idx="589">
                        <c:v>44730</c:v>
                      </c:pt>
                      <c:pt idx="590">
                        <c:v>44731</c:v>
                      </c:pt>
                      <c:pt idx="591">
                        <c:v>44732</c:v>
                      </c:pt>
                      <c:pt idx="592">
                        <c:v>44733</c:v>
                      </c:pt>
                      <c:pt idx="593">
                        <c:v>44734</c:v>
                      </c:pt>
                      <c:pt idx="594">
                        <c:v>44735</c:v>
                      </c:pt>
                      <c:pt idx="595">
                        <c:v>44736</c:v>
                      </c:pt>
                      <c:pt idx="596">
                        <c:v>44737</c:v>
                      </c:pt>
                      <c:pt idx="597">
                        <c:v>44738</c:v>
                      </c:pt>
                      <c:pt idx="598">
                        <c:v>44739</c:v>
                      </c:pt>
                      <c:pt idx="599">
                        <c:v>44740</c:v>
                      </c:pt>
                      <c:pt idx="600">
                        <c:v>44741</c:v>
                      </c:pt>
                      <c:pt idx="601">
                        <c:v>44742</c:v>
                      </c:pt>
                      <c:pt idx="602">
                        <c:v>44743</c:v>
                      </c:pt>
                      <c:pt idx="603">
                        <c:v>44744</c:v>
                      </c:pt>
                      <c:pt idx="604">
                        <c:v>44745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DailyData!$M$2:$M$606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21</c:v>
                      </c:pt>
                      <c:pt idx="1">
                        <c:v>5</c:v>
                      </c:pt>
                      <c:pt idx="2">
                        <c:v>9</c:v>
                      </c:pt>
                      <c:pt idx="3">
                        <c:v>15</c:v>
                      </c:pt>
                      <c:pt idx="4">
                        <c:v>18</c:v>
                      </c:pt>
                      <c:pt idx="5">
                        <c:v>14</c:v>
                      </c:pt>
                      <c:pt idx="6">
                        <c:v>10</c:v>
                      </c:pt>
                      <c:pt idx="7">
                        <c:v>10</c:v>
                      </c:pt>
                      <c:pt idx="8">
                        <c:v>7</c:v>
                      </c:pt>
                      <c:pt idx="9">
                        <c:v>11</c:v>
                      </c:pt>
                      <c:pt idx="10">
                        <c:v>13</c:v>
                      </c:pt>
                      <c:pt idx="11">
                        <c:v>9</c:v>
                      </c:pt>
                      <c:pt idx="12">
                        <c:v>12</c:v>
                      </c:pt>
                      <c:pt idx="13">
                        <c:v>14</c:v>
                      </c:pt>
                      <c:pt idx="14">
                        <c:v>15</c:v>
                      </c:pt>
                      <c:pt idx="15">
                        <c:v>13</c:v>
                      </c:pt>
                      <c:pt idx="16">
                        <c:v>18</c:v>
                      </c:pt>
                      <c:pt idx="17">
                        <c:v>9</c:v>
                      </c:pt>
                      <c:pt idx="18">
                        <c:v>8</c:v>
                      </c:pt>
                      <c:pt idx="19">
                        <c:v>1</c:v>
                      </c:pt>
                      <c:pt idx="20">
                        <c:v>8</c:v>
                      </c:pt>
                      <c:pt idx="21">
                        <c:v>18</c:v>
                      </c:pt>
                      <c:pt idx="22">
                        <c:v>7</c:v>
                      </c:pt>
                      <c:pt idx="23">
                        <c:v>2</c:v>
                      </c:pt>
                      <c:pt idx="24">
                        <c:v>7</c:v>
                      </c:pt>
                      <c:pt idx="25">
                        <c:v>9</c:v>
                      </c:pt>
                      <c:pt idx="26">
                        <c:v>6</c:v>
                      </c:pt>
                      <c:pt idx="27">
                        <c:v>9</c:v>
                      </c:pt>
                      <c:pt idx="28">
                        <c:v>12</c:v>
                      </c:pt>
                      <c:pt idx="29">
                        <c:v>15</c:v>
                      </c:pt>
                      <c:pt idx="30">
                        <c:v>5</c:v>
                      </c:pt>
                      <c:pt idx="31">
                        <c:v>7</c:v>
                      </c:pt>
                      <c:pt idx="32">
                        <c:v>11</c:v>
                      </c:pt>
                      <c:pt idx="33">
                        <c:v>16</c:v>
                      </c:pt>
                      <c:pt idx="34">
                        <c:v>9</c:v>
                      </c:pt>
                      <c:pt idx="35">
                        <c:v>10</c:v>
                      </c:pt>
                      <c:pt idx="36">
                        <c:v>7</c:v>
                      </c:pt>
                      <c:pt idx="37">
                        <c:v>12</c:v>
                      </c:pt>
                      <c:pt idx="38">
                        <c:v>6</c:v>
                      </c:pt>
                      <c:pt idx="39">
                        <c:v>10</c:v>
                      </c:pt>
                      <c:pt idx="40">
                        <c:v>9</c:v>
                      </c:pt>
                      <c:pt idx="41">
                        <c:v>8</c:v>
                      </c:pt>
                      <c:pt idx="42">
                        <c:v>17</c:v>
                      </c:pt>
                      <c:pt idx="43">
                        <c:v>22</c:v>
                      </c:pt>
                      <c:pt idx="44">
                        <c:v>12</c:v>
                      </c:pt>
                      <c:pt idx="45">
                        <c:v>11</c:v>
                      </c:pt>
                      <c:pt idx="46">
                        <c:v>11</c:v>
                      </c:pt>
                      <c:pt idx="47">
                        <c:v>16</c:v>
                      </c:pt>
                      <c:pt idx="48">
                        <c:v>11</c:v>
                      </c:pt>
                      <c:pt idx="49">
                        <c:v>12</c:v>
                      </c:pt>
                      <c:pt idx="50">
                        <c:v>14</c:v>
                      </c:pt>
                      <c:pt idx="51">
                        <c:v>12</c:v>
                      </c:pt>
                      <c:pt idx="52">
                        <c:v>16</c:v>
                      </c:pt>
                      <c:pt idx="53">
                        <c:v>16</c:v>
                      </c:pt>
                      <c:pt idx="54">
                        <c:v>20</c:v>
                      </c:pt>
                      <c:pt idx="55">
                        <c:v>10</c:v>
                      </c:pt>
                      <c:pt idx="56">
                        <c:v>11</c:v>
                      </c:pt>
                      <c:pt idx="57">
                        <c:v>11</c:v>
                      </c:pt>
                      <c:pt idx="58">
                        <c:v>10</c:v>
                      </c:pt>
                      <c:pt idx="59">
                        <c:v>12</c:v>
                      </c:pt>
                      <c:pt idx="60">
                        <c:v>12</c:v>
                      </c:pt>
                      <c:pt idx="61">
                        <c:v>5</c:v>
                      </c:pt>
                      <c:pt idx="62">
                        <c:v>8</c:v>
                      </c:pt>
                      <c:pt idx="63">
                        <c:v>5</c:v>
                      </c:pt>
                      <c:pt idx="64">
                        <c:v>4</c:v>
                      </c:pt>
                      <c:pt idx="65">
                        <c:v>7</c:v>
                      </c:pt>
                      <c:pt idx="66">
                        <c:v>7</c:v>
                      </c:pt>
                      <c:pt idx="67">
                        <c:v>3</c:v>
                      </c:pt>
                      <c:pt idx="68">
                        <c:v>11</c:v>
                      </c:pt>
                      <c:pt idx="69">
                        <c:v>13</c:v>
                      </c:pt>
                      <c:pt idx="70">
                        <c:v>7</c:v>
                      </c:pt>
                      <c:pt idx="71">
                        <c:v>8</c:v>
                      </c:pt>
                      <c:pt idx="72">
                        <c:v>11</c:v>
                      </c:pt>
                      <c:pt idx="73">
                        <c:v>29</c:v>
                      </c:pt>
                      <c:pt idx="74">
                        <c:v>21</c:v>
                      </c:pt>
                      <c:pt idx="75">
                        <c:v>14</c:v>
                      </c:pt>
                      <c:pt idx="76">
                        <c:v>10</c:v>
                      </c:pt>
                      <c:pt idx="77">
                        <c:v>13</c:v>
                      </c:pt>
                      <c:pt idx="78">
                        <c:v>13</c:v>
                      </c:pt>
                      <c:pt idx="79">
                        <c:v>12</c:v>
                      </c:pt>
                      <c:pt idx="80">
                        <c:v>20</c:v>
                      </c:pt>
                      <c:pt idx="81">
                        <c:v>12</c:v>
                      </c:pt>
                      <c:pt idx="82">
                        <c:v>14</c:v>
                      </c:pt>
                      <c:pt idx="83">
                        <c:v>16</c:v>
                      </c:pt>
                      <c:pt idx="84">
                        <c:v>6</c:v>
                      </c:pt>
                      <c:pt idx="85">
                        <c:v>16</c:v>
                      </c:pt>
                      <c:pt idx="86">
                        <c:v>19</c:v>
                      </c:pt>
                      <c:pt idx="87">
                        <c:v>12</c:v>
                      </c:pt>
                      <c:pt idx="88">
                        <c:v>8</c:v>
                      </c:pt>
                      <c:pt idx="89">
                        <c:v>8</c:v>
                      </c:pt>
                      <c:pt idx="90">
                        <c:v>6</c:v>
                      </c:pt>
                      <c:pt idx="91">
                        <c:v>5</c:v>
                      </c:pt>
                      <c:pt idx="92">
                        <c:v>13</c:v>
                      </c:pt>
                      <c:pt idx="93">
                        <c:v>16</c:v>
                      </c:pt>
                      <c:pt idx="94">
                        <c:v>12</c:v>
                      </c:pt>
                      <c:pt idx="95">
                        <c:v>15</c:v>
                      </c:pt>
                      <c:pt idx="96">
                        <c:v>11</c:v>
                      </c:pt>
                      <c:pt idx="97">
                        <c:v>5</c:v>
                      </c:pt>
                      <c:pt idx="98">
                        <c:v>8</c:v>
                      </c:pt>
                      <c:pt idx="99">
                        <c:v>8</c:v>
                      </c:pt>
                      <c:pt idx="100">
                        <c:v>5</c:v>
                      </c:pt>
                      <c:pt idx="101">
                        <c:v>5</c:v>
                      </c:pt>
                      <c:pt idx="102">
                        <c:v>7</c:v>
                      </c:pt>
                      <c:pt idx="103">
                        <c:v>4</c:v>
                      </c:pt>
                      <c:pt idx="104">
                        <c:v>8</c:v>
                      </c:pt>
                      <c:pt idx="105">
                        <c:v>6</c:v>
                      </c:pt>
                      <c:pt idx="106">
                        <c:v>17</c:v>
                      </c:pt>
                      <c:pt idx="107">
                        <c:v>10</c:v>
                      </c:pt>
                      <c:pt idx="108">
                        <c:v>13</c:v>
                      </c:pt>
                      <c:pt idx="109">
                        <c:v>9</c:v>
                      </c:pt>
                      <c:pt idx="110">
                        <c:v>22</c:v>
                      </c:pt>
                      <c:pt idx="111">
                        <c:v>20</c:v>
                      </c:pt>
                      <c:pt idx="112">
                        <c:v>19</c:v>
                      </c:pt>
                      <c:pt idx="113">
                        <c:v>18</c:v>
                      </c:pt>
                      <c:pt idx="114">
                        <c:v>25</c:v>
                      </c:pt>
                      <c:pt idx="115">
                        <c:v>10</c:v>
                      </c:pt>
                      <c:pt idx="116">
                        <c:v>4</c:v>
                      </c:pt>
                      <c:pt idx="117">
                        <c:v>5</c:v>
                      </c:pt>
                      <c:pt idx="118">
                        <c:v>16</c:v>
                      </c:pt>
                      <c:pt idx="119">
                        <c:v>15</c:v>
                      </c:pt>
                      <c:pt idx="120">
                        <c:v>10</c:v>
                      </c:pt>
                      <c:pt idx="121">
                        <c:v>26</c:v>
                      </c:pt>
                      <c:pt idx="122">
                        <c:v>15</c:v>
                      </c:pt>
                      <c:pt idx="123">
                        <c:v>17</c:v>
                      </c:pt>
                      <c:pt idx="124">
                        <c:v>17</c:v>
                      </c:pt>
                      <c:pt idx="125">
                        <c:v>13</c:v>
                      </c:pt>
                      <c:pt idx="126">
                        <c:v>28</c:v>
                      </c:pt>
                      <c:pt idx="127">
                        <c:v>19</c:v>
                      </c:pt>
                      <c:pt idx="128">
                        <c:v>30</c:v>
                      </c:pt>
                      <c:pt idx="129">
                        <c:v>18</c:v>
                      </c:pt>
                      <c:pt idx="130">
                        <c:v>17</c:v>
                      </c:pt>
                      <c:pt idx="131">
                        <c:v>11</c:v>
                      </c:pt>
                      <c:pt idx="132">
                        <c:v>17</c:v>
                      </c:pt>
                      <c:pt idx="133">
                        <c:v>10</c:v>
                      </c:pt>
                      <c:pt idx="134">
                        <c:v>8</c:v>
                      </c:pt>
                      <c:pt idx="135">
                        <c:v>31</c:v>
                      </c:pt>
                      <c:pt idx="136">
                        <c:v>11</c:v>
                      </c:pt>
                      <c:pt idx="137">
                        <c:v>5</c:v>
                      </c:pt>
                      <c:pt idx="138">
                        <c:v>8</c:v>
                      </c:pt>
                      <c:pt idx="139">
                        <c:v>17</c:v>
                      </c:pt>
                      <c:pt idx="140">
                        <c:v>13</c:v>
                      </c:pt>
                      <c:pt idx="141">
                        <c:v>18</c:v>
                      </c:pt>
                      <c:pt idx="142">
                        <c:v>14</c:v>
                      </c:pt>
                      <c:pt idx="143">
                        <c:v>16</c:v>
                      </c:pt>
                      <c:pt idx="144">
                        <c:v>9</c:v>
                      </c:pt>
                      <c:pt idx="145">
                        <c:v>12</c:v>
                      </c:pt>
                      <c:pt idx="146">
                        <c:v>8</c:v>
                      </c:pt>
                      <c:pt idx="147">
                        <c:v>21</c:v>
                      </c:pt>
                      <c:pt idx="148">
                        <c:v>15</c:v>
                      </c:pt>
                      <c:pt idx="149">
                        <c:v>21</c:v>
                      </c:pt>
                      <c:pt idx="150">
                        <c:v>8</c:v>
                      </c:pt>
                      <c:pt idx="151">
                        <c:v>22</c:v>
                      </c:pt>
                      <c:pt idx="152">
                        <c:v>19</c:v>
                      </c:pt>
                      <c:pt idx="153">
                        <c:v>10</c:v>
                      </c:pt>
                      <c:pt idx="154">
                        <c:v>14</c:v>
                      </c:pt>
                      <c:pt idx="155">
                        <c:v>16</c:v>
                      </c:pt>
                      <c:pt idx="156">
                        <c:v>17</c:v>
                      </c:pt>
                      <c:pt idx="157">
                        <c:v>11</c:v>
                      </c:pt>
                      <c:pt idx="158">
                        <c:v>2</c:v>
                      </c:pt>
                      <c:pt idx="159">
                        <c:v>8</c:v>
                      </c:pt>
                      <c:pt idx="160">
                        <c:v>7</c:v>
                      </c:pt>
                      <c:pt idx="161">
                        <c:v>8</c:v>
                      </c:pt>
                      <c:pt idx="162">
                        <c:v>2</c:v>
                      </c:pt>
                      <c:pt idx="163">
                        <c:v>10</c:v>
                      </c:pt>
                      <c:pt idx="164">
                        <c:v>15</c:v>
                      </c:pt>
                      <c:pt idx="165">
                        <c:v>23</c:v>
                      </c:pt>
                      <c:pt idx="166">
                        <c:v>22</c:v>
                      </c:pt>
                      <c:pt idx="167">
                        <c:v>10</c:v>
                      </c:pt>
                      <c:pt idx="168">
                        <c:v>23</c:v>
                      </c:pt>
                      <c:pt idx="169">
                        <c:v>12</c:v>
                      </c:pt>
                      <c:pt idx="170">
                        <c:v>17</c:v>
                      </c:pt>
                      <c:pt idx="171">
                        <c:v>24</c:v>
                      </c:pt>
                      <c:pt idx="172">
                        <c:v>29</c:v>
                      </c:pt>
                      <c:pt idx="173">
                        <c:v>21</c:v>
                      </c:pt>
                      <c:pt idx="174">
                        <c:v>14</c:v>
                      </c:pt>
                      <c:pt idx="175">
                        <c:v>17</c:v>
                      </c:pt>
                      <c:pt idx="176">
                        <c:v>34</c:v>
                      </c:pt>
                      <c:pt idx="177">
                        <c:v>8</c:v>
                      </c:pt>
                      <c:pt idx="178">
                        <c:v>8</c:v>
                      </c:pt>
                      <c:pt idx="179">
                        <c:v>11</c:v>
                      </c:pt>
                      <c:pt idx="180">
                        <c:v>11</c:v>
                      </c:pt>
                      <c:pt idx="181">
                        <c:v>15</c:v>
                      </c:pt>
                      <c:pt idx="182">
                        <c:v>31</c:v>
                      </c:pt>
                      <c:pt idx="183">
                        <c:v>28</c:v>
                      </c:pt>
                      <c:pt idx="184">
                        <c:v>15</c:v>
                      </c:pt>
                      <c:pt idx="185">
                        <c:v>24</c:v>
                      </c:pt>
                      <c:pt idx="186">
                        <c:v>9</c:v>
                      </c:pt>
                      <c:pt idx="187">
                        <c:v>18</c:v>
                      </c:pt>
                      <c:pt idx="188">
                        <c:v>35</c:v>
                      </c:pt>
                      <c:pt idx="189">
                        <c:v>23</c:v>
                      </c:pt>
                      <c:pt idx="190">
                        <c:v>29</c:v>
                      </c:pt>
                      <c:pt idx="191">
                        <c:v>21</c:v>
                      </c:pt>
                      <c:pt idx="192">
                        <c:v>17</c:v>
                      </c:pt>
                      <c:pt idx="193">
                        <c:v>21</c:v>
                      </c:pt>
                      <c:pt idx="194">
                        <c:v>5</c:v>
                      </c:pt>
                      <c:pt idx="195">
                        <c:v>8</c:v>
                      </c:pt>
                      <c:pt idx="196">
                        <c:v>15</c:v>
                      </c:pt>
                      <c:pt idx="197">
                        <c:v>13</c:v>
                      </c:pt>
                      <c:pt idx="198">
                        <c:v>18</c:v>
                      </c:pt>
                      <c:pt idx="199">
                        <c:v>7</c:v>
                      </c:pt>
                      <c:pt idx="200">
                        <c:v>19</c:v>
                      </c:pt>
                      <c:pt idx="201">
                        <c:v>18</c:v>
                      </c:pt>
                      <c:pt idx="202">
                        <c:v>20</c:v>
                      </c:pt>
                      <c:pt idx="203">
                        <c:v>27</c:v>
                      </c:pt>
                      <c:pt idx="204">
                        <c:v>19</c:v>
                      </c:pt>
                      <c:pt idx="205">
                        <c:v>11</c:v>
                      </c:pt>
                      <c:pt idx="206">
                        <c:v>23</c:v>
                      </c:pt>
                      <c:pt idx="207">
                        <c:v>18</c:v>
                      </c:pt>
                      <c:pt idx="208">
                        <c:v>23</c:v>
                      </c:pt>
                      <c:pt idx="209">
                        <c:v>13</c:v>
                      </c:pt>
                      <c:pt idx="210">
                        <c:v>14</c:v>
                      </c:pt>
                      <c:pt idx="211">
                        <c:v>13</c:v>
                      </c:pt>
                      <c:pt idx="212">
                        <c:v>20</c:v>
                      </c:pt>
                      <c:pt idx="213">
                        <c:v>14</c:v>
                      </c:pt>
                      <c:pt idx="214">
                        <c:v>24</c:v>
                      </c:pt>
                      <c:pt idx="215">
                        <c:v>23</c:v>
                      </c:pt>
                      <c:pt idx="216">
                        <c:v>19</c:v>
                      </c:pt>
                      <c:pt idx="217">
                        <c:v>28</c:v>
                      </c:pt>
                      <c:pt idx="218">
                        <c:v>24</c:v>
                      </c:pt>
                      <c:pt idx="219">
                        <c:v>9</c:v>
                      </c:pt>
                      <c:pt idx="220">
                        <c:v>27</c:v>
                      </c:pt>
                      <c:pt idx="221">
                        <c:v>19</c:v>
                      </c:pt>
                      <c:pt idx="222">
                        <c:v>26</c:v>
                      </c:pt>
                      <c:pt idx="223">
                        <c:v>21</c:v>
                      </c:pt>
                      <c:pt idx="224">
                        <c:v>6</c:v>
                      </c:pt>
                      <c:pt idx="225">
                        <c:v>13</c:v>
                      </c:pt>
                      <c:pt idx="226">
                        <c:v>18</c:v>
                      </c:pt>
                      <c:pt idx="227">
                        <c:v>10</c:v>
                      </c:pt>
                      <c:pt idx="228">
                        <c:v>21</c:v>
                      </c:pt>
                      <c:pt idx="229">
                        <c:v>12</c:v>
                      </c:pt>
                      <c:pt idx="230">
                        <c:v>32</c:v>
                      </c:pt>
                      <c:pt idx="231">
                        <c:v>16</c:v>
                      </c:pt>
                      <c:pt idx="232">
                        <c:v>19</c:v>
                      </c:pt>
                      <c:pt idx="233">
                        <c:v>20</c:v>
                      </c:pt>
                      <c:pt idx="234">
                        <c:v>22</c:v>
                      </c:pt>
                      <c:pt idx="235">
                        <c:v>25</c:v>
                      </c:pt>
                      <c:pt idx="236">
                        <c:v>12</c:v>
                      </c:pt>
                      <c:pt idx="237">
                        <c:v>30</c:v>
                      </c:pt>
                      <c:pt idx="238">
                        <c:v>19</c:v>
                      </c:pt>
                      <c:pt idx="239">
                        <c:v>19</c:v>
                      </c:pt>
                      <c:pt idx="240">
                        <c:v>12</c:v>
                      </c:pt>
                      <c:pt idx="241">
                        <c:v>19</c:v>
                      </c:pt>
                      <c:pt idx="242">
                        <c:v>23</c:v>
                      </c:pt>
                      <c:pt idx="243">
                        <c:v>22</c:v>
                      </c:pt>
                      <c:pt idx="244">
                        <c:v>16</c:v>
                      </c:pt>
                      <c:pt idx="245">
                        <c:v>5</c:v>
                      </c:pt>
                      <c:pt idx="246">
                        <c:v>30</c:v>
                      </c:pt>
                      <c:pt idx="247">
                        <c:v>9</c:v>
                      </c:pt>
                      <c:pt idx="248">
                        <c:v>29</c:v>
                      </c:pt>
                      <c:pt idx="249">
                        <c:v>31</c:v>
                      </c:pt>
                      <c:pt idx="250">
                        <c:v>12</c:v>
                      </c:pt>
                      <c:pt idx="251">
                        <c:v>11</c:v>
                      </c:pt>
                      <c:pt idx="252">
                        <c:v>13</c:v>
                      </c:pt>
                      <c:pt idx="253">
                        <c:v>27</c:v>
                      </c:pt>
                      <c:pt idx="254">
                        <c:v>23</c:v>
                      </c:pt>
                      <c:pt idx="255">
                        <c:v>18</c:v>
                      </c:pt>
                      <c:pt idx="256">
                        <c:v>23</c:v>
                      </c:pt>
                      <c:pt idx="257">
                        <c:v>38</c:v>
                      </c:pt>
                      <c:pt idx="258">
                        <c:v>28</c:v>
                      </c:pt>
                      <c:pt idx="259">
                        <c:v>22</c:v>
                      </c:pt>
                      <c:pt idx="260">
                        <c:v>11</c:v>
                      </c:pt>
                      <c:pt idx="261">
                        <c:v>18</c:v>
                      </c:pt>
                      <c:pt idx="262">
                        <c:v>29</c:v>
                      </c:pt>
                      <c:pt idx="263">
                        <c:v>24</c:v>
                      </c:pt>
                      <c:pt idx="264">
                        <c:v>18</c:v>
                      </c:pt>
                      <c:pt idx="265">
                        <c:v>17</c:v>
                      </c:pt>
                      <c:pt idx="266">
                        <c:v>22</c:v>
                      </c:pt>
                      <c:pt idx="267">
                        <c:v>18</c:v>
                      </c:pt>
                      <c:pt idx="268">
                        <c:v>14</c:v>
                      </c:pt>
                      <c:pt idx="269">
                        <c:v>34</c:v>
                      </c:pt>
                      <c:pt idx="270">
                        <c:v>16</c:v>
                      </c:pt>
                      <c:pt idx="271">
                        <c:v>23</c:v>
                      </c:pt>
                      <c:pt idx="272">
                        <c:v>27</c:v>
                      </c:pt>
                      <c:pt idx="273">
                        <c:v>27</c:v>
                      </c:pt>
                      <c:pt idx="274">
                        <c:v>33</c:v>
                      </c:pt>
                      <c:pt idx="275">
                        <c:v>15</c:v>
                      </c:pt>
                      <c:pt idx="276">
                        <c:v>26</c:v>
                      </c:pt>
                      <c:pt idx="277">
                        <c:v>24</c:v>
                      </c:pt>
                      <c:pt idx="278">
                        <c:v>25</c:v>
                      </c:pt>
                      <c:pt idx="279">
                        <c:v>22</c:v>
                      </c:pt>
                      <c:pt idx="280">
                        <c:v>28</c:v>
                      </c:pt>
                      <c:pt idx="281">
                        <c:v>17</c:v>
                      </c:pt>
                      <c:pt idx="282">
                        <c:v>17</c:v>
                      </c:pt>
                      <c:pt idx="283">
                        <c:v>20</c:v>
                      </c:pt>
                      <c:pt idx="284">
                        <c:v>18</c:v>
                      </c:pt>
                      <c:pt idx="285">
                        <c:v>17</c:v>
                      </c:pt>
                      <c:pt idx="286">
                        <c:v>18</c:v>
                      </c:pt>
                      <c:pt idx="287">
                        <c:v>17</c:v>
                      </c:pt>
                      <c:pt idx="288">
                        <c:v>13</c:v>
                      </c:pt>
                      <c:pt idx="289">
                        <c:v>28</c:v>
                      </c:pt>
                      <c:pt idx="290">
                        <c:v>9</c:v>
                      </c:pt>
                      <c:pt idx="291">
                        <c:v>13</c:v>
                      </c:pt>
                      <c:pt idx="292">
                        <c:v>25</c:v>
                      </c:pt>
                      <c:pt idx="293">
                        <c:v>16</c:v>
                      </c:pt>
                      <c:pt idx="294">
                        <c:v>14</c:v>
                      </c:pt>
                      <c:pt idx="295">
                        <c:v>9</c:v>
                      </c:pt>
                      <c:pt idx="296">
                        <c:v>0</c:v>
                      </c:pt>
                      <c:pt idx="297">
                        <c:v>16</c:v>
                      </c:pt>
                      <c:pt idx="298">
                        <c:v>18</c:v>
                      </c:pt>
                      <c:pt idx="299">
                        <c:v>18</c:v>
                      </c:pt>
                      <c:pt idx="300">
                        <c:v>10</c:v>
                      </c:pt>
                      <c:pt idx="301">
                        <c:v>17</c:v>
                      </c:pt>
                      <c:pt idx="302">
                        <c:v>8</c:v>
                      </c:pt>
                      <c:pt idx="303">
                        <c:v>12</c:v>
                      </c:pt>
                      <c:pt idx="304">
                        <c:v>11</c:v>
                      </c:pt>
                      <c:pt idx="305">
                        <c:v>13</c:v>
                      </c:pt>
                      <c:pt idx="306">
                        <c:v>16</c:v>
                      </c:pt>
                      <c:pt idx="307">
                        <c:v>13</c:v>
                      </c:pt>
                      <c:pt idx="308">
                        <c:v>19</c:v>
                      </c:pt>
                      <c:pt idx="309">
                        <c:v>15</c:v>
                      </c:pt>
                      <c:pt idx="310">
                        <c:v>17</c:v>
                      </c:pt>
                      <c:pt idx="311">
                        <c:v>10</c:v>
                      </c:pt>
                      <c:pt idx="312">
                        <c:v>7</c:v>
                      </c:pt>
                      <c:pt idx="313">
                        <c:v>19</c:v>
                      </c:pt>
                      <c:pt idx="314">
                        <c:v>12</c:v>
                      </c:pt>
                      <c:pt idx="315">
                        <c:v>7</c:v>
                      </c:pt>
                      <c:pt idx="316">
                        <c:v>16</c:v>
                      </c:pt>
                      <c:pt idx="317">
                        <c:v>20</c:v>
                      </c:pt>
                      <c:pt idx="318">
                        <c:v>15</c:v>
                      </c:pt>
                      <c:pt idx="319">
                        <c:v>18</c:v>
                      </c:pt>
                      <c:pt idx="320">
                        <c:v>15</c:v>
                      </c:pt>
                      <c:pt idx="321">
                        <c:v>17</c:v>
                      </c:pt>
                      <c:pt idx="322">
                        <c:v>46</c:v>
                      </c:pt>
                      <c:pt idx="323">
                        <c:v>21</c:v>
                      </c:pt>
                      <c:pt idx="324">
                        <c:v>22</c:v>
                      </c:pt>
                      <c:pt idx="325">
                        <c:v>14</c:v>
                      </c:pt>
                      <c:pt idx="326">
                        <c:v>10</c:v>
                      </c:pt>
                      <c:pt idx="327">
                        <c:v>13</c:v>
                      </c:pt>
                      <c:pt idx="328">
                        <c:v>9</c:v>
                      </c:pt>
                      <c:pt idx="329">
                        <c:v>58</c:v>
                      </c:pt>
                      <c:pt idx="330">
                        <c:v>52</c:v>
                      </c:pt>
                      <c:pt idx="331">
                        <c:v>19</c:v>
                      </c:pt>
                      <c:pt idx="332">
                        <c:v>26</c:v>
                      </c:pt>
                      <c:pt idx="333">
                        <c:v>16</c:v>
                      </c:pt>
                      <c:pt idx="334">
                        <c:v>19</c:v>
                      </c:pt>
                      <c:pt idx="335">
                        <c:v>17</c:v>
                      </c:pt>
                      <c:pt idx="336">
                        <c:v>38</c:v>
                      </c:pt>
                      <c:pt idx="337">
                        <c:v>59</c:v>
                      </c:pt>
                      <c:pt idx="338">
                        <c:v>25</c:v>
                      </c:pt>
                      <c:pt idx="339">
                        <c:v>25</c:v>
                      </c:pt>
                      <c:pt idx="340">
                        <c:v>39</c:v>
                      </c:pt>
                      <c:pt idx="341">
                        <c:v>13</c:v>
                      </c:pt>
                      <c:pt idx="342">
                        <c:v>25</c:v>
                      </c:pt>
                      <c:pt idx="343">
                        <c:v>25</c:v>
                      </c:pt>
                      <c:pt idx="344">
                        <c:v>18</c:v>
                      </c:pt>
                      <c:pt idx="345">
                        <c:v>37</c:v>
                      </c:pt>
                      <c:pt idx="346">
                        <c:v>25</c:v>
                      </c:pt>
                      <c:pt idx="347">
                        <c:v>10</c:v>
                      </c:pt>
                      <c:pt idx="348">
                        <c:v>12</c:v>
                      </c:pt>
                      <c:pt idx="349">
                        <c:v>24</c:v>
                      </c:pt>
                      <c:pt idx="350">
                        <c:v>33</c:v>
                      </c:pt>
                      <c:pt idx="351">
                        <c:v>16</c:v>
                      </c:pt>
                      <c:pt idx="352">
                        <c:v>25</c:v>
                      </c:pt>
                      <c:pt idx="353">
                        <c:v>19</c:v>
                      </c:pt>
                      <c:pt idx="354">
                        <c:v>22</c:v>
                      </c:pt>
                      <c:pt idx="355">
                        <c:v>12</c:v>
                      </c:pt>
                      <c:pt idx="356">
                        <c:v>15</c:v>
                      </c:pt>
                      <c:pt idx="357">
                        <c:v>25</c:v>
                      </c:pt>
                      <c:pt idx="358">
                        <c:v>23</c:v>
                      </c:pt>
                      <c:pt idx="359">
                        <c:v>13</c:v>
                      </c:pt>
                      <c:pt idx="360">
                        <c:v>11</c:v>
                      </c:pt>
                      <c:pt idx="361">
                        <c:v>20</c:v>
                      </c:pt>
                      <c:pt idx="362">
                        <c:v>18</c:v>
                      </c:pt>
                      <c:pt idx="363">
                        <c:v>25</c:v>
                      </c:pt>
                      <c:pt idx="364">
                        <c:v>3</c:v>
                      </c:pt>
                      <c:pt idx="365">
                        <c:v>31</c:v>
                      </c:pt>
                      <c:pt idx="366">
                        <c:v>27</c:v>
                      </c:pt>
                      <c:pt idx="367">
                        <c:v>12</c:v>
                      </c:pt>
                      <c:pt idx="368">
                        <c:v>18</c:v>
                      </c:pt>
                      <c:pt idx="369">
                        <c:v>13</c:v>
                      </c:pt>
                      <c:pt idx="370">
                        <c:v>19</c:v>
                      </c:pt>
                      <c:pt idx="371">
                        <c:v>18</c:v>
                      </c:pt>
                      <c:pt idx="372">
                        <c:v>11</c:v>
                      </c:pt>
                      <c:pt idx="373">
                        <c:v>6</c:v>
                      </c:pt>
                      <c:pt idx="374">
                        <c:v>9</c:v>
                      </c:pt>
                      <c:pt idx="375">
                        <c:v>11</c:v>
                      </c:pt>
                      <c:pt idx="376">
                        <c:v>13</c:v>
                      </c:pt>
                      <c:pt idx="377">
                        <c:v>8</c:v>
                      </c:pt>
                      <c:pt idx="378">
                        <c:v>22</c:v>
                      </c:pt>
                      <c:pt idx="379">
                        <c:v>13</c:v>
                      </c:pt>
                      <c:pt idx="380">
                        <c:v>14</c:v>
                      </c:pt>
                      <c:pt idx="381">
                        <c:v>10</c:v>
                      </c:pt>
                      <c:pt idx="382">
                        <c:v>13</c:v>
                      </c:pt>
                      <c:pt idx="383">
                        <c:v>7</c:v>
                      </c:pt>
                      <c:pt idx="384">
                        <c:v>8</c:v>
                      </c:pt>
                      <c:pt idx="385">
                        <c:v>8</c:v>
                      </c:pt>
                      <c:pt idx="386">
                        <c:v>6</c:v>
                      </c:pt>
                      <c:pt idx="387">
                        <c:v>3</c:v>
                      </c:pt>
                      <c:pt idx="388">
                        <c:v>18</c:v>
                      </c:pt>
                      <c:pt idx="389">
                        <c:v>7</c:v>
                      </c:pt>
                      <c:pt idx="390">
                        <c:v>16</c:v>
                      </c:pt>
                      <c:pt idx="391">
                        <c:v>9</c:v>
                      </c:pt>
                      <c:pt idx="392">
                        <c:v>24</c:v>
                      </c:pt>
                      <c:pt idx="393">
                        <c:v>14</c:v>
                      </c:pt>
                      <c:pt idx="394">
                        <c:v>10</c:v>
                      </c:pt>
                      <c:pt idx="395">
                        <c:v>9</c:v>
                      </c:pt>
                      <c:pt idx="396">
                        <c:v>14</c:v>
                      </c:pt>
                      <c:pt idx="397">
                        <c:v>6</c:v>
                      </c:pt>
                      <c:pt idx="398">
                        <c:v>15</c:v>
                      </c:pt>
                      <c:pt idx="399">
                        <c:v>19</c:v>
                      </c:pt>
                      <c:pt idx="400">
                        <c:v>18</c:v>
                      </c:pt>
                      <c:pt idx="401">
                        <c:v>8</c:v>
                      </c:pt>
                      <c:pt idx="402">
                        <c:v>7</c:v>
                      </c:pt>
                      <c:pt idx="403">
                        <c:v>8</c:v>
                      </c:pt>
                      <c:pt idx="404">
                        <c:v>15</c:v>
                      </c:pt>
                      <c:pt idx="405">
                        <c:v>9</c:v>
                      </c:pt>
                      <c:pt idx="406">
                        <c:v>11</c:v>
                      </c:pt>
                      <c:pt idx="407">
                        <c:v>11</c:v>
                      </c:pt>
                      <c:pt idx="408">
                        <c:v>5</c:v>
                      </c:pt>
                      <c:pt idx="409">
                        <c:v>4</c:v>
                      </c:pt>
                      <c:pt idx="410">
                        <c:v>3</c:v>
                      </c:pt>
                      <c:pt idx="411">
                        <c:v>4</c:v>
                      </c:pt>
                      <c:pt idx="412">
                        <c:v>8</c:v>
                      </c:pt>
                      <c:pt idx="413">
                        <c:v>7</c:v>
                      </c:pt>
                      <c:pt idx="414">
                        <c:v>4</c:v>
                      </c:pt>
                      <c:pt idx="415">
                        <c:v>5</c:v>
                      </c:pt>
                      <c:pt idx="416">
                        <c:v>3</c:v>
                      </c:pt>
                      <c:pt idx="417">
                        <c:v>7</c:v>
                      </c:pt>
                      <c:pt idx="418">
                        <c:v>8</c:v>
                      </c:pt>
                      <c:pt idx="419">
                        <c:v>18</c:v>
                      </c:pt>
                      <c:pt idx="420">
                        <c:v>9</c:v>
                      </c:pt>
                      <c:pt idx="421">
                        <c:v>8</c:v>
                      </c:pt>
                      <c:pt idx="422">
                        <c:v>4</c:v>
                      </c:pt>
                      <c:pt idx="423">
                        <c:v>3</c:v>
                      </c:pt>
                      <c:pt idx="424">
                        <c:v>7</c:v>
                      </c:pt>
                      <c:pt idx="425">
                        <c:v>6</c:v>
                      </c:pt>
                      <c:pt idx="426">
                        <c:v>9</c:v>
                      </c:pt>
                      <c:pt idx="427">
                        <c:v>7</c:v>
                      </c:pt>
                      <c:pt idx="428">
                        <c:v>12</c:v>
                      </c:pt>
                      <c:pt idx="429">
                        <c:v>10</c:v>
                      </c:pt>
                      <c:pt idx="430">
                        <c:v>2</c:v>
                      </c:pt>
                      <c:pt idx="431">
                        <c:v>5</c:v>
                      </c:pt>
                      <c:pt idx="432">
                        <c:v>9</c:v>
                      </c:pt>
                      <c:pt idx="433">
                        <c:v>9</c:v>
                      </c:pt>
                      <c:pt idx="434">
                        <c:v>13</c:v>
                      </c:pt>
                      <c:pt idx="435">
                        <c:v>3</c:v>
                      </c:pt>
                      <c:pt idx="436">
                        <c:v>14</c:v>
                      </c:pt>
                      <c:pt idx="437">
                        <c:v>4</c:v>
                      </c:pt>
                      <c:pt idx="438">
                        <c:v>8</c:v>
                      </c:pt>
                      <c:pt idx="439">
                        <c:v>9</c:v>
                      </c:pt>
                      <c:pt idx="440">
                        <c:v>5</c:v>
                      </c:pt>
                      <c:pt idx="441">
                        <c:v>2</c:v>
                      </c:pt>
                      <c:pt idx="442">
                        <c:v>11</c:v>
                      </c:pt>
                      <c:pt idx="443">
                        <c:v>21</c:v>
                      </c:pt>
                      <c:pt idx="444">
                        <c:v>6</c:v>
                      </c:pt>
                      <c:pt idx="445">
                        <c:v>7</c:v>
                      </c:pt>
                      <c:pt idx="446">
                        <c:v>5</c:v>
                      </c:pt>
                      <c:pt idx="447">
                        <c:v>8</c:v>
                      </c:pt>
                      <c:pt idx="448">
                        <c:v>4</c:v>
                      </c:pt>
                      <c:pt idx="449">
                        <c:v>2</c:v>
                      </c:pt>
                      <c:pt idx="450">
                        <c:v>11</c:v>
                      </c:pt>
                      <c:pt idx="451">
                        <c:v>14</c:v>
                      </c:pt>
                      <c:pt idx="452">
                        <c:v>7</c:v>
                      </c:pt>
                      <c:pt idx="453">
                        <c:v>4</c:v>
                      </c:pt>
                      <c:pt idx="454">
                        <c:v>1</c:v>
                      </c:pt>
                      <c:pt idx="455">
                        <c:v>3</c:v>
                      </c:pt>
                      <c:pt idx="456">
                        <c:v>17</c:v>
                      </c:pt>
                      <c:pt idx="457">
                        <c:v>13</c:v>
                      </c:pt>
                      <c:pt idx="458">
                        <c:v>7</c:v>
                      </c:pt>
                      <c:pt idx="459">
                        <c:v>5</c:v>
                      </c:pt>
                      <c:pt idx="460">
                        <c:v>10</c:v>
                      </c:pt>
                      <c:pt idx="461">
                        <c:v>8</c:v>
                      </c:pt>
                      <c:pt idx="462">
                        <c:v>11</c:v>
                      </c:pt>
                      <c:pt idx="463">
                        <c:v>16</c:v>
                      </c:pt>
                      <c:pt idx="464">
                        <c:v>5</c:v>
                      </c:pt>
                      <c:pt idx="465">
                        <c:v>5</c:v>
                      </c:pt>
                      <c:pt idx="466">
                        <c:v>7</c:v>
                      </c:pt>
                      <c:pt idx="467">
                        <c:v>7</c:v>
                      </c:pt>
                      <c:pt idx="468">
                        <c:v>5</c:v>
                      </c:pt>
                      <c:pt idx="469">
                        <c:v>7</c:v>
                      </c:pt>
                      <c:pt idx="470">
                        <c:v>10</c:v>
                      </c:pt>
                      <c:pt idx="471">
                        <c:v>11</c:v>
                      </c:pt>
                      <c:pt idx="472">
                        <c:v>11</c:v>
                      </c:pt>
                      <c:pt idx="473">
                        <c:v>15</c:v>
                      </c:pt>
                      <c:pt idx="474">
                        <c:v>5</c:v>
                      </c:pt>
                      <c:pt idx="475">
                        <c:v>17</c:v>
                      </c:pt>
                      <c:pt idx="476">
                        <c:v>11</c:v>
                      </c:pt>
                      <c:pt idx="477">
                        <c:v>22</c:v>
                      </c:pt>
                      <c:pt idx="478">
                        <c:v>6</c:v>
                      </c:pt>
                      <c:pt idx="479">
                        <c:v>6</c:v>
                      </c:pt>
                      <c:pt idx="480">
                        <c:v>4</c:v>
                      </c:pt>
                      <c:pt idx="481">
                        <c:v>6</c:v>
                      </c:pt>
                      <c:pt idx="482">
                        <c:v>10</c:v>
                      </c:pt>
                      <c:pt idx="483">
                        <c:v>13</c:v>
                      </c:pt>
                      <c:pt idx="484">
                        <c:v>11</c:v>
                      </c:pt>
                      <c:pt idx="485">
                        <c:v>11</c:v>
                      </c:pt>
                      <c:pt idx="486">
                        <c:v>6</c:v>
                      </c:pt>
                      <c:pt idx="487">
                        <c:v>4</c:v>
                      </c:pt>
                      <c:pt idx="488">
                        <c:v>3</c:v>
                      </c:pt>
                      <c:pt idx="489">
                        <c:v>6</c:v>
                      </c:pt>
                      <c:pt idx="490">
                        <c:v>9</c:v>
                      </c:pt>
                      <c:pt idx="491">
                        <c:v>5</c:v>
                      </c:pt>
                      <c:pt idx="492">
                        <c:v>14</c:v>
                      </c:pt>
                      <c:pt idx="493">
                        <c:v>10</c:v>
                      </c:pt>
                      <c:pt idx="494">
                        <c:v>15</c:v>
                      </c:pt>
                      <c:pt idx="495">
                        <c:v>8</c:v>
                      </c:pt>
                      <c:pt idx="496">
                        <c:v>14</c:v>
                      </c:pt>
                      <c:pt idx="497">
                        <c:v>17</c:v>
                      </c:pt>
                      <c:pt idx="498">
                        <c:v>11</c:v>
                      </c:pt>
                      <c:pt idx="499">
                        <c:v>20</c:v>
                      </c:pt>
                      <c:pt idx="500">
                        <c:v>9</c:v>
                      </c:pt>
                      <c:pt idx="501">
                        <c:v>4</c:v>
                      </c:pt>
                      <c:pt idx="502">
                        <c:v>12</c:v>
                      </c:pt>
                      <c:pt idx="503">
                        <c:v>12</c:v>
                      </c:pt>
                      <c:pt idx="504">
                        <c:v>9</c:v>
                      </c:pt>
                      <c:pt idx="505">
                        <c:v>16</c:v>
                      </c:pt>
                      <c:pt idx="506">
                        <c:v>10</c:v>
                      </c:pt>
                      <c:pt idx="507">
                        <c:v>21</c:v>
                      </c:pt>
                      <c:pt idx="508">
                        <c:v>10</c:v>
                      </c:pt>
                      <c:pt idx="509">
                        <c:v>5</c:v>
                      </c:pt>
                      <c:pt idx="510">
                        <c:v>14</c:v>
                      </c:pt>
                      <c:pt idx="511">
                        <c:v>28</c:v>
                      </c:pt>
                      <c:pt idx="512">
                        <c:v>23</c:v>
                      </c:pt>
                      <c:pt idx="513">
                        <c:v>16</c:v>
                      </c:pt>
                      <c:pt idx="514">
                        <c:v>14</c:v>
                      </c:pt>
                      <c:pt idx="515">
                        <c:v>12</c:v>
                      </c:pt>
                      <c:pt idx="516">
                        <c:v>16</c:v>
                      </c:pt>
                      <c:pt idx="517">
                        <c:v>14</c:v>
                      </c:pt>
                      <c:pt idx="518">
                        <c:v>13</c:v>
                      </c:pt>
                      <c:pt idx="519">
                        <c:v>10</c:v>
                      </c:pt>
                      <c:pt idx="520">
                        <c:v>15</c:v>
                      </c:pt>
                      <c:pt idx="521">
                        <c:v>10</c:v>
                      </c:pt>
                      <c:pt idx="522">
                        <c:v>11</c:v>
                      </c:pt>
                      <c:pt idx="523">
                        <c:v>6</c:v>
                      </c:pt>
                      <c:pt idx="524">
                        <c:v>19</c:v>
                      </c:pt>
                      <c:pt idx="525">
                        <c:v>15</c:v>
                      </c:pt>
                      <c:pt idx="526">
                        <c:v>26</c:v>
                      </c:pt>
                      <c:pt idx="527">
                        <c:v>26</c:v>
                      </c:pt>
                      <c:pt idx="528">
                        <c:v>12</c:v>
                      </c:pt>
                      <c:pt idx="529">
                        <c:v>9</c:v>
                      </c:pt>
                      <c:pt idx="530">
                        <c:v>21</c:v>
                      </c:pt>
                      <c:pt idx="531">
                        <c:v>12</c:v>
                      </c:pt>
                      <c:pt idx="532">
                        <c:v>9</c:v>
                      </c:pt>
                      <c:pt idx="533">
                        <c:v>12</c:v>
                      </c:pt>
                      <c:pt idx="534">
                        <c:v>12</c:v>
                      </c:pt>
                      <c:pt idx="535">
                        <c:v>5</c:v>
                      </c:pt>
                      <c:pt idx="536">
                        <c:v>17</c:v>
                      </c:pt>
                      <c:pt idx="537">
                        <c:v>9</c:v>
                      </c:pt>
                      <c:pt idx="538">
                        <c:v>31</c:v>
                      </c:pt>
                      <c:pt idx="539">
                        <c:v>18</c:v>
                      </c:pt>
                      <c:pt idx="540">
                        <c:v>14</c:v>
                      </c:pt>
                      <c:pt idx="541">
                        <c:v>21</c:v>
                      </c:pt>
                      <c:pt idx="542">
                        <c:v>14</c:v>
                      </c:pt>
                      <c:pt idx="543">
                        <c:v>15</c:v>
                      </c:pt>
                      <c:pt idx="544">
                        <c:v>15</c:v>
                      </c:pt>
                      <c:pt idx="545">
                        <c:v>12</c:v>
                      </c:pt>
                      <c:pt idx="546">
                        <c:v>19</c:v>
                      </c:pt>
                      <c:pt idx="547">
                        <c:v>7</c:v>
                      </c:pt>
                      <c:pt idx="548">
                        <c:v>16</c:v>
                      </c:pt>
                      <c:pt idx="549">
                        <c:v>17</c:v>
                      </c:pt>
                      <c:pt idx="550">
                        <c:v>32</c:v>
                      </c:pt>
                      <c:pt idx="551">
                        <c:v>19</c:v>
                      </c:pt>
                      <c:pt idx="552">
                        <c:v>23</c:v>
                      </c:pt>
                      <c:pt idx="553">
                        <c:v>13</c:v>
                      </c:pt>
                      <c:pt idx="554">
                        <c:v>19</c:v>
                      </c:pt>
                      <c:pt idx="555">
                        <c:v>22</c:v>
                      </c:pt>
                      <c:pt idx="556">
                        <c:v>5</c:v>
                      </c:pt>
                      <c:pt idx="557">
                        <c:v>24</c:v>
                      </c:pt>
                      <c:pt idx="558">
                        <c:v>16</c:v>
                      </c:pt>
                      <c:pt idx="559">
                        <c:v>18</c:v>
                      </c:pt>
                      <c:pt idx="560">
                        <c:v>41</c:v>
                      </c:pt>
                      <c:pt idx="561">
                        <c:v>35</c:v>
                      </c:pt>
                      <c:pt idx="562">
                        <c:v>10</c:v>
                      </c:pt>
                      <c:pt idx="563">
                        <c:v>14</c:v>
                      </c:pt>
                      <c:pt idx="564">
                        <c:v>20</c:v>
                      </c:pt>
                      <c:pt idx="565">
                        <c:v>10</c:v>
                      </c:pt>
                      <c:pt idx="566">
                        <c:v>14</c:v>
                      </c:pt>
                      <c:pt idx="567">
                        <c:v>14</c:v>
                      </c:pt>
                      <c:pt idx="568">
                        <c:v>19</c:v>
                      </c:pt>
                      <c:pt idx="569">
                        <c:v>26</c:v>
                      </c:pt>
                      <c:pt idx="570">
                        <c:v>18</c:v>
                      </c:pt>
                      <c:pt idx="571">
                        <c:v>13</c:v>
                      </c:pt>
                      <c:pt idx="572">
                        <c:v>15</c:v>
                      </c:pt>
                      <c:pt idx="573">
                        <c:v>16</c:v>
                      </c:pt>
                      <c:pt idx="574">
                        <c:v>17</c:v>
                      </c:pt>
                      <c:pt idx="575">
                        <c:v>9</c:v>
                      </c:pt>
                      <c:pt idx="576">
                        <c:v>12</c:v>
                      </c:pt>
                      <c:pt idx="577">
                        <c:v>19</c:v>
                      </c:pt>
                      <c:pt idx="578">
                        <c:v>20</c:v>
                      </c:pt>
                      <c:pt idx="579">
                        <c:v>13</c:v>
                      </c:pt>
                      <c:pt idx="580">
                        <c:v>17</c:v>
                      </c:pt>
                      <c:pt idx="581">
                        <c:v>20</c:v>
                      </c:pt>
                      <c:pt idx="582">
                        <c:v>15</c:v>
                      </c:pt>
                      <c:pt idx="583">
                        <c:v>10</c:v>
                      </c:pt>
                      <c:pt idx="584">
                        <c:v>14</c:v>
                      </c:pt>
                      <c:pt idx="585">
                        <c:v>9</c:v>
                      </c:pt>
                      <c:pt idx="586">
                        <c:v>17</c:v>
                      </c:pt>
                      <c:pt idx="587">
                        <c:v>11</c:v>
                      </c:pt>
                      <c:pt idx="588">
                        <c:v>8</c:v>
                      </c:pt>
                      <c:pt idx="589">
                        <c:v>14</c:v>
                      </c:pt>
                      <c:pt idx="590">
                        <c:v>15</c:v>
                      </c:pt>
                      <c:pt idx="591">
                        <c:v>16</c:v>
                      </c:pt>
                      <c:pt idx="592">
                        <c:v>14</c:v>
                      </c:pt>
                      <c:pt idx="593">
                        <c:v>16</c:v>
                      </c:pt>
                      <c:pt idx="594">
                        <c:v>11</c:v>
                      </c:pt>
                      <c:pt idx="595">
                        <c:v>15</c:v>
                      </c:pt>
                      <c:pt idx="596">
                        <c:v>14</c:v>
                      </c:pt>
                      <c:pt idx="597">
                        <c:v>15</c:v>
                      </c:pt>
                      <c:pt idx="598">
                        <c:v>14</c:v>
                      </c:pt>
                      <c:pt idx="599">
                        <c:v>17</c:v>
                      </c:pt>
                      <c:pt idx="600">
                        <c:v>9</c:v>
                      </c:pt>
                      <c:pt idx="601">
                        <c:v>17</c:v>
                      </c:pt>
                      <c:pt idx="602">
                        <c:v>9</c:v>
                      </c:pt>
                      <c:pt idx="603">
                        <c:v>14</c:v>
                      </c:pt>
                      <c:pt idx="604">
                        <c:v>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7234-4F3A-8992-F482B7C81163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  <c:max val="13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  <c:majorUnit val="200"/>
        <c:minorUnit val="4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Behrman Park Trail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Monthly!$A$3:$B$22</c:f>
              <c:multiLvlStrCache>
                <c:ptCount val="20"/>
                <c:lvl>
                  <c:pt idx="0">
                    <c:v>November</c:v>
                  </c:pt>
                  <c:pt idx="1">
                    <c:v>December</c:v>
                  </c:pt>
                  <c:pt idx="2">
                    <c:v>January</c:v>
                  </c:pt>
                  <c:pt idx="3">
                    <c:v>February</c:v>
                  </c:pt>
                  <c:pt idx="4">
                    <c:v>March</c:v>
                  </c:pt>
                  <c:pt idx="5">
                    <c:v>April</c:v>
                  </c:pt>
                  <c:pt idx="6">
                    <c:v>May</c:v>
                  </c:pt>
                  <c:pt idx="7">
                    <c:v>June</c:v>
                  </c:pt>
                  <c:pt idx="8">
                    <c:v>July</c:v>
                  </c:pt>
                  <c:pt idx="9">
                    <c:v>August</c:v>
                  </c:pt>
                  <c:pt idx="10">
                    <c:v>September</c:v>
                  </c:pt>
                  <c:pt idx="11">
                    <c:v>October</c:v>
                  </c:pt>
                  <c:pt idx="12">
                    <c:v>November</c:v>
                  </c:pt>
                  <c:pt idx="13">
                    <c:v>December</c:v>
                  </c:pt>
                  <c:pt idx="14">
                    <c:v>January</c:v>
                  </c:pt>
                  <c:pt idx="15">
                    <c:v>February</c:v>
                  </c:pt>
                  <c:pt idx="16">
                    <c:v>March</c:v>
                  </c:pt>
                  <c:pt idx="17">
                    <c:v>April</c:v>
                  </c:pt>
                  <c:pt idx="18">
                    <c:v>May</c:v>
                  </c:pt>
                  <c:pt idx="19">
                    <c:v>June</c:v>
                  </c:pt>
                </c:lvl>
                <c:lvl>
                  <c:pt idx="0">
                    <c:v>2020</c:v>
                  </c:pt>
                  <c:pt idx="2">
                    <c:v>2021</c:v>
                  </c:pt>
                  <c:pt idx="14">
                    <c:v>2022</c:v>
                  </c:pt>
                </c:lvl>
              </c:multiLvlStrCache>
              <c:extLst/>
            </c:multiLvlStrRef>
          </c:cat>
          <c:val>
            <c:numRef>
              <c:f>Monthly!$C$3:$C$22</c:f>
              <c:numCache>
                <c:formatCode>General</c:formatCode>
                <c:ptCount val="20"/>
                <c:pt idx="0">
                  <c:v>43</c:v>
                </c:pt>
                <c:pt idx="1">
                  <c:v>38</c:v>
                </c:pt>
                <c:pt idx="2">
                  <c:v>38</c:v>
                </c:pt>
                <c:pt idx="3">
                  <c:v>38</c:v>
                </c:pt>
                <c:pt idx="4">
                  <c:v>46</c:v>
                </c:pt>
                <c:pt idx="5">
                  <c:v>53</c:v>
                </c:pt>
                <c:pt idx="6">
                  <c:v>78</c:v>
                </c:pt>
                <c:pt idx="7">
                  <c:v>68</c:v>
                </c:pt>
                <c:pt idx="8">
                  <c:v>73</c:v>
                </c:pt>
                <c:pt idx="9">
                  <c:v>101</c:v>
                </c:pt>
                <c:pt idx="10">
                  <c:v>67</c:v>
                </c:pt>
                <c:pt idx="11">
                  <c:v>140</c:v>
                </c:pt>
                <c:pt idx="12">
                  <c:v>91</c:v>
                </c:pt>
                <c:pt idx="13" formatCode="0">
                  <c:v>91</c:v>
                </c:pt>
                <c:pt idx="14" formatCode="0">
                  <c:v>74</c:v>
                </c:pt>
                <c:pt idx="15" formatCode="0">
                  <c:v>70</c:v>
                </c:pt>
                <c:pt idx="16" formatCode="0">
                  <c:v>109</c:v>
                </c:pt>
                <c:pt idx="17" formatCode="0">
                  <c:v>132</c:v>
                </c:pt>
                <c:pt idx="18" formatCode="0">
                  <c:v>154</c:v>
                </c:pt>
                <c:pt idx="19" formatCode="0">
                  <c:v>74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0009-43D9-8DB0-9A31F136557D}"/>
            </c:ext>
          </c:extLst>
        </c:ser>
        <c:ser>
          <c:idx val="1"/>
          <c:order val="2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Monthly!$A$3:$B$22</c:f>
              <c:multiLvlStrCache>
                <c:ptCount val="20"/>
                <c:lvl>
                  <c:pt idx="0">
                    <c:v>November</c:v>
                  </c:pt>
                  <c:pt idx="1">
                    <c:v>December</c:v>
                  </c:pt>
                  <c:pt idx="2">
                    <c:v>January</c:v>
                  </c:pt>
                  <c:pt idx="3">
                    <c:v>February</c:v>
                  </c:pt>
                  <c:pt idx="4">
                    <c:v>March</c:v>
                  </c:pt>
                  <c:pt idx="5">
                    <c:v>April</c:v>
                  </c:pt>
                  <c:pt idx="6">
                    <c:v>May</c:v>
                  </c:pt>
                  <c:pt idx="7">
                    <c:v>June</c:v>
                  </c:pt>
                  <c:pt idx="8">
                    <c:v>July</c:v>
                  </c:pt>
                  <c:pt idx="9">
                    <c:v>August</c:v>
                  </c:pt>
                  <c:pt idx="10">
                    <c:v>September</c:v>
                  </c:pt>
                  <c:pt idx="11">
                    <c:v>October</c:v>
                  </c:pt>
                  <c:pt idx="12">
                    <c:v>November</c:v>
                  </c:pt>
                  <c:pt idx="13">
                    <c:v>December</c:v>
                  </c:pt>
                  <c:pt idx="14">
                    <c:v>January</c:v>
                  </c:pt>
                  <c:pt idx="15">
                    <c:v>February</c:v>
                  </c:pt>
                  <c:pt idx="16">
                    <c:v>March</c:v>
                  </c:pt>
                  <c:pt idx="17">
                    <c:v>April</c:v>
                  </c:pt>
                  <c:pt idx="18">
                    <c:v>May</c:v>
                  </c:pt>
                  <c:pt idx="19">
                    <c:v>June</c:v>
                  </c:pt>
                </c:lvl>
                <c:lvl>
                  <c:pt idx="0">
                    <c:v>2020</c:v>
                  </c:pt>
                  <c:pt idx="2">
                    <c:v>2021</c:v>
                  </c:pt>
                  <c:pt idx="14">
                    <c:v>2022</c:v>
                  </c:pt>
                </c:lvl>
              </c:multiLvlStrCache>
              <c:extLst/>
            </c:multiLvlStrRef>
          </c:cat>
          <c:val>
            <c:numRef>
              <c:f>Monthly!$D$3:$D$22</c:f>
              <c:numCache>
                <c:formatCode>General</c:formatCode>
                <c:ptCount val="20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21</c:v>
                </c:pt>
                <c:pt idx="4">
                  <c:v>25</c:v>
                </c:pt>
                <c:pt idx="5">
                  <c:v>26</c:v>
                </c:pt>
                <c:pt idx="6">
                  <c:v>34</c:v>
                </c:pt>
                <c:pt idx="7">
                  <c:v>30</c:v>
                </c:pt>
                <c:pt idx="8">
                  <c:v>34</c:v>
                </c:pt>
                <c:pt idx="9">
                  <c:v>31</c:v>
                </c:pt>
                <c:pt idx="10">
                  <c:v>28</c:v>
                </c:pt>
                <c:pt idx="11">
                  <c:v>48</c:v>
                </c:pt>
                <c:pt idx="12">
                  <c:v>26</c:v>
                </c:pt>
                <c:pt idx="13" formatCode="0">
                  <c:v>19</c:v>
                </c:pt>
                <c:pt idx="14" formatCode="0">
                  <c:v>15</c:v>
                </c:pt>
                <c:pt idx="15" formatCode="0">
                  <c:v>17</c:v>
                </c:pt>
                <c:pt idx="16" formatCode="0">
                  <c:v>22</c:v>
                </c:pt>
                <c:pt idx="17" formatCode="0">
                  <c:v>29</c:v>
                </c:pt>
                <c:pt idx="18" formatCode="0">
                  <c:v>35</c:v>
                </c:pt>
                <c:pt idx="19" formatCode="0">
                  <c:v>27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0009-43D9-8DB0-9A31F13655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Monthly!$A$3:$B$22</c15:sqref>
                        </c15:formulaRef>
                      </c:ext>
                    </c:extLst>
                    <c:multiLvlStrCache>
                      <c:ptCount val="20"/>
                      <c:lvl>
                        <c:pt idx="0">
                          <c:v>November</c:v>
                        </c:pt>
                        <c:pt idx="1">
                          <c:v>December</c:v>
                        </c:pt>
                        <c:pt idx="2">
                          <c:v>January</c:v>
                        </c:pt>
                        <c:pt idx="3">
                          <c:v>February</c:v>
                        </c:pt>
                        <c:pt idx="4">
                          <c:v>March</c:v>
                        </c:pt>
                        <c:pt idx="5">
                          <c:v>April</c:v>
                        </c:pt>
                        <c:pt idx="6">
                          <c:v>May</c:v>
                        </c:pt>
                        <c:pt idx="7">
                          <c:v>June</c:v>
                        </c:pt>
                        <c:pt idx="8">
                          <c:v>July</c:v>
                        </c:pt>
                        <c:pt idx="9">
                          <c:v>August</c:v>
                        </c:pt>
                        <c:pt idx="10">
                          <c:v>September</c:v>
                        </c:pt>
                        <c:pt idx="11">
                          <c:v>October</c:v>
                        </c:pt>
                        <c:pt idx="12">
                          <c:v>November</c:v>
                        </c:pt>
                        <c:pt idx="13">
                          <c:v>December</c:v>
                        </c:pt>
                        <c:pt idx="14">
                          <c:v>January</c:v>
                        </c:pt>
                        <c:pt idx="15">
                          <c:v>February</c:v>
                        </c:pt>
                        <c:pt idx="16">
                          <c:v>March</c:v>
                        </c:pt>
                        <c:pt idx="17">
                          <c:v>April</c:v>
                        </c:pt>
                        <c:pt idx="18">
                          <c:v>May</c:v>
                        </c:pt>
                        <c:pt idx="19">
                          <c:v>June</c:v>
                        </c:pt>
                      </c:lvl>
                      <c:lvl>
                        <c:pt idx="0">
                          <c:v>2020</c:v>
                        </c:pt>
                        <c:pt idx="2">
                          <c:v>2021</c:v>
                        </c:pt>
                        <c:pt idx="14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Monthly!$B$3:$B$22</c15:sqref>
                        </c15:formulaRef>
                      </c:ext>
                    </c:extLst>
                    <c:numCache>
                      <c:formatCode>General</c:formatCode>
                      <c:ptCount val="20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009-43D9-8DB0-9A31F136557D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Monthly!$A$3:$B$22</c15:sqref>
                        </c15:formulaRef>
                      </c:ext>
                    </c:extLst>
                    <c:multiLvlStrCache>
                      <c:ptCount val="20"/>
                      <c:lvl>
                        <c:pt idx="0">
                          <c:v>November</c:v>
                        </c:pt>
                        <c:pt idx="1">
                          <c:v>December</c:v>
                        </c:pt>
                        <c:pt idx="2">
                          <c:v>January</c:v>
                        </c:pt>
                        <c:pt idx="3">
                          <c:v>February</c:v>
                        </c:pt>
                        <c:pt idx="4">
                          <c:v>March</c:v>
                        </c:pt>
                        <c:pt idx="5">
                          <c:v>April</c:v>
                        </c:pt>
                        <c:pt idx="6">
                          <c:v>May</c:v>
                        </c:pt>
                        <c:pt idx="7">
                          <c:v>June</c:v>
                        </c:pt>
                        <c:pt idx="8">
                          <c:v>July</c:v>
                        </c:pt>
                        <c:pt idx="9">
                          <c:v>August</c:v>
                        </c:pt>
                        <c:pt idx="10">
                          <c:v>September</c:v>
                        </c:pt>
                        <c:pt idx="11">
                          <c:v>October</c:v>
                        </c:pt>
                        <c:pt idx="12">
                          <c:v>November</c:v>
                        </c:pt>
                        <c:pt idx="13">
                          <c:v>December</c:v>
                        </c:pt>
                        <c:pt idx="14">
                          <c:v>January</c:v>
                        </c:pt>
                        <c:pt idx="15">
                          <c:v>February</c:v>
                        </c:pt>
                        <c:pt idx="16">
                          <c:v>March</c:v>
                        </c:pt>
                        <c:pt idx="17">
                          <c:v>April</c:v>
                        </c:pt>
                        <c:pt idx="18">
                          <c:v>May</c:v>
                        </c:pt>
                        <c:pt idx="19">
                          <c:v>June</c:v>
                        </c:pt>
                      </c:lvl>
                      <c:lvl>
                        <c:pt idx="0">
                          <c:v>2020</c:v>
                        </c:pt>
                        <c:pt idx="2">
                          <c:v>2021</c:v>
                        </c:pt>
                        <c:pt idx="14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Monthly!$E$3:$E$22</c15:sqref>
                        </c15:formulaRef>
                      </c:ext>
                    </c:extLst>
                    <c:numCache>
                      <c:formatCode>General</c:formatCode>
                      <c:ptCount val="20"/>
                      <c:pt idx="0">
                        <c:v>63</c:v>
                      </c:pt>
                      <c:pt idx="1">
                        <c:v>59</c:v>
                      </c:pt>
                      <c:pt idx="2">
                        <c:v>60</c:v>
                      </c:pt>
                      <c:pt idx="3">
                        <c:v>59</c:v>
                      </c:pt>
                      <c:pt idx="4">
                        <c:v>71</c:v>
                      </c:pt>
                      <c:pt idx="5">
                        <c:v>79</c:v>
                      </c:pt>
                      <c:pt idx="6">
                        <c:v>112</c:v>
                      </c:pt>
                      <c:pt idx="7">
                        <c:v>98</c:v>
                      </c:pt>
                      <c:pt idx="8">
                        <c:v>107</c:v>
                      </c:pt>
                      <c:pt idx="9">
                        <c:v>132</c:v>
                      </c:pt>
                      <c:pt idx="10">
                        <c:v>95</c:v>
                      </c:pt>
                      <c:pt idx="11">
                        <c:v>188</c:v>
                      </c:pt>
                      <c:pt idx="12">
                        <c:v>117</c:v>
                      </c:pt>
                      <c:pt idx="13" formatCode="0">
                        <c:v>110</c:v>
                      </c:pt>
                      <c:pt idx="14" formatCode="0">
                        <c:v>89</c:v>
                      </c:pt>
                      <c:pt idx="15" formatCode="0">
                        <c:v>87</c:v>
                      </c:pt>
                      <c:pt idx="16" formatCode="0">
                        <c:v>131</c:v>
                      </c:pt>
                      <c:pt idx="17" formatCode="0">
                        <c:v>161</c:v>
                      </c:pt>
                      <c:pt idx="18" formatCode="0">
                        <c:v>189</c:v>
                      </c:pt>
                      <c:pt idx="19" formatCode="0">
                        <c:v>101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0009-43D9-8DB0-9A31F136557D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Behrman Park Trail</a:t>
            </a:r>
            <a:r>
              <a:rPr lang="en-US" baseline="0"/>
              <a:t> </a:t>
            </a:r>
            <a:r>
              <a:rPr lang="en-US"/>
              <a:t>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18.548387096774192</c:v>
                </c:pt>
                <c:pt idx="1">
                  <c:v>19.267857142857142</c:v>
                </c:pt>
                <c:pt idx="2">
                  <c:v>23.56451612903226</c:v>
                </c:pt>
                <c:pt idx="3">
                  <c:v>27.516666666666666</c:v>
                </c:pt>
                <c:pt idx="4">
                  <c:v>34.145161290322584</c:v>
                </c:pt>
                <c:pt idx="5">
                  <c:v>28.333333333333332</c:v>
                </c:pt>
                <c:pt idx="6">
                  <c:v>33</c:v>
                </c:pt>
                <c:pt idx="7">
                  <c:v>30.677419354838708</c:v>
                </c:pt>
                <c:pt idx="8">
                  <c:v>28.033333333333335</c:v>
                </c:pt>
                <c:pt idx="9">
                  <c:v>47.645161290322584</c:v>
                </c:pt>
                <c:pt idx="10">
                  <c:v>23.563636363636363</c:v>
                </c:pt>
                <c:pt idx="11">
                  <c:v>19.967741935483872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B4-4EB1-BC93-ED4B12E9B46D}"/>
            </c:ext>
          </c:extLst>
        </c:ser>
        <c:ser>
          <c:idx val="0"/>
          <c:order val="1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53.509090909090908</c:v>
                </c:pt>
                <c:pt idx="1">
                  <c:v>53.857142857142854</c:v>
                </c:pt>
                <c:pt idx="2">
                  <c:v>76.410714285714292</c:v>
                </c:pt>
                <c:pt idx="3">
                  <c:v>91.303571428571431</c:v>
                </c:pt>
                <c:pt idx="4">
                  <c:v>116.27868852459017</c:v>
                </c:pt>
                <c:pt idx="5">
                  <c:v>71.239999999999995</c:v>
                </c:pt>
                <c:pt idx="6">
                  <c:v>107.69230769230769</c:v>
                </c:pt>
                <c:pt idx="7">
                  <c:v>101.1875</c:v>
                </c:pt>
                <c:pt idx="8">
                  <c:v>67.333333333333329</c:v>
                </c:pt>
                <c:pt idx="9">
                  <c:v>139.68965517241378</c:v>
                </c:pt>
                <c:pt idx="10">
                  <c:v>69.472727272727269</c:v>
                </c:pt>
                <c:pt idx="11">
                  <c:v>64.566666666666663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B4-4EB1-BC93-ED4B12E9B4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Behrman Park Trail 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24.953488372093023</c:v>
                </c:pt>
                <c:pt idx="1">
                  <c:v>25.767441860465116</c:v>
                </c:pt>
                <c:pt idx="2">
                  <c:v>24.093023255813954</c:v>
                </c:pt>
                <c:pt idx="3">
                  <c:v>25.930232558139537</c:v>
                </c:pt>
                <c:pt idx="4">
                  <c:v>28.264367816091955</c:v>
                </c:pt>
                <c:pt idx="5">
                  <c:v>29.068965517241381</c:v>
                </c:pt>
                <c:pt idx="6">
                  <c:v>27.942528735632184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3C-4508-A49F-E373A7537907}"/>
            </c:ext>
          </c:extLst>
        </c:ser>
        <c:ser>
          <c:idx val="0"/>
          <c:order val="1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65.35526315789474</c:v>
                </c:pt>
                <c:pt idx="1">
                  <c:v>65.054054054054049</c:v>
                </c:pt>
                <c:pt idx="2">
                  <c:v>61.60526315789474</c:v>
                </c:pt>
                <c:pt idx="3">
                  <c:v>70.36</c:v>
                </c:pt>
                <c:pt idx="4">
                  <c:v>108.1358024691358</c:v>
                </c:pt>
                <c:pt idx="5">
                  <c:v>89.265822784810126</c:v>
                </c:pt>
                <c:pt idx="6">
                  <c:v>95.263157894736835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73C-4508-A49F-E373A75379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90.308751529987759</c:v>
                      </c:pt>
                      <c:pt idx="1">
                        <c:v>90.821495914519161</c:v>
                      </c:pt>
                      <c:pt idx="2">
                        <c:v>85.698286413708701</c:v>
                      </c:pt>
                      <c:pt idx="3">
                        <c:v>96.290232558139536</c:v>
                      </c:pt>
                      <c:pt idx="4">
                        <c:v>136.40017028522774</c:v>
                      </c:pt>
                      <c:pt idx="5">
                        <c:v>118.33478830205151</c:v>
                      </c:pt>
                      <c:pt idx="6">
                        <c:v>123.20568663036902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73C-4508-A49F-E373A7537907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Behrman Park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0.40093240093240096</c:v>
                </c:pt>
                <c:pt idx="1">
                  <c:v>0.33720930232558138</c:v>
                </c:pt>
                <c:pt idx="2">
                  <c:v>2.7906976744186046E-2</c:v>
                </c:pt>
                <c:pt idx="3">
                  <c:v>0.21860465116279071</c:v>
                </c:pt>
                <c:pt idx="4">
                  <c:v>0.12820512820512819</c:v>
                </c:pt>
                <c:pt idx="5">
                  <c:v>0.13255813953488371</c:v>
                </c:pt>
                <c:pt idx="6">
                  <c:v>0.91162790697674423</c:v>
                </c:pt>
                <c:pt idx="7">
                  <c:v>2.6162790697674421</c:v>
                </c:pt>
                <c:pt idx="8">
                  <c:v>3.2400990099009901</c:v>
                </c:pt>
                <c:pt idx="9">
                  <c:v>4.4467532467532465</c:v>
                </c:pt>
                <c:pt idx="10">
                  <c:v>5.6577540106951876</c:v>
                </c:pt>
                <c:pt idx="11">
                  <c:v>5.0542005420054199</c:v>
                </c:pt>
                <c:pt idx="12">
                  <c:v>4.4200542005420056</c:v>
                </c:pt>
                <c:pt idx="13">
                  <c:v>4.6886543535620051</c:v>
                </c:pt>
                <c:pt idx="14">
                  <c:v>4.377604166666667</c:v>
                </c:pt>
                <c:pt idx="15">
                  <c:v>5.1217616580310885</c:v>
                </c:pt>
                <c:pt idx="16">
                  <c:v>5.8132992327365729</c:v>
                </c:pt>
                <c:pt idx="17">
                  <c:v>6.3811881188118811</c:v>
                </c:pt>
                <c:pt idx="18">
                  <c:v>7.3405797101449277</c:v>
                </c:pt>
                <c:pt idx="19">
                  <c:v>6.4278959810874703</c:v>
                </c:pt>
                <c:pt idx="20">
                  <c:v>3.8953488372093021</c:v>
                </c:pt>
                <c:pt idx="21">
                  <c:v>2.8578088578088576</c:v>
                </c:pt>
                <c:pt idx="22">
                  <c:v>1.5534883720930233</c:v>
                </c:pt>
                <c:pt idx="23">
                  <c:v>0.91627906976744189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D13-418F-AD86-487340D71481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0.24186046511627907</c:v>
                </c:pt>
                <c:pt idx="1">
                  <c:v>0.17674418604651163</c:v>
                </c:pt>
                <c:pt idx="2">
                  <c:v>2.0930232558139535E-2</c:v>
                </c:pt>
                <c:pt idx="3">
                  <c:v>9.5348837209302331E-2</c:v>
                </c:pt>
                <c:pt idx="4">
                  <c:v>0.1</c:v>
                </c:pt>
                <c:pt idx="5">
                  <c:v>0.18372093023255814</c:v>
                </c:pt>
                <c:pt idx="6">
                  <c:v>0.28139534883720929</c:v>
                </c:pt>
                <c:pt idx="7">
                  <c:v>0.72558139534883725</c:v>
                </c:pt>
                <c:pt idx="8">
                  <c:v>0.96279069767441861</c:v>
                </c:pt>
                <c:pt idx="9">
                  <c:v>0.88139534883720927</c:v>
                </c:pt>
                <c:pt idx="10">
                  <c:v>1</c:v>
                </c:pt>
                <c:pt idx="11">
                  <c:v>1.1395348837209303</c:v>
                </c:pt>
                <c:pt idx="12">
                  <c:v>1.3511627906976744</c:v>
                </c:pt>
                <c:pt idx="13">
                  <c:v>1.6357308584686774</c:v>
                </c:pt>
                <c:pt idx="14">
                  <c:v>1.5754060324825987</c:v>
                </c:pt>
                <c:pt idx="15">
                  <c:v>2.1020881670533642</c:v>
                </c:pt>
                <c:pt idx="16">
                  <c:v>2.4802784222737819</c:v>
                </c:pt>
                <c:pt idx="17">
                  <c:v>2.7610208816705337</c:v>
                </c:pt>
                <c:pt idx="18">
                  <c:v>2.8120649651972158</c:v>
                </c:pt>
                <c:pt idx="19">
                  <c:v>2.2296983758700697</c:v>
                </c:pt>
                <c:pt idx="20">
                  <c:v>1.3596287703016241</c:v>
                </c:pt>
                <c:pt idx="21">
                  <c:v>0.76566125290023201</c:v>
                </c:pt>
                <c:pt idx="22">
                  <c:v>0.55452436194895594</c:v>
                </c:pt>
                <c:pt idx="23">
                  <c:v>0.34106728538283065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D13-418F-AD86-487340D71481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1.6149425287356323</c:v>
                </c:pt>
                <c:pt idx="1">
                  <c:v>0.75287356321839083</c:v>
                </c:pt>
                <c:pt idx="2">
                  <c:v>4.0229885057471264E-2</c:v>
                </c:pt>
                <c:pt idx="3">
                  <c:v>0.25862068965517243</c:v>
                </c:pt>
                <c:pt idx="4">
                  <c:v>0.13218390804597702</c:v>
                </c:pt>
                <c:pt idx="5">
                  <c:v>0.14367816091954022</c:v>
                </c:pt>
                <c:pt idx="6">
                  <c:v>0.55172413793103448</c:v>
                </c:pt>
                <c:pt idx="7">
                  <c:v>1.5895953757225434</c:v>
                </c:pt>
                <c:pt idx="8">
                  <c:v>2.55688622754491</c:v>
                </c:pt>
                <c:pt idx="9">
                  <c:v>3.8987341772151898</c:v>
                </c:pt>
                <c:pt idx="10">
                  <c:v>5.1217948717948714</c:v>
                </c:pt>
                <c:pt idx="11">
                  <c:v>6.1719745222929934</c:v>
                </c:pt>
                <c:pt idx="12">
                  <c:v>6.1948051948051948</c:v>
                </c:pt>
                <c:pt idx="13">
                  <c:v>5.6903225806451614</c:v>
                </c:pt>
                <c:pt idx="14">
                  <c:v>5.4749999999999996</c:v>
                </c:pt>
                <c:pt idx="15">
                  <c:v>6.9808917197452232</c:v>
                </c:pt>
                <c:pt idx="16">
                  <c:v>8.5192307692307701</c:v>
                </c:pt>
                <c:pt idx="17">
                  <c:v>12.571428571428571</c:v>
                </c:pt>
                <c:pt idx="18">
                  <c:v>7.8231707317073171</c:v>
                </c:pt>
                <c:pt idx="19">
                  <c:v>5.9411764705882355</c:v>
                </c:pt>
                <c:pt idx="20">
                  <c:v>5.1941176470588237</c:v>
                </c:pt>
                <c:pt idx="21">
                  <c:v>2.6763005780346822</c:v>
                </c:pt>
                <c:pt idx="22">
                  <c:v>1.6091954022988506</c:v>
                </c:pt>
                <c:pt idx="23">
                  <c:v>1.0115606936416186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D13-418F-AD86-487340D71481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0.37931034482758619</c:v>
                </c:pt>
                <c:pt idx="1">
                  <c:v>0.21839080459770116</c:v>
                </c:pt>
                <c:pt idx="2">
                  <c:v>2.2988505747126436E-2</c:v>
                </c:pt>
                <c:pt idx="3">
                  <c:v>8.6206896551724144E-2</c:v>
                </c:pt>
                <c:pt idx="4">
                  <c:v>0.12643678160919541</c:v>
                </c:pt>
                <c:pt idx="5">
                  <c:v>0.11494252873563218</c:v>
                </c:pt>
                <c:pt idx="6">
                  <c:v>0.22988505747126436</c:v>
                </c:pt>
                <c:pt idx="7">
                  <c:v>0.43678160919540232</c:v>
                </c:pt>
                <c:pt idx="8">
                  <c:v>0.89655172413793105</c:v>
                </c:pt>
                <c:pt idx="9">
                  <c:v>0.89080459770114939</c:v>
                </c:pt>
                <c:pt idx="10">
                  <c:v>1.1091954022988506</c:v>
                </c:pt>
                <c:pt idx="11">
                  <c:v>1.4885057471264367</c:v>
                </c:pt>
                <c:pt idx="12">
                  <c:v>1.9712643678160919</c:v>
                </c:pt>
                <c:pt idx="13">
                  <c:v>2.0919540229885056</c:v>
                </c:pt>
                <c:pt idx="14">
                  <c:v>2.2816091954022988</c:v>
                </c:pt>
                <c:pt idx="15">
                  <c:v>2.4827586206896552</c:v>
                </c:pt>
                <c:pt idx="16">
                  <c:v>2.7873563218390807</c:v>
                </c:pt>
                <c:pt idx="17">
                  <c:v>3.2701149425287355</c:v>
                </c:pt>
                <c:pt idx="18">
                  <c:v>2.264367816091954</c:v>
                </c:pt>
                <c:pt idx="19">
                  <c:v>2.0747126436781609</c:v>
                </c:pt>
                <c:pt idx="20">
                  <c:v>1.3448275862068966</c:v>
                </c:pt>
                <c:pt idx="21">
                  <c:v>0.94252873563218387</c:v>
                </c:pt>
                <c:pt idx="22">
                  <c:v>0.56321839080459768</c:v>
                </c:pt>
                <c:pt idx="23">
                  <c:v>0.43103448275862066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D13-418F-AD86-487340D714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0.64279286604868002</c:v>
                      </c:pt>
                      <c:pt idx="1">
                        <c:v>0.51395348837209298</c:v>
                      </c:pt>
                      <c:pt idx="2">
                        <c:v>4.8837209302325581E-2</c:v>
                      </c:pt>
                      <c:pt idx="3">
                        <c:v>0.31395348837209303</c:v>
                      </c:pt>
                      <c:pt idx="4">
                        <c:v>0.2282051282051282</c:v>
                      </c:pt>
                      <c:pt idx="5">
                        <c:v>0.31627906976744186</c:v>
                      </c:pt>
                      <c:pt idx="6">
                        <c:v>1.1930232558139535</c:v>
                      </c:pt>
                      <c:pt idx="7">
                        <c:v>3.3418604651162793</c:v>
                      </c:pt>
                      <c:pt idx="8">
                        <c:v>4.2028897075754088</c:v>
                      </c:pt>
                      <c:pt idx="9">
                        <c:v>5.3281485955904557</c:v>
                      </c:pt>
                      <c:pt idx="10">
                        <c:v>6.6577540106951876</c:v>
                      </c:pt>
                      <c:pt idx="11">
                        <c:v>6.1937354257263504</c:v>
                      </c:pt>
                      <c:pt idx="12">
                        <c:v>5.7712169912396796</c:v>
                      </c:pt>
                      <c:pt idx="13">
                        <c:v>6.3243852120306823</c:v>
                      </c:pt>
                      <c:pt idx="14">
                        <c:v>5.9530101991492659</c:v>
                      </c:pt>
                      <c:pt idx="15">
                        <c:v>7.2238498250844527</c:v>
                      </c:pt>
                      <c:pt idx="16">
                        <c:v>8.2935776550103544</c:v>
                      </c:pt>
                      <c:pt idx="17">
                        <c:v>9.1422090004824152</c:v>
                      </c:pt>
                      <c:pt idx="18">
                        <c:v>10.152644675342144</c:v>
                      </c:pt>
                      <c:pt idx="19">
                        <c:v>8.6575943569575404</c:v>
                      </c:pt>
                      <c:pt idx="20">
                        <c:v>5.2549776075109262</c:v>
                      </c:pt>
                      <c:pt idx="21">
                        <c:v>3.6234701107090896</c:v>
                      </c:pt>
                      <c:pt idx="22">
                        <c:v>2.1080127340419792</c:v>
                      </c:pt>
                      <c:pt idx="23">
                        <c:v>1.2573463551502726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5D13-418F-AD86-487340D71481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1.9942528735632186</c:v>
                      </c:pt>
                      <c:pt idx="1">
                        <c:v>0.97126436781609193</c:v>
                      </c:pt>
                      <c:pt idx="2">
                        <c:v>6.3218390804597707E-2</c:v>
                      </c:pt>
                      <c:pt idx="3">
                        <c:v>0.34482758620689657</c:v>
                      </c:pt>
                      <c:pt idx="4">
                        <c:v>0.25862068965517243</c:v>
                      </c:pt>
                      <c:pt idx="5">
                        <c:v>0.25862068965517238</c:v>
                      </c:pt>
                      <c:pt idx="6">
                        <c:v>0.78160919540229878</c:v>
                      </c:pt>
                      <c:pt idx="7">
                        <c:v>2.0263769849179458</c:v>
                      </c:pt>
                      <c:pt idx="8">
                        <c:v>3.4534379516828411</c:v>
                      </c:pt>
                      <c:pt idx="9">
                        <c:v>4.7895387749163394</c:v>
                      </c:pt>
                      <c:pt idx="10">
                        <c:v>6.2309902740937222</c:v>
                      </c:pt>
                      <c:pt idx="11">
                        <c:v>7.6604802694194305</c:v>
                      </c:pt>
                      <c:pt idx="12">
                        <c:v>8.1660695626212867</c:v>
                      </c:pt>
                      <c:pt idx="13">
                        <c:v>7.782276603633667</c:v>
                      </c:pt>
                      <c:pt idx="14">
                        <c:v>7.756609195402298</c:v>
                      </c:pt>
                      <c:pt idx="15">
                        <c:v>9.463650340434878</c:v>
                      </c:pt>
                      <c:pt idx="16">
                        <c:v>11.306587091069851</c:v>
                      </c:pt>
                      <c:pt idx="17">
                        <c:v>15.841543513957307</c:v>
                      </c:pt>
                      <c:pt idx="18">
                        <c:v>10.087538547799271</c:v>
                      </c:pt>
                      <c:pt idx="19">
                        <c:v>8.0158891142663968</c:v>
                      </c:pt>
                      <c:pt idx="20">
                        <c:v>6.5389452332657205</c:v>
                      </c:pt>
                      <c:pt idx="21">
                        <c:v>3.6188293136668661</c:v>
                      </c:pt>
                      <c:pt idx="22">
                        <c:v>2.1724137931034484</c:v>
                      </c:pt>
                      <c:pt idx="23">
                        <c:v>1.4425951764002392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5D13-418F-AD86-487340D71481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Behrman Park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Weather!$P$2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Weather!$N$3:$N$607</c:f>
              <c:numCache>
                <c:formatCode>General</c:formatCode>
                <c:ptCount val="605"/>
                <c:pt idx="0">
                  <c:v>70.3</c:v>
                </c:pt>
                <c:pt idx="1">
                  <c:v>70.5</c:v>
                </c:pt>
                <c:pt idx="3">
                  <c:v>75.7</c:v>
                </c:pt>
                <c:pt idx="4">
                  <c:v>74.900000000000006</c:v>
                </c:pt>
                <c:pt idx="5">
                  <c:v>74.400000000000006</c:v>
                </c:pt>
                <c:pt idx="6">
                  <c:v>69.7</c:v>
                </c:pt>
                <c:pt idx="7">
                  <c:v>69.3</c:v>
                </c:pt>
                <c:pt idx="8">
                  <c:v>71</c:v>
                </c:pt>
                <c:pt idx="9">
                  <c:v>71.3</c:v>
                </c:pt>
                <c:pt idx="10">
                  <c:v>63.1</c:v>
                </c:pt>
                <c:pt idx="11">
                  <c:v>64.400000000000006</c:v>
                </c:pt>
                <c:pt idx="12">
                  <c:v>60.8</c:v>
                </c:pt>
                <c:pt idx="13">
                  <c:v>65.5</c:v>
                </c:pt>
                <c:pt idx="14">
                  <c:v>68.5</c:v>
                </c:pt>
                <c:pt idx="15">
                  <c:v>66.599999999999994</c:v>
                </c:pt>
                <c:pt idx="16">
                  <c:v>67.2</c:v>
                </c:pt>
                <c:pt idx="17">
                  <c:v>61</c:v>
                </c:pt>
                <c:pt idx="18">
                  <c:v>66.5</c:v>
                </c:pt>
                <c:pt idx="19">
                  <c:v>73</c:v>
                </c:pt>
                <c:pt idx="20">
                  <c:v>69.5</c:v>
                </c:pt>
                <c:pt idx="21">
                  <c:v>72.400000000000006</c:v>
                </c:pt>
                <c:pt idx="22">
                  <c:v>66.3</c:v>
                </c:pt>
                <c:pt idx="23">
                  <c:v>64</c:v>
                </c:pt>
                <c:pt idx="24">
                  <c:v>50.8</c:v>
                </c:pt>
                <c:pt idx="25">
                  <c:v>46.6</c:v>
                </c:pt>
                <c:pt idx="26">
                  <c:v>52.8</c:v>
                </c:pt>
                <c:pt idx="27">
                  <c:v>67.2</c:v>
                </c:pt>
                <c:pt idx="28">
                  <c:v>54.3</c:v>
                </c:pt>
                <c:pt idx="29">
                  <c:v>52.9</c:v>
                </c:pt>
                <c:pt idx="30">
                  <c:v>51.3</c:v>
                </c:pt>
                <c:pt idx="31">
                  <c:v>53.1</c:v>
                </c:pt>
                <c:pt idx="32">
                  <c:v>53.4</c:v>
                </c:pt>
                <c:pt idx="33">
                  <c:v>60.4</c:v>
                </c:pt>
                <c:pt idx="34">
                  <c:v>62.3</c:v>
                </c:pt>
                <c:pt idx="35">
                  <c:v>64.5</c:v>
                </c:pt>
                <c:pt idx="36">
                  <c:v>68.2</c:v>
                </c:pt>
                <c:pt idx="37">
                  <c:v>67.5</c:v>
                </c:pt>
                <c:pt idx="38">
                  <c:v>51</c:v>
                </c:pt>
                <c:pt idx="39">
                  <c:v>52.4</c:v>
                </c:pt>
                <c:pt idx="40">
                  <c:v>50.8</c:v>
                </c:pt>
                <c:pt idx="41">
                  <c:v>43.6</c:v>
                </c:pt>
                <c:pt idx="42">
                  <c:v>49.2</c:v>
                </c:pt>
                <c:pt idx="43">
                  <c:v>58.7</c:v>
                </c:pt>
                <c:pt idx="44">
                  <c:v>58.1</c:v>
                </c:pt>
                <c:pt idx="45">
                  <c:v>54.1</c:v>
                </c:pt>
                <c:pt idx="46">
                  <c:v>56.4</c:v>
                </c:pt>
                <c:pt idx="47">
                  <c:v>64.599999999999994</c:v>
                </c:pt>
                <c:pt idx="48">
                  <c:v>52.7</c:v>
                </c:pt>
                <c:pt idx="49">
                  <c:v>45.8</c:v>
                </c:pt>
                <c:pt idx="50">
                  <c:v>46.4</c:v>
                </c:pt>
                <c:pt idx="51">
                  <c:v>54.5</c:v>
                </c:pt>
                <c:pt idx="52">
                  <c:v>60.1</c:v>
                </c:pt>
                <c:pt idx="53">
                  <c:v>61.5</c:v>
                </c:pt>
                <c:pt idx="54">
                  <c:v>68.5</c:v>
                </c:pt>
                <c:pt idx="55">
                  <c:v>71</c:v>
                </c:pt>
                <c:pt idx="56">
                  <c:v>60.8</c:v>
                </c:pt>
                <c:pt idx="57">
                  <c:v>51.4</c:v>
                </c:pt>
                <c:pt idx="58">
                  <c:v>49.6</c:v>
                </c:pt>
                <c:pt idx="59">
                  <c:v>56.9</c:v>
                </c:pt>
                <c:pt idx="60">
                  <c:v>57.2</c:v>
                </c:pt>
                <c:pt idx="61">
                  <c:v>57.3</c:v>
                </c:pt>
                <c:pt idx="62">
                  <c:v>55.3</c:v>
                </c:pt>
                <c:pt idx="63">
                  <c:v>47.1</c:v>
                </c:pt>
                <c:pt idx="64">
                  <c:v>44.7</c:v>
                </c:pt>
                <c:pt idx="65">
                  <c:v>42.6</c:v>
                </c:pt>
                <c:pt idx="66">
                  <c:v>42.9</c:v>
                </c:pt>
                <c:pt idx="67">
                  <c:v>41.1</c:v>
                </c:pt>
                <c:pt idx="68">
                  <c:v>47.7</c:v>
                </c:pt>
                <c:pt idx="69">
                  <c:v>56.3</c:v>
                </c:pt>
                <c:pt idx="70">
                  <c:v>53.5</c:v>
                </c:pt>
                <c:pt idx="71">
                  <c:v>47.5</c:v>
                </c:pt>
                <c:pt idx="72">
                  <c:v>50.5</c:v>
                </c:pt>
                <c:pt idx="73">
                  <c:v>51.4</c:v>
                </c:pt>
                <c:pt idx="74">
                  <c:v>59.4</c:v>
                </c:pt>
                <c:pt idx="75">
                  <c:v>58.9</c:v>
                </c:pt>
                <c:pt idx="76">
                  <c:v>67</c:v>
                </c:pt>
                <c:pt idx="77">
                  <c:v>64.5</c:v>
                </c:pt>
                <c:pt idx="78">
                  <c:v>61.2</c:v>
                </c:pt>
                <c:pt idx="79">
                  <c:v>67.3</c:v>
                </c:pt>
                <c:pt idx="80">
                  <c:v>72.2</c:v>
                </c:pt>
                <c:pt idx="81">
                  <c:v>69</c:v>
                </c:pt>
                <c:pt idx="82">
                  <c:v>65.7</c:v>
                </c:pt>
                <c:pt idx="83">
                  <c:v>49.8</c:v>
                </c:pt>
                <c:pt idx="84">
                  <c:v>51.5</c:v>
                </c:pt>
                <c:pt idx="85">
                  <c:v>62.5</c:v>
                </c:pt>
                <c:pt idx="86">
                  <c:v>66.099999999999994</c:v>
                </c:pt>
                <c:pt idx="87">
                  <c:v>50.4</c:v>
                </c:pt>
                <c:pt idx="88">
                  <c:v>48</c:v>
                </c:pt>
                <c:pt idx="89">
                  <c:v>50.9</c:v>
                </c:pt>
                <c:pt idx="90">
                  <c:v>61.3</c:v>
                </c:pt>
                <c:pt idx="91">
                  <c:v>53.7</c:v>
                </c:pt>
                <c:pt idx="92">
                  <c:v>53.6</c:v>
                </c:pt>
                <c:pt idx="93">
                  <c:v>52.8</c:v>
                </c:pt>
                <c:pt idx="94">
                  <c:v>59.4</c:v>
                </c:pt>
                <c:pt idx="95">
                  <c:v>63</c:v>
                </c:pt>
                <c:pt idx="96">
                  <c:v>67.5</c:v>
                </c:pt>
                <c:pt idx="97">
                  <c:v>66.900000000000006</c:v>
                </c:pt>
                <c:pt idx="98">
                  <c:v>48.1</c:v>
                </c:pt>
                <c:pt idx="99">
                  <c:v>43.4</c:v>
                </c:pt>
                <c:pt idx="100">
                  <c:v>40.799999999999997</c:v>
                </c:pt>
                <c:pt idx="101">
                  <c:v>34.5</c:v>
                </c:pt>
                <c:pt idx="102">
                  <c:v>29.4</c:v>
                </c:pt>
                <c:pt idx="103">
                  <c:v>43.4</c:v>
                </c:pt>
                <c:pt idx="104">
                  <c:v>42.5</c:v>
                </c:pt>
                <c:pt idx="105">
                  <c:v>40.299999999999997</c:v>
                </c:pt>
                <c:pt idx="106">
                  <c:v>43.6</c:v>
                </c:pt>
                <c:pt idx="107">
                  <c:v>57.2</c:v>
                </c:pt>
                <c:pt idx="108">
                  <c:v>62.5</c:v>
                </c:pt>
                <c:pt idx="109">
                  <c:v>57.7</c:v>
                </c:pt>
                <c:pt idx="110">
                  <c:v>63.2</c:v>
                </c:pt>
                <c:pt idx="111">
                  <c:v>64.3</c:v>
                </c:pt>
                <c:pt idx="112">
                  <c:v>68.5</c:v>
                </c:pt>
                <c:pt idx="113">
                  <c:v>70.8</c:v>
                </c:pt>
                <c:pt idx="114">
                  <c:v>74.5</c:v>
                </c:pt>
                <c:pt idx="115">
                  <c:v>69.5</c:v>
                </c:pt>
                <c:pt idx="116">
                  <c:v>51.3</c:v>
                </c:pt>
                <c:pt idx="117">
                  <c:v>51</c:v>
                </c:pt>
                <c:pt idx="118">
                  <c:v>58.5</c:v>
                </c:pt>
                <c:pt idx="119">
                  <c:v>61.6</c:v>
                </c:pt>
                <c:pt idx="120">
                  <c:v>60.7</c:v>
                </c:pt>
                <c:pt idx="121">
                  <c:v>57.5</c:v>
                </c:pt>
                <c:pt idx="122">
                  <c:v>58.2</c:v>
                </c:pt>
                <c:pt idx="123">
                  <c:v>63</c:v>
                </c:pt>
                <c:pt idx="124">
                  <c:v>69.3</c:v>
                </c:pt>
                <c:pt idx="125">
                  <c:v>70.599999999999994</c:v>
                </c:pt>
                <c:pt idx="126">
                  <c:v>71.3</c:v>
                </c:pt>
                <c:pt idx="127">
                  <c:v>69.099999999999994</c:v>
                </c:pt>
                <c:pt idx="128">
                  <c:v>71.2</c:v>
                </c:pt>
                <c:pt idx="129">
                  <c:v>73.7</c:v>
                </c:pt>
                <c:pt idx="130">
                  <c:v>75.900000000000006</c:v>
                </c:pt>
                <c:pt idx="131">
                  <c:v>74.2</c:v>
                </c:pt>
                <c:pt idx="132">
                  <c:v>62.2</c:v>
                </c:pt>
                <c:pt idx="133">
                  <c:v>55.6</c:v>
                </c:pt>
                <c:pt idx="134">
                  <c:v>57.9</c:v>
                </c:pt>
                <c:pt idx="135">
                  <c:v>63.2</c:v>
                </c:pt>
                <c:pt idx="136">
                  <c:v>65.900000000000006</c:v>
                </c:pt>
                <c:pt idx="137">
                  <c:v>64.8</c:v>
                </c:pt>
                <c:pt idx="138">
                  <c:v>67.400000000000006</c:v>
                </c:pt>
                <c:pt idx="139">
                  <c:v>75.3</c:v>
                </c:pt>
                <c:pt idx="140">
                  <c:v>75.400000000000006</c:v>
                </c:pt>
                <c:pt idx="141">
                  <c:v>77.5</c:v>
                </c:pt>
                <c:pt idx="142">
                  <c:v>72.599999999999994</c:v>
                </c:pt>
                <c:pt idx="143">
                  <c:v>65</c:v>
                </c:pt>
                <c:pt idx="144">
                  <c:v>73.5</c:v>
                </c:pt>
                <c:pt idx="145">
                  <c:v>72.599999999999994</c:v>
                </c:pt>
                <c:pt idx="146">
                  <c:v>60</c:v>
                </c:pt>
                <c:pt idx="147">
                  <c:v>55</c:v>
                </c:pt>
                <c:pt idx="148">
                  <c:v>59.3</c:v>
                </c:pt>
                <c:pt idx="149">
                  <c:v>64.599999999999994</c:v>
                </c:pt>
                <c:pt idx="150">
                  <c:v>65.8</c:v>
                </c:pt>
                <c:pt idx="151">
                  <c:v>71.5</c:v>
                </c:pt>
                <c:pt idx="152">
                  <c:v>74.400000000000006</c:v>
                </c:pt>
                <c:pt idx="153">
                  <c:v>73.900000000000006</c:v>
                </c:pt>
                <c:pt idx="154">
                  <c:v>77</c:v>
                </c:pt>
                <c:pt idx="155">
                  <c:v>71.7</c:v>
                </c:pt>
                <c:pt idx="156">
                  <c:v>71.8</c:v>
                </c:pt>
                <c:pt idx="157">
                  <c:v>72</c:v>
                </c:pt>
                <c:pt idx="158">
                  <c:v>69.599999999999994</c:v>
                </c:pt>
                <c:pt idx="159">
                  <c:v>68.2</c:v>
                </c:pt>
                <c:pt idx="160">
                  <c:v>69.5</c:v>
                </c:pt>
                <c:pt idx="161">
                  <c:v>66.5</c:v>
                </c:pt>
                <c:pt idx="162">
                  <c:v>65.5</c:v>
                </c:pt>
                <c:pt idx="163">
                  <c:v>65.5</c:v>
                </c:pt>
                <c:pt idx="164">
                  <c:v>66.5</c:v>
                </c:pt>
                <c:pt idx="165">
                  <c:v>70.099999999999994</c:v>
                </c:pt>
                <c:pt idx="166">
                  <c:v>63.2</c:v>
                </c:pt>
                <c:pt idx="167">
                  <c:v>63</c:v>
                </c:pt>
                <c:pt idx="168">
                  <c:v>70.7</c:v>
                </c:pt>
                <c:pt idx="169">
                  <c:v>78.099999999999994</c:v>
                </c:pt>
                <c:pt idx="170">
                  <c:v>69.5</c:v>
                </c:pt>
                <c:pt idx="171">
                  <c:v>72.099999999999994</c:v>
                </c:pt>
                <c:pt idx="172">
                  <c:v>78.099999999999994</c:v>
                </c:pt>
                <c:pt idx="173">
                  <c:v>79.599999999999994</c:v>
                </c:pt>
                <c:pt idx="174">
                  <c:v>80</c:v>
                </c:pt>
                <c:pt idx="175">
                  <c:v>79</c:v>
                </c:pt>
                <c:pt idx="176">
                  <c:v>76.099999999999994</c:v>
                </c:pt>
                <c:pt idx="177">
                  <c:v>73.8</c:v>
                </c:pt>
                <c:pt idx="178">
                  <c:v>81.3</c:v>
                </c:pt>
                <c:pt idx="179">
                  <c:v>80.8</c:v>
                </c:pt>
                <c:pt idx="180">
                  <c:v>73.099999999999994</c:v>
                </c:pt>
                <c:pt idx="181">
                  <c:v>75.400000000000006</c:v>
                </c:pt>
                <c:pt idx="182">
                  <c:v>75.5</c:v>
                </c:pt>
                <c:pt idx="183">
                  <c:v>76.5</c:v>
                </c:pt>
                <c:pt idx="184">
                  <c:v>79.099999999999994</c:v>
                </c:pt>
                <c:pt idx="185">
                  <c:v>75.2</c:v>
                </c:pt>
                <c:pt idx="186">
                  <c:v>75.099999999999994</c:v>
                </c:pt>
                <c:pt idx="187">
                  <c:v>75</c:v>
                </c:pt>
                <c:pt idx="188">
                  <c:v>72.8</c:v>
                </c:pt>
                <c:pt idx="189">
                  <c:v>73.7</c:v>
                </c:pt>
                <c:pt idx="190">
                  <c:v>74</c:v>
                </c:pt>
                <c:pt idx="191">
                  <c:v>75.599999999999994</c:v>
                </c:pt>
                <c:pt idx="192">
                  <c:v>76.2</c:v>
                </c:pt>
                <c:pt idx="193">
                  <c:v>74.400000000000006</c:v>
                </c:pt>
                <c:pt idx="194">
                  <c:v>77.7</c:v>
                </c:pt>
                <c:pt idx="195">
                  <c:v>77.5</c:v>
                </c:pt>
                <c:pt idx="196">
                  <c:v>77.599999999999994</c:v>
                </c:pt>
                <c:pt idx="197">
                  <c:v>78.099999999999994</c:v>
                </c:pt>
                <c:pt idx="198">
                  <c:v>78.2</c:v>
                </c:pt>
                <c:pt idx="199">
                  <c:v>77.8</c:v>
                </c:pt>
                <c:pt idx="200">
                  <c:v>79.400000000000006</c:v>
                </c:pt>
                <c:pt idx="201">
                  <c:v>80.2</c:v>
                </c:pt>
                <c:pt idx="202">
                  <c:v>80.599999999999994</c:v>
                </c:pt>
                <c:pt idx="203">
                  <c:v>81</c:v>
                </c:pt>
                <c:pt idx="204">
                  <c:v>77.400000000000006</c:v>
                </c:pt>
                <c:pt idx="205">
                  <c:v>74.7</c:v>
                </c:pt>
                <c:pt idx="206">
                  <c:v>79.5</c:v>
                </c:pt>
                <c:pt idx="207">
                  <c:v>81</c:v>
                </c:pt>
                <c:pt idx="208">
                  <c:v>80</c:v>
                </c:pt>
                <c:pt idx="209">
                  <c:v>79.3</c:v>
                </c:pt>
                <c:pt idx="210">
                  <c:v>79.099999999999994</c:v>
                </c:pt>
                <c:pt idx="211">
                  <c:v>76.900000000000006</c:v>
                </c:pt>
                <c:pt idx="212">
                  <c:v>78.599999999999994</c:v>
                </c:pt>
                <c:pt idx="213">
                  <c:v>83</c:v>
                </c:pt>
                <c:pt idx="214">
                  <c:v>84.3</c:v>
                </c:pt>
                <c:pt idx="215">
                  <c:v>84.7</c:v>
                </c:pt>
                <c:pt idx="216">
                  <c:v>83.3</c:v>
                </c:pt>
                <c:pt idx="217">
                  <c:v>83.8</c:v>
                </c:pt>
                <c:pt idx="218">
                  <c:v>84.6</c:v>
                </c:pt>
                <c:pt idx="219">
                  <c:v>83.7</c:v>
                </c:pt>
                <c:pt idx="220">
                  <c:v>83.5</c:v>
                </c:pt>
                <c:pt idx="221">
                  <c:v>86.4</c:v>
                </c:pt>
                <c:pt idx="222">
                  <c:v>85.1</c:v>
                </c:pt>
                <c:pt idx="223">
                  <c:v>85.4</c:v>
                </c:pt>
                <c:pt idx="224">
                  <c:v>78.400000000000006</c:v>
                </c:pt>
                <c:pt idx="225">
                  <c:v>80.900000000000006</c:v>
                </c:pt>
                <c:pt idx="226">
                  <c:v>83</c:v>
                </c:pt>
                <c:pt idx="227">
                  <c:v>79.400000000000006</c:v>
                </c:pt>
                <c:pt idx="228">
                  <c:v>81</c:v>
                </c:pt>
                <c:pt idx="229">
                  <c:v>81.8</c:v>
                </c:pt>
                <c:pt idx="230">
                  <c:v>83.4</c:v>
                </c:pt>
                <c:pt idx="231">
                  <c:v>82.5</c:v>
                </c:pt>
                <c:pt idx="232">
                  <c:v>83.4</c:v>
                </c:pt>
                <c:pt idx="233">
                  <c:v>79.2</c:v>
                </c:pt>
                <c:pt idx="234">
                  <c:v>83.2</c:v>
                </c:pt>
                <c:pt idx="235">
                  <c:v>82.2</c:v>
                </c:pt>
                <c:pt idx="236">
                  <c:v>82.3</c:v>
                </c:pt>
                <c:pt idx="237">
                  <c:v>83.3</c:v>
                </c:pt>
                <c:pt idx="238">
                  <c:v>83.1</c:v>
                </c:pt>
                <c:pt idx="239">
                  <c:v>80.7</c:v>
                </c:pt>
                <c:pt idx="240">
                  <c:v>81.599999999999994</c:v>
                </c:pt>
                <c:pt idx="241">
                  <c:v>80.400000000000006</c:v>
                </c:pt>
                <c:pt idx="242">
                  <c:v>82.4</c:v>
                </c:pt>
                <c:pt idx="243">
                  <c:v>82.2</c:v>
                </c:pt>
                <c:pt idx="244">
                  <c:v>83</c:v>
                </c:pt>
                <c:pt idx="245">
                  <c:v>81.8</c:v>
                </c:pt>
                <c:pt idx="246">
                  <c:v>85.1</c:v>
                </c:pt>
                <c:pt idx="247">
                  <c:v>80.7</c:v>
                </c:pt>
                <c:pt idx="248">
                  <c:v>80.099999999999994</c:v>
                </c:pt>
                <c:pt idx="249">
                  <c:v>86</c:v>
                </c:pt>
                <c:pt idx="250">
                  <c:v>84.1</c:v>
                </c:pt>
                <c:pt idx="251">
                  <c:v>82.5</c:v>
                </c:pt>
                <c:pt idx="252">
                  <c:v>81.400000000000006</c:v>
                </c:pt>
                <c:pt idx="253">
                  <c:v>83.7</c:v>
                </c:pt>
                <c:pt idx="254">
                  <c:v>83.3</c:v>
                </c:pt>
                <c:pt idx="255">
                  <c:v>82.9</c:v>
                </c:pt>
                <c:pt idx="256">
                  <c:v>81.2</c:v>
                </c:pt>
                <c:pt idx="257">
                  <c:v>85.4</c:v>
                </c:pt>
                <c:pt idx="258">
                  <c:v>86.8</c:v>
                </c:pt>
                <c:pt idx="259">
                  <c:v>87.5</c:v>
                </c:pt>
                <c:pt idx="260">
                  <c:v>88.3</c:v>
                </c:pt>
                <c:pt idx="261">
                  <c:v>87.3</c:v>
                </c:pt>
                <c:pt idx="262">
                  <c:v>87.2</c:v>
                </c:pt>
                <c:pt idx="263">
                  <c:v>86.6</c:v>
                </c:pt>
                <c:pt idx="264">
                  <c:v>88.3</c:v>
                </c:pt>
                <c:pt idx="265">
                  <c:v>87.8</c:v>
                </c:pt>
                <c:pt idx="266">
                  <c:v>87.2</c:v>
                </c:pt>
                <c:pt idx="267">
                  <c:v>85.3</c:v>
                </c:pt>
                <c:pt idx="268">
                  <c:v>86.8</c:v>
                </c:pt>
                <c:pt idx="269">
                  <c:v>81</c:v>
                </c:pt>
                <c:pt idx="270">
                  <c:v>80.2</c:v>
                </c:pt>
                <c:pt idx="271">
                  <c:v>84.7</c:v>
                </c:pt>
                <c:pt idx="272">
                  <c:v>83.1</c:v>
                </c:pt>
                <c:pt idx="273">
                  <c:v>82.1</c:v>
                </c:pt>
                <c:pt idx="274">
                  <c:v>85.6</c:v>
                </c:pt>
                <c:pt idx="275">
                  <c:v>84.8</c:v>
                </c:pt>
                <c:pt idx="276">
                  <c:v>86.6</c:v>
                </c:pt>
                <c:pt idx="277">
                  <c:v>85.3</c:v>
                </c:pt>
                <c:pt idx="278">
                  <c:v>83.1</c:v>
                </c:pt>
                <c:pt idx="279">
                  <c:v>82.6</c:v>
                </c:pt>
                <c:pt idx="280">
                  <c:v>81.400000000000006</c:v>
                </c:pt>
                <c:pt idx="281">
                  <c:v>85.4</c:v>
                </c:pt>
                <c:pt idx="282">
                  <c:v>84.1</c:v>
                </c:pt>
                <c:pt idx="283">
                  <c:v>86</c:v>
                </c:pt>
                <c:pt idx="284">
                  <c:v>85.7</c:v>
                </c:pt>
                <c:pt idx="285">
                  <c:v>88.9</c:v>
                </c:pt>
                <c:pt idx="286">
                  <c:v>86.5</c:v>
                </c:pt>
                <c:pt idx="287">
                  <c:v>86.8</c:v>
                </c:pt>
                <c:pt idx="288">
                  <c:v>86.3</c:v>
                </c:pt>
                <c:pt idx="289">
                  <c:v>87.4</c:v>
                </c:pt>
                <c:pt idx="290">
                  <c:v>86.7</c:v>
                </c:pt>
                <c:pt idx="291">
                  <c:v>86.8</c:v>
                </c:pt>
                <c:pt idx="292">
                  <c:v>85.7</c:v>
                </c:pt>
                <c:pt idx="293">
                  <c:v>80.5</c:v>
                </c:pt>
                <c:pt idx="294">
                  <c:v>80.5</c:v>
                </c:pt>
                <c:pt idx="295">
                  <c:v>83.4</c:v>
                </c:pt>
                <c:pt idx="296">
                  <c:v>78.099999999999994</c:v>
                </c:pt>
                <c:pt idx="297">
                  <c:v>82</c:v>
                </c:pt>
                <c:pt idx="298">
                  <c:v>81.8</c:v>
                </c:pt>
                <c:pt idx="299">
                  <c:v>82.1</c:v>
                </c:pt>
                <c:pt idx="300">
                  <c:v>83.1</c:v>
                </c:pt>
                <c:pt idx="301">
                  <c:v>84.7</c:v>
                </c:pt>
                <c:pt idx="302">
                  <c:v>84.5</c:v>
                </c:pt>
                <c:pt idx="303">
                  <c:v>83.9</c:v>
                </c:pt>
                <c:pt idx="304">
                  <c:v>81.3</c:v>
                </c:pt>
                <c:pt idx="305">
                  <c:v>82.8</c:v>
                </c:pt>
                <c:pt idx="306">
                  <c:v>81.7</c:v>
                </c:pt>
                <c:pt idx="307">
                  <c:v>81.400000000000006</c:v>
                </c:pt>
                <c:pt idx="308">
                  <c:v>79.3</c:v>
                </c:pt>
                <c:pt idx="309">
                  <c:v>78.400000000000006</c:v>
                </c:pt>
                <c:pt idx="310">
                  <c:v>77.400000000000006</c:v>
                </c:pt>
                <c:pt idx="311">
                  <c:v>81.7</c:v>
                </c:pt>
                <c:pt idx="312">
                  <c:v>76.400000000000006</c:v>
                </c:pt>
                <c:pt idx="313">
                  <c:v>77.5</c:v>
                </c:pt>
                <c:pt idx="314">
                  <c:v>81.5</c:v>
                </c:pt>
                <c:pt idx="315">
                  <c:v>78.8</c:v>
                </c:pt>
                <c:pt idx="316">
                  <c:v>78.599999999999994</c:v>
                </c:pt>
                <c:pt idx="317">
                  <c:v>79</c:v>
                </c:pt>
                <c:pt idx="318">
                  <c:v>80.2</c:v>
                </c:pt>
                <c:pt idx="319">
                  <c:v>80.8</c:v>
                </c:pt>
                <c:pt idx="320">
                  <c:v>75.8</c:v>
                </c:pt>
                <c:pt idx="321">
                  <c:v>72.5</c:v>
                </c:pt>
                <c:pt idx="322">
                  <c:v>71.3</c:v>
                </c:pt>
                <c:pt idx="323">
                  <c:v>71.400000000000006</c:v>
                </c:pt>
                <c:pt idx="324">
                  <c:v>73.099999999999994</c:v>
                </c:pt>
                <c:pt idx="325">
                  <c:v>77.099999999999994</c:v>
                </c:pt>
                <c:pt idx="326">
                  <c:v>77.3</c:v>
                </c:pt>
                <c:pt idx="327">
                  <c:v>74.5</c:v>
                </c:pt>
                <c:pt idx="328">
                  <c:v>77.3</c:v>
                </c:pt>
                <c:pt idx="329">
                  <c:v>79.400000000000006</c:v>
                </c:pt>
                <c:pt idx="330">
                  <c:v>77.8</c:v>
                </c:pt>
                <c:pt idx="331">
                  <c:v>77.3</c:v>
                </c:pt>
                <c:pt idx="332">
                  <c:v>76.5</c:v>
                </c:pt>
                <c:pt idx="333">
                  <c:v>76.2</c:v>
                </c:pt>
                <c:pt idx="334">
                  <c:v>77.5</c:v>
                </c:pt>
                <c:pt idx="335">
                  <c:v>78</c:v>
                </c:pt>
                <c:pt idx="336">
                  <c:v>78.2</c:v>
                </c:pt>
                <c:pt idx="337">
                  <c:v>77.5</c:v>
                </c:pt>
                <c:pt idx="338">
                  <c:v>77.5</c:v>
                </c:pt>
                <c:pt idx="339">
                  <c:v>79.2</c:v>
                </c:pt>
                <c:pt idx="340">
                  <c:v>79.8</c:v>
                </c:pt>
                <c:pt idx="341">
                  <c:v>79.8</c:v>
                </c:pt>
                <c:pt idx="342">
                  <c:v>79.8</c:v>
                </c:pt>
                <c:pt idx="343">
                  <c:v>79.900000000000006</c:v>
                </c:pt>
                <c:pt idx="344">
                  <c:v>71.8</c:v>
                </c:pt>
                <c:pt idx="345">
                  <c:v>67.7</c:v>
                </c:pt>
                <c:pt idx="346">
                  <c:v>67.3</c:v>
                </c:pt>
                <c:pt idx="347">
                  <c:v>71.3</c:v>
                </c:pt>
                <c:pt idx="348">
                  <c:v>78.099999999999994</c:v>
                </c:pt>
                <c:pt idx="349">
                  <c:v>77.400000000000006</c:v>
                </c:pt>
                <c:pt idx="350">
                  <c:v>76.900000000000006</c:v>
                </c:pt>
                <c:pt idx="351">
                  <c:v>76.8</c:v>
                </c:pt>
                <c:pt idx="352">
                  <c:v>77.8</c:v>
                </c:pt>
                <c:pt idx="353">
                  <c:v>77.7</c:v>
                </c:pt>
                <c:pt idx="354">
                  <c:v>74.3</c:v>
                </c:pt>
                <c:pt idx="355">
                  <c:v>76</c:v>
                </c:pt>
                <c:pt idx="356">
                  <c:v>66.900000000000006</c:v>
                </c:pt>
                <c:pt idx="357">
                  <c:v>62.1</c:v>
                </c:pt>
                <c:pt idx="358">
                  <c:v>58.9</c:v>
                </c:pt>
                <c:pt idx="359">
                  <c:v>62.9</c:v>
                </c:pt>
                <c:pt idx="360">
                  <c:v>56.6</c:v>
                </c:pt>
                <c:pt idx="361">
                  <c:v>56.3</c:v>
                </c:pt>
                <c:pt idx="362">
                  <c:v>48.4</c:v>
                </c:pt>
                <c:pt idx="363">
                  <c:v>49</c:v>
                </c:pt>
                <c:pt idx="364">
                  <c:v>47.4</c:v>
                </c:pt>
                <c:pt idx="365">
                  <c:v>45.5</c:v>
                </c:pt>
                <c:pt idx="366">
                  <c:v>45.2</c:v>
                </c:pt>
                <c:pt idx="367">
                  <c:v>47.5</c:v>
                </c:pt>
                <c:pt idx="368">
                  <c:v>52.6</c:v>
                </c:pt>
                <c:pt idx="369">
                  <c:v>52.8</c:v>
                </c:pt>
                <c:pt idx="370">
                  <c:v>62.3</c:v>
                </c:pt>
                <c:pt idx="371">
                  <c:v>49.4</c:v>
                </c:pt>
                <c:pt idx="372">
                  <c:v>46.1</c:v>
                </c:pt>
                <c:pt idx="373">
                  <c:v>53</c:v>
                </c:pt>
                <c:pt idx="374">
                  <c:v>55.4</c:v>
                </c:pt>
                <c:pt idx="375">
                  <c:v>67.599999999999994</c:v>
                </c:pt>
                <c:pt idx="376">
                  <c:v>69.2</c:v>
                </c:pt>
                <c:pt idx="377">
                  <c:v>55</c:v>
                </c:pt>
                <c:pt idx="378">
                  <c:v>44.6</c:v>
                </c:pt>
                <c:pt idx="379">
                  <c:v>50.9</c:v>
                </c:pt>
                <c:pt idx="380">
                  <c:v>63.9</c:v>
                </c:pt>
                <c:pt idx="381">
                  <c:v>54</c:v>
                </c:pt>
                <c:pt idx="382">
                  <c:v>47</c:v>
                </c:pt>
                <c:pt idx="383">
                  <c:v>57.3</c:v>
                </c:pt>
                <c:pt idx="384">
                  <c:v>58.2</c:v>
                </c:pt>
                <c:pt idx="385">
                  <c:v>42.1</c:v>
                </c:pt>
                <c:pt idx="386">
                  <c:v>39.4</c:v>
                </c:pt>
                <c:pt idx="387">
                  <c:v>50.7</c:v>
                </c:pt>
                <c:pt idx="388">
                  <c:v>42.3</c:v>
                </c:pt>
                <c:pt idx="389">
                  <c:v>54.6</c:v>
                </c:pt>
                <c:pt idx="390">
                  <c:v>57.9</c:v>
                </c:pt>
                <c:pt idx="391">
                  <c:v>56</c:v>
                </c:pt>
                <c:pt idx="392">
                  <c:v>59.1</c:v>
                </c:pt>
                <c:pt idx="393">
                  <c:v>66.7</c:v>
                </c:pt>
                <c:pt idx="394">
                  <c:v>65.3</c:v>
                </c:pt>
                <c:pt idx="395">
                  <c:v>62.7</c:v>
                </c:pt>
                <c:pt idx="396">
                  <c:v>44.8</c:v>
                </c:pt>
                <c:pt idx="397">
                  <c:v>48.5</c:v>
                </c:pt>
                <c:pt idx="398">
                  <c:v>63.5</c:v>
                </c:pt>
                <c:pt idx="399">
                  <c:v>74.7</c:v>
                </c:pt>
                <c:pt idx="400">
                  <c:v>59.6</c:v>
                </c:pt>
                <c:pt idx="401">
                  <c:v>43.3</c:v>
                </c:pt>
                <c:pt idx="402">
                  <c:v>49.2</c:v>
                </c:pt>
                <c:pt idx="403">
                  <c:v>62.7</c:v>
                </c:pt>
                <c:pt idx="404">
                  <c:v>69.8</c:v>
                </c:pt>
                <c:pt idx="405">
                  <c:v>70.900000000000006</c:v>
                </c:pt>
                <c:pt idx="406">
                  <c:v>68.7</c:v>
                </c:pt>
                <c:pt idx="407">
                  <c:v>60.9</c:v>
                </c:pt>
                <c:pt idx="408">
                  <c:v>42.6</c:v>
                </c:pt>
                <c:pt idx="409">
                  <c:v>41.3</c:v>
                </c:pt>
                <c:pt idx="410">
                  <c:v>45</c:v>
                </c:pt>
                <c:pt idx="411">
                  <c:v>45.6</c:v>
                </c:pt>
                <c:pt idx="412">
                  <c:v>53.6</c:v>
                </c:pt>
                <c:pt idx="413">
                  <c:v>66.3</c:v>
                </c:pt>
                <c:pt idx="414">
                  <c:v>69.3</c:v>
                </c:pt>
                <c:pt idx="415">
                  <c:v>70</c:v>
                </c:pt>
                <c:pt idx="416">
                  <c:v>72.400000000000006</c:v>
                </c:pt>
                <c:pt idx="417">
                  <c:v>71.5</c:v>
                </c:pt>
                <c:pt idx="418">
                  <c:v>72.3</c:v>
                </c:pt>
                <c:pt idx="419">
                  <c:v>65.099999999999994</c:v>
                </c:pt>
                <c:pt idx="420">
                  <c:v>72</c:v>
                </c:pt>
                <c:pt idx="421">
                  <c:v>73.7</c:v>
                </c:pt>
                <c:pt idx="422">
                  <c:v>36.299999999999997</c:v>
                </c:pt>
                <c:pt idx="423">
                  <c:v>32.9</c:v>
                </c:pt>
                <c:pt idx="424">
                  <c:v>40.5</c:v>
                </c:pt>
                <c:pt idx="425">
                  <c:v>52.9</c:v>
                </c:pt>
                <c:pt idx="426">
                  <c:v>41.7</c:v>
                </c:pt>
                <c:pt idx="427">
                  <c:v>34.6</c:v>
                </c:pt>
                <c:pt idx="428">
                  <c:v>54.3</c:v>
                </c:pt>
                <c:pt idx="429">
                  <c:v>64.3</c:v>
                </c:pt>
                <c:pt idx="430">
                  <c:v>41.9</c:v>
                </c:pt>
                <c:pt idx="431">
                  <c:v>43.3</c:v>
                </c:pt>
                <c:pt idx="432">
                  <c:v>47.7</c:v>
                </c:pt>
                <c:pt idx="433">
                  <c:v>54.1</c:v>
                </c:pt>
                <c:pt idx="434">
                  <c:v>53.4</c:v>
                </c:pt>
                <c:pt idx="435">
                  <c:v>44.1</c:v>
                </c:pt>
                <c:pt idx="436">
                  <c:v>39.700000000000003</c:v>
                </c:pt>
                <c:pt idx="437">
                  <c:v>44.3</c:v>
                </c:pt>
                <c:pt idx="438">
                  <c:v>50.1</c:v>
                </c:pt>
                <c:pt idx="439">
                  <c:v>60.1</c:v>
                </c:pt>
                <c:pt idx="440">
                  <c:v>36.1</c:v>
                </c:pt>
                <c:pt idx="441">
                  <c:v>29.5</c:v>
                </c:pt>
                <c:pt idx="442">
                  <c:v>30.1</c:v>
                </c:pt>
                <c:pt idx="443">
                  <c:v>41</c:v>
                </c:pt>
                <c:pt idx="444">
                  <c:v>46.8</c:v>
                </c:pt>
                <c:pt idx="445">
                  <c:v>46.7</c:v>
                </c:pt>
                <c:pt idx="446">
                  <c:v>35.5</c:v>
                </c:pt>
                <c:pt idx="447">
                  <c:v>41.8</c:v>
                </c:pt>
                <c:pt idx="448">
                  <c:v>46.2</c:v>
                </c:pt>
                <c:pt idx="449">
                  <c:v>39.799999999999997</c:v>
                </c:pt>
                <c:pt idx="450">
                  <c:v>51.4</c:v>
                </c:pt>
                <c:pt idx="451">
                  <c:v>51.7</c:v>
                </c:pt>
                <c:pt idx="452">
                  <c:v>58.5</c:v>
                </c:pt>
                <c:pt idx="453">
                  <c:v>60.4</c:v>
                </c:pt>
                <c:pt idx="454">
                  <c:v>36.299999999999997</c:v>
                </c:pt>
                <c:pt idx="455">
                  <c:v>31.2</c:v>
                </c:pt>
                <c:pt idx="456">
                  <c:v>34.4</c:v>
                </c:pt>
                <c:pt idx="457">
                  <c:v>38.799999999999997</c:v>
                </c:pt>
                <c:pt idx="458">
                  <c:v>43.7</c:v>
                </c:pt>
                <c:pt idx="459">
                  <c:v>43.5</c:v>
                </c:pt>
                <c:pt idx="460">
                  <c:v>51.6</c:v>
                </c:pt>
                <c:pt idx="461">
                  <c:v>52.5</c:v>
                </c:pt>
                <c:pt idx="462">
                  <c:v>57.4</c:v>
                </c:pt>
                <c:pt idx="463">
                  <c:v>45</c:v>
                </c:pt>
                <c:pt idx="464">
                  <c:v>40.5</c:v>
                </c:pt>
                <c:pt idx="465">
                  <c:v>50.6</c:v>
                </c:pt>
                <c:pt idx="466">
                  <c:v>55</c:v>
                </c:pt>
                <c:pt idx="467">
                  <c:v>66.2</c:v>
                </c:pt>
                <c:pt idx="468">
                  <c:v>66.5</c:v>
                </c:pt>
                <c:pt idx="469">
                  <c:v>41.5</c:v>
                </c:pt>
                <c:pt idx="470">
                  <c:v>42.6</c:v>
                </c:pt>
                <c:pt idx="471">
                  <c:v>52.3</c:v>
                </c:pt>
                <c:pt idx="472">
                  <c:v>66.7</c:v>
                </c:pt>
                <c:pt idx="473">
                  <c:v>71.099999999999994</c:v>
                </c:pt>
                <c:pt idx="474">
                  <c:v>43.2</c:v>
                </c:pt>
                <c:pt idx="475">
                  <c:v>41</c:v>
                </c:pt>
                <c:pt idx="476">
                  <c:v>38.200000000000003</c:v>
                </c:pt>
                <c:pt idx="477">
                  <c:v>36.4</c:v>
                </c:pt>
                <c:pt idx="478">
                  <c:v>39.5</c:v>
                </c:pt>
                <c:pt idx="479">
                  <c:v>38.5</c:v>
                </c:pt>
                <c:pt idx="480">
                  <c:v>51.9</c:v>
                </c:pt>
                <c:pt idx="481">
                  <c:v>55.9</c:v>
                </c:pt>
                <c:pt idx="482">
                  <c:v>60.6</c:v>
                </c:pt>
                <c:pt idx="483">
                  <c:v>60.8</c:v>
                </c:pt>
                <c:pt idx="484">
                  <c:v>69.400000000000006</c:v>
                </c:pt>
                <c:pt idx="485">
                  <c:v>74.8</c:v>
                </c:pt>
                <c:pt idx="486">
                  <c:v>56.2</c:v>
                </c:pt>
                <c:pt idx="487">
                  <c:v>43.3</c:v>
                </c:pt>
                <c:pt idx="488">
                  <c:v>44.9</c:v>
                </c:pt>
                <c:pt idx="489">
                  <c:v>45.2</c:v>
                </c:pt>
                <c:pt idx="490">
                  <c:v>45.4</c:v>
                </c:pt>
                <c:pt idx="491">
                  <c:v>37.799999999999997</c:v>
                </c:pt>
                <c:pt idx="492">
                  <c:v>32.5</c:v>
                </c:pt>
                <c:pt idx="493">
                  <c:v>52.6</c:v>
                </c:pt>
                <c:pt idx="494">
                  <c:v>58.1</c:v>
                </c:pt>
                <c:pt idx="495">
                  <c:v>60.1</c:v>
                </c:pt>
                <c:pt idx="496">
                  <c:v>65.7</c:v>
                </c:pt>
                <c:pt idx="497">
                  <c:v>61.7</c:v>
                </c:pt>
                <c:pt idx="498">
                  <c:v>56.3</c:v>
                </c:pt>
                <c:pt idx="499">
                  <c:v>59.7</c:v>
                </c:pt>
                <c:pt idx="500">
                  <c:v>65.099999999999994</c:v>
                </c:pt>
                <c:pt idx="501">
                  <c:v>59.4</c:v>
                </c:pt>
                <c:pt idx="502">
                  <c:v>54.9</c:v>
                </c:pt>
                <c:pt idx="503">
                  <c:v>54.1</c:v>
                </c:pt>
                <c:pt idx="504">
                  <c:v>57.5</c:v>
                </c:pt>
                <c:pt idx="505">
                  <c:v>60.4</c:v>
                </c:pt>
                <c:pt idx="506">
                  <c:v>65.3</c:v>
                </c:pt>
                <c:pt idx="507">
                  <c:v>65.7</c:v>
                </c:pt>
                <c:pt idx="508">
                  <c:v>72.400000000000006</c:v>
                </c:pt>
                <c:pt idx="509">
                  <c:v>67.099999999999994</c:v>
                </c:pt>
                <c:pt idx="510">
                  <c:v>56.4</c:v>
                </c:pt>
                <c:pt idx="511">
                  <c:v>53.1</c:v>
                </c:pt>
                <c:pt idx="512">
                  <c:v>62.2</c:v>
                </c:pt>
                <c:pt idx="513">
                  <c:v>65.400000000000006</c:v>
                </c:pt>
                <c:pt idx="514">
                  <c:v>69.5</c:v>
                </c:pt>
                <c:pt idx="515">
                  <c:v>70.3</c:v>
                </c:pt>
                <c:pt idx="516">
                  <c:v>68</c:v>
                </c:pt>
                <c:pt idx="517">
                  <c:v>57.6</c:v>
                </c:pt>
                <c:pt idx="518">
                  <c:v>55.8</c:v>
                </c:pt>
                <c:pt idx="519">
                  <c:v>57.8</c:v>
                </c:pt>
                <c:pt idx="520">
                  <c:v>69.5</c:v>
                </c:pt>
                <c:pt idx="521">
                  <c:v>70.400000000000006</c:v>
                </c:pt>
                <c:pt idx="522">
                  <c:v>72.2</c:v>
                </c:pt>
                <c:pt idx="523">
                  <c:v>68.5</c:v>
                </c:pt>
                <c:pt idx="524">
                  <c:v>60.7</c:v>
                </c:pt>
                <c:pt idx="525">
                  <c:v>68.099999999999994</c:v>
                </c:pt>
                <c:pt idx="526">
                  <c:v>72.099999999999994</c:v>
                </c:pt>
                <c:pt idx="527">
                  <c:v>69.5</c:v>
                </c:pt>
                <c:pt idx="528">
                  <c:v>57.3</c:v>
                </c:pt>
                <c:pt idx="529">
                  <c:v>56.1</c:v>
                </c:pt>
                <c:pt idx="530">
                  <c:v>66.3</c:v>
                </c:pt>
                <c:pt idx="531">
                  <c:v>72.5</c:v>
                </c:pt>
                <c:pt idx="532">
                  <c:v>74.2</c:v>
                </c:pt>
                <c:pt idx="533">
                  <c:v>73.099999999999994</c:v>
                </c:pt>
                <c:pt idx="534">
                  <c:v>75</c:v>
                </c:pt>
                <c:pt idx="535">
                  <c:v>67.900000000000006</c:v>
                </c:pt>
                <c:pt idx="536">
                  <c:v>63.4</c:v>
                </c:pt>
                <c:pt idx="537">
                  <c:v>60.3</c:v>
                </c:pt>
                <c:pt idx="538">
                  <c:v>65.599999999999994</c:v>
                </c:pt>
                <c:pt idx="539">
                  <c:v>71</c:v>
                </c:pt>
                <c:pt idx="540">
                  <c:v>75.599999999999994</c:v>
                </c:pt>
                <c:pt idx="541">
                  <c:v>71.2</c:v>
                </c:pt>
                <c:pt idx="542">
                  <c:v>75.5</c:v>
                </c:pt>
                <c:pt idx="543">
                  <c:v>73.8</c:v>
                </c:pt>
                <c:pt idx="544">
                  <c:v>76.900000000000006</c:v>
                </c:pt>
                <c:pt idx="545">
                  <c:v>72.3</c:v>
                </c:pt>
                <c:pt idx="546">
                  <c:v>69.599999999999994</c:v>
                </c:pt>
                <c:pt idx="547">
                  <c:v>70.2</c:v>
                </c:pt>
                <c:pt idx="548">
                  <c:v>75</c:v>
                </c:pt>
                <c:pt idx="549">
                  <c:v>81.3</c:v>
                </c:pt>
                <c:pt idx="550">
                  <c:v>81.599999999999994</c:v>
                </c:pt>
                <c:pt idx="551">
                  <c:v>79.099999999999994</c:v>
                </c:pt>
                <c:pt idx="552">
                  <c:v>80.7</c:v>
                </c:pt>
                <c:pt idx="553">
                  <c:v>79.400000000000006</c:v>
                </c:pt>
                <c:pt idx="554">
                  <c:v>76</c:v>
                </c:pt>
                <c:pt idx="555">
                  <c:v>77.599999999999994</c:v>
                </c:pt>
                <c:pt idx="556">
                  <c:v>76.8</c:v>
                </c:pt>
                <c:pt idx="557">
                  <c:v>78.3</c:v>
                </c:pt>
                <c:pt idx="558">
                  <c:v>80</c:v>
                </c:pt>
                <c:pt idx="559">
                  <c:v>80.8</c:v>
                </c:pt>
                <c:pt idx="560">
                  <c:v>82.4</c:v>
                </c:pt>
                <c:pt idx="561">
                  <c:v>84.2</c:v>
                </c:pt>
                <c:pt idx="562">
                  <c:v>71.400000000000006</c:v>
                </c:pt>
                <c:pt idx="563">
                  <c:v>59</c:v>
                </c:pt>
                <c:pt idx="564">
                  <c:v>45.6</c:v>
                </c:pt>
                <c:pt idx="565">
                  <c:v>48.4</c:v>
                </c:pt>
                <c:pt idx="566">
                  <c:v>29</c:v>
                </c:pt>
                <c:pt idx="567">
                  <c:v>51.7</c:v>
                </c:pt>
                <c:pt idx="568">
                  <c:v>69.400000000000006</c:v>
                </c:pt>
                <c:pt idx="569">
                  <c:v>76.5</c:v>
                </c:pt>
                <c:pt idx="570">
                  <c:v>80.400000000000006</c:v>
                </c:pt>
                <c:pt idx="571">
                  <c:v>80.099999999999994</c:v>
                </c:pt>
                <c:pt idx="572">
                  <c:v>80.400000000000006</c:v>
                </c:pt>
                <c:pt idx="573">
                  <c:v>77.8</c:v>
                </c:pt>
                <c:pt idx="574">
                  <c:v>76.5</c:v>
                </c:pt>
                <c:pt idx="575">
                  <c:v>77.900000000000006</c:v>
                </c:pt>
                <c:pt idx="576">
                  <c:v>79</c:v>
                </c:pt>
                <c:pt idx="577">
                  <c:v>82.2</c:v>
                </c:pt>
                <c:pt idx="578">
                  <c:v>83</c:v>
                </c:pt>
                <c:pt idx="579">
                  <c:v>80.8</c:v>
                </c:pt>
                <c:pt idx="580">
                  <c:v>78.8</c:v>
                </c:pt>
                <c:pt idx="581">
                  <c:v>71.3</c:v>
                </c:pt>
                <c:pt idx="582">
                  <c:v>62.7</c:v>
                </c:pt>
                <c:pt idx="583">
                  <c:v>82.9</c:v>
                </c:pt>
                <c:pt idx="584">
                  <c:v>85.2</c:v>
                </c:pt>
                <c:pt idx="585">
                  <c:v>84.8</c:v>
                </c:pt>
                <c:pt idx="586">
                  <c:v>85.4</c:v>
                </c:pt>
                <c:pt idx="587">
                  <c:v>86</c:v>
                </c:pt>
                <c:pt idx="588">
                  <c:v>85</c:v>
                </c:pt>
                <c:pt idx="589">
                  <c:v>87.2</c:v>
                </c:pt>
                <c:pt idx="590">
                  <c:v>82.4</c:v>
                </c:pt>
                <c:pt idx="591">
                  <c:v>83</c:v>
                </c:pt>
                <c:pt idx="592">
                  <c:v>86</c:v>
                </c:pt>
                <c:pt idx="593">
                  <c:v>86.6</c:v>
                </c:pt>
                <c:pt idx="594">
                  <c:v>87.1</c:v>
                </c:pt>
                <c:pt idx="595">
                  <c:v>88.1</c:v>
                </c:pt>
                <c:pt idx="596">
                  <c:v>89</c:v>
                </c:pt>
                <c:pt idx="597">
                  <c:v>81.900000000000006</c:v>
                </c:pt>
                <c:pt idx="598">
                  <c:v>78.5</c:v>
                </c:pt>
                <c:pt idx="599">
                  <c:v>79.5</c:v>
                </c:pt>
                <c:pt idx="600">
                  <c:v>80.3</c:v>
                </c:pt>
                <c:pt idx="601">
                  <c:v>79.5</c:v>
                </c:pt>
                <c:pt idx="602">
                  <c:v>79</c:v>
                </c:pt>
                <c:pt idx="603">
                  <c:v>78</c:v>
                </c:pt>
                <c:pt idx="604">
                  <c:v>81.3</c:v>
                </c:pt>
              </c:numCache>
            </c:numRef>
          </c:xVal>
          <c:yVal>
            <c:numRef>
              <c:f>Weather!$P$3:$P$607</c:f>
              <c:numCache>
                <c:formatCode>0</c:formatCode>
                <c:ptCount val="605"/>
                <c:pt idx="0">
                  <c:v>26</c:v>
                </c:pt>
                <c:pt idx="1">
                  <c:v>92</c:v>
                </c:pt>
                <c:pt idx="2">
                  <c:v>30</c:v>
                </c:pt>
                <c:pt idx="3">
                  <c:v>35</c:v>
                </c:pt>
                <c:pt idx="4">
                  <c:v>30</c:v>
                </c:pt>
                <c:pt idx="5">
                  <c:v>26</c:v>
                </c:pt>
                <c:pt idx="6">
                  <c:v>57</c:v>
                </c:pt>
                <c:pt idx="7">
                  <c:v>53</c:v>
                </c:pt>
                <c:pt idx="8">
                  <c:v>94</c:v>
                </c:pt>
                <c:pt idx="9">
                  <c:v>29</c:v>
                </c:pt>
                <c:pt idx="10">
                  <c:v>43</c:v>
                </c:pt>
                <c:pt idx="11">
                  <c:v>32</c:v>
                </c:pt>
                <c:pt idx="12">
                  <c:v>45</c:v>
                </c:pt>
                <c:pt idx="13">
                  <c:v>64</c:v>
                </c:pt>
                <c:pt idx="14">
                  <c:v>33</c:v>
                </c:pt>
                <c:pt idx="15">
                  <c:v>41</c:v>
                </c:pt>
                <c:pt idx="16">
                  <c:v>55</c:v>
                </c:pt>
                <c:pt idx="17">
                  <c:v>38</c:v>
                </c:pt>
                <c:pt idx="18">
                  <c:v>50</c:v>
                </c:pt>
                <c:pt idx="19">
                  <c:v>31</c:v>
                </c:pt>
                <c:pt idx="20">
                  <c:v>33</c:v>
                </c:pt>
                <c:pt idx="21">
                  <c:v>49</c:v>
                </c:pt>
                <c:pt idx="22">
                  <c:v>42</c:v>
                </c:pt>
                <c:pt idx="23">
                  <c:v>6</c:v>
                </c:pt>
                <c:pt idx="24">
                  <c:v>45</c:v>
                </c:pt>
                <c:pt idx="26">
                  <c:v>34</c:v>
                </c:pt>
                <c:pt idx="27">
                  <c:v>50</c:v>
                </c:pt>
                <c:pt idx="28">
                  <c:v>22</c:v>
                </c:pt>
                <c:pt idx="29">
                  <c:v>26</c:v>
                </c:pt>
                <c:pt idx="30">
                  <c:v>22</c:v>
                </c:pt>
                <c:pt idx="31">
                  <c:v>37</c:v>
                </c:pt>
                <c:pt idx="32">
                  <c:v>32</c:v>
                </c:pt>
                <c:pt idx="33">
                  <c:v>25</c:v>
                </c:pt>
                <c:pt idx="34">
                  <c:v>27</c:v>
                </c:pt>
                <c:pt idx="35">
                  <c:v>53</c:v>
                </c:pt>
                <c:pt idx="36">
                  <c:v>41</c:v>
                </c:pt>
                <c:pt idx="37">
                  <c:v>31</c:v>
                </c:pt>
                <c:pt idx="38">
                  <c:v>27</c:v>
                </c:pt>
                <c:pt idx="39">
                  <c:v>19</c:v>
                </c:pt>
                <c:pt idx="40">
                  <c:v>158</c:v>
                </c:pt>
                <c:pt idx="41">
                  <c:v>37</c:v>
                </c:pt>
                <c:pt idx="42">
                  <c:v>29</c:v>
                </c:pt>
                <c:pt idx="43">
                  <c:v>34</c:v>
                </c:pt>
                <c:pt idx="44">
                  <c:v>40</c:v>
                </c:pt>
                <c:pt idx="45">
                  <c:v>34</c:v>
                </c:pt>
                <c:pt idx="46">
                  <c:v>70</c:v>
                </c:pt>
                <c:pt idx="47">
                  <c:v>27</c:v>
                </c:pt>
                <c:pt idx="48">
                  <c:v>20</c:v>
                </c:pt>
                <c:pt idx="49">
                  <c:v>19</c:v>
                </c:pt>
                <c:pt idx="50">
                  <c:v>16</c:v>
                </c:pt>
                <c:pt idx="51">
                  <c:v>24</c:v>
                </c:pt>
                <c:pt idx="52">
                  <c:v>79</c:v>
                </c:pt>
                <c:pt idx="53">
                  <c:v>40</c:v>
                </c:pt>
                <c:pt idx="54">
                  <c:v>55</c:v>
                </c:pt>
                <c:pt idx="55">
                  <c:v>13</c:v>
                </c:pt>
                <c:pt idx="56">
                  <c:v>23</c:v>
                </c:pt>
                <c:pt idx="57">
                  <c:v>42</c:v>
                </c:pt>
                <c:pt idx="58">
                  <c:v>25</c:v>
                </c:pt>
                <c:pt idx="59">
                  <c:v>27</c:v>
                </c:pt>
                <c:pt idx="60">
                  <c:v>14</c:v>
                </c:pt>
                <c:pt idx="61">
                  <c:v>82</c:v>
                </c:pt>
                <c:pt idx="62">
                  <c:v>43</c:v>
                </c:pt>
                <c:pt idx="63">
                  <c:v>19</c:v>
                </c:pt>
                <c:pt idx="64">
                  <c:v>36</c:v>
                </c:pt>
                <c:pt idx="65">
                  <c:v>23</c:v>
                </c:pt>
                <c:pt idx="66">
                  <c:v>19</c:v>
                </c:pt>
                <c:pt idx="67">
                  <c:v>19</c:v>
                </c:pt>
                <c:pt idx="68">
                  <c:v>28</c:v>
                </c:pt>
                <c:pt idx="69">
                  <c:v>48</c:v>
                </c:pt>
                <c:pt idx="70">
                  <c:v>34</c:v>
                </c:pt>
                <c:pt idx="71">
                  <c:v>32</c:v>
                </c:pt>
                <c:pt idx="72">
                  <c:v>30</c:v>
                </c:pt>
                <c:pt idx="73">
                  <c:v>47</c:v>
                </c:pt>
                <c:pt idx="74">
                  <c:v>57</c:v>
                </c:pt>
                <c:pt idx="75">
                  <c:v>41</c:v>
                </c:pt>
                <c:pt idx="76">
                  <c:v>39</c:v>
                </c:pt>
                <c:pt idx="77">
                  <c:v>27</c:v>
                </c:pt>
                <c:pt idx="78">
                  <c:v>20</c:v>
                </c:pt>
                <c:pt idx="79">
                  <c:v>57</c:v>
                </c:pt>
                <c:pt idx="80">
                  <c:v>58</c:v>
                </c:pt>
                <c:pt idx="81">
                  <c:v>55</c:v>
                </c:pt>
                <c:pt idx="82">
                  <c:v>35</c:v>
                </c:pt>
                <c:pt idx="83">
                  <c:v>66</c:v>
                </c:pt>
                <c:pt idx="84">
                  <c:v>32</c:v>
                </c:pt>
                <c:pt idx="85">
                  <c:v>58</c:v>
                </c:pt>
                <c:pt idx="86">
                  <c:v>37</c:v>
                </c:pt>
                <c:pt idx="87">
                  <c:v>28</c:v>
                </c:pt>
                <c:pt idx="88">
                  <c:v>68</c:v>
                </c:pt>
                <c:pt idx="89">
                  <c:v>48</c:v>
                </c:pt>
                <c:pt idx="90">
                  <c:v>47</c:v>
                </c:pt>
                <c:pt idx="91">
                  <c:v>23</c:v>
                </c:pt>
                <c:pt idx="92">
                  <c:v>25</c:v>
                </c:pt>
                <c:pt idx="93">
                  <c:v>55</c:v>
                </c:pt>
                <c:pt idx="94">
                  <c:v>31</c:v>
                </c:pt>
                <c:pt idx="95">
                  <c:v>33</c:v>
                </c:pt>
                <c:pt idx="96">
                  <c:v>55</c:v>
                </c:pt>
                <c:pt idx="97">
                  <c:v>27</c:v>
                </c:pt>
                <c:pt idx="98">
                  <c:v>23</c:v>
                </c:pt>
                <c:pt idx="99">
                  <c:v>23</c:v>
                </c:pt>
                <c:pt idx="100">
                  <c:v>16</c:v>
                </c:pt>
                <c:pt idx="101">
                  <c:v>13</c:v>
                </c:pt>
                <c:pt idx="102">
                  <c:v>16</c:v>
                </c:pt>
                <c:pt idx="103">
                  <c:v>23</c:v>
                </c:pt>
                <c:pt idx="104">
                  <c:v>26</c:v>
                </c:pt>
                <c:pt idx="105">
                  <c:v>38</c:v>
                </c:pt>
                <c:pt idx="106">
                  <c:v>98</c:v>
                </c:pt>
                <c:pt idx="107">
                  <c:v>45</c:v>
                </c:pt>
                <c:pt idx="108">
                  <c:v>41</c:v>
                </c:pt>
                <c:pt idx="109">
                  <c:v>47</c:v>
                </c:pt>
                <c:pt idx="110">
                  <c:v>33</c:v>
                </c:pt>
                <c:pt idx="111">
                  <c:v>48</c:v>
                </c:pt>
                <c:pt idx="112">
                  <c:v>54</c:v>
                </c:pt>
                <c:pt idx="113">
                  <c:v>51</c:v>
                </c:pt>
                <c:pt idx="114">
                  <c:v>35</c:v>
                </c:pt>
                <c:pt idx="115">
                  <c:v>23</c:v>
                </c:pt>
                <c:pt idx="116">
                  <c:v>16</c:v>
                </c:pt>
                <c:pt idx="117">
                  <c:v>32</c:v>
                </c:pt>
                <c:pt idx="118">
                  <c:v>33</c:v>
                </c:pt>
                <c:pt idx="119">
                  <c:v>39</c:v>
                </c:pt>
                <c:pt idx="120">
                  <c:v>32</c:v>
                </c:pt>
                <c:pt idx="121">
                  <c:v>143</c:v>
                </c:pt>
                <c:pt idx="122">
                  <c:v>25</c:v>
                </c:pt>
                <c:pt idx="123">
                  <c:v>36</c:v>
                </c:pt>
                <c:pt idx="124">
                  <c:v>40</c:v>
                </c:pt>
                <c:pt idx="125">
                  <c:v>36</c:v>
                </c:pt>
                <c:pt idx="126">
                  <c:v>49</c:v>
                </c:pt>
                <c:pt idx="127">
                  <c:v>40</c:v>
                </c:pt>
                <c:pt idx="128">
                  <c:v>145</c:v>
                </c:pt>
                <c:pt idx="129">
                  <c:v>42</c:v>
                </c:pt>
                <c:pt idx="130">
                  <c:v>61</c:v>
                </c:pt>
                <c:pt idx="131">
                  <c:v>32</c:v>
                </c:pt>
                <c:pt idx="132">
                  <c:v>46</c:v>
                </c:pt>
                <c:pt idx="133">
                  <c:v>37</c:v>
                </c:pt>
                <c:pt idx="134">
                  <c:v>46</c:v>
                </c:pt>
                <c:pt idx="136">
                  <c:v>43</c:v>
                </c:pt>
                <c:pt idx="137">
                  <c:v>17</c:v>
                </c:pt>
                <c:pt idx="138">
                  <c:v>32</c:v>
                </c:pt>
                <c:pt idx="139">
                  <c:v>27</c:v>
                </c:pt>
                <c:pt idx="140">
                  <c:v>40</c:v>
                </c:pt>
                <c:pt idx="142">
                  <c:v>40</c:v>
                </c:pt>
                <c:pt idx="143">
                  <c:v>62</c:v>
                </c:pt>
                <c:pt idx="144">
                  <c:v>39</c:v>
                </c:pt>
                <c:pt idx="145">
                  <c:v>73</c:v>
                </c:pt>
                <c:pt idx="146">
                  <c:v>60</c:v>
                </c:pt>
                <c:pt idx="147">
                  <c:v>30</c:v>
                </c:pt>
                <c:pt idx="148">
                  <c:v>41</c:v>
                </c:pt>
                <c:pt idx="150">
                  <c:v>42</c:v>
                </c:pt>
                <c:pt idx="151">
                  <c:v>49</c:v>
                </c:pt>
                <c:pt idx="152">
                  <c:v>49</c:v>
                </c:pt>
                <c:pt idx="153">
                  <c:v>53</c:v>
                </c:pt>
                <c:pt idx="154">
                  <c:v>51</c:v>
                </c:pt>
                <c:pt idx="155">
                  <c:v>36</c:v>
                </c:pt>
                <c:pt idx="156">
                  <c:v>111</c:v>
                </c:pt>
                <c:pt idx="157">
                  <c:v>38</c:v>
                </c:pt>
                <c:pt idx="158">
                  <c:v>18</c:v>
                </c:pt>
                <c:pt idx="159">
                  <c:v>22</c:v>
                </c:pt>
                <c:pt idx="160">
                  <c:v>38</c:v>
                </c:pt>
                <c:pt idx="161">
                  <c:v>28</c:v>
                </c:pt>
                <c:pt idx="162">
                  <c:v>6</c:v>
                </c:pt>
                <c:pt idx="163">
                  <c:v>65</c:v>
                </c:pt>
                <c:pt idx="164">
                  <c:v>69</c:v>
                </c:pt>
                <c:pt idx="165">
                  <c:v>74</c:v>
                </c:pt>
                <c:pt idx="166">
                  <c:v>77</c:v>
                </c:pt>
                <c:pt idx="167">
                  <c:v>64</c:v>
                </c:pt>
                <c:pt idx="168">
                  <c:v>41</c:v>
                </c:pt>
                <c:pt idx="169">
                  <c:v>49</c:v>
                </c:pt>
                <c:pt idx="170">
                  <c:v>58</c:v>
                </c:pt>
                <c:pt idx="171">
                  <c:v>56</c:v>
                </c:pt>
                <c:pt idx="172">
                  <c:v>71</c:v>
                </c:pt>
                <c:pt idx="173">
                  <c:v>61</c:v>
                </c:pt>
                <c:pt idx="174">
                  <c:v>110</c:v>
                </c:pt>
                <c:pt idx="175">
                  <c:v>74</c:v>
                </c:pt>
                <c:pt idx="176">
                  <c:v>56</c:v>
                </c:pt>
                <c:pt idx="177">
                  <c:v>33</c:v>
                </c:pt>
                <c:pt idx="178">
                  <c:v>71</c:v>
                </c:pt>
                <c:pt idx="179">
                  <c:v>72</c:v>
                </c:pt>
                <c:pt idx="180">
                  <c:v>60</c:v>
                </c:pt>
                <c:pt idx="181">
                  <c:v>90</c:v>
                </c:pt>
                <c:pt idx="182">
                  <c:v>90</c:v>
                </c:pt>
                <c:pt idx="183">
                  <c:v>123</c:v>
                </c:pt>
                <c:pt idx="184">
                  <c:v>66</c:v>
                </c:pt>
                <c:pt idx="185">
                  <c:v>99</c:v>
                </c:pt>
                <c:pt idx="186">
                  <c:v>113</c:v>
                </c:pt>
                <c:pt idx="187">
                  <c:v>90</c:v>
                </c:pt>
                <c:pt idx="188">
                  <c:v>122</c:v>
                </c:pt>
                <c:pt idx="190">
                  <c:v>91</c:v>
                </c:pt>
                <c:pt idx="191">
                  <c:v>42</c:v>
                </c:pt>
                <c:pt idx="192">
                  <c:v>71</c:v>
                </c:pt>
                <c:pt idx="193">
                  <c:v>65</c:v>
                </c:pt>
                <c:pt idx="194">
                  <c:v>49</c:v>
                </c:pt>
                <c:pt idx="195">
                  <c:v>43</c:v>
                </c:pt>
                <c:pt idx="196">
                  <c:v>84</c:v>
                </c:pt>
                <c:pt idx="197">
                  <c:v>79</c:v>
                </c:pt>
                <c:pt idx="198">
                  <c:v>126</c:v>
                </c:pt>
                <c:pt idx="199">
                  <c:v>129</c:v>
                </c:pt>
                <c:pt idx="200">
                  <c:v>96</c:v>
                </c:pt>
                <c:pt idx="201">
                  <c:v>48</c:v>
                </c:pt>
                <c:pt idx="202">
                  <c:v>95</c:v>
                </c:pt>
                <c:pt idx="203">
                  <c:v>89</c:v>
                </c:pt>
                <c:pt idx="204">
                  <c:v>26</c:v>
                </c:pt>
                <c:pt idx="205">
                  <c:v>60</c:v>
                </c:pt>
                <c:pt idx="206">
                  <c:v>54</c:v>
                </c:pt>
                <c:pt idx="207">
                  <c:v>61</c:v>
                </c:pt>
                <c:pt idx="208">
                  <c:v>57</c:v>
                </c:pt>
                <c:pt idx="209">
                  <c:v>62</c:v>
                </c:pt>
                <c:pt idx="210">
                  <c:v>70</c:v>
                </c:pt>
                <c:pt idx="211">
                  <c:v>17</c:v>
                </c:pt>
                <c:pt idx="212">
                  <c:v>55</c:v>
                </c:pt>
                <c:pt idx="213">
                  <c:v>36</c:v>
                </c:pt>
                <c:pt idx="214">
                  <c:v>81</c:v>
                </c:pt>
                <c:pt idx="215">
                  <c:v>108</c:v>
                </c:pt>
                <c:pt idx="216">
                  <c:v>69</c:v>
                </c:pt>
                <c:pt idx="217">
                  <c:v>68</c:v>
                </c:pt>
                <c:pt idx="218">
                  <c:v>40</c:v>
                </c:pt>
                <c:pt idx="219">
                  <c:v>26</c:v>
                </c:pt>
                <c:pt idx="220">
                  <c:v>140</c:v>
                </c:pt>
                <c:pt idx="221">
                  <c:v>152</c:v>
                </c:pt>
                <c:pt idx="224">
                  <c:v>13</c:v>
                </c:pt>
                <c:pt idx="225">
                  <c:v>204</c:v>
                </c:pt>
                <c:pt idx="227">
                  <c:v>25</c:v>
                </c:pt>
                <c:pt idx="228">
                  <c:v>39</c:v>
                </c:pt>
                <c:pt idx="229">
                  <c:v>52</c:v>
                </c:pt>
                <c:pt idx="231">
                  <c:v>50</c:v>
                </c:pt>
                <c:pt idx="238">
                  <c:v>63</c:v>
                </c:pt>
                <c:pt idx="239">
                  <c:v>37</c:v>
                </c:pt>
                <c:pt idx="245">
                  <c:v>45</c:v>
                </c:pt>
                <c:pt idx="247">
                  <c:v>84</c:v>
                </c:pt>
                <c:pt idx="252">
                  <c:v>31</c:v>
                </c:pt>
                <c:pt idx="259">
                  <c:v>116</c:v>
                </c:pt>
                <c:pt idx="261">
                  <c:v>128</c:v>
                </c:pt>
                <c:pt idx="264">
                  <c:v>86</c:v>
                </c:pt>
                <c:pt idx="266">
                  <c:v>50</c:v>
                </c:pt>
                <c:pt idx="267">
                  <c:v>93</c:v>
                </c:pt>
                <c:pt idx="268">
                  <c:v>114</c:v>
                </c:pt>
                <c:pt idx="269">
                  <c:v>120</c:v>
                </c:pt>
                <c:pt idx="270">
                  <c:v>114</c:v>
                </c:pt>
                <c:pt idx="272">
                  <c:v>195</c:v>
                </c:pt>
                <c:pt idx="273">
                  <c:v>124</c:v>
                </c:pt>
                <c:pt idx="274">
                  <c:v>179</c:v>
                </c:pt>
                <c:pt idx="278">
                  <c:v>42</c:v>
                </c:pt>
                <c:pt idx="279">
                  <c:v>44</c:v>
                </c:pt>
                <c:pt idx="280">
                  <c:v>46</c:v>
                </c:pt>
                <c:pt idx="281">
                  <c:v>303</c:v>
                </c:pt>
                <c:pt idx="286">
                  <c:v>56</c:v>
                </c:pt>
                <c:pt idx="293">
                  <c:v>54</c:v>
                </c:pt>
                <c:pt idx="294">
                  <c:v>25</c:v>
                </c:pt>
                <c:pt idx="296">
                  <c:v>26</c:v>
                </c:pt>
                <c:pt idx="297">
                  <c:v>114</c:v>
                </c:pt>
                <c:pt idx="298">
                  <c:v>63</c:v>
                </c:pt>
                <c:pt idx="299">
                  <c:v>28</c:v>
                </c:pt>
                <c:pt idx="300">
                  <c:v>21</c:v>
                </c:pt>
                <c:pt idx="301">
                  <c:v>15</c:v>
                </c:pt>
                <c:pt idx="302">
                  <c:v>24</c:v>
                </c:pt>
                <c:pt idx="303">
                  <c:v>24</c:v>
                </c:pt>
                <c:pt idx="304">
                  <c:v>86</c:v>
                </c:pt>
                <c:pt idx="305">
                  <c:v>15</c:v>
                </c:pt>
                <c:pt idx="306">
                  <c:v>25</c:v>
                </c:pt>
                <c:pt idx="307">
                  <c:v>50</c:v>
                </c:pt>
                <c:pt idx="308">
                  <c:v>120</c:v>
                </c:pt>
                <c:pt idx="309">
                  <c:v>131</c:v>
                </c:pt>
                <c:pt idx="310">
                  <c:v>76</c:v>
                </c:pt>
                <c:pt idx="311">
                  <c:v>30</c:v>
                </c:pt>
                <c:pt idx="312">
                  <c:v>11</c:v>
                </c:pt>
                <c:pt idx="313">
                  <c:v>39</c:v>
                </c:pt>
                <c:pt idx="314">
                  <c:v>25</c:v>
                </c:pt>
                <c:pt idx="315">
                  <c:v>29</c:v>
                </c:pt>
                <c:pt idx="316">
                  <c:v>42</c:v>
                </c:pt>
                <c:pt idx="317">
                  <c:v>37</c:v>
                </c:pt>
                <c:pt idx="318">
                  <c:v>47</c:v>
                </c:pt>
                <c:pt idx="319">
                  <c:v>83</c:v>
                </c:pt>
                <c:pt idx="320">
                  <c:v>110</c:v>
                </c:pt>
                <c:pt idx="321">
                  <c:v>85</c:v>
                </c:pt>
                <c:pt idx="322">
                  <c:v>383</c:v>
                </c:pt>
                <c:pt idx="323">
                  <c:v>78</c:v>
                </c:pt>
                <c:pt idx="324">
                  <c:v>248</c:v>
                </c:pt>
                <c:pt idx="325">
                  <c:v>65</c:v>
                </c:pt>
                <c:pt idx="326">
                  <c:v>29</c:v>
                </c:pt>
                <c:pt idx="327">
                  <c:v>17</c:v>
                </c:pt>
                <c:pt idx="328">
                  <c:v>47</c:v>
                </c:pt>
                <c:pt idx="329">
                  <c:v>335</c:v>
                </c:pt>
                <c:pt idx="330">
                  <c:v>69</c:v>
                </c:pt>
                <c:pt idx="331">
                  <c:v>66</c:v>
                </c:pt>
                <c:pt idx="332">
                  <c:v>82</c:v>
                </c:pt>
                <c:pt idx="333">
                  <c:v>70</c:v>
                </c:pt>
                <c:pt idx="334">
                  <c:v>45</c:v>
                </c:pt>
                <c:pt idx="335">
                  <c:v>104</c:v>
                </c:pt>
                <c:pt idx="336">
                  <c:v>76</c:v>
                </c:pt>
                <c:pt idx="337">
                  <c:v>101</c:v>
                </c:pt>
                <c:pt idx="338">
                  <c:v>265</c:v>
                </c:pt>
                <c:pt idx="339">
                  <c:v>76</c:v>
                </c:pt>
                <c:pt idx="340">
                  <c:v>104</c:v>
                </c:pt>
                <c:pt idx="341">
                  <c:v>67</c:v>
                </c:pt>
                <c:pt idx="342">
                  <c:v>55</c:v>
                </c:pt>
                <c:pt idx="343">
                  <c:v>269</c:v>
                </c:pt>
                <c:pt idx="344">
                  <c:v>92</c:v>
                </c:pt>
                <c:pt idx="345">
                  <c:v>437</c:v>
                </c:pt>
                <c:pt idx="346">
                  <c:v>107</c:v>
                </c:pt>
                <c:pt idx="347">
                  <c:v>78</c:v>
                </c:pt>
                <c:pt idx="348">
                  <c:v>56</c:v>
                </c:pt>
                <c:pt idx="349">
                  <c:v>139</c:v>
                </c:pt>
                <c:pt idx="350">
                  <c:v>427</c:v>
                </c:pt>
                <c:pt idx="351">
                  <c:v>90</c:v>
                </c:pt>
                <c:pt idx="352">
                  <c:v>469</c:v>
                </c:pt>
                <c:pt idx="353">
                  <c:v>64</c:v>
                </c:pt>
                <c:pt idx="354">
                  <c:v>76</c:v>
                </c:pt>
                <c:pt idx="355">
                  <c:v>44</c:v>
                </c:pt>
                <c:pt idx="358">
                  <c:v>115</c:v>
                </c:pt>
                <c:pt idx="359">
                  <c:v>73</c:v>
                </c:pt>
                <c:pt idx="360">
                  <c:v>61</c:v>
                </c:pt>
                <c:pt idx="361">
                  <c:v>118</c:v>
                </c:pt>
                <c:pt idx="362">
                  <c:v>82</c:v>
                </c:pt>
                <c:pt idx="363">
                  <c:v>320</c:v>
                </c:pt>
                <c:pt idx="364">
                  <c:v>111</c:v>
                </c:pt>
                <c:pt idx="365">
                  <c:v>110</c:v>
                </c:pt>
                <c:pt idx="366">
                  <c:v>93</c:v>
                </c:pt>
                <c:pt idx="367">
                  <c:v>58</c:v>
                </c:pt>
                <c:pt idx="368">
                  <c:v>73</c:v>
                </c:pt>
                <c:pt idx="369">
                  <c:v>64</c:v>
                </c:pt>
                <c:pt idx="370">
                  <c:v>133</c:v>
                </c:pt>
                <c:pt idx="371">
                  <c:v>277</c:v>
                </c:pt>
                <c:pt idx="372">
                  <c:v>47</c:v>
                </c:pt>
                <c:pt idx="373">
                  <c:v>58</c:v>
                </c:pt>
                <c:pt idx="374">
                  <c:v>23</c:v>
                </c:pt>
                <c:pt idx="375">
                  <c:v>61</c:v>
                </c:pt>
                <c:pt idx="376">
                  <c:v>63</c:v>
                </c:pt>
                <c:pt idx="377">
                  <c:v>45</c:v>
                </c:pt>
                <c:pt idx="378">
                  <c:v>243</c:v>
                </c:pt>
                <c:pt idx="379">
                  <c:v>126</c:v>
                </c:pt>
                <c:pt idx="380">
                  <c:v>62</c:v>
                </c:pt>
                <c:pt idx="381">
                  <c:v>85</c:v>
                </c:pt>
                <c:pt idx="382">
                  <c:v>79</c:v>
                </c:pt>
                <c:pt idx="383">
                  <c:v>44</c:v>
                </c:pt>
                <c:pt idx="384">
                  <c:v>61</c:v>
                </c:pt>
                <c:pt idx="385">
                  <c:v>45</c:v>
                </c:pt>
                <c:pt idx="386">
                  <c:v>55</c:v>
                </c:pt>
                <c:pt idx="387">
                  <c:v>24</c:v>
                </c:pt>
                <c:pt idx="388">
                  <c:v>66</c:v>
                </c:pt>
                <c:pt idx="389">
                  <c:v>55</c:v>
                </c:pt>
                <c:pt idx="390">
                  <c:v>43</c:v>
                </c:pt>
                <c:pt idx="391">
                  <c:v>35</c:v>
                </c:pt>
                <c:pt idx="392">
                  <c:v>445</c:v>
                </c:pt>
                <c:pt idx="393">
                  <c:v>75</c:v>
                </c:pt>
                <c:pt idx="394">
                  <c:v>54</c:v>
                </c:pt>
                <c:pt idx="395">
                  <c:v>63</c:v>
                </c:pt>
                <c:pt idx="396">
                  <c:v>38</c:v>
                </c:pt>
                <c:pt idx="397">
                  <c:v>43</c:v>
                </c:pt>
                <c:pt idx="398">
                  <c:v>55</c:v>
                </c:pt>
                <c:pt idx="399">
                  <c:v>78</c:v>
                </c:pt>
                <c:pt idx="400">
                  <c:v>124</c:v>
                </c:pt>
                <c:pt idx="401">
                  <c:v>65</c:v>
                </c:pt>
                <c:pt idx="402">
                  <c:v>42</c:v>
                </c:pt>
                <c:pt idx="403">
                  <c:v>83</c:v>
                </c:pt>
                <c:pt idx="404">
                  <c:v>115</c:v>
                </c:pt>
                <c:pt idx="405">
                  <c:v>100</c:v>
                </c:pt>
                <c:pt idx="406">
                  <c:v>65</c:v>
                </c:pt>
                <c:pt idx="407">
                  <c:v>64</c:v>
                </c:pt>
                <c:pt idx="408">
                  <c:v>22</c:v>
                </c:pt>
                <c:pt idx="409">
                  <c:v>16</c:v>
                </c:pt>
                <c:pt idx="410">
                  <c:v>23</c:v>
                </c:pt>
                <c:pt idx="411">
                  <c:v>72</c:v>
                </c:pt>
                <c:pt idx="412">
                  <c:v>179</c:v>
                </c:pt>
                <c:pt idx="413">
                  <c:v>218</c:v>
                </c:pt>
                <c:pt idx="415">
                  <c:v>60</c:v>
                </c:pt>
                <c:pt idx="416">
                  <c:v>45</c:v>
                </c:pt>
                <c:pt idx="417">
                  <c:v>174</c:v>
                </c:pt>
                <c:pt idx="418">
                  <c:v>119</c:v>
                </c:pt>
                <c:pt idx="419">
                  <c:v>161</c:v>
                </c:pt>
                <c:pt idx="420">
                  <c:v>57</c:v>
                </c:pt>
                <c:pt idx="421">
                  <c:v>35</c:v>
                </c:pt>
                <c:pt idx="422">
                  <c:v>108</c:v>
                </c:pt>
                <c:pt idx="423">
                  <c:v>65</c:v>
                </c:pt>
                <c:pt idx="424">
                  <c:v>117</c:v>
                </c:pt>
                <c:pt idx="425">
                  <c:v>35</c:v>
                </c:pt>
                <c:pt idx="426">
                  <c:v>120</c:v>
                </c:pt>
                <c:pt idx="427">
                  <c:v>60</c:v>
                </c:pt>
                <c:pt idx="428">
                  <c:v>50</c:v>
                </c:pt>
                <c:pt idx="429">
                  <c:v>92</c:v>
                </c:pt>
                <c:pt idx="430">
                  <c:v>51</c:v>
                </c:pt>
                <c:pt idx="431">
                  <c:v>84</c:v>
                </c:pt>
                <c:pt idx="432">
                  <c:v>60</c:v>
                </c:pt>
                <c:pt idx="435">
                  <c:v>36</c:v>
                </c:pt>
                <c:pt idx="439">
                  <c:v>50</c:v>
                </c:pt>
                <c:pt idx="440">
                  <c:v>7</c:v>
                </c:pt>
                <c:pt idx="441">
                  <c:v>14</c:v>
                </c:pt>
                <c:pt idx="442">
                  <c:v>65</c:v>
                </c:pt>
                <c:pt idx="443">
                  <c:v>247</c:v>
                </c:pt>
                <c:pt idx="444">
                  <c:v>16</c:v>
                </c:pt>
                <c:pt idx="445">
                  <c:v>23</c:v>
                </c:pt>
                <c:pt idx="446">
                  <c:v>82</c:v>
                </c:pt>
                <c:pt idx="447">
                  <c:v>146</c:v>
                </c:pt>
                <c:pt idx="448">
                  <c:v>136</c:v>
                </c:pt>
                <c:pt idx="449">
                  <c:v>71</c:v>
                </c:pt>
                <c:pt idx="452">
                  <c:v>18</c:v>
                </c:pt>
                <c:pt idx="453">
                  <c:v>19</c:v>
                </c:pt>
                <c:pt idx="454">
                  <c:v>18</c:v>
                </c:pt>
                <c:pt idx="455">
                  <c:v>13</c:v>
                </c:pt>
                <c:pt idx="456">
                  <c:v>96</c:v>
                </c:pt>
                <c:pt idx="457">
                  <c:v>77</c:v>
                </c:pt>
                <c:pt idx="458">
                  <c:v>37</c:v>
                </c:pt>
                <c:pt idx="459">
                  <c:v>49</c:v>
                </c:pt>
                <c:pt idx="460">
                  <c:v>69</c:v>
                </c:pt>
                <c:pt idx="461">
                  <c:v>104</c:v>
                </c:pt>
                <c:pt idx="462">
                  <c:v>133</c:v>
                </c:pt>
                <c:pt idx="463">
                  <c:v>41</c:v>
                </c:pt>
                <c:pt idx="464">
                  <c:v>87</c:v>
                </c:pt>
                <c:pt idx="465">
                  <c:v>81</c:v>
                </c:pt>
                <c:pt idx="466">
                  <c:v>270</c:v>
                </c:pt>
                <c:pt idx="467">
                  <c:v>59</c:v>
                </c:pt>
                <c:pt idx="468">
                  <c:v>29</c:v>
                </c:pt>
                <c:pt idx="469">
                  <c:v>50</c:v>
                </c:pt>
                <c:pt idx="470">
                  <c:v>49</c:v>
                </c:pt>
                <c:pt idx="471">
                  <c:v>55</c:v>
                </c:pt>
                <c:pt idx="472">
                  <c:v>50</c:v>
                </c:pt>
                <c:pt idx="473">
                  <c:v>53</c:v>
                </c:pt>
                <c:pt idx="474">
                  <c:v>73</c:v>
                </c:pt>
                <c:pt idx="475">
                  <c:v>60</c:v>
                </c:pt>
                <c:pt idx="476">
                  <c:v>47</c:v>
                </c:pt>
                <c:pt idx="477">
                  <c:v>183</c:v>
                </c:pt>
                <c:pt idx="478">
                  <c:v>71</c:v>
                </c:pt>
                <c:pt idx="479">
                  <c:v>55</c:v>
                </c:pt>
                <c:pt idx="480">
                  <c:v>94</c:v>
                </c:pt>
                <c:pt idx="481">
                  <c:v>102</c:v>
                </c:pt>
                <c:pt idx="482">
                  <c:v>63</c:v>
                </c:pt>
                <c:pt idx="483">
                  <c:v>175</c:v>
                </c:pt>
                <c:pt idx="484">
                  <c:v>78</c:v>
                </c:pt>
                <c:pt idx="485">
                  <c:v>38</c:v>
                </c:pt>
                <c:pt idx="486">
                  <c:v>97</c:v>
                </c:pt>
                <c:pt idx="487">
                  <c:v>50</c:v>
                </c:pt>
                <c:pt idx="488">
                  <c:v>24</c:v>
                </c:pt>
                <c:pt idx="489">
                  <c:v>107</c:v>
                </c:pt>
                <c:pt idx="490">
                  <c:v>59</c:v>
                </c:pt>
                <c:pt idx="491">
                  <c:v>80</c:v>
                </c:pt>
                <c:pt idx="492">
                  <c:v>266</c:v>
                </c:pt>
                <c:pt idx="493">
                  <c:v>144</c:v>
                </c:pt>
                <c:pt idx="495">
                  <c:v>178</c:v>
                </c:pt>
                <c:pt idx="496">
                  <c:v>91</c:v>
                </c:pt>
                <c:pt idx="498">
                  <c:v>279</c:v>
                </c:pt>
                <c:pt idx="499">
                  <c:v>277</c:v>
                </c:pt>
                <c:pt idx="500">
                  <c:v>113</c:v>
                </c:pt>
                <c:pt idx="501">
                  <c:v>33</c:v>
                </c:pt>
                <c:pt idx="504">
                  <c:v>64</c:v>
                </c:pt>
                <c:pt idx="505">
                  <c:v>77</c:v>
                </c:pt>
                <c:pt idx="506">
                  <c:v>118</c:v>
                </c:pt>
                <c:pt idx="507">
                  <c:v>106</c:v>
                </c:pt>
                <c:pt idx="508">
                  <c:v>109</c:v>
                </c:pt>
                <c:pt idx="509">
                  <c:v>43</c:v>
                </c:pt>
                <c:pt idx="510">
                  <c:v>88</c:v>
                </c:pt>
                <c:pt idx="511">
                  <c:v>531</c:v>
                </c:pt>
                <c:pt idx="512">
                  <c:v>149</c:v>
                </c:pt>
                <c:pt idx="513">
                  <c:v>154</c:v>
                </c:pt>
                <c:pt idx="514">
                  <c:v>88</c:v>
                </c:pt>
                <c:pt idx="515">
                  <c:v>49</c:v>
                </c:pt>
                <c:pt idx="516">
                  <c:v>127</c:v>
                </c:pt>
                <c:pt idx="519">
                  <c:v>248</c:v>
                </c:pt>
                <c:pt idx="520">
                  <c:v>116</c:v>
                </c:pt>
                <c:pt idx="521">
                  <c:v>47</c:v>
                </c:pt>
                <c:pt idx="522">
                  <c:v>33</c:v>
                </c:pt>
                <c:pt idx="523">
                  <c:v>64</c:v>
                </c:pt>
                <c:pt idx="524">
                  <c:v>72</c:v>
                </c:pt>
                <c:pt idx="525">
                  <c:v>130</c:v>
                </c:pt>
                <c:pt idx="526">
                  <c:v>125</c:v>
                </c:pt>
                <c:pt idx="527">
                  <c:v>378</c:v>
                </c:pt>
                <c:pt idx="528">
                  <c:v>184</c:v>
                </c:pt>
                <c:pt idx="530">
                  <c:v>88</c:v>
                </c:pt>
                <c:pt idx="531">
                  <c:v>88</c:v>
                </c:pt>
                <c:pt idx="532">
                  <c:v>117</c:v>
                </c:pt>
                <c:pt idx="533">
                  <c:v>163</c:v>
                </c:pt>
                <c:pt idx="534">
                  <c:v>68</c:v>
                </c:pt>
                <c:pt idx="535">
                  <c:v>102</c:v>
                </c:pt>
                <c:pt idx="536">
                  <c:v>94</c:v>
                </c:pt>
                <c:pt idx="537">
                  <c:v>66</c:v>
                </c:pt>
                <c:pt idx="538">
                  <c:v>72</c:v>
                </c:pt>
                <c:pt idx="539">
                  <c:v>103</c:v>
                </c:pt>
                <c:pt idx="540">
                  <c:v>116</c:v>
                </c:pt>
                <c:pt idx="541">
                  <c:v>332</c:v>
                </c:pt>
                <c:pt idx="542">
                  <c:v>79</c:v>
                </c:pt>
                <c:pt idx="543">
                  <c:v>105</c:v>
                </c:pt>
                <c:pt idx="544">
                  <c:v>191</c:v>
                </c:pt>
                <c:pt idx="545">
                  <c:v>73</c:v>
                </c:pt>
                <c:pt idx="546">
                  <c:v>255</c:v>
                </c:pt>
                <c:pt idx="547">
                  <c:v>188</c:v>
                </c:pt>
                <c:pt idx="548">
                  <c:v>86</c:v>
                </c:pt>
                <c:pt idx="549">
                  <c:v>88</c:v>
                </c:pt>
                <c:pt idx="550">
                  <c:v>88</c:v>
                </c:pt>
                <c:pt idx="551">
                  <c:v>66</c:v>
                </c:pt>
                <c:pt idx="552">
                  <c:v>55</c:v>
                </c:pt>
                <c:pt idx="553">
                  <c:v>95</c:v>
                </c:pt>
                <c:pt idx="554">
                  <c:v>73</c:v>
                </c:pt>
                <c:pt idx="555">
                  <c:v>50</c:v>
                </c:pt>
                <c:pt idx="556">
                  <c:v>48</c:v>
                </c:pt>
                <c:pt idx="557">
                  <c:v>56</c:v>
                </c:pt>
                <c:pt idx="558">
                  <c:v>56</c:v>
                </c:pt>
                <c:pt idx="559">
                  <c:v>160</c:v>
                </c:pt>
                <c:pt idx="560">
                  <c:v>1163</c:v>
                </c:pt>
                <c:pt idx="561">
                  <c:v>275</c:v>
                </c:pt>
                <c:pt idx="562">
                  <c:v>90</c:v>
                </c:pt>
                <c:pt idx="563">
                  <c:v>95</c:v>
                </c:pt>
                <c:pt idx="564">
                  <c:v>108</c:v>
                </c:pt>
                <c:pt idx="565">
                  <c:v>143</c:v>
                </c:pt>
                <c:pt idx="566">
                  <c:v>95</c:v>
                </c:pt>
                <c:pt idx="567">
                  <c:v>257</c:v>
                </c:pt>
                <c:pt idx="568">
                  <c:v>66</c:v>
                </c:pt>
                <c:pt idx="569">
                  <c:v>63</c:v>
                </c:pt>
                <c:pt idx="570">
                  <c:v>174</c:v>
                </c:pt>
                <c:pt idx="571">
                  <c:v>88</c:v>
                </c:pt>
                <c:pt idx="572">
                  <c:v>66</c:v>
                </c:pt>
                <c:pt idx="573">
                  <c:v>55</c:v>
                </c:pt>
                <c:pt idx="574">
                  <c:v>64</c:v>
                </c:pt>
                <c:pt idx="575">
                  <c:v>57</c:v>
                </c:pt>
                <c:pt idx="576">
                  <c:v>63</c:v>
                </c:pt>
                <c:pt idx="577">
                  <c:v>74</c:v>
                </c:pt>
                <c:pt idx="578">
                  <c:v>65</c:v>
                </c:pt>
                <c:pt idx="579">
                  <c:v>68</c:v>
                </c:pt>
                <c:pt idx="580">
                  <c:v>46</c:v>
                </c:pt>
                <c:pt idx="581">
                  <c:v>42</c:v>
                </c:pt>
                <c:pt idx="582">
                  <c:v>77</c:v>
                </c:pt>
                <c:pt idx="583">
                  <c:v>85</c:v>
                </c:pt>
                <c:pt idx="584">
                  <c:v>99</c:v>
                </c:pt>
                <c:pt idx="585">
                  <c:v>57</c:v>
                </c:pt>
                <c:pt idx="586">
                  <c:v>57</c:v>
                </c:pt>
                <c:pt idx="587">
                  <c:v>49</c:v>
                </c:pt>
                <c:pt idx="588">
                  <c:v>34</c:v>
                </c:pt>
                <c:pt idx="589">
                  <c:v>107</c:v>
                </c:pt>
                <c:pt idx="590">
                  <c:v>143</c:v>
                </c:pt>
                <c:pt idx="591">
                  <c:v>42</c:v>
                </c:pt>
                <c:pt idx="592">
                  <c:v>48</c:v>
                </c:pt>
                <c:pt idx="593">
                  <c:v>64</c:v>
                </c:pt>
                <c:pt idx="594">
                  <c:v>61</c:v>
                </c:pt>
                <c:pt idx="595">
                  <c:v>24</c:v>
                </c:pt>
                <c:pt idx="596">
                  <c:v>121</c:v>
                </c:pt>
                <c:pt idx="597">
                  <c:v>119</c:v>
                </c:pt>
                <c:pt idx="598">
                  <c:v>155</c:v>
                </c:pt>
                <c:pt idx="599">
                  <c:v>134</c:v>
                </c:pt>
                <c:pt idx="601">
                  <c:v>61</c:v>
                </c:pt>
                <c:pt idx="602">
                  <c:v>90</c:v>
                </c:pt>
                <c:pt idx="603">
                  <c:v>535</c:v>
                </c:pt>
                <c:pt idx="604">
                  <c:v>42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B1F-473E-87DC-40F2607449B4}"/>
            </c:ext>
          </c:extLst>
        </c:ser>
        <c:ser>
          <c:idx val="2"/>
          <c:order val="2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Weather!$N$3:$N$607</c:f>
              <c:numCache>
                <c:formatCode>General</c:formatCode>
                <c:ptCount val="605"/>
                <c:pt idx="0">
                  <c:v>70.3</c:v>
                </c:pt>
                <c:pt idx="1">
                  <c:v>70.5</c:v>
                </c:pt>
                <c:pt idx="3">
                  <c:v>75.7</c:v>
                </c:pt>
                <c:pt idx="4">
                  <c:v>74.900000000000006</c:v>
                </c:pt>
                <c:pt idx="5">
                  <c:v>74.400000000000006</c:v>
                </c:pt>
                <c:pt idx="6">
                  <c:v>69.7</c:v>
                </c:pt>
                <c:pt idx="7">
                  <c:v>69.3</c:v>
                </c:pt>
                <c:pt idx="8">
                  <c:v>71</c:v>
                </c:pt>
                <c:pt idx="9">
                  <c:v>71.3</c:v>
                </c:pt>
                <c:pt idx="10">
                  <c:v>63.1</c:v>
                </c:pt>
                <c:pt idx="11">
                  <c:v>64.400000000000006</c:v>
                </c:pt>
                <c:pt idx="12">
                  <c:v>60.8</c:v>
                </c:pt>
                <c:pt idx="13">
                  <c:v>65.5</c:v>
                </c:pt>
                <c:pt idx="14">
                  <c:v>68.5</c:v>
                </c:pt>
                <c:pt idx="15">
                  <c:v>66.599999999999994</c:v>
                </c:pt>
                <c:pt idx="16">
                  <c:v>67.2</c:v>
                </c:pt>
                <c:pt idx="17">
                  <c:v>61</c:v>
                </c:pt>
                <c:pt idx="18">
                  <c:v>66.5</c:v>
                </c:pt>
                <c:pt idx="19">
                  <c:v>73</c:v>
                </c:pt>
                <c:pt idx="20">
                  <c:v>69.5</c:v>
                </c:pt>
                <c:pt idx="21">
                  <c:v>72.400000000000006</c:v>
                </c:pt>
                <c:pt idx="22">
                  <c:v>66.3</c:v>
                </c:pt>
                <c:pt idx="23">
                  <c:v>64</c:v>
                </c:pt>
                <c:pt idx="24">
                  <c:v>50.8</c:v>
                </c:pt>
                <c:pt idx="25">
                  <c:v>46.6</c:v>
                </c:pt>
                <c:pt idx="26">
                  <c:v>52.8</c:v>
                </c:pt>
                <c:pt idx="27">
                  <c:v>67.2</c:v>
                </c:pt>
                <c:pt idx="28">
                  <c:v>54.3</c:v>
                </c:pt>
                <c:pt idx="29">
                  <c:v>52.9</c:v>
                </c:pt>
                <c:pt idx="30">
                  <c:v>51.3</c:v>
                </c:pt>
                <c:pt idx="31">
                  <c:v>53.1</c:v>
                </c:pt>
                <c:pt idx="32">
                  <c:v>53.4</c:v>
                </c:pt>
                <c:pt idx="33">
                  <c:v>60.4</c:v>
                </c:pt>
                <c:pt idx="34">
                  <c:v>62.3</c:v>
                </c:pt>
                <c:pt idx="35">
                  <c:v>64.5</c:v>
                </c:pt>
                <c:pt idx="36">
                  <c:v>68.2</c:v>
                </c:pt>
                <c:pt idx="37">
                  <c:v>67.5</c:v>
                </c:pt>
                <c:pt idx="38">
                  <c:v>51</c:v>
                </c:pt>
                <c:pt idx="39">
                  <c:v>52.4</c:v>
                </c:pt>
                <c:pt idx="40">
                  <c:v>50.8</c:v>
                </c:pt>
                <c:pt idx="41">
                  <c:v>43.6</c:v>
                </c:pt>
                <c:pt idx="42">
                  <c:v>49.2</c:v>
                </c:pt>
                <c:pt idx="43">
                  <c:v>58.7</c:v>
                </c:pt>
                <c:pt idx="44">
                  <c:v>58.1</c:v>
                </c:pt>
                <c:pt idx="45">
                  <c:v>54.1</c:v>
                </c:pt>
                <c:pt idx="46">
                  <c:v>56.4</c:v>
                </c:pt>
                <c:pt idx="47">
                  <c:v>64.599999999999994</c:v>
                </c:pt>
                <c:pt idx="48">
                  <c:v>52.7</c:v>
                </c:pt>
                <c:pt idx="49">
                  <c:v>45.8</c:v>
                </c:pt>
                <c:pt idx="50">
                  <c:v>46.4</c:v>
                </c:pt>
                <c:pt idx="51">
                  <c:v>54.5</c:v>
                </c:pt>
                <c:pt idx="52">
                  <c:v>60.1</c:v>
                </c:pt>
                <c:pt idx="53">
                  <c:v>61.5</c:v>
                </c:pt>
                <c:pt idx="54">
                  <c:v>68.5</c:v>
                </c:pt>
                <c:pt idx="55">
                  <c:v>71</c:v>
                </c:pt>
                <c:pt idx="56">
                  <c:v>60.8</c:v>
                </c:pt>
                <c:pt idx="57">
                  <c:v>51.4</c:v>
                </c:pt>
                <c:pt idx="58">
                  <c:v>49.6</c:v>
                </c:pt>
                <c:pt idx="59">
                  <c:v>56.9</c:v>
                </c:pt>
                <c:pt idx="60">
                  <c:v>57.2</c:v>
                </c:pt>
                <c:pt idx="61">
                  <c:v>57.3</c:v>
                </c:pt>
                <c:pt idx="62">
                  <c:v>55.3</c:v>
                </c:pt>
                <c:pt idx="63">
                  <c:v>47.1</c:v>
                </c:pt>
                <c:pt idx="64">
                  <c:v>44.7</c:v>
                </c:pt>
                <c:pt idx="65">
                  <c:v>42.6</c:v>
                </c:pt>
                <c:pt idx="66">
                  <c:v>42.9</c:v>
                </c:pt>
                <c:pt idx="67">
                  <c:v>41.1</c:v>
                </c:pt>
                <c:pt idx="68">
                  <c:v>47.7</c:v>
                </c:pt>
                <c:pt idx="69">
                  <c:v>56.3</c:v>
                </c:pt>
                <c:pt idx="70">
                  <c:v>53.5</c:v>
                </c:pt>
                <c:pt idx="71">
                  <c:v>47.5</c:v>
                </c:pt>
                <c:pt idx="72">
                  <c:v>50.5</c:v>
                </c:pt>
                <c:pt idx="73">
                  <c:v>51.4</c:v>
                </c:pt>
                <c:pt idx="74">
                  <c:v>59.4</c:v>
                </c:pt>
                <c:pt idx="75">
                  <c:v>58.9</c:v>
                </c:pt>
                <c:pt idx="76">
                  <c:v>67</c:v>
                </c:pt>
                <c:pt idx="77">
                  <c:v>64.5</c:v>
                </c:pt>
                <c:pt idx="78">
                  <c:v>61.2</c:v>
                </c:pt>
                <c:pt idx="79">
                  <c:v>67.3</c:v>
                </c:pt>
                <c:pt idx="80">
                  <c:v>72.2</c:v>
                </c:pt>
                <c:pt idx="81">
                  <c:v>69</c:v>
                </c:pt>
                <c:pt idx="82">
                  <c:v>65.7</c:v>
                </c:pt>
                <c:pt idx="83">
                  <c:v>49.8</c:v>
                </c:pt>
                <c:pt idx="84">
                  <c:v>51.5</c:v>
                </c:pt>
                <c:pt idx="85">
                  <c:v>62.5</c:v>
                </c:pt>
                <c:pt idx="86">
                  <c:v>66.099999999999994</c:v>
                </c:pt>
                <c:pt idx="87">
                  <c:v>50.4</c:v>
                </c:pt>
                <c:pt idx="88">
                  <c:v>48</c:v>
                </c:pt>
                <c:pt idx="89">
                  <c:v>50.9</c:v>
                </c:pt>
                <c:pt idx="90">
                  <c:v>61.3</c:v>
                </c:pt>
                <c:pt idx="91">
                  <c:v>53.7</c:v>
                </c:pt>
                <c:pt idx="92">
                  <c:v>53.6</c:v>
                </c:pt>
                <c:pt idx="93">
                  <c:v>52.8</c:v>
                </c:pt>
                <c:pt idx="94">
                  <c:v>59.4</c:v>
                </c:pt>
                <c:pt idx="95">
                  <c:v>63</c:v>
                </c:pt>
                <c:pt idx="96">
                  <c:v>67.5</c:v>
                </c:pt>
                <c:pt idx="97">
                  <c:v>66.900000000000006</c:v>
                </c:pt>
                <c:pt idx="98">
                  <c:v>48.1</c:v>
                </c:pt>
                <c:pt idx="99">
                  <c:v>43.4</c:v>
                </c:pt>
                <c:pt idx="100">
                  <c:v>40.799999999999997</c:v>
                </c:pt>
                <c:pt idx="101">
                  <c:v>34.5</c:v>
                </c:pt>
                <c:pt idx="102">
                  <c:v>29.4</c:v>
                </c:pt>
                <c:pt idx="103">
                  <c:v>43.4</c:v>
                </c:pt>
                <c:pt idx="104">
                  <c:v>42.5</c:v>
                </c:pt>
                <c:pt idx="105">
                  <c:v>40.299999999999997</c:v>
                </c:pt>
                <c:pt idx="106">
                  <c:v>43.6</c:v>
                </c:pt>
                <c:pt idx="107">
                  <c:v>57.2</c:v>
                </c:pt>
                <c:pt idx="108">
                  <c:v>62.5</c:v>
                </c:pt>
                <c:pt idx="109">
                  <c:v>57.7</c:v>
                </c:pt>
                <c:pt idx="110">
                  <c:v>63.2</c:v>
                </c:pt>
                <c:pt idx="111">
                  <c:v>64.3</c:v>
                </c:pt>
                <c:pt idx="112">
                  <c:v>68.5</c:v>
                </c:pt>
                <c:pt idx="113">
                  <c:v>70.8</c:v>
                </c:pt>
                <c:pt idx="114">
                  <c:v>74.5</c:v>
                </c:pt>
                <c:pt idx="115">
                  <c:v>69.5</c:v>
                </c:pt>
                <c:pt idx="116">
                  <c:v>51.3</c:v>
                </c:pt>
                <c:pt idx="117">
                  <c:v>51</c:v>
                </c:pt>
                <c:pt idx="118">
                  <c:v>58.5</c:v>
                </c:pt>
                <c:pt idx="119">
                  <c:v>61.6</c:v>
                </c:pt>
                <c:pt idx="120">
                  <c:v>60.7</c:v>
                </c:pt>
                <c:pt idx="121">
                  <c:v>57.5</c:v>
                </c:pt>
                <c:pt idx="122">
                  <c:v>58.2</c:v>
                </c:pt>
                <c:pt idx="123">
                  <c:v>63</c:v>
                </c:pt>
                <c:pt idx="124">
                  <c:v>69.3</c:v>
                </c:pt>
                <c:pt idx="125">
                  <c:v>70.599999999999994</c:v>
                </c:pt>
                <c:pt idx="126">
                  <c:v>71.3</c:v>
                </c:pt>
                <c:pt idx="127">
                  <c:v>69.099999999999994</c:v>
                </c:pt>
                <c:pt idx="128">
                  <c:v>71.2</c:v>
                </c:pt>
                <c:pt idx="129">
                  <c:v>73.7</c:v>
                </c:pt>
                <c:pt idx="130">
                  <c:v>75.900000000000006</c:v>
                </c:pt>
                <c:pt idx="131">
                  <c:v>74.2</c:v>
                </c:pt>
                <c:pt idx="132">
                  <c:v>62.2</c:v>
                </c:pt>
                <c:pt idx="133">
                  <c:v>55.6</c:v>
                </c:pt>
                <c:pt idx="134">
                  <c:v>57.9</c:v>
                </c:pt>
                <c:pt idx="135">
                  <c:v>63.2</c:v>
                </c:pt>
                <c:pt idx="136">
                  <c:v>65.900000000000006</c:v>
                </c:pt>
                <c:pt idx="137">
                  <c:v>64.8</c:v>
                </c:pt>
                <c:pt idx="138">
                  <c:v>67.400000000000006</c:v>
                </c:pt>
                <c:pt idx="139">
                  <c:v>75.3</c:v>
                </c:pt>
                <c:pt idx="140">
                  <c:v>75.400000000000006</c:v>
                </c:pt>
                <c:pt idx="141">
                  <c:v>77.5</c:v>
                </c:pt>
                <c:pt idx="142">
                  <c:v>72.599999999999994</c:v>
                </c:pt>
                <c:pt idx="143">
                  <c:v>65</c:v>
                </c:pt>
                <c:pt idx="144">
                  <c:v>73.5</c:v>
                </c:pt>
                <c:pt idx="145">
                  <c:v>72.599999999999994</c:v>
                </c:pt>
                <c:pt idx="146">
                  <c:v>60</c:v>
                </c:pt>
                <c:pt idx="147">
                  <c:v>55</c:v>
                </c:pt>
                <c:pt idx="148">
                  <c:v>59.3</c:v>
                </c:pt>
                <c:pt idx="149">
                  <c:v>64.599999999999994</c:v>
                </c:pt>
                <c:pt idx="150">
                  <c:v>65.8</c:v>
                </c:pt>
                <c:pt idx="151">
                  <c:v>71.5</c:v>
                </c:pt>
                <c:pt idx="152">
                  <c:v>74.400000000000006</c:v>
                </c:pt>
                <c:pt idx="153">
                  <c:v>73.900000000000006</c:v>
                </c:pt>
                <c:pt idx="154">
                  <c:v>77</c:v>
                </c:pt>
                <c:pt idx="155">
                  <c:v>71.7</c:v>
                </c:pt>
                <c:pt idx="156">
                  <c:v>71.8</c:v>
                </c:pt>
                <c:pt idx="157">
                  <c:v>72</c:v>
                </c:pt>
                <c:pt idx="158">
                  <c:v>69.599999999999994</c:v>
                </c:pt>
                <c:pt idx="159">
                  <c:v>68.2</c:v>
                </c:pt>
                <c:pt idx="160">
                  <c:v>69.5</c:v>
                </c:pt>
                <c:pt idx="161">
                  <c:v>66.5</c:v>
                </c:pt>
                <c:pt idx="162">
                  <c:v>65.5</c:v>
                </c:pt>
                <c:pt idx="163">
                  <c:v>65.5</c:v>
                </c:pt>
                <c:pt idx="164">
                  <c:v>66.5</c:v>
                </c:pt>
                <c:pt idx="165">
                  <c:v>70.099999999999994</c:v>
                </c:pt>
                <c:pt idx="166">
                  <c:v>63.2</c:v>
                </c:pt>
                <c:pt idx="167">
                  <c:v>63</c:v>
                </c:pt>
                <c:pt idx="168">
                  <c:v>70.7</c:v>
                </c:pt>
                <c:pt idx="169">
                  <c:v>78.099999999999994</c:v>
                </c:pt>
                <c:pt idx="170">
                  <c:v>69.5</c:v>
                </c:pt>
                <c:pt idx="171">
                  <c:v>72.099999999999994</c:v>
                </c:pt>
                <c:pt idx="172">
                  <c:v>78.099999999999994</c:v>
                </c:pt>
                <c:pt idx="173">
                  <c:v>79.599999999999994</c:v>
                </c:pt>
                <c:pt idx="174">
                  <c:v>80</c:v>
                </c:pt>
                <c:pt idx="175">
                  <c:v>79</c:v>
                </c:pt>
                <c:pt idx="176">
                  <c:v>76.099999999999994</c:v>
                </c:pt>
                <c:pt idx="177">
                  <c:v>73.8</c:v>
                </c:pt>
                <c:pt idx="178">
                  <c:v>81.3</c:v>
                </c:pt>
                <c:pt idx="179">
                  <c:v>80.8</c:v>
                </c:pt>
                <c:pt idx="180">
                  <c:v>73.099999999999994</c:v>
                </c:pt>
                <c:pt idx="181">
                  <c:v>75.400000000000006</c:v>
                </c:pt>
                <c:pt idx="182">
                  <c:v>75.5</c:v>
                </c:pt>
                <c:pt idx="183">
                  <c:v>76.5</c:v>
                </c:pt>
                <c:pt idx="184">
                  <c:v>79.099999999999994</c:v>
                </c:pt>
                <c:pt idx="185">
                  <c:v>75.2</c:v>
                </c:pt>
                <c:pt idx="186">
                  <c:v>75.099999999999994</c:v>
                </c:pt>
                <c:pt idx="187">
                  <c:v>75</c:v>
                </c:pt>
                <c:pt idx="188">
                  <c:v>72.8</c:v>
                </c:pt>
                <c:pt idx="189">
                  <c:v>73.7</c:v>
                </c:pt>
                <c:pt idx="190">
                  <c:v>74</c:v>
                </c:pt>
                <c:pt idx="191">
                  <c:v>75.599999999999994</c:v>
                </c:pt>
                <c:pt idx="192">
                  <c:v>76.2</c:v>
                </c:pt>
                <c:pt idx="193">
                  <c:v>74.400000000000006</c:v>
                </c:pt>
                <c:pt idx="194">
                  <c:v>77.7</c:v>
                </c:pt>
                <c:pt idx="195">
                  <c:v>77.5</c:v>
                </c:pt>
                <c:pt idx="196">
                  <c:v>77.599999999999994</c:v>
                </c:pt>
                <c:pt idx="197">
                  <c:v>78.099999999999994</c:v>
                </c:pt>
                <c:pt idx="198">
                  <c:v>78.2</c:v>
                </c:pt>
                <c:pt idx="199">
                  <c:v>77.8</c:v>
                </c:pt>
                <c:pt idx="200">
                  <c:v>79.400000000000006</c:v>
                </c:pt>
                <c:pt idx="201">
                  <c:v>80.2</c:v>
                </c:pt>
                <c:pt idx="202">
                  <c:v>80.599999999999994</c:v>
                </c:pt>
                <c:pt idx="203">
                  <c:v>81</c:v>
                </c:pt>
                <c:pt idx="204">
                  <c:v>77.400000000000006</c:v>
                </c:pt>
                <c:pt idx="205">
                  <c:v>74.7</c:v>
                </c:pt>
                <c:pt idx="206">
                  <c:v>79.5</c:v>
                </c:pt>
                <c:pt idx="207">
                  <c:v>81</c:v>
                </c:pt>
                <c:pt idx="208">
                  <c:v>80</c:v>
                </c:pt>
                <c:pt idx="209">
                  <c:v>79.3</c:v>
                </c:pt>
                <c:pt idx="210">
                  <c:v>79.099999999999994</c:v>
                </c:pt>
                <c:pt idx="211">
                  <c:v>76.900000000000006</c:v>
                </c:pt>
                <c:pt idx="212">
                  <c:v>78.599999999999994</c:v>
                </c:pt>
                <c:pt idx="213">
                  <c:v>83</c:v>
                </c:pt>
                <c:pt idx="214">
                  <c:v>84.3</c:v>
                </c:pt>
                <c:pt idx="215">
                  <c:v>84.7</c:v>
                </c:pt>
                <c:pt idx="216">
                  <c:v>83.3</c:v>
                </c:pt>
                <c:pt idx="217">
                  <c:v>83.8</c:v>
                </c:pt>
                <c:pt idx="218">
                  <c:v>84.6</c:v>
                </c:pt>
                <c:pt idx="219">
                  <c:v>83.7</c:v>
                </c:pt>
                <c:pt idx="220">
                  <c:v>83.5</c:v>
                </c:pt>
                <c:pt idx="221">
                  <c:v>86.4</c:v>
                </c:pt>
                <c:pt idx="222">
                  <c:v>85.1</c:v>
                </c:pt>
                <c:pt idx="223">
                  <c:v>85.4</c:v>
                </c:pt>
                <c:pt idx="224">
                  <c:v>78.400000000000006</c:v>
                </c:pt>
                <c:pt idx="225">
                  <c:v>80.900000000000006</c:v>
                </c:pt>
                <c:pt idx="226">
                  <c:v>83</c:v>
                </c:pt>
                <c:pt idx="227">
                  <c:v>79.400000000000006</c:v>
                </c:pt>
                <c:pt idx="228">
                  <c:v>81</c:v>
                </c:pt>
                <c:pt idx="229">
                  <c:v>81.8</c:v>
                </c:pt>
                <c:pt idx="230">
                  <c:v>83.4</c:v>
                </c:pt>
                <c:pt idx="231">
                  <c:v>82.5</c:v>
                </c:pt>
                <c:pt idx="232">
                  <c:v>83.4</c:v>
                </c:pt>
                <c:pt idx="233">
                  <c:v>79.2</c:v>
                </c:pt>
                <c:pt idx="234">
                  <c:v>83.2</c:v>
                </c:pt>
                <c:pt idx="235">
                  <c:v>82.2</c:v>
                </c:pt>
                <c:pt idx="236">
                  <c:v>82.3</c:v>
                </c:pt>
                <c:pt idx="237">
                  <c:v>83.3</c:v>
                </c:pt>
                <c:pt idx="238">
                  <c:v>83.1</c:v>
                </c:pt>
                <c:pt idx="239">
                  <c:v>80.7</c:v>
                </c:pt>
                <c:pt idx="240">
                  <c:v>81.599999999999994</c:v>
                </c:pt>
                <c:pt idx="241">
                  <c:v>80.400000000000006</c:v>
                </c:pt>
                <c:pt idx="242">
                  <c:v>82.4</c:v>
                </c:pt>
                <c:pt idx="243">
                  <c:v>82.2</c:v>
                </c:pt>
                <c:pt idx="244">
                  <c:v>83</c:v>
                </c:pt>
                <c:pt idx="245">
                  <c:v>81.8</c:v>
                </c:pt>
                <c:pt idx="246">
                  <c:v>85.1</c:v>
                </c:pt>
                <c:pt idx="247">
                  <c:v>80.7</c:v>
                </c:pt>
                <c:pt idx="248">
                  <c:v>80.099999999999994</c:v>
                </c:pt>
                <c:pt idx="249">
                  <c:v>86</c:v>
                </c:pt>
                <c:pt idx="250">
                  <c:v>84.1</c:v>
                </c:pt>
                <c:pt idx="251">
                  <c:v>82.5</c:v>
                </c:pt>
                <c:pt idx="252">
                  <c:v>81.400000000000006</c:v>
                </c:pt>
                <c:pt idx="253">
                  <c:v>83.7</c:v>
                </c:pt>
                <c:pt idx="254">
                  <c:v>83.3</c:v>
                </c:pt>
                <c:pt idx="255">
                  <c:v>82.9</c:v>
                </c:pt>
                <c:pt idx="256">
                  <c:v>81.2</c:v>
                </c:pt>
                <c:pt idx="257">
                  <c:v>85.4</c:v>
                </c:pt>
                <c:pt idx="258">
                  <c:v>86.8</c:v>
                </c:pt>
                <c:pt idx="259">
                  <c:v>87.5</c:v>
                </c:pt>
                <c:pt idx="260">
                  <c:v>88.3</c:v>
                </c:pt>
                <c:pt idx="261">
                  <c:v>87.3</c:v>
                </c:pt>
                <c:pt idx="262">
                  <c:v>87.2</c:v>
                </c:pt>
                <c:pt idx="263">
                  <c:v>86.6</c:v>
                </c:pt>
                <c:pt idx="264">
                  <c:v>88.3</c:v>
                </c:pt>
                <c:pt idx="265">
                  <c:v>87.8</c:v>
                </c:pt>
                <c:pt idx="266">
                  <c:v>87.2</c:v>
                </c:pt>
                <c:pt idx="267">
                  <c:v>85.3</c:v>
                </c:pt>
                <c:pt idx="268">
                  <c:v>86.8</c:v>
                </c:pt>
                <c:pt idx="269">
                  <c:v>81</c:v>
                </c:pt>
                <c:pt idx="270">
                  <c:v>80.2</c:v>
                </c:pt>
                <c:pt idx="271">
                  <c:v>84.7</c:v>
                </c:pt>
                <c:pt idx="272">
                  <c:v>83.1</c:v>
                </c:pt>
                <c:pt idx="273">
                  <c:v>82.1</c:v>
                </c:pt>
                <c:pt idx="274">
                  <c:v>85.6</c:v>
                </c:pt>
                <c:pt idx="275">
                  <c:v>84.8</c:v>
                </c:pt>
                <c:pt idx="276">
                  <c:v>86.6</c:v>
                </c:pt>
                <c:pt idx="277">
                  <c:v>85.3</c:v>
                </c:pt>
                <c:pt idx="278">
                  <c:v>83.1</c:v>
                </c:pt>
                <c:pt idx="279">
                  <c:v>82.6</c:v>
                </c:pt>
                <c:pt idx="280">
                  <c:v>81.400000000000006</c:v>
                </c:pt>
                <c:pt idx="281">
                  <c:v>85.4</c:v>
                </c:pt>
                <c:pt idx="282">
                  <c:v>84.1</c:v>
                </c:pt>
                <c:pt idx="283">
                  <c:v>86</c:v>
                </c:pt>
                <c:pt idx="284">
                  <c:v>85.7</c:v>
                </c:pt>
                <c:pt idx="285">
                  <c:v>88.9</c:v>
                </c:pt>
                <c:pt idx="286">
                  <c:v>86.5</c:v>
                </c:pt>
                <c:pt idx="287">
                  <c:v>86.8</c:v>
                </c:pt>
                <c:pt idx="288">
                  <c:v>86.3</c:v>
                </c:pt>
                <c:pt idx="289">
                  <c:v>87.4</c:v>
                </c:pt>
                <c:pt idx="290">
                  <c:v>86.7</c:v>
                </c:pt>
                <c:pt idx="291">
                  <c:v>86.8</c:v>
                </c:pt>
                <c:pt idx="292">
                  <c:v>85.7</c:v>
                </c:pt>
                <c:pt idx="293">
                  <c:v>80.5</c:v>
                </c:pt>
                <c:pt idx="294">
                  <c:v>80.5</c:v>
                </c:pt>
                <c:pt idx="295">
                  <c:v>83.4</c:v>
                </c:pt>
                <c:pt idx="296">
                  <c:v>78.099999999999994</c:v>
                </c:pt>
                <c:pt idx="297">
                  <c:v>82</c:v>
                </c:pt>
                <c:pt idx="298">
                  <c:v>81.8</c:v>
                </c:pt>
                <c:pt idx="299">
                  <c:v>82.1</c:v>
                </c:pt>
                <c:pt idx="300">
                  <c:v>83.1</c:v>
                </c:pt>
                <c:pt idx="301">
                  <c:v>84.7</c:v>
                </c:pt>
                <c:pt idx="302">
                  <c:v>84.5</c:v>
                </c:pt>
                <c:pt idx="303">
                  <c:v>83.9</c:v>
                </c:pt>
                <c:pt idx="304">
                  <c:v>81.3</c:v>
                </c:pt>
                <c:pt idx="305">
                  <c:v>82.8</c:v>
                </c:pt>
                <c:pt idx="306">
                  <c:v>81.7</c:v>
                </c:pt>
                <c:pt idx="307">
                  <c:v>81.400000000000006</c:v>
                </c:pt>
                <c:pt idx="308">
                  <c:v>79.3</c:v>
                </c:pt>
                <c:pt idx="309">
                  <c:v>78.400000000000006</c:v>
                </c:pt>
                <c:pt idx="310">
                  <c:v>77.400000000000006</c:v>
                </c:pt>
                <c:pt idx="311">
                  <c:v>81.7</c:v>
                </c:pt>
                <c:pt idx="312">
                  <c:v>76.400000000000006</c:v>
                </c:pt>
                <c:pt idx="313">
                  <c:v>77.5</c:v>
                </c:pt>
                <c:pt idx="314">
                  <c:v>81.5</c:v>
                </c:pt>
                <c:pt idx="315">
                  <c:v>78.8</c:v>
                </c:pt>
                <c:pt idx="316">
                  <c:v>78.599999999999994</c:v>
                </c:pt>
                <c:pt idx="317">
                  <c:v>79</c:v>
                </c:pt>
                <c:pt idx="318">
                  <c:v>80.2</c:v>
                </c:pt>
                <c:pt idx="319">
                  <c:v>80.8</c:v>
                </c:pt>
                <c:pt idx="320">
                  <c:v>75.8</c:v>
                </c:pt>
                <c:pt idx="321">
                  <c:v>72.5</c:v>
                </c:pt>
                <c:pt idx="322">
                  <c:v>71.3</c:v>
                </c:pt>
                <c:pt idx="323">
                  <c:v>71.400000000000006</c:v>
                </c:pt>
                <c:pt idx="324">
                  <c:v>73.099999999999994</c:v>
                </c:pt>
                <c:pt idx="325">
                  <c:v>77.099999999999994</c:v>
                </c:pt>
                <c:pt idx="326">
                  <c:v>77.3</c:v>
                </c:pt>
                <c:pt idx="327">
                  <c:v>74.5</c:v>
                </c:pt>
                <c:pt idx="328">
                  <c:v>77.3</c:v>
                </c:pt>
                <c:pt idx="329">
                  <c:v>79.400000000000006</c:v>
                </c:pt>
                <c:pt idx="330">
                  <c:v>77.8</c:v>
                </c:pt>
                <c:pt idx="331">
                  <c:v>77.3</c:v>
                </c:pt>
                <c:pt idx="332">
                  <c:v>76.5</c:v>
                </c:pt>
                <c:pt idx="333">
                  <c:v>76.2</c:v>
                </c:pt>
                <c:pt idx="334">
                  <c:v>77.5</c:v>
                </c:pt>
                <c:pt idx="335">
                  <c:v>78</c:v>
                </c:pt>
                <c:pt idx="336">
                  <c:v>78.2</c:v>
                </c:pt>
                <c:pt idx="337">
                  <c:v>77.5</c:v>
                </c:pt>
                <c:pt idx="338">
                  <c:v>77.5</c:v>
                </c:pt>
                <c:pt idx="339">
                  <c:v>79.2</c:v>
                </c:pt>
                <c:pt idx="340">
                  <c:v>79.8</c:v>
                </c:pt>
                <c:pt idx="341">
                  <c:v>79.8</c:v>
                </c:pt>
                <c:pt idx="342">
                  <c:v>79.8</c:v>
                </c:pt>
                <c:pt idx="343">
                  <c:v>79.900000000000006</c:v>
                </c:pt>
                <c:pt idx="344">
                  <c:v>71.8</c:v>
                </c:pt>
                <c:pt idx="345">
                  <c:v>67.7</c:v>
                </c:pt>
                <c:pt idx="346">
                  <c:v>67.3</c:v>
                </c:pt>
                <c:pt idx="347">
                  <c:v>71.3</c:v>
                </c:pt>
                <c:pt idx="348">
                  <c:v>78.099999999999994</c:v>
                </c:pt>
                <c:pt idx="349">
                  <c:v>77.400000000000006</c:v>
                </c:pt>
                <c:pt idx="350">
                  <c:v>76.900000000000006</c:v>
                </c:pt>
                <c:pt idx="351">
                  <c:v>76.8</c:v>
                </c:pt>
                <c:pt idx="352">
                  <c:v>77.8</c:v>
                </c:pt>
                <c:pt idx="353">
                  <c:v>77.7</c:v>
                </c:pt>
                <c:pt idx="354">
                  <c:v>74.3</c:v>
                </c:pt>
                <c:pt idx="355">
                  <c:v>76</c:v>
                </c:pt>
                <c:pt idx="356">
                  <c:v>66.900000000000006</c:v>
                </c:pt>
                <c:pt idx="357">
                  <c:v>62.1</c:v>
                </c:pt>
                <c:pt idx="358">
                  <c:v>58.9</c:v>
                </c:pt>
                <c:pt idx="359">
                  <c:v>62.9</c:v>
                </c:pt>
                <c:pt idx="360">
                  <c:v>56.6</c:v>
                </c:pt>
                <c:pt idx="361">
                  <c:v>56.3</c:v>
                </c:pt>
                <c:pt idx="362">
                  <c:v>48.4</c:v>
                </c:pt>
                <c:pt idx="363">
                  <c:v>49</c:v>
                </c:pt>
                <c:pt idx="364">
                  <c:v>47.4</c:v>
                </c:pt>
                <c:pt idx="365">
                  <c:v>45.5</c:v>
                </c:pt>
                <c:pt idx="366">
                  <c:v>45.2</c:v>
                </c:pt>
                <c:pt idx="367">
                  <c:v>47.5</c:v>
                </c:pt>
                <c:pt idx="368">
                  <c:v>52.6</c:v>
                </c:pt>
                <c:pt idx="369">
                  <c:v>52.8</c:v>
                </c:pt>
                <c:pt idx="370">
                  <c:v>62.3</c:v>
                </c:pt>
                <c:pt idx="371">
                  <c:v>49.4</c:v>
                </c:pt>
                <c:pt idx="372">
                  <c:v>46.1</c:v>
                </c:pt>
                <c:pt idx="373">
                  <c:v>53</c:v>
                </c:pt>
                <c:pt idx="374">
                  <c:v>55.4</c:v>
                </c:pt>
                <c:pt idx="375">
                  <c:v>67.599999999999994</c:v>
                </c:pt>
                <c:pt idx="376">
                  <c:v>69.2</c:v>
                </c:pt>
                <c:pt idx="377">
                  <c:v>55</c:v>
                </c:pt>
                <c:pt idx="378">
                  <c:v>44.6</c:v>
                </c:pt>
                <c:pt idx="379">
                  <c:v>50.9</c:v>
                </c:pt>
                <c:pt idx="380">
                  <c:v>63.9</c:v>
                </c:pt>
                <c:pt idx="381">
                  <c:v>54</c:v>
                </c:pt>
                <c:pt idx="382">
                  <c:v>47</c:v>
                </c:pt>
                <c:pt idx="383">
                  <c:v>57.3</c:v>
                </c:pt>
                <c:pt idx="384">
                  <c:v>58.2</c:v>
                </c:pt>
                <c:pt idx="385">
                  <c:v>42.1</c:v>
                </c:pt>
                <c:pt idx="386">
                  <c:v>39.4</c:v>
                </c:pt>
                <c:pt idx="387">
                  <c:v>50.7</c:v>
                </c:pt>
                <c:pt idx="388">
                  <c:v>42.3</c:v>
                </c:pt>
                <c:pt idx="389">
                  <c:v>54.6</c:v>
                </c:pt>
                <c:pt idx="390">
                  <c:v>57.9</c:v>
                </c:pt>
                <c:pt idx="391">
                  <c:v>56</c:v>
                </c:pt>
                <c:pt idx="392">
                  <c:v>59.1</c:v>
                </c:pt>
                <c:pt idx="393">
                  <c:v>66.7</c:v>
                </c:pt>
                <c:pt idx="394">
                  <c:v>65.3</c:v>
                </c:pt>
                <c:pt idx="395">
                  <c:v>62.7</c:v>
                </c:pt>
                <c:pt idx="396">
                  <c:v>44.8</c:v>
                </c:pt>
                <c:pt idx="397">
                  <c:v>48.5</c:v>
                </c:pt>
                <c:pt idx="398">
                  <c:v>63.5</c:v>
                </c:pt>
                <c:pt idx="399">
                  <c:v>74.7</c:v>
                </c:pt>
                <c:pt idx="400">
                  <c:v>59.6</c:v>
                </c:pt>
                <c:pt idx="401">
                  <c:v>43.3</c:v>
                </c:pt>
                <c:pt idx="402">
                  <c:v>49.2</c:v>
                </c:pt>
                <c:pt idx="403">
                  <c:v>62.7</c:v>
                </c:pt>
                <c:pt idx="404">
                  <c:v>69.8</c:v>
                </c:pt>
                <c:pt idx="405">
                  <c:v>70.900000000000006</c:v>
                </c:pt>
                <c:pt idx="406">
                  <c:v>68.7</c:v>
                </c:pt>
                <c:pt idx="407">
                  <c:v>60.9</c:v>
                </c:pt>
                <c:pt idx="408">
                  <c:v>42.6</c:v>
                </c:pt>
                <c:pt idx="409">
                  <c:v>41.3</c:v>
                </c:pt>
                <c:pt idx="410">
                  <c:v>45</c:v>
                </c:pt>
                <c:pt idx="411">
                  <c:v>45.6</c:v>
                </c:pt>
                <c:pt idx="412">
                  <c:v>53.6</c:v>
                </c:pt>
                <c:pt idx="413">
                  <c:v>66.3</c:v>
                </c:pt>
                <c:pt idx="414">
                  <c:v>69.3</c:v>
                </c:pt>
                <c:pt idx="415">
                  <c:v>70</c:v>
                </c:pt>
                <c:pt idx="416">
                  <c:v>72.400000000000006</c:v>
                </c:pt>
                <c:pt idx="417">
                  <c:v>71.5</c:v>
                </c:pt>
                <c:pt idx="418">
                  <c:v>72.3</c:v>
                </c:pt>
                <c:pt idx="419">
                  <c:v>65.099999999999994</c:v>
                </c:pt>
                <c:pt idx="420">
                  <c:v>72</c:v>
                </c:pt>
                <c:pt idx="421">
                  <c:v>73.7</c:v>
                </c:pt>
                <c:pt idx="422">
                  <c:v>36.299999999999997</c:v>
                </c:pt>
                <c:pt idx="423">
                  <c:v>32.9</c:v>
                </c:pt>
                <c:pt idx="424">
                  <c:v>40.5</c:v>
                </c:pt>
                <c:pt idx="425">
                  <c:v>52.9</c:v>
                </c:pt>
                <c:pt idx="426">
                  <c:v>41.7</c:v>
                </c:pt>
                <c:pt idx="427">
                  <c:v>34.6</c:v>
                </c:pt>
                <c:pt idx="428">
                  <c:v>54.3</c:v>
                </c:pt>
                <c:pt idx="429">
                  <c:v>64.3</c:v>
                </c:pt>
                <c:pt idx="430">
                  <c:v>41.9</c:v>
                </c:pt>
                <c:pt idx="431">
                  <c:v>43.3</c:v>
                </c:pt>
                <c:pt idx="432">
                  <c:v>47.7</c:v>
                </c:pt>
                <c:pt idx="433">
                  <c:v>54.1</c:v>
                </c:pt>
                <c:pt idx="434">
                  <c:v>53.4</c:v>
                </c:pt>
                <c:pt idx="435">
                  <c:v>44.1</c:v>
                </c:pt>
                <c:pt idx="436">
                  <c:v>39.700000000000003</c:v>
                </c:pt>
                <c:pt idx="437">
                  <c:v>44.3</c:v>
                </c:pt>
                <c:pt idx="438">
                  <c:v>50.1</c:v>
                </c:pt>
                <c:pt idx="439">
                  <c:v>60.1</c:v>
                </c:pt>
                <c:pt idx="440">
                  <c:v>36.1</c:v>
                </c:pt>
                <c:pt idx="441">
                  <c:v>29.5</c:v>
                </c:pt>
                <c:pt idx="442">
                  <c:v>30.1</c:v>
                </c:pt>
                <c:pt idx="443">
                  <c:v>41</c:v>
                </c:pt>
                <c:pt idx="444">
                  <c:v>46.8</c:v>
                </c:pt>
                <c:pt idx="445">
                  <c:v>46.7</c:v>
                </c:pt>
                <c:pt idx="446">
                  <c:v>35.5</c:v>
                </c:pt>
                <c:pt idx="447">
                  <c:v>41.8</c:v>
                </c:pt>
                <c:pt idx="448">
                  <c:v>46.2</c:v>
                </c:pt>
                <c:pt idx="449">
                  <c:v>39.799999999999997</c:v>
                </c:pt>
                <c:pt idx="450">
                  <c:v>51.4</c:v>
                </c:pt>
                <c:pt idx="451">
                  <c:v>51.7</c:v>
                </c:pt>
                <c:pt idx="452">
                  <c:v>58.5</c:v>
                </c:pt>
                <c:pt idx="453">
                  <c:v>60.4</c:v>
                </c:pt>
                <c:pt idx="454">
                  <c:v>36.299999999999997</c:v>
                </c:pt>
                <c:pt idx="455">
                  <c:v>31.2</c:v>
                </c:pt>
                <c:pt idx="456">
                  <c:v>34.4</c:v>
                </c:pt>
                <c:pt idx="457">
                  <c:v>38.799999999999997</c:v>
                </c:pt>
                <c:pt idx="458">
                  <c:v>43.7</c:v>
                </c:pt>
                <c:pt idx="459">
                  <c:v>43.5</c:v>
                </c:pt>
                <c:pt idx="460">
                  <c:v>51.6</c:v>
                </c:pt>
                <c:pt idx="461">
                  <c:v>52.5</c:v>
                </c:pt>
                <c:pt idx="462">
                  <c:v>57.4</c:v>
                </c:pt>
                <c:pt idx="463">
                  <c:v>45</c:v>
                </c:pt>
                <c:pt idx="464">
                  <c:v>40.5</c:v>
                </c:pt>
                <c:pt idx="465">
                  <c:v>50.6</c:v>
                </c:pt>
                <c:pt idx="466">
                  <c:v>55</c:v>
                </c:pt>
                <c:pt idx="467">
                  <c:v>66.2</c:v>
                </c:pt>
                <c:pt idx="468">
                  <c:v>66.5</c:v>
                </c:pt>
                <c:pt idx="469">
                  <c:v>41.5</c:v>
                </c:pt>
                <c:pt idx="470">
                  <c:v>42.6</c:v>
                </c:pt>
                <c:pt idx="471">
                  <c:v>52.3</c:v>
                </c:pt>
                <c:pt idx="472">
                  <c:v>66.7</c:v>
                </c:pt>
                <c:pt idx="473">
                  <c:v>71.099999999999994</c:v>
                </c:pt>
                <c:pt idx="474">
                  <c:v>43.2</c:v>
                </c:pt>
                <c:pt idx="475">
                  <c:v>41</c:v>
                </c:pt>
                <c:pt idx="476">
                  <c:v>38.200000000000003</c:v>
                </c:pt>
                <c:pt idx="477">
                  <c:v>36.4</c:v>
                </c:pt>
                <c:pt idx="478">
                  <c:v>39.5</c:v>
                </c:pt>
                <c:pt idx="479">
                  <c:v>38.5</c:v>
                </c:pt>
                <c:pt idx="480">
                  <c:v>51.9</c:v>
                </c:pt>
                <c:pt idx="481">
                  <c:v>55.9</c:v>
                </c:pt>
                <c:pt idx="482">
                  <c:v>60.6</c:v>
                </c:pt>
                <c:pt idx="483">
                  <c:v>60.8</c:v>
                </c:pt>
                <c:pt idx="484">
                  <c:v>69.400000000000006</c:v>
                </c:pt>
                <c:pt idx="485">
                  <c:v>74.8</c:v>
                </c:pt>
                <c:pt idx="486">
                  <c:v>56.2</c:v>
                </c:pt>
                <c:pt idx="487">
                  <c:v>43.3</c:v>
                </c:pt>
                <c:pt idx="488">
                  <c:v>44.9</c:v>
                </c:pt>
                <c:pt idx="489">
                  <c:v>45.2</c:v>
                </c:pt>
                <c:pt idx="490">
                  <c:v>45.4</c:v>
                </c:pt>
                <c:pt idx="491">
                  <c:v>37.799999999999997</c:v>
                </c:pt>
                <c:pt idx="492">
                  <c:v>32.5</c:v>
                </c:pt>
                <c:pt idx="493">
                  <c:v>52.6</c:v>
                </c:pt>
                <c:pt idx="494">
                  <c:v>58.1</c:v>
                </c:pt>
                <c:pt idx="495">
                  <c:v>60.1</c:v>
                </c:pt>
                <c:pt idx="496">
                  <c:v>65.7</c:v>
                </c:pt>
                <c:pt idx="497">
                  <c:v>61.7</c:v>
                </c:pt>
                <c:pt idx="498">
                  <c:v>56.3</c:v>
                </c:pt>
                <c:pt idx="499">
                  <c:v>59.7</c:v>
                </c:pt>
                <c:pt idx="500">
                  <c:v>65.099999999999994</c:v>
                </c:pt>
                <c:pt idx="501">
                  <c:v>59.4</c:v>
                </c:pt>
                <c:pt idx="502">
                  <c:v>54.9</c:v>
                </c:pt>
                <c:pt idx="503">
                  <c:v>54.1</c:v>
                </c:pt>
                <c:pt idx="504">
                  <c:v>57.5</c:v>
                </c:pt>
                <c:pt idx="505">
                  <c:v>60.4</c:v>
                </c:pt>
                <c:pt idx="506">
                  <c:v>65.3</c:v>
                </c:pt>
                <c:pt idx="507">
                  <c:v>65.7</c:v>
                </c:pt>
                <c:pt idx="508">
                  <c:v>72.400000000000006</c:v>
                </c:pt>
                <c:pt idx="509">
                  <c:v>67.099999999999994</c:v>
                </c:pt>
                <c:pt idx="510">
                  <c:v>56.4</c:v>
                </c:pt>
                <c:pt idx="511">
                  <c:v>53.1</c:v>
                </c:pt>
                <c:pt idx="512">
                  <c:v>62.2</c:v>
                </c:pt>
                <c:pt idx="513">
                  <c:v>65.400000000000006</c:v>
                </c:pt>
                <c:pt idx="514">
                  <c:v>69.5</c:v>
                </c:pt>
                <c:pt idx="515">
                  <c:v>70.3</c:v>
                </c:pt>
                <c:pt idx="516">
                  <c:v>68</c:v>
                </c:pt>
                <c:pt idx="517">
                  <c:v>57.6</c:v>
                </c:pt>
                <c:pt idx="518">
                  <c:v>55.8</c:v>
                </c:pt>
                <c:pt idx="519">
                  <c:v>57.8</c:v>
                </c:pt>
                <c:pt idx="520">
                  <c:v>69.5</c:v>
                </c:pt>
                <c:pt idx="521">
                  <c:v>70.400000000000006</c:v>
                </c:pt>
                <c:pt idx="522">
                  <c:v>72.2</c:v>
                </c:pt>
                <c:pt idx="523">
                  <c:v>68.5</c:v>
                </c:pt>
                <c:pt idx="524">
                  <c:v>60.7</c:v>
                </c:pt>
                <c:pt idx="525">
                  <c:v>68.099999999999994</c:v>
                </c:pt>
                <c:pt idx="526">
                  <c:v>72.099999999999994</c:v>
                </c:pt>
                <c:pt idx="527">
                  <c:v>69.5</c:v>
                </c:pt>
                <c:pt idx="528">
                  <c:v>57.3</c:v>
                </c:pt>
                <c:pt idx="529">
                  <c:v>56.1</c:v>
                </c:pt>
                <c:pt idx="530">
                  <c:v>66.3</c:v>
                </c:pt>
                <c:pt idx="531">
                  <c:v>72.5</c:v>
                </c:pt>
                <c:pt idx="532">
                  <c:v>74.2</c:v>
                </c:pt>
                <c:pt idx="533">
                  <c:v>73.099999999999994</c:v>
                </c:pt>
                <c:pt idx="534">
                  <c:v>75</c:v>
                </c:pt>
                <c:pt idx="535">
                  <c:v>67.900000000000006</c:v>
                </c:pt>
                <c:pt idx="536">
                  <c:v>63.4</c:v>
                </c:pt>
                <c:pt idx="537">
                  <c:v>60.3</c:v>
                </c:pt>
                <c:pt idx="538">
                  <c:v>65.599999999999994</c:v>
                </c:pt>
                <c:pt idx="539">
                  <c:v>71</c:v>
                </c:pt>
                <c:pt idx="540">
                  <c:v>75.599999999999994</c:v>
                </c:pt>
                <c:pt idx="541">
                  <c:v>71.2</c:v>
                </c:pt>
                <c:pt idx="542">
                  <c:v>75.5</c:v>
                </c:pt>
                <c:pt idx="543">
                  <c:v>73.8</c:v>
                </c:pt>
                <c:pt idx="544">
                  <c:v>76.900000000000006</c:v>
                </c:pt>
                <c:pt idx="545">
                  <c:v>72.3</c:v>
                </c:pt>
                <c:pt idx="546">
                  <c:v>69.599999999999994</c:v>
                </c:pt>
                <c:pt idx="547">
                  <c:v>70.2</c:v>
                </c:pt>
                <c:pt idx="548">
                  <c:v>75</c:v>
                </c:pt>
                <c:pt idx="549">
                  <c:v>81.3</c:v>
                </c:pt>
                <c:pt idx="550">
                  <c:v>81.599999999999994</c:v>
                </c:pt>
                <c:pt idx="551">
                  <c:v>79.099999999999994</c:v>
                </c:pt>
                <c:pt idx="552">
                  <c:v>80.7</c:v>
                </c:pt>
                <c:pt idx="553">
                  <c:v>79.400000000000006</c:v>
                </c:pt>
                <c:pt idx="554">
                  <c:v>76</c:v>
                </c:pt>
                <c:pt idx="555">
                  <c:v>77.599999999999994</c:v>
                </c:pt>
                <c:pt idx="556">
                  <c:v>76.8</c:v>
                </c:pt>
                <c:pt idx="557">
                  <c:v>78.3</c:v>
                </c:pt>
                <c:pt idx="558">
                  <c:v>80</c:v>
                </c:pt>
                <c:pt idx="559">
                  <c:v>80.8</c:v>
                </c:pt>
                <c:pt idx="560">
                  <c:v>82.4</c:v>
                </c:pt>
                <c:pt idx="561">
                  <c:v>84.2</c:v>
                </c:pt>
                <c:pt idx="562">
                  <c:v>71.400000000000006</c:v>
                </c:pt>
                <c:pt idx="563">
                  <c:v>59</c:v>
                </c:pt>
                <c:pt idx="564">
                  <c:v>45.6</c:v>
                </c:pt>
                <c:pt idx="565">
                  <c:v>48.4</c:v>
                </c:pt>
                <c:pt idx="566">
                  <c:v>29</c:v>
                </c:pt>
                <c:pt idx="567">
                  <c:v>51.7</c:v>
                </c:pt>
                <c:pt idx="568">
                  <c:v>69.400000000000006</c:v>
                </c:pt>
                <c:pt idx="569">
                  <c:v>76.5</c:v>
                </c:pt>
                <c:pt idx="570">
                  <c:v>80.400000000000006</c:v>
                </c:pt>
                <c:pt idx="571">
                  <c:v>80.099999999999994</c:v>
                </c:pt>
                <c:pt idx="572">
                  <c:v>80.400000000000006</c:v>
                </c:pt>
                <c:pt idx="573">
                  <c:v>77.8</c:v>
                </c:pt>
                <c:pt idx="574">
                  <c:v>76.5</c:v>
                </c:pt>
                <c:pt idx="575">
                  <c:v>77.900000000000006</c:v>
                </c:pt>
                <c:pt idx="576">
                  <c:v>79</c:v>
                </c:pt>
                <c:pt idx="577">
                  <c:v>82.2</c:v>
                </c:pt>
                <c:pt idx="578">
                  <c:v>83</c:v>
                </c:pt>
                <c:pt idx="579">
                  <c:v>80.8</c:v>
                </c:pt>
                <c:pt idx="580">
                  <c:v>78.8</c:v>
                </c:pt>
                <c:pt idx="581">
                  <c:v>71.3</c:v>
                </c:pt>
                <c:pt idx="582">
                  <c:v>62.7</c:v>
                </c:pt>
                <c:pt idx="583">
                  <c:v>82.9</c:v>
                </c:pt>
                <c:pt idx="584">
                  <c:v>85.2</c:v>
                </c:pt>
                <c:pt idx="585">
                  <c:v>84.8</c:v>
                </c:pt>
                <c:pt idx="586">
                  <c:v>85.4</c:v>
                </c:pt>
                <c:pt idx="587">
                  <c:v>86</c:v>
                </c:pt>
                <c:pt idx="588">
                  <c:v>85</c:v>
                </c:pt>
                <c:pt idx="589">
                  <c:v>87.2</c:v>
                </c:pt>
                <c:pt idx="590">
                  <c:v>82.4</c:v>
                </c:pt>
                <c:pt idx="591">
                  <c:v>83</c:v>
                </c:pt>
                <c:pt idx="592">
                  <c:v>86</c:v>
                </c:pt>
                <c:pt idx="593">
                  <c:v>86.6</c:v>
                </c:pt>
                <c:pt idx="594">
                  <c:v>87.1</c:v>
                </c:pt>
                <c:pt idx="595">
                  <c:v>88.1</c:v>
                </c:pt>
                <c:pt idx="596">
                  <c:v>89</c:v>
                </c:pt>
                <c:pt idx="597">
                  <c:v>81.900000000000006</c:v>
                </c:pt>
                <c:pt idx="598">
                  <c:v>78.5</c:v>
                </c:pt>
                <c:pt idx="599">
                  <c:v>79.5</c:v>
                </c:pt>
                <c:pt idx="600">
                  <c:v>80.3</c:v>
                </c:pt>
                <c:pt idx="601">
                  <c:v>79.5</c:v>
                </c:pt>
                <c:pt idx="602">
                  <c:v>79</c:v>
                </c:pt>
                <c:pt idx="603">
                  <c:v>78</c:v>
                </c:pt>
                <c:pt idx="604">
                  <c:v>81.3</c:v>
                </c:pt>
              </c:numCache>
            </c:numRef>
          </c:xVal>
          <c:yVal>
            <c:numRef>
              <c:f>Weather!$Q$3:$Q$607</c:f>
              <c:numCache>
                <c:formatCode>0</c:formatCode>
                <c:ptCount val="605"/>
                <c:pt idx="0">
                  <c:v>37</c:v>
                </c:pt>
                <c:pt idx="1">
                  <c:v>15</c:v>
                </c:pt>
                <c:pt idx="2">
                  <c:v>17</c:v>
                </c:pt>
                <c:pt idx="3">
                  <c:v>26</c:v>
                </c:pt>
                <c:pt idx="4">
                  <c:v>33</c:v>
                </c:pt>
                <c:pt idx="5">
                  <c:v>23</c:v>
                </c:pt>
                <c:pt idx="6">
                  <c:v>18</c:v>
                </c:pt>
                <c:pt idx="7">
                  <c:v>18</c:v>
                </c:pt>
                <c:pt idx="8">
                  <c:v>14</c:v>
                </c:pt>
                <c:pt idx="9">
                  <c:v>23</c:v>
                </c:pt>
                <c:pt idx="10">
                  <c:v>19</c:v>
                </c:pt>
                <c:pt idx="11">
                  <c:v>20</c:v>
                </c:pt>
                <c:pt idx="12">
                  <c:v>26</c:v>
                </c:pt>
                <c:pt idx="13">
                  <c:v>23</c:v>
                </c:pt>
                <c:pt idx="14">
                  <c:v>26</c:v>
                </c:pt>
                <c:pt idx="15">
                  <c:v>24</c:v>
                </c:pt>
                <c:pt idx="16">
                  <c:v>31</c:v>
                </c:pt>
                <c:pt idx="17">
                  <c:v>16</c:v>
                </c:pt>
                <c:pt idx="18">
                  <c:v>19</c:v>
                </c:pt>
                <c:pt idx="19">
                  <c:v>2</c:v>
                </c:pt>
                <c:pt idx="20">
                  <c:v>17</c:v>
                </c:pt>
                <c:pt idx="21">
                  <c:v>35</c:v>
                </c:pt>
                <c:pt idx="22">
                  <c:v>12</c:v>
                </c:pt>
                <c:pt idx="23">
                  <c:v>5</c:v>
                </c:pt>
                <c:pt idx="24">
                  <c:v>13</c:v>
                </c:pt>
                <c:pt idx="25">
                  <c:v>17</c:v>
                </c:pt>
                <c:pt idx="26">
                  <c:v>14</c:v>
                </c:pt>
                <c:pt idx="27">
                  <c:v>22</c:v>
                </c:pt>
                <c:pt idx="28">
                  <c:v>20</c:v>
                </c:pt>
                <c:pt idx="29">
                  <c:v>21</c:v>
                </c:pt>
                <c:pt idx="30">
                  <c:v>7</c:v>
                </c:pt>
                <c:pt idx="31">
                  <c:v>18</c:v>
                </c:pt>
                <c:pt idx="32">
                  <c:v>18</c:v>
                </c:pt>
                <c:pt idx="33">
                  <c:v>30</c:v>
                </c:pt>
                <c:pt idx="34">
                  <c:v>18</c:v>
                </c:pt>
                <c:pt idx="35">
                  <c:v>20</c:v>
                </c:pt>
                <c:pt idx="36">
                  <c:v>17</c:v>
                </c:pt>
                <c:pt idx="37">
                  <c:v>21</c:v>
                </c:pt>
                <c:pt idx="38">
                  <c:v>11</c:v>
                </c:pt>
                <c:pt idx="39">
                  <c:v>18</c:v>
                </c:pt>
                <c:pt idx="40">
                  <c:v>16</c:v>
                </c:pt>
                <c:pt idx="41">
                  <c:v>14</c:v>
                </c:pt>
                <c:pt idx="42">
                  <c:v>26</c:v>
                </c:pt>
                <c:pt idx="43">
                  <c:v>31</c:v>
                </c:pt>
                <c:pt idx="44">
                  <c:v>21</c:v>
                </c:pt>
                <c:pt idx="45">
                  <c:v>23</c:v>
                </c:pt>
                <c:pt idx="46">
                  <c:v>21</c:v>
                </c:pt>
                <c:pt idx="47">
                  <c:v>29</c:v>
                </c:pt>
                <c:pt idx="48">
                  <c:v>19</c:v>
                </c:pt>
                <c:pt idx="49">
                  <c:v>20</c:v>
                </c:pt>
                <c:pt idx="50">
                  <c:v>22</c:v>
                </c:pt>
                <c:pt idx="51">
                  <c:v>26</c:v>
                </c:pt>
                <c:pt idx="52">
                  <c:v>28</c:v>
                </c:pt>
                <c:pt idx="53">
                  <c:v>33</c:v>
                </c:pt>
                <c:pt idx="54">
                  <c:v>35</c:v>
                </c:pt>
                <c:pt idx="55">
                  <c:v>12</c:v>
                </c:pt>
                <c:pt idx="56">
                  <c:v>19</c:v>
                </c:pt>
                <c:pt idx="57">
                  <c:v>21</c:v>
                </c:pt>
                <c:pt idx="58">
                  <c:v>13</c:v>
                </c:pt>
                <c:pt idx="59">
                  <c:v>24</c:v>
                </c:pt>
                <c:pt idx="60">
                  <c:v>18</c:v>
                </c:pt>
                <c:pt idx="61">
                  <c:v>15</c:v>
                </c:pt>
                <c:pt idx="62">
                  <c:v>15</c:v>
                </c:pt>
                <c:pt idx="63">
                  <c:v>8</c:v>
                </c:pt>
                <c:pt idx="64">
                  <c:v>12</c:v>
                </c:pt>
                <c:pt idx="65">
                  <c:v>11</c:v>
                </c:pt>
                <c:pt idx="66">
                  <c:v>11</c:v>
                </c:pt>
                <c:pt idx="67">
                  <c:v>5</c:v>
                </c:pt>
                <c:pt idx="68">
                  <c:v>24</c:v>
                </c:pt>
                <c:pt idx="69">
                  <c:v>24</c:v>
                </c:pt>
                <c:pt idx="70">
                  <c:v>19</c:v>
                </c:pt>
                <c:pt idx="71">
                  <c:v>16</c:v>
                </c:pt>
                <c:pt idx="72">
                  <c:v>27</c:v>
                </c:pt>
                <c:pt idx="73">
                  <c:v>64</c:v>
                </c:pt>
                <c:pt idx="74">
                  <c:v>34</c:v>
                </c:pt>
                <c:pt idx="75">
                  <c:v>29</c:v>
                </c:pt>
                <c:pt idx="76">
                  <c:v>17</c:v>
                </c:pt>
                <c:pt idx="77">
                  <c:v>26</c:v>
                </c:pt>
                <c:pt idx="78">
                  <c:v>27</c:v>
                </c:pt>
                <c:pt idx="79">
                  <c:v>22</c:v>
                </c:pt>
                <c:pt idx="80">
                  <c:v>26</c:v>
                </c:pt>
                <c:pt idx="81">
                  <c:v>21</c:v>
                </c:pt>
                <c:pt idx="82">
                  <c:v>32</c:v>
                </c:pt>
                <c:pt idx="83">
                  <c:v>27</c:v>
                </c:pt>
                <c:pt idx="84">
                  <c:v>11</c:v>
                </c:pt>
                <c:pt idx="85">
                  <c:v>33</c:v>
                </c:pt>
                <c:pt idx="86">
                  <c:v>33</c:v>
                </c:pt>
                <c:pt idx="87">
                  <c:v>23</c:v>
                </c:pt>
                <c:pt idx="88">
                  <c:v>14</c:v>
                </c:pt>
                <c:pt idx="89">
                  <c:v>14</c:v>
                </c:pt>
                <c:pt idx="90">
                  <c:v>15</c:v>
                </c:pt>
                <c:pt idx="91">
                  <c:v>12</c:v>
                </c:pt>
                <c:pt idx="92">
                  <c:v>22</c:v>
                </c:pt>
                <c:pt idx="93">
                  <c:v>36</c:v>
                </c:pt>
                <c:pt idx="94">
                  <c:v>24</c:v>
                </c:pt>
                <c:pt idx="95">
                  <c:v>25</c:v>
                </c:pt>
                <c:pt idx="96">
                  <c:v>21</c:v>
                </c:pt>
                <c:pt idx="97">
                  <c:v>10</c:v>
                </c:pt>
                <c:pt idx="98">
                  <c:v>14</c:v>
                </c:pt>
                <c:pt idx="99">
                  <c:v>12</c:v>
                </c:pt>
                <c:pt idx="100">
                  <c:v>7</c:v>
                </c:pt>
                <c:pt idx="101">
                  <c:v>8</c:v>
                </c:pt>
                <c:pt idx="102">
                  <c:v>11</c:v>
                </c:pt>
                <c:pt idx="103">
                  <c:v>7</c:v>
                </c:pt>
                <c:pt idx="104">
                  <c:v>14</c:v>
                </c:pt>
                <c:pt idx="105">
                  <c:v>18</c:v>
                </c:pt>
                <c:pt idx="106">
                  <c:v>36</c:v>
                </c:pt>
                <c:pt idx="107">
                  <c:v>24</c:v>
                </c:pt>
                <c:pt idx="108">
                  <c:v>30</c:v>
                </c:pt>
                <c:pt idx="109">
                  <c:v>26</c:v>
                </c:pt>
                <c:pt idx="110">
                  <c:v>44</c:v>
                </c:pt>
                <c:pt idx="111">
                  <c:v>32</c:v>
                </c:pt>
                <c:pt idx="112">
                  <c:v>28</c:v>
                </c:pt>
                <c:pt idx="113">
                  <c:v>25</c:v>
                </c:pt>
                <c:pt idx="114">
                  <c:v>41</c:v>
                </c:pt>
                <c:pt idx="115">
                  <c:v>16</c:v>
                </c:pt>
                <c:pt idx="116">
                  <c:v>5</c:v>
                </c:pt>
                <c:pt idx="117">
                  <c:v>11</c:v>
                </c:pt>
                <c:pt idx="118">
                  <c:v>29</c:v>
                </c:pt>
                <c:pt idx="119">
                  <c:v>27</c:v>
                </c:pt>
                <c:pt idx="120">
                  <c:v>23</c:v>
                </c:pt>
                <c:pt idx="121">
                  <c:v>46</c:v>
                </c:pt>
                <c:pt idx="122">
                  <c:v>26</c:v>
                </c:pt>
                <c:pt idx="123">
                  <c:v>31</c:v>
                </c:pt>
                <c:pt idx="124">
                  <c:v>25</c:v>
                </c:pt>
                <c:pt idx="125">
                  <c:v>22</c:v>
                </c:pt>
                <c:pt idx="126">
                  <c:v>44</c:v>
                </c:pt>
                <c:pt idx="127">
                  <c:v>30</c:v>
                </c:pt>
                <c:pt idx="128">
                  <c:v>48</c:v>
                </c:pt>
                <c:pt idx="129">
                  <c:v>31</c:v>
                </c:pt>
                <c:pt idx="130">
                  <c:v>26</c:v>
                </c:pt>
                <c:pt idx="131">
                  <c:v>18</c:v>
                </c:pt>
                <c:pt idx="132">
                  <c:v>25</c:v>
                </c:pt>
                <c:pt idx="133">
                  <c:v>19</c:v>
                </c:pt>
                <c:pt idx="134">
                  <c:v>17</c:v>
                </c:pt>
                <c:pt idx="135">
                  <c:v>50</c:v>
                </c:pt>
                <c:pt idx="136">
                  <c:v>20</c:v>
                </c:pt>
                <c:pt idx="137">
                  <c:v>9</c:v>
                </c:pt>
                <c:pt idx="138">
                  <c:v>23</c:v>
                </c:pt>
                <c:pt idx="139">
                  <c:v>24</c:v>
                </c:pt>
                <c:pt idx="140">
                  <c:v>26</c:v>
                </c:pt>
                <c:pt idx="141">
                  <c:v>28</c:v>
                </c:pt>
                <c:pt idx="142">
                  <c:v>25</c:v>
                </c:pt>
                <c:pt idx="143">
                  <c:v>30</c:v>
                </c:pt>
                <c:pt idx="144">
                  <c:v>19</c:v>
                </c:pt>
                <c:pt idx="145">
                  <c:v>17</c:v>
                </c:pt>
                <c:pt idx="146">
                  <c:v>20</c:v>
                </c:pt>
                <c:pt idx="147">
                  <c:v>27</c:v>
                </c:pt>
                <c:pt idx="148">
                  <c:v>32</c:v>
                </c:pt>
                <c:pt idx="149">
                  <c:v>40</c:v>
                </c:pt>
                <c:pt idx="150">
                  <c:v>11</c:v>
                </c:pt>
                <c:pt idx="151">
                  <c:v>38</c:v>
                </c:pt>
                <c:pt idx="152">
                  <c:v>33</c:v>
                </c:pt>
                <c:pt idx="153">
                  <c:v>22</c:v>
                </c:pt>
                <c:pt idx="154">
                  <c:v>19</c:v>
                </c:pt>
                <c:pt idx="155">
                  <c:v>24</c:v>
                </c:pt>
                <c:pt idx="156">
                  <c:v>35</c:v>
                </c:pt>
                <c:pt idx="157">
                  <c:v>23</c:v>
                </c:pt>
                <c:pt idx="158">
                  <c:v>6</c:v>
                </c:pt>
                <c:pt idx="159">
                  <c:v>9</c:v>
                </c:pt>
                <c:pt idx="160">
                  <c:v>19</c:v>
                </c:pt>
                <c:pt idx="161">
                  <c:v>12</c:v>
                </c:pt>
                <c:pt idx="162">
                  <c:v>6</c:v>
                </c:pt>
                <c:pt idx="163">
                  <c:v>18</c:v>
                </c:pt>
                <c:pt idx="164">
                  <c:v>25</c:v>
                </c:pt>
                <c:pt idx="165">
                  <c:v>37</c:v>
                </c:pt>
                <c:pt idx="166">
                  <c:v>36</c:v>
                </c:pt>
                <c:pt idx="167">
                  <c:v>21</c:v>
                </c:pt>
                <c:pt idx="168">
                  <c:v>40</c:v>
                </c:pt>
                <c:pt idx="169">
                  <c:v>19</c:v>
                </c:pt>
                <c:pt idx="170">
                  <c:v>28</c:v>
                </c:pt>
                <c:pt idx="171">
                  <c:v>40</c:v>
                </c:pt>
                <c:pt idx="172">
                  <c:v>47</c:v>
                </c:pt>
                <c:pt idx="173">
                  <c:v>39</c:v>
                </c:pt>
                <c:pt idx="174">
                  <c:v>26</c:v>
                </c:pt>
                <c:pt idx="175">
                  <c:v>22</c:v>
                </c:pt>
                <c:pt idx="176">
                  <c:v>69</c:v>
                </c:pt>
                <c:pt idx="177">
                  <c:v>24</c:v>
                </c:pt>
                <c:pt idx="178">
                  <c:v>29</c:v>
                </c:pt>
                <c:pt idx="179">
                  <c:v>42</c:v>
                </c:pt>
                <c:pt idx="180">
                  <c:v>28</c:v>
                </c:pt>
                <c:pt idx="181">
                  <c:v>24</c:v>
                </c:pt>
                <c:pt idx="182">
                  <c:v>48</c:v>
                </c:pt>
                <c:pt idx="183">
                  <c:v>56</c:v>
                </c:pt>
                <c:pt idx="184">
                  <c:v>35</c:v>
                </c:pt>
                <c:pt idx="185">
                  <c:v>47</c:v>
                </c:pt>
                <c:pt idx="186">
                  <c:v>40</c:v>
                </c:pt>
                <c:pt idx="187">
                  <c:v>28</c:v>
                </c:pt>
                <c:pt idx="188">
                  <c:v>53</c:v>
                </c:pt>
                <c:pt idx="189">
                  <c:v>39</c:v>
                </c:pt>
                <c:pt idx="190">
                  <c:v>45</c:v>
                </c:pt>
                <c:pt idx="191">
                  <c:v>31</c:v>
                </c:pt>
                <c:pt idx="192">
                  <c:v>26</c:v>
                </c:pt>
                <c:pt idx="193">
                  <c:v>27</c:v>
                </c:pt>
                <c:pt idx="194">
                  <c:v>12</c:v>
                </c:pt>
                <c:pt idx="195">
                  <c:v>18</c:v>
                </c:pt>
                <c:pt idx="196">
                  <c:v>30</c:v>
                </c:pt>
                <c:pt idx="197">
                  <c:v>25</c:v>
                </c:pt>
                <c:pt idx="198">
                  <c:v>33</c:v>
                </c:pt>
                <c:pt idx="199">
                  <c:v>17</c:v>
                </c:pt>
                <c:pt idx="200">
                  <c:v>29</c:v>
                </c:pt>
                <c:pt idx="201">
                  <c:v>28</c:v>
                </c:pt>
                <c:pt idx="202">
                  <c:v>31</c:v>
                </c:pt>
                <c:pt idx="203">
                  <c:v>42</c:v>
                </c:pt>
                <c:pt idx="204">
                  <c:v>39</c:v>
                </c:pt>
                <c:pt idx="205">
                  <c:v>19</c:v>
                </c:pt>
                <c:pt idx="206">
                  <c:v>32</c:v>
                </c:pt>
                <c:pt idx="207">
                  <c:v>46</c:v>
                </c:pt>
                <c:pt idx="208">
                  <c:v>35</c:v>
                </c:pt>
                <c:pt idx="209">
                  <c:v>21</c:v>
                </c:pt>
                <c:pt idx="210">
                  <c:v>27</c:v>
                </c:pt>
                <c:pt idx="211">
                  <c:v>20</c:v>
                </c:pt>
                <c:pt idx="212">
                  <c:v>31</c:v>
                </c:pt>
                <c:pt idx="213">
                  <c:v>23</c:v>
                </c:pt>
                <c:pt idx="214">
                  <c:v>35</c:v>
                </c:pt>
                <c:pt idx="215">
                  <c:v>36</c:v>
                </c:pt>
                <c:pt idx="216">
                  <c:v>29</c:v>
                </c:pt>
                <c:pt idx="217">
                  <c:v>39</c:v>
                </c:pt>
                <c:pt idx="218">
                  <c:v>39</c:v>
                </c:pt>
                <c:pt idx="219">
                  <c:v>19</c:v>
                </c:pt>
                <c:pt idx="220">
                  <c:v>46</c:v>
                </c:pt>
                <c:pt idx="221">
                  <c:v>43</c:v>
                </c:pt>
                <c:pt idx="222">
                  <c:v>36</c:v>
                </c:pt>
                <c:pt idx="223">
                  <c:v>31</c:v>
                </c:pt>
                <c:pt idx="224">
                  <c:v>9</c:v>
                </c:pt>
                <c:pt idx="225">
                  <c:v>21</c:v>
                </c:pt>
                <c:pt idx="226">
                  <c:v>26</c:v>
                </c:pt>
                <c:pt idx="227">
                  <c:v>16</c:v>
                </c:pt>
                <c:pt idx="228">
                  <c:v>28</c:v>
                </c:pt>
                <c:pt idx="229">
                  <c:v>20</c:v>
                </c:pt>
                <c:pt idx="230">
                  <c:v>48</c:v>
                </c:pt>
                <c:pt idx="231">
                  <c:v>22</c:v>
                </c:pt>
                <c:pt idx="232">
                  <c:v>32</c:v>
                </c:pt>
                <c:pt idx="233">
                  <c:v>31</c:v>
                </c:pt>
                <c:pt idx="234">
                  <c:v>30</c:v>
                </c:pt>
                <c:pt idx="235">
                  <c:v>40</c:v>
                </c:pt>
                <c:pt idx="236">
                  <c:v>23</c:v>
                </c:pt>
                <c:pt idx="237">
                  <c:v>48</c:v>
                </c:pt>
                <c:pt idx="238">
                  <c:v>29</c:v>
                </c:pt>
                <c:pt idx="239">
                  <c:v>24</c:v>
                </c:pt>
                <c:pt idx="240">
                  <c:v>20</c:v>
                </c:pt>
                <c:pt idx="241">
                  <c:v>28</c:v>
                </c:pt>
                <c:pt idx="242">
                  <c:v>35</c:v>
                </c:pt>
                <c:pt idx="243">
                  <c:v>29</c:v>
                </c:pt>
                <c:pt idx="244">
                  <c:v>21</c:v>
                </c:pt>
                <c:pt idx="245">
                  <c:v>9</c:v>
                </c:pt>
                <c:pt idx="246">
                  <c:v>46</c:v>
                </c:pt>
                <c:pt idx="247">
                  <c:v>17</c:v>
                </c:pt>
                <c:pt idx="248">
                  <c:v>38</c:v>
                </c:pt>
                <c:pt idx="249">
                  <c:v>40</c:v>
                </c:pt>
                <c:pt idx="250">
                  <c:v>26</c:v>
                </c:pt>
                <c:pt idx="251">
                  <c:v>26</c:v>
                </c:pt>
                <c:pt idx="252">
                  <c:v>24</c:v>
                </c:pt>
                <c:pt idx="253">
                  <c:v>40</c:v>
                </c:pt>
                <c:pt idx="254">
                  <c:v>37</c:v>
                </c:pt>
                <c:pt idx="255">
                  <c:v>24</c:v>
                </c:pt>
                <c:pt idx="256">
                  <c:v>27</c:v>
                </c:pt>
                <c:pt idx="257">
                  <c:v>71</c:v>
                </c:pt>
                <c:pt idx="258">
                  <c:v>56</c:v>
                </c:pt>
                <c:pt idx="259">
                  <c:v>50</c:v>
                </c:pt>
                <c:pt idx="260">
                  <c:v>25</c:v>
                </c:pt>
                <c:pt idx="261">
                  <c:v>43</c:v>
                </c:pt>
                <c:pt idx="262">
                  <c:v>52</c:v>
                </c:pt>
                <c:pt idx="263">
                  <c:v>49</c:v>
                </c:pt>
                <c:pt idx="264">
                  <c:v>28</c:v>
                </c:pt>
                <c:pt idx="265">
                  <c:v>28</c:v>
                </c:pt>
                <c:pt idx="266">
                  <c:v>32</c:v>
                </c:pt>
                <c:pt idx="267">
                  <c:v>32</c:v>
                </c:pt>
                <c:pt idx="268">
                  <c:v>32</c:v>
                </c:pt>
                <c:pt idx="269">
                  <c:v>41</c:v>
                </c:pt>
                <c:pt idx="270">
                  <c:v>21</c:v>
                </c:pt>
                <c:pt idx="271">
                  <c:v>30</c:v>
                </c:pt>
                <c:pt idx="272">
                  <c:v>40</c:v>
                </c:pt>
                <c:pt idx="273">
                  <c:v>41</c:v>
                </c:pt>
                <c:pt idx="274">
                  <c:v>47</c:v>
                </c:pt>
                <c:pt idx="275">
                  <c:v>31</c:v>
                </c:pt>
                <c:pt idx="276">
                  <c:v>34</c:v>
                </c:pt>
                <c:pt idx="277">
                  <c:v>34</c:v>
                </c:pt>
                <c:pt idx="278">
                  <c:v>33</c:v>
                </c:pt>
                <c:pt idx="279">
                  <c:v>33</c:v>
                </c:pt>
                <c:pt idx="280">
                  <c:v>40</c:v>
                </c:pt>
                <c:pt idx="281">
                  <c:v>31</c:v>
                </c:pt>
                <c:pt idx="282">
                  <c:v>33</c:v>
                </c:pt>
                <c:pt idx="283">
                  <c:v>38</c:v>
                </c:pt>
                <c:pt idx="284">
                  <c:v>34</c:v>
                </c:pt>
                <c:pt idx="285">
                  <c:v>25</c:v>
                </c:pt>
                <c:pt idx="286">
                  <c:v>28</c:v>
                </c:pt>
                <c:pt idx="287">
                  <c:v>30</c:v>
                </c:pt>
                <c:pt idx="288">
                  <c:v>23</c:v>
                </c:pt>
                <c:pt idx="289">
                  <c:v>53</c:v>
                </c:pt>
                <c:pt idx="290">
                  <c:v>19</c:v>
                </c:pt>
                <c:pt idx="291">
                  <c:v>25</c:v>
                </c:pt>
                <c:pt idx="292">
                  <c:v>43</c:v>
                </c:pt>
                <c:pt idx="293">
                  <c:v>23</c:v>
                </c:pt>
                <c:pt idx="294">
                  <c:v>20</c:v>
                </c:pt>
                <c:pt idx="295">
                  <c:v>13</c:v>
                </c:pt>
                <c:pt idx="296">
                  <c:v>0</c:v>
                </c:pt>
                <c:pt idx="297">
                  <c:v>29</c:v>
                </c:pt>
                <c:pt idx="298">
                  <c:v>27</c:v>
                </c:pt>
                <c:pt idx="299">
                  <c:v>31</c:v>
                </c:pt>
                <c:pt idx="300">
                  <c:v>18</c:v>
                </c:pt>
                <c:pt idx="301">
                  <c:v>28</c:v>
                </c:pt>
                <c:pt idx="302">
                  <c:v>20</c:v>
                </c:pt>
                <c:pt idx="303">
                  <c:v>20</c:v>
                </c:pt>
                <c:pt idx="304">
                  <c:v>21</c:v>
                </c:pt>
                <c:pt idx="305">
                  <c:v>24</c:v>
                </c:pt>
                <c:pt idx="306">
                  <c:v>25</c:v>
                </c:pt>
                <c:pt idx="307">
                  <c:v>31</c:v>
                </c:pt>
                <c:pt idx="308">
                  <c:v>36</c:v>
                </c:pt>
                <c:pt idx="309">
                  <c:v>30</c:v>
                </c:pt>
                <c:pt idx="310">
                  <c:v>24</c:v>
                </c:pt>
                <c:pt idx="311">
                  <c:v>25</c:v>
                </c:pt>
                <c:pt idx="312">
                  <c:v>10</c:v>
                </c:pt>
                <c:pt idx="313">
                  <c:v>33</c:v>
                </c:pt>
                <c:pt idx="314">
                  <c:v>21</c:v>
                </c:pt>
                <c:pt idx="315">
                  <c:v>15</c:v>
                </c:pt>
                <c:pt idx="316">
                  <c:v>27</c:v>
                </c:pt>
                <c:pt idx="317">
                  <c:v>35</c:v>
                </c:pt>
                <c:pt idx="318">
                  <c:v>32</c:v>
                </c:pt>
                <c:pt idx="319">
                  <c:v>29</c:v>
                </c:pt>
                <c:pt idx="320">
                  <c:v>34</c:v>
                </c:pt>
                <c:pt idx="321">
                  <c:v>35</c:v>
                </c:pt>
                <c:pt idx="322">
                  <c:v>74</c:v>
                </c:pt>
                <c:pt idx="323">
                  <c:v>38</c:v>
                </c:pt>
                <c:pt idx="324">
                  <c:v>41</c:v>
                </c:pt>
                <c:pt idx="325">
                  <c:v>25</c:v>
                </c:pt>
                <c:pt idx="326">
                  <c:v>15</c:v>
                </c:pt>
                <c:pt idx="327">
                  <c:v>18</c:v>
                </c:pt>
                <c:pt idx="328">
                  <c:v>26</c:v>
                </c:pt>
                <c:pt idx="329">
                  <c:v>114</c:v>
                </c:pt>
                <c:pt idx="330">
                  <c:v>96</c:v>
                </c:pt>
                <c:pt idx="331">
                  <c:v>35</c:v>
                </c:pt>
                <c:pt idx="332">
                  <c:v>40</c:v>
                </c:pt>
                <c:pt idx="333">
                  <c:v>33</c:v>
                </c:pt>
                <c:pt idx="334">
                  <c:v>39</c:v>
                </c:pt>
                <c:pt idx="335">
                  <c:v>32</c:v>
                </c:pt>
                <c:pt idx="336">
                  <c:v>57</c:v>
                </c:pt>
                <c:pt idx="337">
                  <c:v>113</c:v>
                </c:pt>
                <c:pt idx="338">
                  <c:v>57</c:v>
                </c:pt>
                <c:pt idx="339">
                  <c:v>38</c:v>
                </c:pt>
                <c:pt idx="340">
                  <c:v>71</c:v>
                </c:pt>
                <c:pt idx="341">
                  <c:v>27</c:v>
                </c:pt>
                <c:pt idx="342">
                  <c:v>46</c:v>
                </c:pt>
                <c:pt idx="343">
                  <c:v>42</c:v>
                </c:pt>
                <c:pt idx="344">
                  <c:v>32</c:v>
                </c:pt>
                <c:pt idx="345">
                  <c:v>64</c:v>
                </c:pt>
                <c:pt idx="346">
                  <c:v>48</c:v>
                </c:pt>
                <c:pt idx="347">
                  <c:v>22</c:v>
                </c:pt>
                <c:pt idx="348">
                  <c:v>24</c:v>
                </c:pt>
                <c:pt idx="349">
                  <c:v>56</c:v>
                </c:pt>
                <c:pt idx="350">
                  <c:v>60</c:v>
                </c:pt>
                <c:pt idx="351">
                  <c:v>28</c:v>
                </c:pt>
                <c:pt idx="352">
                  <c:v>56</c:v>
                </c:pt>
                <c:pt idx="353">
                  <c:v>46</c:v>
                </c:pt>
                <c:pt idx="354">
                  <c:v>36</c:v>
                </c:pt>
                <c:pt idx="355">
                  <c:v>20</c:v>
                </c:pt>
                <c:pt idx="356">
                  <c:v>29</c:v>
                </c:pt>
                <c:pt idx="357">
                  <c:v>55</c:v>
                </c:pt>
                <c:pt idx="358">
                  <c:v>37</c:v>
                </c:pt>
                <c:pt idx="359">
                  <c:v>24</c:v>
                </c:pt>
                <c:pt idx="360">
                  <c:v>28</c:v>
                </c:pt>
                <c:pt idx="361">
                  <c:v>41</c:v>
                </c:pt>
                <c:pt idx="362">
                  <c:v>37</c:v>
                </c:pt>
                <c:pt idx="363">
                  <c:v>49</c:v>
                </c:pt>
                <c:pt idx="364">
                  <c:v>10</c:v>
                </c:pt>
                <c:pt idx="365">
                  <c:v>59</c:v>
                </c:pt>
                <c:pt idx="366">
                  <c:v>49</c:v>
                </c:pt>
                <c:pt idx="367">
                  <c:v>18</c:v>
                </c:pt>
                <c:pt idx="368">
                  <c:v>38</c:v>
                </c:pt>
                <c:pt idx="369">
                  <c:v>23</c:v>
                </c:pt>
                <c:pt idx="370">
                  <c:v>33</c:v>
                </c:pt>
                <c:pt idx="371">
                  <c:v>29</c:v>
                </c:pt>
                <c:pt idx="372">
                  <c:v>25</c:v>
                </c:pt>
                <c:pt idx="373">
                  <c:v>12</c:v>
                </c:pt>
                <c:pt idx="374">
                  <c:v>16</c:v>
                </c:pt>
                <c:pt idx="375">
                  <c:v>25</c:v>
                </c:pt>
                <c:pt idx="376">
                  <c:v>25</c:v>
                </c:pt>
                <c:pt idx="377">
                  <c:v>17</c:v>
                </c:pt>
                <c:pt idx="378">
                  <c:v>36</c:v>
                </c:pt>
                <c:pt idx="379">
                  <c:v>26</c:v>
                </c:pt>
                <c:pt idx="380">
                  <c:v>24</c:v>
                </c:pt>
                <c:pt idx="381">
                  <c:v>14</c:v>
                </c:pt>
                <c:pt idx="382">
                  <c:v>23</c:v>
                </c:pt>
                <c:pt idx="383">
                  <c:v>14</c:v>
                </c:pt>
                <c:pt idx="384">
                  <c:v>18</c:v>
                </c:pt>
                <c:pt idx="385">
                  <c:v>15</c:v>
                </c:pt>
                <c:pt idx="386">
                  <c:v>15</c:v>
                </c:pt>
                <c:pt idx="387">
                  <c:v>10</c:v>
                </c:pt>
                <c:pt idx="388">
                  <c:v>33</c:v>
                </c:pt>
                <c:pt idx="389">
                  <c:v>22</c:v>
                </c:pt>
                <c:pt idx="390">
                  <c:v>26</c:v>
                </c:pt>
                <c:pt idx="391">
                  <c:v>12</c:v>
                </c:pt>
                <c:pt idx="392">
                  <c:v>40</c:v>
                </c:pt>
                <c:pt idx="393">
                  <c:v>32</c:v>
                </c:pt>
                <c:pt idx="394">
                  <c:v>17</c:v>
                </c:pt>
                <c:pt idx="395">
                  <c:v>19</c:v>
                </c:pt>
                <c:pt idx="396">
                  <c:v>31</c:v>
                </c:pt>
                <c:pt idx="397">
                  <c:v>11</c:v>
                </c:pt>
                <c:pt idx="398">
                  <c:v>29</c:v>
                </c:pt>
                <c:pt idx="399">
                  <c:v>33</c:v>
                </c:pt>
                <c:pt idx="400">
                  <c:v>29</c:v>
                </c:pt>
                <c:pt idx="401">
                  <c:v>17</c:v>
                </c:pt>
                <c:pt idx="402">
                  <c:v>17</c:v>
                </c:pt>
                <c:pt idx="403">
                  <c:v>12</c:v>
                </c:pt>
                <c:pt idx="404">
                  <c:v>26</c:v>
                </c:pt>
                <c:pt idx="405">
                  <c:v>19</c:v>
                </c:pt>
                <c:pt idx="406">
                  <c:v>20</c:v>
                </c:pt>
                <c:pt idx="407">
                  <c:v>21</c:v>
                </c:pt>
                <c:pt idx="408">
                  <c:v>8</c:v>
                </c:pt>
                <c:pt idx="409">
                  <c:v>8</c:v>
                </c:pt>
                <c:pt idx="410">
                  <c:v>7</c:v>
                </c:pt>
                <c:pt idx="411">
                  <c:v>9</c:v>
                </c:pt>
                <c:pt idx="412">
                  <c:v>17</c:v>
                </c:pt>
                <c:pt idx="413">
                  <c:v>17</c:v>
                </c:pt>
                <c:pt idx="414">
                  <c:v>9</c:v>
                </c:pt>
                <c:pt idx="415">
                  <c:v>15</c:v>
                </c:pt>
                <c:pt idx="416">
                  <c:v>12</c:v>
                </c:pt>
                <c:pt idx="417">
                  <c:v>15</c:v>
                </c:pt>
                <c:pt idx="418">
                  <c:v>13</c:v>
                </c:pt>
                <c:pt idx="419">
                  <c:v>32</c:v>
                </c:pt>
                <c:pt idx="420">
                  <c:v>17</c:v>
                </c:pt>
                <c:pt idx="421">
                  <c:v>15</c:v>
                </c:pt>
                <c:pt idx="422">
                  <c:v>8</c:v>
                </c:pt>
                <c:pt idx="423">
                  <c:v>5</c:v>
                </c:pt>
                <c:pt idx="424">
                  <c:v>14</c:v>
                </c:pt>
                <c:pt idx="425">
                  <c:v>12</c:v>
                </c:pt>
                <c:pt idx="426">
                  <c:v>15</c:v>
                </c:pt>
                <c:pt idx="427">
                  <c:v>9</c:v>
                </c:pt>
                <c:pt idx="428">
                  <c:v>20</c:v>
                </c:pt>
                <c:pt idx="429">
                  <c:v>30</c:v>
                </c:pt>
                <c:pt idx="430">
                  <c:v>8</c:v>
                </c:pt>
                <c:pt idx="431">
                  <c:v>9</c:v>
                </c:pt>
                <c:pt idx="432">
                  <c:v>18</c:v>
                </c:pt>
                <c:pt idx="433">
                  <c:v>18</c:v>
                </c:pt>
                <c:pt idx="434">
                  <c:v>22</c:v>
                </c:pt>
                <c:pt idx="435">
                  <c:v>4</c:v>
                </c:pt>
                <c:pt idx="436">
                  <c:v>25</c:v>
                </c:pt>
                <c:pt idx="437">
                  <c:v>10</c:v>
                </c:pt>
                <c:pt idx="438">
                  <c:v>16</c:v>
                </c:pt>
                <c:pt idx="439">
                  <c:v>18</c:v>
                </c:pt>
                <c:pt idx="440">
                  <c:v>8</c:v>
                </c:pt>
                <c:pt idx="441">
                  <c:v>8</c:v>
                </c:pt>
                <c:pt idx="442">
                  <c:v>21</c:v>
                </c:pt>
                <c:pt idx="443">
                  <c:v>40</c:v>
                </c:pt>
                <c:pt idx="444">
                  <c:v>12</c:v>
                </c:pt>
                <c:pt idx="445">
                  <c:v>15</c:v>
                </c:pt>
                <c:pt idx="446">
                  <c:v>11</c:v>
                </c:pt>
                <c:pt idx="447">
                  <c:v>14</c:v>
                </c:pt>
                <c:pt idx="448">
                  <c:v>10</c:v>
                </c:pt>
                <c:pt idx="449">
                  <c:v>9</c:v>
                </c:pt>
                <c:pt idx="450">
                  <c:v>21</c:v>
                </c:pt>
                <c:pt idx="451">
                  <c:v>21</c:v>
                </c:pt>
                <c:pt idx="452">
                  <c:v>16</c:v>
                </c:pt>
                <c:pt idx="453">
                  <c:v>6</c:v>
                </c:pt>
                <c:pt idx="454">
                  <c:v>6</c:v>
                </c:pt>
                <c:pt idx="455">
                  <c:v>6</c:v>
                </c:pt>
                <c:pt idx="456">
                  <c:v>34</c:v>
                </c:pt>
                <c:pt idx="457">
                  <c:v>22</c:v>
                </c:pt>
                <c:pt idx="458">
                  <c:v>12</c:v>
                </c:pt>
                <c:pt idx="459">
                  <c:v>10</c:v>
                </c:pt>
                <c:pt idx="460">
                  <c:v>21</c:v>
                </c:pt>
                <c:pt idx="461">
                  <c:v>15</c:v>
                </c:pt>
                <c:pt idx="462">
                  <c:v>17</c:v>
                </c:pt>
                <c:pt idx="463">
                  <c:v>29</c:v>
                </c:pt>
                <c:pt idx="464">
                  <c:v>11</c:v>
                </c:pt>
                <c:pt idx="465">
                  <c:v>13</c:v>
                </c:pt>
                <c:pt idx="466">
                  <c:v>15</c:v>
                </c:pt>
                <c:pt idx="467">
                  <c:v>12</c:v>
                </c:pt>
                <c:pt idx="468">
                  <c:v>10</c:v>
                </c:pt>
                <c:pt idx="469">
                  <c:v>13</c:v>
                </c:pt>
                <c:pt idx="470">
                  <c:v>22</c:v>
                </c:pt>
                <c:pt idx="471">
                  <c:v>17</c:v>
                </c:pt>
                <c:pt idx="472">
                  <c:v>17</c:v>
                </c:pt>
                <c:pt idx="473">
                  <c:v>25</c:v>
                </c:pt>
                <c:pt idx="474">
                  <c:v>11</c:v>
                </c:pt>
                <c:pt idx="475">
                  <c:v>36</c:v>
                </c:pt>
                <c:pt idx="476">
                  <c:v>24</c:v>
                </c:pt>
                <c:pt idx="477">
                  <c:v>40</c:v>
                </c:pt>
                <c:pt idx="478">
                  <c:v>13</c:v>
                </c:pt>
                <c:pt idx="479">
                  <c:v>13</c:v>
                </c:pt>
                <c:pt idx="480">
                  <c:v>7</c:v>
                </c:pt>
                <c:pt idx="481">
                  <c:v>11</c:v>
                </c:pt>
                <c:pt idx="482">
                  <c:v>16</c:v>
                </c:pt>
                <c:pt idx="483">
                  <c:v>25</c:v>
                </c:pt>
                <c:pt idx="484">
                  <c:v>26</c:v>
                </c:pt>
                <c:pt idx="485">
                  <c:v>26</c:v>
                </c:pt>
                <c:pt idx="486">
                  <c:v>15</c:v>
                </c:pt>
                <c:pt idx="487">
                  <c:v>8</c:v>
                </c:pt>
                <c:pt idx="488">
                  <c:v>11</c:v>
                </c:pt>
                <c:pt idx="489">
                  <c:v>18</c:v>
                </c:pt>
                <c:pt idx="490">
                  <c:v>18</c:v>
                </c:pt>
                <c:pt idx="491">
                  <c:v>9</c:v>
                </c:pt>
                <c:pt idx="492">
                  <c:v>38</c:v>
                </c:pt>
                <c:pt idx="493">
                  <c:v>25</c:v>
                </c:pt>
                <c:pt idx="494">
                  <c:v>27</c:v>
                </c:pt>
                <c:pt idx="495">
                  <c:v>13</c:v>
                </c:pt>
                <c:pt idx="496">
                  <c:v>30</c:v>
                </c:pt>
                <c:pt idx="497">
                  <c:v>37</c:v>
                </c:pt>
                <c:pt idx="498">
                  <c:v>25</c:v>
                </c:pt>
                <c:pt idx="499">
                  <c:v>45</c:v>
                </c:pt>
                <c:pt idx="500">
                  <c:v>23</c:v>
                </c:pt>
                <c:pt idx="501">
                  <c:v>11</c:v>
                </c:pt>
                <c:pt idx="502">
                  <c:v>25</c:v>
                </c:pt>
                <c:pt idx="503">
                  <c:v>20</c:v>
                </c:pt>
                <c:pt idx="504">
                  <c:v>15</c:v>
                </c:pt>
                <c:pt idx="505">
                  <c:v>29</c:v>
                </c:pt>
                <c:pt idx="506">
                  <c:v>22</c:v>
                </c:pt>
                <c:pt idx="507">
                  <c:v>35</c:v>
                </c:pt>
                <c:pt idx="508">
                  <c:v>16</c:v>
                </c:pt>
                <c:pt idx="509">
                  <c:v>13</c:v>
                </c:pt>
                <c:pt idx="510">
                  <c:v>32</c:v>
                </c:pt>
                <c:pt idx="511">
                  <c:v>48</c:v>
                </c:pt>
                <c:pt idx="512">
                  <c:v>39</c:v>
                </c:pt>
                <c:pt idx="513">
                  <c:v>35</c:v>
                </c:pt>
                <c:pt idx="514">
                  <c:v>26</c:v>
                </c:pt>
                <c:pt idx="515">
                  <c:v>21</c:v>
                </c:pt>
                <c:pt idx="516">
                  <c:v>26</c:v>
                </c:pt>
                <c:pt idx="517">
                  <c:v>30</c:v>
                </c:pt>
                <c:pt idx="518">
                  <c:v>26</c:v>
                </c:pt>
                <c:pt idx="519">
                  <c:v>19</c:v>
                </c:pt>
                <c:pt idx="520">
                  <c:v>22</c:v>
                </c:pt>
                <c:pt idx="521">
                  <c:v>18</c:v>
                </c:pt>
                <c:pt idx="522">
                  <c:v>25</c:v>
                </c:pt>
                <c:pt idx="523">
                  <c:v>15</c:v>
                </c:pt>
                <c:pt idx="524">
                  <c:v>33</c:v>
                </c:pt>
                <c:pt idx="525">
                  <c:v>31</c:v>
                </c:pt>
                <c:pt idx="526">
                  <c:v>40</c:v>
                </c:pt>
                <c:pt idx="527">
                  <c:v>46</c:v>
                </c:pt>
                <c:pt idx="528">
                  <c:v>22</c:v>
                </c:pt>
                <c:pt idx="529">
                  <c:v>19</c:v>
                </c:pt>
                <c:pt idx="530">
                  <c:v>39</c:v>
                </c:pt>
                <c:pt idx="531">
                  <c:v>31</c:v>
                </c:pt>
                <c:pt idx="532">
                  <c:v>22</c:v>
                </c:pt>
                <c:pt idx="533">
                  <c:v>27</c:v>
                </c:pt>
                <c:pt idx="534">
                  <c:v>23</c:v>
                </c:pt>
                <c:pt idx="535">
                  <c:v>17</c:v>
                </c:pt>
                <c:pt idx="536">
                  <c:v>36</c:v>
                </c:pt>
                <c:pt idx="537">
                  <c:v>23</c:v>
                </c:pt>
                <c:pt idx="538">
                  <c:v>54</c:v>
                </c:pt>
                <c:pt idx="539">
                  <c:v>33</c:v>
                </c:pt>
                <c:pt idx="540">
                  <c:v>31</c:v>
                </c:pt>
                <c:pt idx="541">
                  <c:v>48</c:v>
                </c:pt>
                <c:pt idx="542">
                  <c:v>24</c:v>
                </c:pt>
                <c:pt idx="543">
                  <c:v>24</c:v>
                </c:pt>
                <c:pt idx="544">
                  <c:v>30</c:v>
                </c:pt>
                <c:pt idx="545">
                  <c:v>22</c:v>
                </c:pt>
                <c:pt idx="546">
                  <c:v>35</c:v>
                </c:pt>
                <c:pt idx="547">
                  <c:v>17</c:v>
                </c:pt>
                <c:pt idx="548">
                  <c:v>34</c:v>
                </c:pt>
                <c:pt idx="549">
                  <c:v>40</c:v>
                </c:pt>
                <c:pt idx="550">
                  <c:v>53</c:v>
                </c:pt>
                <c:pt idx="551">
                  <c:v>40</c:v>
                </c:pt>
                <c:pt idx="552">
                  <c:v>42</c:v>
                </c:pt>
                <c:pt idx="553">
                  <c:v>29</c:v>
                </c:pt>
                <c:pt idx="554">
                  <c:v>40</c:v>
                </c:pt>
                <c:pt idx="555">
                  <c:v>45</c:v>
                </c:pt>
                <c:pt idx="556">
                  <c:v>15</c:v>
                </c:pt>
                <c:pt idx="557">
                  <c:v>38</c:v>
                </c:pt>
                <c:pt idx="558">
                  <c:v>33</c:v>
                </c:pt>
                <c:pt idx="559">
                  <c:v>37</c:v>
                </c:pt>
                <c:pt idx="560">
                  <c:v>61</c:v>
                </c:pt>
                <c:pt idx="561">
                  <c:v>66</c:v>
                </c:pt>
                <c:pt idx="562">
                  <c:v>23</c:v>
                </c:pt>
                <c:pt idx="563">
                  <c:v>29</c:v>
                </c:pt>
                <c:pt idx="564">
                  <c:v>37</c:v>
                </c:pt>
                <c:pt idx="565">
                  <c:v>21</c:v>
                </c:pt>
                <c:pt idx="566">
                  <c:v>25</c:v>
                </c:pt>
                <c:pt idx="567">
                  <c:v>26</c:v>
                </c:pt>
                <c:pt idx="568">
                  <c:v>36</c:v>
                </c:pt>
                <c:pt idx="569">
                  <c:v>44</c:v>
                </c:pt>
                <c:pt idx="570">
                  <c:v>29</c:v>
                </c:pt>
                <c:pt idx="571">
                  <c:v>28</c:v>
                </c:pt>
                <c:pt idx="572">
                  <c:v>26</c:v>
                </c:pt>
                <c:pt idx="573">
                  <c:v>26</c:v>
                </c:pt>
                <c:pt idx="574">
                  <c:v>26</c:v>
                </c:pt>
                <c:pt idx="575">
                  <c:v>19</c:v>
                </c:pt>
                <c:pt idx="576">
                  <c:v>26</c:v>
                </c:pt>
                <c:pt idx="577">
                  <c:v>31</c:v>
                </c:pt>
                <c:pt idx="578">
                  <c:v>40</c:v>
                </c:pt>
                <c:pt idx="579">
                  <c:v>27</c:v>
                </c:pt>
                <c:pt idx="580">
                  <c:v>32</c:v>
                </c:pt>
                <c:pt idx="581">
                  <c:v>28</c:v>
                </c:pt>
                <c:pt idx="582">
                  <c:v>24</c:v>
                </c:pt>
                <c:pt idx="583">
                  <c:v>23</c:v>
                </c:pt>
                <c:pt idx="584">
                  <c:v>31</c:v>
                </c:pt>
                <c:pt idx="585">
                  <c:v>27</c:v>
                </c:pt>
                <c:pt idx="586">
                  <c:v>32</c:v>
                </c:pt>
                <c:pt idx="587">
                  <c:v>23</c:v>
                </c:pt>
                <c:pt idx="588">
                  <c:v>19</c:v>
                </c:pt>
                <c:pt idx="589">
                  <c:v>29</c:v>
                </c:pt>
                <c:pt idx="590">
                  <c:v>27</c:v>
                </c:pt>
                <c:pt idx="591">
                  <c:v>36</c:v>
                </c:pt>
                <c:pt idx="592">
                  <c:v>25</c:v>
                </c:pt>
                <c:pt idx="593">
                  <c:v>25</c:v>
                </c:pt>
                <c:pt idx="594">
                  <c:v>25</c:v>
                </c:pt>
                <c:pt idx="595">
                  <c:v>28</c:v>
                </c:pt>
                <c:pt idx="596">
                  <c:v>23</c:v>
                </c:pt>
                <c:pt idx="597">
                  <c:v>25</c:v>
                </c:pt>
                <c:pt idx="598">
                  <c:v>24</c:v>
                </c:pt>
                <c:pt idx="599">
                  <c:v>27</c:v>
                </c:pt>
                <c:pt idx="600">
                  <c:v>15</c:v>
                </c:pt>
                <c:pt idx="601">
                  <c:v>29</c:v>
                </c:pt>
                <c:pt idx="602">
                  <c:v>21</c:v>
                </c:pt>
                <c:pt idx="603">
                  <c:v>33</c:v>
                </c:pt>
                <c:pt idx="604">
                  <c:v>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0B1F-473E-87DC-40F2607449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Weather!$O$2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Weather!$N$3:$N$607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70.3</c:v>
                      </c:pt>
                      <c:pt idx="1">
                        <c:v>70.5</c:v>
                      </c:pt>
                      <c:pt idx="3">
                        <c:v>75.7</c:v>
                      </c:pt>
                      <c:pt idx="4">
                        <c:v>74.900000000000006</c:v>
                      </c:pt>
                      <c:pt idx="5">
                        <c:v>74.400000000000006</c:v>
                      </c:pt>
                      <c:pt idx="6">
                        <c:v>69.7</c:v>
                      </c:pt>
                      <c:pt idx="7">
                        <c:v>69.3</c:v>
                      </c:pt>
                      <c:pt idx="8">
                        <c:v>71</c:v>
                      </c:pt>
                      <c:pt idx="9">
                        <c:v>71.3</c:v>
                      </c:pt>
                      <c:pt idx="10">
                        <c:v>63.1</c:v>
                      </c:pt>
                      <c:pt idx="11">
                        <c:v>64.400000000000006</c:v>
                      </c:pt>
                      <c:pt idx="12">
                        <c:v>60.8</c:v>
                      </c:pt>
                      <c:pt idx="13">
                        <c:v>65.5</c:v>
                      </c:pt>
                      <c:pt idx="14">
                        <c:v>68.5</c:v>
                      </c:pt>
                      <c:pt idx="15">
                        <c:v>66.599999999999994</c:v>
                      </c:pt>
                      <c:pt idx="16">
                        <c:v>67.2</c:v>
                      </c:pt>
                      <c:pt idx="17">
                        <c:v>61</c:v>
                      </c:pt>
                      <c:pt idx="18">
                        <c:v>66.5</c:v>
                      </c:pt>
                      <c:pt idx="19">
                        <c:v>73</c:v>
                      </c:pt>
                      <c:pt idx="20">
                        <c:v>69.5</c:v>
                      </c:pt>
                      <c:pt idx="21">
                        <c:v>72.400000000000006</c:v>
                      </c:pt>
                      <c:pt idx="22">
                        <c:v>66.3</c:v>
                      </c:pt>
                      <c:pt idx="23">
                        <c:v>64</c:v>
                      </c:pt>
                      <c:pt idx="24">
                        <c:v>50.8</c:v>
                      </c:pt>
                      <c:pt idx="25">
                        <c:v>46.6</c:v>
                      </c:pt>
                      <c:pt idx="26">
                        <c:v>52.8</c:v>
                      </c:pt>
                      <c:pt idx="27">
                        <c:v>67.2</c:v>
                      </c:pt>
                      <c:pt idx="28">
                        <c:v>54.3</c:v>
                      </c:pt>
                      <c:pt idx="29">
                        <c:v>52.9</c:v>
                      </c:pt>
                      <c:pt idx="30">
                        <c:v>51.3</c:v>
                      </c:pt>
                      <c:pt idx="31">
                        <c:v>53.1</c:v>
                      </c:pt>
                      <c:pt idx="32">
                        <c:v>53.4</c:v>
                      </c:pt>
                      <c:pt idx="33">
                        <c:v>60.4</c:v>
                      </c:pt>
                      <c:pt idx="34">
                        <c:v>62.3</c:v>
                      </c:pt>
                      <c:pt idx="35">
                        <c:v>64.5</c:v>
                      </c:pt>
                      <c:pt idx="36">
                        <c:v>68.2</c:v>
                      </c:pt>
                      <c:pt idx="37">
                        <c:v>67.5</c:v>
                      </c:pt>
                      <c:pt idx="38">
                        <c:v>51</c:v>
                      </c:pt>
                      <c:pt idx="39">
                        <c:v>52.4</c:v>
                      </c:pt>
                      <c:pt idx="40">
                        <c:v>50.8</c:v>
                      </c:pt>
                      <c:pt idx="41">
                        <c:v>43.6</c:v>
                      </c:pt>
                      <c:pt idx="42">
                        <c:v>49.2</c:v>
                      </c:pt>
                      <c:pt idx="43">
                        <c:v>58.7</c:v>
                      </c:pt>
                      <c:pt idx="44">
                        <c:v>58.1</c:v>
                      </c:pt>
                      <c:pt idx="45">
                        <c:v>54.1</c:v>
                      </c:pt>
                      <c:pt idx="46">
                        <c:v>56.4</c:v>
                      </c:pt>
                      <c:pt idx="47">
                        <c:v>64.599999999999994</c:v>
                      </c:pt>
                      <c:pt idx="48">
                        <c:v>52.7</c:v>
                      </c:pt>
                      <c:pt idx="49">
                        <c:v>45.8</c:v>
                      </c:pt>
                      <c:pt idx="50">
                        <c:v>46.4</c:v>
                      </c:pt>
                      <c:pt idx="51">
                        <c:v>54.5</c:v>
                      </c:pt>
                      <c:pt idx="52">
                        <c:v>60.1</c:v>
                      </c:pt>
                      <c:pt idx="53">
                        <c:v>61.5</c:v>
                      </c:pt>
                      <c:pt idx="54">
                        <c:v>68.5</c:v>
                      </c:pt>
                      <c:pt idx="55">
                        <c:v>71</c:v>
                      </c:pt>
                      <c:pt idx="56">
                        <c:v>60.8</c:v>
                      </c:pt>
                      <c:pt idx="57">
                        <c:v>51.4</c:v>
                      </c:pt>
                      <c:pt idx="58">
                        <c:v>49.6</c:v>
                      </c:pt>
                      <c:pt idx="59">
                        <c:v>56.9</c:v>
                      </c:pt>
                      <c:pt idx="60">
                        <c:v>57.2</c:v>
                      </c:pt>
                      <c:pt idx="61">
                        <c:v>57.3</c:v>
                      </c:pt>
                      <c:pt idx="62">
                        <c:v>55.3</c:v>
                      </c:pt>
                      <c:pt idx="63">
                        <c:v>47.1</c:v>
                      </c:pt>
                      <c:pt idx="64">
                        <c:v>44.7</c:v>
                      </c:pt>
                      <c:pt idx="65">
                        <c:v>42.6</c:v>
                      </c:pt>
                      <c:pt idx="66">
                        <c:v>42.9</c:v>
                      </c:pt>
                      <c:pt idx="67">
                        <c:v>41.1</c:v>
                      </c:pt>
                      <c:pt idx="68">
                        <c:v>47.7</c:v>
                      </c:pt>
                      <c:pt idx="69">
                        <c:v>56.3</c:v>
                      </c:pt>
                      <c:pt idx="70">
                        <c:v>53.5</c:v>
                      </c:pt>
                      <c:pt idx="71">
                        <c:v>47.5</c:v>
                      </c:pt>
                      <c:pt idx="72">
                        <c:v>50.5</c:v>
                      </c:pt>
                      <c:pt idx="73">
                        <c:v>51.4</c:v>
                      </c:pt>
                      <c:pt idx="74">
                        <c:v>59.4</c:v>
                      </c:pt>
                      <c:pt idx="75">
                        <c:v>58.9</c:v>
                      </c:pt>
                      <c:pt idx="76">
                        <c:v>67</c:v>
                      </c:pt>
                      <c:pt idx="77">
                        <c:v>64.5</c:v>
                      </c:pt>
                      <c:pt idx="78">
                        <c:v>61.2</c:v>
                      </c:pt>
                      <c:pt idx="79">
                        <c:v>67.3</c:v>
                      </c:pt>
                      <c:pt idx="80">
                        <c:v>72.2</c:v>
                      </c:pt>
                      <c:pt idx="81">
                        <c:v>69</c:v>
                      </c:pt>
                      <c:pt idx="82">
                        <c:v>65.7</c:v>
                      </c:pt>
                      <c:pt idx="83">
                        <c:v>49.8</c:v>
                      </c:pt>
                      <c:pt idx="84">
                        <c:v>51.5</c:v>
                      </c:pt>
                      <c:pt idx="85">
                        <c:v>62.5</c:v>
                      </c:pt>
                      <c:pt idx="86">
                        <c:v>66.099999999999994</c:v>
                      </c:pt>
                      <c:pt idx="87">
                        <c:v>50.4</c:v>
                      </c:pt>
                      <c:pt idx="88">
                        <c:v>48</c:v>
                      </c:pt>
                      <c:pt idx="89">
                        <c:v>50.9</c:v>
                      </c:pt>
                      <c:pt idx="90">
                        <c:v>61.3</c:v>
                      </c:pt>
                      <c:pt idx="91">
                        <c:v>53.7</c:v>
                      </c:pt>
                      <c:pt idx="92">
                        <c:v>53.6</c:v>
                      </c:pt>
                      <c:pt idx="93">
                        <c:v>52.8</c:v>
                      </c:pt>
                      <c:pt idx="94">
                        <c:v>59.4</c:v>
                      </c:pt>
                      <c:pt idx="95">
                        <c:v>63</c:v>
                      </c:pt>
                      <c:pt idx="96">
                        <c:v>67.5</c:v>
                      </c:pt>
                      <c:pt idx="97">
                        <c:v>66.900000000000006</c:v>
                      </c:pt>
                      <c:pt idx="98">
                        <c:v>48.1</c:v>
                      </c:pt>
                      <c:pt idx="99">
                        <c:v>43.4</c:v>
                      </c:pt>
                      <c:pt idx="100">
                        <c:v>40.799999999999997</c:v>
                      </c:pt>
                      <c:pt idx="101">
                        <c:v>34.5</c:v>
                      </c:pt>
                      <c:pt idx="102">
                        <c:v>29.4</c:v>
                      </c:pt>
                      <c:pt idx="103">
                        <c:v>43.4</c:v>
                      </c:pt>
                      <c:pt idx="104">
                        <c:v>42.5</c:v>
                      </c:pt>
                      <c:pt idx="105">
                        <c:v>40.299999999999997</c:v>
                      </c:pt>
                      <c:pt idx="106">
                        <c:v>43.6</c:v>
                      </c:pt>
                      <c:pt idx="107">
                        <c:v>57.2</c:v>
                      </c:pt>
                      <c:pt idx="108">
                        <c:v>62.5</c:v>
                      </c:pt>
                      <c:pt idx="109">
                        <c:v>57.7</c:v>
                      </c:pt>
                      <c:pt idx="110">
                        <c:v>63.2</c:v>
                      </c:pt>
                      <c:pt idx="111">
                        <c:v>64.3</c:v>
                      </c:pt>
                      <c:pt idx="112">
                        <c:v>68.5</c:v>
                      </c:pt>
                      <c:pt idx="113">
                        <c:v>70.8</c:v>
                      </c:pt>
                      <c:pt idx="114">
                        <c:v>74.5</c:v>
                      </c:pt>
                      <c:pt idx="115">
                        <c:v>69.5</c:v>
                      </c:pt>
                      <c:pt idx="116">
                        <c:v>51.3</c:v>
                      </c:pt>
                      <c:pt idx="117">
                        <c:v>51</c:v>
                      </c:pt>
                      <c:pt idx="118">
                        <c:v>58.5</c:v>
                      </c:pt>
                      <c:pt idx="119">
                        <c:v>61.6</c:v>
                      </c:pt>
                      <c:pt idx="120">
                        <c:v>60.7</c:v>
                      </c:pt>
                      <c:pt idx="121">
                        <c:v>57.5</c:v>
                      </c:pt>
                      <c:pt idx="122">
                        <c:v>58.2</c:v>
                      </c:pt>
                      <c:pt idx="123">
                        <c:v>63</c:v>
                      </c:pt>
                      <c:pt idx="124">
                        <c:v>69.3</c:v>
                      </c:pt>
                      <c:pt idx="125">
                        <c:v>70.599999999999994</c:v>
                      </c:pt>
                      <c:pt idx="126">
                        <c:v>71.3</c:v>
                      </c:pt>
                      <c:pt idx="127">
                        <c:v>69.099999999999994</c:v>
                      </c:pt>
                      <c:pt idx="128">
                        <c:v>71.2</c:v>
                      </c:pt>
                      <c:pt idx="129">
                        <c:v>73.7</c:v>
                      </c:pt>
                      <c:pt idx="130">
                        <c:v>75.900000000000006</c:v>
                      </c:pt>
                      <c:pt idx="131">
                        <c:v>74.2</c:v>
                      </c:pt>
                      <c:pt idx="132">
                        <c:v>62.2</c:v>
                      </c:pt>
                      <c:pt idx="133">
                        <c:v>55.6</c:v>
                      </c:pt>
                      <c:pt idx="134">
                        <c:v>57.9</c:v>
                      </c:pt>
                      <c:pt idx="135">
                        <c:v>63.2</c:v>
                      </c:pt>
                      <c:pt idx="136">
                        <c:v>65.900000000000006</c:v>
                      </c:pt>
                      <c:pt idx="137">
                        <c:v>64.8</c:v>
                      </c:pt>
                      <c:pt idx="138">
                        <c:v>67.400000000000006</c:v>
                      </c:pt>
                      <c:pt idx="139">
                        <c:v>75.3</c:v>
                      </c:pt>
                      <c:pt idx="140">
                        <c:v>75.400000000000006</c:v>
                      </c:pt>
                      <c:pt idx="141">
                        <c:v>77.5</c:v>
                      </c:pt>
                      <c:pt idx="142">
                        <c:v>72.599999999999994</c:v>
                      </c:pt>
                      <c:pt idx="143">
                        <c:v>65</c:v>
                      </c:pt>
                      <c:pt idx="144">
                        <c:v>73.5</c:v>
                      </c:pt>
                      <c:pt idx="145">
                        <c:v>72.599999999999994</c:v>
                      </c:pt>
                      <c:pt idx="146">
                        <c:v>60</c:v>
                      </c:pt>
                      <c:pt idx="147">
                        <c:v>55</c:v>
                      </c:pt>
                      <c:pt idx="148">
                        <c:v>59.3</c:v>
                      </c:pt>
                      <c:pt idx="149">
                        <c:v>64.599999999999994</c:v>
                      </c:pt>
                      <c:pt idx="150">
                        <c:v>65.8</c:v>
                      </c:pt>
                      <c:pt idx="151">
                        <c:v>71.5</c:v>
                      </c:pt>
                      <c:pt idx="152">
                        <c:v>74.400000000000006</c:v>
                      </c:pt>
                      <c:pt idx="153">
                        <c:v>73.900000000000006</c:v>
                      </c:pt>
                      <c:pt idx="154">
                        <c:v>77</c:v>
                      </c:pt>
                      <c:pt idx="155">
                        <c:v>71.7</c:v>
                      </c:pt>
                      <c:pt idx="156">
                        <c:v>71.8</c:v>
                      </c:pt>
                      <c:pt idx="157">
                        <c:v>72</c:v>
                      </c:pt>
                      <c:pt idx="158">
                        <c:v>69.599999999999994</c:v>
                      </c:pt>
                      <c:pt idx="159">
                        <c:v>68.2</c:v>
                      </c:pt>
                      <c:pt idx="160">
                        <c:v>69.5</c:v>
                      </c:pt>
                      <c:pt idx="161">
                        <c:v>66.5</c:v>
                      </c:pt>
                      <c:pt idx="162">
                        <c:v>65.5</c:v>
                      </c:pt>
                      <c:pt idx="163">
                        <c:v>65.5</c:v>
                      </c:pt>
                      <c:pt idx="164">
                        <c:v>66.5</c:v>
                      </c:pt>
                      <c:pt idx="165">
                        <c:v>70.099999999999994</c:v>
                      </c:pt>
                      <c:pt idx="166">
                        <c:v>63.2</c:v>
                      </c:pt>
                      <c:pt idx="167">
                        <c:v>63</c:v>
                      </c:pt>
                      <c:pt idx="168">
                        <c:v>70.7</c:v>
                      </c:pt>
                      <c:pt idx="169">
                        <c:v>78.099999999999994</c:v>
                      </c:pt>
                      <c:pt idx="170">
                        <c:v>69.5</c:v>
                      </c:pt>
                      <c:pt idx="171">
                        <c:v>72.099999999999994</c:v>
                      </c:pt>
                      <c:pt idx="172">
                        <c:v>78.099999999999994</c:v>
                      </c:pt>
                      <c:pt idx="173">
                        <c:v>79.599999999999994</c:v>
                      </c:pt>
                      <c:pt idx="174">
                        <c:v>80</c:v>
                      </c:pt>
                      <c:pt idx="175">
                        <c:v>79</c:v>
                      </c:pt>
                      <c:pt idx="176">
                        <c:v>76.099999999999994</c:v>
                      </c:pt>
                      <c:pt idx="177">
                        <c:v>73.8</c:v>
                      </c:pt>
                      <c:pt idx="178">
                        <c:v>81.3</c:v>
                      </c:pt>
                      <c:pt idx="179">
                        <c:v>80.8</c:v>
                      </c:pt>
                      <c:pt idx="180">
                        <c:v>73.099999999999994</c:v>
                      </c:pt>
                      <c:pt idx="181">
                        <c:v>75.400000000000006</c:v>
                      </c:pt>
                      <c:pt idx="182">
                        <c:v>75.5</c:v>
                      </c:pt>
                      <c:pt idx="183">
                        <c:v>76.5</c:v>
                      </c:pt>
                      <c:pt idx="184">
                        <c:v>79.099999999999994</c:v>
                      </c:pt>
                      <c:pt idx="185">
                        <c:v>75.2</c:v>
                      </c:pt>
                      <c:pt idx="186">
                        <c:v>75.099999999999994</c:v>
                      </c:pt>
                      <c:pt idx="187">
                        <c:v>75</c:v>
                      </c:pt>
                      <c:pt idx="188">
                        <c:v>72.8</c:v>
                      </c:pt>
                      <c:pt idx="189">
                        <c:v>73.7</c:v>
                      </c:pt>
                      <c:pt idx="190">
                        <c:v>74</c:v>
                      </c:pt>
                      <c:pt idx="191">
                        <c:v>75.599999999999994</c:v>
                      </c:pt>
                      <c:pt idx="192">
                        <c:v>76.2</c:v>
                      </c:pt>
                      <c:pt idx="193">
                        <c:v>74.400000000000006</c:v>
                      </c:pt>
                      <c:pt idx="194">
                        <c:v>77.7</c:v>
                      </c:pt>
                      <c:pt idx="195">
                        <c:v>77.5</c:v>
                      </c:pt>
                      <c:pt idx="196">
                        <c:v>77.599999999999994</c:v>
                      </c:pt>
                      <c:pt idx="197">
                        <c:v>78.099999999999994</c:v>
                      </c:pt>
                      <c:pt idx="198">
                        <c:v>78.2</c:v>
                      </c:pt>
                      <c:pt idx="199">
                        <c:v>77.8</c:v>
                      </c:pt>
                      <c:pt idx="200">
                        <c:v>79.400000000000006</c:v>
                      </c:pt>
                      <c:pt idx="201">
                        <c:v>80.2</c:v>
                      </c:pt>
                      <c:pt idx="202">
                        <c:v>80.599999999999994</c:v>
                      </c:pt>
                      <c:pt idx="203">
                        <c:v>81</c:v>
                      </c:pt>
                      <c:pt idx="204">
                        <c:v>77.400000000000006</c:v>
                      </c:pt>
                      <c:pt idx="205">
                        <c:v>74.7</c:v>
                      </c:pt>
                      <c:pt idx="206">
                        <c:v>79.5</c:v>
                      </c:pt>
                      <c:pt idx="207">
                        <c:v>81</c:v>
                      </c:pt>
                      <c:pt idx="208">
                        <c:v>80</c:v>
                      </c:pt>
                      <c:pt idx="209">
                        <c:v>79.3</c:v>
                      </c:pt>
                      <c:pt idx="210">
                        <c:v>79.099999999999994</c:v>
                      </c:pt>
                      <c:pt idx="211">
                        <c:v>76.900000000000006</c:v>
                      </c:pt>
                      <c:pt idx="212">
                        <c:v>78.599999999999994</c:v>
                      </c:pt>
                      <c:pt idx="213">
                        <c:v>83</c:v>
                      </c:pt>
                      <c:pt idx="214">
                        <c:v>84.3</c:v>
                      </c:pt>
                      <c:pt idx="215">
                        <c:v>84.7</c:v>
                      </c:pt>
                      <c:pt idx="216">
                        <c:v>83.3</c:v>
                      </c:pt>
                      <c:pt idx="217">
                        <c:v>83.8</c:v>
                      </c:pt>
                      <c:pt idx="218">
                        <c:v>84.6</c:v>
                      </c:pt>
                      <c:pt idx="219">
                        <c:v>83.7</c:v>
                      </c:pt>
                      <c:pt idx="220">
                        <c:v>83.5</c:v>
                      </c:pt>
                      <c:pt idx="221">
                        <c:v>86.4</c:v>
                      </c:pt>
                      <c:pt idx="222">
                        <c:v>85.1</c:v>
                      </c:pt>
                      <c:pt idx="223">
                        <c:v>85.4</c:v>
                      </c:pt>
                      <c:pt idx="224">
                        <c:v>78.400000000000006</c:v>
                      </c:pt>
                      <c:pt idx="225">
                        <c:v>80.900000000000006</c:v>
                      </c:pt>
                      <c:pt idx="226">
                        <c:v>83</c:v>
                      </c:pt>
                      <c:pt idx="227">
                        <c:v>79.400000000000006</c:v>
                      </c:pt>
                      <c:pt idx="228">
                        <c:v>81</c:v>
                      </c:pt>
                      <c:pt idx="229">
                        <c:v>81.8</c:v>
                      </c:pt>
                      <c:pt idx="230">
                        <c:v>83.4</c:v>
                      </c:pt>
                      <c:pt idx="231">
                        <c:v>82.5</c:v>
                      </c:pt>
                      <c:pt idx="232">
                        <c:v>83.4</c:v>
                      </c:pt>
                      <c:pt idx="233">
                        <c:v>79.2</c:v>
                      </c:pt>
                      <c:pt idx="234">
                        <c:v>83.2</c:v>
                      </c:pt>
                      <c:pt idx="235">
                        <c:v>82.2</c:v>
                      </c:pt>
                      <c:pt idx="236">
                        <c:v>82.3</c:v>
                      </c:pt>
                      <c:pt idx="237">
                        <c:v>83.3</c:v>
                      </c:pt>
                      <c:pt idx="238">
                        <c:v>83.1</c:v>
                      </c:pt>
                      <c:pt idx="239">
                        <c:v>80.7</c:v>
                      </c:pt>
                      <c:pt idx="240">
                        <c:v>81.599999999999994</c:v>
                      </c:pt>
                      <c:pt idx="241">
                        <c:v>80.400000000000006</c:v>
                      </c:pt>
                      <c:pt idx="242">
                        <c:v>82.4</c:v>
                      </c:pt>
                      <c:pt idx="243">
                        <c:v>82.2</c:v>
                      </c:pt>
                      <c:pt idx="244">
                        <c:v>83</c:v>
                      </c:pt>
                      <c:pt idx="245">
                        <c:v>81.8</c:v>
                      </c:pt>
                      <c:pt idx="246">
                        <c:v>85.1</c:v>
                      </c:pt>
                      <c:pt idx="247">
                        <c:v>80.7</c:v>
                      </c:pt>
                      <c:pt idx="248">
                        <c:v>80.099999999999994</c:v>
                      </c:pt>
                      <c:pt idx="249">
                        <c:v>86</c:v>
                      </c:pt>
                      <c:pt idx="250">
                        <c:v>84.1</c:v>
                      </c:pt>
                      <c:pt idx="251">
                        <c:v>82.5</c:v>
                      </c:pt>
                      <c:pt idx="252">
                        <c:v>81.400000000000006</c:v>
                      </c:pt>
                      <c:pt idx="253">
                        <c:v>83.7</c:v>
                      </c:pt>
                      <c:pt idx="254">
                        <c:v>83.3</c:v>
                      </c:pt>
                      <c:pt idx="255">
                        <c:v>82.9</c:v>
                      </c:pt>
                      <c:pt idx="256">
                        <c:v>81.2</c:v>
                      </c:pt>
                      <c:pt idx="257">
                        <c:v>85.4</c:v>
                      </c:pt>
                      <c:pt idx="258">
                        <c:v>86.8</c:v>
                      </c:pt>
                      <c:pt idx="259">
                        <c:v>87.5</c:v>
                      </c:pt>
                      <c:pt idx="260">
                        <c:v>88.3</c:v>
                      </c:pt>
                      <c:pt idx="261">
                        <c:v>87.3</c:v>
                      </c:pt>
                      <c:pt idx="262">
                        <c:v>87.2</c:v>
                      </c:pt>
                      <c:pt idx="263">
                        <c:v>86.6</c:v>
                      </c:pt>
                      <c:pt idx="264">
                        <c:v>88.3</c:v>
                      </c:pt>
                      <c:pt idx="265">
                        <c:v>87.8</c:v>
                      </c:pt>
                      <c:pt idx="266">
                        <c:v>87.2</c:v>
                      </c:pt>
                      <c:pt idx="267">
                        <c:v>85.3</c:v>
                      </c:pt>
                      <c:pt idx="268">
                        <c:v>86.8</c:v>
                      </c:pt>
                      <c:pt idx="269">
                        <c:v>81</c:v>
                      </c:pt>
                      <c:pt idx="270">
                        <c:v>80.2</c:v>
                      </c:pt>
                      <c:pt idx="271">
                        <c:v>84.7</c:v>
                      </c:pt>
                      <c:pt idx="272">
                        <c:v>83.1</c:v>
                      </c:pt>
                      <c:pt idx="273">
                        <c:v>82.1</c:v>
                      </c:pt>
                      <c:pt idx="274">
                        <c:v>85.6</c:v>
                      </c:pt>
                      <c:pt idx="275">
                        <c:v>84.8</c:v>
                      </c:pt>
                      <c:pt idx="276">
                        <c:v>86.6</c:v>
                      </c:pt>
                      <c:pt idx="277">
                        <c:v>85.3</c:v>
                      </c:pt>
                      <c:pt idx="278">
                        <c:v>83.1</c:v>
                      </c:pt>
                      <c:pt idx="279">
                        <c:v>82.6</c:v>
                      </c:pt>
                      <c:pt idx="280">
                        <c:v>81.400000000000006</c:v>
                      </c:pt>
                      <c:pt idx="281">
                        <c:v>85.4</c:v>
                      </c:pt>
                      <c:pt idx="282">
                        <c:v>84.1</c:v>
                      </c:pt>
                      <c:pt idx="283">
                        <c:v>86</c:v>
                      </c:pt>
                      <c:pt idx="284">
                        <c:v>85.7</c:v>
                      </c:pt>
                      <c:pt idx="285">
                        <c:v>88.9</c:v>
                      </c:pt>
                      <c:pt idx="286">
                        <c:v>86.5</c:v>
                      </c:pt>
                      <c:pt idx="287">
                        <c:v>86.8</c:v>
                      </c:pt>
                      <c:pt idx="288">
                        <c:v>86.3</c:v>
                      </c:pt>
                      <c:pt idx="289">
                        <c:v>87.4</c:v>
                      </c:pt>
                      <c:pt idx="290">
                        <c:v>86.7</c:v>
                      </c:pt>
                      <c:pt idx="291">
                        <c:v>86.8</c:v>
                      </c:pt>
                      <c:pt idx="292">
                        <c:v>85.7</c:v>
                      </c:pt>
                      <c:pt idx="293">
                        <c:v>80.5</c:v>
                      </c:pt>
                      <c:pt idx="294">
                        <c:v>80.5</c:v>
                      </c:pt>
                      <c:pt idx="295">
                        <c:v>83.4</c:v>
                      </c:pt>
                      <c:pt idx="296">
                        <c:v>78.099999999999994</c:v>
                      </c:pt>
                      <c:pt idx="297">
                        <c:v>82</c:v>
                      </c:pt>
                      <c:pt idx="298">
                        <c:v>81.8</c:v>
                      </c:pt>
                      <c:pt idx="299">
                        <c:v>82.1</c:v>
                      </c:pt>
                      <c:pt idx="300">
                        <c:v>83.1</c:v>
                      </c:pt>
                      <c:pt idx="301">
                        <c:v>84.7</c:v>
                      </c:pt>
                      <c:pt idx="302">
                        <c:v>84.5</c:v>
                      </c:pt>
                      <c:pt idx="303">
                        <c:v>83.9</c:v>
                      </c:pt>
                      <c:pt idx="304">
                        <c:v>81.3</c:v>
                      </c:pt>
                      <c:pt idx="305">
                        <c:v>82.8</c:v>
                      </c:pt>
                      <c:pt idx="306">
                        <c:v>81.7</c:v>
                      </c:pt>
                      <c:pt idx="307">
                        <c:v>81.400000000000006</c:v>
                      </c:pt>
                      <c:pt idx="308">
                        <c:v>79.3</c:v>
                      </c:pt>
                      <c:pt idx="309">
                        <c:v>78.400000000000006</c:v>
                      </c:pt>
                      <c:pt idx="310">
                        <c:v>77.400000000000006</c:v>
                      </c:pt>
                      <c:pt idx="311">
                        <c:v>81.7</c:v>
                      </c:pt>
                      <c:pt idx="312">
                        <c:v>76.400000000000006</c:v>
                      </c:pt>
                      <c:pt idx="313">
                        <c:v>77.5</c:v>
                      </c:pt>
                      <c:pt idx="314">
                        <c:v>81.5</c:v>
                      </c:pt>
                      <c:pt idx="315">
                        <c:v>78.8</c:v>
                      </c:pt>
                      <c:pt idx="316">
                        <c:v>78.599999999999994</c:v>
                      </c:pt>
                      <c:pt idx="317">
                        <c:v>79</c:v>
                      </c:pt>
                      <c:pt idx="318">
                        <c:v>80.2</c:v>
                      </c:pt>
                      <c:pt idx="319">
                        <c:v>80.8</c:v>
                      </c:pt>
                      <c:pt idx="320">
                        <c:v>75.8</c:v>
                      </c:pt>
                      <c:pt idx="321">
                        <c:v>72.5</c:v>
                      </c:pt>
                      <c:pt idx="322">
                        <c:v>71.3</c:v>
                      </c:pt>
                      <c:pt idx="323">
                        <c:v>71.400000000000006</c:v>
                      </c:pt>
                      <c:pt idx="324">
                        <c:v>73.099999999999994</c:v>
                      </c:pt>
                      <c:pt idx="325">
                        <c:v>77.099999999999994</c:v>
                      </c:pt>
                      <c:pt idx="326">
                        <c:v>77.3</c:v>
                      </c:pt>
                      <c:pt idx="327">
                        <c:v>74.5</c:v>
                      </c:pt>
                      <c:pt idx="328">
                        <c:v>77.3</c:v>
                      </c:pt>
                      <c:pt idx="329">
                        <c:v>79.400000000000006</c:v>
                      </c:pt>
                      <c:pt idx="330">
                        <c:v>77.8</c:v>
                      </c:pt>
                      <c:pt idx="331">
                        <c:v>77.3</c:v>
                      </c:pt>
                      <c:pt idx="332">
                        <c:v>76.5</c:v>
                      </c:pt>
                      <c:pt idx="333">
                        <c:v>76.2</c:v>
                      </c:pt>
                      <c:pt idx="334">
                        <c:v>77.5</c:v>
                      </c:pt>
                      <c:pt idx="335">
                        <c:v>78</c:v>
                      </c:pt>
                      <c:pt idx="336">
                        <c:v>78.2</c:v>
                      </c:pt>
                      <c:pt idx="337">
                        <c:v>77.5</c:v>
                      </c:pt>
                      <c:pt idx="338">
                        <c:v>77.5</c:v>
                      </c:pt>
                      <c:pt idx="339">
                        <c:v>79.2</c:v>
                      </c:pt>
                      <c:pt idx="340">
                        <c:v>79.8</c:v>
                      </c:pt>
                      <c:pt idx="341">
                        <c:v>79.8</c:v>
                      </c:pt>
                      <c:pt idx="342">
                        <c:v>79.8</c:v>
                      </c:pt>
                      <c:pt idx="343">
                        <c:v>79.900000000000006</c:v>
                      </c:pt>
                      <c:pt idx="344">
                        <c:v>71.8</c:v>
                      </c:pt>
                      <c:pt idx="345">
                        <c:v>67.7</c:v>
                      </c:pt>
                      <c:pt idx="346">
                        <c:v>67.3</c:v>
                      </c:pt>
                      <c:pt idx="347">
                        <c:v>71.3</c:v>
                      </c:pt>
                      <c:pt idx="348">
                        <c:v>78.099999999999994</c:v>
                      </c:pt>
                      <c:pt idx="349">
                        <c:v>77.400000000000006</c:v>
                      </c:pt>
                      <c:pt idx="350">
                        <c:v>76.900000000000006</c:v>
                      </c:pt>
                      <c:pt idx="351">
                        <c:v>76.8</c:v>
                      </c:pt>
                      <c:pt idx="352">
                        <c:v>77.8</c:v>
                      </c:pt>
                      <c:pt idx="353">
                        <c:v>77.7</c:v>
                      </c:pt>
                      <c:pt idx="354">
                        <c:v>74.3</c:v>
                      </c:pt>
                      <c:pt idx="355">
                        <c:v>76</c:v>
                      </c:pt>
                      <c:pt idx="356">
                        <c:v>66.900000000000006</c:v>
                      </c:pt>
                      <c:pt idx="357">
                        <c:v>62.1</c:v>
                      </c:pt>
                      <c:pt idx="358">
                        <c:v>58.9</c:v>
                      </c:pt>
                      <c:pt idx="359">
                        <c:v>62.9</c:v>
                      </c:pt>
                      <c:pt idx="360">
                        <c:v>56.6</c:v>
                      </c:pt>
                      <c:pt idx="361">
                        <c:v>56.3</c:v>
                      </c:pt>
                      <c:pt idx="362">
                        <c:v>48.4</c:v>
                      </c:pt>
                      <c:pt idx="363">
                        <c:v>49</c:v>
                      </c:pt>
                      <c:pt idx="364">
                        <c:v>47.4</c:v>
                      </c:pt>
                      <c:pt idx="365">
                        <c:v>45.5</c:v>
                      </c:pt>
                      <c:pt idx="366">
                        <c:v>45.2</c:v>
                      </c:pt>
                      <c:pt idx="367">
                        <c:v>47.5</c:v>
                      </c:pt>
                      <c:pt idx="368">
                        <c:v>52.6</c:v>
                      </c:pt>
                      <c:pt idx="369">
                        <c:v>52.8</c:v>
                      </c:pt>
                      <c:pt idx="370">
                        <c:v>62.3</c:v>
                      </c:pt>
                      <c:pt idx="371">
                        <c:v>49.4</c:v>
                      </c:pt>
                      <c:pt idx="372">
                        <c:v>46.1</c:v>
                      </c:pt>
                      <c:pt idx="373">
                        <c:v>53</c:v>
                      </c:pt>
                      <c:pt idx="374">
                        <c:v>55.4</c:v>
                      </c:pt>
                      <c:pt idx="375">
                        <c:v>67.599999999999994</c:v>
                      </c:pt>
                      <c:pt idx="376">
                        <c:v>69.2</c:v>
                      </c:pt>
                      <c:pt idx="377">
                        <c:v>55</c:v>
                      </c:pt>
                      <c:pt idx="378">
                        <c:v>44.6</c:v>
                      </c:pt>
                      <c:pt idx="379">
                        <c:v>50.9</c:v>
                      </c:pt>
                      <c:pt idx="380">
                        <c:v>63.9</c:v>
                      </c:pt>
                      <c:pt idx="381">
                        <c:v>54</c:v>
                      </c:pt>
                      <c:pt idx="382">
                        <c:v>47</c:v>
                      </c:pt>
                      <c:pt idx="383">
                        <c:v>57.3</c:v>
                      </c:pt>
                      <c:pt idx="384">
                        <c:v>58.2</c:v>
                      </c:pt>
                      <c:pt idx="385">
                        <c:v>42.1</c:v>
                      </c:pt>
                      <c:pt idx="386">
                        <c:v>39.4</c:v>
                      </c:pt>
                      <c:pt idx="387">
                        <c:v>50.7</c:v>
                      </c:pt>
                      <c:pt idx="388">
                        <c:v>42.3</c:v>
                      </c:pt>
                      <c:pt idx="389">
                        <c:v>54.6</c:v>
                      </c:pt>
                      <c:pt idx="390">
                        <c:v>57.9</c:v>
                      </c:pt>
                      <c:pt idx="391">
                        <c:v>56</c:v>
                      </c:pt>
                      <c:pt idx="392">
                        <c:v>59.1</c:v>
                      </c:pt>
                      <c:pt idx="393">
                        <c:v>66.7</c:v>
                      </c:pt>
                      <c:pt idx="394">
                        <c:v>65.3</c:v>
                      </c:pt>
                      <c:pt idx="395">
                        <c:v>62.7</c:v>
                      </c:pt>
                      <c:pt idx="396">
                        <c:v>44.8</c:v>
                      </c:pt>
                      <c:pt idx="397">
                        <c:v>48.5</c:v>
                      </c:pt>
                      <c:pt idx="398">
                        <c:v>63.5</c:v>
                      </c:pt>
                      <c:pt idx="399">
                        <c:v>74.7</c:v>
                      </c:pt>
                      <c:pt idx="400">
                        <c:v>59.6</c:v>
                      </c:pt>
                      <c:pt idx="401">
                        <c:v>43.3</c:v>
                      </c:pt>
                      <c:pt idx="402">
                        <c:v>49.2</c:v>
                      </c:pt>
                      <c:pt idx="403">
                        <c:v>62.7</c:v>
                      </c:pt>
                      <c:pt idx="404">
                        <c:v>69.8</c:v>
                      </c:pt>
                      <c:pt idx="405">
                        <c:v>70.900000000000006</c:v>
                      </c:pt>
                      <c:pt idx="406">
                        <c:v>68.7</c:v>
                      </c:pt>
                      <c:pt idx="407">
                        <c:v>60.9</c:v>
                      </c:pt>
                      <c:pt idx="408">
                        <c:v>42.6</c:v>
                      </c:pt>
                      <c:pt idx="409">
                        <c:v>41.3</c:v>
                      </c:pt>
                      <c:pt idx="410">
                        <c:v>45</c:v>
                      </c:pt>
                      <c:pt idx="411">
                        <c:v>45.6</c:v>
                      </c:pt>
                      <c:pt idx="412">
                        <c:v>53.6</c:v>
                      </c:pt>
                      <c:pt idx="413">
                        <c:v>66.3</c:v>
                      </c:pt>
                      <c:pt idx="414">
                        <c:v>69.3</c:v>
                      </c:pt>
                      <c:pt idx="415">
                        <c:v>70</c:v>
                      </c:pt>
                      <c:pt idx="416">
                        <c:v>72.400000000000006</c:v>
                      </c:pt>
                      <c:pt idx="417">
                        <c:v>71.5</c:v>
                      </c:pt>
                      <c:pt idx="418">
                        <c:v>72.3</c:v>
                      </c:pt>
                      <c:pt idx="419">
                        <c:v>65.099999999999994</c:v>
                      </c:pt>
                      <c:pt idx="420">
                        <c:v>72</c:v>
                      </c:pt>
                      <c:pt idx="421">
                        <c:v>73.7</c:v>
                      </c:pt>
                      <c:pt idx="422">
                        <c:v>36.299999999999997</c:v>
                      </c:pt>
                      <c:pt idx="423">
                        <c:v>32.9</c:v>
                      </c:pt>
                      <c:pt idx="424">
                        <c:v>40.5</c:v>
                      </c:pt>
                      <c:pt idx="425">
                        <c:v>52.9</c:v>
                      </c:pt>
                      <c:pt idx="426">
                        <c:v>41.7</c:v>
                      </c:pt>
                      <c:pt idx="427">
                        <c:v>34.6</c:v>
                      </c:pt>
                      <c:pt idx="428">
                        <c:v>54.3</c:v>
                      </c:pt>
                      <c:pt idx="429">
                        <c:v>64.3</c:v>
                      </c:pt>
                      <c:pt idx="430">
                        <c:v>41.9</c:v>
                      </c:pt>
                      <c:pt idx="431">
                        <c:v>43.3</c:v>
                      </c:pt>
                      <c:pt idx="432">
                        <c:v>47.7</c:v>
                      </c:pt>
                      <c:pt idx="433">
                        <c:v>54.1</c:v>
                      </c:pt>
                      <c:pt idx="434">
                        <c:v>53.4</c:v>
                      </c:pt>
                      <c:pt idx="435">
                        <c:v>44.1</c:v>
                      </c:pt>
                      <c:pt idx="436">
                        <c:v>39.700000000000003</c:v>
                      </c:pt>
                      <c:pt idx="437">
                        <c:v>44.3</c:v>
                      </c:pt>
                      <c:pt idx="438">
                        <c:v>50.1</c:v>
                      </c:pt>
                      <c:pt idx="439">
                        <c:v>60.1</c:v>
                      </c:pt>
                      <c:pt idx="440">
                        <c:v>36.1</c:v>
                      </c:pt>
                      <c:pt idx="441">
                        <c:v>29.5</c:v>
                      </c:pt>
                      <c:pt idx="442">
                        <c:v>30.1</c:v>
                      </c:pt>
                      <c:pt idx="443">
                        <c:v>41</c:v>
                      </c:pt>
                      <c:pt idx="444">
                        <c:v>46.8</c:v>
                      </c:pt>
                      <c:pt idx="445">
                        <c:v>46.7</c:v>
                      </c:pt>
                      <c:pt idx="446">
                        <c:v>35.5</c:v>
                      </c:pt>
                      <c:pt idx="447">
                        <c:v>41.8</c:v>
                      </c:pt>
                      <c:pt idx="448">
                        <c:v>46.2</c:v>
                      </c:pt>
                      <c:pt idx="449">
                        <c:v>39.799999999999997</c:v>
                      </c:pt>
                      <c:pt idx="450">
                        <c:v>51.4</c:v>
                      </c:pt>
                      <c:pt idx="451">
                        <c:v>51.7</c:v>
                      </c:pt>
                      <c:pt idx="452">
                        <c:v>58.5</c:v>
                      </c:pt>
                      <c:pt idx="453">
                        <c:v>60.4</c:v>
                      </c:pt>
                      <c:pt idx="454">
                        <c:v>36.299999999999997</c:v>
                      </c:pt>
                      <c:pt idx="455">
                        <c:v>31.2</c:v>
                      </c:pt>
                      <c:pt idx="456">
                        <c:v>34.4</c:v>
                      </c:pt>
                      <c:pt idx="457">
                        <c:v>38.799999999999997</c:v>
                      </c:pt>
                      <c:pt idx="458">
                        <c:v>43.7</c:v>
                      </c:pt>
                      <c:pt idx="459">
                        <c:v>43.5</c:v>
                      </c:pt>
                      <c:pt idx="460">
                        <c:v>51.6</c:v>
                      </c:pt>
                      <c:pt idx="461">
                        <c:v>52.5</c:v>
                      </c:pt>
                      <c:pt idx="462">
                        <c:v>57.4</c:v>
                      </c:pt>
                      <c:pt idx="463">
                        <c:v>45</c:v>
                      </c:pt>
                      <c:pt idx="464">
                        <c:v>40.5</c:v>
                      </c:pt>
                      <c:pt idx="465">
                        <c:v>50.6</c:v>
                      </c:pt>
                      <c:pt idx="466">
                        <c:v>55</c:v>
                      </c:pt>
                      <c:pt idx="467">
                        <c:v>66.2</c:v>
                      </c:pt>
                      <c:pt idx="468">
                        <c:v>66.5</c:v>
                      </c:pt>
                      <c:pt idx="469">
                        <c:v>41.5</c:v>
                      </c:pt>
                      <c:pt idx="470">
                        <c:v>42.6</c:v>
                      </c:pt>
                      <c:pt idx="471">
                        <c:v>52.3</c:v>
                      </c:pt>
                      <c:pt idx="472">
                        <c:v>66.7</c:v>
                      </c:pt>
                      <c:pt idx="473">
                        <c:v>71.099999999999994</c:v>
                      </c:pt>
                      <c:pt idx="474">
                        <c:v>43.2</c:v>
                      </c:pt>
                      <c:pt idx="475">
                        <c:v>41</c:v>
                      </c:pt>
                      <c:pt idx="476">
                        <c:v>38.200000000000003</c:v>
                      </c:pt>
                      <c:pt idx="477">
                        <c:v>36.4</c:v>
                      </c:pt>
                      <c:pt idx="478">
                        <c:v>39.5</c:v>
                      </c:pt>
                      <c:pt idx="479">
                        <c:v>38.5</c:v>
                      </c:pt>
                      <c:pt idx="480">
                        <c:v>51.9</c:v>
                      </c:pt>
                      <c:pt idx="481">
                        <c:v>55.9</c:v>
                      </c:pt>
                      <c:pt idx="482">
                        <c:v>60.6</c:v>
                      </c:pt>
                      <c:pt idx="483">
                        <c:v>60.8</c:v>
                      </c:pt>
                      <c:pt idx="484">
                        <c:v>69.400000000000006</c:v>
                      </c:pt>
                      <c:pt idx="485">
                        <c:v>74.8</c:v>
                      </c:pt>
                      <c:pt idx="486">
                        <c:v>56.2</c:v>
                      </c:pt>
                      <c:pt idx="487">
                        <c:v>43.3</c:v>
                      </c:pt>
                      <c:pt idx="488">
                        <c:v>44.9</c:v>
                      </c:pt>
                      <c:pt idx="489">
                        <c:v>45.2</c:v>
                      </c:pt>
                      <c:pt idx="490">
                        <c:v>45.4</c:v>
                      </c:pt>
                      <c:pt idx="491">
                        <c:v>37.799999999999997</c:v>
                      </c:pt>
                      <c:pt idx="492">
                        <c:v>32.5</c:v>
                      </c:pt>
                      <c:pt idx="493">
                        <c:v>52.6</c:v>
                      </c:pt>
                      <c:pt idx="494">
                        <c:v>58.1</c:v>
                      </c:pt>
                      <c:pt idx="495">
                        <c:v>60.1</c:v>
                      </c:pt>
                      <c:pt idx="496">
                        <c:v>65.7</c:v>
                      </c:pt>
                      <c:pt idx="497">
                        <c:v>61.7</c:v>
                      </c:pt>
                      <c:pt idx="498">
                        <c:v>56.3</c:v>
                      </c:pt>
                      <c:pt idx="499">
                        <c:v>59.7</c:v>
                      </c:pt>
                      <c:pt idx="500">
                        <c:v>65.099999999999994</c:v>
                      </c:pt>
                      <c:pt idx="501">
                        <c:v>59.4</c:v>
                      </c:pt>
                      <c:pt idx="502">
                        <c:v>54.9</c:v>
                      </c:pt>
                      <c:pt idx="503">
                        <c:v>54.1</c:v>
                      </c:pt>
                      <c:pt idx="504">
                        <c:v>57.5</c:v>
                      </c:pt>
                      <c:pt idx="505">
                        <c:v>60.4</c:v>
                      </c:pt>
                      <c:pt idx="506">
                        <c:v>65.3</c:v>
                      </c:pt>
                      <c:pt idx="507">
                        <c:v>65.7</c:v>
                      </c:pt>
                      <c:pt idx="508">
                        <c:v>72.400000000000006</c:v>
                      </c:pt>
                      <c:pt idx="509">
                        <c:v>67.099999999999994</c:v>
                      </c:pt>
                      <c:pt idx="510">
                        <c:v>56.4</c:v>
                      </c:pt>
                      <c:pt idx="511">
                        <c:v>53.1</c:v>
                      </c:pt>
                      <c:pt idx="512">
                        <c:v>62.2</c:v>
                      </c:pt>
                      <c:pt idx="513">
                        <c:v>65.400000000000006</c:v>
                      </c:pt>
                      <c:pt idx="514">
                        <c:v>69.5</c:v>
                      </c:pt>
                      <c:pt idx="515">
                        <c:v>70.3</c:v>
                      </c:pt>
                      <c:pt idx="516">
                        <c:v>68</c:v>
                      </c:pt>
                      <c:pt idx="517">
                        <c:v>57.6</c:v>
                      </c:pt>
                      <c:pt idx="518">
                        <c:v>55.8</c:v>
                      </c:pt>
                      <c:pt idx="519">
                        <c:v>57.8</c:v>
                      </c:pt>
                      <c:pt idx="520">
                        <c:v>69.5</c:v>
                      </c:pt>
                      <c:pt idx="521">
                        <c:v>70.400000000000006</c:v>
                      </c:pt>
                      <c:pt idx="522">
                        <c:v>72.2</c:v>
                      </c:pt>
                      <c:pt idx="523">
                        <c:v>68.5</c:v>
                      </c:pt>
                      <c:pt idx="524">
                        <c:v>60.7</c:v>
                      </c:pt>
                      <c:pt idx="525">
                        <c:v>68.099999999999994</c:v>
                      </c:pt>
                      <c:pt idx="526">
                        <c:v>72.099999999999994</c:v>
                      </c:pt>
                      <c:pt idx="527">
                        <c:v>69.5</c:v>
                      </c:pt>
                      <c:pt idx="528">
                        <c:v>57.3</c:v>
                      </c:pt>
                      <c:pt idx="529">
                        <c:v>56.1</c:v>
                      </c:pt>
                      <c:pt idx="530">
                        <c:v>66.3</c:v>
                      </c:pt>
                      <c:pt idx="531">
                        <c:v>72.5</c:v>
                      </c:pt>
                      <c:pt idx="532">
                        <c:v>74.2</c:v>
                      </c:pt>
                      <c:pt idx="533">
                        <c:v>73.099999999999994</c:v>
                      </c:pt>
                      <c:pt idx="534">
                        <c:v>75</c:v>
                      </c:pt>
                      <c:pt idx="535">
                        <c:v>67.900000000000006</c:v>
                      </c:pt>
                      <c:pt idx="536">
                        <c:v>63.4</c:v>
                      </c:pt>
                      <c:pt idx="537">
                        <c:v>60.3</c:v>
                      </c:pt>
                      <c:pt idx="538">
                        <c:v>65.599999999999994</c:v>
                      </c:pt>
                      <c:pt idx="539">
                        <c:v>71</c:v>
                      </c:pt>
                      <c:pt idx="540">
                        <c:v>75.599999999999994</c:v>
                      </c:pt>
                      <c:pt idx="541">
                        <c:v>71.2</c:v>
                      </c:pt>
                      <c:pt idx="542">
                        <c:v>75.5</c:v>
                      </c:pt>
                      <c:pt idx="543">
                        <c:v>73.8</c:v>
                      </c:pt>
                      <c:pt idx="544">
                        <c:v>76.900000000000006</c:v>
                      </c:pt>
                      <c:pt idx="545">
                        <c:v>72.3</c:v>
                      </c:pt>
                      <c:pt idx="546">
                        <c:v>69.599999999999994</c:v>
                      </c:pt>
                      <c:pt idx="547">
                        <c:v>70.2</c:v>
                      </c:pt>
                      <c:pt idx="548">
                        <c:v>75</c:v>
                      </c:pt>
                      <c:pt idx="549">
                        <c:v>81.3</c:v>
                      </c:pt>
                      <c:pt idx="550">
                        <c:v>81.599999999999994</c:v>
                      </c:pt>
                      <c:pt idx="551">
                        <c:v>79.099999999999994</c:v>
                      </c:pt>
                      <c:pt idx="552">
                        <c:v>80.7</c:v>
                      </c:pt>
                      <c:pt idx="553">
                        <c:v>79.400000000000006</c:v>
                      </c:pt>
                      <c:pt idx="554">
                        <c:v>76</c:v>
                      </c:pt>
                      <c:pt idx="555">
                        <c:v>77.599999999999994</c:v>
                      </c:pt>
                      <c:pt idx="556">
                        <c:v>76.8</c:v>
                      </c:pt>
                      <c:pt idx="557">
                        <c:v>78.3</c:v>
                      </c:pt>
                      <c:pt idx="558">
                        <c:v>80</c:v>
                      </c:pt>
                      <c:pt idx="559">
                        <c:v>80.8</c:v>
                      </c:pt>
                      <c:pt idx="560">
                        <c:v>82.4</c:v>
                      </c:pt>
                      <c:pt idx="561">
                        <c:v>84.2</c:v>
                      </c:pt>
                      <c:pt idx="562">
                        <c:v>71.400000000000006</c:v>
                      </c:pt>
                      <c:pt idx="563">
                        <c:v>59</c:v>
                      </c:pt>
                      <c:pt idx="564">
                        <c:v>45.6</c:v>
                      </c:pt>
                      <c:pt idx="565">
                        <c:v>48.4</c:v>
                      </c:pt>
                      <c:pt idx="566">
                        <c:v>29</c:v>
                      </c:pt>
                      <c:pt idx="567">
                        <c:v>51.7</c:v>
                      </c:pt>
                      <c:pt idx="568">
                        <c:v>69.400000000000006</c:v>
                      </c:pt>
                      <c:pt idx="569">
                        <c:v>76.5</c:v>
                      </c:pt>
                      <c:pt idx="570">
                        <c:v>80.400000000000006</c:v>
                      </c:pt>
                      <c:pt idx="571">
                        <c:v>80.099999999999994</c:v>
                      </c:pt>
                      <c:pt idx="572">
                        <c:v>80.400000000000006</c:v>
                      </c:pt>
                      <c:pt idx="573">
                        <c:v>77.8</c:v>
                      </c:pt>
                      <c:pt idx="574">
                        <c:v>76.5</c:v>
                      </c:pt>
                      <c:pt idx="575">
                        <c:v>77.900000000000006</c:v>
                      </c:pt>
                      <c:pt idx="576">
                        <c:v>79</c:v>
                      </c:pt>
                      <c:pt idx="577">
                        <c:v>82.2</c:v>
                      </c:pt>
                      <c:pt idx="578">
                        <c:v>83</c:v>
                      </c:pt>
                      <c:pt idx="579">
                        <c:v>80.8</c:v>
                      </c:pt>
                      <c:pt idx="580">
                        <c:v>78.8</c:v>
                      </c:pt>
                      <c:pt idx="581">
                        <c:v>71.3</c:v>
                      </c:pt>
                      <c:pt idx="582">
                        <c:v>62.7</c:v>
                      </c:pt>
                      <c:pt idx="583">
                        <c:v>82.9</c:v>
                      </c:pt>
                      <c:pt idx="584">
                        <c:v>85.2</c:v>
                      </c:pt>
                      <c:pt idx="585">
                        <c:v>84.8</c:v>
                      </c:pt>
                      <c:pt idx="586">
                        <c:v>85.4</c:v>
                      </c:pt>
                      <c:pt idx="587">
                        <c:v>86</c:v>
                      </c:pt>
                      <c:pt idx="588">
                        <c:v>85</c:v>
                      </c:pt>
                      <c:pt idx="589">
                        <c:v>87.2</c:v>
                      </c:pt>
                      <c:pt idx="590">
                        <c:v>82.4</c:v>
                      </c:pt>
                      <c:pt idx="591">
                        <c:v>83</c:v>
                      </c:pt>
                      <c:pt idx="592">
                        <c:v>86</c:v>
                      </c:pt>
                      <c:pt idx="593">
                        <c:v>86.6</c:v>
                      </c:pt>
                      <c:pt idx="594">
                        <c:v>87.1</c:v>
                      </c:pt>
                      <c:pt idx="595">
                        <c:v>88.1</c:v>
                      </c:pt>
                      <c:pt idx="596">
                        <c:v>89</c:v>
                      </c:pt>
                      <c:pt idx="597">
                        <c:v>81.900000000000006</c:v>
                      </c:pt>
                      <c:pt idx="598">
                        <c:v>78.5</c:v>
                      </c:pt>
                      <c:pt idx="599">
                        <c:v>79.5</c:v>
                      </c:pt>
                      <c:pt idx="600">
                        <c:v>80.3</c:v>
                      </c:pt>
                      <c:pt idx="601">
                        <c:v>79.5</c:v>
                      </c:pt>
                      <c:pt idx="602">
                        <c:v>79</c:v>
                      </c:pt>
                      <c:pt idx="603">
                        <c:v>78</c:v>
                      </c:pt>
                      <c:pt idx="604">
                        <c:v>81.3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Weather!$O$3:$O$607</c15:sqref>
                        </c15:formulaRef>
                      </c:ext>
                    </c:extLst>
                    <c:numCache>
                      <c:formatCode>General</c:formatCode>
                      <c:ptCount val="605"/>
                      <c:pt idx="0">
                        <c:v>0</c:v>
                      </c:pt>
                      <c:pt idx="1">
                        <c:v>0.12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0.01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3.68</c:v>
                      </c:pt>
                      <c:pt idx="21">
                        <c:v>7.0000000000000007E-2</c:v>
                      </c:pt>
                      <c:pt idx="22">
                        <c:v>0.38</c:v>
                      </c:pt>
                      <c:pt idx="23">
                        <c:v>0.57999999999999996</c:v>
                      </c:pt>
                      <c:pt idx="24">
                        <c:v>1.29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0.44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0.16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0.24</c:v>
                      </c:pt>
                      <c:pt idx="38">
                        <c:v>0.11</c:v>
                      </c:pt>
                      <c:pt idx="39">
                        <c:v>0</c:v>
                      </c:pt>
                      <c:pt idx="40">
                        <c:v>0.33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0.82</c:v>
                      </c:pt>
                      <c:pt idx="45">
                        <c:v>0.01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1.69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0.01</c:v>
                      </c:pt>
                      <c:pt idx="56">
                        <c:v>0.25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0.8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0.47</c:v>
                      </c:pt>
                      <c:pt idx="67">
                        <c:v>0.02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0.01</c:v>
                      </c:pt>
                      <c:pt idx="78">
                        <c:v>0.64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0.01</c:v>
                      </c:pt>
                      <c:pt idx="83">
                        <c:v>7.0000000000000007E-2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0.02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0.12</c:v>
                      </c:pt>
                      <c:pt idx="93">
                        <c:v>0.06</c:v>
                      </c:pt>
                      <c:pt idx="94">
                        <c:v>0</c:v>
                      </c:pt>
                      <c:pt idx="95">
                        <c:v>0.17</c:v>
                      </c:pt>
                      <c:pt idx="96">
                        <c:v>0</c:v>
                      </c:pt>
                      <c:pt idx="97">
                        <c:v>0.13</c:v>
                      </c:pt>
                      <c:pt idx="98">
                        <c:v>2.68</c:v>
                      </c:pt>
                      <c:pt idx="99">
                        <c:v>0.37</c:v>
                      </c:pt>
                      <c:pt idx="100">
                        <c:v>0</c:v>
                      </c:pt>
                      <c:pt idx="101">
                        <c:v>0.01</c:v>
                      </c:pt>
                      <c:pt idx="102">
                        <c:v>0.18</c:v>
                      </c:pt>
                      <c:pt idx="103">
                        <c:v>0</c:v>
                      </c:pt>
                      <c:pt idx="104">
                        <c:v>1.1100000000000001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0.49</c:v>
                      </c:pt>
                      <c:pt idx="117">
                        <c:v>0.6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0.03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0.65</c:v>
                      </c:pt>
                      <c:pt idx="131">
                        <c:v>0</c:v>
                      </c:pt>
                      <c:pt idx="132">
                        <c:v>1.21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6.37</c:v>
                      </c:pt>
                      <c:pt idx="139">
                        <c:v>0.37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0.06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2.69</c:v>
                      </c:pt>
                      <c:pt idx="154">
                        <c:v>0</c:v>
                      </c:pt>
                      <c:pt idx="155">
                        <c:v>2.04</c:v>
                      </c:pt>
                      <c:pt idx="156">
                        <c:v>0.31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3.71</c:v>
                      </c:pt>
                      <c:pt idx="160">
                        <c:v>1.61</c:v>
                      </c:pt>
                      <c:pt idx="161">
                        <c:v>0.86</c:v>
                      </c:pt>
                      <c:pt idx="162">
                        <c:v>0.66</c:v>
                      </c:pt>
                      <c:pt idx="163">
                        <c:v>0.96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0.01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0.5</c:v>
                      </c:pt>
                      <c:pt idx="179">
                        <c:v>0</c:v>
                      </c:pt>
                      <c:pt idx="180">
                        <c:v>2.02</c:v>
                      </c:pt>
                      <c:pt idx="181">
                        <c:v>1.1200000000000001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2.8</c:v>
                      </c:pt>
                      <c:pt idx="186">
                        <c:v>1.3</c:v>
                      </c:pt>
                      <c:pt idx="187">
                        <c:v>3.39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0.08</c:v>
                      </c:pt>
                      <c:pt idx="196">
                        <c:v>0.76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7.0000000000000007E-2</c:v>
                      </c:pt>
                      <c:pt idx="209">
                        <c:v>0.08</c:v>
                      </c:pt>
                      <c:pt idx="210">
                        <c:v>0.1</c:v>
                      </c:pt>
                      <c:pt idx="211">
                        <c:v>0.14000000000000001</c:v>
                      </c:pt>
                      <c:pt idx="212">
                        <c:v>0.14000000000000001</c:v>
                      </c:pt>
                      <c:pt idx="213">
                        <c:v>0.43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0.49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0.01</c:v>
                      </c:pt>
                      <c:pt idx="225">
                        <c:v>1.54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0.1</c:v>
                      </c:pt>
                      <c:pt idx="230">
                        <c:v>1.48</c:v>
                      </c:pt>
                      <c:pt idx="231">
                        <c:v>0.94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0.04</c:v>
                      </c:pt>
                      <c:pt idx="236">
                        <c:v>0.21</c:v>
                      </c:pt>
                      <c:pt idx="237">
                        <c:v>1.6</c:v>
                      </c:pt>
                      <c:pt idx="238">
                        <c:v>0</c:v>
                      </c:pt>
                      <c:pt idx="239">
                        <c:v>1.46</c:v>
                      </c:pt>
                      <c:pt idx="240">
                        <c:v>1.1200000000000001</c:v>
                      </c:pt>
                      <c:pt idx="241">
                        <c:v>0.76</c:v>
                      </c:pt>
                      <c:pt idx="242">
                        <c:v>1.83</c:v>
                      </c:pt>
                      <c:pt idx="243">
                        <c:v>0</c:v>
                      </c:pt>
                      <c:pt idx="244">
                        <c:v>0.6</c:v>
                      </c:pt>
                      <c:pt idx="245">
                        <c:v>7.0000000000000007E-2</c:v>
                      </c:pt>
                      <c:pt idx="246">
                        <c:v>0.12</c:v>
                      </c:pt>
                      <c:pt idx="247">
                        <c:v>0</c:v>
                      </c:pt>
                      <c:pt idx="248">
                        <c:v>1.45</c:v>
                      </c:pt>
                      <c:pt idx="249">
                        <c:v>1.03</c:v>
                      </c:pt>
                      <c:pt idx="250">
                        <c:v>0</c:v>
                      </c:pt>
                      <c:pt idx="251">
                        <c:v>0.43</c:v>
                      </c:pt>
                      <c:pt idx="252">
                        <c:v>0.83</c:v>
                      </c:pt>
                      <c:pt idx="253">
                        <c:v>0.35</c:v>
                      </c:pt>
                      <c:pt idx="254">
                        <c:v>0.02</c:v>
                      </c:pt>
                      <c:pt idx="255">
                        <c:v>0.02</c:v>
                      </c:pt>
                      <c:pt idx="256">
                        <c:v>0.28999999999999998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0.17</c:v>
                      </c:pt>
                      <c:pt idx="262">
                        <c:v>0.02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0.02</c:v>
                      </c:pt>
                      <c:pt idx="269">
                        <c:v>0</c:v>
                      </c:pt>
                      <c:pt idx="270">
                        <c:v>1</c:v>
                      </c:pt>
                      <c:pt idx="271">
                        <c:v>0.83</c:v>
                      </c:pt>
                      <c:pt idx="272">
                        <c:v>0.01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0.01</c:v>
                      </c:pt>
                      <c:pt idx="277">
                        <c:v>0</c:v>
                      </c:pt>
                      <c:pt idx="278">
                        <c:v>0.04</c:v>
                      </c:pt>
                      <c:pt idx="279">
                        <c:v>0.01</c:v>
                      </c:pt>
                      <c:pt idx="280">
                        <c:v>0</c:v>
                      </c:pt>
                      <c:pt idx="281">
                        <c:v>1.52</c:v>
                      </c:pt>
                      <c:pt idx="282">
                        <c:v>0</c:v>
                      </c:pt>
                      <c:pt idx="283">
                        <c:v>0.21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0.09</c:v>
                      </c:pt>
                      <c:pt idx="287">
                        <c:v>0.51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0.45</c:v>
                      </c:pt>
                      <c:pt idx="295">
                        <c:v>7.0000000000000007E-2</c:v>
                      </c:pt>
                      <c:pt idx="296">
                        <c:v>0.34</c:v>
                      </c:pt>
                      <c:pt idx="297">
                        <c:v>4.3899999999999997</c:v>
                      </c:pt>
                      <c:pt idx="298">
                        <c:v>0.06</c:v>
                      </c:pt>
                      <c:pt idx="299">
                        <c:v>7.0000000000000007E-2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7.0000000000000007E-2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0.02</c:v>
                      </c:pt>
                      <c:pt idx="311">
                        <c:v>0.42</c:v>
                      </c:pt>
                      <c:pt idx="312">
                        <c:v>0</c:v>
                      </c:pt>
                      <c:pt idx="313">
                        <c:v>4.0599999999999996</c:v>
                      </c:pt>
                      <c:pt idx="314">
                        <c:v>0.93</c:v>
                      </c:pt>
                      <c:pt idx="315">
                        <c:v>0</c:v>
                      </c:pt>
                      <c:pt idx="316">
                        <c:v>0.78</c:v>
                      </c:pt>
                      <c:pt idx="317">
                        <c:v>1.02</c:v>
                      </c:pt>
                      <c:pt idx="318">
                        <c:v>7.0000000000000007E-2</c:v>
                      </c:pt>
                      <c:pt idx="319">
                        <c:v>0.12</c:v>
                      </c:pt>
                      <c:pt idx="320">
                        <c:v>0.21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0.2</c:v>
                      </c:pt>
                      <c:pt idx="328">
                        <c:v>0.55000000000000004</c:v>
                      </c:pt>
                      <c:pt idx="329">
                        <c:v>0.9</c:v>
                      </c:pt>
                      <c:pt idx="330">
                        <c:v>0</c:v>
                      </c:pt>
                      <c:pt idx="331">
                        <c:v>0.11</c:v>
                      </c:pt>
                      <c:pt idx="332">
                        <c:v>1.2</c:v>
                      </c:pt>
                      <c:pt idx="333">
                        <c:v>0.15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0.98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0.26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0.28999999999999998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0.11</c:v>
                      </c:pt>
                      <c:pt idx="378">
                        <c:v>0.06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0.43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0.27</c:v>
                      </c:pt>
                      <c:pt idx="386">
                        <c:v>0</c:v>
                      </c:pt>
                      <c:pt idx="387">
                        <c:v>0.09</c:v>
                      </c:pt>
                      <c:pt idx="388">
                        <c:v>0.04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0.01</c:v>
                      </c:pt>
                      <c:pt idx="394">
                        <c:v>0</c:v>
                      </c:pt>
                      <c:pt idx="395">
                        <c:v>0.02</c:v>
                      </c:pt>
                      <c:pt idx="396">
                        <c:v>1.01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0.87</c:v>
                      </c:pt>
                      <c:pt idx="401">
                        <c:v>0.04</c:v>
                      </c:pt>
                      <c:pt idx="402">
                        <c:v>0</c:v>
                      </c:pt>
                      <c:pt idx="403">
                        <c:v>0.01</c:v>
                      </c:pt>
                      <c:pt idx="404">
                        <c:v>0.02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0.63</c:v>
                      </c:pt>
                      <c:pt idx="409">
                        <c:v>0</c:v>
                      </c:pt>
                      <c:pt idx="410">
                        <c:v>0.09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0.1</c:v>
                      </c:pt>
                      <c:pt idx="419">
                        <c:v>0.1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0.21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0.08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0.15</c:v>
                      </c:pt>
                      <c:pt idx="430">
                        <c:v>0.24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0.3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1.2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0.27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0.38</c:v>
                      </c:pt>
                      <c:pt idx="454">
                        <c:v>0.71</c:v>
                      </c:pt>
                      <c:pt idx="455">
                        <c:v>1.26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0.02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0.01</c:v>
                      </c:pt>
                      <c:pt idx="469">
                        <c:v>0.41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0.05</c:v>
                      </c:pt>
                      <c:pt idx="473">
                        <c:v>0.04</c:v>
                      </c:pt>
                      <c:pt idx="474">
                        <c:v>0.27</c:v>
                      </c:pt>
                      <c:pt idx="475">
                        <c:v>0.01</c:v>
                      </c:pt>
                      <c:pt idx="476">
                        <c:v>0.24</c:v>
                      </c:pt>
                      <c:pt idx="477">
                        <c:v>0.06</c:v>
                      </c:pt>
                      <c:pt idx="478">
                        <c:v>0.85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0.02</c:v>
                      </c:pt>
                      <c:pt idx="486">
                        <c:v>0.04</c:v>
                      </c:pt>
                      <c:pt idx="487">
                        <c:v>0</c:v>
                      </c:pt>
                      <c:pt idx="488">
                        <c:v>1.17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7.0000000000000007E-2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0.52</c:v>
                      </c:pt>
                      <c:pt idx="495">
                        <c:v>0.03</c:v>
                      </c:pt>
                      <c:pt idx="496">
                        <c:v>0</c:v>
                      </c:pt>
                      <c:pt idx="497">
                        <c:v>0.96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0.22</c:v>
                      </c:pt>
                      <c:pt idx="502">
                        <c:v>2.4900000000000002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1.24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1.04</c:v>
                      </c:pt>
                      <c:pt idx="516">
                        <c:v>0.04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0.25</c:v>
                      </c:pt>
                      <c:pt idx="522">
                        <c:v>0</c:v>
                      </c:pt>
                      <c:pt idx="523">
                        <c:v>1.94</c:v>
                      </c:pt>
                      <c:pt idx="524">
                        <c:v>1</c:v>
                      </c:pt>
                      <c:pt idx="525">
                        <c:v>0</c:v>
                      </c:pt>
                      <c:pt idx="526">
                        <c:v>7.0000000000000007E-2</c:v>
                      </c:pt>
                      <c:pt idx="527">
                        <c:v>0.02</c:v>
                      </c:pt>
                      <c:pt idx="528">
                        <c:v>0.35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0.4</c:v>
                      </c:pt>
                      <c:pt idx="536">
                        <c:v>0.4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1.7</c:v>
                      </c:pt>
                      <c:pt idx="542">
                        <c:v>0</c:v>
                      </c:pt>
                      <c:pt idx="543">
                        <c:v>0.08</c:v>
                      </c:pt>
                      <c:pt idx="544">
                        <c:v>0.02</c:v>
                      </c:pt>
                      <c:pt idx="545">
                        <c:v>0</c:v>
                      </c:pt>
                      <c:pt idx="546">
                        <c:v>0.46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1.33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0.03</c:v>
                      </c:pt>
                      <c:pt idx="574">
                        <c:v>0.02</c:v>
                      </c:pt>
                      <c:pt idx="575">
                        <c:v>0.01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0.9</c:v>
                      </c:pt>
                      <c:pt idx="583">
                        <c:v>0.21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0.18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0.82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0B1F-473E-87DC-40F2607449B4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Precipitation: Behrman Park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Weather!$P$2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Weather!$O$3:$O$607</c:f>
              <c:numCache>
                <c:formatCode>General</c:formatCode>
                <c:ptCount val="605"/>
                <c:pt idx="0">
                  <c:v>0</c:v>
                </c:pt>
                <c:pt idx="1">
                  <c:v>0.12</c:v>
                </c:pt>
                <c:pt idx="3">
                  <c:v>0</c:v>
                </c:pt>
                <c:pt idx="4">
                  <c:v>0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3.68</c:v>
                </c:pt>
                <c:pt idx="21">
                  <c:v>7.0000000000000007E-2</c:v>
                </c:pt>
                <c:pt idx="22">
                  <c:v>0.38</c:v>
                </c:pt>
                <c:pt idx="23">
                  <c:v>0.57999999999999996</c:v>
                </c:pt>
                <c:pt idx="24">
                  <c:v>1.29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0.44</c:v>
                </c:pt>
                <c:pt idx="29">
                  <c:v>0</c:v>
                </c:pt>
                <c:pt idx="30">
                  <c:v>0</c:v>
                </c:pt>
                <c:pt idx="31">
                  <c:v>0.16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0.24</c:v>
                </c:pt>
                <c:pt idx="38">
                  <c:v>0.11</c:v>
                </c:pt>
                <c:pt idx="39">
                  <c:v>0</c:v>
                </c:pt>
                <c:pt idx="40">
                  <c:v>0.33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0.82</c:v>
                </c:pt>
                <c:pt idx="45">
                  <c:v>0.01</c:v>
                </c:pt>
                <c:pt idx="46">
                  <c:v>0</c:v>
                </c:pt>
                <c:pt idx="47">
                  <c:v>0</c:v>
                </c:pt>
                <c:pt idx="48">
                  <c:v>1.69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0.01</c:v>
                </c:pt>
                <c:pt idx="56">
                  <c:v>0.25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0.8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0.47</c:v>
                </c:pt>
                <c:pt idx="67">
                  <c:v>0.02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0.01</c:v>
                </c:pt>
                <c:pt idx="78">
                  <c:v>0.64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0.01</c:v>
                </c:pt>
                <c:pt idx="83">
                  <c:v>7.0000000000000007E-2</c:v>
                </c:pt>
                <c:pt idx="84">
                  <c:v>0</c:v>
                </c:pt>
                <c:pt idx="85">
                  <c:v>0</c:v>
                </c:pt>
                <c:pt idx="86">
                  <c:v>0.02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0.12</c:v>
                </c:pt>
                <c:pt idx="93">
                  <c:v>0.06</c:v>
                </c:pt>
                <c:pt idx="94">
                  <c:v>0</c:v>
                </c:pt>
                <c:pt idx="95">
                  <c:v>0.17</c:v>
                </c:pt>
                <c:pt idx="96">
                  <c:v>0</c:v>
                </c:pt>
                <c:pt idx="97">
                  <c:v>0.13</c:v>
                </c:pt>
                <c:pt idx="98">
                  <c:v>2.68</c:v>
                </c:pt>
                <c:pt idx="99">
                  <c:v>0.37</c:v>
                </c:pt>
                <c:pt idx="100">
                  <c:v>0</c:v>
                </c:pt>
                <c:pt idx="101">
                  <c:v>0.01</c:v>
                </c:pt>
                <c:pt idx="102">
                  <c:v>0.18</c:v>
                </c:pt>
                <c:pt idx="103">
                  <c:v>0</c:v>
                </c:pt>
                <c:pt idx="104">
                  <c:v>1.1100000000000001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0.49</c:v>
                </c:pt>
                <c:pt idx="117">
                  <c:v>0.6</c:v>
                </c:pt>
                <c:pt idx="118">
                  <c:v>0</c:v>
                </c:pt>
                <c:pt idx="119">
                  <c:v>0</c:v>
                </c:pt>
                <c:pt idx="120">
                  <c:v>0.03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0.65</c:v>
                </c:pt>
                <c:pt idx="131">
                  <c:v>0</c:v>
                </c:pt>
                <c:pt idx="132">
                  <c:v>1.21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6.37</c:v>
                </c:pt>
                <c:pt idx="139">
                  <c:v>0.37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0.06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2.69</c:v>
                </c:pt>
                <c:pt idx="154">
                  <c:v>0</c:v>
                </c:pt>
                <c:pt idx="155">
                  <c:v>2.04</c:v>
                </c:pt>
                <c:pt idx="156">
                  <c:v>0.31</c:v>
                </c:pt>
                <c:pt idx="157">
                  <c:v>0</c:v>
                </c:pt>
                <c:pt idx="158">
                  <c:v>0</c:v>
                </c:pt>
                <c:pt idx="159">
                  <c:v>3.71</c:v>
                </c:pt>
                <c:pt idx="160">
                  <c:v>1.61</c:v>
                </c:pt>
                <c:pt idx="161">
                  <c:v>0.86</c:v>
                </c:pt>
                <c:pt idx="162">
                  <c:v>0.66</c:v>
                </c:pt>
                <c:pt idx="163">
                  <c:v>0.96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0.01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0.5</c:v>
                </c:pt>
                <c:pt idx="179">
                  <c:v>0</c:v>
                </c:pt>
                <c:pt idx="180">
                  <c:v>2.02</c:v>
                </c:pt>
                <c:pt idx="181">
                  <c:v>1.1200000000000001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2.8</c:v>
                </c:pt>
                <c:pt idx="186">
                  <c:v>1.3</c:v>
                </c:pt>
                <c:pt idx="187">
                  <c:v>3.39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0.08</c:v>
                </c:pt>
                <c:pt idx="196">
                  <c:v>0.76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7.0000000000000007E-2</c:v>
                </c:pt>
                <c:pt idx="209">
                  <c:v>0.08</c:v>
                </c:pt>
                <c:pt idx="210">
                  <c:v>0.1</c:v>
                </c:pt>
                <c:pt idx="211">
                  <c:v>0.14000000000000001</c:v>
                </c:pt>
                <c:pt idx="212">
                  <c:v>0.14000000000000001</c:v>
                </c:pt>
                <c:pt idx="213">
                  <c:v>0.43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0.49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0.01</c:v>
                </c:pt>
                <c:pt idx="225">
                  <c:v>1.54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0.1</c:v>
                </c:pt>
                <c:pt idx="230">
                  <c:v>1.48</c:v>
                </c:pt>
                <c:pt idx="231">
                  <c:v>0.94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0.04</c:v>
                </c:pt>
                <c:pt idx="236">
                  <c:v>0.21</c:v>
                </c:pt>
                <c:pt idx="237">
                  <c:v>1.6</c:v>
                </c:pt>
                <c:pt idx="238">
                  <c:v>0</c:v>
                </c:pt>
                <c:pt idx="239">
                  <c:v>1.46</c:v>
                </c:pt>
                <c:pt idx="240">
                  <c:v>1.1200000000000001</c:v>
                </c:pt>
                <c:pt idx="241">
                  <c:v>0.76</c:v>
                </c:pt>
                <c:pt idx="242">
                  <c:v>1.83</c:v>
                </c:pt>
                <c:pt idx="243">
                  <c:v>0</c:v>
                </c:pt>
                <c:pt idx="244">
                  <c:v>0.6</c:v>
                </c:pt>
                <c:pt idx="245">
                  <c:v>7.0000000000000007E-2</c:v>
                </c:pt>
                <c:pt idx="246">
                  <c:v>0.12</c:v>
                </c:pt>
                <c:pt idx="247">
                  <c:v>0</c:v>
                </c:pt>
                <c:pt idx="248">
                  <c:v>1.45</c:v>
                </c:pt>
                <c:pt idx="249">
                  <c:v>1.03</c:v>
                </c:pt>
                <c:pt idx="250">
                  <c:v>0</c:v>
                </c:pt>
                <c:pt idx="251">
                  <c:v>0.43</c:v>
                </c:pt>
                <c:pt idx="252">
                  <c:v>0.83</c:v>
                </c:pt>
                <c:pt idx="253">
                  <c:v>0.35</c:v>
                </c:pt>
                <c:pt idx="254">
                  <c:v>0.02</c:v>
                </c:pt>
                <c:pt idx="255">
                  <c:v>0.02</c:v>
                </c:pt>
                <c:pt idx="256">
                  <c:v>0.28999999999999998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0.17</c:v>
                </c:pt>
                <c:pt idx="262">
                  <c:v>0.02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0.02</c:v>
                </c:pt>
                <c:pt idx="269">
                  <c:v>0</c:v>
                </c:pt>
                <c:pt idx="270">
                  <c:v>1</c:v>
                </c:pt>
                <c:pt idx="271">
                  <c:v>0.83</c:v>
                </c:pt>
                <c:pt idx="272">
                  <c:v>0.01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0.01</c:v>
                </c:pt>
                <c:pt idx="277">
                  <c:v>0</c:v>
                </c:pt>
                <c:pt idx="278">
                  <c:v>0.04</c:v>
                </c:pt>
                <c:pt idx="279">
                  <c:v>0.01</c:v>
                </c:pt>
                <c:pt idx="280">
                  <c:v>0</c:v>
                </c:pt>
                <c:pt idx="281">
                  <c:v>1.52</c:v>
                </c:pt>
                <c:pt idx="282">
                  <c:v>0</c:v>
                </c:pt>
                <c:pt idx="283">
                  <c:v>0.21</c:v>
                </c:pt>
                <c:pt idx="284">
                  <c:v>0</c:v>
                </c:pt>
                <c:pt idx="285">
                  <c:v>0</c:v>
                </c:pt>
                <c:pt idx="286">
                  <c:v>0.09</c:v>
                </c:pt>
                <c:pt idx="287">
                  <c:v>0.51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0.45</c:v>
                </c:pt>
                <c:pt idx="295">
                  <c:v>7.0000000000000007E-2</c:v>
                </c:pt>
                <c:pt idx="296">
                  <c:v>0.34</c:v>
                </c:pt>
                <c:pt idx="297">
                  <c:v>4.3899999999999997</c:v>
                </c:pt>
                <c:pt idx="298">
                  <c:v>0.06</c:v>
                </c:pt>
                <c:pt idx="299">
                  <c:v>7.0000000000000007E-2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7.0000000000000007E-2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0.02</c:v>
                </c:pt>
                <c:pt idx="311">
                  <c:v>0.42</c:v>
                </c:pt>
                <c:pt idx="312">
                  <c:v>0</c:v>
                </c:pt>
                <c:pt idx="313">
                  <c:v>4.0599999999999996</c:v>
                </c:pt>
                <c:pt idx="314">
                  <c:v>0.93</c:v>
                </c:pt>
                <c:pt idx="315">
                  <c:v>0</c:v>
                </c:pt>
                <c:pt idx="316">
                  <c:v>0.78</c:v>
                </c:pt>
                <c:pt idx="317">
                  <c:v>1.02</c:v>
                </c:pt>
                <c:pt idx="318">
                  <c:v>7.0000000000000007E-2</c:v>
                </c:pt>
                <c:pt idx="319">
                  <c:v>0.12</c:v>
                </c:pt>
                <c:pt idx="320">
                  <c:v>0.21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0.2</c:v>
                </c:pt>
                <c:pt idx="328">
                  <c:v>0.55000000000000004</c:v>
                </c:pt>
                <c:pt idx="329">
                  <c:v>0.9</c:v>
                </c:pt>
                <c:pt idx="330">
                  <c:v>0</c:v>
                </c:pt>
                <c:pt idx="331">
                  <c:v>0.11</c:v>
                </c:pt>
                <c:pt idx="332">
                  <c:v>1.2</c:v>
                </c:pt>
                <c:pt idx="333">
                  <c:v>0.15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0.98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0.26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0.28999999999999998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0.11</c:v>
                </c:pt>
                <c:pt idx="378">
                  <c:v>0.06</c:v>
                </c:pt>
                <c:pt idx="379">
                  <c:v>0</c:v>
                </c:pt>
                <c:pt idx="380">
                  <c:v>0</c:v>
                </c:pt>
                <c:pt idx="381">
                  <c:v>0.43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0.27</c:v>
                </c:pt>
                <c:pt idx="386">
                  <c:v>0</c:v>
                </c:pt>
                <c:pt idx="387">
                  <c:v>0.09</c:v>
                </c:pt>
                <c:pt idx="388">
                  <c:v>0.04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0.01</c:v>
                </c:pt>
                <c:pt idx="394">
                  <c:v>0</c:v>
                </c:pt>
                <c:pt idx="395">
                  <c:v>0.02</c:v>
                </c:pt>
                <c:pt idx="396">
                  <c:v>1.01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0.87</c:v>
                </c:pt>
                <c:pt idx="401">
                  <c:v>0.04</c:v>
                </c:pt>
                <c:pt idx="402">
                  <c:v>0</c:v>
                </c:pt>
                <c:pt idx="403">
                  <c:v>0.01</c:v>
                </c:pt>
                <c:pt idx="404">
                  <c:v>0.02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0.63</c:v>
                </c:pt>
                <c:pt idx="409">
                  <c:v>0</c:v>
                </c:pt>
                <c:pt idx="410">
                  <c:v>0.09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0.1</c:v>
                </c:pt>
                <c:pt idx="419">
                  <c:v>0.1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0.21</c:v>
                </c:pt>
                <c:pt idx="424">
                  <c:v>0</c:v>
                </c:pt>
                <c:pt idx="425">
                  <c:v>0</c:v>
                </c:pt>
                <c:pt idx="426">
                  <c:v>0.08</c:v>
                </c:pt>
                <c:pt idx="427">
                  <c:v>0</c:v>
                </c:pt>
                <c:pt idx="428">
                  <c:v>0</c:v>
                </c:pt>
                <c:pt idx="429">
                  <c:v>0.15</c:v>
                </c:pt>
                <c:pt idx="430">
                  <c:v>0.24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0.3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1.2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0.27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0.38</c:v>
                </c:pt>
                <c:pt idx="454">
                  <c:v>0.71</c:v>
                </c:pt>
                <c:pt idx="455">
                  <c:v>1.26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0.02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0.01</c:v>
                </c:pt>
                <c:pt idx="469">
                  <c:v>0.41</c:v>
                </c:pt>
                <c:pt idx="470">
                  <c:v>0</c:v>
                </c:pt>
                <c:pt idx="471">
                  <c:v>0</c:v>
                </c:pt>
                <c:pt idx="472">
                  <c:v>0.05</c:v>
                </c:pt>
                <c:pt idx="473">
                  <c:v>0.04</c:v>
                </c:pt>
                <c:pt idx="474">
                  <c:v>0.27</c:v>
                </c:pt>
                <c:pt idx="475">
                  <c:v>0.01</c:v>
                </c:pt>
                <c:pt idx="476">
                  <c:v>0.24</c:v>
                </c:pt>
                <c:pt idx="477">
                  <c:v>0.06</c:v>
                </c:pt>
                <c:pt idx="478">
                  <c:v>0.85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0.02</c:v>
                </c:pt>
                <c:pt idx="486">
                  <c:v>0.04</c:v>
                </c:pt>
                <c:pt idx="487">
                  <c:v>0</c:v>
                </c:pt>
                <c:pt idx="488">
                  <c:v>1.17</c:v>
                </c:pt>
                <c:pt idx="489">
                  <c:v>0</c:v>
                </c:pt>
                <c:pt idx="490">
                  <c:v>0</c:v>
                </c:pt>
                <c:pt idx="491">
                  <c:v>7.0000000000000007E-2</c:v>
                </c:pt>
                <c:pt idx="492">
                  <c:v>0</c:v>
                </c:pt>
                <c:pt idx="493">
                  <c:v>0</c:v>
                </c:pt>
                <c:pt idx="494">
                  <c:v>0.52</c:v>
                </c:pt>
                <c:pt idx="495">
                  <c:v>0.03</c:v>
                </c:pt>
                <c:pt idx="496">
                  <c:v>0</c:v>
                </c:pt>
                <c:pt idx="497">
                  <c:v>0.96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0.22</c:v>
                </c:pt>
                <c:pt idx="502">
                  <c:v>2.4900000000000002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1.24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1.04</c:v>
                </c:pt>
                <c:pt idx="516">
                  <c:v>0.04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0.25</c:v>
                </c:pt>
                <c:pt idx="522">
                  <c:v>0</c:v>
                </c:pt>
                <c:pt idx="523">
                  <c:v>1.94</c:v>
                </c:pt>
                <c:pt idx="524">
                  <c:v>1</c:v>
                </c:pt>
                <c:pt idx="525">
                  <c:v>0</c:v>
                </c:pt>
                <c:pt idx="526">
                  <c:v>7.0000000000000007E-2</c:v>
                </c:pt>
                <c:pt idx="527">
                  <c:v>0.02</c:v>
                </c:pt>
                <c:pt idx="528">
                  <c:v>0.35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0.4</c:v>
                </c:pt>
                <c:pt idx="536">
                  <c:v>0.4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1.7</c:v>
                </c:pt>
                <c:pt idx="542">
                  <c:v>0</c:v>
                </c:pt>
                <c:pt idx="543">
                  <c:v>0.08</c:v>
                </c:pt>
                <c:pt idx="544">
                  <c:v>0.02</c:v>
                </c:pt>
                <c:pt idx="545">
                  <c:v>0</c:v>
                </c:pt>
                <c:pt idx="546">
                  <c:v>0.46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1.33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0.03</c:v>
                </c:pt>
                <c:pt idx="574">
                  <c:v>0.02</c:v>
                </c:pt>
                <c:pt idx="575">
                  <c:v>0.01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0.9</c:v>
                </c:pt>
                <c:pt idx="583">
                  <c:v>0.21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0.18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0.82</c:v>
                </c:pt>
              </c:numCache>
            </c:numRef>
          </c:xVal>
          <c:yVal>
            <c:numRef>
              <c:f>Weather!$P$3:$P$607</c:f>
              <c:numCache>
                <c:formatCode>0</c:formatCode>
                <c:ptCount val="605"/>
                <c:pt idx="0">
                  <c:v>26</c:v>
                </c:pt>
                <c:pt idx="1">
                  <c:v>92</c:v>
                </c:pt>
                <c:pt idx="2">
                  <c:v>30</c:v>
                </c:pt>
                <c:pt idx="3">
                  <c:v>35</c:v>
                </c:pt>
                <c:pt idx="4">
                  <c:v>30</c:v>
                </c:pt>
                <c:pt idx="5">
                  <c:v>26</c:v>
                </c:pt>
                <c:pt idx="6">
                  <c:v>57</c:v>
                </c:pt>
                <c:pt idx="7">
                  <c:v>53</c:v>
                </c:pt>
                <c:pt idx="8">
                  <c:v>94</c:v>
                </c:pt>
                <c:pt idx="9">
                  <c:v>29</c:v>
                </c:pt>
                <c:pt idx="10">
                  <c:v>43</c:v>
                </c:pt>
                <c:pt idx="11">
                  <c:v>32</c:v>
                </c:pt>
                <c:pt idx="12">
                  <c:v>45</c:v>
                </c:pt>
                <c:pt idx="13">
                  <c:v>64</c:v>
                </c:pt>
                <c:pt idx="14">
                  <c:v>33</c:v>
                </c:pt>
                <c:pt idx="15">
                  <c:v>41</c:v>
                </c:pt>
                <c:pt idx="16">
                  <c:v>55</c:v>
                </c:pt>
                <c:pt idx="17">
                  <c:v>38</c:v>
                </c:pt>
                <c:pt idx="18">
                  <c:v>50</c:v>
                </c:pt>
                <c:pt idx="19">
                  <c:v>31</c:v>
                </c:pt>
                <c:pt idx="20">
                  <c:v>33</c:v>
                </c:pt>
                <c:pt idx="21">
                  <c:v>49</c:v>
                </c:pt>
                <c:pt idx="22">
                  <c:v>42</c:v>
                </c:pt>
                <c:pt idx="23">
                  <c:v>6</c:v>
                </c:pt>
                <c:pt idx="24">
                  <c:v>45</c:v>
                </c:pt>
                <c:pt idx="26">
                  <c:v>34</c:v>
                </c:pt>
                <c:pt idx="27">
                  <c:v>50</c:v>
                </c:pt>
                <c:pt idx="28">
                  <c:v>22</c:v>
                </c:pt>
                <c:pt idx="29">
                  <c:v>26</c:v>
                </c:pt>
                <c:pt idx="30">
                  <c:v>22</c:v>
                </c:pt>
                <c:pt idx="31">
                  <c:v>37</c:v>
                </c:pt>
                <c:pt idx="32">
                  <c:v>32</c:v>
                </c:pt>
                <c:pt idx="33">
                  <c:v>25</c:v>
                </c:pt>
                <c:pt idx="34">
                  <c:v>27</c:v>
                </c:pt>
                <c:pt idx="35">
                  <c:v>53</c:v>
                </c:pt>
                <c:pt idx="36">
                  <c:v>41</c:v>
                </c:pt>
                <c:pt idx="37">
                  <c:v>31</c:v>
                </c:pt>
                <c:pt idx="38">
                  <c:v>27</c:v>
                </c:pt>
                <c:pt idx="39">
                  <c:v>19</c:v>
                </c:pt>
                <c:pt idx="40">
                  <c:v>158</c:v>
                </c:pt>
                <c:pt idx="41">
                  <c:v>37</c:v>
                </c:pt>
                <c:pt idx="42">
                  <c:v>29</c:v>
                </c:pt>
                <c:pt idx="43">
                  <c:v>34</c:v>
                </c:pt>
                <c:pt idx="44">
                  <c:v>40</c:v>
                </c:pt>
                <c:pt idx="45">
                  <c:v>34</c:v>
                </c:pt>
                <c:pt idx="46">
                  <c:v>70</c:v>
                </c:pt>
                <c:pt idx="47">
                  <c:v>27</c:v>
                </c:pt>
                <c:pt idx="48">
                  <c:v>20</c:v>
                </c:pt>
                <c:pt idx="49">
                  <c:v>19</c:v>
                </c:pt>
                <c:pt idx="50">
                  <c:v>16</c:v>
                </c:pt>
                <c:pt idx="51">
                  <c:v>24</c:v>
                </c:pt>
                <c:pt idx="52">
                  <c:v>79</c:v>
                </c:pt>
                <c:pt idx="53">
                  <c:v>40</c:v>
                </c:pt>
                <c:pt idx="54">
                  <c:v>55</c:v>
                </c:pt>
                <c:pt idx="55">
                  <c:v>13</c:v>
                </c:pt>
                <c:pt idx="56">
                  <c:v>23</c:v>
                </c:pt>
                <c:pt idx="57">
                  <c:v>42</c:v>
                </c:pt>
                <c:pt idx="58">
                  <c:v>25</c:v>
                </c:pt>
                <c:pt idx="59">
                  <c:v>27</c:v>
                </c:pt>
                <c:pt idx="60">
                  <c:v>14</c:v>
                </c:pt>
                <c:pt idx="61">
                  <c:v>82</c:v>
                </c:pt>
                <c:pt idx="62">
                  <c:v>43</c:v>
                </c:pt>
                <c:pt idx="63">
                  <c:v>19</c:v>
                </c:pt>
                <c:pt idx="64">
                  <c:v>36</c:v>
                </c:pt>
                <c:pt idx="65">
                  <c:v>23</c:v>
                </c:pt>
                <c:pt idx="66">
                  <c:v>19</c:v>
                </c:pt>
                <c:pt idx="67">
                  <c:v>19</c:v>
                </c:pt>
                <c:pt idx="68">
                  <c:v>28</c:v>
                </c:pt>
                <c:pt idx="69">
                  <c:v>48</c:v>
                </c:pt>
                <c:pt idx="70">
                  <c:v>34</c:v>
                </c:pt>
                <c:pt idx="71">
                  <c:v>32</c:v>
                </c:pt>
                <c:pt idx="72">
                  <c:v>30</c:v>
                </c:pt>
                <c:pt idx="73">
                  <c:v>47</c:v>
                </c:pt>
                <c:pt idx="74">
                  <c:v>57</c:v>
                </c:pt>
                <c:pt idx="75">
                  <c:v>41</c:v>
                </c:pt>
                <c:pt idx="76">
                  <c:v>39</c:v>
                </c:pt>
                <c:pt idx="77">
                  <c:v>27</c:v>
                </c:pt>
                <c:pt idx="78">
                  <c:v>20</c:v>
                </c:pt>
                <c:pt idx="79">
                  <c:v>57</c:v>
                </c:pt>
                <c:pt idx="80">
                  <c:v>58</c:v>
                </c:pt>
                <c:pt idx="81">
                  <c:v>55</c:v>
                </c:pt>
                <c:pt idx="82">
                  <c:v>35</c:v>
                </c:pt>
                <c:pt idx="83">
                  <c:v>66</c:v>
                </c:pt>
                <c:pt idx="84">
                  <c:v>32</c:v>
                </c:pt>
                <c:pt idx="85">
                  <c:v>58</c:v>
                </c:pt>
                <c:pt idx="86">
                  <c:v>37</c:v>
                </c:pt>
                <c:pt idx="87">
                  <c:v>28</c:v>
                </c:pt>
                <c:pt idx="88">
                  <c:v>68</c:v>
                </c:pt>
                <c:pt idx="89">
                  <c:v>48</c:v>
                </c:pt>
                <c:pt idx="90">
                  <c:v>47</c:v>
                </c:pt>
                <c:pt idx="91">
                  <c:v>23</c:v>
                </c:pt>
                <c:pt idx="92">
                  <c:v>25</c:v>
                </c:pt>
                <c:pt idx="93">
                  <c:v>55</c:v>
                </c:pt>
                <c:pt idx="94">
                  <c:v>31</c:v>
                </c:pt>
                <c:pt idx="95">
                  <c:v>33</c:v>
                </c:pt>
                <c:pt idx="96">
                  <c:v>55</c:v>
                </c:pt>
                <c:pt idx="97">
                  <c:v>27</c:v>
                </c:pt>
                <c:pt idx="98">
                  <c:v>23</c:v>
                </c:pt>
                <c:pt idx="99">
                  <c:v>23</c:v>
                </c:pt>
                <c:pt idx="100">
                  <c:v>16</c:v>
                </c:pt>
                <c:pt idx="101">
                  <c:v>13</c:v>
                </c:pt>
                <c:pt idx="102">
                  <c:v>16</c:v>
                </c:pt>
                <c:pt idx="103">
                  <c:v>23</c:v>
                </c:pt>
                <c:pt idx="104">
                  <c:v>26</c:v>
                </c:pt>
                <c:pt idx="105">
                  <c:v>38</c:v>
                </c:pt>
                <c:pt idx="106">
                  <c:v>98</c:v>
                </c:pt>
                <c:pt idx="107">
                  <c:v>45</c:v>
                </c:pt>
                <c:pt idx="108">
                  <c:v>41</c:v>
                </c:pt>
                <c:pt idx="109">
                  <c:v>47</c:v>
                </c:pt>
                <c:pt idx="110">
                  <c:v>33</c:v>
                </c:pt>
                <c:pt idx="111">
                  <c:v>48</c:v>
                </c:pt>
                <c:pt idx="112">
                  <c:v>54</c:v>
                </c:pt>
                <c:pt idx="113">
                  <c:v>51</c:v>
                </c:pt>
                <c:pt idx="114">
                  <c:v>35</c:v>
                </c:pt>
                <c:pt idx="115">
                  <c:v>23</c:v>
                </c:pt>
                <c:pt idx="116">
                  <c:v>16</c:v>
                </c:pt>
                <c:pt idx="117">
                  <c:v>32</c:v>
                </c:pt>
                <c:pt idx="118">
                  <c:v>33</c:v>
                </c:pt>
                <c:pt idx="119">
                  <c:v>39</c:v>
                </c:pt>
                <c:pt idx="120">
                  <c:v>32</c:v>
                </c:pt>
                <c:pt idx="121">
                  <c:v>143</c:v>
                </c:pt>
                <c:pt idx="122">
                  <c:v>25</c:v>
                </c:pt>
                <c:pt idx="123">
                  <c:v>36</c:v>
                </c:pt>
                <c:pt idx="124">
                  <c:v>40</c:v>
                </c:pt>
                <c:pt idx="125">
                  <c:v>36</c:v>
                </c:pt>
                <c:pt idx="126">
                  <c:v>49</c:v>
                </c:pt>
                <c:pt idx="127">
                  <c:v>40</c:v>
                </c:pt>
                <c:pt idx="128">
                  <c:v>145</c:v>
                </c:pt>
                <c:pt idx="129">
                  <c:v>42</c:v>
                </c:pt>
                <c:pt idx="130">
                  <c:v>61</c:v>
                </c:pt>
                <c:pt idx="131">
                  <c:v>32</c:v>
                </c:pt>
                <c:pt idx="132">
                  <c:v>46</c:v>
                </c:pt>
                <c:pt idx="133">
                  <c:v>37</c:v>
                </c:pt>
                <c:pt idx="134">
                  <c:v>46</c:v>
                </c:pt>
                <c:pt idx="136">
                  <c:v>43</c:v>
                </c:pt>
                <c:pt idx="137">
                  <c:v>17</c:v>
                </c:pt>
                <c:pt idx="138">
                  <c:v>32</c:v>
                </c:pt>
                <c:pt idx="139">
                  <c:v>27</c:v>
                </c:pt>
                <c:pt idx="140">
                  <c:v>40</c:v>
                </c:pt>
                <c:pt idx="142">
                  <c:v>40</c:v>
                </c:pt>
                <c:pt idx="143">
                  <c:v>62</c:v>
                </c:pt>
                <c:pt idx="144">
                  <c:v>39</c:v>
                </c:pt>
                <c:pt idx="145">
                  <c:v>73</c:v>
                </c:pt>
                <c:pt idx="146">
                  <c:v>60</c:v>
                </c:pt>
                <c:pt idx="147">
                  <c:v>30</c:v>
                </c:pt>
                <c:pt idx="148">
                  <c:v>41</c:v>
                </c:pt>
                <c:pt idx="150">
                  <c:v>42</c:v>
                </c:pt>
                <c:pt idx="151">
                  <c:v>49</c:v>
                </c:pt>
                <c:pt idx="152">
                  <c:v>49</c:v>
                </c:pt>
                <c:pt idx="153">
                  <c:v>53</c:v>
                </c:pt>
                <c:pt idx="154">
                  <c:v>51</c:v>
                </c:pt>
                <c:pt idx="155">
                  <c:v>36</c:v>
                </c:pt>
                <c:pt idx="156">
                  <c:v>111</c:v>
                </c:pt>
                <c:pt idx="157">
                  <c:v>38</c:v>
                </c:pt>
                <c:pt idx="158">
                  <c:v>18</c:v>
                </c:pt>
                <c:pt idx="159">
                  <c:v>22</c:v>
                </c:pt>
                <c:pt idx="160">
                  <c:v>38</c:v>
                </c:pt>
                <c:pt idx="161">
                  <c:v>28</c:v>
                </c:pt>
                <c:pt idx="162">
                  <c:v>6</c:v>
                </c:pt>
                <c:pt idx="163">
                  <c:v>65</c:v>
                </c:pt>
                <c:pt idx="164">
                  <c:v>69</c:v>
                </c:pt>
                <c:pt idx="165">
                  <c:v>74</c:v>
                </c:pt>
                <c:pt idx="166">
                  <c:v>77</c:v>
                </c:pt>
                <c:pt idx="167">
                  <c:v>64</c:v>
                </c:pt>
                <c:pt idx="168">
                  <c:v>41</c:v>
                </c:pt>
                <c:pt idx="169">
                  <c:v>49</c:v>
                </c:pt>
                <c:pt idx="170">
                  <c:v>58</c:v>
                </c:pt>
                <c:pt idx="171">
                  <c:v>56</c:v>
                </c:pt>
                <c:pt idx="172">
                  <c:v>71</c:v>
                </c:pt>
                <c:pt idx="173">
                  <c:v>61</c:v>
                </c:pt>
                <c:pt idx="174">
                  <c:v>110</c:v>
                </c:pt>
                <c:pt idx="175">
                  <c:v>74</c:v>
                </c:pt>
                <c:pt idx="176">
                  <c:v>56</c:v>
                </c:pt>
                <c:pt idx="177">
                  <c:v>33</c:v>
                </c:pt>
                <c:pt idx="178">
                  <c:v>71</c:v>
                </c:pt>
                <c:pt idx="179">
                  <c:v>72</c:v>
                </c:pt>
                <c:pt idx="180">
                  <c:v>60</c:v>
                </c:pt>
                <c:pt idx="181">
                  <c:v>90</c:v>
                </c:pt>
                <c:pt idx="182">
                  <c:v>90</c:v>
                </c:pt>
                <c:pt idx="183">
                  <c:v>123</c:v>
                </c:pt>
                <c:pt idx="184">
                  <c:v>66</c:v>
                </c:pt>
                <c:pt idx="185">
                  <c:v>99</c:v>
                </c:pt>
                <c:pt idx="186">
                  <c:v>113</c:v>
                </c:pt>
                <c:pt idx="187">
                  <c:v>90</c:v>
                </c:pt>
                <c:pt idx="188">
                  <c:v>122</c:v>
                </c:pt>
                <c:pt idx="190">
                  <c:v>91</c:v>
                </c:pt>
                <c:pt idx="191">
                  <c:v>42</c:v>
                </c:pt>
                <c:pt idx="192">
                  <c:v>71</c:v>
                </c:pt>
                <c:pt idx="193">
                  <c:v>65</c:v>
                </c:pt>
                <c:pt idx="194">
                  <c:v>49</c:v>
                </c:pt>
                <c:pt idx="195">
                  <c:v>43</c:v>
                </c:pt>
                <c:pt idx="196">
                  <c:v>84</c:v>
                </c:pt>
                <c:pt idx="197">
                  <c:v>79</c:v>
                </c:pt>
                <c:pt idx="198">
                  <c:v>126</c:v>
                </c:pt>
                <c:pt idx="199">
                  <c:v>129</c:v>
                </c:pt>
                <c:pt idx="200">
                  <c:v>96</c:v>
                </c:pt>
                <c:pt idx="201">
                  <c:v>48</c:v>
                </c:pt>
                <c:pt idx="202">
                  <c:v>95</c:v>
                </c:pt>
                <c:pt idx="203">
                  <c:v>89</c:v>
                </c:pt>
                <c:pt idx="204">
                  <c:v>26</c:v>
                </c:pt>
                <c:pt idx="205">
                  <c:v>60</c:v>
                </c:pt>
                <c:pt idx="206">
                  <c:v>54</c:v>
                </c:pt>
                <c:pt idx="207">
                  <c:v>61</c:v>
                </c:pt>
                <c:pt idx="208">
                  <c:v>57</c:v>
                </c:pt>
                <c:pt idx="209">
                  <c:v>62</c:v>
                </c:pt>
                <c:pt idx="210">
                  <c:v>70</c:v>
                </c:pt>
                <c:pt idx="211">
                  <c:v>17</c:v>
                </c:pt>
                <c:pt idx="212">
                  <c:v>55</c:v>
                </c:pt>
                <c:pt idx="213">
                  <c:v>36</c:v>
                </c:pt>
                <c:pt idx="214">
                  <c:v>81</c:v>
                </c:pt>
                <c:pt idx="215">
                  <c:v>108</c:v>
                </c:pt>
                <c:pt idx="216">
                  <c:v>69</c:v>
                </c:pt>
                <c:pt idx="217">
                  <c:v>68</c:v>
                </c:pt>
                <c:pt idx="218">
                  <c:v>40</c:v>
                </c:pt>
                <c:pt idx="219">
                  <c:v>26</c:v>
                </c:pt>
                <c:pt idx="220">
                  <c:v>140</c:v>
                </c:pt>
                <c:pt idx="221">
                  <c:v>152</c:v>
                </c:pt>
                <c:pt idx="224">
                  <c:v>13</c:v>
                </c:pt>
                <c:pt idx="225">
                  <c:v>204</c:v>
                </c:pt>
                <c:pt idx="227">
                  <c:v>25</c:v>
                </c:pt>
                <c:pt idx="228">
                  <c:v>39</c:v>
                </c:pt>
                <c:pt idx="229">
                  <c:v>52</c:v>
                </c:pt>
                <c:pt idx="231">
                  <c:v>50</c:v>
                </c:pt>
                <c:pt idx="238">
                  <c:v>63</c:v>
                </c:pt>
                <c:pt idx="239">
                  <c:v>37</c:v>
                </c:pt>
                <c:pt idx="245">
                  <c:v>45</c:v>
                </c:pt>
                <c:pt idx="247">
                  <c:v>84</c:v>
                </c:pt>
                <c:pt idx="252">
                  <c:v>31</c:v>
                </c:pt>
                <c:pt idx="259">
                  <c:v>116</c:v>
                </c:pt>
                <c:pt idx="261">
                  <c:v>128</c:v>
                </c:pt>
                <c:pt idx="264">
                  <c:v>86</c:v>
                </c:pt>
                <c:pt idx="266">
                  <c:v>50</c:v>
                </c:pt>
                <c:pt idx="267">
                  <c:v>93</c:v>
                </c:pt>
                <c:pt idx="268">
                  <c:v>114</c:v>
                </c:pt>
                <c:pt idx="269">
                  <c:v>120</c:v>
                </c:pt>
                <c:pt idx="270">
                  <c:v>114</c:v>
                </c:pt>
                <c:pt idx="272">
                  <c:v>195</c:v>
                </c:pt>
                <c:pt idx="273">
                  <c:v>124</c:v>
                </c:pt>
                <c:pt idx="274">
                  <c:v>179</c:v>
                </c:pt>
                <c:pt idx="278">
                  <c:v>42</c:v>
                </c:pt>
                <c:pt idx="279">
                  <c:v>44</c:v>
                </c:pt>
                <c:pt idx="280">
                  <c:v>46</c:v>
                </c:pt>
                <c:pt idx="281">
                  <c:v>303</c:v>
                </c:pt>
                <c:pt idx="286">
                  <c:v>56</c:v>
                </c:pt>
                <c:pt idx="293">
                  <c:v>54</c:v>
                </c:pt>
                <c:pt idx="294">
                  <c:v>25</c:v>
                </c:pt>
                <c:pt idx="296">
                  <c:v>26</c:v>
                </c:pt>
                <c:pt idx="297">
                  <c:v>114</c:v>
                </c:pt>
                <c:pt idx="298">
                  <c:v>63</c:v>
                </c:pt>
                <c:pt idx="299">
                  <c:v>28</c:v>
                </c:pt>
                <c:pt idx="300">
                  <c:v>21</c:v>
                </c:pt>
                <c:pt idx="301">
                  <c:v>15</c:v>
                </c:pt>
                <c:pt idx="302">
                  <c:v>24</c:v>
                </c:pt>
                <c:pt idx="303">
                  <c:v>24</c:v>
                </c:pt>
                <c:pt idx="304">
                  <c:v>86</c:v>
                </c:pt>
                <c:pt idx="305">
                  <c:v>15</c:v>
                </c:pt>
                <c:pt idx="306">
                  <c:v>25</c:v>
                </c:pt>
                <c:pt idx="307">
                  <c:v>50</c:v>
                </c:pt>
                <c:pt idx="308">
                  <c:v>120</c:v>
                </c:pt>
                <c:pt idx="309">
                  <c:v>131</c:v>
                </c:pt>
                <c:pt idx="310">
                  <c:v>76</c:v>
                </c:pt>
                <c:pt idx="311">
                  <c:v>30</c:v>
                </c:pt>
                <c:pt idx="312">
                  <c:v>11</c:v>
                </c:pt>
                <c:pt idx="313">
                  <c:v>39</c:v>
                </c:pt>
                <c:pt idx="314">
                  <c:v>25</c:v>
                </c:pt>
                <c:pt idx="315">
                  <c:v>29</c:v>
                </c:pt>
                <c:pt idx="316">
                  <c:v>42</c:v>
                </c:pt>
                <c:pt idx="317">
                  <c:v>37</c:v>
                </c:pt>
                <c:pt idx="318">
                  <c:v>47</c:v>
                </c:pt>
                <c:pt idx="319">
                  <c:v>83</c:v>
                </c:pt>
                <c:pt idx="320">
                  <c:v>110</c:v>
                </c:pt>
                <c:pt idx="321">
                  <c:v>85</c:v>
                </c:pt>
                <c:pt idx="322">
                  <c:v>383</c:v>
                </c:pt>
                <c:pt idx="323">
                  <c:v>78</c:v>
                </c:pt>
                <c:pt idx="324">
                  <c:v>248</c:v>
                </c:pt>
                <c:pt idx="325">
                  <c:v>65</c:v>
                </c:pt>
                <c:pt idx="326">
                  <c:v>29</c:v>
                </c:pt>
                <c:pt idx="327">
                  <c:v>17</c:v>
                </c:pt>
                <c:pt idx="328">
                  <c:v>47</c:v>
                </c:pt>
                <c:pt idx="329">
                  <c:v>335</c:v>
                </c:pt>
                <c:pt idx="330">
                  <c:v>69</c:v>
                </c:pt>
                <c:pt idx="331">
                  <c:v>66</c:v>
                </c:pt>
                <c:pt idx="332">
                  <c:v>82</c:v>
                </c:pt>
                <c:pt idx="333">
                  <c:v>70</c:v>
                </c:pt>
                <c:pt idx="334">
                  <c:v>45</c:v>
                </c:pt>
                <c:pt idx="335">
                  <c:v>104</c:v>
                </c:pt>
                <c:pt idx="336">
                  <c:v>76</c:v>
                </c:pt>
                <c:pt idx="337">
                  <c:v>101</c:v>
                </c:pt>
                <c:pt idx="338">
                  <c:v>265</c:v>
                </c:pt>
                <c:pt idx="339">
                  <c:v>76</c:v>
                </c:pt>
                <c:pt idx="340">
                  <c:v>104</c:v>
                </c:pt>
                <c:pt idx="341">
                  <c:v>67</c:v>
                </c:pt>
                <c:pt idx="342">
                  <c:v>55</c:v>
                </c:pt>
                <c:pt idx="343">
                  <c:v>269</c:v>
                </c:pt>
                <c:pt idx="344">
                  <c:v>92</c:v>
                </c:pt>
                <c:pt idx="345">
                  <c:v>437</c:v>
                </c:pt>
                <c:pt idx="346">
                  <c:v>107</c:v>
                </c:pt>
                <c:pt idx="347">
                  <c:v>78</c:v>
                </c:pt>
                <c:pt idx="348">
                  <c:v>56</c:v>
                </c:pt>
                <c:pt idx="349">
                  <c:v>139</c:v>
                </c:pt>
                <c:pt idx="350">
                  <c:v>427</c:v>
                </c:pt>
                <c:pt idx="351">
                  <c:v>90</c:v>
                </c:pt>
                <c:pt idx="352">
                  <c:v>469</c:v>
                </c:pt>
                <c:pt idx="353">
                  <c:v>64</c:v>
                </c:pt>
                <c:pt idx="354">
                  <c:v>76</c:v>
                </c:pt>
                <c:pt idx="355">
                  <c:v>44</c:v>
                </c:pt>
                <c:pt idx="358">
                  <c:v>115</c:v>
                </c:pt>
                <c:pt idx="359">
                  <c:v>73</c:v>
                </c:pt>
                <c:pt idx="360">
                  <c:v>61</c:v>
                </c:pt>
                <c:pt idx="361">
                  <c:v>118</c:v>
                </c:pt>
                <c:pt idx="362">
                  <c:v>82</c:v>
                </c:pt>
                <c:pt idx="363">
                  <c:v>320</c:v>
                </c:pt>
                <c:pt idx="364">
                  <c:v>111</c:v>
                </c:pt>
                <c:pt idx="365">
                  <c:v>110</c:v>
                </c:pt>
                <c:pt idx="366">
                  <c:v>93</c:v>
                </c:pt>
                <c:pt idx="367">
                  <c:v>58</c:v>
                </c:pt>
                <c:pt idx="368">
                  <c:v>73</c:v>
                </c:pt>
                <c:pt idx="369">
                  <c:v>64</c:v>
                </c:pt>
                <c:pt idx="370">
                  <c:v>133</c:v>
                </c:pt>
                <c:pt idx="371">
                  <c:v>277</c:v>
                </c:pt>
                <c:pt idx="372">
                  <c:v>47</c:v>
                </c:pt>
                <c:pt idx="373">
                  <c:v>58</c:v>
                </c:pt>
                <c:pt idx="374">
                  <c:v>23</c:v>
                </c:pt>
                <c:pt idx="375">
                  <c:v>61</c:v>
                </c:pt>
                <c:pt idx="376">
                  <c:v>63</c:v>
                </c:pt>
                <c:pt idx="377">
                  <c:v>45</c:v>
                </c:pt>
                <c:pt idx="378">
                  <c:v>243</c:v>
                </c:pt>
                <c:pt idx="379">
                  <c:v>126</c:v>
                </c:pt>
                <c:pt idx="380">
                  <c:v>62</c:v>
                </c:pt>
                <c:pt idx="381">
                  <c:v>85</c:v>
                </c:pt>
                <c:pt idx="382">
                  <c:v>79</c:v>
                </c:pt>
                <c:pt idx="383">
                  <c:v>44</c:v>
                </c:pt>
                <c:pt idx="384">
                  <c:v>61</c:v>
                </c:pt>
                <c:pt idx="385">
                  <c:v>45</c:v>
                </c:pt>
                <c:pt idx="386">
                  <c:v>55</c:v>
                </c:pt>
                <c:pt idx="387">
                  <c:v>24</c:v>
                </c:pt>
                <c:pt idx="388">
                  <c:v>66</c:v>
                </c:pt>
                <c:pt idx="389">
                  <c:v>55</c:v>
                </c:pt>
                <c:pt idx="390">
                  <c:v>43</c:v>
                </c:pt>
                <c:pt idx="391">
                  <c:v>35</c:v>
                </c:pt>
                <c:pt idx="392">
                  <c:v>445</c:v>
                </c:pt>
                <c:pt idx="393">
                  <c:v>75</c:v>
                </c:pt>
                <c:pt idx="394">
                  <c:v>54</c:v>
                </c:pt>
                <c:pt idx="395">
                  <c:v>63</c:v>
                </c:pt>
                <c:pt idx="396">
                  <c:v>38</c:v>
                </c:pt>
                <c:pt idx="397">
                  <c:v>43</c:v>
                </c:pt>
                <c:pt idx="398">
                  <c:v>55</c:v>
                </c:pt>
                <c:pt idx="399">
                  <c:v>78</c:v>
                </c:pt>
                <c:pt idx="400">
                  <c:v>124</c:v>
                </c:pt>
                <c:pt idx="401">
                  <c:v>65</c:v>
                </c:pt>
                <c:pt idx="402">
                  <c:v>42</c:v>
                </c:pt>
                <c:pt idx="403">
                  <c:v>83</c:v>
                </c:pt>
                <c:pt idx="404">
                  <c:v>115</c:v>
                </c:pt>
                <c:pt idx="405">
                  <c:v>100</c:v>
                </c:pt>
                <c:pt idx="406">
                  <c:v>65</c:v>
                </c:pt>
                <c:pt idx="407">
                  <c:v>64</c:v>
                </c:pt>
                <c:pt idx="408">
                  <c:v>22</c:v>
                </c:pt>
                <c:pt idx="409">
                  <c:v>16</c:v>
                </c:pt>
                <c:pt idx="410">
                  <c:v>23</c:v>
                </c:pt>
                <c:pt idx="411">
                  <c:v>72</c:v>
                </c:pt>
                <c:pt idx="412">
                  <c:v>179</c:v>
                </c:pt>
                <c:pt idx="413">
                  <c:v>218</c:v>
                </c:pt>
                <c:pt idx="415">
                  <c:v>60</c:v>
                </c:pt>
                <c:pt idx="416">
                  <c:v>45</c:v>
                </c:pt>
                <c:pt idx="417">
                  <c:v>174</c:v>
                </c:pt>
                <c:pt idx="418">
                  <c:v>119</c:v>
                </c:pt>
                <c:pt idx="419">
                  <c:v>161</c:v>
                </c:pt>
                <c:pt idx="420">
                  <c:v>57</c:v>
                </c:pt>
                <c:pt idx="421">
                  <c:v>35</c:v>
                </c:pt>
                <c:pt idx="422">
                  <c:v>108</c:v>
                </c:pt>
                <c:pt idx="423">
                  <c:v>65</c:v>
                </c:pt>
                <c:pt idx="424">
                  <c:v>117</c:v>
                </c:pt>
                <c:pt idx="425">
                  <c:v>35</c:v>
                </c:pt>
                <c:pt idx="426">
                  <c:v>120</c:v>
                </c:pt>
                <c:pt idx="427">
                  <c:v>60</c:v>
                </c:pt>
                <c:pt idx="428">
                  <c:v>50</c:v>
                </c:pt>
                <c:pt idx="429">
                  <c:v>92</c:v>
                </c:pt>
                <c:pt idx="430">
                  <c:v>51</c:v>
                </c:pt>
                <c:pt idx="431">
                  <c:v>84</c:v>
                </c:pt>
                <c:pt idx="432">
                  <c:v>60</c:v>
                </c:pt>
                <c:pt idx="435">
                  <c:v>36</c:v>
                </c:pt>
                <c:pt idx="439">
                  <c:v>50</c:v>
                </c:pt>
                <c:pt idx="440">
                  <c:v>7</c:v>
                </c:pt>
                <c:pt idx="441">
                  <c:v>14</c:v>
                </c:pt>
                <c:pt idx="442">
                  <c:v>65</c:v>
                </c:pt>
                <c:pt idx="443">
                  <c:v>247</c:v>
                </c:pt>
                <c:pt idx="444">
                  <c:v>16</c:v>
                </c:pt>
                <c:pt idx="445">
                  <c:v>23</c:v>
                </c:pt>
                <c:pt idx="446">
                  <c:v>82</c:v>
                </c:pt>
                <c:pt idx="447">
                  <c:v>146</c:v>
                </c:pt>
                <c:pt idx="448">
                  <c:v>136</c:v>
                </c:pt>
                <c:pt idx="449">
                  <c:v>71</c:v>
                </c:pt>
                <c:pt idx="452">
                  <c:v>18</c:v>
                </c:pt>
                <c:pt idx="453">
                  <c:v>19</c:v>
                </c:pt>
                <c:pt idx="454">
                  <c:v>18</c:v>
                </c:pt>
                <c:pt idx="455">
                  <c:v>13</c:v>
                </c:pt>
                <c:pt idx="456">
                  <c:v>96</c:v>
                </c:pt>
                <c:pt idx="457">
                  <c:v>77</c:v>
                </c:pt>
                <c:pt idx="458">
                  <c:v>37</c:v>
                </c:pt>
                <c:pt idx="459">
                  <c:v>49</c:v>
                </c:pt>
                <c:pt idx="460">
                  <c:v>69</c:v>
                </c:pt>
                <c:pt idx="461">
                  <c:v>104</c:v>
                </c:pt>
                <c:pt idx="462">
                  <c:v>133</c:v>
                </c:pt>
                <c:pt idx="463">
                  <c:v>41</c:v>
                </c:pt>
                <c:pt idx="464">
                  <c:v>87</c:v>
                </c:pt>
                <c:pt idx="465">
                  <c:v>81</c:v>
                </c:pt>
                <c:pt idx="466">
                  <c:v>270</c:v>
                </c:pt>
                <c:pt idx="467">
                  <c:v>59</c:v>
                </c:pt>
                <c:pt idx="468">
                  <c:v>29</c:v>
                </c:pt>
                <c:pt idx="469">
                  <c:v>50</c:v>
                </c:pt>
                <c:pt idx="470">
                  <c:v>49</c:v>
                </c:pt>
                <c:pt idx="471">
                  <c:v>55</c:v>
                </c:pt>
                <c:pt idx="472">
                  <c:v>50</c:v>
                </c:pt>
                <c:pt idx="473">
                  <c:v>53</c:v>
                </c:pt>
                <c:pt idx="474">
                  <c:v>73</c:v>
                </c:pt>
                <c:pt idx="475">
                  <c:v>60</c:v>
                </c:pt>
                <c:pt idx="476">
                  <c:v>47</c:v>
                </c:pt>
                <c:pt idx="477">
                  <c:v>183</c:v>
                </c:pt>
                <c:pt idx="478">
                  <c:v>71</c:v>
                </c:pt>
                <c:pt idx="479">
                  <c:v>55</c:v>
                </c:pt>
                <c:pt idx="480">
                  <c:v>94</c:v>
                </c:pt>
                <c:pt idx="481">
                  <c:v>102</c:v>
                </c:pt>
                <c:pt idx="482">
                  <c:v>63</c:v>
                </c:pt>
                <c:pt idx="483">
                  <c:v>175</c:v>
                </c:pt>
                <c:pt idx="484">
                  <c:v>78</c:v>
                </c:pt>
                <c:pt idx="485">
                  <c:v>38</c:v>
                </c:pt>
                <c:pt idx="486">
                  <c:v>97</c:v>
                </c:pt>
                <c:pt idx="487">
                  <c:v>50</c:v>
                </c:pt>
                <c:pt idx="488">
                  <c:v>24</c:v>
                </c:pt>
                <c:pt idx="489">
                  <c:v>107</c:v>
                </c:pt>
                <c:pt idx="490">
                  <c:v>59</c:v>
                </c:pt>
                <c:pt idx="491">
                  <c:v>80</c:v>
                </c:pt>
                <c:pt idx="492">
                  <c:v>266</c:v>
                </c:pt>
                <c:pt idx="493">
                  <c:v>144</c:v>
                </c:pt>
                <c:pt idx="495">
                  <c:v>178</c:v>
                </c:pt>
                <c:pt idx="496">
                  <c:v>91</c:v>
                </c:pt>
                <c:pt idx="498">
                  <c:v>279</c:v>
                </c:pt>
                <c:pt idx="499">
                  <c:v>277</c:v>
                </c:pt>
                <c:pt idx="500">
                  <c:v>113</c:v>
                </c:pt>
                <c:pt idx="501">
                  <c:v>33</c:v>
                </c:pt>
                <c:pt idx="504">
                  <c:v>64</c:v>
                </c:pt>
                <c:pt idx="505">
                  <c:v>77</c:v>
                </c:pt>
                <c:pt idx="506">
                  <c:v>118</c:v>
                </c:pt>
                <c:pt idx="507">
                  <c:v>106</c:v>
                </c:pt>
                <c:pt idx="508">
                  <c:v>109</c:v>
                </c:pt>
                <c:pt idx="509">
                  <c:v>43</c:v>
                </c:pt>
                <c:pt idx="510">
                  <c:v>88</c:v>
                </c:pt>
                <c:pt idx="511">
                  <c:v>531</c:v>
                </c:pt>
                <c:pt idx="512">
                  <c:v>149</c:v>
                </c:pt>
                <c:pt idx="513">
                  <c:v>154</c:v>
                </c:pt>
                <c:pt idx="514">
                  <c:v>88</c:v>
                </c:pt>
                <c:pt idx="515">
                  <c:v>49</c:v>
                </c:pt>
                <c:pt idx="516">
                  <c:v>127</c:v>
                </c:pt>
                <c:pt idx="519">
                  <c:v>248</c:v>
                </c:pt>
                <c:pt idx="520">
                  <c:v>116</c:v>
                </c:pt>
                <c:pt idx="521">
                  <c:v>47</c:v>
                </c:pt>
                <c:pt idx="522">
                  <c:v>33</c:v>
                </c:pt>
                <c:pt idx="523">
                  <c:v>64</c:v>
                </c:pt>
                <c:pt idx="524">
                  <c:v>72</c:v>
                </c:pt>
                <c:pt idx="525">
                  <c:v>130</c:v>
                </c:pt>
                <c:pt idx="526">
                  <c:v>125</c:v>
                </c:pt>
                <c:pt idx="527">
                  <c:v>378</c:v>
                </c:pt>
                <c:pt idx="528">
                  <c:v>184</c:v>
                </c:pt>
                <c:pt idx="530">
                  <c:v>88</c:v>
                </c:pt>
                <c:pt idx="531">
                  <c:v>88</c:v>
                </c:pt>
                <c:pt idx="532">
                  <c:v>117</c:v>
                </c:pt>
                <c:pt idx="533">
                  <c:v>163</c:v>
                </c:pt>
                <c:pt idx="534">
                  <c:v>68</c:v>
                </c:pt>
                <c:pt idx="535">
                  <c:v>102</c:v>
                </c:pt>
                <c:pt idx="536">
                  <c:v>94</c:v>
                </c:pt>
                <c:pt idx="537">
                  <c:v>66</c:v>
                </c:pt>
                <c:pt idx="538">
                  <c:v>72</c:v>
                </c:pt>
                <c:pt idx="539">
                  <c:v>103</c:v>
                </c:pt>
                <c:pt idx="540">
                  <c:v>116</c:v>
                </c:pt>
                <c:pt idx="541">
                  <c:v>332</c:v>
                </c:pt>
                <c:pt idx="542">
                  <c:v>79</c:v>
                </c:pt>
                <c:pt idx="543">
                  <c:v>105</c:v>
                </c:pt>
                <c:pt idx="544">
                  <c:v>191</c:v>
                </c:pt>
                <c:pt idx="545">
                  <c:v>73</c:v>
                </c:pt>
                <c:pt idx="546">
                  <c:v>255</c:v>
                </c:pt>
                <c:pt idx="547">
                  <c:v>188</c:v>
                </c:pt>
                <c:pt idx="548">
                  <c:v>86</c:v>
                </c:pt>
                <c:pt idx="549">
                  <c:v>88</c:v>
                </c:pt>
                <c:pt idx="550">
                  <c:v>88</c:v>
                </c:pt>
                <c:pt idx="551">
                  <c:v>66</c:v>
                </c:pt>
                <c:pt idx="552">
                  <c:v>55</c:v>
                </c:pt>
                <c:pt idx="553">
                  <c:v>95</c:v>
                </c:pt>
                <c:pt idx="554">
                  <c:v>73</c:v>
                </c:pt>
                <c:pt idx="555">
                  <c:v>50</c:v>
                </c:pt>
                <c:pt idx="556">
                  <c:v>48</c:v>
                </c:pt>
                <c:pt idx="557">
                  <c:v>56</c:v>
                </c:pt>
                <c:pt idx="558">
                  <c:v>56</c:v>
                </c:pt>
                <c:pt idx="559">
                  <c:v>160</c:v>
                </c:pt>
                <c:pt idx="560">
                  <c:v>1163</c:v>
                </c:pt>
                <c:pt idx="561">
                  <c:v>275</c:v>
                </c:pt>
                <c:pt idx="562">
                  <c:v>90</c:v>
                </c:pt>
                <c:pt idx="563">
                  <c:v>95</c:v>
                </c:pt>
                <c:pt idx="564">
                  <c:v>108</c:v>
                </c:pt>
                <c:pt idx="565">
                  <c:v>143</c:v>
                </c:pt>
                <c:pt idx="566">
                  <c:v>95</c:v>
                </c:pt>
                <c:pt idx="567">
                  <c:v>257</c:v>
                </c:pt>
                <c:pt idx="568">
                  <c:v>66</c:v>
                </c:pt>
                <c:pt idx="569">
                  <c:v>63</c:v>
                </c:pt>
                <c:pt idx="570">
                  <c:v>174</c:v>
                </c:pt>
                <c:pt idx="571">
                  <c:v>88</c:v>
                </c:pt>
                <c:pt idx="572">
                  <c:v>66</c:v>
                </c:pt>
                <c:pt idx="573">
                  <c:v>55</c:v>
                </c:pt>
                <c:pt idx="574">
                  <c:v>64</c:v>
                </c:pt>
                <c:pt idx="575">
                  <c:v>57</c:v>
                </c:pt>
                <c:pt idx="576">
                  <c:v>63</c:v>
                </c:pt>
                <c:pt idx="577">
                  <c:v>74</c:v>
                </c:pt>
                <c:pt idx="578">
                  <c:v>65</c:v>
                </c:pt>
                <c:pt idx="579">
                  <c:v>68</c:v>
                </c:pt>
                <c:pt idx="580">
                  <c:v>46</c:v>
                </c:pt>
                <c:pt idx="581">
                  <c:v>42</c:v>
                </c:pt>
                <c:pt idx="582">
                  <c:v>77</c:v>
                </c:pt>
                <c:pt idx="583">
                  <c:v>85</c:v>
                </c:pt>
                <c:pt idx="584">
                  <c:v>99</c:v>
                </c:pt>
                <c:pt idx="585">
                  <c:v>57</c:v>
                </c:pt>
                <c:pt idx="586">
                  <c:v>57</c:v>
                </c:pt>
                <c:pt idx="587">
                  <c:v>49</c:v>
                </c:pt>
                <c:pt idx="588">
                  <c:v>34</c:v>
                </c:pt>
                <c:pt idx="589">
                  <c:v>107</c:v>
                </c:pt>
                <c:pt idx="590">
                  <c:v>143</c:v>
                </c:pt>
                <c:pt idx="591">
                  <c:v>42</c:v>
                </c:pt>
                <c:pt idx="592">
                  <c:v>48</c:v>
                </c:pt>
                <c:pt idx="593">
                  <c:v>64</c:v>
                </c:pt>
                <c:pt idx="594">
                  <c:v>61</c:v>
                </c:pt>
                <c:pt idx="595">
                  <c:v>24</c:v>
                </c:pt>
                <c:pt idx="596">
                  <c:v>121</c:v>
                </c:pt>
                <c:pt idx="597">
                  <c:v>119</c:v>
                </c:pt>
                <c:pt idx="598">
                  <c:v>155</c:v>
                </c:pt>
                <c:pt idx="599">
                  <c:v>134</c:v>
                </c:pt>
                <c:pt idx="601">
                  <c:v>61</c:v>
                </c:pt>
                <c:pt idx="602">
                  <c:v>90</c:v>
                </c:pt>
                <c:pt idx="603">
                  <c:v>535</c:v>
                </c:pt>
                <c:pt idx="604">
                  <c:v>42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180C-4E93-91A6-D7520A7CD3E0}"/>
            </c:ext>
          </c:extLst>
        </c:ser>
        <c:ser>
          <c:idx val="1"/>
          <c:order val="1"/>
          <c:tx>
            <c:strRef>
              <c:f>Weather!$Q$2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Weather!$O$3:$O$607</c:f>
              <c:numCache>
                <c:formatCode>General</c:formatCode>
                <c:ptCount val="605"/>
                <c:pt idx="0">
                  <c:v>0</c:v>
                </c:pt>
                <c:pt idx="1">
                  <c:v>0.12</c:v>
                </c:pt>
                <c:pt idx="3">
                  <c:v>0</c:v>
                </c:pt>
                <c:pt idx="4">
                  <c:v>0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3.68</c:v>
                </c:pt>
                <c:pt idx="21">
                  <c:v>7.0000000000000007E-2</c:v>
                </c:pt>
                <c:pt idx="22">
                  <c:v>0.38</c:v>
                </c:pt>
                <c:pt idx="23">
                  <c:v>0.57999999999999996</c:v>
                </c:pt>
                <c:pt idx="24">
                  <c:v>1.29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0.44</c:v>
                </c:pt>
                <c:pt idx="29">
                  <c:v>0</c:v>
                </c:pt>
                <c:pt idx="30">
                  <c:v>0</c:v>
                </c:pt>
                <c:pt idx="31">
                  <c:v>0.16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0.24</c:v>
                </c:pt>
                <c:pt idx="38">
                  <c:v>0.11</c:v>
                </c:pt>
                <c:pt idx="39">
                  <c:v>0</c:v>
                </c:pt>
                <c:pt idx="40">
                  <c:v>0.33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0.82</c:v>
                </c:pt>
                <c:pt idx="45">
                  <c:v>0.01</c:v>
                </c:pt>
                <c:pt idx="46">
                  <c:v>0</c:v>
                </c:pt>
                <c:pt idx="47">
                  <c:v>0</c:v>
                </c:pt>
                <c:pt idx="48">
                  <c:v>1.69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0.01</c:v>
                </c:pt>
                <c:pt idx="56">
                  <c:v>0.25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0.8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0.47</c:v>
                </c:pt>
                <c:pt idx="67">
                  <c:v>0.02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0.01</c:v>
                </c:pt>
                <c:pt idx="78">
                  <c:v>0.64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0.01</c:v>
                </c:pt>
                <c:pt idx="83">
                  <c:v>7.0000000000000007E-2</c:v>
                </c:pt>
                <c:pt idx="84">
                  <c:v>0</c:v>
                </c:pt>
                <c:pt idx="85">
                  <c:v>0</c:v>
                </c:pt>
                <c:pt idx="86">
                  <c:v>0.02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0.12</c:v>
                </c:pt>
                <c:pt idx="93">
                  <c:v>0.06</c:v>
                </c:pt>
                <c:pt idx="94">
                  <c:v>0</c:v>
                </c:pt>
                <c:pt idx="95">
                  <c:v>0.17</c:v>
                </c:pt>
                <c:pt idx="96">
                  <c:v>0</c:v>
                </c:pt>
                <c:pt idx="97">
                  <c:v>0.13</c:v>
                </c:pt>
                <c:pt idx="98">
                  <c:v>2.68</c:v>
                </c:pt>
                <c:pt idx="99">
                  <c:v>0.37</c:v>
                </c:pt>
                <c:pt idx="100">
                  <c:v>0</c:v>
                </c:pt>
                <c:pt idx="101">
                  <c:v>0.01</c:v>
                </c:pt>
                <c:pt idx="102">
                  <c:v>0.18</c:v>
                </c:pt>
                <c:pt idx="103">
                  <c:v>0</c:v>
                </c:pt>
                <c:pt idx="104">
                  <c:v>1.1100000000000001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0.49</c:v>
                </c:pt>
                <c:pt idx="117">
                  <c:v>0.6</c:v>
                </c:pt>
                <c:pt idx="118">
                  <c:v>0</c:v>
                </c:pt>
                <c:pt idx="119">
                  <c:v>0</c:v>
                </c:pt>
                <c:pt idx="120">
                  <c:v>0.03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0.65</c:v>
                </c:pt>
                <c:pt idx="131">
                  <c:v>0</c:v>
                </c:pt>
                <c:pt idx="132">
                  <c:v>1.21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6.37</c:v>
                </c:pt>
                <c:pt idx="139">
                  <c:v>0.37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0.06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2.69</c:v>
                </c:pt>
                <c:pt idx="154">
                  <c:v>0</c:v>
                </c:pt>
                <c:pt idx="155">
                  <c:v>2.04</c:v>
                </c:pt>
                <c:pt idx="156">
                  <c:v>0.31</c:v>
                </c:pt>
                <c:pt idx="157">
                  <c:v>0</c:v>
                </c:pt>
                <c:pt idx="158">
                  <c:v>0</c:v>
                </c:pt>
                <c:pt idx="159">
                  <c:v>3.71</c:v>
                </c:pt>
                <c:pt idx="160">
                  <c:v>1.61</c:v>
                </c:pt>
                <c:pt idx="161">
                  <c:v>0.86</c:v>
                </c:pt>
                <c:pt idx="162">
                  <c:v>0.66</c:v>
                </c:pt>
                <c:pt idx="163">
                  <c:v>0.96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0.01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0.5</c:v>
                </c:pt>
                <c:pt idx="179">
                  <c:v>0</c:v>
                </c:pt>
                <c:pt idx="180">
                  <c:v>2.02</c:v>
                </c:pt>
                <c:pt idx="181">
                  <c:v>1.1200000000000001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2.8</c:v>
                </c:pt>
                <c:pt idx="186">
                  <c:v>1.3</c:v>
                </c:pt>
                <c:pt idx="187">
                  <c:v>3.39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0.08</c:v>
                </c:pt>
                <c:pt idx="196">
                  <c:v>0.76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7.0000000000000007E-2</c:v>
                </c:pt>
                <c:pt idx="209">
                  <c:v>0.08</c:v>
                </c:pt>
                <c:pt idx="210">
                  <c:v>0.1</c:v>
                </c:pt>
                <c:pt idx="211">
                  <c:v>0.14000000000000001</c:v>
                </c:pt>
                <c:pt idx="212">
                  <c:v>0.14000000000000001</c:v>
                </c:pt>
                <c:pt idx="213">
                  <c:v>0.43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0.49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0.01</c:v>
                </c:pt>
                <c:pt idx="225">
                  <c:v>1.54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0.1</c:v>
                </c:pt>
                <c:pt idx="230">
                  <c:v>1.48</c:v>
                </c:pt>
                <c:pt idx="231">
                  <c:v>0.94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0.04</c:v>
                </c:pt>
                <c:pt idx="236">
                  <c:v>0.21</c:v>
                </c:pt>
                <c:pt idx="237">
                  <c:v>1.6</c:v>
                </c:pt>
                <c:pt idx="238">
                  <c:v>0</c:v>
                </c:pt>
                <c:pt idx="239">
                  <c:v>1.46</c:v>
                </c:pt>
                <c:pt idx="240">
                  <c:v>1.1200000000000001</c:v>
                </c:pt>
                <c:pt idx="241">
                  <c:v>0.76</c:v>
                </c:pt>
                <c:pt idx="242">
                  <c:v>1.83</c:v>
                </c:pt>
                <c:pt idx="243">
                  <c:v>0</c:v>
                </c:pt>
                <c:pt idx="244">
                  <c:v>0.6</c:v>
                </c:pt>
                <c:pt idx="245">
                  <c:v>7.0000000000000007E-2</c:v>
                </c:pt>
                <c:pt idx="246">
                  <c:v>0.12</c:v>
                </c:pt>
                <c:pt idx="247">
                  <c:v>0</c:v>
                </c:pt>
                <c:pt idx="248">
                  <c:v>1.45</c:v>
                </c:pt>
                <c:pt idx="249">
                  <c:v>1.03</c:v>
                </c:pt>
                <c:pt idx="250">
                  <c:v>0</c:v>
                </c:pt>
                <c:pt idx="251">
                  <c:v>0.43</c:v>
                </c:pt>
                <c:pt idx="252">
                  <c:v>0.83</c:v>
                </c:pt>
                <c:pt idx="253">
                  <c:v>0.35</c:v>
                </c:pt>
                <c:pt idx="254">
                  <c:v>0.02</c:v>
                </c:pt>
                <c:pt idx="255">
                  <c:v>0.02</c:v>
                </c:pt>
                <c:pt idx="256">
                  <c:v>0.28999999999999998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0.17</c:v>
                </c:pt>
                <c:pt idx="262">
                  <c:v>0.02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0.02</c:v>
                </c:pt>
                <c:pt idx="269">
                  <c:v>0</c:v>
                </c:pt>
                <c:pt idx="270">
                  <c:v>1</c:v>
                </c:pt>
                <c:pt idx="271">
                  <c:v>0.83</c:v>
                </c:pt>
                <c:pt idx="272">
                  <c:v>0.01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0.01</c:v>
                </c:pt>
                <c:pt idx="277">
                  <c:v>0</c:v>
                </c:pt>
                <c:pt idx="278">
                  <c:v>0.04</c:v>
                </c:pt>
                <c:pt idx="279">
                  <c:v>0.01</c:v>
                </c:pt>
                <c:pt idx="280">
                  <c:v>0</c:v>
                </c:pt>
                <c:pt idx="281">
                  <c:v>1.52</c:v>
                </c:pt>
                <c:pt idx="282">
                  <c:v>0</c:v>
                </c:pt>
                <c:pt idx="283">
                  <c:v>0.21</c:v>
                </c:pt>
                <c:pt idx="284">
                  <c:v>0</c:v>
                </c:pt>
                <c:pt idx="285">
                  <c:v>0</c:v>
                </c:pt>
                <c:pt idx="286">
                  <c:v>0.09</c:v>
                </c:pt>
                <c:pt idx="287">
                  <c:v>0.51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0.45</c:v>
                </c:pt>
                <c:pt idx="295">
                  <c:v>7.0000000000000007E-2</c:v>
                </c:pt>
                <c:pt idx="296">
                  <c:v>0.34</c:v>
                </c:pt>
                <c:pt idx="297">
                  <c:v>4.3899999999999997</c:v>
                </c:pt>
                <c:pt idx="298">
                  <c:v>0.06</c:v>
                </c:pt>
                <c:pt idx="299">
                  <c:v>7.0000000000000007E-2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7.0000000000000007E-2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0.02</c:v>
                </c:pt>
                <c:pt idx="311">
                  <c:v>0.42</c:v>
                </c:pt>
                <c:pt idx="312">
                  <c:v>0</c:v>
                </c:pt>
                <c:pt idx="313">
                  <c:v>4.0599999999999996</c:v>
                </c:pt>
                <c:pt idx="314">
                  <c:v>0.93</c:v>
                </c:pt>
                <c:pt idx="315">
                  <c:v>0</c:v>
                </c:pt>
                <c:pt idx="316">
                  <c:v>0.78</c:v>
                </c:pt>
                <c:pt idx="317">
                  <c:v>1.02</c:v>
                </c:pt>
                <c:pt idx="318">
                  <c:v>7.0000000000000007E-2</c:v>
                </c:pt>
                <c:pt idx="319">
                  <c:v>0.12</c:v>
                </c:pt>
                <c:pt idx="320">
                  <c:v>0.21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0.2</c:v>
                </c:pt>
                <c:pt idx="328">
                  <c:v>0.55000000000000004</c:v>
                </c:pt>
                <c:pt idx="329">
                  <c:v>0.9</c:v>
                </c:pt>
                <c:pt idx="330">
                  <c:v>0</c:v>
                </c:pt>
                <c:pt idx="331">
                  <c:v>0.11</c:v>
                </c:pt>
                <c:pt idx="332">
                  <c:v>1.2</c:v>
                </c:pt>
                <c:pt idx="333">
                  <c:v>0.15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0.98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0.26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0.28999999999999998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0.11</c:v>
                </c:pt>
                <c:pt idx="378">
                  <c:v>0.06</c:v>
                </c:pt>
                <c:pt idx="379">
                  <c:v>0</c:v>
                </c:pt>
                <c:pt idx="380">
                  <c:v>0</c:v>
                </c:pt>
                <c:pt idx="381">
                  <c:v>0.43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0.27</c:v>
                </c:pt>
                <c:pt idx="386">
                  <c:v>0</c:v>
                </c:pt>
                <c:pt idx="387">
                  <c:v>0.09</c:v>
                </c:pt>
                <c:pt idx="388">
                  <c:v>0.04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0.01</c:v>
                </c:pt>
                <c:pt idx="394">
                  <c:v>0</c:v>
                </c:pt>
                <c:pt idx="395">
                  <c:v>0.02</c:v>
                </c:pt>
                <c:pt idx="396">
                  <c:v>1.01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0.87</c:v>
                </c:pt>
                <c:pt idx="401">
                  <c:v>0.04</c:v>
                </c:pt>
                <c:pt idx="402">
                  <c:v>0</c:v>
                </c:pt>
                <c:pt idx="403">
                  <c:v>0.01</c:v>
                </c:pt>
                <c:pt idx="404">
                  <c:v>0.02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0.63</c:v>
                </c:pt>
                <c:pt idx="409">
                  <c:v>0</c:v>
                </c:pt>
                <c:pt idx="410">
                  <c:v>0.09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0.1</c:v>
                </c:pt>
                <c:pt idx="419">
                  <c:v>0.1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0.21</c:v>
                </c:pt>
                <c:pt idx="424">
                  <c:v>0</c:v>
                </c:pt>
                <c:pt idx="425">
                  <c:v>0</c:v>
                </c:pt>
                <c:pt idx="426">
                  <c:v>0.08</c:v>
                </c:pt>
                <c:pt idx="427">
                  <c:v>0</c:v>
                </c:pt>
                <c:pt idx="428">
                  <c:v>0</c:v>
                </c:pt>
                <c:pt idx="429">
                  <c:v>0.15</c:v>
                </c:pt>
                <c:pt idx="430">
                  <c:v>0.24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0.3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1.2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0.27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0.38</c:v>
                </c:pt>
                <c:pt idx="454">
                  <c:v>0.71</c:v>
                </c:pt>
                <c:pt idx="455">
                  <c:v>1.26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0.02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0.01</c:v>
                </c:pt>
                <c:pt idx="469">
                  <c:v>0.41</c:v>
                </c:pt>
                <c:pt idx="470">
                  <c:v>0</c:v>
                </c:pt>
                <c:pt idx="471">
                  <c:v>0</c:v>
                </c:pt>
                <c:pt idx="472">
                  <c:v>0.05</c:v>
                </c:pt>
                <c:pt idx="473">
                  <c:v>0.04</c:v>
                </c:pt>
                <c:pt idx="474">
                  <c:v>0.27</c:v>
                </c:pt>
                <c:pt idx="475">
                  <c:v>0.01</c:v>
                </c:pt>
                <c:pt idx="476">
                  <c:v>0.24</c:v>
                </c:pt>
                <c:pt idx="477">
                  <c:v>0.06</c:v>
                </c:pt>
                <c:pt idx="478">
                  <c:v>0.85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0.02</c:v>
                </c:pt>
                <c:pt idx="486">
                  <c:v>0.04</c:v>
                </c:pt>
                <c:pt idx="487">
                  <c:v>0</c:v>
                </c:pt>
                <c:pt idx="488">
                  <c:v>1.17</c:v>
                </c:pt>
                <c:pt idx="489">
                  <c:v>0</c:v>
                </c:pt>
                <c:pt idx="490">
                  <c:v>0</c:v>
                </c:pt>
                <c:pt idx="491">
                  <c:v>7.0000000000000007E-2</c:v>
                </c:pt>
                <c:pt idx="492">
                  <c:v>0</c:v>
                </c:pt>
                <c:pt idx="493">
                  <c:v>0</c:v>
                </c:pt>
                <c:pt idx="494">
                  <c:v>0.52</c:v>
                </c:pt>
                <c:pt idx="495">
                  <c:v>0.03</c:v>
                </c:pt>
                <c:pt idx="496">
                  <c:v>0</c:v>
                </c:pt>
                <c:pt idx="497">
                  <c:v>0.96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0.22</c:v>
                </c:pt>
                <c:pt idx="502">
                  <c:v>2.4900000000000002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1.24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1.04</c:v>
                </c:pt>
                <c:pt idx="516">
                  <c:v>0.04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0.25</c:v>
                </c:pt>
                <c:pt idx="522">
                  <c:v>0</c:v>
                </c:pt>
                <c:pt idx="523">
                  <c:v>1.94</c:v>
                </c:pt>
                <c:pt idx="524">
                  <c:v>1</c:v>
                </c:pt>
                <c:pt idx="525">
                  <c:v>0</c:v>
                </c:pt>
                <c:pt idx="526">
                  <c:v>7.0000000000000007E-2</c:v>
                </c:pt>
                <c:pt idx="527">
                  <c:v>0.02</c:v>
                </c:pt>
                <c:pt idx="528">
                  <c:v>0.35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0.4</c:v>
                </c:pt>
                <c:pt idx="536">
                  <c:v>0.4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1.7</c:v>
                </c:pt>
                <c:pt idx="542">
                  <c:v>0</c:v>
                </c:pt>
                <c:pt idx="543">
                  <c:v>0.08</c:v>
                </c:pt>
                <c:pt idx="544">
                  <c:v>0.02</c:v>
                </c:pt>
                <c:pt idx="545">
                  <c:v>0</c:v>
                </c:pt>
                <c:pt idx="546">
                  <c:v>0.46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1.33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0.03</c:v>
                </c:pt>
                <c:pt idx="574">
                  <c:v>0.02</c:v>
                </c:pt>
                <c:pt idx="575">
                  <c:v>0.01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0.9</c:v>
                </c:pt>
                <c:pt idx="583">
                  <c:v>0.21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0.18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0.82</c:v>
                </c:pt>
              </c:numCache>
            </c:numRef>
          </c:xVal>
          <c:yVal>
            <c:numRef>
              <c:f>Weather!$Q$3:$Q$607</c:f>
              <c:numCache>
                <c:formatCode>0</c:formatCode>
                <c:ptCount val="605"/>
                <c:pt idx="0">
                  <c:v>37</c:v>
                </c:pt>
                <c:pt idx="1">
                  <c:v>15</c:v>
                </c:pt>
                <c:pt idx="2">
                  <c:v>17</c:v>
                </c:pt>
                <c:pt idx="3">
                  <c:v>26</c:v>
                </c:pt>
                <c:pt idx="4">
                  <c:v>33</c:v>
                </c:pt>
                <c:pt idx="5">
                  <c:v>23</c:v>
                </c:pt>
                <c:pt idx="6">
                  <c:v>18</c:v>
                </c:pt>
                <c:pt idx="7">
                  <c:v>18</c:v>
                </c:pt>
                <c:pt idx="8">
                  <c:v>14</c:v>
                </c:pt>
                <c:pt idx="9">
                  <c:v>23</c:v>
                </c:pt>
                <c:pt idx="10">
                  <c:v>19</c:v>
                </c:pt>
                <c:pt idx="11">
                  <c:v>20</c:v>
                </c:pt>
                <c:pt idx="12">
                  <c:v>26</c:v>
                </c:pt>
                <c:pt idx="13">
                  <c:v>23</c:v>
                </c:pt>
                <c:pt idx="14">
                  <c:v>26</c:v>
                </c:pt>
                <c:pt idx="15">
                  <c:v>24</c:v>
                </c:pt>
                <c:pt idx="16">
                  <c:v>31</c:v>
                </c:pt>
                <c:pt idx="17">
                  <c:v>16</c:v>
                </c:pt>
                <c:pt idx="18">
                  <c:v>19</c:v>
                </c:pt>
                <c:pt idx="19">
                  <c:v>2</c:v>
                </c:pt>
                <c:pt idx="20">
                  <c:v>17</c:v>
                </c:pt>
                <c:pt idx="21">
                  <c:v>35</c:v>
                </c:pt>
                <c:pt idx="22">
                  <c:v>12</c:v>
                </c:pt>
                <c:pt idx="23">
                  <c:v>5</c:v>
                </c:pt>
                <c:pt idx="24">
                  <c:v>13</c:v>
                </c:pt>
                <c:pt idx="25">
                  <c:v>17</c:v>
                </c:pt>
                <c:pt idx="26">
                  <c:v>14</c:v>
                </c:pt>
                <c:pt idx="27">
                  <c:v>22</c:v>
                </c:pt>
                <c:pt idx="28">
                  <c:v>20</c:v>
                </c:pt>
                <c:pt idx="29">
                  <c:v>21</c:v>
                </c:pt>
                <c:pt idx="30">
                  <c:v>7</c:v>
                </c:pt>
                <c:pt idx="31">
                  <c:v>18</c:v>
                </c:pt>
                <c:pt idx="32">
                  <c:v>18</c:v>
                </c:pt>
                <c:pt idx="33">
                  <c:v>30</c:v>
                </c:pt>
                <c:pt idx="34">
                  <c:v>18</c:v>
                </c:pt>
                <c:pt idx="35">
                  <c:v>20</c:v>
                </c:pt>
                <c:pt idx="36">
                  <c:v>17</c:v>
                </c:pt>
                <c:pt idx="37">
                  <c:v>21</c:v>
                </c:pt>
                <c:pt idx="38">
                  <c:v>11</c:v>
                </c:pt>
                <c:pt idx="39">
                  <c:v>18</c:v>
                </c:pt>
                <c:pt idx="40">
                  <c:v>16</c:v>
                </c:pt>
                <c:pt idx="41">
                  <c:v>14</c:v>
                </c:pt>
                <c:pt idx="42">
                  <c:v>26</c:v>
                </c:pt>
                <c:pt idx="43">
                  <c:v>31</c:v>
                </c:pt>
                <c:pt idx="44">
                  <c:v>21</c:v>
                </c:pt>
                <c:pt idx="45">
                  <c:v>23</c:v>
                </c:pt>
                <c:pt idx="46">
                  <c:v>21</c:v>
                </c:pt>
                <c:pt idx="47">
                  <c:v>29</c:v>
                </c:pt>
                <c:pt idx="48">
                  <c:v>19</c:v>
                </c:pt>
                <c:pt idx="49">
                  <c:v>20</c:v>
                </c:pt>
                <c:pt idx="50">
                  <c:v>22</c:v>
                </c:pt>
                <c:pt idx="51">
                  <c:v>26</c:v>
                </c:pt>
                <c:pt idx="52">
                  <c:v>28</c:v>
                </c:pt>
                <c:pt idx="53">
                  <c:v>33</c:v>
                </c:pt>
                <c:pt idx="54">
                  <c:v>35</c:v>
                </c:pt>
                <c:pt idx="55">
                  <c:v>12</c:v>
                </c:pt>
                <c:pt idx="56">
                  <c:v>19</c:v>
                </c:pt>
                <c:pt idx="57">
                  <c:v>21</c:v>
                </c:pt>
                <c:pt idx="58">
                  <c:v>13</c:v>
                </c:pt>
                <c:pt idx="59">
                  <c:v>24</c:v>
                </c:pt>
                <c:pt idx="60">
                  <c:v>18</c:v>
                </c:pt>
                <c:pt idx="61">
                  <c:v>15</c:v>
                </c:pt>
                <c:pt idx="62">
                  <c:v>15</c:v>
                </c:pt>
                <c:pt idx="63">
                  <c:v>8</c:v>
                </c:pt>
                <c:pt idx="64">
                  <c:v>12</c:v>
                </c:pt>
                <c:pt idx="65">
                  <c:v>11</c:v>
                </c:pt>
                <c:pt idx="66">
                  <c:v>11</c:v>
                </c:pt>
                <c:pt idx="67">
                  <c:v>5</c:v>
                </c:pt>
                <c:pt idx="68">
                  <c:v>24</c:v>
                </c:pt>
                <c:pt idx="69">
                  <c:v>24</c:v>
                </c:pt>
                <c:pt idx="70">
                  <c:v>19</c:v>
                </c:pt>
                <c:pt idx="71">
                  <c:v>16</c:v>
                </c:pt>
                <c:pt idx="72">
                  <c:v>27</c:v>
                </c:pt>
                <c:pt idx="73">
                  <c:v>64</c:v>
                </c:pt>
                <c:pt idx="74">
                  <c:v>34</c:v>
                </c:pt>
                <c:pt idx="75">
                  <c:v>29</c:v>
                </c:pt>
                <c:pt idx="76">
                  <c:v>17</c:v>
                </c:pt>
                <c:pt idx="77">
                  <c:v>26</c:v>
                </c:pt>
                <c:pt idx="78">
                  <c:v>27</c:v>
                </c:pt>
                <c:pt idx="79">
                  <c:v>22</c:v>
                </c:pt>
                <c:pt idx="80">
                  <c:v>26</c:v>
                </c:pt>
                <c:pt idx="81">
                  <c:v>21</c:v>
                </c:pt>
                <c:pt idx="82">
                  <c:v>32</c:v>
                </c:pt>
                <c:pt idx="83">
                  <c:v>27</c:v>
                </c:pt>
                <c:pt idx="84">
                  <c:v>11</c:v>
                </c:pt>
                <c:pt idx="85">
                  <c:v>33</c:v>
                </c:pt>
                <c:pt idx="86">
                  <c:v>33</c:v>
                </c:pt>
                <c:pt idx="87">
                  <c:v>23</c:v>
                </c:pt>
                <c:pt idx="88">
                  <c:v>14</c:v>
                </c:pt>
                <c:pt idx="89">
                  <c:v>14</c:v>
                </c:pt>
                <c:pt idx="90">
                  <c:v>15</c:v>
                </c:pt>
                <c:pt idx="91">
                  <c:v>12</c:v>
                </c:pt>
                <c:pt idx="92">
                  <c:v>22</c:v>
                </c:pt>
                <c:pt idx="93">
                  <c:v>36</c:v>
                </c:pt>
                <c:pt idx="94">
                  <c:v>24</c:v>
                </c:pt>
                <c:pt idx="95">
                  <c:v>25</c:v>
                </c:pt>
                <c:pt idx="96">
                  <c:v>21</c:v>
                </c:pt>
                <c:pt idx="97">
                  <c:v>10</c:v>
                </c:pt>
                <c:pt idx="98">
                  <c:v>14</c:v>
                </c:pt>
                <c:pt idx="99">
                  <c:v>12</c:v>
                </c:pt>
                <c:pt idx="100">
                  <c:v>7</c:v>
                </c:pt>
                <c:pt idx="101">
                  <c:v>8</c:v>
                </c:pt>
                <c:pt idx="102">
                  <c:v>11</c:v>
                </c:pt>
                <c:pt idx="103">
                  <c:v>7</c:v>
                </c:pt>
                <c:pt idx="104">
                  <c:v>14</c:v>
                </c:pt>
                <c:pt idx="105">
                  <c:v>18</c:v>
                </c:pt>
                <c:pt idx="106">
                  <c:v>36</c:v>
                </c:pt>
                <c:pt idx="107">
                  <c:v>24</c:v>
                </c:pt>
                <c:pt idx="108">
                  <c:v>30</c:v>
                </c:pt>
                <c:pt idx="109">
                  <c:v>26</c:v>
                </c:pt>
                <c:pt idx="110">
                  <c:v>44</c:v>
                </c:pt>
                <c:pt idx="111">
                  <c:v>32</c:v>
                </c:pt>
                <c:pt idx="112">
                  <c:v>28</c:v>
                </c:pt>
                <c:pt idx="113">
                  <c:v>25</c:v>
                </c:pt>
                <c:pt idx="114">
                  <c:v>41</c:v>
                </c:pt>
                <c:pt idx="115">
                  <c:v>16</c:v>
                </c:pt>
                <c:pt idx="116">
                  <c:v>5</c:v>
                </c:pt>
                <c:pt idx="117">
                  <c:v>11</c:v>
                </c:pt>
                <c:pt idx="118">
                  <c:v>29</c:v>
                </c:pt>
                <c:pt idx="119">
                  <c:v>27</c:v>
                </c:pt>
                <c:pt idx="120">
                  <c:v>23</c:v>
                </c:pt>
                <c:pt idx="121">
                  <c:v>46</c:v>
                </c:pt>
                <c:pt idx="122">
                  <c:v>26</c:v>
                </c:pt>
                <c:pt idx="123">
                  <c:v>31</c:v>
                </c:pt>
                <c:pt idx="124">
                  <c:v>25</c:v>
                </c:pt>
                <c:pt idx="125">
                  <c:v>22</c:v>
                </c:pt>
                <c:pt idx="126">
                  <c:v>44</c:v>
                </c:pt>
                <c:pt idx="127">
                  <c:v>30</c:v>
                </c:pt>
                <c:pt idx="128">
                  <c:v>48</c:v>
                </c:pt>
                <c:pt idx="129">
                  <c:v>31</c:v>
                </c:pt>
                <c:pt idx="130">
                  <c:v>26</c:v>
                </c:pt>
                <c:pt idx="131">
                  <c:v>18</c:v>
                </c:pt>
                <c:pt idx="132">
                  <c:v>25</c:v>
                </c:pt>
                <c:pt idx="133">
                  <c:v>19</c:v>
                </c:pt>
                <c:pt idx="134">
                  <c:v>17</c:v>
                </c:pt>
                <c:pt idx="135">
                  <c:v>50</c:v>
                </c:pt>
                <c:pt idx="136">
                  <c:v>20</c:v>
                </c:pt>
                <c:pt idx="137">
                  <c:v>9</c:v>
                </c:pt>
                <c:pt idx="138">
                  <c:v>23</c:v>
                </c:pt>
                <c:pt idx="139">
                  <c:v>24</c:v>
                </c:pt>
                <c:pt idx="140">
                  <c:v>26</c:v>
                </c:pt>
                <c:pt idx="141">
                  <c:v>28</c:v>
                </c:pt>
                <c:pt idx="142">
                  <c:v>25</c:v>
                </c:pt>
                <c:pt idx="143">
                  <c:v>30</c:v>
                </c:pt>
                <c:pt idx="144">
                  <c:v>19</c:v>
                </c:pt>
                <c:pt idx="145">
                  <c:v>17</c:v>
                </c:pt>
                <c:pt idx="146">
                  <c:v>20</c:v>
                </c:pt>
                <c:pt idx="147">
                  <c:v>27</c:v>
                </c:pt>
                <c:pt idx="148">
                  <c:v>32</c:v>
                </c:pt>
                <c:pt idx="149">
                  <c:v>40</c:v>
                </c:pt>
                <c:pt idx="150">
                  <c:v>11</c:v>
                </c:pt>
                <c:pt idx="151">
                  <c:v>38</c:v>
                </c:pt>
                <c:pt idx="152">
                  <c:v>33</c:v>
                </c:pt>
                <c:pt idx="153">
                  <c:v>22</c:v>
                </c:pt>
                <c:pt idx="154">
                  <c:v>19</c:v>
                </c:pt>
                <c:pt idx="155">
                  <c:v>24</c:v>
                </c:pt>
                <c:pt idx="156">
                  <c:v>35</c:v>
                </c:pt>
                <c:pt idx="157">
                  <c:v>23</c:v>
                </c:pt>
                <c:pt idx="158">
                  <c:v>6</c:v>
                </c:pt>
                <c:pt idx="159">
                  <c:v>9</c:v>
                </c:pt>
                <c:pt idx="160">
                  <c:v>19</c:v>
                </c:pt>
                <c:pt idx="161">
                  <c:v>12</c:v>
                </c:pt>
                <c:pt idx="162">
                  <c:v>6</c:v>
                </c:pt>
                <c:pt idx="163">
                  <c:v>18</c:v>
                </c:pt>
                <c:pt idx="164">
                  <c:v>25</c:v>
                </c:pt>
                <c:pt idx="165">
                  <c:v>37</c:v>
                </c:pt>
                <c:pt idx="166">
                  <c:v>36</c:v>
                </c:pt>
                <c:pt idx="167">
                  <c:v>21</c:v>
                </c:pt>
                <c:pt idx="168">
                  <c:v>40</c:v>
                </c:pt>
                <c:pt idx="169">
                  <c:v>19</c:v>
                </c:pt>
                <c:pt idx="170">
                  <c:v>28</c:v>
                </c:pt>
                <c:pt idx="171">
                  <c:v>40</c:v>
                </c:pt>
                <c:pt idx="172">
                  <c:v>47</c:v>
                </c:pt>
                <c:pt idx="173">
                  <c:v>39</c:v>
                </c:pt>
                <c:pt idx="174">
                  <c:v>26</c:v>
                </c:pt>
                <c:pt idx="175">
                  <c:v>22</c:v>
                </c:pt>
                <c:pt idx="176">
                  <c:v>69</c:v>
                </c:pt>
                <c:pt idx="177">
                  <c:v>24</c:v>
                </c:pt>
                <c:pt idx="178">
                  <c:v>29</c:v>
                </c:pt>
                <c:pt idx="179">
                  <c:v>42</c:v>
                </c:pt>
                <c:pt idx="180">
                  <c:v>28</c:v>
                </c:pt>
                <c:pt idx="181">
                  <c:v>24</c:v>
                </c:pt>
                <c:pt idx="182">
                  <c:v>48</c:v>
                </c:pt>
                <c:pt idx="183">
                  <c:v>56</c:v>
                </c:pt>
                <c:pt idx="184">
                  <c:v>35</c:v>
                </c:pt>
                <c:pt idx="185">
                  <c:v>47</c:v>
                </c:pt>
                <c:pt idx="186">
                  <c:v>40</c:v>
                </c:pt>
                <c:pt idx="187">
                  <c:v>28</c:v>
                </c:pt>
                <c:pt idx="188">
                  <c:v>53</c:v>
                </c:pt>
                <c:pt idx="189">
                  <c:v>39</c:v>
                </c:pt>
                <c:pt idx="190">
                  <c:v>45</c:v>
                </c:pt>
                <c:pt idx="191">
                  <c:v>31</c:v>
                </c:pt>
                <c:pt idx="192">
                  <c:v>26</c:v>
                </c:pt>
                <c:pt idx="193">
                  <c:v>27</c:v>
                </c:pt>
                <c:pt idx="194">
                  <c:v>12</c:v>
                </c:pt>
                <c:pt idx="195">
                  <c:v>18</c:v>
                </c:pt>
                <c:pt idx="196">
                  <c:v>30</c:v>
                </c:pt>
                <c:pt idx="197">
                  <c:v>25</c:v>
                </c:pt>
                <c:pt idx="198">
                  <c:v>33</c:v>
                </c:pt>
                <c:pt idx="199">
                  <c:v>17</c:v>
                </c:pt>
                <c:pt idx="200">
                  <c:v>29</c:v>
                </c:pt>
                <c:pt idx="201">
                  <c:v>28</c:v>
                </c:pt>
                <c:pt idx="202">
                  <c:v>31</c:v>
                </c:pt>
                <c:pt idx="203">
                  <c:v>42</c:v>
                </c:pt>
                <c:pt idx="204">
                  <c:v>39</c:v>
                </c:pt>
                <c:pt idx="205">
                  <c:v>19</c:v>
                </c:pt>
                <c:pt idx="206">
                  <c:v>32</c:v>
                </c:pt>
                <c:pt idx="207">
                  <c:v>46</c:v>
                </c:pt>
                <c:pt idx="208">
                  <c:v>35</c:v>
                </c:pt>
                <c:pt idx="209">
                  <c:v>21</c:v>
                </c:pt>
                <c:pt idx="210">
                  <c:v>27</c:v>
                </c:pt>
                <c:pt idx="211">
                  <c:v>20</c:v>
                </c:pt>
                <c:pt idx="212">
                  <c:v>31</c:v>
                </c:pt>
                <c:pt idx="213">
                  <c:v>23</c:v>
                </c:pt>
                <c:pt idx="214">
                  <c:v>35</c:v>
                </c:pt>
                <c:pt idx="215">
                  <c:v>36</c:v>
                </c:pt>
                <c:pt idx="216">
                  <c:v>29</c:v>
                </c:pt>
                <c:pt idx="217">
                  <c:v>39</c:v>
                </c:pt>
                <c:pt idx="218">
                  <c:v>39</c:v>
                </c:pt>
                <c:pt idx="219">
                  <c:v>19</c:v>
                </c:pt>
                <c:pt idx="220">
                  <c:v>46</c:v>
                </c:pt>
                <c:pt idx="221">
                  <c:v>43</c:v>
                </c:pt>
                <c:pt idx="222">
                  <c:v>36</c:v>
                </c:pt>
                <c:pt idx="223">
                  <c:v>31</c:v>
                </c:pt>
                <c:pt idx="224">
                  <c:v>9</c:v>
                </c:pt>
                <c:pt idx="225">
                  <c:v>21</c:v>
                </c:pt>
                <c:pt idx="226">
                  <c:v>26</c:v>
                </c:pt>
                <c:pt idx="227">
                  <c:v>16</c:v>
                </c:pt>
                <c:pt idx="228">
                  <c:v>28</c:v>
                </c:pt>
                <c:pt idx="229">
                  <c:v>20</c:v>
                </c:pt>
                <c:pt idx="230">
                  <c:v>48</c:v>
                </c:pt>
                <c:pt idx="231">
                  <c:v>22</c:v>
                </c:pt>
                <c:pt idx="232">
                  <c:v>32</c:v>
                </c:pt>
                <c:pt idx="233">
                  <c:v>31</c:v>
                </c:pt>
                <c:pt idx="234">
                  <c:v>30</c:v>
                </c:pt>
                <c:pt idx="235">
                  <c:v>40</c:v>
                </c:pt>
                <c:pt idx="236">
                  <c:v>23</c:v>
                </c:pt>
                <c:pt idx="237">
                  <c:v>48</c:v>
                </c:pt>
                <c:pt idx="238">
                  <c:v>29</c:v>
                </c:pt>
                <c:pt idx="239">
                  <c:v>24</c:v>
                </c:pt>
                <c:pt idx="240">
                  <c:v>20</c:v>
                </c:pt>
                <c:pt idx="241">
                  <c:v>28</c:v>
                </c:pt>
                <c:pt idx="242">
                  <c:v>35</c:v>
                </c:pt>
                <c:pt idx="243">
                  <c:v>29</c:v>
                </c:pt>
                <c:pt idx="244">
                  <c:v>21</c:v>
                </c:pt>
                <c:pt idx="245">
                  <c:v>9</c:v>
                </c:pt>
                <c:pt idx="246">
                  <c:v>46</c:v>
                </c:pt>
                <c:pt idx="247">
                  <c:v>17</c:v>
                </c:pt>
                <c:pt idx="248">
                  <c:v>38</c:v>
                </c:pt>
                <c:pt idx="249">
                  <c:v>40</c:v>
                </c:pt>
                <c:pt idx="250">
                  <c:v>26</c:v>
                </c:pt>
                <c:pt idx="251">
                  <c:v>26</c:v>
                </c:pt>
                <c:pt idx="252">
                  <c:v>24</c:v>
                </c:pt>
                <c:pt idx="253">
                  <c:v>40</c:v>
                </c:pt>
                <c:pt idx="254">
                  <c:v>37</c:v>
                </c:pt>
                <c:pt idx="255">
                  <c:v>24</c:v>
                </c:pt>
                <c:pt idx="256">
                  <c:v>27</c:v>
                </c:pt>
                <c:pt idx="257">
                  <c:v>71</c:v>
                </c:pt>
                <c:pt idx="258">
                  <c:v>56</c:v>
                </c:pt>
                <c:pt idx="259">
                  <c:v>50</c:v>
                </c:pt>
                <c:pt idx="260">
                  <c:v>25</c:v>
                </c:pt>
                <c:pt idx="261">
                  <c:v>43</c:v>
                </c:pt>
                <c:pt idx="262">
                  <c:v>52</c:v>
                </c:pt>
                <c:pt idx="263">
                  <c:v>49</c:v>
                </c:pt>
                <c:pt idx="264">
                  <c:v>28</c:v>
                </c:pt>
                <c:pt idx="265">
                  <c:v>28</c:v>
                </c:pt>
                <c:pt idx="266">
                  <c:v>32</c:v>
                </c:pt>
                <c:pt idx="267">
                  <c:v>32</c:v>
                </c:pt>
                <c:pt idx="268">
                  <c:v>32</c:v>
                </c:pt>
                <c:pt idx="269">
                  <c:v>41</c:v>
                </c:pt>
                <c:pt idx="270">
                  <c:v>21</c:v>
                </c:pt>
                <c:pt idx="271">
                  <c:v>30</c:v>
                </c:pt>
                <c:pt idx="272">
                  <c:v>40</c:v>
                </c:pt>
                <c:pt idx="273">
                  <c:v>41</c:v>
                </c:pt>
                <c:pt idx="274">
                  <c:v>47</c:v>
                </c:pt>
                <c:pt idx="275">
                  <c:v>31</c:v>
                </c:pt>
                <c:pt idx="276">
                  <c:v>34</c:v>
                </c:pt>
                <c:pt idx="277">
                  <c:v>34</c:v>
                </c:pt>
                <c:pt idx="278">
                  <c:v>33</c:v>
                </c:pt>
                <c:pt idx="279">
                  <c:v>33</c:v>
                </c:pt>
                <c:pt idx="280">
                  <c:v>40</c:v>
                </c:pt>
                <c:pt idx="281">
                  <c:v>31</c:v>
                </c:pt>
                <c:pt idx="282">
                  <c:v>33</c:v>
                </c:pt>
                <c:pt idx="283">
                  <c:v>38</c:v>
                </c:pt>
                <c:pt idx="284">
                  <c:v>34</c:v>
                </c:pt>
                <c:pt idx="285">
                  <c:v>25</c:v>
                </c:pt>
                <c:pt idx="286">
                  <c:v>28</c:v>
                </c:pt>
                <c:pt idx="287">
                  <c:v>30</c:v>
                </c:pt>
                <c:pt idx="288">
                  <c:v>23</c:v>
                </c:pt>
                <c:pt idx="289">
                  <c:v>53</c:v>
                </c:pt>
                <c:pt idx="290">
                  <c:v>19</c:v>
                </c:pt>
                <c:pt idx="291">
                  <c:v>25</c:v>
                </c:pt>
                <c:pt idx="292">
                  <c:v>43</c:v>
                </c:pt>
                <c:pt idx="293">
                  <c:v>23</c:v>
                </c:pt>
                <c:pt idx="294">
                  <c:v>20</c:v>
                </c:pt>
                <c:pt idx="295">
                  <c:v>13</c:v>
                </c:pt>
                <c:pt idx="296">
                  <c:v>0</c:v>
                </c:pt>
                <c:pt idx="297">
                  <c:v>29</c:v>
                </c:pt>
                <c:pt idx="298">
                  <c:v>27</c:v>
                </c:pt>
                <c:pt idx="299">
                  <c:v>31</c:v>
                </c:pt>
                <c:pt idx="300">
                  <c:v>18</c:v>
                </c:pt>
                <c:pt idx="301">
                  <c:v>28</c:v>
                </c:pt>
                <c:pt idx="302">
                  <c:v>20</c:v>
                </c:pt>
                <c:pt idx="303">
                  <c:v>20</c:v>
                </c:pt>
                <c:pt idx="304">
                  <c:v>21</c:v>
                </c:pt>
                <c:pt idx="305">
                  <c:v>24</c:v>
                </c:pt>
                <c:pt idx="306">
                  <c:v>25</c:v>
                </c:pt>
                <c:pt idx="307">
                  <c:v>31</c:v>
                </c:pt>
                <c:pt idx="308">
                  <c:v>36</c:v>
                </c:pt>
                <c:pt idx="309">
                  <c:v>30</c:v>
                </c:pt>
                <c:pt idx="310">
                  <c:v>24</c:v>
                </c:pt>
                <c:pt idx="311">
                  <c:v>25</c:v>
                </c:pt>
                <c:pt idx="312">
                  <c:v>10</c:v>
                </c:pt>
                <c:pt idx="313">
                  <c:v>33</c:v>
                </c:pt>
                <c:pt idx="314">
                  <c:v>21</c:v>
                </c:pt>
                <c:pt idx="315">
                  <c:v>15</c:v>
                </c:pt>
                <c:pt idx="316">
                  <c:v>27</c:v>
                </c:pt>
                <c:pt idx="317">
                  <c:v>35</c:v>
                </c:pt>
                <c:pt idx="318">
                  <c:v>32</c:v>
                </c:pt>
                <c:pt idx="319">
                  <c:v>29</c:v>
                </c:pt>
                <c:pt idx="320">
                  <c:v>34</c:v>
                </c:pt>
                <c:pt idx="321">
                  <c:v>35</c:v>
                </c:pt>
                <c:pt idx="322">
                  <c:v>74</c:v>
                </c:pt>
                <c:pt idx="323">
                  <c:v>38</c:v>
                </c:pt>
                <c:pt idx="324">
                  <c:v>41</c:v>
                </c:pt>
                <c:pt idx="325">
                  <c:v>25</c:v>
                </c:pt>
                <c:pt idx="326">
                  <c:v>15</c:v>
                </c:pt>
                <c:pt idx="327">
                  <c:v>18</c:v>
                </c:pt>
                <c:pt idx="328">
                  <c:v>26</c:v>
                </c:pt>
                <c:pt idx="329">
                  <c:v>114</c:v>
                </c:pt>
                <c:pt idx="330">
                  <c:v>96</c:v>
                </c:pt>
                <c:pt idx="331">
                  <c:v>35</c:v>
                </c:pt>
                <c:pt idx="332">
                  <c:v>40</c:v>
                </c:pt>
                <c:pt idx="333">
                  <c:v>33</c:v>
                </c:pt>
                <c:pt idx="334">
                  <c:v>39</c:v>
                </c:pt>
                <c:pt idx="335">
                  <c:v>32</c:v>
                </c:pt>
                <c:pt idx="336">
                  <c:v>57</c:v>
                </c:pt>
                <c:pt idx="337">
                  <c:v>113</c:v>
                </c:pt>
                <c:pt idx="338">
                  <c:v>57</c:v>
                </c:pt>
                <c:pt idx="339">
                  <c:v>38</c:v>
                </c:pt>
                <c:pt idx="340">
                  <c:v>71</c:v>
                </c:pt>
                <c:pt idx="341">
                  <c:v>27</c:v>
                </c:pt>
                <c:pt idx="342">
                  <c:v>46</c:v>
                </c:pt>
                <c:pt idx="343">
                  <c:v>42</c:v>
                </c:pt>
                <c:pt idx="344">
                  <c:v>32</c:v>
                </c:pt>
                <c:pt idx="345">
                  <c:v>64</c:v>
                </c:pt>
                <c:pt idx="346">
                  <c:v>48</c:v>
                </c:pt>
                <c:pt idx="347">
                  <c:v>22</c:v>
                </c:pt>
                <c:pt idx="348">
                  <c:v>24</c:v>
                </c:pt>
                <c:pt idx="349">
                  <c:v>56</c:v>
                </c:pt>
                <c:pt idx="350">
                  <c:v>60</c:v>
                </c:pt>
                <c:pt idx="351">
                  <c:v>28</c:v>
                </c:pt>
                <c:pt idx="352">
                  <c:v>56</c:v>
                </c:pt>
                <c:pt idx="353">
                  <c:v>46</c:v>
                </c:pt>
                <c:pt idx="354">
                  <c:v>36</c:v>
                </c:pt>
                <c:pt idx="355">
                  <c:v>20</c:v>
                </c:pt>
                <c:pt idx="356">
                  <c:v>29</c:v>
                </c:pt>
                <c:pt idx="357">
                  <c:v>55</c:v>
                </c:pt>
                <c:pt idx="358">
                  <c:v>37</c:v>
                </c:pt>
                <c:pt idx="359">
                  <c:v>24</c:v>
                </c:pt>
                <c:pt idx="360">
                  <c:v>28</c:v>
                </c:pt>
                <c:pt idx="361">
                  <c:v>41</c:v>
                </c:pt>
                <c:pt idx="362">
                  <c:v>37</c:v>
                </c:pt>
                <c:pt idx="363">
                  <c:v>49</c:v>
                </c:pt>
                <c:pt idx="364">
                  <c:v>10</c:v>
                </c:pt>
                <c:pt idx="365">
                  <c:v>59</c:v>
                </c:pt>
                <c:pt idx="366">
                  <c:v>49</c:v>
                </c:pt>
                <c:pt idx="367">
                  <c:v>18</c:v>
                </c:pt>
                <c:pt idx="368">
                  <c:v>38</c:v>
                </c:pt>
                <c:pt idx="369">
                  <c:v>23</c:v>
                </c:pt>
                <c:pt idx="370">
                  <c:v>33</c:v>
                </c:pt>
                <c:pt idx="371">
                  <c:v>29</c:v>
                </c:pt>
                <c:pt idx="372">
                  <c:v>25</c:v>
                </c:pt>
                <c:pt idx="373">
                  <c:v>12</c:v>
                </c:pt>
                <c:pt idx="374">
                  <c:v>16</c:v>
                </c:pt>
                <c:pt idx="375">
                  <c:v>25</c:v>
                </c:pt>
                <c:pt idx="376">
                  <c:v>25</c:v>
                </c:pt>
                <c:pt idx="377">
                  <c:v>17</c:v>
                </c:pt>
                <c:pt idx="378">
                  <c:v>36</c:v>
                </c:pt>
                <c:pt idx="379">
                  <c:v>26</c:v>
                </c:pt>
                <c:pt idx="380">
                  <c:v>24</c:v>
                </c:pt>
                <c:pt idx="381">
                  <c:v>14</c:v>
                </c:pt>
                <c:pt idx="382">
                  <c:v>23</c:v>
                </c:pt>
                <c:pt idx="383">
                  <c:v>14</c:v>
                </c:pt>
                <c:pt idx="384">
                  <c:v>18</c:v>
                </c:pt>
                <c:pt idx="385">
                  <c:v>15</c:v>
                </c:pt>
                <c:pt idx="386">
                  <c:v>15</c:v>
                </c:pt>
                <c:pt idx="387">
                  <c:v>10</c:v>
                </c:pt>
                <c:pt idx="388">
                  <c:v>33</c:v>
                </c:pt>
                <c:pt idx="389">
                  <c:v>22</c:v>
                </c:pt>
                <c:pt idx="390">
                  <c:v>26</c:v>
                </c:pt>
                <c:pt idx="391">
                  <c:v>12</c:v>
                </c:pt>
                <c:pt idx="392">
                  <c:v>40</c:v>
                </c:pt>
                <c:pt idx="393">
                  <c:v>32</c:v>
                </c:pt>
                <c:pt idx="394">
                  <c:v>17</c:v>
                </c:pt>
                <c:pt idx="395">
                  <c:v>19</c:v>
                </c:pt>
                <c:pt idx="396">
                  <c:v>31</c:v>
                </c:pt>
                <c:pt idx="397">
                  <c:v>11</c:v>
                </c:pt>
                <c:pt idx="398">
                  <c:v>29</c:v>
                </c:pt>
                <c:pt idx="399">
                  <c:v>33</c:v>
                </c:pt>
                <c:pt idx="400">
                  <c:v>29</c:v>
                </c:pt>
                <c:pt idx="401">
                  <c:v>17</c:v>
                </c:pt>
                <c:pt idx="402">
                  <c:v>17</c:v>
                </c:pt>
                <c:pt idx="403">
                  <c:v>12</c:v>
                </c:pt>
                <c:pt idx="404">
                  <c:v>26</c:v>
                </c:pt>
                <c:pt idx="405">
                  <c:v>19</c:v>
                </c:pt>
                <c:pt idx="406">
                  <c:v>20</c:v>
                </c:pt>
                <c:pt idx="407">
                  <c:v>21</c:v>
                </c:pt>
                <c:pt idx="408">
                  <c:v>8</c:v>
                </c:pt>
                <c:pt idx="409">
                  <c:v>8</c:v>
                </c:pt>
                <c:pt idx="410">
                  <c:v>7</c:v>
                </c:pt>
                <c:pt idx="411">
                  <c:v>9</c:v>
                </c:pt>
                <c:pt idx="412">
                  <c:v>17</c:v>
                </c:pt>
                <c:pt idx="413">
                  <c:v>17</c:v>
                </c:pt>
                <c:pt idx="414">
                  <c:v>9</c:v>
                </c:pt>
                <c:pt idx="415">
                  <c:v>15</c:v>
                </c:pt>
                <c:pt idx="416">
                  <c:v>12</c:v>
                </c:pt>
                <c:pt idx="417">
                  <c:v>15</c:v>
                </c:pt>
                <c:pt idx="418">
                  <c:v>13</c:v>
                </c:pt>
                <c:pt idx="419">
                  <c:v>32</c:v>
                </c:pt>
                <c:pt idx="420">
                  <c:v>17</c:v>
                </c:pt>
                <c:pt idx="421">
                  <c:v>15</c:v>
                </c:pt>
                <c:pt idx="422">
                  <c:v>8</c:v>
                </c:pt>
                <c:pt idx="423">
                  <c:v>5</c:v>
                </c:pt>
                <c:pt idx="424">
                  <c:v>14</c:v>
                </c:pt>
                <c:pt idx="425">
                  <c:v>12</c:v>
                </c:pt>
                <c:pt idx="426">
                  <c:v>15</c:v>
                </c:pt>
                <c:pt idx="427">
                  <c:v>9</c:v>
                </c:pt>
                <c:pt idx="428">
                  <c:v>20</c:v>
                </c:pt>
                <c:pt idx="429">
                  <c:v>30</c:v>
                </c:pt>
                <c:pt idx="430">
                  <c:v>8</c:v>
                </c:pt>
                <c:pt idx="431">
                  <c:v>9</c:v>
                </c:pt>
                <c:pt idx="432">
                  <c:v>18</c:v>
                </c:pt>
                <c:pt idx="433">
                  <c:v>18</c:v>
                </c:pt>
                <c:pt idx="434">
                  <c:v>22</c:v>
                </c:pt>
                <c:pt idx="435">
                  <c:v>4</c:v>
                </c:pt>
                <c:pt idx="436">
                  <c:v>25</c:v>
                </c:pt>
                <c:pt idx="437">
                  <c:v>10</c:v>
                </c:pt>
                <c:pt idx="438">
                  <c:v>16</c:v>
                </c:pt>
                <c:pt idx="439">
                  <c:v>18</c:v>
                </c:pt>
                <c:pt idx="440">
                  <c:v>8</c:v>
                </c:pt>
                <c:pt idx="441">
                  <c:v>8</c:v>
                </c:pt>
                <c:pt idx="442">
                  <c:v>21</c:v>
                </c:pt>
                <c:pt idx="443">
                  <c:v>40</c:v>
                </c:pt>
                <c:pt idx="444">
                  <c:v>12</c:v>
                </c:pt>
                <c:pt idx="445">
                  <c:v>15</c:v>
                </c:pt>
                <c:pt idx="446">
                  <c:v>11</c:v>
                </c:pt>
                <c:pt idx="447">
                  <c:v>14</c:v>
                </c:pt>
                <c:pt idx="448">
                  <c:v>10</c:v>
                </c:pt>
                <c:pt idx="449">
                  <c:v>9</c:v>
                </c:pt>
                <c:pt idx="450">
                  <c:v>21</c:v>
                </c:pt>
                <c:pt idx="451">
                  <c:v>21</c:v>
                </c:pt>
                <c:pt idx="452">
                  <c:v>16</c:v>
                </c:pt>
                <c:pt idx="453">
                  <c:v>6</c:v>
                </c:pt>
                <c:pt idx="454">
                  <c:v>6</c:v>
                </c:pt>
                <c:pt idx="455">
                  <c:v>6</c:v>
                </c:pt>
                <c:pt idx="456">
                  <c:v>34</c:v>
                </c:pt>
                <c:pt idx="457">
                  <c:v>22</c:v>
                </c:pt>
                <c:pt idx="458">
                  <c:v>12</c:v>
                </c:pt>
                <c:pt idx="459">
                  <c:v>10</c:v>
                </c:pt>
                <c:pt idx="460">
                  <c:v>21</c:v>
                </c:pt>
                <c:pt idx="461">
                  <c:v>15</c:v>
                </c:pt>
                <c:pt idx="462">
                  <c:v>17</c:v>
                </c:pt>
                <c:pt idx="463">
                  <c:v>29</c:v>
                </c:pt>
                <c:pt idx="464">
                  <c:v>11</c:v>
                </c:pt>
                <c:pt idx="465">
                  <c:v>13</c:v>
                </c:pt>
                <c:pt idx="466">
                  <c:v>15</c:v>
                </c:pt>
                <c:pt idx="467">
                  <c:v>12</c:v>
                </c:pt>
                <c:pt idx="468">
                  <c:v>10</c:v>
                </c:pt>
                <c:pt idx="469">
                  <c:v>13</c:v>
                </c:pt>
                <c:pt idx="470">
                  <c:v>22</c:v>
                </c:pt>
                <c:pt idx="471">
                  <c:v>17</c:v>
                </c:pt>
                <c:pt idx="472">
                  <c:v>17</c:v>
                </c:pt>
                <c:pt idx="473">
                  <c:v>25</c:v>
                </c:pt>
                <c:pt idx="474">
                  <c:v>11</c:v>
                </c:pt>
                <c:pt idx="475">
                  <c:v>36</c:v>
                </c:pt>
                <c:pt idx="476">
                  <c:v>24</c:v>
                </c:pt>
                <c:pt idx="477">
                  <c:v>40</c:v>
                </c:pt>
                <c:pt idx="478">
                  <c:v>13</c:v>
                </c:pt>
                <c:pt idx="479">
                  <c:v>13</c:v>
                </c:pt>
                <c:pt idx="480">
                  <c:v>7</c:v>
                </c:pt>
                <c:pt idx="481">
                  <c:v>11</c:v>
                </c:pt>
                <c:pt idx="482">
                  <c:v>16</c:v>
                </c:pt>
                <c:pt idx="483">
                  <c:v>25</c:v>
                </c:pt>
                <c:pt idx="484">
                  <c:v>26</c:v>
                </c:pt>
                <c:pt idx="485">
                  <c:v>26</c:v>
                </c:pt>
                <c:pt idx="486">
                  <c:v>15</c:v>
                </c:pt>
                <c:pt idx="487">
                  <c:v>8</c:v>
                </c:pt>
                <c:pt idx="488">
                  <c:v>11</c:v>
                </c:pt>
                <c:pt idx="489">
                  <c:v>18</c:v>
                </c:pt>
                <c:pt idx="490">
                  <c:v>18</c:v>
                </c:pt>
                <c:pt idx="491">
                  <c:v>9</c:v>
                </c:pt>
                <c:pt idx="492">
                  <c:v>38</c:v>
                </c:pt>
                <c:pt idx="493">
                  <c:v>25</c:v>
                </c:pt>
                <c:pt idx="494">
                  <c:v>27</c:v>
                </c:pt>
                <c:pt idx="495">
                  <c:v>13</c:v>
                </c:pt>
                <c:pt idx="496">
                  <c:v>30</c:v>
                </c:pt>
                <c:pt idx="497">
                  <c:v>37</c:v>
                </c:pt>
                <c:pt idx="498">
                  <c:v>25</c:v>
                </c:pt>
                <c:pt idx="499">
                  <c:v>45</c:v>
                </c:pt>
                <c:pt idx="500">
                  <c:v>23</c:v>
                </c:pt>
                <c:pt idx="501">
                  <c:v>11</c:v>
                </c:pt>
                <c:pt idx="502">
                  <c:v>25</c:v>
                </c:pt>
                <c:pt idx="503">
                  <c:v>20</c:v>
                </c:pt>
                <c:pt idx="504">
                  <c:v>15</c:v>
                </c:pt>
                <c:pt idx="505">
                  <c:v>29</c:v>
                </c:pt>
                <c:pt idx="506">
                  <c:v>22</c:v>
                </c:pt>
                <c:pt idx="507">
                  <c:v>35</c:v>
                </c:pt>
                <c:pt idx="508">
                  <c:v>16</c:v>
                </c:pt>
                <c:pt idx="509">
                  <c:v>13</c:v>
                </c:pt>
                <c:pt idx="510">
                  <c:v>32</c:v>
                </c:pt>
                <c:pt idx="511">
                  <c:v>48</c:v>
                </c:pt>
                <c:pt idx="512">
                  <c:v>39</c:v>
                </c:pt>
                <c:pt idx="513">
                  <c:v>35</c:v>
                </c:pt>
                <c:pt idx="514">
                  <c:v>26</c:v>
                </c:pt>
                <c:pt idx="515">
                  <c:v>21</c:v>
                </c:pt>
                <c:pt idx="516">
                  <c:v>26</c:v>
                </c:pt>
                <c:pt idx="517">
                  <c:v>30</c:v>
                </c:pt>
                <c:pt idx="518">
                  <c:v>26</c:v>
                </c:pt>
                <c:pt idx="519">
                  <c:v>19</c:v>
                </c:pt>
                <c:pt idx="520">
                  <c:v>22</c:v>
                </c:pt>
                <c:pt idx="521">
                  <c:v>18</c:v>
                </c:pt>
                <c:pt idx="522">
                  <c:v>25</c:v>
                </c:pt>
                <c:pt idx="523">
                  <c:v>15</c:v>
                </c:pt>
                <c:pt idx="524">
                  <c:v>33</c:v>
                </c:pt>
                <c:pt idx="525">
                  <c:v>31</c:v>
                </c:pt>
                <c:pt idx="526">
                  <c:v>40</c:v>
                </c:pt>
                <c:pt idx="527">
                  <c:v>46</c:v>
                </c:pt>
                <c:pt idx="528">
                  <c:v>22</c:v>
                </c:pt>
                <c:pt idx="529">
                  <c:v>19</c:v>
                </c:pt>
                <c:pt idx="530">
                  <c:v>39</c:v>
                </c:pt>
                <c:pt idx="531">
                  <c:v>31</c:v>
                </c:pt>
                <c:pt idx="532">
                  <c:v>22</c:v>
                </c:pt>
                <c:pt idx="533">
                  <c:v>27</c:v>
                </c:pt>
                <c:pt idx="534">
                  <c:v>23</c:v>
                </c:pt>
                <c:pt idx="535">
                  <c:v>17</c:v>
                </c:pt>
                <c:pt idx="536">
                  <c:v>36</c:v>
                </c:pt>
                <c:pt idx="537">
                  <c:v>23</c:v>
                </c:pt>
                <c:pt idx="538">
                  <c:v>54</c:v>
                </c:pt>
                <c:pt idx="539">
                  <c:v>33</c:v>
                </c:pt>
                <c:pt idx="540">
                  <c:v>31</c:v>
                </c:pt>
                <c:pt idx="541">
                  <c:v>48</c:v>
                </c:pt>
                <c:pt idx="542">
                  <c:v>24</c:v>
                </c:pt>
                <c:pt idx="543">
                  <c:v>24</c:v>
                </c:pt>
                <c:pt idx="544">
                  <c:v>30</c:v>
                </c:pt>
                <c:pt idx="545">
                  <c:v>22</c:v>
                </c:pt>
                <c:pt idx="546">
                  <c:v>35</c:v>
                </c:pt>
                <c:pt idx="547">
                  <c:v>17</c:v>
                </c:pt>
                <c:pt idx="548">
                  <c:v>34</c:v>
                </c:pt>
                <c:pt idx="549">
                  <c:v>40</c:v>
                </c:pt>
                <c:pt idx="550">
                  <c:v>53</c:v>
                </c:pt>
                <c:pt idx="551">
                  <c:v>40</c:v>
                </c:pt>
                <c:pt idx="552">
                  <c:v>42</c:v>
                </c:pt>
                <c:pt idx="553">
                  <c:v>29</c:v>
                </c:pt>
                <c:pt idx="554">
                  <c:v>40</c:v>
                </c:pt>
                <c:pt idx="555">
                  <c:v>45</c:v>
                </c:pt>
                <c:pt idx="556">
                  <c:v>15</c:v>
                </c:pt>
                <c:pt idx="557">
                  <c:v>38</c:v>
                </c:pt>
                <c:pt idx="558">
                  <c:v>33</c:v>
                </c:pt>
                <c:pt idx="559">
                  <c:v>37</c:v>
                </c:pt>
                <c:pt idx="560">
                  <c:v>61</c:v>
                </c:pt>
                <c:pt idx="561">
                  <c:v>66</c:v>
                </c:pt>
                <c:pt idx="562">
                  <c:v>23</c:v>
                </c:pt>
                <c:pt idx="563">
                  <c:v>29</c:v>
                </c:pt>
                <c:pt idx="564">
                  <c:v>37</c:v>
                </c:pt>
                <c:pt idx="565">
                  <c:v>21</c:v>
                </c:pt>
                <c:pt idx="566">
                  <c:v>25</c:v>
                </c:pt>
                <c:pt idx="567">
                  <c:v>26</c:v>
                </c:pt>
                <c:pt idx="568">
                  <c:v>36</c:v>
                </c:pt>
                <c:pt idx="569">
                  <c:v>44</c:v>
                </c:pt>
                <c:pt idx="570">
                  <c:v>29</c:v>
                </c:pt>
                <c:pt idx="571">
                  <c:v>28</c:v>
                </c:pt>
                <c:pt idx="572">
                  <c:v>26</c:v>
                </c:pt>
                <c:pt idx="573">
                  <c:v>26</c:v>
                </c:pt>
                <c:pt idx="574">
                  <c:v>26</c:v>
                </c:pt>
                <c:pt idx="575">
                  <c:v>19</c:v>
                </c:pt>
                <c:pt idx="576">
                  <c:v>26</c:v>
                </c:pt>
                <c:pt idx="577">
                  <c:v>31</c:v>
                </c:pt>
                <c:pt idx="578">
                  <c:v>40</c:v>
                </c:pt>
                <c:pt idx="579">
                  <c:v>27</c:v>
                </c:pt>
                <c:pt idx="580">
                  <c:v>32</c:v>
                </c:pt>
                <c:pt idx="581">
                  <c:v>28</c:v>
                </c:pt>
                <c:pt idx="582">
                  <c:v>24</c:v>
                </c:pt>
                <c:pt idx="583">
                  <c:v>23</c:v>
                </c:pt>
                <c:pt idx="584">
                  <c:v>31</c:v>
                </c:pt>
                <c:pt idx="585">
                  <c:v>27</c:v>
                </c:pt>
                <c:pt idx="586">
                  <c:v>32</c:v>
                </c:pt>
                <c:pt idx="587">
                  <c:v>23</c:v>
                </c:pt>
                <c:pt idx="588">
                  <c:v>19</c:v>
                </c:pt>
                <c:pt idx="589">
                  <c:v>29</c:v>
                </c:pt>
                <c:pt idx="590">
                  <c:v>27</c:v>
                </c:pt>
                <c:pt idx="591">
                  <c:v>36</c:v>
                </c:pt>
                <c:pt idx="592">
                  <c:v>25</c:v>
                </c:pt>
                <c:pt idx="593">
                  <c:v>25</c:v>
                </c:pt>
                <c:pt idx="594">
                  <c:v>25</c:v>
                </c:pt>
                <c:pt idx="595">
                  <c:v>28</c:v>
                </c:pt>
                <c:pt idx="596">
                  <c:v>23</c:v>
                </c:pt>
                <c:pt idx="597">
                  <c:v>25</c:v>
                </c:pt>
                <c:pt idx="598">
                  <c:v>24</c:v>
                </c:pt>
                <c:pt idx="599">
                  <c:v>27</c:v>
                </c:pt>
                <c:pt idx="600">
                  <c:v>15</c:v>
                </c:pt>
                <c:pt idx="601">
                  <c:v>29</c:v>
                </c:pt>
                <c:pt idx="602">
                  <c:v>21</c:v>
                </c:pt>
                <c:pt idx="603">
                  <c:v>33</c:v>
                </c:pt>
                <c:pt idx="604">
                  <c:v>14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80C-4E93-91A6-D7520A7CD3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Norman Francis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'Summary-NoCOVID'!$B$44:$B$45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'Summary-NoCOVID'!$B$46:$B$69</c:f>
              <c:numCache>
                <c:formatCode>0.0</c:formatCode>
                <c:ptCount val="24"/>
                <c:pt idx="0">
                  <c:v>0.12291666666666666</c:v>
                </c:pt>
                <c:pt idx="1">
                  <c:v>0.52083333333333337</c:v>
                </c:pt>
                <c:pt idx="2">
                  <c:v>0.36875000000000002</c:v>
                </c:pt>
                <c:pt idx="3">
                  <c:v>0.34375</c:v>
                </c:pt>
                <c:pt idx="4">
                  <c:v>0.47291666666666665</c:v>
                </c:pt>
                <c:pt idx="5">
                  <c:v>2.4812500000000002</c:v>
                </c:pt>
                <c:pt idx="6">
                  <c:v>6.9937500000000004</c:v>
                </c:pt>
                <c:pt idx="7">
                  <c:v>12.089583333333334</c:v>
                </c:pt>
                <c:pt idx="8">
                  <c:v>11.364583333333334</c:v>
                </c:pt>
                <c:pt idx="9">
                  <c:v>9.2729166666666671</c:v>
                </c:pt>
                <c:pt idx="10">
                  <c:v>8.4083333333333332</c:v>
                </c:pt>
                <c:pt idx="11">
                  <c:v>8.2750000000000004</c:v>
                </c:pt>
                <c:pt idx="12">
                  <c:v>8.5770833333333325</c:v>
                </c:pt>
                <c:pt idx="13">
                  <c:v>7.6694386694386694</c:v>
                </c:pt>
                <c:pt idx="14">
                  <c:v>7.7775467775467773</c:v>
                </c:pt>
                <c:pt idx="15">
                  <c:v>9.1829521829521834</c:v>
                </c:pt>
                <c:pt idx="16">
                  <c:v>12.305613305613306</c:v>
                </c:pt>
                <c:pt idx="17">
                  <c:v>20.043659043659044</c:v>
                </c:pt>
                <c:pt idx="18">
                  <c:v>17.168399168399169</c:v>
                </c:pt>
                <c:pt idx="19">
                  <c:v>13.573804573804575</c:v>
                </c:pt>
                <c:pt idx="20">
                  <c:v>7.9209979209979213</c:v>
                </c:pt>
                <c:pt idx="21">
                  <c:v>4.2307692307692308</c:v>
                </c:pt>
                <c:pt idx="22">
                  <c:v>2.7297297297297298</c:v>
                </c:pt>
                <c:pt idx="23">
                  <c:v>1.8877338877338878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30A-45D7-ABF2-03E669C1CC78}"/>
            </c:ext>
          </c:extLst>
        </c:ser>
        <c:ser>
          <c:idx val="1"/>
          <c:order val="1"/>
          <c:tx>
            <c:strRef>
              <c:f>'Summary-NoCOVID'!$C$44:$C$45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'Summary-NoCOVID'!$C$46:$C$69</c:f>
              <c:numCache>
                <c:formatCode>0.0</c:formatCode>
                <c:ptCount val="24"/>
                <c:pt idx="0">
                  <c:v>0.52873563218390807</c:v>
                </c:pt>
                <c:pt idx="1">
                  <c:v>2.6398467432950192</c:v>
                </c:pt>
                <c:pt idx="2">
                  <c:v>1.8160919540229885</c:v>
                </c:pt>
                <c:pt idx="3">
                  <c:v>1.5804597701149425</c:v>
                </c:pt>
                <c:pt idx="4">
                  <c:v>1.3697318007662835</c:v>
                </c:pt>
                <c:pt idx="5">
                  <c:v>3.1360153256704981</c:v>
                </c:pt>
                <c:pt idx="6">
                  <c:v>7.9386973180076632</c:v>
                </c:pt>
                <c:pt idx="7">
                  <c:v>16.831417624521073</c:v>
                </c:pt>
                <c:pt idx="8">
                  <c:v>23.657088122605366</c:v>
                </c:pt>
                <c:pt idx="9">
                  <c:v>20.733716475095786</c:v>
                </c:pt>
                <c:pt idx="10">
                  <c:v>19.340996168582375</c:v>
                </c:pt>
                <c:pt idx="11">
                  <c:v>20.111111111111111</c:v>
                </c:pt>
                <c:pt idx="12">
                  <c:v>22.595785440613028</c:v>
                </c:pt>
                <c:pt idx="13">
                  <c:v>22.601532567049809</c:v>
                </c:pt>
                <c:pt idx="14">
                  <c:v>25.659003831417625</c:v>
                </c:pt>
                <c:pt idx="15">
                  <c:v>30.39463601532567</c:v>
                </c:pt>
                <c:pt idx="16">
                  <c:v>34.772030651340998</c:v>
                </c:pt>
                <c:pt idx="17">
                  <c:v>41.655172413793103</c:v>
                </c:pt>
                <c:pt idx="18">
                  <c:v>34.455938697318011</c:v>
                </c:pt>
                <c:pt idx="19">
                  <c:v>26.731800766283524</c:v>
                </c:pt>
                <c:pt idx="20">
                  <c:v>16.492337164750957</c:v>
                </c:pt>
                <c:pt idx="21">
                  <c:v>11.551724137931034</c:v>
                </c:pt>
                <c:pt idx="22">
                  <c:v>10.013409961685824</c:v>
                </c:pt>
                <c:pt idx="23">
                  <c:v>6.7318007662835253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30A-45D7-ABF2-03E669C1CC78}"/>
            </c:ext>
          </c:extLst>
        </c:ser>
        <c:ser>
          <c:idx val="3"/>
          <c:order val="3"/>
          <c:tx>
            <c:strRef>
              <c:f>'Summary-NoCOVID'!$E$44:$E$45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'Summary-NoCOVID'!$E$46:$E$69</c:f>
              <c:numCache>
                <c:formatCode>0.0</c:formatCode>
                <c:ptCount val="24"/>
                <c:pt idx="0">
                  <c:v>0.19270833333333334</c:v>
                </c:pt>
                <c:pt idx="1">
                  <c:v>1.2760416666666667</c:v>
                </c:pt>
                <c:pt idx="2">
                  <c:v>0.83157894736842108</c:v>
                </c:pt>
                <c:pt idx="3">
                  <c:v>0.63020833333333337</c:v>
                </c:pt>
                <c:pt idx="4">
                  <c:v>0.53645833333333337</c:v>
                </c:pt>
                <c:pt idx="5">
                  <c:v>0.84375</c:v>
                </c:pt>
                <c:pt idx="6">
                  <c:v>3.2239583333333335</c:v>
                </c:pt>
                <c:pt idx="7">
                  <c:v>6.703125</c:v>
                </c:pt>
                <c:pt idx="8">
                  <c:v>9.7760416666666661</c:v>
                </c:pt>
                <c:pt idx="9">
                  <c:v>13.114583333333334</c:v>
                </c:pt>
                <c:pt idx="10">
                  <c:v>13.583333333333334</c:v>
                </c:pt>
                <c:pt idx="11">
                  <c:v>12.619791666666666</c:v>
                </c:pt>
                <c:pt idx="12">
                  <c:v>11.291666666666666</c:v>
                </c:pt>
                <c:pt idx="13">
                  <c:v>10.272251308900524</c:v>
                </c:pt>
                <c:pt idx="14">
                  <c:v>10.465968586387435</c:v>
                </c:pt>
                <c:pt idx="15">
                  <c:v>11.418848167539267</c:v>
                </c:pt>
                <c:pt idx="16">
                  <c:v>12.93193717277487</c:v>
                </c:pt>
                <c:pt idx="17">
                  <c:v>15.743455497382199</c:v>
                </c:pt>
                <c:pt idx="18">
                  <c:v>13.303664921465968</c:v>
                </c:pt>
                <c:pt idx="19">
                  <c:v>11.591623036649215</c:v>
                </c:pt>
                <c:pt idx="20">
                  <c:v>8.2565445026178015</c:v>
                </c:pt>
                <c:pt idx="21">
                  <c:v>4.5340314136125652</c:v>
                </c:pt>
                <c:pt idx="22">
                  <c:v>2.8534031413612566</c:v>
                </c:pt>
                <c:pt idx="23">
                  <c:v>2.0366492146596857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30A-45D7-ABF2-03E669C1CC78}"/>
            </c:ext>
          </c:extLst>
        </c:ser>
        <c:ser>
          <c:idx val="4"/>
          <c:order val="4"/>
          <c:tx>
            <c:strRef>
              <c:f>'Summary-NoCOVID'!$F$44:$F$45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'Summary-NoCOVID'!$A$46:$A$69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'Summary-NoCOVID'!$F$46:$F$69</c:f>
              <c:numCache>
                <c:formatCode>0.0</c:formatCode>
                <c:ptCount val="24"/>
                <c:pt idx="0">
                  <c:v>0.90909090909090906</c:v>
                </c:pt>
                <c:pt idx="1">
                  <c:v>5.5789473684210522</c:v>
                </c:pt>
                <c:pt idx="2">
                  <c:v>3.5789473684210527</c:v>
                </c:pt>
                <c:pt idx="3">
                  <c:v>2.4736842105263159</c:v>
                </c:pt>
                <c:pt idx="4">
                  <c:v>2.1913875598086126</c:v>
                </c:pt>
                <c:pt idx="5">
                  <c:v>2.0191387559808613</c:v>
                </c:pt>
                <c:pt idx="6">
                  <c:v>4.0574162679425836</c:v>
                </c:pt>
                <c:pt idx="7">
                  <c:v>8.5167464114832541</c:v>
                </c:pt>
                <c:pt idx="8">
                  <c:v>16.794258373205743</c:v>
                </c:pt>
                <c:pt idx="9">
                  <c:v>24.583732057416267</c:v>
                </c:pt>
                <c:pt idx="10">
                  <c:v>29.47846889952153</c:v>
                </c:pt>
                <c:pt idx="11">
                  <c:v>33.377990430622006</c:v>
                </c:pt>
                <c:pt idx="12">
                  <c:v>35.10526315789474</c:v>
                </c:pt>
                <c:pt idx="13">
                  <c:v>35.716346153846153</c:v>
                </c:pt>
                <c:pt idx="14">
                  <c:v>36.72596153846154</c:v>
                </c:pt>
                <c:pt idx="15">
                  <c:v>39.48557692307692</c:v>
                </c:pt>
                <c:pt idx="16">
                  <c:v>37.379807692307693</c:v>
                </c:pt>
                <c:pt idx="17">
                  <c:v>37.543269230769234</c:v>
                </c:pt>
                <c:pt idx="18">
                  <c:v>31.091346153846153</c:v>
                </c:pt>
                <c:pt idx="19">
                  <c:v>27.485576923076923</c:v>
                </c:pt>
                <c:pt idx="20">
                  <c:v>17.740384615384617</c:v>
                </c:pt>
                <c:pt idx="21">
                  <c:v>11.9375</c:v>
                </c:pt>
                <c:pt idx="22">
                  <c:v>10.20673076923077</c:v>
                </c:pt>
                <c:pt idx="23">
                  <c:v>7.8461538461538458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30A-45D7-ABF2-03E669C1CC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'Summary-NoCOVID'!$D$44:$D$45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'Summary-NoCOVID'!$A$46:$A$69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'Summary-NoCOVID'!$D$46:$D$69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0.65165229885057474</c:v>
                      </c:pt>
                      <c:pt idx="1">
                        <c:v>3.1606800766283527</c:v>
                      </c:pt>
                      <c:pt idx="2">
                        <c:v>2.1848419540229886</c:v>
                      </c:pt>
                      <c:pt idx="3">
                        <c:v>1.9242097701149425</c:v>
                      </c:pt>
                      <c:pt idx="4">
                        <c:v>1.8426484674329502</c:v>
                      </c:pt>
                      <c:pt idx="5">
                        <c:v>5.6172653256704983</c:v>
                      </c:pt>
                      <c:pt idx="6">
                        <c:v>14.932447318007664</c:v>
                      </c:pt>
                      <c:pt idx="7">
                        <c:v>28.921000957854407</c:v>
                      </c:pt>
                      <c:pt idx="8">
                        <c:v>35.021671455938701</c:v>
                      </c:pt>
                      <c:pt idx="9">
                        <c:v>30.006633141762453</c:v>
                      </c:pt>
                      <c:pt idx="10">
                        <c:v>27.74932950191571</c:v>
                      </c:pt>
                      <c:pt idx="11">
                        <c:v>28.386111111111113</c:v>
                      </c:pt>
                      <c:pt idx="12">
                        <c:v>31.172868773946362</c:v>
                      </c:pt>
                      <c:pt idx="13">
                        <c:v>30.270971236488478</c:v>
                      </c:pt>
                      <c:pt idx="14">
                        <c:v>33.436550608964403</c:v>
                      </c:pt>
                      <c:pt idx="15">
                        <c:v>39.577588198277851</c:v>
                      </c:pt>
                      <c:pt idx="16">
                        <c:v>47.077643956954304</c:v>
                      </c:pt>
                      <c:pt idx="17">
                        <c:v>61.698831457452144</c:v>
                      </c:pt>
                      <c:pt idx="18">
                        <c:v>51.62433786571718</c:v>
                      </c:pt>
                      <c:pt idx="19">
                        <c:v>40.3056053400881</c:v>
                      </c:pt>
                      <c:pt idx="20">
                        <c:v>24.413335085748876</c:v>
                      </c:pt>
                      <c:pt idx="21">
                        <c:v>15.782493368700266</c:v>
                      </c:pt>
                      <c:pt idx="22">
                        <c:v>12.743139691415553</c:v>
                      </c:pt>
                      <c:pt idx="23">
                        <c:v>8.6195346540174125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430A-45D7-ABF2-03E669C1CC78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'Summary-NoCOVID'!$G$44:$G$45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'Summary-NoCOVID'!$A$46:$A$69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'Summary-NoCOVID'!$G$46:$G$69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1.1017992424242424</c:v>
                      </c:pt>
                      <c:pt idx="1">
                        <c:v>6.8549890350877192</c:v>
                      </c:pt>
                      <c:pt idx="2">
                        <c:v>4.4105263157894736</c:v>
                      </c:pt>
                      <c:pt idx="3">
                        <c:v>3.1038925438596494</c:v>
                      </c:pt>
                      <c:pt idx="4">
                        <c:v>2.727845893141946</c:v>
                      </c:pt>
                      <c:pt idx="5">
                        <c:v>2.8628887559808613</c:v>
                      </c:pt>
                      <c:pt idx="6">
                        <c:v>7.2813746012759175</c:v>
                      </c:pt>
                      <c:pt idx="7">
                        <c:v>15.219871411483254</c:v>
                      </c:pt>
                      <c:pt idx="8">
                        <c:v>26.570300039872407</c:v>
                      </c:pt>
                      <c:pt idx="9">
                        <c:v>37.698315390749599</c:v>
                      </c:pt>
                      <c:pt idx="10">
                        <c:v>43.061802232854866</c:v>
                      </c:pt>
                      <c:pt idx="11">
                        <c:v>45.99778209728867</c:v>
                      </c:pt>
                      <c:pt idx="12">
                        <c:v>46.396929824561404</c:v>
                      </c:pt>
                      <c:pt idx="13">
                        <c:v>45.988597462746675</c:v>
                      </c:pt>
                      <c:pt idx="14">
                        <c:v>47.191930124848973</c:v>
                      </c:pt>
                      <c:pt idx="15">
                        <c:v>50.904425090616186</c:v>
                      </c:pt>
                      <c:pt idx="16">
                        <c:v>50.311744865082559</c:v>
                      </c:pt>
                      <c:pt idx="17">
                        <c:v>53.286724728151434</c:v>
                      </c:pt>
                      <c:pt idx="18">
                        <c:v>44.395011075312119</c:v>
                      </c:pt>
                      <c:pt idx="19">
                        <c:v>39.077199959726137</c:v>
                      </c:pt>
                      <c:pt idx="20">
                        <c:v>25.99692911800242</c:v>
                      </c:pt>
                      <c:pt idx="21">
                        <c:v>16.471531413612567</c:v>
                      </c:pt>
                      <c:pt idx="22">
                        <c:v>13.060133910592027</c:v>
                      </c:pt>
                      <c:pt idx="23">
                        <c:v>9.8828030608135311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430A-45D7-ABF2-03E669C1CC78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(Phase 1)</a:t>
            </a:r>
            <a:r>
              <a:rPr lang="en-US"/>
              <a:t>- Total Daily Users, August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8"/>
          <c:order val="6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44067</c:v>
                </c:pt>
                <c:pt idx="1">
                  <c:v>44068</c:v>
                </c:pt>
                <c:pt idx="2">
                  <c:v>44069</c:v>
                </c:pt>
                <c:pt idx="3">
                  <c:v>44070</c:v>
                </c:pt>
                <c:pt idx="4">
                  <c:v>44071</c:v>
                </c:pt>
                <c:pt idx="5">
                  <c:v>44072</c:v>
                </c:pt>
                <c:pt idx="6">
                  <c:v>44073</c:v>
                </c:pt>
                <c:pt idx="7">
                  <c:v>44074</c:v>
                </c:pt>
                <c:pt idx="8">
                  <c:v>44075</c:v>
                </c:pt>
                <c:pt idx="9">
                  <c:v>44076</c:v>
                </c:pt>
                <c:pt idx="10">
                  <c:v>44077</c:v>
                </c:pt>
                <c:pt idx="11">
                  <c:v>44078</c:v>
                </c:pt>
                <c:pt idx="12">
                  <c:v>44079</c:v>
                </c:pt>
                <c:pt idx="13">
                  <c:v>44080</c:v>
                </c:pt>
                <c:pt idx="14">
                  <c:v>44081</c:v>
                </c:pt>
                <c:pt idx="15">
                  <c:v>44082</c:v>
                </c:pt>
                <c:pt idx="16">
                  <c:v>44083</c:v>
                </c:pt>
                <c:pt idx="17">
                  <c:v>44084</c:v>
                </c:pt>
                <c:pt idx="18">
                  <c:v>44085</c:v>
                </c:pt>
                <c:pt idx="19">
                  <c:v>44086</c:v>
                </c:pt>
                <c:pt idx="20">
                  <c:v>44087</c:v>
                </c:pt>
                <c:pt idx="21">
                  <c:v>44088</c:v>
                </c:pt>
                <c:pt idx="22">
                  <c:v>44089</c:v>
                </c:pt>
                <c:pt idx="23">
                  <c:v>44090</c:v>
                </c:pt>
                <c:pt idx="24">
                  <c:v>44091</c:v>
                </c:pt>
                <c:pt idx="25">
                  <c:v>44092</c:v>
                </c:pt>
                <c:pt idx="26">
                  <c:v>44093</c:v>
                </c:pt>
                <c:pt idx="27">
                  <c:v>44094</c:v>
                </c:pt>
                <c:pt idx="28">
                  <c:v>44095</c:v>
                </c:pt>
                <c:pt idx="29">
                  <c:v>44096</c:v>
                </c:pt>
                <c:pt idx="30">
                  <c:v>44097</c:v>
                </c:pt>
                <c:pt idx="31">
                  <c:v>44098</c:v>
                </c:pt>
                <c:pt idx="32">
                  <c:v>44099</c:v>
                </c:pt>
                <c:pt idx="33">
                  <c:v>44100</c:v>
                </c:pt>
                <c:pt idx="34">
                  <c:v>44101</c:v>
                </c:pt>
                <c:pt idx="35">
                  <c:v>44102</c:v>
                </c:pt>
                <c:pt idx="36">
                  <c:v>44103</c:v>
                </c:pt>
                <c:pt idx="37">
                  <c:v>44104</c:v>
                </c:pt>
                <c:pt idx="38">
                  <c:v>44105</c:v>
                </c:pt>
                <c:pt idx="39">
                  <c:v>44106</c:v>
                </c:pt>
                <c:pt idx="40">
                  <c:v>44107</c:v>
                </c:pt>
                <c:pt idx="41">
                  <c:v>44108</c:v>
                </c:pt>
                <c:pt idx="42">
                  <c:v>44109</c:v>
                </c:pt>
                <c:pt idx="43">
                  <c:v>44110</c:v>
                </c:pt>
                <c:pt idx="44">
                  <c:v>44111</c:v>
                </c:pt>
                <c:pt idx="45">
                  <c:v>44112</c:v>
                </c:pt>
                <c:pt idx="46">
                  <c:v>44113</c:v>
                </c:pt>
                <c:pt idx="47">
                  <c:v>44114</c:v>
                </c:pt>
                <c:pt idx="48">
                  <c:v>44115</c:v>
                </c:pt>
                <c:pt idx="49">
                  <c:v>44116</c:v>
                </c:pt>
                <c:pt idx="50">
                  <c:v>44117</c:v>
                </c:pt>
                <c:pt idx="51">
                  <c:v>44118</c:v>
                </c:pt>
                <c:pt idx="52">
                  <c:v>44119</c:v>
                </c:pt>
                <c:pt idx="53">
                  <c:v>44120</c:v>
                </c:pt>
                <c:pt idx="54">
                  <c:v>44121</c:v>
                </c:pt>
                <c:pt idx="55">
                  <c:v>44122</c:v>
                </c:pt>
                <c:pt idx="56">
                  <c:v>44123</c:v>
                </c:pt>
                <c:pt idx="57">
                  <c:v>44124</c:v>
                </c:pt>
                <c:pt idx="58">
                  <c:v>44125</c:v>
                </c:pt>
                <c:pt idx="59">
                  <c:v>44126</c:v>
                </c:pt>
                <c:pt idx="60">
                  <c:v>44127</c:v>
                </c:pt>
                <c:pt idx="61">
                  <c:v>44128</c:v>
                </c:pt>
                <c:pt idx="62">
                  <c:v>44129</c:v>
                </c:pt>
                <c:pt idx="63">
                  <c:v>44130</c:v>
                </c:pt>
                <c:pt idx="64">
                  <c:v>44131</c:v>
                </c:pt>
                <c:pt idx="65">
                  <c:v>44132</c:v>
                </c:pt>
                <c:pt idx="66">
                  <c:v>44133</c:v>
                </c:pt>
                <c:pt idx="67">
                  <c:v>44134</c:v>
                </c:pt>
                <c:pt idx="68">
                  <c:v>44135</c:v>
                </c:pt>
                <c:pt idx="69">
                  <c:v>44136</c:v>
                </c:pt>
                <c:pt idx="70">
                  <c:v>44137</c:v>
                </c:pt>
                <c:pt idx="71">
                  <c:v>44138</c:v>
                </c:pt>
                <c:pt idx="72">
                  <c:v>44139</c:v>
                </c:pt>
                <c:pt idx="73">
                  <c:v>44140</c:v>
                </c:pt>
                <c:pt idx="74">
                  <c:v>44141</c:v>
                </c:pt>
                <c:pt idx="75">
                  <c:v>44142</c:v>
                </c:pt>
                <c:pt idx="76">
                  <c:v>44143</c:v>
                </c:pt>
                <c:pt idx="77">
                  <c:v>44144</c:v>
                </c:pt>
                <c:pt idx="78">
                  <c:v>44145</c:v>
                </c:pt>
                <c:pt idx="79">
                  <c:v>44146</c:v>
                </c:pt>
                <c:pt idx="80">
                  <c:v>44147</c:v>
                </c:pt>
                <c:pt idx="81">
                  <c:v>44148</c:v>
                </c:pt>
                <c:pt idx="82">
                  <c:v>44149</c:v>
                </c:pt>
                <c:pt idx="83">
                  <c:v>44150</c:v>
                </c:pt>
                <c:pt idx="84">
                  <c:v>44151</c:v>
                </c:pt>
                <c:pt idx="85">
                  <c:v>44152</c:v>
                </c:pt>
                <c:pt idx="86">
                  <c:v>44153</c:v>
                </c:pt>
                <c:pt idx="87">
                  <c:v>44154</c:v>
                </c:pt>
                <c:pt idx="88">
                  <c:v>44155</c:v>
                </c:pt>
                <c:pt idx="89">
                  <c:v>44156</c:v>
                </c:pt>
                <c:pt idx="90">
                  <c:v>44157</c:v>
                </c:pt>
                <c:pt idx="91">
                  <c:v>44158</c:v>
                </c:pt>
                <c:pt idx="92">
                  <c:v>44159</c:v>
                </c:pt>
                <c:pt idx="93">
                  <c:v>44160</c:v>
                </c:pt>
                <c:pt idx="94">
                  <c:v>44161</c:v>
                </c:pt>
                <c:pt idx="95">
                  <c:v>44162</c:v>
                </c:pt>
                <c:pt idx="96">
                  <c:v>44163</c:v>
                </c:pt>
                <c:pt idx="97">
                  <c:v>44164</c:v>
                </c:pt>
                <c:pt idx="98">
                  <c:v>44165</c:v>
                </c:pt>
                <c:pt idx="99">
                  <c:v>44166</c:v>
                </c:pt>
                <c:pt idx="100">
                  <c:v>44167</c:v>
                </c:pt>
                <c:pt idx="101">
                  <c:v>44168</c:v>
                </c:pt>
                <c:pt idx="102">
                  <c:v>44169</c:v>
                </c:pt>
                <c:pt idx="103">
                  <c:v>44170</c:v>
                </c:pt>
                <c:pt idx="104">
                  <c:v>44171</c:v>
                </c:pt>
                <c:pt idx="105">
                  <c:v>44172</c:v>
                </c:pt>
                <c:pt idx="106">
                  <c:v>44173</c:v>
                </c:pt>
                <c:pt idx="107">
                  <c:v>44174</c:v>
                </c:pt>
                <c:pt idx="108">
                  <c:v>44175</c:v>
                </c:pt>
                <c:pt idx="109">
                  <c:v>44176</c:v>
                </c:pt>
                <c:pt idx="110">
                  <c:v>44177</c:v>
                </c:pt>
                <c:pt idx="111">
                  <c:v>44178</c:v>
                </c:pt>
                <c:pt idx="112">
                  <c:v>44179</c:v>
                </c:pt>
                <c:pt idx="113">
                  <c:v>44180</c:v>
                </c:pt>
                <c:pt idx="114">
                  <c:v>44181</c:v>
                </c:pt>
                <c:pt idx="115">
                  <c:v>44182</c:v>
                </c:pt>
                <c:pt idx="116">
                  <c:v>44183</c:v>
                </c:pt>
                <c:pt idx="117">
                  <c:v>44184</c:v>
                </c:pt>
                <c:pt idx="118">
                  <c:v>44185</c:v>
                </c:pt>
                <c:pt idx="119">
                  <c:v>44186</c:v>
                </c:pt>
                <c:pt idx="120">
                  <c:v>44187</c:v>
                </c:pt>
                <c:pt idx="121">
                  <c:v>44188</c:v>
                </c:pt>
                <c:pt idx="122">
                  <c:v>44189</c:v>
                </c:pt>
                <c:pt idx="123">
                  <c:v>44190</c:v>
                </c:pt>
                <c:pt idx="124">
                  <c:v>44191</c:v>
                </c:pt>
                <c:pt idx="125">
                  <c:v>44192</c:v>
                </c:pt>
                <c:pt idx="126">
                  <c:v>44193</c:v>
                </c:pt>
                <c:pt idx="127">
                  <c:v>44194</c:v>
                </c:pt>
                <c:pt idx="128">
                  <c:v>44195</c:v>
                </c:pt>
                <c:pt idx="129">
                  <c:v>44196</c:v>
                </c:pt>
                <c:pt idx="130">
                  <c:v>44197</c:v>
                </c:pt>
                <c:pt idx="131">
                  <c:v>44198</c:v>
                </c:pt>
                <c:pt idx="132">
                  <c:v>44199</c:v>
                </c:pt>
                <c:pt idx="133">
                  <c:v>44200</c:v>
                </c:pt>
                <c:pt idx="134">
                  <c:v>44201</c:v>
                </c:pt>
                <c:pt idx="135">
                  <c:v>44202</c:v>
                </c:pt>
                <c:pt idx="136">
                  <c:v>44203</c:v>
                </c:pt>
                <c:pt idx="137">
                  <c:v>44204</c:v>
                </c:pt>
                <c:pt idx="138">
                  <c:v>44205</c:v>
                </c:pt>
                <c:pt idx="139">
                  <c:v>44206</c:v>
                </c:pt>
                <c:pt idx="140">
                  <c:v>44207</c:v>
                </c:pt>
                <c:pt idx="141">
                  <c:v>44208</c:v>
                </c:pt>
                <c:pt idx="142">
                  <c:v>44209</c:v>
                </c:pt>
                <c:pt idx="143">
                  <c:v>44210</c:v>
                </c:pt>
                <c:pt idx="144">
                  <c:v>44211</c:v>
                </c:pt>
                <c:pt idx="145">
                  <c:v>44212</c:v>
                </c:pt>
                <c:pt idx="146">
                  <c:v>44213</c:v>
                </c:pt>
                <c:pt idx="147">
                  <c:v>44214</c:v>
                </c:pt>
                <c:pt idx="148">
                  <c:v>44215</c:v>
                </c:pt>
                <c:pt idx="149">
                  <c:v>44216</c:v>
                </c:pt>
                <c:pt idx="150">
                  <c:v>44217</c:v>
                </c:pt>
                <c:pt idx="151">
                  <c:v>44218</c:v>
                </c:pt>
                <c:pt idx="152">
                  <c:v>44219</c:v>
                </c:pt>
                <c:pt idx="153">
                  <c:v>44220</c:v>
                </c:pt>
                <c:pt idx="154">
                  <c:v>44221</c:v>
                </c:pt>
                <c:pt idx="155">
                  <c:v>44222</c:v>
                </c:pt>
                <c:pt idx="156">
                  <c:v>44223</c:v>
                </c:pt>
                <c:pt idx="157">
                  <c:v>44224</c:v>
                </c:pt>
                <c:pt idx="158">
                  <c:v>44225</c:v>
                </c:pt>
                <c:pt idx="159">
                  <c:v>44226</c:v>
                </c:pt>
                <c:pt idx="160">
                  <c:v>44227</c:v>
                </c:pt>
                <c:pt idx="161">
                  <c:v>44228</c:v>
                </c:pt>
                <c:pt idx="162">
                  <c:v>44229</c:v>
                </c:pt>
                <c:pt idx="163">
                  <c:v>44230</c:v>
                </c:pt>
                <c:pt idx="164">
                  <c:v>44231</c:v>
                </c:pt>
                <c:pt idx="165">
                  <c:v>44232</c:v>
                </c:pt>
                <c:pt idx="166">
                  <c:v>44233</c:v>
                </c:pt>
                <c:pt idx="167">
                  <c:v>44234</c:v>
                </c:pt>
                <c:pt idx="168">
                  <c:v>44235</c:v>
                </c:pt>
                <c:pt idx="169">
                  <c:v>44236</c:v>
                </c:pt>
                <c:pt idx="170">
                  <c:v>44237</c:v>
                </c:pt>
                <c:pt idx="171">
                  <c:v>44238</c:v>
                </c:pt>
                <c:pt idx="172">
                  <c:v>44239</c:v>
                </c:pt>
                <c:pt idx="173">
                  <c:v>44240</c:v>
                </c:pt>
                <c:pt idx="174">
                  <c:v>44241</c:v>
                </c:pt>
                <c:pt idx="175">
                  <c:v>44242</c:v>
                </c:pt>
                <c:pt idx="176">
                  <c:v>44243</c:v>
                </c:pt>
                <c:pt idx="177">
                  <c:v>44244</c:v>
                </c:pt>
                <c:pt idx="178">
                  <c:v>44245</c:v>
                </c:pt>
                <c:pt idx="179">
                  <c:v>44246</c:v>
                </c:pt>
                <c:pt idx="180">
                  <c:v>44247</c:v>
                </c:pt>
                <c:pt idx="181">
                  <c:v>44248</c:v>
                </c:pt>
                <c:pt idx="182">
                  <c:v>44249</c:v>
                </c:pt>
                <c:pt idx="183">
                  <c:v>44250</c:v>
                </c:pt>
                <c:pt idx="184">
                  <c:v>44251</c:v>
                </c:pt>
                <c:pt idx="185">
                  <c:v>44252</c:v>
                </c:pt>
                <c:pt idx="186">
                  <c:v>44253</c:v>
                </c:pt>
                <c:pt idx="187">
                  <c:v>44254</c:v>
                </c:pt>
                <c:pt idx="188">
                  <c:v>44255</c:v>
                </c:pt>
                <c:pt idx="189">
                  <c:v>44256</c:v>
                </c:pt>
                <c:pt idx="190">
                  <c:v>44257</c:v>
                </c:pt>
                <c:pt idx="191">
                  <c:v>44258</c:v>
                </c:pt>
                <c:pt idx="192">
                  <c:v>44259</c:v>
                </c:pt>
                <c:pt idx="193">
                  <c:v>44260</c:v>
                </c:pt>
                <c:pt idx="194">
                  <c:v>44261</c:v>
                </c:pt>
                <c:pt idx="195">
                  <c:v>44262</c:v>
                </c:pt>
                <c:pt idx="196">
                  <c:v>44263</c:v>
                </c:pt>
                <c:pt idx="197">
                  <c:v>44264</c:v>
                </c:pt>
                <c:pt idx="198">
                  <c:v>44265</c:v>
                </c:pt>
                <c:pt idx="199">
                  <c:v>44266</c:v>
                </c:pt>
                <c:pt idx="200">
                  <c:v>44267</c:v>
                </c:pt>
                <c:pt idx="201">
                  <c:v>44268</c:v>
                </c:pt>
                <c:pt idx="202">
                  <c:v>44269</c:v>
                </c:pt>
                <c:pt idx="203">
                  <c:v>44270</c:v>
                </c:pt>
                <c:pt idx="204">
                  <c:v>44271</c:v>
                </c:pt>
                <c:pt idx="205">
                  <c:v>44272</c:v>
                </c:pt>
                <c:pt idx="206">
                  <c:v>44273</c:v>
                </c:pt>
                <c:pt idx="207">
                  <c:v>44274</c:v>
                </c:pt>
                <c:pt idx="208">
                  <c:v>44275</c:v>
                </c:pt>
                <c:pt idx="209">
                  <c:v>44276</c:v>
                </c:pt>
                <c:pt idx="210">
                  <c:v>44277</c:v>
                </c:pt>
                <c:pt idx="211">
                  <c:v>44278</c:v>
                </c:pt>
                <c:pt idx="212">
                  <c:v>44279</c:v>
                </c:pt>
                <c:pt idx="213">
                  <c:v>44280</c:v>
                </c:pt>
                <c:pt idx="214">
                  <c:v>44281</c:v>
                </c:pt>
                <c:pt idx="215">
                  <c:v>44282</c:v>
                </c:pt>
                <c:pt idx="216">
                  <c:v>44283</c:v>
                </c:pt>
                <c:pt idx="217">
                  <c:v>44284</c:v>
                </c:pt>
                <c:pt idx="218">
                  <c:v>44285</c:v>
                </c:pt>
                <c:pt idx="219">
                  <c:v>44286</c:v>
                </c:pt>
                <c:pt idx="220">
                  <c:v>44287</c:v>
                </c:pt>
                <c:pt idx="221">
                  <c:v>44288</c:v>
                </c:pt>
                <c:pt idx="222">
                  <c:v>44289</c:v>
                </c:pt>
                <c:pt idx="223">
                  <c:v>44290</c:v>
                </c:pt>
                <c:pt idx="224">
                  <c:v>44291</c:v>
                </c:pt>
                <c:pt idx="225">
                  <c:v>44292</c:v>
                </c:pt>
                <c:pt idx="226">
                  <c:v>44293</c:v>
                </c:pt>
                <c:pt idx="227">
                  <c:v>44294</c:v>
                </c:pt>
                <c:pt idx="228">
                  <c:v>44295</c:v>
                </c:pt>
                <c:pt idx="229">
                  <c:v>44296</c:v>
                </c:pt>
                <c:pt idx="230">
                  <c:v>44297</c:v>
                </c:pt>
                <c:pt idx="231">
                  <c:v>44298</c:v>
                </c:pt>
                <c:pt idx="232">
                  <c:v>44299</c:v>
                </c:pt>
                <c:pt idx="233">
                  <c:v>44300</c:v>
                </c:pt>
                <c:pt idx="234">
                  <c:v>44301</c:v>
                </c:pt>
                <c:pt idx="235">
                  <c:v>44302</c:v>
                </c:pt>
                <c:pt idx="236">
                  <c:v>44303</c:v>
                </c:pt>
                <c:pt idx="237">
                  <c:v>44304</c:v>
                </c:pt>
                <c:pt idx="238">
                  <c:v>44305</c:v>
                </c:pt>
                <c:pt idx="239">
                  <c:v>44306</c:v>
                </c:pt>
                <c:pt idx="240">
                  <c:v>44307</c:v>
                </c:pt>
                <c:pt idx="241">
                  <c:v>44308</c:v>
                </c:pt>
                <c:pt idx="242">
                  <c:v>44309</c:v>
                </c:pt>
                <c:pt idx="243">
                  <c:v>44310</c:v>
                </c:pt>
                <c:pt idx="244">
                  <c:v>44311</c:v>
                </c:pt>
                <c:pt idx="245">
                  <c:v>44312</c:v>
                </c:pt>
                <c:pt idx="246">
                  <c:v>44313</c:v>
                </c:pt>
                <c:pt idx="247">
                  <c:v>44314</c:v>
                </c:pt>
                <c:pt idx="248">
                  <c:v>44315</c:v>
                </c:pt>
                <c:pt idx="249">
                  <c:v>44316</c:v>
                </c:pt>
                <c:pt idx="250">
                  <c:v>44317</c:v>
                </c:pt>
                <c:pt idx="251">
                  <c:v>44318</c:v>
                </c:pt>
                <c:pt idx="252">
                  <c:v>44319</c:v>
                </c:pt>
                <c:pt idx="253">
                  <c:v>44320</c:v>
                </c:pt>
                <c:pt idx="254">
                  <c:v>44321</c:v>
                </c:pt>
                <c:pt idx="255">
                  <c:v>44322</c:v>
                </c:pt>
                <c:pt idx="256">
                  <c:v>44323</c:v>
                </c:pt>
                <c:pt idx="257">
                  <c:v>44324</c:v>
                </c:pt>
                <c:pt idx="258">
                  <c:v>44325</c:v>
                </c:pt>
                <c:pt idx="259">
                  <c:v>44326</c:v>
                </c:pt>
                <c:pt idx="260">
                  <c:v>44327</c:v>
                </c:pt>
                <c:pt idx="261">
                  <c:v>44328</c:v>
                </c:pt>
                <c:pt idx="262">
                  <c:v>44329</c:v>
                </c:pt>
                <c:pt idx="263">
                  <c:v>44330</c:v>
                </c:pt>
                <c:pt idx="264">
                  <c:v>44331</c:v>
                </c:pt>
                <c:pt idx="265">
                  <c:v>44332</c:v>
                </c:pt>
                <c:pt idx="266">
                  <c:v>44333</c:v>
                </c:pt>
                <c:pt idx="267">
                  <c:v>44334</c:v>
                </c:pt>
                <c:pt idx="268">
                  <c:v>44335</c:v>
                </c:pt>
                <c:pt idx="269">
                  <c:v>44336</c:v>
                </c:pt>
                <c:pt idx="270">
                  <c:v>44337</c:v>
                </c:pt>
                <c:pt idx="271">
                  <c:v>44338</c:v>
                </c:pt>
                <c:pt idx="272">
                  <c:v>44339</c:v>
                </c:pt>
                <c:pt idx="273">
                  <c:v>44340</c:v>
                </c:pt>
                <c:pt idx="274">
                  <c:v>44341</c:v>
                </c:pt>
                <c:pt idx="275">
                  <c:v>44342</c:v>
                </c:pt>
                <c:pt idx="276">
                  <c:v>44343</c:v>
                </c:pt>
                <c:pt idx="277">
                  <c:v>44344</c:v>
                </c:pt>
                <c:pt idx="278">
                  <c:v>44345</c:v>
                </c:pt>
                <c:pt idx="279">
                  <c:v>44346</c:v>
                </c:pt>
                <c:pt idx="280">
                  <c:v>44347</c:v>
                </c:pt>
                <c:pt idx="281">
                  <c:v>44348</c:v>
                </c:pt>
                <c:pt idx="282">
                  <c:v>44349</c:v>
                </c:pt>
                <c:pt idx="283">
                  <c:v>44350</c:v>
                </c:pt>
                <c:pt idx="284">
                  <c:v>44351</c:v>
                </c:pt>
                <c:pt idx="285">
                  <c:v>44352</c:v>
                </c:pt>
                <c:pt idx="286">
                  <c:v>44353</c:v>
                </c:pt>
                <c:pt idx="287">
                  <c:v>44354</c:v>
                </c:pt>
                <c:pt idx="288">
                  <c:v>44355</c:v>
                </c:pt>
                <c:pt idx="289">
                  <c:v>44356</c:v>
                </c:pt>
                <c:pt idx="290">
                  <c:v>44357</c:v>
                </c:pt>
                <c:pt idx="291">
                  <c:v>44358</c:v>
                </c:pt>
                <c:pt idx="292">
                  <c:v>44359</c:v>
                </c:pt>
                <c:pt idx="293">
                  <c:v>44360</c:v>
                </c:pt>
                <c:pt idx="294">
                  <c:v>44361</c:v>
                </c:pt>
                <c:pt idx="295">
                  <c:v>44362</c:v>
                </c:pt>
                <c:pt idx="296">
                  <c:v>44363</c:v>
                </c:pt>
                <c:pt idx="297">
                  <c:v>44364</c:v>
                </c:pt>
                <c:pt idx="298">
                  <c:v>44365</c:v>
                </c:pt>
                <c:pt idx="299">
                  <c:v>44366</c:v>
                </c:pt>
                <c:pt idx="300">
                  <c:v>44367</c:v>
                </c:pt>
                <c:pt idx="301">
                  <c:v>44368</c:v>
                </c:pt>
                <c:pt idx="302">
                  <c:v>44369</c:v>
                </c:pt>
                <c:pt idx="303">
                  <c:v>44370</c:v>
                </c:pt>
                <c:pt idx="304">
                  <c:v>44371</c:v>
                </c:pt>
                <c:pt idx="305">
                  <c:v>44372</c:v>
                </c:pt>
                <c:pt idx="306">
                  <c:v>44373</c:v>
                </c:pt>
                <c:pt idx="307">
                  <c:v>44374</c:v>
                </c:pt>
                <c:pt idx="308">
                  <c:v>44375</c:v>
                </c:pt>
                <c:pt idx="309">
                  <c:v>44376</c:v>
                </c:pt>
                <c:pt idx="310">
                  <c:v>44377</c:v>
                </c:pt>
                <c:pt idx="311">
                  <c:v>44378</c:v>
                </c:pt>
                <c:pt idx="312">
                  <c:v>44379</c:v>
                </c:pt>
                <c:pt idx="313">
                  <c:v>44380</c:v>
                </c:pt>
                <c:pt idx="314">
                  <c:v>44381</c:v>
                </c:pt>
                <c:pt idx="315">
                  <c:v>44382</c:v>
                </c:pt>
                <c:pt idx="316">
                  <c:v>44383</c:v>
                </c:pt>
                <c:pt idx="317">
                  <c:v>44384</c:v>
                </c:pt>
                <c:pt idx="318">
                  <c:v>44385</c:v>
                </c:pt>
                <c:pt idx="319">
                  <c:v>44386</c:v>
                </c:pt>
                <c:pt idx="320">
                  <c:v>44387</c:v>
                </c:pt>
                <c:pt idx="321">
                  <c:v>44388</c:v>
                </c:pt>
                <c:pt idx="322">
                  <c:v>44389</c:v>
                </c:pt>
                <c:pt idx="323">
                  <c:v>44390</c:v>
                </c:pt>
                <c:pt idx="324">
                  <c:v>44391</c:v>
                </c:pt>
                <c:pt idx="325">
                  <c:v>44392</c:v>
                </c:pt>
                <c:pt idx="326">
                  <c:v>44393</c:v>
                </c:pt>
                <c:pt idx="327">
                  <c:v>44394</c:v>
                </c:pt>
                <c:pt idx="328">
                  <c:v>44395</c:v>
                </c:pt>
                <c:pt idx="329">
                  <c:v>44396</c:v>
                </c:pt>
                <c:pt idx="330">
                  <c:v>44397</c:v>
                </c:pt>
                <c:pt idx="331">
                  <c:v>44398</c:v>
                </c:pt>
                <c:pt idx="332">
                  <c:v>44399</c:v>
                </c:pt>
                <c:pt idx="333">
                  <c:v>44400</c:v>
                </c:pt>
                <c:pt idx="334">
                  <c:v>44401</c:v>
                </c:pt>
                <c:pt idx="335">
                  <c:v>44402</c:v>
                </c:pt>
                <c:pt idx="336">
                  <c:v>44403</c:v>
                </c:pt>
                <c:pt idx="337">
                  <c:v>44404</c:v>
                </c:pt>
                <c:pt idx="338">
                  <c:v>44405</c:v>
                </c:pt>
                <c:pt idx="339">
                  <c:v>44406</c:v>
                </c:pt>
                <c:pt idx="340">
                  <c:v>44407</c:v>
                </c:pt>
                <c:pt idx="341">
                  <c:v>44408</c:v>
                </c:pt>
                <c:pt idx="342">
                  <c:v>44409</c:v>
                </c:pt>
                <c:pt idx="343">
                  <c:v>44410</c:v>
                </c:pt>
                <c:pt idx="344">
                  <c:v>44411</c:v>
                </c:pt>
                <c:pt idx="345">
                  <c:v>44412</c:v>
                </c:pt>
                <c:pt idx="346">
                  <c:v>44413</c:v>
                </c:pt>
                <c:pt idx="347">
                  <c:v>44414</c:v>
                </c:pt>
                <c:pt idx="348">
                  <c:v>44415</c:v>
                </c:pt>
                <c:pt idx="349">
                  <c:v>44416</c:v>
                </c:pt>
                <c:pt idx="350">
                  <c:v>44417</c:v>
                </c:pt>
                <c:pt idx="351">
                  <c:v>44418</c:v>
                </c:pt>
                <c:pt idx="352">
                  <c:v>44419</c:v>
                </c:pt>
                <c:pt idx="353">
                  <c:v>44420</c:v>
                </c:pt>
                <c:pt idx="354">
                  <c:v>44421</c:v>
                </c:pt>
                <c:pt idx="355">
                  <c:v>44422</c:v>
                </c:pt>
                <c:pt idx="356">
                  <c:v>44423</c:v>
                </c:pt>
                <c:pt idx="357">
                  <c:v>44424</c:v>
                </c:pt>
                <c:pt idx="358">
                  <c:v>44425</c:v>
                </c:pt>
                <c:pt idx="359">
                  <c:v>44426</c:v>
                </c:pt>
                <c:pt idx="360">
                  <c:v>44427</c:v>
                </c:pt>
                <c:pt idx="361">
                  <c:v>44428</c:v>
                </c:pt>
                <c:pt idx="362">
                  <c:v>44429</c:v>
                </c:pt>
                <c:pt idx="363">
                  <c:v>44430</c:v>
                </c:pt>
                <c:pt idx="364">
                  <c:v>44431</c:v>
                </c:pt>
                <c:pt idx="365">
                  <c:v>44432</c:v>
                </c:pt>
                <c:pt idx="366">
                  <c:v>44433</c:v>
                </c:pt>
                <c:pt idx="367">
                  <c:v>44434</c:v>
                </c:pt>
                <c:pt idx="368">
                  <c:v>44435</c:v>
                </c:pt>
                <c:pt idx="369">
                  <c:v>44436</c:v>
                </c:pt>
                <c:pt idx="370">
                  <c:v>44437</c:v>
                </c:pt>
                <c:pt idx="371">
                  <c:v>44438</c:v>
                </c:pt>
                <c:pt idx="372">
                  <c:v>44439</c:v>
                </c:pt>
                <c:pt idx="373">
                  <c:v>44440</c:v>
                </c:pt>
                <c:pt idx="374">
                  <c:v>44441</c:v>
                </c:pt>
                <c:pt idx="375">
                  <c:v>44442</c:v>
                </c:pt>
                <c:pt idx="376">
                  <c:v>44443</c:v>
                </c:pt>
                <c:pt idx="377">
                  <c:v>44444</c:v>
                </c:pt>
                <c:pt idx="378">
                  <c:v>44445</c:v>
                </c:pt>
                <c:pt idx="379">
                  <c:v>44446</c:v>
                </c:pt>
                <c:pt idx="380">
                  <c:v>44447</c:v>
                </c:pt>
                <c:pt idx="381">
                  <c:v>44448</c:v>
                </c:pt>
                <c:pt idx="382">
                  <c:v>44449</c:v>
                </c:pt>
                <c:pt idx="383">
                  <c:v>44450</c:v>
                </c:pt>
                <c:pt idx="384">
                  <c:v>44451</c:v>
                </c:pt>
                <c:pt idx="385">
                  <c:v>44452</c:v>
                </c:pt>
                <c:pt idx="386">
                  <c:v>44453</c:v>
                </c:pt>
                <c:pt idx="387">
                  <c:v>44454</c:v>
                </c:pt>
                <c:pt idx="388">
                  <c:v>44455</c:v>
                </c:pt>
                <c:pt idx="389">
                  <c:v>44456</c:v>
                </c:pt>
                <c:pt idx="390">
                  <c:v>44457</c:v>
                </c:pt>
                <c:pt idx="391">
                  <c:v>44458</c:v>
                </c:pt>
                <c:pt idx="392">
                  <c:v>44459</c:v>
                </c:pt>
                <c:pt idx="393">
                  <c:v>44460</c:v>
                </c:pt>
                <c:pt idx="394">
                  <c:v>44461</c:v>
                </c:pt>
                <c:pt idx="395">
                  <c:v>44462</c:v>
                </c:pt>
                <c:pt idx="396">
                  <c:v>44463</c:v>
                </c:pt>
                <c:pt idx="397">
                  <c:v>44464</c:v>
                </c:pt>
                <c:pt idx="398">
                  <c:v>44465</c:v>
                </c:pt>
                <c:pt idx="399">
                  <c:v>44466</c:v>
                </c:pt>
                <c:pt idx="400">
                  <c:v>44467</c:v>
                </c:pt>
                <c:pt idx="401">
                  <c:v>44468</c:v>
                </c:pt>
                <c:pt idx="402">
                  <c:v>44469</c:v>
                </c:pt>
                <c:pt idx="403">
                  <c:v>44470</c:v>
                </c:pt>
                <c:pt idx="404">
                  <c:v>44471</c:v>
                </c:pt>
                <c:pt idx="405">
                  <c:v>44472</c:v>
                </c:pt>
                <c:pt idx="406">
                  <c:v>44473</c:v>
                </c:pt>
                <c:pt idx="407">
                  <c:v>44474</c:v>
                </c:pt>
                <c:pt idx="408">
                  <c:v>44475</c:v>
                </c:pt>
                <c:pt idx="409">
                  <c:v>44476</c:v>
                </c:pt>
                <c:pt idx="410">
                  <c:v>44477</c:v>
                </c:pt>
                <c:pt idx="411">
                  <c:v>44478</c:v>
                </c:pt>
                <c:pt idx="412">
                  <c:v>44479</c:v>
                </c:pt>
                <c:pt idx="413">
                  <c:v>44480</c:v>
                </c:pt>
                <c:pt idx="414">
                  <c:v>44481</c:v>
                </c:pt>
                <c:pt idx="415">
                  <c:v>44482</c:v>
                </c:pt>
                <c:pt idx="416">
                  <c:v>44483</c:v>
                </c:pt>
                <c:pt idx="417">
                  <c:v>44484</c:v>
                </c:pt>
                <c:pt idx="418">
                  <c:v>44485</c:v>
                </c:pt>
                <c:pt idx="419">
                  <c:v>44486</c:v>
                </c:pt>
                <c:pt idx="420">
                  <c:v>44487</c:v>
                </c:pt>
                <c:pt idx="421">
                  <c:v>44488</c:v>
                </c:pt>
                <c:pt idx="422">
                  <c:v>44489</c:v>
                </c:pt>
                <c:pt idx="423">
                  <c:v>44490</c:v>
                </c:pt>
                <c:pt idx="424">
                  <c:v>44491</c:v>
                </c:pt>
                <c:pt idx="425">
                  <c:v>44492</c:v>
                </c:pt>
                <c:pt idx="426">
                  <c:v>44493</c:v>
                </c:pt>
                <c:pt idx="427">
                  <c:v>44494</c:v>
                </c:pt>
                <c:pt idx="428">
                  <c:v>44495</c:v>
                </c:pt>
                <c:pt idx="429">
                  <c:v>44496</c:v>
                </c:pt>
                <c:pt idx="430">
                  <c:v>44497</c:v>
                </c:pt>
                <c:pt idx="431">
                  <c:v>44498</c:v>
                </c:pt>
                <c:pt idx="432">
                  <c:v>44499</c:v>
                </c:pt>
                <c:pt idx="433">
                  <c:v>44500</c:v>
                </c:pt>
                <c:pt idx="434">
                  <c:v>44501</c:v>
                </c:pt>
                <c:pt idx="435">
                  <c:v>44502</c:v>
                </c:pt>
                <c:pt idx="436">
                  <c:v>44503</c:v>
                </c:pt>
                <c:pt idx="437">
                  <c:v>44504</c:v>
                </c:pt>
                <c:pt idx="438">
                  <c:v>44505</c:v>
                </c:pt>
                <c:pt idx="439">
                  <c:v>44506</c:v>
                </c:pt>
                <c:pt idx="440">
                  <c:v>44507</c:v>
                </c:pt>
                <c:pt idx="441">
                  <c:v>44508</c:v>
                </c:pt>
                <c:pt idx="442">
                  <c:v>44509</c:v>
                </c:pt>
                <c:pt idx="443">
                  <c:v>44510</c:v>
                </c:pt>
                <c:pt idx="444">
                  <c:v>44511</c:v>
                </c:pt>
                <c:pt idx="445">
                  <c:v>44512</c:v>
                </c:pt>
                <c:pt idx="446">
                  <c:v>44513</c:v>
                </c:pt>
                <c:pt idx="447">
                  <c:v>44514</c:v>
                </c:pt>
                <c:pt idx="448">
                  <c:v>44515</c:v>
                </c:pt>
                <c:pt idx="449">
                  <c:v>44516</c:v>
                </c:pt>
                <c:pt idx="450">
                  <c:v>44517</c:v>
                </c:pt>
                <c:pt idx="451">
                  <c:v>44518</c:v>
                </c:pt>
                <c:pt idx="452">
                  <c:v>44519</c:v>
                </c:pt>
                <c:pt idx="453">
                  <c:v>44520</c:v>
                </c:pt>
                <c:pt idx="454">
                  <c:v>44521</c:v>
                </c:pt>
                <c:pt idx="455">
                  <c:v>44522</c:v>
                </c:pt>
                <c:pt idx="456">
                  <c:v>44523</c:v>
                </c:pt>
                <c:pt idx="457">
                  <c:v>44524</c:v>
                </c:pt>
                <c:pt idx="458">
                  <c:v>44525</c:v>
                </c:pt>
                <c:pt idx="459">
                  <c:v>44526</c:v>
                </c:pt>
                <c:pt idx="460">
                  <c:v>44527</c:v>
                </c:pt>
                <c:pt idx="461">
                  <c:v>44528</c:v>
                </c:pt>
                <c:pt idx="462">
                  <c:v>44529</c:v>
                </c:pt>
                <c:pt idx="463">
                  <c:v>44530</c:v>
                </c:pt>
                <c:pt idx="464">
                  <c:v>44531</c:v>
                </c:pt>
                <c:pt idx="465">
                  <c:v>44532</c:v>
                </c:pt>
                <c:pt idx="466">
                  <c:v>44533</c:v>
                </c:pt>
                <c:pt idx="467">
                  <c:v>44534</c:v>
                </c:pt>
                <c:pt idx="468">
                  <c:v>44535</c:v>
                </c:pt>
                <c:pt idx="469">
                  <c:v>44536</c:v>
                </c:pt>
                <c:pt idx="470">
                  <c:v>44537</c:v>
                </c:pt>
                <c:pt idx="471">
                  <c:v>44538</c:v>
                </c:pt>
                <c:pt idx="472">
                  <c:v>44539</c:v>
                </c:pt>
                <c:pt idx="473">
                  <c:v>44540</c:v>
                </c:pt>
                <c:pt idx="474">
                  <c:v>44541</c:v>
                </c:pt>
                <c:pt idx="475">
                  <c:v>44542</c:v>
                </c:pt>
                <c:pt idx="476">
                  <c:v>44543</c:v>
                </c:pt>
                <c:pt idx="477">
                  <c:v>44544</c:v>
                </c:pt>
                <c:pt idx="478">
                  <c:v>44545</c:v>
                </c:pt>
                <c:pt idx="479">
                  <c:v>44546</c:v>
                </c:pt>
                <c:pt idx="480">
                  <c:v>44547</c:v>
                </c:pt>
                <c:pt idx="481">
                  <c:v>44548</c:v>
                </c:pt>
                <c:pt idx="482">
                  <c:v>44549</c:v>
                </c:pt>
                <c:pt idx="483">
                  <c:v>44550</c:v>
                </c:pt>
                <c:pt idx="484">
                  <c:v>44551</c:v>
                </c:pt>
                <c:pt idx="485">
                  <c:v>44552</c:v>
                </c:pt>
                <c:pt idx="486">
                  <c:v>44553</c:v>
                </c:pt>
                <c:pt idx="487">
                  <c:v>44554</c:v>
                </c:pt>
                <c:pt idx="488">
                  <c:v>44555</c:v>
                </c:pt>
                <c:pt idx="489">
                  <c:v>44556</c:v>
                </c:pt>
                <c:pt idx="490">
                  <c:v>44557</c:v>
                </c:pt>
                <c:pt idx="491">
                  <c:v>44558</c:v>
                </c:pt>
                <c:pt idx="492">
                  <c:v>44559</c:v>
                </c:pt>
                <c:pt idx="493">
                  <c:v>44560</c:v>
                </c:pt>
                <c:pt idx="494">
                  <c:v>44561</c:v>
                </c:pt>
                <c:pt idx="495">
                  <c:v>44562</c:v>
                </c:pt>
                <c:pt idx="496">
                  <c:v>44563</c:v>
                </c:pt>
                <c:pt idx="497">
                  <c:v>44564</c:v>
                </c:pt>
                <c:pt idx="498">
                  <c:v>44565</c:v>
                </c:pt>
                <c:pt idx="499">
                  <c:v>44566</c:v>
                </c:pt>
                <c:pt idx="500">
                  <c:v>44567</c:v>
                </c:pt>
                <c:pt idx="501">
                  <c:v>44568</c:v>
                </c:pt>
                <c:pt idx="502">
                  <c:v>44569</c:v>
                </c:pt>
                <c:pt idx="503">
                  <c:v>44570</c:v>
                </c:pt>
                <c:pt idx="504">
                  <c:v>44571</c:v>
                </c:pt>
                <c:pt idx="505">
                  <c:v>44572</c:v>
                </c:pt>
                <c:pt idx="506">
                  <c:v>44573</c:v>
                </c:pt>
                <c:pt idx="507">
                  <c:v>44574</c:v>
                </c:pt>
                <c:pt idx="508">
                  <c:v>44575</c:v>
                </c:pt>
                <c:pt idx="509">
                  <c:v>44576</c:v>
                </c:pt>
                <c:pt idx="510">
                  <c:v>44577</c:v>
                </c:pt>
                <c:pt idx="511">
                  <c:v>44578</c:v>
                </c:pt>
                <c:pt idx="512">
                  <c:v>44579</c:v>
                </c:pt>
                <c:pt idx="513">
                  <c:v>44580</c:v>
                </c:pt>
                <c:pt idx="514">
                  <c:v>44581</c:v>
                </c:pt>
                <c:pt idx="515">
                  <c:v>44582</c:v>
                </c:pt>
                <c:pt idx="516">
                  <c:v>44583</c:v>
                </c:pt>
                <c:pt idx="517">
                  <c:v>44584</c:v>
                </c:pt>
                <c:pt idx="518">
                  <c:v>44585</c:v>
                </c:pt>
                <c:pt idx="519">
                  <c:v>44586</c:v>
                </c:pt>
                <c:pt idx="520">
                  <c:v>44587</c:v>
                </c:pt>
                <c:pt idx="521">
                  <c:v>44588</c:v>
                </c:pt>
                <c:pt idx="522">
                  <c:v>44589</c:v>
                </c:pt>
                <c:pt idx="523">
                  <c:v>44590</c:v>
                </c:pt>
                <c:pt idx="524">
                  <c:v>44591</c:v>
                </c:pt>
                <c:pt idx="525">
                  <c:v>44592</c:v>
                </c:pt>
                <c:pt idx="526">
                  <c:v>44593</c:v>
                </c:pt>
                <c:pt idx="527">
                  <c:v>44594</c:v>
                </c:pt>
                <c:pt idx="528">
                  <c:v>44595</c:v>
                </c:pt>
                <c:pt idx="529">
                  <c:v>44596</c:v>
                </c:pt>
                <c:pt idx="530">
                  <c:v>44597</c:v>
                </c:pt>
                <c:pt idx="531">
                  <c:v>44598</c:v>
                </c:pt>
                <c:pt idx="532">
                  <c:v>44599</c:v>
                </c:pt>
                <c:pt idx="533">
                  <c:v>44600</c:v>
                </c:pt>
                <c:pt idx="534">
                  <c:v>44601</c:v>
                </c:pt>
                <c:pt idx="535">
                  <c:v>44602</c:v>
                </c:pt>
                <c:pt idx="536">
                  <c:v>44603</c:v>
                </c:pt>
                <c:pt idx="537">
                  <c:v>44604</c:v>
                </c:pt>
                <c:pt idx="538">
                  <c:v>44605</c:v>
                </c:pt>
                <c:pt idx="539">
                  <c:v>44606</c:v>
                </c:pt>
                <c:pt idx="540">
                  <c:v>44607</c:v>
                </c:pt>
                <c:pt idx="541">
                  <c:v>44608</c:v>
                </c:pt>
                <c:pt idx="542">
                  <c:v>44609</c:v>
                </c:pt>
                <c:pt idx="543">
                  <c:v>44610</c:v>
                </c:pt>
                <c:pt idx="544">
                  <c:v>44611</c:v>
                </c:pt>
                <c:pt idx="545">
                  <c:v>44612</c:v>
                </c:pt>
                <c:pt idx="546">
                  <c:v>44613</c:v>
                </c:pt>
                <c:pt idx="547">
                  <c:v>44614</c:v>
                </c:pt>
                <c:pt idx="548">
                  <c:v>44615</c:v>
                </c:pt>
                <c:pt idx="549">
                  <c:v>44616</c:v>
                </c:pt>
                <c:pt idx="550">
                  <c:v>44617</c:v>
                </c:pt>
                <c:pt idx="551">
                  <c:v>44618</c:v>
                </c:pt>
                <c:pt idx="552">
                  <c:v>44619</c:v>
                </c:pt>
                <c:pt idx="553">
                  <c:v>44620</c:v>
                </c:pt>
                <c:pt idx="554">
                  <c:v>44621</c:v>
                </c:pt>
                <c:pt idx="555">
                  <c:v>44622</c:v>
                </c:pt>
                <c:pt idx="556">
                  <c:v>44623</c:v>
                </c:pt>
                <c:pt idx="557">
                  <c:v>44624</c:v>
                </c:pt>
                <c:pt idx="558">
                  <c:v>44625</c:v>
                </c:pt>
                <c:pt idx="559">
                  <c:v>44626</c:v>
                </c:pt>
                <c:pt idx="560">
                  <c:v>44627</c:v>
                </c:pt>
                <c:pt idx="561">
                  <c:v>44628</c:v>
                </c:pt>
                <c:pt idx="562">
                  <c:v>44629</c:v>
                </c:pt>
                <c:pt idx="563">
                  <c:v>44630</c:v>
                </c:pt>
                <c:pt idx="564">
                  <c:v>44631</c:v>
                </c:pt>
                <c:pt idx="565">
                  <c:v>44632</c:v>
                </c:pt>
                <c:pt idx="566">
                  <c:v>44633</c:v>
                </c:pt>
                <c:pt idx="567">
                  <c:v>44634</c:v>
                </c:pt>
                <c:pt idx="568">
                  <c:v>44635</c:v>
                </c:pt>
                <c:pt idx="569">
                  <c:v>44636</c:v>
                </c:pt>
                <c:pt idx="570">
                  <c:v>44637</c:v>
                </c:pt>
                <c:pt idx="571">
                  <c:v>44638</c:v>
                </c:pt>
                <c:pt idx="572">
                  <c:v>44639</c:v>
                </c:pt>
                <c:pt idx="573">
                  <c:v>44640</c:v>
                </c:pt>
                <c:pt idx="574">
                  <c:v>44641</c:v>
                </c:pt>
                <c:pt idx="575">
                  <c:v>44642</c:v>
                </c:pt>
                <c:pt idx="576">
                  <c:v>44643</c:v>
                </c:pt>
                <c:pt idx="577">
                  <c:v>44644</c:v>
                </c:pt>
                <c:pt idx="578">
                  <c:v>44645</c:v>
                </c:pt>
                <c:pt idx="579">
                  <c:v>44646</c:v>
                </c:pt>
                <c:pt idx="580">
                  <c:v>44647</c:v>
                </c:pt>
                <c:pt idx="581">
                  <c:v>44648</c:v>
                </c:pt>
                <c:pt idx="582">
                  <c:v>44649</c:v>
                </c:pt>
                <c:pt idx="583">
                  <c:v>44650</c:v>
                </c:pt>
                <c:pt idx="584">
                  <c:v>44651</c:v>
                </c:pt>
                <c:pt idx="585">
                  <c:v>44652</c:v>
                </c:pt>
                <c:pt idx="586">
                  <c:v>44653</c:v>
                </c:pt>
                <c:pt idx="587">
                  <c:v>44654</c:v>
                </c:pt>
                <c:pt idx="588">
                  <c:v>44655</c:v>
                </c:pt>
                <c:pt idx="589">
                  <c:v>44656</c:v>
                </c:pt>
                <c:pt idx="590">
                  <c:v>44657</c:v>
                </c:pt>
                <c:pt idx="591">
                  <c:v>44658</c:v>
                </c:pt>
                <c:pt idx="592">
                  <c:v>44659</c:v>
                </c:pt>
                <c:pt idx="593">
                  <c:v>44660</c:v>
                </c:pt>
                <c:pt idx="594">
                  <c:v>44661</c:v>
                </c:pt>
                <c:pt idx="595">
                  <c:v>44662</c:v>
                </c:pt>
                <c:pt idx="596">
                  <c:v>44663</c:v>
                </c:pt>
                <c:pt idx="597">
                  <c:v>44664</c:v>
                </c:pt>
                <c:pt idx="598">
                  <c:v>44665</c:v>
                </c:pt>
                <c:pt idx="599">
                  <c:v>44666</c:v>
                </c:pt>
                <c:pt idx="600">
                  <c:v>44667</c:v>
                </c:pt>
                <c:pt idx="601">
                  <c:v>44668</c:v>
                </c:pt>
                <c:pt idx="602">
                  <c:v>44669</c:v>
                </c:pt>
                <c:pt idx="603">
                  <c:v>44670</c:v>
                </c:pt>
                <c:pt idx="604">
                  <c:v>44671</c:v>
                </c:pt>
                <c:pt idx="605">
                  <c:v>44672</c:v>
                </c:pt>
                <c:pt idx="606">
                  <c:v>44673</c:v>
                </c:pt>
                <c:pt idx="607">
                  <c:v>44674</c:v>
                </c:pt>
                <c:pt idx="608">
                  <c:v>44675</c:v>
                </c:pt>
                <c:pt idx="609">
                  <c:v>44676</c:v>
                </c:pt>
                <c:pt idx="610">
                  <c:v>44677</c:v>
                </c:pt>
                <c:pt idx="611">
                  <c:v>44678</c:v>
                </c:pt>
                <c:pt idx="612">
                  <c:v>44679</c:v>
                </c:pt>
                <c:pt idx="613">
                  <c:v>44680</c:v>
                </c:pt>
                <c:pt idx="614">
                  <c:v>44681</c:v>
                </c:pt>
                <c:pt idx="615">
                  <c:v>44682</c:v>
                </c:pt>
                <c:pt idx="616">
                  <c:v>44683</c:v>
                </c:pt>
                <c:pt idx="617">
                  <c:v>44684</c:v>
                </c:pt>
                <c:pt idx="618">
                  <c:v>44685</c:v>
                </c:pt>
                <c:pt idx="619">
                  <c:v>44686</c:v>
                </c:pt>
                <c:pt idx="620">
                  <c:v>44687</c:v>
                </c:pt>
                <c:pt idx="621">
                  <c:v>44688</c:v>
                </c:pt>
                <c:pt idx="622">
                  <c:v>44689</c:v>
                </c:pt>
                <c:pt idx="623">
                  <c:v>44690</c:v>
                </c:pt>
                <c:pt idx="624">
                  <c:v>44691</c:v>
                </c:pt>
                <c:pt idx="625">
                  <c:v>44692</c:v>
                </c:pt>
                <c:pt idx="626">
                  <c:v>44693</c:v>
                </c:pt>
                <c:pt idx="627">
                  <c:v>44694</c:v>
                </c:pt>
                <c:pt idx="628">
                  <c:v>44695</c:v>
                </c:pt>
                <c:pt idx="629">
                  <c:v>44696</c:v>
                </c:pt>
                <c:pt idx="630">
                  <c:v>44697</c:v>
                </c:pt>
                <c:pt idx="631">
                  <c:v>44698</c:v>
                </c:pt>
                <c:pt idx="632">
                  <c:v>44699</c:v>
                </c:pt>
                <c:pt idx="633">
                  <c:v>44700</c:v>
                </c:pt>
                <c:pt idx="634">
                  <c:v>44701</c:v>
                </c:pt>
                <c:pt idx="635">
                  <c:v>44702</c:v>
                </c:pt>
                <c:pt idx="636">
                  <c:v>44703</c:v>
                </c:pt>
                <c:pt idx="637">
                  <c:v>44704</c:v>
                </c:pt>
                <c:pt idx="638">
                  <c:v>44705</c:v>
                </c:pt>
                <c:pt idx="639">
                  <c:v>44706</c:v>
                </c:pt>
                <c:pt idx="640">
                  <c:v>44707</c:v>
                </c:pt>
                <c:pt idx="641">
                  <c:v>44708</c:v>
                </c:pt>
                <c:pt idx="642">
                  <c:v>44709</c:v>
                </c:pt>
                <c:pt idx="643">
                  <c:v>44710</c:v>
                </c:pt>
                <c:pt idx="644">
                  <c:v>44711</c:v>
                </c:pt>
                <c:pt idx="645">
                  <c:v>44712</c:v>
                </c:pt>
                <c:pt idx="646">
                  <c:v>44713</c:v>
                </c:pt>
                <c:pt idx="647">
                  <c:v>44714</c:v>
                </c:pt>
                <c:pt idx="648">
                  <c:v>44715</c:v>
                </c:pt>
                <c:pt idx="649">
                  <c:v>44716</c:v>
                </c:pt>
                <c:pt idx="650">
                  <c:v>44717</c:v>
                </c:pt>
                <c:pt idx="651">
                  <c:v>44718</c:v>
                </c:pt>
                <c:pt idx="652">
                  <c:v>44719</c:v>
                </c:pt>
                <c:pt idx="653">
                  <c:v>44720</c:v>
                </c:pt>
                <c:pt idx="654">
                  <c:v>44721</c:v>
                </c:pt>
                <c:pt idx="655">
                  <c:v>44722</c:v>
                </c:pt>
                <c:pt idx="656">
                  <c:v>44723</c:v>
                </c:pt>
                <c:pt idx="657">
                  <c:v>44724</c:v>
                </c:pt>
                <c:pt idx="658">
                  <c:v>44725</c:v>
                </c:pt>
                <c:pt idx="659">
                  <c:v>44726</c:v>
                </c:pt>
                <c:pt idx="660">
                  <c:v>44727</c:v>
                </c:pt>
                <c:pt idx="661">
                  <c:v>44728</c:v>
                </c:pt>
                <c:pt idx="662">
                  <c:v>44729</c:v>
                </c:pt>
                <c:pt idx="663">
                  <c:v>44730</c:v>
                </c:pt>
                <c:pt idx="664">
                  <c:v>44731</c:v>
                </c:pt>
                <c:pt idx="665">
                  <c:v>44732</c:v>
                </c:pt>
                <c:pt idx="666">
                  <c:v>44733</c:v>
                </c:pt>
                <c:pt idx="667">
                  <c:v>44734</c:v>
                </c:pt>
                <c:pt idx="668">
                  <c:v>44735</c:v>
                </c:pt>
                <c:pt idx="669">
                  <c:v>44736</c:v>
                </c:pt>
                <c:pt idx="670">
                  <c:v>44737</c:v>
                </c:pt>
                <c:pt idx="671">
                  <c:v>44738</c:v>
                </c:pt>
                <c:pt idx="672">
                  <c:v>44739</c:v>
                </c:pt>
                <c:pt idx="673">
                  <c:v>44740</c:v>
                </c:pt>
                <c:pt idx="674">
                  <c:v>44741</c:v>
                </c:pt>
                <c:pt idx="675">
                  <c:v>44742</c:v>
                </c:pt>
                <c:pt idx="676">
                  <c:v>44743</c:v>
                </c:pt>
                <c:pt idx="677">
                  <c:v>44744</c:v>
                </c:pt>
                <c:pt idx="678">
                  <c:v>44745</c:v>
                </c:pt>
                <c:pt idx="679">
                  <c:v>44746</c:v>
                </c:pt>
                <c:pt idx="680">
                  <c:v>44747</c:v>
                </c:pt>
                <c:pt idx="681">
                  <c:v>44748</c:v>
                </c:pt>
                <c:pt idx="682">
                  <c:v>44749</c:v>
                </c:pt>
                <c:pt idx="683">
                  <c:v>44750</c:v>
                </c:pt>
                <c:pt idx="684">
                  <c:v>44751</c:v>
                </c:pt>
                <c:pt idx="685">
                  <c:v>44752</c:v>
                </c:pt>
                <c:pt idx="686">
                  <c:v>44753</c:v>
                </c:pt>
                <c:pt idx="687">
                  <c:v>44754</c:v>
                </c:pt>
                <c:pt idx="688">
                  <c:v>44755</c:v>
                </c:pt>
                <c:pt idx="689">
                  <c:v>44756</c:v>
                </c:pt>
                <c:pt idx="690">
                  <c:v>44757</c:v>
                </c:pt>
                <c:pt idx="691">
                  <c:v>44758</c:v>
                </c:pt>
                <c:pt idx="692">
                  <c:v>44759</c:v>
                </c:pt>
                <c:pt idx="693">
                  <c:v>44760</c:v>
                </c:pt>
                <c:pt idx="694">
                  <c:v>44761</c:v>
                </c:pt>
                <c:pt idx="695">
                  <c:v>44762</c:v>
                </c:pt>
                <c:pt idx="696">
                  <c:v>44763</c:v>
                </c:pt>
                <c:pt idx="697">
                  <c:v>44764</c:v>
                </c:pt>
                <c:pt idx="698">
                  <c:v>44765</c:v>
                </c:pt>
                <c:pt idx="699">
                  <c:v>44766</c:v>
                </c:pt>
                <c:pt idx="700">
                  <c:v>44767</c:v>
                </c:pt>
                <c:pt idx="701">
                  <c:v>44768</c:v>
                </c:pt>
                <c:pt idx="702">
                  <c:v>44769</c:v>
                </c:pt>
                <c:pt idx="703">
                  <c:v>44770</c:v>
                </c:pt>
                <c:pt idx="704">
                  <c:v>44771</c:v>
                </c:pt>
                <c:pt idx="705">
                  <c:v>44772</c:v>
                </c:pt>
                <c:pt idx="706">
                  <c:v>44773</c:v>
                </c:pt>
                <c:pt idx="707">
                  <c:v>44774</c:v>
                </c:pt>
                <c:pt idx="708">
                  <c:v>44775</c:v>
                </c:pt>
                <c:pt idx="709">
                  <c:v>44776</c:v>
                </c:pt>
              </c:numCache>
            </c:numRef>
          </c:cat>
          <c:val>
            <c:numRef>
              <c:f>DailyData!$N$2:$N$881</c:f>
              <c:numCache>
                <c:formatCode>0</c:formatCode>
                <c:ptCount val="880"/>
                <c:pt idx="0">
                  <c:v>8</c:v>
                </c:pt>
                <c:pt idx="1">
                  <c:v>6</c:v>
                </c:pt>
                <c:pt idx="2">
                  <c:v>7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13</c:v>
                </c:pt>
                <c:pt idx="7">
                  <c:v>1</c:v>
                </c:pt>
                <c:pt idx="8">
                  <c:v>5</c:v>
                </c:pt>
                <c:pt idx="9">
                  <c:v>1</c:v>
                </c:pt>
                <c:pt idx="10">
                  <c:v>1</c:v>
                </c:pt>
                <c:pt idx="11">
                  <c:v>6</c:v>
                </c:pt>
                <c:pt idx="12">
                  <c:v>20</c:v>
                </c:pt>
                <c:pt idx="13">
                  <c:v>15</c:v>
                </c:pt>
                <c:pt idx="14">
                  <c:v>10</c:v>
                </c:pt>
                <c:pt idx="15">
                  <c:v>10</c:v>
                </c:pt>
                <c:pt idx="16">
                  <c:v>11</c:v>
                </c:pt>
                <c:pt idx="17">
                  <c:v>8</c:v>
                </c:pt>
                <c:pt idx="18">
                  <c:v>17</c:v>
                </c:pt>
                <c:pt idx="19">
                  <c:v>26</c:v>
                </c:pt>
                <c:pt idx="20">
                  <c:v>9</c:v>
                </c:pt>
                <c:pt idx="21">
                  <c:v>7</c:v>
                </c:pt>
                <c:pt idx="22">
                  <c:v>6</c:v>
                </c:pt>
                <c:pt idx="23">
                  <c:v>8</c:v>
                </c:pt>
                <c:pt idx="24">
                  <c:v>5</c:v>
                </c:pt>
                <c:pt idx="25">
                  <c:v>13</c:v>
                </c:pt>
                <c:pt idx="26">
                  <c:v>12</c:v>
                </c:pt>
                <c:pt idx="27">
                  <c:v>22</c:v>
                </c:pt>
                <c:pt idx="28">
                  <c:v>2</c:v>
                </c:pt>
                <c:pt idx="29">
                  <c:v>0</c:v>
                </c:pt>
                <c:pt idx="30">
                  <c:v>2</c:v>
                </c:pt>
                <c:pt idx="31">
                  <c:v>18</c:v>
                </c:pt>
                <c:pt idx="32">
                  <c:v>3</c:v>
                </c:pt>
                <c:pt idx="33">
                  <c:v>15</c:v>
                </c:pt>
                <c:pt idx="34">
                  <c:v>6</c:v>
                </c:pt>
                <c:pt idx="35">
                  <c:v>2</c:v>
                </c:pt>
                <c:pt idx="36">
                  <c:v>8</c:v>
                </c:pt>
                <c:pt idx="37">
                  <c:v>20</c:v>
                </c:pt>
                <c:pt idx="38">
                  <c:v>5</c:v>
                </c:pt>
                <c:pt idx="39">
                  <c:v>7</c:v>
                </c:pt>
                <c:pt idx="40">
                  <c:v>21</c:v>
                </c:pt>
                <c:pt idx="41">
                  <c:v>7</c:v>
                </c:pt>
                <c:pt idx="42">
                  <c:v>3</c:v>
                </c:pt>
                <c:pt idx="43">
                  <c:v>10</c:v>
                </c:pt>
                <c:pt idx="44">
                  <c:v>10</c:v>
                </c:pt>
                <c:pt idx="45">
                  <c:v>8</c:v>
                </c:pt>
                <c:pt idx="46">
                  <c:v>6</c:v>
                </c:pt>
                <c:pt idx="47">
                  <c:v>3</c:v>
                </c:pt>
                <c:pt idx="48">
                  <c:v>15</c:v>
                </c:pt>
                <c:pt idx="49">
                  <c:v>13</c:v>
                </c:pt>
                <c:pt idx="50">
                  <c:v>5</c:v>
                </c:pt>
                <c:pt idx="51">
                  <c:v>5</c:v>
                </c:pt>
                <c:pt idx="52">
                  <c:v>3</c:v>
                </c:pt>
                <c:pt idx="53">
                  <c:v>9</c:v>
                </c:pt>
                <c:pt idx="54">
                  <c:v>7</c:v>
                </c:pt>
                <c:pt idx="55">
                  <c:v>5</c:v>
                </c:pt>
                <c:pt idx="56">
                  <c:v>7</c:v>
                </c:pt>
                <c:pt idx="57">
                  <c:v>3</c:v>
                </c:pt>
                <c:pt idx="58">
                  <c:v>13</c:v>
                </c:pt>
                <c:pt idx="59">
                  <c:v>8</c:v>
                </c:pt>
                <c:pt idx="60">
                  <c:v>8</c:v>
                </c:pt>
                <c:pt idx="61">
                  <c:v>6</c:v>
                </c:pt>
                <c:pt idx="62">
                  <c:v>6</c:v>
                </c:pt>
                <c:pt idx="63">
                  <c:v>14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5</c:v>
                </c:pt>
                <c:pt idx="68">
                  <c:v>12</c:v>
                </c:pt>
                <c:pt idx="69">
                  <c:v>5</c:v>
                </c:pt>
                <c:pt idx="70">
                  <c:v>12</c:v>
                </c:pt>
                <c:pt idx="71">
                  <c:v>15</c:v>
                </c:pt>
                <c:pt idx="72">
                  <c:v>7</c:v>
                </c:pt>
                <c:pt idx="73">
                  <c:v>8</c:v>
                </c:pt>
                <c:pt idx="74">
                  <c:v>7</c:v>
                </c:pt>
                <c:pt idx="75">
                  <c:v>18</c:v>
                </c:pt>
                <c:pt idx="76">
                  <c:v>25</c:v>
                </c:pt>
                <c:pt idx="77">
                  <c:v>12</c:v>
                </c:pt>
                <c:pt idx="78">
                  <c:v>7</c:v>
                </c:pt>
                <c:pt idx="79">
                  <c:v>16</c:v>
                </c:pt>
                <c:pt idx="80">
                  <c:v>11</c:v>
                </c:pt>
                <c:pt idx="81">
                  <c:v>12</c:v>
                </c:pt>
                <c:pt idx="82">
                  <c:v>30</c:v>
                </c:pt>
                <c:pt idx="83">
                  <c:v>9</c:v>
                </c:pt>
                <c:pt idx="84">
                  <c:v>2</c:v>
                </c:pt>
                <c:pt idx="85">
                  <c:v>9</c:v>
                </c:pt>
                <c:pt idx="86">
                  <c:v>11</c:v>
                </c:pt>
                <c:pt idx="87">
                  <c:v>6</c:v>
                </c:pt>
                <c:pt idx="88">
                  <c:v>9</c:v>
                </c:pt>
                <c:pt idx="89">
                  <c:v>15</c:v>
                </c:pt>
                <c:pt idx="90">
                  <c:v>3</c:v>
                </c:pt>
                <c:pt idx="91">
                  <c:v>8</c:v>
                </c:pt>
                <c:pt idx="92">
                  <c:v>4</c:v>
                </c:pt>
                <c:pt idx="93">
                  <c:v>10</c:v>
                </c:pt>
                <c:pt idx="94">
                  <c:v>2</c:v>
                </c:pt>
                <c:pt idx="95">
                  <c:v>3</c:v>
                </c:pt>
                <c:pt idx="96">
                  <c:v>4</c:v>
                </c:pt>
                <c:pt idx="97">
                  <c:v>1</c:v>
                </c:pt>
                <c:pt idx="98">
                  <c:v>9</c:v>
                </c:pt>
                <c:pt idx="99">
                  <c:v>2</c:v>
                </c:pt>
                <c:pt idx="100">
                  <c:v>3</c:v>
                </c:pt>
                <c:pt idx="101">
                  <c:v>3</c:v>
                </c:pt>
                <c:pt idx="102">
                  <c:v>14</c:v>
                </c:pt>
                <c:pt idx="103">
                  <c:v>11</c:v>
                </c:pt>
                <c:pt idx="104">
                  <c:v>5</c:v>
                </c:pt>
                <c:pt idx="105">
                  <c:v>1</c:v>
                </c:pt>
                <c:pt idx="106">
                  <c:v>5</c:v>
                </c:pt>
                <c:pt idx="107">
                  <c:v>5</c:v>
                </c:pt>
                <c:pt idx="108">
                  <c:v>5</c:v>
                </c:pt>
                <c:pt idx="109">
                  <c:v>0</c:v>
                </c:pt>
                <c:pt idx="110">
                  <c:v>10</c:v>
                </c:pt>
                <c:pt idx="111">
                  <c:v>2</c:v>
                </c:pt>
                <c:pt idx="112">
                  <c:v>4</c:v>
                </c:pt>
                <c:pt idx="113">
                  <c:v>0</c:v>
                </c:pt>
                <c:pt idx="114">
                  <c:v>9</c:v>
                </c:pt>
                <c:pt idx="115">
                  <c:v>2</c:v>
                </c:pt>
                <c:pt idx="116">
                  <c:v>2</c:v>
                </c:pt>
                <c:pt idx="117">
                  <c:v>2</c:v>
                </c:pt>
                <c:pt idx="118">
                  <c:v>7</c:v>
                </c:pt>
                <c:pt idx="119">
                  <c:v>7</c:v>
                </c:pt>
                <c:pt idx="120">
                  <c:v>5</c:v>
                </c:pt>
                <c:pt idx="121">
                  <c:v>4</c:v>
                </c:pt>
                <c:pt idx="122">
                  <c:v>3</c:v>
                </c:pt>
                <c:pt idx="123">
                  <c:v>10</c:v>
                </c:pt>
                <c:pt idx="124">
                  <c:v>8</c:v>
                </c:pt>
                <c:pt idx="125">
                  <c:v>12</c:v>
                </c:pt>
                <c:pt idx="126">
                  <c:v>5</c:v>
                </c:pt>
                <c:pt idx="127">
                  <c:v>12</c:v>
                </c:pt>
                <c:pt idx="128">
                  <c:v>8</c:v>
                </c:pt>
                <c:pt idx="129">
                  <c:v>0</c:v>
                </c:pt>
                <c:pt idx="130">
                  <c:v>7</c:v>
                </c:pt>
                <c:pt idx="131">
                  <c:v>13</c:v>
                </c:pt>
                <c:pt idx="132">
                  <c:v>12</c:v>
                </c:pt>
                <c:pt idx="133">
                  <c:v>13</c:v>
                </c:pt>
                <c:pt idx="134">
                  <c:v>6</c:v>
                </c:pt>
                <c:pt idx="135">
                  <c:v>11</c:v>
                </c:pt>
                <c:pt idx="136">
                  <c:v>7</c:v>
                </c:pt>
                <c:pt idx="137">
                  <c:v>4</c:v>
                </c:pt>
                <c:pt idx="138">
                  <c:v>4</c:v>
                </c:pt>
                <c:pt idx="139">
                  <c:v>0</c:v>
                </c:pt>
                <c:pt idx="140">
                  <c:v>2</c:v>
                </c:pt>
                <c:pt idx="141">
                  <c:v>1</c:v>
                </c:pt>
                <c:pt idx="142">
                  <c:v>2</c:v>
                </c:pt>
                <c:pt idx="143">
                  <c:v>6</c:v>
                </c:pt>
                <c:pt idx="144">
                  <c:v>2</c:v>
                </c:pt>
                <c:pt idx="145">
                  <c:v>17</c:v>
                </c:pt>
                <c:pt idx="146">
                  <c:v>14</c:v>
                </c:pt>
                <c:pt idx="147">
                  <c:v>14</c:v>
                </c:pt>
                <c:pt idx="148">
                  <c:v>0</c:v>
                </c:pt>
                <c:pt idx="149">
                  <c:v>3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3</c:v>
                </c:pt>
                <c:pt idx="154">
                  <c:v>0</c:v>
                </c:pt>
                <c:pt idx="155">
                  <c:v>0</c:v>
                </c:pt>
                <c:pt idx="156">
                  <c:v>6</c:v>
                </c:pt>
                <c:pt idx="157">
                  <c:v>2</c:v>
                </c:pt>
                <c:pt idx="158">
                  <c:v>0</c:v>
                </c:pt>
                <c:pt idx="159">
                  <c:v>16</c:v>
                </c:pt>
                <c:pt idx="160">
                  <c:v>6</c:v>
                </c:pt>
                <c:pt idx="161">
                  <c:v>6</c:v>
                </c:pt>
                <c:pt idx="162">
                  <c:v>2</c:v>
                </c:pt>
                <c:pt idx="163">
                  <c:v>1</c:v>
                </c:pt>
                <c:pt idx="164">
                  <c:v>7</c:v>
                </c:pt>
                <c:pt idx="165">
                  <c:v>1</c:v>
                </c:pt>
                <c:pt idx="166">
                  <c:v>2</c:v>
                </c:pt>
                <c:pt idx="167">
                  <c:v>10</c:v>
                </c:pt>
                <c:pt idx="168">
                  <c:v>5</c:v>
                </c:pt>
                <c:pt idx="169">
                  <c:v>7</c:v>
                </c:pt>
                <c:pt idx="170">
                  <c:v>8</c:v>
                </c:pt>
                <c:pt idx="171">
                  <c:v>2</c:v>
                </c:pt>
                <c:pt idx="172">
                  <c:v>0</c:v>
                </c:pt>
                <c:pt idx="173">
                  <c:v>0</c:v>
                </c:pt>
                <c:pt idx="174">
                  <c:v>2</c:v>
                </c:pt>
                <c:pt idx="175">
                  <c:v>0</c:v>
                </c:pt>
                <c:pt idx="176">
                  <c:v>7</c:v>
                </c:pt>
                <c:pt idx="177">
                  <c:v>0</c:v>
                </c:pt>
                <c:pt idx="178">
                  <c:v>8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4</c:v>
                </c:pt>
                <c:pt idx="184">
                  <c:v>8</c:v>
                </c:pt>
                <c:pt idx="185">
                  <c:v>2</c:v>
                </c:pt>
                <c:pt idx="186">
                  <c:v>5</c:v>
                </c:pt>
                <c:pt idx="187">
                  <c:v>5</c:v>
                </c:pt>
                <c:pt idx="188">
                  <c:v>8</c:v>
                </c:pt>
                <c:pt idx="189">
                  <c:v>0</c:v>
                </c:pt>
                <c:pt idx="190">
                  <c:v>8</c:v>
                </c:pt>
                <c:pt idx="191">
                  <c:v>10</c:v>
                </c:pt>
                <c:pt idx="192">
                  <c:v>17</c:v>
                </c:pt>
                <c:pt idx="193">
                  <c:v>5</c:v>
                </c:pt>
                <c:pt idx="194">
                  <c:v>18</c:v>
                </c:pt>
                <c:pt idx="195">
                  <c:v>3</c:v>
                </c:pt>
                <c:pt idx="196">
                  <c:v>5</c:v>
                </c:pt>
                <c:pt idx="197">
                  <c:v>9</c:v>
                </c:pt>
                <c:pt idx="198">
                  <c:v>3</c:v>
                </c:pt>
                <c:pt idx="199">
                  <c:v>15</c:v>
                </c:pt>
                <c:pt idx="200">
                  <c:v>9</c:v>
                </c:pt>
                <c:pt idx="201">
                  <c:v>7</c:v>
                </c:pt>
                <c:pt idx="202">
                  <c:v>4</c:v>
                </c:pt>
                <c:pt idx="203">
                  <c:v>15</c:v>
                </c:pt>
                <c:pt idx="204">
                  <c:v>9</c:v>
                </c:pt>
                <c:pt idx="205">
                  <c:v>2</c:v>
                </c:pt>
                <c:pt idx="206">
                  <c:v>4</c:v>
                </c:pt>
                <c:pt idx="207">
                  <c:v>8</c:v>
                </c:pt>
                <c:pt idx="208">
                  <c:v>6</c:v>
                </c:pt>
                <c:pt idx="209">
                  <c:v>11</c:v>
                </c:pt>
                <c:pt idx="210">
                  <c:v>13</c:v>
                </c:pt>
                <c:pt idx="211">
                  <c:v>6</c:v>
                </c:pt>
                <c:pt idx="212">
                  <c:v>4</c:v>
                </c:pt>
                <c:pt idx="213">
                  <c:v>12</c:v>
                </c:pt>
                <c:pt idx="214">
                  <c:v>7</c:v>
                </c:pt>
                <c:pt idx="215">
                  <c:v>5</c:v>
                </c:pt>
                <c:pt idx="216">
                  <c:v>2</c:v>
                </c:pt>
                <c:pt idx="217">
                  <c:v>9</c:v>
                </c:pt>
                <c:pt idx="218">
                  <c:v>0</c:v>
                </c:pt>
                <c:pt idx="219">
                  <c:v>9</c:v>
                </c:pt>
                <c:pt idx="220">
                  <c:v>6</c:v>
                </c:pt>
                <c:pt idx="221">
                  <c:v>7</c:v>
                </c:pt>
                <c:pt idx="222">
                  <c:v>4</c:v>
                </c:pt>
                <c:pt idx="223">
                  <c:v>9</c:v>
                </c:pt>
                <c:pt idx="224">
                  <c:v>2</c:v>
                </c:pt>
                <c:pt idx="225">
                  <c:v>5</c:v>
                </c:pt>
                <c:pt idx="226">
                  <c:v>3</c:v>
                </c:pt>
                <c:pt idx="227">
                  <c:v>6</c:v>
                </c:pt>
                <c:pt idx="228">
                  <c:v>3</c:v>
                </c:pt>
                <c:pt idx="229">
                  <c:v>22</c:v>
                </c:pt>
                <c:pt idx="230">
                  <c:v>12</c:v>
                </c:pt>
                <c:pt idx="231">
                  <c:v>6</c:v>
                </c:pt>
                <c:pt idx="232">
                  <c:v>8</c:v>
                </c:pt>
                <c:pt idx="233">
                  <c:v>7</c:v>
                </c:pt>
                <c:pt idx="234">
                  <c:v>5</c:v>
                </c:pt>
                <c:pt idx="235">
                  <c:v>0</c:v>
                </c:pt>
                <c:pt idx="236">
                  <c:v>3</c:v>
                </c:pt>
                <c:pt idx="237">
                  <c:v>16</c:v>
                </c:pt>
                <c:pt idx="238">
                  <c:v>12</c:v>
                </c:pt>
                <c:pt idx="239">
                  <c:v>8</c:v>
                </c:pt>
                <c:pt idx="240">
                  <c:v>4</c:v>
                </c:pt>
                <c:pt idx="241">
                  <c:v>7</c:v>
                </c:pt>
                <c:pt idx="242">
                  <c:v>2</c:v>
                </c:pt>
                <c:pt idx="243">
                  <c:v>8</c:v>
                </c:pt>
                <c:pt idx="244">
                  <c:v>16</c:v>
                </c:pt>
                <c:pt idx="245">
                  <c:v>5</c:v>
                </c:pt>
                <c:pt idx="246">
                  <c:v>3</c:v>
                </c:pt>
                <c:pt idx="247">
                  <c:v>10</c:v>
                </c:pt>
                <c:pt idx="248">
                  <c:v>0</c:v>
                </c:pt>
                <c:pt idx="249">
                  <c:v>2</c:v>
                </c:pt>
                <c:pt idx="250">
                  <c:v>13</c:v>
                </c:pt>
                <c:pt idx="251">
                  <c:v>0</c:v>
                </c:pt>
                <c:pt idx="252">
                  <c:v>5</c:v>
                </c:pt>
                <c:pt idx="253">
                  <c:v>0</c:v>
                </c:pt>
                <c:pt idx="254">
                  <c:v>11</c:v>
                </c:pt>
                <c:pt idx="255">
                  <c:v>8</c:v>
                </c:pt>
                <c:pt idx="256">
                  <c:v>14</c:v>
                </c:pt>
                <c:pt idx="257">
                  <c:v>1</c:v>
                </c:pt>
                <c:pt idx="258">
                  <c:v>0</c:v>
                </c:pt>
                <c:pt idx="259">
                  <c:v>0</c:v>
                </c:pt>
                <c:pt idx="260">
                  <c:v>2</c:v>
                </c:pt>
                <c:pt idx="261">
                  <c:v>1</c:v>
                </c:pt>
                <c:pt idx="262">
                  <c:v>5</c:v>
                </c:pt>
                <c:pt idx="263">
                  <c:v>7</c:v>
                </c:pt>
                <c:pt idx="264">
                  <c:v>9</c:v>
                </c:pt>
                <c:pt idx="265">
                  <c:v>4</c:v>
                </c:pt>
                <c:pt idx="266">
                  <c:v>2</c:v>
                </c:pt>
                <c:pt idx="267">
                  <c:v>6</c:v>
                </c:pt>
                <c:pt idx="268">
                  <c:v>3</c:v>
                </c:pt>
                <c:pt idx="269">
                  <c:v>4</c:v>
                </c:pt>
                <c:pt idx="270">
                  <c:v>2</c:v>
                </c:pt>
                <c:pt idx="271">
                  <c:v>7</c:v>
                </c:pt>
                <c:pt idx="272">
                  <c:v>0</c:v>
                </c:pt>
                <c:pt idx="273">
                  <c:v>2</c:v>
                </c:pt>
                <c:pt idx="274">
                  <c:v>7</c:v>
                </c:pt>
                <c:pt idx="275">
                  <c:v>7</c:v>
                </c:pt>
                <c:pt idx="276">
                  <c:v>7</c:v>
                </c:pt>
                <c:pt idx="277">
                  <c:v>2</c:v>
                </c:pt>
                <c:pt idx="278">
                  <c:v>13</c:v>
                </c:pt>
                <c:pt idx="279">
                  <c:v>4</c:v>
                </c:pt>
                <c:pt idx="280">
                  <c:v>16</c:v>
                </c:pt>
                <c:pt idx="281">
                  <c:v>6</c:v>
                </c:pt>
                <c:pt idx="282">
                  <c:v>6</c:v>
                </c:pt>
                <c:pt idx="283">
                  <c:v>13</c:v>
                </c:pt>
                <c:pt idx="284">
                  <c:v>3</c:v>
                </c:pt>
                <c:pt idx="285">
                  <c:v>0</c:v>
                </c:pt>
                <c:pt idx="286">
                  <c:v>0</c:v>
                </c:pt>
                <c:pt idx="287">
                  <c:v>2</c:v>
                </c:pt>
                <c:pt idx="288">
                  <c:v>5</c:v>
                </c:pt>
                <c:pt idx="289">
                  <c:v>7</c:v>
                </c:pt>
                <c:pt idx="290">
                  <c:v>6</c:v>
                </c:pt>
                <c:pt idx="291">
                  <c:v>4</c:v>
                </c:pt>
                <c:pt idx="292">
                  <c:v>13</c:v>
                </c:pt>
                <c:pt idx="293">
                  <c:v>0</c:v>
                </c:pt>
                <c:pt idx="294">
                  <c:v>12</c:v>
                </c:pt>
                <c:pt idx="295">
                  <c:v>7</c:v>
                </c:pt>
                <c:pt idx="296">
                  <c:v>13</c:v>
                </c:pt>
                <c:pt idx="297">
                  <c:v>17</c:v>
                </c:pt>
                <c:pt idx="298">
                  <c:v>4</c:v>
                </c:pt>
                <c:pt idx="299">
                  <c:v>13</c:v>
                </c:pt>
                <c:pt idx="300">
                  <c:v>6</c:v>
                </c:pt>
                <c:pt idx="301">
                  <c:v>0</c:v>
                </c:pt>
                <c:pt idx="302">
                  <c:v>4</c:v>
                </c:pt>
                <c:pt idx="303">
                  <c:v>12</c:v>
                </c:pt>
                <c:pt idx="304">
                  <c:v>11</c:v>
                </c:pt>
                <c:pt idx="305">
                  <c:v>0</c:v>
                </c:pt>
                <c:pt idx="306">
                  <c:v>11</c:v>
                </c:pt>
                <c:pt idx="307">
                  <c:v>0</c:v>
                </c:pt>
                <c:pt idx="308">
                  <c:v>7</c:v>
                </c:pt>
                <c:pt idx="309">
                  <c:v>8</c:v>
                </c:pt>
                <c:pt idx="310">
                  <c:v>0</c:v>
                </c:pt>
                <c:pt idx="311">
                  <c:v>7</c:v>
                </c:pt>
                <c:pt idx="312">
                  <c:v>0</c:v>
                </c:pt>
                <c:pt idx="313">
                  <c:v>10</c:v>
                </c:pt>
                <c:pt idx="314">
                  <c:v>5</c:v>
                </c:pt>
                <c:pt idx="315">
                  <c:v>10</c:v>
                </c:pt>
                <c:pt idx="316">
                  <c:v>4</c:v>
                </c:pt>
                <c:pt idx="317">
                  <c:v>21</c:v>
                </c:pt>
                <c:pt idx="318">
                  <c:v>8</c:v>
                </c:pt>
                <c:pt idx="319">
                  <c:v>14</c:v>
                </c:pt>
                <c:pt idx="320">
                  <c:v>13</c:v>
                </c:pt>
                <c:pt idx="321">
                  <c:v>5</c:v>
                </c:pt>
                <c:pt idx="322">
                  <c:v>5</c:v>
                </c:pt>
                <c:pt idx="323">
                  <c:v>18</c:v>
                </c:pt>
                <c:pt idx="324">
                  <c:v>5</c:v>
                </c:pt>
                <c:pt idx="325">
                  <c:v>6</c:v>
                </c:pt>
                <c:pt idx="326">
                  <c:v>12</c:v>
                </c:pt>
                <c:pt idx="327">
                  <c:v>4</c:v>
                </c:pt>
                <c:pt idx="328">
                  <c:v>3</c:v>
                </c:pt>
                <c:pt idx="329">
                  <c:v>13</c:v>
                </c:pt>
                <c:pt idx="330">
                  <c:v>16</c:v>
                </c:pt>
                <c:pt idx="331">
                  <c:v>8</c:v>
                </c:pt>
                <c:pt idx="332">
                  <c:v>19</c:v>
                </c:pt>
                <c:pt idx="333">
                  <c:v>14</c:v>
                </c:pt>
                <c:pt idx="334">
                  <c:v>2</c:v>
                </c:pt>
                <c:pt idx="335">
                  <c:v>10</c:v>
                </c:pt>
                <c:pt idx="336">
                  <c:v>4</c:v>
                </c:pt>
                <c:pt idx="337">
                  <c:v>2</c:v>
                </c:pt>
                <c:pt idx="338">
                  <c:v>6</c:v>
                </c:pt>
                <c:pt idx="339">
                  <c:v>7</c:v>
                </c:pt>
                <c:pt idx="340">
                  <c:v>4</c:v>
                </c:pt>
                <c:pt idx="341">
                  <c:v>2</c:v>
                </c:pt>
                <c:pt idx="342">
                  <c:v>2</c:v>
                </c:pt>
                <c:pt idx="343">
                  <c:v>0</c:v>
                </c:pt>
                <c:pt idx="344">
                  <c:v>14</c:v>
                </c:pt>
                <c:pt idx="345">
                  <c:v>10</c:v>
                </c:pt>
                <c:pt idx="346">
                  <c:v>9</c:v>
                </c:pt>
                <c:pt idx="347">
                  <c:v>1</c:v>
                </c:pt>
                <c:pt idx="348">
                  <c:v>3</c:v>
                </c:pt>
                <c:pt idx="349">
                  <c:v>7</c:v>
                </c:pt>
                <c:pt idx="350">
                  <c:v>0</c:v>
                </c:pt>
                <c:pt idx="351">
                  <c:v>8</c:v>
                </c:pt>
                <c:pt idx="352">
                  <c:v>2</c:v>
                </c:pt>
                <c:pt idx="353">
                  <c:v>11</c:v>
                </c:pt>
                <c:pt idx="354">
                  <c:v>6</c:v>
                </c:pt>
                <c:pt idx="355">
                  <c:v>1</c:v>
                </c:pt>
                <c:pt idx="356">
                  <c:v>11</c:v>
                </c:pt>
                <c:pt idx="357">
                  <c:v>0</c:v>
                </c:pt>
                <c:pt idx="358">
                  <c:v>9</c:v>
                </c:pt>
                <c:pt idx="359">
                  <c:v>2</c:v>
                </c:pt>
                <c:pt idx="360">
                  <c:v>0</c:v>
                </c:pt>
                <c:pt idx="361">
                  <c:v>9</c:v>
                </c:pt>
                <c:pt idx="362">
                  <c:v>8</c:v>
                </c:pt>
                <c:pt idx="363">
                  <c:v>12</c:v>
                </c:pt>
                <c:pt idx="364">
                  <c:v>18</c:v>
                </c:pt>
                <c:pt idx="365">
                  <c:v>5</c:v>
                </c:pt>
                <c:pt idx="366">
                  <c:v>2</c:v>
                </c:pt>
                <c:pt idx="367">
                  <c:v>6</c:v>
                </c:pt>
                <c:pt idx="368">
                  <c:v>2</c:v>
                </c:pt>
                <c:pt idx="369">
                  <c:v>6</c:v>
                </c:pt>
                <c:pt idx="370">
                  <c:v>15</c:v>
                </c:pt>
                <c:pt idx="371">
                  <c:v>2</c:v>
                </c:pt>
                <c:pt idx="372">
                  <c:v>11</c:v>
                </c:pt>
                <c:pt idx="373">
                  <c:v>1</c:v>
                </c:pt>
                <c:pt idx="374">
                  <c:v>2</c:v>
                </c:pt>
                <c:pt idx="375">
                  <c:v>4</c:v>
                </c:pt>
                <c:pt idx="376">
                  <c:v>2</c:v>
                </c:pt>
                <c:pt idx="377">
                  <c:v>14</c:v>
                </c:pt>
                <c:pt idx="378">
                  <c:v>21</c:v>
                </c:pt>
                <c:pt idx="379">
                  <c:v>8</c:v>
                </c:pt>
                <c:pt idx="380">
                  <c:v>12</c:v>
                </c:pt>
                <c:pt idx="381">
                  <c:v>7</c:v>
                </c:pt>
                <c:pt idx="382">
                  <c:v>2</c:v>
                </c:pt>
                <c:pt idx="383">
                  <c:v>6</c:v>
                </c:pt>
                <c:pt idx="384">
                  <c:v>6</c:v>
                </c:pt>
                <c:pt idx="385">
                  <c:v>15</c:v>
                </c:pt>
                <c:pt idx="386">
                  <c:v>4</c:v>
                </c:pt>
                <c:pt idx="387">
                  <c:v>12</c:v>
                </c:pt>
                <c:pt idx="388">
                  <c:v>9</c:v>
                </c:pt>
                <c:pt idx="389">
                  <c:v>2</c:v>
                </c:pt>
                <c:pt idx="390">
                  <c:v>2</c:v>
                </c:pt>
                <c:pt idx="391">
                  <c:v>0</c:v>
                </c:pt>
                <c:pt idx="392">
                  <c:v>2</c:v>
                </c:pt>
                <c:pt idx="393">
                  <c:v>3</c:v>
                </c:pt>
                <c:pt idx="394">
                  <c:v>9</c:v>
                </c:pt>
                <c:pt idx="395">
                  <c:v>9</c:v>
                </c:pt>
                <c:pt idx="396">
                  <c:v>6</c:v>
                </c:pt>
                <c:pt idx="397">
                  <c:v>14</c:v>
                </c:pt>
                <c:pt idx="398">
                  <c:v>22</c:v>
                </c:pt>
                <c:pt idx="399">
                  <c:v>15</c:v>
                </c:pt>
                <c:pt idx="400">
                  <c:v>10</c:v>
                </c:pt>
                <c:pt idx="401">
                  <c:v>6</c:v>
                </c:pt>
                <c:pt idx="402">
                  <c:v>10</c:v>
                </c:pt>
                <c:pt idx="403">
                  <c:v>2</c:v>
                </c:pt>
                <c:pt idx="404">
                  <c:v>2</c:v>
                </c:pt>
                <c:pt idx="405">
                  <c:v>9</c:v>
                </c:pt>
                <c:pt idx="406">
                  <c:v>13</c:v>
                </c:pt>
                <c:pt idx="407">
                  <c:v>3</c:v>
                </c:pt>
                <c:pt idx="408">
                  <c:v>7</c:v>
                </c:pt>
                <c:pt idx="409">
                  <c:v>5</c:v>
                </c:pt>
                <c:pt idx="410">
                  <c:v>8</c:v>
                </c:pt>
                <c:pt idx="411">
                  <c:v>4</c:v>
                </c:pt>
                <c:pt idx="412">
                  <c:v>12</c:v>
                </c:pt>
                <c:pt idx="413">
                  <c:v>4</c:v>
                </c:pt>
                <c:pt idx="414">
                  <c:v>2</c:v>
                </c:pt>
                <c:pt idx="415">
                  <c:v>4</c:v>
                </c:pt>
                <c:pt idx="416">
                  <c:v>2</c:v>
                </c:pt>
                <c:pt idx="417">
                  <c:v>6</c:v>
                </c:pt>
                <c:pt idx="418">
                  <c:v>0</c:v>
                </c:pt>
                <c:pt idx="419">
                  <c:v>19</c:v>
                </c:pt>
                <c:pt idx="420">
                  <c:v>11</c:v>
                </c:pt>
                <c:pt idx="421">
                  <c:v>3</c:v>
                </c:pt>
                <c:pt idx="422">
                  <c:v>2</c:v>
                </c:pt>
                <c:pt idx="423">
                  <c:v>8</c:v>
                </c:pt>
                <c:pt idx="424">
                  <c:v>1</c:v>
                </c:pt>
                <c:pt idx="425">
                  <c:v>0</c:v>
                </c:pt>
                <c:pt idx="426">
                  <c:v>13</c:v>
                </c:pt>
                <c:pt idx="427">
                  <c:v>5</c:v>
                </c:pt>
                <c:pt idx="428">
                  <c:v>8</c:v>
                </c:pt>
                <c:pt idx="429">
                  <c:v>4</c:v>
                </c:pt>
                <c:pt idx="430">
                  <c:v>3</c:v>
                </c:pt>
                <c:pt idx="431">
                  <c:v>6</c:v>
                </c:pt>
                <c:pt idx="432">
                  <c:v>4</c:v>
                </c:pt>
                <c:pt idx="433">
                  <c:v>13</c:v>
                </c:pt>
                <c:pt idx="434">
                  <c:v>2</c:v>
                </c:pt>
                <c:pt idx="435">
                  <c:v>2</c:v>
                </c:pt>
                <c:pt idx="436">
                  <c:v>0</c:v>
                </c:pt>
                <c:pt idx="437">
                  <c:v>0</c:v>
                </c:pt>
                <c:pt idx="438">
                  <c:v>2</c:v>
                </c:pt>
                <c:pt idx="439">
                  <c:v>1</c:v>
                </c:pt>
                <c:pt idx="440">
                  <c:v>6</c:v>
                </c:pt>
                <c:pt idx="441">
                  <c:v>8</c:v>
                </c:pt>
                <c:pt idx="442">
                  <c:v>10</c:v>
                </c:pt>
                <c:pt idx="443">
                  <c:v>6</c:v>
                </c:pt>
                <c:pt idx="444">
                  <c:v>4</c:v>
                </c:pt>
                <c:pt idx="445">
                  <c:v>6</c:v>
                </c:pt>
                <c:pt idx="446">
                  <c:v>4</c:v>
                </c:pt>
                <c:pt idx="447">
                  <c:v>19</c:v>
                </c:pt>
                <c:pt idx="448">
                  <c:v>5</c:v>
                </c:pt>
                <c:pt idx="449">
                  <c:v>0</c:v>
                </c:pt>
                <c:pt idx="450">
                  <c:v>4</c:v>
                </c:pt>
                <c:pt idx="451">
                  <c:v>2</c:v>
                </c:pt>
                <c:pt idx="452">
                  <c:v>3</c:v>
                </c:pt>
                <c:pt idx="453">
                  <c:v>8</c:v>
                </c:pt>
                <c:pt idx="454">
                  <c:v>10</c:v>
                </c:pt>
                <c:pt idx="455">
                  <c:v>4</c:v>
                </c:pt>
                <c:pt idx="456">
                  <c:v>9</c:v>
                </c:pt>
                <c:pt idx="457">
                  <c:v>24</c:v>
                </c:pt>
                <c:pt idx="458">
                  <c:v>2</c:v>
                </c:pt>
                <c:pt idx="459">
                  <c:v>9</c:v>
                </c:pt>
                <c:pt idx="460">
                  <c:v>0</c:v>
                </c:pt>
                <c:pt idx="461">
                  <c:v>11</c:v>
                </c:pt>
                <c:pt idx="462">
                  <c:v>2</c:v>
                </c:pt>
                <c:pt idx="463">
                  <c:v>5</c:v>
                </c:pt>
                <c:pt idx="464">
                  <c:v>2</c:v>
                </c:pt>
                <c:pt idx="465">
                  <c:v>9</c:v>
                </c:pt>
                <c:pt idx="466">
                  <c:v>9</c:v>
                </c:pt>
                <c:pt idx="467">
                  <c:v>0</c:v>
                </c:pt>
                <c:pt idx="468">
                  <c:v>10</c:v>
                </c:pt>
                <c:pt idx="469">
                  <c:v>1</c:v>
                </c:pt>
                <c:pt idx="470">
                  <c:v>2</c:v>
                </c:pt>
                <c:pt idx="471">
                  <c:v>0</c:v>
                </c:pt>
                <c:pt idx="472">
                  <c:v>4</c:v>
                </c:pt>
                <c:pt idx="473">
                  <c:v>4</c:v>
                </c:pt>
                <c:pt idx="474">
                  <c:v>0</c:v>
                </c:pt>
                <c:pt idx="475">
                  <c:v>8</c:v>
                </c:pt>
                <c:pt idx="476">
                  <c:v>3</c:v>
                </c:pt>
                <c:pt idx="477">
                  <c:v>1</c:v>
                </c:pt>
                <c:pt idx="478">
                  <c:v>0</c:v>
                </c:pt>
                <c:pt idx="479">
                  <c:v>6</c:v>
                </c:pt>
                <c:pt idx="480">
                  <c:v>8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9</c:v>
                </c:pt>
                <c:pt idx="486">
                  <c:v>4</c:v>
                </c:pt>
                <c:pt idx="487">
                  <c:v>5</c:v>
                </c:pt>
                <c:pt idx="488">
                  <c:v>2</c:v>
                </c:pt>
                <c:pt idx="489">
                  <c:v>14</c:v>
                </c:pt>
                <c:pt idx="490">
                  <c:v>6</c:v>
                </c:pt>
                <c:pt idx="491">
                  <c:v>15</c:v>
                </c:pt>
                <c:pt idx="492">
                  <c:v>1</c:v>
                </c:pt>
                <c:pt idx="493">
                  <c:v>3</c:v>
                </c:pt>
                <c:pt idx="494">
                  <c:v>26</c:v>
                </c:pt>
                <c:pt idx="495">
                  <c:v>14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7</c:v>
                </c:pt>
                <c:pt idx="500">
                  <c:v>8</c:v>
                </c:pt>
                <c:pt idx="501">
                  <c:v>4</c:v>
                </c:pt>
                <c:pt idx="502">
                  <c:v>0</c:v>
                </c:pt>
                <c:pt idx="503">
                  <c:v>14</c:v>
                </c:pt>
                <c:pt idx="504">
                  <c:v>2</c:v>
                </c:pt>
                <c:pt idx="505">
                  <c:v>0</c:v>
                </c:pt>
                <c:pt idx="506">
                  <c:v>11</c:v>
                </c:pt>
                <c:pt idx="507">
                  <c:v>8</c:v>
                </c:pt>
                <c:pt idx="508">
                  <c:v>2</c:v>
                </c:pt>
                <c:pt idx="509">
                  <c:v>0</c:v>
                </c:pt>
                <c:pt idx="510">
                  <c:v>2</c:v>
                </c:pt>
                <c:pt idx="511">
                  <c:v>0</c:v>
                </c:pt>
                <c:pt idx="512">
                  <c:v>2</c:v>
                </c:pt>
                <c:pt idx="513">
                  <c:v>3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3</c:v>
                </c:pt>
                <c:pt idx="519">
                  <c:v>0</c:v>
                </c:pt>
                <c:pt idx="520">
                  <c:v>8</c:v>
                </c:pt>
                <c:pt idx="521">
                  <c:v>5</c:v>
                </c:pt>
                <c:pt idx="522">
                  <c:v>8</c:v>
                </c:pt>
                <c:pt idx="523">
                  <c:v>6</c:v>
                </c:pt>
                <c:pt idx="524">
                  <c:v>5</c:v>
                </c:pt>
                <c:pt idx="525">
                  <c:v>4</c:v>
                </c:pt>
                <c:pt idx="526">
                  <c:v>8</c:v>
                </c:pt>
                <c:pt idx="527">
                  <c:v>5</c:v>
                </c:pt>
                <c:pt idx="528">
                  <c:v>10</c:v>
                </c:pt>
                <c:pt idx="529">
                  <c:v>8</c:v>
                </c:pt>
                <c:pt idx="530">
                  <c:v>11</c:v>
                </c:pt>
                <c:pt idx="531">
                  <c:v>14</c:v>
                </c:pt>
                <c:pt idx="532">
                  <c:v>6</c:v>
                </c:pt>
                <c:pt idx="533">
                  <c:v>7</c:v>
                </c:pt>
                <c:pt idx="534">
                  <c:v>10</c:v>
                </c:pt>
                <c:pt idx="535">
                  <c:v>2</c:v>
                </c:pt>
                <c:pt idx="536">
                  <c:v>25</c:v>
                </c:pt>
                <c:pt idx="537">
                  <c:v>20</c:v>
                </c:pt>
                <c:pt idx="538">
                  <c:v>0</c:v>
                </c:pt>
                <c:pt idx="539">
                  <c:v>8</c:v>
                </c:pt>
                <c:pt idx="540">
                  <c:v>4</c:v>
                </c:pt>
                <c:pt idx="541">
                  <c:v>6</c:v>
                </c:pt>
                <c:pt idx="542">
                  <c:v>2</c:v>
                </c:pt>
                <c:pt idx="543">
                  <c:v>1</c:v>
                </c:pt>
                <c:pt idx="544">
                  <c:v>0</c:v>
                </c:pt>
                <c:pt idx="545">
                  <c:v>2</c:v>
                </c:pt>
                <c:pt idx="546">
                  <c:v>6</c:v>
                </c:pt>
                <c:pt idx="547">
                  <c:v>5</c:v>
                </c:pt>
                <c:pt idx="548">
                  <c:v>4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7</c:v>
                </c:pt>
                <c:pt idx="553">
                  <c:v>1</c:v>
                </c:pt>
                <c:pt idx="554">
                  <c:v>4</c:v>
                </c:pt>
                <c:pt idx="555">
                  <c:v>11</c:v>
                </c:pt>
                <c:pt idx="556">
                  <c:v>1</c:v>
                </c:pt>
                <c:pt idx="557">
                  <c:v>11</c:v>
                </c:pt>
                <c:pt idx="558">
                  <c:v>22</c:v>
                </c:pt>
                <c:pt idx="559">
                  <c:v>15</c:v>
                </c:pt>
                <c:pt idx="560">
                  <c:v>4</c:v>
                </c:pt>
                <c:pt idx="561">
                  <c:v>0</c:v>
                </c:pt>
                <c:pt idx="562">
                  <c:v>1</c:v>
                </c:pt>
                <c:pt idx="563">
                  <c:v>17</c:v>
                </c:pt>
                <c:pt idx="564">
                  <c:v>4</c:v>
                </c:pt>
                <c:pt idx="565">
                  <c:v>2</c:v>
                </c:pt>
                <c:pt idx="566">
                  <c:v>6</c:v>
                </c:pt>
                <c:pt idx="567">
                  <c:v>6</c:v>
                </c:pt>
                <c:pt idx="568">
                  <c:v>3</c:v>
                </c:pt>
                <c:pt idx="569">
                  <c:v>11</c:v>
                </c:pt>
                <c:pt idx="570">
                  <c:v>7</c:v>
                </c:pt>
                <c:pt idx="571">
                  <c:v>4</c:v>
                </c:pt>
                <c:pt idx="572">
                  <c:v>16</c:v>
                </c:pt>
                <c:pt idx="573">
                  <c:v>13</c:v>
                </c:pt>
                <c:pt idx="574">
                  <c:v>8</c:v>
                </c:pt>
                <c:pt idx="575">
                  <c:v>2</c:v>
                </c:pt>
                <c:pt idx="576">
                  <c:v>3</c:v>
                </c:pt>
                <c:pt idx="577">
                  <c:v>9</c:v>
                </c:pt>
                <c:pt idx="578">
                  <c:v>10</c:v>
                </c:pt>
                <c:pt idx="579">
                  <c:v>17</c:v>
                </c:pt>
                <c:pt idx="580">
                  <c:v>2</c:v>
                </c:pt>
                <c:pt idx="581">
                  <c:v>4</c:v>
                </c:pt>
                <c:pt idx="582">
                  <c:v>16</c:v>
                </c:pt>
                <c:pt idx="583">
                  <c:v>0</c:v>
                </c:pt>
                <c:pt idx="584">
                  <c:v>13</c:v>
                </c:pt>
                <c:pt idx="585">
                  <c:v>6</c:v>
                </c:pt>
                <c:pt idx="586">
                  <c:v>6</c:v>
                </c:pt>
                <c:pt idx="587">
                  <c:v>9</c:v>
                </c:pt>
                <c:pt idx="588">
                  <c:v>17</c:v>
                </c:pt>
                <c:pt idx="589">
                  <c:v>9</c:v>
                </c:pt>
                <c:pt idx="590">
                  <c:v>5</c:v>
                </c:pt>
                <c:pt idx="591">
                  <c:v>8</c:v>
                </c:pt>
                <c:pt idx="592">
                  <c:v>6</c:v>
                </c:pt>
                <c:pt idx="593">
                  <c:v>7</c:v>
                </c:pt>
                <c:pt idx="594">
                  <c:v>8</c:v>
                </c:pt>
                <c:pt idx="595">
                  <c:v>13</c:v>
                </c:pt>
                <c:pt idx="596">
                  <c:v>3</c:v>
                </c:pt>
                <c:pt idx="597">
                  <c:v>0</c:v>
                </c:pt>
                <c:pt idx="598">
                  <c:v>11</c:v>
                </c:pt>
                <c:pt idx="599">
                  <c:v>2</c:v>
                </c:pt>
                <c:pt idx="600">
                  <c:v>9</c:v>
                </c:pt>
                <c:pt idx="601">
                  <c:v>2</c:v>
                </c:pt>
                <c:pt idx="602">
                  <c:v>14</c:v>
                </c:pt>
                <c:pt idx="603">
                  <c:v>10</c:v>
                </c:pt>
                <c:pt idx="604">
                  <c:v>7</c:v>
                </c:pt>
                <c:pt idx="605">
                  <c:v>12</c:v>
                </c:pt>
                <c:pt idx="606">
                  <c:v>11</c:v>
                </c:pt>
                <c:pt idx="607">
                  <c:v>21</c:v>
                </c:pt>
                <c:pt idx="608">
                  <c:v>11</c:v>
                </c:pt>
                <c:pt idx="609">
                  <c:v>0</c:v>
                </c:pt>
                <c:pt idx="610">
                  <c:v>22</c:v>
                </c:pt>
                <c:pt idx="611">
                  <c:v>17</c:v>
                </c:pt>
                <c:pt idx="612">
                  <c:v>11</c:v>
                </c:pt>
                <c:pt idx="613">
                  <c:v>7</c:v>
                </c:pt>
                <c:pt idx="614">
                  <c:v>15</c:v>
                </c:pt>
                <c:pt idx="615">
                  <c:v>8</c:v>
                </c:pt>
                <c:pt idx="616">
                  <c:v>10</c:v>
                </c:pt>
                <c:pt idx="617">
                  <c:v>7</c:v>
                </c:pt>
                <c:pt idx="618">
                  <c:v>9</c:v>
                </c:pt>
                <c:pt idx="619">
                  <c:v>3</c:v>
                </c:pt>
                <c:pt idx="620">
                  <c:v>6</c:v>
                </c:pt>
                <c:pt idx="621">
                  <c:v>16</c:v>
                </c:pt>
                <c:pt idx="622">
                  <c:v>1</c:v>
                </c:pt>
                <c:pt idx="623">
                  <c:v>14</c:v>
                </c:pt>
                <c:pt idx="624">
                  <c:v>11</c:v>
                </c:pt>
                <c:pt idx="625">
                  <c:v>13</c:v>
                </c:pt>
                <c:pt idx="626">
                  <c:v>9</c:v>
                </c:pt>
                <c:pt idx="627">
                  <c:v>8</c:v>
                </c:pt>
                <c:pt idx="628">
                  <c:v>22</c:v>
                </c:pt>
                <c:pt idx="629">
                  <c:v>2</c:v>
                </c:pt>
                <c:pt idx="630">
                  <c:v>6</c:v>
                </c:pt>
                <c:pt idx="631">
                  <c:v>10</c:v>
                </c:pt>
                <c:pt idx="632">
                  <c:v>3</c:v>
                </c:pt>
                <c:pt idx="633">
                  <c:v>7</c:v>
                </c:pt>
                <c:pt idx="634">
                  <c:v>11</c:v>
                </c:pt>
                <c:pt idx="635">
                  <c:v>5</c:v>
                </c:pt>
                <c:pt idx="636">
                  <c:v>11</c:v>
                </c:pt>
                <c:pt idx="637">
                  <c:v>20</c:v>
                </c:pt>
                <c:pt idx="638">
                  <c:v>7</c:v>
                </c:pt>
                <c:pt idx="639">
                  <c:v>10</c:v>
                </c:pt>
                <c:pt idx="640">
                  <c:v>9</c:v>
                </c:pt>
                <c:pt idx="641">
                  <c:v>9</c:v>
                </c:pt>
                <c:pt idx="642">
                  <c:v>16</c:v>
                </c:pt>
                <c:pt idx="643">
                  <c:v>22</c:v>
                </c:pt>
                <c:pt idx="644">
                  <c:v>9</c:v>
                </c:pt>
                <c:pt idx="645">
                  <c:v>11</c:v>
                </c:pt>
                <c:pt idx="646">
                  <c:v>14</c:v>
                </c:pt>
                <c:pt idx="647">
                  <c:v>4</c:v>
                </c:pt>
                <c:pt idx="648">
                  <c:v>14</c:v>
                </c:pt>
                <c:pt idx="649">
                  <c:v>14</c:v>
                </c:pt>
                <c:pt idx="650">
                  <c:v>5</c:v>
                </c:pt>
                <c:pt idx="651">
                  <c:v>15</c:v>
                </c:pt>
                <c:pt idx="652">
                  <c:v>17</c:v>
                </c:pt>
                <c:pt idx="653">
                  <c:v>13</c:v>
                </c:pt>
                <c:pt idx="654">
                  <c:v>6</c:v>
                </c:pt>
                <c:pt idx="655">
                  <c:v>6</c:v>
                </c:pt>
                <c:pt idx="656">
                  <c:v>6</c:v>
                </c:pt>
                <c:pt idx="657">
                  <c:v>0</c:v>
                </c:pt>
                <c:pt idx="658">
                  <c:v>5</c:v>
                </c:pt>
                <c:pt idx="659">
                  <c:v>19</c:v>
                </c:pt>
                <c:pt idx="660">
                  <c:v>8</c:v>
                </c:pt>
                <c:pt idx="661">
                  <c:v>0</c:v>
                </c:pt>
                <c:pt idx="662">
                  <c:v>7</c:v>
                </c:pt>
                <c:pt idx="663">
                  <c:v>5</c:v>
                </c:pt>
                <c:pt idx="664">
                  <c:v>0</c:v>
                </c:pt>
                <c:pt idx="665">
                  <c:v>14</c:v>
                </c:pt>
                <c:pt idx="666">
                  <c:v>7</c:v>
                </c:pt>
                <c:pt idx="667">
                  <c:v>14</c:v>
                </c:pt>
                <c:pt idx="668">
                  <c:v>10</c:v>
                </c:pt>
                <c:pt idx="669">
                  <c:v>2</c:v>
                </c:pt>
                <c:pt idx="670">
                  <c:v>8</c:v>
                </c:pt>
                <c:pt idx="671">
                  <c:v>4</c:v>
                </c:pt>
                <c:pt idx="672">
                  <c:v>13</c:v>
                </c:pt>
                <c:pt idx="673">
                  <c:v>8</c:v>
                </c:pt>
                <c:pt idx="674">
                  <c:v>4</c:v>
                </c:pt>
                <c:pt idx="675">
                  <c:v>4</c:v>
                </c:pt>
                <c:pt idx="676">
                  <c:v>6</c:v>
                </c:pt>
                <c:pt idx="677">
                  <c:v>8</c:v>
                </c:pt>
                <c:pt idx="678">
                  <c:v>4</c:v>
                </c:pt>
                <c:pt idx="679">
                  <c:v>2</c:v>
                </c:pt>
                <c:pt idx="680">
                  <c:v>3</c:v>
                </c:pt>
                <c:pt idx="681">
                  <c:v>5</c:v>
                </c:pt>
                <c:pt idx="682">
                  <c:v>15</c:v>
                </c:pt>
                <c:pt idx="683">
                  <c:v>3</c:v>
                </c:pt>
                <c:pt idx="684">
                  <c:v>8</c:v>
                </c:pt>
                <c:pt idx="685">
                  <c:v>9</c:v>
                </c:pt>
                <c:pt idx="686">
                  <c:v>14</c:v>
                </c:pt>
                <c:pt idx="687">
                  <c:v>6</c:v>
                </c:pt>
                <c:pt idx="688">
                  <c:v>2</c:v>
                </c:pt>
                <c:pt idx="689">
                  <c:v>5</c:v>
                </c:pt>
                <c:pt idx="690">
                  <c:v>3</c:v>
                </c:pt>
                <c:pt idx="691">
                  <c:v>16</c:v>
                </c:pt>
                <c:pt idx="692">
                  <c:v>1</c:v>
                </c:pt>
                <c:pt idx="693">
                  <c:v>7</c:v>
                </c:pt>
                <c:pt idx="694">
                  <c:v>6</c:v>
                </c:pt>
                <c:pt idx="695">
                  <c:v>2</c:v>
                </c:pt>
                <c:pt idx="696">
                  <c:v>0</c:v>
                </c:pt>
                <c:pt idx="697">
                  <c:v>5</c:v>
                </c:pt>
                <c:pt idx="698">
                  <c:v>6</c:v>
                </c:pt>
                <c:pt idx="699">
                  <c:v>4</c:v>
                </c:pt>
                <c:pt idx="700">
                  <c:v>8</c:v>
                </c:pt>
                <c:pt idx="701">
                  <c:v>5</c:v>
                </c:pt>
                <c:pt idx="702">
                  <c:v>8</c:v>
                </c:pt>
                <c:pt idx="703">
                  <c:v>5</c:v>
                </c:pt>
                <c:pt idx="704">
                  <c:v>7</c:v>
                </c:pt>
                <c:pt idx="705">
                  <c:v>17</c:v>
                </c:pt>
                <c:pt idx="706">
                  <c:v>0</c:v>
                </c:pt>
                <c:pt idx="707">
                  <c:v>2</c:v>
                </c:pt>
                <c:pt idx="708">
                  <c:v>6</c:v>
                </c:pt>
                <c:pt idx="709">
                  <c:v>6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F379-47A6-99A3-36400FA8463B}"/>
            </c:ext>
          </c:extLst>
        </c:ser>
        <c:ser>
          <c:idx val="9"/>
          <c:order val="7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44067</c:v>
                </c:pt>
                <c:pt idx="1">
                  <c:v>44068</c:v>
                </c:pt>
                <c:pt idx="2">
                  <c:v>44069</c:v>
                </c:pt>
                <c:pt idx="3">
                  <c:v>44070</c:v>
                </c:pt>
                <c:pt idx="4">
                  <c:v>44071</c:v>
                </c:pt>
                <c:pt idx="5">
                  <c:v>44072</c:v>
                </c:pt>
                <c:pt idx="6">
                  <c:v>44073</c:v>
                </c:pt>
                <c:pt idx="7">
                  <c:v>44074</c:v>
                </c:pt>
                <c:pt idx="8">
                  <c:v>44075</c:v>
                </c:pt>
                <c:pt idx="9">
                  <c:v>44076</c:v>
                </c:pt>
                <c:pt idx="10">
                  <c:v>44077</c:v>
                </c:pt>
                <c:pt idx="11">
                  <c:v>44078</c:v>
                </c:pt>
                <c:pt idx="12">
                  <c:v>44079</c:v>
                </c:pt>
                <c:pt idx="13">
                  <c:v>44080</c:v>
                </c:pt>
                <c:pt idx="14">
                  <c:v>44081</c:v>
                </c:pt>
                <c:pt idx="15">
                  <c:v>44082</c:v>
                </c:pt>
                <c:pt idx="16">
                  <c:v>44083</c:v>
                </c:pt>
                <c:pt idx="17">
                  <c:v>44084</c:v>
                </c:pt>
                <c:pt idx="18">
                  <c:v>44085</c:v>
                </c:pt>
                <c:pt idx="19">
                  <c:v>44086</c:v>
                </c:pt>
                <c:pt idx="20">
                  <c:v>44087</c:v>
                </c:pt>
                <c:pt idx="21">
                  <c:v>44088</c:v>
                </c:pt>
                <c:pt idx="22">
                  <c:v>44089</c:v>
                </c:pt>
                <c:pt idx="23">
                  <c:v>44090</c:v>
                </c:pt>
                <c:pt idx="24">
                  <c:v>44091</c:v>
                </c:pt>
                <c:pt idx="25">
                  <c:v>44092</c:v>
                </c:pt>
                <c:pt idx="26">
                  <c:v>44093</c:v>
                </c:pt>
                <c:pt idx="27">
                  <c:v>44094</c:v>
                </c:pt>
                <c:pt idx="28">
                  <c:v>44095</c:v>
                </c:pt>
                <c:pt idx="29">
                  <c:v>44096</c:v>
                </c:pt>
                <c:pt idx="30">
                  <c:v>44097</c:v>
                </c:pt>
                <c:pt idx="31">
                  <c:v>44098</c:v>
                </c:pt>
                <c:pt idx="32">
                  <c:v>44099</c:v>
                </c:pt>
                <c:pt idx="33">
                  <c:v>44100</c:v>
                </c:pt>
                <c:pt idx="34">
                  <c:v>44101</c:v>
                </c:pt>
                <c:pt idx="35">
                  <c:v>44102</c:v>
                </c:pt>
                <c:pt idx="36">
                  <c:v>44103</c:v>
                </c:pt>
                <c:pt idx="37">
                  <c:v>44104</c:v>
                </c:pt>
                <c:pt idx="38">
                  <c:v>44105</c:v>
                </c:pt>
                <c:pt idx="39">
                  <c:v>44106</c:v>
                </c:pt>
                <c:pt idx="40">
                  <c:v>44107</c:v>
                </c:pt>
                <c:pt idx="41">
                  <c:v>44108</c:v>
                </c:pt>
                <c:pt idx="42">
                  <c:v>44109</c:v>
                </c:pt>
                <c:pt idx="43">
                  <c:v>44110</c:v>
                </c:pt>
                <c:pt idx="44">
                  <c:v>44111</c:v>
                </c:pt>
                <c:pt idx="45">
                  <c:v>44112</c:v>
                </c:pt>
                <c:pt idx="46">
                  <c:v>44113</c:v>
                </c:pt>
                <c:pt idx="47">
                  <c:v>44114</c:v>
                </c:pt>
                <c:pt idx="48">
                  <c:v>44115</c:v>
                </c:pt>
                <c:pt idx="49">
                  <c:v>44116</c:v>
                </c:pt>
                <c:pt idx="50">
                  <c:v>44117</c:v>
                </c:pt>
                <c:pt idx="51">
                  <c:v>44118</c:v>
                </c:pt>
                <c:pt idx="52">
                  <c:v>44119</c:v>
                </c:pt>
                <c:pt idx="53">
                  <c:v>44120</c:v>
                </c:pt>
                <c:pt idx="54">
                  <c:v>44121</c:v>
                </c:pt>
                <c:pt idx="55">
                  <c:v>44122</c:v>
                </c:pt>
                <c:pt idx="56">
                  <c:v>44123</c:v>
                </c:pt>
                <c:pt idx="57">
                  <c:v>44124</c:v>
                </c:pt>
                <c:pt idx="58">
                  <c:v>44125</c:v>
                </c:pt>
                <c:pt idx="59">
                  <c:v>44126</c:v>
                </c:pt>
                <c:pt idx="60">
                  <c:v>44127</c:v>
                </c:pt>
                <c:pt idx="61">
                  <c:v>44128</c:v>
                </c:pt>
                <c:pt idx="62">
                  <c:v>44129</c:v>
                </c:pt>
                <c:pt idx="63">
                  <c:v>44130</c:v>
                </c:pt>
                <c:pt idx="64">
                  <c:v>44131</c:v>
                </c:pt>
                <c:pt idx="65">
                  <c:v>44132</c:v>
                </c:pt>
                <c:pt idx="66">
                  <c:v>44133</c:v>
                </c:pt>
                <c:pt idx="67">
                  <c:v>44134</c:v>
                </c:pt>
                <c:pt idx="68">
                  <c:v>44135</c:v>
                </c:pt>
                <c:pt idx="69">
                  <c:v>44136</c:v>
                </c:pt>
                <c:pt idx="70">
                  <c:v>44137</c:v>
                </c:pt>
                <c:pt idx="71">
                  <c:v>44138</c:v>
                </c:pt>
                <c:pt idx="72">
                  <c:v>44139</c:v>
                </c:pt>
                <c:pt idx="73">
                  <c:v>44140</c:v>
                </c:pt>
                <c:pt idx="74">
                  <c:v>44141</c:v>
                </c:pt>
                <c:pt idx="75">
                  <c:v>44142</c:v>
                </c:pt>
                <c:pt idx="76">
                  <c:v>44143</c:v>
                </c:pt>
                <c:pt idx="77">
                  <c:v>44144</c:v>
                </c:pt>
                <c:pt idx="78">
                  <c:v>44145</c:v>
                </c:pt>
                <c:pt idx="79">
                  <c:v>44146</c:v>
                </c:pt>
                <c:pt idx="80">
                  <c:v>44147</c:v>
                </c:pt>
                <c:pt idx="81">
                  <c:v>44148</c:v>
                </c:pt>
                <c:pt idx="82">
                  <c:v>44149</c:v>
                </c:pt>
                <c:pt idx="83">
                  <c:v>44150</c:v>
                </c:pt>
                <c:pt idx="84">
                  <c:v>44151</c:v>
                </c:pt>
                <c:pt idx="85">
                  <c:v>44152</c:v>
                </c:pt>
                <c:pt idx="86">
                  <c:v>44153</c:v>
                </c:pt>
                <c:pt idx="87">
                  <c:v>44154</c:v>
                </c:pt>
                <c:pt idx="88">
                  <c:v>44155</c:v>
                </c:pt>
                <c:pt idx="89">
                  <c:v>44156</c:v>
                </c:pt>
                <c:pt idx="90">
                  <c:v>44157</c:v>
                </c:pt>
                <c:pt idx="91">
                  <c:v>44158</c:v>
                </c:pt>
                <c:pt idx="92">
                  <c:v>44159</c:v>
                </c:pt>
                <c:pt idx="93">
                  <c:v>44160</c:v>
                </c:pt>
                <c:pt idx="94">
                  <c:v>44161</c:v>
                </c:pt>
                <c:pt idx="95">
                  <c:v>44162</c:v>
                </c:pt>
                <c:pt idx="96">
                  <c:v>44163</c:v>
                </c:pt>
                <c:pt idx="97">
                  <c:v>44164</c:v>
                </c:pt>
                <c:pt idx="98">
                  <c:v>44165</c:v>
                </c:pt>
                <c:pt idx="99">
                  <c:v>44166</c:v>
                </c:pt>
                <c:pt idx="100">
                  <c:v>44167</c:v>
                </c:pt>
                <c:pt idx="101">
                  <c:v>44168</c:v>
                </c:pt>
                <c:pt idx="102">
                  <c:v>44169</c:v>
                </c:pt>
                <c:pt idx="103">
                  <c:v>44170</c:v>
                </c:pt>
                <c:pt idx="104">
                  <c:v>44171</c:v>
                </c:pt>
                <c:pt idx="105">
                  <c:v>44172</c:v>
                </c:pt>
                <c:pt idx="106">
                  <c:v>44173</c:v>
                </c:pt>
                <c:pt idx="107">
                  <c:v>44174</c:v>
                </c:pt>
                <c:pt idx="108">
                  <c:v>44175</c:v>
                </c:pt>
                <c:pt idx="109">
                  <c:v>44176</c:v>
                </c:pt>
                <c:pt idx="110">
                  <c:v>44177</c:v>
                </c:pt>
                <c:pt idx="111">
                  <c:v>44178</c:v>
                </c:pt>
                <c:pt idx="112">
                  <c:v>44179</c:v>
                </c:pt>
                <c:pt idx="113">
                  <c:v>44180</c:v>
                </c:pt>
                <c:pt idx="114">
                  <c:v>44181</c:v>
                </c:pt>
                <c:pt idx="115">
                  <c:v>44182</c:v>
                </c:pt>
                <c:pt idx="116">
                  <c:v>44183</c:v>
                </c:pt>
                <c:pt idx="117">
                  <c:v>44184</c:v>
                </c:pt>
                <c:pt idx="118">
                  <c:v>44185</c:v>
                </c:pt>
                <c:pt idx="119">
                  <c:v>44186</c:v>
                </c:pt>
                <c:pt idx="120">
                  <c:v>44187</c:v>
                </c:pt>
                <c:pt idx="121">
                  <c:v>44188</c:v>
                </c:pt>
                <c:pt idx="122">
                  <c:v>44189</c:v>
                </c:pt>
                <c:pt idx="123">
                  <c:v>44190</c:v>
                </c:pt>
                <c:pt idx="124">
                  <c:v>44191</c:v>
                </c:pt>
                <c:pt idx="125">
                  <c:v>44192</c:v>
                </c:pt>
                <c:pt idx="126">
                  <c:v>44193</c:v>
                </c:pt>
                <c:pt idx="127">
                  <c:v>44194</c:v>
                </c:pt>
                <c:pt idx="128">
                  <c:v>44195</c:v>
                </c:pt>
                <c:pt idx="129">
                  <c:v>44196</c:v>
                </c:pt>
                <c:pt idx="130">
                  <c:v>44197</c:v>
                </c:pt>
                <c:pt idx="131">
                  <c:v>44198</c:v>
                </c:pt>
                <c:pt idx="132">
                  <c:v>44199</c:v>
                </c:pt>
                <c:pt idx="133">
                  <c:v>44200</c:v>
                </c:pt>
                <c:pt idx="134">
                  <c:v>44201</c:v>
                </c:pt>
                <c:pt idx="135">
                  <c:v>44202</c:v>
                </c:pt>
                <c:pt idx="136">
                  <c:v>44203</c:v>
                </c:pt>
                <c:pt idx="137">
                  <c:v>44204</c:v>
                </c:pt>
                <c:pt idx="138">
                  <c:v>44205</c:v>
                </c:pt>
                <c:pt idx="139">
                  <c:v>44206</c:v>
                </c:pt>
                <c:pt idx="140">
                  <c:v>44207</c:v>
                </c:pt>
                <c:pt idx="141">
                  <c:v>44208</c:v>
                </c:pt>
                <c:pt idx="142">
                  <c:v>44209</c:v>
                </c:pt>
                <c:pt idx="143">
                  <c:v>44210</c:v>
                </c:pt>
                <c:pt idx="144">
                  <c:v>44211</c:v>
                </c:pt>
                <c:pt idx="145">
                  <c:v>44212</c:v>
                </c:pt>
                <c:pt idx="146">
                  <c:v>44213</c:v>
                </c:pt>
                <c:pt idx="147">
                  <c:v>44214</c:v>
                </c:pt>
                <c:pt idx="148">
                  <c:v>44215</c:v>
                </c:pt>
                <c:pt idx="149">
                  <c:v>44216</c:v>
                </c:pt>
                <c:pt idx="150">
                  <c:v>44217</c:v>
                </c:pt>
                <c:pt idx="151">
                  <c:v>44218</c:v>
                </c:pt>
                <c:pt idx="152">
                  <c:v>44219</c:v>
                </c:pt>
                <c:pt idx="153">
                  <c:v>44220</c:v>
                </c:pt>
                <c:pt idx="154">
                  <c:v>44221</c:v>
                </c:pt>
                <c:pt idx="155">
                  <c:v>44222</c:v>
                </c:pt>
                <c:pt idx="156">
                  <c:v>44223</c:v>
                </c:pt>
                <c:pt idx="157">
                  <c:v>44224</c:v>
                </c:pt>
                <c:pt idx="158">
                  <c:v>44225</c:v>
                </c:pt>
                <c:pt idx="159">
                  <c:v>44226</c:v>
                </c:pt>
                <c:pt idx="160">
                  <c:v>44227</c:v>
                </c:pt>
                <c:pt idx="161">
                  <c:v>44228</c:v>
                </c:pt>
                <c:pt idx="162">
                  <c:v>44229</c:v>
                </c:pt>
                <c:pt idx="163">
                  <c:v>44230</c:v>
                </c:pt>
                <c:pt idx="164">
                  <c:v>44231</c:v>
                </c:pt>
                <c:pt idx="165">
                  <c:v>44232</c:v>
                </c:pt>
                <c:pt idx="166">
                  <c:v>44233</c:v>
                </c:pt>
                <c:pt idx="167">
                  <c:v>44234</c:v>
                </c:pt>
                <c:pt idx="168">
                  <c:v>44235</c:v>
                </c:pt>
                <c:pt idx="169">
                  <c:v>44236</c:v>
                </c:pt>
                <c:pt idx="170">
                  <c:v>44237</c:v>
                </c:pt>
                <c:pt idx="171">
                  <c:v>44238</c:v>
                </c:pt>
                <c:pt idx="172">
                  <c:v>44239</c:v>
                </c:pt>
                <c:pt idx="173">
                  <c:v>44240</c:v>
                </c:pt>
                <c:pt idx="174">
                  <c:v>44241</c:v>
                </c:pt>
                <c:pt idx="175">
                  <c:v>44242</c:v>
                </c:pt>
                <c:pt idx="176">
                  <c:v>44243</c:v>
                </c:pt>
                <c:pt idx="177">
                  <c:v>44244</c:v>
                </c:pt>
                <c:pt idx="178">
                  <c:v>44245</c:v>
                </c:pt>
                <c:pt idx="179">
                  <c:v>44246</c:v>
                </c:pt>
                <c:pt idx="180">
                  <c:v>44247</c:v>
                </c:pt>
                <c:pt idx="181">
                  <c:v>44248</c:v>
                </c:pt>
                <c:pt idx="182">
                  <c:v>44249</c:v>
                </c:pt>
                <c:pt idx="183">
                  <c:v>44250</c:v>
                </c:pt>
                <c:pt idx="184">
                  <c:v>44251</c:v>
                </c:pt>
                <c:pt idx="185">
                  <c:v>44252</c:v>
                </c:pt>
                <c:pt idx="186">
                  <c:v>44253</c:v>
                </c:pt>
                <c:pt idx="187">
                  <c:v>44254</c:v>
                </c:pt>
                <c:pt idx="188">
                  <c:v>44255</c:v>
                </c:pt>
                <c:pt idx="189">
                  <c:v>44256</c:v>
                </c:pt>
                <c:pt idx="190">
                  <c:v>44257</c:v>
                </c:pt>
                <c:pt idx="191">
                  <c:v>44258</c:v>
                </c:pt>
                <c:pt idx="192">
                  <c:v>44259</c:v>
                </c:pt>
                <c:pt idx="193">
                  <c:v>44260</c:v>
                </c:pt>
                <c:pt idx="194">
                  <c:v>44261</c:v>
                </c:pt>
                <c:pt idx="195">
                  <c:v>44262</c:v>
                </c:pt>
                <c:pt idx="196">
                  <c:v>44263</c:v>
                </c:pt>
                <c:pt idx="197">
                  <c:v>44264</c:v>
                </c:pt>
                <c:pt idx="198">
                  <c:v>44265</c:v>
                </c:pt>
                <c:pt idx="199">
                  <c:v>44266</c:v>
                </c:pt>
                <c:pt idx="200">
                  <c:v>44267</c:v>
                </c:pt>
                <c:pt idx="201">
                  <c:v>44268</c:v>
                </c:pt>
                <c:pt idx="202">
                  <c:v>44269</c:v>
                </c:pt>
                <c:pt idx="203">
                  <c:v>44270</c:v>
                </c:pt>
                <c:pt idx="204">
                  <c:v>44271</c:v>
                </c:pt>
                <c:pt idx="205">
                  <c:v>44272</c:v>
                </c:pt>
                <c:pt idx="206">
                  <c:v>44273</c:v>
                </c:pt>
                <c:pt idx="207">
                  <c:v>44274</c:v>
                </c:pt>
                <c:pt idx="208">
                  <c:v>44275</c:v>
                </c:pt>
                <c:pt idx="209">
                  <c:v>44276</c:v>
                </c:pt>
                <c:pt idx="210">
                  <c:v>44277</c:v>
                </c:pt>
                <c:pt idx="211">
                  <c:v>44278</c:v>
                </c:pt>
                <c:pt idx="212">
                  <c:v>44279</c:v>
                </c:pt>
                <c:pt idx="213">
                  <c:v>44280</c:v>
                </c:pt>
                <c:pt idx="214">
                  <c:v>44281</c:v>
                </c:pt>
                <c:pt idx="215">
                  <c:v>44282</c:v>
                </c:pt>
                <c:pt idx="216">
                  <c:v>44283</c:v>
                </c:pt>
                <c:pt idx="217">
                  <c:v>44284</c:v>
                </c:pt>
                <c:pt idx="218">
                  <c:v>44285</c:v>
                </c:pt>
                <c:pt idx="219">
                  <c:v>44286</c:v>
                </c:pt>
                <c:pt idx="220">
                  <c:v>44287</c:v>
                </c:pt>
                <c:pt idx="221">
                  <c:v>44288</c:v>
                </c:pt>
                <c:pt idx="222">
                  <c:v>44289</c:v>
                </c:pt>
                <c:pt idx="223">
                  <c:v>44290</c:v>
                </c:pt>
                <c:pt idx="224">
                  <c:v>44291</c:v>
                </c:pt>
                <c:pt idx="225">
                  <c:v>44292</c:v>
                </c:pt>
                <c:pt idx="226">
                  <c:v>44293</c:v>
                </c:pt>
                <c:pt idx="227">
                  <c:v>44294</c:v>
                </c:pt>
                <c:pt idx="228">
                  <c:v>44295</c:v>
                </c:pt>
                <c:pt idx="229">
                  <c:v>44296</c:v>
                </c:pt>
                <c:pt idx="230">
                  <c:v>44297</c:v>
                </c:pt>
                <c:pt idx="231">
                  <c:v>44298</c:v>
                </c:pt>
                <c:pt idx="232">
                  <c:v>44299</c:v>
                </c:pt>
                <c:pt idx="233">
                  <c:v>44300</c:v>
                </c:pt>
                <c:pt idx="234">
                  <c:v>44301</c:v>
                </c:pt>
                <c:pt idx="235">
                  <c:v>44302</c:v>
                </c:pt>
                <c:pt idx="236">
                  <c:v>44303</c:v>
                </c:pt>
                <c:pt idx="237">
                  <c:v>44304</c:v>
                </c:pt>
                <c:pt idx="238">
                  <c:v>44305</c:v>
                </c:pt>
                <c:pt idx="239">
                  <c:v>44306</c:v>
                </c:pt>
                <c:pt idx="240">
                  <c:v>44307</c:v>
                </c:pt>
                <c:pt idx="241">
                  <c:v>44308</c:v>
                </c:pt>
                <c:pt idx="242">
                  <c:v>44309</c:v>
                </c:pt>
                <c:pt idx="243">
                  <c:v>44310</c:v>
                </c:pt>
                <c:pt idx="244">
                  <c:v>44311</c:v>
                </c:pt>
                <c:pt idx="245">
                  <c:v>44312</c:v>
                </c:pt>
                <c:pt idx="246">
                  <c:v>44313</c:v>
                </c:pt>
                <c:pt idx="247">
                  <c:v>44314</c:v>
                </c:pt>
                <c:pt idx="248">
                  <c:v>44315</c:v>
                </c:pt>
                <c:pt idx="249">
                  <c:v>44316</c:v>
                </c:pt>
                <c:pt idx="250">
                  <c:v>44317</c:v>
                </c:pt>
                <c:pt idx="251">
                  <c:v>44318</c:v>
                </c:pt>
                <c:pt idx="252">
                  <c:v>44319</c:v>
                </c:pt>
                <c:pt idx="253">
                  <c:v>44320</c:v>
                </c:pt>
                <c:pt idx="254">
                  <c:v>44321</c:v>
                </c:pt>
                <c:pt idx="255">
                  <c:v>44322</c:v>
                </c:pt>
                <c:pt idx="256">
                  <c:v>44323</c:v>
                </c:pt>
                <c:pt idx="257">
                  <c:v>44324</c:v>
                </c:pt>
                <c:pt idx="258">
                  <c:v>44325</c:v>
                </c:pt>
                <c:pt idx="259">
                  <c:v>44326</c:v>
                </c:pt>
                <c:pt idx="260">
                  <c:v>44327</c:v>
                </c:pt>
                <c:pt idx="261">
                  <c:v>44328</c:v>
                </c:pt>
                <c:pt idx="262">
                  <c:v>44329</c:v>
                </c:pt>
                <c:pt idx="263">
                  <c:v>44330</c:v>
                </c:pt>
                <c:pt idx="264">
                  <c:v>44331</c:v>
                </c:pt>
                <c:pt idx="265">
                  <c:v>44332</c:v>
                </c:pt>
                <c:pt idx="266">
                  <c:v>44333</c:v>
                </c:pt>
                <c:pt idx="267">
                  <c:v>44334</c:v>
                </c:pt>
                <c:pt idx="268">
                  <c:v>44335</c:v>
                </c:pt>
                <c:pt idx="269">
                  <c:v>44336</c:v>
                </c:pt>
                <c:pt idx="270">
                  <c:v>44337</c:v>
                </c:pt>
                <c:pt idx="271">
                  <c:v>44338</c:v>
                </c:pt>
                <c:pt idx="272">
                  <c:v>44339</c:v>
                </c:pt>
                <c:pt idx="273">
                  <c:v>44340</c:v>
                </c:pt>
                <c:pt idx="274">
                  <c:v>44341</c:v>
                </c:pt>
                <c:pt idx="275">
                  <c:v>44342</c:v>
                </c:pt>
                <c:pt idx="276">
                  <c:v>44343</c:v>
                </c:pt>
                <c:pt idx="277">
                  <c:v>44344</c:v>
                </c:pt>
                <c:pt idx="278">
                  <c:v>44345</c:v>
                </c:pt>
                <c:pt idx="279">
                  <c:v>44346</c:v>
                </c:pt>
                <c:pt idx="280">
                  <c:v>44347</c:v>
                </c:pt>
                <c:pt idx="281">
                  <c:v>44348</c:v>
                </c:pt>
                <c:pt idx="282">
                  <c:v>44349</c:v>
                </c:pt>
                <c:pt idx="283">
                  <c:v>44350</c:v>
                </c:pt>
                <c:pt idx="284">
                  <c:v>44351</c:v>
                </c:pt>
                <c:pt idx="285">
                  <c:v>44352</c:v>
                </c:pt>
                <c:pt idx="286">
                  <c:v>44353</c:v>
                </c:pt>
                <c:pt idx="287">
                  <c:v>44354</c:v>
                </c:pt>
                <c:pt idx="288">
                  <c:v>44355</c:v>
                </c:pt>
                <c:pt idx="289">
                  <c:v>44356</c:v>
                </c:pt>
                <c:pt idx="290">
                  <c:v>44357</c:v>
                </c:pt>
                <c:pt idx="291">
                  <c:v>44358</c:v>
                </c:pt>
                <c:pt idx="292">
                  <c:v>44359</c:v>
                </c:pt>
                <c:pt idx="293">
                  <c:v>44360</c:v>
                </c:pt>
                <c:pt idx="294">
                  <c:v>44361</c:v>
                </c:pt>
                <c:pt idx="295">
                  <c:v>44362</c:v>
                </c:pt>
                <c:pt idx="296">
                  <c:v>44363</c:v>
                </c:pt>
                <c:pt idx="297">
                  <c:v>44364</c:v>
                </c:pt>
                <c:pt idx="298">
                  <c:v>44365</c:v>
                </c:pt>
                <c:pt idx="299">
                  <c:v>44366</c:v>
                </c:pt>
                <c:pt idx="300">
                  <c:v>44367</c:v>
                </c:pt>
                <c:pt idx="301">
                  <c:v>44368</c:v>
                </c:pt>
                <c:pt idx="302">
                  <c:v>44369</c:v>
                </c:pt>
                <c:pt idx="303">
                  <c:v>44370</c:v>
                </c:pt>
                <c:pt idx="304">
                  <c:v>44371</c:v>
                </c:pt>
                <c:pt idx="305">
                  <c:v>44372</c:v>
                </c:pt>
                <c:pt idx="306">
                  <c:v>44373</c:v>
                </c:pt>
                <c:pt idx="307">
                  <c:v>44374</c:v>
                </c:pt>
                <c:pt idx="308">
                  <c:v>44375</c:v>
                </c:pt>
                <c:pt idx="309">
                  <c:v>44376</c:v>
                </c:pt>
                <c:pt idx="310">
                  <c:v>44377</c:v>
                </c:pt>
                <c:pt idx="311">
                  <c:v>44378</c:v>
                </c:pt>
                <c:pt idx="312">
                  <c:v>44379</c:v>
                </c:pt>
                <c:pt idx="313">
                  <c:v>44380</c:v>
                </c:pt>
                <c:pt idx="314">
                  <c:v>44381</c:v>
                </c:pt>
                <c:pt idx="315">
                  <c:v>44382</c:v>
                </c:pt>
                <c:pt idx="316">
                  <c:v>44383</c:v>
                </c:pt>
                <c:pt idx="317">
                  <c:v>44384</c:v>
                </c:pt>
                <c:pt idx="318">
                  <c:v>44385</c:v>
                </c:pt>
                <c:pt idx="319">
                  <c:v>44386</c:v>
                </c:pt>
                <c:pt idx="320">
                  <c:v>44387</c:v>
                </c:pt>
                <c:pt idx="321">
                  <c:v>44388</c:v>
                </c:pt>
                <c:pt idx="322">
                  <c:v>44389</c:v>
                </c:pt>
                <c:pt idx="323">
                  <c:v>44390</c:v>
                </c:pt>
                <c:pt idx="324">
                  <c:v>44391</c:v>
                </c:pt>
                <c:pt idx="325">
                  <c:v>44392</c:v>
                </c:pt>
                <c:pt idx="326">
                  <c:v>44393</c:v>
                </c:pt>
                <c:pt idx="327">
                  <c:v>44394</c:v>
                </c:pt>
                <c:pt idx="328">
                  <c:v>44395</c:v>
                </c:pt>
                <c:pt idx="329">
                  <c:v>44396</c:v>
                </c:pt>
                <c:pt idx="330">
                  <c:v>44397</c:v>
                </c:pt>
                <c:pt idx="331">
                  <c:v>44398</c:v>
                </c:pt>
                <c:pt idx="332">
                  <c:v>44399</c:v>
                </c:pt>
                <c:pt idx="333">
                  <c:v>44400</c:v>
                </c:pt>
                <c:pt idx="334">
                  <c:v>44401</c:v>
                </c:pt>
                <c:pt idx="335">
                  <c:v>44402</c:v>
                </c:pt>
                <c:pt idx="336">
                  <c:v>44403</c:v>
                </c:pt>
                <c:pt idx="337">
                  <c:v>44404</c:v>
                </c:pt>
                <c:pt idx="338">
                  <c:v>44405</c:v>
                </c:pt>
                <c:pt idx="339">
                  <c:v>44406</c:v>
                </c:pt>
                <c:pt idx="340">
                  <c:v>44407</c:v>
                </c:pt>
                <c:pt idx="341">
                  <c:v>44408</c:v>
                </c:pt>
                <c:pt idx="342">
                  <c:v>44409</c:v>
                </c:pt>
                <c:pt idx="343">
                  <c:v>44410</c:v>
                </c:pt>
                <c:pt idx="344">
                  <c:v>44411</c:v>
                </c:pt>
                <c:pt idx="345">
                  <c:v>44412</c:v>
                </c:pt>
                <c:pt idx="346">
                  <c:v>44413</c:v>
                </c:pt>
                <c:pt idx="347">
                  <c:v>44414</c:v>
                </c:pt>
                <c:pt idx="348">
                  <c:v>44415</c:v>
                </c:pt>
                <c:pt idx="349">
                  <c:v>44416</c:v>
                </c:pt>
                <c:pt idx="350">
                  <c:v>44417</c:v>
                </c:pt>
                <c:pt idx="351">
                  <c:v>44418</c:v>
                </c:pt>
                <c:pt idx="352">
                  <c:v>44419</c:v>
                </c:pt>
                <c:pt idx="353">
                  <c:v>44420</c:v>
                </c:pt>
                <c:pt idx="354">
                  <c:v>44421</c:v>
                </c:pt>
                <c:pt idx="355">
                  <c:v>44422</c:v>
                </c:pt>
                <c:pt idx="356">
                  <c:v>44423</c:v>
                </c:pt>
                <c:pt idx="357">
                  <c:v>44424</c:v>
                </c:pt>
                <c:pt idx="358">
                  <c:v>44425</c:v>
                </c:pt>
                <c:pt idx="359">
                  <c:v>44426</c:v>
                </c:pt>
                <c:pt idx="360">
                  <c:v>44427</c:v>
                </c:pt>
                <c:pt idx="361">
                  <c:v>44428</c:v>
                </c:pt>
                <c:pt idx="362">
                  <c:v>44429</c:v>
                </c:pt>
                <c:pt idx="363">
                  <c:v>44430</c:v>
                </c:pt>
                <c:pt idx="364">
                  <c:v>44431</c:v>
                </c:pt>
                <c:pt idx="365">
                  <c:v>44432</c:v>
                </c:pt>
                <c:pt idx="366">
                  <c:v>44433</c:v>
                </c:pt>
                <c:pt idx="367">
                  <c:v>44434</c:v>
                </c:pt>
                <c:pt idx="368">
                  <c:v>44435</c:v>
                </c:pt>
                <c:pt idx="369">
                  <c:v>44436</c:v>
                </c:pt>
                <c:pt idx="370">
                  <c:v>44437</c:v>
                </c:pt>
                <c:pt idx="371">
                  <c:v>44438</c:v>
                </c:pt>
                <c:pt idx="372">
                  <c:v>44439</c:v>
                </c:pt>
                <c:pt idx="373">
                  <c:v>44440</c:v>
                </c:pt>
                <c:pt idx="374">
                  <c:v>44441</c:v>
                </c:pt>
                <c:pt idx="375">
                  <c:v>44442</c:v>
                </c:pt>
                <c:pt idx="376">
                  <c:v>44443</c:v>
                </c:pt>
                <c:pt idx="377">
                  <c:v>44444</c:v>
                </c:pt>
                <c:pt idx="378">
                  <c:v>44445</c:v>
                </c:pt>
                <c:pt idx="379">
                  <c:v>44446</c:v>
                </c:pt>
                <c:pt idx="380">
                  <c:v>44447</c:v>
                </c:pt>
                <c:pt idx="381">
                  <c:v>44448</c:v>
                </c:pt>
                <c:pt idx="382">
                  <c:v>44449</c:v>
                </c:pt>
                <c:pt idx="383">
                  <c:v>44450</c:v>
                </c:pt>
                <c:pt idx="384">
                  <c:v>44451</c:v>
                </c:pt>
                <c:pt idx="385">
                  <c:v>44452</c:v>
                </c:pt>
                <c:pt idx="386">
                  <c:v>44453</c:v>
                </c:pt>
                <c:pt idx="387">
                  <c:v>44454</c:v>
                </c:pt>
                <c:pt idx="388">
                  <c:v>44455</c:v>
                </c:pt>
                <c:pt idx="389">
                  <c:v>44456</c:v>
                </c:pt>
                <c:pt idx="390">
                  <c:v>44457</c:v>
                </c:pt>
                <c:pt idx="391">
                  <c:v>44458</c:v>
                </c:pt>
                <c:pt idx="392">
                  <c:v>44459</c:v>
                </c:pt>
                <c:pt idx="393">
                  <c:v>44460</c:v>
                </c:pt>
                <c:pt idx="394">
                  <c:v>44461</c:v>
                </c:pt>
                <c:pt idx="395">
                  <c:v>44462</c:v>
                </c:pt>
                <c:pt idx="396">
                  <c:v>44463</c:v>
                </c:pt>
                <c:pt idx="397">
                  <c:v>44464</c:v>
                </c:pt>
                <c:pt idx="398">
                  <c:v>44465</c:v>
                </c:pt>
                <c:pt idx="399">
                  <c:v>44466</c:v>
                </c:pt>
                <c:pt idx="400">
                  <c:v>44467</c:v>
                </c:pt>
                <c:pt idx="401">
                  <c:v>44468</c:v>
                </c:pt>
                <c:pt idx="402">
                  <c:v>44469</c:v>
                </c:pt>
                <c:pt idx="403">
                  <c:v>44470</c:v>
                </c:pt>
                <c:pt idx="404">
                  <c:v>44471</c:v>
                </c:pt>
                <c:pt idx="405">
                  <c:v>44472</c:v>
                </c:pt>
                <c:pt idx="406">
                  <c:v>44473</c:v>
                </c:pt>
                <c:pt idx="407">
                  <c:v>44474</c:v>
                </c:pt>
                <c:pt idx="408">
                  <c:v>44475</c:v>
                </c:pt>
                <c:pt idx="409">
                  <c:v>44476</c:v>
                </c:pt>
                <c:pt idx="410">
                  <c:v>44477</c:v>
                </c:pt>
                <c:pt idx="411">
                  <c:v>44478</c:v>
                </c:pt>
                <c:pt idx="412">
                  <c:v>44479</c:v>
                </c:pt>
                <c:pt idx="413">
                  <c:v>44480</c:v>
                </c:pt>
                <c:pt idx="414">
                  <c:v>44481</c:v>
                </c:pt>
                <c:pt idx="415">
                  <c:v>44482</c:v>
                </c:pt>
                <c:pt idx="416">
                  <c:v>44483</c:v>
                </c:pt>
                <c:pt idx="417">
                  <c:v>44484</c:v>
                </c:pt>
                <c:pt idx="418">
                  <c:v>44485</c:v>
                </c:pt>
                <c:pt idx="419">
                  <c:v>44486</c:v>
                </c:pt>
                <c:pt idx="420">
                  <c:v>44487</c:v>
                </c:pt>
                <c:pt idx="421">
                  <c:v>44488</c:v>
                </c:pt>
                <c:pt idx="422">
                  <c:v>44489</c:v>
                </c:pt>
                <c:pt idx="423">
                  <c:v>44490</c:v>
                </c:pt>
                <c:pt idx="424">
                  <c:v>44491</c:v>
                </c:pt>
                <c:pt idx="425">
                  <c:v>44492</c:v>
                </c:pt>
                <c:pt idx="426">
                  <c:v>44493</c:v>
                </c:pt>
                <c:pt idx="427">
                  <c:v>44494</c:v>
                </c:pt>
                <c:pt idx="428">
                  <c:v>44495</c:v>
                </c:pt>
                <c:pt idx="429">
                  <c:v>44496</c:v>
                </c:pt>
                <c:pt idx="430">
                  <c:v>44497</c:v>
                </c:pt>
                <c:pt idx="431">
                  <c:v>44498</c:v>
                </c:pt>
                <c:pt idx="432">
                  <c:v>44499</c:v>
                </c:pt>
                <c:pt idx="433">
                  <c:v>44500</c:v>
                </c:pt>
                <c:pt idx="434">
                  <c:v>44501</c:v>
                </c:pt>
                <c:pt idx="435">
                  <c:v>44502</c:v>
                </c:pt>
                <c:pt idx="436">
                  <c:v>44503</c:v>
                </c:pt>
                <c:pt idx="437">
                  <c:v>44504</c:v>
                </c:pt>
                <c:pt idx="438">
                  <c:v>44505</c:v>
                </c:pt>
                <c:pt idx="439">
                  <c:v>44506</c:v>
                </c:pt>
                <c:pt idx="440">
                  <c:v>44507</c:v>
                </c:pt>
                <c:pt idx="441">
                  <c:v>44508</c:v>
                </c:pt>
                <c:pt idx="442">
                  <c:v>44509</c:v>
                </c:pt>
                <c:pt idx="443">
                  <c:v>44510</c:v>
                </c:pt>
                <c:pt idx="444">
                  <c:v>44511</c:v>
                </c:pt>
                <c:pt idx="445">
                  <c:v>44512</c:v>
                </c:pt>
                <c:pt idx="446">
                  <c:v>44513</c:v>
                </c:pt>
                <c:pt idx="447">
                  <c:v>44514</c:v>
                </c:pt>
                <c:pt idx="448">
                  <c:v>44515</c:v>
                </c:pt>
                <c:pt idx="449">
                  <c:v>44516</c:v>
                </c:pt>
                <c:pt idx="450">
                  <c:v>44517</c:v>
                </c:pt>
                <c:pt idx="451">
                  <c:v>44518</c:v>
                </c:pt>
                <c:pt idx="452">
                  <c:v>44519</c:v>
                </c:pt>
                <c:pt idx="453">
                  <c:v>44520</c:v>
                </c:pt>
                <c:pt idx="454">
                  <c:v>44521</c:v>
                </c:pt>
                <c:pt idx="455">
                  <c:v>44522</c:v>
                </c:pt>
                <c:pt idx="456">
                  <c:v>44523</c:v>
                </c:pt>
                <c:pt idx="457">
                  <c:v>44524</c:v>
                </c:pt>
                <c:pt idx="458">
                  <c:v>44525</c:v>
                </c:pt>
                <c:pt idx="459">
                  <c:v>44526</c:v>
                </c:pt>
                <c:pt idx="460">
                  <c:v>44527</c:v>
                </c:pt>
                <c:pt idx="461">
                  <c:v>44528</c:v>
                </c:pt>
                <c:pt idx="462">
                  <c:v>44529</c:v>
                </c:pt>
                <c:pt idx="463">
                  <c:v>44530</c:v>
                </c:pt>
                <c:pt idx="464">
                  <c:v>44531</c:v>
                </c:pt>
                <c:pt idx="465">
                  <c:v>44532</c:v>
                </c:pt>
                <c:pt idx="466">
                  <c:v>44533</c:v>
                </c:pt>
                <c:pt idx="467">
                  <c:v>44534</c:v>
                </c:pt>
                <c:pt idx="468">
                  <c:v>44535</c:v>
                </c:pt>
                <c:pt idx="469">
                  <c:v>44536</c:v>
                </c:pt>
                <c:pt idx="470">
                  <c:v>44537</c:v>
                </c:pt>
                <c:pt idx="471">
                  <c:v>44538</c:v>
                </c:pt>
                <c:pt idx="472">
                  <c:v>44539</c:v>
                </c:pt>
                <c:pt idx="473">
                  <c:v>44540</c:v>
                </c:pt>
                <c:pt idx="474">
                  <c:v>44541</c:v>
                </c:pt>
                <c:pt idx="475">
                  <c:v>44542</c:v>
                </c:pt>
                <c:pt idx="476">
                  <c:v>44543</c:v>
                </c:pt>
                <c:pt idx="477">
                  <c:v>44544</c:v>
                </c:pt>
                <c:pt idx="478">
                  <c:v>44545</c:v>
                </c:pt>
                <c:pt idx="479">
                  <c:v>44546</c:v>
                </c:pt>
                <c:pt idx="480">
                  <c:v>44547</c:v>
                </c:pt>
                <c:pt idx="481">
                  <c:v>44548</c:v>
                </c:pt>
                <c:pt idx="482">
                  <c:v>44549</c:v>
                </c:pt>
                <c:pt idx="483">
                  <c:v>44550</c:v>
                </c:pt>
                <c:pt idx="484">
                  <c:v>44551</c:v>
                </c:pt>
                <c:pt idx="485">
                  <c:v>44552</c:v>
                </c:pt>
                <c:pt idx="486">
                  <c:v>44553</c:v>
                </c:pt>
                <c:pt idx="487">
                  <c:v>44554</c:v>
                </c:pt>
                <c:pt idx="488">
                  <c:v>44555</c:v>
                </c:pt>
                <c:pt idx="489">
                  <c:v>44556</c:v>
                </c:pt>
                <c:pt idx="490">
                  <c:v>44557</c:v>
                </c:pt>
                <c:pt idx="491">
                  <c:v>44558</c:v>
                </c:pt>
                <c:pt idx="492">
                  <c:v>44559</c:v>
                </c:pt>
                <c:pt idx="493">
                  <c:v>44560</c:v>
                </c:pt>
                <c:pt idx="494">
                  <c:v>44561</c:v>
                </c:pt>
                <c:pt idx="495">
                  <c:v>44562</c:v>
                </c:pt>
                <c:pt idx="496">
                  <c:v>44563</c:v>
                </c:pt>
                <c:pt idx="497">
                  <c:v>44564</c:v>
                </c:pt>
                <c:pt idx="498">
                  <c:v>44565</c:v>
                </c:pt>
                <c:pt idx="499">
                  <c:v>44566</c:v>
                </c:pt>
                <c:pt idx="500">
                  <c:v>44567</c:v>
                </c:pt>
                <c:pt idx="501">
                  <c:v>44568</c:v>
                </c:pt>
                <c:pt idx="502">
                  <c:v>44569</c:v>
                </c:pt>
                <c:pt idx="503">
                  <c:v>44570</c:v>
                </c:pt>
                <c:pt idx="504">
                  <c:v>44571</c:v>
                </c:pt>
                <c:pt idx="505">
                  <c:v>44572</c:v>
                </c:pt>
                <c:pt idx="506">
                  <c:v>44573</c:v>
                </c:pt>
                <c:pt idx="507">
                  <c:v>44574</c:v>
                </c:pt>
                <c:pt idx="508">
                  <c:v>44575</c:v>
                </c:pt>
                <c:pt idx="509">
                  <c:v>44576</c:v>
                </c:pt>
                <c:pt idx="510">
                  <c:v>44577</c:v>
                </c:pt>
                <c:pt idx="511">
                  <c:v>44578</c:v>
                </c:pt>
                <c:pt idx="512">
                  <c:v>44579</c:v>
                </c:pt>
                <c:pt idx="513">
                  <c:v>44580</c:v>
                </c:pt>
                <c:pt idx="514">
                  <c:v>44581</c:v>
                </c:pt>
                <c:pt idx="515">
                  <c:v>44582</c:v>
                </c:pt>
                <c:pt idx="516">
                  <c:v>44583</c:v>
                </c:pt>
                <c:pt idx="517">
                  <c:v>44584</c:v>
                </c:pt>
                <c:pt idx="518">
                  <c:v>44585</c:v>
                </c:pt>
                <c:pt idx="519">
                  <c:v>44586</c:v>
                </c:pt>
                <c:pt idx="520">
                  <c:v>44587</c:v>
                </c:pt>
                <c:pt idx="521">
                  <c:v>44588</c:v>
                </c:pt>
                <c:pt idx="522">
                  <c:v>44589</c:v>
                </c:pt>
                <c:pt idx="523">
                  <c:v>44590</c:v>
                </c:pt>
                <c:pt idx="524">
                  <c:v>44591</c:v>
                </c:pt>
                <c:pt idx="525">
                  <c:v>44592</c:v>
                </c:pt>
                <c:pt idx="526">
                  <c:v>44593</c:v>
                </c:pt>
                <c:pt idx="527">
                  <c:v>44594</c:v>
                </c:pt>
                <c:pt idx="528">
                  <c:v>44595</c:v>
                </c:pt>
                <c:pt idx="529">
                  <c:v>44596</c:v>
                </c:pt>
                <c:pt idx="530">
                  <c:v>44597</c:v>
                </c:pt>
                <c:pt idx="531">
                  <c:v>44598</c:v>
                </c:pt>
                <c:pt idx="532">
                  <c:v>44599</c:v>
                </c:pt>
                <c:pt idx="533">
                  <c:v>44600</c:v>
                </c:pt>
                <c:pt idx="534">
                  <c:v>44601</c:v>
                </c:pt>
                <c:pt idx="535">
                  <c:v>44602</c:v>
                </c:pt>
                <c:pt idx="536">
                  <c:v>44603</c:v>
                </c:pt>
                <c:pt idx="537">
                  <c:v>44604</c:v>
                </c:pt>
                <c:pt idx="538">
                  <c:v>44605</c:v>
                </c:pt>
                <c:pt idx="539">
                  <c:v>44606</c:v>
                </c:pt>
                <c:pt idx="540">
                  <c:v>44607</c:v>
                </c:pt>
                <c:pt idx="541">
                  <c:v>44608</c:v>
                </c:pt>
                <c:pt idx="542">
                  <c:v>44609</c:v>
                </c:pt>
                <c:pt idx="543">
                  <c:v>44610</c:v>
                </c:pt>
                <c:pt idx="544">
                  <c:v>44611</c:v>
                </c:pt>
                <c:pt idx="545">
                  <c:v>44612</c:v>
                </c:pt>
                <c:pt idx="546">
                  <c:v>44613</c:v>
                </c:pt>
                <c:pt idx="547">
                  <c:v>44614</c:v>
                </c:pt>
                <c:pt idx="548">
                  <c:v>44615</c:v>
                </c:pt>
                <c:pt idx="549">
                  <c:v>44616</c:v>
                </c:pt>
                <c:pt idx="550">
                  <c:v>44617</c:v>
                </c:pt>
                <c:pt idx="551">
                  <c:v>44618</c:v>
                </c:pt>
                <c:pt idx="552">
                  <c:v>44619</c:v>
                </c:pt>
                <c:pt idx="553">
                  <c:v>44620</c:v>
                </c:pt>
                <c:pt idx="554">
                  <c:v>44621</c:v>
                </c:pt>
                <c:pt idx="555">
                  <c:v>44622</c:v>
                </c:pt>
                <c:pt idx="556">
                  <c:v>44623</c:v>
                </c:pt>
                <c:pt idx="557">
                  <c:v>44624</c:v>
                </c:pt>
                <c:pt idx="558">
                  <c:v>44625</c:v>
                </c:pt>
                <c:pt idx="559">
                  <c:v>44626</c:v>
                </c:pt>
                <c:pt idx="560">
                  <c:v>44627</c:v>
                </c:pt>
                <c:pt idx="561">
                  <c:v>44628</c:v>
                </c:pt>
                <c:pt idx="562">
                  <c:v>44629</c:v>
                </c:pt>
                <c:pt idx="563">
                  <c:v>44630</c:v>
                </c:pt>
                <c:pt idx="564">
                  <c:v>44631</c:v>
                </c:pt>
                <c:pt idx="565">
                  <c:v>44632</c:v>
                </c:pt>
                <c:pt idx="566">
                  <c:v>44633</c:v>
                </c:pt>
                <c:pt idx="567">
                  <c:v>44634</c:v>
                </c:pt>
                <c:pt idx="568">
                  <c:v>44635</c:v>
                </c:pt>
                <c:pt idx="569">
                  <c:v>44636</c:v>
                </c:pt>
                <c:pt idx="570">
                  <c:v>44637</c:v>
                </c:pt>
                <c:pt idx="571">
                  <c:v>44638</c:v>
                </c:pt>
                <c:pt idx="572">
                  <c:v>44639</c:v>
                </c:pt>
                <c:pt idx="573">
                  <c:v>44640</c:v>
                </c:pt>
                <c:pt idx="574">
                  <c:v>44641</c:v>
                </c:pt>
                <c:pt idx="575">
                  <c:v>44642</c:v>
                </c:pt>
                <c:pt idx="576">
                  <c:v>44643</c:v>
                </c:pt>
                <c:pt idx="577">
                  <c:v>44644</c:v>
                </c:pt>
                <c:pt idx="578">
                  <c:v>44645</c:v>
                </c:pt>
                <c:pt idx="579">
                  <c:v>44646</c:v>
                </c:pt>
                <c:pt idx="580">
                  <c:v>44647</c:v>
                </c:pt>
                <c:pt idx="581">
                  <c:v>44648</c:v>
                </c:pt>
                <c:pt idx="582">
                  <c:v>44649</c:v>
                </c:pt>
                <c:pt idx="583">
                  <c:v>44650</c:v>
                </c:pt>
                <c:pt idx="584">
                  <c:v>44651</c:v>
                </c:pt>
                <c:pt idx="585">
                  <c:v>44652</c:v>
                </c:pt>
                <c:pt idx="586">
                  <c:v>44653</c:v>
                </c:pt>
                <c:pt idx="587">
                  <c:v>44654</c:v>
                </c:pt>
                <c:pt idx="588">
                  <c:v>44655</c:v>
                </c:pt>
                <c:pt idx="589">
                  <c:v>44656</c:v>
                </c:pt>
                <c:pt idx="590">
                  <c:v>44657</c:v>
                </c:pt>
                <c:pt idx="591">
                  <c:v>44658</c:v>
                </c:pt>
                <c:pt idx="592">
                  <c:v>44659</c:v>
                </c:pt>
                <c:pt idx="593">
                  <c:v>44660</c:v>
                </c:pt>
                <c:pt idx="594">
                  <c:v>44661</c:v>
                </c:pt>
                <c:pt idx="595">
                  <c:v>44662</c:v>
                </c:pt>
                <c:pt idx="596">
                  <c:v>44663</c:v>
                </c:pt>
                <c:pt idx="597">
                  <c:v>44664</c:v>
                </c:pt>
                <c:pt idx="598">
                  <c:v>44665</c:v>
                </c:pt>
                <c:pt idx="599">
                  <c:v>44666</c:v>
                </c:pt>
                <c:pt idx="600">
                  <c:v>44667</c:v>
                </c:pt>
                <c:pt idx="601">
                  <c:v>44668</c:v>
                </c:pt>
                <c:pt idx="602">
                  <c:v>44669</c:v>
                </c:pt>
                <c:pt idx="603">
                  <c:v>44670</c:v>
                </c:pt>
                <c:pt idx="604">
                  <c:v>44671</c:v>
                </c:pt>
                <c:pt idx="605">
                  <c:v>44672</c:v>
                </c:pt>
                <c:pt idx="606">
                  <c:v>44673</c:v>
                </c:pt>
                <c:pt idx="607">
                  <c:v>44674</c:v>
                </c:pt>
                <c:pt idx="608">
                  <c:v>44675</c:v>
                </c:pt>
                <c:pt idx="609">
                  <c:v>44676</c:v>
                </c:pt>
                <c:pt idx="610">
                  <c:v>44677</c:v>
                </c:pt>
                <c:pt idx="611">
                  <c:v>44678</c:v>
                </c:pt>
                <c:pt idx="612">
                  <c:v>44679</c:v>
                </c:pt>
                <c:pt idx="613">
                  <c:v>44680</c:v>
                </c:pt>
                <c:pt idx="614">
                  <c:v>44681</c:v>
                </c:pt>
                <c:pt idx="615">
                  <c:v>44682</c:v>
                </c:pt>
                <c:pt idx="616">
                  <c:v>44683</c:v>
                </c:pt>
                <c:pt idx="617">
                  <c:v>44684</c:v>
                </c:pt>
                <c:pt idx="618">
                  <c:v>44685</c:v>
                </c:pt>
                <c:pt idx="619">
                  <c:v>44686</c:v>
                </c:pt>
                <c:pt idx="620">
                  <c:v>44687</c:v>
                </c:pt>
                <c:pt idx="621">
                  <c:v>44688</c:v>
                </c:pt>
                <c:pt idx="622">
                  <c:v>44689</c:v>
                </c:pt>
                <c:pt idx="623">
                  <c:v>44690</c:v>
                </c:pt>
                <c:pt idx="624">
                  <c:v>44691</c:v>
                </c:pt>
                <c:pt idx="625">
                  <c:v>44692</c:v>
                </c:pt>
                <c:pt idx="626">
                  <c:v>44693</c:v>
                </c:pt>
                <c:pt idx="627">
                  <c:v>44694</c:v>
                </c:pt>
                <c:pt idx="628">
                  <c:v>44695</c:v>
                </c:pt>
                <c:pt idx="629">
                  <c:v>44696</c:v>
                </c:pt>
                <c:pt idx="630">
                  <c:v>44697</c:v>
                </c:pt>
                <c:pt idx="631">
                  <c:v>44698</c:v>
                </c:pt>
                <c:pt idx="632">
                  <c:v>44699</c:v>
                </c:pt>
                <c:pt idx="633">
                  <c:v>44700</c:v>
                </c:pt>
                <c:pt idx="634">
                  <c:v>44701</c:v>
                </c:pt>
                <c:pt idx="635">
                  <c:v>44702</c:v>
                </c:pt>
                <c:pt idx="636">
                  <c:v>44703</c:v>
                </c:pt>
                <c:pt idx="637">
                  <c:v>44704</c:v>
                </c:pt>
                <c:pt idx="638">
                  <c:v>44705</c:v>
                </c:pt>
                <c:pt idx="639">
                  <c:v>44706</c:v>
                </c:pt>
                <c:pt idx="640">
                  <c:v>44707</c:v>
                </c:pt>
                <c:pt idx="641">
                  <c:v>44708</c:v>
                </c:pt>
                <c:pt idx="642">
                  <c:v>44709</c:v>
                </c:pt>
                <c:pt idx="643">
                  <c:v>44710</c:v>
                </c:pt>
                <c:pt idx="644">
                  <c:v>44711</c:v>
                </c:pt>
                <c:pt idx="645">
                  <c:v>44712</c:v>
                </c:pt>
                <c:pt idx="646">
                  <c:v>44713</c:v>
                </c:pt>
                <c:pt idx="647">
                  <c:v>44714</c:v>
                </c:pt>
                <c:pt idx="648">
                  <c:v>44715</c:v>
                </c:pt>
                <c:pt idx="649">
                  <c:v>44716</c:v>
                </c:pt>
                <c:pt idx="650">
                  <c:v>44717</c:v>
                </c:pt>
                <c:pt idx="651">
                  <c:v>44718</c:v>
                </c:pt>
                <c:pt idx="652">
                  <c:v>44719</c:v>
                </c:pt>
                <c:pt idx="653">
                  <c:v>44720</c:v>
                </c:pt>
                <c:pt idx="654">
                  <c:v>44721</c:v>
                </c:pt>
                <c:pt idx="655">
                  <c:v>44722</c:v>
                </c:pt>
                <c:pt idx="656">
                  <c:v>44723</c:v>
                </c:pt>
                <c:pt idx="657">
                  <c:v>44724</c:v>
                </c:pt>
                <c:pt idx="658">
                  <c:v>44725</c:v>
                </c:pt>
                <c:pt idx="659">
                  <c:v>44726</c:v>
                </c:pt>
                <c:pt idx="660">
                  <c:v>44727</c:v>
                </c:pt>
                <c:pt idx="661">
                  <c:v>44728</c:v>
                </c:pt>
                <c:pt idx="662">
                  <c:v>44729</c:v>
                </c:pt>
                <c:pt idx="663">
                  <c:v>44730</c:v>
                </c:pt>
                <c:pt idx="664">
                  <c:v>44731</c:v>
                </c:pt>
                <c:pt idx="665">
                  <c:v>44732</c:v>
                </c:pt>
                <c:pt idx="666">
                  <c:v>44733</c:v>
                </c:pt>
                <c:pt idx="667">
                  <c:v>44734</c:v>
                </c:pt>
                <c:pt idx="668">
                  <c:v>44735</c:v>
                </c:pt>
                <c:pt idx="669">
                  <c:v>44736</c:v>
                </c:pt>
                <c:pt idx="670">
                  <c:v>44737</c:v>
                </c:pt>
                <c:pt idx="671">
                  <c:v>44738</c:v>
                </c:pt>
                <c:pt idx="672">
                  <c:v>44739</c:v>
                </c:pt>
                <c:pt idx="673">
                  <c:v>44740</c:v>
                </c:pt>
                <c:pt idx="674">
                  <c:v>44741</c:v>
                </c:pt>
                <c:pt idx="675">
                  <c:v>44742</c:v>
                </c:pt>
                <c:pt idx="676">
                  <c:v>44743</c:v>
                </c:pt>
                <c:pt idx="677">
                  <c:v>44744</c:v>
                </c:pt>
                <c:pt idx="678">
                  <c:v>44745</c:v>
                </c:pt>
                <c:pt idx="679">
                  <c:v>44746</c:v>
                </c:pt>
                <c:pt idx="680">
                  <c:v>44747</c:v>
                </c:pt>
                <c:pt idx="681">
                  <c:v>44748</c:v>
                </c:pt>
                <c:pt idx="682">
                  <c:v>44749</c:v>
                </c:pt>
                <c:pt idx="683">
                  <c:v>44750</c:v>
                </c:pt>
                <c:pt idx="684">
                  <c:v>44751</c:v>
                </c:pt>
                <c:pt idx="685">
                  <c:v>44752</c:v>
                </c:pt>
                <c:pt idx="686">
                  <c:v>44753</c:v>
                </c:pt>
                <c:pt idx="687">
                  <c:v>44754</c:v>
                </c:pt>
                <c:pt idx="688">
                  <c:v>44755</c:v>
                </c:pt>
                <c:pt idx="689">
                  <c:v>44756</c:v>
                </c:pt>
                <c:pt idx="690">
                  <c:v>44757</c:v>
                </c:pt>
                <c:pt idx="691">
                  <c:v>44758</c:v>
                </c:pt>
                <c:pt idx="692">
                  <c:v>44759</c:v>
                </c:pt>
                <c:pt idx="693">
                  <c:v>44760</c:v>
                </c:pt>
                <c:pt idx="694">
                  <c:v>44761</c:v>
                </c:pt>
                <c:pt idx="695">
                  <c:v>44762</c:v>
                </c:pt>
                <c:pt idx="696">
                  <c:v>44763</c:v>
                </c:pt>
                <c:pt idx="697">
                  <c:v>44764</c:v>
                </c:pt>
                <c:pt idx="698">
                  <c:v>44765</c:v>
                </c:pt>
                <c:pt idx="699">
                  <c:v>44766</c:v>
                </c:pt>
                <c:pt idx="700">
                  <c:v>44767</c:v>
                </c:pt>
                <c:pt idx="701">
                  <c:v>44768</c:v>
                </c:pt>
                <c:pt idx="702">
                  <c:v>44769</c:v>
                </c:pt>
                <c:pt idx="703">
                  <c:v>44770</c:v>
                </c:pt>
                <c:pt idx="704">
                  <c:v>44771</c:v>
                </c:pt>
                <c:pt idx="705">
                  <c:v>44772</c:v>
                </c:pt>
                <c:pt idx="706">
                  <c:v>44773</c:v>
                </c:pt>
                <c:pt idx="707">
                  <c:v>44774</c:v>
                </c:pt>
                <c:pt idx="708">
                  <c:v>44775</c:v>
                </c:pt>
                <c:pt idx="709">
                  <c:v>44776</c:v>
                </c:pt>
              </c:numCache>
            </c:numRef>
          </c:cat>
          <c:val>
            <c:numRef>
              <c:f>DailyData!$K$2:$K$881</c:f>
              <c:numCache>
                <c:formatCode>0</c:formatCode>
                <c:ptCount val="880"/>
                <c:pt idx="0">
                  <c:v>213</c:v>
                </c:pt>
                <c:pt idx="1">
                  <c:v>198</c:v>
                </c:pt>
                <c:pt idx="2">
                  <c:v>179</c:v>
                </c:pt>
                <c:pt idx="3">
                  <c:v>29</c:v>
                </c:pt>
                <c:pt idx="4">
                  <c:v>32</c:v>
                </c:pt>
                <c:pt idx="5">
                  <c:v>42</c:v>
                </c:pt>
                <c:pt idx="6">
                  <c:v>98</c:v>
                </c:pt>
                <c:pt idx="7">
                  <c:v>81</c:v>
                </c:pt>
                <c:pt idx="8">
                  <c:v>106</c:v>
                </c:pt>
                <c:pt idx="9">
                  <c:v>94</c:v>
                </c:pt>
                <c:pt idx="10">
                  <c:v>106</c:v>
                </c:pt>
                <c:pt idx="11">
                  <c:v>68</c:v>
                </c:pt>
                <c:pt idx="12">
                  <c:v>103</c:v>
                </c:pt>
                <c:pt idx="13">
                  <c:v>133</c:v>
                </c:pt>
                <c:pt idx="14">
                  <c:v>123</c:v>
                </c:pt>
                <c:pt idx="15">
                  <c:v>153</c:v>
                </c:pt>
                <c:pt idx="16">
                  <c:v>110</c:v>
                </c:pt>
                <c:pt idx="17">
                  <c:v>97</c:v>
                </c:pt>
                <c:pt idx="18">
                  <c:v>157</c:v>
                </c:pt>
                <c:pt idx="19">
                  <c:v>85</c:v>
                </c:pt>
                <c:pt idx="20">
                  <c:v>114</c:v>
                </c:pt>
                <c:pt idx="21">
                  <c:v>112</c:v>
                </c:pt>
                <c:pt idx="22">
                  <c:v>207</c:v>
                </c:pt>
                <c:pt idx="23">
                  <c:v>98</c:v>
                </c:pt>
                <c:pt idx="24">
                  <c:v>183</c:v>
                </c:pt>
                <c:pt idx="25">
                  <c:v>139</c:v>
                </c:pt>
                <c:pt idx="26">
                  <c:v>146</c:v>
                </c:pt>
                <c:pt idx="27">
                  <c:v>179</c:v>
                </c:pt>
                <c:pt idx="28">
                  <c:v>102</c:v>
                </c:pt>
                <c:pt idx="29">
                  <c:v>60</c:v>
                </c:pt>
                <c:pt idx="30">
                  <c:v>19</c:v>
                </c:pt>
                <c:pt idx="31">
                  <c:v>130</c:v>
                </c:pt>
                <c:pt idx="32">
                  <c:v>103</c:v>
                </c:pt>
                <c:pt idx="33">
                  <c:v>137</c:v>
                </c:pt>
                <c:pt idx="34">
                  <c:v>140</c:v>
                </c:pt>
                <c:pt idx="35">
                  <c:v>95</c:v>
                </c:pt>
                <c:pt idx="36">
                  <c:v>280</c:v>
                </c:pt>
                <c:pt idx="37">
                  <c:v>145</c:v>
                </c:pt>
                <c:pt idx="38">
                  <c:v>117</c:v>
                </c:pt>
                <c:pt idx="39">
                  <c:v>149</c:v>
                </c:pt>
                <c:pt idx="40">
                  <c:v>133</c:v>
                </c:pt>
                <c:pt idx="41">
                  <c:v>147</c:v>
                </c:pt>
                <c:pt idx="42">
                  <c:v>119</c:v>
                </c:pt>
                <c:pt idx="43">
                  <c:v>220</c:v>
                </c:pt>
                <c:pt idx="44">
                  <c:v>132</c:v>
                </c:pt>
                <c:pt idx="45">
                  <c:v>79</c:v>
                </c:pt>
                <c:pt idx="46">
                  <c:v>9</c:v>
                </c:pt>
                <c:pt idx="47">
                  <c:v>101</c:v>
                </c:pt>
                <c:pt idx="48">
                  <c:v>150</c:v>
                </c:pt>
                <c:pt idx="49">
                  <c:v>195</c:v>
                </c:pt>
                <c:pt idx="50">
                  <c:v>159</c:v>
                </c:pt>
                <c:pt idx="51">
                  <c:v>146</c:v>
                </c:pt>
                <c:pt idx="52">
                  <c:v>100</c:v>
                </c:pt>
                <c:pt idx="53">
                  <c:v>106</c:v>
                </c:pt>
                <c:pt idx="54">
                  <c:v>115</c:v>
                </c:pt>
                <c:pt idx="55">
                  <c:v>152</c:v>
                </c:pt>
                <c:pt idx="56">
                  <c:v>145</c:v>
                </c:pt>
                <c:pt idx="57">
                  <c:v>209</c:v>
                </c:pt>
                <c:pt idx="58">
                  <c:v>100</c:v>
                </c:pt>
                <c:pt idx="59">
                  <c:v>123</c:v>
                </c:pt>
                <c:pt idx="60">
                  <c:v>112</c:v>
                </c:pt>
                <c:pt idx="61">
                  <c:v>97</c:v>
                </c:pt>
                <c:pt idx="62">
                  <c:v>102</c:v>
                </c:pt>
                <c:pt idx="63">
                  <c:v>106</c:v>
                </c:pt>
                <c:pt idx="64">
                  <c:v>182</c:v>
                </c:pt>
                <c:pt idx="65">
                  <c:v>30</c:v>
                </c:pt>
                <c:pt idx="66">
                  <c:v>111</c:v>
                </c:pt>
                <c:pt idx="67">
                  <c:v>74</c:v>
                </c:pt>
                <c:pt idx="68">
                  <c:v>104</c:v>
                </c:pt>
                <c:pt idx="69">
                  <c:v>132</c:v>
                </c:pt>
                <c:pt idx="70">
                  <c:v>108</c:v>
                </c:pt>
                <c:pt idx="71">
                  <c:v>108</c:v>
                </c:pt>
                <c:pt idx="72">
                  <c:v>109</c:v>
                </c:pt>
                <c:pt idx="73">
                  <c:v>96</c:v>
                </c:pt>
                <c:pt idx="74">
                  <c:v>120</c:v>
                </c:pt>
                <c:pt idx="75">
                  <c:v>111</c:v>
                </c:pt>
                <c:pt idx="76">
                  <c:v>120</c:v>
                </c:pt>
                <c:pt idx="77">
                  <c:v>150</c:v>
                </c:pt>
                <c:pt idx="78">
                  <c:v>94</c:v>
                </c:pt>
                <c:pt idx="79">
                  <c:v>130</c:v>
                </c:pt>
                <c:pt idx="80">
                  <c:v>113</c:v>
                </c:pt>
                <c:pt idx="81">
                  <c:v>118</c:v>
                </c:pt>
                <c:pt idx="82">
                  <c:v>124</c:v>
                </c:pt>
                <c:pt idx="83">
                  <c:v>117</c:v>
                </c:pt>
                <c:pt idx="84">
                  <c:v>110</c:v>
                </c:pt>
                <c:pt idx="85">
                  <c:v>149</c:v>
                </c:pt>
                <c:pt idx="86">
                  <c:v>97</c:v>
                </c:pt>
                <c:pt idx="87">
                  <c:v>99</c:v>
                </c:pt>
                <c:pt idx="88">
                  <c:v>116</c:v>
                </c:pt>
                <c:pt idx="89">
                  <c:v>113</c:v>
                </c:pt>
                <c:pt idx="90">
                  <c:v>118</c:v>
                </c:pt>
                <c:pt idx="91">
                  <c:v>90</c:v>
                </c:pt>
                <c:pt idx="92">
                  <c:v>83</c:v>
                </c:pt>
                <c:pt idx="93">
                  <c:v>82</c:v>
                </c:pt>
                <c:pt idx="94">
                  <c:v>95</c:v>
                </c:pt>
                <c:pt idx="95">
                  <c:v>32</c:v>
                </c:pt>
                <c:pt idx="96">
                  <c:v>94</c:v>
                </c:pt>
                <c:pt idx="97">
                  <c:v>9</c:v>
                </c:pt>
                <c:pt idx="98">
                  <c:v>87</c:v>
                </c:pt>
                <c:pt idx="99">
                  <c:v>63</c:v>
                </c:pt>
                <c:pt idx="100">
                  <c:v>60</c:v>
                </c:pt>
                <c:pt idx="101">
                  <c:v>47</c:v>
                </c:pt>
                <c:pt idx="102">
                  <c:v>74</c:v>
                </c:pt>
                <c:pt idx="103">
                  <c:v>121</c:v>
                </c:pt>
                <c:pt idx="104">
                  <c:v>110</c:v>
                </c:pt>
                <c:pt idx="105">
                  <c:v>128</c:v>
                </c:pt>
                <c:pt idx="106">
                  <c:v>116</c:v>
                </c:pt>
                <c:pt idx="107">
                  <c:v>147</c:v>
                </c:pt>
                <c:pt idx="108">
                  <c:v>122</c:v>
                </c:pt>
                <c:pt idx="109">
                  <c:v>92</c:v>
                </c:pt>
                <c:pt idx="110">
                  <c:v>92</c:v>
                </c:pt>
                <c:pt idx="111">
                  <c:v>27</c:v>
                </c:pt>
                <c:pt idx="112">
                  <c:v>63</c:v>
                </c:pt>
                <c:pt idx="113">
                  <c:v>54</c:v>
                </c:pt>
                <c:pt idx="114">
                  <c:v>61</c:v>
                </c:pt>
                <c:pt idx="115">
                  <c:v>78</c:v>
                </c:pt>
                <c:pt idx="116">
                  <c:v>83</c:v>
                </c:pt>
                <c:pt idx="117">
                  <c:v>36</c:v>
                </c:pt>
                <c:pt idx="118">
                  <c:v>103</c:v>
                </c:pt>
                <c:pt idx="119">
                  <c:v>85</c:v>
                </c:pt>
                <c:pt idx="120">
                  <c:v>97</c:v>
                </c:pt>
                <c:pt idx="121">
                  <c:v>61</c:v>
                </c:pt>
                <c:pt idx="122">
                  <c:v>64</c:v>
                </c:pt>
                <c:pt idx="123">
                  <c:v>29</c:v>
                </c:pt>
                <c:pt idx="124">
                  <c:v>111</c:v>
                </c:pt>
                <c:pt idx="125">
                  <c:v>139</c:v>
                </c:pt>
                <c:pt idx="126">
                  <c:v>53</c:v>
                </c:pt>
                <c:pt idx="127">
                  <c:v>114</c:v>
                </c:pt>
                <c:pt idx="128">
                  <c:v>49</c:v>
                </c:pt>
                <c:pt idx="129">
                  <c:v>15</c:v>
                </c:pt>
                <c:pt idx="130">
                  <c:v>65</c:v>
                </c:pt>
                <c:pt idx="131">
                  <c:v>84</c:v>
                </c:pt>
                <c:pt idx="132">
                  <c:v>150</c:v>
                </c:pt>
                <c:pt idx="133">
                  <c:v>127</c:v>
                </c:pt>
                <c:pt idx="134">
                  <c:v>106</c:v>
                </c:pt>
                <c:pt idx="135">
                  <c:v>111</c:v>
                </c:pt>
                <c:pt idx="136">
                  <c:v>76</c:v>
                </c:pt>
                <c:pt idx="137">
                  <c:v>70</c:v>
                </c:pt>
                <c:pt idx="138">
                  <c:v>136</c:v>
                </c:pt>
                <c:pt idx="139">
                  <c:v>57</c:v>
                </c:pt>
                <c:pt idx="140">
                  <c:v>125</c:v>
                </c:pt>
                <c:pt idx="141">
                  <c:v>80</c:v>
                </c:pt>
                <c:pt idx="142">
                  <c:v>105</c:v>
                </c:pt>
                <c:pt idx="143">
                  <c:v>99</c:v>
                </c:pt>
                <c:pt idx="144">
                  <c:v>100</c:v>
                </c:pt>
                <c:pt idx="145">
                  <c:v>99</c:v>
                </c:pt>
                <c:pt idx="146">
                  <c:v>98</c:v>
                </c:pt>
                <c:pt idx="147">
                  <c:v>156</c:v>
                </c:pt>
                <c:pt idx="148">
                  <c:v>85</c:v>
                </c:pt>
                <c:pt idx="149">
                  <c:v>121</c:v>
                </c:pt>
                <c:pt idx="150">
                  <c:v>43</c:v>
                </c:pt>
                <c:pt idx="151">
                  <c:v>95</c:v>
                </c:pt>
                <c:pt idx="152">
                  <c:v>116</c:v>
                </c:pt>
                <c:pt idx="153">
                  <c:v>58</c:v>
                </c:pt>
                <c:pt idx="154">
                  <c:v>123</c:v>
                </c:pt>
                <c:pt idx="155">
                  <c:v>122</c:v>
                </c:pt>
                <c:pt idx="156">
                  <c:v>138</c:v>
                </c:pt>
                <c:pt idx="157">
                  <c:v>129</c:v>
                </c:pt>
                <c:pt idx="158">
                  <c:v>126</c:v>
                </c:pt>
                <c:pt idx="159">
                  <c:v>74</c:v>
                </c:pt>
                <c:pt idx="160">
                  <c:v>127</c:v>
                </c:pt>
                <c:pt idx="161">
                  <c:v>164</c:v>
                </c:pt>
                <c:pt idx="162">
                  <c:v>103</c:v>
                </c:pt>
                <c:pt idx="163">
                  <c:v>128</c:v>
                </c:pt>
                <c:pt idx="164">
                  <c:v>124</c:v>
                </c:pt>
                <c:pt idx="165">
                  <c:v>111</c:v>
                </c:pt>
                <c:pt idx="166">
                  <c:v>64</c:v>
                </c:pt>
                <c:pt idx="167">
                  <c:v>109</c:v>
                </c:pt>
                <c:pt idx="168">
                  <c:v>154</c:v>
                </c:pt>
                <c:pt idx="169">
                  <c:v>125</c:v>
                </c:pt>
                <c:pt idx="170">
                  <c:v>94</c:v>
                </c:pt>
                <c:pt idx="171">
                  <c:v>57</c:v>
                </c:pt>
                <c:pt idx="172">
                  <c:v>34</c:v>
                </c:pt>
                <c:pt idx="173">
                  <c:v>56</c:v>
                </c:pt>
                <c:pt idx="174">
                  <c:v>27</c:v>
                </c:pt>
                <c:pt idx="175">
                  <c:v>28</c:v>
                </c:pt>
                <c:pt idx="176">
                  <c:v>35</c:v>
                </c:pt>
                <c:pt idx="177">
                  <c:v>4</c:v>
                </c:pt>
                <c:pt idx="178">
                  <c:v>30</c:v>
                </c:pt>
                <c:pt idx="179">
                  <c:v>28</c:v>
                </c:pt>
                <c:pt idx="180">
                  <c:v>22</c:v>
                </c:pt>
                <c:pt idx="181">
                  <c:v>18</c:v>
                </c:pt>
                <c:pt idx="182">
                  <c:v>72</c:v>
                </c:pt>
                <c:pt idx="183">
                  <c:v>120</c:v>
                </c:pt>
                <c:pt idx="184">
                  <c:v>140</c:v>
                </c:pt>
                <c:pt idx="185">
                  <c:v>126</c:v>
                </c:pt>
                <c:pt idx="186">
                  <c:v>40</c:v>
                </c:pt>
                <c:pt idx="187">
                  <c:v>159</c:v>
                </c:pt>
                <c:pt idx="188">
                  <c:v>74</c:v>
                </c:pt>
                <c:pt idx="189">
                  <c:v>52</c:v>
                </c:pt>
                <c:pt idx="190">
                  <c:v>62</c:v>
                </c:pt>
                <c:pt idx="191">
                  <c:v>129</c:v>
                </c:pt>
                <c:pt idx="192">
                  <c:v>132</c:v>
                </c:pt>
                <c:pt idx="193">
                  <c:v>45</c:v>
                </c:pt>
                <c:pt idx="194">
                  <c:v>105</c:v>
                </c:pt>
                <c:pt idx="195">
                  <c:v>150</c:v>
                </c:pt>
                <c:pt idx="196">
                  <c:v>138</c:v>
                </c:pt>
                <c:pt idx="197">
                  <c:v>172</c:v>
                </c:pt>
                <c:pt idx="198">
                  <c:v>144</c:v>
                </c:pt>
                <c:pt idx="199">
                  <c:v>174</c:v>
                </c:pt>
                <c:pt idx="200">
                  <c:v>125</c:v>
                </c:pt>
                <c:pt idx="201">
                  <c:v>122</c:v>
                </c:pt>
                <c:pt idx="202">
                  <c:v>121</c:v>
                </c:pt>
                <c:pt idx="203">
                  <c:v>166</c:v>
                </c:pt>
                <c:pt idx="204">
                  <c:v>128</c:v>
                </c:pt>
                <c:pt idx="205">
                  <c:v>89</c:v>
                </c:pt>
                <c:pt idx="206">
                  <c:v>146</c:v>
                </c:pt>
                <c:pt idx="207">
                  <c:v>73</c:v>
                </c:pt>
                <c:pt idx="208">
                  <c:v>133</c:v>
                </c:pt>
                <c:pt idx="209">
                  <c:v>180</c:v>
                </c:pt>
                <c:pt idx="210">
                  <c:v>195</c:v>
                </c:pt>
                <c:pt idx="211">
                  <c:v>155</c:v>
                </c:pt>
                <c:pt idx="212">
                  <c:v>175</c:v>
                </c:pt>
                <c:pt idx="213">
                  <c:v>139</c:v>
                </c:pt>
                <c:pt idx="214">
                  <c:v>135</c:v>
                </c:pt>
                <c:pt idx="215">
                  <c:v>87</c:v>
                </c:pt>
                <c:pt idx="216">
                  <c:v>127</c:v>
                </c:pt>
                <c:pt idx="217">
                  <c:v>137</c:v>
                </c:pt>
                <c:pt idx="218">
                  <c:v>92</c:v>
                </c:pt>
                <c:pt idx="219">
                  <c:v>88</c:v>
                </c:pt>
                <c:pt idx="220">
                  <c:v>103</c:v>
                </c:pt>
                <c:pt idx="221">
                  <c:v>122</c:v>
                </c:pt>
                <c:pt idx="222">
                  <c:v>107</c:v>
                </c:pt>
                <c:pt idx="223">
                  <c:v>133</c:v>
                </c:pt>
                <c:pt idx="224">
                  <c:v>168</c:v>
                </c:pt>
                <c:pt idx="225">
                  <c:v>167</c:v>
                </c:pt>
                <c:pt idx="226">
                  <c:v>57</c:v>
                </c:pt>
                <c:pt idx="227">
                  <c:v>135</c:v>
                </c:pt>
                <c:pt idx="228">
                  <c:v>82</c:v>
                </c:pt>
                <c:pt idx="229">
                  <c:v>126</c:v>
                </c:pt>
                <c:pt idx="230">
                  <c:v>173</c:v>
                </c:pt>
                <c:pt idx="231">
                  <c:v>164</c:v>
                </c:pt>
                <c:pt idx="232">
                  <c:v>160</c:v>
                </c:pt>
                <c:pt idx="233">
                  <c:v>82</c:v>
                </c:pt>
                <c:pt idx="234">
                  <c:v>123</c:v>
                </c:pt>
                <c:pt idx="235">
                  <c:v>24</c:v>
                </c:pt>
                <c:pt idx="236">
                  <c:v>84</c:v>
                </c:pt>
                <c:pt idx="237">
                  <c:v>114</c:v>
                </c:pt>
                <c:pt idx="238">
                  <c:v>140</c:v>
                </c:pt>
                <c:pt idx="239">
                  <c:v>146</c:v>
                </c:pt>
                <c:pt idx="240">
                  <c:v>113</c:v>
                </c:pt>
                <c:pt idx="241">
                  <c:v>159</c:v>
                </c:pt>
                <c:pt idx="242">
                  <c:v>87</c:v>
                </c:pt>
                <c:pt idx="243">
                  <c:v>103</c:v>
                </c:pt>
                <c:pt idx="244">
                  <c:v>200</c:v>
                </c:pt>
                <c:pt idx="245">
                  <c:v>162</c:v>
                </c:pt>
                <c:pt idx="246">
                  <c:v>138</c:v>
                </c:pt>
                <c:pt idx="247">
                  <c:v>113</c:v>
                </c:pt>
                <c:pt idx="248">
                  <c:v>107</c:v>
                </c:pt>
                <c:pt idx="249">
                  <c:v>54</c:v>
                </c:pt>
                <c:pt idx="250">
                  <c:v>97</c:v>
                </c:pt>
                <c:pt idx="251">
                  <c:v>70</c:v>
                </c:pt>
                <c:pt idx="252">
                  <c:v>166</c:v>
                </c:pt>
                <c:pt idx="253">
                  <c:v>91</c:v>
                </c:pt>
                <c:pt idx="254">
                  <c:v>154</c:v>
                </c:pt>
                <c:pt idx="255">
                  <c:v>114</c:v>
                </c:pt>
                <c:pt idx="256">
                  <c:v>103</c:v>
                </c:pt>
                <c:pt idx="257">
                  <c:v>126</c:v>
                </c:pt>
                <c:pt idx="258">
                  <c:v>53</c:v>
                </c:pt>
                <c:pt idx="259">
                  <c:v>84</c:v>
                </c:pt>
                <c:pt idx="260">
                  <c:v>33</c:v>
                </c:pt>
                <c:pt idx="261">
                  <c:v>75</c:v>
                </c:pt>
                <c:pt idx="262">
                  <c:v>92</c:v>
                </c:pt>
                <c:pt idx="263">
                  <c:v>121</c:v>
                </c:pt>
                <c:pt idx="264">
                  <c:v>127</c:v>
                </c:pt>
                <c:pt idx="265">
                  <c:v>121</c:v>
                </c:pt>
                <c:pt idx="266">
                  <c:v>71</c:v>
                </c:pt>
                <c:pt idx="267">
                  <c:v>87</c:v>
                </c:pt>
                <c:pt idx="268">
                  <c:v>112</c:v>
                </c:pt>
                <c:pt idx="269">
                  <c:v>72</c:v>
                </c:pt>
                <c:pt idx="270">
                  <c:v>14</c:v>
                </c:pt>
                <c:pt idx="271">
                  <c:v>66</c:v>
                </c:pt>
                <c:pt idx="272">
                  <c:v>94</c:v>
                </c:pt>
                <c:pt idx="273">
                  <c:v>133</c:v>
                </c:pt>
                <c:pt idx="274">
                  <c:v>98</c:v>
                </c:pt>
                <c:pt idx="275">
                  <c:v>88</c:v>
                </c:pt>
                <c:pt idx="276">
                  <c:v>117</c:v>
                </c:pt>
                <c:pt idx="277">
                  <c:v>82</c:v>
                </c:pt>
                <c:pt idx="278">
                  <c:v>111</c:v>
                </c:pt>
                <c:pt idx="279">
                  <c:v>111</c:v>
                </c:pt>
                <c:pt idx="280">
                  <c:v>146</c:v>
                </c:pt>
                <c:pt idx="281">
                  <c:v>60</c:v>
                </c:pt>
                <c:pt idx="282">
                  <c:v>135</c:v>
                </c:pt>
                <c:pt idx="283">
                  <c:v>141</c:v>
                </c:pt>
                <c:pt idx="284">
                  <c:v>45</c:v>
                </c:pt>
                <c:pt idx="285">
                  <c:v>39</c:v>
                </c:pt>
                <c:pt idx="286">
                  <c:v>83</c:v>
                </c:pt>
                <c:pt idx="287">
                  <c:v>111</c:v>
                </c:pt>
                <c:pt idx="288">
                  <c:v>96</c:v>
                </c:pt>
                <c:pt idx="289">
                  <c:v>54</c:v>
                </c:pt>
                <c:pt idx="290">
                  <c:v>69</c:v>
                </c:pt>
                <c:pt idx="291">
                  <c:v>88</c:v>
                </c:pt>
                <c:pt idx="292">
                  <c:v>67</c:v>
                </c:pt>
                <c:pt idx="293">
                  <c:v>79</c:v>
                </c:pt>
                <c:pt idx="294">
                  <c:v>91</c:v>
                </c:pt>
                <c:pt idx="295">
                  <c:v>87</c:v>
                </c:pt>
                <c:pt idx="296">
                  <c:v>93</c:v>
                </c:pt>
                <c:pt idx="297">
                  <c:v>108</c:v>
                </c:pt>
                <c:pt idx="298">
                  <c:v>89</c:v>
                </c:pt>
                <c:pt idx="299">
                  <c:v>49</c:v>
                </c:pt>
                <c:pt idx="300">
                  <c:v>72</c:v>
                </c:pt>
                <c:pt idx="301">
                  <c:v>63</c:v>
                </c:pt>
                <c:pt idx="302">
                  <c:v>115</c:v>
                </c:pt>
                <c:pt idx="303">
                  <c:v>177</c:v>
                </c:pt>
                <c:pt idx="304">
                  <c:v>115</c:v>
                </c:pt>
                <c:pt idx="305">
                  <c:v>87</c:v>
                </c:pt>
                <c:pt idx="306">
                  <c:v>101</c:v>
                </c:pt>
                <c:pt idx="307">
                  <c:v>90</c:v>
                </c:pt>
                <c:pt idx="308">
                  <c:v>69</c:v>
                </c:pt>
                <c:pt idx="309">
                  <c:v>106</c:v>
                </c:pt>
                <c:pt idx="310">
                  <c:v>254</c:v>
                </c:pt>
                <c:pt idx="311">
                  <c:v>108</c:v>
                </c:pt>
                <c:pt idx="312">
                  <c:v>44</c:v>
                </c:pt>
                <c:pt idx="313">
                  <c:v>114</c:v>
                </c:pt>
                <c:pt idx="314">
                  <c:v>91</c:v>
                </c:pt>
                <c:pt idx="315">
                  <c:v>124</c:v>
                </c:pt>
                <c:pt idx="316">
                  <c:v>164</c:v>
                </c:pt>
                <c:pt idx="317">
                  <c:v>152</c:v>
                </c:pt>
                <c:pt idx="318">
                  <c:v>128</c:v>
                </c:pt>
                <c:pt idx="319">
                  <c:v>109</c:v>
                </c:pt>
                <c:pt idx="320">
                  <c:v>63</c:v>
                </c:pt>
                <c:pt idx="321">
                  <c:v>95</c:v>
                </c:pt>
                <c:pt idx="322">
                  <c:v>118</c:v>
                </c:pt>
                <c:pt idx="323">
                  <c:v>151</c:v>
                </c:pt>
                <c:pt idx="324">
                  <c:v>83</c:v>
                </c:pt>
                <c:pt idx="325">
                  <c:v>93</c:v>
                </c:pt>
                <c:pt idx="326">
                  <c:v>95</c:v>
                </c:pt>
                <c:pt idx="327">
                  <c:v>87</c:v>
                </c:pt>
                <c:pt idx="328">
                  <c:v>113</c:v>
                </c:pt>
                <c:pt idx="329">
                  <c:v>78</c:v>
                </c:pt>
                <c:pt idx="330">
                  <c:v>84</c:v>
                </c:pt>
                <c:pt idx="331">
                  <c:v>108</c:v>
                </c:pt>
                <c:pt idx="332">
                  <c:v>71</c:v>
                </c:pt>
                <c:pt idx="333">
                  <c:v>108</c:v>
                </c:pt>
                <c:pt idx="334">
                  <c:v>82</c:v>
                </c:pt>
                <c:pt idx="335">
                  <c:v>111</c:v>
                </c:pt>
                <c:pt idx="336">
                  <c:v>87</c:v>
                </c:pt>
                <c:pt idx="337">
                  <c:v>58</c:v>
                </c:pt>
                <c:pt idx="338">
                  <c:v>123</c:v>
                </c:pt>
                <c:pt idx="339">
                  <c:v>96</c:v>
                </c:pt>
                <c:pt idx="340">
                  <c:v>93</c:v>
                </c:pt>
                <c:pt idx="341">
                  <c:v>41</c:v>
                </c:pt>
                <c:pt idx="342">
                  <c:v>175</c:v>
                </c:pt>
                <c:pt idx="343">
                  <c:v>33</c:v>
                </c:pt>
                <c:pt idx="344">
                  <c:v>140</c:v>
                </c:pt>
                <c:pt idx="345">
                  <c:v>156</c:v>
                </c:pt>
                <c:pt idx="346">
                  <c:v>142</c:v>
                </c:pt>
                <c:pt idx="347">
                  <c:v>89</c:v>
                </c:pt>
                <c:pt idx="348">
                  <c:v>109</c:v>
                </c:pt>
                <c:pt idx="349">
                  <c:v>86</c:v>
                </c:pt>
                <c:pt idx="350">
                  <c:v>115</c:v>
                </c:pt>
                <c:pt idx="351">
                  <c:v>81</c:v>
                </c:pt>
                <c:pt idx="352">
                  <c:v>106</c:v>
                </c:pt>
                <c:pt idx="353">
                  <c:v>109</c:v>
                </c:pt>
                <c:pt idx="354">
                  <c:v>89</c:v>
                </c:pt>
                <c:pt idx="355">
                  <c:v>73</c:v>
                </c:pt>
                <c:pt idx="356">
                  <c:v>139</c:v>
                </c:pt>
                <c:pt idx="357">
                  <c:v>150</c:v>
                </c:pt>
                <c:pt idx="358">
                  <c:v>148</c:v>
                </c:pt>
                <c:pt idx="359">
                  <c:v>75</c:v>
                </c:pt>
                <c:pt idx="360">
                  <c:v>52</c:v>
                </c:pt>
                <c:pt idx="361">
                  <c:v>141</c:v>
                </c:pt>
                <c:pt idx="362">
                  <c:v>102</c:v>
                </c:pt>
                <c:pt idx="363">
                  <c:v>95</c:v>
                </c:pt>
                <c:pt idx="364">
                  <c:v>109</c:v>
                </c:pt>
                <c:pt idx="365">
                  <c:v>130</c:v>
                </c:pt>
                <c:pt idx="366">
                  <c:v>156</c:v>
                </c:pt>
                <c:pt idx="367">
                  <c:v>141</c:v>
                </c:pt>
                <c:pt idx="368">
                  <c:v>104</c:v>
                </c:pt>
                <c:pt idx="369">
                  <c:v>122</c:v>
                </c:pt>
                <c:pt idx="370">
                  <c:v>107</c:v>
                </c:pt>
                <c:pt idx="371">
                  <c:v>137</c:v>
                </c:pt>
                <c:pt idx="372">
                  <c:v>161</c:v>
                </c:pt>
                <c:pt idx="373">
                  <c:v>156</c:v>
                </c:pt>
                <c:pt idx="374">
                  <c:v>123</c:v>
                </c:pt>
                <c:pt idx="375">
                  <c:v>123</c:v>
                </c:pt>
                <c:pt idx="376">
                  <c:v>104</c:v>
                </c:pt>
                <c:pt idx="377">
                  <c:v>81</c:v>
                </c:pt>
                <c:pt idx="378">
                  <c:v>152</c:v>
                </c:pt>
                <c:pt idx="379">
                  <c:v>167</c:v>
                </c:pt>
                <c:pt idx="380">
                  <c:v>300</c:v>
                </c:pt>
                <c:pt idx="381">
                  <c:v>137</c:v>
                </c:pt>
                <c:pt idx="382">
                  <c:v>103</c:v>
                </c:pt>
                <c:pt idx="383">
                  <c:v>183</c:v>
                </c:pt>
                <c:pt idx="384">
                  <c:v>198</c:v>
                </c:pt>
                <c:pt idx="385">
                  <c:v>132</c:v>
                </c:pt>
                <c:pt idx="386">
                  <c:v>86</c:v>
                </c:pt>
                <c:pt idx="387">
                  <c:v>278</c:v>
                </c:pt>
                <c:pt idx="388">
                  <c:v>111</c:v>
                </c:pt>
                <c:pt idx="389">
                  <c:v>137</c:v>
                </c:pt>
                <c:pt idx="390">
                  <c:v>103</c:v>
                </c:pt>
                <c:pt idx="391">
                  <c:v>209</c:v>
                </c:pt>
                <c:pt idx="392">
                  <c:v>172</c:v>
                </c:pt>
                <c:pt idx="393">
                  <c:v>128</c:v>
                </c:pt>
                <c:pt idx="394">
                  <c:v>190</c:v>
                </c:pt>
                <c:pt idx="395">
                  <c:v>180</c:v>
                </c:pt>
                <c:pt idx="396">
                  <c:v>226</c:v>
                </c:pt>
                <c:pt idx="397">
                  <c:v>233</c:v>
                </c:pt>
                <c:pt idx="398">
                  <c:v>154</c:v>
                </c:pt>
                <c:pt idx="399">
                  <c:v>188</c:v>
                </c:pt>
                <c:pt idx="400">
                  <c:v>157</c:v>
                </c:pt>
                <c:pt idx="401">
                  <c:v>129</c:v>
                </c:pt>
                <c:pt idx="402">
                  <c:v>172</c:v>
                </c:pt>
                <c:pt idx="403">
                  <c:v>93</c:v>
                </c:pt>
                <c:pt idx="404">
                  <c:v>126</c:v>
                </c:pt>
                <c:pt idx="405">
                  <c:v>137</c:v>
                </c:pt>
                <c:pt idx="406">
                  <c:v>165</c:v>
                </c:pt>
                <c:pt idx="407">
                  <c:v>167</c:v>
                </c:pt>
                <c:pt idx="408">
                  <c:v>204</c:v>
                </c:pt>
                <c:pt idx="409">
                  <c:v>123</c:v>
                </c:pt>
                <c:pt idx="410">
                  <c:v>107</c:v>
                </c:pt>
                <c:pt idx="411">
                  <c:v>275</c:v>
                </c:pt>
                <c:pt idx="412">
                  <c:v>165</c:v>
                </c:pt>
                <c:pt idx="413">
                  <c:v>248</c:v>
                </c:pt>
                <c:pt idx="414">
                  <c:v>73</c:v>
                </c:pt>
                <c:pt idx="415">
                  <c:v>253</c:v>
                </c:pt>
                <c:pt idx="416">
                  <c:v>113</c:v>
                </c:pt>
                <c:pt idx="417">
                  <c:v>161</c:v>
                </c:pt>
                <c:pt idx="418">
                  <c:v>122</c:v>
                </c:pt>
                <c:pt idx="419">
                  <c:v>142</c:v>
                </c:pt>
                <c:pt idx="420">
                  <c:v>135</c:v>
                </c:pt>
                <c:pt idx="421">
                  <c:v>218</c:v>
                </c:pt>
                <c:pt idx="422">
                  <c:v>212</c:v>
                </c:pt>
                <c:pt idx="423">
                  <c:v>180</c:v>
                </c:pt>
                <c:pt idx="424">
                  <c:v>117</c:v>
                </c:pt>
                <c:pt idx="425">
                  <c:v>136</c:v>
                </c:pt>
                <c:pt idx="426">
                  <c:v>160</c:v>
                </c:pt>
                <c:pt idx="427">
                  <c:v>167</c:v>
                </c:pt>
                <c:pt idx="428">
                  <c:v>123</c:v>
                </c:pt>
                <c:pt idx="429">
                  <c:v>57</c:v>
                </c:pt>
                <c:pt idx="430">
                  <c:v>99</c:v>
                </c:pt>
                <c:pt idx="431">
                  <c:v>65</c:v>
                </c:pt>
                <c:pt idx="432">
                  <c:v>138</c:v>
                </c:pt>
                <c:pt idx="433">
                  <c:v>131</c:v>
                </c:pt>
                <c:pt idx="434">
                  <c:v>121</c:v>
                </c:pt>
                <c:pt idx="435">
                  <c:v>149</c:v>
                </c:pt>
                <c:pt idx="436">
                  <c:v>61</c:v>
                </c:pt>
                <c:pt idx="437">
                  <c:v>122</c:v>
                </c:pt>
                <c:pt idx="438">
                  <c:v>101</c:v>
                </c:pt>
                <c:pt idx="439">
                  <c:v>133</c:v>
                </c:pt>
                <c:pt idx="440">
                  <c:v>88</c:v>
                </c:pt>
                <c:pt idx="441">
                  <c:v>120</c:v>
                </c:pt>
                <c:pt idx="442">
                  <c:v>130</c:v>
                </c:pt>
                <c:pt idx="443">
                  <c:v>185</c:v>
                </c:pt>
                <c:pt idx="444">
                  <c:v>131</c:v>
                </c:pt>
                <c:pt idx="445">
                  <c:v>132</c:v>
                </c:pt>
                <c:pt idx="446">
                  <c:v>118</c:v>
                </c:pt>
                <c:pt idx="447">
                  <c:v>121</c:v>
                </c:pt>
                <c:pt idx="448">
                  <c:v>152</c:v>
                </c:pt>
                <c:pt idx="449">
                  <c:v>133</c:v>
                </c:pt>
                <c:pt idx="450">
                  <c:v>105</c:v>
                </c:pt>
                <c:pt idx="451">
                  <c:v>65</c:v>
                </c:pt>
                <c:pt idx="452">
                  <c:v>93</c:v>
                </c:pt>
                <c:pt idx="453">
                  <c:v>106</c:v>
                </c:pt>
                <c:pt idx="454">
                  <c:v>75</c:v>
                </c:pt>
                <c:pt idx="455">
                  <c:v>94</c:v>
                </c:pt>
                <c:pt idx="456">
                  <c:v>91</c:v>
                </c:pt>
                <c:pt idx="457">
                  <c:v>102</c:v>
                </c:pt>
                <c:pt idx="458">
                  <c:v>21</c:v>
                </c:pt>
                <c:pt idx="459">
                  <c:v>84</c:v>
                </c:pt>
                <c:pt idx="460">
                  <c:v>68</c:v>
                </c:pt>
                <c:pt idx="461">
                  <c:v>91</c:v>
                </c:pt>
                <c:pt idx="462">
                  <c:v>123</c:v>
                </c:pt>
                <c:pt idx="463">
                  <c:v>132</c:v>
                </c:pt>
                <c:pt idx="464">
                  <c:v>134</c:v>
                </c:pt>
                <c:pt idx="465">
                  <c:v>123</c:v>
                </c:pt>
                <c:pt idx="466">
                  <c:v>106</c:v>
                </c:pt>
                <c:pt idx="467">
                  <c:v>114</c:v>
                </c:pt>
                <c:pt idx="468">
                  <c:v>156</c:v>
                </c:pt>
                <c:pt idx="469">
                  <c:v>101</c:v>
                </c:pt>
                <c:pt idx="470">
                  <c:v>78</c:v>
                </c:pt>
                <c:pt idx="471">
                  <c:v>111</c:v>
                </c:pt>
                <c:pt idx="472">
                  <c:v>125</c:v>
                </c:pt>
                <c:pt idx="473">
                  <c:v>73</c:v>
                </c:pt>
                <c:pt idx="474">
                  <c:v>95</c:v>
                </c:pt>
                <c:pt idx="475">
                  <c:v>83</c:v>
                </c:pt>
                <c:pt idx="476">
                  <c:v>106</c:v>
                </c:pt>
                <c:pt idx="477">
                  <c:v>123</c:v>
                </c:pt>
                <c:pt idx="478">
                  <c:v>94</c:v>
                </c:pt>
                <c:pt idx="479">
                  <c:v>90</c:v>
                </c:pt>
                <c:pt idx="480">
                  <c:v>97</c:v>
                </c:pt>
                <c:pt idx="481">
                  <c:v>43</c:v>
                </c:pt>
                <c:pt idx="482">
                  <c:v>79</c:v>
                </c:pt>
                <c:pt idx="483">
                  <c:v>29</c:v>
                </c:pt>
                <c:pt idx="484">
                  <c:v>68</c:v>
                </c:pt>
                <c:pt idx="485">
                  <c:v>68</c:v>
                </c:pt>
                <c:pt idx="486">
                  <c:v>77</c:v>
                </c:pt>
                <c:pt idx="487">
                  <c:v>77</c:v>
                </c:pt>
                <c:pt idx="488">
                  <c:v>56</c:v>
                </c:pt>
                <c:pt idx="489">
                  <c:v>107</c:v>
                </c:pt>
                <c:pt idx="490">
                  <c:v>123</c:v>
                </c:pt>
                <c:pt idx="491">
                  <c:v>98</c:v>
                </c:pt>
                <c:pt idx="492">
                  <c:v>105</c:v>
                </c:pt>
                <c:pt idx="493">
                  <c:v>76</c:v>
                </c:pt>
                <c:pt idx="494">
                  <c:v>138</c:v>
                </c:pt>
                <c:pt idx="495">
                  <c:v>78</c:v>
                </c:pt>
                <c:pt idx="496">
                  <c:v>31</c:v>
                </c:pt>
                <c:pt idx="497">
                  <c:v>97</c:v>
                </c:pt>
                <c:pt idx="498">
                  <c:v>88</c:v>
                </c:pt>
                <c:pt idx="499">
                  <c:v>103</c:v>
                </c:pt>
                <c:pt idx="500">
                  <c:v>68</c:v>
                </c:pt>
                <c:pt idx="501">
                  <c:v>68</c:v>
                </c:pt>
                <c:pt idx="502">
                  <c:v>105</c:v>
                </c:pt>
                <c:pt idx="503">
                  <c:v>87</c:v>
                </c:pt>
                <c:pt idx="504">
                  <c:v>94</c:v>
                </c:pt>
                <c:pt idx="505">
                  <c:v>119</c:v>
                </c:pt>
                <c:pt idx="506">
                  <c:v>103</c:v>
                </c:pt>
                <c:pt idx="507">
                  <c:v>133</c:v>
                </c:pt>
                <c:pt idx="508">
                  <c:v>125</c:v>
                </c:pt>
                <c:pt idx="509">
                  <c:v>54</c:v>
                </c:pt>
                <c:pt idx="510">
                  <c:v>104</c:v>
                </c:pt>
                <c:pt idx="511">
                  <c:v>112</c:v>
                </c:pt>
                <c:pt idx="512">
                  <c:v>118</c:v>
                </c:pt>
                <c:pt idx="513">
                  <c:v>72</c:v>
                </c:pt>
                <c:pt idx="514">
                  <c:v>52</c:v>
                </c:pt>
                <c:pt idx="515">
                  <c:v>59</c:v>
                </c:pt>
                <c:pt idx="516">
                  <c:v>56</c:v>
                </c:pt>
                <c:pt idx="517">
                  <c:v>139</c:v>
                </c:pt>
                <c:pt idx="518">
                  <c:v>95</c:v>
                </c:pt>
                <c:pt idx="519">
                  <c:v>95</c:v>
                </c:pt>
                <c:pt idx="520">
                  <c:v>51</c:v>
                </c:pt>
                <c:pt idx="521">
                  <c:v>77</c:v>
                </c:pt>
                <c:pt idx="522">
                  <c:v>107</c:v>
                </c:pt>
                <c:pt idx="523">
                  <c:v>134</c:v>
                </c:pt>
                <c:pt idx="524">
                  <c:v>114</c:v>
                </c:pt>
                <c:pt idx="525">
                  <c:v>134</c:v>
                </c:pt>
                <c:pt idx="526">
                  <c:v>80</c:v>
                </c:pt>
                <c:pt idx="527">
                  <c:v>122</c:v>
                </c:pt>
                <c:pt idx="528">
                  <c:v>31</c:v>
                </c:pt>
                <c:pt idx="529">
                  <c:v>54</c:v>
                </c:pt>
                <c:pt idx="530">
                  <c:v>90</c:v>
                </c:pt>
                <c:pt idx="531">
                  <c:v>111</c:v>
                </c:pt>
                <c:pt idx="532">
                  <c:v>132</c:v>
                </c:pt>
                <c:pt idx="533">
                  <c:v>103</c:v>
                </c:pt>
                <c:pt idx="534">
                  <c:v>113</c:v>
                </c:pt>
                <c:pt idx="535">
                  <c:v>145</c:v>
                </c:pt>
                <c:pt idx="536">
                  <c:v>109</c:v>
                </c:pt>
                <c:pt idx="537">
                  <c:v>90</c:v>
                </c:pt>
                <c:pt idx="538">
                  <c:v>110</c:v>
                </c:pt>
                <c:pt idx="539">
                  <c:v>147</c:v>
                </c:pt>
                <c:pt idx="540">
                  <c:v>174</c:v>
                </c:pt>
                <c:pt idx="541">
                  <c:v>104</c:v>
                </c:pt>
                <c:pt idx="542">
                  <c:v>68</c:v>
                </c:pt>
                <c:pt idx="543">
                  <c:v>85</c:v>
                </c:pt>
                <c:pt idx="544">
                  <c:v>130</c:v>
                </c:pt>
                <c:pt idx="545">
                  <c:v>126</c:v>
                </c:pt>
                <c:pt idx="546">
                  <c:v>95</c:v>
                </c:pt>
                <c:pt idx="547">
                  <c:v>108</c:v>
                </c:pt>
                <c:pt idx="548">
                  <c:v>52</c:v>
                </c:pt>
                <c:pt idx="549">
                  <c:v>22</c:v>
                </c:pt>
                <c:pt idx="550">
                  <c:v>44</c:v>
                </c:pt>
                <c:pt idx="551">
                  <c:v>21</c:v>
                </c:pt>
                <c:pt idx="552">
                  <c:v>81</c:v>
                </c:pt>
                <c:pt idx="553">
                  <c:v>127</c:v>
                </c:pt>
                <c:pt idx="554">
                  <c:v>161</c:v>
                </c:pt>
                <c:pt idx="555">
                  <c:v>177</c:v>
                </c:pt>
                <c:pt idx="556">
                  <c:v>143</c:v>
                </c:pt>
                <c:pt idx="557">
                  <c:v>190</c:v>
                </c:pt>
                <c:pt idx="558">
                  <c:v>136</c:v>
                </c:pt>
                <c:pt idx="559">
                  <c:v>80</c:v>
                </c:pt>
                <c:pt idx="560">
                  <c:v>45</c:v>
                </c:pt>
                <c:pt idx="561">
                  <c:v>38</c:v>
                </c:pt>
                <c:pt idx="562">
                  <c:v>109</c:v>
                </c:pt>
                <c:pt idx="563">
                  <c:v>128</c:v>
                </c:pt>
                <c:pt idx="564">
                  <c:v>62</c:v>
                </c:pt>
                <c:pt idx="565">
                  <c:v>113</c:v>
                </c:pt>
                <c:pt idx="566">
                  <c:v>110</c:v>
                </c:pt>
                <c:pt idx="567">
                  <c:v>121</c:v>
                </c:pt>
                <c:pt idx="568">
                  <c:v>37</c:v>
                </c:pt>
                <c:pt idx="569">
                  <c:v>183</c:v>
                </c:pt>
                <c:pt idx="570">
                  <c:v>164</c:v>
                </c:pt>
                <c:pt idx="571">
                  <c:v>134</c:v>
                </c:pt>
                <c:pt idx="572">
                  <c:v>272</c:v>
                </c:pt>
                <c:pt idx="573">
                  <c:v>416</c:v>
                </c:pt>
                <c:pt idx="574">
                  <c:v>116</c:v>
                </c:pt>
                <c:pt idx="575">
                  <c:v>16</c:v>
                </c:pt>
                <c:pt idx="576">
                  <c:v>304</c:v>
                </c:pt>
                <c:pt idx="577">
                  <c:v>200</c:v>
                </c:pt>
                <c:pt idx="578">
                  <c:v>196</c:v>
                </c:pt>
                <c:pt idx="579">
                  <c:v>220</c:v>
                </c:pt>
                <c:pt idx="580">
                  <c:v>213</c:v>
                </c:pt>
                <c:pt idx="581">
                  <c:v>194</c:v>
                </c:pt>
                <c:pt idx="582">
                  <c:v>134</c:v>
                </c:pt>
                <c:pt idx="583">
                  <c:v>88</c:v>
                </c:pt>
                <c:pt idx="584">
                  <c:v>134</c:v>
                </c:pt>
                <c:pt idx="585">
                  <c:v>87</c:v>
                </c:pt>
                <c:pt idx="586">
                  <c:v>146</c:v>
                </c:pt>
                <c:pt idx="587">
                  <c:v>191</c:v>
                </c:pt>
                <c:pt idx="588">
                  <c:v>155</c:v>
                </c:pt>
                <c:pt idx="589">
                  <c:v>166</c:v>
                </c:pt>
                <c:pt idx="590">
                  <c:v>103</c:v>
                </c:pt>
                <c:pt idx="591">
                  <c:v>138</c:v>
                </c:pt>
                <c:pt idx="592">
                  <c:v>116</c:v>
                </c:pt>
                <c:pt idx="593">
                  <c:v>190</c:v>
                </c:pt>
                <c:pt idx="594">
                  <c:v>190</c:v>
                </c:pt>
                <c:pt idx="595">
                  <c:v>88</c:v>
                </c:pt>
                <c:pt idx="596">
                  <c:v>109</c:v>
                </c:pt>
                <c:pt idx="597">
                  <c:v>19</c:v>
                </c:pt>
                <c:pt idx="598">
                  <c:v>53</c:v>
                </c:pt>
                <c:pt idx="599">
                  <c:v>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79-47A6-99A3-36400FA846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DailyData!$E$2:$E$881</c15:sqref>
                        </c15:formulaRef>
                      </c:ext>
                    </c:extLst>
                    <c:numCache>
                      <c:formatCode>@</c:formatCode>
                      <c:ptCount val="880"/>
                      <c:pt idx="0">
                        <c:v>2020</c:v>
                      </c:pt>
                      <c:pt idx="1">
                        <c:v>2020</c:v>
                      </c:pt>
                      <c:pt idx="2">
                        <c:v>2020</c:v>
                      </c:pt>
                      <c:pt idx="3">
                        <c:v>2020</c:v>
                      </c:pt>
                      <c:pt idx="4">
                        <c:v>2020</c:v>
                      </c:pt>
                      <c:pt idx="5">
                        <c:v>2020</c:v>
                      </c:pt>
                      <c:pt idx="6">
                        <c:v>2020</c:v>
                      </c:pt>
                      <c:pt idx="7">
                        <c:v>2020</c:v>
                      </c:pt>
                      <c:pt idx="8">
                        <c:v>2020</c:v>
                      </c:pt>
                      <c:pt idx="9">
                        <c:v>2020</c:v>
                      </c:pt>
                      <c:pt idx="10">
                        <c:v>2020</c:v>
                      </c:pt>
                      <c:pt idx="11">
                        <c:v>2020</c:v>
                      </c:pt>
                      <c:pt idx="12">
                        <c:v>2020</c:v>
                      </c:pt>
                      <c:pt idx="13">
                        <c:v>2020</c:v>
                      </c:pt>
                      <c:pt idx="14">
                        <c:v>2020</c:v>
                      </c:pt>
                      <c:pt idx="15">
                        <c:v>2020</c:v>
                      </c:pt>
                      <c:pt idx="16">
                        <c:v>2020</c:v>
                      </c:pt>
                      <c:pt idx="17">
                        <c:v>2020</c:v>
                      </c:pt>
                      <c:pt idx="18">
                        <c:v>2020</c:v>
                      </c:pt>
                      <c:pt idx="19">
                        <c:v>2020</c:v>
                      </c:pt>
                      <c:pt idx="20">
                        <c:v>2020</c:v>
                      </c:pt>
                      <c:pt idx="21">
                        <c:v>2020</c:v>
                      </c:pt>
                      <c:pt idx="22">
                        <c:v>2020</c:v>
                      </c:pt>
                      <c:pt idx="23">
                        <c:v>2020</c:v>
                      </c:pt>
                      <c:pt idx="24">
                        <c:v>2020</c:v>
                      </c:pt>
                      <c:pt idx="25">
                        <c:v>2020</c:v>
                      </c:pt>
                      <c:pt idx="26">
                        <c:v>2020</c:v>
                      </c:pt>
                      <c:pt idx="27">
                        <c:v>2020</c:v>
                      </c:pt>
                      <c:pt idx="28">
                        <c:v>2020</c:v>
                      </c:pt>
                      <c:pt idx="29">
                        <c:v>2020</c:v>
                      </c:pt>
                      <c:pt idx="30">
                        <c:v>2020</c:v>
                      </c:pt>
                      <c:pt idx="31">
                        <c:v>2020</c:v>
                      </c:pt>
                      <c:pt idx="32">
                        <c:v>2020</c:v>
                      </c:pt>
                      <c:pt idx="33">
                        <c:v>2020</c:v>
                      </c:pt>
                      <c:pt idx="34">
                        <c:v>2020</c:v>
                      </c:pt>
                      <c:pt idx="35">
                        <c:v>2020</c:v>
                      </c:pt>
                      <c:pt idx="36">
                        <c:v>2020</c:v>
                      </c:pt>
                      <c:pt idx="37">
                        <c:v>2020</c:v>
                      </c:pt>
                      <c:pt idx="38">
                        <c:v>2020</c:v>
                      </c:pt>
                      <c:pt idx="39">
                        <c:v>2020</c:v>
                      </c:pt>
                      <c:pt idx="40">
                        <c:v>2020</c:v>
                      </c:pt>
                      <c:pt idx="41">
                        <c:v>2020</c:v>
                      </c:pt>
                      <c:pt idx="42">
                        <c:v>2020</c:v>
                      </c:pt>
                      <c:pt idx="43">
                        <c:v>2020</c:v>
                      </c:pt>
                      <c:pt idx="44">
                        <c:v>2020</c:v>
                      </c:pt>
                      <c:pt idx="45">
                        <c:v>2020</c:v>
                      </c:pt>
                      <c:pt idx="46">
                        <c:v>2020</c:v>
                      </c:pt>
                      <c:pt idx="47">
                        <c:v>2020</c:v>
                      </c:pt>
                      <c:pt idx="48">
                        <c:v>2020</c:v>
                      </c:pt>
                      <c:pt idx="49">
                        <c:v>2020</c:v>
                      </c:pt>
                      <c:pt idx="50">
                        <c:v>2020</c:v>
                      </c:pt>
                      <c:pt idx="51">
                        <c:v>2020</c:v>
                      </c:pt>
                      <c:pt idx="52">
                        <c:v>2020</c:v>
                      </c:pt>
                      <c:pt idx="53">
                        <c:v>2020</c:v>
                      </c:pt>
                      <c:pt idx="54">
                        <c:v>2020</c:v>
                      </c:pt>
                      <c:pt idx="55">
                        <c:v>2020</c:v>
                      </c:pt>
                      <c:pt idx="56">
                        <c:v>2020</c:v>
                      </c:pt>
                      <c:pt idx="57">
                        <c:v>2020</c:v>
                      </c:pt>
                      <c:pt idx="58">
                        <c:v>2020</c:v>
                      </c:pt>
                      <c:pt idx="59">
                        <c:v>2020</c:v>
                      </c:pt>
                      <c:pt idx="60">
                        <c:v>2020</c:v>
                      </c:pt>
                      <c:pt idx="61">
                        <c:v>2020</c:v>
                      </c:pt>
                      <c:pt idx="62">
                        <c:v>2020</c:v>
                      </c:pt>
                      <c:pt idx="63">
                        <c:v>2020</c:v>
                      </c:pt>
                      <c:pt idx="64">
                        <c:v>2020</c:v>
                      </c:pt>
                      <c:pt idx="65">
                        <c:v>2020</c:v>
                      </c:pt>
                      <c:pt idx="66">
                        <c:v>2020</c:v>
                      </c:pt>
                      <c:pt idx="67">
                        <c:v>2020</c:v>
                      </c:pt>
                      <c:pt idx="68">
                        <c:v>2020</c:v>
                      </c:pt>
                      <c:pt idx="69">
                        <c:v>2020</c:v>
                      </c:pt>
                      <c:pt idx="70">
                        <c:v>2020</c:v>
                      </c:pt>
                      <c:pt idx="71">
                        <c:v>2020</c:v>
                      </c:pt>
                      <c:pt idx="72">
                        <c:v>2020</c:v>
                      </c:pt>
                      <c:pt idx="73">
                        <c:v>2020</c:v>
                      </c:pt>
                      <c:pt idx="74">
                        <c:v>2020</c:v>
                      </c:pt>
                      <c:pt idx="75">
                        <c:v>2020</c:v>
                      </c:pt>
                      <c:pt idx="76">
                        <c:v>2020</c:v>
                      </c:pt>
                      <c:pt idx="77">
                        <c:v>2020</c:v>
                      </c:pt>
                      <c:pt idx="78">
                        <c:v>2020</c:v>
                      </c:pt>
                      <c:pt idx="79">
                        <c:v>2020</c:v>
                      </c:pt>
                      <c:pt idx="80">
                        <c:v>2020</c:v>
                      </c:pt>
                      <c:pt idx="81">
                        <c:v>2020</c:v>
                      </c:pt>
                      <c:pt idx="82">
                        <c:v>2020</c:v>
                      </c:pt>
                      <c:pt idx="83">
                        <c:v>2020</c:v>
                      </c:pt>
                      <c:pt idx="84">
                        <c:v>2020</c:v>
                      </c:pt>
                      <c:pt idx="85">
                        <c:v>2020</c:v>
                      </c:pt>
                      <c:pt idx="86">
                        <c:v>2020</c:v>
                      </c:pt>
                      <c:pt idx="87">
                        <c:v>2020</c:v>
                      </c:pt>
                      <c:pt idx="88">
                        <c:v>2020</c:v>
                      </c:pt>
                      <c:pt idx="89">
                        <c:v>2020</c:v>
                      </c:pt>
                      <c:pt idx="90">
                        <c:v>2020</c:v>
                      </c:pt>
                      <c:pt idx="91">
                        <c:v>2020</c:v>
                      </c:pt>
                      <c:pt idx="92">
                        <c:v>2020</c:v>
                      </c:pt>
                      <c:pt idx="93">
                        <c:v>2020</c:v>
                      </c:pt>
                      <c:pt idx="94">
                        <c:v>2020</c:v>
                      </c:pt>
                      <c:pt idx="95">
                        <c:v>2020</c:v>
                      </c:pt>
                      <c:pt idx="96">
                        <c:v>2020</c:v>
                      </c:pt>
                      <c:pt idx="97">
                        <c:v>2020</c:v>
                      </c:pt>
                      <c:pt idx="98">
                        <c:v>2020</c:v>
                      </c:pt>
                      <c:pt idx="99">
                        <c:v>2020</c:v>
                      </c:pt>
                      <c:pt idx="100">
                        <c:v>2020</c:v>
                      </c:pt>
                      <c:pt idx="101">
                        <c:v>2020</c:v>
                      </c:pt>
                      <c:pt idx="102">
                        <c:v>2020</c:v>
                      </c:pt>
                      <c:pt idx="103">
                        <c:v>2020</c:v>
                      </c:pt>
                      <c:pt idx="104">
                        <c:v>2020</c:v>
                      </c:pt>
                      <c:pt idx="105">
                        <c:v>2020</c:v>
                      </c:pt>
                      <c:pt idx="106">
                        <c:v>2020</c:v>
                      </c:pt>
                      <c:pt idx="107">
                        <c:v>2020</c:v>
                      </c:pt>
                      <c:pt idx="108">
                        <c:v>2020</c:v>
                      </c:pt>
                      <c:pt idx="109">
                        <c:v>2020</c:v>
                      </c:pt>
                      <c:pt idx="110">
                        <c:v>2020</c:v>
                      </c:pt>
                      <c:pt idx="111">
                        <c:v>2020</c:v>
                      </c:pt>
                      <c:pt idx="112">
                        <c:v>2020</c:v>
                      </c:pt>
                      <c:pt idx="113">
                        <c:v>2020</c:v>
                      </c:pt>
                      <c:pt idx="114">
                        <c:v>2020</c:v>
                      </c:pt>
                      <c:pt idx="115">
                        <c:v>2020</c:v>
                      </c:pt>
                      <c:pt idx="116">
                        <c:v>2020</c:v>
                      </c:pt>
                      <c:pt idx="117">
                        <c:v>2020</c:v>
                      </c:pt>
                      <c:pt idx="118">
                        <c:v>2020</c:v>
                      </c:pt>
                      <c:pt idx="119">
                        <c:v>2020</c:v>
                      </c:pt>
                      <c:pt idx="120">
                        <c:v>2020</c:v>
                      </c:pt>
                      <c:pt idx="121">
                        <c:v>2020</c:v>
                      </c:pt>
                      <c:pt idx="122">
                        <c:v>2020</c:v>
                      </c:pt>
                      <c:pt idx="123">
                        <c:v>2020</c:v>
                      </c:pt>
                      <c:pt idx="124">
                        <c:v>2020</c:v>
                      </c:pt>
                      <c:pt idx="125">
                        <c:v>2020</c:v>
                      </c:pt>
                      <c:pt idx="126">
                        <c:v>2020</c:v>
                      </c:pt>
                      <c:pt idx="127">
                        <c:v>2020</c:v>
                      </c:pt>
                      <c:pt idx="128">
                        <c:v>2020</c:v>
                      </c:pt>
                      <c:pt idx="129">
                        <c:v>2020</c:v>
                      </c:pt>
                      <c:pt idx="130">
                        <c:v>2021</c:v>
                      </c:pt>
                      <c:pt idx="131">
                        <c:v>2021</c:v>
                      </c:pt>
                      <c:pt idx="132">
                        <c:v>2021</c:v>
                      </c:pt>
                      <c:pt idx="133">
                        <c:v>2021</c:v>
                      </c:pt>
                      <c:pt idx="134">
                        <c:v>2021</c:v>
                      </c:pt>
                      <c:pt idx="135">
                        <c:v>2021</c:v>
                      </c:pt>
                      <c:pt idx="136">
                        <c:v>2021</c:v>
                      </c:pt>
                      <c:pt idx="137">
                        <c:v>2021</c:v>
                      </c:pt>
                      <c:pt idx="138">
                        <c:v>2021</c:v>
                      </c:pt>
                      <c:pt idx="139">
                        <c:v>2021</c:v>
                      </c:pt>
                      <c:pt idx="140">
                        <c:v>2021</c:v>
                      </c:pt>
                      <c:pt idx="141">
                        <c:v>2021</c:v>
                      </c:pt>
                      <c:pt idx="142">
                        <c:v>2021</c:v>
                      </c:pt>
                      <c:pt idx="143">
                        <c:v>2021</c:v>
                      </c:pt>
                      <c:pt idx="144">
                        <c:v>2021</c:v>
                      </c:pt>
                      <c:pt idx="145">
                        <c:v>2021</c:v>
                      </c:pt>
                      <c:pt idx="146">
                        <c:v>2021</c:v>
                      </c:pt>
                      <c:pt idx="147">
                        <c:v>2021</c:v>
                      </c:pt>
                      <c:pt idx="148">
                        <c:v>2021</c:v>
                      </c:pt>
                      <c:pt idx="149">
                        <c:v>2021</c:v>
                      </c:pt>
                      <c:pt idx="150">
                        <c:v>2021</c:v>
                      </c:pt>
                      <c:pt idx="151">
                        <c:v>2021</c:v>
                      </c:pt>
                      <c:pt idx="152">
                        <c:v>2021</c:v>
                      </c:pt>
                      <c:pt idx="153">
                        <c:v>2021</c:v>
                      </c:pt>
                      <c:pt idx="154">
                        <c:v>2021</c:v>
                      </c:pt>
                      <c:pt idx="155">
                        <c:v>2021</c:v>
                      </c:pt>
                      <c:pt idx="156">
                        <c:v>2021</c:v>
                      </c:pt>
                      <c:pt idx="157">
                        <c:v>2021</c:v>
                      </c:pt>
                      <c:pt idx="158">
                        <c:v>2021</c:v>
                      </c:pt>
                      <c:pt idx="159">
                        <c:v>2021</c:v>
                      </c:pt>
                      <c:pt idx="160">
                        <c:v>2021</c:v>
                      </c:pt>
                      <c:pt idx="161">
                        <c:v>2021</c:v>
                      </c:pt>
                      <c:pt idx="162">
                        <c:v>2021</c:v>
                      </c:pt>
                      <c:pt idx="163">
                        <c:v>2021</c:v>
                      </c:pt>
                      <c:pt idx="164">
                        <c:v>2021</c:v>
                      </c:pt>
                      <c:pt idx="165">
                        <c:v>2021</c:v>
                      </c:pt>
                      <c:pt idx="166">
                        <c:v>2021</c:v>
                      </c:pt>
                      <c:pt idx="167">
                        <c:v>2021</c:v>
                      </c:pt>
                      <c:pt idx="168">
                        <c:v>2021</c:v>
                      </c:pt>
                      <c:pt idx="169">
                        <c:v>2021</c:v>
                      </c:pt>
                      <c:pt idx="170">
                        <c:v>2021</c:v>
                      </c:pt>
                      <c:pt idx="171">
                        <c:v>2021</c:v>
                      </c:pt>
                      <c:pt idx="172">
                        <c:v>2021</c:v>
                      </c:pt>
                      <c:pt idx="173">
                        <c:v>2021</c:v>
                      </c:pt>
                      <c:pt idx="174">
                        <c:v>2021</c:v>
                      </c:pt>
                      <c:pt idx="175">
                        <c:v>2021</c:v>
                      </c:pt>
                      <c:pt idx="176">
                        <c:v>2021</c:v>
                      </c:pt>
                      <c:pt idx="177">
                        <c:v>2021</c:v>
                      </c:pt>
                      <c:pt idx="178">
                        <c:v>2021</c:v>
                      </c:pt>
                      <c:pt idx="179">
                        <c:v>2021</c:v>
                      </c:pt>
                      <c:pt idx="180">
                        <c:v>2021</c:v>
                      </c:pt>
                      <c:pt idx="181">
                        <c:v>2021</c:v>
                      </c:pt>
                      <c:pt idx="182">
                        <c:v>2021</c:v>
                      </c:pt>
                      <c:pt idx="183">
                        <c:v>2021</c:v>
                      </c:pt>
                      <c:pt idx="184">
                        <c:v>2021</c:v>
                      </c:pt>
                      <c:pt idx="185">
                        <c:v>2021</c:v>
                      </c:pt>
                      <c:pt idx="186">
                        <c:v>2021</c:v>
                      </c:pt>
                      <c:pt idx="187">
                        <c:v>2021</c:v>
                      </c:pt>
                      <c:pt idx="188">
                        <c:v>2021</c:v>
                      </c:pt>
                      <c:pt idx="189">
                        <c:v>2021</c:v>
                      </c:pt>
                      <c:pt idx="190">
                        <c:v>2021</c:v>
                      </c:pt>
                      <c:pt idx="191">
                        <c:v>2021</c:v>
                      </c:pt>
                      <c:pt idx="192">
                        <c:v>2021</c:v>
                      </c:pt>
                      <c:pt idx="193">
                        <c:v>2021</c:v>
                      </c:pt>
                      <c:pt idx="194">
                        <c:v>2021</c:v>
                      </c:pt>
                      <c:pt idx="195">
                        <c:v>2021</c:v>
                      </c:pt>
                      <c:pt idx="196">
                        <c:v>2021</c:v>
                      </c:pt>
                      <c:pt idx="197">
                        <c:v>2021</c:v>
                      </c:pt>
                      <c:pt idx="198">
                        <c:v>2021</c:v>
                      </c:pt>
                      <c:pt idx="199">
                        <c:v>2021</c:v>
                      </c:pt>
                      <c:pt idx="200">
                        <c:v>2021</c:v>
                      </c:pt>
                      <c:pt idx="201">
                        <c:v>2021</c:v>
                      </c:pt>
                      <c:pt idx="202">
                        <c:v>2021</c:v>
                      </c:pt>
                      <c:pt idx="203">
                        <c:v>2021</c:v>
                      </c:pt>
                      <c:pt idx="204">
                        <c:v>2021</c:v>
                      </c:pt>
                      <c:pt idx="205">
                        <c:v>2021</c:v>
                      </c:pt>
                      <c:pt idx="206">
                        <c:v>2021</c:v>
                      </c:pt>
                      <c:pt idx="207">
                        <c:v>2021</c:v>
                      </c:pt>
                      <c:pt idx="208">
                        <c:v>2021</c:v>
                      </c:pt>
                      <c:pt idx="209">
                        <c:v>2021</c:v>
                      </c:pt>
                      <c:pt idx="210">
                        <c:v>2021</c:v>
                      </c:pt>
                      <c:pt idx="211">
                        <c:v>2021</c:v>
                      </c:pt>
                      <c:pt idx="212">
                        <c:v>2021</c:v>
                      </c:pt>
                      <c:pt idx="213">
                        <c:v>2021</c:v>
                      </c:pt>
                      <c:pt idx="214">
                        <c:v>2021</c:v>
                      </c:pt>
                      <c:pt idx="215">
                        <c:v>2021</c:v>
                      </c:pt>
                      <c:pt idx="216">
                        <c:v>2021</c:v>
                      </c:pt>
                      <c:pt idx="217">
                        <c:v>2021</c:v>
                      </c:pt>
                      <c:pt idx="218">
                        <c:v>2021</c:v>
                      </c:pt>
                      <c:pt idx="219">
                        <c:v>2021</c:v>
                      </c:pt>
                      <c:pt idx="220">
                        <c:v>2021</c:v>
                      </c:pt>
                      <c:pt idx="221">
                        <c:v>2021</c:v>
                      </c:pt>
                      <c:pt idx="222">
                        <c:v>2021</c:v>
                      </c:pt>
                      <c:pt idx="223">
                        <c:v>2021</c:v>
                      </c:pt>
                      <c:pt idx="224">
                        <c:v>2021</c:v>
                      </c:pt>
                      <c:pt idx="225">
                        <c:v>2021</c:v>
                      </c:pt>
                      <c:pt idx="226">
                        <c:v>2021</c:v>
                      </c:pt>
                      <c:pt idx="227">
                        <c:v>2021</c:v>
                      </c:pt>
                      <c:pt idx="228">
                        <c:v>2021</c:v>
                      </c:pt>
                      <c:pt idx="229">
                        <c:v>2021</c:v>
                      </c:pt>
                      <c:pt idx="230">
                        <c:v>2021</c:v>
                      </c:pt>
                      <c:pt idx="231">
                        <c:v>2021</c:v>
                      </c:pt>
                      <c:pt idx="232">
                        <c:v>2021</c:v>
                      </c:pt>
                      <c:pt idx="233">
                        <c:v>2021</c:v>
                      </c:pt>
                      <c:pt idx="234">
                        <c:v>2021</c:v>
                      </c:pt>
                      <c:pt idx="235">
                        <c:v>2021</c:v>
                      </c:pt>
                      <c:pt idx="236">
                        <c:v>2021</c:v>
                      </c:pt>
                      <c:pt idx="237">
                        <c:v>2021</c:v>
                      </c:pt>
                      <c:pt idx="238">
                        <c:v>2021</c:v>
                      </c:pt>
                      <c:pt idx="239">
                        <c:v>2021</c:v>
                      </c:pt>
                      <c:pt idx="240">
                        <c:v>2021</c:v>
                      </c:pt>
                      <c:pt idx="241">
                        <c:v>2021</c:v>
                      </c:pt>
                      <c:pt idx="242">
                        <c:v>2021</c:v>
                      </c:pt>
                      <c:pt idx="243">
                        <c:v>2021</c:v>
                      </c:pt>
                      <c:pt idx="244">
                        <c:v>2021</c:v>
                      </c:pt>
                      <c:pt idx="245">
                        <c:v>2021</c:v>
                      </c:pt>
                      <c:pt idx="246">
                        <c:v>2021</c:v>
                      </c:pt>
                      <c:pt idx="247">
                        <c:v>2021</c:v>
                      </c:pt>
                      <c:pt idx="248">
                        <c:v>2021</c:v>
                      </c:pt>
                      <c:pt idx="249">
                        <c:v>2021</c:v>
                      </c:pt>
                      <c:pt idx="250">
                        <c:v>2021</c:v>
                      </c:pt>
                      <c:pt idx="251">
                        <c:v>2021</c:v>
                      </c:pt>
                      <c:pt idx="252">
                        <c:v>2021</c:v>
                      </c:pt>
                      <c:pt idx="253">
                        <c:v>2021</c:v>
                      </c:pt>
                      <c:pt idx="254">
                        <c:v>2021</c:v>
                      </c:pt>
                      <c:pt idx="255">
                        <c:v>2021</c:v>
                      </c:pt>
                      <c:pt idx="256">
                        <c:v>2021</c:v>
                      </c:pt>
                      <c:pt idx="257">
                        <c:v>2021</c:v>
                      </c:pt>
                      <c:pt idx="258">
                        <c:v>2021</c:v>
                      </c:pt>
                      <c:pt idx="259">
                        <c:v>2021</c:v>
                      </c:pt>
                      <c:pt idx="260">
                        <c:v>2021</c:v>
                      </c:pt>
                      <c:pt idx="261">
                        <c:v>2021</c:v>
                      </c:pt>
                      <c:pt idx="262">
                        <c:v>2021</c:v>
                      </c:pt>
                      <c:pt idx="263">
                        <c:v>2021</c:v>
                      </c:pt>
                      <c:pt idx="264">
                        <c:v>2021</c:v>
                      </c:pt>
                      <c:pt idx="265">
                        <c:v>2021</c:v>
                      </c:pt>
                      <c:pt idx="266">
                        <c:v>2021</c:v>
                      </c:pt>
                      <c:pt idx="267">
                        <c:v>2021</c:v>
                      </c:pt>
                      <c:pt idx="268">
                        <c:v>2021</c:v>
                      </c:pt>
                      <c:pt idx="269">
                        <c:v>2021</c:v>
                      </c:pt>
                      <c:pt idx="270">
                        <c:v>2021</c:v>
                      </c:pt>
                      <c:pt idx="271">
                        <c:v>2021</c:v>
                      </c:pt>
                      <c:pt idx="272">
                        <c:v>2021</c:v>
                      </c:pt>
                      <c:pt idx="273">
                        <c:v>2021</c:v>
                      </c:pt>
                      <c:pt idx="274">
                        <c:v>2021</c:v>
                      </c:pt>
                      <c:pt idx="275">
                        <c:v>2021</c:v>
                      </c:pt>
                      <c:pt idx="276">
                        <c:v>2021</c:v>
                      </c:pt>
                      <c:pt idx="277">
                        <c:v>2021</c:v>
                      </c:pt>
                      <c:pt idx="278">
                        <c:v>2021</c:v>
                      </c:pt>
                      <c:pt idx="279">
                        <c:v>2021</c:v>
                      </c:pt>
                      <c:pt idx="280">
                        <c:v>2021</c:v>
                      </c:pt>
                      <c:pt idx="281">
                        <c:v>2021</c:v>
                      </c:pt>
                      <c:pt idx="282">
                        <c:v>2021</c:v>
                      </c:pt>
                      <c:pt idx="283">
                        <c:v>2021</c:v>
                      </c:pt>
                      <c:pt idx="284">
                        <c:v>2021</c:v>
                      </c:pt>
                      <c:pt idx="285">
                        <c:v>2021</c:v>
                      </c:pt>
                      <c:pt idx="286">
                        <c:v>2021</c:v>
                      </c:pt>
                      <c:pt idx="287">
                        <c:v>2021</c:v>
                      </c:pt>
                      <c:pt idx="288">
                        <c:v>2021</c:v>
                      </c:pt>
                      <c:pt idx="289">
                        <c:v>2021</c:v>
                      </c:pt>
                      <c:pt idx="290">
                        <c:v>2021</c:v>
                      </c:pt>
                      <c:pt idx="291">
                        <c:v>2021</c:v>
                      </c:pt>
                      <c:pt idx="292">
                        <c:v>2021</c:v>
                      </c:pt>
                      <c:pt idx="293">
                        <c:v>2021</c:v>
                      </c:pt>
                      <c:pt idx="294">
                        <c:v>2021</c:v>
                      </c:pt>
                      <c:pt idx="295">
                        <c:v>2021</c:v>
                      </c:pt>
                      <c:pt idx="296">
                        <c:v>2021</c:v>
                      </c:pt>
                      <c:pt idx="297">
                        <c:v>2021</c:v>
                      </c:pt>
                      <c:pt idx="298">
                        <c:v>2021</c:v>
                      </c:pt>
                      <c:pt idx="299">
                        <c:v>2021</c:v>
                      </c:pt>
                      <c:pt idx="300">
                        <c:v>2021</c:v>
                      </c:pt>
                      <c:pt idx="301">
                        <c:v>2021</c:v>
                      </c:pt>
                      <c:pt idx="302">
                        <c:v>2021</c:v>
                      </c:pt>
                      <c:pt idx="303">
                        <c:v>2021</c:v>
                      </c:pt>
                      <c:pt idx="304">
                        <c:v>2021</c:v>
                      </c:pt>
                      <c:pt idx="305">
                        <c:v>2021</c:v>
                      </c:pt>
                      <c:pt idx="306">
                        <c:v>2021</c:v>
                      </c:pt>
                      <c:pt idx="307">
                        <c:v>2021</c:v>
                      </c:pt>
                      <c:pt idx="308">
                        <c:v>2021</c:v>
                      </c:pt>
                      <c:pt idx="309">
                        <c:v>2021</c:v>
                      </c:pt>
                      <c:pt idx="310">
                        <c:v>2021</c:v>
                      </c:pt>
                      <c:pt idx="311">
                        <c:v>2021</c:v>
                      </c:pt>
                      <c:pt idx="312">
                        <c:v>2021</c:v>
                      </c:pt>
                      <c:pt idx="313">
                        <c:v>2021</c:v>
                      </c:pt>
                      <c:pt idx="314">
                        <c:v>2021</c:v>
                      </c:pt>
                      <c:pt idx="315">
                        <c:v>2021</c:v>
                      </c:pt>
                      <c:pt idx="316">
                        <c:v>2021</c:v>
                      </c:pt>
                      <c:pt idx="317">
                        <c:v>2021</c:v>
                      </c:pt>
                      <c:pt idx="318">
                        <c:v>2021</c:v>
                      </c:pt>
                      <c:pt idx="319">
                        <c:v>2021</c:v>
                      </c:pt>
                      <c:pt idx="320">
                        <c:v>2021</c:v>
                      </c:pt>
                      <c:pt idx="321">
                        <c:v>2021</c:v>
                      </c:pt>
                      <c:pt idx="322">
                        <c:v>2021</c:v>
                      </c:pt>
                      <c:pt idx="323">
                        <c:v>2021</c:v>
                      </c:pt>
                      <c:pt idx="324">
                        <c:v>2021</c:v>
                      </c:pt>
                      <c:pt idx="325">
                        <c:v>2021</c:v>
                      </c:pt>
                      <c:pt idx="326">
                        <c:v>2021</c:v>
                      </c:pt>
                      <c:pt idx="327">
                        <c:v>2021</c:v>
                      </c:pt>
                      <c:pt idx="328">
                        <c:v>2021</c:v>
                      </c:pt>
                      <c:pt idx="329">
                        <c:v>2021</c:v>
                      </c:pt>
                      <c:pt idx="330">
                        <c:v>2021</c:v>
                      </c:pt>
                      <c:pt idx="331">
                        <c:v>2021</c:v>
                      </c:pt>
                      <c:pt idx="332">
                        <c:v>2021</c:v>
                      </c:pt>
                      <c:pt idx="333">
                        <c:v>2021</c:v>
                      </c:pt>
                      <c:pt idx="334">
                        <c:v>2021</c:v>
                      </c:pt>
                      <c:pt idx="335">
                        <c:v>2021</c:v>
                      </c:pt>
                      <c:pt idx="336">
                        <c:v>2021</c:v>
                      </c:pt>
                      <c:pt idx="337">
                        <c:v>2021</c:v>
                      </c:pt>
                      <c:pt idx="338">
                        <c:v>2021</c:v>
                      </c:pt>
                      <c:pt idx="339">
                        <c:v>2021</c:v>
                      </c:pt>
                      <c:pt idx="340">
                        <c:v>2021</c:v>
                      </c:pt>
                      <c:pt idx="341">
                        <c:v>2021</c:v>
                      </c:pt>
                      <c:pt idx="342">
                        <c:v>2021</c:v>
                      </c:pt>
                      <c:pt idx="343">
                        <c:v>2021</c:v>
                      </c:pt>
                      <c:pt idx="344">
                        <c:v>2021</c:v>
                      </c:pt>
                      <c:pt idx="345">
                        <c:v>2021</c:v>
                      </c:pt>
                      <c:pt idx="346">
                        <c:v>2021</c:v>
                      </c:pt>
                      <c:pt idx="347">
                        <c:v>2021</c:v>
                      </c:pt>
                      <c:pt idx="348">
                        <c:v>2021</c:v>
                      </c:pt>
                      <c:pt idx="349">
                        <c:v>2021</c:v>
                      </c:pt>
                      <c:pt idx="350">
                        <c:v>2021</c:v>
                      </c:pt>
                      <c:pt idx="351">
                        <c:v>2021</c:v>
                      </c:pt>
                      <c:pt idx="352">
                        <c:v>2021</c:v>
                      </c:pt>
                      <c:pt idx="353">
                        <c:v>2021</c:v>
                      </c:pt>
                      <c:pt idx="354">
                        <c:v>2021</c:v>
                      </c:pt>
                      <c:pt idx="355">
                        <c:v>2021</c:v>
                      </c:pt>
                      <c:pt idx="356">
                        <c:v>2021</c:v>
                      </c:pt>
                      <c:pt idx="357">
                        <c:v>2021</c:v>
                      </c:pt>
                      <c:pt idx="358">
                        <c:v>2021</c:v>
                      </c:pt>
                      <c:pt idx="359">
                        <c:v>2021</c:v>
                      </c:pt>
                      <c:pt idx="360">
                        <c:v>2021</c:v>
                      </c:pt>
                      <c:pt idx="361">
                        <c:v>2021</c:v>
                      </c:pt>
                      <c:pt idx="362">
                        <c:v>2021</c:v>
                      </c:pt>
                      <c:pt idx="363">
                        <c:v>2021</c:v>
                      </c:pt>
                      <c:pt idx="364">
                        <c:v>2021</c:v>
                      </c:pt>
                      <c:pt idx="365">
                        <c:v>2021</c:v>
                      </c:pt>
                      <c:pt idx="366">
                        <c:v>2021</c:v>
                      </c:pt>
                      <c:pt idx="367">
                        <c:v>2021</c:v>
                      </c:pt>
                      <c:pt idx="368">
                        <c:v>2021</c:v>
                      </c:pt>
                      <c:pt idx="369">
                        <c:v>2021</c:v>
                      </c:pt>
                      <c:pt idx="370">
                        <c:v>2021</c:v>
                      </c:pt>
                      <c:pt idx="371">
                        <c:v>2021</c:v>
                      </c:pt>
                      <c:pt idx="372">
                        <c:v>2021</c:v>
                      </c:pt>
                      <c:pt idx="373">
                        <c:v>2021</c:v>
                      </c:pt>
                      <c:pt idx="374">
                        <c:v>2021</c:v>
                      </c:pt>
                      <c:pt idx="375">
                        <c:v>2021</c:v>
                      </c:pt>
                      <c:pt idx="376">
                        <c:v>2021</c:v>
                      </c:pt>
                      <c:pt idx="377">
                        <c:v>2021</c:v>
                      </c:pt>
                      <c:pt idx="378">
                        <c:v>2021</c:v>
                      </c:pt>
                      <c:pt idx="379">
                        <c:v>2021</c:v>
                      </c:pt>
                      <c:pt idx="380">
                        <c:v>2021</c:v>
                      </c:pt>
                      <c:pt idx="381">
                        <c:v>2021</c:v>
                      </c:pt>
                      <c:pt idx="382">
                        <c:v>2021</c:v>
                      </c:pt>
                      <c:pt idx="383">
                        <c:v>2021</c:v>
                      </c:pt>
                      <c:pt idx="384">
                        <c:v>2021</c:v>
                      </c:pt>
                      <c:pt idx="385">
                        <c:v>2021</c:v>
                      </c:pt>
                      <c:pt idx="386">
                        <c:v>2021</c:v>
                      </c:pt>
                      <c:pt idx="387">
                        <c:v>2021</c:v>
                      </c:pt>
                      <c:pt idx="388">
                        <c:v>2021</c:v>
                      </c:pt>
                      <c:pt idx="389">
                        <c:v>2021</c:v>
                      </c:pt>
                      <c:pt idx="390">
                        <c:v>2021</c:v>
                      </c:pt>
                      <c:pt idx="391">
                        <c:v>2021</c:v>
                      </c:pt>
                      <c:pt idx="392">
                        <c:v>2021</c:v>
                      </c:pt>
                      <c:pt idx="393">
                        <c:v>2021</c:v>
                      </c:pt>
                      <c:pt idx="394">
                        <c:v>2021</c:v>
                      </c:pt>
                      <c:pt idx="395">
                        <c:v>2021</c:v>
                      </c:pt>
                      <c:pt idx="396">
                        <c:v>2021</c:v>
                      </c:pt>
                      <c:pt idx="397">
                        <c:v>2021</c:v>
                      </c:pt>
                      <c:pt idx="398">
                        <c:v>2021</c:v>
                      </c:pt>
                      <c:pt idx="399">
                        <c:v>2021</c:v>
                      </c:pt>
                      <c:pt idx="400">
                        <c:v>2021</c:v>
                      </c:pt>
                      <c:pt idx="401">
                        <c:v>2021</c:v>
                      </c:pt>
                      <c:pt idx="402">
                        <c:v>2021</c:v>
                      </c:pt>
                      <c:pt idx="403">
                        <c:v>2021</c:v>
                      </c:pt>
                      <c:pt idx="404">
                        <c:v>2021</c:v>
                      </c:pt>
                      <c:pt idx="405">
                        <c:v>2021</c:v>
                      </c:pt>
                      <c:pt idx="406">
                        <c:v>2021</c:v>
                      </c:pt>
                      <c:pt idx="407">
                        <c:v>2021</c:v>
                      </c:pt>
                      <c:pt idx="408">
                        <c:v>2021</c:v>
                      </c:pt>
                      <c:pt idx="409">
                        <c:v>2021</c:v>
                      </c:pt>
                      <c:pt idx="410">
                        <c:v>2021</c:v>
                      </c:pt>
                      <c:pt idx="411">
                        <c:v>2021</c:v>
                      </c:pt>
                      <c:pt idx="412">
                        <c:v>2021</c:v>
                      </c:pt>
                      <c:pt idx="413">
                        <c:v>2021</c:v>
                      </c:pt>
                      <c:pt idx="414">
                        <c:v>2021</c:v>
                      </c:pt>
                      <c:pt idx="415">
                        <c:v>2021</c:v>
                      </c:pt>
                      <c:pt idx="416">
                        <c:v>2021</c:v>
                      </c:pt>
                      <c:pt idx="417">
                        <c:v>2021</c:v>
                      </c:pt>
                      <c:pt idx="418">
                        <c:v>2021</c:v>
                      </c:pt>
                      <c:pt idx="419">
                        <c:v>2021</c:v>
                      </c:pt>
                      <c:pt idx="420">
                        <c:v>2021</c:v>
                      </c:pt>
                      <c:pt idx="421">
                        <c:v>2021</c:v>
                      </c:pt>
                      <c:pt idx="422">
                        <c:v>2021</c:v>
                      </c:pt>
                      <c:pt idx="423">
                        <c:v>2021</c:v>
                      </c:pt>
                      <c:pt idx="424">
                        <c:v>2021</c:v>
                      </c:pt>
                      <c:pt idx="425">
                        <c:v>2021</c:v>
                      </c:pt>
                      <c:pt idx="426">
                        <c:v>2021</c:v>
                      </c:pt>
                      <c:pt idx="427">
                        <c:v>2021</c:v>
                      </c:pt>
                      <c:pt idx="428">
                        <c:v>2021</c:v>
                      </c:pt>
                      <c:pt idx="429">
                        <c:v>2021</c:v>
                      </c:pt>
                      <c:pt idx="430">
                        <c:v>2021</c:v>
                      </c:pt>
                      <c:pt idx="431">
                        <c:v>2021</c:v>
                      </c:pt>
                      <c:pt idx="432">
                        <c:v>2021</c:v>
                      </c:pt>
                      <c:pt idx="433">
                        <c:v>2021</c:v>
                      </c:pt>
                      <c:pt idx="434" formatCode="0">
                        <c:v>2021</c:v>
                      </c:pt>
                      <c:pt idx="435" formatCode="0">
                        <c:v>2021</c:v>
                      </c:pt>
                      <c:pt idx="436" formatCode="0">
                        <c:v>2021</c:v>
                      </c:pt>
                      <c:pt idx="437" formatCode="0">
                        <c:v>2021</c:v>
                      </c:pt>
                      <c:pt idx="438" formatCode="0">
                        <c:v>2021</c:v>
                      </c:pt>
                      <c:pt idx="439" formatCode="0">
                        <c:v>2021</c:v>
                      </c:pt>
                      <c:pt idx="440" formatCode="0">
                        <c:v>2021</c:v>
                      </c:pt>
                      <c:pt idx="441" formatCode="0">
                        <c:v>2021</c:v>
                      </c:pt>
                      <c:pt idx="442" formatCode="0">
                        <c:v>2021</c:v>
                      </c:pt>
                      <c:pt idx="443" formatCode="0">
                        <c:v>2021</c:v>
                      </c:pt>
                      <c:pt idx="444" formatCode="0">
                        <c:v>2021</c:v>
                      </c:pt>
                      <c:pt idx="445" formatCode="0">
                        <c:v>2021</c:v>
                      </c:pt>
                      <c:pt idx="446" formatCode="0">
                        <c:v>2021</c:v>
                      </c:pt>
                      <c:pt idx="447" formatCode="0">
                        <c:v>2021</c:v>
                      </c:pt>
                      <c:pt idx="448" formatCode="0">
                        <c:v>2021</c:v>
                      </c:pt>
                      <c:pt idx="449" formatCode="0">
                        <c:v>2021</c:v>
                      </c:pt>
                      <c:pt idx="450" formatCode="0">
                        <c:v>2021</c:v>
                      </c:pt>
                      <c:pt idx="451" formatCode="0">
                        <c:v>2021</c:v>
                      </c:pt>
                      <c:pt idx="452" formatCode="0">
                        <c:v>2021</c:v>
                      </c:pt>
                      <c:pt idx="453" formatCode="0">
                        <c:v>2021</c:v>
                      </c:pt>
                      <c:pt idx="454" formatCode="0">
                        <c:v>2021</c:v>
                      </c:pt>
                      <c:pt idx="455" formatCode="0">
                        <c:v>2021</c:v>
                      </c:pt>
                      <c:pt idx="456" formatCode="0">
                        <c:v>2021</c:v>
                      </c:pt>
                      <c:pt idx="457" formatCode="0">
                        <c:v>2021</c:v>
                      </c:pt>
                      <c:pt idx="458" formatCode="0">
                        <c:v>2021</c:v>
                      </c:pt>
                      <c:pt idx="459" formatCode="0">
                        <c:v>2021</c:v>
                      </c:pt>
                      <c:pt idx="460" formatCode="0">
                        <c:v>2021</c:v>
                      </c:pt>
                      <c:pt idx="461" formatCode="0">
                        <c:v>2021</c:v>
                      </c:pt>
                      <c:pt idx="462" formatCode="0">
                        <c:v>2021</c:v>
                      </c:pt>
                      <c:pt idx="463" formatCode="0">
                        <c:v>2021</c:v>
                      </c:pt>
                      <c:pt idx="464" formatCode="0">
                        <c:v>2021</c:v>
                      </c:pt>
                      <c:pt idx="465" formatCode="0">
                        <c:v>2021</c:v>
                      </c:pt>
                      <c:pt idx="466" formatCode="0">
                        <c:v>2021</c:v>
                      </c:pt>
                      <c:pt idx="467" formatCode="0">
                        <c:v>2021</c:v>
                      </c:pt>
                      <c:pt idx="468" formatCode="0">
                        <c:v>2021</c:v>
                      </c:pt>
                      <c:pt idx="469" formatCode="0">
                        <c:v>2021</c:v>
                      </c:pt>
                      <c:pt idx="470" formatCode="0">
                        <c:v>2021</c:v>
                      </c:pt>
                      <c:pt idx="471" formatCode="0">
                        <c:v>2021</c:v>
                      </c:pt>
                      <c:pt idx="472" formatCode="0">
                        <c:v>2021</c:v>
                      </c:pt>
                      <c:pt idx="473" formatCode="0">
                        <c:v>2021</c:v>
                      </c:pt>
                      <c:pt idx="474" formatCode="0">
                        <c:v>2021</c:v>
                      </c:pt>
                      <c:pt idx="475" formatCode="0">
                        <c:v>2021</c:v>
                      </c:pt>
                      <c:pt idx="476" formatCode="0">
                        <c:v>2021</c:v>
                      </c:pt>
                      <c:pt idx="477" formatCode="0">
                        <c:v>2021</c:v>
                      </c:pt>
                      <c:pt idx="478" formatCode="0">
                        <c:v>2021</c:v>
                      </c:pt>
                      <c:pt idx="479" formatCode="0">
                        <c:v>2021</c:v>
                      </c:pt>
                      <c:pt idx="480" formatCode="0">
                        <c:v>2021</c:v>
                      </c:pt>
                      <c:pt idx="481" formatCode="0">
                        <c:v>2021</c:v>
                      </c:pt>
                      <c:pt idx="482" formatCode="0">
                        <c:v>2021</c:v>
                      </c:pt>
                      <c:pt idx="483" formatCode="0">
                        <c:v>2021</c:v>
                      </c:pt>
                      <c:pt idx="484" formatCode="0">
                        <c:v>2021</c:v>
                      </c:pt>
                      <c:pt idx="485" formatCode="0">
                        <c:v>2021</c:v>
                      </c:pt>
                      <c:pt idx="486" formatCode="0">
                        <c:v>2021</c:v>
                      </c:pt>
                      <c:pt idx="487" formatCode="0">
                        <c:v>2021</c:v>
                      </c:pt>
                      <c:pt idx="488" formatCode="0">
                        <c:v>2021</c:v>
                      </c:pt>
                      <c:pt idx="489" formatCode="0">
                        <c:v>2021</c:v>
                      </c:pt>
                      <c:pt idx="490" formatCode="0">
                        <c:v>2021</c:v>
                      </c:pt>
                      <c:pt idx="491" formatCode="0">
                        <c:v>2021</c:v>
                      </c:pt>
                      <c:pt idx="492" formatCode="0">
                        <c:v>2021</c:v>
                      </c:pt>
                      <c:pt idx="493" formatCode="0">
                        <c:v>2021</c:v>
                      </c:pt>
                      <c:pt idx="494" formatCode="0">
                        <c:v>2021</c:v>
                      </c:pt>
                      <c:pt idx="495" formatCode="0">
                        <c:v>2022</c:v>
                      </c:pt>
                      <c:pt idx="496" formatCode="0">
                        <c:v>2022</c:v>
                      </c:pt>
                      <c:pt idx="497" formatCode="0">
                        <c:v>2022</c:v>
                      </c:pt>
                      <c:pt idx="498" formatCode="0">
                        <c:v>2022</c:v>
                      </c:pt>
                      <c:pt idx="499" formatCode="0">
                        <c:v>2022</c:v>
                      </c:pt>
                      <c:pt idx="500" formatCode="0">
                        <c:v>2022</c:v>
                      </c:pt>
                      <c:pt idx="501" formatCode="0">
                        <c:v>2022</c:v>
                      </c:pt>
                      <c:pt idx="502" formatCode="0">
                        <c:v>2022</c:v>
                      </c:pt>
                      <c:pt idx="503" formatCode="0">
                        <c:v>2022</c:v>
                      </c:pt>
                      <c:pt idx="504" formatCode="0">
                        <c:v>2022</c:v>
                      </c:pt>
                      <c:pt idx="505" formatCode="0">
                        <c:v>2022</c:v>
                      </c:pt>
                      <c:pt idx="506" formatCode="0">
                        <c:v>2022</c:v>
                      </c:pt>
                      <c:pt idx="507" formatCode="0">
                        <c:v>2022</c:v>
                      </c:pt>
                      <c:pt idx="508" formatCode="0">
                        <c:v>2022</c:v>
                      </c:pt>
                      <c:pt idx="509" formatCode="0">
                        <c:v>2022</c:v>
                      </c:pt>
                      <c:pt idx="510" formatCode="0">
                        <c:v>2022</c:v>
                      </c:pt>
                      <c:pt idx="511" formatCode="0">
                        <c:v>2022</c:v>
                      </c:pt>
                      <c:pt idx="512" formatCode="0">
                        <c:v>2022</c:v>
                      </c:pt>
                      <c:pt idx="513" formatCode="0">
                        <c:v>2022</c:v>
                      </c:pt>
                      <c:pt idx="514" formatCode="0">
                        <c:v>2022</c:v>
                      </c:pt>
                      <c:pt idx="515" formatCode="0">
                        <c:v>2022</c:v>
                      </c:pt>
                      <c:pt idx="516" formatCode="0">
                        <c:v>2022</c:v>
                      </c:pt>
                      <c:pt idx="517" formatCode="0">
                        <c:v>2022</c:v>
                      </c:pt>
                      <c:pt idx="518" formatCode="0">
                        <c:v>2022</c:v>
                      </c:pt>
                      <c:pt idx="519" formatCode="0">
                        <c:v>2022</c:v>
                      </c:pt>
                      <c:pt idx="520" formatCode="0">
                        <c:v>2022</c:v>
                      </c:pt>
                      <c:pt idx="521" formatCode="0">
                        <c:v>2022</c:v>
                      </c:pt>
                      <c:pt idx="522" formatCode="0">
                        <c:v>2022</c:v>
                      </c:pt>
                      <c:pt idx="523" formatCode="0">
                        <c:v>2022</c:v>
                      </c:pt>
                      <c:pt idx="524" formatCode="0">
                        <c:v>2022</c:v>
                      </c:pt>
                      <c:pt idx="525" formatCode="0">
                        <c:v>2022</c:v>
                      </c:pt>
                      <c:pt idx="526" formatCode="0">
                        <c:v>2022</c:v>
                      </c:pt>
                      <c:pt idx="527" formatCode="0">
                        <c:v>2022</c:v>
                      </c:pt>
                      <c:pt idx="528" formatCode="0">
                        <c:v>2022</c:v>
                      </c:pt>
                      <c:pt idx="529" formatCode="0">
                        <c:v>2022</c:v>
                      </c:pt>
                      <c:pt idx="530" formatCode="0">
                        <c:v>2022</c:v>
                      </c:pt>
                      <c:pt idx="531" formatCode="0">
                        <c:v>2022</c:v>
                      </c:pt>
                      <c:pt idx="532" formatCode="0">
                        <c:v>2022</c:v>
                      </c:pt>
                      <c:pt idx="533" formatCode="0">
                        <c:v>2022</c:v>
                      </c:pt>
                      <c:pt idx="534" formatCode="0">
                        <c:v>2022</c:v>
                      </c:pt>
                      <c:pt idx="535" formatCode="0">
                        <c:v>2022</c:v>
                      </c:pt>
                      <c:pt idx="536" formatCode="0">
                        <c:v>2022</c:v>
                      </c:pt>
                      <c:pt idx="537" formatCode="0">
                        <c:v>2022</c:v>
                      </c:pt>
                      <c:pt idx="538" formatCode="0">
                        <c:v>2022</c:v>
                      </c:pt>
                      <c:pt idx="539" formatCode="0">
                        <c:v>2022</c:v>
                      </c:pt>
                      <c:pt idx="540" formatCode="0">
                        <c:v>2022</c:v>
                      </c:pt>
                      <c:pt idx="541" formatCode="0">
                        <c:v>2022</c:v>
                      </c:pt>
                      <c:pt idx="542" formatCode="0">
                        <c:v>2022</c:v>
                      </c:pt>
                      <c:pt idx="543" formatCode="0">
                        <c:v>2022</c:v>
                      </c:pt>
                      <c:pt idx="544" formatCode="0">
                        <c:v>2022</c:v>
                      </c:pt>
                      <c:pt idx="545" formatCode="0">
                        <c:v>2022</c:v>
                      </c:pt>
                      <c:pt idx="546" formatCode="0">
                        <c:v>2022</c:v>
                      </c:pt>
                      <c:pt idx="547" formatCode="0">
                        <c:v>2022</c:v>
                      </c:pt>
                      <c:pt idx="548" formatCode="0">
                        <c:v>2022</c:v>
                      </c:pt>
                      <c:pt idx="549" formatCode="0">
                        <c:v>2022</c:v>
                      </c:pt>
                      <c:pt idx="550" formatCode="0">
                        <c:v>2022</c:v>
                      </c:pt>
                      <c:pt idx="551" formatCode="0">
                        <c:v>2022</c:v>
                      </c:pt>
                      <c:pt idx="552" formatCode="0">
                        <c:v>2022</c:v>
                      </c:pt>
                      <c:pt idx="553" formatCode="0">
                        <c:v>2022</c:v>
                      </c:pt>
                      <c:pt idx="554" formatCode="0">
                        <c:v>2022</c:v>
                      </c:pt>
                      <c:pt idx="555" formatCode="0">
                        <c:v>2022</c:v>
                      </c:pt>
                      <c:pt idx="556" formatCode="0">
                        <c:v>2022</c:v>
                      </c:pt>
                      <c:pt idx="557" formatCode="0">
                        <c:v>2022</c:v>
                      </c:pt>
                      <c:pt idx="558" formatCode="0">
                        <c:v>2022</c:v>
                      </c:pt>
                      <c:pt idx="559" formatCode="0">
                        <c:v>2022</c:v>
                      </c:pt>
                      <c:pt idx="560" formatCode="0">
                        <c:v>2022</c:v>
                      </c:pt>
                      <c:pt idx="561" formatCode="0">
                        <c:v>2022</c:v>
                      </c:pt>
                      <c:pt idx="562" formatCode="0">
                        <c:v>2022</c:v>
                      </c:pt>
                      <c:pt idx="563" formatCode="0">
                        <c:v>2022</c:v>
                      </c:pt>
                      <c:pt idx="564" formatCode="0">
                        <c:v>2022</c:v>
                      </c:pt>
                      <c:pt idx="565" formatCode="0">
                        <c:v>2022</c:v>
                      </c:pt>
                      <c:pt idx="566" formatCode="0">
                        <c:v>2022</c:v>
                      </c:pt>
                      <c:pt idx="567" formatCode="0">
                        <c:v>2022</c:v>
                      </c:pt>
                      <c:pt idx="568" formatCode="0">
                        <c:v>2022</c:v>
                      </c:pt>
                      <c:pt idx="569" formatCode="0">
                        <c:v>2022</c:v>
                      </c:pt>
                      <c:pt idx="570" formatCode="0">
                        <c:v>2022</c:v>
                      </c:pt>
                      <c:pt idx="571" formatCode="0">
                        <c:v>2022</c:v>
                      </c:pt>
                      <c:pt idx="572" formatCode="0">
                        <c:v>2022</c:v>
                      </c:pt>
                      <c:pt idx="573" formatCode="0">
                        <c:v>2022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0</c:v>
                      </c:pt>
                      <c:pt idx="679">
                        <c:v>0</c:v>
                      </c:pt>
                      <c:pt idx="680">
                        <c:v>0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</c:v>
                      </c:pt>
                      <c:pt idx="684">
                        <c:v>0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</c:v>
                      </c:pt>
                      <c:pt idx="689">
                        <c:v>0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</c:v>
                      </c:pt>
                      <c:pt idx="698">
                        <c:v>0</c:v>
                      </c:pt>
                      <c:pt idx="699">
                        <c:v>0</c:v>
                      </c:pt>
                      <c:pt idx="700">
                        <c:v>0</c:v>
                      </c:pt>
                      <c:pt idx="701">
                        <c:v>0</c:v>
                      </c:pt>
                      <c:pt idx="702">
                        <c:v>0</c:v>
                      </c:pt>
                      <c:pt idx="703">
                        <c:v>0</c:v>
                      </c:pt>
                      <c:pt idx="704">
                        <c:v>0</c:v>
                      </c:pt>
                      <c:pt idx="705">
                        <c:v>0</c:v>
                      </c:pt>
                      <c:pt idx="706">
                        <c:v>0</c:v>
                      </c:pt>
                      <c:pt idx="707">
                        <c:v>0</c:v>
                      </c:pt>
                      <c:pt idx="708">
                        <c:v>0</c:v>
                      </c:pt>
                      <c:pt idx="709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F379-47A6-99A3-36400FA8463B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Rock Island Greenway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221</c:v>
                      </c:pt>
                      <c:pt idx="1">
                        <c:v>204</c:v>
                      </c:pt>
                      <c:pt idx="2">
                        <c:v>186</c:v>
                      </c:pt>
                      <c:pt idx="3">
                        <c:v>29</c:v>
                      </c:pt>
                      <c:pt idx="4">
                        <c:v>32</c:v>
                      </c:pt>
                      <c:pt idx="5">
                        <c:v>42</c:v>
                      </c:pt>
                      <c:pt idx="6">
                        <c:v>111</c:v>
                      </c:pt>
                      <c:pt idx="7">
                        <c:v>82</c:v>
                      </c:pt>
                      <c:pt idx="8">
                        <c:v>111</c:v>
                      </c:pt>
                      <c:pt idx="9">
                        <c:v>95</c:v>
                      </c:pt>
                      <c:pt idx="10">
                        <c:v>107</c:v>
                      </c:pt>
                      <c:pt idx="11">
                        <c:v>74</c:v>
                      </c:pt>
                      <c:pt idx="12">
                        <c:v>123</c:v>
                      </c:pt>
                      <c:pt idx="13">
                        <c:v>148</c:v>
                      </c:pt>
                      <c:pt idx="14">
                        <c:v>133</c:v>
                      </c:pt>
                      <c:pt idx="15">
                        <c:v>163</c:v>
                      </c:pt>
                      <c:pt idx="16">
                        <c:v>121</c:v>
                      </c:pt>
                      <c:pt idx="17">
                        <c:v>105</c:v>
                      </c:pt>
                      <c:pt idx="18">
                        <c:v>174</c:v>
                      </c:pt>
                      <c:pt idx="19">
                        <c:v>111</c:v>
                      </c:pt>
                      <c:pt idx="20">
                        <c:v>123</c:v>
                      </c:pt>
                      <c:pt idx="21">
                        <c:v>119</c:v>
                      </c:pt>
                      <c:pt idx="22">
                        <c:v>213</c:v>
                      </c:pt>
                      <c:pt idx="23">
                        <c:v>106</c:v>
                      </c:pt>
                      <c:pt idx="24">
                        <c:v>188</c:v>
                      </c:pt>
                      <c:pt idx="25">
                        <c:v>152</c:v>
                      </c:pt>
                      <c:pt idx="26">
                        <c:v>158</c:v>
                      </c:pt>
                      <c:pt idx="27">
                        <c:v>201</c:v>
                      </c:pt>
                      <c:pt idx="28">
                        <c:v>104</c:v>
                      </c:pt>
                      <c:pt idx="29">
                        <c:v>60</c:v>
                      </c:pt>
                      <c:pt idx="30">
                        <c:v>21</c:v>
                      </c:pt>
                      <c:pt idx="31">
                        <c:v>148</c:v>
                      </c:pt>
                      <c:pt idx="32">
                        <c:v>106</c:v>
                      </c:pt>
                      <c:pt idx="33">
                        <c:v>152</c:v>
                      </c:pt>
                      <c:pt idx="34">
                        <c:v>146</c:v>
                      </c:pt>
                      <c:pt idx="35">
                        <c:v>97</c:v>
                      </c:pt>
                      <c:pt idx="36">
                        <c:v>288</c:v>
                      </c:pt>
                      <c:pt idx="37">
                        <c:v>165</c:v>
                      </c:pt>
                      <c:pt idx="38">
                        <c:v>122</c:v>
                      </c:pt>
                      <c:pt idx="39">
                        <c:v>156</c:v>
                      </c:pt>
                      <c:pt idx="40">
                        <c:v>154</c:v>
                      </c:pt>
                      <c:pt idx="41">
                        <c:v>154</c:v>
                      </c:pt>
                      <c:pt idx="42">
                        <c:v>122</c:v>
                      </c:pt>
                      <c:pt idx="43">
                        <c:v>230</c:v>
                      </c:pt>
                      <c:pt idx="44">
                        <c:v>142</c:v>
                      </c:pt>
                      <c:pt idx="45">
                        <c:v>87</c:v>
                      </c:pt>
                      <c:pt idx="46">
                        <c:v>15</c:v>
                      </c:pt>
                      <c:pt idx="47">
                        <c:v>104</c:v>
                      </c:pt>
                      <c:pt idx="48">
                        <c:v>165</c:v>
                      </c:pt>
                      <c:pt idx="49">
                        <c:v>208</c:v>
                      </c:pt>
                      <c:pt idx="50">
                        <c:v>164</c:v>
                      </c:pt>
                      <c:pt idx="51">
                        <c:v>151</c:v>
                      </c:pt>
                      <c:pt idx="52">
                        <c:v>103</c:v>
                      </c:pt>
                      <c:pt idx="53">
                        <c:v>115</c:v>
                      </c:pt>
                      <c:pt idx="54">
                        <c:v>122</c:v>
                      </c:pt>
                      <c:pt idx="55">
                        <c:v>157</c:v>
                      </c:pt>
                      <c:pt idx="56">
                        <c:v>152</c:v>
                      </c:pt>
                      <c:pt idx="57">
                        <c:v>212</c:v>
                      </c:pt>
                      <c:pt idx="58">
                        <c:v>113</c:v>
                      </c:pt>
                      <c:pt idx="59">
                        <c:v>131</c:v>
                      </c:pt>
                      <c:pt idx="60">
                        <c:v>120</c:v>
                      </c:pt>
                      <c:pt idx="61">
                        <c:v>103</c:v>
                      </c:pt>
                      <c:pt idx="62">
                        <c:v>108</c:v>
                      </c:pt>
                      <c:pt idx="63">
                        <c:v>120</c:v>
                      </c:pt>
                      <c:pt idx="64">
                        <c:v>182</c:v>
                      </c:pt>
                      <c:pt idx="65">
                        <c:v>30</c:v>
                      </c:pt>
                      <c:pt idx="66">
                        <c:v>111</c:v>
                      </c:pt>
                      <c:pt idx="67">
                        <c:v>79</c:v>
                      </c:pt>
                      <c:pt idx="68">
                        <c:v>116</c:v>
                      </c:pt>
                      <c:pt idx="69">
                        <c:v>137</c:v>
                      </c:pt>
                      <c:pt idx="70">
                        <c:v>120</c:v>
                      </c:pt>
                      <c:pt idx="71">
                        <c:v>123</c:v>
                      </c:pt>
                      <c:pt idx="72">
                        <c:v>116</c:v>
                      </c:pt>
                      <c:pt idx="73">
                        <c:v>104</c:v>
                      </c:pt>
                      <c:pt idx="74">
                        <c:v>127</c:v>
                      </c:pt>
                      <c:pt idx="75">
                        <c:v>129</c:v>
                      </c:pt>
                      <c:pt idx="76">
                        <c:v>145</c:v>
                      </c:pt>
                      <c:pt idx="77">
                        <c:v>162</c:v>
                      </c:pt>
                      <c:pt idx="78">
                        <c:v>101</c:v>
                      </c:pt>
                      <c:pt idx="79">
                        <c:v>146</c:v>
                      </c:pt>
                      <c:pt idx="80">
                        <c:v>124</c:v>
                      </c:pt>
                      <c:pt idx="81">
                        <c:v>130</c:v>
                      </c:pt>
                      <c:pt idx="82">
                        <c:v>154</c:v>
                      </c:pt>
                      <c:pt idx="83">
                        <c:v>126</c:v>
                      </c:pt>
                      <c:pt idx="84">
                        <c:v>112</c:v>
                      </c:pt>
                      <c:pt idx="85">
                        <c:v>158</c:v>
                      </c:pt>
                      <c:pt idx="86">
                        <c:v>108</c:v>
                      </c:pt>
                      <c:pt idx="87">
                        <c:v>105</c:v>
                      </c:pt>
                      <c:pt idx="88">
                        <c:v>125</c:v>
                      </c:pt>
                      <c:pt idx="89">
                        <c:v>128</c:v>
                      </c:pt>
                      <c:pt idx="90">
                        <c:v>121</c:v>
                      </c:pt>
                      <c:pt idx="91">
                        <c:v>98</c:v>
                      </c:pt>
                      <c:pt idx="92">
                        <c:v>87</c:v>
                      </c:pt>
                      <c:pt idx="93">
                        <c:v>92</c:v>
                      </c:pt>
                      <c:pt idx="94">
                        <c:v>97</c:v>
                      </c:pt>
                      <c:pt idx="95">
                        <c:v>35</c:v>
                      </c:pt>
                      <c:pt idx="96">
                        <c:v>98</c:v>
                      </c:pt>
                      <c:pt idx="97">
                        <c:v>10</c:v>
                      </c:pt>
                      <c:pt idx="98">
                        <c:v>96</c:v>
                      </c:pt>
                      <c:pt idx="99">
                        <c:v>65</c:v>
                      </c:pt>
                      <c:pt idx="100">
                        <c:v>63</c:v>
                      </c:pt>
                      <c:pt idx="101">
                        <c:v>50</c:v>
                      </c:pt>
                      <c:pt idx="102">
                        <c:v>88</c:v>
                      </c:pt>
                      <c:pt idx="103">
                        <c:v>132</c:v>
                      </c:pt>
                      <c:pt idx="104">
                        <c:v>115</c:v>
                      </c:pt>
                      <c:pt idx="105">
                        <c:v>129</c:v>
                      </c:pt>
                      <c:pt idx="106">
                        <c:v>121</c:v>
                      </c:pt>
                      <c:pt idx="107">
                        <c:v>152</c:v>
                      </c:pt>
                      <c:pt idx="108">
                        <c:v>127</c:v>
                      </c:pt>
                      <c:pt idx="109">
                        <c:v>92</c:v>
                      </c:pt>
                      <c:pt idx="110">
                        <c:v>102</c:v>
                      </c:pt>
                      <c:pt idx="111">
                        <c:v>29</c:v>
                      </c:pt>
                      <c:pt idx="112">
                        <c:v>67</c:v>
                      </c:pt>
                      <c:pt idx="113">
                        <c:v>54</c:v>
                      </c:pt>
                      <c:pt idx="114">
                        <c:v>70</c:v>
                      </c:pt>
                      <c:pt idx="115">
                        <c:v>80</c:v>
                      </c:pt>
                      <c:pt idx="116">
                        <c:v>85</c:v>
                      </c:pt>
                      <c:pt idx="117">
                        <c:v>38</c:v>
                      </c:pt>
                      <c:pt idx="118">
                        <c:v>110</c:v>
                      </c:pt>
                      <c:pt idx="119">
                        <c:v>92</c:v>
                      </c:pt>
                      <c:pt idx="120">
                        <c:v>102</c:v>
                      </c:pt>
                      <c:pt idx="121">
                        <c:v>65</c:v>
                      </c:pt>
                      <c:pt idx="122">
                        <c:v>67</c:v>
                      </c:pt>
                      <c:pt idx="123">
                        <c:v>39</c:v>
                      </c:pt>
                      <c:pt idx="124">
                        <c:v>119</c:v>
                      </c:pt>
                      <c:pt idx="125">
                        <c:v>151</c:v>
                      </c:pt>
                      <c:pt idx="126">
                        <c:v>58</c:v>
                      </c:pt>
                      <c:pt idx="127">
                        <c:v>126</c:v>
                      </c:pt>
                      <c:pt idx="128">
                        <c:v>57</c:v>
                      </c:pt>
                      <c:pt idx="129">
                        <c:v>15</c:v>
                      </c:pt>
                      <c:pt idx="130">
                        <c:v>72</c:v>
                      </c:pt>
                      <c:pt idx="131">
                        <c:v>97</c:v>
                      </c:pt>
                      <c:pt idx="132">
                        <c:v>162</c:v>
                      </c:pt>
                      <c:pt idx="133">
                        <c:v>140</c:v>
                      </c:pt>
                      <c:pt idx="134">
                        <c:v>112</c:v>
                      </c:pt>
                      <c:pt idx="135">
                        <c:v>122</c:v>
                      </c:pt>
                      <c:pt idx="136">
                        <c:v>83</c:v>
                      </c:pt>
                      <c:pt idx="137">
                        <c:v>74</c:v>
                      </c:pt>
                      <c:pt idx="138">
                        <c:v>140</c:v>
                      </c:pt>
                      <c:pt idx="139">
                        <c:v>57</c:v>
                      </c:pt>
                      <c:pt idx="140">
                        <c:v>127</c:v>
                      </c:pt>
                      <c:pt idx="141">
                        <c:v>81</c:v>
                      </c:pt>
                      <c:pt idx="142">
                        <c:v>107</c:v>
                      </c:pt>
                      <c:pt idx="143">
                        <c:v>105</c:v>
                      </c:pt>
                      <c:pt idx="144">
                        <c:v>102</c:v>
                      </c:pt>
                      <c:pt idx="145">
                        <c:v>116</c:v>
                      </c:pt>
                      <c:pt idx="146">
                        <c:v>112</c:v>
                      </c:pt>
                      <c:pt idx="147">
                        <c:v>170</c:v>
                      </c:pt>
                      <c:pt idx="148">
                        <c:v>85</c:v>
                      </c:pt>
                      <c:pt idx="149">
                        <c:v>124</c:v>
                      </c:pt>
                      <c:pt idx="150">
                        <c:v>43</c:v>
                      </c:pt>
                      <c:pt idx="151">
                        <c:v>95</c:v>
                      </c:pt>
                      <c:pt idx="152">
                        <c:v>116</c:v>
                      </c:pt>
                      <c:pt idx="153">
                        <c:v>61</c:v>
                      </c:pt>
                      <c:pt idx="154">
                        <c:v>123</c:v>
                      </c:pt>
                      <c:pt idx="155">
                        <c:v>122</c:v>
                      </c:pt>
                      <c:pt idx="156">
                        <c:v>144</c:v>
                      </c:pt>
                      <c:pt idx="157">
                        <c:v>131</c:v>
                      </c:pt>
                      <c:pt idx="158">
                        <c:v>126</c:v>
                      </c:pt>
                      <c:pt idx="159">
                        <c:v>90</c:v>
                      </c:pt>
                      <c:pt idx="160">
                        <c:v>133</c:v>
                      </c:pt>
                      <c:pt idx="161">
                        <c:v>170</c:v>
                      </c:pt>
                      <c:pt idx="162">
                        <c:v>105</c:v>
                      </c:pt>
                      <c:pt idx="163">
                        <c:v>129</c:v>
                      </c:pt>
                      <c:pt idx="164">
                        <c:v>131</c:v>
                      </c:pt>
                      <c:pt idx="165">
                        <c:v>112</c:v>
                      </c:pt>
                      <c:pt idx="166">
                        <c:v>66</c:v>
                      </c:pt>
                      <c:pt idx="167">
                        <c:v>119</c:v>
                      </c:pt>
                      <c:pt idx="168">
                        <c:v>159</c:v>
                      </c:pt>
                      <c:pt idx="169">
                        <c:v>132</c:v>
                      </c:pt>
                      <c:pt idx="170">
                        <c:v>102</c:v>
                      </c:pt>
                      <c:pt idx="171">
                        <c:v>59</c:v>
                      </c:pt>
                      <c:pt idx="172">
                        <c:v>34</c:v>
                      </c:pt>
                      <c:pt idx="173">
                        <c:v>56</c:v>
                      </c:pt>
                      <c:pt idx="174">
                        <c:v>29</c:v>
                      </c:pt>
                      <c:pt idx="175">
                        <c:v>28</c:v>
                      </c:pt>
                      <c:pt idx="176">
                        <c:v>42</c:v>
                      </c:pt>
                      <c:pt idx="177">
                        <c:v>4</c:v>
                      </c:pt>
                      <c:pt idx="178">
                        <c:v>38</c:v>
                      </c:pt>
                      <c:pt idx="179">
                        <c:v>28</c:v>
                      </c:pt>
                      <c:pt idx="180">
                        <c:v>22</c:v>
                      </c:pt>
                      <c:pt idx="181">
                        <c:v>18</c:v>
                      </c:pt>
                      <c:pt idx="182">
                        <c:v>72</c:v>
                      </c:pt>
                      <c:pt idx="183">
                        <c:v>124</c:v>
                      </c:pt>
                      <c:pt idx="184">
                        <c:v>148</c:v>
                      </c:pt>
                      <c:pt idx="185">
                        <c:v>128</c:v>
                      </c:pt>
                      <c:pt idx="186">
                        <c:v>45</c:v>
                      </c:pt>
                      <c:pt idx="187">
                        <c:v>164</c:v>
                      </c:pt>
                      <c:pt idx="188">
                        <c:v>82</c:v>
                      </c:pt>
                      <c:pt idx="189">
                        <c:v>52</c:v>
                      </c:pt>
                      <c:pt idx="190">
                        <c:v>70</c:v>
                      </c:pt>
                      <c:pt idx="191">
                        <c:v>139</c:v>
                      </c:pt>
                      <c:pt idx="192">
                        <c:v>149</c:v>
                      </c:pt>
                      <c:pt idx="193">
                        <c:v>50</c:v>
                      </c:pt>
                      <c:pt idx="194">
                        <c:v>123</c:v>
                      </c:pt>
                      <c:pt idx="195">
                        <c:v>153</c:v>
                      </c:pt>
                      <c:pt idx="196">
                        <c:v>143</c:v>
                      </c:pt>
                      <c:pt idx="197">
                        <c:v>181</c:v>
                      </c:pt>
                      <c:pt idx="198">
                        <c:v>147</c:v>
                      </c:pt>
                      <c:pt idx="199">
                        <c:v>189</c:v>
                      </c:pt>
                      <c:pt idx="200">
                        <c:v>134</c:v>
                      </c:pt>
                      <c:pt idx="201">
                        <c:v>129</c:v>
                      </c:pt>
                      <c:pt idx="202">
                        <c:v>125</c:v>
                      </c:pt>
                      <c:pt idx="203">
                        <c:v>181</c:v>
                      </c:pt>
                      <c:pt idx="204">
                        <c:v>137</c:v>
                      </c:pt>
                      <c:pt idx="205">
                        <c:v>91</c:v>
                      </c:pt>
                      <c:pt idx="206">
                        <c:v>150</c:v>
                      </c:pt>
                      <c:pt idx="207">
                        <c:v>81</c:v>
                      </c:pt>
                      <c:pt idx="208">
                        <c:v>139</c:v>
                      </c:pt>
                      <c:pt idx="209">
                        <c:v>191</c:v>
                      </c:pt>
                      <c:pt idx="210">
                        <c:v>208</c:v>
                      </c:pt>
                      <c:pt idx="211">
                        <c:v>161</c:v>
                      </c:pt>
                      <c:pt idx="212">
                        <c:v>179</c:v>
                      </c:pt>
                      <c:pt idx="213">
                        <c:v>151</c:v>
                      </c:pt>
                      <c:pt idx="214">
                        <c:v>142</c:v>
                      </c:pt>
                      <c:pt idx="215">
                        <c:v>92</c:v>
                      </c:pt>
                      <c:pt idx="216">
                        <c:v>129</c:v>
                      </c:pt>
                      <c:pt idx="217">
                        <c:v>146</c:v>
                      </c:pt>
                      <c:pt idx="218">
                        <c:v>92</c:v>
                      </c:pt>
                      <c:pt idx="219">
                        <c:v>97</c:v>
                      </c:pt>
                      <c:pt idx="220">
                        <c:v>109</c:v>
                      </c:pt>
                      <c:pt idx="221">
                        <c:v>129</c:v>
                      </c:pt>
                      <c:pt idx="222">
                        <c:v>111</c:v>
                      </c:pt>
                      <c:pt idx="223">
                        <c:v>142</c:v>
                      </c:pt>
                      <c:pt idx="224">
                        <c:v>170</c:v>
                      </c:pt>
                      <c:pt idx="225">
                        <c:v>172</c:v>
                      </c:pt>
                      <c:pt idx="226">
                        <c:v>60</c:v>
                      </c:pt>
                      <c:pt idx="227">
                        <c:v>141</c:v>
                      </c:pt>
                      <c:pt idx="228">
                        <c:v>85</c:v>
                      </c:pt>
                      <c:pt idx="229">
                        <c:v>148</c:v>
                      </c:pt>
                      <c:pt idx="230">
                        <c:v>185</c:v>
                      </c:pt>
                      <c:pt idx="231">
                        <c:v>170</c:v>
                      </c:pt>
                      <c:pt idx="232">
                        <c:v>168</c:v>
                      </c:pt>
                      <c:pt idx="233">
                        <c:v>89</c:v>
                      </c:pt>
                      <c:pt idx="234">
                        <c:v>128</c:v>
                      </c:pt>
                      <c:pt idx="235">
                        <c:v>24</c:v>
                      </c:pt>
                      <c:pt idx="236">
                        <c:v>87</c:v>
                      </c:pt>
                      <c:pt idx="237">
                        <c:v>130</c:v>
                      </c:pt>
                      <c:pt idx="238">
                        <c:v>152</c:v>
                      </c:pt>
                      <c:pt idx="239">
                        <c:v>154</c:v>
                      </c:pt>
                      <c:pt idx="240">
                        <c:v>117</c:v>
                      </c:pt>
                      <c:pt idx="241">
                        <c:v>166</c:v>
                      </c:pt>
                      <c:pt idx="242">
                        <c:v>89</c:v>
                      </c:pt>
                      <c:pt idx="243">
                        <c:v>111</c:v>
                      </c:pt>
                      <c:pt idx="244">
                        <c:v>216</c:v>
                      </c:pt>
                      <c:pt idx="245">
                        <c:v>167</c:v>
                      </c:pt>
                      <c:pt idx="246">
                        <c:v>141</c:v>
                      </c:pt>
                      <c:pt idx="247">
                        <c:v>123</c:v>
                      </c:pt>
                      <c:pt idx="248">
                        <c:v>107</c:v>
                      </c:pt>
                      <c:pt idx="249">
                        <c:v>56</c:v>
                      </c:pt>
                      <c:pt idx="250">
                        <c:v>110</c:v>
                      </c:pt>
                      <c:pt idx="251">
                        <c:v>70</c:v>
                      </c:pt>
                      <c:pt idx="252">
                        <c:v>171</c:v>
                      </c:pt>
                      <c:pt idx="253">
                        <c:v>91</c:v>
                      </c:pt>
                      <c:pt idx="254">
                        <c:v>165</c:v>
                      </c:pt>
                      <c:pt idx="255">
                        <c:v>122</c:v>
                      </c:pt>
                      <c:pt idx="256">
                        <c:v>117</c:v>
                      </c:pt>
                      <c:pt idx="257">
                        <c:v>127</c:v>
                      </c:pt>
                      <c:pt idx="258">
                        <c:v>53</c:v>
                      </c:pt>
                      <c:pt idx="259">
                        <c:v>84</c:v>
                      </c:pt>
                      <c:pt idx="260">
                        <c:v>35</c:v>
                      </c:pt>
                      <c:pt idx="261">
                        <c:v>76</c:v>
                      </c:pt>
                      <c:pt idx="262">
                        <c:v>97</c:v>
                      </c:pt>
                      <c:pt idx="263">
                        <c:v>128</c:v>
                      </c:pt>
                      <c:pt idx="264">
                        <c:v>136</c:v>
                      </c:pt>
                      <c:pt idx="265">
                        <c:v>125</c:v>
                      </c:pt>
                      <c:pt idx="266">
                        <c:v>73</c:v>
                      </c:pt>
                      <c:pt idx="267">
                        <c:v>93</c:v>
                      </c:pt>
                      <c:pt idx="268">
                        <c:v>115</c:v>
                      </c:pt>
                      <c:pt idx="269">
                        <c:v>76</c:v>
                      </c:pt>
                      <c:pt idx="270">
                        <c:v>16</c:v>
                      </c:pt>
                      <c:pt idx="271">
                        <c:v>73</c:v>
                      </c:pt>
                      <c:pt idx="272">
                        <c:v>94</c:v>
                      </c:pt>
                      <c:pt idx="273">
                        <c:v>135</c:v>
                      </c:pt>
                      <c:pt idx="274">
                        <c:v>105</c:v>
                      </c:pt>
                      <c:pt idx="275">
                        <c:v>95</c:v>
                      </c:pt>
                      <c:pt idx="276">
                        <c:v>124</c:v>
                      </c:pt>
                      <c:pt idx="277">
                        <c:v>84</c:v>
                      </c:pt>
                      <c:pt idx="278">
                        <c:v>124</c:v>
                      </c:pt>
                      <c:pt idx="279">
                        <c:v>115</c:v>
                      </c:pt>
                      <c:pt idx="280">
                        <c:v>162</c:v>
                      </c:pt>
                      <c:pt idx="281">
                        <c:v>66</c:v>
                      </c:pt>
                      <c:pt idx="282">
                        <c:v>141</c:v>
                      </c:pt>
                      <c:pt idx="283">
                        <c:v>154</c:v>
                      </c:pt>
                      <c:pt idx="284">
                        <c:v>48</c:v>
                      </c:pt>
                      <c:pt idx="285">
                        <c:v>39</c:v>
                      </c:pt>
                      <c:pt idx="286">
                        <c:v>83</c:v>
                      </c:pt>
                      <c:pt idx="287">
                        <c:v>113</c:v>
                      </c:pt>
                      <c:pt idx="288">
                        <c:v>101</c:v>
                      </c:pt>
                      <c:pt idx="289">
                        <c:v>61</c:v>
                      </c:pt>
                      <c:pt idx="290">
                        <c:v>75</c:v>
                      </c:pt>
                      <c:pt idx="291">
                        <c:v>92</c:v>
                      </c:pt>
                      <c:pt idx="292">
                        <c:v>80</c:v>
                      </c:pt>
                      <c:pt idx="293">
                        <c:v>79</c:v>
                      </c:pt>
                      <c:pt idx="294">
                        <c:v>103</c:v>
                      </c:pt>
                      <c:pt idx="295">
                        <c:v>94</c:v>
                      </c:pt>
                      <c:pt idx="296">
                        <c:v>106</c:v>
                      </c:pt>
                      <c:pt idx="297">
                        <c:v>125</c:v>
                      </c:pt>
                      <c:pt idx="298">
                        <c:v>93</c:v>
                      </c:pt>
                      <c:pt idx="299">
                        <c:v>62</c:v>
                      </c:pt>
                      <c:pt idx="300">
                        <c:v>78</c:v>
                      </c:pt>
                      <c:pt idx="301">
                        <c:v>63</c:v>
                      </c:pt>
                      <c:pt idx="302">
                        <c:v>119</c:v>
                      </c:pt>
                      <c:pt idx="303">
                        <c:v>189</c:v>
                      </c:pt>
                      <c:pt idx="304">
                        <c:v>126</c:v>
                      </c:pt>
                      <c:pt idx="305">
                        <c:v>87</c:v>
                      </c:pt>
                      <c:pt idx="306">
                        <c:v>112</c:v>
                      </c:pt>
                      <c:pt idx="307">
                        <c:v>90</c:v>
                      </c:pt>
                      <c:pt idx="308">
                        <c:v>76</c:v>
                      </c:pt>
                      <c:pt idx="309">
                        <c:v>114</c:v>
                      </c:pt>
                      <c:pt idx="310">
                        <c:v>254</c:v>
                      </c:pt>
                      <c:pt idx="311">
                        <c:v>115</c:v>
                      </c:pt>
                      <c:pt idx="312">
                        <c:v>44</c:v>
                      </c:pt>
                      <c:pt idx="313">
                        <c:v>124</c:v>
                      </c:pt>
                      <c:pt idx="314">
                        <c:v>96</c:v>
                      </c:pt>
                      <c:pt idx="315">
                        <c:v>134</c:v>
                      </c:pt>
                      <c:pt idx="316">
                        <c:v>168</c:v>
                      </c:pt>
                      <c:pt idx="317">
                        <c:v>173</c:v>
                      </c:pt>
                      <c:pt idx="318">
                        <c:v>136</c:v>
                      </c:pt>
                      <c:pt idx="319">
                        <c:v>123</c:v>
                      </c:pt>
                      <c:pt idx="320">
                        <c:v>76</c:v>
                      </c:pt>
                      <c:pt idx="321">
                        <c:v>100</c:v>
                      </c:pt>
                      <c:pt idx="322">
                        <c:v>123</c:v>
                      </c:pt>
                      <c:pt idx="323">
                        <c:v>169</c:v>
                      </c:pt>
                      <c:pt idx="324">
                        <c:v>88</c:v>
                      </c:pt>
                      <c:pt idx="325">
                        <c:v>99</c:v>
                      </c:pt>
                      <c:pt idx="326">
                        <c:v>107</c:v>
                      </c:pt>
                      <c:pt idx="327">
                        <c:v>91</c:v>
                      </c:pt>
                      <c:pt idx="328">
                        <c:v>116</c:v>
                      </c:pt>
                      <c:pt idx="329">
                        <c:v>91</c:v>
                      </c:pt>
                      <c:pt idx="330">
                        <c:v>100</c:v>
                      </c:pt>
                      <c:pt idx="331">
                        <c:v>116</c:v>
                      </c:pt>
                      <c:pt idx="332">
                        <c:v>90</c:v>
                      </c:pt>
                      <c:pt idx="333">
                        <c:v>122</c:v>
                      </c:pt>
                      <c:pt idx="334">
                        <c:v>84</c:v>
                      </c:pt>
                      <c:pt idx="335">
                        <c:v>121</c:v>
                      </c:pt>
                      <c:pt idx="336">
                        <c:v>91</c:v>
                      </c:pt>
                      <c:pt idx="337">
                        <c:v>60</c:v>
                      </c:pt>
                      <c:pt idx="338">
                        <c:v>129</c:v>
                      </c:pt>
                      <c:pt idx="339">
                        <c:v>103</c:v>
                      </c:pt>
                      <c:pt idx="340">
                        <c:v>97</c:v>
                      </c:pt>
                      <c:pt idx="341">
                        <c:v>43</c:v>
                      </c:pt>
                      <c:pt idx="342">
                        <c:v>177</c:v>
                      </c:pt>
                      <c:pt idx="343">
                        <c:v>33</c:v>
                      </c:pt>
                      <c:pt idx="344">
                        <c:v>154</c:v>
                      </c:pt>
                      <c:pt idx="345">
                        <c:v>166</c:v>
                      </c:pt>
                      <c:pt idx="346">
                        <c:v>151</c:v>
                      </c:pt>
                      <c:pt idx="347">
                        <c:v>90</c:v>
                      </c:pt>
                      <c:pt idx="348">
                        <c:v>112</c:v>
                      </c:pt>
                      <c:pt idx="349">
                        <c:v>93</c:v>
                      </c:pt>
                      <c:pt idx="350">
                        <c:v>115</c:v>
                      </c:pt>
                      <c:pt idx="351">
                        <c:v>89</c:v>
                      </c:pt>
                      <c:pt idx="352">
                        <c:v>108</c:v>
                      </c:pt>
                      <c:pt idx="353">
                        <c:v>120</c:v>
                      </c:pt>
                      <c:pt idx="354">
                        <c:v>95</c:v>
                      </c:pt>
                      <c:pt idx="355">
                        <c:v>74</c:v>
                      </c:pt>
                      <c:pt idx="356">
                        <c:v>150</c:v>
                      </c:pt>
                      <c:pt idx="357">
                        <c:v>150</c:v>
                      </c:pt>
                      <c:pt idx="358">
                        <c:v>157</c:v>
                      </c:pt>
                      <c:pt idx="359">
                        <c:v>77</c:v>
                      </c:pt>
                      <c:pt idx="360">
                        <c:v>52</c:v>
                      </c:pt>
                      <c:pt idx="361">
                        <c:v>150</c:v>
                      </c:pt>
                      <c:pt idx="362">
                        <c:v>110</c:v>
                      </c:pt>
                      <c:pt idx="363">
                        <c:v>107</c:v>
                      </c:pt>
                      <c:pt idx="364">
                        <c:v>127</c:v>
                      </c:pt>
                      <c:pt idx="365">
                        <c:v>135</c:v>
                      </c:pt>
                      <c:pt idx="366">
                        <c:v>158</c:v>
                      </c:pt>
                      <c:pt idx="367">
                        <c:v>147</c:v>
                      </c:pt>
                      <c:pt idx="368">
                        <c:v>106</c:v>
                      </c:pt>
                      <c:pt idx="369">
                        <c:v>128</c:v>
                      </c:pt>
                      <c:pt idx="370">
                        <c:v>122</c:v>
                      </c:pt>
                      <c:pt idx="371">
                        <c:v>139</c:v>
                      </c:pt>
                      <c:pt idx="372">
                        <c:v>172</c:v>
                      </c:pt>
                      <c:pt idx="373">
                        <c:v>157</c:v>
                      </c:pt>
                      <c:pt idx="374">
                        <c:v>125</c:v>
                      </c:pt>
                      <c:pt idx="375">
                        <c:v>127</c:v>
                      </c:pt>
                      <c:pt idx="376">
                        <c:v>106</c:v>
                      </c:pt>
                      <c:pt idx="377">
                        <c:v>95</c:v>
                      </c:pt>
                      <c:pt idx="378">
                        <c:v>173</c:v>
                      </c:pt>
                      <c:pt idx="379">
                        <c:v>175</c:v>
                      </c:pt>
                      <c:pt idx="380">
                        <c:v>312</c:v>
                      </c:pt>
                      <c:pt idx="381">
                        <c:v>144</c:v>
                      </c:pt>
                      <c:pt idx="382">
                        <c:v>105</c:v>
                      </c:pt>
                      <c:pt idx="383">
                        <c:v>189</c:v>
                      </c:pt>
                      <c:pt idx="384">
                        <c:v>204</c:v>
                      </c:pt>
                      <c:pt idx="385">
                        <c:v>147</c:v>
                      </c:pt>
                      <c:pt idx="386">
                        <c:v>90</c:v>
                      </c:pt>
                      <c:pt idx="387">
                        <c:v>290</c:v>
                      </c:pt>
                      <c:pt idx="388">
                        <c:v>120</c:v>
                      </c:pt>
                      <c:pt idx="389">
                        <c:v>139</c:v>
                      </c:pt>
                      <c:pt idx="390">
                        <c:v>105</c:v>
                      </c:pt>
                      <c:pt idx="391">
                        <c:v>209</c:v>
                      </c:pt>
                      <c:pt idx="392">
                        <c:v>174</c:v>
                      </c:pt>
                      <c:pt idx="393">
                        <c:v>131</c:v>
                      </c:pt>
                      <c:pt idx="394">
                        <c:v>199</c:v>
                      </c:pt>
                      <c:pt idx="395">
                        <c:v>189</c:v>
                      </c:pt>
                      <c:pt idx="396">
                        <c:v>232</c:v>
                      </c:pt>
                      <c:pt idx="397">
                        <c:v>247</c:v>
                      </c:pt>
                      <c:pt idx="398">
                        <c:v>154</c:v>
                      </c:pt>
                      <c:pt idx="399">
                        <c:v>203</c:v>
                      </c:pt>
                      <c:pt idx="400">
                        <c:v>167</c:v>
                      </c:pt>
                      <c:pt idx="401">
                        <c:v>135</c:v>
                      </c:pt>
                      <c:pt idx="402">
                        <c:v>182</c:v>
                      </c:pt>
                      <c:pt idx="403">
                        <c:v>95</c:v>
                      </c:pt>
                      <c:pt idx="404">
                        <c:v>128</c:v>
                      </c:pt>
                      <c:pt idx="405">
                        <c:v>146</c:v>
                      </c:pt>
                      <c:pt idx="406">
                        <c:v>178</c:v>
                      </c:pt>
                      <c:pt idx="407">
                        <c:v>170</c:v>
                      </c:pt>
                      <c:pt idx="408">
                        <c:v>211</c:v>
                      </c:pt>
                      <c:pt idx="409">
                        <c:v>128</c:v>
                      </c:pt>
                      <c:pt idx="410">
                        <c:v>115</c:v>
                      </c:pt>
                      <c:pt idx="411">
                        <c:v>279</c:v>
                      </c:pt>
                      <c:pt idx="412">
                        <c:v>177</c:v>
                      </c:pt>
                      <c:pt idx="413">
                        <c:v>252</c:v>
                      </c:pt>
                      <c:pt idx="414">
                        <c:v>75</c:v>
                      </c:pt>
                      <c:pt idx="415">
                        <c:v>257</c:v>
                      </c:pt>
                      <c:pt idx="416">
                        <c:v>115</c:v>
                      </c:pt>
                      <c:pt idx="417">
                        <c:v>167</c:v>
                      </c:pt>
                      <c:pt idx="418">
                        <c:v>122</c:v>
                      </c:pt>
                      <c:pt idx="419">
                        <c:v>161</c:v>
                      </c:pt>
                      <c:pt idx="420">
                        <c:v>146</c:v>
                      </c:pt>
                      <c:pt idx="421">
                        <c:v>221</c:v>
                      </c:pt>
                      <c:pt idx="422">
                        <c:v>214</c:v>
                      </c:pt>
                      <c:pt idx="423">
                        <c:v>188</c:v>
                      </c:pt>
                      <c:pt idx="424">
                        <c:v>118</c:v>
                      </c:pt>
                      <c:pt idx="425">
                        <c:v>136</c:v>
                      </c:pt>
                      <c:pt idx="426">
                        <c:v>173</c:v>
                      </c:pt>
                      <c:pt idx="427">
                        <c:v>167</c:v>
                      </c:pt>
                      <c:pt idx="428">
                        <c:v>131</c:v>
                      </c:pt>
                      <c:pt idx="429">
                        <c:v>61</c:v>
                      </c:pt>
                      <c:pt idx="430">
                        <c:v>102</c:v>
                      </c:pt>
                      <c:pt idx="431">
                        <c:v>71</c:v>
                      </c:pt>
                      <c:pt idx="432">
                        <c:v>142</c:v>
                      </c:pt>
                      <c:pt idx="433">
                        <c:v>144</c:v>
                      </c:pt>
                      <c:pt idx="434">
                        <c:v>123</c:v>
                      </c:pt>
                      <c:pt idx="435">
                        <c:v>151</c:v>
                      </c:pt>
                      <c:pt idx="436">
                        <c:v>61</c:v>
                      </c:pt>
                      <c:pt idx="437">
                        <c:v>122</c:v>
                      </c:pt>
                      <c:pt idx="438">
                        <c:v>103</c:v>
                      </c:pt>
                      <c:pt idx="439">
                        <c:v>134</c:v>
                      </c:pt>
                      <c:pt idx="440">
                        <c:v>94</c:v>
                      </c:pt>
                      <c:pt idx="441">
                        <c:v>128</c:v>
                      </c:pt>
                      <c:pt idx="442">
                        <c:v>140</c:v>
                      </c:pt>
                      <c:pt idx="443">
                        <c:v>191</c:v>
                      </c:pt>
                      <c:pt idx="444">
                        <c:v>135</c:v>
                      </c:pt>
                      <c:pt idx="445">
                        <c:v>138</c:v>
                      </c:pt>
                      <c:pt idx="446">
                        <c:v>122</c:v>
                      </c:pt>
                      <c:pt idx="447">
                        <c:v>140</c:v>
                      </c:pt>
                      <c:pt idx="448">
                        <c:v>157</c:v>
                      </c:pt>
                      <c:pt idx="449">
                        <c:v>133</c:v>
                      </c:pt>
                      <c:pt idx="450">
                        <c:v>109</c:v>
                      </c:pt>
                      <c:pt idx="451">
                        <c:v>67</c:v>
                      </c:pt>
                      <c:pt idx="452">
                        <c:v>96</c:v>
                      </c:pt>
                      <c:pt idx="453">
                        <c:v>114</c:v>
                      </c:pt>
                      <c:pt idx="454">
                        <c:v>85</c:v>
                      </c:pt>
                      <c:pt idx="455">
                        <c:v>98</c:v>
                      </c:pt>
                      <c:pt idx="456">
                        <c:v>100</c:v>
                      </c:pt>
                      <c:pt idx="457">
                        <c:v>126</c:v>
                      </c:pt>
                      <c:pt idx="458">
                        <c:v>23</c:v>
                      </c:pt>
                      <c:pt idx="459">
                        <c:v>93</c:v>
                      </c:pt>
                      <c:pt idx="460">
                        <c:v>68</c:v>
                      </c:pt>
                      <c:pt idx="461">
                        <c:v>102</c:v>
                      </c:pt>
                      <c:pt idx="462">
                        <c:v>125</c:v>
                      </c:pt>
                      <c:pt idx="463">
                        <c:v>137</c:v>
                      </c:pt>
                      <c:pt idx="464">
                        <c:v>136</c:v>
                      </c:pt>
                      <c:pt idx="465">
                        <c:v>132</c:v>
                      </c:pt>
                      <c:pt idx="466">
                        <c:v>115</c:v>
                      </c:pt>
                      <c:pt idx="467">
                        <c:v>114</c:v>
                      </c:pt>
                      <c:pt idx="468">
                        <c:v>166</c:v>
                      </c:pt>
                      <c:pt idx="469">
                        <c:v>102</c:v>
                      </c:pt>
                      <c:pt idx="470">
                        <c:v>80</c:v>
                      </c:pt>
                      <c:pt idx="471">
                        <c:v>111</c:v>
                      </c:pt>
                      <c:pt idx="472">
                        <c:v>129</c:v>
                      </c:pt>
                      <c:pt idx="473">
                        <c:v>77</c:v>
                      </c:pt>
                      <c:pt idx="474">
                        <c:v>95</c:v>
                      </c:pt>
                      <c:pt idx="475">
                        <c:v>91</c:v>
                      </c:pt>
                      <c:pt idx="476">
                        <c:v>109</c:v>
                      </c:pt>
                      <c:pt idx="477">
                        <c:v>124</c:v>
                      </c:pt>
                      <c:pt idx="478">
                        <c:v>94</c:v>
                      </c:pt>
                      <c:pt idx="479">
                        <c:v>96</c:v>
                      </c:pt>
                      <c:pt idx="480">
                        <c:v>105</c:v>
                      </c:pt>
                      <c:pt idx="481">
                        <c:v>43</c:v>
                      </c:pt>
                      <c:pt idx="482">
                        <c:v>79</c:v>
                      </c:pt>
                      <c:pt idx="483">
                        <c:v>29</c:v>
                      </c:pt>
                      <c:pt idx="484">
                        <c:v>68</c:v>
                      </c:pt>
                      <c:pt idx="485">
                        <c:v>77</c:v>
                      </c:pt>
                      <c:pt idx="486">
                        <c:v>81</c:v>
                      </c:pt>
                      <c:pt idx="487">
                        <c:v>82</c:v>
                      </c:pt>
                      <c:pt idx="488">
                        <c:v>58</c:v>
                      </c:pt>
                      <c:pt idx="489">
                        <c:v>121</c:v>
                      </c:pt>
                      <c:pt idx="490">
                        <c:v>129</c:v>
                      </c:pt>
                      <c:pt idx="491">
                        <c:v>113</c:v>
                      </c:pt>
                      <c:pt idx="492">
                        <c:v>106</c:v>
                      </c:pt>
                      <c:pt idx="493">
                        <c:v>79</c:v>
                      </c:pt>
                      <c:pt idx="494">
                        <c:v>164</c:v>
                      </c:pt>
                      <c:pt idx="495">
                        <c:v>92</c:v>
                      </c:pt>
                      <c:pt idx="496">
                        <c:v>31</c:v>
                      </c:pt>
                      <c:pt idx="497">
                        <c:v>97</c:v>
                      </c:pt>
                      <c:pt idx="498">
                        <c:v>88</c:v>
                      </c:pt>
                      <c:pt idx="499">
                        <c:v>110</c:v>
                      </c:pt>
                      <c:pt idx="500">
                        <c:v>76</c:v>
                      </c:pt>
                      <c:pt idx="501">
                        <c:v>72</c:v>
                      </c:pt>
                      <c:pt idx="502">
                        <c:v>105</c:v>
                      </c:pt>
                      <c:pt idx="503">
                        <c:v>101</c:v>
                      </c:pt>
                      <c:pt idx="504">
                        <c:v>96</c:v>
                      </c:pt>
                      <c:pt idx="505">
                        <c:v>119</c:v>
                      </c:pt>
                      <c:pt idx="506">
                        <c:v>114</c:v>
                      </c:pt>
                      <c:pt idx="507">
                        <c:v>141</c:v>
                      </c:pt>
                      <c:pt idx="508">
                        <c:v>127</c:v>
                      </c:pt>
                      <c:pt idx="509">
                        <c:v>54</c:v>
                      </c:pt>
                      <c:pt idx="510">
                        <c:v>106</c:v>
                      </c:pt>
                      <c:pt idx="511">
                        <c:v>112</c:v>
                      </c:pt>
                      <c:pt idx="512">
                        <c:v>120</c:v>
                      </c:pt>
                      <c:pt idx="513">
                        <c:v>75</c:v>
                      </c:pt>
                      <c:pt idx="514">
                        <c:v>52</c:v>
                      </c:pt>
                      <c:pt idx="515">
                        <c:v>59</c:v>
                      </c:pt>
                      <c:pt idx="516">
                        <c:v>56</c:v>
                      </c:pt>
                      <c:pt idx="517">
                        <c:v>139</c:v>
                      </c:pt>
                      <c:pt idx="518">
                        <c:v>98</c:v>
                      </c:pt>
                      <c:pt idx="519">
                        <c:v>95</c:v>
                      </c:pt>
                      <c:pt idx="520">
                        <c:v>59</c:v>
                      </c:pt>
                      <c:pt idx="521">
                        <c:v>82</c:v>
                      </c:pt>
                      <c:pt idx="522">
                        <c:v>115</c:v>
                      </c:pt>
                      <c:pt idx="523">
                        <c:v>140</c:v>
                      </c:pt>
                      <c:pt idx="524">
                        <c:v>119</c:v>
                      </c:pt>
                      <c:pt idx="525">
                        <c:v>138</c:v>
                      </c:pt>
                      <c:pt idx="526">
                        <c:v>88</c:v>
                      </c:pt>
                      <c:pt idx="527">
                        <c:v>127</c:v>
                      </c:pt>
                      <c:pt idx="528">
                        <c:v>41</c:v>
                      </c:pt>
                      <c:pt idx="529">
                        <c:v>62</c:v>
                      </c:pt>
                      <c:pt idx="530">
                        <c:v>101</c:v>
                      </c:pt>
                      <c:pt idx="531">
                        <c:v>125</c:v>
                      </c:pt>
                      <c:pt idx="532">
                        <c:v>138</c:v>
                      </c:pt>
                      <c:pt idx="533">
                        <c:v>110</c:v>
                      </c:pt>
                      <c:pt idx="534">
                        <c:v>123</c:v>
                      </c:pt>
                      <c:pt idx="535">
                        <c:v>147</c:v>
                      </c:pt>
                      <c:pt idx="536">
                        <c:v>134</c:v>
                      </c:pt>
                      <c:pt idx="537">
                        <c:v>110</c:v>
                      </c:pt>
                      <c:pt idx="538">
                        <c:v>110</c:v>
                      </c:pt>
                      <c:pt idx="539">
                        <c:v>155</c:v>
                      </c:pt>
                      <c:pt idx="540">
                        <c:v>178</c:v>
                      </c:pt>
                      <c:pt idx="541">
                        <c:v>110</c:v>
                      </c:pt>
                      <c:pt idx="542">
                        <c:v>70</c:v>
                      </c:pt>
                      <c:pt idx="543">
                        <c:v>86</c:v>
                      </c:pt>
                      <c:pt idx="544">
                        <c:v>130</c:v>
                      </c:pt>
                      <c:pt idx="545">
                        <c:v>128</c:v>
                      </c:pt>
                      <c:pt idx="546">
                        <c:v>101</c:v>
                      </c:pt>
                      <c:pt idx="547">
                        <c:v>113</c:v>
                      </c:pt>
                      <c:pt idx="548">
                        <c:v>56</c:v>
                      </c:pt>
                      <c:pt idx="549">
                        <c:v>22</c:v>
                      </c:pt>
                      <c:pt idx="550">
                        <c:v>44</c:v>
                      </c:pt>
                      <c:pt idx="551">
                        <c:v>21</c:v>
                      </c:pt>
                      <c:pt idx="552">
                        <c:v>88</c:v>
                      </c:pt>
                      <c:pt idx="553">
                        <c:v>128</c:v>
                      </c:pt>
                      <c:pt idx="554">
                        <c:v>165</c:v>
                      </c:pt>
                      <c:pt idx="555">
                        <c:v>188</c:v>
                      </c:pt>
                      <c:pt idx="556">
                        <c:v>144</c:v>
                      </c:pt>
                      <c:pt idx="557">
                        <c:v>201</c:v>
                      </c:pt>
                      <c:pt idx="558">
                        <c:v>158</c:v>
                      </c:pt>
                      <c:pt idx="559">
                        <c:v>95</c:v>
                      </c:pt>
                      <c:pt idx="560">
                        <c:v>49</c:v>
                      </c:pt>
                      <c:pt idx="561">
                        <c:v>38</c:v>
                      </c:pt>
                      <c:pt idx="562">
                        <c:v>110</c:v>
                      </c:pt>
                      <c:pt idx="563">
                        <c:v>145</c:v>
                      </c:pt>
                      <c:pt idx="564">
                        <c:v>66</c:v>
                      </c:pt>
                      <c:pt idx="565">
                        <c:v>115</c:v>
                      </c:pt>
                      <c:pt idx="566">
                        <c:v>116</c:v>
                      </c:pt>
                      <c:pt idx="567">
                        <c:v>127</c:v>
                      </c:pt>
                      <c:pt idx="568">
                        <c:v>40</c:v>
                      </c:pt>
                      <c:pt idx="569">
                        <c:v>194</c:v>
                      </c:pt>
                      <c:pt idx="570">
                        <c:v>171</c:v>
                      </c:pt>
                      <c:pt idx="571">
                        <c:v>138</c:v>
                      </c:pt>
                      <c:pt idx="572">
                        <c:v>288</c:v>
                      </c:pt>
                      <c:pt idx="573">
                        <c:v>429</c:v>
                      </c:pt>
                      <c:pt idx="574">
                        <c:v>124</c:v>
                      </c:pt>
                      <c:pt idx="575">
                        <c:v>18</c:v>
                      </c:pt>
                      <c:pt idx="576">
                        <c:v>307</c:v>
                      </c:pt>
                      <c:pt idx="577">
                        <c:v>209</c:v>
                      </c:pt>
                      <c:pt idx="578">
                        <c:v>206</c:v>
                      </c:pt>
                      <c:pt idx="579">
                        <c:v>237</c:v>
                      </c:pt>
                      <c:pt idx="580">
                        <c:v>215</c:v>
                      </c:pt>
                      <c:pt idx="581">
                        <c:v>198</c:v>
                      </c:pt>
                      <c:pt idx="582">
                        <c:v>150</c:v>
                      </c:pt>
                      <c:pt idx="583">
                        <c:v>88</c:v>
                      </c:pt>
                      <c:pt idx="584">
                        <c:v>147</c:v>
                      </c:pt>
                      <c:pt idx="585">
                        <c:v>93</c:v>
                      </c:pt>
                      <c:pt idx="586">
                        <c:v>152</c:v>
                      </c:pt>
                      <c:pt idx="587">
                        <c:v>200</c:v>
                      </c:pt>
                      <c:pt idx="588">
                        <c:v>172</c:v>
                      </c:pt>
                      <c:pt idx="589">
                        <c:v>175</c:v>
                      </c:pt>
                      <c:pt idx="590">
                        <c:v>108</c:v>
                      </c:pt>
                      <c:pt idx="591">
                        <c:v>146</c:v>
                      </c:pt>
                      <c:pt idx="592">
                        <c:v>122</c:v>
                      </c:pt>
                      <c:pt idx="593">
                        <c:v>197</c:v>
                      </c:pt>
                      <c:pt idx="594">
                        <c:v>198</c:v>
                      </c:pt>
                      <c:pt idx="595">
                        <c:v>101</c:v>
                      </c:pt>
                      <c:pt idx="596">
                        <c:v>112</c:v>
                      </c:pt>
                      <c:pt idx="597">
                        <c:v>19</c:v>
                      </c:pt>
                      <c:pt idx="598">
                        <c:v>64</c:v>
                      </c:pt>
                      <c:pt idx="599">
                        <c:v>39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F379-47A6-99A3-36400FA8463B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F379-47A6-99A3-36400FA8463B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F379-47A6-99A3-36400FA8463B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111</c:v>
                      </c:pt>
                      <c:pt idx="1">
                        <c:v>102</c:v>
                      </c:pt>
                      <c:pt idx="2">
                        <c:v>87</c:v>
                      </c:pt>
                      <c:pt idx="3">
                        <c:v>15</c:v>
                      </c:pt>
                      <c:pt idx="4">
                        <c:v>20</c:v>
                      </c:pt>
                      <c:pt idx="5">
                        <c:v>28</c:v>
                      </c:pt>
                      <c:pt idx="6">
                        <c:v>50</c:v>
                      </c:pt>
                      <c:pt idx="7">
                        <c:v>45</c:v>
                      </c:pt>
                      <c:pt idx="8">
                        <c:v>59</c:v>
                      </c:pt>
                      <c:pt idx="9">
                        <c:v>45</c:v>
                      </c:pt>
                      <c:pt idx="10">
                        <c:v>53</c:v>
                      </c:pt>
                      <c:pt idx="11">
                        <c:v>38</c:v>
                      </c:pt>
                      <c:pt idx="12">
                        <c:v>51</c:v>
                      </c:pt>
                      <c:pt idx="13">
                        <c:v>70</c:v>
                      </c:pt>
                      <c:pt idx="14">
                        <c:v>62</c:v>
                      </c:pt>
                      <c:pt idx="15">
                        <c:v>76</c:v>
                      </c:pt>
                      <c:pt idx="16">
                        <c:v>56</c:v>
                      </c:pt>
                      <c:pt idx="17">
                        <c:v>52</c:v>
                      </c:pt>
                      <c:pt idx="18">
                        <c:v>78</c:v>
                      </c:pt>
                      <c:pt idx="19">
                        <c:v>42</c:v>
                      </c:pt>
                      <c:pt idx="20">
                        <c:v>55</c:v>
                      </c:pt>
                      <c:pt idx="21">
                        <c:v>58</c:v>
                      </c:pt>
                      <c:pt idx="22">
                        <c:v>96</c:v>
                      </c:pt>
                      <c:pt idx="23">
                        <c:v>51</c:v>
                      </c:pt>
                      <c:pt idx="24">
                        <c:v>91</c:v>
                      </c:pt>
                      <c:pt idx="25">
                        <c:v>73</c:v>
                      </c:pt>
                      <c:pt idx="26">
                        <c:v>75</c:v>
                      </c:pt>
                      <c:pt idx="27">
                        <c:v>94</c:v>
                      </c:pt>
                      <c:pt idx="28">
                        <c:v>53</c:v>
                      </c:pt>
                      <c:pt idx="29">
                        <c:v>30</c:v>
                      </c:pt>
                      <c:pt idx="30">
                        <c:v>10</c:v>
                      </c:pt>
                      <c:pt idx="31">
                        <c:v>54</c:v>
                      </c:pt>
                      <c:pt idx="32">
                        <c:v>51</c:v>
                      </c:pt>
                      <c:pt idx="33">
                        <c:v>71</c:v>
                      </c:pt>
                      <c:pt idx="34">
                        <c:v>72</c:v>
                      </c:pt>
                      <c:pt idx="35">
                        <c:v>49</c:v>
                      </c:pt>
                      <c:pt idx="36">
                        <c:v>134</c:v>
                      </c:pt>
                      <c:pt idx="37">
                        <c:v>93</c:v>
                      </c:pt>
                      <c:pt idx="38">
                        <c:v>56</c:v>
                      </c:pt>
                      <c:pt idx="39">
                        <c:v>83</c:v>
                      </c:pt>
                      <c:pt idx="40">
                        <c:v>64</c:v>
                      </c:pt>
                      <c:pt idx="41">
                        <c:v>75</c:v>
                      </c:pt>
                      <c:pt idx="42">
                        <c:v>61</c:v>
                      </c:pt>
                      <c:pt idx="43">
                        <c:v>111</c:v>
                      </c:pt>
                      <c:pt idx="44">
                        <c:v>67</c:v>
                      </c:pt>
                      <c:pt idx="45">
                        <c:v>39</c:v>
                      </c:pt>
                      <c:pt idx="46">
                        <c:v>4</c:v>
                      </c:pt>
                      <c:pt idx="47">
                        <c:v>52</c:v>
                      </c:pt>
                      <c:pt idx="48">
                        <c:v>82</c:v>
                      </c:pt>
                      <c:pt idx="49">
                        <c:v>101</c:v>
                      </c:pt>
                      <c:pt idx="50">
                        <c:v>77</c:v>
                      </c:pt>
                      <c:pt idx="51">
                        <c:v>76</c:v>
                      </c:pt>
                      <c:pt idx="52">
                        <c:v>50</c:v>
                      </c:pt>
                      <c:pt idx="53">
                        <c:v>54</c:v>
                      </c:pt>
                      <c:pt idx="54">
                        <c:v>59</c:v>
                      </c:pt>
                      <c:pt idx="55">
                        <c:v>74</c:v>
                      </c:pt>
                      <c:pt idx="56">
                        <c:v>92</c:v>
                      </c:pt>
                      <c:pt idx="57">
                        <c:v>102</c:v>
                      </c:pt>
                      <c:pt idx="58">
                        <c:v>48</c:v>
                      </c:pt>
                      <c:pt idx="59">
                        <c:v>57</c:v>
                      </c:pt>
                      <c:pt idx="60">
                        <c:v>57</c:v>
                      </c:pt>
                      <c:pt idx="61">
                        <c:v>50</c:v>
                      </c:pt>
                      <c:pt idx="62">
                        <c:v>49</c:v>
                      </c:pt>
                      <c:pt idx="63">
                        <c:v>54</c:v>
                      </c:pt>
                      <c:pt idx="64">
                        <c:v>89</c:v>
                      </c:pt>
                      <c:pt idx="65">
                        <c:v>14</c:v>
                      </c:pt>
                      <c:pt idx="66">
                        <c:v>53</c:v>
                      </c:pt>
                      <c:pt idx="67">
                        <c:v>40</c:v>
                      </c:pt>
                      <c:pt idx="68">
                        <c:v>51</c:v>
                      </c:pt>
                      <c:pt idx="69">
                        <c:v>62</c:v>
                      </c:pt>
                      <c:pt idx="70">
                        <c:v>56</c:v>
                      </c:pt>
                      <c:pt idx="71">
                        <c:v>59</c:v>
                      </c:pt>
                      <c:pt idx="72">
                        <c:v>56</c:v>
                      </c:pt>
                      <c:pt idx="73">
                        <c:v>49</c:v>
                      </c:pt>
                      <c:pt idx="74">
                        <c:v>54</c:v>
                      </c:pt>
                      <c:pt idx="75">
                        <c:v>53</c:v>
                      </c:pt>
                      <c:pt idx="76">
                        <c:v>59</c:v>
                      </c:pt>
                      <c:pt idx="77">
                        <c:v>81</c:v>
                      </c:pt>
                      <c:pt idx="78">
                        <c:v>48</c:v>
                      </c:pt>
                      <c:pt idx="79">
                        <c:v>65</c:v>
                      </c:pt>
                      <c:pt idx="80">
                        <c:v>60</c:v>
                      </c:pt>
                      <c:pt idx="81">
                        <c:v>64</c:v>
                      </c:pt>
                      <c:pt idx="82">
                        <c:v>63</c:v>
                      </c:pt>
                      <c:pt idx="83">
                        <c:v>63</c:v>
                      </c:pt>
                      <c:pt idx="84">
                        <c:v>56</c:v>
                      </c:pt>
                      <c:pt idx="85">
                        <c:v>86</c:v>
                      </c:pt>
                      <c:pt idx="86">
                        <c:v>50</c:v>
                      </c:pt>
                      <c:pt idx="87">
                        <c:v>55</c:v>
                      </c:pt>
                      <c:pt idx="88">
                        <c:v>57</c:v>
                      </c:pt>
                      <c:pt idx="89">
                        <c:v>52</c:v>
                      </c:pt>
                      <c:pt idx="90">
                        <c:v>57</c:v>
                      </c:pt>
                      <c:pt idx="91">
                        <c:v>44</c:v>
                      </c:pt>
                      <c:pt idx="92">
                        <c:v>43</c:v>
                      </c:pt>
                      <c:pt idx="93">
                        <c:v>42</c:v>
                      </c:pt>
                      <c:pt idx="94">
                        <c:v>49</c:v>
                      </c:pt>
                      <c:pt idx="95">
                        <c:v>14</c:v>
                      </c:pt>
                      <c:pt idx="96">
                        <c:v>48</c:v>
                      </c:pt>
                      <c:pt idx="97">
                        <c:v>4</c:v>
                      </c:pt>
                      <c:pt idx="98">
                        <c:v>40</c:v>
                      </c:pt>
                      <c:pt idx="99">
                        <c:v>30</c:v>
                      </c:pt>
                      <c:pt idx="100">
                        <c:v>29</c:v>
                      </c:pt>
                      <c:pt idx="101">
                        <c:v>26</c:v>
                      </c:pt>
                      <c:pt idx="102">
                        <c:v>39</c:v>
                      </c:pt>
                      <c:pt idx="103">
                        <c:v>58</c:v>
                      </c:pt>
                      <c:pt idx="104">
                        <c:v>53</c:v>
                      </c:pt>
                      <c:pt idx="105">
                        <c:v>65</c:v>
                      </c:pt>
                      <c:pt idx="106">
                        <c:v>57</c:v>
                      </c:pt>
                      <c:pt idx="107">
                        <c:v>79</c:v>
                      </c:pt>
                      <c:pt idx="108">
                        <c:v>59</c:v>
                      </c:pt>
                      <c:pt idx="109">
                        <c:v>47</c:v>
                      </c:pt>
                      <c:pt idx="110">
                        <c:v>47</c:v>
                      </c:pt>
                      <c:pt idx="111">
                        <c:v>13</c:v>
                      </c:pt>
                      <c:pt idx="112">
                        <c:v>30</c:v>
                      </c:pt>
                      <c:pt idx="113">
                        <c:v>27</c:v>
                      </c:pt>
                      <c:pt idx="114">
                        <c:v>29</c:v>
                      </c:pt>
                      <c:pt idx="115">
                        <c:v>42</c:v>
                      </c:pt>
                      <c:pt idx="116">
                        <c:v>39</c:v>
                      </c:pt>
                      <c:pt idx="117">
                        <c:v>16</c:v>
                      </c:pt>
                      <c:pt idx="118">
                        <c:v>52</c:v>
                      </c:pt>
                      <c:pt idx="119">
                        <c:v>42</c:v>
                      </c:pt>
                      <c:pt idx="120">
                        <c:v>46</c:v>
                      </c:pt>
                      <c:pt idx="121">
                        <c:v>28</c:v>
                      </c:pt>
                      <c:pt idx="122">
                        <c:v>33</c:v>
                      </c:pt>
                      <c:pt idx="123">
                        <c:v>14</c:v>
                      </c:pt>
                      <c:pt idx="124">
                        <c:v>54</c:v>
                      </c:pt>
                      <c:pt idx="125">
                        <c:v>74</c:v>
                      </c:pt>
                      <c:pt idx="126">
                        <c:v>26</c:v>
                      </c:pt>
                      <c:pt idx="127">
                        <c:v>58</c:v>
                      </c:pt>
                      <c:pt idx="128">
                        <c:v>24</c:v>
                      </c:pt>
                      <c:pt idx="129">
                        <c:v>7</c:v>
                      </c:pt>
                      <c:pt idx="130">
                        <c:v>36</c:v>
                      </c:pt>
                      <c:pt idx="131">
                        <c:v>41</c:v>
                      </c:pt>
                      <c:pt idx="132">
                        <c:v>73</c:v>
                      </c:pt>
                      <c:pt idx="133">
                        <c:v>69</c:v>
                      </c:pt>
                      <c:pt idx="134">
                        <c:v>55</c:v>
                      </c:pt>
                      <c:pt idx="135">
                        <c:v>55</c:v>
                      </c:pt>
                      <c:pt idx="136">
                        <c:v>42</c:v>
                      </c:pt>
                      <c:pt idx="137">
                        <c:v>35</c:v>
                      </c:pt>
                      <c:pt idx="138">
                        <c:v>68</c:v>
                      </c:pt>
                      <c:pt idx="139">
                        <c:v>29</c:v>
                      </c:pt>
                      <c:pt idx="140">
                        <c:v>69</c:v>
                      </c:pt>
                      <c:pt idx="141">
                        <c:v>40</c:v>
                      </c:pt>
                      <c:pt idx="142">
                        <c:v>51</c:v>
                      </c:pt>
                      <c:pt idx="143">
                        <c:v>52</c:v>
                      </c:pt>
                      <c:pt idx="144">
                        <c:v>53</c:v>
                      </c:pt>
                      <c:pt idx="145">
                        <c:v>54</c:v>
                      </c:pt>
                      <c:pt idx="146">
                        <c:v>45</c:v>
                      </c:pt>
                      <c:pt idx="147">
                        <c:v>76</c:v>
                      </c:pt>
                      <c:pt idx="148">
                        <c:v>43</c:v>
                      </c:pt>
                      <c:pt idx="149">
                        <c:v>64</c:v>
                      </c:pt>
                      <c:pt idx="150">
                        <c:v>22</c:v>
                      </c:pt>
                      <c:pt idx="151">
                        <c:v>50</c:v>
                      </c:pt>
                      <c:pt idx="152">
                        <c:v>62</c:v>
                      </c:pt>
                      <c:pt idx="153">
                        <c:v>27</c:v>
                      </c:pt>
                      <c:pt idx="154">
                        <c:v>59</c:v>
                      </c:pt>
                      <c:pt idx="155">
                        <c:v>62</c:v>
                      </c:pt>
                      <c:pt idx="156">
                        <c:v>67</c:v>
                      </c:pt>
                      <c:pt idx="157">
                        <c:v>69</c:v>
                      </c:pt>
                      <c:pt idx="158">
                        <c:v>63</c:v>
                      </c:pt>
                      <c:pt idx="159">
                        <c:v>37</c:v>
                      </c:pt>
                      <c:pt idx="160">
                        <c:v>68</c:v>
                      </c:pt>
                      <c:pt idx="161">
                        <c:v>84</c:v>
                      </c:pt>
                      <c:pt idx="162">
                        <c:v>51</c:v>
                      </c:pt>
                      <c:pt idx="163">
                        <c:v>62</c:v>
                      </c:pt>
                      <c:pt idx="164">
                        <c:v>64</c:v>
                      </c:pt>
                      <c:pt idx="165">
                        <c:v>57</c:v>
                      </c:pt>
                      <c:pt idx="166">
                        <c:v>33</c:v>
                      </c:pt>
                      <c:pt idx="167">
                        <c:v>56</c:v>
                      </c:pt>
                      <c:pt idx="168">
                        <c:v>79</c:v>
                      </c:pt>
                      <c:pt idx="169">
                        <c:v>65</c:v>
                      </c:pt>
                      <c:pt idx="170">
                        <c:v>48</c:v>
                      </c:pt>
                      <c:pt idx="171">
                        <c:v>30</c:v>
                      </c:pt>
                      <c:pt idx="172">
                        <c:v>17</c:v>
                      </c:pt>
                      <c:pt idx="173">
                        <c:v>29</c:v>
                      </c:pt>
                      <c:pt idx="174">
                        <c:v>15</c:v>
                      </c:pt>
                      <c:pt idx="175">
                        <c:v>15</c:v>
                      </c:pt>
                      <c:pt idx="176">
                        <c:v>19</c:v>
                      </c:pt>
                      <c:pt idx="177">
                        <c:v>2</c:v>
                      </c:pt>
                      <c:pt idx="178">
                        <c:v>17</c:v>
                      </c:pt>
                      <c:pt idx="179">
                        <c:v>13</c:v>
                      </c:pt>
                      <c:pt idx="180">
                        <c:v>11</c:v>
                      </c:pt>
                      <c:pt idx="181">
                        <c:v>8</c:v>
                      </c:pt>
                      <c:pt idx="182">
                        <c:v>37</c:v>
                      </c:pt>
                      <c:pt idx="183">
                        <c:v>60</c:v>
                      </c:pt>
                      <c:pt idx="184">
                        <c:v>72</c:v>
                      </c:pt>
                      <c:pt idx="185">
                        <c:v>68</c:v>
                      </c:pt>
                      <c:pt idx="186">
                        <c:v>23</c:v>
                      </c:pt>
                      <c:pt idx="187">
                        <c:v>82</c:v>
                      </c:pt>
                      <c:pt idx="188">
                        <c:v>38</c:v>
                      </c:pt>
                      <c:pt idx="189">
                        <c:v>27</c:v>
                      </c:pt>
                      <c:pt idx="190">
                        <c:v>32</c:v>
                      </c:pt>
                      <c:pt idx="191">
                        <c:v>68</c:v>
                      </c:pt>
                      <c:pt idx="192">
                        <c:v>67</c:v>
                      </c:pt>
                      <c:pt idx="193">
                        <c:v>25</c:v>
                      </c:pt>
                      <c:pt idx="194">
                        <c:v>50</c:v>
                      </c:pt>
                      <c:pt idx="195">
                        <c:v>82</c:v>
                      </c:pt>
                      <c:pt idx="196">
                        <c:v>80</c:v>
                      </c:pt>
                      <c:pt idx="197">
                        <c:v>104</c:v>
                      </c:pt>
                      <c:pt idx="198">
                        <c:v>72</c:v>
                      </c:pt>
                      <c:pt idx="199">
                        <c:v>92</c:v>
                      </c:pt>
                      <c:pt idx="200">
                        <c:v>62</c:v>
                      </c:pt>
                      <c:pt idx="201">
                        <c:v>61</c:v>
                      </c:pt>
                      <c:pt idx="202">
                        <c:v>63</c:v>
                      </c:pt>
                      <c:pt idx="203">
                        <c:v>84</c:v>
                      </c:pt>
                      <c:pt idx="204">
                        <c:v>67</c:v>
                      </c:pt>
                      <c:pt idx="205">
                        <c:v>47</c:v>
                      </c:pt>
                      <c:pt idx="206">
                        <c:v>81</c:v>
                      </c:pt>
                      <c:pt idx="207">
                        <c:v>42</c:v>
                      </c:pt>
                      <c:pt idx="208">
                        <c:v>64</c:v>
                      </c:pt>
                      <c:pt idx="209">
                        <c:v>93</c:v>
                      </c:pt>
                      <c:pt idx="210">
                        <c:v>105</c:v>
                      </c:pt>
                      <c:pt idx="211">
                        <c:v>81</c:v>
                      </c:pt>
                      <c:pt idx="212">
                        <c:v>84</c:v>
                      </c:pt>
                      <c:pt idx="213">
                        <c:v>85</c:v>
                      </c:pt>
                      <c:pt idx="214">
                        <c:v>72</c:v>
                      </c:pt>
                      <c:pt idx="215">
                        <c:v>43</c:v>
                      </c:pt>
                      <c:pt idx="216">
                        <c:v>66</c:v>
                      </c:pt>
                      <c:pt idx="217">
                        <c:v>73</c:v>
                      </c:pt>
                      <c:pt idx="218">
                        <c:v>46</c:v>
                      </c:pt>
                      <c:pt idx="219">
                        <c:v>42</c:v>
                      </c:pt>
                      <c:pt idx="220">
                        <c:v>54</c:v>
                      </c:pt>
                      <c:pt idx="221">
                        <c:v>62</c:v>
                      </c:pt>
                      <c:pt idx="222">
                        <c:v>54</c:v>
                      </c:pt>
                      <c:pt idx="223">
                        <c:v>70</c:v>
                      </c:pt>
                      <c:pt idx="224">
                        <c:v>92</c:v>
                      </c:pt>
                      <c:pt idx="225">
                        <c:v>80</c:v>
                      </c:pt>
                      <c:pt idx="226">
                        <c:v>28</c:v>
                      </c:pt>
                      <c:pt idx="227">
                        <c:v>80</c:v>
                      </c:pt>
                      <c:pt idx="228">
                        <c:v>47</c:v>
                      </c:pt>
                      <c:pt idx="229">
                        <c:v>65</c:v>
                      </c:pt>
                      <c:pt idx="230">
                        <c:v>97</c:v>
                      </c:pt>
                      <c:pt idx="231">
                        <c:v>81</c:v>
                      </c:pt>
                      <c:pt idx="232">
                        <c:v>88</c:v>
                      </c:pt>
                      <c:pt idx="233">
                        <c:v>40</c:v>
                      </c:pt>
                      <c:pt idx="234">
                        <c:v>64</c:v>
                      </c:pt>
                      <c:pt idx="235">
                        <c:v>13</c:v>
                      </c:pt>
                      <c:pt idx="236">
                        <c:v>42</c:v>
                      </c:pt>
                      <c:pt idx="237">
                        <c:v>62</c:v>
                      </c:pt>
                      <c:pt idx="238">
                        <c:v>67</c:v>
                      </c:pt>
                      <c:pt idx="239">
                        <c:v>78</c:v>
                      </c:pt>
                      <c:pt idx="240">
                        <c:v>61</c:v>
                      </c:pt>
                      <c:pt idx="241">
                        <c:v>87</c:v>
                      </c:pt>
                      <c:pt idx="242">
                        <c:v>43</c:v>
                      </c:pt>
                      <c:pt idx="243">
                        <c:v>52</c:v>
                      </c:pt>
                      <c:pt idx="244">
                        <c:v>101</c:v>
                      </c:pt>
                      <c:pt idx="245">
                        <c:v>86</c:v>
                      </c:pt>
                      <c:pt idx="246">
                        <c:v>78</c:v>
                      </c:pt>
                      <c:pt idx="247">
                        <c:v>58</c:v>
                      </c:pt>
                      <c:pt idx="248">
                        <c:v>56</c:v>
                      </c:pt>
                      <c:pt idx="249">
                        <c:v>27</c:v>
                      </c:pt>
                      <c:pt idx="250">
                        <c:v>50</c:v>
                      </c:pt>
                      <c:pt idx="251">
                        <c:v>35</c:v>
                      </c:pt>
                      <c:pt idx="252">
                        <c:v>85</c:v>
                      </c:pt>
                      <c:pt idx="253">
                        <c:v>54</c:v>
                      </c:pt>
                      <c:pt idx="254">
                        <c:v>154</c:v>
                      </c:pt>
                      <c:pt idx="255">
                        <c:v>85</c:v>
                      </c:pt>
                      <c:pt idx="256">
                        <c:v>52</c:v>
                      </c:pt>
                      <c:pt idx="257">
                        <c:v>65</c:v>
                      </c:pt>
                      <c:pt idx="258">
                        <c:v>27</c:v>
                      </c:pt>
                      <c:pt idx="259">
                        <c:v>45</c:v>
                      </c:pt>
                      <c:pt idx="260">
                        <c:v>18</c:v>
                      </c:pt>
                      <c:pt idx="261">
                        <c:v>38</c:v>
                      </c:pt>
                      <c:pt idx="262">
                        <c:v>47</c:v>
                      </c:pt>
                      <c:pt idx="263">
                        <c:v>63</c:v>
                      </c:pt>
                      <c:pt idx="264">
                        <c:v>67</c:v>
                      </c:pt>
                      <c:pt idx="265">
                        <c:v>64</c:v>
                      </c:pt>
                      <c:pt idx="266">
                        <c:v>35</c:v>
                      </c:pt>
                      <c:pt idx="267">
                        <c:v>41</c:v>
                      </c:pt>
                      <c:pt idx="268">
                        <c:v>57</c:v>
                      </c:pt>
                      <c:pt idx="269">
                        <c:v>35</c:v>
                      </c:pt>
                      <c:pt idx="270">
                        <c:v>7</c:v>
                      </c:pt>
                      <c:pt idx="271">
                        <c:v>28</c:v>
                      </c:pt>
                      <c:pt idx="272">
                        <c:v>51</c:v>
                      </c:pt>
                      <c:pt idx="273">
                        <c:v>70</c:v>
                      </c:pt>
                      <c:pt idx="274">
                        <c:v>61</c:v>
                      </c:pt>
                      <c:pt idx="275">
                        <c:v>44</c:v>
                      </c:pt>
                      <c:pt idx="276">
                        <c:v>55</c:v>
                      </c:pt>
                      <c:pt idx="277">
                        <c:v>42</c:v>
                      </c:pt>
                      <c:pt idx="278">
                        <c:v>57</c:v>
                      </c:pt>
                      <c:pt idx="279">
                        <c:v>53</c:v>
                      </c:pt>
                      <c:pt idx="280">
                        <c:v>80</c:v>
                      </c:pt>
                      <c:pt idx="281">
                        <c:v>29</c:v>
                      </c:pt>
                      <c:pt idx="282">
                        <c:v>71</c:v>
                      </c:pt>
                      <c:pt idx="283">
                        <c:v>71</c:v>
                      </c:pt>
                      <c:pt idx="284">
                        <c:v>22</c:v>
                      </c:pt>
                      <c:pt idx="285">
                        <c:v>21</c:v>
                      </c:pt>
                      <c:pt idx="286">
                        <c:v>43</c:v>
                      </c:pt>
                      <c:pt idx="287">
                        <c:v>75</c:v>
                      </c:pt>
                      <c:pt idx="288">
                        <c:v>53</c:v>
                      </c:pt>
                      <c:pt idx="289">
                        <c:v>27</c:v>
                      </c:pt>
                      <c:pt idx="290">
                        <c:v>40</c:v>
                      </c:pt>
                      <c:pt idx="291">
                        <c:v>46</c:v>
                      </c:pt>
                      <c:pt idx="292">
                        <c:v>35</c:v>
                      </c:pt>
                      <c:pt idx="293">
                        <c:v>46</c:v>
                      </c:pt>
                      <c:pt idx="294">
                        <c:v>57</c:v>
                      </c:pt>
                      <c:pt idx="295">
                        <c:v>45</c:v>
                      </c:pt>
                      <c:pt idx="296">
                        <c:v>47</c:v>
                      </c:pt>
                      <c:pt idx="297">
                        <c:v>51</c:v>
                      </c:pt>
                      <c:pt idx="298">
                        <c:v>43</c:v>
                      </c:pt>
                      <c:pt idx="299">
                        <c:v>24</c:v>
                      </c:pt>
                      <c:pt idx="300">
                        <c:v>46</c:v>
                      </c:pt>
                      <c:pt idx="301">
                        <c:v>32</c:v>
                      </c:pt>
                      <c:pt idx="302">
                        <c:v>58</c:v>
                      </c:pt>
                      <c:pt idx="303">
                        <c:v>103</c:v>
                      </c:pt>
                      <c:pt idx="304">
                        <c:v>57</c:v>
                      </c:pt>
                      <c:pt idx="305">
                        <c:v>50</c:v>
                      </c:pt>
                      <c:pt idx="306">
                        <c:v>53</c:v>
                      </c:pt>
                      <c:pt idx="307">
                        <c:v>52</c:v>
                      </c:pt>
                      <c:pt idx="308">
                        <c:v>35</c:v>
                      </c:pt>
                      <c:pt idx="309">
                        <c:v>55</c:v>
                      </c:pt>
                      <c:pt idx="310">
                        <c:v>146</c:v>
                      </c:pt>
                      <c:pt idx="311">
                        <c:v>67</c:v>
                      </c:pt>
                      <c:pt idx="312">
                        <c:v>22</c:v>
                      </c:pt>
                      <c:pt idx="313">
                        <c:v>63</c:v>
                      </c:pt>
                      <c:pt idx="314">
                        <c:v>50</c:v>
                      </c:pt>
                      <c:pt idx="315">
                        <c:v>60</c:v>
                      </c:pt>
                      <c:pt idx="316">
                        <c:v>89</c:v>
                      </c:pt>
                      <c:pt idx="317">
                        <c:v>81</c:v>
                      </c:pt>
                      <c:pt idx="318">
                        <c:v>62</c:v>
                      </c:pt>
                      <c:pt idx="319">
                        <c:v>55</c:v>
                      </c:pt>
                      <c:pt idx="320">
                        <c:v>34</c:v>
                      </c:pt>
                      <c:pt idx="321">
                        <c:v>50</c:v>
                      </c:pt>
                      <c:pt idx="322">
                        <c:v>60</c:v>
                      </c:pt>
                      <c:pt idx="323">
                        <c:v>84</c:v>
                      </c:pt>
                      <c:pt idx="324">
                        <c:v>41</c:v>
                      </c:pt>
                      <c:pt idx="325">
                        <c:v>49</c:v>
                      </c:pt>
                      <c:pt idx="326">
                        <c:v>52</c:v>
                      </c:pt>
                      <c:pt idx="327">
                        <c:v>42</c:v>
                      </c:pt>
                      <c:pt idx="328">
                        <c:v>63</c:v>
                      </c:pt>
                      <c:pt idx="329">
                        <c:v>35</c:v>
                      </c:pt>
                      <c:pt idx="330">
                        <c:v>42</c:v>
                      </c:pt>
                      <c:pt idx="331">
                        <c:v>52</c:v>
                      </c:pt>
                      <c:pt idx="332">
                        <c:v>37</c:v>
                      </c:pt>
                      <c:pt idx="333">
                        <c:v>57</c:v>
                      </c:pt>
                      <c:pt idx="334">
                        <c:v>43</c:v>
                      </c:pt>
                      <c:pt idx="335">
                        <c:v>66</c:v>
                      </c:pt>
                      <c:pt idx="336">
                        <c:v>44</c:v>
                      </c:pt>
                      <c:pt idx="337">
                        <c:v>28</c:v>
                      </c:pt>
                      <c:pt idx="338">
                        <c:v>61</c:v>
                      </c:pt>
                      <c:pt idx="339">
                        <c:v>50</c:v>
                      </c:pt>
                      <c:pt idx="340">
                        <c:v>56</c:v>
                      </c:pt>
                      <c:pt idx="341">
                        <c:v>24</c:v>
                      </c:pt>
                      <c:pt idx="342">
                        <c:v>99</c:v>
                      </c:pt>
                      <c:pt idx="343">
                        <c:v>16</c:v>
                      </c:pt>
                      <c:pt idx="344">
                        <c:v>73</c:v>
                      </c:pt>
                      <c:pt idx="345">
                        <c:v>81</c:v>
                      </c:pt>
                      <c:pt idx="346">
                        <c:v>72</c:v>
                      </c:pt>
                      <c:pt idx="347">
                        <c:v>45</c:v>
                      </c:pt>
                      <c:pt idx="348">
                        <c:v>59</c:v>
                      </c:pt>
                      <c:pt idx="349">
                        <c:v>45</c:v>
                      </c:pt>
                      <c:pt idx="350">
                        <c:v>62</c:v>
                      </c:pt>
                      <c:pt idx="351">
                        <c:v>37</c:v>
                      </c:pt>
                      <c:pt idx="352">
                        <c:v>56</c:v>
                      </c:pt>
                      <c:pt idx="353">
                        <c:v>58</c:v>
                      </c:pt>
                      <c:pt idx="354">
                        <c:v>47</c:v>
                      </c:pt>
                      <c:pt idx="355">
                        <c:v>40</c:v>
                      </c:pt>
                      <c:pt idx="356">
                        <c:v>72</c:v>
                      </c:pt>
                      <c:pt idx="357">
                        <c:v>73</c:v>
                      </c:pt>
                      <c:pt idx="358">
                        <c:v>79</c:v>
                      </c:pt>
                      <c:pt idx="359">
                        <c:v>44</c:v>
                      </c:pt>
                      <c:pt idx="360">
                        <c:v>28</c:v>
                      </c:pt>
                      <c:pt idx="361">
                        <c:v>70</c:v>
                      </c:pt>
                      <c:pt idx="362">
                        <c:v>52</c:v>
                      </c:pt>
                      <c:pt idx="363">
                        <c:v>48</c:v>
                      </c:pt>
                      <c:pt idx="364">
                        <c:v>56</c:v>
                      </c:pt>
                      <c:pt idx="365">
                        <c:v>70</c:v>
                      </c:pt>
                      <c:pt idx="366">
                        <c:v>80</c:v>
                      </c:pt>
                      <c:pt idx="367">
                        <c:v>72</c:v>
                      </c:pt>
                      <c:pt idx="368">
                        <c:v>52</c:v>
                      </c:pt>
                      <c:pt idx="369">
                        <c:v>71</c:v>
                      </c:pt>
                      <c:pt idx="370">
                        <c:v>60</c:v>
                      </c:pt>
                      <c:pt idx="371">
                        <c:v>71</c:v>
                      </c:pt>
                      <c:pt idx="372">
                        <c:v>143</c:v>
                      </c:pt>
                      <c:pt idx="373">
                        <c:v>81</c:v>
                      </c:pt>
                      <c:pt idx="374">
                        <c:v>66</c:v>
                      </c:pt>
                      <c:pt idx="375">
                        <c:v>66</c:v>
                      </c:pt>
                      <c:pt idx="376">
                        <c:v>53</c:v>
                      </c:pt>
                      <c:pt idx="377">
                        <c:v>42</c:v>
                      </c:pt>
                      <c:pt idx="378">
                        <c:v>81</c:v>
                      </c:pt>
                      <c:pt idx="379">
                        <c:v>85</c:v>
                      </c:pt>
                      <c:pt idx="380">
                        <c:v>154</c:v>
                      </c:pt>
                      <c:pt idx="381">
                        <c:v>70</c:v>
                      </c:pt>
                      <c:pt idx="382">
                        <c:v>54</c:v>
                      </c:pt>
                      <c:pt idx="383">
                        <c:v>96</c:v>
                      </c:pt>
                      <c:pt idx="384">
                        <c:v>114</c:v>
                      </c:pt>
                      <c:pt idx="385">
                        <c:v>68</c:v>
                      </c:pt>
                      <c:pt idx="386">
                        <c:v>45</c:v>
                      </c:pt>
                      <c:pt idx="387">
                        <c:v>143</c:v>
                      </c:pt>
                      <c:pt idx="388">
                        <c:v>56</c:v>
                      </c:pt>
                      <c:pt idx="389">
                        <c:v>71</c:v>
                      </c:pt>
                      <c:pt idx="390">
                        <c:v>53</c:v>
                      </c:pt>
                      <c:pt idx="391">
                        <c:v>116</c:v>
                      </c:pt>
                      <c:pt idx="392">
                        <c:v>92</c:v>
                      </c:pt>
                      <c:pt idx="393">
                        <c:v>67</c:v>
                      </c:pt>
                      <c:pt idx="394">
                        <c:v>96</c:v>
                      </c:pt>
                      <c:pt idx="395">
                        <c:v>93</c:v>
                      </c:pt>
                      <c:pt idx="396">
                        <c:v>159</c:v>
                      </c:pt>
                      <c:pt idx="397">
                        <c:v>144</c:v>
                      </c:pt>
                      <c:pt idx="398">
                        <c:v>77</c:v>
                      </c:pt>
                      <c:pt idx="399">
                        <c:v>95</c:v>
                      </c:pt>
                      <c:pt idx="400">
                        <c:v>82</c:v>
                      </c:pt>
                      <c:pt idx="401">
                        <c:v>62</c:v>
                      </c:pt>
                      <c:pt idx="402">
                        <c:v>85</c:v>
                      </c:pt>
                      <c:pt idx="403">
                        <c:v>45</c:v>
                      </c:pt>
                      <c:pt idx="404">
                        <c:v>63</c:v>
                      </c:pt>
                      <c:pt idx="405">
                        <c:v>72</c:v>
                      </c:pt>
                      <c:pt idx="406">
                        <c:v>81</c:v>
                      </c:pt>
                      <c:pt idx="407">
                        <c:v>86</c:v>
                      </c:pt>
                      <c:pt idx="408">
                        <c:v>100</c:v>
                      </c:pt>
                      <c:pt idx="409">
                        <c:v>62</c:v>
                      </c:pt>
                      <c:pt idx="410">
                        <c:v>54</c:v>
                      </c:pt>
                      <c:pt idx="411">
                        <c:v>141</c:v>
                      </c:pt>
                      <c:pt idx="412">
                        <c:v>89</c:v>
                      </c:pt>
                      <c:pt idx="413">
                        <c:v>190</c:v>
                      </c:pt>
                      <c:pt idx="414">
                        <c:v>37</c:v>
                      </c:pt>
                      <c:pt idx="415">
                        <c:v>144</c:v>
                      </c:pt>
                      <c:pt idx="416">
                        <c:v>56</c:v>
                      </c:pt>
                      <c:pt idx="417">
                        <c:v>97</c:v>
                      </c:pt>
                      <c:pt idx="418">
                        <c:v>65</c:v>
                      </c:pt>
                      <c:pt idx="419">
                        <c:v>72</c:v>
                      </c:pt>
                      <c:pt idx="420">
                        <c:v>71</c:v>
                      </c:pt>
                      <c:pt idx="421">
                        <c:v>110</c:v>
                      </c:pt>
                      <c:pt idx="422">
                        <c:v>110</c:v>
                      </c:pt>
                      <c:pt idx="423">
                        <c:v>99</c:v>
                      </c:pt>
                      <c:pt idx="424">
                        <c:v>63</c:v>
                      </c:pt>
                      <c:pt idx="425">
                        <c:v>72</c:v>
                      </c:pt>
                      <c:pt idx="426">
                        <c:v>86</c:v>
                      </c:pt>
                      <c:pt idx="427">
                        <c:v>124</c:v>
                      </c:pt>
                      <c:pt idx="428">
                        <c:v>65</c:v>
                      </c:pt>
                      <c:pt idx="429">
                        <c:v>29</c:v>
                      </c:pt>
                      <c:pt idx="430">
                        <c:v>52</c:v>
                      </c:pt>
                      <c:pt idx="431">
                        <c:v>32</c:v>
                      </c:pt>
                      <c:pt idx="432">
                        <c:v>74</c:v>
                      </c:pt>
                      <c:pt idx="433">
                        <c:v>73</c:v>
                      </c:pt>
                      <c:pt idx="434">
                        <c:v>64</c:v>
                      </c:pt>
                      <c:pt idx="435">
                        <c:v>79</c:v>
                      </c:pt>
                      <c:pt idx="436">
                        <c:v>30</c:v>
                      </c:pt>
                      <c:pt idx="437">
                        <c:v>60</c:v>
                      </c:pt>
                      <c:pt idx="438">
                        <c:v>50</c:v>
                      </c:pt>
                      <c:pt idx="439">
                        <c:v>68</c:v>
                      </c:pt>
                      <c:pt idx="440">
                        <c:v>45</c:v>
                      </c:pt>
                      <c:pt idx="441">
                        <c:v>60</c:v>
                      </c:pt>
                      <c:pt idx="442">
                        <c:v>68</c:v>
                      </c:pt>
                      <c:pt idx="443">
                        <c:v>96</c:v>
                      </c:pt>
                      <c:pt idx="444">
                        <c:v>67</c:v>
                      </c:pt>
                      <c:pt idx="445">
                        <c:v>68</c:v>
                      </c:pt>
                      <c:pt idx="446">
                        <c:v>58</c:v>
                      </c:pt>
                      <c:pt idx="447">
                        <c:v>61</c:v>
                      </c:pt>
                      <c:pt idx="448">
                        <c:v>76</c:v>
                      </c:pt>
                      <c:pt idx="449">
                        <c:v>65</c:v>
                      </c:pt>
                      <c:pt idx="450">
                        <c:v>52</c:v>
                      </c:pt>
                      <c:pt idx="451">
                        <c:v>34</c:v>
                      </c:pt>
                      <c:pt idx="452">
                        <c:v>47</c:v>
                      </c:pt>
                      <c:pt idx="453">
                        <c:v>57</c:v>
                      </c:pt>
                      <c:pt idx="454">
                        <c:v>39</c:v>
                      </c:pt>
                      <c:pt idx="455">
                        <c:v>47</c:v>
                      </c:pt>
                      <c:pt idx="456">
                        <c:v>44</c:v>
                      </c:pt>
                      <c:pt idx="457">
                        <c:v>52</c:v>
                      </c:pt>
                      <c:pt idx="458">
                        <c:v>9</c:v>
                      </c:pt>
                      <c:pt idx="459">
                        <c:v>41</c:v>
                      </c:pt>
                      <c:pt idx="460">
                        <c:v>33</c:v>
                      </c:pt>
                      <c:pt idx="461">
                        <c:v>44</c:v>
                      </c:pt>
                      <c:pt idx="462">
                        <c:v>60</c:v>
                      </c:pt>
                      <c:pt idx="463">
                        <c:v>67</c:v>
                      </c:pt>
                      <c:pt idx="464">
                        <c:v>70</c:v>
                      </c:pt>
                      <c:pt idx="465">
                        <c:v>64</c:v>
                      </c:pt>
                      <c:pt idx="466">
                        <c:v>52</c:v>
                      </c:pt>
                      <c:pt idx="467">
                        <c:v>59</c:v>
                      </c:pt>
                      <c:pt idx="468">
                        <c:v>81</c:v>
                      </c:pt>
                      <c:pt idx="469">
                        <c:v>55</c:v>
                      </c:pt>
                      <c:pt idx="470">
                        <c:v>43</c:v>
                      </c:pt>
                      <c:pt idx="471">
                        <c:v>59</c:v>
                      </c:pt>
                      <c:pt idx="472">
                        <c:v>63</c:v>
                      </c:pt>
                      <c:pt idx="473">
                        <c:v>41</c:v>
                      </c:pt>
                      <c:pt idx="474">
                        <c:v>50</c:v>
                      </c:pt>
                      <c:pt idx="475">
                        <c:v>41</c:v>
                      </c:pt>
                      <c:pt idx="476">
                        <c:v>52</c:v>
                      </c:pt>
                      <c:pt idx="477">
                        <c:v>62</c:v>
                      </c:pt>
                      <c:pt idx="478">
                        <c:v>45</c:v>
                      </c:pt>
                      <c:pt idx="479">
                        <c:v>49</c:v>
                      </c:pt>
                      <c:pt idx="480">
                        <c:v>50</c:v>
                      </c:pt>
                      <c:pt idx="481">
                        <c:v>21</c:v>
                      </c:pt>
                      <c:pt idx="482">
                        <c:v>41</c:v>
                      </c:pt>
                      <c:pt idx="483">
                        <c:v>16</c:v>
                      </c:pt>
                      <c:pt idx="484">
                        <c:v>33</c:v>
                      </c:pt>
                      <c:pt idx="485">
                        <c:v>36</c:v>
                      </c:pt>
                      <c:pt idx="486">
                        <c:v>40</c:v>
                      </c:pt>
                      <c:pt idx="487">
                        <c:v>40</c:v>
                      </c:pt>
                      <c:pt idx="488">
                        <c:v>26</c:v>
                      </c:pt>
                      <c:pt idx="489">
                        <c:v>55</c:v>
                      </c:pt>
                      <c:pt idx="490">
                        <c:v>62</c:v>
                      </c:pt>
                      <c:pt idx="491">
                        <c:v>48</c:v>
                      </c:pt>
                      <c:pt idx="492">
                        <c:v>52</c:v>
                      </c:pt>
                      <c:pt idx="493">
                        <c:v>41</c:v>
                      </c:pt>
                      <c:pt idx="494">
                        <c:v>70</c:v>
                      </c:pt>
                      <c:pt idx="495">
                        <c:v>42</c:v>
                      </c:pt>
                      <c:pt idx="496">
                        <c:v>18</c:v>
                      </c:pt>
                      <c:pt idx="497">
                        <c:v>47</c:v>
                      </c:pt>
                      <c:pt idx="498">
                        <c:v>43</c:v>
                      </c:pt>
                      <c:pt idx="499">
                        <c:v>53</c:v>
                      </c:pt>
                      <c:pt idx="500">
                        <c:v>33</c:v>
                      </c:pt>
                      <c:pt idx="501">
                        <c:v>32</c:v>
                      </c:pt>
                      <c:pt idx="502">
                        <c:v>52</c:v>
                      </c:pt>
                      <c:pt idx="503">
                        <c:v>45</c:v>
                      </c:pt>
                      <c:pt idx="504">
                        <c:v>47</c:v>
                      </c:pt>
                      <c:pt idx="505">
                        <c:v>64</c:v>
                      </c:pt>
                      <c:pt idx="506">
                        <c:v>56</c:v>
                      </c:pt>
                      <c:pt idx="507">
                        <c:v>72</c:v>
                      </c:pt>
                      <c:pt idx="508">
                        <c:v>61</c:v>
                      </c:pt>
                      <c:pt idx="509">
                        <c:v>27</c:v>
                      </c:pt>
                      <c:pt idx="510">
                        <c:v>52</c:v>
                      </c:pt>
                      <c:pt idx="511">
                        <c:v>56</c:v>
                      </c:pt>
                      <c:pt idx="512">
                        <c:v>58</c:v>
                      </c:pt>
                      <c:pt idx="513">
                        <c:v>36</c:v>
                      </c:pt>
                      <c:pt idx="514">
                        <c:v>27</c:v>
                      </c:pt>
                      <c:pt idx="515">
                        <c:v>31</c:v>
                      </c:pt>
                      <c:pt idx="516">
                        <c:v>30</c:v>
                      </c:pt>
                      <c:pt idx="517">
                        <c:v>71</c:v>
                      </c:pt>
                      <c:pt idx="518">
                        <c:v>52</c:v>
                      </c:pt>
                      <c:pt idx="519">
                        <c:v>49</c:v>
                      </c:pt>
                      <c:pt idx="520">
                        <c:v>27</c:v>
                      </c:pt>
                      <c:pt idx="521">
                        <c:v>37</c:v>
                      </c:pt>
                      <c:pt idx="522">
                        <c:v>50</c:v>
                      </c:pt>
                      <c:pt idx="523">
                        <c:v>67</c:v>
                      </c:pt>
                      <c:pt idx="524">
                        <c:v>61</c:v>
                      </c:pt>
                      <c:pt idx="525">
                        <c:v>73</c:v>
                      </c:pt>
                      <c:pt idx="526">
                        <c:v>42</c:v>
                      </c:pt>
                      <c:pt idx="527">
                        <c:v>63</c:v>
                      </c:pt>
                      <c:pt idx="528">
                        <c:v>16</c:v>
                      </c:pt>
                      <c:pt idx="529">
                        <c:v>26</c:v>
                      </c:pt>
                      <c:pt idx="530">
                        <c:v>42</c:v>
                      </c:pt>
                      <c:pt idx="531">
                        <c:v>58</c:v>
                      </c:pt>
                      <c:pt idx="532">
                        <c:v>69</c:v>
                      </c:pt>
                      <c:pt idx="533">
                        <c:v>56</c:v>
                      </c:pt>
                      <c:pt idx="534">
                        <c:v>64</c:v>
                      </c:pt>
                      <c:pt idx="535">
                        <c:v>80</c:v>
                      </c:pt>
                      <c:pt idx="536">
                        <c:v>64</c:v>
                      </c:pt>
                      <c:pt idx="537">
                        <c:v>46</c:v>
                      </c:pt>
                      <c:pt idx="538">
                        <c:v>56</c:v>
                      </c:pt>
                      <c:pt idx="539">
                        <c:v>80</c:v>
                      </c:pt>
                      <c:pt idx="540">
                        <c:v>108</c:v>
                      </c:pt>
                      <c:pt idx="541">
                        <c:v>48</c:v>
                      </c:pt>
                      <c:pt idx="542">
                        <c:v>34</c:v>
                      </c:pt>
                      <c:pt idx="543">
                        <c:v>37</c:v>
                      </c:pt>
                      <c:pt idx="544">
                        <c:v>68</c:v>
                      </c:pt>
                      <c:pt idx="545">
                        <c:v>65</c:v>
                      </c:pt>
                      <c:pt idx="546">
                        <c:v>48</c:v>
                      </c:pt>
                      <c:pt idx="547">
                        <c:v>60</c:v>
                      </c:pt>
                      <c:pt idx="548">
                        <c:v>29</c:v>
                      </c:pt>
                      <c:pt idx="549">
                        <c:v>11</c:v>
                      </c:pt>
                      <c:pt idx="550">
                        <c:v>23</c:v>
                      </c:pt>
                      <c:pt idx="551">
                        <c:v>10</c:v>
                      </c:pt>
                      <c:pt idx="552">
                        <c:v>41</c:v>
                      </c:pt>
                      <c:pt idx="553">
                        <c:v>71</c:v>
                      </c:pt>
                      <c:pt idx="554">
                        <c:v>101</c:v>
                      </c:pt>
                      <c:pt idx="555">
                        <c:v>114</c:v>
                      </c:pt>
                      <c:pt idx="556">
                        <c:v>95</c:v>
                      </c:pt>
                      <c:pt idx="557">
                        <c:v>136</c:v>
                      </c:pt>
                      <c:pt idx="558">
                        <c:v>70</c:v>
                      </c:pt>
                      <c:pt idx="559">
                        <c:v>40</c:v>
                      </c:pt>
                      <c:pt idx="560">
                        <c:v>23</c:v>
                      </c:pt>
                      <c:pt idx="561">
                        <c:v>19</c:v>
                      </c:pt>
                      <c:pt idx="562">
                        <c:v>53</c:v>
                      </c:pt>
                      <c:pt idx="563">
                        <c:v>65</c:v>
                      </c:pt>
                      <c:pt idx="564">
                        <c:v>33</c:v>
                      </c:pt>
                      <c:pt idx="565">
                        <c:v>63</c:v>
                      </c:pt>
                      <c:pt idx="566">
                        <c:v>62</c:v>
                      </c:pt>
                      <c:pt idx="567">
                        <c:v>60</c:v>
                      </c:pt>
                      <c:pt idx="568">
                        <c:v>18</c:v>
                      </c:pt>
                      <c:pt idx="569">
                        <c:v>92</c:v>
                      </c:pt>
                      <c:pt idx="570">
                        <c:v>107</c:v>
                      </c:pt>
                      <c:pt idx="571">
                        <c:v>94</c:v>
                      </c:pt>
                      <c:pt idx="572">
                        <c:v>221</c:v>
                      </c:pt>
                      <c:pt idx="573">
                        <c:v>347</c:v>
                      </c:pt>
                      <c:pt idx="574">
                        <c:v>60</c:v>
                      </c:pt>
                      <c:pt idx="575">
                        <c:v>7</c:v>
                      </c:pt>
                      <c:pt idx="576">
                        <c:v>232</c:v>
                      </c:pt>
                      <c:pt idx="577">
                        <c:v>146</c:v>
                      </c:pt>
                      <c:pt idx="578">
                        <c:v>148</c:v>
                      </c:pt>
                      <c:pt idx="579">
                        <c:v>133</c:v>
                      </c:pt>
                      <c:pt idx="580">
                        <c:v>148</c:v>
                      </c:pt>
                      <c:pt idx="581">
                        <c:v>106</c:v>
                      </c:pt>
                      <c:pt idx="582">
                        <c:v>65</c:v>
                      </c:pt>
                      <c:pt idx="583">
                        <c:v>43</c:v>
                      </c:pt>
                      <c:pt idx="584">
                        <c:v>76</c:v>
                      </c:pt>
                      <c:pt idx="585">
                        <c:v>45</c:v>
                      </c:pt>
                      <c:pt idx="586">
                        <c:v>87</c:v>
                      </c:pt>
                      <c:pt idx="587">
                        <c:v>124</c:v>
                      </c:pt>
                      <c:pt idx="588">
                        <c:v>86</c:v>
                      </c:pt>
                      <c:pt idx="589">
                        <c:v>97</c:v>
                      </c:pt>
                      <c:pt idx="590">
                        <c:v>52</c:v>
                      </c:pt>
                      <c:pt idx="591">
                        <c:v>89</c:v>
                      </c:pt>
                      <c:pt idx="592">
                        <c:v>75</c:v>
                      </c:pt>
                      <c:pt idx="593">
                        <c:v>129</c:v>
                      </c:pt>
                      <c:pt idx="594">
                        <c:v>139</c:v>
                      </c:pt>
                      <c:pt idx="595">
                        <c:v>48</c:v>
                      </c:pt>
                      <c:pt idx="596">
                        <c:v>58</c:v>
                      </c:pt>
                      <c:pt idx="597">
                        <c:v>9</c:v>
                      </c:pt>
                      <c:pt idx="598">
                        <c:v>31</c:v>
                      </c:pt>
                      <c:pt idx="599">
                        <c:v>22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F379-47A6-99A3-36400FA8463B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102</c:v>
                      </c:pt>
                      <c:pt idx="1">
                        <c:v>96</c:v>
                      </c:pt>
                      <c:pt idx="2">
                        <c:v>92</c:v>
                      </c:pt>
                      <c:pt idx="3">
                        <c:v>14</c:v>
                      </c:pt>
                      <c:pt idx="4">
                        <c:v>12</c:v>
                      </c:pt>
                      <c:pt idx="5">
                        <c:v>14</c:v>
                      </c:pt>
                      <c:pt idx="6">
                        <c:v>48</c:v>
                      </c:pt>
                      <c:pt idx="7">
                        <c:v>36</c:v>
                      </c:pt>
                      <c:pt idx="8">
                        <c:v>47</c:v>
                      </c:pt>
                      <c:pt idx="9">
                        <c:v>49</c:v>
                      </c:pt>
                      <c:pt idx="10">
                        <c:v>53</c:v>
                      </c:pt>
                      <c:pt idx="11">
                        <c:v>30</c:v>
                      </c:pt>
                      <c:pt idx="12">
                        <c:v>52</c:v>
                      </c:pt>
                      <c:pt idx="13">
                        <c:v>63</c:v>
                      </c:pt>
                      <c:pt idx="14">
                        <c:v>61</c:v>
                      </c:pt>
                      <c:pt idx="15">
                        <c:v>77</c:v>
                      </c:pt>
                      <c:pt idx="16">
                        <c:v>54</c:v>
                      </c:pt>
                      <c:pt idx="17">
                        <c:v>45</c:v>
                      </c:pt>
                      <c:pt idx="18">
                        <c:v>79</c:v>
                      </c:pt>
                      <c:pt idx="19">
                        <c:v>43</c:v>
                      </c:pt>
                      <c:pt idx="20">
                        <c:v>59</c:v>
                      </c:pt>
                      <c:pt idx="21">
                        <c:v>54</c:v>
                      </c:pt>
                      <c:pt idx="22">
                        <c:v>111</c:v>
                      </c:pt>
                      <c:pt idx="23">
                        <c:v>47</c:v>
                      </c:pt>
                      <c:pt idx="24">
                        <c:v>92</c:v>
                      </c:pt>
                      <c:pt idx="25">
                        <c:v>66</c:v>
                      </c:pt>
                      <c:pt idx="26">
                        <c:v>71</c:v>
                      </c:pt>
                      <c:pt idx="27">
                        <c:v>85</c:v>
                      </c:pt>
                      <c:pt idx="28">
                        <c:v>49</c:v>
                      </c:pt>
                      <c:pt idx="29">
                        <c:v>30</c:v>
                      </c:pt>
                      <c:pt idx="30">
                        <c:v>9</c:v>
                      </c:pt>
                      <c:pt idx="31">
                        <c:v>76</c:v>
                      </c:pt>
                      <c:pt idx="32">
                        <c:v>52</c:v>
                      </c:pt>
                      <c:pt idx="33">
                        <c:v>66</c:v>
                      </c:pt>
                      <c:pt idx="34">
                        <c:v>68</c:v>
                      </c:pt>
                      <c:pt idx="35">
                        <c:v>46</c:v>
                      </c:pt>
                      <c:pt idx="36">
                        <c:v>146</c:v>
                      </c:pt>
                      <c:pt idx="37">
                        <c:v>52</c:v>
                      </c:pt>
                      <c:pt idx="38">
                        <c:v>61</c:v>
                      </c:pt>
                      <c:pt idx="39">
                        <c:v>66</c:v>
                      </c:pt>
                      <c:pt idx="40">
                        <c:v>69</c:v>
                      </c:pt>
                      <c:pt idx="41">
                        <c:v>72</c:v>
                      </c:pt>
                      <c:pt idx="42">
                        <c:v>58</c:v>
                      </c:pt>
                      <c:pt idx="43">
                        <c:v>109</c:v>
                      </c:pt>
                      <c:pt idx="44">
                        <c:v>65</c:v>
                      </c:pt>
                      <c:pt idx="45">
                        <c:v>40</c:v>
                      </c:pt>
                      <c:pt idx="46">
                        <c:v>5</c:v>
                      </c:pt>
                      <c:pt idx="47">
                        <c:v>49</c:v>
                      </c:pt>
                      <c:pt idx="48">
                        <c:v>68</c:v>
                      </c:pt>
                      <c:pt idx="49">
                        <c:v>94</c:v>
                      </c:pt>
                      <c:pt idx="50">
                        <c:v>82</c:v>
                      </c:pt>
                      <c:pt idx="51">
                        <c:v>70</c:v>
                      </c:pt>
                      <c:pt idx="52">
                        <c:v>50</c:v>
                      </c:pt>
                      <c:pt idx="53">
                        <c:v>52</c:v>
                      </c:pt>
                      <c:pt idx="54">
                        <c:v>56</c:v>
                      </c:pt>
                      <c:pt idx="55">
                        <c:v>78</c:v>
                      </c:pt>
                      <c:pt idx="56">
                        <c:v>53</c:v>
                      </c:pt>
                      <c:pt idx="57">
                        <c:v>107</c:v>
                      </c:pt>
                      <c:pt idx="58">
                        <c:v>52</c:v>
                      </c:pt>
                      <c:pt idx="59">
                        <c:v>66</c:v>
                      </c:pt>
                      <c:pt idx="60">
                        <c:v>55</c:v>
                      </c:pt>
                      <c:pt idx="61">
                        <c:v>47</c:v>
                      </c:pt>
                      <c:pt idx="62">
                        <c:v>53</c:v>
                      </c:pt>
                      <c:pt idx="63">
                        <c:v>52</c:v>
                      </c:pt>
                      <c:pt idx="64">
                        <c:v>93</c:v>
                      </c:pt>
                      <c:pt idx="65">
                        <c:v>16</c:v>
                      </c:pt>
                      <c:pt idx="66">
                        <c:v>58</c:v>
                      </c:pt>
                      <c:pt idx="67">
                        <c:v>34</c:v>
                      </c:pt>
                      <c:pt idx="68">
                        <c:v>53</c:v>
                      </c:pt>
                      <c:pt idx="69">
                        <c:v>70</c:v>
                      </c:pt>
                      <c:pt idx="70">
                        <c:v>52</c:v>
                      </c:pt>
                      <c:pt idx="71">
                        <c:v>49</c:v>
                      </c:pt>
                      <c:pt idx="72">
                        <c:v>53</c:v>
                      </c:pt>
                      <c:pt idx="73">
                        <c:v>47</c:v>
                      </c:pt>
                      <c:pt idx="74">
                        <c:v>66</c:v>
                      </c:pt>
                      <c:pt idx="75">
                        <c:v>58</c:v>
                      </c:pt>
                      <c:pt idx="76">
                        <c:v>61</c:v>
                      </c:pt>
                      <c:pt idx="77">
                        <c:v>69</c:v>
                      </c:pt>
                      <c:pt idx="78">
                        <c:v>46</c:v>
                      </c:pt>
                      <c:pt idx="79">
                        <c:v>65</c:v>
                      </c:pt>
                      <c:pt idx="80">
                        <c:v>53</c:v>
                      </c:pt>
                      <c:pt idx="81">
                        <c:v>54</c:v>
                      </c:pt>
                      <c:pt idx="82">
                        <c:v>61</c:v>
                      </c:pt>
                      <c:pt idx="83">
                        <c:v>54</c:v>
                      </c:pt>
                      <c:pt idx="84">
                        <c:v>54</c:v>
                      </c:pt>
                      <c:pt idx="85">
                        <c:v>63</c:v>
                      </c:pt>
                      <c:pt idx="86">
                        <c:v>47</c:v>
                      </c:pt>
                      <c:pt idx="87">
                        <c:v>44</c:v>
                      </c:pt>
                      <c:pt idx="88">
                        <c:v>59</c:v>
                      </c:pt>
                      <c:pt idx="89">
                        <c:v>61</c:v>
                      </c:pt>
                      <c:pt idx="90">
                        <c:v>61</c:v>
                      </c:pt>
                      <c:pt idx="91">
                        <c:v>46</c:v>
                      </c:pt>
                      <c:pt idx="92">
                        <c:v>40</c:v>
                      </c:pt>
                      <c:pt idx="93">
                        <c:v>40</c:v>
                      </c:pt>
                      <c:pt idx="94">
                        <c:v>46</c:v>
                      </c:pt>
                      <c:pt idx="95">
                        <c:v>18</c:v>
                      </c:pt>
                      <c:pt idx="96">
                        <c:v>46</c:v>
                      </c:pt>
                      <c:pt idx="97">
                        <c:v>5</c:v>
                      </c:pt>
                      <c:pt idx="98">
                        <c:v>47</c:v>
                      </c:pt>
                      <c:pt idx="99">
                        <c:v>33</c:v>
                      </c:pt>
                      <c:pt idx="100">
                        <c:v>31</c:v>
                      </c:pt>
                      <c:pt idx="101">
                        <c:v>21</c:v>
                      </c:pt>
                      <c:pt idx="102">
                        <c:v>35</c:v>
                      </c:pt>
                      <c:pt idx="103">
                        <c:v>63</c:v>
                      </c:pt>
                      <c:pt idx="104">
                        <c:v>57</c:v>
                      </c:pt>
                      <c:pt idx="105">
                        <c:v>63</c:v>
                      </c:pt>
                      <c:pt idx="106">
                        <c:v>59</c:v>
                      </c:pt>
                      <c:pt idx="107">
                        <c:v>68</c:v>
                      </c:pt>
                      <c:pt idx="108">
                        <c:v>63</c:v>
                      </c:pt>
                      <c:pt idx="109">
                        <c:v>45</c:v>
                      </c:pt>
                      <c:pt idx="110">
                        <c:v>45</c:v>
                      </c:pt>
                      <c:pt idx="111">
                        <c:v>14</c:v>
                      </c:pt>
                      <c:pt idx="112">
                        <c:v>33</c:v>
                      </c:pt>
                      <c:pt idx="113">
                        <c:v>27</c:v>
                      </c:pt>
                      <c:pt idx="114">
                        <c:v>32</c:v>
                      </c:pt>
                      <c:pt idx="115">
                        <c:v>36</c:v>
                      </c:pt>
                      <c:pt idx="116">
                        <c:v>44</c:v>
                      </c:pt>
                      <c:pt idx="117">
                        <c:v>20</c:v>
                      </c:pt>
                      <c:pt idx="118">
                        <c:v>51</c:v>
                      </c:pt>
                      <c:pt idx="119">
                        <c:v>43</c:v>
                      </c:pt>
                      <c:pt idx="120">
                        <c:v>51</c:v>
                      </c:pt>
                      <c:pt idx="121">
                        <c:v>33</c:v>
                      </c:pt>
                      <c:pt idx="122">
                        <c:v>31</c:v>
                      </c:pt>
                      <c:pt idx="123">
                        <c:v>15</c:v>
                      </c:pt>
                      <c:pt idx="124">
                        <c:v>57</c:v>
                      </c:pt>
                      <c:pt idx="125">
                        <c:v>65</c:v>
                      </c:pt>
                      <c:pt idx="126">
                        <c:v>27</c:v>
                      </c:pt>
                      <c:pt idx="127">
                        <c:v>56</c:v>
                      </c:pt>
                      <c:pt idx="128">
                        <c:v>25</c:v>
                      </c:pt>
                      <c:pt idx="129">
                        <c:v>8</c:v>
                      </c:pt>
                      <c:pt idx="130">
                        <c:v>29</c:v>
                      </c:pt>
                      <c:pt idx="131">
                        <c:v>43</c:v>
                      </c:pt>
                      <c:pt idx="132">
                        <c:v>77</c:v>
                      </c:pt>
                      <c:pt idx="133">
                        <c:v>58</c:v>
                      </c:pt>
                      <c:pt idx="134">
                        <c:v>51</c:v>
                      </c:pt>
                      <c:pt idx="135">
                        <c:v>56</c:v>
                      </c:pt>
                      <c:pt idx="136">
                        <c:v>34</c:v>
                      </c:pt>
                      <c:pt idx="137">
                        <c:v>35</c:v>
                      </c:pt>
                      <c:pt idx="138">
                        <c:v>68</c:v>
                      </c:pt>
                      <c:pt idx="139">
                        <c:v>28</c:v>
                      </c:pt>
                      <c:pt idx="140">
                        <c:v>56</c:v>
                      </c:pt>
                      <c:pt idx="141">
                        <c:v>40</c:v>
                      </c:pt>
                      <c:pt idx="142">
                        <c:v>54</c:v>
                      </c:pt>
                      <c:pt idx="143">
                        <c:v>47</c:v>
                      </c:pt>
                      <c:pt idx="144">
                        <c:v>47</c:v>
                      </c:pt>
                      <c:pt idx="145">
                        <c:v>45</c:v>
                      </c:pt>
                      <c:pt idx="146">
                        <c:v>53</c:v>
                      </c:pt>
                      <c:pt idx="147">
                        <c:v>80</c:v>
                      </c:pt>
                      <c:pt idx="148">
                        <c:v>42</c:v>
                      </c:pt>
                      <c:pt idx="149">
                        <c:v>57</c:v>
                      </c:pt>
                      <c:pt idx="150">
                        <c:v>21</c:v>
                      </c:pt>
                      <c:pt idx="151">
                        <c:v>45</c:v>
                      </c:pt>
                      <c:pt idx="152">
                        <c:v>54</c:v>
                      </c:pt>
                      <c:pt idx="153">
                        <c:v>31</c:v>
                      </c:pt>
                      <c:pt idx="154">
                        <c:v>64</c:v>
                      </c:pt>
                      <c:pt idx="155">
                        <c:v>60</c:v>
                      </c:pt>
                      <c:pt idx="156">
                        <c:v>71</c:v>
                      </c:pt>
                      <c:pt idx="157">
                        <c:v>60</c:v>
                      </c:pt>
                      <c:pt idx="158">
                        <c:v>63</c:v>
                      </c:pt>
                      <c:pt idx="159">
                        <c:v>37</c:v>
                      </c:pt>
                      <c:pt idx="160">
                        <c:v>59</c:v>
                      </c:pt>
                      <c:pt idx="161">
                        <c:v>80</c:v>
                      </c:pt>
                      <c:pt idx="162">
                        <c:v>52</c:v>
                      </c:pt>
                      <c:pt idx="163">
                        <c:v>66</c:v>
                      </c:pt>
                      <c:pt idx="164">
                        <c:v>60</c:v>
                      </c:pt>
                      <c:pt idx="165">
                        <c:v>54</c:v>
                      </c:pt>
                      <c:pt idx="166">
                        <c:v>31</c:v>
                      </c:pt>
                      <c:pt idx="167">
                        <c:v>53</c:v>
                      </c:pt>
                      <c:pt idx="168">
                        <c:v>75</c:v>
                      </c:pt>
                      <c:pt idx="169">
                        <c:v>60</c:v>
                      </c:pt>
                      <c:pt idx="170">
                        <c:v>46</c:v>
                      </c:pt>
                      <c:pt idx="171">
                        <c:v>27</c:v>
                      </c:pt>
                      <c:pt idx="172">
                        <c:v>17</c:v>
                      </c:pt>
                      <c:pt idx="173">
                        <c:v>27</c:v>
                      </c:pt>
                      <c:pt idx="174">
                        <c:v>12</c:v>
                      </c:pt>
                      <c:pt idx="175">
                        <c:v>13</c:v>
                      </c:pt>
                      <c:pt idx="176">
                        <c:v>16</c:v>
                      </c:pt>
                      <c:pt idx="177">
                        <c:v>2</c:v>
                      </c:pt>
                      <c:pt idx="178">
                        <c:v>13</c:v>
                      </c:pt>
                      <c:pt idx="179">
                        <c:v>15</c:v>
                      </c:pt>
                      <c:pt idx="180">
                        <c:v>11</c:v>
                      </c:pt>
                      <c:pt idx="181">
                        <c:v>10</c:v>
                      </c:pt>
                      <c:pt idx="182">
                        <c:v>35</c:v>
                      </c:pt>
                      <c:pt idx="183">
                        <c:v>60</c:v>
                      </c:pt>
                      <c:pt idx="184">
                        <c:v>68</c:v>
                      </c:pt>
                      <c:pt idx="185">
                        <c:v>58</c:v>
                      </c:pt>
                      <c:pt idx="186">
                        <c:v>17</c:v>
                      </c:pt>
                      <c:pt idx="187">
                        <c:v>77</c:v>
                      </c:pt>
                      <c:pt idx="188">
                        <c:v>36</c:v>
                      </c:pt>
                      <c:pt idx="189">
                        <c:v>25</c:v>
                      </c:pt>
                      <c:pt idx="190">
                        <c:v>30</c:v>
                      </c:pt>
                      <c:pt idx="191">
                        <c:v>61</c:v>
                      </c:pt>
                      <c:pt idx="192">
                        <c:v>65</c:v>
                      </c:pt>
                      <c:pt idx="193">
                        <c:v>20</c:v>
                      </c:pt>
                      <c:pt idx="194">
                        <c:v>55</c:v>
                      </c:pt>
                      <c:pt idx="195">
                        <c:v>68</c:v>
                      </c:pt>
                      <c:pt idx="196">
                        <c:v>58</c:v>
                      </c:pt>
                      <c:pt idx="197">
                        <c:v>68</c:v>
                      </c:pt>
                      <c:pt idx="198">
                        <c:v>72</c:v>
                      </c:pt>
                      <c:pt idx="199">
                        <c:v>82</c:v>
                      </c:pt>
                      <c:pt idx="200">
                        <c:v>63</c:v>
                      </c:pt>
                      <c:pt idx="201">
                        <c:v>61</c:v>
                      </c:pt>
                      <c:pt idx="202">
                        <c:v>58</c:v>
                      </c:pt>
                      <c:pt idx="203">
                        <c:v>82</c:v>
                      </c:pt>
                      <c:pt idx="204">
                        <c:v>61</c:v>
                      </c:pt>
                      <c:pt idx="205">
                        <c:v>42</c:v>
                      </c:pt>
                      <c:pt idx="206">
                        <c:v>65</c:v>
                      </c:pt>
                      <c:pt idx="207">
                        <c:v>31</c:v>
                      </c:pt>
                      <c:pt idx="208">
                        <c:v>69</c:v>
                      </c:pt>
                      <c:pt idx="209">
                        <c:v>87</c:v>
                      </c:pt>
                      <c:pt idx="210">
                        <c:v>90</c:v>
                      </c:pt>
                      <c:pt idx="211">
                        <c:v>74</c:v>
                      </c:pt>
                      <c:pt idx="212">
                        <c:v>91</c:v>
                      </c:pt>
                      <c:pt idx="213">
                        <c:v>54</c:v>
                      </c:pt>
                      <c:pt idx="214">
                        <c:v>63</c:v>
                      </c:pt>
                      <c:pt idx="215">
                        <c:v>44</c:v>
                      </c:pt>
                      <c:pt idx="216">
                        <c:v>61</c:v>
                      </c:pt>
                      <c:pt idx="217">
                        <c:v>64</c:v>
                      </c:pt>
                      <c:pt idx="218">
                        <c:v>46</c:v>
                      </c:pt>
                      <c:pt idx="219">
                        <c:v>46</c:v>
                      </c:pt>
                      <c:pt idx="220">
                        <c:v>49</c:v>
                      </c:pt>
                      <c:pt idx="221">
                        <c:v>60</c:v>
                      </c:pt>
                      <c:pt idx="222">
                        <c:v>53</c:v>
                      </c:pt>
                      <c:pt idx="223">
                        <c:v>63</c:v>
                      </c:pt>
                      <c:pt idx="224">
                        <c:v>76</c:v>
                      </c:pt>
                      <c:pt idx="225">
                        <c:v>87</c:v>
                      </c:pt>
                      <c:pt idx="226">
                        <c:v>29</c:v>
                      </c:pt>
                      <c:pt idx="227">
                        <c:v>55</c:v>
                      </c:pt>
                      <c:pt idx="228">
                        <c:v>35</c:v>
                      </c:pt>
                      <c:pt idx="229">
                        <c:v>61</c:v>
                      </c:pt>
                      <c:pt idx="230">
                        <c:v>76</c:v>
                      </c:pt>
                      <c:pt idx="231">
                        <c:v>83</c:v>
                      </c:pt>
                      <c:pt idx="232">
                        <c:v>72</c:v>
                      </c:pt>
                      <c:pt idx="233">
                        <c:v>42</c:v>
                      </c:pt>
                      <c:pt idx="234">
                        <c:v>59</c:v>
                      </c:pt>
                      <c:pt idx="235">
                        <c:v>11</c:v>
                      </c:pt>
                      <c:pt idx="236">
                        <c:v>42</c:v>
                      </c:pt>
                      <c:pt idx="237">
                        <c:v>52</c:v>
                      </c:pt>
                      <c:pt idx="238">
                        <c:v>73</c:v>
                      </c:pt>
                      <c:pt idx="239">
                        <c:v>68</c:v>
                      </c:pt>
                      <c:pt idx="240">
                        <c:v>52</c:v>
                      </c:pt>
                      <c:pt idx="241">
                        <c:v>72</c:v>
                      </c:pt>
                      <c:pt idx="242">
                        <c:v>44</c:v>
                      </c:pt>
                      <c:pt idx="243">
                        <c:v>51</c:v>
                      </c:pt>
                      <c:pt idx="244">
                        <c:v>99</c:v>
                      </c:pt>
                      <c:pt idx="245">
                        <c:v>76</c:v>
                      </c:pt>
                      <c:pt idx="246">
                        <c:v>60</c:v>
                      </c:pt>
                      <c:pt idx="247">
                        <c:v>55</c:v>
                      </c:pt>
                      <c:pt idx="248">
                        <c:v>51</c:v>
                      </c:pt>
                      <c:pt idx="249">
                        <c:v>27</c:v>
                      </c:pt>
                      <c:pt idx="250">
                        <c:v>47</c:v>
                      </c:pt>
                      <c:pt idx="251">
                        <c:v>35</c:v>
                      </c:pt>
                      <c:pt idx="252">
                        <c:v>81</c:v>
                      </c:pt>
                      <c:pt idx="253">
                        <c:v>37</c:v>
                      </c:pt>
                      <c:pt idx="254">
                        <c:v>0</c:v>
                      </c:pt>
                      <c:pt idx="255">
                        <c:v>29</c:v>
                      </c:pt>
                      <c:pt idx="256">
                        <c:v>51</c:v>
                      </c:pt>
                      <c:pt idx="257">
                        <c:v>61</c:v>
                      </c:pt>
                      <c:pt idx="258">
                        <c:v>26</c:v>
                      </c:pt>
                      <c:pt idx="259">
                        <c:v>39</c:v>
                      </c:pt>
                      <c:pt idx="260">
                        <c:v>15</c:v>
                      </c:pt>
                      <c:pt idx="261">
                        <c:v>37</c:v>
                      </c:pt>
                      <c:pt idx="262">
                        <c:v>45</c:v>
                      </c:pt>
                      <c:pt idx="263">
                        <c:v>58</c:v>
                      </c:pt>
                      <c:pt idx="264">
                        <c:v>60</c:v>
                      </c:pt>
                      <c:pt idx="265">
                        <c:v>57</c:v>
                      </c:pt>
                      <c:pt idx="266">
                        <c:v>36</c:v>
                      </c:pt>
                      <c:pt idx="267">
                        <c:v>46</c:v>
                      </c:pt>
                      <c:pt idx="268">
                        <c:v>55</c:v>
                      </c:pt>
                      <c:pt idx="269">
                        <c:v>37</c:v>
                      </c:pt>
                      <c:pt idx="270">
                        <c:v>7</c:v>
                      </c:pt>
                      <c:pt idx="271">
                        <c:v>38</c:v>
                      </c:pt>
                      <c:pt idx="272">
                        <c:v>43</c:v>
                      </c:pt>
                      <c:pt idx="273">
                        <c:v>63</c:v>
                      </c:pt>
                      <c:pt idx="274">
                        <c:v>37</c:v>
                      </c:pt>
                      <c:pt idx="275">
                        <c:v>44</c:v>
                      </c:pt>
                      <c:pt idx="276">
                        <c:v>62</c:v>
                      </c:pt>
                      <c:pt idx="277">
                        <c:v>40</c:v>
                      </c:pt>
                      <c:pt idx="278">
                        <c:v>54</c:v>
                      </c:pt>
                      <c:pt idx="279">
                        <c:v>58</c:v>
                      </c:pt>
                      <c:pt idx="280">
                        <c:v>66</c:v>
                      </c:pt>
                      <c:pt idx="281">
                        <c:v>31</c:v>
                      </c:pt>
                      <c:pt idx="282">
                        <c:v>64</c:v>
                      </c:pt>
                      <c:pt idx="283">
                        <c:v>70</c:v>
                      </c:pt>
                      <c:pt idx="284">
                        <c:v>23</c:v>
                      </c:pt>
                      <c:pt idx="285">
                        <c:v>18</c:v>
                      </c:pt>
                      <c:pt idx="286">
                        <c:v>40</c:v>
                      </c:pt>
                      <c:pt idx="287">
                        <c:v>36</c:v>
                      </c:pt>
                      <c:pt idx="288">
                        <c:v>43</c:v>
                      </c:pt>
                      <c:pt idx="289">
                        <c:v>27</c:v>
                      </c:pt>
                      <c:pt idx="290">
                        <c:v>29</c:v>
                      </c:pt>
                      <c:pt idx="291">
                        <c:v>42</c:v>
                      </c:pt>
                      <c:pt idx="292">
                        <c:v>32</c:v>
                      </c:pt>
                      <c:pt idx="293">
                        <c:v>33</c:v>
                      </c:pt>
                      <c:pt idx="294">
                        <c:v>34</c:v>
                      </c:pt>
                      <c:pt idx="295">
                        <c:v>42</c:v>
                      </c:pt>
                      <c:pt idx="296">
                        <c:v>46</c:v>
                      </c:pt>
                      <c:pt idx="297">
                        <c:v>57</c:v>
                      </c:pt>
                      <c:pt idx="298">
                        <c:v>46</c:v>
                      </c:pt>
                      <c:pt idx="299">
                        <c:v>25</c:v>
                      </c:pt>
                      <c:pt idx="300">
                        <c:v>26</c:v>
                      </c:pt>
                      <c:pt idx="301">
                        <c:v>31</c:v>
                      </c:pt>
                      <c:pt idx="302">
                        <c:v>57</c:v>
                      </c:pt>
                      <c:pt idx="303">
                        <c:v>74</c:v>
                      </c:pt>
                      <c:pt idx="304">
                        <c:v>58</c:v>
                      </c:pt>
                      <c:pt idx="305">
                        <c:v>37</c:v>
                      </c:pt>
                      <c:pt idx="306">
                        <c:v>48</c:v>
                      </c:pt>
                      <c:pt idx="307">
                        <c:v>38</c:v>
                      </c:pt>
                      <c:pt idx="308">
                        <c:v>34</c:v>
                      </c:pt>
                      <c:pt idx="309">
                        <c:v>51</c:v>
                      </c:pt>
                      <c:pt idx="310">
                        <c:v>108</c:v>
                      </c:pt>
                      <c:pt idx="311">
                        <c:v>41</c:v>
                      </c:pt>
                      <c:pt idx="312">
                        <c:v>22</c:v>
                      </c:pt>
                      <c:pt idx="313">
                        <c:v>51</c:v>
                      </c:pt>
                      <c:pt idx="314">
                        <c:v>41</c:v>
                      </c:pt>
                      <c:pt idx="315">
                        <c:v>64</c:v>
                      </c:pt>
                      <c:pt idx="316">
                        <c:v>75</c:v>
                      </c:pt>
                      <c:pt idx="317">
                        <c:v>71</c:v>
                      </c:pt>
                      <c:pt idx="318">
                        <c:v>66</c:v>
                      </c:pt>
                      <c:pt idx="319">
                        <c:v>54</c:v>
                      </c:pt>
                      <c:pt idx="320">
                        <c:v>29</c:v>
                      </c:pt>
                      <c:pt idx="321">
                        <c:v>45</c:v>
                      </c:pt>
                      <c:pt idx="322">
                        <c:v>58</c:v>
                      </c:pt>
                      <c:pt idx="323">
                        <c:v>67</c:v>
                      </c:pt>
                      <c:pt idx="324">
                        <c:v>42</c:v>
                      </c:pt>
                      <c:pt idx="325">
                        <c:v>44</c:v>
                      </c:pt>
                      <c:pt idx="326">
                        <c:v>43</c:v>
                      </c:pt>
                      <c:pt idx="327">
                        <c:v>45</c:v>
                      </c:pt>
                      <c:pt idx="328">
                        <c:v>50</c:v>
                      </c:pt>
                      <c:pt idx="329">
                        <c:v>43</c:v>
                      </c:pt>
                      <c:pt idx="330">
                        <c:v>42</c:v>
                      </c:pt>
                      <c:pt idx="331">
                        <c:v>56</c:v>
                      </c:pt>
                      <c:pt idx="332">
                        <c:v>34</c:v>
                      </c:pt>
                      <c:pt idx="333">
                        <c:v>51</c:v>
                      </c:pt>
                      <c:pt idx="334">
                        <c:v>39</c:v>
                      </c:pt>
                      <c:pt idx="335">
                        <c:v>45</c:v>
                      </c:pt>
                      <c:pt idx="336">
                        <c:v>43</c:v>
                      </c:pt>
                      <c:pt idx="337">
                        <c:v>30</c:v>
                      </c:pt>
                      <c:pt idx="338">
                        <c:v>62</c:v>
                      </c:pt>
                      <c:pt idx="339">
                        <c:v>46</c:v>
                      </c:pt>
                      <c:pt idx="340">
                        <c:v>37</c:v>
                      </c:pt>
                      <c:pt idx="341">
                        <c:v>17</c:v>
                      </c:pt>
                      <c:pt idx="342">
                        <c:v>76</c:v>
                      </c:pt>
                      <c:pt idx="343">
                        <c:v>17</c:v>
                      </c:pt>
                      <c:pt idx="344">
                        <c:v>67</c:v>
                      </c:pt>
                      <c:pt idx="345">
                        <c:v>75</c:v>
                      </c:pt>
                      <c:pt idx="346">
                        <c:v>70</c:v>
                      </c:pt>
                      <c:pt idx="347">
                        <c:v>44</c:v>
                      </c:pt>
                      <c:pt idx="348">
                        <c:v>50</c:v>
                      </c:pt>
                      <c:pt idx="349">
                        <c:v>41</c:v>
                      </c:pt>
                      <c:pt idx="350">
                        <c:v>53</c:v>
                      </c:pt>
                      <c:pt idx="351">
                        <c:v>44</c:v>
                      </c:pt>
                      <c:pt idx="352">
                        <c:v>50</c:v>
                      </c:pt>
                      <c:pt idx="353">
                        <c:v>51</c:v>
                      </c:pt>
                      <c:pt idx="354">
                        <c:v>42</c:v>
                      </c:pt>
                      <c:pt idx="355">
                        <c:v>33</c:v>
                      </c:pt>
                      <c:pt idx="356">
                        <c:v>67</c:v>
                      </c:pt>
                      <c:pt idx="357">
                        <c:v>77</c:v>
                      </c:pt>
                      <c:pt idx="358">
                        <c:v>69</c:v>
                      </c:pt>
                      <c:pt idx="359">
                        <c:v>31</c:v>
                      </c:pt>
                      <c:pt idx="360">
                        <c:v>24</c:v>
                      </c:pt>
                      <c:pt idx="361">
                        <c:v>71</c:v>
                      </c:pt>
                      <c:pt idx="362">
                        <c:v>50</c:v>
                      </c:pt>
                      <c:pt idx="363">
                        <c:v>47</c:v>
                      </c:pt>
                      <c:pt idx="364">
                        <c:v>53</c:v>
                      </c:pt>
                      <c:pt idx="365">
                        <c:v>60</c:v>
                      </c:pt>
                      <c:pt idx="366">
                        <c:v>76</c:v>
                      </c:pt>
                      <c:pt idx="367">
                        <c:v>69</c:v>
                      </c:pt>
                      <c:pt idx="368">
                        <c:v>52</c:v>
                      </c:pt>
                      <c:pt idx="369">
                        <c:v>51</c:v>
                      </c:pt>
                      <c:pt idx="370">
                        <c:v>47</c:v>
                      </c:pt>
                      <c:pt idx="371">
                        <c:v>66</c:v>
                      </c:pt>
                      <c:pt idx="372">
                        <c:v>18</c:v>
                      </c:pt>
                      <c:pt idx="373">
                        <c:v>75</c:v>
                      </c:pt>
                      <c:pt idx="374">
                        <c:v>57</c:v>
                      </c:pt>
                      <c:pt idx="375">
                        <c:v>57</c:v>
                      </c:pt>
                      <c:pt idx="376">
                        <c:v>51</c:v>
                      </c:pt>
                      <c:pt idx="377">
                        <c:v>39</c:v>
                      </c:pt>
                      <c:pt idx="378">
                        <c:v>71</c:v>
                      </c:pt>
                      <c:pt idx="379">
                        <c:v>82</c:v>
                      </c:pt>
                      <c:pt idx="380">
                        <c:v>146</c:v>
                      </c:pt>
                      <c:pt idx="381">
                        <c:v>67</c:v>
                      </c:pt>
                      <c:pt idx="382">
                        <c:v>49</c:v>
                      </c:pt>
                      <c:pt idx="383">
                        <c:v>87</c:v>
                      </c:pt>
                      <c:pt idx="384">
                        <c:v>84</c:v>
                      </c:pt>
                      <c:pt idx="385">
                        <c:v>64</c:v>
                      </c:pt>
                      <c:pt idx="386">
                        <c:v>41</c:v>
                      </c:pt>
                      <c:pt idx="387">
                        <c:v>135</c:v>
                      </c:pt>
                      <c:pt idx="388">
                        <c:v>55</c:v>
                      </c:pt>
                      <c:pt idx="389">
                        <c:v>66</c:v>
                      </c:pt>
                      <c:pt idx="390">
                        <c:v>50</c:v>
                      </c:pt>
                      <c:pt idx="391">
                        <c:v>93</c:v>
                      </c:pt>
                      <c:pt idx="392">
                        <c:v>80</c:v>
                      </c:pt>
                      <c:pt idx="393">
                        <c:v>61</c:v>
                      </c:pt>
                      <c:pt idx="394">
                        <c:v>94</c:v>
                      </c:pt>
                      <c:pt idx="395">
                        <c:v>87</c:v>
                      </c:pt>
                      <c:pt idx="396">
                        <c:v>67</c:v>
                      </c:pt>
                      <c:pt idx="397">
                        <c:v>89</c:v>
                      </c:pt>
                      <c:pt idx="398">
                        <c:v>77</c:v>
                      </c:pt>
                      <c:pt idx="399">
                        <c:v>93</c:v>
                      </c:pt>
                      <c:pt idx="400">
                        <c:v>75</c:v>
                      </c:pt>
                      <c:pt idx="401">
                        <c:v>67</c:v>
                      </c:pt>
                      <c:pt idx="402">
                        <c:v>87</c:v>
                      </c:pt>
                      <c:pt idx="403">
                        <c:v>48</c:v>
                      </c:pt>
                      <c:pt idx="404">
                        <c:v>63</c:v>
                      </c:pt>
                      <c:pt idx="405">
                        <c:v>65</c:v>
                      </c:pt>
                      <c:pt idx="406">
                        <c:v>84</c:v>
                      </c:pt>
                      <c:pt idx="407">
                        <c:v>81</c:v>
                      </c:pt>
                      <c:pt idx="408">
                        <c:v>104</c:v>
                      </c:pt>
                      <c:pt idx="409">
                        <c:v>61</c:v>
                      </c:pt>
                      <c:pt idx="410">
                        <c:v>53</c:v>
                      </c:pt>
                      <c:pt idx="411">
                        <c:v>134</c:v>
                      </c:pt>
                      <c:pt idx="412">
                        <c:v>76</c:v>
                      </c:pt>
                      <c:pt idx="413">
                        <c:v>58</c:v>
                      </c:pt>
                      <c:pt idx="414">
                        <c:v>36</c:v>
                      </c:pt>
                      <c:pt idx="415">
                        <c:v>109</c:v>
                      </c:pt>
                      <c:pt idx="416">
                        <c:v>57</c:v>
                      </c:pt>
                      <c:pt idx="417">
                        <c:v>64</c:v>
                      </c:pt>
                      <c:pt idx="418">
                        <c:v>57</c:v>
                      </c:pt>
                      <c:pt idx="419">
                        <c:v>70</c:v>
                      </c:pt>
                      <c:pt idx="420">
                        <c:v>64</c:v>
                      </c:pt>
                      <c:pt idx="421">
                        <c:v>108</c:v>
                      </c:pt>
                      <c:pt idx="422">
                        <c:v>102</c:v>
                      </c:pt>
                      <c:pt idx="423">
                        <c:v>81</c:v>
                      </c:pt>
                      <c:pt idx="424">
                        <c:v>54</c:v>
                      </c:pt>
                      <c:pt idx="425">
                        <c:v>64</c:v>
                      </c:pt>
                      <c:pt idx="426">
                        <c:v>74</c:v>
                      </c:pt>
                      <c:pt idx="427">
                        <c:v>43</c:v>
                      </c:pt>
                      <c:pt idx="428">
                        <c:v>58</c:v>
                      </c:pt>
                      <c:pt idx="429">
                        <c:v>28</c:v>
                      </c:pt>
                      <c:pt idx="430">
                        <c:v>47</c:v>
                      </c:pt>
                      <c:pt idx="431">
                        <c:v>33</c:v>
                      </c:pt>
                      <c:pt idx="432">
                        <c:v>64</c:v>
                      </c:pt>
                      <c:pt idx="433">
                        <c:v>58</c:v>
                      </c:pt>
                      <c:pt idx="434">
                        <c:v>57</c:v>
                      </c:pt>
                      <c:pt idx="435">
                        <c:v>70</c:v>
                      </c:pt>
                      <c:pt idx="436">
                        <c:v>31</c:v>
                      </c:pt>
                      <c:pt idx="437">
                        <c:v>62</c:v>
                      </c:pt>
                      <c:pt idx="438">
                        <c:v>51</c:v>
                      </c:pt>
                      <c:pt idx="439">
                        <c:v>65</c:v>
                      </c:pt>
                      <c:pt idx="440">
                        <c:v>43</c:v>
                      </c:pt>
                      <c:pt idx="441">
                        <c:v>60</c:v>
                      </c:pt>
                      <c:pt idx="442">
                        <c:v>62</c:v>
                      </c:pt>
                      <c:pt idx="443">
                        <c:v>89</c:v>
                      </c:pt>
                      <c:pt idx="444">
                        <c:v>64</c:v>
                      </c:pt>
                      <c:pt idx="445">
                        <c:v>64</c:v>
                      </c:pt>
                      <c:pt idx="446">
                        <c:v>60</c:v>
                      </c:pt>
                      <c:pt idx="447">
                        <c:v>60</c:v>
                      </c:pt>
                      <c:pt idx="448">
                        <c:v>76</c:v>
                      </c:pt>
                      <c:pt idx="449">
                        <c:v>68</c:v>
                      </c:pt>
                      <c:pt idx="450">
                        <c:v>53</c:v>
                      </c:pt>
                      <c:pt idx="451">
                        <c:v>31</c:v>
                      </c:pt>
                      <c:pt idx="452">
                        <c:v>46</c:v>
                      </c:pt>
                      <c:pt idx="453">
                        <c:v>49</c:v>
                      </c:pt>
                      <c:pt idx="454">
                        <c:v>36</c:v>
                      </c:pt>
                      <c:pt idx="455">
                        <c:v>47</c:v>
                      </c:pt>
                      <c:pt idx="456">
                        <c:v>47</c:v>
                      </c:pt>
                      <c:pt idx="457">
                        <c:v>50</c:v>
                      </c:pt>
                      <c:pt idx="458">
                        <c:v>12</c:v>
                      </c:pt>
                      <c:pt idx="459">
                        <c:v>43</c:v>
                      </c:pt>
                      <c:pt idx="460">
                        <c:v>35</c:v>
                      </c:pt>
                      <c:pt idx="461">
                        <c:v>47</c:v>
                      </c:pt>
                      <c:pt idx="462">
                        <c:v>63</c:v>
                      </c:pt>
                      <c:pt idx="463">
                        <c:v>65</c:v>
                      </c:pt>
                      <c:pt idx="464">
                        <c:v>64</c:v>
                      </c:pt>
                      <c:pt idx="465">
                        <c:v>59</c:v>
                      </c:pt>
                      <c:pt idx="466">
                        <c:v>54</c:v>
                      </c:pt>
                      <c:pt idx="467">
                        <c:v>55</c:v>
                      </c:pt>
                      <c:pt idx="468">
                        <c:v>75</c:v>
                      </c:pt>
                      <c:pt idx="469">
                        <c:v>46</c:v>
                      </c:pt>
                      <c:pt idx="470">
                        <c:v>35</c:v>
                      </c:pt>
                      <c:pt idx="471">
                        <c:v>52</c:v>
                      </c:pt>
                      <c:pt idx="472">
                        <c:v>62</c:v>
                      </c:pt>
                      <c:pt idx="473">
                        <c:v>32</c:v>
                      </c:pt>
                      <c:pt idx="474">
                        <c:v>45</c:v>
                      </c:pt>
                      <c:pt idx="475">
                        <c:v>42</c:v>
                      </c:pt>
                      <c:pt idx="476">
                        <c:v>54</c:v>
                      </c:pt>
                      <c:pt idx="477">
                        <c:v>61</c:v>
                      </c:pt>
                      <c:pt idx="478">
                        <c:v>49</c:v>
                      </c:pt>
                      <c:pt idx="479">
                        <c:v>41</c:v>
                      </c:pt>
                      <c:pt idx="480">
                        <c:v>47</c:v>
                      </c:pt>
                      <c:pt idx="481">
                        <c:v>22</c:v>
                      </c:pt>
                      <c:pt idx="482">
                        <c:v>38</c:v>
                      </c:pt>
                      <c:pt idx="483">
                        <c:v>13</c:v>
                      </c:pt>
                      <c:pt idx="484">
                        <c:v>35</c:v>
                      </c:pt>
                      <c:pt idx="485">
                        <c:v>32</c:v>
                      </c:pt>
                      <c:pt idx="486">
                        <c:v>37</c:v>
                      </c:pt>
                      <c:pt idx="487">
                        <c:v>37</c:v>
                      </c:pt>
                      <c:pt idx="488">
                        <c:v>30</c:v>
                      </c:pt>
                      <c:pt idx="489">
                        <c:v>52</c:v>
                      </c:pt>
                      <c:pt idx="490">
                        <c:v>61</c:v>
                      </c:pt>
                      <c:pt idx="491">
                        <c:v>50</c:v>
                      </c:pt>
                      <c:pt idx="492">
                        <c:v>53</c:v>
                      </c:pt>
                      <c:pt idx="493">
                        <c:v>35</c:v>
                      </c:pt>
                      <c:pt idx="494">
                        <c:v>68</c:v>
                      </c:pt>
                      <c:pt idx="495">
                        <c:v>36</c:v>
                      </c:pt>
                      <c:pt idx="496">
                        <c:v>13</c:v>
                      </c:pt>
                      <c:pt idx="497">
                        <c:v>50</c:v>
                      </c:pt>
                      <c:pt idx="498">
                        <c:v>45</c:v>
                      </c:pt>
                      <c:pt idx="499">
                        <c:v>50</c:v>
                      </c:pt>
                      <c:pt idx="500">
                        <c:v>35</c:v>
                      </c:pt>
                      <c:pt idx="501">
                        <c:v>36</c:v>
                      </c:pt>
                      <c:pt idx="502">
                        <c:v>53</c:v>
                      </c:pt>
                      <c:pt idx="503">
                        <c:v>42</c:v>
                      </c:pt>
                      <c:pt idx="504">
                        <c:v>47</c:v>
                      </c:pt>
                      <c:pt idx="505">
                        <c:v>55</c:v>
                      </c:pt>
                      <c:pt idx="506">
                        <c:v>47</c:v>
                      </c:pt>
                      <c:pt idx="507">
                        <c:v>61</c:v>
                      </c:pt>
                      <c:pt idx="508">
                        <c:v>64</c:v>
                      </c:pt>
                      <c:pt idx="509">
                        <c:v>27</c:v>
                      </c:pt>
                      <c:pt idx="510">
                        <c:v>52</c:v>
                      </c:pt>
                      <c:pt idx="511">
                        <c:v>56</c:v>
                      </c:pt>
                      <c:pt idx="512">
                        <c:v>60</c:v>
                      </c:pt>
                      <c:pt idx="513">
                        <c:v>36</c:v>
                      </c:pt>
                      <c:pt idx="514">
                        <c:v>25</c:v>
                      </c:pt>
                      <c:pt idx="515">
                        <c:v>28</c:v>
                      </c:pt>
                      <c:pt idx="516">
                        <c:v>26</c:v>
                      </c:pt>
                      <c:pt idx="517">
                        <c:v>68</c:v>
                      </c:pt>
                      <c:pt idx="518">
                        <c:v>43</c:v>
                      </c:pt>
                      <c:pt idx="519">
                        <c:v>46</c:v>
                      </c:pt>
                      <c:pt idx="520">
                        <c:v>24</c:v>
                      </c:pt>
                      <c:pt idx="521">
                        <c:v>40</c:v>
                      </c:pt>
                      <c:pt idx="522">
                        <c:v>57</c:v>
                      </c:pt>
                      <c:pt idx="523">
                        <c:v>67</c:v>
                      </c:pt>
                      <c:pt idx="524">
                        <c:v>53</c:v>
                      </c:pt>
                      <c:pt idx="525">
                        <c:v>61</c:v>
                      </c:pt>
                      <c:pt idx="526">
                        <c:v>38</c:v>
                      </c:pt>
                      <c:pt idx="527">
                        <c:v>59</c:v>
                      </c:pt>
                      <c:pt idx="528">
                        <c:v>15</c:v>
                      </c:pt>
                      <c:pt idx="529">
                        <c:v>28</c:v>
                      </c:pt>
                      <c:pt idx="530">
                        <c:v>48</c:v>
                      </c:pt>
                      <c:pt idx="531">
                        <c:v>53</c:v>
                      </c:pt>
                      <c:pt idx="532">
                        <c:v>63</c:v>
                      </c:pt>
                      <c:pt idx="533">
                        <c:v>47</c:v>
                      </c:pt>
                      <c:pt idx="534">
                        <c:v>49</c:v>
                      </c:pt>
                      <c:pt idx="535">
                        <c:v>65</c:v>
                      </c:pt>
                      <c:pt idx="536">
                        <c:v>45</c:v>
                      </c:pt>
                      <c:pt idx="537">
                        <c:v>44</c:v>
                      </c:pt>
                      <c:pt idx="538">
                        <c:v>54</c:v>
                      </c:pt>
                      <c:pt idx="539">
                        <c:v>67</c:v>
                      </c:pt>
                      <c:pt idx="540">
                        <c:v>66</c:v>
                      </c:pt>
                      <c:pt idx="541">
                        <c:v>56</c:v>
                      </c:pt>
                      <c:pt idx="542">
                        <c:v>34</c:v>
                      </c:pt>
                      <c:pt idx="543">
                        <c:v>48</c:v>
                      </c:pt>
                      <c:pt idx="544">
                        <c:v>62</c:v>
                      </c:pt>
                      <c:pt idx="545">
                        <c:v>61</c:v>
                      </c:pt>
                      <c:pt idx="546">
                        <c:v>47</c:v>
                      </c:pt>
                      <c:pt idx="547">
                        <c:v>48</c:v>
                      </c:pt>
                      <c:pt idx="548">
                        <c:v>23</c:v>
                      </c:pt>
                      <c:pt idx="549">
                        <c:v>11</c:v>
                      </c:pt>
                      <c:pt idx="550">
                        <c:v>21</c:v>
                      </c:pt>
                      <c:pt idx="551">
                        <c:v>11</c:v>
                      </c:pt>
                      <c:pt idx="552">
                        <c:v>40</c:v>
                      </c:pt>
                      <c:pt idx="553">
                        <c:v>56</c:v>
                      </c:pt>
                      <c:pt idx="554">
                        <c:v>60</c:v>
                      </c:pt>
                      <c:pt idx="555">
                        <c:v>63</c:v>
                      </c:pt>
                      <c:pt idx="556">
                        <c:v>48</c:v>
                      </c:pt>
                      <c:pt idx="557">
                        <c:v>54</c:v>
                      </c:pt>
                      <c:pt idx="558">
                        <c:v>66</c:v>
                      </c:pt>
                      <c:pt idx="559">
                        <c:v>40</c:v>
                      </c:pt>
                      <c:pt idx="560">
                        <c:v>22</c:v>
                      </c:pt>
                      <c:pt idx="561">
                        <c:v>19</c:v>
                      </c:pt>
                      <c:pt idx="562">
                        <c:v>56</c:v>
                      </c:pt>
                      <c:pt idx="563">
                        <c:v>63</c:v>
                      </c:pt>
                      <c:pt idx="564">
                        <c:v>29</c:v>
                      </c:pt>
                      <c:pt idx="565">
                        <c:v>50</c:v>
                      </c:pt>
                      <c:pt idx="566">
                        <c:v>48</c:v>
                      </c:pt>
                      <c:pt idx="567">
                        <c:v>61</c:v>
                      </c:pt>
                      <c:pt idx="568">
                        <c:v>19</c:v>
                      </c:pt>
                      <c:pt idx="569">
                        <c:v>91</c:v>
                      </c:pt>
                      <c:pt idx="570">
                        <c:v>57</c:v>
                      </c:pt>
                      <c:pt idx="571">
                        <c:v>40</c:v>
                      </c:pt>
                      <c:pt idx="572">
                        <c:v>51</c:v>
                      </c:pt>
                      <c:pt idx="573">
                        <c:v>69</c:v>
                      </c:pt>
                      <c:pt idx="574">
                        <c:v>56</c:v>
                      </c:pt>
                      <c:pt idx="575">
                        <c:v>9</c:v>
                      </c:pt>
                      <c:pt idx="576">
                        <c:v>72</c:v>
                      </c:pt>
                      <c:pt idx="577">
                        <c:v>54</c:v>
                      </c:pt>
                      <c:pt idx="578">
                        <c:v>48</c:v>
                      </c:pt>
                      <c:pt idx="579">
                        <c:v>87</c:v>
                      </c:pt>
                      <c:pt idx="580">
                        <c:v>65</c:v>
                      </c:pt>
                      <c:pt idx="581">
                        <c:v>88</c:v>
                      </c:pt>
                      <c:pt idx="582">
                        <c:v>69</c:v>
                      </c:pt>
                      <c:pt idx="583">
                        <c:v>45</c:v>
                      </c:pt>
                      <c:pt idx="584">
                        <c:v>58</c:v>
                      </c:pt>
                      <c:pt idx="585">
                        <c:v>42</c:v>
                      </c:pt>
                      <c:pt idx="586">
                        <c:v>59</c:v>
                      </c:pt>
                      <c:pt idx="587">
                        <c:v>67</c:v>
                      </c:pt>
                      <c:pt idx="588">
                        <c:v>69</c:v>
                      </c:pt>
                      <c:pt idx="589">
                        <c:v>69</c:v>
                      </c:pt>
                      <c:pt idx="590">
                        <c:v>51</c:v>
                      </c:pt>
                      <c:pt idx="591">
                        <c:v>49</c:v>
                      </c:pt>
                      <c:pt idx="592">
                        <c:v>41</c:v>
                      </c:pt>
                      <c:pt idx="593">
                        <c:v>61</c:v>
                      </c:pt>
                      <c:pt idx="594">
                        <c:v>51</c:v>
                      </c:pt>
                      <c:pt idx="595">
                        <c:v>40</c:v>
                      </c:pt>
                      <c:pt idx="596">
                        <c:v>51</c:v>
                      </c:pt>
                      <c:pt idx="597">
                        <c:v>10</c:v>
                      </c:pt>
                      <c:pt idx="598">
                        <c:v>22</c:v>
                      </c:pt>
                      <c:pt idx="599">
                        <c:v>15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F379-47A6-99A3-36400FA8463B}"/>
                  </c:ext>
                </c:extLst>
              </c15:ser>
            </c15:filteredBarSeries>
            <c15:filteredBarSeries>
              <c15:ser>
                <c:idx val="6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 IN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4</c:v>
                      </c:pt>
                      <c:pt idx="1">
                        <c:v>3</c:v>
                      </c:pt>
                      <c:pt idx="2">
                        <c:v>3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8</c:v>
                      </c:pt>
                      <c:pt idx="7">
                        <c:v>0</c:v>
                      </c:pt>
                      <c:pt idx="8">
                        <c:v>3</c:v>
                      </c:pt>
                      <c:pt idx="9">
                        <c:v>0</c:v>
                      </c:pt>
                      <c:pt idx="10">
                        <c:v>1</c:v>
                      </c:pt>
                      <c:pt idx="11">
                        <c:v>2</c:v>
                      </c:pt>
                      <c:pt idx="12">
                        <c:v>9</c:v>
                      </c:pt>
                      <c:pt idx="13">
                        <c:v>9</c:v>
                      </c:pt>
                      <c:pt idx="14">
                        <c:v>5</c:v>
                      </c:pt>
                      <c:pt idx="15">
                        <c:v>4</c:v>
                      </c:pt>
                      <c:pt idx="16">
                        <c:v>8</c:v>
                      </c:pt>
                      <c:pt idx="17">
                        <c:v>4</c:v>
                      </c:pt>
                      <c:pt idx="18">
                        <c:v>8</c:v>
                      </c:pt>
                      <c:pt idx="19">
                        <c:v>15</c:v>
                      </c:pt>
                      <c:pt idx="20">
                        <c:v>4</c:v>
                      </c:pt>
                      <c:pt idx="21">
                        <c:v>4</c:v>
                      </c:pt>
                      <c:pt idx="22">
                        <c:v>3</c:v>
                      </c:pt>
                      <c:pt idx="23">
                        <c:v>3</c:v>
                      </c:pt>
                      <c:pt idx="24">
                        <c:v>2</c:v>
                      </c:pt>
                      <c:pt idx="25">
                        <c:v>6</c:v>
                      </c:pt>
                      <c:pt idx="26">
                        <c:v>4</c:v>
                      </c:pt>
                      <c:pt idx="27">
                        <c:v>9</c:v>
                      </c:pt>
                      <c:pt idx="28">
                        <c:v>1</c:v>
                      </c:pt>
                      <c:pt idx="29">
                        <c:v>0</c:v>
                      </c:pt>
                      <c:pt idx="30">
                        <c:v>1</c:v>
                      </c:pt>
                      <c:pt idx="31">
                        <c:v>10</c:v>
                      </c:pt>
                      <c:pt idx="32">
                        <c:v>2</c:v>
                      </c:pt>
                      <c:pt idx="33">
                        <c:v>7</c:v>
                      </c:pt>
                      <c:pt idx="34">
                        <c:v>3</c:v>
                      </c:pt>
                      <c:pt idx="35">
                        <c:v>1</c:v>
                      </c:pt>
                      <c:pt idx="36">
                        <c:v>5</c:v>
                      </c:pt>
                      <c:pt idx="37">
                        <c:v>9</c:v>
                      </c:pt>
                      <c:pt idx="38">
                        <c:v>2</c:v>
                      </c:pt>
                      <c:pt idx="39">
                        <c:v>3</c:v>
                      </c:pt>
                      <c:pt idx="40">
                        <c:v>9</c:v>
                      </c:pt>
                      <c:pt idx="41">
                        <c:v>4</c:v>
                      </c:pt>
                      <c:pt idx="42">
                        <c:v>1</c:v>
                      </c:pt>
                      <c:pt idx="43">
                        <c:v>6</c:v>
                      </c:pt>
                      <c:pt idx="44">
                        <c:v>5</c:v>
                      </c:pt>
                      <c:pt idx="45">
                        <c:v>4</c:v>
                      </c:pt>
                      <c:pt idx="46">
                        <c:v>3</c:v>
                      </c:pt>
                      <c:pt idx="47">
                        <c:v>2</c:v>
                      </c:pt>
                      <c:pt idx="48">
                        <c:v>9</c:v>
                      </c:pt>
                      <c:pt idx="49">
                        <c:v>6</c:v>
                      </c:pt>
                      <c:pt idx="50">
                        <c:v>1</c:v>
                      </c:pt>
                      <c:pt idx="51">
                        <c:v>3</c:v>
                      </c:pt>
                      <c:pt idx="52">
                        <c:v>2</c:v>
                      </c:pt>
                      <c:pt idx="53">
                        <c:v>6</c:v>
                      </c:pt>
                      <c:pt idx="54">
                        <c:v>3</c:v>
                      </c:pt>
                      <c:pt idx="55">
                        <c:v>3</c:v>
                      </c:pt>
                      <c:pt idx="56">
                        <c:v>4</c:v>
                      </c:pt>
                      <c:pt idx="57">
                        <c:v>2</c:v>
                      </c:pt>
                      <c:pt idx="58">
                        <c:v>6</c:v>
                      </c:pt>
                      <c:pt idx="59">
                        <c:v>4</c:v>
                      </c:pt>
                      <c:pt idx="60">
                        <c:v>4</c:v>
                      </c:pt>
                      <c:pt idx="61">
                        <c:v>3</c:v>
                      </c:pt>
                      <c:pt idx="62">
                        <c:v>3</c:v>
                      </c:pt>
                      <c:pt idx="63">
                        <c:v>7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3</c:v>
                      </c:pt>
                      <c:pt idx="68">
                        <c:v>6</c:v>
                      </c:pt>
                      <c:pt idx="69">
                        <c:v>3</c:v>
                      </c:pt>
                      <c:pt idx="70">
                        <c:v>6</c:v>
                      </c:pt>
                      <c:pt idx="71">
                        <c:v>7</c:v>
                      </c:pt>
                      <c:pt idx="72">
                        <c:v>3</c:v>
                      </c:pt>
                      <c:pt idx="73">
                        <c:v>4</c:v>
                      </c:pt>
                      <c:pt idx="74">
                        <c:v>4</c:v>
                      </c:pt>
                      <c:pt idx="75">
                        <c:v>10</c:v>
                      </c:pt>
                      <c:pt idx="76">
                        <c:v>14</c:v>
                      </c:pt>
                      <c:pt idx="77">
                        <c:v>7</c:v>
                      </c:pt>
                      <c:pt idx="78">
                        <c:v>3</c:v>
                      </c:pt>
                      <c:pt idx="79">
                        <c:v>9</c:v>
                      </c:pt>
                      <c:pt idx="80">
                        <c:v>4</c:v>
                      </c:pt>
                      <c:pt idx="81">
                        <c:v>5</c:v>
                      </c:pt>
                      <c:pt idx="82">
                        <c:v>16</c:v>
                      </c:pt>
                      <c:pt idx="83">
                        <c:v>5</c:v>
                      </c:pt>
                      <c:pt idx="84">
                        <c:v>1</c:v>
                      </c:pt>
                      <c:pt idx="85">
                        <c:v>5</c:v>
                      </c:pt>
                      <c:pt idx="86">
                        <c:v>6</c:v>
                      </c:pt>
                      <c:pt idx="87">
                        <c:v>2</c:v>
                      </c:pt>
                      <c:pt idx="88">
                        <c:v>4</c:v>
                      </c:pt>
                      <c:pt idx="89">
                        <c:v>9</c:v>
                      </c:pt>
                      <c:pt idx="90">
                        <c:v>1</c:v>
                      </c:pt>
                      <c:pt idx="91">
                        <c:v>4</c:v>
                      </c:pt>
                      <c:pt idx="92">
                        <c:v>2</c:v>
                      </c:pt>
                      <c:pt idx="93">
                        <c:v>6</c:v>
                      </c:pt>
                      <c:pt idx="94">
                        <c:v>1</c:v>
                      </c:pt>
                      <c:pt idx="95">
                        <c:v>2</c:v>
                      </c:pt>
                      <c:pt idx="96">
                        <c:v>2</c:v>
                      </c:pt>
                      <c:pt idx="97">
                        <c:v>1</c:v>
                      </c:pt>
                      <c:pt idx="98">
                        <c:v>4</c:v>
                      </c:pt>
                      <c:pt idx="99">
                        <c:v>1</c:v>
                      </c:pt>
                      <c:pt idx="100">
                        <c:v>2</c:v>
                      </c:pt>
                      <c:pt idx="101">
                        <c:v>2</c:v>
                      </c:pt>
                      <c:pt idx="102">
                        <c:v>8</c:v>
                      </c:pt>
                      <c:pt idx="103">
                        <c:v>6</c:v>
                      </c:pt>
                      <c:pt idx="104">
                        <c:v>4</c:v>
                      </c:pt>
                      <c:pt idx="105">
                        <c:v>1</c:v>
                      </c:pt>
                      <c:pt idx="106">
                        <c:v>2</c:v>
                      </c:pt>
                      <c:pt idx="107">
                        <c:v>3</c:v>
                      </c:pt>
                      <c:pt idx="108">
                        <c:v>2</c:v>
                      </c:pt>
                      <c:pt idx="109">
                        <c:v>0</c:v>
                      </c:pt>
                      <c:pt idx="110">
                        <c:v>5</c:v>
                      </c:pt>
                      <c:pt idx="111">
                        <c:v>1</c:v>
                      </c:pt>
                      <c:pt idx="112">
                        <c:v>2</c:v>
                      </c:pt>
                      <c:pt idx="113">
                        <c:v>0</c:v>
                      </c:pt>
                      <c:pt idx="114">
                        <c:v>5</c:v>
                      </c:pt>
                      <c:pt idx="115">
                        <c:v>1</c:v>
                      </c:pt>
                      <c:pt idx="116">
                        <c:v>0</c:v>
                      </c:pt>
                      <c:pt idx="117">
                        <c:v>1</c:v>
                      </c:pt>
                      <c:pt idx="118">
                        <c:v>4</c:v>
                      </c:pt>
                      <c:pt idx="119">
                        <c:v>4</c:v>
                      </c:pt>
                      <c:pt idx="120">
                        <c:v>3</c:v>
                      </c:pt>
                      <c:pt idx="121">
                        <c:v>2</c:v>
                      </c:pt>
                      <c:pt idx="122">
                        <c:v>3</c:v>
                      </c:pt>
                      <c:pt idx="123">
                        <c:v>5</c:v>
                      </c:pt>
                      <c:pt idx="124">
                        <c:v>3</c:v>
                      </c:pt>
                      <c:pt idx="125">
                        <c:v>5</c:v>
                      </c:pt>
                      <c:pt idx="126">
                        <c:v>3</c:v>
                      </c:pt>
                      <c:pt idx="127">
                        <c:v>5</c:v>
                      </c:pt>
                      <c:pt idx="128">
                        <c:v>4</c:v>
                      </c:pt>
                      <c:pt idx="129">
                        <c:v>0</c:v>
                      </c:pt>
                      <c:pt idx="130">
                        <c:v>3</c:v>
                      </c:pt>
                      <c:pt idx="131">
                        <c:v>5</c:v>
                      </c:pt>
                      <c:pt idx="132">
                        <c:v>5</c:v>
                      </c:pt>
                      <c:pt idx="133">
                        <c:v>6</c:v>
                      </c:pt>
                      <c:pt idx="134">
                        <c:v>4</c:v>
                      </c:pt>
                      <c:pt idx="135">
                        <c:v>5</c:v>
                      </c:pt>
                      <c:pt idx="136">
                        <c:v>4</c:v>
                      </c:pt>
                      <c:pt idx="137">
                        <c:v>3</c:v>
                      </c:pt>
                      <c:pt idx="138">
                        <c:v>2</c:v>
                      </c:pt>
                      <c:pt idx="139">
                        <c:v>0</c:v>
                      </c:pt>
                      <c:pt idx="140">
                        <c:v>2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3</c:v>
                      </c:pt>
                      <c:pt idx="144">
                        <c:v>1</c:v>
                      </c:pt>
                      <c:pt idx="145">
                        <c:v>8</c:v>
                      </c:pt>
                      <c:pt idx="146">
                        <c:v>7</c:v>
                      </c:pt>
                      <c:pt idx="147">
                        <c:v>6</c:v>
                      </c:pt>
                      <c:pt idx="148">
                        <c:v>0</c:v>
                      </c:pt>
                      <c:pt idx="149">
                        <c:v>2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2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3</c:v>
                      </c:pt>
                      <c:pt idx="157">
                        <c:v>1</c:v>
                      </c:pt>
                      <c:pt idx="158">
                        <c:v>0</c:v>
                      </c:pt>
                      <c:pt idx="159">
                        <c:v>8</c:v>
                      </c:pt>
                      <c:pt idx="160">
                        <c:v>3</c:v>
                      </c:pt>
                      <c:pt idx="161">
                        <c:v>3</c:v>
                      </c:pt>
                      <c:pt idx="162">
                        <c:v>1</c:v>
                      </c:pt>
                      <c:pt idx="163">
                        <c:v>1</c:v>
                      </c:pt>
                      <c:pt idx="164">
                        <c:v>3</c:v>
                      </c:pt>
                      <c:pt idx="165">
                        <c:v>0</c:v>
                      </c:pt>
                      <c:pt idx="166">
                        <c:v>1</c:v>
                      </c:pt>
                      <c:pt idx="167">
                        <c:v>5</c:v>
                      </c:pt>
                      <c:pt idx="168">
                        <c:v>1</c:v>
                      </c:pt>
                      <c:pt idx="169">
                        <c:v>3</c:v>
                      </c:pt>
                      <c:pt idx="170">
                        <c:v>4</c:v>
                      </c:pt>
                      <c:pt idx="171">
                        <c:v>1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1</c:v>
                      </c:pt>
                      <c:pt idx="175">
                        <c:v>0</c:v>
                      </c:pt>
                      <c:pt idx="176">
                        <c:v>2</c:v>
                      </c:pt>
                      <c:pt idx="177">
                        <c:v>0</c:v>
                      </c:pt>
                      <c:pt idx="178">
                        <c:v>1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3</c:v>
                      </c:pt>
                      <c:pt idx="184">
                        <c:v>3</c:v>
                      </c:pt>
                      <c:pt idx="185">
                        <c:v>1</c:v>
                      </c:pt>
                      <c:pt idx="186">
                        <c:v>4</c:v>
                      </c:pt>
                      <c:pt idx="187">
                        <c:v>3</c:v>
                      </c:pt>
                      <c:pt idx="188">
                        <c:v>4</c:v>
                      </c:pt>
                      <c:pt idx="189">
                        <c:v>0</c:v>
                      </c:pt>
                      <c:pt idx="190">
                        <c:v>4</c:v>
                      </c:pt>
                      <c:pt idx="191">
                        <c:v>5</c:v>
                      </c:pt>
                      <c:pt idx="192">
                        <c:v>10</c:v>
                      </c:pt>
                      <c:pt idx="193">
                        <c:v>3</c:v>
                      </c:pt>
                      <c:pt idx="194">
                        <c:v>9</c:v>
                      </c:pt>
                      <c:pt idx="195">
                        <c:v>1</c:v>
                      </c:pt>
                      <c:pt idx="196">
                        <c:v>5</c:v>
                      </c:pt>
                      <c:pt idx="197">
                        <c:v>6</c:v>
                      </c:pt>
                      <c:pt idx="198">
                        <c:v>1</c:v>
                      </c:pt>
                      <c:pt idx="199">
                        <c:v>8</c:v>
                      </c:pt>
                      <c:pt idx="200">
                        <c:v>5</c:v>
                      </c:pt>
                      <c:pt idx="201">
                        <c:v>4</c:v>
                      </c:pt>
                      <c:pt idx="202">
                        <c:v>2</c:v>
                      </c:pt>
                      <c:pt idx="203">
                        <c:v>8</c:v>
                      </c:pt>
                      <c:pt idx="204">
                        <c:v>5</c:v>
                      </c:pt>
                      <c:pt idx="205">
                        <c:v>1</c:v>
                      </c:pt>
                      <c:pt idx="206">
                        <c:v>2</c:v>
                      </c:pt>
                      <c:pt idx="207">
                        <c:v>5</c:v>
                      </c:pt>
                      <c:pt idx="208">
                        <c:v>3</c:v>
                      </c:pt>
                      <c:pt idx="209">
                        <c:v>5</c:v>
                      </c:pt>
                      <c:pt idx="210">
                        <c:v>8</c:v>
                      </c:pt>
                      <c:pt idx="211">
                        <c:v>4</c:v>
                      </c:pt>
                      <c:pt idx="212">
                        <c:v>0</c:v>
                      </c:pt>
                      <c:pt idx="213">
                        <c:v>4</c:v>
                      </c:pt>
                      <c:pt idx="214">
                        <c:v>4</c:v>
                      </c:pt>
                      <c:pt idx="215">
                        <c:v>2</c:v>
                      </c:pt>
                      <c:pt idx="216">
                        <c:v>1</c:v>
                      </c:pt>
                      <c:pt idx="217">
                        <c:v>4</c:v>
                      </c:pt>
                      <c:pt idx="218">
                        <c:v>0</c:v>
                      </c:pt>
                      <c:pt idx="219">
                        <c:v>5</c:v>
                      </c:pt>
                      <c:pt idx="220">
                        <c:v>3</c:v>
                      </c:pt>
                      <c:pt idx="221">
                        <c:v>4</c:v>
                      </c:pt>
                      <c:pt idx="222">
                        <c:v>2</c:v>
                      </c:pt>
                      <c:pt idx="223">
                        <c:v>5</c:v>
                      </c:pt>
                      <c:pt idx="224">
                        <c:v>1</c:v>
                      </c:pt>
                      <c:pt idx="225">
                        <c:v>2</c:v>
                      </c:pt>
                      <c:pt idx="226">
                        <c:v>2</c:v>
                      </c:pt>
                      <c:pt idx="227">
                        <c:v>3</c:v>
                      </c:pt>
                      <c:pt idx="228">
                        <c:v>1</c:v>
                      </c:pt>
                      <c:pt idx="229">
                        <c:v>12</c:v>
                      </c:pt>
                      <c:pt idx="230">
                        <c:v>7</c:v>
                      </c:pt>
                      <c:pt idx="231">
                        <c:v>3</c:v>
                      </c:pt>
                      <c:pt idx="232">
                        <c:v>4</c:v>
                      </c:pt>
                      <c:pt idx="233">
                        <c:v>4</c:v>
                      </c:pt>
                      <c:pt idx="234">
                        <c:v>2</c:v>
                      </c:pt>
                      <c:pt idx="235">
                        <c:v>0</c:v>
                      </c:pt>
                      <c:pt idx="236">
                        <c:v>2</c:v>
                      </c:pt>
                      <c:pt idx="237">
                        <c:v>7</c:v>
                      </c:pt>
                      <c:pt idx="238">
                        <c:v>5</c:v>
                      </c:pt>
                      <c:pt idx="239">
                        <c:v>5</c:v>
                      </c:pt>
                      <c:pt idx="240">
                        <c:v>2</c:v>
                      </c:pt>
                      <c:pt idx="241">
                        <c:v>5</c:v>
                      </c:pt>
                      <c:pt idx="242">
                        <c:v>1</c:v>
                      </c:pt>
                      <c:pt idx="243">
                        <c:v>5</c:v>
                      </c:pt>
                      <c:pt idx="244">
                        <c:v>8</c:v>
                      </c:pt>
                      <c:pt idx="245">
                        <c:v>2</c:v>
                      </c:pt>
                      <c:pt idx="246">
                        <c:v>1</c:v>
                      </c:pt>
                      <c:pt idx="247">
                        <c:v>4</c:v>
                      </c:pt>
                      <c:pt idx="248">
                        <c:v>0</c:v>
                      </c:pt>
                      <c:pt idx="249">
                        <c:v>1</c:v>
                      </c:pt>
                      <c:pt idx="250">
                        <c:v>6</c:v>
                      </c:pt>
                      <c:pt idx="251">
                        <c:v>0</c:v>
                      </c:pt>
                      <c:pt idx="252">
                        <c:v>3</c:v>
                      </c:pt>
                      <c:pt idx="253">
                        <c:v>0</c:v>
                      </c:pt>
                      <c:pt idx="254">
                        <c:v>11</c:v>
                      </c:pt>
                      <c:pt idx="255">
                        <c:v>6</c:v>
                      </c:pt>
                      <c:pt idx="256">
                        <c:v>6</c:v>
                      </c:pt>
                      <c:pt idx="257">
                        <c:v>1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1</c:v>
                      </c:pt>
                      <c:pt idx="261">
                        <c:v>1</c:v>
                      </c:pt>
                      <c:pt idx="262">
                        <c:v>2</c:v>
                      </c:pt>
                      <c:pt idx="263">
                        <c:v>3</c:v>
                      </c:pt>
                      <c:pt idx="264">
                        <c:v>6</c:v>
                      </c:pt>
                      <c:pt idx="265">
                        <c:v>2</c:v>
                      </c:pt>
                      <c:pt idx="266">
                        <c:v>1</c:v>
                      </c:pt>
                      <c:pt idx="267">
                        <c:v>3</c:v>
                      </c:pt>
                      <c:pt idx="268">
                        <c:v>1</c:v>
                      </c:pt>
                      <c:pt idx="269">
                        <c:v>2</c:v>
                      </c:pt>
                      <c:pt idx="270">
                        <c:v>0</c:v>
                      </c:pt>
                      <c:pt idx="271">
                        <c:v>4</c:v>
                      </c:pt>
                      <c:pt idx="272">
                        <c:v>0</c:v>
                      </c:pt>
                      <c:pt idx="273">
                        <c:v>1</c:v>
                      </c:pt>
                      <c:pt idx="274">
                        <c:v>4</c:v>
                      </c:pt>
                      <c:pt idx="275">
                        <c:v>4</c:v>
                      </c:pt>
                      <c:pt idx="276">
                        <c:v>3</c:v>
                      </c:pt>
                      <c:pt idx="277">
                        <c:v>1</c:v>
                      </c:pt>
                      <c:pt idx="278">
                        <c:v>8</c:v>
                      </c:pt>
                      <c:pt idx="279">
                        <c:v>2</c:v>
                      </c:pt>
                      <c:pt idx="280">
                        <c:v>6</c:v>
                      </c:pt>
                      <c:pt idx="281">
                        <c:v>3</c:v>
                      </c:pt>
                      <c:pt idx="282">
                        <c:v>2</c:v>
                      </c:pt>
                      <c:pt idx="283">
                        <c:v>7</c:v>
                      </c:pt>
                      <c:pt idx="284">
                        <c:v>2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1</c:v>
                      </c:pt>
                      <c:pt idx="288">
                        <c:v>2</c:v>
                      </c:pt>
                      <c:pt idx="289">
                        <c:v>4</c:v>
                      </c:pt>
                      <c:pt idx="290">
                        <c:v>4</c:v>
                      </c:pt>
                      <c:pt idx="291">
                        <c:v>2</c:v>
                      </c:pt>
                      <c:pt idx="292">
                        <c:v>6</c:v>
                      </c:pt>
                      <c:pt idx="293">
                        <c:v>0</c:v>
                      </c:pt>
                      <c:pt idx="294">
                        <c:v>6</c:v>
                      </c:pt>
                      <c:pt idx="295">
                        <c:v>4</c:v>
                      </c:pt>
                      <c:pt idx="296">
                        <c:v>6</c:v>
                      </c:pt>
                      <c:pt idx="297">
                        <c:v>8</c:v>
                      </c:pt>
                      <c:pt idx="298">
                        <c:v>2</c:v>
                      </c:pt>
                      <c:pt idx="299">
                        <c:v>4</c:v>
                      </c:pt>
                      <c:pt idx="300">
                        <c:v>3</c:v>
                      </c:pt>
                      <c:pt idx="301">
                        <c:v>0</c:v>
                      </c:pt>
                      <c:pt idx="302">
                        <c:v>2</c:v>
                      </c:pt>
                      <c:pt idx="303">
                        <c:v>5</c:v>
                      </c:pt>
                      <c:pt idx="304">
                        <c:v>6</c:v>
                      </c:pt>
                      <c:pt idx="305">
                        <c:v>0</c:v>
                      </c:pt>
                      <c:pt idx="306">
                        <c:v>5</c:v>
                      </c:pt>
                      <c:pt idx="307">
                        <c:v>0</c:v>
                      </c:pt>
                      <c:pt idx="308">
                        <c:v>4</c:v>
                      </c:pt>
                      <c:pt idx="309">
                        <c:v>4</c:v>
                      </c:pt>
                      <c:pt idx="310">
                        <c:v>0</c:v>
                      </c:pt>
                      <c:pt idx="311">
                        <c:v>4</c:v>
                      </c:pt>
                      <c:pt idx="312">
                        <c:v>0</c:v>
                      </c:pt>
                      <c:pt idx="313">
                        <c:v>6</c:v>
                      </c:pt>
                      <c:pt idx="314">
                        <c:v>3</c:v>
                      </c:pt>
                      <c:pt idx="315">
                        <c:v>4</c:v>
                      </c:pt>
                      <c:pt idx="316">
                        <c:v>2</c:v>
                      </c:pt>
                      <c:pt idx="317">
                        <c:v>9</c:v>
                      </c:pt>
                      <c:pt idx="318">
                        <c:v>4</c:v>
                      </c:pt>
                      <c:pt idx="319">
                        <c:v>7</c:v>
                      </c:pt>
                      <c:pt idx="320">
                        <c:v>6</c:v>
                      </c:pt>
                      <c:pt idx="321">
                        <c:v>2</c:v>
                      </c:pt>
                      <c:pt idx="322">
                        <c:v>3</c:v>
                      </c:pt>
                      <c:pt idx="323">
                        <c:v>8</c:v>
                      </c:pt>
                      <c:pt idx="324">
                        <c:v>4</c:v>
                      </c:pt>
                      <c:pt idx="325">
                        <c:v>3</c:v>
                      </c:pt>
                      <c:pt idx="326">
                        <c:v>6</c:v>
                      </c:pt>
                      <c:pt idx="327">
                        <c:v>2</c:v>
                      </c:pt>
                      <c:pt idx="328">
                        <c:v>1</c:v>
                      </c:pt>
                      <c:pt idx="329">
                        <c:v>8</c:v>
                      </c:pt>
                      <c:pt idx="330">
                        <c:v>8</c:v>
                      </c:pt>
                      <c:pt idx="331">
                        <c:v>6</c:v>
                      </c:pt>
                      <c:pt idx="332">
                        <c:v>10</c:v>
                      </c:pt>
                      <c:pt idx="333">
                        <c:v>6</c:v>
                      </c:pt>
                      <c:pt idx="334">
                        <c:v>1</c:v>
                      </c:pt>
                      <c:pt idx="335">
                        <c:v>6</c:v>
                      </c:pt>
                      <c:pt idx="336">
                        <c:v>2</c:v>
                      </c:pt>
                      <c:pt idx="337">
                        <c:v>1</c:v>
                      </c:pt>
                      <c:pt idx="338">
                        <c:v>3</c:v>
                      </c:pt>
                      <c:pt idx="339">
                        <c:v>3</c:v>
                      </c:pt>
                      <c:pt idx="340">
                        <c:v>2</c:v>
                      </c:pt>
                      <c:pt idx="341">
                        <c:v>1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7</c:v>
                      </c:pt>
                      <c:pt idx="345">
                        <c:v>5</c:v>
                      </c:pt>
                      <c:pt idx="346">
                        <c:v>4</c:v>
                      </c:pt>
                      <c:pt idx="347">
                        <c:v>0</c:v>
                      </c:pt>
                      <c:pt idx="348">
                        <c:v>2</c:v>
                      </c:pt>
                      <c:pt idx="349">
                        <c:v>4</c:v>
                      </c:pt>
                      <c:pt idx="350">
                        <c:v>0</c:v>
                      </c:pt>
                      <c:pt idx="351">
                        <c:v>6</c:v>
                      </c:pt>
                      <c:pt idx="352">
                        <c:v>2</c:v>
                      </c:pt>
                      <c:pt idx="353">
                        <c:v>6</c:v>
                      </c:pt>
                      <c:pt idx="354">
                        <c:v>3</c:v>
                      </c:pt>
                      <c:pt idx="355">
                        <c:v>0</c:v>
                      </c:pt>
                      <c:pt idx="356">
                        <c:v>7</c:v>
                      </c:pt>
                      <c:pt idx="357">
                        <c:v>0</c:v>
                      </c:pt>
                      <c:pt idx="358">
                        <c:v>5</c:v>
                      </c:pt>
                      <c:pt idx="359">
                        <c:v>1</c:v>
                      </c:pt>
                      <c:pt idx="360">
                        <c:v>0</c:v>
                      </c:pt>
                      <c:pt idx="361">
                        <c:v>6</c:v>
                      </c:pt>
                      <c:pt idx="362">
                        <c:v>6</c:v>
                      </c:pt>
                      <c:pt idx="363">
                        <c:v>7</c:v>
                      </c:pt>
                      <c:pt idx="364">
                        <c:v>10</c:v>
                      </c:pt>
                      <c:pt idx="365">
                        <c:v>1</c:v>
                      </c:pt>
                      <c:pt idx="366">
                        <c:v>1</c:v>
                      </c:pt>
                      <c:pt idx="367">
                        <c:v>3</c:v>
                      </c:pt>
                      <c:pt idx="368">
                        <c:v>1</c:v>
                      </c:pt>
                      <c:pt idx="369">
                        <c:v>4</c:v>
                      </c:pt>
                      <c:pt idx="370">
                        <c:v>7</c:v>
                      </c:pt>
                      <c:pt idx="371">
                        <c:v>1</c:v>
                      </c:pt>
                      <c:pt idx="372">
                        <c:v>9</c:v>
                      </c:pt>
                      <c:pt idx="373">
                        <c:v>1</c:v>
                      </c:pt>
                      <c:pt idx="374">
                        <c:v>1</c:v>
                      </c:pt>
                      <c:pt idx="375">
                        <c:v>3</c:v>
                      </c:pt>
                      <c:pt idx="376">
                        <c:v>2</c:v>
                      </c:pt>
                      <c:pt idx="377">
                        <c:v>8</c:v>
                      </c:pt>
                      <c:pt idx="378">
                        <c:v>10</c:v>
                      </c:pt>
                      <c:pt idx="379">
                        <c:v>4</c:v>
                      </c:pt>
                      <c:pt idx="380">
                        <c:v>5</c:v>
                      </c:pt>
                      <c:pt idx="381">
                        <c:v>3</c:v>
                      </c:pt>
                      <c:pt idx="382">
                        <c:v>1</c:v>
                      </c:pt>
                      <c:pt idx="383">
                        <c:v>4</c:v>
                      </c:pt>
                      <c:pt idx="384">
                        <c:v>3</c:v>
                      </c:pt>
                      <c:pt idx="385">
                        <c:v>8</c:v>
                      </c:pt>
                      <c:pt idx="386">
                        <c:v>2</c:v>
                      </c:pt>
                      <c:pt idx="387">
                        <c:v>8</c:v>
                      </c:pt>
                      <c:pt idx="388">
                        <c:v>5</c:v>
                      </c:pt>
                      <c:pt idx="389">
                        <c:v>1</c:v>
                      </c:pt>
                      <c:pt idx="390">
                        <c:v>1</c:v>
                      </c:pt>
                      <c:pt idx="391">
                        <c:v>0</c:v>
                      </c:pt>
                      <c:pt idx="392">
                        <c:v>1</c:v>
                      </c:pt>
                      <c:pt idx="393">
                        <c:v>1</c:v>
                      </c:pt>
                      <c:pt idx="394">
                        <c:v>2</c:v>
                      </c:pt>
                      <c:pt idx="395">
                        <c:v>5</c:v>
                      </c:pt>
                      <c:pt idx="396">
                        <c:v>2</c:v>
                      </c:pt>
                      <c:pt idx="397">
                        <c:v>7</c:v>
                      </c:pt>
                      <c:pt idx="398">
                        <c:v>11</c:v>
                      </c:pt>
                      <c:pt idx="399">
                        <c:v>8</c:v>
                      </c:pt>
                      <c:pt idx="400">
                        <c:v>5</c:v>
                      </c:pt>
                      <c:pt idx="401">
                        <c:v>2</c:v>
                      </c:pt>
                      <c:pt idx="402">
                        <c:v>5</c:v>
                      </c:pt>
                      <c:pt idx="403">
                        <c:v>1</c:v>
                      </c:pt>
                      <c:pt idx="404">
                        <c:v>1</c:v>
                      </c:pt>
                      <c:pt idx="405">
                        <c:v>5</c:v>
                      </c:pt>
                      <c:pt idx="406">
                        <c:v>7</c:v>
                      </c:pt>
                      <c:pt idx="407">
                        <c:v>1</c:v>
                      </c:pt>
                      <c:pt idx="408">
                        <c:v>3</c:v>
                      </c:pt>
                      <c:pt idx="409">
                        <c:v>3</c:v>
                      </c:pt>
                      <c:pt idx="410">
                        <c:v>4</c:v>
                      </c:pt>
                      <c:pt idx="411">
                        <c:v>1</c:v>
                      </c:pt>
                      <c:pt idx="412">
                        <c:v>6</c:v>
                      </c:pt>
                      <c:pt idx="413">
                        <c:v>2</c:v>
                      </c:pt>
                      <c:pt idx="414">
                        <c:v>1</c:v>
                      </c:pt>
                      <c:pt idx="415">
                        <c:v>1</c:v>
                      </c:pt>
                      <c:pt idx="416">
                        <c:v>0</c:v>
                      </c:pt>
                      <c:pt idx="417">
                        <c:v>3</c:v>
                      </c:pt>
                      <c:pt idx="418">
                        <c:v>0</c:v>
                      </c:pt>
                      <c:pt idx="419">
                        <c:v>9</c:v>
                      </c:pt>
                      <c:pt idx="420">
                        <c:v>6</c:v>
                      </c:pt>
                      <c:pt idx="421">
                        <c:v>2</c:v>
                      </c:pt>
                      <c:pt idx="422">
                        <c:v>1</c:v>
                      </c:pt>
                      <c:pt idx="423">
                        <c:v>4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7</c:v>
                      </c:pt>
                      <c:pt idx="427">
                        <c:v>3</c:v>
                      </c:pt>
                      <c:pt idx="428">
                        <c:v>3</c:v>
                      </c:pt>
                      <c:pt idx="429">
                        <c:v>2</c:v>
                      </c:pt>
                      <c:pt idx="430">
                        <c:v>1</c:v>
                      </c:pt>
                      <c:pt idx="431">
                        <c:v>3</c:v>
                      </c:pt>
                      <c:pt idx="432">
                        <c:v>2</c:v>
                      </c:pt>
                      <c:pt idx="433">
                        <c:v>7</c:v>
                      </c:pt>
                      <c:pt idx="434">
                        <c:v>1</c:v>
                      </c:pt>
                      <c:pt idx="435">
                        <c:v>1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1</c:v>
                      </c:pt>
                      <c:pt idx="439">
                        <c:v>1</c:v>
                      </c:pt>
                      <c:pt idx="440">
                        <c:v>3</c:v>
                      </c:pt>
                      <c:pt idx="441">
                        <c:v>4</c:v>
                      </c:pt>
                      <c:pt idx="442">
                        <c:v>5</c:v>
                      </c:pt>
                      <c:pt idx="443">
                        <c:v>2</c:v>
                      </c:pt>
                      <c:pt idx="444">
                        <c:v>3</c:v>
                      </c:pt>
                      <c:pt idx="445">
                        <c:v>3</c:v>
                      </c:pt>
                      <c:pt idx="446">
                        <c:v>2</c:v>
                      </c:pt>
                      <c:pt idx="447">
                        <c:v>9</c:v>
                      </c:pt>
                      <c:pt idx="448">
                        <c:v>2</c:v>
                      </c:pt>
                      <c:pt idx="449">
                        <c:v>0</c:v>
                      </c:pt>
                      <c:pt idx="450">
                        <c:v>1</c:v>
                      </c:pt>
                      <c:pt idx="451">
                        <c:v>1</c:v>
                      </c:pt>
                      <c:pt idx="452">
                        <c:v>2</c:v>
                      </c:pt>
                      <c:pt idx="453">
                        <c:v>4</c:v>
                      </c:pt>
                      <c:pt idx="454">
                        <c:v>5</c:v>
                      </c:pt>
                      <c:pt idx="455">
                        <c:v>2</c:v>
                      </c:pt>
                      <c:pt idx="456">
                        <c:v>6</c:v>
                      </c:pt>
                      <c:pt idx="457">
                        <c:v>13</c:v>
                      </c:pt>
                      <c:pt idx="458">
                        <c:v>1</c:v>
                      </c:pt>
                      <c:pt idx="459">
                        <c:v>4</c:v>
                      </c:pt>
                      <c:pt idx="460">
                        <c:v>0</c:v>
                      </c:pt>
                      <c:pt idx="461">
                        <c:v>6</c:v>
                      </c:pt>
                      <c:pt idx="462">
                        <c:v>1</c:v>
                      </c:pt>
                      <c:pt idx="463">
                        <c:v>2</c:v>
                      </c:pt>
                      <c:pt idx="464">
                        <c:v>1</c:v>
                      </c:pt>
                      <c:pt idx="465">
                        <c:v>4</c:v>
                      </c:pt>
                      <c:pt idx="466">
                        <c:v>5</c:v>
                      </c:pt>
                      <c:pt idx="467">
                        <c:v>0</c:v>
                      </c:pt>
                      <c:pt idx="468">
                        <c:v>6</c:v>
                      </c:pt>
                      <c:pt idx="469">
                        <c:v>0</c:v>
                      </c:pt>
                      <c:pt idx="470">
                        <c:v>1</c:v>
                      </c:pt>
                      <c:pt idx="471">
                        <c:v>0</c:v>
                      </c:pt>
                      <c:pt idx="472">
                        <c:v>1</c:v>
                      </c:pt>
                      <c:pt idx="473">
                        <c:v>2</c:v>
                      </c:pt>
                      <c:pt idx="474">
                        <c:v>0</c:v>
                      </c:pt>
                      <c:pt idx="475">
                        <c:v>6</c:v>
                      </c:pt>
                      <c:pt idx="476">
                        <c:v>2</c:v>
                      </c:pt>
                      <c:pt idx="477">
                        <c:v>1</c:v>
                      </c:pt>
                      <c:pt idx="478">
                        <c:v>0</c:v>
                      </c:pt>
                      <c:pt idx="479">
                        <c:v>2</c:v>
                      </c:pt>
                      <c:pt idx="480">
                        <c:v>3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5</c:v>
                      </c:pt>
                      <c:pt idx="486">
                        <c:v>2</c:v>
                      </c:pt>
                      <c:pt idx="487">
                        <c:v>3</c:v>
                      </c:pt>
                      <c:pt idx="488">
                        <c:v>2</c:v>
                      </c:pt>
                      <c:pt idx="489">
                        <c:v>8</c:v>
                      </c:pt>
                      <c:pt idx="490">
                        <c:v>3</c:v>
                      </c:pt>
                      <c:pt idx="491">
                        <c:v>8</c:v>
                      </c:pt>
                      <c:pt idx="492">
                        <c:v>1</c:v>
                      </c:pt>
                      <c:pt idx="493">
                        <c:v>2</c:v>
                      </c:pt>
                      <c:pt idx="494">
                        <c:v>12</c:v>
                      </c:pt>
                      <c:pt idx="495">
                        <c:v>7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3</c:v>
                      </c:pt>
                      <c:pt idx="500">
                        <c:v>4</c:v>
                      </c:pt>
                      <c:pt idx="501">
                        <c:v>2</c:v>
                      </c:pt>
                      <c:pt idx="502">
                        <c:v>0</c:v>
                      </c:pt>
                      <c:pt idx="503">
                        <c:v>7</c:v>
                      </c:pt>
                      <c:pt idx="504">
                        <c:v>1</c:v>
                      </c:pt>
                      <c:pt idx="505">
                        <c:v>0</c:v>
                      </c:pt>
                      <c:pt idx="506">
                        <c:v>5</c:v>
                      </c:pt>
                      <c:pt idx="507">
                        <c:v>4</c:v>
                      </c:pt>
                      <c:pt idx="508">
                        <c:v>1</c:v>
                      </c:pt>
                      <c:pt idx="509">
                        <c:v>0</c:v>
                      </c:pt>
                      <c:pt idx="510">
                        <c:v>1</c:v>
                      </c:pt>
                      <c:pt idx="511">
                        <c:v>0</c:v>
                      </c:pt>
                      <c:pt idx="512">
                        <c:v>1</c:v>
                      </c:pt>
                      <c:pt idx="513">
                        <c:v>2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1</c:v>
                      </c:pt>
                      <c:pt idx="519">
                        <c:v>0</c:v>
                      </c:pt>
                      <c:pt idx="520">
                        <c:v>5</c:v>
                      </c:pt>
                      <c:pt idx="521">
                        <c:v>3</c:v>
                      </c:pt>
                      <c:pt idx="522">
                        <c:v>3</c:v>
                      </c:pt>
                      <c:pt idx="523">
                        <c:v>4</c:v>
                      </c:pt>
                      <c:pt idx="524">
                        <c:v>4</c:v>
                      </c:pt>
                      <c:pt idx="525">
                        <c:v>3</c:v>
                      </c:pt>
                      <c:pt idx="526">
                        <c:v>4</c:v>
                      </c:pt>
                      <c:pt idx="527">
                        <c:v>2</c:v>
                      </c:pt>
                      <c:pt idx="528">
                        <c:v>6</c:v>
                      </c:pt>
                      <c:pt idx="529">
                        <c:v>4</c:v>
                      </c:pt>
                      <c:pt idx="530">
                        <c:v>5</c:v>
                      </c:pt>
                      <c:pt idx="531">
                        <c:v>9</c:v>
                      </c:pt>
                      <c:pt idx="532">
                        <c:v>4</c:v>
                      </c:pt>
                      <c:pt idx="533">
                        <c:v>5</c:v>
                      </c:pt>
                      <c:pt idx="534">
                        <c:v>7</c:v>
                      </c:pt>
                      <c:pt idx="535">
                        <c:v>2</c:v>
                      </c:pt>
                      <c:pt idx="536">
                        <c:v>18</c:v>
                      </c:pt>
                      <c:pt idx="537">
                        <c:v>10</c:v>
                      </c:pt>
                      <c:pt idx="538">
                        <c:v>0</c:v>
                      </c:pt>
                      <c:pt idx="539">
                        <c:v>6</c:v>
                      </c:pt>
                      <c:pt idx="540">
                        <c:v>3</c:v>
                      </c:pt>
                      <c:pt idx="541">
                        <c:v>3</c:v>
                      </c:pt>
                      <c:pt idx="542">
                        <c:v>1</c:v>
                      </c:pt>
                      <c:pt idx="543">
                        <c:v>1</c:v>
                      </c:pt>
                      <c:pt idx="544">
                        <c:v>0</c:v>
                      </c:pt>
                      <c:pt idx="545">
                        <c:v>1</c:v>
                      </c:pt>
                      <c:pt idx="546">
                        <c:v>4</c:v>
                      </c:pt>
                      <c:pt idx="547">
                        <c:v>2</c:v>
                      </c:pt>
                      <c:pt idx="548">
                        <c:v>2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3</c:v>
                      </c:pt>
                      <c:pt idx="553">
                        <c:v>1</c:v>
                      </c:pt>
                      <c:pt idx="554">
                        <c:v>2</c:v>
                      </c:pt>
                      <c:pt idx="555">
                        <c:v>7</c:v>
                      </c:pt>
                      <c:pt idx="556">
                        <c:v>1</c:v>
                      </c:pt>
                      <c:pt idx="557">
                        <c:v>6</c:v>
                      </c:pt>
                      <c:pt idx="558">
                        <c:v>12</c:v>
                      </c:pt>
                      <c:pt idx="559">
                        <c:v>9</c:v>
                      </c:pt>
                      <c:pt idx="560">
                        <c:v>2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8</c:v>
                      </c:pt>
                      <c:pt idx="564">
                        <c:v>2</c:v>
                      </c:pt>
                      <c:pt idx="565">
                        <c:v>1</c:v>
                      </c:pt>
                      <c:pt idx="566">
                        <c:v>2</c:v>
                      </c:pt>
                      <c:pt idx="567">
                        <c:v>3</c:v>
                      </c:pt>
                      <c:pt idx="568">
                        <c:v>2</c:v>
                      </c:pt>
                      <c:pt idx="569">
                        <c:v>5</c:v>
                      </c:pt>
                      <c:pt idx="570">
                        <c:v>4</c:v>
                      </c:pt>
                      <c:pt idx="571">
                        <c:v>2</c:v>
                      </c:pt>
                      <c:pt idx="572">
                        <c:v>7</c:v>
                      </c:pt>
                      <c:pt idx="573">
                        <c:v>7</c:v>
                      </c:pt>
                      <c:pt idx="574">
                        <c:v>3</c:v>
                      </c:pt>
                      <c:pt idx="575">
                        <c:v>1</c:v>
                      </c:pt>
                      <c:pt idx="576">
                        <c:v>1</c:v>
                      </c:pt>
                      <c:pt idx="577">
                        <c:v>5</c:v>
                      </c:pt>
                      <c:pt idx="578">
                        <c:v>6</c:v>
                      </c:pt>
                      <c:pt idx="579">
                        <c:v>9</c:v>
                      </c:pt>
                      <c:pt idx="580">
                        <c:v>2</c:v>
                      </c:pt>
                      <c:pt idx="581">
                        <c:v>4</c:v>
                      </c:pt>
                      <c:pt idx="582">
                        <c:v>9</c:v>
                      </c:pt>
                      <c:pt idx="583">
                        <c:v>0</c:v>
                      </c:pt>
                      <c:pt idx="584">
                        <c:v>6</c:v>
                      </c:pt>
                      <c:pt idx="585">
                        <c:v>4</c:v>
                      </c:pt>
                      <c:pt idx="586">
                        <c:v>3</c:v>
                      </c:pt>
                      <c:pt idx="587">
                        <c:v>3</c:v>
                      </c:pt>
                      <c:pt idx="588">
                        <c:v>10</c:v>
                      </c:pt>
                      <c:pt idx="589">
                        <c:v>3</c:v>
                      </c:pt>
                      <c:pt idx="590">
                        <c:v>3</c:v>
                      </c:pt>
                      <c:pt idx="591">
                        <c:v>3</c:v>
                      </c:pt>
                      <c:pt idx="592">
                        <c:v>3</c:v>
                      </c:pt>
                      <c:pt idx="593">
                        <c:v>5</c:v>
                      </c:pt>
                      <c:pt idx="594">
                        <c:v>5</c:v>
                      </c:pt>
                      <c:pt idx="595">
                        <c:v>6</c:v>
                      </c:pt>
                      <c:pt idx="596">
                        <c:v>1</c:v>
                      </c:pt>
                      <c:pt idx="597">
                        <c:v>0</c:v>
                      </c:pt>
                      <c:pt idx="598">
                        <c:v>5</c:v>
                      </c:pt>
                      <c:pt idx="599">
                        <c:v>2</c:v>
                      </c:pt>
                      <c:pt idx="600">
                        <c:v>5</c:v>
                      </c:pt>
                      <c:pt idx="601">
                        <c:v>1</c:v>
                      </c:pt>
                      <c:pt idx="602">
                        <c:v>9</c:v>
                      </c:pt>
                      <c:pt idx="603">
                        <c:v>7</c:v>
                      </c:pt>
                      <c:pt idx="604">
                        <c:v>6</c:v>
                      </c:pt>
                      <c:pt idx="605">
                        <c:v>7</c:v>
                      </c:pt>
                      <c:pt idx="606">
                        <c:v>7</c:v>
                      </c:pt>
                      <c:pt idx="607">
                        <c:v>11</c:v>
                      </c:pt>
                      <c:pt idx="608">
                        <c:v>7</c:v>
                      </c:pt>
                      <c:pt idx="609">
                        <c:v>0</c:v>
                      </c:pt>
                      <c:pt idx="610">
                        <c:v>13</c:v>
                      </c:pt>
                      <c:pt idx="611">
                        <c:v>9</c:v>
                      </c:pt>
                      <c:pt idx="612">
                        <c:v>7</c:v>
                      </c:pt>
                      <c:pt idx="613">
                        <c:v>4</c:v>
                      </c:pt>
                      <c:pt idx="614">
                        <c:v>10</c:v>
                      </c:pt>
                      <c:pt idx="615">
                        <c:v>5</c:v>
                      </c:pt>
                      <c:pt idx="616">
                        <c:v>7</c:v>
                      </c:pt>
                      <c:pt idx="617">
                        <c:v>4</c:v>
                      </c:pt>
                      <c:pt idx="618">
                        <c:v>6</c:v>
                      </c:pt>
                      <c:pt idx="619">
                        <c:v>3</c:v>
                      </c:pt>
                      <c:pt idx="620">
                        <c:v>5</c:v>
                      </c:pt>
                      <c:pt idx="621">
                        <c:v>12</c:v>
                      </c:pt>
                      <c:pt idx="622">
                        <c:v>1</c:v>
                      </c:pt>
                      <c:pt idx="623">
                        <c:v>8</c:v>
                      </c:pt>
                      <c:pt idx="624">
                        <c:v>7</c:v>
                      </c:pt>
                      <c:pt idx="625">
                        <c:v>8</c:v>
                      </c:pt>
                      <c:pt idx="626">
                        <c:v>6</c:v>
                      </c:pt>
                      <c:pt idx="627">
                        <c:v>5</c:v>
                      </c:pt>
                      <c:pt idx="628">
                        <c:v>15</c:v>
                      </c:pt>
                      <c:pt idx="629">
                        <c:v>2</c:v>
                      </c:pt>
                      <c:pt idx="630">
                        <c:v>4</c:v>
                      </c:pt>
                      <c:pt idx="631">
                        <c:v>5</c:v>
                      </c:pt>
                      <c:pt idx="632">
                        <c:v>3</c:v>
                      </c:pt>
                      <c:pt idx="633">
                        <c:v>4</c:v>
                      </c:pt>
                      <c:pt idx="634">
                        <c:v>8</c:v>
                      </c:pt>
                      <c:pt idx="635">
                        <c:v>3</c:v>
                      </c:pt>
                      <c:pt idx="636">
                        <c:v>6</c:v>
                      </c:pt>
                      <c:pt idx="637">
                        <c:v>12</c:v>
                      </c:pt>
                      <c:pt idx="638">
                        <c:v>4</c:v>
                      </c:pt>
                      <c:pt idx="639">
                        <c:v>6</c:v>
                      </c:pt>
                      <c:pt idx="640">
                        <c:v>6</c:v>
                      </c:pt>
                      <c:pt idx="641">
                        <c:v>6</c:v>
                      </c:pt>
                      <c:pt idx="642">
                        <c:v>10</c:v>
                      </c:pt>
                      <c:pt idx="643">
                        <c:v>12</c:v>
                      </c:pt>
                      <c:pt idx="644">
                        <c:v>5</c:v>
                      </c:pt>
                      <c:pt idx="645">
                        <c:v>8</c:v>
                      </c:pt>
                      <c:pt idx="646">
                        <c:v>9</c:v>
                      </c:pt>
                      <c:pt idx="647">
                        <c:v>4</c:v>
                      </c:pt>
                      <c:pt idx="648">
                        <c:v>11</c:v>
                      </c:pt>
                      <c:pt idx="649">
                        <c:v>8</c:v>
                      </c:pt>
                      <c:pt idx="650">
                        <c:v>4</c:v>
                      </c:pt>
                      <c:pt idx="651">
                        <c:v>9</c:v>
                      </c:pt>
                      <c:pt idx="652">
                        <c:v>10</c:v>
                      </c:pt>
                      <c:pt idx="653">
                        <c:v>9</c:v>
                      </c:pt>
                      <c:pt idx="654">
                        <c:v>5</c:v>
                      </c:pt>
                      <c:pt idx="655">
                        <c:v>3</c:v>
                      </c:pt>
                      <c:pt idx="656">
                        <c:v>5</c:v>
                      </c:pt>
                      <c:pt idx="657">
                        <c:v>0</c:v>
                      </c:pt>
                      <c:pt idx="658">
                        <c:v>3</c:v>
                      </c:pt>
                      <c:pt idx="659">
                        <c:v>11</c:v>
                      </c:pt>
                      <c:pt idx="660">
                        <c:v>4</c:v>
                      </c:pt>
                      <c:pt idx="661">
                        <c:v>0</c:v>
                      </c:pt>
                      <c:pt idx="662">
                        <c:v>6</c:v>
                      </c:pt>
                      <c:pt idx="663">
                        <c:v>3</c:v>
                      </c:pt>
                      <c:pt idx="664">
                        <c:v>0</c:v>
                      </c:pt>
                      <c:pt idx="665">
                        <c:v>10</c:v>
                      </c:pt>
                      <c:pt idx="666">
                        <c:v>5</c:v>
                      </c:pt>
                      <c:pt idx="667">
                        <c:v>9</c:v>
                      </c:pt>
                      <c:pt idx="668">
                        <c:v>5</c:v>
                      </c:pt>
                      <c:pt idx="669">
                        <c:v>2</c:v>
                      </c:pt>
                      <c:pt idx="670">
                        <c:v>6</c:v>
                      </c:pt>
                      <c:pt idx="671">
                        <c:v>3</c:v>
                      </c:pt>
                      <c:pt idx="672">
                        <c:v>8</c:v>
                      </c:pt>
                      <c:pt idx="673">
                        <c:v>5</c:v>
                      </c:pt>
                      <c:pt idx="674">
                        <c:v>3</c:v>
                      </c:pt>
                      <c:pt idx="675">
                        <c:v>3</c:v>
                      </c:pt>
                      <c:pt idx="676">
                        <c:v>4</c:v>
                      </c:pt>
                      <c:pt idx="677">
                        <c:v>3</c:v>
                      </c:pt>
                      <c:pt idx="678">
                        <c:v>2</c:v>
                      </c:pt>
                      <c:pt idx="679">
                        <c:v>2</c:v>
                      </c:pt>
                      <c:pt idx="680">
                        <c:v>2</c:v>
                      </c:pt>
                      <c:pt idx="681">
                        <c:v>4</c:v>
                      </c:pt>
                      <c:pt idx="682">
                        <c:v>9</c:v>
                      </c:pt>
                      <c:pt idx="683">
                        <c:v>3</c:v>
                      </c:pt>
                      <c:pt idx="684">
                        <c:v>4</c:v>
                      </c:pt>
                      <c:pt idx="685">
                        <c:v>6</c:v>
                      </c:pt>
                      <c:pt idx="686">
                        <c:v>9</c:v>
                      </c:pt>
                      <c:pt idx="687">
                        <c:v>4</c:v>
                      </c:pt>
                      <c:pt idx="688">
                        <c:v>2</c:v>
                      </c:pt>
                      <c:pt idx="689">
                        <c:v>3</c:v>
                      </c:pt>
                      <c:pt idx="690">
                        <c:v>3</c:v>
                      </c:pt>
                      <c:pt idx="691">
                        <c:v>8</c:v>
                      </c:pt>
                      <c:pt idx="692">
                        <c:v>1</c:v>
                      </c:pt>
                      <c:pt idx="693">
                        <c:v>5</c:v>
                      </c:pt>
                      <c:pt idx="694">
                        <c:v>4</c:v>
                      </c:pt>
                      <c:pt idx="695">
                        <c:v>1</c:v>
                      </c:pt>
                      <c:pt idx="696">
                        <c:v>0</c:v>
                      </c:pt>
                      <c:pt idx="697">
                        <c:v>4</c:v>
                      </c:pt>
                      <c:pt idx="698">
                        <c:v>3</c:v>
                      </c:pt>
                      <c:pt idx="699">
                        <c:v>3</c:v>
                      </c:pt>
                      <c:pt idx="700">
                        <c:v>6</c:v>
                      </c:pt>
                      <c:pt idx="701">
                        <c:v>3</c:v>
                      </c:pt>
                      <c:pt idx="702">
                        <c:v>5</c:v>
                      </c:pt>
                      <c:pt idx="703">
                        <c:v>3</c:v>
                      </c:pt>
                      <c:pt idx="704">
                        <c:v>5</c:v>
                      </c:pt>
                      <c:pt idx="705">
                        <c:v>11</c:v>
                      </c:pt>
                      <c:pt idx="706">
                        <c:v>0</c:v>
                      </c:pt>
                      <c:pt idx="707">
                        <c:v>2</c:v>
                      </c:pt>
                      <c:pt idx="708">
                        <c:v>5</c:v>
                      </c:pt>
                      <c:pt idx="709">
                        <c:v>4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F379-47A6-99A3-36400FA8463B}"/>
                  </c:ext>
                </c:extLst>
              </c15:ser>
            </c15:filteredBarSeries>
            <c15:filteredBarSeries>
              <c15:ser>
                <c:idx val="7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 OUT</c:v>
                      </c:pt>
                    </c:strCache>
                  </c:strRef>
                </c:tx>
                <c:spPr>
                  <a:solidFill>
                    <a:schemeClr val="accent2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44067</c:v>
                      </c:pt>
                      <c:pt idx="1">
                        <c:v>44068</c:v>
                      </c:pt>
                      <c:pt idx="2">
                        <c:v>44069</c:v>
                      </c:pt>
                      <c:pt idx="3">
                        <c:v>44070</c:v>
                      </c:pt>
                      <c:pt idx="4">
                        <c:v>44071</c:v>
                      </c:pt>
                      <c:pt idx="5">
                        <c:v>44072</c:v>
                      </c:pt>
                      <c:pt idx="6">
                        <c:v>44073</c:v>
                      </c:pt>
                      <c:pt idx="7">
                        <c:v>44074</c:v>
                      </c:pt>
                      <c:pt idx="8">
                        <c:v>44075</c:v>
                      </c:pt>
                      <c:pt idx="9">
                        <c:v>44076</c:v>
                      </c:pt>
                      <c:pt idx="10">
                        <c:v>44077</c:v>
                      </c:pt>
                      <c:pt idx="11">
                        <c:v>44078</c:v>
                      </c:pt>
                      <c:pt idx="12">
                        <c:v>44079</c:v>
                      </c:pt>
                      <c:pt idx="13">
                        <c:v>44080</c:v>
                      </c:pt>
                      <c:pt idx="14">
                        <c:v>44081</c:v>
                      </c:pt>
                      <c:pt idx="15">
                        <c:v>44082</c:v>
                      </c:pt>
                      <c:pt idx="16">
                        <c:v>44083</c:v>
                      </c:pt>
                      <c:pt idx="17">
                        <c:v>44084</c:v>
                      </c:pt>
                      <c:pt idx="18">
                        <c:v>44085</c:v>
                      </c:pt>
                      <c:pt idx="19">
                        <c:v>44086</c:v>
                      </c:pt>
                      <c:pt idx="20">
                        <c:v>44087</c:v>
                      </c:pt>
                      <c:pt idx="21">
                        <c:v>44088</c:v>
                      </c:pt>
                      <c:pt idx="22">
                        <c:v>44089</c:v>
                      </c:pt>
                      <c:pt idx="23">
                        <c:v>44090</c:v>
                      </c:pt>
                      <c:pt idx="24">
                        <c:v>44091</c:v>
                      </c:pt>
                      <c:pt idx="25">
                        <c:v>44092</c:v>
                      </c:pt>
                      <c:pt idx="26">
                        <c:v>44093</c:v>
                      </c:pt>
                      <c:pt idx="27">
                        <c:v>44094</c:v>
                      </c:pt>
                      <c:pt idx="28">
                        <c:v>44095</c:v>
                      </c:pt>
                      <c:pt idx="29">
                        <c:v>44096</c:v>
                      </c:pt>
                      <c:pt idx="30">
                        <c:v>44097</c:v>
                      </c:pt>
                      <c:pt idx="31">
                        <c:v>44098</c:v>
                      </c:pt>
                      <c:pt idx="32">
                        <c:v>44099</c:v>
                      </c:pt>
                      <c:pt idx="33">
                        <c:v>44100</c:v>
                      </c:pt>
                      <c:pt idx="34">
                        <c:v>44101</c:v>
                      </c:pt>
                      <c:pt idx="35">
                        <c:v>44102</c:v>
                      </c:pt>
                      <c:pt idx="36">
                        <c:v>44103</c:v>
                      </c:pt>
                      <c:pt idx="37">
                        <c:v>44104</c:v>
                      </c:pt>
                      <c:pt idx="38">
                        <c:v>44105</c:v>
                      </c:pt>
                      <c:pt idx="39">
                        <c:v>44106</c:v>
                      </c:pt>
                      <c:pt idx="40">
                        <c:v>44107</c:v>
                      </c:pt>
                      <c:pt idx="41">
                        <c:v>44108</c:v>
                      </c:pt>
                      <c:pt idx="42">
                        <c:v>44109</c:v>
                      </c:pt>
                      <c:pt idx="43">
                        <c:v>44110</c:v>
                      </c:pt>
                      <c:pt idx="44">
                        <c:v>44111</c:v>
                      </c:pt>
                      <c:pt idx="45">
                        <c:v>44112</c:v>
                      </c:pt>
                      <c:pt idx="46">
                        <c:v>44113</c:v>
                      </c:pt>
                      <c:pt idx="47">
                        <c:v>44114</c:v>
                      </c:pt>
                      <c:pt idx="48">
                        <c:v>44115</c:v>
                      </c:pt>
                      <c:pt idx="49">
                        <c:v>44116</c:v>
                      </c:pt>
                      <c:pt idx="50">
                        <c:v>44117</c:v>
                      </c:pt>
                      <c:pt idx="51">
                        <c:v>44118</c:v>
                      </c:pt>
                      <c:pt idx="52">
                        <c:v>44119</c:v>
                      </c:pt>
                      <c:pt idx="53">
                        <c:v>44120</c:v>
                      </c:pt>
                      <c:pt idx="54">
                        <c:v>44121</c:v>
                      </c:pt>
                      <c:pt idx="55">
                        <c:v>44122</c:v>
                      </c:pt>
                      <c:pt idx="56">
                        <c:v>44123</c:v>
                      </c:pt>
                      <c:pt idx="57">
                        <c:v>44124</c:v>
                      </c:pt>
                      <c:pt idx="58">
                        <c:v>44125</c:v>
                      </c:pt>
                      <c:pt idx="59">
                        <c:v>44126</c:v>
                      </c:pt>
                      <c:pt idx="60">
                        <c:v>44127</c:v>
                      </c:pt>
                      <c:pt idx="61">
                        <c:v>44128</c:v>
                      </c:pt>
                      <c:pt idx="62">
                        <c:v>44129</c:v>
                      </c:pt>
                      <c:pt idx="63">
                        <c:v>44130</c:v>
                      </c:pt>
                      <c:pt idx="64">
                        <c:v>44131</c:v>
                      </c:pt>
                      <c:pt idx="65">
                        <c:v>44132</c:v>
                      </c:pt>
                      <c:pt idx="66">
                        <c:v>44133</c:v>
                      </c:pt>
                      <c:pt idx="67">
                        <c:v>44134</c:v>
                      </c:pt>
                      <c:pt idx="68">
                        <c:v>44135</c:v>
                      </c:pt>
                      <c:pt idx="69">
                        <c:v>44136</c:v>
                      </c:pt>
                      <c:pt idx="70">
                        <c:v>44137</c:v>
                      </c:pt>
                      <c:pt idx="71">
                        <c:v>44138</c:v>
                      </c:pt>
                      <c:pt idx="72">
                        <c:v>44139</c:v>
                      </c:pt>
                      <c:pt idx="73">
                        <c:v>44140</c:v>
                      </c:pt>
                      <c:pt idx="74">
                        <c:v>44141</c:v>
                      </c:pt>
                      <c:pt idx="75">
                        <c:v>44142</c:v>
                      </c:pt>
                      <c:pt idx="76">
                        <c:v>44143</c:v>
                      </c:pt>
                      <c:pt idx="77">
                        <c:v>44144</c:v>
                      </c:pt>
                      <c:pt idx="78">
                        <c:v>44145</c:v>
                      </c:pt>
                      <c:pt idx="79">
                        <c:v>44146</c:v>
                      </c:pt>
                      <c:pt idx="80">
                        <c:v>44147</c:v>
                      </c:pt>
                      <c:pt idx="81">
                        <c:v>44148</c:v>
                      </c:pt>
                      <c:pt idx="82">
                        <c:v>44149</c:v>
                      </c:pt>
                      <c:pt idx="83">
                        <c:v>44150</c:v>
                      </c:pt>
                      <c:pt idx="84">
                        <c:v>44151</c:v>
                      </c:pt>
                      <c:pt idx="85">
                        <c:v>44152</c:v>
                      </c:pt>
                      <c:pt idx="86">
                        <c:v>44153</c:v>
                      </c:pt>
                      <c:pt idx="87">
                        <c:v>44154</c:v>
                      </c:pt>
                      <c:pt idx="88">
                        <c:v>44155</c:v>
                      </c:pt>
                      <c:pt idx="89">
                        <c:v>44156</c:v>
                      </c:pt>
                      <c:pt idx="90">
                        <c:v>44157</c:v>
                      </c:pt>
                      <c:pt idx="91">
                        <c:v>44158</c:v>
                      </c:pt>
                      <c:pt idx="92">
                        <c:v>44159</c:v>
                      </c:pt>
                      <c:pt idx="93">
                        <c:v>44160</c:v>
                      </c:pt>
                      <c:pt idx="94">
                        <c:v>44161</c:v>
                      </c:pt>
                      <c:pt idx="95">
                        <c:v>44162</c:v>
                      </c:pt>
                      <c:pt idx="96">
                        <c:v>44163</c:v>
                      </c:pt>
                      <c:pt idx="97">
                        <c:v>44164</c:v>
                      </c:pt>
                      <c:pt idx="98">
                        <c:v>44165</c:v>
                      </c:pt>
                      <c:pt idx="99">
                        <c:v>44166</c:v>
                      </c:pt>
                      <c:pt idx="100">
                        <c:v>44167</c:v>
                      </c:pt>
                      <c:pt idx="101">
                        <c:v>44168</c:v>
                      </c:pt>
                      <c:pt idx="102">
                        <c:v>44169</c:v>
                      </c:pt>
                      <c:pt idx="103">
                        <c:v>44170</c:v>
                      </c:pt>
                      <c:pt idx="104">
                        <c:v>44171</c:v>
                      </c:pt>
                      <c:pt idx="105">
                        <c:v>44172</c:v>
                      </c:pt>
                      <c:pt idx="106">
                        <c:v>44173</c:v>
                      </c:pt>
                      <c:pt idx="107">
                        <c:v>44174</c:v>
                      </c:pt>
                      <c:pt idx="108">
                        <c:v>44175</c:v>
                      </c:pt>
                      <c:pt idx="109">
                        <c:v>44176</c:v>
                      </c:pt>
                      <c:pt idx="110">
                        <c:v>44177</c:v>
                      </c:pt>
                      <c:pt idx="111">
                        <c:v>44178</c:v>
                      </c:pt>
                      <c:pt idx="112">
                        <c:v>44179</c:v>
                      </c:pt>
                      <c:pt idx="113">
                        <c:v>44180</c:v>
                      </c:pt>
                      <c:pt idx="114">
                        <c:v>44181</c:v>
                      </c:pt>
                      <c:pt idx="115">
                        <c:v>44182</c:v>
                      </c:pt>
                      <c:pt idx="116">
                        <c:v>44183</c:v>
                      </c:pt>
                      <c:pt idx="117">
                        <c:v>44184</c:v>
                      </c:pt>
                      <c:pt idx="118">
                        <c:v>44185</c:v>
                      </c:pt>
                      <c:pt idx="119">
                        <c:v>44186</c:v>
                      </c:pt>
                      <c:pt idx="120">
                        <c:v>44187</c:v>
                      </c:pt>
                      <c:pt idx="121">
                        <c:v>44188</c:v>
                      </c:pt>
                      <c:pt idx="122">
                        <c:v>44189</c:v>
                      </c:pt>
                      <c:pt idx="123">
                        <c:v>44190</c:v>
                      </c:pt>
                      <c:pt idx="124">
                        <c:v>44191</c:v>
                      </c:pt>
                      <c:pt idx="125">
                        <c:v>44192</c:v>
                      </c:pt>
                      <c:pt idx="126">
                        <c:v>44193</c:v>
                      </c:pt>
                      <c:pt idx="127">
                        <c:v>44194</c:v>
                      </c:pt>
                      <c:pt idx="128">
                        <c:v>44195</c:v>
                      </c:pt>
                      <c:pt idx="129">
                        <c:v>44196</c:v>
                      </c:pt>
                      <c:pt idx="130">
                        <c:v>44197</c:v>
                      </c:pt>
                      <c:pt idx="131">
                        <c:v>44198</c:v>
                      </c:pt>
                      <c:pt idx="132">
                        <c:v>44199</c:v>
                      </c:pt>
                      <c:pt idx="133">
                        <c:v>44200</c:v>
                      </c:pt>
                      <c:pt idx="134">
                        <c:v>44201</c:v>
                      </c:pt>
                      <c:pt idx="135">
                        <c:v>44202</c:v>
                      </c:pt>
                      <c:pt idx="136">
                        <c:v>44203</c:v>
                      </c:pt>
                      <c:pt idx="137">
                        <c:v>44204</c:v>
                      </c:pt>
                      <c:pt idx="138">
                        <c:v>44205</c:v>
                      </c:pt>
                      <c:pt idx="139">
                        <c:v>44206</c:v>
                      </c:pt>
                      <c:pt idx="140">
                        <c:v>44207</c:v>
                      </c:pt>
                      <c:pt idx="141">
                        <c:v>44208</c:v>
                      </c:pt>
                      <c:pt idx="142">
                        <c:v>44209</c:v>
                      </c:pt>
                      <c:pt idx="143">
                        <c:v>44210</c:v>
                      </c:pt>
                      <c:pt idx="144">
                        <c:v>44211</c:v>
                      </c:pt>
                      <c:pt idx="145">
                        <c:v>44212</c:v>
                      </c:pt>
                      <c:pt idx="146">
                        <c:v>44213</c:v>
                      </c:pt>
                      <c:pt idx="147">
                        <c:v>44214</c:v>
                      </c:pt>
                      <c:pt idx="148">
                        <c:v>44215</c:v>
                      </c:pt>
                      <c:pt idx="149">
                        <c:v>44216</c:v>
                      </c:pt>
                      <c:pt idx="150">
                        <c:v>44217</c:v>
                      </c:pt>
                      <c:pt idx="151">
                        <c:v>44218</c:v>
                      </c:pt>
                      <c:pt idx="152">
                        <c:v>44219</c:v>
                      </c:pt>
                      <c:pt idx="153">
                        <c:v>44220</c:v>
                      </c:pt>
                      <c:pt idx="154">
                        <c:v>44221</c:v>
                      </c:pt>
                      <c:pt idx="155">
                        <c:v>44222</c:v>
                      </c:pt>
                      <c:pt idx="156">
                        <c:v>44223</c:v>
                      </c:pt>
                      <c:pt idx="157">
                        <c:v>44224</c:v>
                      </c:pt>
                      <c:pt idx="158">
                        <c:v>44225</c:v>
                      </c:pt>
                      <c:pt idx="159">
                        <c:v>44226</c:v>
                      </c:pt>
                      <c:pt idx="160">
                        <c:v>44227</c:v>
                      </c:pt>
                      <c:pt idx="161">
                        <c:v>44228</c:v>
                      </c:pt>
                      <c:pt idx="162">
                        <c:v>44229</c:v>
                      </c:pt>
                      <c:pt idx="163">
                        <c:v>44230</c:v>
                      </c:pt>
                      <c:pt idx="164">
                        <c:v>44231</c:v>
                      </c:pt>
                      <c:pt idx="165">
                        <c:v>44232</c:v>
                      </c:pt>
                      <c:pt idx="166">
                        <c:v>44233</c:v>
                      </c:pt>
                      <c:pt idx="167">
                        <c:v>44234</c:v>
                      </c:pt>
                      <c:pt idx="168">
                        <c:v>44235</c:v>
                      </c:pt>
                      <c:pt idx="169">
                        <c:v>44236</c:v>
                      </c:pt>
                      <c:pt idx="170">
                        <c:v>44237</c:v>
                      </c:pt>
                      <c:pt idx="171">
                        <c:v>44238</c:v>
                      </c:pt>
                      <c:pt idx="172">
                        <c:v>44239</c:v>
                      </c:pt>
                      <c:pt idx="173">
                        <c:v>44240</c:v>
                      </c:pt>
                      <c:pt idx="174">
                        <c:v>44241</c:v>
                      </c:pt>
                      <c:pt idx="175">
                        <c:v>44242</c:v>
                      </c:pt>
                      <c:pt idx="176">
                        <c:v>44243</c:v>
                      </c:pt>
                      <c:pt idx="177">
                        <c:v>44244</c:v>
                      </c:pt>
                      <c:pt idx="178">
                        <c:v>44245</c:v>
                      </c:pt>
                      <c:pt idx="179">
                        <c:v>44246</c:v>
                      </c:pt>
                      <c:pt idx="180">
                        <c:v>44247</c:v>
                      </c:pt>
                      <c:pt idx="181">
                        <c:v>44248</c:v>
                      </c:pt>
                      <c:pt idx="182">
                        <c:v>44249</c:v>
                      </c:pt>
                      <c:pt idx="183">
                        <c:v>44250</c:v>
                      </c:pt>
                      <c:pt idx="184">
                        <c:v>44251</c:v>
                      </c:pt>
                      <c:pt idx="185">
                        <c:v>44252</c:v>
                      </c:pt>
                      <c:pt idx="186">
                        <c:v>44253</c:v>
                      </c:pt>
                      <c:pt idx="187">
                        <c:v>44254</c:v>
                      </c:pt>
                      <c:pt idx="188">
                        <c:v>44255</c:v>
                      </c:pt>
                      <c:pt idx="189">
                        <c:v>44256</c:v>
                      </c:pt>
                      <c:pt idx="190">
                        <c:v>44257</c:v>
                      </c:pt>
                      <c:pt idx="191">
                        <c:v>44258</c:v>
                      </c:pt>
                      <c:pt idx="192">
                        <c:v>44259</c:v>
                      </c:pt>
                      <c:pt idx="193">
                        <c:v>44260</c:v>
                      </c:pt>
                      <c:pt idx="194">
                        <c:v>44261</c:v>
                      </c:pt>
                      <c:pt idx="195">
                        <c:v>44262</c:v>
                      </c:pt>
                      <c:pt idx="196">
                        <c:v>44263</c:v>
                      </c:pt>
                      <c:pt idx="197">
                        <c:v>44264</c:v>
                      </c:pt>
                      <c:pt idx="198">
                        <c:v>44265</c:v>
                      </c:pt>
                      <c:pt idx="199">
                        <c:v>44266</c:v>
                      </c:pt>
                      <c:pt idx="200">
                        <c:v>44267</c:v>
                      </c:pt>
                      <c:pt idx="201">
                        <c:v>44268</c:v>
                      </c:pt>
                      <c:pt idx="202">
                        <c:v>44269</c:v>
                      </c:pt>
                      <c:pt idx="203">
                        <c:v>44270</c:v>
                      </c:pt>
                      <c:pt idx="204">
                        <c:v>44271</c:v>
                      </c:pt>
                      <c:pt idx="205">
                        <c:v>44272</c:v>
                      </c:pt>
                      <c:pt idx="206">
                        <c:v>44273</c:v>
                      </c:pt>
                      <c:pt idx="207">
                        <c:v>44274</c:v>
                      </c:pt>
                      <c:pt idx="208">
                        <c:v>44275</c:v>
                      </c:pt>
                      <c:pt idx="209">
                        <c:v>44276</c:v>
                      </c:pt>
                      <c:pt idx="210">
                        <c:v>44277</c:v>
                      </c:pt>
                      <c:pt idx="211">
                        <c:v>44278</c:v>
                      </c:pt>
                      <c:pt idx="212">
                        <c:v>44279</c:v>
                      </c:pt>
                      <c:pt idx="213">
                        <c:v>44280</c:v>
                      </c:pt>
                      <c:pt idx="214">
                        <c:v>44281</c:v>
                      </c:pt>
                      <c:pt idx="215">
                        <c:v>44282</c:v>
                      </c:pt>
                      <c:pt idx="216">
                        <c:v>44283</c:v>
                      </c:pt>
                      <c:pt idx="217">
                        <c:v>44284</c:v>
                      </c:pt>
                      <c:pt idx="218">
                        <c:v>44285</c:v>
                      </c:pt>
                      <c:pt idx="219">
                        <c:v>44286</c:v>
                      </c:pt>
                      <c:pt idx="220">
                        <c:v>44287</c:v>
                      </c:pt>
                      <c:pt idx="221">
                        <c:v>44288</c:v>
                      </c:pt>
                      <c:pt idx="222">
                        <c:v>44289</c:v>
                      </c:pt>
                      <c:pt idx="223">
                        <c:v>44290</c:v>
                      </c:pt>
                      <c:pt idx="224">
                        <c:v>44291</c:v>
                      </c:pt>
                      <c:pt idx="225">
                        <c:v>44292</c:v>
                      </c:pt>
                      <c:pt idx="226">
                        <c:v>44293</c:v>
                      </c:pt>
                      <c:pt idx="227">
                        <c:v>44294</c:v>
                      </c:pt>
                      <c:pt idx="228">
                        <c:v>44295</c:v>
                      </c:pt>
                      <c:pt idx="229">
                        <c:v>44296</c:v>
                      </c:pt>
                      <c:pt idx="230">
                        <c:v>44297</c:v>
                      </c:pt>
                      <c:pt idx="231">
                        <c:v>44298</c:v>
                      </c:pt>
                      <c:pt idx="232">
                        <c:v>44299</c:v>
                      </c:pt>
                      <c:pt idx="233">
                        <c:v>44300</c:v>
                      </c:pt>
                      <c:pt idx="234">
                        <c:v>44301</c:v>
                      </c:pt>
                      <c:pt idx="235">
                        <c:v>44302</c:v>
                      </c:pt>
                      <c:pt idx="236">
                        <c:v>44303</c:v>
                      </c:pt>
                      <c:pt idx="237">
                        <c:v>44304</c:v>
                      </c:pt>
                      <c:pt idx="238">
                        <c:v>44305</c:v>
                      </c:pt>
                      <c:pt idx="239">
                        <c:v>44306</c:v>
                      </c:pt>
                      <c:pt idx="240">
                        <c:v>44307</c:v>
                      </c:pt>
                      <c:pt idx="241">
                        <c:v>44308</c:v>
                      </c:pt>
                      <c:pt idx="242">
                        <c:v>44309</c:v>
                      </c:pt>
                      <c:pt idx="243">
                        <c:v>44310</c:v>
                      </c:pt>
                      <c:pt idx="244">
                        <c:v>44311</c:v>
                      </c:pt>
                      <c:pt idx="245">
                        <c:v>44312</c:v>
                      </c:pt>
                      <c:pt idx="246">
                        <c:v>44313</c:v>
                      </c:pt>
                      <c:pt idx="247">
                        <c:v>44314</c:v>
                      </c:pt>
                      <c:pt idx="248">
                        <c:v>44315</c:v>
                      </c:pt>
                      <c:pt idx="249">
                        <c:v>44316</c:v>
                      </c:pt>
                      <c:pt idx="250">
                        <c:v>44317</c:v>
                      </c:pt>
                      <c:pt idx="251">
                        <c:v>44318</c:v>
                      </c:pt>
                      <c:pt idx="252">
                        <c:v>44319</c:v>
                      </c:pt>
                      <c:pt idx="253">
                        <c:v>44320</c:v>
                      </c:pt>
                      <c:pt idx="254">
                        <c:v>44321</c:v>
                      </c:pt>
                      <c:pt idx="255">
                        <c:v>44322</c:v>
                      </c:pt>
                      <c:pt idx="256">
                        <c:v>44323</c:v>
                      </c:pt>
                      <c:pt idx="257">
                        <c:v>44324</c:v>
                      </c:pt>
                      <c:pt idx="258">
                        <c:v>44325</c:v>
                      </c:pt>
                      <c:pt idx="259">
                        <c:v>44326</c:v>
                      </c:pt>
                      <c:pt idx="260">
                        <c:v>44327</c:v>
                      </c:pt>
                      <c:pt idx="261">
                        <c:v>44328</c:v>
                      </c:pt>
                      <c:pt idx="262">
                        <c:v>44329</c:v>
                      </c:pt>
                      <c:pt idx="263">
                        <c:v>44330</c:v>
                      </c:pt>
                      <c:pt idx="264">
                        <c:v>44331</c:v>
                      </c:pt>
                      <c:pt idx="265">
                        <c:v>44332</c:v>
                      </c:pt>
                      <c:pt idx="266">
                        <c:v>44333</c:v>
                      </c:pt>
                      <c:pt idx="267">
                        <c:v>44334</c:v>
                      </c:pt>
                      <c:pt idx="268">
                        <c:v>44335</c:v>
                      </c:pt>
                      <c:pt idx="269">
                        <c:v>44336</c:v>
                      </c:pt>
                      <c:pt idx="270">
                        <c:v>44337</c:v>
                      </c:pt>
                      <c:pt idx="271">
                        <c:v>44338</c:v>
                      </c:pt>
                      <c:pt idx="272">
                        <c:v>44339</c:v>
                      </c:pt>
                      <c:pt idx="273">
                        <c:v>44340</c:v>
                      </c:pt>
                      <c:pt idx="274">
                        <c:v>44341</c:v>
                      </c:pt>
                      <c:pt idx="275">
                        <c:v>44342</c:v>
                      </c:pt>
                      <c:pt idx="276">
                        <c:v>44343</c:v>
                      </c:pt>
                      <c:pt idx="277">
                        <c:v>44344</c:v>
                      </c:pt>
                      <c:pt idx="278">
                        <c:v>44345</c:v>
                      </c:pt>
                      <c:pt idx="279">
                        <c:v>44346</c:v>
                      </c:pt>
                      <c:pt idx="280">
                        <c:v>44347</c:v>
                      </c:pt>
                      <c:pt idx="281">
                        <c:v>44348</c:v>
                      </c:pt>
                      <c:pt idx="282">
                        <c:v>44349</c:v>
                      </c:pt>
                      <c:pt idx="283">
                        <c:v>44350</c:v>
                      </c:pt>
                      <c:pt idx="284">
                        <c:v>44351</c:v>
                      </c:pt>
                      <c:pt idx="285">
                        <c:v>44352</c:v>
                      </c:pt>
                      <c:pt idx="286">
                        <c:v>44353</c:v>
                      </c:pt>
                      <c:pt idx="287">
                        <c:v>44354</c:v>
                      </c:pt>
                      <c:pt idx="288">
                        <c:v>44355</c:v>
                      </c:pt>
                      <c:pt idx="289">
                        <c:v>44356</c:v>
                      </c:pt>
                      <c:pt idx="290">
                        <c:v>44357</c:v>
                      </c:pt>
                      <c:pt idx="291">
                        <c:v>44358</c:v>
                      </c:pt>
                      <c:pt idx="292">
                        <c:v>44359</c:v>
                      </c:pt>
                      <c:pt idx="293">
                        <c:v>44360</c:v>
                      </c:pt>
                      <c:pt idx="294">
                        <c:v>44361</c:v>
                      </c:pt>
                      <c:pt idx="295">
                        <c:v>44362</c:v>
                      </c:pt>
                      <c:pt idx="296">
                        <c:v>44363</c:v>
                      </c:pt>
                      <c:pt idx="297">
                        <c:v>44364</c:v>
                      </c:pt>
                      <c:pt idx="298">
                        <c:v>44365</c:v>
                      </c:pt>
                      <c:pt idx="299">
                        <c:v>44366</c:v>
                      </c:pt>
                      <c:pt idx="300">
                        <c:v>44367</c:v>
                      </c:pt>
                      <c:pt idx="301">
                        <c:v>44368</c:v>
                      </c:pt>
                      <c:pt idx="302">
                        <c:v>44369</c:v>
                      </c:pt>
                      <c:pt idx="303">
                        <c:v>44370</c:v>
                      </c:pt>
                      <c:pt idx="304">
                        <c:v>44371</c:v>
                      </c:pt>
                      <c:pt idx="305">
                        <c:v>44372</c:v>
                      </c:pt>
                      <c:pt idx="306">
                        <c:v>44373</c:v>
                      </c:pt>
                      <c:pt idx="307">
                        <c:v>44374</c:v>
                      </c:pt>
                      <c:pt idx="308">
                        <c:v>44375</c:v>
                      </c:pt>
                      <c:pt idx="309">
                        <c:v>44376</c:v>
                      </c:pt>
                      <c:pt idx="310">
                        <c:v>44377</c:v>
                      </c:pt>
                      <c:pt idx="311">
                        <c:v>44378</c:v>
                      </c:pt>
                      <c:pt idx="312">
                        <c:v>44379</c:v>
                      </c:pt>
                      <c:pt idx="313">
                        <c:v>44380</c:v>
                      </c:pt>
                      <c:pt idx="314">
                        <c:v>44381</c:v>
                      </c:pt>
                      <c:pt idx="315">
                        <c:v>44382</c:v>
                      </c:pt>
                      <c:pt idx="316">
                        <c:v>44383</c:v>
                      </c:pt>
                      <c:pt idx="317">
                        <c:v>44384</c:v>
                      </c:pt>
                      <c:pt idx="318">
                        <c:v>44385</c:v>
                      </c:pt>
                      <c:pt idx="319">
                        <c:v>44386</c:v>
                      </c:pt>
                      <c:pt idx="320">
                        <c:v>44387</c:v>
                      </c:pt>
                      <c:pt idx="321">
                        <c:v>44388</c:v>
                      </c:pt>
                      <c:pt idx="322">
                        <c:v>44389</c:v>
                      </c:pt>
                      <c:pt idx="323">
                        <c:v>44390</c:v>
                      </c:pt>
                      <c:pt idx="324">
                        <c:v>44391</c:v>
                      </c:pt>
                      <c:pt idx="325">
                        <c:v>44392</c:v>
                      </c:pt>
                      <c:pt idx="326">
                        <c:v>44393</c:v>
                      </c:pt>
                      <c:pt idx="327">
                        <c:v>44394</c:v>
                      </c:pt>
                      <c:pt idx="328">
                        <c:v>44395</c:v>
                      </c:pt>
                      <c:pt idx="329">
                        <c:v>44396</c:v>
                      </c:pt>
                      <c:pt idx="330">
                        <c:v>44397</c:v>
                      </c:pt>
                      <c:pt idx="331">
                        <c:v>44398</c:v>
                      </c:pt>
                      <c:pt idx="332">
                        <c:v>44399</c:v>
                      </c:pt>
                      <c:pt idx="333">
                        <c:v>44400</c:v>
                      </c:pt>
                      <c:pt idx="334">
                        <c:v>44401</c:v>
                      </c:pt>
                      <c:pt idx="335">
                        <c:v>44402</c:v>
                      </c:pt>
                      <c:pt idx="336">
                        <c:v>44403</c:v>
                      </c:pt>
                      <c:pt idx="337">
                        <c:v>44404</c:v>
                      </c:pt>
                      <c:pt idx="338">
                        <c:v>44405</c:v>
                      </c:pt>
                      <c:pt idx="339">
                        <c:v>44406</c:v>
                      </c:pt>
                      <c:pt idx="340">
                        <c:v>44407</c:v>
                      </c:pt>
                      <c:pt idx="341">
                        <c:v>44408</c:v>
                      </c:pt>
                      <c:pt idx="342">
                        <c:v>44409</c:v>
                      </c:pt>
                      <c:pt idx="343">
                        <c:v>44410</c:v>
                      </c:pt>
                      <c:pt idx="344">
                        <c:v>44411</c:v>
                      </c:pt>
                      <c:pt idx="345">
                        <c:v>44412</c:v>
                      </c:pt>
                      <c:pt idx="346">
                        <c:v>44413</c:v>
                      </c:pt>
                      <c:pt idx="347">
                        <c:v>44414</c:v>
                      </c:pt>
                      <c:pt idx="348">
                        <c:v>44415</c:v>
                      </c:pt>
                      <c:pt idx="349">
                        <c:v>44416</c:v>
                      </c:pt>
                      <c:pt idx="350">
                        <c:v>44417</c:v>
                      </c:pt>
                      <c:pt idx="351">
                        <c:v>44418</c:v>
                      </c:pt>
                      <c:pt idx="352">
                        <c:v>44419</c:v>
                      </c:pt>
                      <c:pt idx="353">
                        <c:v>44420</c:v>
                      </c:pt>
                      <c:pt idx="354">
                        <c:v>44421</c:v>
                      </c:pt>
                      <c:pt idx="355">
                        <c:v>44422</c:v>
                      </c:pt>
                      <c:pt idx="356">
                        <c:v>44423</c:v>
                      </c:pt>
                      <c:pt idx="357">
                        <c:v>44424</c:v>
                      </c:pt>
                      <c:pt idx="358">
                        <c:v>44425</c:v>
                      </c:pt>
                      <c:pt idx="359">
                        <c:v>44426</c:v>
                      </c:pt>
                      <c:pt idx="360">
                        <c:v>44427</c:v>
                      </c:pt>
                      <c:pt idx="361">
                        <c:v>44428</c:v>
                      </c:pt>
                      <c:pt idx="362">
                        <c:v>44429</c:v>
                      </c:pt>
                      <c:pt idx="363">
                        <c:v>44430</c:v>
                      </c:pt>
                      <c:pt idx="364">
                        <c:v>44431</c:v>
                      </c:pt>
                      <c:pt idx="365">
                        <c:v>44432</c:v>
                      </c:pt>
                      <c:pt idx="366">
                        <c:v>44433</c:v>
                      </c:pt>
                      <c:pt idx="367">
                        <c:v>44434</c:v>
                      </c:pt>
                      <c:pt idx="368">
                        <c:v>44435</c:v>
                      </c:pt>
                      <c:pt idx="369">
                        <c:v>44436</c:v>
                      </c:pt>
                      <c:pt idx="370">
                        <c:v>44437</c:v>
                      </c:pt>
                      <c:pt idx="371">
                        <c:v>44438</c:v>
                      </c:pt>
                      <c:pt idx="372">
                        <c:v>44439</c:v>
                      </c:pt>
                      <c:pt idx="373">
                        <c:v>44440</c:v>
                      </c:pt>
                      <c:pt idx="374">
                        <c:v>44441</c:v>
                      </c:pt>
                      <c:pt idx="375">
                        <c:v>44442</c:v>
                      </c:pt>
                      <c:pt idx="376">
                        <c:v>44443</c:v>
                      </c:pt>
                      <c:pt idx="377">
                        <c:v>44444</c:v>
                      </c:pt>
                      <c:pt idx="378">
                        <c:v>44445</c:v>
                      </c:pt>
                      <c:pt idx="379">
                        <c:v>44446</c:v>
                      </c:pt>
                      <c:pt idx="380">
                        <c:v>44447</c:v>
                      </c:pt>
                      <c:pt idx="381">
                        <c:v>44448</c:v>
                      </c:pt>
                      <c:pt idx="382">
                        <c:v>44449</c:v>
                      </c:pt>
                      <c:pt idx="383">
                        <c:v>44450</c:v>
                      </c:pt>
                      <c:pt idx="384">
                        <c:v>44451</c:v>
                      </c:pt>
                      <c:pt idx="385">
                        <c:v>44452</c:v>
                      </c:pt>
                      <c:pt idx="386">
                        <c:v>44453</c:v>
                      </c:pt>
                      <c:pt idx="387">
                        <c:v>44454</c:v>
                      </c:pt>
                      <c:pt idx="388">
                        <c:v>44455</c:v>
                      </c:pt>
                      <c:pt idx="389">
                        <c:v>44456</c:v>
                      </c:pt>
                      <c:pt idx="390">
                        <c:v>44457</c:v>
                      </c:pt>
                      <c:pt idx="391">
                        <c:v>44458</c:v>
                      </c:pt>
                      <c:pt idx="392">
                        <c:v>44459</c:v>
                      </c:pt>
                      <c:pt idx="393">
                        <c:v>44460</c:v>
                      </c:pt>
                      <c:pt idx="394">
                        <c:v>44461</c:v>
                      </c:pt>
                      <c:pt idx="395">
                        <c:v>44462</c:v>
                      </c:pt>
                      <c:pt idx="396">
                        <c:v>44463</c:v>
                      </c:pt>
                      <c:pt idx="397">
                        <c:v>44464</c:v>
                      </c:pt>
                      <c:pt idx="398">
                        <c:v>44465</c:v>
                      </c:pt>
                      <c:pt idx="399">
                        <c:v>44466</c:v>
                      </c:pt>
                      <c:pt idx="400">
                        <c:v>44467</c:v>
                      </c:pt>
                      <c:pt idx="401">
                        <c:v>44468</c:v>
                      </c:pt>
                      <c:pt idx="402">
                        <c:v>44469</c:v>
                      </c:pt>
                      <c:pt idx="403">
                        <c:v>44470</c:v>
                      </c:pt>
                      <c:pt idx="404">
                        <c:v>44471</c:v>
                      </c:pt>
                      <c:pt idx="405">
                        <c:v>44472</c:v>
                      </c:pt>
                      <c:pt idx="406">
                        <c:v>44473</c:v>
                      </c:pt>
                      <c:pt idx="407">
                        <c:v>44474</c:v>
                      </c:pt>
                      <c:pt idx="408">
                        <c:v>44475</c:v>
                      </c:pt>
                      <c:pt idx="409">
                        <c:v>44476</c:v>
                      </c:pt>
                      <c:pt idx="410">
                        <c:v>44477</c:v>
                      </c:pt>
                      <c:pt idx="411">
                        <c:v>44478</c:v>
                      </c:pt>
                      <c:pt idx="412">
                        <c:v>44479</c:v>
                      </c:pt>
                      <c:pt idx="413">
                        <c:v>44480</c:v>
                      </c:pt>
                      <c:pt idx="414">
                        <c:v>44481</c:v>
                      </c:pt>
                      <c:pt idx="415">
                        <c:v>44482</c:v>
                      </c:pt>
                      <c:pt idx="416">
                        <c:v>44483</c:v>
                      </c:pt>
                      <c:pt idx="417">
                        <c:v>44484</c:v>
                      </c:pt>
                      <c:pt idx="418">
                        <c:v>44485</c:v>
                      </c:pt>
                      <c:pt idx="419">
                        <c:v>44486</c:v>
                      </c:pt>
                      <c:pt idx="420">
                        <c:v>44487</c:v>
                      </c:pt>
                      <c:pt idx="421">
                        <c:v>44488</c:v>
                      </c:pt>
                      <c:pt idx="422">
                        <c:v>44489</c:v>
                      </c:pt>
                      <c:pt idx="423">
                        <c:v>44490</c:v>
                      </c:pt>
                      <c:pt idx="424">
                        <c:v>44491</c:v>
                      </c:pt>
                      <c:pt idx="425">
                        <c:v>44492</c:v>
                      </c:pt>
                      <c:pt idx="426">
                        <c:v>44493</c:v>
                      </c:pt>
                      <c:pt idx="427">
                        <c:v>44494</c:v>
                      </c:pt>
                      <c:pt idx="428">
                        <c:v>44495</c:v>
                      </c:pt>
                      <c:pt idx="429">
                        <c:v>44496</c:v>
                      </c:pt>
                      <c:pt idx="430">
                        <c:v>44497</c:v>
                      </c:pt>
                      <c:pt idx="431">
                        <c:v>44498</c:v>
                      </c:pt>
                      <c:pt idx="432">
                        <c:v>44499</c:v>
                      </c:pt>
                      <c:pt idx="433">
                        <c:v>44500</c:v>
                      </c:pt>
                      <c:pt idx="434">
                        <c:v>44501</c:v>
                      </c:pt>
                      <c:pt idx="435">
                        <c:v>44502</c:v>
                      </c:pt>
                      <c:pt idx="436">
                        <c:v>44503</c:v>
                      </c:pt>
                      <c:pt idx="437">
                        <c:v>44504</c:v>
                      </c:pt>
                      <c:pt idx="438">
                        <c:v>44505</c:v>
                      </c:pt>
                      <c:pt idx="439">
                        <c:v>44506</c:v>
                      </c:pt>
                      <c:pt idx="440">
                        <c:v>44507</c:v>
                      </c:pt>
                      <c:pt idx="441">
                        <c:v>44508</c:v>
                      </c:pt>
                      <c:pt idx="442">
                        <c:v>44509</c:v>
                      </c:pt>
                      <c:pt idx="443">
                        <c:v>44510</c:v>
                      </c:pt>
                      <c:pt idx="444">
                        <c:v>44511</c:v>
                      </c:pt>
                      <c:pt idx="445">
                        <c:v>44512</c:v>
                      </c:pt>
                      <c:pt idx="446">
                        <c:v>44513</c:v>
                      </c:pt>
                      <c:pt idx="447">
                        <c:v>44514</c:v>
                      </c:pt>
                      <c:pt idx="448">
                        <c:v>44515</c:v>
                      </c:pt>
                      <c:pt idx="449">
                        <c:v>44516</c:v>
                      </c:pt>
                      <c:pt idx="450">
                        <c:v>44517</c:v>
                      </c:pt>
                      <c:pt idx="451">
                        <c:v>44518</c:v>
                      </c:pt>
                      <c:pt idx="452">
                        <c:v>44519</c:v>
                      </c:pt>
                      <c:pt idx="453">
                        <c:v>44520</c:v>
                      </c:pt>
                      <c:pt idx="454">
                        <c:v>44521</c:v>
                      </c:pt>
                      <c:pt idx="455">
                        <c:v>44522</c:v>
                      </c:pt>
                      <c:pt idx="456">
                        <c:v>44523</c:v>
                      </c:pt>
                      <c:pt idx="457">
                        <c:v>44524</c:v>
                      </c:pt>
                      <c:pt idx="458">
                        <c:v>44525</c:v>
                      </c:pt>
                      <c:pt idx="459">
                        <c:v>44526</c:v>
                      </c:pt>
                      <c:pt idx="460">
                        <c:v>44527</c:v>
                      </c:pt>
                      <c:pt idx="461">
                        <c:v>44528</c:v>
                      </c:pt>
                      <c:pt idx="462">
                        <c:v>44529</c:v>
                      </c:pt>
                      <c:pt idx="463">
                        <c:v>44530</c:v>
                      </c:pt>
                      <c:pt idx="464">
                        <c:v>44531</c:v>
                      </c:pt>
                      <c:pt idx="465">
                        <c:v>44532</c:v>
                      </c:pt>
                      <c:pt idx="466">
                        <c:v>44533</c:v>
                      </c:pt>
                      <c:pt idx="467">
                        <c:v>44534</c:v>
                      </c:pt>
                      <c:pt idx="468">
                        <c:v>44535</c:v>
                      </c:pt>
                      <c:pt idx="469">
                        <c:v>44536</c:v>
                      </c:pt>
                      <c:pt idx="470">
                        <c:v>44537</c:v>
                      </c:pt>
                      <c:pt idx="471">
                        <c:v>44538</c:v>
                      </c:pt>
                      <c:pt idx="472">
                        <c:v>44539</c:v>
                      </c:pt>
                      <c:pt idx="473">
                        <c:v>44540</c:v>
                      </c:pt>
                      <c:pt idx="474">
                        <c:v>44541</c:v>
                      </c:pt>
                      <c:pt idx="475">
                        <c:v>44542</c:v>
                      </c:pt>
                      <c:pt idx="476">
                        <c:v>44543</c:v>
                      </c:pt>
                      <c:pt idx="477">
                        <c:v>44544</c:v>
                      </c:pt>
                      <c:pt idx="478">
                        <c:v>44545</c:v>
                      </c:pt>
                      <c:pt idx="479">
                        <c:v>44546</c:v>
                      </c:pt>
                      <c:pt idx="480">
                        <c:v>44547</c:v>
                      </c:pt>
                      <c:pt idx="481">
                        <c:v>44548</c:v>
                      </c:pt>
                      <c:pt idx="482">
                        <c:v>44549</c:v>
                      </c:pt>
                      <c:pt idx="483">
                        <c:v>44550</c:v>
                      </c:pt>
                      <c:pt idx="484">
                        <c:v>44551</c:v>
                      </c:pt>
                      <c:pt idx="485">
                        <c:v>44552</c:v>
                      </c:pt>
                      <c:pt idx="486">
                        <c:v>44553</c:v>
                      </c:pt>
                      <c:pt idx="487">
                        <c:v>44554</c:v>
                      </c:pt>
                      <c:pt idx="488">
                        <c:v>44555</c:v>
                      </c:pt>
                      <c:pt idx="489">
                        <c:v>44556</c:v>
                      </c:pt>
                      <c:pt idx="490">
                        <c:v>44557</c:v>
                      </c:pt>
                      <c:pt idx="491">
                        <c:v>44558</c:v>
                      </c:pt>
                      <c:pt idx="492">
                        <c:v>44559</c:v>
                      </c:pt>
                      <c:pt idx="493">
                        <c:v>44560</c:v>
                      </c:pt>
                      <c:pt idx="494">
                        <c:v>44561</c:v>
                      </c:pt>
                      <c:pt idx="495">
                        <c:v>44562</c:v>
                      </c:pt>
                      <c:pt idx="496">
                        <c:v>44563</c:v>
                      </c:pt>
                      <c:pt idx="497">
                        <c:v>44564</c:v>
                      </c:pt>
                      <c:pt idx="498">
                        <c:v>44565</c:v>
                      </c:pt>
                      <c:pt idx="499">
                        <c:v>44566</c:v>
                      </c:pt>
                      <c:pt idx="500">
                        <c:v>44567</c:v>
                      </c:pt>
                      <c:pt idx="501">
                        <c:v>44568</c:v>
                      </c:pt>
                      <c:pt idx="502">
                        <c:v>44569</c:v>
                      </c:pt>
                      <c:pt idx="503">
                        <c:v>44570</c:v>
                      </c:pt>
                      <c:pt idx="504">
                        <c:v>44571</c:v>
                      </c:pt>
                      <c:pt idx="505">
                        <c:v>44572</c:v>
                      </c:pt>
                      <c:pt idx="506">
                        <c:v>44573</c:v>
                      </c:pt>
                      <c:pt idx="507">
                        <c:v>44574</c:v>
                      </c:pt>
                      <c:pt idx="508">
                        <c:v>44575</c:v>
                      </c:pt>
                      <c:pt idx="509">
                        <c:v>44576</c:v>
                      </c:pt>
                      <c:pt idx="510">
                        <c:v>44577</c:v>
                      </c:pt>
                      <c:pt idx="511">
                        <c:v>44578</c:v>
                      </c:pt>
                      <c:pt idx="512">
                        <c:v>44579</c:v>
                      </c:pt>
                      <c:pt idx="513">
                        <c:v>44580</c:v>
                      </c:pt>
                      <c:pt idx="514">
                        <c:v>44581</c:v>
                      </c:pt>
                      <c:pt idx="515">
                        <c:v>44582</c:v>
                      </c:pt>
                      <c:pt idx="516">
                        <c:v>44583</c:v>
                      </c:pt>
                      <c:pt idx="517">
                        <c:v>44584</c:v>
                      </c:pt>
                      <c:pt idx="518">
                        <c:v>44585</c:v>
                      </c:pt>
                      <c:pt idx="519">
                        <c:v>44586</c:v>
                      </c:pt>
                      <c:pt idx="520">
                        <c:v>44587</c:v>
                      </c:pt>
                      <c:pt idx="521">
                        <c:v>44588</c:v>
                      </c:pt>
                      <c:pt idx="522">
                        <c:v>44589</c:v>
                      </c:pt>
                      <c:pt idx="523">
                        <c:v>44590</c:v>
                      </c:pt>
                      <c:pt idx="524">
                        <c:v>44591</c:v>
                      </c:pt>
                      <c:pt idx="525">
                        <c:v>44592</c:v>
                      </c:pt>
                      <c:pt idx="526">
                        <c:v>44593</c:v>
                      </c:pt>
                      <c:pt idx="527">
                        <c:v>44594</c:v>
                      </c:pt>
                      <c:pt idx="528">
                        <c:v>44595</c:v>
                      </c:pt>
                      <c:pt idx="529">
                        <c:v>44596</c:v>
                      </c:pt>
                      <c:pt idx="530">
                        <c:v>44597</c:v>
                      </c:pt>
                      <c:pt idx="531">
                        <c:v>44598</c:v>
                      </c:pt>
                      <c:pt idx="532">
                        <c:v>44599</c:v>
                      </c:pt>
                      <c:pt idx="533">
                        <c:v>44600</c:v>
                      </c:pt>
                      <c:pt idx="534">
                        <c:v>44601</c:v>
                      </c:pt>
                      <c:pt idx="535">
                        <c:v>44602</c:v>
                      </c:pt>
                      <c:pt idx="536">
                        <c:v>44603</c:v>
                      </c:pt>
                      <c:pt idx="537">
                        <c:v>44604</c:v>
                      </c:pt>
                      <c:pt idx="538">
                        <c:v>44605</c:v>
                      </c:pt>
                      <c:pt idx="539">
                        <c:v>44606</c:v>
                      </c:pt>
                      <c:pt idx="540">
                        <c:v>44607</c:v>
                      </c:pt>
                      <c:pt idx="541">
                        <c:v>44608</c:v>
                      </c:pt>
                      <c:pt idx="542">
                        <c:v>44609</c:v>
                      </c:pt>
                      <c:pt idx="543">
                        <c:v>44610</c:v>
                      </c:pt>
                      <c:pt idx="544">
                        <c:v>44611</c:v>
                      </c:pt>
                      <c:pt idx="545">
                        <c:v>44612</c:v>
                      </c:pt>
                      <c:pt idx="546">
                        <c:v>44613</c:v>
                      </c:pt>
                      <c:pt idx="547">
                        <c:v>44614</c:v>
                      </c:pt>
                      <c:pt idx="548">
                        <c:v>44615</c:v>
                      </c:pt>
                      <c:pt idx="549">
                        <c:v>44616</c:v>
                      </c:pt>
                      <c:pt idx="550">
                        <c:v>44617</c:v>
                      </c:pt>
                      <c:pt idx="551">
                        <c:v>44618</c:v>
                      </c:pt>
                      <c:pt idx="552">
                        <c:v>44619</c:v>
                      </c:pt>
                      <c:pt idx="553">
                        <c:v>44620</c:v>
                      </c:pt>
                      <c:pt idx="554">
                        <c:v>44621</c:v>
                      </c:pt>
                      <c:pt idx="555">
                        <c:v>44622</c:v>
                      </c:pt>
                      <c:pt idx="556">
                        <c:v>44623</c:v>
                      </c:pt>
                      <c:pt idx="557">
                        <c:v>44624</c:v>
                      </c:pt>
                      <c:pt idx="558">
                        <c:v>44625</c:v>
                      </c:pt>
                      <c:pt idx="559">
                        <c:v>44626</c:v>
                      </c:pt>
                      <c:pt idx="560">
                        <c:v>44627</c:v>
                      </c:pt>
                      <c:pt idx="561">
                        <c:v>44628</c:v>
                      </c:pt>
                      <c:pt idx="562">
                        <c:v>44629</c:v>
                      </c:pt>
                      <c:pt idx="563">
                        <c:v>44630</c:v>
                      </c:pt>
                      <c:pt idx="564">
                        <c:v>44631</c:v>
                      </c:pt>
                      <c:pt idx="565">
                        <c:v>44632</c:v>
                      </c:pt>
                      <c:pt idx="566">
                        <c:v>44633</c:v>
                      </c:pt>
                      <c:pt idx="567">
                        <c:v>44634</c:v>
                      </c:pt>
                      <c:pt idx="568">
                        <c:v>44635</c:v>
                      </c:pt>
                      <c:pt idx="569">
                        <c:v>44636</c:v>
                      </c:pt>
                      <c:pt idx="570">
                        <c:v>44637</c:v>
                      </c:pt>
                      <c:pt idx="571">
                        <c:v>44638</c:v>
                      </c:pt>
                      <c:pt idx="572">
                        <c:v>44639</c:v>
                      </c:pt>
                      <c:pt idx="573">
                        <c:v>44640</c:v>
                      </c:pt>
                      <c:pt idx="574">
                        <c:v>44641</c:v>
                      </c:pt>
                      <c:pt idx="575">
                        <c:v>44642</c:v>
                      </c:pt>
                      <c:pt idx="576">
                        <c:v>44643</c:v>
                      </c:pt>
                      <c:pt idx="577">
                        <c:v>44644</c:v>
                      </c:pt>
                      <c:pt idx="578">
                        <c:v>44645</c:v>
                      </c:pt>
                      <c:pt idx="579">
                        <c:v>44646</c:v>
                      </c:pt>
                      <c:pt idx="580">
                        <c:v>44647</c:v>
                      </c:pt>
                      <c:pt idx="581">
                        <c:v>44648</c:v>
                      </c:pt>
                      <c:pt idx="582">
                        <c:v>44649</c:v>
                      </c:pt>
                      <c:pt idx="583">
                        <c:v>44650</c:v>
                      </c:pt>
                      <c:pt idx="584">
                        <c:v>44651</c:v>
                      </c:pt>
                      <c:pt idx="585">
                        <c:v>44652</c:v>
                      </c:pt>
                      <c:pt idx="586">
                        <c:v>44653</c:v>
                      </c:pt>
                      <c:pt idx="587">
                        <c:v>44654</c:v>
                      </c:pt>
                      <c:pt idx="588">
                        <c:v>44655</c:v>
                      </c:pt>
                      <c:pt idx="589">
                        <c:v>44656</c:v>
                      </c:pt>
                      <c:pt idx="590">
                        <c:v>44657</c:v>
                      </c:pt>
                      <c:pt idx="591">
                        <c:v>44658</c:v>
                      </c:pt>
                      <c:pt idx="592">
                        <c:v>44659</c:v>
                      </c:pt>
                      <c:pt idx="593">
                        <c:v>44660</c:v>
                      </c:pt>
                      <c:pt idx="594">
                        <c:v>44661</c:v>
                      </c:pt>
                      <c:pt idx="595">
                        <c:v>44662</c:v>
                      </c:pt>
                      <c:pt idx="596">
                        <c:v>44663</c:v>
                      </c:pt>
                      <c:pt idx="597">
                        <c:v>44664</c:v>
                      </c:pt>
                      <c:pt idx="598">
                        <c:v>44665</c:v>
                      </c:pt>
                      <c:pt idx="599">
                        <c:v>44666</c:v>
                      </c:pt>
                      <c:pt idx="600">
                        <c:v>44667</c:v>
                      </c:pt>
                      <c:pt idx="601">
                        <c:v>44668</c:v>
                      </c:pt>
                      <c:pt idx="602">
                        <c:v>44669</c:v>
                      </c:pt>
                      <c:pt idx="603">
                        <c:v>44670</c:v>
                      </c:pt>
                      <c:pt idx="604">
                        <c:v>44671</c:v>
                      </c:pt>
                      <c:pt idx="605">
                        <c:v>44672</c:v>
                      </c:pt>
                      <c:pt idx="606">
                        <c:v>44673</c:v>
                      </c:pt>
                      <c:pt idx="607">
                        <c:v>44674</c:v>
                      </c:pt>
                      <c:pt idx="608">
                        <c:v>44675</c:v>
                      </c:pt>
                      <c:pt idx="609">
                        <c:v>44676</c:v>
                      </c:pt>
                      <c:pt idx="610">
                        <c:v>44677</c:v>
                      </c:pt>
                      <c:pt idx="611">
                        <c:v>44678</c:v>
                      </c:pt>
                      <c:pt idx="612">
                        <c:v>44679</c:v>
                      </c:pt>
                      <c:pt idx="613">
                        <c:v>44680</c:v>
                      </c:pt>
                      <c:pt idx="614">
                        <c:v>44681</c:v>
                      </c:pt>
                      <c:pt idx="615">
                        <c:v>44682</c:v>
                      </c:pt>
                      <c:pt idx="616">
                        <c:v>44683</c:v>
                      </c:pt>
                      <c:pt idx="617">
                        <c:v>44684</c:v>
                      </c:pt>
                      <c:pt idx="618">
                        <c:v>44685</c:v>
                      </c:pt>
                      <c:pt idx="619">
                        <c:v>44686</c:v>
                      </c:pt>
                      <c:pt idx="620">
                        <c:v>44687</c:v>
                      </c:pt>
                      <c:pt idx="621">
                        <c:v>44688</c:v>
                      </c:pt>
                      <c:pt idx="622">
                        <c:v>44689</c:v>
                      </c:pt>
                      <c:pt idx="623">
                        <c:v>44690</c:v>
                      </c:pt>
                      <c:pt idx="624">
                        <c:v>44691</c:v>
                      </c:pt>
                      <c:pt idx="625">
                        <c:v>44692</c:v>
                      </c:pt>
                      <c:pt idx="626">
                        <c:v>44693</c:v>
                      </c:pt>
                      <c:pt idx="627">
                        <c:v>44694</c:v>
                      </c:pt>
                      <c:pt idx="628">
                        <c:v>44695</c:v>
                      </c:pt>
                      <c:pt idx="629">
                        <c:v>44696</c:v>
                      </c:pt>
                      <c:pt idx="630">
                        <c:v>44697</c:v>
                      </c:pt>
                      <c:pt idx="631">
                        <c:v>44698</c:v>
                      </c:pt>
                      <c:pt idx="632">
                        <c:v>44699</c:v>
                      </c:pt>
                      <c:pt idx="633">
                        <c:v>44700</c:v>
                      </c:pt>
                      <c:pt idx="634">
                        <c:v>44701</c:v>
                      </c:pt>
                      <c:pt idx="635">
                        <c:v>44702</c:v>
                      </c:pt>
                      <c:pt idx="636">
                        <c:v>44703</c:v>
                      </c:pt>
                      <c:pt idx="637">
                        <c:v>44704</c:v>
                      </c:pt>
                      <c:pt idx="638">
                        <c:v>44705</c:v>
                      </c:pt>
                      <c:pt idx="639">
                        <c:v>44706</c:v>
                      </c:pt>
                      <c:pt idx="640">
                        <c:v>44707</c:v>
                      </c:pt>
                      <c:pt idx="641">
                        <c:v>44708</c:v>
                      </c:pt>
                      <c:pt idx="642">
                        <c:v>44709</c:v>
                      </c:pt>
                      <c:pt idx="643">
                        <c:v>44710</c:v>
                      </c:pt>
                      <c:pt idx="644">
                        <c:v>44711</c:v>
                      </c:pt>
                      <c:pt idx="645">
                        <c:v>44712</c:v>
                      </c:pt>
                      <c:pt idx="646">
                        <c:v>44713</c:v>
                      </c:pt>
                      <c:pt idx="647">
                        <c:v>44714</c:v>
                      </c:pt>
                      <c:pt idx="648">
                        <c:v>44715</c:v>
                      </c:pt>
                      <c:pt idx="649">
                        <c:v>44716</c:v>
                      </c:pt>
                      <c:pt idx="650">
                        <c:v>44717</c:v>
                      </c:pt>
                      <c:pt idx="651">
                        <c:v>44718</c:v>
                      </c:pt>
                      <c:pt idx="652">
                        <c:v>44719</c:v>
                      </c:pt>
                      <c:pt idx="653">
                        <c:v>44720</c:v>
                      </c:pt>
                      <c:pt idx="654">
                        <c:v>44721</c:v>
                      </c:pt>
                      <c:pt idx="655">
                        <c:v>44722</c:v>
                      </c:pt>
                      <c:pt idx="656">
                        <c:v>44723</c:v>
                      </c:pt>
                      <c:pt idx="657">
                        <c:v>44724</c:v>
                      </c:pt>
                      <c:pt idx="658">
                        <c:v>44725</c:v>
                      </c:pt>
                      <c:pt idx="659">
                        <c:v>44726</c:v>
                      </c:pt>
                      <c:pt idx="660">
                        <c:v>44727</c:v>
                      </c:pt>
                      <c:pt idx="661">
                        <c:v>44728</c:v>
                      </c:pt>
                      <c:pt idx="662">
                        <c:v>44729</c:v>
                      </c:pt>
                      <c:pt idx="663">
                        <c:v>44730</c:v>
                      </c:pt>
                      <c:pt idx="664">
                        <c:v>44731</c:v>
                      </c:pt>
                      <c:pt idx="665">
                        <c:v>44732</c:v>
                      </c:pt>
                      <c:pt idx="666">
                        <c:v>44733</c:v>
                      </c:pt>
                      <c:pt idx="667">
                        <c:v>44734</c:v>
                      </c:pt>
                      <c:pt idx="668">
                        <c:v>44735</c:v>
                      </c:pt>
                      <c:pt idx="669">
                        <c:v>44736</c:v>
                      </c:pt>
                      <c:pt idx="670">
                        <c:v>44737</c:v>
                      </c:pt>
                      <c:pt idx="671">
                        <c:v>44738</c:v>
                      </c:pt>
                      <c:pt idx="672">
                        <c:v>44739</c:v>
                      </c:pt>
                      <c:pt idx="673">
                        <c:v>44740</c:v>
                      </c:pt>
                      <c:pt idx="674">
                        <c:v>44741</c:v>
                      </c:pt>
                      <c:pt idx="675">
                        <c:v>44742</c:v>
                      </c:pt>
                      <c:pt idx="676">
                        <c:v>44743</c:v>
                      </c:pt>
                      <c:pt idx="677">
                        <c:v>44744</c:v>
                      </c:pt>
                      <c:pt idx="678">
                        <c:v>44745</c:v>
                      </c:pt>
                      <c:pt idx="679">
                        <c:v>44746</c:v>
                      </c:pt>
                      <c:pt idx="680">
                        <c:v>44747</c:v>
                      </c:pt>
                      <c:pt idx="681">
                        <c:v>44748</c:v>
                      </c:pt>
                      <c:pt idx="682">
                        <c:v>44749</c:v>
                      </c:pt>
                      <c:pt idx="683">
                        <c:v>44750</c:v>
                      </c:pt>
                      <c:pt idx="684">
                        <c:v>44751</c:v>
                      </c:pt>
                      <c:pt idx="685">
                        <c:v>44752</c:v>
                      </c:pt>
                      <c:pt idx="686">
                        <c:v>44753</c:v>
                      </c:pt>
                      <c:pt idx="687">
                        <c:v>44754</c:v>
                      </c:pt>
                      <c:pt idx="688">
                        <c:v>44755</c:v>
                      </c:pt>
                      <c:pt idx="689">
                        <c:v>44756</c:v>
                      </c:pt>
                      <c:pt idx="690">
                        <c:v>44757</c:v>
                      </c:pt>
                      <c:pt idx="691">
                        <c:v>44758</c:v>
                      </c:pt>
                      <c:pt idx="692">
                        <c:v>44759</c:v>
                      </c:pt>
                      <c:pt idx="693">
                        <c:v>44760</c:v>
                      </c:pt>
                      <c:pt idx="694">
                        <c:v>44761</c:v>
                      </c:pt>
                      <c:pt idx="695">
                        <c:v>44762</c:v>
                      </c:pt>
                      <c:pt idx="696">
                        <c:v>44763</c:v>
                      </c:pt>
                      <c:pt idx="697">
                        <c:v>44764</c:v>
                      </c:pt>
                      <c:pt idx="698">
                        <c:v>44765</c:v>
                      </c:pt>
                      <c:pt idx="699">
                        <c:v>44766</c:v>
                      </c:pt>
                      <c:pt idx="700">
                        <c:v>44767</c:v>
                      </c:pt>
                      <c:pt idx="701">
                        <c:v>44768</c:v>
                      </c:pt>
                      <c:pt idx="702">
                        <c:v>44769</c:v>
                      </c:pt>
                      <c:pt idx="703">
                        <c:v>44770</c:v>
                      </c:pt>
                      <c:pt idx="704">
                        <c:v>44771</c:v>
                      </c:pt>
                      <c:pt idx="705">
                        <c:v>44772</c:v>
                      </c:pt>
                      <c:pt idx="706">
                        <c:v>44773</c:v>
                      </c:pt>
                      <c:pt idx="707">
                        <c:v>44774</c:v>
                      </c:pt>
                      <c:pt idx="708">
                        <c:v>44775</c:v>
                      </c:pt>
                      <c:pt idx="709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4</c:v>
                      </c:pt>
                      <c:pt idx="1">
                        <c:v>3</c:v>
                      </c:pt>
                      <c:pt idx="2">
                        <c:v>4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5</c:v>
                      </c:pt>
                      <c:pt idx="7">
                        <c:v>1</c:v>
                      </c:pt>
                      <c:pt idx="8">
                        <c:v>2</c:v>
                      </c:pt>
                      <c:pt idx="9">
                        <c:v>1</c:v>
                      </c:pt>
                      <c:pt idx="10">
                        <c:v>0</c:v>
                      </c:pt>
                      <c:pt idx="11">
                        <c:v>4</c:v>
                      </c:pt>
                      <c:pt idx="12">
                        <c:v>11</c:v>
                      </c:pt>
                      <c:pt idx="13">
                        <c:v>6</c:v>
                      </c:pt>
                      <c:pt idx="14">
                        <c:v>5</c:v>
                      </c:pt>
                      <c:pt idx="15">
                        <c:v>6</c:v>
                      </c:pt>
                      <c:pt idx="16">
                        <c:v>3</c:v>
                      </c:pt>
                      <c:pt idx="17">
                        <c:v>4</c:v>
                      </c:pt>
                      <c:pt idx="18">
                        <c:v>9</c:v>
                      </c:pt>
                      <c:pt idx="19">
                        <c:v>11</c:v>
                      </c:pt>
                      <c:pt idx="20">
                        <c:v>5</c:v>
                      </c:pt>
                      <c:pt idx="21">
                        <c:v>3</c:v>
                      </c:pt>
                      <c:pt idx="22">
                        <c:v>3</c:v>
                      </c:pt>
                      <c:pt idx="23">
                        <c:v>5</c:v>
                      </c:pt>
                      <c:pt idx="24">
                        <c:v>3</c:v>
                      </c:pt>
                      <c:pt idx="25">
                        <c:v>7</c:v>
                      </c:pt>
                      <c:pt idx="26">
                        <c:v>8</c:v>
                      </c:pt>
                      <c:pt idx="27">
                        <c:v>13</c:v>
                      </c:pt>
                      <c:pt idx="28">
                        <c:v>1</c:v>
                      </c:pt>
                      <c:pt idx="29">
                        <c:v>0</c:v>
                      </c:pt>
                      <c:pt idx="30">
                        <c:v>1</c:v>
                      </c:pt>
                      <c:pt idx="31">
                        <c:v>8</c:v>
                      </c:pt>
                      <c:pt idx="32">
                        <c:v>1</c:v>
                      </c:pt>
                      <c:pt idx="33">
                        <c:v>8</c:v>
                      </c:pt>
                      <c:pt idx="34">
                        <c:v>3</c:v>
                      </c:pt>
                      <c:pt idx="35">
                        <c:v>1</c:v>
                      </c:pt>
                      <c:pt idx="36">
                        <c:v>3</c:v>
                      </c:pt>
                      <c:pt idx="37">
                        <c:v>11</c:v>
                      </c:pt>
                      <c:pt idx="38">
                        <c:v>3</c:v>
                      </c:pt>
                      <c:pt idx="39">
                        <c:v>4</c:v>
                      </c:pt>
                      <c:pt idx="40">
                        <c:v>12</c:v>
                      </c:pt>
                      <c:pt idx="41">
                        <c:v>3</c:v>
                      </c:pt>
                      <c:pt idx="42">
                        <c:v>2</c:v>
                      </c:pt>
                      <c:pt idx="43">
                        <c:v>4</c:v>
                      </c:pt>
                      <c:pt idx="44">
                        <c:v>5</c:v>
                      </c:pt>
                      <c:pt idx="45">
                        <c:v>4</c:v>
                      </c:pt>
                      <c:pt idx="46">
                        <c:v>3</c:v>
                      </c:pt>
                      <c:pt idx="47">
                        <c:v>1</c:v>
                      </c:pt>
                      <c:pt idx="48">
                        <c:v>6</c:v>
                      </c:pt>
                      <c:pt idx="49">
                        <c:v>7</c:v>
                      </c:pt>
                      <c:pt idx="50">
                        <c:v>4</c:v>
                      </c:pt>
                      <c:pt idx="51">
                        <c:v>2</c:v>
                      </c:pt>
                      <c:pt idx="52">
                        <c:v>1</c:v>
                      </c:pt>
                      <c:pt idx="53">
                        <c:v>3</c:v>
                      </c:pt>
                      <c:pt idx="54">
                        <c:v>4</c:v>
                      </c:pt>
                      <c:pt idx="55">
                        <c:v>2</c:v>
                      </c:pt>
                      <c:pt idx="56">
                        <c:v>3</c:v>
                      </c:pt>
                      <c:pt idx="57">
                        <c:v>1</c:v>
                      </c:pt>
                      <c:pt idx="58">
                        <c:v>7</c:v>
                      </c:pt>
                      <c:pt idx="59">
                        <c:v>4</c:v>
                      </c:pt>
                      <c:pt idx="60">
                        <c:v>4</c:v>
                      </c:pt>
                      <c:pt idx="61">
                        <c:v>3</c:v>
                      </c:pt>
                      <c:pt idx="62">
                        <c:v>3</c:v>
                      </c:pt>
                      <c:pt idx="63">
                        <c:v>7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2</c:v>
                      </c:pt>
                      <c:pt idx="68">
                        <c:v>6</c:v>
                      </c:pt>
                      <c:pt idx="69">
                        <c:v>2</c:v>
                      </c:pt>
                      <c:pt idx="70">
                        <c:v>6</c:v>
                      </c:pt>
                      <c:pt idx="71">
                        <c:v>8</c:v>
                      </c:pt>
                      <c:pt idx="72">
                        <c:v>4</c:v>
                      </c:pt>
                      <c:pt idx="73">
                        <c:v>4</c:v>
                      </c:pt>
                      <c:pt idx="74">
                        <c:v>3</c:v>
                      </c:pt>
                      <c:pt idx="75">
                        <c:v>8</c:v>
                      </c:pt>
                      <c:pt idx="76">
                        <c:v>11</c:v>
                      </c:pt>
                      <c:pt idx="77">
                        <c:v>5</c:v>
                      </c:pt>
                      <c:pt idx="78">
                        <c:v>4</c:v>
                      </c:pt>
                      <c:pt idx="79">
                        <c:v>7</c:v>
                      </c:pt>
                      <c:pt idx="80">
                        <c:v>7</c:v>
                      </c:pt>
                      <c:pt idx="81">
                        <c:v>7</c:v>
                      </c:pt>
                      <c:pt idx="82">
                        <c:v>14</c:v>
                      </c:pt>
                      <c:pt idx="83">
                        <c:v>4</c:v>
                      </c:pt>
                      <c:pt idx="84">
                        <c:v>1</c:v>
                      </c:pt>
                      <c:pt idx="85">
                        <c:v>4</c:v>
                      </c:pt>
                      <c:pt idx="86">
                        <c:v>5</c:v>
                      </c:pt>
                      <c:pt idx="87">
                        <c:v>4</c:v>
                      </c:pt>
                      <c:pt idx="88">
                        <c:v>5</c:v>
                      </c:pt>
                      <c:pt idx="89">
                        <c:v>6</c:v>
                      </c:pt>
                      <c:pt idx="90">
                        <c:v>2</c:v>
                      </c:pt>
                      <c:pt idx="91">
                        <c:v>4</c:v>
                      </c:pt>
                      <c:pt idx="92">
                        <c:v>2</c:v>
                      </c:pt>
                      <c:pt idx="93">
                        <c:v>4</c:v>
                      </c:pt>
                      <c:pt idx="94">
                        <c:v>1</c:v>
                      </c:pt>
                      <c:pt idx="95">
                        <c:v>1</c:v>
                      </c:pt>
                      <c:pt idx="96">
                        <c:v>2</c:v>
                      </c:pt>
                      <c:pt idx="97">
                        <c:v>0</c:v>
                      </c:pt>
                      <c:pt idx="98">
                        <c:v>5</c:v>
                      </c:pt>
                      <c:pt idx="99">
                        <c:v>1</c:v>
                      </c:pt>
                      <c:pt idx="100">
                        <c:v>1</c:v>
                      </c:pt>
                      <c:pt idx="101">
                        <c:v>1</c:v>
                      </c:pt>
                      <c:pt idx="102">
                        <c:v>6</c:v>
                      </c:pt>
                      <c:pt idx="103">
                        <c:v>5</c:v>
                      </c:pt>
                      <c:pt idx="104">
                        <c:v>1</c:v>
                      </c:pt>
                      <c:pt idx="105">
                        <c:v>0</c:v>
                      </c:pt>
                      <c:pt idx="106">
                        <c:v>3</c:v>
                      </c:pt>
                      <c:pt idx="107">
                        <c:v>2</c:v>
                      </c:pt>
                      <c:pt idx="108">
                        <c:v>3</c:v>
                      </c:pt>
                      <c:pt idx="109">
                        <c:v>0</c:v>
                      </c:pt>
                      <c:pt idx="110">
                        <c:v>5</c:v>
                      </c:pt>
                      <c:pt idx="111">
                        <c:v>1</c:v>
                      </c:pt>
                      <c:pt idx="112">
                        <c:v>2</c:v>
                      </c:pt>
                      <c:pt idx="113">
                        <c:v>0</c:v>
                      </c:pt>
                      <c:pt idx="114">
                        <c:v>4</c:v>
                      </c:pt>
                      <c:pt idx="115">
                        <c:v>1</c:v>
                      </c:pt>
                      <c:pt idx="116">
                        <c:v>2</c:v>
                      </c:pt>
                      <c:pt idx="117">
                        <c:v>1</c:v>
                      </c:pt>
                      <c:pt idx="118">
                        <c:v>3</c:v>
                      </c:pt>
                      <c:pt idx="119">
                        <c:v>3</c:v>
                      </c:pt>
                      <c:pt idx="120">
                        <c:v>2</c:v>
                      </c:pt>
                      <c:pt idx="121">
                        <c:v>2</c:v>
                      </c:pt>
                      <c:pt idx="122">
                        <c:v>0</c:v>
                      </c:pt>
                      <c:pt idx="123">
                        <c:v>5</c:v>
                      </c:pt>
                      <c:pt idx="124">
                        <c:v>5</c:v>
                      </c:pt>
                      <c:pt idx="125">
                        <c:v>7</c:v>
                      </c:pt>
                      <c:pt idx="126">
                        <c:v>2</c:v>
                      </c:pt>
                      <c:pt idx="127">
                        <c:v>7</c:v>
                      </c:pt>
                      <c:pt idx="128">
                        <c:v>4</c:v>
                      </c:pt>
                      <c:pt idx="129">
                        <c:v>0</c:v>
                      </c:pt>
                      <c:pt idx="130">
                        <c:v>4</c:v>
                      </c:pt>
                      <c:pt idx="131">
                        <c:v>8</c:v>
                      </c:pt>
                      <c:pt idx="132">
                        <c:v>7</c:v>
                      </c:pt>
                      <c:pt idx="133">
                        <c:v>7</c:v>
                      </c:pt>
                      <c:pt idx="134">
                        <c:v>2</c:v>
                      </c:pt>
                      <c:pt idx="135">
                        <c:v>6</c:v>
                      </c:pt>
                      <c:pt idx="136">
                        <c:v>3</c:v>
                      </c:pt>
                      <c:pt idx="137">
                        <c:v>1</c:v>
                      </c:pt>
                      <c:pt idx="138">
                        <c:v>2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1</c:v>
                      </c:pt>
                      <c:pt idx="142">
                        <c:v>2</c:v>
                      </c:pt>
                      <c:pt idx="143">
                        <c:v>3</c:v>
                      </c:pt>
                      <c:pt idx="144">
                        <c:v>1</c:v>
                      </c:pt>
                      <c:pt idx="145">
                        <c:v>9</c:v>
                      </c:pt>
                      <c:pt idx="146">
                        <c:v>7</c:v>
                      </c:pt>
                      <c:pt idx="147">
                        <c:v>8</c:v>
                      </c:pt>
                      <c:pt idx="148">
                        <c:v>0</c:v>
                      </c:pt>
                      <c:pt idx="149">
                        <c:v>1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1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3</c:v>
                      </c:pt>
                      <c:pt idx="157">
                        <c:v>1</c:v>
                      </c:pt>
                      <c:pt idx="158">
                        <c:v>0</c:v>
                      </c:pt>
                      <c:pt idx="159">
                        <c:v>8</c:v>
                      </c:pt>
                      <c:pt idx="160">
                        <c:v>3</c:v>
                      </c:pt>
                      <c:pt idx="161">
                        <c:v>3</c:v>
                      </c:pt>
                      <c:pt idx="162">
                        <c:v>1</c:v>
                      </c:pt>
                      <c:pt idx="163">
                        <c:v>0</c:v>
                      </c:pt>
                      <c:pt idx="164">
                        <c:v>4</c:v>
                      </c:pt>
                      <c:pt idx="165">
                        <c:v>1</c:v>
                      </c:pt>
                      <c:pt idx="166">
                        <c:v>1</c:v>
                      </c:pt>
                      <c:pt idx="167">
                        <c:v>5</c:v>
                      </c:pt>
                      <c:pt idx="168">
                        <c:v>4</c:v>
                      </c:pt>
                      <c:pt idx="169">
                        <c:v>4</c:v>
                      </c:pt>
                      <c:pt idx="170">
                        <c:v>4</c:v>
                      </c:pt>
                      <c:pt idx="171">
                        <c:v>1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1</c:v>
                      </c:pt>
                      <c:pt idx="175">
                        <c:v>0</c:v>
                      </c:pt>
                      <c:pt idx="176">
                        <c:v>5</c:v>
                      </c:pt>
                      <c:pt idx="177">
                        <c:v>0</c:v>
                      </c:pt>
                      <c:pt idx="178">
                        <c:v>7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1</c:v>
                      </c:pt>
                      <c:pt idx="184">
                        <c:v>5</c:v>
                      </c:pt>
                      <c:pt idx="185">
                        <c:v>1</c:v>
                      </c:pt>
                      <c:pt idx="186">
                        <c:v>1</c:v>
                      </c:pt>
                      <c:pt idx="187">
                        <c:v>2</c:v>
                      </c:pt>
                      <c:pt idx="188">
                        <c:v>4</c:v>
                      </c:pt>
                      <c:pt idx="189">
                        <c:v>0</c:v>
                      </c:pt>
                      <c:pt idx="190">
                        <c:v>4</c:v>
                      </c:pt>
                      <c:pt idx="191">
                        <c:v>5</c:v>
                      </c:pt>
                      <c:pt idx="192">
                        <c:v>7</c:v>
                      </c:pt>
                      <c:pt idx="193">
                        <c:v>2</c:v>
                      </c:pt>
                      <c:pt idx="194">
                        <c:v>9</c:v>
                      </c:pt>
                      <c:pt idx="195">
                        <c:v>2</c:v>
                      </c:pt>
                      <c:pt idx="196">
                        <c:v>0</c:v>
                      </c:pt>
                      <c:pt idx="197">
                        <c:v>3</c:v>
                      </c:pt>
                      <c:pt idx="198">
                        <c:v>2</c:v>
                      </c:pt>
                      <c:pt idx="199">
                        <c:v>7</c:v>
                      </c:pt>
                      <c:pt idx="200">
                        <c:v>4</c:v>
                      </c:pt>
                      <c:pt idx="201">
                        <c:v>3</c:v>
                      </c:pt>
                      <c:pt idx="202">
                        <c:v>2</c:v>
                      </c:pt>
                      <c:pt idx="203">
                        <c:v>7</c:v>
                      </c:pt>
                      <c:pt idx="204">
                        <c:v>4</c:v>
                      </c:pt>
                      <c:pt idx="205">
                        <c:v>1</c:v>
                      </c:pt>
                      <c:pt idx="206">
                        <c:v>2</c:v>
                      </c:pt>
                      <c:pt idx="207">
                        <c:v>3</c:v>
                      </c:pt>
                      <c:pt idx="208">
                        <c:v>3</c:v>
                      </c:pt>
                      <c:pt idx="209">
                        <c:v>6</c:v>
                      </c:pt>
                      <c:pt idx="210">
                        <c:v>5</c:v>
                      </c:pt>
                      <c:pt idx="211">
                        <c:v>2</c:v>
                      </c:pt>
                      <c:pt idx="212">
                        <c:v>4</c:v>
                      </c:pt>
                      <c:pt idx="213">
                        <c:v>8</c:v>
                      </c:pt>
                      <c:pt idx="214">
                        <c:v>3</c:v>
                      </c:pt>
                      <c:pt idx="215">
                        <c:v>3</c:v>
                      </c:pt>
                      <c:pt idx="216">
                        <c:v>1</c:v>
                      </c:pt>
                      <c:pt idx="217">
                        <c:v>5</c:v>
                      </c:pt>
                      <c:pt idx="218">
                        <c:v>0</c:v>
                      </c:pt>
                      <c:pt idx="219">
                        <c:v>4</c:v>
                      </c:pt>
                      <c:pt idx="220">
                        <c:v>3</c:v>
                      </c:pt>
                      <c:pt idx="221">
                        <c:v>3</c:v>
                      </c:pt>
                      <c:pt idx="222">
                        <c:v>2</c:v>
                      </c:pt>
                      <c:pt idx="223">
                        <c:v>4</c:v>
                      </c:pt>
                      <c:pt idx="224">
                        <c:v>1</c:v>
                      </c:pt>
                      <c:pt idx="225">
                        <c:v>3</c:v>
                      </c:pt>
                      <c:pt idx="226">
                        <c:v>1</c:v>
                      </c:pt>
                      <c:pt idx="227">
                        <c:v>3</c:v>
                      </c:pt>
                      <c:pt idx="228">
                        <c:v>2</c:v>
                      </c:pt>
                      <c:pt idx="229">
                        <c:v>10</c:v>
                      </c:pt>
                      <c:pt idx="230">
                        <c:v>5</c:v>
                      </c:pt>
                      <c:pt idx="231">
                        <c:v>3</c:v>
                      </c:pt>
                      <c:pt idx="232">
                        <c:v>4</c:v>
                      </c:pt>
                      <c:pt idx="233">
                        <c:v>3</c:v>
                      </c:pt>
                      <c:pt idx="234">
                        <c:v>3</c:v>
                      </c:pt>
                      <c:pt idx="235">
                        <c:v>0</c:v>
                      </c:pt>
                      <c:pt idx="236">
                        <c:v>1</c:v>
                      </c:pt>
                      <c:pt idx="237">
                        <c:v>9</c:v>
                      </c:pt>
                      <c:pt idx="238">
                        <c:v>7</c:v>
                      </c:pt>
                      <c:pt idx="239">
                        <c:v>3</c:v>
                      </c:pt>
                      <c:pt idx="240">
                        <c:v>2</c:v>
                      </c:pt>
                      <c:pt idx="241">
                        <c:v>2</c:v>
                      </c:pt>
                      <c:pt idx="242">
                        <c:v>1</c:v>
                      </c:pt>
                      <c:pt idx="243">
                        <c:v>3</c:v>
                      </c:pt>
                      <c:pt idx="244">
                        <c:v>8</c:v>
                      </c:pt>
                      <c:pt idx="245">
                        <c:v>3</c:v>
                      </c:pt>
                      <c:pt idx="246">
                        <c:v>2</c:v>
                      </c:pt>
                      <c:pt idx="247">
                        <c:v>6</c:v>
                      </c:pt>
                      <c:pt idx="248">
                        <c:v>0</c:v>
                      </c:pt>
                      <c:pt idx="249">
                        <c:v>1</c:v>
                      </c:pt>
                      <c:pt idx="250">
                        <c:v>7</c:v>
                      </c:pt>
                      <c:pt idx="251">
                        <c:v>0</c:v>
                      </c:pt>
                      <c:pt idx="252">
                        <c:v>2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2</c:v>
                      </c:pt>
                      <c:pt idx="256">
                        <c:v>8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1</c:v>
                      </c:pt>
                      <c:pt idx="261">
                        <c:v>0</c:v>
                      </c:pt>
                      <c:pt idx="262">
                        <c:v>3</c:v>
                      </c:pt>
                      <c:pt idx="263">
                        <c:v>4</c:v>
                      </c:pt>
                      <c:pt idx="264">
                        <c:v>3</c:v>
                      </c:pt>
                      <c:pt idx="265">
                        <c:v>2</c:v>
                      </c:pt>
                      <c:pt idx="266">
                        <c:v>1</c:v>
                      </c:pt>
                      <c:pt idx="267">
                        <c:v>3</c:v>
                      </c:pt>
                      <c:pt idx="268">
                        <c:v>2</c:v>
                      </c:pt>
                      <c:pt idx="269">
                        <c:v>2</c:v>
                      </c:pt>
                      <c:pt idx="270">
                        <c:v>2</c:v>
                      </c:pt>
                      <c:pt idx="271">
                        <c:v>3</c:v>
                      </c:pt>
                      <c:pt idx="272">
                        <c:v>0</c:v>
                      </c:pt>
                      <c:pt idx="273">
                        <c:v>1</c:v>
                      </c:pt>
                      <c:pt idx="274">
                        <c:v>3</c:v>
                      </c:pt>
                      <c:pt idx="275">
                        <c:v>3</c:v>
                      </c:pt>
                      <c:pt idx="276">
                        <c:v>4</c:v>
                      </c:pt>
                      <c:pt idx="277">
                        <c:v>1</c:v>
                      </c:pt>
                      <c:pt idx="278">
                        <c:v>5</c:v>
                      </c:pt>
                      <c:pt idx="279">
                        <c:v>2</c:v>
                      </c:pt>
                      <c:pt idx="280">
                        <c:v>10</c:v>
                      </c:pt>
                      <c:pt idx="281">
                        <c:v>3</c:v>
                      </c:pt>
                      <c:pt idx="282">
                        <c:v>4</c:v>
                      </c:pt>
                      <c:pt idx="283">
                        <c:v>6</c:v>
                      </c:pt>
                      <c:pt idx="284">
                        <c:v>1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1</c:v>
                      </c:pt>
                      <c:pt idx="288">
                        <c:v>3</c:v>
                      </c:pt>
                      <c:pt idx="289">
                        <c:v>3</c:v>
                      </c:pt>
                      <c:pt idx="290">
                        <c:v>2</c:v>
                      </c:pt>
                      <c:pt idx="291">
                        <c:v>2</c:v>
                      </c:pt>
                      <c:pt idx="292">
                        <c:v>7</c:v>
                      </c:pt>
                      <c:pt idx="293">
                        <c:v>0</c:v>
                      </c:pt>
                      <c:pt idx="294">
                        <c:v>6</c:v>
                      </c:pt>
                      <c:pt idx="295">
                        <c:v>3</c:v>
                      </c:pt>
                      <c:pt idx="296">
                        <c:v>7</c:v>
                      </c:pt>
                      <c:pt idx="297">
                        <c:v>9</c:v>
                      </c:pt>
                      <c:pt idx="298">
                        <c:v>2</c:v>
                      </c:pt>
                      <c:pt idx="299">
                        <c:v>9</c:v>
                      </c:pt>
                      <c:pt idx="300">
                        <c:v>3</c:v>
                      </c:pt>
                      <c:pt idx="301">
                        <c:v>0</c:v>
                      </c:pt>
                      <c:pt idx="302">
                        <c:v>2</c:v>
                      </c:pt>
                      <c:pt idx="303">
                        <c:v>7</c:v>
                      </c:pt>
                      <c:pt idx="304">
                        <c:v>5</c:v>
                      </c:pt>
                      <c:pt idx="305">
                        <c:v>0</c:v>
                      </c:pt>
                      <c:pt idx="306">
                        <c:v>6</c:v>
                      </c:pt>
                      <c:pt idx="307">
                        <c:v>0</c:v>
                      </c:pt>
                      <c:pt idx="308">
                        <c:v>3</c:v>
                      </c:pt>
                      <c:pt idx="309">
                        <c:v>4</c:v>
                      </c:pt>
                      <c:pt idx="310">
                        <c:v>0</c:v>
                      </c:pt>
                      <c:pt idx="311">
                        <c:v>3</c:v>
                      </c:pt>
                      <c:pt idx="312">
                        <c:v>0</c:v>
                      </c:pt>
                      <c:pt idx="313">
                        <c:v>4</c:v>
                      </c:pt>
                      <c:pt idx="314">
                        <c:v>2</c:v>
                      </c:pt>
                      <c:pt idx="315">
                        <c:v>6</c:v>
                      </c:pt>
                      <c:pt idx="316">
                        <c:v>2</c:v>
                      </c:pt>
                      <c:pt idx="317">
                        <c:v>12</c:v>
                      </c:pt>
                      <c:pt idx="318">
                        <c:v>4</c:v>
                      </c:pt>
                      <c:pt idx="319">
                        <c:v>7</c:v>
                      </c:pt>
                      <c:pt idx="320">
                        <c:v>7</c:v>
                      </c:pt>
                      <c:pt idx="321">
                        <c:v>3</c:v>
                      </c:pt>
                      <c:pt idx="322">
                        <c:v>2</c:v>
                      </c:pt>
                      <c:pt idx="323">
                        <c:v>10</c:v>
                      </c:pt>
                      <c:pt idx="324">
                        <c:v>1</c:v>
                      </c:pt>
                      <c:pt idx="325">
                        <c:v>3</c:v>
                      </c:pt>
                      <c:pt idx="326">
                        <c:v>6</c:v>
                      </c:pt>
                      <c:pt idx="327">
                        <c:v>2</c:v>
                      </c:pt>
                      <c:pt idx="328">
                        <c:v>2</c:v>
                      </c:pt>
                      <c:pt idx="329">
                        <c:v>5</c:v>
                      </c:pt>
                      <c:pt idx="330">
                        <c:v>8</c:v>
                      </c:pt>
                      <c:pt idx="331">
                        <c:v>2</c:v>
                      </c:pt>
                      <c:pt idx="332">
                        <c:v>9</c:v>
                      </c:pt>
                      <c:pt idx="333">
                        <c:v>8</c:v>
                      </c:pt>
                      <c:pt idx="334">
                        <c:v>1</c:v>
                      </c:pt>
                      <c:pt idx="335">
                        <c:v>4</c:v>
                      </c:pt>
                      <c:pt idx="336">
                        <c:v>2</c:v>
                      </c:pt>
                      <c:pt idx="337">
                        <c:v>1</c:v>
                      </c:pt>
                      <c:pt idx="338">
                        <c:v>3</c:v>
                      </c:pt>
                      <c:pt idx="339">
                        <c:v>4</c:v>
                      </c:pt>
                      <c:pt idx="340">
                        <c:v>2</c:v>
                      </c:pt>
                      <c:pt idx="341">
                        <c:v>1</c:v>
                      </c:pt>
                      <c:pt idx="342">
                        <c:v>2</c:v>
                      </c:pt>
                      <c:pt idx="343">
                        <c:v>0</c:v>
                      </c:pt>
                      <c:pt idx="344">
                        <c:v>7</c:v>
                      </c:pt>
                      <c:pt idx="345">
                        <c:v>5</c:v>
                      </c:pt>
                      <c:pt idx="346">
                        <c:v>5</c:v>
                      </c:pt>
                      <c:pt idx="347">
                        <c:v>1</c:v>
                      </c:pt>
                      <c:pt idx="348">
                        <c:v>1</c:v>
                      </c:pt>
                      <c:pt idx="349">
                        <c:v>3</c:v>
                      </c:pt>
                      <c:pt idx="350">
                        <c:v>0</c:v>
                      </c:pt>
                      <c:pt idx="351">
                        <c:v>2</c:v>
                      </c:pt>
                      <c:pt idx="352">
                        <c:v>0</c:v>
                      </c:pt>
                      <c:pt idx="353">
                        <c:v>5</c:v>
                      </c:pt>
                      <c:pt idx="354">
                        <c:v>3</c:v>
                      </c:pt>
                      <c:pt idx="355">
                        <c:v>1</c:v>
                      </c:pt>
                      <c:pt idx="356">
                        <c:v>4</c:v>
                      </c:pt>
                      <c:pt idx="357">
                        <c:v>0</c:v>
                      </c:pt>
                      <c:pt idx="358">
                        <c:v>4</c:v>
                      </c:pt>
                      <c:pt idx="359">
                        <c:v>1</c:v>
                      </c:pt>
                      <c:pt idx="360">
                        <c:v>0</c:v>
                      </c:pt>
                      <c:pt idx="361">
                        <c:v>3</c:v>
                      </c:pt>
                      <c:pt idx="362">
                        <c:v>2</c:v>
                      </c:pt>
                      <c:pt idx="363">
                        <c:v>5</c:v>
                      </c:pt>
                      <c:pt idx="364">
                        <c:v>8</c:v>
                      </c:pt>
                      <c:pt idx="365">
                        <c:v>4</c:v>
                      </c:pt>
                      <c:pt idx="366">
                        <c:v>1</c:v>
                      </c:pt>
                      <c:pt idx="367">
                        <c:v>3</c:v>
                      </c:pt>
                      <c:pt idx="368">
                        <c:v>1</c:v>
                      </c:pt>
                      <c:pt idx="369">
                        <c:v>2</c:v>
                      </c:pt>
                      <c:pt idx="370">
                        <c:v>8</c:v>
                      </c:pt>
                      <c:pt idx="371">
                        <c:v>1</c:v>
                      </c:pt>
                      <c:pt idx="372">
                        <c:v>2</c:v>
                      </c:pt>
                      <c:pt idx="373">
                        <c:v>0</c:v>
                      </c:pt>
                      <c:pt idx="374">
                        <c:v>1</c:v>
                      </c:pt>
                      <c:pt idx="375">
                        <c:v>1</c:v>
                      </c:pt>
                      <c:pt idx="376">
                        <c:v>0</c:v>
                      </c:pt>
                      <c:pt idx="377">
                        <c:v>6</c:v>
                      </c:pt>
                      <c:pt idx="378">
                        <c:v>11</c:v>
                      </c:pt>
                      <c:pt idx="379">
                        <c:v>4</c:v>
                      </c:pt>
                      <c:pt idx="380">
                        <c:v>7</c:v>
                      </c:pt>
                      <c:pt idx="381">
                        <c:v>4</c:v>
                      </c:pt>
                      <c:pt idx="382">
                        <c:v>1</c:v>
                      </c:pt>
                      <c:pt idx="383">
                        <c:v>2</c:v>
                      </c:pt>
                      <c:pt idx="384">
                        <c:v>3</c:v>
                      </c:pt>
                      <c:pt idx="385">
                        <c:v>7</c:v>
                      </c:pt>
                      <c:pt idx="386">
                        <c:v>2</c:v>
                      </c:pt>
                      <c:pt idx="387">
                        <c:v>4</c:v>
                      </c:pt>
                      <c:pt idx="388">
                        <c:v>4</c:v>
                      </c:pt>
                      <c:pt idx="389">
                        <c:v>1</c:v>
                      </c:pt>
                      <c:pt idx="390">
                        <c:v>1</c:v>
                      </c:pt>
                      <c:pt idx="391">
                        <c:v>0</c:v>
                      </c:pt>
                      <c:pt idx="392">
                        <c:v>1</c:v>
                      </c:pt>
                      <c:pt idx="393">
                        <c:v>2</c:v>
                      </c:pt>
                      <c:pt idx="394">
                        <c:v>7</c:v>
                      </c:pt>
                      <c:pt idx="395">
                        <c:v>4</c:v>
                      </c:pt>
                      <c:pt idx="396">
                        <c:v>4</c:v>
                      </c:pt>
                      <c:pt idx="397">
                        <c:v>7</c:v>
                      </c:pt>
                      <c:pt idx="398">
                        <c:v>11</c:v>
                      </c:pt>
                      <c:pt idx="399">
                        <c:v>7</c:v>
                      </c:pt>
                      <c:pt idx="400">
                        <c:v>5</c:v>
                      </c:pt>
                      <c:pt idx="401">
                        <c:v>4</c:v>
                      </c:pt>
                      <c:pt idx="402">
                        <c:v>5</c:v>
                      </c:pt>
                      <c:pt idx="403">
                        <c:v>1</c:v>
                      </c:pt>
                      <c:pt idx="404">
                        <c:v>1</c:v>
                      </c:pt>
                      <c:pt idx="405">
                        <c:v>4</c:v>
                      </c:pt>
                      <c:pt idx="406">
                        <c:v>6</c:v>
                      </c:pt>
                      <c:pt idx="407">
                        <c:v>2</c:v>
                      </c:pt>
                      <c:pt idx="408">
                        <c:v>4</c:v>
                      </c:pt>
                      <c:pt idx="409">
                        <c:v>2</c:v>
                      </c:pt>
                      <c:pt idx="410">
                        <c:v>4</c:v>
                      </c:pt>
                      <c:pt idx="411">
                        <c:v>3</c:v>
                      </c:pt>
                      <c:pt idx="412">
                        <c:v>6</c:v>
                      </c:pt>
                      <c:pt idx="413">
                        <c:v>2</c:v>
                      </c:pt>
                      <c:pt idx="414">
                        <c:v>1</c:v>
                      </c:pt>
                      <c:pt idx="415">
                        <c:v>3</c:v>
                      </c:pt>
                      <c:pt idx="416">
                        <c:v>2</c:v>
                      </c:pt>
                      <c:pt idx="417">
                        <c:v>3</c:v>
                      </c:pt>
                      <c:pt idx="418">
                        <c:v>0</c:v>
                      </c:pt>
                      <c:pt idx="419">
                        <c:v>10</c:v>
                      </c:pt>
                      <c:pt idx="420">
                        <c:v>5</c:v>
                      </c:pt>
                      <c:pt idx="421">
                        <c:v>1</c:v>
                      </c:pt>
                      <c:pt idx="422">
                        <c:v>1</c:v>
                      </c:pt>
                      <c:pt idx="423">
                        <c:v>4</c:v>
                      </c:pt>
                      <c:pt idx="424">
                        <c:v>1</c:v>
                      </c:pt>
                      <c:pt idx="425">
                        <c:v>0</c:v>
                      </c:pt>
                      <c:pt idx="426">
                        <c:v>6</c:v>
                      </c:pt>
                      <c:pt idx="427">
                        <c:v>2</c:v>
                      </c:pt>
                      <c:pt idx="428">
                        <c:v>5</c:v>
                      </c:pt>
                      <c:pt idx="429">
                        <c:v>2</c:v>
                      </c:pt>
                      <c:pt idx="430">
                        <c:v>2</c:v>
                      </c:pt>
                      <c:pt idx="431">
                        <c:v>3</c:v>
                      </c:pt>
                      <c:pt idx="432">
                        <c:v>2</c:v>
                      </c:pt>
                      <c:pt idx="433">
                        <c:v>6</c:v>
                      </c:pt>
                      <c:pt idx="434">
                        <c:v>1</c:v>
                      </c:pt>
                      <c:pt idx="435">
                        <c:v>1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1</c:v>
                      </c:pt>
                      <c:pt idx="439">
                        <c:v>0</c:v>
                      </c:pt>
                      <c:pt idx="440">
                        <c:v>3</c:v>
                      </c:pt>
                      <c:pt idx="441">
                        <c:v>4</c:v>
                      </c:pt>
                      <c:pt idx="442">
                        <c:v>5</c:v>
                      </c:pt>
                      <c:pt idx="443">
                        <c:v>4</c:v>
                      </c:pt>
                      <c:pt idx="444">
                        <c:v>1</c:v>
                      </c:pt>
                      <c:pt idx="445">
                        <c:v>3</c:v>
                      </c:pt>
                      <c:pt idx="446">
                        <c:v>2</c:v>
                      </c:pt>
                      <c:pt idx="447">
                        <c:v>10</c:v>
                      </c:pt>
                      <c:pt idx="448">
                        <c:v>3</c:v>
                      </c:pt>
                      <c:pt idx="449">
                        <c:v>0</c:v>
                      </c:pt>
                      <c:pt idx="450">
                        <c:v>3</c:v>
                      </c:pt>
                      <c:pt idx="451">
                        <c:v>1</c:v>
                      </c:pt>
                      <c:pt idx="452">
                        <c:v>1</c:v>
                      </c:pt>
                      <c:pt idx="453">
                        <c:v>4</c:v>
                      </c:pt>
                      <c:pt idx="454">
                        <c:v>5</c:v>
                      </c:pt>
                      <c:pt idx="455">
                        <c:v>2</c:v>
                      </c:pt>
                      <c:pt idx="456">
                        <c:v>3</c:v>
                      </c:pt>
                      <c:pt idx="457">
                        <c:v>11</c:v>
                      </c:pt>
                      <c:pt idx="458">
                        <c:v>1</c:v>
                      </c:pt>
                      <c:pt idx="459">
                        <c:v>5</c:v>
                      </c:pt>
                      <c:pt idx="460">
                        <c:v>0</c:v>
                      </c:pt>
                      <c:pt idx="461">
                        <c:v>5</c:v>
                      </c:pt>
                      <c:pt idx="462">
                        <c:v>1</c:v>
                      </c:pt>
                      <c:pt idx="463">
                        <c:v>3</c:v>
                      </c:pt>
                      <c:pt idx="464">
                        <c:v>1</c:v>
                      </c:pt>
                      <c:pt idx="465">
                        <c:v>5</c:v>
                      </c:pt>
                      <c:pt idx="466">
                        <c:v>4</c:v>
                      </c:pt>
                      <c:pt idx="467">
                        <c:v>0</c:v>
                      </c:pt>
                      <c:pt idx="468">
                        <c:v>4</c:v>
                      </c:pt>
                      <c:pt idx="469">
                        <c:v>1</c:v>
                      </c:pt>
                      <c:pt idx="470">
                        <c:v>1</c:v>
                      </c:pt>
                      <c:pt idx="471">
                        <c:v>0</c:v>
                      </c:pt>
                      <c:pt idx="472">
                        <c:v>3</c:v>
                      </c:pt>
                      <c:pt idx="473">
                        <c:v>2</c:v>
                      </c:pt>
                      <c:pt idx="474">
                        <c:v>0</c:v>
                      </c:pt>
                      <c:pt idx="475">
                        <c:v>2</c:v>
                      </c:pt>
                      <c:pt idx="476">
                        <c:v>1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4</c:v>
                      </c:pt>
                      <c:pt idx="480">
                        <c:v>5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4</c:v>
                      </c:pt>
                      <c:pt idx="486">
                        <c:v>2</c:v>
                      </c:pt>
                      <c:pt idx="487">
                        <c:v>2</c:v>
                      </c:pt>
                      <c:pt idx="488">
                        <c:v>0</c:v>
                      </c:pt>
                      <c:pt idx="489">
                        <c:v>6</c:v>
                      </c:pt>
                      <c:pt idx="490">
                        <c:v>3</c:v>
                      </c:pt>
                      <c:pt idx="491">
                        <c:v>7</c:v>
                      </c:pt>
                      <c:pt idx="492">
                        <c:v>0</c:v>
                      </c:pt>
                      <c:pt idx="493">
                        <c:v>1</c:v>
                      </c:pt>
                      <c:pt idx="494">
                        <c:v>14</c:v>
                      </c:pt>
                      <c:pt idx="495">
                        <c:v>7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4</c:v>
                      </c:pt>
                      <c:pt idx="500">
                        <c:v>4</c:v>
                      </c:pt>
                      <c:pt idx="501">
                        <c:v>2</c:v>
                      </c:pt>
                      <c:pt idx="502">
                        <c:v>0</c:v>
                      </c:pt>
                      <c:pt idx="503">
                        <c:v>7</c:v>
                      </c:pt>
                      <c:pt idx="504">
                        <c:v>1</c:v>
                      </c:pt>
                      <c:pt idx="505">
                        <c:v>0</c:v>
                      </c:pt>
                      <c:pt idx="506">
                        <c:v>6</c:v>
                      </c:pt>
                      <c:pt idx="507">
                        <c:v>4</c:v>
                      </c:pt>
                      <c:pt idx="508">
                        <c:v>1</c:v>
                      </c:pt>
                      <c:pt idx="509">
                        <c:v>0</c:v>
                      </c:pt>
                      <c:pt idx="510">
                        <c:v>1</c:v>
                      </c:pt>
                      <c:pt idx="511">
                        <c:v>0</c:v>
                      </c:pt>
                      <c:pt idx="512">
                        <c:v>1</c:v>
                      </c:pt>
                      <c:pt idx="513">
                        <c:v>1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2</c:v>
                      </c:pt>
                      <c:pt idx="519">
                        <c:v>0</c:v>
                      </c:pt>
                      <c:pt idx="520">
                        <c:v>3</c:v>
                      </c:pt>
                      <c:pt idx="521">
                        <c:v>2</c:v>
                      </c:pt>
                      <c:pt idx="522">
                        <c:v>5</c:v>
                      </c:pt>
                      <c:pt idx="523">
                        <c:v>2</c:v>
                      </c:pt>
                      <c:pt idx="524">
                        <c:v>1</c:v>
                      </c:pt>
                      <c:pt idx="525">
                        <c:v>1</c:v>
                      </c:pt>
                      <c:pt idx="526">
                        <c:v>4</c:v>
                      </c:pt>
                      <c:pt idx="527">
                        <c:v>3</c:v>
                      </c:pt>
                      <c:pt idx="528">
                        <c:v>4</c:v>
                      </c:pt>
                      <c:pt idx="529">
                        <c:v>4</c:v>
                      </c:pt>
                      <c:pt idx="530">
                        <c:v>6</c:v>
                      </c:pt>
                      <c:pt idx="531">
                        <c:v>5</c:v>
                      </c:pt>
                      <c:pt idx="532">
                        <c:v>2</c:v>
                      </c:pt>
                      <c:pt idx="533">
                        <c:v>2</c:v>
                      </c:pt>
                      <c:pt idx="534">
                        <c:v>3</c:v>
                      </c:pt>
                      <c:pt idx="535">
                        <c:v>0</c:v>
                      </c:pt>
                      <c:pt idx="536">
                        <c:v>7</c:v>
                      </c:pt>
                      <c:pt idx="537">
                        <c:v>10</c:v>
                      </c:pt>
                      <c:pt idx="538">
                        <c:v>0</c:v>
                      </c:pt>
                      <c:pt idx="539">
                        <c:v>2</c:v>
                      </c:pt>
                      <c:pt idx="540">
                        <c:v>1</c:v>
                      </c:pt>
                      <c:pt idx="541">
                        <c:v>3</c:v>
                      </c:pt>
                      <c:pt idx="542">
                        <c:v>1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1</c:v>
                      </c:pt>
                      <c:pt idx="546">
                        <c:v>2</c:v>
                      </c:pt>
                      <c:pt idx="547">
                        <c:v>3</c:v>
                      </c:pt>
                      <c:pt idx="548">
                        <c:v>2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4</c:v>
                      </c:pt>
                      <c:pt idx="553">
                        <c:v>0</c:v>
                      </c:pt>
                      <c:pt idx="554">
                        <c:v>2</c:v>
                      </c:pt>
                      <c:pt idx="555">
                        <c:v>4</c:v>
                      </c:pt>
                      <c:pt idx="556">
                        <c:v>0</c:v>
                      </c:pt>
                      <c:pt idx="557">
                        <c:v>5</c:v>
                      </c:pt>
                      <c:pt idx="558">
                        <c:v>10</c:v>
                      </c:pt>
                      <c:pt idx="559">
                        <c:v>6</c:v>
                      </c:pt>
                      <c:pt idx="560">
                        <c:v>2</c:v>
                      </c:pt>
                      <c:pt idx="561">
                        <c:v>0</c:v>
                      </c:pt>
                      <c:pt idx="562">
                        <c:v>1</c:v>
                      </c:pt>
                      <c:pt idx="563">
                        <c:v>9</c:v>
                      </c:pt>
                      <c:pt idx="564">
                        <c:v>2</c:v>
                      </c:pt>
                      <c:pt idx="565">
                        <c:v>1</c:v>
                      </c:pt>
                      <c:pt idx="566">
                        <c:v>4</c:v>
                      </c:pt>
                      <c:pt idx="567">
                        <c:v>3</c:v>
                      </c:pt>
                      <c:pt idx="568">
                        <c:v>1</c:v>
                      </c:pt>
                      <c:pt idx="569">
                        <c:v>6</c:v>
                      </c:pt>
                      <c:pt idx="570">
                        <c:v>3</c:v>
                      </c:pt>
                      <c:pt idx="571">
                        <c:v>2</c:v>
                      </c:pt>
                      <c:pt idx="572">
                        <c:v>9</c:v>
                      </c:pt>
                      <c:pt idx="573">
                        <c:v>6</c:v>
                      </c:pt>
                      <c:pt idx="574">
                        <c:v>5</c:v>
                      </c:pt>
                      <c:pt idx="575">
                        <c:v>1</c:v>
                      </c:pt>
                      <c:pt idx="576">
                        <c:v>2</c:v>
                      </c:pt>
                      <c:pt idx="577">
                        <c:v>4</c:v>
                      </c:pt>
                      <c:pt idx="578">
                        <c:v>4</c:v>
                      </c:pt>
                      <c:pt idx="579">
                        <c:v>8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7</c:v>
                      </c:pt>
                      <c:pt idx="583">
                        <c:v>0</c:v>
                      </c:pt>
                      <c:pt idx="584">
                        <c:v>7</c:v>
                      </c:pt>
                      <c:pt idx="585">
                        <c:v>2</c:v>
                      </c:pt>
                      <c:pt idx="586">
                        <c:v>3</c:v>
                      </c:pt>
                      <c:pt idx="587">
                        <c:v>6</c:v>
                      </c:pt>
                      <c:pt idx="588">
                        <c:v>7</c:v>
                      </c:pt>
                      <c:pt idx="589">
                        <c:v>6</c:v>
                      </c:pt>
                      <c:pt idx="590">
                        <c:v>2</c:v>
                      </c:pt>
                      <c:pt idx="591">
                        <c:v>5</c:v>
                      </c:pt>
                      <c:pt idx="592">
                        <c:v>3</c:v>
                      </c:pt>
                      <c:pt idx="593">
                        <c:v>2</c:v>
                      </c:pt>
                      <c:pt idx="594">
                        <c:v>3</c:v>
                      </c:pt>
                      <c:pt idx="595">
                        <c:v>7</c:v>
                      </c:pt>
                      <c:pt idx="596">
                        <c:v>2</c:v>
                      </c:pt>
                      <c:pt idx="597">
                        <c:v>0</c:v>
                      </c:pt>
                      <c:pt idx="598">
                        <c:v>6</c:v>
                      </c:pt>
                      <c:pt idx="599">
                        <c:v>0</c:v>
                      </c:pt>
                      <c:pt idx="600">
                        <c:v>4</c:v>
                      </c:pt>
                      <c:pt idx="601">
                        <c:v>1</c:v>
                      </c:pt>
                      <c:pt idx="602">
                        <c:v>5</c:v>
                      </c:pt>
                      <c:pt idx="603">
                        <c:v>3</c:v>
                      </c:pt>
                      <c:pt idx="604">
                        <c:v>1</c:v>
                      </c:pt>
                      <c:pt idx="605">
                        <c:v>5</c:v>
                      </c:pt>
                      <c:pt idx="606">
                        <c:v>4</c:v>
                      </c:pt>
                      <c:pt idx="607">
                        <c:v>10</c:v>
                      </c:pt>
                      <c:pt idx="608">
                        <c:v>4</c:v>
                      </c:pt>
                      <c:pt idx="609">
                        <c:v>0</c:v>
                      </c:pt>
                      <c:pt idx="610">
                        <c:v>9</c:v>
                      </c:pt>
                      <c:pt idx="611">
                        <c:v>8</c:v>
                      </c:pt>
                      <c:pt idx="612">
                        <c:v>4</c:v>
                      </c:pt>
                      <c:pt idx="613">
                        <c:v>3</c:v>
                      </c:pt>
                      <c:pt idx="614">
                        <c:v>5</c:v>
                      </c:pt>
                      <c:pt idx="615">
                        <c:v>3</c:v>
                      </c:pt>
                      <c:pt idx="616">
                        <c:v>3</c:v>
                      </c:pt>
                      <c:pt idx="617">
                        <c:v>3</c:v>
                      </c:pt>
                      <c:pt idx="618">
                        <c:v>3</c:v>
                      </c:pt>
                      <c:pt idx="619">
                        <c:v>0</c:v>
                      </c:pt>
                      <c:pt idx="620">
                        <c:v>1</c:v>
                      </c:pt>
                      <c:pt idx="621">
                        <c:v>4</c:v>
                      </c:pt>
                      <c:pt idx="622">
                        <c:v>0</c:v>
                      </c:pt>
                      <c:pt idx="623">
                        <c:v>6</c:v>
                      </c:pt>
                      <c:pt idx="624">
                        <c:v>4</c:v>
                      </c:pt>
                      <c:pt idx="625">
                        <c:v>5</c:v>
                      </c:pt>
                      <c:pt idx="626">
                        <c:v>3</c:v>
                      </c:pt>
                      <c:pt idx="627">
                        <c:v>3</c:v>
                      </c:pt>
                      <c:pt idx="628">
                        <c:v>7</c:v>
                      </c:pt>
                      <c:pt idx="629">
                        <c:v>0</c:v>
                      </c:pt>
                      <c:pt idx="630">
                        <c:v>2</c:v>
                      </c:pt>
                      <c:pt idx="631">
                        <c:v>5</c:v>
                      </c:pt>
                      <c:pt idx="632">
                        <c:v>0</c:v>
                      </c:pt>
                      <c:pt idx="633">
                        <c:v>3</c:v>
                      </c:pt>
                      <c:pt idx="634">
                        <c:v>3</c:v>
                      </c:pt>
                      <c:pt idx="635">
                        <c:v>2</c:v>
                      </c:pt>
                      <c:pt idx="636">
                        <c:v>5</c:v>
                      </c:pt>
                      <c:pt idx="637">
                        <c:v>8</c:v>
                      </c:pt>
                      <c:pt idx="638">
                        <c:v>3</c:v>
                      </c:pt>
                      <c:pt idx="639">
                        <c:v>4</c:v>
                      </c:pt>
                      <c:pt idx="640">
                        <c:v>3</c:v>
                      </c:pt>
                      <c:pt idx="641">
                        <c:v>3</c:v>
                      </c:pt>
                      <c:pt idx="642">
                        <c:v>6</c:v>
                      </c:pt>
                      <c:pt idx="643">
                        <c:v>10</c:v>
                      </c:pt>
                      <c:pt idx="644">
                        <c:v>4</c:v>
                      </c:pt>
                      <c:pt idx="645">
                        <c:v>3</c:v>
                      </c:pt>
                      <c:pt idx="646">
                        <c:v>5</c:v>
                      </c:pt>
                      <c:pt idx="647">
                        <c:v>0</c:v>
                      </c:pt>
                      <c:pt idx="648">
                        <c:v>3</c:v>
                      </c:pt>
                      <c:pt idx="649">
                        <c:v>6</c:v>
                      </c:pt>
                      <c:pt idx="650">
                        <c:v>1</c:v>
                      </c:pt>
                      <c:pt idx="651">
                        <c:v>6</c:v>
                      </c:pt>
                      <c:pt idx="652">
                        <c:v>7</c:v>
                      </c:pt>
                      <c:pt idx="653">
                        <c:v>4</c:v>
                      </c:pt>
                      <c:pt idx="654">
                        <c:v>1</c:v>
                      </c:pt>
                      <c:pt idx="655">
                        <c:v>3</c:v>
                      </c:pt>
                      <c:pt idx="656">
                        <c:v>1</c:v>
                      </c:pt>
                      <c:pt idx="657">
                        <c:v>0</c:v>
                      </c:pt>
                      <c:pt idx="658">
                        <c:v>2</c:v>
                      </c:pt>
                      <c:pt idx="659">
                        <c:v>8</c:v>
                      </c:pt>
                      <c:pt idx="660">
                        <c:v>4</c:v>
                      </c:pt>
                      <c:pt idx="661">
                        <c:v>0</c:v>
                      </c:pt>
                      <c:pt idx="662">
                        <c:v>1</c:v>
                      </c:pt>
                      <c:pt idx="663">
                        <c:v>2</c:v>
                      </c:pt>
                      <c:pt idx="664">
                        <c:v>0</c:v>
                      </c:pt>
                      <c:pt idx="665">
                        <c:v>4</c:v>
                      </c:pt>
                      <c:pt idx="666">
                        <c:v>2</c:v>
                      </c:pt>
                      <c:pt idx="667">
                        <c:v>5</c:v>
                      </c:pt>
                      <c:pt idx="668">
                        <c:v>5</c:v>
                      </c:pt>
                      <c:pt idx="669">
                        <c:v>0</c:v>
                      </c:pt>
                      <c:pt idx="670">
                        <c:v>2</c:v>
                      </c:pt>
                      <c:pt idx="671">
                        <c:v>1</c:v>
                      </c:pt>
                      <c:pt idx="672">
                        <c:v>5</c:v>
                      </c:pt>
                      <c:pt idx="673">
                        <c:v>3</c:v>
                      </c:pt>
                      <c:pt idx="674">
                        <c:v>1</c:v>
                      </c:pt>
                      <c:pt idx="675">
                        <c:v>1</c:v>
                      </c:pt>
                      <c:pt idx="676">
                        <c:v>2</c:v>
                      </c:pt>
                      <c:pt idx="677">
                        <c:v>5</c:v>
                      </c:pt>
                      <c:pt idx="678">
                        <c:v>2</c:v>
                      </c:pt>
                      <c:pt idx="679">
                        <c:v>0</c:v>
                      </c:pt>
                      <c:pt idx="680">
                        <c:v>1</c:v>
                      </c:pt>
                      <c:pt idx="681">
                        <c:v>1</c:v>
                      </c:pt>
                      <c:pt idx="682">
                        <c:v>6</c:v>
                      </c:pt>
                      <c:pt idx="683">
                        <c:v>0</c:v>
                      </c:pt>
                      <c:pt idx="684">
                        <c:v>4</c:v>
                      </c:pt>
                      <c:pt idx="685">
                        <c:v>3</c:v>
                      </c:pt>
                      <c:pt idx="686">
                        <c:v>5</c:v>
                      </c:pt>
                      <c:pt idx="687">
                        <c:v>2</c:v>
                      </c:pt>
                      <c:pt idx="688">
                        <c:v>0</c:v>
                      </c:pt>
                      <c:pt idx="689">
                        <c:v>2</c:v>
                      </c:pt>
                      <c:pt idx="690">
                        <c:v>0</c:v>
                      </c:pt>
                      <c:pt idx="691">
                        <c:v>8</c:v>
                      </c:pt>
                      <c:pt idx="692">
                        <c:v>0</c:v>
                      </c:pt>
                      <c:pt idx="693">
                        <c:v>2</c:v>
                      </c:pt>
                      <c:pt idx="694">
                        <c:v>2</c:v>
                      </c:pt>
                      <c:pt idx="695">
                        <c:v>1</c:v>
                      </c:pt>
                      <c:pt idx="696">
                        <c:v>0</c:v>
                      </c:pt>
                      <c:pt idx="697">
                        <c:v>1</c:v>
                      </c:pt>
                      <c:pt idx="698">
                        <c:v>3</c:v>
                      </c:pt>
                      <c:pt idx="699">
                        <c:v>1</c:v>
                      </c:pt>
                      <c:pt idx="700">
                        <c:v>2</c:v>
                      </c:pt>
                      <c:pt idx="701">
                        <c:v>2</c:v>
                      </c:pt>
                      <c:pt idx="702">
                        <c:v>3</c:v>
                      </c:pt>
                      <c:pt idx="703">
                        <c:v>2</c:v>
                      </c:pt>
                      <c:pt idx="704">
                        <c:v>2</c:v>
                      </c:pt>
                      <c:pt idx="705">
                        <c:v>6</c:v>
                      </c:pt>
                      <c:pt idx="706">
                        <c:v>0</c:v>
                      </c:pt>
                      <c:pt idx="707">
                        <c:v>0</c:v>
                      </c:pt>
                      <c:pt idx="708">
                        <c:v>1</c:v>
                      </c:pt>
                      <c:pt idx="709">
                        <c:v>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F379-47A6-99A3-36400FA8463B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(Phase 1)- </a:t>
            </a:r>
            <a:r>
              <a:rPr lang="en-US"/>
              <a:t>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Monthly!$A$3:$B$26</c:f>
              <c:multiLvlStrCache>
                <c:ptCount val="24"/>
                <c:lvl>
                  <c:pt idx="0">
                    <c:v>August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</c:v>
                  </c:pt>
                  <c:pt idx="11">
                    <c:v>July</c:v>
                  </c:pt>
                  <c:pt idx="12">
                    <c:v>August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May*</c:v>
                  </c:pt>
                  <c:pt idx="22">
                    <c:v>June </c:v>
                  </c:pt>
                  <c:pt idx="23">
                    <c:v>July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</c:multiLvlStrRef>
          </c:cat>
          <c:val>
            <c:numRef>
              <c:f>Monthly!$D$3:$D$26</c:f>
              <c:numCache>
                <c:formatCode>0</c:formatCode>
                <c:ptCount val="24"/>
                <c:pt idx="0">
                  <c:v>4.375</c:v>
                </c:pt>
                <c:pt idx="1">
                  <c:v>9.6</c:v>
                </c:pt>
                <c:pt idx="2">
                  <c:v>7.2258064519999996</c:v>
                </c:pt>
                <c:pt idx="3">
                  <c:v>9.6666666669999994</c:v>
                </c:pt>
                <c:pt idx="4">
                  <c:v>5.3548387100000001</c:v>
                </c:pt>
                <c:pt idx="5">
                  <c:v>5.5161290320000003</c:v>
                </c:pt>
                <c:pt idx="6">
                  <c:v>3.5714285710000002</c:v>
                </c:pt>
                <c:pt idx="7">
                  <c:v>7.5806451609999996</c:v>
                </c:pt>
                <c:pt idx="8">
                  <c:v>6.7</c:v>
                </c:pt>
                <c:pt idx="9">
                  <c:v>5.2258064519999996</c:v>
                </c:pt>
                <c:pt idx="10">
                  <c:v>6.3333333329999997</c:v>
                </c:pt>
                <c:pt idx="11">
                  <c:v>8.2903225809999999</c:v>
                </c:pt>
                <c:pt idx="12">
                  <c:v>6.1935483869999999</c:v>
                </c:pt>
                <c:pt idx="13">
                  <c:v>7.8333333329999997</c:v>
                </c:pt>
                <c:pt idx="14">
                  <c:v>5.903225806</c:v>
                </c:pt>
                <c:pt idx="15">
                  <c:v>5.6</c:v>
                </c:pt>
                <c:pt idx="16">
                  <c:v>4.903225806</c:v>
                </c:pt>
                <c:pt idx="17">
                  <c:v>3.7419354839999999</c:v>
                </c:pt>
                <c:pt idx="18">
                  <c:v>6.1428571429999996</c:v>
                </c:pt>
                <c:pt idx="19">
                  <c:v>7.8064516130000001</c:v>
                </c:pt>
                <c:pt idx="20">
                  <c:v>9.3000000000000007</c:v>
                </c:pt>
                <c:pt idx="21">
                  <c:v>9.8387096770000007</c:v>
                </c:pt>
                <c:pt idx="22">
                  <c:v>8.1999999999999993</c:v>
                </c:pt>
                <c:pt idx="23">
                  <c:v>6.1290322579999996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F1E-40D3-8CEF-A342D5C96A2A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Monthly!$A$3:$B$26</c:f>
              <c:multiLvlStrCache>
                <c:ptCount val="24"/>
                <c:lvl>
                  <c:pt idx="0">
                    <c:v>August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</c:v>
                  </c:pt>
                  <c:pt idx="11">
                    <c:v>July</c:v>
                  </c:pt>
                  <c:pt idx="12">
                    <c:v>August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May*</c:v>
                  </c:pt>
                  <c:pt idx="22">
                    <c:v>June </c:v>
                  </c:pt>
                  <c:pt idx="23">
                    <c:v>July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</c:multiLvlStrRef>
          </c:cat>
          <c:val>
            <c:numRef>
              <c:f>Monthly!$C$3:$C$26</c:f>
              <c:numCache>
                <c:formatCode>0</c:formatCode>
                <c:ptCount val="24"/>
                <c:pt idx="0">
                  <c:v>109</c:v>
                </c:pt>
                <c:pt idx="1">
                  <c:v>124.1333333</c:v>
                </c:pt>
                <c:pt idx="2">
                  <c:v>123.3548387</c:v>
                </c:pt>
                <c:pt idx="3">
                  <c:v>104.1333333</c:v>
                </c:pt>
                <c:pt idx="4">
                  <c:v>80.451612900000001</c:v>
                </c:pt>
                <c:pt idx="5">
                  <c:v>103.2580645</c:v>
                </c:pt>
                <c:pt idx="6">
                  <c:v>80.214285709999999</c:v>
                </c:pt>
                <c:pt idx="7">
                  <c:v>126.32258059999999</c:v>
                </c:pt>
                <c:pt idx="8">
                  <c:v>121.5333333</c:v>
                </c:pt>
                <c:pt idx="9">
                  <c:v>97.709677420000006</c:v>
                </c:pt>
                <c:pt idx="10">
                  <c:v>94.433333329999996</c:v>
                </c:pt>
                <c:pt idx="11">
                  <c:v>99.096774190000005</c:v>
                </c:pt>
                <c:pt idx="12">
                  <c:v>115.2258065</c:v>
                </c:pt>
                <c:pt idx="13">
                  <c:v>160.4</c:v>
                </c:pt>
                <c:pt idx="14">
                  <c:v>148.7741935</c:v>
                </c:pt>
                <c:pt idx="15">
                  <c:v>108.2333333</c:v>
                </c:pt>
                <c:pt idx="16">
                  <c:v>95.258064520000005</c:v>
                </c:pt>
                <c:pt idx="17">
                  <c:v>92.645161290000004</c:v>
                </c:pt>
                <c:pt idx="18">
                  <c:v>95.5</c:v>
                </c:pt>
                <c:pt idx="19">
                  <c:v>149.48387099999999</c:v>
                </c:pt>
                <c:pt idx="20">
                  <c:v>119.2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F1E-40D3-8CEF-A342D5C96A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Monthly!$A$3:$B$26</c15:sqref>
                        </c15:formulaRef>
                      </c:ext>
                    </c:extLst>
                    <c:multiLvlStrCache>
                      <c:ptCount val="24"/>
                      <c:lvl>
                        <c:pt idx="0">
                          <c:v>August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</c:v>
                        </c:pt>
                        <c:pt idx="11">
                          <c:v>July</c:v>
                        </c:pt>
                        <c:pt idx="12">
                          <c:v>August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May*</c:v>
                        </c:pt>
                        <c:pt idx="22">
                          <c:v>June </c:v>
                        </c:pt>
                        <c:pt idx="23">
                          <c:v>July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Monthly!$B$3:$B$26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F1E-40D3-8CEF-A342D5C96A2A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Monthly!$A$3:$B$26</c15:sqref>
                        </c15:formulaRef>
                      </c:ext>
                    </c:extLst>
                    <c:multiLvlStrCache>
                      <c:ptCount val="24"/>
                      <c:lvl>
                        <c:pt idx="0">
                          <c:v>August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</c:v>
                        </c:pt>
                        <c:pt idx="11">
                          <c:v>July</c:v>
                        </c:pt>
                        <c:pt idx="12">
                          <c:v>August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May*</c:v>
                        </c:pt>
                        <c:pt idx="22">
                          <c:v>June </c:v>
                        </c:pt>
                        <c:pt idx="23">
                          <c:v>July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Monthly!$E$3:$E$26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 formatCode="0">
                        <c:v>113.375</c:v>
                      </c:pt>
                      <c:pt idx="2" formatCode="0">
                        <c:v>130.58064515199999</c:v>
                      </c:pt>
                      <c:pt idx="3" formatCode="0">
                        <c:v>113.79999996700001</c:v>
                      </c:pt>
                      <c:pt idx="4" formatCode="0">
                        <c:v>85.806451609999996</c:v>
                      </c:pt>
                      <c:pt idx="5" formatCode="0">
                        <c:v>108.774193532</c:v>
                      </c:pt>
                      <c:pt idx="6" formatCode="0">
                        <c:v>83.785714280999997</c:v>
                      </c:pt>
                      <c:pt idx="7" formatCode="0">
                        <c:v>133.90322576099999</c:v>
                      </c:pt>
                      <c:pt idx="8" formatCode="0">
                        <c:v>128.2333333</c:v>
                      </c:pt>
                      <c:pt idx="9" formatCode="0">
                        <c:v>102.93548387200001</c:v>
                      </c:pt>
                      <c:pt idx="10" formatCode="0">
                        <c:v>100.766666663</c:v>
                      </c:pt>
                      <c:pt idx="11" formatCode="0">
                        <c:v>107.387096771</c:v>
                      </c:pt>
                      <c:pt idx="12" formatCode="0">
                        <c:v>121.419354887</c:v>
                      </c:pt>
                      <c:pt idx="13" formatCode="0">
                        <c:v>168.23333333300002</c:v>
                      </c:pt>
                      <c:pt idx="14" formatCode="0">
                        <c:v>154.67741930599999</c:v>
                      </c:pt>
                      <c:pt idx="15" formatCode="0">
                        <c:v>113.83333329999999</c:v>
                      </c:pt>
                      <c:pt idx="16" formatCode="0">
                        <c:v>100.161290326</c:v>
                      </c:pt>
                      <c:pt idx="17" formatCode="0">
                        <c:v>96.387096774</c:v>
                      </c:pt>
                      <c:pt idx="18" formatCode="0">
                        <c:v>101.642857143</c:v>
                      </c:pt>
                      <c:pt idx="19" formatCode="0">
                        <c:v>157.290322613</c:v>
                      </c:pt>
                      <c:pt idx="20" formatCode="0">
                        <c:v>128.5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1F1E-40D3-8CEF-A342D5C96A2A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(Phase 1)- </a:t>
            </a:r>
            <a:r>
              <a:rPr lang="en-US"/>
              <a:t>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97.951612903225808</c:v>
                </c:pt>
                <c:pt idx="1">
                  <c:v>87.857142857142861</c:v>
                </c:pt>
                <c:pt idx="2">
                  <c:v>137.90322580645162</c:v>
                </c:pt>
                <c:pt idx="3">
                  <c:v>120.75555555555556</c:v>
                </c:pt>
                <c:pt idx="4">
                  <c:v>97.709677419354833</c:v>
                </c:pt>
                <c:pt idx="5">
                  <c:v>94.433333333333337</c:v>
                </c:pt>
                <c:pt idx="6">
                  <c:v>99.096774193548384</c:v>
                </c:pt>
                <c:pt idx="7">
                  <c:v>113.94871794871794</c:v>
                </c:pt>
                <c:pt idx="8">
                  <c:v>142.26666666666668</c:v>
                </c:pt>
                <c:pt idx="9">
                  <c:v>136.06451612903226</c:v>
                </c:pt>
                <c:pt idx="10">
                  <c:v>106.18333333333334</c:v>
                </c:pt>
                <c:pt idx="11">
                  <c:v>87.854838709677423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24-41E2-BDE7-E521D345AA55}"/>
            </c:ext>
          </c:extLst>
        </c:ser>
        <c:ser>
          <c:idx val="0"/>
          <c:order val="1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4.629032258064516</c:v>
                </c:pt>
                <c:pt idx="1">
                  <c:v>4.8571428571428568</c:v>
                </c:pt>
                <c:pt idx="2">
                  <c:v>7.693548387096774</c:v>
                </c:pt>
                <c:pt idx="3">
                  <c:v>8</c:v>
                </c:pt>
                <c:pt idx="4">
                  <c:v>7.532258064516129</c:v>
                </c:pt>
                <c:pt idx="5">
                  <c:v>7.2666666666666666</c:v>
                </c:pt>
                <c:pt idx="6">
                  <c:v>7.209677419354839</c:v>
                </c:pt>
                <c:pt idx="7">
                  <c:v>5.7380952380952381</c:v>
                </c:pt>
                <c:pt idx="8">
                  <c:v>8.7166666666666668</c:v>
                </c:pt>
                <c:pt idx="9">
                  <c:v>6.564516129032258</c:v>
                </c:pt>
                <c:pt idx="10">
                  <c:v>7.6333333333333337</c:v>
                </c:pt>
                <c:pt idx="11">
                  <c:v>5.129032258064516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24-41E2-BDE7-E521D345AA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102.58064516129032</c:v>
                      </c:pt>
                      <c:pt idx="1">
                        <c:v>92.714285714285722</c:v>
                      </c:pt>
                      <c:pt idx="2">
                        <c:v>145.59677419354838</c:v>
                      </c:pt>
                      <c:pt idx="3">
                        <c:v>128.75555555555556</c:v>
                      </c:pt>
                      <c:pt idx="4">
                        <c:v>105.24193548387096</c:v>
                      </c:pt>
                      <c:pt idx="5">
                        <c:v>101.7</c:v>
                      </c:pt>
                      <c:pt idx="6">
                        <c:v>106.30645161290322</c:v>
                      </c:pt>
                      <c:pt idx="7">
                        <c:v>119.68681318681318</c:v>
                      </c:pt>
                      <c:pt idx="8">
                        <c:v>150.98333333333335</c:v>
                      </c:pt>
                      <c:pt idx="9">
                        <c:v>142.62903225806451</c:v>
                      </c:pt>
                      <c:pt idx="10">
                        <c:v>113.81666666666668</c:v>
                      </c:pt>
                      <c:pt idx="11">
                        <c:v>92.983870967741936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F324-41E2-BDE7-E521D345AA55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(Phase 1)-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120.94186046511628</c:v>
                </c:pt>
                <c:pt idx="1">
                  <c:v>118.66279069767442</c:v>
                </c:pt>
                <c:pt idx="2">
                  <c:v>118.93023255813954</c:v>
                </c:pt>
                <c:pt idx="3">
                  <c:v>105.79069767441861</c:v>
                </c:pt>
                <c:pt idx="4">
                  <c:v>93.441860465116278</c:v>
                </c:pt>
                <c:pt idx="5">
                  <c:v>107.12941176470588</c:v>
                </c:pt>
                <c:pt idx="6">
                  <c:v>118.48235294117647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5A-4AD0-ADBC-2F88E2EB68F8}"/>
            </c:ext>
          </c:extLst>
        </c:ser>
        <c:ser>
          <c:idx val="0"/>
          <c:order val="1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6.7058823529411766</c:v>
                </c:pt>
                <c:pt idx="1">
                  <c:v>6.1764705882352944</c:v>
                </c:pt>
                <c:pt idx="2">
                  <c:v>6.666666666666667</c:v>
                </c:pt>
                <c:pt idx="3">
                  <c:v>6.2970297029702973</c:v>
                </c:pt>
                <c:pt idx="4">
                  <c:v>5.9009900990099009</c:v>
                </c:pt>
                <c:pt idx="5">
                  <c:v>8.3267326732673261</c:v>
                </c:pt>
                <c:pt idx="6">
                  <c:v>7.3861386138613865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5A-4AD0-ADBC-2F88E2EB6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127.64774281805745</c:v>
                      </c:pt>
                      <c:pt idx="1">
                        <c:v>124.83926128590971</c:v>
                      </c:pt>
                      <c:pt idx="2">
                        <c:v>125.59689922480621</c:v>
                      </c:pt>
                      <c:pt idx="3">
                        <c:v>112.0877273773889</c:v>
                      </c:pt>
                      <c:pt idx="4">
                        <c:v>99.342850564126181</c:v>
                      </c:pt>
                      <c:pt idx="5">
                        <c:v>115.45614443797321</c:v>
                      </c:pt>
                      <c:pt idx="6">
                        <c:v>125.86849155503786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85A-4AD0-ADBC-2F88E2EB68F8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(Phase 1)-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6.5947212692439652E-2"/>
          <c:y val="9.01327788940154E-2"/>
          <c:w val="0.91499155452308045"/>
          <c:h val="0.64960188637482819"/>
        </c:manualLayout>
      </c:layout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5.3488372093023255E-2</c:v>
                </c:pt>
                <c:pt idx="1">
                  <c:v>1.627906976744186E-2</c:v>
                </c:pt>
                <c:pt idx="2">
                  <c:v>2.3255813953488372E-3</c:v>
                </c:pt>
                <c:pt idx="3">
                  <c:v>1.627906976744186E-2</c:v>
                </c:pt>
                <c:pt idx="4">
                  <c:v>1.1627906976744186E-2</c:v>
                </c:pt>
                <c:pt idx="5">
                  <c:v>0.12558139534883722</c:v>
                </c:pt>
                <c:pt idx="6">
                  <c:v>2.1093023255813952</c:v>
                </c:pt>
                <c:pt idx="7">
                  <c:v>6.0209302325581397</c:v>
                </c:pt>
                <c:pt idx="8">
                  <c:v>7.9046511627906977</c:v>
                </c:pt>
                <c:pt idx="9">
                  <c:v>5.9604651162790701</c:v>
                </c:pt>
                <c:pt idx="10">
                  <c:v>5.9651162790697674</c:v>
                </c:pt>
                <c:pt idx="11">
                  <c:v>6.3093023255813954</c:v>
                </c:pt>
                <c:pt idx="12">
                  <c:v>6.5093023255813955</c:v>
                </c:pt>
                <c:pt idx="13">
                  <c:v>6.8209302325581396</c:v>
                </c:pt>
                <c:pt idx="14">
                  <c:v>9.0418604651162795</c:v>
                </c:pt>
                <c:pt idx="15">
                  <c:v>14.737209302325581</c:v>
                </c:pt>
                <c:pt idx="16">
                  <c:v>13.890442890442891</c:v>
                </c:pt>
                <c:pt idx="17">
                  <c:v>11.620046620046621</c:v>
                </c:pt>
                <c:pt idx="18">
                  <c:v>10.058275058275058</c:v>
                </c:pt>
                <c:pt idx="19">
                  <c:v>3.8275058275058274</c:v>
                </c:pt>
                <c:pt idx="20">
                  <c:v>0.5174825174825175</c:v>
                </c:pt>
                <c:pt idx="21">
                  <c:v>7.2261072261072257E-2</c:v>
                </c:pt>
                <c:pt idx="22">
                  <c:v>2.7972027972027972E-2</c:v>
                </c:pt>
                <c:pt idx="23">
                  <c:v>2.3310023310023312E-2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7E1-44B4-A2E1-59239F20F480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1.968503937007874E-3</c:v>
                </c:pt>
                <c:pt idx="1">
                  <c:v>3.937007874015748E-3</c:v>
                </c:pt>
                <c:pt idx="2">
                  <c:v>0</c:v>
                </c:pt>
                <c:pt idx="3">
                  <c:v>7.874015748031496E-3</c:v>
                </c:pt>
                <c:pt idx="4">
                  <c:v>1.968503937007874E-3</c:v>
                </c:pt>
                <c:pt idx="5">
                  <c:v>1.1811023622047244E-2</c:v>
                </c:pt>
                <c:pt idx="6">
                  <c:v>0.17913385826771652</c:v>
                </c:pt>
                <c:pt idx="7">
                  <c:v>0.4389763779527559</c:v>
                </c:pt>
                <c:pt idx="8">
                  <c:v>0.26968503937007876</c:v>
                </c:pt>
                <c:pt idx="9">
                  <c:v>0.297244094488189</c:v>
                </c:pt>
                <c:pt idx="10">
                  <c:v>0.28937007874015747</c:v>
                </c:pt>
                <c:pt idx="11">
                  <c:v>0.33267716535433073</c:v>
                </c:pt>
                <c:pt idx="12">
                  <c:v>0.2263779527559055</c:v>
                </c:pt>
                <c:pt idx="13">
                  <c:v>0.30118110236220474</c:v>
                </c:pt>
                <c:pt idx="14">
                  <c:v>0.38582677165354329</c:v>
                </c:pt>
                <c:pt idx="15">
                  <c:v>0.80118110236220474</c:v>
                </c:pt>
                <c:pt idx="16">
                  <c:v>0.76134122287968442</c:v>
                </c:pt>
                <c:pt idx="17">
                  <c:v>0.72386587771203159</c:v>
                </c:pt>
                <c:pt idx="18">
                  <c:v>0.65877712031558189</c:v>
                </c:pt>
                <c:pt idx="19">
                  <c:v>0.35108481262327418</c:v>
                </c:pt>
                <c:pt idx="20">
                  <c:v>0.15779092702169625</c:v>
                </c:pt>
                <c:pt idx="21">
                  <c:v>6.3116370808678504E-2</c:v>
                </c:pt>
                <c:pt idx="22">
                  <c:v>5.128205128205128E-2</c:v>
                </c:pt>
                <c:pt idx="23">
                  <c:v>3.9447731755424063E-2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7E1-44B4-A2E1-59239F20F480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5.8479532163742687E-3</c:v>
                </c:pt>
                <c:pt idx="1">
                  <c:v>2.3529411764705882E-2</c:v>
                </c:pt>
                <c:pt idx="2">
                  <c:v>0</c:v>
                </c:pt>
                <c:pt idx="3">
                  <c:v>0</c:v>
                </c:pt>
                <c:pt idx="4">
                  <c:v>1.7647058823529412E-2</c:v>
                </c:pt>
                <c:pt idx="5">
                  <c:v>4.7058823529411764E-2</c:v>
                </c:pt>
                <c:pt idx="6">
                  <c:v>1.2705882352941176</c:v>
                </c:pt>
                <c:pt idx="7">
                  <c:v>6.5882352941176467</c:v>
                </c:pt>
                <c:pt idx="8">
                  <c:v>8.7705882352941185</c:v>
                </c:pt>
                <c:pt idx="9">
                  <c:v>9.6999999999999993</c:v>
                </c:pt>
                <c:pt idx="10">
                  <c:v>9.6</c:v>
                </c:pt>
                <c:pt idx="11">
                  <c:v>8.8529411764705888</c:v>
                </c:pt>
                <c:pt idx="12">
                  <c:v>8.5823529411764703</c:v>
                </c:pt>
                <c:pt idx="13">
                  <c:v>8.0941176470588232</c:v>
                </c:pt>
                <c:pt idx="14">
                  <c:v>9.9941176470588236</c:v>
                </c:pt>
                <c:pt idx="15">
                  <c:v>11.482352941176471</c:v>
                </c:pt>
                <c:pt idx="16">
                  <c:v>11.394117647058824</c:v>
                </c:pt>
                <c:pt idx="17">
                  <c:v>9.5352941176470587</c:v>
                </c:pt>
                <c:pt idx="18">
                  <c:v>5.552941176470588</c:v>
                </c:pt>
                <c:pt idx="19">
                  <c:v>2.6294117647058823</c:v>
                </c:pt>
                <c:pt idx="20">
                  <c:v>0.48823529411764705</c:v>
                </c:pt>
                <c:pt idx="21">
                  <c:v>8.2352941176470587E-2</c:v>
                </c:pt>
                <c:pt idx="22">
                  <c:v>4.7058823529411764E-2</c:v>
                </c:pt>
                <c:pt idx="23">
                  <c:v>4.7058823529411764E-2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7E1-44B4-A2E1-59239F20F480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1.968503937007874E-3</c:v>
                </c:pt>
                <c:pt idx="1">
                  <c:v>1.4851485148514851E-2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4.9504950495049506E-3</c:v>
                </c:pt>
                <c:pt idx="6">
                  <c:v>0.13366336633663367</c:v>
                </c:pt>
                <c:pt idx="7">
                  <c:v>0.21782178217821782</c:v>
                </c:pt>
                <c:pt idx="8">
                  <c:v>0.52970297029702973</c:v>
                </c:pt>
                <c:pt idx="9">
                  <c:v>0.51980198019801982</c:v>
                </c:pt>
                <c:pt idx="10">
                  <c:v>0.61881188118811881</c:v>
                </c:pt>
                <c:pt idx="11">
                  <c:v>0.76732673267326734</c:v>
                </c:pt>
                <c:pt idx="12">
                  <c:v>0.47524752475247523</c:v>
                </c:pt>
                <c:pt idx="13">
                  <c:v>0.57425742574257421</c:v>
                </c:pt>
                <c:pt idx="14">
                  <c:v>0.81188118811881194</c:v>
                </c:pt>
                <c:pt idx="15">
                  <c:v>0.58415841584158412</c:v>
                </c:pt>
                <c:pt idx="16">
                  <c:v>0.79702970297029707</c:v>
                </c:pt>
                <c:pt idx="17">
                  <c:v>0.63366336633663367</c:v>
                </c:pt>
                <c:pt idx="18">
                  <c:v>0.47524752475247523</c:v>
                </c:pt>
                <c:pt idx="19">
                  <c:v>0.4405940594059406</c:v>
                </c:pt>
                <c:pt idx="20">
                  <c:v>8.9108910891089105E-2</c:v>
                </c:pt>
                <c:pt idx="21">
                  <c:v>6.9306930693069313E-2</c:v>
                </c:pt>
                <c:pt idx="22">
                  <c:v>7.9207920792079209E-2</c:v>
                </c:pt>
                <c:pt idx="23">
                  <c:v>9.9009900990099011E-3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7E1-44B4-A2E1-59239F20F4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5.5456876030031133E-2</c:v>
                      </c:pt>
                      <c:pt idx="1">
                        <c:v>2.0216077641457608E-2</c:v>
                      </c:pt>
                      <c:pt idx="2">
                        <c:v>2.3255813953488372E-3</c:v>
                      </c:pt>
                      <c:pt idx="3">
                        <c:v>2.4153085515473356E-2</c:v>
                      </c:pt>
                      <c:pt idx="4">
                        <c:v>1.359641091375206E-2</c:v>
                      </c:pt>
                      <c:pt idx="5">
                        <c:v>0.13739241897088447</c:v>
                      </c:pt>
                      <c:pt idx="6">
                        <c:v>2.2884361838491118</c:v>
                      </c:pt>
                      <c:pt idx="7">
                        <c:v>6.4599066105108953</c:v>
                      </c:pt>
                      <c:pt idx="8">
                        <c:v>8.1743362021607773</c:v>
                      </c:pt>
                      <c:pt idx="9">
                        <c:v>6.2577092107672589</c:v>
                      </c:pt>
                      <c:pt idx="10">
                        <c:v>6.2544863578099248</c:v>
                      </c:pt>
                      <c:pt idx="11">
                        <c:v>6.6419794909357259</c:v>
                      </c:pt>
                      <c:pt idx="12">
                        <c:v>6.7356802783373011</c:v>
                      </c:pt>
                      <c:pt idx="13">
                        <c:v>7.1221113349203442</c:v>
                      </c:pt>
                      <c:pt idx="14">
                        <c:v>9.4276872367698221</c:v>
                      </c:pt>
                      <c:pt idx="15">
                        <c:v>15.538390404687787</c:v>
                      </c:pt>
                      <c:pt idx="16">
                        <c:v>14.651784113322575</c:v>
                      </c:pt>
                      <c:pt idx="17">
                        <c:v>12.343912497758652</c:v>
                      </c:pt>
                      <c:pt idx="18">
                        <c:v>10.71705217859064</c:v>
                      </c:pt>
                      <c:pt idx="19">
                        <c:v>4.1785906401291015</c:v>
                      </c:pt>
                      <c:pt idx="20">
                        <c:v>0.67527344450421378</c:v>
                      </c:pt>
                      <c:pt idx="21">
                        <c:v>0.13537744306975075</c:v>
                      </c:pt>
                      <c:pt idx="22">
                        <c:v>7.9254079254079249E-2</c:v>
                      </c:pt>
                      <c:pt idx="23">
                        <c:v>6.2757755065447368E-2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17E1-44B4-A2E1-59239F20F480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7.8164571533821427E-3</c:v>
                      </c:pt>
                      <c:pt idx="1">
                        <c:v>3.8380896913220733E-2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1.7647058823529412E-2</c:v>
                      </c:pt>
                      <c:pt idx="5">
                        <c:v>5.2009318578916712E-2</c:v>
                      </c:pt>
                      <c:pt idx="6">
                        <c:v>1.4042516016307514</c:v>
                      </c:pt>
                      <c:pt idx="7">
                        <c:v>6.8060570762958648</c:v>
                      </c:pt>
                      <c:pt idx="8">
                        <c:v>9.3002912055911473</c:v>
                      </c:pt>
                      <c:pt idx="9">
                        <c:v>10.219801980198019</c:v>
                      </c:pt>
                      <c:pt idx="10">
                        <c:v>10.218811881188119</c:v>
                      </c:pt>
                      <c:pt idx="11">
                        <c:v>9.6202679091438554</c:v>
                      </c:pt>
                      <c:pt idx="12">
                        <c:v>9.057600465928946</c:v>
                      </c:pt>
                      <c:pt idx="13">
                        <c:v>8.668375072801398</c:v>
                      </c:pt>
                      <c:pt idx="14">
                        <c:v>10.805998835177636</c:v>
                      </c:pt>
                      <c:pt idx="15">
                        <c:v>12.066511357018054</c:v>
                      </c:pt>
                      <c:pt idx="16">
                        <c:v>12.191147350029121</c:v>
                      </c:pt>
                      <c:pt idx="17">
                        <c:v>10.168957483983693</c:v>
                      </c:pt>
                      <c:pt idx="18">
                        <c:v>6.0281887012230637</c:v>
                      </c:pt>
                      <c:pt idx="19">
                        <c:v>3.0700058241118229</c:v>
                      </c:pt>
                      <c:pt idx="20">
                        <c:v>0.57734420500873618</c:v>
                      </c:pt>
                      <c:pt idx="21">
                        <c:v>0.15165987186953989</c:v>
                      </c:pt>
                      <c:pt idx="22">
                        <c:v>0.12626674432149099</c:v>
                      </c:pt>
                      <c:pt idx="23">
                        <c:v>5.6959813628421667E-2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17E1-44B4-A2E1-59239F20F480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Rock</a:t>
            </a:r>
            <a:r>
              <a:rPr lang="en-US" baseline="0"/>
              <a:t> Island Greenway (Phase 1)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Weather!$O$3:$O$698</c:f>
              <c:numCache>
                <c:formatCode>General</c:formatCode>
                <c:ptCount val="696"/>
                <c:pt idx="0">
                  <c:v>82.8</c:v>
                </c:pt>
                <c:pt idx="1">
                  <c:v>81.2</c:v>
                </c:pt>
                <c:pt idx="2">
                  <c:v>85.3</c:v>
                </c:pt>
                <c:pt idx="3">
                  <c:v>77.900000000000006</c:v>
                </c:pt>
                <c:pt idx="4">
                  <c:v>53.3</c:v>
                </c:pt>
                <c:pt idx="5">
                  <c:v>36</c:v>
                </c:pt>
                <c:pt idx="6">
                  <c:v>83.3</c:v>
                </c:pt>
                <c:pt idx="7">
                  <c:v>84.2</c:v>
                </c:pt>
                <c:pt idx="8">
                  <c:v>70.8</c:v>
                </c:pt>
                <c:pt idx="9">
                  <c:v>84</c:v>
                </c:pt>
                <c:pt idx="10">
                  <c:v>69.2</c:v>
                </c:pt>
                <c:pt idx="11">
                  <c:v>81.900000000000006</c:v>
                </c:pt>
                <c:pt idx="12">
                  <c:v>81.3</c:v>
                </c:pt>
                <c:pt idx="13">
                  <c:v>79.400000000000006</c:v>
                </c:pt>
                <c:pt idx="14">
                  <c:v>75.7</c:v>
                </c:pt>
                <c:pt idx="15">
                  <c:v>80.099999999999994</c:v>
                </c:pt>
                <c:pt idx="16">
                  <c:v>82</c:v>
                </c:pt>
                <c:pt idx="17">
                  <c:v>83.9</c:v>
                </c:pt>
                <c:pt idx="18">
                  <c:v>83.2</c:v>
                </c:pt>
                <c:pt idx="19">
                  <c:v>80.400000000000006</c:v>
                </c:pt>
                <c:pt idx="20">
                  <c:v>79.900000000000006</c:v>
                </c:pt>
                <c:pt idx="21">
                  <c:v>79.599999999999994</c:v>
                </c:pt>
                <c:pt idx="22">
                  <c:v>82</c:v>
                </c:pt>
                <c:pt idx="23">
                  <c:v>80.3</c:v>
                </c:pt>
                <c:pt idx="24">
                  <c:v>78.5</c:v>
                </c:pt>
                <c:pt idx="25">
                  <c:v>75.8</c:v>
                </c:pt>
                <c:pt idx="26">
                  <c:v>70.7</c:v>
                </c:pt>
                <c:pt idx="27">
                  <c:v>75</c:v>
                </c:pt>
                <c:pt idx="28">
                  <c:v>68.099999999999994</c:v>
                </c:pt>
                <c:pt idx="29">
                  <c:v>68.3</c:v>
                </c:pt>
                <c:pt idx="30">
                  <c:v>67.900000000000006</c:v>
                </c:pt>
                <c:pt idx="31">
                  <c:v>66.900000000000006</c:v>
                </c:pt>
                <c:pt idx="32">
                  <c:v>68.099999999999994</c:v>
                </c:pt>
                <c:pt idx="33">
                  <c:v>71.8</c:v>
                </c:pt>
                <c:pt idx="34">
                  <c:v>70.8</c:v>
                </c:pt>
                <c:pt idx="35">
                  <c:v>69.5</c:v>
                </c:pt>
                <c:pt idx="36">
                  <c:v>64.5</c:v>
                </c:pt>
                <c:pt idx="37">
                  <c:v>66.5</c:v>
                </c:pt>
                <c:pt idx="38">
                  <c:v>66.5</c:v>
                </c:pt>
                <c:pt idx="39">
                  <c:v>62.5</c:v>
                </c:pt>
                <c:pt idx="40">
                  <c:v>61.3</c:v>
                </c:pt>
                <c:pt idx="41">
                  <c:v>62.5</c:v>
                </c:pt>
                <c:pt idx="42">
                  <c:v>61.2</c:v>
                </c:pt>
                <c:pt idx="43">
                  <c:v>63.4</c:v>
                </c:pt>
                <c:pt idx="44">
                  <c:v>70.900000000000006</c:v>
                </c:pt>
                <c:pt idx="45">
                  <c:v>69.5</c:v>
                </c:pt>
                <c:pt idx="46">
                  <c:v>70.400000000000006</c:v>
                </c:pt>
                <c:pt idx="47">
                  <c:v>69.400000000000006</c:v>
                </c:pt>
                <c:pt idx="48">
                  <c:v>71.900000000000006</c:v>
                </c:pt>
                <c:pt idx="49">
                  <c:v>75</c:v>
                </c:pt>
                <c:pt idx="50">
                  <c:v>65.099999999999994</c:v>
                </c:pt>
                <c:pt idx="51">
                  <c:v>58.2</c:v>
                </c:pt>
                <c:pt idx="52">
                  <c:v>67.3</c:v>
                </c:pt>
                <c:pt idx="53">
                  <c:v>58.8</c:v>
                </c:pt>
                <c:pt idx="54">
                  <c:v>60.5</c:v>
                </c:pt>
                <c:pt idx="55">
                  <c:v>70.400000000000006</c:v>
                </c:pt>
                <c:pt idx="56">
                  <c:v>73.7</c:v>
                </c:pt>
                <c:pt idx="57">
                  <c:v>69.3</c:v>
                </c:pt>
                <c:pt idx="58">
                  <c:v>70</c:v>
                </c:pt>
                <c:pt idx="59">
                  <c:v>70.7</c:v>
                </c:pt>
                <c:pt idx="60">
                  <c:v>73</c:v>
                </c:pt>
                <c:pt idx="61">
                  <c:v>56</c:v>
                </c:pt>
                <c:pt idx="62">
                  <c:v>56.2</c:v>
                </c:pt>
                <c:pt idx="63">
                  <c:v>61.8</c:v>
                </c:pt>
                <c:pt idx="64">
                  <c:v>60.4</c:v>
                </c:pt>
                <c:pt idx="65">
                  <c:v>62.7</c:v>
                </c:pt>
                <c:pt idx="66">
                  <c:v>51.9</c:v>
                </c:pt>
                <c:pt idx="67">
                  <c:v>52.6</c:v>
                </c:pt>
                <c:pt idx="68">
                  <c:v>50</c:v>
                </c:pt>
                <c:pt idx="69">
                  <c:v>56</c:v>
                </c:pt>
                <c:pt idx="70">
                  <c:v>49.8</c:v>
                </c:pt>
                <c:pt idx="71">
                  <c:v>52.1</c:v>
                </c:pt>
                <c:pt idx="72">
                  <c:v>51.4</c:v>
                </c:pt>
                <c:pt idx="73">
                  <c:v>55</c:v>
                </c:pt>
                <c:pt idx="74">
                  <c:v>57.8</c:v>
                </c:pt>
                <c:pt idx="75">
                  <c:v>64.8</c:v>
                </c:pt>
                <c:pt idx="77">
                  <c:v>74.599999999999994</c:v>
                </c:pt>
                <c:pt idx="78">
                  <c:v>70.8</c:v>
                </c:pt>
                <c:pt idx="79">
                  <c:v>67.099999999999994</c:v>
                </c:pt>
                <c:pt idx="80">
                  <c:v>57.9</c:v>
                </c:pt>
                <c:pt idx="81">
                  <c:v>60.6</c:v>
                </c:pt>
                <c:pt idx="82">
                  <c:v>68.400000000000006</c:v>
                </c:pt>
                <c:pt idx="83">
                  <c:v>61.3</c:v>
                </c:pt>
                <c:pt idx="84">
                  <c:v>52.5</c:v>
                </c:pt>
                <c:pt idx="85">
                  <c:v>54.1</c:v>
                </c:pt>
                <c:pt idx="86">
                  <c:v>52.9</c:v>
                </c:pt>
                <c:pt idx="87">
                  <c:v>57.9</c:v>
                </c:pt>
                <c:pt idx="88">
                  <c:v>58.9</c:v>
                </c:pt>
                <c:pt idx="89">
                  <c:v>57</c:v>
                </c:pt>
                <c:pt idx="90">
                  <c:v>56</c:v>
                </c:pt>
                <c:pt idx="91">
                  <c:v>50.7</c:v>
                </c:pt>
                <c:pt idx="92">
                  <c:v>60.6</c:v>
                </c:pt>
                <c:pt idx="93">
                  <c:v>59.6</c:v>
                </c:pt>
                <c:pt idx="94">
                  <c:v>47.5</c:v>
                </c:pt>
                <c:pt idx="95">
                  <c:v>59.9</c:v>
                </c:pt>
                <c:pt idx="96">
                  <c:v>52.4</c:v>
                </c:pt>
                <c:pt idx="97">
                  <c:v>49.4</c:v>
                </c:pt>
                <c:pt idx="98">
                  <c:v>44.1</c:v>
                </c:pt>
                <c:pt idx="99">
                  <c:v>43.9</c:v>
                </c:pt>
                <c:pt idx="100">
                  <c:v>47.5</c:v>
                </c:pt>
                <c:pt idx="101">
                  <c:v>48.4</c:v>
                </c:pt>
                <c:pt idx="102">
                  <c:v>43</c:v>
                </c:pt>
                <c:pt idx="103">
                  <c:v>44.7</c:v>
                </c:pt>
                <c:pt idx="104">
                  <c:v>47</c:v>
                </c:pt>
                <c:pt idx="105">
                  <c:v>45.7</c:v>
                </c:pt>
                <c:pt idx="106">
                  <c:v>45</c:v>
                </c:pt>
                <c:pt idx="107">
                  <c:v>46.6</c:v>
                </c:pt>
                <c:pt idx="108">
                  <c:v>52.5</c:v>
                </c:pt>
                <c:pt idx="109">
                  <c:v>62.1</c:v>
                </c:pt>
                <c:pt idx="110">
                  <c:v>58.3</c:v>
                </c:pt>
                <c:pt idx="111">
                  <c:v>46.5</c:v>
                </c:pt>
                <c:pt idx="112">
                  <c:v>42</c:v>
                </c:pt>
                <c:pt idx="113">
                  <c:v>40.700000000000003</c:v>
                </c:pt>
                <c:pt idx="114">
                  <c:v>39.299999999999997</c:v>
                </c:pt>
                <c:pt idx="115">
                  <c:v>40.5</c:v>
                </c:pt>
                <c:pt idx="116">
                  <c:v>42.2</c:v>
                </c:pt>
                <c:pt idx="117">
                  <c:v>49.7</c:v>
                </c:pt>
                <c:pt idx="118">
                  <c:v>48</c:v>
                </c:pt>
                <c:pt idx="119">
                  <c:v>49.7</c:v>
                </c:pt>
                <c:pt idx="120">
                  <c:v>46.4</c:v>
                </c:pt>
                <c:pt idx="121">
                  <c:v>62.5</c:v>
                </c:pt>
                <c:pt idx="122">
                  <c:v>40.299999999999997</c:v>
                </c:pt>
                <c:pt idx="123">
                  <c:v>36</c:v>
                </c:pt>
                <c:pt idx="124">
                  <c:v>46.1</c:v>
                </c:pt>
                <c:pt idx="125">
                  <c:v>54.3</c:v>
                </c:pt>
                <c:pt idx="126">
                  <c:v>55.7</c:v>
                </c:pt>
                <c:pt idx="127">
                  <c:v>57.2</c:v>
                </c:pt>
                <c:pt idx="128">
                  <c:v>63.4</c:v>
                </c:pt>
                <c:pt idx="129">
                  <c:v>49.8</c:v>
                </c:pt>
                <c:pt idx="130">
                  <c:v>48.4</c:v>
                </c:pt>
                <c:pt idx="131">
                  <c:v>42</c:v>
                </c:pt>
                <c:pt idx="132">
                  <c:v>41.8</c:v>
                </c:pt>
                <c:pt idx="133">
                  <c:v>52.1</c:v>
                </c:pt>
                <c:pt idx="134">
                  <c:v>46.4</c:v>
                </c:pt>
                <c:pt idx="135">
                  <c:v>49.2</c:v>
                </c:pt>
                <c:pt idx="136">
                  <c:v>44.8</c:v>
                </c:pt>
                <c:pt idx="137">
                  <c:v>41.9</c:v>
                </c:pt>
                <c:pt idx="138">
                  <c:v>38.299999999999997</c:v>
                </c:pt>
                <c:pt idx="139">
                  <c:v>34.6</c:v>
                </c:pt>
                <c:pt idx="140">
                  <c:v>33.6</c:v>
                </c:pt>
                <c:pt idx="141">
                  <c:v>29.9</c:v>
                </c:pt>
                <c:pt idx="142">
                  <c:v>44</c:v>
                </c:pt>
                <c:pt idx="143">
                  <c:v>50.1</c:v>
                </c:pt>
                <c:pt idx="144">
                  <c:v>45</c:v>
                </c:pt>
                <c:pt idx="145">
                  <c:v>41.9</c:v>
                </c:pt>
                <c:pt idx="146">
                  <c:v>45.5</c:v>
                </c:pt>
                <c:pt idx="147">
                  <c:v>49</c:v>
                </c:pt>
                <c:pt idx="148">
                  <c:v>53</c:v>
                </c:pt>
                <c:pt idx="149">
                  <c:v>50.6</c:v>
                </c:pt>
                <c:pt idx="150">
                  <c:v>55</c:v>
                </c:pt>
                <c:pt idx="151">
                  <c:v>52.2</c:v>
                </c:pt>
                <c:pt idx="152">
                  <c:v>46.6</c:v>
                </c:pt>
                <c:pt idx="153">
                  <c:v>57.7</c:v>
                </c:pt>
                <c:pt idx="154">
                  <c:v>67.3</c:v>
                </c:pt>
                <c:pt idx="155">
                  <c:v>55.3</c:v>
                </c:pt>
                <c:pt idx="156">
                  <c:v>50.3</c:v>
                </c:pt>
                <c:pt idx="157">
                  <c:v>40.6</c:v>
                </c:pt>
                <c:pt idx="158">
                  <c:v>44.8</c:v>
                </c:pt>
                <c:pt idx="159">
                  <c:v>58.6</c:v>
                </c:pt>
                <c:pt idx="160">
                  <c:v>54.9</c:v>
                </c:pt>
                <c:pt idx="161">
                  <c:v>43.5</c:v>
                </c:pt>
                <c:pt idx="162">
                  <c:v>40</c:v>
                </c:pt>
                <c:pt idx="163">
                  <c:v>41.6</c:v>
                </c:pt>
                <c:pt idx="164">
                  <c:v>58.6</c:v>
                </c:pt>
                <c:pt idx="165">
                  <c:v>44.2</c:v>
                </c:pt>
                <c:pt idx="166">
                  <c:v>47.3</c:v>
                </c:pt>
                <c:pt idx="167">
                  <c:v>43.4</c:v>
                </c:pt>
                <c:pt idx="168">
                  <c:v>51</c:v>
                </c:pt>
                <c:pt idx="169">
                  <c:v>57.2</c:v>
                </c:pt>
                <c:pt idx="170">
                  <c:v>50.1</c:v>
                </c:pt>
                <c:pt idx="171">
                  <c:v>35.4</c:v>
                </c:pt>
                <c:pt idx="172">
                  <c:v>31.3</c:v>
                </c:pt>
                <c:pt idx="173">
                  <c:v>30.4</c:v>
                </c:pt>
                <c:pt idx="174">
                  <c:v>24.9</c:v>
                </c:pt>
                <c:pt idx="175">
                  <c:v>18.899999999999999</c:v>
                </c:pt>
                <c:pt idx="176">
                  <c:v>20.3</c:v>
                </c:pt>
                <c:pt idx="177">
                  <c:v>29</c:v>
                </c:pt>
                <c:pt idx="178">
                  <c:v>27.9</c:v>
                </c:pt>
                <c:pt idx="179">
                  <c:v>28.9</c:v>
                </c:pt>
                <c:pt idx="180">
                  <c:v>32.200000000000003</c:v>
                </c:pt>
                <c:pt idx="181">
                  <c:v>40.799999999999997</c:v>
                </c:pt>
                <c:pt idx="182">
                  <c:v>53.5</c:v>
                </c:pt>
                <c:pt idx="183">
                  <c:v>56.8</c:v>
                </c:pt>
                <c:pt idx="184">
                  <c:v>60.5</c:v>
                </c:pt>
                <c:pt idx="185">
                  <c:v>58.7</c:v>
                </c:pt>
                <c:pt idx="186">
                  <c:v>59.3</c:v>
                </c:pt>
                <c:pt idx="187">
                  <c:v>67.599999999999994</c:v>
                </c:pt>
                <c:pt idx="188">
                  <c:v>73.8</c:v>
                </c:pt>
                <c:pt idx="189">
                  <c:v>53.7</c:v>
                </c:pt>
                <c:pt idx="190">
                  <c:v>44.4</c:v>
                </c:pt>
                <c:pt idx="191">
                  <c:v>43.4</c:v>
                </c:pt>
                <c:pt idx="192">
                  <c:v>51.5</c:v>
                </c:pt>
                <c:pt idx="193">
                  <c:v>54.8</c:v>
                </c:pt>
                <c:pt idx="194">
                  <c:v>50.6</c:v>
                </c:pt>
                <c:pt idx="195">
                  <c:v>52.4</c:v>
                </c:pt>
                <c:pt idx="196">
                  <c:v>55</c:v>
                </c:pt>
                <c:pt idx="197">
                  <c:v>61.9</c:v>
                </c:pt>
                <c:pt idx="198">
                  <c:v>68.7</c:v>
                </c:pt>
                <c:pt idx="199">
                  <c:v>70.7</c:v>
                </c:pt>
                <c:pt idx="200">
                  <c:v>71.400000000000006</c:v>
                </c:pt>
                <c:pt idx="201">
                  <c:v>71.5</c:v>
                </c:pt>
                <c:pt idx="202">
                  <c:v>69.8</c:v>
                </c:pt>
                <c:pt idx="203">
                  <c:v>66.8</c:v>
                </c:pt>
                <c:pt idx="204">
                  <c:v>72.400000000000006</c:v>
                </c:pt>
                <c:pt idx="205">
                  <c:v>71.7</c:v>
                </c:pt>
                <c:pt idx="206">
                  <c:v>54.2</c:v>
                </c:pt>
                <c:pt idx="207">
                  <c:v>50.8</c:v>
                </c:pt>
                <c:pt idx="208">
                  <c:v>53.3</c:v>
                </c:pt>
                <c:pt idx="209">
                  <c:v>52.5</c:v>
                </c:pt>
                <c:pt idx="210">
                  <c:v>62.3</c:v>
                </c:pt>
                <c:pt idx="211">
                  <c:v>66.8</c:v>
                </c:pt>
                <c:pt idx="212">
                  <c:v>64.8</c:v>
                </c:pt>
                <c:pt idx="213">
                  <c:v>68.7</c:v>
                </c:pt>
                <c:pt idx="214">
                  <c:v>64.3</c:v>
                </c:pt>
                <c:pt idx="215">
                  <c:v>76.3</c:v>
                </c:pt>
                <c:pt idx="216">
                  <c:v>66.3</c:v>
                </c:pt>
                <c:pt idx="217">
                  <c:v>54.8</c:v>
                </c:pt>
                <c:pt idx="218">
                  <c:v>66.2</c:v>
                </c:pt>
                <c:pt idx="219">
                  <c:v>59.8</c:v>
                </c:pt>
                <c:pt idx="220">
                  <c:v>51.4</c:v>
                </c:pt>
                <c:pt idx="221">
                  <c:v>48.8</c:v>
                </c:pt>
                <c:pt idx="222">
                  <c:v>55.5</c:v>
                </c:pt>
                <c:pt idx="223">
                  <c:v>63.7</c:v>
                </c:pt>
                <c:pt idx="224">
                  <c:v>68</c:v>
                </c:pt>
                <c:pt idx="225">
                  <c:v>68.099999999999994</c:v>
                </c:pt>
                <c:pt idx="226">
                  <c:v>70.3</c:v>
                </c:pt>
                <c:pt idx="227">
                  <c:v>64.599999999999994</c:v>
                </c:pt>
                <c:pt idx="228">
                  <c:v>69.599999999999994</c:v>
                </c:pt>
                <c:pt idx="229">
                  <c:v>64.2</c:v>
                </c:pt>
                <c:pt idx="230">
                  <c:v>63.2</c:v>
                </c:pt>
                <c:pt idx="231">
                  <c:v>66.3</c:v>
                </c:pt>
                <c:pt idx="232">
                  <c:v>69.3</c:v>
                </c:pt>
                <c:pt idx="233">
                  <c:v>60.8</c:v>
                </c:pt>
                <c:pt idx="234">
                  <c:v>62.5</c:v>
                </c:pt>
                <c:pt idx="235">
                  <c:v>58</c:v>
                </c:pt>
                <c:pt idx="236">
                  <c:v>58</c:v>
                </c:pt>
                <c:pt idx="237">
                  <c:v>58.9</c:v>
                </c:pt>
                <c:pt idx="238">
                  <c:v>53.6</c:v>
                </c:pt>
                <c:pt idx="239">
                  <c:v>62.7</c:v>
                </c:pt>
                <c:pt idx="240">
                  <c:v>51.2</c:v>
                </c:pt>
                <c:pt idx="241">
                  <c:v>56.5</c:v>
                </c:pt>
                <c:pt idx="242">
                  <c:v>63.4</c:v>
                </c:pt>
                <c:pt idx="243">
                  <c:v>66</c:v>
                </c:pt>
                <c:pt idx="244">
                  <c:v>63.3</c:v>
                </c:pt>
                <c:pt idx="245">
                  <c:v>65.7</c:v>
                </c:pt>
                <c:pt idx="246">
                  <c:v>72.599999999999994</c:v>
                </c:pt>
                <c:pt idx="247">
                  <c:v>78.400000000000006</c:v>
                </c:pt>
                <c:pt idx="248">
                  <c:v>76.400000000000006</c:v>
                </c:pt>
                <c:pt idx="249">
                  <c:v>68.599999999999994</c:v>
                </c:pt>
                <c:pt idx="250">
                  <c:v>67.400000000000006</c:v>
                </c:pt>
                <c:pt idx="251">
                  <c:v>68.5</c:v>
                </c:pt>
                <c:pt idx="252">
                  <c:v>78.099999999999994</c:v>
                </c:pt>
                <c:pt idx="253">
                  <c:v>74.8</c:v>
                </c:pt>
                <c:pt idx="254">
                  <c:v>66.2</c:v>
                </c:pt>
                <c:pt idx="255">
                  <c:v>68.099999999999994</c:v>
                </c:pt>
                <c:pt idx="256">
                  <c:v>67.099999999999994</c:v>
                </c:pt>
                <c:pt idx="257">
                  <c:v>72.599999999999994</c:v>
                </c:pt>
                <c:pt idx="258">
                  <c:v>74.5</c:v>
                </c:pt>
                <c:pt idx="259">
                  <c:v>63.9</c:v>
                </c:pt>
                <c:pt idx="260">
                  <c:v>63.9</c:v>
                </c:pt>
                <c:pt idx="261">
                  <c:v>64</c:v>
                </c:pt>
                <c:pt idx="262">
                  <c:v>65.5</c:v>
                </c:pt>
                <c:pt idx="263">
                  <c:v>65.8</c:v>
                </c:pt>
                <c:pt idx="264">
                  <c:v>69.3</c:v>
                </c:pt>
                <c:pt idx="265">
                  <c:v>72.400000000000006</c:v>
                </c:pt>
                <c:pt idx="266">
                  <c:v>72.8</c:v>
                </c:pt>
                <c:pt idx="267">
                  <c:v>74.599999999999994</c:v>
                </c:pt>
                <c:pt idx="268">
                  <c:v>75.2</c:v>
                </c:pt>
                <c:pt idx="269">
                  <c:v>73.2</c:v>
                </c:pt>
                <c:pt idx="270">
                  <c:v>75.099999999999994</c:v>
                </c:pt>
                <c:pt idx="271">
                  <c:v>76.7</c:v>
                </c:pt>
                <c:pt idx="272">
                  <c:v>75</c:v>
                </c:pt>
                <c:pt idx="273">
                  <c:v>74.8</c:v>
                </c:pt>
                <c:pt idx="274">
                  <c:v>76.2</c:v>
                </c:pt>
                <c:pt idx="275">
                  <c:v>72.8</c:v>
                </c:pt>
                <c:pt idx="276">
                  <c:v>80.3</c:v>
                </c:pt>
                <c:pt idx="277">
                  <c:v>73.599999999999994</c:v>
                </c:pt>
                <c:pt idx="278">
                  <c:v>69.8</c:v>
                </c:pt>
                <c:pt idx="279">
                  <c:v>65.099999999999994</c:v>
                </c:pt>
                <c:pt idx="280">
                  <c:v>71.5</c:v>
                </c:pt>
                <c:pt idx="281">
                  <c:v>73.099999999999994</c:v>
                </c:pt>
                <c:pt idx="282">
                  <c:v>75.400000000000006</c:v>
                </c:pt>
                <c:pt idx="283">
                  <c:v>75.599999999999994</c:v>
                </c:pt>
                <c:pt idx="284">
                  <c:v>73.2</c:v>
                </c:pt>
                <c:pt idx="285">
                  <c:v>74.8</c:v>
                </c:pt>
                <c:pt idx="286">
                  <c:v>77.8</c:v>
                </c:pt>
                <c:pt idx="287">
                  <c:v>77.2</c:v>
                </c:pt>
                <c:pt idx="288">
                  <c:v>77.099999999999994</c:v>
                </c:pt>
                <c:pt idx="289">
                  <c:v>81</c:v>
                </c:pt>
                <c:pt idx="290">
                  <c:v>80.5</c:v>
                </c:pt>
                <c:pt idx="291">
                  <c:v>81.8</c:v>
                </c:pt>
                <c:pt idx="292">
                  <c:v>83.9</c:v>
                </c:pt>
                <c:pt idx="293">
                  <c:v>84.1</c:v>
                </c:pt>
                <c:pt idx="294">
                  <c:v>84.5</c:v>
                </c:pt>
                <c:pt idx="295">
                  <c:v>84.5</c:v>
                </c:pt>
                <c:pt idx="296">
                  <c:v>82.4</c:v>
                </c:pt>
                <c:pt idx="297">
                  <c:v>80</c:v>
                </c:pt>
                <c:pt idx="298">
                  <c:v>74.8</c:v>
                </c:pt>
                <c:pt idx="299">
                  <c:v>82.1</c:v>
                </c:pt>
                <c:pt idx="300">
                  <c:v>84.1</c:v>
                </c:pt>
                <c:pt idx="301">
                  <c:v>79.5</c:v>
                </c:pt>
                <c:pt idx="302">
                  <c:v>75.599999999999994</c:v>
                </c:pt>
                <c:pt idx="303">
                  <c:v>78.3</c:v>
                </c:pt>
                <c:pt idx="304">
                  <c:v>83.9</c:v>
                </c:pt>
                <c:pt idx="305">
                  <c:v>83.2</c:v>
                </c:pt>
                <c:pt idx="306">
                  <c:v>81.5</c:v>
                </c:pt>
                <c:pt idx="307">
                  <c:v>80.8</c:v>
                </c:pt>
                <c:pt idx="308">
                  <c:v>79</c:v>
                </c:pt>
                <c:pt idx="309">
                  <c:v>81.400000000000006</c:v>
                </c:pt>
                <c:pt idx="310">
                  <c:v>81.400000000000006</c:v>
                </c:pt>
                <c:pt idx="311">
                  <c:v>83.4</c:v>
                </c:pt>
                <c:pt idx="312">
                  <c:v>78.8</c:v>
                </c:pt>
                <c:pt idx="313">
                  <c:v>77</c:v>
                </c:pt>
                <c:pt idx="314">
                  <c:v>77.2</c:v>
                </c:pt>
                <c:pt idx="315">
                  <c:v>81.099999999999994</c:v>
                </c:pt>
                <c:pt idx="316">
                  <c:v>82.5</c:v>
                </c:pt>
                <c:pt idx="317">
                  <c:v>79.5</c:v>
                </c:pt>
                <c:pt idx="318">
                  <c:v>82.5</c:v>
                </c:pt>
                <c:pt idx="319">
                  <c:v>80.2</c:v>
                </c:pt>
                <c:pt idx="320">
                  <c:v>81</c:v>
                </c:pt>
                <c:pt idx="321">
                  <c:v>79.3</c:v>
                </c:pt>
                <c:pt idx="322">
                  <c:v>77</c:v>
                </c:pt>
                <c:pt idx="323">
                  <c:v>81.2</c:v>
                </c:pt>
                <c:pt idx="324">
                  <c:v>82.3</c:v>
                </c:pt>
                <c:pt idx="325">
                  <c:v>80</c:v>
                </c:pt>
                <c:pt idx="326">
                  <c:v>78.900000000000006</c:v>
                </c:pt>
                <c:pt idx="327">
                  <c:v>79.3</c:v>
                </c:pt>
                <c:pt idx="328">
                  <c:v>79.2</c:v>
                </c:pt>
                <c:pt idx="329">
                  <c:v>76.5</c:v>
                </c:pt>
                <c:pt idx="330">
                  <c:v>77.2</c:v>
                </c:pt>
                <c:pt idx="331">
                  <c:v>79.900000000000006</c:v>
                </c:pt>
                <c:pt idx="332">
                  <c:v>81.7</c:v>
                </c:pt>
                <c:pt idx="333">
                  <c:v>84.7</c:v>
                </c:pt>
                <c:pt idx="334">
                  <c:v>85.7</c:v>
                </c:pt>
                <c:pt idx="335">
                  <c:v>86</c:v>
                </c:pt>
                <c:pt idx="336">
                  <c:v>85.7</c:v>
                </c:pt>
                <c:pt idx="337">
                  <c:v>83.5</c:v>
                </c:pt>
                <c:pt idx="338">
                  <c:v>84.2</c:v>
                </c:pt>
                <c:pt idx="339">
                  <c:v>84.3</c:v>
                </c:pt>
                <c:pt idx="340">
                  <c:v>85.5</c:v>
                </c:pt>
                <c:pt idx="341">
                  <c:v>86.8</c:v>
                </c:pt>
                <c:pt idx="342">
                  <c:v>83.5</c:v>
                </c:pt>
                <c:pt idx="343">
                  <c:v>77.400000000000006</c:v>
                </c:pt>
                <c:pt idx="344">
                  <c:v>78.7</c:v>
                </c:pt>
                <c:pt idx="345">
                  <c:v>78.3</c:v>
                </c:pt>
                <c:pt idx="346">
                  <c:v>78</c:v>
                </c:pt>
                <c:pt idx="347">
                  <c:v>79.8</c:v>
                </c:pt>
                <c:pt idx="348">
                  <c:v>81.2</c:v>
                </c:pt>
                <c:pt idx="349">
                  <c:v>83.7</c:v>
                </c:pt>
                <c:pt idx="350">
                  <c:v>84.7</c:v>
                </c:pt>
                <c:pt idx="351">
                  <c:v>85</c:v>
                </c:pt>
                <c:pt idx="352">
                  <c:v>85.6</c:v>
                </c:pt>
                <c:pt idx="353">
                  <c:v>83.5</c:v>
                </c:pt>
                <c:pt idx="354">
                  <c:v>84.4</c:v>
                </c:pt>
                <c:pt idx="355">
                  <c:v>77.8</c:v>
                </c:pt>
                <c:pt idx="356">
                  <c:v>78.099999999999994</c:v>
                </c:pt>
                <c:pt idx="357">
                  <c:v>79.3</c:v>
                </c:pt>
                <c:pt idx="358">
                  <c:v>80.599999999999994</c:v>
                </c:pt>
                <c:pt idx="359">
                  <c:v>81.2</c:v>
                </c:pt>
                <c:pt idx="360">
                  <c:v>79</c:v>
                </c:pt>
                <c:pt idx="361">
                  <c:v>83.5</c:v>
                </c:pt>
                <c:pt idx="362">
                  <c:v>83.6</c:v>
                </c:pt>
                <c:pt idx="363">
                  <c:v>84.9</c:v>
                </c:pt>
                <c:pt idx="364">
                  <c:v>85.2</c:v>
                </c:pt>
                <c:pt idx="365">
                  <c:v>86.1</c:v>
                </c:pt>
                <c:pt idx="366">
                  <c:v>87.2</c:v>
                </c:pt>
                <c:pt idx="367">
                  <c:v>84</c:v>
                </c:pt>
                <c:pt idx="368">
                  <c:v>82.6</c:v>
                </c:pt>
                <c:pt idx="369">
                  <c:v>82.2</c:v>
                </c:pt>
                <c:pt idx="370">
                  <c:v>81.599999999999994</c:v>
                </c:pt>
                <c:pt idx="371">
                  <c:v>76.599999999999994</c:v>
                </c:pt>
                <c:pt idx="372">
                  <c:v>81.2</c:v>
                </c:pt>
                <c:pt idx="373">
                  <c:v>84.2</c:v>
                </c:pt>
                <c:pt idx="374">
                  <c:v>82.8</c:v>
                </c:pt>
                <c:pt idx="375">
                  <c:v>81.2</c:v>
                </c:pt>
                <c:pt idx="376">
                  <c:v>82</c:v>
                </c:pt>
                <c:pt idx="377">
                  <c:v>82.4</c:v>
                </c:pt>
                <c:pt idx="378">
                  <c:v>78.400000000000006</c:v>
                </c:pt>
                <c:pt idx="379">
                  <c:v>75.099999999999994</c:v>
                </c:pt>
                <c:pt idx="380">
                  <c:v>73.2</c:v>
                </c:pt>
                <c:pt idx="381">
                  <c:v>76.5</c:v>
                </c:pt>
                <c:pt idx="382">
                  <c:v>73</c:v>
                </c:pt>
                <c:pt idx="383">
                  <c:v>72</c:v>
                </c:pt>
                <c:pt idx="384">
                  <c:v>72.400000000000006</c:v>
                </c:pt>
                <c:pt idx="385">
                  <c:v>78.099999999999994</c:v>
                </c:pt>
                <c:pt idx="386">
                  <c:v>75.099999999999994</c:v>
                </c:pt>
                <c:pt idx="387">
                  <c:v>74.900000000000006</c:v>
                </c:pt>
                <c:pt idx="388">
                  <c:v>75.400000000000006</c:v>
                </c:pt>
                <c:pt idx="389">
                  <c:v>77.900000000000006</c:v>
                </c:pt>
                <c:pt idx="390">
                  <c:v>79.599999999999994</c:v>
                </c:pt>
                <c:pt idx="391">
                  <c:v>77</c:v>
                </c:pt>
                <c:pt idx="392">
                  <c:v>76.8</c:v>
                </c:pt>
                <c:pt idx="393">
                  <c:v>78</c:v>
                </c:pt>
                <c:pt idx="394">
                  <c:v>68.7</c:v>
                </c:pt>
                <c:pt idx="395">
                  <c:v>66.2</c:v>
                </c:pt>
                <c:pt idx="396">
                  <c:v>62.3</c:v>
                </c:pt>
                <c:pt idx="397">
                  <c:v>65.900000000000006</c:v>
                </c:pt>
                <c:pt idx="398">
                  <c:v>66.8</c:v>
                </c:pt>
                <c:pt idx="399">
                  <c:v>68</c:v>
                </c:pt>
                <c:pt idx="400">
                  <c:v>75.8</c:v>
                </c:pt>
                <c:pt idx="401">
                  <c:v>72.599999999999994</c:v>
                </c:pt>
                <c:pt idx="402">
                  <c:v>76.5</c:v>
                </c:pt>
                <c:pt idx="403">
                  <c:v>76.5</c:v>
                </c:pt>
                <c:pt idx="404">
                  <c:v>76.3</c:v>
                </c:pt>
                <c:pt idx="405">
                  <c:v>66.7</c:v>
                </c:pt>
                <c:pt idx="406">
                  <c:v>38.1</c:v>
                </c:pt>
                <c:pt idx="407">
                  <c:v>69.900000000000006</c:v>
                </c:pt>
                <c:pt idx="408">
                  <c:v>66.5</c:v>
                </c:pt>
                <c:pt idx="409">
                  <c:v>66.2</c:v>
                </c:pt>
                <c:pt idx="410">
                  <c:v>69.900000000000006</c:v>
                </c:pt>
                <c:pt idx="411">
                  <c:v>72.599999999999994</c:v>
                </c:pt>
                <c:pt idx="412">
                  <c:v>73.8</c:v>
                </c:pt>
                <c:pt idx="413">
                  <c:v>75.599999999999994</c:v>
                </c:pt>
                <c:pt idx="414">
                  <c:v>72.099999999999994</c:v>
                </c:pt>
                <c:pt idx="415">
                  <c:v>77.7</c:v>
                </c:pt>
                <c:pt idx="416">
                  <c:v>76.900000000000006</c:v>
                </c:pt>
                <c:pt idx="417">
                  <c:v>78.400000000000006</c:v>
                </c:pt>
                <c:pt idx="418">
                  <c:v>61.3</c:v>
                </c:pt>
                <c:pt idx="419">
                  <c:v>58.4</c:v>
                </c:pt>
                <c:pt idx="420">
                  <c:v>58</c:v>
                </c:pt>
                <c:pt idx="421">
                  <c:v>58.4</c:v>
                </c:pt>
                <c:pt idx="422">
                  <c:v>69.400000000000006</c:v>
                </c:pt>
                <c:pt idx="423">
                  <c:v>70.099999999999994</c:v>
                </c:pt>
                <c:pt idx="424">
                  <c:v>65.3</c:v>
                </c:pt>
                <c:pt idx="425">
                  <c:v>70.900000000000006</c:v>
                </c:pt>
                <c:pt idx="426">
                  <c:v>76</c:v>
                </c:pt>
                <c:pt idx="427">
                  <c:v>74.099999999999994</c:v>
                </c:pt>
                <c:pt idx="428">
                  <c:v>67.2</c:v>
                </c:pt>
                <c:pt idx="429">
                  <c:v>69.5</c:v>
                </c:pt>
                <c:pt idx="430">
                  <c:v>58.8</c:v>
                </c:pt>
                <c:pt idx="431">
                  <c:v>58.4</c:v>
                </c:pt>
                <c:pt idx="432">
                  <c:v>59.1</c:v>
                </c:pt>
                <c:pt idx="433">
                  <c:v>53.1</c:v>
                </c:pt>
                <c:pt idx="434">
                  <c:v>56.6</c:v>
                </c:pt>
                <c:pt idx="435">
                  <c:v>56.3</c:v>
                </c:pt>
                <c:pt idx="436">
                  <c:v>48.4</c:v>
                </c:pt>
                <c:pt idx="437">
                  <c:v>49</c:v>
                </c:pt>
                <c:pt idx="438">
                  <c:v>47.4</c:v>
                </c:pt>
                <c:pt idx="439">
                  <c:v>45.5</c:v>
                </c:pt>
                <c:pt idx="440">
                  <c:v>45.2</c:v>
                </c:pt>
                <c:pt idx="441">
                  <c:v>47.5</c:v>
                </c:pt>
                <c:pt idx="442">
                  <c:v>52.6</c:v>
                </c:pt>
                <c:pt idx="443">
                  <c:v>52.8</c:v>
                </c:pt>
                <c:pt idx="444">
                  <c:v>62.3</c:v>
                </c:pt>
                <c:pt idx="445">
                  <c:v>49.4</c:v>
                </c:pt>
                <c:pt idx="446">
                  <c:v>46.1</c:v>
                </c:pt>
                <c:pt idx="447">
                  <c:v>53</c:v>
                </c:pt>
                <c:pt idx="448">
                  <c:v>55.4</c:v>
                </c:pt>
                <c:pt idx="449">
                  <c:v>67.599999999999994</c:v>
                </c:pt>
                <c:pt idx="450">
                  <c:v>69.2</c:v>
                </c:pt>
                <c:pt idx="451">
                  <c:v>55</c:v>
                </c:pt>
                <c:pt idx="452">
                  <c:v>44.6</c:v>
                </c:pt>
                <c:pt idx="453">
                  <c:v>50.9</c:v>
                </c:pt>
                <c:pt idx="454">
                  <c:v>63.9</c:v>
                </c:pt>
                <c:pt idx="455">
                  <c:v>54</c:v>
                </c:pt>
                <c:pt idx="456">
                  <c:v>47</c:v>
                </c:pt>
                <c:pt idx="457">
                  <c:v>57.3</c:v>
                </c:pt>
                <c:pt idx="458">
                  <c:v>58.2</c:v>
                </c:pt>
                <c:pt idx="459">
                  <c:v>42.1</c:v>
                </c:pt>
                <c:pt idx="460">
                  <c:v>39.4</c:v>
                </c:pt>
                <c:pt idx="461">
                  <c:v>50.7</c:v>
                </c:pt>
                <c:pt idx="462">
                  <c:v>42.3</c:v>
                </c:pt>
                <c:pt idx="463">
                  <c:v>54.6</c:v>
                </c:pt>
                <c:pt idx="464">
                  <c:v>57.9</c:v>
                </c:pt>
                <c:pt idx="465">
                  <c:v>56</c:v>
                </c:pt>
                <c:pt idx="466">
                  <c:v>59.1</c:v>
                </c:pt>
                <c:pt idx="467">
                  <c:v>66.7</c:v>
                </c:pt>
                <c:pt idx="468">
                  <c:v>65.3</c:v>
                </c:pt>
                <c:pt idx="469">
                  <c:v>62.7</c:v>
                </c:pt>
                <c:pt idx="470">
                  <c:v>44.8</c:v>
                </c:pt>
                <c:pt idx="471">
                  <c:v>48.5</c:v>
                </c:pt>
                <c:pt idx="472">
                  <c:v>63.5</c:v>
                </c:pt>
                <c:pt idx="473">
                  <c:v>74.7</c:v>
                </c:pt>
                <c:pt idx="474">
                  <c:v>59.6</c:v>
                </c:pt>
                <c:pt idx="475">
                  <c:v>43.3</c:v>
                </c:pt>
                <c:pt idx="476">
                  <c:v>49.2</c:v>
                </c:pt>
                <c:pt idx="477">
                  <c:v>62.7</c:v>
                </c:pt>
                <c:pt idx="478">
                  <c:v>69.8</c:v>
                </c:pt>
                <c:pt idx="479">
                  <c:v>70.900000000000006</c:v>
                </c:pt>
                <c:pt idx="480">
                  <c:v>68.7</c:v>
                </c:pt>
                <c:pt idx="481">
                  <c:v>60.9</c:v>
                </c:pt>
                <c:pt idx="482">
                  <c:v>42.6</c:v>
                </c:pt>
                <c:pt idx="483">
                  <c:v>41.3</c:v>
                </c:pt>
                <c:pt idx="484">
                  <c:v>45</c:v>
                </c:pt>
                <c:pt idx="485">
                  <c:v>45.6</c:v>
                </c:pt>
                <c:pt idx="486">
                  <c:v>53.6</c:v>
                </c:pt>
                <c:pt idx="487">
                  <c:v>66.3</c:v>
                </c:pt>
                <c:pt idx="488">
                  <c:v>69.3</c:v>
                </c:pt>
                <c:pt idx="489">
                  <c:v>70</c:v>
                </c:pt>
                <c:pt idx="490">
                  <c:v>72.400000000000006</c:v>
                </c:pt>
                <c:pt idx="491">
                  <c:v>71.5</c:v>
                </c:pt>
                <c:pt idx="492">
                  <c:v>72.3</c:v>
                </c:pt>
                <c:pt idx="493">
                  <c:v>65.099999999999994</c:v>
                </c:pt>
                <c:pt idx="494">
                  <c:v>72</c:v>
                </c:pt>
                <c:pt idx="495">
                  <c:v>73.7</c:v>
                </c:pt>
                <c:pt idx="496">
                  <c:v>36.299999999999997</c:v>
                </c:pt>
                <c:pt idx="497">
                  <c:v>32.9</c:v>
                </c:pt>
                <c:pt idx="498">
                  <c:v>40.5</c:v>
                </c:pt>
                <c:pt idx="499">
                  <c:v>52.9</c:v>
                </c:pt>
                <c:pt idx="500">
                  <c:v>41.7</c:v>
                </c:pt>
                <c:pt idx="501">
                  <c:v>34.6</c:v>
                </c:pt>
                <c:pt idx="502">
                  <c:v>54.3</c:v>
                </c:pt>
                <c:pt idx="503">
                  <c:v>64.3</c:v>
                </c:pt>
                <c:pt idx="504">
                  <c:v>41.9</c:v>
                </c:pt>
                <c:pt idx="505">
                  <c:v>43.3</c:v>
                </c:pt>
                <c:pt idx="506">
                  <c:v>47.7</c:v>
                </c:pt>
                <c:pt idx="507">
                  <c:v>54.1</c:v>
                </c:pt>
                <c:pt idx="508">
                  <c:v>53.4</c:v>
                </c:pt>
                <c:pt idx="509">
                  <c:v>44.1</c:v>
                </c:pt>
                <c:pt idx="510">
                  <c:v>39.700000000000003</c:v>
                </c:pt>
                <c:pt idx="511">
                  <c:v>44.3</c:v>
                </c:pt>
                <c:pt idx="512">
                  <c:v>50.1</c:v>
                </c:pt>
                <c:pt idx="513">
                  <c:v>60.1</c:v>
                </c:pt>
                <c:pt idx="514">
                  <c:v>36.1</c:v>
                </c:pt>
                <c:pt idx="515">
                  <c:v>29.5</c:v>
                </c:pt>
                <c:pt idx="516">
                  <c:v>30.1</c:v>
                </c:pt>
                <c:pt idx="517">
                  <c:v>41</c:v>
                </c:pt>
                <c:pt idx="518">
                  <c:v>46.8</c:v>
                </c:pt>
                <c:pt idx="519">
                  <c:v>46.7</c:v>
                </c:pt>
                <c:pt idx="520">
                  <c:v>35.5</c:v>
                </c:pt>
                <c:pt idx="521">
                  <c:v>41.8</c:v>
                </c:pt>
                <c:pt idx="522">
                  <c:v>46.2</c:v>
                </c:pt>
                <c:pt idx="523">
                  <c:v>39.799999999999997</c:v>
                </c:pt>
                <c:pt idx="524">
                  <c:v>51.4</c:v>
                </c:pt>
                <c:pt idx="525">
                  <c:v>51.7</c:v>
                </c:pt>
                <c:pt idx="526">
                  <c:v>58.5</c:v>
                </c:pt>
                <c:pt idx="527">
                  <c:v>60.4</c:v>
                </c:pt>
                <c:pt idx="528">
                  <c:v>36.299999999999997</c:v>
                </c:pt>
                <c:pt idx="529">
                  <c:v>31.2</c:v>
                </c:pt>
                <c:pt idx="530">
                  <c:v>34.4</c:v>
                </c:pt>
                <c:pt idx="531">
                  <c:v>38.799999999999997</c:v>
                </c:pt>
                <c:pt idx="532">
                  <c:v>43.7</c:v>
                </c:pt>
                <c:pt idx="533">
                  <c:v>43.5</c:v>
                </c:pt>
                <c:pt idx="534">
                  <c:v>51.6</c:v>
                </c:pt>
                <c:pt idx="535">
                  <c:v>52.5</c:v>
                </c:pt>
                <c:pt idx="536">
                  <c:v>57.4</c:v>
                </c:pt>
                <c:pt idx="537">
                  <c:v>45</c:v>
                </c:pt>
                <c:pt idx="538">
                  <c:v>40.5</c:v>
                </c:pt>
                <c:pt idx="539">
                  <c:v>50.6</c:v>
                </c:pt>
                <c:pt idx="540">
                  <c:v>55</c:v>
                </c:pt>
                <c:pt idx="541">
                  <c:v>66.2</c:v>
                </c:pt>
                <c:pt idx="542">
                  <c:v>66.5</c:v>
                </c:pt>
                <c:pt idx="543">
                  <c:v>41.5</c:v>
                </c:pt>
                <c:pt idx="544">
                  <c:v>42.6</c:v>
                </c:pt>
                <c:pt idx="545">
                  <c:v>52.3</c:v>
                </c:pt>
                <c:pt idx="546">
                  <c:v>66.7</c:v>
                </c:pt>
                <c:pt idx="547">
                  <c:v>71.099999999999994</c:v>
                </c:pt>
                <c:pt idx="548">
                  <c:v>43.2</c:v>
                </c:pt>
                <c:pt idx="549">
                  <c:v>41</c:v>
                </c:pt>
                <c:pt idx="550">
                  <c:v>38.200000000000003</c:v>
                </c:pt>
                <c:pt idx="551">
                  <c:v>36.4</c:v>
                </c:pt>
                <c:pt idx="552">
                  <c:v>39.5</c:v>
                </c:pt>
                <c:pt idx="553">
                  <c:v>38.5</c:v>
                </c:pt>
                <c:pt idx="554">
                  <c:v>51.9</c:v>
                </c:pt>
                <c:pt idx="555">
                  <c:v>55.9</c:v>
                </c:pt>
                <c:pt idx="556">
                  <c:v>60.6</c:v>
                </c:pt>
                <c:pt idx="557">
                  <c:v>60.8</c:v>
                </c:pt>
                <c:pt idx="558">
                  <c:v>69.400000000000006</c:v>
                </c:pt>
                <c:pt idx="559">
                  <c:v>74.8</c:v>
                </c:pt>
                <c:pt idx="560">
                  <c:v>56.2</c:v>
                </c:pt>
                <c:pt idx="561">
                  <c:v>43.3</c:v>
                </c:pt>
                <c:pt idx="562">
                  <c:v>44.9</c:v>
                </c:pt>
                <c:pt idx="563">
                  <c:v>45.2</c:v>
                </c:pt>
                <c:pt idx="564">
                  <c:v>45.4</c:v>
                </c:pt>
                <c:pt idx="565">
                  <c:v>37.799999999999997</c:v>
                </c:pt>
                <c:pt idx="566">
                  <c:v>32.5</c:v>
                </c:pt>
                <c:pt idx="567">
                  <c:v>52.6</c:v>
                </c:pt>
                <c:pt idx="568">
                  <c:v>58.1</c:v>
                </c:pt>
                <c:pt idx="569">
                  <c:v>60.1</c:v>
                </c:pt>
                <c:pt idx="570">
                  <c:v>65.7</c:v>
                </c:pt>
                <c:pt idx="571">
                  <c:v>61.7</c:v>
                </c:pt>
                <c:pt idx="572">
                  <c:v>56.3</c:v>
                </c:pt>
                <c:pt idx="573">
                  <c:v>59.7</c:v>
                </c:pt>
                <c:pt idx="574">
                  <c:v>65.099999999999994</c:v>
                </c:pt>
                <c:pt idx="575">
                  <c:v>59.4</c:v>
                </c:pt>
                <c:pt idx="576">
                  <c:v>54.9</c:v>
                </c:pt>
                <c:pt idx="577">
                  <c:v>54.1</c:v>
                </c:pt>
                <c:pt idx="578">
                  <c:v>57.5</c:v>
                </c:pt>
                <c:pt idx="579">
                  <c:v>60.4</c:v>
                </c:pt>
                <c:pt idx="580">
                  <c:v>65.3</c:v>
                </c:pt>
                <c:pt idx="581">
                  <c:v>65.7</c:v>
                </c:pt>
                <c:pt idx="582">
                  <c:v>72.400000000000006</c:v>
                </c:pt>
                <c:pt idx="583">
                  <c:v>67.099999999999994</c:v>
                </c:pt>
                <c:pt idx="584">
                  <c:v>56.4</c:v>
                </c:pt>
                <c:pt idx="585">
                  <c:v>53.1</c:v>
                </c:pt>
                <c:pt idx="586">
                  <c:v>62.2</c:v>
                </c:pt>
                <c:pt idx="587">
                  <c:v>65.400000000000006</c:v>
                </c:pt>
                <c:pt idx="588">
                  <c:v>69.5</c:v>
                </c:pt>
                <c:pt idx="589">
                  <c:v>70.3</c:v>
                </c:pt>
                <c:pt idx="590">
                  <c:v>68</c:v>
                </c:pt>
                <c:pt idx="591">
                  <c:v>57.6</c:v>
                </c:pt>
                <c:pt idx="592">
                  <c:v>55.8</c:v>
                </c:pt>
                <c:pt idx="593">
                  <c:v>57.8</c:v>
                </c:pt>
                <c:pt idx="594">
                  <c:v>69.5</c:v>
                </c:pt>
                <c:pt idx="595">
                  <c:v>70.400000000000006</c:v>
                </c:pt>
                <c:pt idx="596">
                  <c:v>72.2</c:v>
                </c:pt>
                <c:pt idx="597">
                  <c:v>68.5</c:v>
                </c:pt>
                <c:pt idx="598">
                  <c:v>60.7</c:v>
                </c:pt>
                <c:pt idx="599">
                  <c:v>68.099999999999994</c:v>
                </c:pt>
                <c:pt idx="600">
                  <c:v>72.099999999999994</c:v>
                </c:pt>
                <c:pt idx="601">
                  <c:v>69.5</c:v>
                </c:pt>
                <c:pt idx="602">
                  <c:v>57.3</c:v>
                </c:pt>
                <c:pt idx="603">
                  <c:v>56.1</c:v>
                </c:pt>
                <c:pt idx="604">
                  <c:v>66.3</c:v>
                </c:pt>
                <c:pt idx="605">
                  <c:v>72.5</c:v>
                </c:pt>
                <c:pt idx="606">
                  <c:v>74.2</c:v>
                </c:pt>
                <c:pt idx="607">
                  <c:v>73.099999999999994</c:v>
                </c:pt>
                <c:pt idx="608">
                  <c:v>75</c:v>
                </c:pt>
                <c:pt idx="609">
                  <c:v>67.900000000000006</c:v>
                </c:pt>
                <c:pt idx="610">
                  <c:v>63.4</c:v>
                </c:pt>
                <c:pt idx="611">
                  <c:v>60.3</c:v>
                </c:pt>
                <c:pt idx="612">
                  <c:v>65.599999999999994</c:v>
                </c:pt>
                <c:pt idx="613">
                  <c:v>71</c:v>
                </c:pt>
                <c:pt idx="614">
                  <c:v>75.599999999999994</c:v>
                </c:pt>
                <c:pt idx="615">
                  <c:v>71.2</c:v>
                </c:pt>
                <c:pt idx="616">
                  <c:v>75.5</c:v>
                </c:pt>
                <c:pt idx="617">
                  <c:v>73.8</c:v>
                </c:pt>
                <c:pt idx="618">
                  <c:v>76.900000000000006</c:v>
                </c:pt>
                <c:pt idx="619">
                  <c:v>72.3</c:v>
                </c:pt>
                <c:pt idx="620">
                  <c:v>69.599999999999994</c:v>
                </c:pt>
                <c:pt idx="621">
                  <c:v>70.2</c:v>
                </c:pt>
                <c:pt idx="622">
                  <c:v>75</c:v>
                </c:pt>
                <c:pt idx="623">
                  <c:v>81.3</c:v>
                </c:pt>
                <c:pt idx="624">
                  <c:v>81.599999999999994</c:v>
                </c:pt>
                <c:pt idx="625">
                  <c:v>79.099999999999994</c:v>
                </c:pt>
                <c:pt idx="626">
                  <c:v>80.7</c:v>
                </c:pt>
                <c:pt idx="627">
                  <c:v>79.400000000000006</c:v>
                </c:pt>
                <c:pt idx="628">
                  <c:v>76</c:v>
                </c:pt>
                <c:pt idx="629">
                  <c:v>77.599999999999994</c:v>
                </c:pt>
                <c:pt idx="630">
                  <c:v>76.8</c:v>
                </c:pt>
                <c:pt idx="631">
                  <c:v>78.3</c:v>
                </c:pt>
                <c:pt idx="632">
                  <c:v>80</c:v>
                </c:pt>
                <c:pt idx="633">
                  <c:v>80.8</c:v>
                </c:pt>
                <c:pt idx="634">
                  <c:v>82.4</c:v>
                </c:pt>
                <c:pt idx="635">
                  <c:v>84.2</c:v>
                </c:pt>
                <c:pt idx="636">
                  <c:v>71.400000000000006</c:v>
                </c:pt>
                <c:pt idx="637">
                  <c:v>59</c:v>
                </c:pt>
                <c:pt idx="638">
                  <c:v>45.6</c:v>
                </c:pt>
                <c:pt idx="639">
                  <c:v>48.4</c:v>
                </c:pt>
                <c:pt idx="640">
                  <c:v>29</c:v>
                </c:pt>
                <c:pt idx="641">
                  <c:v>51.7</c:v>
                </c:pt>
                <c:pt idx="642">
                  <c:v>69.400000000000006</c:v>
                </c:pt>
                <c:pt idx="643">
                  <c:v>76.5</c:v>
                </c:pt>
                <c:pt idx="644">
                  <c:v>80.400000000000006</c:v>
                </c:pt>
                <c:pt idx="645">
                  <c:v>80.099999999999994</c:v>
                </c:pt>
                <c:pt idx="646">
                  <c:v>80.400000000000006</c:v>
                </c:pt>
                <c:pt idx="647">
                  <c:v>77.8</c:v>
                </c:pt>
                <c:pt idx="648">
                  <c:v>76.5</c:v>
                </c:pt>
                <c:pt idx="649">
                  <c:v>77.900000000000006</c:v>
                </c:pt>
                <c:pt idx="650">
                  <c:v>79</c:v>
                </c:pt>
                <c:pt idx="651">
                  <c:v>82.2</c:v>
                </c:pt>
                <c:pt idx="652">
                  <c:v>83</c:v>
                </c:pt>
                <c:pt idx="653">
                  <c:v>80.8</c:v>
                </c:pt>
                <c:pt idx="654">
                  <c:v>78.8</c:v>
                </c:pt>
                <c:pt idx="655">
                  <c:v>71.3</c:v>
                </c:pt>
                <c:pt idx="656">
                  <c:v>62.7</c:v>
                </c:pt>
                <c:pt idx="657">
                  <c:v>82.9</c:v>
                </c:pt>
                <c:pt idx="658">
                  <c:v>85.2</c:v>
                </c:pt>
                <c:pt idx="659">
                  <c:v>84.8</c:v>
                </c:pt>
                <c:pt idx="660">
                  <c:v>85.4</c:v>
                </c:pt>
                <c:pt idx="661">
                  <c:v>86</c:v>
                </c:pt>
                <c:pt idx="662">
                  <c:v>85</c:v>
                </c:pt>
                <c:pt idx="663">
                  <c:v>87.2</c:v>
                </c:pt>
                <c:pt idx="664">
                  <c:v>82.4</c:v>
                </c:pt>
                <c:pt idx="665">
                  <c:v>83</c:v>
                </c:pt>
                <c:pt idx="666">
                  <c:v>86</c:v>
                </c:pt>
                <c:pt idx="667">
                  <c:v>86.6</c:v>
                </c:pt>
                <c:pt idx="668">
                  <c:v>87.1</c:v>
                </c:pt>
                <c:pt idx="669">
                  <c:v>88.1</c:v>
                </c:pt>
                <c:pt idx="670">
                  <c:v>89</c:v>
                </c:pt>
                <c:pt idx="671">
                  <c:v>81.900000000000006</c:v>
                </c:pt>
                <c:pt idx="672">
                  <c:v>78.5</c:v>
                </c:pt>
                <c:pt idx="673">
                  <c:v>79.5</c:v>
                </c:pt>
                <c:pt idx="674">
                  <c:v>80.3</c:v>
                </c:pt>
                <c:pt idx="675">
                  <c:v>79.5</c:v>
                </c:pt>
                <c:pt idx="676">
                  <c:v>79</c:v>
                </c:pt>
                <c:pt idx="677">
                  <c:v>78</c:v>
                </c:pt>
                <c:pt idx="678">
                  <c:v>81.3</c:v>
                </c:pt>
                <c:pt idx="679">
                  <c:v>86.3</c:v>
                </c:pt>
                <c:pt idx="680">
                  <c:v>86.9</c:v>
                </c:pt>
                <c:pt idx="681">
                  <c:v>82</c:v>
                </c:pt>
                <c:pt idx="682">
                  <c:v>85.3</c:v>
                </c:pt>
                <c:pt idx="683">
                  <c:v>87.8</c:v>
                </c:pt>
                <c:pt idx="684">
                  <c:v>89.9</c:v>
                </c:pt>
                <c:pt idx="685">
                  <c:v>81.3</c:v>
                </c:pt>
                <c:pt idx="686">
                  <c:v>82.8</c:v>
                </c:pt>
                <c:pt idx="687">
                  <c:v>84.2</c:v>
                </c:pt>
                <c:pt idx="688">
                  <c:v>85.7</c:v>
                </c:pt>
                <c:pt idx="689">
                  <c:v>82.3</c:v>
                </c:pt>
                <c:pt idx="690">
                  <c:v>84.8</c:v>
                </c:pt>
                <c:pt idx="691">
                  <c:v>85.9</c:v>
                </c:pt>
                <c:pt idx="692">
                  <c:v>87.7</c:v>
                </c:pt>
                <c:pt idx="693">
                  <c:v>88.9</c:v>
                </c:pt>
                <c:pt idx="694">
                  <c:v>89.2</c:v>
                </c:pt>
                <c:pt idx="695">
                  <c:v>89.6</c:v>
                </c:pt>
              </c:numCache>
            </c:numRef>
          </c:xVal>
          <c:yVal>
            <c:numRef>
              <c:f>Weather!$Q$3:$Q$698</c:f>
              <c:numCache>
                <c:formatCode>0</c:formatCode>
                <c:ptCount val="696"/>
                <c:pt idx="0">
                  <c:v>213</c:v>
                </c:pt>
                <c:pt idx="1">
                  <c:v>198</c:v>
                </c:pt>
                <c:pt idx="2">
                  <c:v>179</c:v>
                </c:pt>
                <c:pt idx="3">
                  <c:v>29</c:v>
                </c:pt>
                <c:pt idx="4">
                  <c:v>32</c:v>
                </c:pt>
                <c:pt idx="5">
                  <c:v>42</c:v>
                </c:pt>
                <c:pt idx="6">
                  <c:v>98</c:v>
                </c:pt>
                <c:pt idx="7">
                  <c:v>81</c:v>
                </c:pt>
                <c:pt idx="8">
                  <c:v>106</c:v>
                </c:pt>
                <c:pt idx="9">
                  <c:v>94</c:v>
                </c:pt>
                <c:pt idx="10">
                  <c:v>106</c:v>
                </c:pt>
                <c:pt idx="11">
                  <c:v>68</c:v>
                </c:pt>
                <c:pt idx="12">
                  <c:v>103</c:v>
                </c:pt>
                <c:pt idx="13">
                  <c:v>133</c:v>
                </c:pt>
                <c:pt idx="14">
                  <c:v>123</c:v>
                </c:pt>
                <c:pt idx="15">
                  <c:v>153</c:v>
                </c:pt>
                <c:pt idx="16">
                  <c:v>110</c:v>
                </c:pt>
                <c:pt idx="17">
                  <c:v>97</c:v>
                </c:pt>
                <c:pt idx="18">
                  <c:v>157</c:v>
                </c:pt>
                <c:pt idx="19">
                  <c:v>85</c:v>
                </c:pt>
                <c:pt idx="20">
                  <c:v>114</c:v>
                </c:pt>
                <c:pt idx="21">
                  <c:v>112</c:v>
                </c:pt>
                <c:pt idx="22">
                  <c:v>207</c:v>
                </c:pt>
                <c:pt idx="23">
                  <c:v>98</c:v>
                </c:pt>
                <c:pt idx="24">
                  <c:v>183</c:v>
                </c:pt>
                <c:pt idx="25">
                  <c:v>139</c:v>
                </c:pt>
                <c:pt idx="26">
                  <c:v>146</c:v>
                </c:pt>
                <c:pt idx="27">
                  <c:v>179</c:v>
                </c:pt>
                <c:pt idx="28">
                  <c:v>102</c:v>
                </c:pt>
                <c:pt idx="29">
                  <c:v>60</c:v>
                </c:pt>
                <c:pt idx="30">
                  <c:v>19</c:v>
                </c:pt>
                <c:pt idx="31">
                  <c:v>130</c:v>
                </c:pt>
                <c:pt idx="32">
                  <c:v>103</c:v>
                </c:pt>
                <c:pt idx="33">
                  <c:v>137</c:v>
                </c:pt>
                <c:pt idx="34">
                  <c:v>140</c:v>
                </c:pt>
                <c:pt idx="35">
                  <c:v>95</c:v>
                </c:pt>
                <c:pt idx="36">
                  <c:v>280</c:v>
                </c:pt>
                <c:pt idx="37">
                  <c:v>145</c:v>
                </c:pt>
                <c:pt idx="38">
                  <c:v>117</c:v>
                </c:pt>
                <c:pt idx="39">
                  <c:v>149</c:v>
                </c:pt>
                <c:pt idx="40">
                  <c:v>133</c:v>
                </c:pt>
                <c:pt idx="41">
                  <c:v>147</c:v>
                </c:pt>
                <c:pt idx="42">
                  <c:v>119</c:v>
                </c:pt>
                <c:pt idx="43">
                  <c:v>220</c:v>
                </c:pt>
                <c:pt idx="44">
                  <c:v>132</c:v>
                </c:pt>
                <c:pt idx="45">
                  <c:v>79</c:v>
                </c:pt>
                <c:pt idx="46">
                  <c:v>9</c:v>
                </c:pt>
                <c:pt idx="47">
                  <c:v>101</c:v>
                </c:pt>
                <c:pt idx="48">
                  <c:v>150</c:v>
                </c:pt>
                <c:pt idx="49">
                  <c:v>195</c:v>
                </c:pt>
                <c:pt idx="50">
                  <c:v>159</c:v>
                </c:pt>
                <c:pt idx="51">
                  <c:v>146</c:v>
                </c:pt>
                <c:pt idx="52">
                  <c:v>100</c:v>
                </c:pt>
                <c:pt idx="53">
                  <c:v>106</c:v>
                </c:pt>
                <c:pt idx="54">
                  <c:v>115</c:v>
                </c:pt>
                <c:pt idx="55">
                  <c:v>152</c:v>
                </c:pt>
                <c:pt idx="56">
                  <c:v>145</c:v>
                </c:pt>
                <c:pt idx="57">
                  <c:v>209</c:v>
                </c:pt>
                <c:pt idx="58">
                  <c:v>100</c:v>
                </c:pt>
                <c:pt idx="59">
                  <c:v>123</c:v>
                </c:pt>
                <c:pt idx="60">
                  <c:v>112</c:v>
                </c:pt>
                <c:pt idx="61">
                  <c:v>97</c:v>
                </c:pt>
                <c:pt idx="62">
                  <c:v>102</c:v>
                </c:pt>
                <c:pt idx="63">
                  <c:v>106</c:v>
                </c:pt>
                <c:pt idx="64">
                  <c:v>182</c:v>
                </c:pt>
                <c:pt idx="65">
                  <c:v>30</c:v>
                </c:pt>
                <c:pt idx="66">
                  <c:v>111</c:v>
                </c:pt>
                <c:pt idx="67">
                  <c:v>74</c:v>
                </c:pt>
                <c:pt idx="68">
                  <c:v>104</c:v>
                </c:pt>
                <c:pt idx="69">
                  <c:v>132</c:v>
                </c:pt>
                <c:pt idx="70">
                  <c:v>108</c:v>
                </c:pt>
                <c:pt idx="71">
                  <c:v>108</c:v>
                </c:pt>
                <c:pt idx="72">
                  <c:v>109</c:v>
                </c:pt>
                <c:pt idx="73">
                  <c:v>96</c:v>
                </c:pt>
                <c:pt idx="74">
                  <c:v>120</c:v>
                </c:pt>
                <c:pt idx="75">
                  <c:v>111</c:v>
                </c:pt>
                <c:pt idx="76">
                  <c:v>120</c:v>
                </c:pt>
                <c:pt idx="77">
                  <c:v>150</c:v>
                </c:pt>
                <c:pt idx="78">
                  <c:v>94</c:v>
                </c:pt>
                <c:pt idx="79">
                  <c:v>130</c:v>
                </c:pt>
                <c:pt idx="80">
                  <c:v>113</c:v>
                </c:pt>
                <c:pt idx="81">
                  <c:v>118</c:v>
                </c:pt>
                <c:pt idx="82">
                  <c:v>124</c:v>
                </c:pt>
                <c:pt idx="83">
                  <c:v>117</c:v>
                </c:pt>
                <c:pt idx="84">
                  <c:v>110</c:v>
                </c:pt>
                <c:pt idx="85">
                  <c:v>149</c:v>
                </c:pt>
                <c:pt idx="86">
                  <c:v>97</c:v>
                </c:pt>
                <c:pt idx="87">
                  <c:v>99</c:v>
                </c:pt>
                <c:pt idx="88">
                  <c:v>116</c:v>
                </c:pt>
                <c:pt idx="89">
                  <c:v>113</c:v>
                </c:pt>
                <c:pt idx="90">
                  <c:v>118</c:v>
                </c:pt>
                <c:pt idx="91">
                  <c:v>90</c:v>
                </c:pt>
                <c:pt idx="92">
                  <c:v>83</c:v>
                </c:pt>
                <c:pt idx="93">
                  <c:v>82</c:v>
                </c:pt>
                <c:pt idx="94">
                  <c:v>95</c:v>
                </c:pt>
                <c:pt idx="95">
                  <c:v>32</c:v>
                </c:pt>
                <c:pt idx="96">
                  <c:v>94</c:v>
                </c:pt>
                <c:pt idx="97">
                  <c:v>9</c:v>
                </c:pt>
                <c:pt idx="98">
                  <c:v>87</c:v>
                </c:pt>
                <c:pt idx="99">
                  <c:v>63</c:v>
                </c:pt>
                <c:pt idx="100">
                  <c:v>60</c:v>
                </c:pt>
                <c:pt idx="101">
                  <c:v>47</c:v>
                </c:pt>
                <c:pt idx="102">
                  <c:v>74</c:v>
                </c:pt>
                <c:pt idx="103">
                  <c:v>121</c:v>
                </c:pt>
                <c:pt idx="104">
                  <c:v>110</c:v>
                </c:pt>
                <c:pt idx="105">
                  <c:v>128</c:v>
                </c:pt>
                <c:pt idx="106">
                  <c:v>116</c:v>
                </c:pt>
                <c:pt idx="107">
                  <c:v>147</c:v>
                </c:pt>
                <c:pt idx="108">
                  <c:v>122</c:v>
                </c:pt>
                <c:pt idx="109">
                  <c:v>92</c:v>
                </c:pt>
                <c:pt idx="110">
                  <c:v>92</c:v>
                </c:pt>
                <c:pt idx="111">
                  <c:v>27</c:v>
                </c:pt>
                <c:pt idx="112">
                  <c:v>63</c:v>
                </c:pt>
                <c:pt idx="113">
                  <c:v>54</c:v>
                </c:pt>
                <c:pt idx="114">
                  <c:v>61</c:v>
                </c:pt>
                <c:pt idx="115">
                  <c:v>78</c:v>
                </c:pt>
                <c:pt idx="116">
                  <c:v>83</c:v>
                </c:pt>
                <c:pt idx="117">
                  <c:v>36</c:v>
                </c:pt>
                <c:pt idx="118">
                  <c:v>103</c:v>
                </c:pt>
                <c:pt idx="119">
                  <c:v>85</c:v>
                </c:pt>
                <c:pt idx="120">
                  <c:v>97</c:v>
                </c:pt>
                <c:pt idx="121">
                  <c:v>61</c:v>
                </c:pt>
                <c:pt idx="122">
                  <c:v>64</c:v>
                </c:pt>
                <c:pt idx="123">
                  <c:v>29</c:v>
                </c:pt>
                <c:pt idx="124">
                  <c:v>111</c:v>
                </c:pt>
                <c:pt idx="125">
                  <c:v>139</c:v>
                </c:pt>
                <c:pt idx="126">
                  <c:v>53</c:v>
                </c:pt>
                <c:pt idx="127">
                  <c:v>114</c:v>
                </c:pt>
                <c:pt idx="128">
                  <c:v>49</c:v>
                </c:pt>
                <c:pt idx="129">
                  <c:v>15</c:v>
                </c:pt>
                <c:pt idx="130">
                  <c:v>65</c:v>
                </c:pt>
                <c:pt idx="131">
                  <c:v>84</c:v>
                </c:pt>
                <c:pt idx="132">
                  <c:v>150</c:v>
                </c:pt>
                <c:pt idx="133">
                  <c:v>127</c:v>
                </c:pt>
                <c:pt idx="134">
                  <c:v>106</c:v>
                </c:pt>
                <c:pt idx="135">
                  <c:v>111</c:v>
                </c:pt>
                <c:pt idx="136">
                  <c:v>76</c:v>
                </c:pt>
                <c:pt idx="137">
                  <c:v>70</c:v>
                </c:pt>
                <c:pt idx="138">
                  <c:v>136</c:v>
                </c:pt>
                <c:pt idx="139">
                  <c:v>57</c:v>
                </c:pt>
                <c:pt idx="140">
                  <c:v>125</c:v>
                </c:pt>
                <c:pt idx="141">
                  <c:v>80</c:v>
                </c:pt>
                <c:pt idx="142">
                  <c:v>105</c:v>
                </c:pt>
                <c:pt idx="143">
                  <c:v>99</c:v>
                </c:pt>
                <c:pt idx="144">
                  <c:v>100</c:v>
                </c:pt>
                <c:pt idx="145">
                  <c:v>99</c:v>
                </c:pt>
                <c:pt idx="146">
                  <c:v>98</c:v>
                </c:pt>
                <c:pt idx="147">
                  <c:v>156</c:v>
                </c:pt>
                <c:pt idx="148">
                  <c:v>85</c:v>
                </c:pt>
                <c:pt idx="149">
                  <c:v>121</c:v>
                </c:pt>
                <c:pt idx="150">
                  <c:v>43</c:v>
                </c:pt>
                <c:pt idx="151">
                  <c:v>95</c:v>
                </c:pt>
                <c:pt idx="152">
                  <c:v>116</c:v>
                </c:pt>
                <c:pt idx="153">
                  <c:v>58</c:v>
                </c:pt>
                <c:pt idx="154">
                  <c:v>123</c:v>
                </c:pt>
                <c:pt idx="155">
                  <c:v>122</c:v>
                </c:pt>
                <c:pt idx="156">
                  <c:v>138</c:v>
                </c:pt>
                <c:pt idx="157">
                  <c:v>129</c:v>
                </c:pt>
                <c:pt idx="158">
                  <c:v>126</c:v>
                </c:pt>
                <c:pt idx="159">
                  <c:v>74</c:v>
                </c:pt>
                <c:pt idx="160">
                  <c:v>127</c:v>
                </c:pt>
                <c:pt idx="161">
                  <c:v>164</c:v>
                </c:pt>
                <c:pt idx="162">
                  <c:v>103</c:v>
                </c:pt>
                <c:pt idx="163">
                  <c:v>128</c:v>
                </c:pt>
                <c:pt idx="164">
                  <c:v>124</c:v>
                </c:pt>
                <c:pt idx="165">
                  <c:v>111</c:v>
                </c:pt>
                <c:pt idx="166">
                  <c:v>64</c:v>
                </c:pt>
                <c:pt idx="167">
                  <c:v>109</c:v>
                </c:pt>
                <c:pt idx="168">
                  <c:v>154</c:v>
                </c:pt>
                <c:pt idx="169">
                  <c:v>125</c:v>
                </c:pt>
                <c:pt idx="170">
                  <c:v>94</c:v>
                </c:pt>
                <c:pt idx="171">
                  <c:v>57</c:v>
                </c:pt>
                <c:pt idx="172">
                  <c:v>34</c:v>
                </c:pt>
                <c:pt idx="173">
                  <c:v>56</c:v>
                </c:pt>
                <c:pt idx="174">
                  <c:v>27</c:v>
                </c:pt>
                <c:pt idx="175">
                  <c:v>28</c:v>
                </c:pt>
                <c:pt idx="176">
                  <c:v>35</c:v>
                </c:pt>
                <c:pt idx="177">
                  <c:v>4</c:v>
                </c:pt>
                <c:pt idx="178">
                  <c:v>30</c:v>
                </c:pt>
                <c:pt idx="179">
                  <c:v>28</c:v>
                </c:pt>
                <c:pt idx="180">
                  <c:v>22</c:v>
                </c:pt>
                <c:pt idx="181">
                  <c:v>18</c:v>
                </c:pt>
                <c:pt idx="182">
                  <c:v>72</c:v>
                </c:pt>
                <c:pt idx="183">
                  <c:v>120</c:v>
                </c:pt>
                <c:pt idx="184">
                  <c:v>140</c:v>
                </c:pt>
                <c:pt idx="185">
                  <c:v>126</c:v>
                </c:pt>
                <c:pt idx="186">
                  <c:v>40</c:v>
                </c:pt>
                <c:pt idx="187">
                  <c:v>159</c:v>
                </c:pt>
                <c:pt idx="188">
                  <c:v>74</c:v>
                </c:pt>
                <c:pt idx="189">
                  <c:v>52</c:v>
                </c:pt>
                <c:pt idx="190">
                  <c:v>62</c:v>
                </c:pt>
                <c:pt idx="191">
                  <c:v>129</c:v>
                </c:pt>
                <c:pt idx="192">
                  <c:v>132</c:v>
                </c:pt>
                <c:pt idx="193">
                  <c:v>45</c:v>
                </c:pt>
                <c:pt idx="194">
                  <c:v>105</c:v>
                </c:pt>
                <c:pt idx="195">
                  <c:v>150</c:v>
                </c:pt>
                <c:pt idx="196">
                  <c:v>138</c:v>
                </c:pt>
                <c:pt idx="197">
                  <c:v>172</c:v>
                </c:pt>
                <c:pt idx="198">
                  <c:v>144</c:v>
                </c:pt>
                <c:pt idx="199">
                  <c:v>174</c:v>
                </c:pt>
                <c:pt idx="200">
                  <c:v>125</c:v>
                </c:pt>
                <c:pt idx="201">
                  <c:v>122</c:v>
                </c:pt>
                <c:pt idx="202">
                  <c:v>121</c:v>
                </c:pt>
                <c:pt idx="203">
                  <c:v>166</c:v>
                </c:pt>
                <c:pt idx="204">
                  <c:v>128</c:v>
                </c:pt>
                <c:pt idx="205">
                  <c:v>89</c:v>
                </c:pt>
                <c:pt idx="206">
                  <c:v>146</c:v>
                </c:pt>
                <c:pt idx="207">
                  <c:v>73</c:v>
                </c:pt>
                <c:pt idx="208">
                  <c:v>133</c:v>
                </c:pt>
                <c:pt idx="209">
                  <c:v>180</c:v>
                </c:pt>
                <c:pt idx="210">
                  <c:v>195</c:v>
                </c:pt>
                <c:pt idx="211">
                  <c:v>155</c:v>
                </c:pt>
                <c:pt idx="212">
                  <c:v>175</c:v>
                </c:pt>
                <c:pt idx="213">
                  <c:v>139</c:v>
                </c:pt>
                <c:pt idx="214">
                  <c:v>135</c:v>
                </c:pt>
                <c:pt idx="215">
                  <c:v>87</c:v>
                </c:pt>
                <c:pt idx="216">
                  <c:v>127</c:v>
                </c:pt>
                <c:pt idx="217">
                  <c:v>137</c:v>
                </c:pt>
                <c:pt idx="218">
                  <c:v>92</c:v>
                </c:pt>
                <c:pt idx="219">
                  <c:v>88</c:v>
                </c:pt>
                <c:pt idx="220">
                  <c:v>103</c:v>
                </c:pt>
                <c:pt idx="221">
                  <c:v>122</c:v>
                </c:pt>
                <c:pt idx="222">
                  <c:v>107</c:v>
                </c:pt>
                <c:pt idx="223">
                  <c:v>133</c:v>
                </c:pt>
                <c:pt idx="224">
                  <c:v>168</c:v>
                </c:pt>
                <c:pt idx="225">
                  <c:v>167</c:v>
                </c:pt>
                <c:pt idx="226">
                  <c:v>57</c:v>
                </c:pt>
                <c:pt idx="227">
                  <c:v>135</c:v>
                </c:pt>
                <c:pt idx="228">
                  <c:v>82</c:v>
                </c:pt>
                <c:pt idx="229">
                  <c:v>126</c:v>
                </c:pt>
                <c:pt idx="230">
                  <c:v>173</c:v>
                </c:pt>
                <c:pt idx="231">
                  <c:v>164</c:v>
                </c:pt>
                <c:pt idx="232">
                  <c:v>160</c:v>
                </c:pt>
                <c:pt idx="233">
                  <c:v>82</c:v>
                </c:pt>
                <c:pt idx="234">
                  <c:v>123</c:v>
                </c:pt>
                <c:pt idx="235">
                  <c:v>24</c:v>
                </c:pt>
                <c:pt idx="236">
                  <c:v>84</c:v>
                </c:pt>
                <c:pt idx="237">
                  <c:v>114</c:v>
                </c:pt>
                <c:pt idx="238">
                  <c:v>140</c:v>
                </c:pt>
                <c:pt idx="239">
                  <c:v>146</c:v>
                </c:pt>
                <c:pt idx="240">
                  <c:v>113</c:v>
                </c:pt>
                <c:pt idx="241">
                  <c:v>159</c:v>
                </c:pt>
                <c:pt idx="242">
                  <c:v>87</c:v>
                </c:pt>
                <c:pt idx="243">
                  <c:v>103</c:v>
                </c:pt>
                <c:pt idx="244">
                  <c:v>200</c:v>
                </c:pt>
                <c:pt idx="245">
                  <c:v>162</c:v>
                </c:pt>
                <c:pt idx="246">
                  <c:v>138</c:v>
                </c:pt>
                <c:pt idx="247">
                  <c:v>113</c:v>
                </c:pt>
                <c:pt idx="248">
                  <c:v>107</c:v>
                </c:pt>
                <c:pt idx="249">
                  <c:v>54</c:v>
                </c:pt>
                <c:pt idx="250">
                  <c:v>97</c:v>
                </c:pt>
                <c:pt idx="251">
                  <c:v>70</c:v>
                </c:pt>
                <c:pt idx="252">
                  <c:v>166</c:v>
                </c:pt>
                <c:pt idx="253">
                  <c:v>91</c:v>
                </c:pt>
                <c:pt idx="254">
                  <c:v>154</c:v>
                </c:pt>
                <c:pt idx="255">
                  <c:v>114</c:v>
                </c:pt>
                <c:pt idx="256">
                  <c:v>103</c:v>
                </c:pt>
                <c:pt idx="257">
                  <c:v>126</c:v>
                </c:pt>
                <c:pt idx="258">
                  <c:v>53</c:v>
                </c:pt>
                <c:pt idx="259">
                  <c:v>84</c:v>
                </c:pt>
                <c:pt idx="260">
                  <c:v>33</c:v>
                </c:pt>
                <c:pt idx="261">
                  <c:v>75</c:v>
                </c:pt>
                <c:pt idx="262">
                  <c:v>92</c:v>
                </c:pt>
                <c:pt idx="263">
                  <c:v>121</c:v>
                </c:pt>
                <c:pt idx="264">
                  <c:v>127</c:v>
                </c:pt>
                <c:pt idx="265">
                  <c:v>121</c:v>
                </c:pt>
                <c:pt idx="266">
                  <c:v>71</c:v>
                </c:pt>
                <c:pt idx="267">
                  <c:v>87</c:v>
                </c:pt>
                <c:pt idx="268">
                  <c:v>112</c:v>
                </c:pt>
                <c:pt idx="269">
                  <c:v>72</c:v>
                </c:pt>
                <c:pt idx="270">
                  <c:v>14</c:v>
                </c:pt>
                <c:pt idx="271">
                  <c:v>66</c:v>
                </c:pt>
                <c:pt idx="272">
                  <c:v>94</c:v>
                </c:pt>
                <c:pt idx="273">
                  <c:v>133</c:v>
                </c:pt>
                <c:pt idx="274">
                  <c:v>98</c:v>
                </c:pt>
                <c:pt idx="275">
                  <c:v>88</c:v>
                </c:pt>
                <c:pt idx="276">
                  <c:v>117</c:v>
                </c:pt>
                <c:pt idx="277">
                  <c:v>82</c:v>
                </c:pt>
                <c:pt idx="278">
                  <c:v>111</c:v>
                </c:pt>
                <c:pt idx="279">
                  <c:v>111</c:v>
                </c:pt>
                <c:pt idx="280">
                  <c:v>146</c:v>
                </c:pt>
                <c:pt idx="281">
                  <c:v>60</c:v>
                </c:pt>
                <c:pt idx="282">
                  <c:v>135</c:v>
                </c:pt>
                <c:pt idx="283">
                  <c:v>141</c:v>
                </c:pt>
                <c:pt idx="284">
                  <c:v>45</c:v>
                </c:pt>
                <c:pt idx="285">
                  <c:v>39</c:v>
                </c:pt>
                <c:pt idx="286">
                  <c:v>83</c:v>
                </c:pt>
                <c:pt idx="287">
                  <c:v>111</c:v>
                </c:pt>
                <c:pt idx="288">
                  <c:v>96</c:v>
                </c:pt>
                <c:pt idx="289">
                  <c:v>54</c:v>
                </c:pt>
                <c:pt idx="290">
                  <c:v>69</c:v>
                </c:pt>
                <c:pt idx="291">
                  <c:v>88</c:v>
                </c:pt>
                <c:pt idx="292">
                  <c:v>67</c:v>
                </c:pt>
                <c:pt idx="293">
                  <c:v>79</c:v>
                </c:pt>
                <c:pt idx="294">
                  <c:v>91</c:v>
                </c:pt>
                <c:pt idx="295">
                  <c:v>87</c:v>
                </c:pt>
                <c:pt idx="296">
                  <c:v>93</c:v>
                </c:pt>
                <c:pt idx="297">
                  <c:v>108</c:v>
                </c:pt>
                <c:pt idx="298">
                  <c:v>89</c:v>
                </c:pt>
                <c:pt idx="299">
                  <c:v>49</c:v>
                </c:pt>
                <c:pt idx="300">
                  <c:v>72</c:v>
                </c:pt>
                <c:pt idx="301">
                  <c:v>63</c:v>
                </c:pt>
                <c:pt idx="302">
                  <c:v>115</c:v>
                </c:pt>
                <c:pt idx="303">
                  <c:v>177</c:v>
                </c:pt>
                <c:pt idx="304">
                  <c:v>115</c:v>
                </c:pt>
                <c:pt idx="305">
                  <c:v>87</c:v>
                </c:pt>
                <c:pt idx="306">
                  <c:v>101</c:v>
                </c:pt>
                <c:pt idx="307">
                  <c:v>90</c:v>
                </c:pt>
                <c:pt idx="308">
                  <c:v>69</c:v>
                </c:pt>
                <c:pt idx="309">
                  <c:v>106</c:v>
                </c:pt>
                <c:pt idx="310">
                  <c:v>254</c:v>
                </c:pt>
                <c:pt idx="311">
                  <c:v>108</c:v>
                </c:pt>
                <c:pt idx="312">
                  <c:v>44</c:v>
                </c:pt>
                <c:pt idx="313">
                  <c:v>114</c:v>
                </c:pt>
                <c:pt idx="314">
                  <c:v>91</c:v>
                </c:pt>
                <c:pt idx="315">
                  <c:v>124</c:v>
                </c:pt>
                <c:pt idx="316">
                  <c:v>164</c:v>
                </c:pt>
                <c:pt idx="317">
                  <c:v>152</c:v>
                </c:pt>
                <c:pt idx="318">
                  <c:v>128</c:v>
                </c:pt>
                <c:pt idx="319">
                  <c:v>109</c:v>
                </c:pt>
                <c:pt idx="320">
                  <c:v>63</c:v>
                </c:pt>
                <c:pt idx="321">
                  <c:v>95</c:v>
                </c:pt>
                <c:pt idx="322">
                  <c:v>118</c:v>
                </c:pt>
                <c:pt idx="323">
                  <c:v>151</c:v>
                </c:pt>
                <c:pt idx="324">
                  <c:v>83</c:v>
                </c:pt>
                <c:pt idx="325">
                  <c:v>93</c:v>
                </c:pt>
                <c:pt idx="326">
                  <c:v>95</c:v>
                </c:pt>
                <c:pt idx="327">
                  <c:v>87</c:v>
                </c:pt>
                <c:pt idx="328">
                  <c:v>113</c:v>
                </c:pt>
                <c:pt idx="329">
                  <c:v>78</c:v>
                </c:pt>
                <c:pt idx="330">
                  <c:v>84</c:v>
                </c:pt>
                <c:pt idx="331">
                  <c:v>108</c:v>
                </c:pt>
                <c:pt idx="332">
                  <c:v>71</c:v>
                </c:pt>
                <c:pt idx="333">
                  <c:v>108</c:v>
                </c:pt>
                <c:pt idx="334">
                  <c:v>82</c:v>
                </c:pt>
                <c:pt idx="335">
                  <c:v>111</c:v>
                </c:pt>
                <c:pt idx="336">
                  <c:v>87</c:v>
                </c:pt>
                <c:pt idx="337">
                  <c:v>58</c:v>
                </c:pt>
                <c:pt idx="338">
                  <c:v>123</c:v>
                </c:pt>
                <c:pt idx="339">
                  <c:v>96</c:v>
                </c:pt>
                <c:pt idx="340">
                  <c:v>93</c:v>
                </c:pt>
                <c:pt idx="341">
                  <c:v>41</c:v>
                </c:pt>
                <c:pt idx="342">
                  <c:v>175</c:v>
                </c:pt>
                <c:pt idx="343">
                  <c:v>33</c:v>
                </c:pt>
                <c:pt idx="344">
                  <c:v>140</c:v>
                </c:pt>
                <c:pt idx="345">
                  <c:v>156</c:v>
                </c:pt>
                <c:pt idx="346">
                  <c:v>142</c:v>
                </c:pt>
                <c:pt idx="347">
                  <c:v>89</c:v>
                </c:pt>
                <c:pt idx="348">
                  <c:v>109</c:v>
                </c:pt>
                <c:pt idx="349">
                  <c:v>86</c:v>
                </c:pt>
                <c:pt idx="350">
                  <c:v>115</c:v>
                </c:pt>
                <c:pt idx="351">
                  <c:v>81</c:v>
                </c:pt>
                <c:pt idx="352">
                  <c:v>106</c:v>
                </c:pt>
                <c:pt idx="353">
                  <c:v>109</c:v>
                </c:pt>
                <c:pt idx="354">
                  <c:v>89</c:v>
                </c:pt>
                <c:pt idx="355">
                  <c:v>73</c:v>
                </c:pt>
                <c:pt idx="356">
                  <c:v>139</c:v>
                </c:pt>
                <c:pt idx="357">
                  <c:v>150</c:v>
                </c:pt>
                <c:pt idx="358">
                  <c:v>148</c:v>
                </c:pt>
                <c:pt idx="359">
                  <c:v>75</c:v>
                </c:pt>
                <c:pt idx="360">
                  <c:v>52</c:v>
                </c:pt>
                <c:pt idx="361">
                  <c:v>141</c:v>
                </c:pt>
                <c:pt idx="362">
                  <c:v>102</c:v>
                </c:pt>
                <c:pt idx="363">
                  <c:v>95</c:v>
                </c:pt>
                <c:pt idx="364">
                  <c:v>109</c:v>
                </c:pt>
                <c:pt idx="365">
                  <c:v>130</c:v>
                </c:pt>
                <c:pt idx="366">
                  <c:v>156</c:v>
                </c:pt>
                <c:pt idx="367">
                  <c:v>141</c:v>
                </c:pt>
                <c:pt idx="368">
                  <c:v>104</c:v>
                </c:pt>
                <c:pt idx="369">
                  <c:v>122</c:v>
                </c:pt>
                <c:pt idx="370">
                  <c:v>107</c:v>
                </c:pt>
                <c:pt idx="371">
                  <c:v>137</c:v>
                </c:pt>
                <c:pt idx="372">
                  <c:v>161</c:v>
                </c:pt>
                <c:pt idx="373">
                  <c:v>156</c:v>
                </c:pt>
                <c:pt idx="374">
                  <c:v>123</c:v>
                </c:pt>
                <c:pt idx="375">
                  <c:v>123</c:v>
                </c:pt>
                <c:pt idx="376">
                  <c:v>104</c:v>
                </c:pt>
                <c:pt idx="377">
                  <c:v>81</c:v>
                </c:pt>
                <c:pt idx="378">
                  <c:v>152</c:v>
                </c:pt>
                <c:pt idx="379">
                  <c:v>167</c:v>
                </c:pt>
                <c:pt idx="380">
                  <c:v>300</c:v>
                </c:pt>
                <c:pt idx="381">
                  <c:v>137</c:v>
                </c:pt>
                <c:pt idx="382">
                  <c:v>103</c:v>
                </c:pt>
                <c:pt idx="383">
                  <c:v>183</c:v>
                </c:pt>
                <c:pt idx="384">
                  <c:v>198</c:v>
                </c:pt>
                <c:pt idx="385">
                  <c:v>132</c:v>
                </c:pt>
                <c:pt idx="386">
                  <c:v>86</c:v>
                </c:pt>
                <c:pt idx="387">
                  <c:v>278</c:v>
                </c:pt>
                <c:pt idx="388">
                  <c:v>111</c:v>
                </c:pt>
                <c:pt idx="389">
                  <c:v>137</c:v>
                </c:pt>
                <c:pt idx="390">
                  <c:v>103</c:v>
                </c:pt>
                <c:pt idx="391">
                  <c:v>209</c:v>
                </c:pt>
                <c:pt idx="392">
                  <c:v>172</c:v>
                </c:pt>
                <c:pt idx="393">
                  <c:v>128</c:v>
                </c:pt>
                <c:pt idx="394">
                  <c:v>190</c:v>
                </c:pt>
                <c:pt idx="395">
                  <c:v>180</c:v>
                </c:pt>
                <c:pt idx="396">
                  <c:v>226</c:v>
                </c:pt>
                <c:pt idx="397">
                  <c:v>233</c:v>
                </c:pt>
                <c:pt idx="398">
                  <c:v>154</c:v>
                </c:pt>
                <c:pt idx="399">
                  <c:v>188</c:v>
                </c:pt>
                <c:pt idx="400">
                  <c:v>157</c:v>
                </c:pt>
                <c:pt idx="401">
                  <c:v>129</c:v>
                </c:pt>
                <c:pt idx="402">
                  <c:v>172</c:v>
                </c:pt>
                <c:pt idx="403">
                  <c:v>93</c:v>
                </c:pt>
                <c:pt idx="404">
                  <c:v>126</c:v>
                </c:pt>
                <c:pt idx="405">
                  <c:v>137</c:v>
                </c:pt>
                <c:pt idx="406">
                  <c:v>165</c:v>
                </c:pt>
                <c:pt idx="407">
                  <c:v>167</c:v>
                </c:pt>
                <c:pt idx="408">
                  <c:v>204</c:v>
                </c:pt>
                <c:pt idx="409">
                  <c:v>123</c:v>
                </c:pt>
                <c:pt idx="410">
                  <c:v>107</c:v>
                </c:pt>
                <c:pt idx="411">
                  <c:v>275</c:v>
                </c:pt>
                <c:pt idx="412">
                  <c:v>165</c:v>
                </c:pt>
                <c:pt idx="413">
                  <c:v>248</c:v>
                </c:pt>
                <c:pt idx="414">
                  <c:v>73</c:v>
                </c:pt>
                <c:pt idx="415">
                  <c:v>253</c:v>
                </c:pt>
                <c:pt idx="416">
                  <c:v>113</c:v>
                </c:pt>
                <c:pt idx="417">
                  <c:v>161</c:v>
                </c:pt>
                <c:pt idx="418">
                  <c:v>122</c:v>
                </c:pt>
                <c:pt idx="419">
                  <c:v>142</c:v>
                </c:pt>
                <c:pt idx="420">
                  <c:v>135</c:v>
                </c:pt>
                <c:pt idx="421">
                  <c:v>218</c:v>
                </c:pt>
                <c:pt idx="422">
                  <c:v>212</c:v>
                </c:pt>
                <c:pt idx="423">
                  <c:v>180</c:v>
                </c:pt>
                <c:pt idx="424">
                  <c:v>117</c:v>
                </c:pt>
                <c:pt idx="425">
                  <c:v>136</c:v>
                </c:pt>
                <c:pt idx="426">
                  <c:v>160</c:v>
                </c:pt>
                <c:pt idx="427">
                  <c:v>167</c:v>
                </c:pt>
                <c:pt idx="428">
                  <c:v>123</c:v>
                </c:pt>
                <c:pt idx="429">
                  <c:v>57</c:v>
                </c:pt>
                <c:pt idx="430">
                  <c:v>99</c:v>
                </c:pt>
                <c:pt idx="431">
                  <c:v>65</c:v>
                </c:pt>
                <c:pt idx="432">
                  <c:v>138</c:v>
                </c:pt>
                <c:pt idx="433">
                  <c:v>131</c:v>
                </c:pt>
                <c:pt idx="434">
                  <c:v>121</c:v>
                </c:pt>
                <c:pt idx="435">
                  <c:v>149</c:v>
                </c:pt>
                <c:pt idx="436">
                  <c:v>61</c:v>
                </c:pt>
                <c:pt idx="437">
                  <c:v>122</c:v>
                </c:pt>
                <c:pt idx="438">
                  <c:v>101</c:v>
                </c:pt>
                <c:pt idx="439">
                  <c:v>133</c:v>
                </c:pt>
                <c:pt idx="440">
                  <c:v>88</c:v>
                </c:pt>
                <c:pt idx="441">
                  <c:v>120</c:v>
                </c:pt>
                <c:pt idx="442">
                  <c:v>130</c:v>
                </c:pt>
                <c:pt idx="443">
                  <c:v>185</c:v>
                </c:pt>
                <c:pt idx="444">
                  <c:v>131</c:v>
                </c:pt>
                <c:pt idx="445">
                  <c:v>132</c:v>
                </c:pt>
                <c:pt idx="446">
                  <c:v>118</c:v>
                </c:pt>
                <c:pt idx="447">
                  <c:v>121</c:v>
                </c:pt>
                <c:pt idx="448">
                  <c:v>152</c:v>
                </c:pt>
                <c:pt idx="449">
                  <c:v>133</c:v>
                </c:pt>
                <c:pt idx="450">
                  <c:v>105</c:v>
                </c:pt>
                <c:pt idx="451">
                  <c:v>65</c:v>
                </c:pt>
                <c:pt idx="452">
                  <c:v>93</c:v>
                </c:pt>
                <c:pt idx="453">
                  <c:v>106</c:v>
                </c:pt>
                <c:pt idx="454">
                  <c:v>75</c:v>
                </c:pt>
                <c:pt idx="455">
                  <c:v>94</c:v>
                </c:pt>
                <c:pt idx="456">
                  <c:v>91</c:v>
                </c:pt>
                <c:pt idx="457">
                  <c:v>102</c:v>
                </c:pt>
                <c:pt idx="458">
                  <c:v>21</c:v>
                </c:pt>
                <c:pt idx="459">
                  <c:v>84</c:v>
                </c:pt>
                <c:pt idx="460">
                  <c:v>68</c:v>
                </c:pt>
                <c:pt idx="461">
                  <c:v>91</c:v>
                </c:pt>
                <c:pt idx="462">
                  <c:v>123</c:v>
                </c:pt>
                <c:pt idx="463">
                  <c:v>132</c:v>
                </c:pt>
                <c:pt idx="464">
                  <c:v>134</c:v>
                </c:pt>
                <c:pt idx="465">
                  <c:v>123</c:v>
                </c:pt>
                <c:pt idx="466">
                  <c:v>106</c:v>
                </c:pt>
                <c:pt idx="467">
                  <c:v>114</c:v>
                </c:pt>
                <c:pt idx="468">
                  <c:v>156</c:v>
                </c:pt>
                <c:pt idx="469">
                  <c:v>101</c:v>
                </c:pt>
                <c:pt idx="470">
                  <c:v>78</c:v>
                </c:pt>
                <c:pt idx="471">
                  <c:v>111</c:v>
                </c:pt>
                <c:pt idx="472">
                  <c:v>125</c:v>
                </c:pt>
                <c:pt idx="473">
                  <c:v>73</c:v>
                </c:pt>
                <c:pt idx="474">
                  <c:v>95</c:v>
                </c:pt>
                <c:pt idx="475">
                  <c:v>83</c:v>
                </c:pt>
                <c:pt idx="476">
                  <c:v>106</c:v>
                </c:pt>
                <c:pt idx="477">
                  <c:v>123</c:v>
                </c:pt>
                <c:pt idx="478">
                  <c:v>94</c:v>
                </c:pt>
                <c:pt idx="479">
                  <c:v>90</c:v>
                </c:pt>
                <c:pt idx="480">
                  <c:v>97</c:v>
                </c:pt>
                <c:pt idx="481">
                  <c:v>43</c:v>
                </c:pt>
                <c:pt idx="482">
                  <c:v>79</c:v>
                </c:pt>
                <c:pt idx="483">
                  <c:v>29</c:v>
                </c:pt>
                <c:pt idx="484">
                  <c:v>68</c:v>
                </c:pt>
                <c:pt idx="485">
                  <c:v>68</c:v>
                </c:pt>
                <c:pt idx="486">
                  <c:v>77</c:v>
                </c:pt>
                <c:pt idx="487">
                  <c:v>77</c:v>
                </c:pt>
                <c:pt idx="488">
                  <c:v>56</c:v>
                </c:pt>
                <c:pt idx="489">
                  <c:v>107</c:v>
                </c:pt>
                <c:pt idx="490">
                  <c:v>123</c:v>
                </c:pt>
                <c:pt idx="491">
                  <c:v>98</c:v>
                </c:pt>
                <c:pt idx="492">
                  <c:v>105</c:v>
                </c:pt>
                <c:pt idx="493">
                  <c:v>76</c:v>
                </c:pt>
                <c:pt idx="494">
                  <c:v>138</c:v>
                </c:pt>
                <c:pt idx="495">
                  <c:v>78</c:v>
                </c:pt>
                <c:pt idx="496">
                  <c:v>31</c:v>
                </c:pt>
                <c:pt idx="497">
                  <c:v>97</c:v>
                </c:pt>
                <c:pt idx="498">
                  <c:v>88</c:v>
                </c:pt>
                <c:pt idx="499">
                  <c:v>103</c:v>
                </c:pt>
                <c:pt idx="500">
                  <c:v>68</c:v>
                </c:pt>
                <c:pt idx="501">
                  <c:v>68</c:v>
                </c:pt>
                <c:pt idx="502">
                  <c:v>105</c:v>
                </c:pt>
                <c:pt idx="503">
                  <c:v>87</c:v>
                </c:pt>
                <c:pt idx="504">
                  <c:v>94</c:v>
                </c:pt>
                <c:pt idx="505">
                  <c:v>119</c:v>
                </c:pt>
                <c:pt idx="506">
                  <c:v>103</c:v>
                </c:pt>
                <c:pt idx="507">
                  <c:v>133</c:v>
                </c:pt>
                <c:pt idx="508">
                  <c:v>125</c:v>
                </c:pt>
                <c:pt idx="509">
                  <c:v>54</c:v>
                </c:pt>
                <c:pt idx="510">
                  <c:v>104</c:v>
                </c:pt>
                <c:pt idx="511">
                  <c:v>112</c:v>
                </c:pt>
                <c:pt idx="512">
                  <c:v>118</c:v>
                </c:pt>
                <c:pt idx="513">
                  <c:v>72</c:v>
                </c:pt>
                <c:pt idx="514">
                  <c:v>52</c:v>
                </c:pt>
                <c:pt idx="515">
                  <c:v>59</c:v>
                </c:pt>
                <c:pt idx="516">
                  <c:v>56</c:v>
                </c:pt>
                <c:pt idx="517">
                  <c:v>139</c:v>
                </c:pt>
                <c:pt idx="518">
                  <c:v>95</c:v>
                </c:pt>
                <c:pt idx="519">
                  <c:v>95</c:v>
                </c:pt>
                <c:pt idx="520">
                  <c:v>51</c:v>
                </c:pt>
                <c:pt idx="521">
                  <c:v>77</c:v>
                </c:pt>
                <c:pt idx="522">
                  <c:v>107</c:v>
                </c:pt>
                <c:pt idx="523">
                  <c:v>134</c:v>
                </c:pt>
                <c:pt idx="524">
                  <c:v>114</c:v>
                </c:pt>
                <c:pt idx="525">
                  <c:v>134</c:v>
                </c:pt>
                <c:pt idx="526">
                  <c:v>80</c:v>
                </c:pt>
                <c:pt idx="527">
                  <c:v>122</c:v>
                </c:pt>
                <c:pt idx="528">
                  <c:v>31</c:v>
                </c:pt>
                <c:pt idx="529">
                  <c:v>54</c:v>
                </c:pt>
                <c:pt idx="530">
                  <c:v>90</c:v>
                </c:pt>
                <c:pt idx="531">
                  <c:v>111</c:v>
                </c:pt>
                <c:pt idx="532">
                  <c:v>132</c:v>
                </c:pt>
                <c:pt idx="533">
                  <c:v>103</c:v>
                </c:pt>
                <c:pt idx="534">
                  <c:v>113</c:v>
                </c:pt>
                <c:pt idx="535">
                  <c:v>145</c:v>
                </c:pt>
                <c:pt idx="536">
                  <c:v>109</c:v>
                </c:pt>
                <c:pt idx="537">
                  <c:v>90</c:v>
                </c:pt>
                <c:pt idx="538">
                  <c:v>110</c:v>
                </c:pt>
                <c:pt idx="539">
                  <c:v>147</c:v>
                </c:pt>
                <c:pt idx="540">
                  <c:v>174</c:v>
                </c:pt>
                <c:pt idx="541">
                  <c:v>104</c:v>
                </c:pt>
                <c:pt idx="542">
                  <c:v>68</c:v>
                </c:pt>
                <c:pt idx="543">
                  <c:v>85</c:v>
                </c:pt>
                <c:pt idx="544">
                  <c:v>130</c:v>
                </c:pt>
                <c:pt idx="545">
                  <c:v>126</c:v>
                </c:pt>
                <c:pt idx="546">
                  <c:v>95</c:v>
                </c:pt>
                <c:pt idx="547">
                  <c:v>108</c:v>
                </c:pt>
                <c:pt idx="548">
                  <c:v>52</c:v>
                </c:pt>
                <c:pt idx="549">
                  <c:v>22</c:v>
                </c:pt>
                <c:pt idx="550">
                  <c:v>44</c:v>
                </c:pt>
                <c:pt idx="551">
                  <c:v>21</c:v>
                </c:pt>
                <c:pt idx="552">
                  <c:v>81</c:v>
                </c:pt>
                <c:pt idx="553">
                  <c:v>127</c:v>
                </c:pt>
                <c:pt idx="554">
                  <c:v>161</c:v>
                </c:pt>
                <c:pt idx="555">
                  <c:v>177</c:v>
                </c:pt>
                <c:pt idx="556">
                  <c:v>143</c:v>
                </c:pt>
                <c:pt idx="557">
                  <c:v>190</c:v>
                </c:pt>
                <c:pt idx="558">
                  <c:v>136</c:v>
                </c:pt>
                <c:pt idx="559">
                  <c:v>80</c:v>
                </c:pt>
                <c:pt idx="560">
                  <c:v>45</c:v>
                </c:pt>
                <c:pt idx="561">
                  <c:v>38</c:v>
                </c:pt>
                <c:pt idx="562">
                  <c:v>109</c:v>
                </c:pt>
                <c:pt idx="563">
                  <c:v>128</c:v>
                </c:pt>
                <c:pt idx="564">
                  <c:v>62</c:v>
                </c:pt>
                <c:pt idx="565">
                  <c:v>113</c:v>
                </c:pt>
                <c:pt idx="566">
                  <c:v>110</c:v>
                </c:pt>
                <c:pt idx="567">
                  <c:v>121</c:v>
                </c:pt>
                <c:pt idx="568">
                  <c:v>37</c:v>
                </c:pt>
                <c:pt idx="569">
                  <c:v>183</c:v>
                </c:pt>
                <c:pt idx="570">
                  <c:v>164</c:v>
                </c:pt>
                <c:pt idx="571">
                  <c:v>134</c:v>
                </c:pt>
                <c:pt idx="572">
                  <c:v>272</c:v>
                </c:pt>
                <c:pt idx="573">
                  <c:v>416</c:v>
                </c:pt>
                <c:pt idx="574">
                  <c:v>116</c:v>
                </c:pt>
                <c:pt idx="575">
                  <c:v>16</c:v>
                </c:pt>
                <c:pt idx="576">
                  <c:v>304</c:v>
                </c:pt>
                <c:pt idx="577">
                  <c:v>200</c:v>
                </c:pt>
                <c:pt idx="578">
                  <c:v>196</c:v>
                </c:pt>
                <c:pt idx="579">
                  <c:v>220</c:v>
                </c:pt>
                <c:pt idx="580">
                  <c:v>213</c:v>
                </c:pt>
                <c:pt idx="581">
                  <c:v>194</c:v>
                </c:pt>
                <c:pt idx="582">
                  <c:v>134</c:v>
                </c:pt>
                <c:pt idx="583">
                  <c:v>88</c:v>
                </c:pt>
                <c:pt idx="584">
                  <c:v>134</c:v>
                </c:pt>
                <c:pt idx="585">
                  <c:v>87</c:v>
                </c:pt>
                <c:pt idx="586">
                  <c:v>146</c:v>
                </c:pt>
                <c:pt idx="587">
                  <c:v>191</c:v>
                </c:pt>
                <c:pt idx="588">
                  <c:v>155</c:v>
                </c:pt>
                <c:pt idx="589">
                  <c:v>166</c:v>
                </c:pt>
                <c:pt idx="590">
                  <c:v>103</c:v>
                </c:pt>
                <c:pt idx="591">
                  <c:v>138</c:v>
                </c:pt>
                <c:pt idx="592">
                  <c:v>116</c:v>
                </c:pt>
                <c:pt idx="593">
                  <c:v>190</c:v>
                </c:pt>
                <c:pt idx="594">
                  <c:v>190</c:v>
                </c:pt>
                <c:pt idx="595">
                  <c:v>88</c:v>
                </c:pt>
                <c:pt idx="596">
                  <c:v>109</c:v>
                </c:pt>
                <c:pt idx="597">
                  <c:v>19</c:v>
                </c:pt>
                <c:pt idx="598">
                  <c:v>53</c:v>
                </c:pt>
                <c:pt idx="599">
                  <c:v>37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30D-4CBE-A2E8-4360E103DD02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Weather!$O$3:$O$698</c:f>
              <c:numCache>
                <c:formatCode>General</c:formatCode>
                <c:ptCount val="696"/>
                <c:pt idx="0">
                  <c:v>82.8</c:v>
                </c:pt>
                <c:pt idx="1">
                  <c:v>81.2</c:v>
                </c:pt>
                <c:pt idx="2">
                  <c:v>85.3</c:v>
                </c:pt>
                <c:pt idx="3">
                  <c:v>77.900000000000006</c:v>
                </c:pt>
                <c:pt idx="4">
                  <c:v>53.3</c:v>
                </c:pt>
                <c:pt idx="5">
                  <c:v>36</c:v>
                </c:pt>
                <c:pt idx="6">
                  <c:v>83.3</c:v>
                </c:pt>
                <c:pt idx="7">
                  <c:v>84.2</c:v>
                </c:pt>
                <c:pt idx="8">
                  <c:v>70.8</c:v>
                </c:pt>
                <c:pt idx="9">
                  <c:v>84</c:v>
                </c:pt>
                <c:pt idx="10">
                  <c:v>69.2</c:v>
                </c:pt>
                <c:pt idx="11">
                  <c:v>81.900000000000006</c:v>
                </c:pt>
                <c:pt idx="12">
                  <c:v>81.3</c:v>
                </c:pt>
                <c:pt idx="13">
                  <c:v>79.400000000000006</c:v>
                </c:pt>
                <c:pt idx="14">
                  <c:v>75.7</c:v>
                </c:pt>
                <c:pt idx="15">
                  <c:v>80.099999999999994</c:v>
                </c:pt>
                <c:pt idx="16">
                  <c:v>82</c:v>
                </c:pt>
                <c:pt idx="17">
                  <c:v>83.9</c:v>
                </c:pt>
                <c:pt idx="18">
                  <c:v>83.2</c:v>
                </c:pt>
                <c:pt idx="19">
                  <c:v>80.400000000000006</c:v>
                </c:pt>
                <c:pt idx="20">
                  <c:v>79.900000000000006</c:v>
                </c:pt>
                <c:pt idx="21">
                  <c:v>79.599999999999994</c:v>
                </c:pt>
                <c:pt idx="22">
                  <c:v>82</c:v>
                </c:pt>
                <c:pt idx="23">
                  <c:v>80.3</c:v>
                </c:pt>
                <c:pt idx="24">
                  <c:v>78.5</c:v>
                </c:pt>
                <c:pt idx="25">
                  <c:v>75.8</c:v>
                </c:pt>
                <c:pt idx="26">
                  <c:v>70.7</c:v>
                </c:pt>
                <c:pt idx="27">
                  <c:v>75</c:v>
                </c:pt>
                <c:pt idx="28">
                  <c:v>68.099999999999994</c:v>
                </c:pt>
                <c:pt idx="29">
                  <c:v>68.3</c:v>
                </c:pt>
                <c:pt idx="30">
                  <c:v>67.900000000000006</c:v>
                </c:pt>
                <c:pt idx="31">
                  <c:v>66.900000000000006</c:v>
                </c:pt>
                <c:pt idx="32">
                  <c:v>68.099999999999994</c:v>
                </c:pt>
                <c:pt idx="33">
                  <c:v>71.8</c:v>
                </c:pt>
                <c:pt idx="34">
                  <c:v>70.8</c:v>
                </c:pt>
                <c:pt idx="35">
                  <c:v>69.5</c:v>
                </c:pt>
                <c:pt idx="36">
                  <c:v>64.5</c:v>
                </c:pt>
                <c:pt idx="37">
                  <c:v>66.5</c:v>
                </c:pt>
                <c:pt idx="38">
                  <c:v>66.5</c:v>
                </c:pt>
                <c:pt idx="39">
                  <c:v>62.5</c:v>
                </c:pt>
                <c:pt idx="40">
                  <c:v>61.3</c:v>
                </c:pt>
                <c:pt idx="41">
                  <c:v>62.5</c:v>
                </c:pt>
                <c:pt idx="42">
                  <c:v>61.2</c:v>
                </c:pt>
                <c:pt idx="43">
                  <c:v>63.4</c:v>
                </c:pt>
                <c:pt idx="44">
                  <c:v>70.900000000000006</c:v>
                </c:pt>
                <c:pt idx="45">
                  <c:v>69.5</c:v>
                </c:pt>
                <c:pt idx="46">
                  <c:v>70.400000000000006</c:v>
                </c:pt>
                <c:pt idx="47">
                  <c:v>69.400000000000006</c:v>
                </c:pt>
                <c:pt idx="48">
                  <c:v>71.900000000000006</c:v>
                </c:pt>
                <c:pt idx="49">
                  <c:v>75</c:v>
                </c:pt>
                <c:pt idx="50">
                  <c:v>65.099999999999994</c:v>
                </c:pt>
                <c:pt idx="51">
                  <c:v>58.2</c:v>
                </c:pt>
                <c:pt idx="52">
                  <c:v>67.3</c:v>
                </c:pt>
                <c:pt idx="53">
                  <c:v>58.8</c:v>
                </c:pt>
                <c:pt idx="54">
                  <c:v>60.5</c:v>
                </c:pt>
                <c:pt idx="55">
                  <c:v>70.400000000000006</c:v>
                </c:pt>
                <c:pt idx="56">
                  <c:v>73.7</c:v>
                </c:pt>
                <c:pt idx="57">
                  <c:v>69.3</c:v>
                </c:pt>
                <c:pt idx="58">
                  <c:v>70</c:v>
                </c:pt>
                <c:pt idx="59">
                  <c:v>70.7</c:v>
                </c:pt>
                <c:pt idx="60">
                  <c:v>73</c:v>
                </c:pt>
                <c:pt idx="61">
                  <c:v>56</c:v>
                </c:pt>
                <c:pt idx="62">
                  <c:v>56.2</c:v>
                </c:pt>
                <c:pt idx="63">
                  <c:v>61.8</c:v>
                </c:pt>
                <c:pt idx="64">
                  <c:v>60.4</c:v>
                </c:pt>
                <c:pt idx="65">
                  <c:v>62.7</c:v>
                </c:pt>
                <c:pt idx="66">
                  <c:v>51.9</c:v>
                </c:pt>
                <c:pt idx="67">
                  <c:v>52.6</c:v>
                </c:pt>
                <c:pt idx="68">
                  <c:v>50</c:v>
                </c:pt>
                <c:pt idx="69">
                  <c:v>56</c:v>
                </c:pt>
                <c:pt idx="70">
                  <c:v>49.8</c:v>
                </c:pt>
                <c:pt idx="71">
                  <c:v>52.1</c:v>
                </c:pt>
                <c:pt idx="72">
                  <c:v>51.4</c:v>
                </c:pt>
                <c:pt idx="73">
                  <c:v>55</c:v>
                </c:pt>
                <c:pt idx="74">
                  <c:v>57.8</c:v>
                </c:pt>
                <c:pt idx="75">
                  <c:v>64.8</c:v>
                </c:pt>
                <c:pt idx="77">
                  <c:v>74.599999999999994</c:v>
                </c:pt>
                <c:pt idx="78">
                  <c:v>70.8</c:v>
                </c:pt>
                <c:pt idx="79">
                  <c:v>67.099999999999994</c:v>
                </c:pt>
                <c:pt idx="80">
                  <c:v>57.9</c:v>
                </c:pt>
                <c:pt idx="81">
                  <c:v>60.6</c:v>
                </c:pt>
                <c:pt idx="82">
                  <c:v>68.400000000000006</c:v>
                </c:pt>
                <c:pt idx="83">
                  <c:v>61.3</c:v>
                </c:pt>
                <c:pt idx="84">
                  <c:v>52.5</c:v>
                </c:pt>
                <c:pt idx="85">
                  <c:v>54.1</c:v>
                </c:pt>
                <c:pt idx="86">
                  <c:v>52.9</c:v>
                </c:pt>
                <c:pt idx="87">
                  <c:v>57.9</c:v>
                </c:pt>
                <c:pt idx="88">
                  <c:v>58.9</c:v>
                </c:pt>
                <c:pt idx="89">
                  <c:v>57</c:v>
                </c:pt>
                <c:pt idx="90">
                  <c:v>56</c:v>
                </c:pt>
                <c:pt idx="91">
                  <c:v>50.7</c:v>
                </c:pt>
                <c:pt idx="92">
                  <c:v>60.6</c:v>
                </c:pt>
                <c:pt idx="93">
                  <c:v>59.6</c:v>
                </c:pt>
                <c:pt idx="94">
                  <c:v>47.5</c:v>
                </c:pt>
                <c:pt idx="95">
                  <c:v>59.9</c:v>
                </c:pt>
                <c:pt idx="96">
                  <c:v>52.4</c:v>
                </c:pt>
                <c:pt idx="97">
                  <c:v>49.4</c:v>
                </c:pt>
                <c:pt idx="98">
                  <c:v>44.1</c:v>
                </c:pt>
                <c:pt idx="99">
                  <c:v>43.9</c:v>
                </c:pt>
                <c:pt idx="100">
                  <c:v>47.5</c:v>
                </c:pt>
                <c:pt idx="101">
                  <c:v>48.4</c:v>
                </c:pt>
                <c:pt idx="102">
                  <c:v>43</c:v>
                </c:pt>
                <c:pt idx="103">
                  <c:v>44.7</c:v>
                </c:pt>
                <c:pt idx="104">
                  <c:v>47</c:v>
                </c:pt>
                <c:pt idx="105">
                  <c:v>45.7</c:v>
                </c:pt>
                <c:pt idx="106">
                  <c:v>45</c:v>
                </c:pt>
                <c:pt idx="107">
                  <c:v>46.6</c:v>
                </c:pt>
                <c:pt idx="108">
                  <c:v>52.5</c:v>
                </c:pt>
                <c:pt idx="109">
                  <c:v>62.1</c:v>
                </c:pt>
                <c:pt idx="110">
                  <c:v>58.3</c:v>
                </c:pt>
                <c:pt idx="111">
                  <c:v>46.5</c:v>
                </c:pt>
                <c:pt idx="112">
                  <c:v>42</c:v>
                </c:pt>
                <c:pt idx="113">
                  <c:v>40.700000000000003</c:v>
                </c:pt>
                <c:pt idx="114">
                  <c:v>39.299999999999997</c:v>
                </c:pt>
                <c:pt idx="115">
                  <c:v>40.5</c:v>
                </c:pt>
                <c:pt idx="116">
                  <c:v>42.2</c:v>
                </c:pt>
                <c:pt idx="117">
                  <c:v>49.7</c:v>
                </c:pt>
                <c:pt idx="118">
                  <c:v>48</c:v>
                </c:pt>
                <c:pt idx="119">
                  <c:v>49.7</c:v>
                </c:pt>
                <c:pt idx="120">
                  <c:v>46.4</c:v>
                </c:pt>
                <c:pt idx="121">
                  <c:v>62.5</c:v>
                </c:pt>
                <c:pt idx="122">
                  <c:v>40.299999999999997</c:v>
                </c:pt>
                <c:pt idx="123">
                  <c:v>36</c:v>
                </c:pt>
                <c:pt idx="124">
                  <c:v>46.1</c:v>
                </c:pt>
                <c:pt idx="125">
                  <c:v>54.3</c:v>
                </c:pt>
                <c:pt idx="126">
                  <c:v>55.7</c:v>
                </c:pt>
                <c:pt idx="127">
                  <c:v>57.2</c:v>
                </c:pt>
                <c:pt idx="128">
                  <c:v>63.4</c:v>
                </c:pt>
                <c:pt idx="129">
                  <c:v>49.8</c:v>
                </c:pt>
                <c:pt idx="130">
                  <c:v>48.4</c:v>
                </c:pt>
                <c:pt idx="131">
                  <c:v>42</c:v>
                </c:pt>
                <c:pt idx="132">
                  <c:v>41.8</c:v>
                </c:pt>
                <c:pt idx="133">
                  <c:v>52.1</c:v>
                </c:pt>
                <c:pt idx="134">
                  <c:v>46.4</c:v>
                </c:pt>
                <c:pt idx="135">
                  <c:v>49.2</c:v>
                </c:pt>
                <c:pt idx="136">
                  <c:v>44.8</c:v>
                </c:pt>
                <c:pt idx="137">
                  <c:v>41.9</c:v>
                </c:pt>
                <c:pt idx="138">
                  <c:v>38.299999999999997</c:v>
                </c:pt>
                <c:pt idx="139">
                  <c:v>34.6</c:v>
                </c:pt>
                <c:pt idx="140">
                  <c:v>33.6</c:v>
                </c:pt>
                <c:pt idx="141">
                  <c:v>29.9</c:v>
                </c:pt>
                <c:pt idx="142">
                  <c:v>44</c:v>
                </c:pt>
                <c:pt idx="143">
                  <c:v>50.1</c:v>
                </c:pt>
                <c:pt idx="144">
                  <c:v>45</c:v>
                </c:pt>
                <c:pt idx="145">
                  <c:v>41.9</c:v>
                </c:pt>
                <c:pt idx="146">
                  <c:v>45.5</c:v>
                </c:pt>
                <c:pt idx="147">
                  <c:v>49</c:v>
                </c:pt>
                <c:pt idx="148">
                  <c:v>53</c:v>
                </c:pt>
                <c:pt idx="149">
                  <c:v>50.6</c:v>
                </c:pt>
                <c:pt idx="150">
                  <c:v>55</c:v>
                </c:pt>
                <c:pt idx="151">
                  <c:v>52.2</c:v>
                </c:pt>
                <c:pt idx="152">
                  <c:v>46.6</c:v>
                </c:pt>
                <c:pt idx="153">
                  <c:v>57.7</c:v>
                </c:pt>
                <c:pt idx="154">
                  <c:v>67.3</c:v>
                </c:pt>
                <c:pt idx="155">
                  <c:v>55.3</c:v>
                </c:pt>
                <c:pt idx="156">
                  <c:v>50.3</c:v>
                </c:pt>
                <c:pt idx="157">
                  <c:v>40.6</c:v>
                </c:pt>
                <c:pt idx="158">
                  <c:v>44.8</c:v>
                </c:pt>
                <c:pt idx="159">
                  <c:v>58.6</c:v>
                </c:pt>
                <c:pt idx="160">
                  <c:v>54.9</c:v>
                </c:pt>
                <c:pt idx="161">
                  <c:v>43.5</c:v>
                </c:pt>
                <c:pt idx="162">
                  <c:v>40</c:v>
                </c:pt>
                <c:pt idx="163">
                  <c:v>41.6</c:v>
                </c:pt>
                <c:pt idx="164">
                  <c:v>58.6</c:v>
                </c:pt>
                <c:pt idx="165">
                  <c:v>44.2</c:v>
                </c:pt>
                <c:pt idx="166">
                  <c:v>47.3</c:v>
                </c:pt>
                <c:pt idx="167">
                  <c:v>43.4</c:v>
                </c:pt>
                <c:pt idx="168">
                  <c:v>51</c:v>
                </c:pt>
                <c:pt idx="169">
                  <c:v>57.2</c:v>
                </c:pt>
                <c:pt idx="170">
                  <c:v>50.1</c:v>
                </c:pt>
                <c:pt idx="171">
                  <c:v>35.4</c:v>
                </c:pt>
                <c:pt idx="172">
                  <c:v>31.3</c:v>
                </c:pt>
                <c:pt idx="173">
                  <c:v>30.4</c:v>
                </c:pt>
                <c:pt idx="174">
                  <c:v>24.9</c:v>
                </c:pt>
                <c:pt idx="175">
                  <c:v>18.899999999999999</c:v>
                </c:pt>
                <c:pt idx="176">
                  <c:v>20.3</c:v>
                </c:pt>
                <c:pt idx="177">
                  <c:v>29</c:v>
                </c:pt>
                <c:pt idx="178">
                  <c:v>27.9</c:v>
                </c:pt>
                <c:pt idx="179">
                  <c:v>28.9</c:v>
                </c:pt>
                <c:pt idx="180">
                  <c:v>32.200000000000003</c:v>
                </c:pt>
                <c:pt idx="181">
                  <c:v>40.799999999999997</c:v>
                </c:pt>
                <c:pt idx="182">
                  <c:v>53.5</c:v>
                </c:pt>
                <c:pt idx="183">
                  <c:v>56.8</c:v>
                </c:pt>
                <c:pt idx="184">
                  <c:v>60.5</c:v>
                </c:pt>
                <c:pt idx="185">
                  <c:v>58.7</c:v>
                </c:pt>
                <c:pt idx="186">
                  <c:v>59.3</c:v>
                </c:pt>
                <c:pt idx="187">
                  <c:v>67.599999999999994</c:v>
                </c:pt>
                <c:pt idx="188">
                  <c:v>73.8</c:v>
                </c:pt>
                <c:pt idx="189">
                  <c:v>53.7</c:v>
                </c:pt>
                <c:pt idx="190">
                  <c:v>44.4</c:v>
                </c:pt>
                <c:pt idx="191">
                  <c:v>43.4</c:v>
                </c:pt>
                <c:pt idx="192">
                  <c:v>51.5</c:v>
                </c:pt>
                <c:pt idx="193">
                  <c:v>54.8</c:v>
                </c:pt>
                <c:pt idx="194">
                  <c:v>50.6</c:v>
                </c:pt>
                <c:pt idx="195">
                  <c:v>52.4</c:v>
                </c:pt>
                <c:pt idx="196">
                  <c:v>55</c:v>
                </c:pt>
                <c:pt idx="197">
                  <c:v>61.9</c:v>
                </c:pt>
                <c:pt idx="198">
                  <c:v>68.7</c:v>
                </c:pt>
                <c:pt idx="199">
                  <c:v>70.7</c:v>
                </c:pt>
                <c:pt idx="200">
                  <c:v>71.400000000000006</c:v>
                </c:pt>
                <c:pt idx="201">
                  <c:v>71.5</c:v>
                </c:pt>
                <c:pt idx="202">
                  <c:v>69.8</c:v>
                </c:pt>
                <c:pt idx="203">
                  <c:v>66.8</c:v>
                </c:pt>
                <c:pt idx="204">
                  <c:v>72.400000000000006</c:v>
                </c:pt>
                <c:pt idx="205">
                  <c:v>71.7</c:v>
                </c:pt>
                <c:pt idx="206">
                  <c:v>54.2</c:v>
                </c:pt>
                <c:pt idx="207">
                  <c:v>50.8</c:v>
                </c:pt>
                <c:pt idx="208">
                  <c:v>53.3</c:v>
                </c:pt>
                <c:pt idx="209">
                  <c:v>52.5</c:v>
                </c:pt>
                <c:pt idx="210">
                  <c:v>62.3</c:v>
                </c:pt>
                <c:pt idx="211">
                  <c:v>66.8</c:v>
                </c:pt>
                <c:pt idx="212">
                  <c:v>64.8</c:v>
                </c:pt>
                <c:pt idx="213">
                  <c:v>68.7</c:v>
                </c:pt>
                <c:pt idx="214">
                  <c:v>64.3</c:v>
                </c:pt>
                <c:pt idx="215">
                  <c:v>76.3</c:v>
                </c:pt>
                <c:pt idx="216">
                  <c:v>66.3</c:v>
                </c:pt>
                <c:pt idx="217">
                  <c:v>54.8</c:v>
                </c:pt>
                <c:pt idx="218">
                  <c:v>66.2</c:v>
                </c:pt>
                <c:pt idx="219">
                  <c:v>59.8</c:v>
                </c:pt>
                <c:pt idx="220">
                  <c:v>51.4</c:v>
                </c:pt>
                <c:pt idx="221">
                  <c:v>48.8</c:v>
                </c:pt>
                <c:pt idx="222">
                  <c:v>55.5</c:v>
                </c:pt>
                <c:pt idx="223">
                  <c:v>63.7</c:v>
                </c:pt>
                <c:pt idx="224">
                  <c:v>68</c:v>
                </c:pt>
                <c:pt idx="225">
                  <c:v>68.099999999999994</c:v>
                </c:pt>
                <c:pt idx="226">
                  <c:v>70.3</c:v>
                </c:pt>
                <c:pt idx="227">
                  <c:v>64.599999999999994</c:v>
                </c:pt>
                <c:pt idx="228">
                  <c:v>69.599999999999994</c:v>
                </c:pt>
                <c:pt idx="229">
                  <c:v>64.2</c:v>
                </c:pt>
                <c:pt idx="230">
                  <c:v>63.2</c:v>
                </c:pt>
                <c:pt idx="231">
                  <c:v>66.3</c:v>
                </c:pt>
                <c:pt idx="232">
                  <c:v>69.3</c:v>
                </c:pt>
                <c:pt idx="233">
                  <c:v>60.8</c:v>
                </c:pt>
                <c:pt idx="234">
                  <c:v>62.5</c:v>
                </c:pt>
                <c:pt idx="235">
                  <c:v>58</c:v>
                </c:pt>
                <c:pt idx="236">
                  <c:v>58</c:v>
                </c:pt>
                <c:pt idx="237">
                  <c:v>58.9</c:v>
                </c:pt>
                <c:pt idx="238">
                  <c:v>53.6</c:v>
                </c:pt>
                <c:pt idx="239">
                  <c:v>62.7</c:v>
                </c:pt>
                <c:pt idx="240">
                  <c:v>51.2</c:v>
                </c:pt>
                <c:pt idx="241">
                  <c:v>56.5</c:v>
                </c:pt>
                <c:pt idx="242">
                  <c:v>63.4</c:v>
                </c:pt>
                <c:pt idx="243">
                  <c:v>66</c:v>
                </c:pt>
                <c:pt idx="244">
                  <c:v>63.3</c:v>
                </c:pt>
                <c:pt idx="245">
                  <c:v>65.7</c:v>
                </c:pt>
                <c:pt idx="246">
                  <c:v>72.599999999999994</c:v>
                </c:pt>
                <c:pt idx="247">
                  <c:v>78.400000000000006</c:v>
                </c:pt>
                <c:pt idx="248">
                  <c:v>76.400000000000006</c:v>
                </c:pt>
                <c:pt idx="249">
                  <c:v>68.599999999999994</c:v>
                </c:pt>
                <c:pt idx="250">
                  <c:v>67.400000000000006</c:v>
                </c:pt>
                <c:pt idx="251">
                  <c:v>68.5</c:v>
                </c:pt>
                <c:pt idx="252">
                  <c:v>78.099999999999994</c:v>
                </c:pt>
                <c:pt idx="253">
                  <c:v>74.8</c:v>
                </c:pt>
                <c:pt idx="254">
                  <c:v>66.2</c:v>
                </c:pt>
                <c:pt idx="255">
                  <c:v>68.099999999999994</c:v>
                </c:pt>
                <c:pt idx="256">
                  <c:v>67.099999999999994</c:v>
                </c:pt>
                <c:pt idx="257">
                  <c:v>72.599999999999994</c:v>
                </c:pt>
                <c:pt idx="258">
                  <c:v>74.5</c:v>
                </c:pt>
                <c:pt idx="259">
                  <c:v>63.9</c:v>
                </c:pt>
                <c:pt idx="260">
                  <c:v>63.9</c:v>
                </c:pt>
                <c:pt idx="261">
                  <c:v>64</c:v>
                </c:pt>
                <c:pt idx="262">
                  <c:v>65.5</c:v>
                </c:pt>
                <c:pt idx="263">
                  <c:v>65.8</c:v>
                </c:pt>
                <c:pt idx="264">
                  <c:v>69.3</c:v>
                </c:pt>
                <c:pt idx="265">
                  <c:v>72.400000000000006</c:v>
                </c:pt>
                <c:pt idx="266">
                  <c:v>72.8</c:v>
                </c:pt>
                <c:pt idx="267">
                  <c:v>74.599999999999994</c:v>
                </c:pt>
                <c:pt idx="268">
                  <c:v>75.2</c:v>
                </c:pt>
                <c:pt idx="269">
                  <c:v>73.2</c:v>
                </c:pt>
                <c:pt idx="270">
                  <c:v>75.099999999999994</c:v>
                </c:pt>
                <c:pt idx="271">
                  <c:v>76.7</c:v>
                </c:pt>
                <c:pt idx="272">
                  <c:v>75</c:v>
                </c:pt>
                <c:pt idx="273">
                  <c:v>74.8</c:v>
                </c:pt>
                <c:pt idx="274">
                  <c:v>76.2</c:v>
                </c:pt>
                <c:pt idx="275">
                  <c:v>72.8</c:v>
                </c:pt>
                <c:pt idx="276">
                  <c:v>80.3</c:v>
                </c:pt>
                <c:pt idx="277">
                  <c:v>73.599999999999994</c:v>
                </c:pt>
                <c:pt idx="278">
                  <c:v>69.8</c:v>
                </c:pt>
                <c:pt idx="279">
                  <c:v>65.099999999999994</c:v>
                </c:pt>
                <c:pt idx="280">
                  <c:v>71.5</c:v>
                </c:pt>
                <c:pt idx="281">
                  <c:v>73.099999999999994</c:v>
                </c:pt>
                <c:pt idx="282">
                  <c:v>75.400000000000006</c:v>
                </c:pt>
                <c:pt idx="283">
                  <c:v>75.599999999999994</c:v>
                </c:pt>
                <c:pt idx="284">
                  <c:v>73.2</c:v>
                </c:pt>
                <c:pt idx="285">
                  <c:v>74.8</c:v>
                </c:pt>
                <c:pt idx="286">
                  <c:v>77.8</c:v>
                </c:pt>
                <c:pt idx="287">
                  <c:v>77.2</c:v>
                </c:pt>
                <c:pt idx="288">
                  <c:v>77.099999999999994</c:v>
                </c:pt>
                <c:pt idx="289">
                  <c:v>81</c:v>
                </c:pt>
                <c:pt idx="290">
                  <c:v>80.5</c:v>
                </c:pt>
                <c:pt idx="291">
                  <c:v>81.8</c:v>
                </c:pt>
                <c:pt idx="292">
                  <c:v>83.9</c:v>
                </c:pt>
                <c:pt idx="293">
                  <c:v>84.1</c:v>
                </c:pt>
                <c:pt idx="294">
                  <c:v>84.5</c:v>
                </c:pt>
                <c:pt idx="295">
                  <c:v>84.5</c:v>
                </c:pt>
                <c:pt idx="296">
                  <c:v>82.4</c:v>
                </c:pt>
                <c:pt idx="297">
                  <c:v>80</c:v>
                </c:pt>
                <c:pt idx="298">
                  <c:v>74.8</c:v>
                </c:pt>
                <c:pt idx="299">
                  <c:v>82.1</c:v>
                </c:pt>
                <c:pt idx="300">
                  <c:v>84.1</c:v>
                </c:pt>
                <c:pt idx="301">
                  <c:v>79.5</c:v>
                </c:pt>
                <c:pt idx="302">
                  <c:v>75.599999999999994</c:v>
                </c:pt>
                <c:pt idx="303">
                  <c:v>78.3</c:v>
                </c:pt>
                <c:pt idx="304">
                  <c:v>83.9</c:v>
                </c:pt>
                <c:pt idx="305">
                  <c:v>83.2</c:v>
                </c:pt>
                <c:pt idx="306">
                  <c:v>81.5</c:v>
                </c:pt>
                <c:pt idx="307">
                  <c:v>80.8</c:v>
                </c:pt>
                <c:pt idx="308">
                  <c:v>79</c:v>
                </c:pt>
                <c:pt idx="309">
                  <c:v>81.400000000000006</c:v>
                </c:pt>
                <c:pt idx="310">
                  <c:v>81.400000000000006</c:v>
                </c:pt>
                <c:pt idx="311">
                  <c:v>83.4</c:v>
                </c:pt>
                <c:pt idx="312">
                  <c:v>78.8</c:v>
                </c:pt>
                <c:pt idx="313">
                  <c:v>77</c:v>
                </c:pt>
                <c:pt idx="314">
                  <c:v>77.2</c:v>
                </c:pt>
                <c:pt idx="315">
                  <c:v>81.099999999999994</c:v>
                </c:pt>
                <c:pt idx="316">
                  <c:v>82.5</c:v>
                </c:pt>
                <c:pt idx="317">
                  <c:v>79.5</c:v>
                </c:pt>
                <c:pt idx="318">
                  <c:v>82.5</c:v>
                </c:pt>
                <c:pt idx="319">
                  <c:v>80.2</c:v>
                </c:pt>
                <c:pt idx="320">
                  <c:v>81</c:v>
                </c:pt>
                <c:pt idx="321">
                  <c:v>79.3</c:v>
                </c:pt>
                <c:pt idx="322">
                  <c:v>77</c:v>
                </c:pt>
                <c:pt idx="323">
                  <c:v>81.2</c:v>
                </c:pt>
                <c:pt idx="324">
                  <c:v>82.3</c:v>
                </c:pt>
                <c:pt idx="325">
                  <c:v>80</c:v>
                </c:pt>
                <c:pt idx="326">
                  <c:v>78.900000000000006</c:v>
                </c:pt>
                <c:pt idx="327">
                  <c:v>79.3</c:v>
                </c:pt>
                <c:pt idx="328">
                  <c:v>79.2</c:v>
                </c:pt>
                <c:pt idx="329">
                  <c:v>76.5</c:v>
                </c:pt>
                <c:pt idx="330">
                  <c:v>77.2</c:v>
                </c:pt>
                <c:pt idx="331">
                  <c:v>79.900000000000006</c:v>
                </c:pt>
                <c:pt idx="332">
                  <c:v>81.7</c:v>
                </c:pt>
                <c:pt idx="333">
                  <c:v>84.7</c:v>
                </c:pt>
                <c:pt idx="334">
                  <c:v>85.7</c:v>
                </c:pt>
                <c:pt idx="335">
                  <c:v>86</c:v>
                </c:pt>
                <c:pt idx="336">
                  <c:v>85.7</c:v>
                </c:pt>
                <c:pt idx="337">
                  <c:v>83.5</c:v>
                </c:pt>
                <c:pt idx="338">
                  <c:v>84.2</c:v>
                </c:pt>
                <c:pt idx="339">
                  <c:v>84.3</c:v>
                </c:pt>
                <c:pt idx="340">
                  <c:v>85.5</c:v>
                </c:pt>
                <c:pt idx="341">
                  <c:v>86.8</c:v>
                </c:pt>
                <c:pt idx="342">
                  <c:v>83.5</c:v>
                </c:pt>
                <c:pt idx="343">
                  <c:v>77.400000000000006</c:v>
                </c:pt>
                <c:pt idx="344">
                  <c:v>78.7</c:v>
                </c:pt>
                <c:pt idx="345">
                  <c:v>78.3</c:v>
                </c:pt>
                <c:pt idx="346">
                  <c:v>78</c:v>
                </c:pt>
                <c:pt idx="347">
                  <c:v>79.8</c:v>
                </c:pt>
                <c:pt idx="348">
                  <c:v>81.2</c:v>
                </c:pt>
                <c:pt idx="349">
                  <c:v>83.7</c:v>
                </c:pt>
                <c:pt idx="350">
                  <c:v>84.7</c:v>
                </c:pt>
                <c:pt idx="351">
                  <c:v>85</c:v>
                </c:pt>
                <c:pt idx="352">
                  <c:v>85.6</c:v>
                </c:pt>
                <c:pt idx="353">
                  <c:v>83.5</c:v>
                </c:pt>
                <c:pt idx="354">
                  <c:v>84.4</c:v>
                </c:pt>
                <c:pt idx="355">
                  <c:v>77.8</c:v>
                </c:pt>
                <c:pt idx="356">
                  <c:v>78.099999999999994</c:v>
                </c:pt>
                <c:pt idx="357">
                  <c:v>79.3</c:v>
                </c:pt>
                <c:pt idx="358">
                  <c:v>80.599999999999994</c:v>
                </c:pt>
                <c:pt idx="359">
                  <c:v>81.2</c:v>
                </c:pt>
                <c:pt idx="360">
                  <c:v>79</c:v>
                </c:pt>
                <c:pt idx="361">
                  <c:v>83.5</c:v>
                </c:pt>
                <c:pt idx="362">
                  <c:v>83.6</c:v>
                </c:pt>
                <c:pt idx="363">
                  <c:v>84.9</c:v>
                </c:pt>
                <c:pt idx="364">
                  <c:v>85.2</c:v>
                </c:pt>
                <c:pt idx="365">
                  <c:v>86.1</c:v>
                </c:pt>
                <c:pt idx="366">
                  <c:v>87.2</c:v>
                </c:pt>
                <c:pt idx="367">
                  <c:v>84</c:v>
                </c:pt>
                <c:pt idx="368">
                  <c:v>82.6</c:v>
                </c:pt>
                <c:pt idx="369">
                  <c:v>82.2</c:v>
                </c:pt>
                <c:pt idx="370">
                  <c:v>81.599999999999994</c:v>
                </c:pt>
                <c:pt idx="371">
                  <c:v>76.599999999999994</c:v>
                </c:pt>
                <c:pt idx="372">
                  <c:v>81.2</c:v>
                </c:pt>
                <c:pt idx="373">
                  <c:v>84.2</c:v>
                </c:pt>
                <c:pt idx="374">
                  <c:v>82.8</c:v>
                </c:pt>
                <c:pt idx="375">
                  <c:v>81.2</c:v>
                </c:pt>
                <c:pt idx="376">
                  <c:v>82</c:v>
                </c:pt>
                <c:pt idx="377">
                  <c:v>82.4</c:v>
                </c:pt>
                <c:pt idx="378">
                  <c:v>78.400000000000006</c:v>
                </c:pt>
                <c:pt idx="379">
                  <c:v>75.099999999999994</c:v>
                </c:pt>
                <c:pt idx="380">
                  <c:v>73.2</c:v>
                </c:pt>
                <c:pt idx="381">
                  <c:v>76.5</c:v>
                </c:pt>
                <c:pt idx="382">
                  <c:v>73</c:v>
                </c:pt>
                <c:pt idx="383">
                  <c:v>72</c:v>
                </c:pt>
                <c:pt idx="384">
                  <c:v>72.400000000000006</c:v>
                </c:pt>
                <c:pt idx="385">
                  <c:v>78.099999999999994</c:v>
                </c:pt>
                <c:pt idx="386">
                  <c:v>75.099999999999994</c:v>
                </c:pt>
                <c:pt idx="387">
                  <c:v>74.900000000000006</c:v>
                </c:pt>
                <c:pt idx="388">
                  <c:v>75.400000000000006</c:v>
                </c:pt>
                <c:pt idx="389">
                  <c:v>77.900000000000006</c:v>
                </c:pt>
                <c:pt idx="390">
                  <c:v>79.599999999999994</c:v>
                </c:pt>
                <c:pt idx="391">
                  <c:v>77</c:v>
                </c:pt>
                <c:pt idx="392">
                  <c:v>76.8</c:v>
                </c:pt>
                <c:pt idx="393">
                  <c:v>78</c:v>
                </c:pt>
                <c:pt idx="394">
                  <c:v>68.7</c:v>
                </c:pt>
                <c:pt idx="395">
                  <c:v>66.2</c:v>
                </c:pt>
                <c:pt idx="396">
                  <c:v>62.3</c:v>
                </c:pt>
                <c:pt idx="397">
                  <c:v>65.900000000000006</c:v>
                </c:pt>
                <c:pt idx="398">
                  <c:v>66.8</c:v>
                </c:pt>
                <c:pt idx="399">
                  <c:v>68</c:v>
                </c:pt>
                <c:pt idx="400">
                  <c:v>75.8</c:v>
                </c:pt>
                <c:pt idx="401">
                  <c:v>72.599999999999994</c:v>
                </c:pt>
                <c:pt idx="402">
                  <c:v>76.5</c:v>
                </c:pt>
                <c:pt idx="403">
                  <c:v>76.5</c:v>
                </c:pt>
                <c:pt idx="404">
                  <c:v>76.3</c:v>
                </c:pt>
                <c:pt idx="405">
                  <c:v>66.7</c:v>
                </c:pt>
                <c:pt idx="406">
                  <c:v>38.1</c:v>
                </c:pt>
                <c:pt idx="407">
                  <c:v>69.900000000000006</c:v>
                </c:pt>
                <c:pt idx="408">
                  <c:v>66.5</c:v>
                </c:pt>
                <c:pt idx="409">
                  <c:v>66.2</c:v>
                </c:pt>
                <c:pt idx="410">
                  <c:v>69.900000000000006</c:v>
                </c:pt>
                <c:pt idx="411">
                  <c:v>72.599999999999994</c:v>
                </c:pt>
                <c:pt idx="412">
                  <c:v>73.8</c:v>
                </c:pt>
                <c:pt idx="413">
                  <c:v>75.599999999999994</c:v>
                </c:pt>
                <c:pt idx="414">
                  <c:v>72.099999999999994</c:v>
                </c:pt>
                <c:pt idx="415">
                  <c:v>77.7</c:v>
                </c:pt>
                <c:pt idx="416">
                  <c:v>76.900000000000006</c:v>
                </c:pt>
                <c:pt idx="417">
                  <c:v>78.400000000000006</c:v>
                </c:pt>
                <c:pt idx="418">
                  <c:v>61.3</c:v>
                </c:pt>
                <c:pt idx="419">
                  <c:v>58.4</c:v>
                </c:pt>
                <c:pt idx="420">
                  <c:v>58</c:v>
                </c:pt>
                <c:pt idx="421">
                  <c:v>58.4</c:v>
                </c:pt>
                <c:pt idx="422">
                  <c:v>69.400000000000006</c:v>
                </c:pt>
                <c:pt idx="423">
                  <c:v>70.099999999999994</c:v>
                </c:pt>
                <c:pt idx="424">
                  <c:v>65.3</c:v>
                </c:pt>
                <c:pt idx="425">
                  <c:v>70.900000000000006</c:v>
                </c:pt>
                <c:pt idx="426">
                  <c:v>76</c:v>
                </c:pt>
                <c:pt idx="427">
                  <c:v>74.099999999999994</c:v>
                </c:pt>
                <c:pt idx="428">
                  <c:v>67.2</c:v>
                </c:pt>
                <c:pt idx="429">
                  <c:v>69.5</c:v>
                </c:pt>
                <c:pt idx="430">
                  <c:v>58.8</c:v>
                </c:pt>
                <c:pt idx="431">
                  <c:v>58.4</c:v>
                </c:pt>
                <c:pt idx="432">
                  <c:v>59.1</c:v>
                </c:pt>
                <c:pt idx="433">
                  <c:v>53.1</c:v>
                </c:pt>
                <c:pt idx="434">
                  <c:v>56.6</c:v>
                </c:pt>
                <c:pt idx="435">
                  <c:v>56.3</c:v>
                </c:pt>
                <c:pt idx="436">
                  <c:v>48.4</c:v>
                </c:pt>
                <c:pt idx="437">
                  <c:v>49</c:v>
                </c:pt>
                <c:pt idx="438">
                  <c:v>47.4</c:v>
                </c:pt>
                <c:pt idx="439">
                  <c:v>45.5</c:v>
                </c:pt>
                <c:pt idx="440">
                  <c:v>45.2</c:v>
                </c:pt>
                <c:pt idx="441">
                  <c:v>47.5</c:v>
                </c:pt>
                <c:pt idx="442">
                  <c:v>52.6</c:v>
                </c:pt>
                <c:pt idx="443">
                  <c:v>52.8</c:v>
                </c:pt>
                <c:pt idx="444">
                  <c:v>62.3</c:v>
                </c:pt>
                <c:pt idx="445">
                  <c:v>49.4</c:v>
                </c:pt>
                <c:pt idx="446">
                  <c:v>46.1</c:v>
                </c:pt>
                <c:pt idx="447">
                  <c:v>53</c:v>
                </c:pt>
                <c:pt idx="448">
                  <c:v>55.4</c:v>
                </c:pt>
                <c:pt idx="449">
                  <c:v>67.599999999999994</c:v>
                </c:pt>
                <c:pt idx="450">
                  <c:v>69.2</c:v>
                </c:pt>
                <c:pt idx="451">
                  <c:v>55</c:v>
                </c:pt>
                <c:pt idx="452">
                  <c:v>44.6</c:v>
                </c:pt>
                <c:pt idx="453">
                  <c:v>50.9</c:v>
                </c:pt>
                <c:pt idx="454">
                  <c:v>63.9</c:v>
                </c:pt>
                <c:pt idx="455">
                  <c:v>54</c:v>
                </c:pt>
                <c:pt idx="456">
                  <c:v>47</c:v>
                </c:pt>
                <c:pt idx="457">
                  <c:v>57.3</c:v>
                </c:pt>
                <c:pt idx="458">
                  <c:v>58.2</c:v>
                </c:pt>
                <c:pt idx="459">
                  <c:v>42.1</c:v>
                </c:pt>
                <c:pt idx="460">
                  <c:v>39.4</c:v>
                </c:pt>
                <c:pt idx="461">
                  <c:v>50.7</c:v>
                </c:pt>
                <c:pt idx="462">
                  <c:v>42.3</c:v>
                </c:pt>
                <c:pt idx="463">
                  <c:v>54.6</c:v>
                </c:pt>
                <c:pt idx="464">
                  <c:v>57.9</c:v>
                </c:pt>
                <c:pt idx="465">
                  <c:v>56</c:v>
                </c:pt>
                <c:pt idx="466">
                  <c:v>59.1</c:v>
                </c:pt>
                <c:pt idx="467">
                  <c:v>66.7</c:v>
                </c:pt>
                <c:pt idx="468">
                  <c:v>65.3</c:v>
                </c:pt>
                <c:pt idx="469">
                  <c:v>62.7</c:v>
                </c:pt>
                <c:pt idx="470">
                  <c:v>44.8</c:v>
                </c:pt>
                <c:pt idx="471">
                  <c:v>48.5</c:v>
                </c:pt>
                <c:pt idx="472">
                  <c:v>63.5</c:v>
                </c:pt>
                <c:pt idx="473">
                  <c:v>74.7</c:v>
                </c:pt>
                <c:pt idx="474">
                  <c:v>59.6</c:v>
                </c:pt>
                <c:pt idx="475">
                  <c:v>43.3</c:v>
                </c:pt>
                <c:pt idx="476">
                  <c:v>49.2</c:v>
                </c:pt>
                <c:pt idx="477">
                  <c:v>62.7</c:v>
                </c:pt>
                <c:pt idx="478">
                  <c:v>69.8</c:v>
                </c:pt>
                <c:pt idx="479">
                  <c:v>70.900000000000006</c:v>
                </c:pt>
                <c:pt idx="480">
                  <c:v>68.7</c:v>
                </c:pt>
                <c:pt idx="481">
                  <c:v>60.9</c:v>
                </c:pt>
                <c:pt idx="482">
                  <c:v>42.6</c:v>
                </c:pt>
                <c:pt idx="483">
                  <c:v>41.3</c:v>
                </c:pt>
                <c:pt idx="484">
                  <c:v>45</c:v>
                </c:pt>
                <c:pt idx="485">
                  <c:v>45.6</c:v>
                </c:pt>
                <c:pt idx="486">
                  <c:v>53.6</c:v>
                </c:pt>
                <c:pt idx="487">
                  <c:v>66.3</c:v>
                </c:pt>
                <c:pt idx="488">
                  <c:v>69.3</c:v>
                </c:pt>
                <c:pt idx="489">
                  <c:v>70</c:v>
                </c:pt>
                <c:pt idx="490">
                  <c:v>72.400000000000006</c:v>
                </c:pt>
                <c:pt idx="491">
                  <c:v>71.5</c:v>
                </c:pt>
                <c:pt idx="492">
                  <c:v>72.3</c:v>
                </c:pt>
                <c:pt idx="493">
                  <c:v>65.099999999999994</c:v>
                </c:pt>
                <c:pt idx="494">
                  <c:v>72</c:v>
                </c:pt>
                <c:pt idx="495">
                  <c:v>73.7</c:v>
                </c:pt>
                <c:pt idx="496">
                  <c:v>36.299999999999997</c:v>
                </c:pt>
                <c:pt idx="497">
                  <c:v>32.9</c:v>
                </c:pt>
                <c:pt idx="498">
                  <c:v>40.5</c:v>
                </c:pt>
                <c:pt idx="499">
                  <c:v>52.9</c:v>
                </c:pt>
                <c:pt idx="500">
                  <c:v>41.7</c:v>
                </c:pt>
                <c:pt idx="501">
                  <c:v>34.6</c:v>
                </c:pt>
                <c:pt idx="502">
                  <c:v>54.3</c:v>
                </c:pt>
                <c:pt idx="503">
                  <c:v>64.3</c:v>
                </c:pt>
                <c:pt idx="504">
                  <c:v>41.9</c:v>
                </c:pt>
                <c:pt idx="505">
                  <c:v>43.3</c:v>
                </c:pt>
                <c:pt idx="506">
                  <c:v>47.7</c:v>
                </c:pt>
                <c:pt idx="507">
                  <c:v>54.1</c:v>
                </c:pt>
                <c:pt idx="508">
                  <c:v>53.4</c:v>
                </c:pt>
                <c:pt idx="509">
                  <c:v>44.1</c:v>
                </c:pt>
                <c:pt idx="510">
                  <c:v>39.700000000000003</c:v>
                </c:pt>
                <c:pt idx="511">
                  <c:v>44.3</c:v>
                </c:pt>
                <c:pt idx="512">
                  <c:v>50.1</c:v>
                </c:pt>
                <c:pt idx="513">
                  <c:v>60.1</c:v>
                </c:pt>
                <c:pt idx="514">
                  <c:v>36.1</c:v>
                </c:pt>
                <c:pt idx="515">
                  <c:v>29.5</c:v>
                </c:pt>
                <c:pt idx="516">
                  <c:v>30.1</c:v>
                </c:pt>
                <c:pt idx="517">
                  <c:v>41</c:v>
                </c:pt>
                <c:pt idx="518">
                  <c:v>46.8</c:v>
                </c:pt>
                <c:pt idx="519">
                  <c:v>46.7</c:v>
                </c:pt>
                <c:pt idx="520">
                  <c:v>35.5</c:v>
                </c:pt>
                <c:pt idx="521">
                  <c:v>41.8</c:v>
                </c:pt>
                <c:pt idx="522">
                  <c:v>46.2</c:v>
                </c:pt>
                <c:pt idx="523">
                  <c:v>39.799999999999997</c:v>
                </c:pt>
                <c:pt idx="524">
                  <c:v>51.4</c:v>
                </c:pt>
                <c:pt idx="525">
                  <c:v>51.7</c:v>
                </c:pt>
                <c:pt idx="526">
                  <c:v>58.5</c:v>
                </c:pt>
                <c:pt idx="527">
                  <c:v>60.4</c:v>
                </c:pt>
                <c:pt idx="528">
                  <c:v>36.299999999999997</c:v>
                </c:pt>
                <c:pt idx="529">
                  <c:v>31.2</c:v>
                </c:pt>
                <c:pt idx="530">
                  <c:v>34.4</c:v>
                </c:pt>
                <c:pt idx="531">
                  <c:v>38.799999999999997</c:v>
                </c:pt>
                <c:pt idx="532">
                  <c:v>43.7</c:v>
                </c:pt>
                <c:pt idx="533">
                  <c:v>43.5</c:v>
                </c:pt>
                <c:pt idx="534">
                  <c:v>51.6</c:v>
                </c:pt>
                <c:pt idx="535">
                  <c:v>52.5</c:v>
                </c:pt>
                <c:pt idx="536">
                  <c:v>57.4</c:v>
                </c:pt>
                <c:pt idx="537">
                  <c:v>45</c:v>
                </c:pt>
                <c:pt idx="538">
                  <c:v>40.5</c:v>
                </c:pt>
                <c:pt idx="539">
                  <c:v>50.6</c:v>
                </c:pt>
                <c:pt idx="540">
                  <c:v>55</c:v>
                </c:pt>
                <c:pt idx="541">
                  <c:v>66.2</c:v>
                </c:pt>
                <c:pt idx="542">
                  <c:v>66.5</c:v>
                </c:pt>
                <c:pt idx="543">
                  <c:v>41.5</c:v>
                </c:pt>
                <c:pt idx="544">
                  <c:v>42.6</c:v>
                </c:pt>
                <c:pt idx="545">
                  <c:v>52.3</c:v>
                </c:pt>
                <c:pt idx="546">
                  <c:v>66.7</c:v>
                </c:pt>
                <c:pt idx="547">
                  <c:v>71.099999999999994</c:v>
                </c:pt>
                <c:pt idx="548">
                  <c:v>43.2</c:v>
                </c:pt>
                <c:pt idx="549">
                  <c:v>41</c:v>
                </c:pt>
                <c:pt idx="550">
                  <c:v>38.200000000000003</c:v>
                </c:pt>
                <c:pt idx="551">
                  <c:v>36.4</c:v>
                </c:pt>
                <c:pt idx="552">
                  <c:v>39.5</c:v>
                </c:pt>
                <c:pt idx="553">
                  <c:v>38.5</c:v>
                </c:pt>
                <c:pt idx="554">
                  <c:v>51.9</c:v>
                </c:pt>
                <c:pt idx="555">
                  <c:v>55.9</c:v>
                </c:pt>
                <c:pt idx="556">
                  <c:v>60.6</c:v>
                </c:pt>
                <c:pt idx="557">
                  <c:v>60.8</c:v>
                </c:pt>
                <c:pt idx="558">
                  <c:v>69.400000000000006</c:v>
                </c:pt>
                <c:pt idx="559">
                  <c:v>74.8</c:v>
                </c:pt>
                <c:pt idx="560">
                  <c:v>56.2</c:v>
                </c:pt>
                <c:pt idx="561">
                  <c:v>43.3</c:v>
                </c:pt>
                <c:pt idx="562">
                  <c:v>44.9</c:v>
                </c:pt>
                <c:pt idx="563">
                  <c:v>45.2</c:v>
                </c:pt>
                <c:pt idx="564">
                  <c:v>45.4</c:v>
                </c:pt>
                <c:pt idx="565">
                  <c:v>37.799999999999997</c:v>
                </c:pt>
                <c:pt idx="566">
                  <c:v>32.5</c:v>
                </c:pt>
                <c:pt idx="567">
                  <c:v>52.6</c:v>
                </c:pt>
                <c:pt idx="568">
                  <c:v>58.1</c:v>
                </c:pt>
                <c:pt idx="569">
                  <c:v>60.1</c:v>
                </c:pt>
                <c:pt idx="570">
                  <c:v>65.7</c:v>
                </c:pt>
                <c:pt idx="571">
                  <c:v>61.7</c:v>
                </c:pt>
                <c:pt idx="572">
                  <c:v>56.3</c:v>
                </c:pt>
                <c:pt idx="573">
                  <c:v>59.7</c:v>
                </c:pt>
                <c:pt idx="574">
                  <c:v>65.099999999999994</c:v>
                </c:pt>
                <c:pt idx="575">
                  <c:v>59.4</c:v>
                </c:pt>
                <c:pt idx="576">
                  <c:v>54.9</c:v>
                </c:pt>
                <c:pt idx="577">
                  <c:v>54.1</c:v>
                </c:pt>
                <c:pt idx="578">
                  <c:v>57.5</c:v>
                </c:pt>
                <c:pt idx="579">
                  <c:v>60.4</c:v>
                </c:pt>
                <c:pt idx="580">
                  <c:v>65.3</c:v>
                </c:pt>
                <c:pt idx="581">
                  <c:v>65.7</c:v>
                </c:pt>
                <c:pt idx="582">
                  <c:v>72.400000000000006</c:v>
                </c:pt>
                <c:pt idx="583">
                  <c:v>67.099999999999994</c:v>
                </c:pt>
                <c:pt idx="584">
                  <c:v>56.4</c:v>
                </c:pt>
                <c:pt idx="585">
                  <c:v>53.1</c:v>
                </c:pt>
                <c:pt idx="586">
                  <c:v>62.2</c:v>
                </c:pt>
                <c:pt idx="587">
                  <c:v>65.400000000000006</c:v>
                </c:pt>
                <c:pt idx="588">
                  <c:v>69.5</c:v>
                </c:pt>
                <c:pt idx="589">
                  <c:v>70.3</c:v>
                </c:pt>
                <c:pt idx="590">
                  <c:v>68</c:v>
                </c:pt>
                <c:pt idx="591">
                  <c:v>57.6</c:v>
                </c:pt>
                <c:pt idx="592">
                  <c:v>55.8</c:v>
                </c:pt>
                <c:pt idx="593">
                  <c:v>57.8</c:v>
                </c:pt>
                <c:pt idx="594">
                  <c:v>69.5</c:v>
                </c:pt>
                <c:pt idx="595">
                  <c:v>70.400000000000006</c:v>
                </c:pt>
                <c:pt idx="596">
                  <c:v>72.2</c:v>
                </c:pt>
                <c:pt idx="597">
                  <c:v>68.5</c:v>
                </c:pt>
                <c:pt idx="598">
                  <c:v>60.7</c:v>
                </c:pt>
                <c:pt idx="599">
                  <c:v>68.099999999999994</c:v>
                </c:pt>
                <c:pt idx="600">
                  <c:v>72.099999999999994</c:v>
                </c:pt>
                <c:pt idx="601">
                  <c:v>69.5</c:v>
                </c:pt>
                <c:pt idx="602">
                  <c:v>57.3</c:v>
                </c:pt>
                <c:pt idx="603">
                  <c:v>56.1</c:v>
                </c:pt>
                <c:pt idx="604">
                  <c:v>66.3</c:v>
                </c:pt>
                <c:pt idx="605">
                  <c:v>72.5</c:v>
                </c:pt>
                <c:pt idx="606">
                  <c:v>74.2</c:v>
                </c:pt>
                <c:pt idx="607">
                  <c:v>73.099999999999994</c:v>
                </c:pt>
                <c:pt idx="608">
                  <c:v>75</c:v>
                </c:pt>
                <c:pt idx="609">
                  <c:v>67.900000000000006</c:v>
                </c:pt>
                <c:pt idx="610">
                  <c:v>63.4</c:v>
                </c:pt>
                <c:pt idx="611">
                  <c:v>60.3</c:v>
                </c:pt>
                <c:pt idx="612">
                  <c:v>65.599999999999994</c:v>
                </c:pt>
                <c:pt idx="613">
                  <c:v>71</c:v>
                </c:pt>
                <c:pt idx="614">
                  <c:v>75.599999999999994</c:v>
                </c:pt>
                <c:pt idx="615">
                  <c:v>71.2</c:v>
                </c:pt>
                <c:pt idx="616">
                  <c:v>75.5</c:v>
                </c:pt>
                <c:pt idx="617">
                  <c:v>73.8</c:v>
                </c:pt>
                <c:pt idx="618">
                  <c:v>76.900000000000006</c:v>
                </c:pt>
                <c:pt idx="619">
                  <c:v>72.3</c:v>
                </c:pt>
                <c:pt idx="620">
                  <c:v>69.599999999999994</c:v>
                </c:pt>
                <c:pt idx="621">
                  <c:v>70.2</c:v>
                </c:pt>
                <c:pt idx="622">
                  <c:v>75</c:v>
                </c:pt>
                <c:pt idx="623">
                  <c:v>81.3</c:v>
                </c:pt>
                <c:pt idx="624">
                  <c:v>81.599999999999994</c:v>
                </c:pt>
                <c:pt idx="625">
                  <c:v>79.099999999999994</c:v>
                </c:pt>
                <c:pt idx="626">
                  <c:v>80.7</c:v>
                </c:pt>
                <c:pt idx="627">
                  <c:v>79.400000000000006</c:v>
                </c:pt>
                <c:pt idx="628">
                  <c:v>76</c:v>
                </c:pt>
                <c:pt idx="629">
                  <c:v>77.599999999999994</c:v>
                </c:pt>
                <c:pt idx="630">
                  <c:v>76.8</c:v>
                </c:pt>
                <c:pt idx="631">
                  <c:v>78.3</c:v>
                </c:pt>
                <c:pt idx="632">
                  <c:v>80</c:v>
                </c:pt>
                <c:pt idx="633">
                  <c:v>80.8</c:v>
                </c:pt>
                <c:pt idx="634">
                  <c:v>82.4</c:v>
                </c:pt>
                <c:pt idx="635">
                  <c:v>84.2</c:v>
                </c:pt>
                <c:pt idx="636">
                  <c:v>71.400000000000006</c:v>
                </c:pt>
                <c:pt idx="637">
                  <c:v>59</c:v>
                </c:pt>
                <c:pt idx="638">
                  <c:v>45.6</c:v>
                </c:pt>
                <c:pt idx="639">
                  <c:v>48.4</c:v>
                </c:pt>
                <c:pt idx="640">
                  <c:v>29</c:v>
                </c:pt>
                <c:pt idx="641">
                  <c:v>51.7</c:v>
                </c:pt>
                <c:pt idx="642">
                  <c:v>69.400000000000006</c:v>
                </c:pt>
                <c:pt idx="643">
                  <c:v>76.5</c:v>
                </c:pt>
                <c:pt idx="644">
                  <c:v>80.400000000000006</c:v>
                </c:pt>
                <c:pt idx="645">
                  <c:v>80.099999999999994</c:v>
                </c:pt>
                <c:pt idx="646">
                  <c:v>80.400000000000006</c:v>
                </c:pt>
                <c:pt idx="647">
                  <c:v>77.8</c:v>
                </c:pt>
                <c:pt idx="648">
                  <c:v>76.5</c:v>
                </c:pt>
                <c:pt idx="649">
                  <c:v>77.900000000000006</c:v>
                </c:pt>
                <c:pt idx="650">
                  <c:v>79</c:v>
                </c:pt>
                <c:pt idx="651">
                  <c:v>82.2</c:v>
                </c:pt>
                <c:pt idx="652">
                  <c:v>83</c:v>
                </c:pt>
                <c:pt idx="653">
                  <c:v>80.8</c:v>
                </c:pt>
                <c:pt idx="654">
                  <c:v>78.8</c:v>
                </c:pt>
                <c:pt idx="655">
                  <c:v>71.3</c:v>
                </c:pt>
                <c:pt idx="656">
                  <c:v>62.7</c:v>
                </c:pt>
                <c:pt idx="657">
                  <c:v>82.9</c:v>
                </c:pt>
                <c:pt idx="658">
                  <c:v>85.2</c:v>
                </c:pt>
                <c:pt idx="659">
                  <c:v>84.8</c:v>
                </c:pt>
                <c:pt idx="660">
                  <c:v>85.4</c:v>
                </c:pt>
                <c:pt idx="661">
                  <c:v>86</c:v>
                </c:pt>
                <c:pt idx="662">
                  <c:v>85</c:v>
                </c:pt>
                <c:pt idx="663">
                  <c:v>87.2</c:v>
                </c:pt>
                <c:pt idx="664">
                  <c:v>82.4</c:v>
                </c:pt>
                <c:pt idx="665">
                  <c:v>83</c:v>
                </c:pt>
                <c:pt idx="666">
                  <c:v>86</c:v>
                </c:pt>
                <c:pt idx="667">
                  <c:v>86.6</c:v>
                </c:pt>
                <c:pt idx="668">
                  <c:v>87.1</c:v>
                </c:pt>
                <c:pt idx="669">
                  <c:v>88.1</c:v>
                </c:pt>
                <c:pt idx="670">
                  <c:v>89</c:v>
                </c:pt>
                <c:pt idx="671">
                  <c:v>81.900000000000006</c:v>
                </c:pt>
                <c:pt idx="672">
                  <c:v>78.5</c:v>
                </c:pt>
                <c:pt idx="673">
                  <c:v>79.5</c:v>
                </c:pt>
                <c:pt idx="674">
                  <c:v>80.3</c:v>
                </c:pt>
                <c:pt idx="675">
                  <c:v>79.5</c:v>
                </c:pt>
                <c:pt idx="676">
                  <c:v>79</c:v>
                </c:pt>
                <c:pt idx="677">
                  <c:v>78</c:v>
                </c:pt>
                <c:pt idx="678">
                  <c:v>81.3</c:v>
                </c:pt>
                <c:pt idx="679">
                  <c:v>86.3</c:v>
                </c:pt>
                <c:pt idx="680">
                  <c:v>86.9</c:v>
                </c:pt>
                <c:pt idx="681">
                  <c:v>82</c:v>
                </c:pt>
                <c:pt idx="682">
                  <c:v>85.3</c:v>
                </c:pt>
                <c:pt idx="683">
                  <c:v>87.8</c:v>
                </c:pt>
                <c:pt idx="684">
                  <c:v>89.9</c:v>
                </c:pt>
                <c:pt idx="685">
                  <c:v>81.3</c:v>
                </c:pt>
                <c:pt idx="686">
                  <c:v>82.8</c:v>
                </c:pt>
                <c:pt idx="687">
                  <c:v>84.2</c:v>
                </c:pt>
                <c:pt idx="688">
                  <c:v>85.7</c:v>
                </c:pt>
                <c:pt idx="689">
                  <c:v>82.3</c:v>
                </c:pt>
                <c:pt idx="690">
                  <c:v>84.8</c:v>
                </c:pt>
                <c:pt idx="691">
                  <c:v>85.9</c:v>
                </c:pt>
                <c:pt idx="692">
                  <c:v>87.7</c:v>
                </c:pt>
                <c:pt idx="693">
                  <c:v>88.9</c:v>
                </c:pt>
                <c:pt idx="694">
                  <c:v>89.2</c:v>
                </c:pt>
                <c:pt idx="695">
                  <c:v>89.6</c:v>
                </c:pt>
              </c:numCache>
            </c:numRef>
          </c:xVal>
          <c:yVal>
            <c:numRef>
              <c:f>Weather!$R$3:$R$698</c:f>
              <c:numCache>
                <c:formatCode>0</c:formatCode>
                <c:ptCount val="696"/>
                <c:pt idx="0">
                  <c:v>8</c:v>
                </c:pt>
                <c:pt idx="1">
                  <c:v>6</c:v>
                </c:pt>
                <c:pt idx="2">
                  <c:v>7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13</c:v>
                </c:pt>
                <c:pt idx="7">
                  <c:v>1</c:v>
                </c:pt>
                <c:pt idx="8">
                  <c:v>5</c:v>
                </c:pt>
                <c:pt idx="9">
                  <c:v>1</c:v>
                </c:pt>
                <c:pt idx="10">
                  <c:v>1</c:v>
                </c:pt>
                <c:pt idx="11">
                  <c:v>6</c:v>
                </c:pt>
                <c:pt idx="12">
                  <c:v>20</c:v>
                </c:pt>
                <c:pt idx="13">
                  <c:v>15</c:v>
                </c:pt>
                <c:pt idx="14">
                  <c:v>10</c:v>
                </c:pt>
                <c:pt idx="15">
                  <c:v>10</c:v>
                </c:pt>
                <c:pt idx="16">
                  <c:v>11</c:v>
                </c:pt>
                <c:pt idx="17">
                  <c:v>8</c:v>
                </c:pt>
                <c:pt idx="18">
                  <c:v>17</c:v>
                </c:pt>
                <c:pt idx="19">
                  <c:v>26</c:v>
                </c:pt>
                <c:pt idx="20">
                  <c:v>9</c:v>
                </c:pt>
                <c:pt idx="21">
                  <c:v>7</c:v>
                </c:pt>
                <c:pt idx="22">
                  <c:v>6</c:v>
                </c:pt>
                <c:pt idx="23">
                  <c:v>8</c:v>
                </c:pt>
                <c:pt idx="24">
                  <c:v>5</c:v>
                </c:pt>
                <c:pt idx="25">
                  <c:v>13</c:v>
                </c:pt>
                <c:pt idx="26">
                  <c:v>12</c:v>
                </c:pt>
                <c:pt idx="27">
                  <c:v>22</c:v>
                </c:pt>
                <c:pt idx="28">
                  <c:v>2</c:v>
                </c:pt>
                <c:pt idx="29">
                  <c:v>0</c:v>
                </c:pt>
                <c:pt idx="30">
                  <c:v>2</c:v>
                </c:pt>
                <c:pt idx="31">
                  <c:v>18</c:v>
                </c:pt>
                <c:pt idx="32">
                  <c:v>3</c:v>
                </c:pt>
                <c:pt idx="33">
                  <c:v>15</c:v>
                </c:pt>
                <c:pt idx="34">
                  <c:v>6</c:v>
                </c:pt>
                <c:pt idx="35">
                  <c:v>2</c:v>
                </c:pt>
                <c:pt idx="36">
                  <c:v>8</c:v>
                </c:pt>
                <c:pt idx="37">
                  <c:v>20</c:v>
                </c:pt>
                <c:pt idx="38">
                  <c:v>5</c:v>
                </c:pt>
                <c:pt idx="39">
                  <c:v>7</c:v>
                </c:pt>
                <c:pt idx="40">
                  <c:v>21</c:v>
                </c:pt>
                <c:pt idx="41">
                  <c:v>7</c:v>
                </c:pt>
                <c:pt idx="42">
                  <c:v>3</c:v>
                </c:pt>
                <c:pt idx="43">
                  <c:v>10</c:v>
                </c:pt>
                <c:pt idx="44">
                  <c:v>10</c:v>
                </c:pt>
                <c:pt idx="45">
                  <c:v>8</c:v>
                </c:pt>
                <c:pt idx="46">
                  <c:v>6</c:v>
                </c:pt>
                <c:pt idx="47">
                  <c:v>3</c:v>
                </c:pt>
                <c:pt idx="48">
                  <c:v>15</c:v>
                </c:pt>
                <c:pt idx="49">
                  <c:v>13</c:v>
                </c:pt>
                <c:pt idx="50">
                  <c:v>5</c:v>
                </c:pt>
                <c:pt idx="51">
                  <c:v>5</c:v>
                </c:pt>
                <c:pt idx="52">
                  <c:v>3</c:v>
                </c:pt>
                <c:pt idx="53">
                  <c:v>9</c:v>
                </c:pt>
                <c:pt idx="54">
                  <c:v>7</c:v>
                </c:pt>
                <c:pt idx="55">
                  <c:v>5</c:v>
                </c:pt>
                <c:pt idx="56">
                  <c:v>7</c:v>
                </c:pt>
                <c:pt idx="57">
                  <c:v>3</c:v>
                </c:pt>
                <c:pt idx="58">
                  <c:v>13</c:v>
                </c:pt>
                <c:pt idx="59">
                  <c:v>8</c:v>
                </c:pt>
                <c:pt idx="60">
                  <c:v>8</c:v>
                </c:pt>
                <c:pt idx="61">
                  <c:v>6</c:v>
                </c:pt>
                <c:pt idx="62">
                  <c:v>6</c:v>
                </c:pt>
                <c:pt idx="63">
                  <c:v>14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5</c:v>
                </c:pt>
                <c:pt idx="68">
                  <c:v>12</c:v>
                </c:pt>
                <c:pt idx="69">
                  <c:v>5</c:v>
                </c:pt>
                <c:pt idx="70">
                  <c:v>12</c:v>
                </c:pt>
                <c:pt idx="71">
                  <c:v>15</c:v>
                </c:pt>
                <c:pt idx="72">
                  <c:v>7</c:v>
                </c:pt>
                <c:pt idx="73">
                  <c:v>8</c:v>
                </c:pt>
                <c:pt idx="74">
                  <c:v>7</c:v>
                </c:pt>
                <c:pt idx="75">
                  <c:v>18</c:v>
                </c:pt>
                <c:pt idx="76">
                  <c:v>25</c:v>
                </c:pt>
                <c:pt idx="77">
                  <c:v>12</c:v>
                </c:pt>
                <c:pt idx="78">
                  <c:v>7</c:v>
                </c:pt>
                <c:pt idx="79">
                  <c:v>16</c:v>
                </c:pt>
                <c:pt idx="80">
                  <c:v>11</c:v>
                </c:pt>
                <c:pt idx="81">
                  <c:v>12</c:v>
                </c:pt>
                <c:pt idx="82">
                  <c:v>30</c:v>
                </c:pt>
                <c:pt idx="83">
                  <c:v>9</c:v>
                </c:pt>
                <c:pt idx="84">
                  <c:v>2</c:v>
                </c:pt>
                <c:pt idx="85">
                  <c:v>9</c:v>
                </c:pt>
                <c:pt idx="86">
                  <c:v>11</c:v>
                </c:pt>
                <c:pt idx="87">
                  <c:v>6</c:v>
                </c:pt>
                <c:pt idx="88">
                  <c:v>9</c:v>
                </c:pt>
                <c:pt idx="89">
                  <c:v>15</c:v>
                </c:pt>
                <c:pt idx="90">
                  <c:v>3</c:v>
                </c:pt>
                <c:pt idx="91">
                  <c:v>8</c:v>
                </c:pt>
                <c:pt idx="92">
                  <c:v>4</c:v>
                </c:pt>
                <c:pt idx="93">
                  <c:v>10</c:v>
                </c:pt>
                <c:pt idx="94">
                  <c:v>2</c:v>
                </c:pt>
                <c:pt idx="95">
                  <c:v>3</c:v>
                </c:pt>
                <c:pt idx="96">
                  <c:v>4</c:v>
                </c:pt>
                <c:pt idx="97">
                  <c:v>1</c:v>
                </c:pt>
                <c:pt idx="98">
                  <c:v>9</c:v>
                </c:pt>
                <c:pt idx="99">
                  <c:v>2</c:v>
                </c:pt>
                <c:pt idx="100">
                  <c:v>3</c:v>
                </c:pt>
                <c:pt idx="101">
                  <c:v>3</c:v>
                </c:pt>
                <c:pt idx="102">
                  <c:v>14</c:v>
                </c:pt>
                <c:pt idx="103">
                  <c:v>11</c:v>
                </c:pt>
                <c:pt idx="104">
                  <c:v>5</c:v>
                </c:pt>
                <c:pt idx="105">
                  <c:v>1</c:v>
                </c:pt>
                <c:pt idx="106">
                  <c:v>5</c:v>
                </c:pt>
                <c:pt idx="107">
                  <c:v>5</c:v>
                </c:pt>
                <c:pt idx="108">
                  <c:v>5</c:v>
                </c:pt>
                <c:pt idx="109">
                  <c:v>0</c:v>
                </c:pt>
                <c:pt idx="110">
                  <c:v>10</c:v>
                </c:pt>
                <c:pt idx="111">
                  <c:v>2</c:v>
                </c:pt>
                <c:pt idx="112">
                  <c:v>4</c:v>
                </c:pt>
                <c:pt idx="113">
                  <c:v>0</c:v>
                </c:pt>
                <c:pt idx="114">
                  <c:v>9</c:v>
                </c:pt>
                <c:pt idx="115">
                  <c:v>2</c:v>
                </c:pt>
                <c:pt idx="116">
                  <c:v>2</c:v>
                </c:pt>
                <c:pt idx="117">
                  <c:v>2</c:v>
                </c:pt>
                <c:pt idx="118">
                  <c:v>7</c:v>
                </c:pt>
                <c:pt idx="119">
                  <c:v>7</c:v>
                </c:pt>
                <c:pt idx="120">
                  <c:v>5</c:v>
                </c:pt>
                <c:pt idx="121">
                  <c:v>4</c:v>
                </c:pt>
                <c:pt idx="122">
                  <c:v>3</c:v>
                </c:pt>
                <c:pt idx="123">
                  <c:v>10</c:v>
                </c:pt>
                <c:pt idx="124">
                  <c:v>8</c:v>
                </c:pt>
                <c:pt idx="125">
                  <c:v>12</c:v>
                </c:pt>
                <c:pt idx="126">
                  <c:v>5</c:v>
                </c:pt>
                <c:pt idx="127">
                  <c:v>12</c:v>
                </c:pt>
                <c:pt idx="128">
                  <c:v>8</c:v>
                </c:pt>
                <c:pt idx="129">
                  <c:v>0</c:v>
                </c:pt>
                <c:pt idx="130">
                  <c:v>7</c:v>
                </c:pt>
                <c:pt idx="131">
                  <c:v>13</c:v>
                </c:pt>
                <c:pt idx="132">
                  <c:v>12</c:v>
                </c:pt>
                <c:pt idx="133">
                  <c:v>13</c:v>
                </c:pt>
                <c:pt idx="134">
                  <c:v>6</c:v>
                </c:pt>
                <c:pt idx="135">
                  <c:v>11</c:v>
                </c:pt>
                <c:pt idx="136">
                  <c:v>7</c:v>
                </c:pt>
                <c:pt idx="137">
                  <c:v>4</c:v>
                </c:pt>
                <c:pt idx="138">
                  <c:v>4</c:v>
                </c:pt>
                <c:pt idx="139">
                  <c:v>0</c:v>
                </c:pt>
                <c:pt idx="140">
                  <c:v>2</c:v>
                </c:pt>
                <c:pt idx="141">
                  <c:v>1</c:v>
                </c:pt>
                <c:pt idx="142">
                  <c:v>2</c:v>
                </c:pt>
                <c:pt idx="143">
                  <c:v>6</c:v>
                </c:pt>
                <c:pt idx="144">
                  <c:v>2</c:v>
                </c:pt>
                <c:pt idx="145">
                  <c:v>17</c:v>
                </c:pt>
                <c:pt idx="146">
                  <c:v>14</c:v>
                </c:pt>
                <c:pt idx="147">
                  <c:v>14</c:v>
                </c:pt>
                <c:pt idx="148">
                  <c:v>0</c:v>
                </c:pt>
                <c:pt idx="149">
                  <c:v>3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3</c:v>
                </c:pt>
                <c:pt idx="154">
                  <c:v>0</c:v>
                </c:pt>
                <c:pt idx="155">
                  <c:v>0</c:v>
                </c:pt>
                <c:pt idx="156">
                  <c:v>6</c:v>
                </c:pt>
                <c:pt idx="157">
                  <c:v>2</c:v>
                </c:pt>
                <c:pt idx="158">
                  <c:v>0</c:v>
                </c:pt>
                <c:pt idx="159">
                  <c:v>16</c:v>
                </c:pt>
                <c:pt idx="160">
                  <c:v>6</c:v>
                </c:pt>
                <c:pt idx="161">
                  <c:v>6</c:v>
                </c:pt>
                <c:pt idx="162">
                  <c:v>2</c:v>
                </c:pt>
                <c:pt idx="163">
                  <c:v>1</c:v>
                </c:pt>
                <c:pt idx="164">
                  <c:v>7</c:v>
                </c:pt>
                <c:pt idx="165">
                  <c:v>1</c:v>
                </c:pt>
                <c:pt idx="166">
                  <c:v>2</c:v>
                </c:pt>
                <c:pt idx="167">
                  <c:v>10</c:v>
                </c:pt>
                <c:pt idx="168">
                  <c:v>5</c:v>
                </c:pt>
                <c:pt idx="169">
                  <c:v>7</c:v>
                </c:pt>
                <c:pt idx="170">
                  <c:v>8</c:v>
                </c:pt>
                <c:pt idx="171">
                  <c:v>2</c:v>
                </c:pt>
                <c:pt idx="172">
                  <c:v>0</c:v>
                </c:pt>
                <c:pt idx="173">
                  <c:v>0</c:v>
                </c:pt>
                <c:pt idx="174">
                  <c:v>2</c:v>
                </c:pt>
                <c:pt idx="175">
                  <c:v>0</c:v>
                </c:pt>
                <c:pt idx="176">
                  <c:v>7</c:v>
                </c:pt>
                <c:pt idx="177">
                  <c:v>0</c:v>
                </c:pt>
                <c:pt idx="178">
                  <c:v>8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4</c:v>
                </c:pt>
                <c:pt idx="184">
                  <c:v>8</c:v>
                </c:pt>
                <c:pt idx="185">
                  <c:v>2</c:v>
                </c:pt>
                <c:pt idx="186">
                  <c:v>5</c:v>
                </c:pt>
                <c:pt idx="187">
                  <c:v>5</c:v>
                </c:pt>
                <c:pt idx="188">
                  <c:v>8</c:v>
                </c:pt>
                <c:pt idx="189">
                  <c:v>0</c:v>
                </c:pt>
                <c:pt idx="190">
                  <c:v>8</c:v>
                </c:pt>
                <c:pt idx="191">
                  <c:v>10</c:v>
                </c:pt>
                <c:pt idx="192">
                  <c:v>17</c:v>
                </c:pt>
                <c:pt idx="193">
                  <c:v>5</c:v>
                </c:pt>
                <c:pt idx="194">
                  <c:v>18</c:v>
                </c:pt>
                <c:pt idx="195">
                  <c:v>3</c:v>
                </c:pt>
                <c:pt idx="196">
                  <c:v>5</c:v>
                </c:pt>
                <c:pt idx="197">
                  <c:v>9</c:v>
                </c:pt>
                <c:pt idx="198">
                  <c:v>3</c:v>
                </c:pt>
                <c:pt idx="199">
                  <c:v>15</c:v>
                </c:pt>
                <c:pt idx="200">
                  <c:v>9</c:v>
                </c:pt>
                <c:pt idx="201">
                  <c:v>7</c:v>
                </c:pt>
                <c:pt idx="202">
                  <c:v>4</c:v>
                </c:pt>
                <c:pt idx="203">
                  <c:v>15</c:v>
                </c:pt>
                <c:pt idx="204">
                  <c:v>9</c:v>
                </c:pt>
                <c:pt idx="205">
                  <c:v>2</c:v>
                </c:pt>
                <c:pt idx="206">
                  <c:v>4</c:v>
                </c:pt>
                <c:pt idx="207">
                  <c:v>8</c:v>
                </c:pt>
                <c:pt idx="208">
                  <c:v>6</c:v>
                </c:pt>
                <c:pt idx="209">
                  <c:v>11</c:v>
                </c:pt>
                <c:pt idx="210">
                  <c:v>13</c:v>
                </c:pt>
                <c:pt idx="211">
                  <c:v>6</c:v>
                </c:pt>
                <c:pt idx="212">
                  <c:v>4</c:v>
                </c:pt>
                <c:pt idx="213">
                  <c:v>12</c:v>
                </c:pt>
                <c:pt idx="214">
                  <c:v>7</c:v>
                </c:pt>
                <c:pt idx="215">
                  <c:v>5</c:v>
                </c:pt>
                <c:pt idx="216">
                  <c:v>2</c:v>
                </c:pt>
                <c:pt idx="217">
                  <c:v>9</c:v>
                </c:pt>
                <c:pt idx="218">
                  <c:v>0</c:v>
                </c:pt>
                <c:pt idx="219">
                  <c:v>9</c:v>
                </c:pt>
                <c:pt idx="220">
                  <c:v>6</c:v>
                </c:pt>
                <c:pt idx="221">
                  <c:v>7</c:v>
                </c:pt>
                <c:pt idx="222">
                  <c:v>4</c:v>
                </c:pt>
                <c:pt idx="223">
                  <c:v>9</c:v>
                </c:pt>
                <c:pt idx="224">
                  <c:v>2</c:v>
                </c:pt>
                <c:pt idx="225">
                  <c:v>5</c:v>
                </c:pt>
                <c:pt idx="226">
                  <c:v>3</c:v>
                </c:pt>
                <c:pt idx="227">
                  <c:v>6</c:v>
                </c:pt>
                <c:pt idx="228">
                  <c:v>3</c:v>
                </c:pt>
                <c:pt idx="229">
                  <c:v>22</c:v>
                </c:pt>
                <c:pt idx="230">
                  <c:v>12</c:v>
                </c:pt>
                <c:pt idx="231">
                  <c:v>6</c:v>
                </c:pt>
                <c:pt idx="232">
                  <c:v>8</c:v>
                </c:pt>
                <c:pt idx="233">
                  <c:v>7</c:v>
                </c:pt>
                <c:pt idx="234">
                  <c:v>5</c:v>
                </c:pt>
                <c:pt idx="235">
                  <c:v>0</c:v>
                </c:pt>
                <c:pt idx="236">
                  <c:v>3</c:v>
                </c:pt>
                <c:pt idx="237">
                  <c:v>16</c:v>
                </c:pt>
                <c:pt idx="238">
                  <c:v>12</c:v>
                </c:pt>
                <c:pt idx="239">
                  <c:v>8</c:v>
                </c:pt>
                <c:pt idx="240">
                  <c:v>4</c:v>
                </c:pt>
                <c:pt idx="241">
                  <c:v>7</c:v>
                </c:pt>
                <c:pt idx="242">
                  <c:v>2</c:v>
                </c:pt>
                <c:pt idx="243">
                  <c:v>8</c:v>
                </c:pt>
                <c:pt idx="244">
                  <c:v>16</c:v>
                </c:pt>
                <c:pt idx="245">
                  <c:v>5</c:v>
                </c:pt>
                <c:pt idx="246">
                  <c:v>3</c:v>
                </c:pt>
                <c:pt idx="247">
                  <c:v>10</c:v>
                </c:pt>
                <c:pt idx="248">
                  <c:v>0</c:v>
                </c:pt>
                <c:pt idx="249">
                  <c:v>2</c:v>
                </c:pt>
                <c:pt idx="250">
                  <c:v>13</c:v>
                </c:pt>
                <c:pt idx="251">
                  <c:v>0</c:v>
                </c:pt>
                <c:pt idx="252">
                  <c:v>5</c:v>
                </c:pt>
                <c:pt idx="253">
                  <c:v>0</c:v>
                </c:pt>
                <c:pt idx="254">
                  <c:v>11</c:v>
                </c:pt>
                <c:pt idx="255">
                  <c:v>8</c:v>
                </c:pt>
                <c:pt idx="256">
                  <c:v>14</c:v>
                </c:pt>
                <c:pt idx="257">
                  <c:v>1</c:v>
                </c:pt>
                <c:pt idx="258">
                  <c:v>0</c:v>
                </c:pt>
                <c:pt idx="259">
                  <c:v>0</c:v>
                </c:pt>
                <c:pt idx="260">
                  <c:v>2</c:v>
                </c:pt>
                <c:pt idx="261">
                  <c:v>1</c:v>
                </c:pt>
                <c:pt idx="262">
                  <c:v>5</c:v>
                </c:pt>
                <c:pt idx="263">
                  <c:v>7</c:v>
                </c:pt>
                <c:pt idx="264">
                  <c:v>9</c:v>
                </c:pt>
                <c:pt idx="265">
                  <c:v>4</c:v>
                </c:pt>
                <c:pt idx="266">
                  <c:v>2</c:v>
                </c:pt>
                <c:pt idx="267">
                  <c:v>6</c:v>
                </c:pt>
                <c:pt idx="268">
                  <c:v>3</c:v>
                </c:pt>
                <c:pt idx="269">
                  <c:v>4</c:v>
                </c:pt>
                <c:pt idx="270">
                  <c:v>2</c:v>
                </c:pt>
                <c:pt idx="271">
                  <c:v>7</c:v>
                </c:pt>
                <c:pt idx="272">
                  <c:v>0</c:v>
                </c:pt>
                <c:pt idx="273">
                  <c:v>2</c:v>
                </c:pt>
                <c:pt idx="274">
                  <c:v>7</c:v>
                </c:pt>
                <c:pt idx="275">
                  <c:v>7</c:v>
                </c:pt>
                <c:pt idx="276">
                  <c:v>7</c:v>
                </c:pt>
                <c:pt idx="277">
                  <c:v>2</c:v>
                </c:pt>
                <c:pt idx="278">
                  <c:v>13</c:v>
                </c:pt>
                <c:pt idx="279">
                  <c:v>4</c:v>
                </c:pt>
                <c:pt idx="280">
                  <c:v>16</c:v>
                </c:pt>
                <c:pt idx="281">
                  <c:v>6</c:v>
                </c:pt>
                <c:pt idx="282">
                  <c:v>6</c:v>
                </c:pt>
                <c:pt idx="283">
                  <c:v>13</c:v>
                </c:pt>
                <c:pt idx="284">
                  <c:v>3</c:v>
                </c:pt>
                <c:pt idx="285">
                  <c:v>0</c:v>
                </c:pt>
                <c:pt idx="286">
                  <c:v>0</c:v>
                </c:pt>
                <c:pt idx="287">
                  <c:v>2</c:v>
                </c:pt>
                <c:pt idx="288">
                  <c:v>5</c:v>
                </c:pt>
                <c:pt idx="289">
                  <c:v>7</c:v>
                </c:pt>
                <c:pt idx="290">
                  <c:v>6</c:v>
                </c:pt>
                <c:pt idx="291">
                  <c:v>4</c:v>
                </c:pt>
                <c:pt idx="292">
                  <c:v>13</c:v>
                </c:pt>
                <c:pt idx="293">
                  <c:v>0</c:v>
                </c:pt>
                <c:pt idx="294">
                  <c:v>12</c:v>
                </c:pt>
                <c:pt idx="295">
                  <c:v>7</c:v>
                </c:pt>
                <c:pt idx="296">
                  <c:v>13</c:v>
                </c:pt>
                <c:pt idx="297">
                  <c:v>17</c:v>
                </c:pt>
                <c:pt idx="298">
                  <c:v>4</c:v>
                </c:pt>
                <c:pt idx="299">
                  <c:v>13</c:v>
                </c:pt>
                <c:pt idx="300">
                  <c:v>6</c:v>
                </c:pt>
                <c:pt idx="301">
                  <c:v>0</c:v>
                </c:pt>
                <c:pt idx="302">
                  <c:v>4</c:v>
                </c:pt>
                <c:pt idx="303">
                  <c:v>12</c:v>
                </c:pt>
                <c:pt idx="304">
                  <c:v>11</c:v>
                </c:pt>
                <c:pt idx="305">
                  <c:v>0</c:v>
                </c:pt>
                <c:pt idx="306">
                  <c:v>11</c:v>
                </c:pt>
                <c:pt idx="307">
                  <c:v>0</c:v>
                </c:pt>
                <c:pt idx="308">
                  <c:v>7</c:v>
                </c:pt>
                <c:pt idx="309">
                  <c:v>8</c:v>
                </c:pt>
                <c:pt idx="310">
                  <c:v>0</c:v>
                </c:pt>
                <c:pt idx="311">
                  <c:v>7</c:v>
                </c:pt>
                <c:pt idx="312">
                  <c:v>0</c:v>
                </c:pt>
                <c:pt idx="313">
                  <c:v>10</c:v>
                </c:pt>
                <c:pt idx="314">
                  <c:v>5</c:v>
                </c:pt>
                <c:pt idx="315">
                  <c:v>10</c:v>
                </c:pt>
                <c:pt idx="316">
                  <c:v>4</c:v>
                </c:pt>
                <c:pt idx="317">
                  <c:v>21</c:v>
                </c:pt>
                <c:pt idx="318">
                  <c:v>8</c:v>
                </c:pt>
                <c:pt idx="319">
                  <c:v>14</c:v>
                </c:pt>
                <c:pt idx="320">
                  <c:v>13</c:v>
                </c:pt>
                <c:pt idx="321">
                  <c:v>5</c:v>
                </c:pt>
                <c:pt idx="322">
                  <c:v>5</c:v>
                </c:pt>
                <c:pt idx="323">
                  <c:v>18</c:v>
                </c:pt>
                <c:pt idx="324">
                  <c:v>5</c:v>
                </c:pt>
                <c:pt idx="325">
                  <c:v>6</c:v>
                </c:pt>
                <c:pt idx="326">
                  <c:v>12</c:v>
                </c:pt>
                <c:pt idx="327">
                  <c:v>4</c:v>
                </c:pt>
                <c:pt idx="328">
                  <c:v>3</c:v>
                </c:pt>
                <c:pt idx="329">
                  <c:v>13</c:v>
                </c:pt>
                <c:pt idx="330">
                  <c:v>16</c:v>
                </c:pt>
                <c:pt idx="331">
                  <c:v>8</c:v>
                </c:pt>
                <c:pt idx="332">
                  <c:v>19</c:v>
                </c:pt>
                <c:pt idx="333">
                  <c:v>14</c:v>
                </c:pt>
                <c:pt idx="334">
                  <c:v>2</c:v>
                </c:pt>
                <c:pt idx="335">
                  <c:v>10</c:v>
                </c:pt>
                <c:pt idx="336">
                  <c:v>4</c:v>
                </c:pt>
                <c:pt idx="337">
                  <c:v>2</c:v>
                </c:pt>
                <c:pt idx="338">
                  <c:v>6</c:v>
                </c:pt>
                <c:pt idx="339">
                  <c:v>7</c:v>
                </c:pt>
                <c:pt idx="340">
                  <c:v>4</c:v>
                </c:pt>
                <c:pt idx="341">
                  <c:v>2</c:v>
                </c:pt>
                <c:pt idx="342">
                  <c:v>2</c:v>
                </c:pt>
                <c:pt idx="343">
                  <c:v>0</c:v>
                </c:pt>
                <c:pt idx="344">
                  <c:v>14</c:v>
                </c:pt>
                <c:pt idx="345">
                  <c:v>10</c:v>
                </c:pt>
                <c:pt idx="346">
                  <c:v>9</c:v>
                </c:pt>
                <c:pt idx="347">
                  <c:v>1</c:v>
                </c:pt>
                <c:pt idx="348">
                  <c:v>3</c:v>
                </c:pt>
                <c:pt idx="349">
                  <c:v>7</c:v>
                </c:pt>
                <c:pt idx="350">
                  <c:v>0</c:v>
                </c:pt>
                <c:pt idx="351">
                  <c:v>8</c:v>
                </c:pt>
                <c:pt idx="352">
                  <c:v>2</c:v>
                </c:pt>
                <c:pt idx="353">
                  <c:v>11</c:v>
                </c:pt>
                <c:pt idx="354">
                  <c:v>6</c:v>
                </c:pt>
                <c:pt idx="355">
                  <c:v>1</c:v>
                </c:pt>
                <c:pt idx="356">
                  <c:v>11</c:v>
                </c:pt>
                <c:pt idx="357">
                  <c:v>0</c:v>
                </c:pt>
                <c:pt idx="358">
                  <c:v>9</c:v>
                </c:pt>
                <c:pt idx="359">
                  <c:v>2</c:v>
                </c:pt>
                <c:pt idx="360">
                  <c:v>0</c:v>
                </c:pt>
                <c:pt idx="361">
                  <c:v>9</c:v>
                </c:pt>
                <c:pt idx="362">
                  <c:v>8</c:v>
                </c:pt>
                <c:pt idx="363">
                  <c:v>12</c:v>
                </c:pt>
                <c:pt idx="364">
                  <c:v>18</c:v>
                </c:pt>
                <c:pt idx="365">
                  <c:v>5</c:v>
                </c:pt>
                <c:pt idx="366">
                  <c:v>2</c:v>
                </c:pt>
                <c:pt idx="367">
                  <c:v>6</c:v>
                </c:pt>
                <c:pt idx="368">
                  <c:v>2</c:v>
                </c:pt>
                <c:pt idx="369">
                  <c:v>6</c:v>
                </c:pt>
                <c:pt idx="370">
                  <c:v>15</c:v>
                </c:pt>
                <c:pt idx="371">
                  <c:v>2</c:v>
                </c:pt>
                <c:pt idx="372">
                  <c:v>11</c:v>
                </c:pt>
                <c:pt idx="373">
                  <c:v>1</c:v>
                </c:pt>
                <c:pt idx="374">
                  <c:v>2</c:v>
                </c:pt>
                <c:pt idx="375">
                  <c:v>4</c:v>
                </c:pt>
                <c:pt idx="376">
                  <c:v>2</c:v>
                </c:pt>
                <c:pt idx="377">
                  <c:v>14</c:v>
                </c:pt>
                <c:pt idx="378">
                  <c:v>21</c:v>
                </c:pt>
                <c:pt idx="379">
                  <c:v>8</c:v>
                </c:pt>
                <c:pt idx="380">
                  <c:v>12</c:v>
                </c:pt>
                <c:pt idx="381">
                  <c:v>7</c:v>
                </c:pt>
                <c:pt idx="382">
                  <c:v>2</c:v>
                </c:pt>
                <c:pt idx="383">
                  <c:v>6</c:v>
                </c:pt>
                <c:pt idx="384">
                  <c:v>6</c:v>
                </c:pt>
                <c:pt idx="385">
                  <c:v>15</c:v>
                </c:pt>
                <c:pt idx="386">
                  <c:v>4</c:v>
                </c:pt>
                <c:pt idx="387">
                  <c:v>12</c:v>
                </c:pt>
                <c:pt idx="388">
                  <c:v>9</c:v>
                </c:pt>
                <c:pt idx="389">
                  <c:v>2</c:v>
                </c:pt>
                <c:pt idx="390">
                  <c:v>2</c:v>
                </c:pt>
                <c:pt idx="391">
                  <c:v>0</c:v>
                </c:pt>
                <c:pt idx="392">
                  <c:v>2</c:v>
                </c:pt>
                <c:pt idx="393">
                  <c:v>3</c:v>
                </c:pt>
                <c:pt idx="394">
                  <c:v>9</c:v>
                </c:pt>
                <c:pt idx="395">
                  <c:v>9</c:v>
                </c:pt>
                <c:pt idx="396">
                  <c:v>6</c:v>
                </c:pt>
                <c:pt idx="397">
                  <c:v>14</c:v>
                </c:pt>
                <c:pt idx="398">
                  <c:v>22</c:v>
                </c:pt>
                <c:pt idx="399">
                  <c:v>15</c:v>
                </c:pt>
                <c:pt idx="400">
                  <c:v>10</c:v>
                </c:pt>
                <c:pt idx="401">
                  <c:v>6</c:v>
                </c:pt>
                <c:pt idx="402">
                  <c:v>10</c:v>
                </c:pt>
                <c:pt idx="403">
                  <c:v>2</c:v>
                </c:pt>
                <c:pt idx="404">
                  <c:v>2</c:v>
                </c:pt>
                <c:pt idx="405">
                  <c:v>9</c:v>
                </c:pt>
                <c:pt idx="406">
                  <c:v>13</c:v>
                </c:pt>
                <c:pt idx="407">
                  <c:v>3</c:v>
                </c:pt>
                <c:pt idx="408">
                  <c:v>7</c:v>
                </c:pt>
                <c:pt idx="409">
                  <c:v>5</c:v>
                </c:pt>
                <c:pt idx="410">
                  <c:v>8</c:v>
                </c:pt>
                <c:pt idx="411">
                  <c:v>4</c:v>
                </c:pt>
                <c:pt idx="412">
                  <c:v>12</c:v>
                </c:pt>
                <c:pt idx="413">
                  <c:v>4</c:v>
                </c:pt>
                <c:pt idx="414">
                  <c:v>2</c:v>
                </c:pt>
                <c:pt idx="415">
                  <c:v>4</c:v>
                </c:pt>
                <c:pt idx="416">
                  <c:v>2</c:v>
                </c:pt>
                <c:pt idx="417">
                  <c:v>6</c:v>
                </c:pt>
                <c:pt idx="418">
                  <c:v>0</c:v>
                </c:pt>
                <c:pt idx="419">
                  <c:v>19</c:v>
                </c:pt>
                <c:pt idx="420">
                  <c:v>11</c:v>
                </c:pt>
                <c:pt idx="421">
                  <c:v>3</c:v>
                </c:pt>
                <c:pt idx="422">
                  <c:v>2</c:v>
                </c:pt>
                <c:pt idx="423">
                  <c:v>8</c:v>
                </c:pt>
                <c:pt idx="424">
                  <c:v>1</c:v>
                </c:pt>
                <c:pt idx="425">
                  <c:v>0</c:v>
                </c:pt>
                <c:pt idx="426">
                  <c:v>13</c:v>
                </c:pt>
                <c:pt idx="427">
                  <c:v>5</c:v>
                </c:pt>
                <c:pt idx="428">
                  <c:v>8</c:v>
                </c:pt>
                <c:pt idx="429">
                  <c:v>4</c:v>
                </c:pt>
                <c:pt idx="430">
                  <c:v>3</c:v>
                </c:pt>
                <c:pt idx="431">
                  <c:v>6</c:v>
                </c:pt>
                <c:pt idx="432">
                  <c:v>4</c:v>
                </c:pt>
                <c:pt idx="433">
                  <c:v>13</c:v>
                </c:pt>
                <c:pt idx="434">
                  <c:v>2</c:v>
                </c:pt>
                <c:pt idx="435">
                  <c:v>2</c:v>
                </c:pt>
                <c:pt idx="436">
                  <c:v>0</c:v>
                </c:pt>
                <c:pt idx="437">
                  <c:v>0</c:v>
                </c:pt>
                <c:pt idx="438">
                  <c:v>2</c:v>
                </c:pt>
                <c:pt idx="439">
                  <c:v>1</c:v>
                </c:pt>
                <c:pt idx="440">
                  <c:v>6</c:v>
                </c:pt>
                <c:pt idx="441">
                  <c:v>8</c:v>
                </c:pt>
                <c:pt idx="442">
                  <c:v>10</c:v>
                </c:pt>
                <c:pt idx="443">
                  <c:v>6</c:v>
                </c:pt>
                <c:pt idx="444">
                  <c:v>4</c:v>
                </c:pt>
                <c:pt idx="445">
                  <c:v>6</c:v>
                </c:pt>
                <c:pt idx="446">
                  <c:v>4</c:v>
                </c:pt>
                <c:pt idx="447">
                  <c:v>19</c:v>
                </c:pt>
                <c:pt idx="448">
                  <c:v>5</c:v>
                </c:pt>
                <c:pt idx="449">
                  <c:v>0</c:v>
                </c:pt>
                <c:pt idx="450">
                  <c:v>4</c:v>
                </c:pt>
                <c:pt idx="451">
                  <c:v>2</c:v>
                </c:pt>
                <c:pt idx="452">
                  <c:v>3</c:v>
                </c:pt>
                <c:pt idx="453">
                  <c:v>8</c:v>
                </c:pt>
                <c:pt idx="454">
                  <c:v>10</c:v>
                </c:pt>
                <c:pt idx="455">
                  <c:v>4</c:v>
                </c:pt>
                <c:pt idx="456">
                  <c:v>9</c:v>
                </c:pt>
                <c:pt idx="457">
                  <c:v>24</c:v>
                </c:pt>
                <c:pt idx="458">
                  <c:v>2</c:v>
                </c:pt>
                <c:pt idx="459">
                  <c:v>9</c:v>
                </c:pt>
                <c:pt idx="460">
                  <c:v>0</c:v>
                </c:pt>
                <c:pt idx="461">
                  <c:v>11</c:v>
                </c:pt>
                <c:pt idx="462">
                  <c:v>2</c:v>
                </c:pt>
                <c:pt idx="463">
                  <c:v>5</c:v>
                </c:pt>
                <c:pt idx="464">
                  <c:v>2</c:v>
                </c:pt>
                <c:pt idx="465">
                  <c:v>9</c:v>
                </c:pt>
                <c:pt idx="466">
                  <c:v>9</c:v>
                </c:pt>
                <c:pt idx="467">
                  <c:v>0</c:v>
                </c:pt>
                <c:pt idx="468">
                  <c:v>10</c:v>
                </c:pt>
                <c:pt idx="469">
                  <c:v>1</c:v>
                </c:pt>
                <c:pt idx="470">
                  <c:v>2</c:v>
                </c:pt>
                <c:pt idx="471">
                  <c:v>0</c:v>
                </c:pt>
                <c:pt idx="472">
                  <c:v>4</c:v>
                </c:pt>
                <c:pt idx="473">
                  <c:v>4</c:v>
                </c:pt>
                <c:pt idx="474">
                  <c:v>0</c:v>
                </c:pt>
                <c:pt idx="475">
                  <c:v>8</c:v>
                </c:pt>
                <c:pt idx="476">
                  <c:v>3</c:v>
                </c:pt>
                <c:pt idx="477">
                  <c:v>1</c:v>
                </c:pt>
                <c:pt idx="478">
                  <c:v>0</c:v>
                </c:pt>
                <c:pt idx="479">
                  <c:v>6</c:v>
                </c:pt>
                <c:pt idx="480">
                  <c:v>8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9</c:v>
                </c:pt>
                <c:pt idx="486">
                  <c:v>4</c:v>
                </c:pt>
                <c:pt idx="487">
                  <c:v>5</c:v>
                </c:pt>
                <c:pt idx="488">
                  <c:v>2</c:v>
                </c:pt>
                <c:pt idx="489">
                  <c:v>14</c:v>
                </c:pt>
                <c:pt idx="490">
                  <c:v>6</c:v>
                </c:pt>
                <c:pt idx="491">
                  <c:v>15</c:v>
                </c:pt>
                <c:pt idx="492">
                  <c:v>1</c:v>
                </c:pt>
                <c:pt idx="493">
                  <c:v>3</c:v>
                </c:pt>
                <c:pt idx="494">
                  <c:v>26</c:v>
                </c:pt>
                <c:pt idx="495">
                  <c:v>14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7</c:v>
                </c:pt>
                <c:pt idx="500">
                  <c:v>8</c:v>
                </c:pt>
                <c:pt idx="501">
                  <c:v>4</c:v>
                </c:pt>
                <c:pt idx="502">
                  <c:v>0</c:v>
                </c:pt>
                <c:pt idx="503">
                  <c:v>14</c:v>
                </c:pt>
                <c:pt idx="504">
                  <c:v>2</c:v>
                </c:pt>
                <c:pt idx="505">
                  <c:v>0</c:v>
                </c:pt>
                <c:pt idx="506">
                  <c:v>11</c:v>
                </c:pt>
                <c:pt idx="507">
                  <c:v>8</c:v>
                </c:pt>
                <c:pt idx="508">
                  <c:v>2</c:v>
                </c:pt>
                <c:pt idx="509">
                  <c:v>0</c:v>
                </c:pt>
                <c:pt idx="510">
                  <c:v>2</c:v>
                </c:pt>
                <c:pt idx="511">
                  <c:v>0</c:v>
                </c:pt>
                <c:pt idx="512">
                  <c:v>2</c:v>
                </c:pt>
                <c:pt idx="513">
                  <c:v>3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3</c:v>
                </c:pt>
                <c:pt idx="519">
                  <c:v>0</c:v>
                </c:pt>
                <c:pt idx="520">
                  <c:v>8</c:v>
                </c:pt>
                <c:pt idx="521">
                  <c:v>5</c:v>
                </c:pt>
                <c:pt idx="522">
                  <c:v>8</c:v>
                </c:pt>
                <c:pt idx="523">
                  <c:v>6</c:v>
                </c:pt>
                <c:pt idx="524">
                  <c:v>5</c:v>
                </c:pt>
                <c:pt idx="525">
                  <c:v>4</c:v>
                </c:pt>
                <c:pt idx="526">
                  <c:v>8</c:v>
                </c:pt>
                <c:pt idx="527">
                  <c:v>5</c:v>
                </c:pt>
                <c:pt idx="528">
                  <c:v>10</c:v>
                </c:pt>
                <c:pt idx="529">
                  <c:v>8</c:v>
                </c:pt>
                <c:pt idx="530">
                  <c:v>11</c:v>
                </c:pt>
                <c:pt idx="531">
                  <c:v>14</c:v>
                </c:pt>
                <c:pt idx="532">
                  <c:v>6</c:v>
                </c:pt>
                <c:pt idx="533">
                  <c:v>7</c:v>
                </c:pt>
                <c:pt idx="534">
                  <c:v>10</c:v>
                </c:pt>
                <c:pt idx="535">
                  <c:v>2</c:v>
                </c:pt>
                <c:pt idx="536">
                  <c:v>25</c:v>
                </c:pt>
                <c:pt idx="537">
                  <c:v>20</c:v>
                </c:pt>
                <c:pt idx="538">
                  <c:v>0</c:v>
                </c:pt>
                <c:pt idx="539">
                  <c:v>8</c:v>
                </c:pt>
                <c:pt idx="540">
                  <c:v>4</c:v>
                </c:pt>
                <c:pt idx="541">
                  <c:v>6</c:v>
                </c:pt>
                <c:pt idx="542">
                  <c:v>2</c:v>
                </c:pt>
                <c:pt idx="543">
                  <c:v>1</c:v>
                </c:pt>
                <c:pt idx="544">
                  <c:v>0</c:v>
                </c:pt>
                <c:pt idx="545">
                  <c:v>2</c:v>
                </c:pt>
                <c:pt idx="546">
                  <c:v>6</c:v>
                </c:pt>
                <c:pt idx="547">
                  <c:v>5</c:v>
                </c:pt>
                <c:pt idx="548">
                  <c:v>4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7</c:v>
                </c:pt>
                <c:pt idx="553">
                  <c:v>1</c:v>
                </c:pt>
                <c:pt idx="554">
                  <c:v>4</c:v>
                </c:pt>
                <c:pt idx="555">
                  <c:v>11</c:v>
                </c:pt>
                <c:pt idx="556">
                  <c:v>1</c:v>
                </c:pt>
                <c:pt idx="557">
                  <c:v>11</c:v>
                </c:pt>
                <c:pt idx="558">
                  <c:v>22</c:v>
                </c:pt>
                <c:pt idx="559">
                  <c:v>15</c:v>
                </c:pt>
                <c:pt idx="560">
                  <c:v>4</c:v>
                </c:pt>
                <c:pt idx="561">
                  <c:v>0</c:v>
                </c:pt>
                <c:pt idx="562">
                  <c:v>1</c:v>
                </c:pt>
                <c:pt idx="563">
                  <c:v>17</c:v>
                </c:pt>
                <c:pt idx="564">
                  <c:v>4</c:v>
                </c:pt>
                <c:pt idx="565">
                  <c:v>2</c:v>
                </c:pt>
                <c:pt idx="566">
                  <c:v>6</c:v>
                </c:pt>
                <c:pt idx="567">
                  <c:v>6</c:v>
                </c:pt>
                <c:pt idx="568">
                  <c:v>3</c:v>
                </c:pt>
                <c:pt idx="569">
                  <c:v>11</c:v>
                </c:pt>
                <c:pt idx="570">
                  <c:v>7</c:v>
                </c:pt>
                <c:pt idx="571">
                  <c:v>4</c:v>
                </c:pt>
                <c:pt idx="572">
                  <c:v>16</c:v>
                </c:pt>
                <c:pt idx="573">
                  <c:v>13</c:v>
                </c:pt>
                <c:pt idx="574">
                  <c:v>8</c:v>
                </c:pt>
                <c:pt idx="575">
                  <c:v>2</c:v>
                </c:pt>
                <c:pt idx="576">
                  <c:v>3</c:v>
                </c:pt>
                <c:pt idx="577">
                  <c:v>9</c:v>
                </c:pt>
                <c:pt idx="578">
                  <c:v>10</c:v>
                </c:pt>
                <c:pt idx="579">
                  <c:v>17</c:v>
                </c:pt>
                <c:pt idx="580">
                  <c:v>2</c:v>
                </c:pt>
                <c:pt idx="581">
                  <c:v>4</c:v>
                </c:pt>
                <c:pt idx="582">
                  <c:v>16</c:v>
                </c:pt>
                <c:pt idx="583">
                  <c:v>0</c:v>
                </c:pt>
                <c:pt idx="584">
                  <c:v>13</c:v>
                </c:pt>
                <c:pt idx="585">
                  <c:v>6</c:v>
                </c:pt>
                <c:pt idx="586">
                  <c:v>6</c:v>
                </c:pt>
                <c:pt idx="587">
                  <c:v>9</c:v>
                </c:pt>
                <c:pt idx="588">
                  <c:v>17</c:v>
                </c:pt>
                <c:pt idx="589">
                  <c:v>9</c:v>
                </c:pt>
                <c:pt idx="590">
                  <c:v>5</c:v>
                </c:pt>
                <c:pt idx="591">
                  <c:v>8</c:v>
                </c:pt>
                <c:pt idx="592">
                  <c:v>6</c:v>
                </c:pt>
                <c:pt idx="593">
                  <c:v>7</c:v>
                </c:pt>
                <c:pt idx="594">
                  <c:v>8</c:v>
                </c:pt>
                <c:pt idx="595">
                  <c:v>13</c:v>
                </c:pt>
                <c:pt idx="596">
                  <c:v>3</c:v>
                </c:pt>
                <c:pt idx="597">
                  <c:v>0</c:v>
                </c:pt>
                <c:pt idx="598">
                  <c:v>11</c:v>
                </c:pt>
                <c:pt idx="599">
                  <c:v>2</c:v>
                </c:pt>
                <c:pt idx="600">
                  <c:v>9</c:v>
                </c:pt>
                <c:pt idx="601">
                  <c:v>2</c:v>
                </c:pt>
                <c:pt idx="602">
                  <c:v>14</c:v>
                </c:pt>
                <c:pt idx="603">
                  <c:v>10</c:v>
                </c:pt>
                <c:pt idx="604">
                  <c:v>7</c:v>
                </c:pt>
                <c:pt idx="605">
                  <c:v>12</c:v>
                </c:pt>
                <c:pt idx="606">
                  <c:v>11</c:v>
                </c:pt>
                <c:pt idx="607">
                  <c:v>21</c:v>
                </c:pt>
                <c:pt idx="608">
                  <c:v>11</c:v>
                </c:pt>
                <c:pt idx="609">
                  <c:v>0</c:v>
                </c:pt>
                <c:pt idx="610">
                  <c:v>22</c:v>
                </c:pt>
                <c:pt idx="611">
                  <c:v>17</c:v>
                </c:pt>
                <c:pt idx="612">
                  <c:v>11</c:v>
                </c:pt>
                <c:pt idx="613">
                  <c:v>7</c:v>
                </c:pt>
                <c:pt idx="614">
                  <c:v>15</c:v>
                </c:pt>
                <c:pt idx="615">
                  <c:v>8</c:v>
                </c:pt>
                <c:pt idx="616">
                  <c:v>10</c:v>
                </c:pt>
                <c:pt idx="617">
                  <c:v>7</c:v>
                </c:pt>
                <c:pt idx="618">
                  <c:v>9</c:v>
                </c:pt>
                <c:pt idx="619">
                  <c:v>3</c:v>
                </c:pt>
                <c:pt idx="620">
                  <c:v>6</c:v>
                </c:pt>
                <c:pt idx="621">
                  <c:v>16</c:v>
                </c:pt>
                <c:pt idx="622">
                  <c:v>1</c:v>
                </c:pt>
                <c:pt idx="623">
                  <c:v>14</c:v>
                </c:pt>
                <c:pt idx="624">
                  <c:v>11</c:v>
                </c:pt>
                <c:pt idx="625">
                  <c:v>13</c:v>
                </c:pt>
                <c:pt idx="626">
                  <c:v>9</c:v>
                </c:pt>
                <c:pt idx="627">
                  <c:v>8</c:v>
                </c:pt>
                <c:pt idx="628">
                  <c:v>22</c:v>
                </c:pt>
                <c:pt idx="629">
                  <c:v>2</c:v>
                </c:pt>
                <c:pt idx="630">
                  <c:v>6</c:v>
                </c:pt>
                <c:pt idx="631">
                  <c:v>10</c:v>
                </c:pt>
                <c:pt idx="632">
                  <c:v>3</c:v>
                </c:pt>
                <c:pt idx="633">
                  <c:v>7</c:v>
                </c:pt>
                <c:pt idx="634">
                  <c:v>11</c:v>
                </c:pt>
                <c:pt idx="635">
                  <c:v>5</c:v>
                </c:pt>
                <c:pt idx="636">
                  <c:v>11</c:v>
                </c:pt>
                <c:pt idx="637">
                  <c:v>20</c:v>
                </c:pt>
                <c:pt idx="638">
                  <c:v>7</c:v>
                </c:pt>
                <c:pt idx="639">
                  <c:v>10</c:v>
                </c:pt>
                <c:pt idx="640">
                  <c:v>9</c:v>
                </c:pt>
                <c:pt idx="641">
                  <c:v>9</c:v>
                </c:pt>
                <c:pt idx="642">
                  <c:v>16</c:v>
                </c:pt>
                <c:pt idx="643">
                  <c:v>22</c:v>
                </c:pt>
                <c:pt idx="644">
                  <c:v>9</c:v>
                </c:pt>
                <c:pt idx="645">
                  <c:v>11</c:v>
                </c:pt>
                <c:pt idx="646">
                  <c:v>14</c:v>
                </c:pt>
                <c:pt idx="647">
                  <c:v>4</c:v>
                </c:pt>
                <c:pt idx="648">
                  <c:v>14</c:v>
                </c:pt>
                <c:pt idx="649">
                  <c:v>14</c:v>
                </c:pt>
                <c:pt idx="650">
                  <c:v>5</c:v>
                </c:pt>
                <c:pt idx="651">
                  <c:v>15</c:v>
                </c:pt>
                <c:pt idx="652">
                  <c:v>17</c:v>
                </c:pt>
                <c:pt idx="653">
                  <c:v>13</c:v>
                </c:pt>
                <c:pt idx="654">
                  <c:v>6</c:v>
                </c:pt>
                <c:pt idx="655">
                  <c:v>6</c:v>
                </c:pt>
                <c:pt idx="656">
                  <c:v>6</c:v>
                </c:pt>
                <c:pt idx="657">
                  <c:v>0</c:v>
                </c:pt>
                <c:pt idx="658">
                  <c:v>5</c:v>
                </c:pt>
                <c:pt idx="659">
                  <c:v>19</c:v>
                </c:pt>
                <c:pt idx="660">
                  <c:v>8</c:v>
                </c:pt>
                <c:pt idx="661">
                  <c:v>0</c:v>
                </c:pt>
                <c:pt idx="662">
                  <c:v>7</c:v>
                </c:pt>
                <c:pt idx="663">
                  <c:v>5</c:v>
                </c:pt>
                <c:pt idx="664">
                  <c:v>0</c:v>
                </c:pt>
                <c:pt idx="665">
                  <c:v>14</c:v>
                </c:pt>
                <c:pt idx="666">
                  <c:v>7</c:v>
                </c:pt>
                <c:pt idx="667">
                  <c:v>14</c:v>
                </c:pt>
                <c:pt idx="668">
                  <c:v>10</c:v>
                </c:pt>
                <c:pt idx="669">
                  <c:v>2</c:v>
                </c:pt>
                <c:pt idx="670">
                  <c:v>8</c:v>
                </c:pt>
                <c:pt idx="671">
                  <c:v>4</c:v>
                </c:pt>
                <c:pt idx="672">
                  <c:v>13</c:v>
                </c:pt>
                <c:pt idx="673">
                  <c:v>8</c:v>
                </c:pt>
                <c:pt idx="674">
                  <c:v>4</c:v>
                </c:pt>
                <c:pt idx="675">
                  <c:v>4</c:v>
                </c:pt>
                <c:pt idx="676">
                  <c:v>6</c:v>
                </c:pt>
                <c:pt idx="677">
                  <c:v>8</c:v>
                </c:pt>
                <c:pt idx="678">
                  <c:v>4</c:v>
                </c:pt>
                <c:pt idx="679">
                  <c:v>2</c:v>
                </c:pt>
                <c:pt idx="680">
                  <c:v>3</c:v>
                </c:pt>
                <c:pt idx="681">
                  <c:v>5</c:v>
                </c:pt>
                <c:pt idx="682">
                  <c:v>15</c:v>
                </c:pt>
                <c:pt idx="683">
                  <c:v>3</c:v>
                </c:pt>
                <c:pt idx="684">
                  <c:v>8</c:v>
                </c:pt>
                <c:pt idx="685">
                  <c:v>9</c:v>
                </c:pt>
                <c:pt idx="686">
                  <c:v>14</c:v>
                </c:pt>
                <c:pt idx="687">
                  <c:v>6</c:v>
                </c:pt>
                <c:pt idx="688">
                  <c:v>2</c:v>
                </c:pt>
                <c:pt idx="689">
                  <c:v>5</c:v>
                </c:pt>
                <c:pt idx="690">
                  <c:v>3</c:v>
                </c:pt>
                <c:pt idx="691">
                  <c:v>16</c:v>
                </c:pt>
                <c:pt idx="692">
                  <c:v>1</c:v>
                </c:pt>
                <c:pt idx="693">
                  <c:v>7</c:v>
                </c:pt>
                <c:pt idx="694">
                  <c:v>6</c:v>
                </c:pt>
                <c:pt idx="695">
                  <c:v>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30D-4CBE-A2E8-4360E103DD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Total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Weather!$O$3:$O$698</c15:sqref>
                        </c15:formulaRef>
                      </c:ext>
                    </c:extLst>
                    <c:numCache>
                      <c:formatCode>General</c:formatCode>
                      <c:ptCount val="696"/>
                      <c:pt idx="0">
                        <c:v>82.8</c:v>
                      </c:pt>
                      <c:pt idx="1">
                        <c:v>81.2</c:v>
                      </c:pt>
                      <c:pt idx="2">
                        <c:v>85.3</c:v>
                      </c:pt>
                      <c:pt idx="3">
                        <c:v>77.900000000000006</c:v>
                      </c:pt>
                      <c:pt idx="4">
                        <c:v>53.3</c:v>
                      </c:pt>
                      <c:pt idx="5">
                        <c:v>36</c:v>
                      </c:pt>
                      <c:pt idx="6">
                        <c:v>83.3</c:v>
                      </c:pt>
                      <c:pt idx="7">
                        <c:v>84.2</c:v>
                      </c:pt>
                      <c:pt idx="8">
                        <c:v>70.8</c:v>
                      </c:pt>
                      <c:pt idx="9">
                        <c:v>84</c:v>
                      </c:pt>
                      <c:pt idx="10">
                        <c:v>69.2</c:v>
                      </c:pt>
                      <c:pt idx="11">
                        <c:v>81.900000000000006</c:v>
                      </c:pt>
                      <c:pt idx="12">
                        <c:v>81.3</c:v>
                      </c:pt>
                      <c:pt idx="13">
                        <c:v>79.400000000000006</c:v>
                      </c:pt>
                      <c:pt idx="14">
                        <c:v>75.7</c:v>
                      </c:pt>
                      <c:pt idx="15">
                        <c:v>80.099999999999994</c:v>
                      </c:pt>
                      <c:pt idx="16">
                        <c:v>82</c:v>
                      </c:pt>
                      <c:pt idx="17">
                        <c:v>83.9</c:v>
                      </c:pt>
                      <c:pt idx="18">
                        <c:v>83.2</c:v>
                      </c:pt>
                      <c:pt idx="19">
                        <c:v>80.400000000000006</c:v>
                      </c:pt>
                      <c:pt idx="20">
                        <c:v>79.900000000000006</c:v>
                      </c:pt>
                      <c:pt idx="21">
                        <c:v>79.599999999999994</c:v>
                      </c:pt>
                      <c:pt idx="22">
                        <c:v>82</c:v>
                      </c:pt>
                      <c:pt idx="23">
                        <c:v>80.3</c:v>
                      </c:pt>
                      <c:pt idx="24">
                        <c:v>78.5</c:v>
                      </c:pt>
                      <c:pt idx="25">
                        <c:v>75.8</c:v>
                      </c:pt>
                      <c:pt idx="26">
                        <c:v>70.7</c:v>
                      </c:pt>
                      <c:pt idx="27">
                        <c:v>75</c:v>
                      </c:pt>
                      <c:pt idx="28">
                        <c:v>68.099999999999994</c:v>
                      </c:pt>
                      <c:pt idx="29">
                        <c:v>68.3</c:v>
                      </c:pt>
                      <c:pt idx="30">
                        <c:v>67.900000000000006</c:v>
                      </c:pt>
                      <c:pt idx="31">
                        <c:v>66.900000000000006</c:v>
                      </c:pt>
                      <c:pt idx="32">
                        <c:v>68.099999999999994</c:v>
                      </c:pt>
                      <c:pt idx="33">
                        <c:v>71.8</c:v>
                      </c:pt>
                      <c:pt idx="34">
                        <c:v>70.8</c:v>
                      </c:pt>
                      <c:pt idx="35">
                        <c:v>69.5</c:v>
                      </c:pt>
                      <c:pt idx="36">
                        <c:v>64.5</c:v>
                      </c:pt>
                      <c:pt idx="37">
                        <c:v>66.5</c:v>
                      </c:pt>
                      <c:pt idx="38">
                        <c:v>66.5</c:v>
                      </c:pt>
                      <c:pt idx="39">
                        <c:v>62.5</c:v>
                      </c:pt>
                      <c:pt idx="40">
                        <c:v>61.3</c:v>
                      </c:pt>
                      <c:pt idx="41">
                        <c:v>62.5</c:v>
                      </c:pt>
                      <c:pt idx="42">
                        <c:v>61.2</c:v>
                      </c:pt>
                      <c:pt idx="43">
                        <c:v>63.4</c:v>
                      </c:pt>
                      <c:pt idx="44">
                        <c:v>70.900000000000006</c:v>
                      </c:pt>
                      <c:pt idx="45">
                        <c:v>69.5</c:v>
                      </c:pt>
                      <c:pt idx="46">
                        <c:v>70.400000000000006</c:v>
                      </c:pt>
                      <c:pt idx="47">
                        <c:v>69.400000000000006</c:v>
                      </c:pt>
                      <c:pt idx="48">
                        <c:v>71.900000000000006</c:v>
                      </c:pt>
                      <c:pt idx="49">
                        <c:v>75</c:v>
                      </c:pt>
                      <c:pt idx="50">
                        <c:v>65.099999999999994</c:v>
                      </c:pt>
                      <c:pt idx="51">
                        <c:v>58.2</c:v>
                      </c:pt>
                      <c:pt idx="52">
                        <c:v>67.3</c:v>
                      </c:pt>
                      <c:pt idx="53">
                        <c:v>58.8</c:v>
                      </c:pt>
                      <c:pt idx="54">
                        <c:v>60.5</c:v>
                      </c:pt>
                      <c:pt idx="55">
                        <c:v>70.400000000000006</c:v>
                      </c:pt>
                      <c:pt idx="56">
                        <c:v>73.7</c:v>
                      </c:pt>
                      <c:pt idx="57">
                        <c:v>69.3</c:v>
                      </c:pt>
                      <c:pt idx="58">
                        <c:v>70</c:v>
                      </c:pt>
                      <c:pt idx="59">
                        <c:v>70.7</c:v>
                      </c:pt>
                      <c:pt idx="60">
                        <c:v>73</c:v>
                      </c:pt>
                      <c:pt idx="61">
                        <c:v>56</c:v>
                      </c:pt>
                      <c:pt idx="62">
                        <c:v>56.2</c:v>
                      </c:pt>
                      <c:pt idx="63">
                        <c:v>61.8</c:v>
                      </c:pt>
                      <c:pt idx="64">
                        <c:v>60.4</c:v>
                      </c:pt>
                      <c:pt idx="65">
                        <c:v>62.7</c:v>
                      </c:pt>
                      <c:pt idx="66">
                        <c:v>51.9</c:v>
                      </c:pt>
                      <c:pt idx="67">
                        <c:v>52.6</c:v>
                      </c:pt>
                      <c:pt idx="68">
                        <c:v>50</c:v>
                      </c:pt>
                      <c:pt idx="69">
                        <c:v>56</c:v>
                      </c:pt>
                      <c:pt idx="70">
                        <c:v>49.8</c:v>
                      </c:pt>
                      <c:pt idx="71">
                        <c:v>52.1</c:v>
                      </c:pt>
                      <c:pt idx="72">
                        <c:v>51.4</c:v>
                      </c:pt>
                      <c:pt idx="73">
                        <c:v>55</c:v>
                      </c:pt>
                      <c:pt idx="74">
                        <c:v>57.8</c:v>
                      </c:pt>
                      <c:pt idx="75">
                        <c:v>64.8</c:v>
                      </c:pt>
                      <c:pt idx="77">
                        <c:v>74.599999999999994</c:v>
                      </c:pt>
                      <c:pt idx="78">
                        <c:v>70.8</c:v>
                      </c:pt>
                      <c:pt idx="79">
                        <c:v>67.099999999999994</c:v>
                      </c:pt>
                      <c:pt idx="80">
                        <c:v>57.9</c:v>
                      </c:pt>
                      <c:pt idx="81">
                        <c:v>60.6</c:v>
                      </c:pt>
                      <c:pt idx="82">
                        <c:v>68.400000000000006</c:v>
                      </c:pt>
                      <c:pt idx="83">
                        <c:v>61.3</c:v>
                      </c:pt>
                      <c:pt idx="84">
                        <c:v>52.5</c:v>
                      </c:pt>
                      <c:pt idx="85">
                        <c:v>54.1</c:v>
                      </c:pt>
                      <c:pt idx="86">
                        <c:v>52.9</c:v>
                      </c:pt>
                      <c:pt idx="87">
                        <c:v>57.9</c:v>
                      </c:pt>
                      <c:pt idx="88">
                        <c:v>58.9</c:v>
                      </c:pt>
                      <c:pt idx="89">
                        <c:v>57</c:v>
                      </c:pt>
                      <c:pt idx="90">
                        <c:v>56</c:v>
                      </c:pt>
                      <c:pt idx="91">
                        <c:v>50.7</c:v>
                      </c:pt>
                      <c:pt idx="92">
                        <c:v>60.6</c:v>
                      </c:pt>
                      <c:pt idx="93">
                        <c:v>59.6</c:v>
                      </c:pt>
                      <c:pt idx="94">
                        <c:v>47.5</c:v>
                      </c:pt>
                      <c:pt idx="95">
                        <c:v>59.9</c:v>
                      </c:pt>
                      <c:pt idx="96">
                        <c:v>52.4</c:v>
                      </c:pt>
                      <c:pt idx="97">
                        <c:v>49.4</c:v>
                      </c:pt>
                      <c:pt idx="98">
                        <c:v>44.1</c:v>
                      </c:pt>
                      <c:pt idx="99">
                        <c:v>43.9</c:v>
                      </c:pt>
                      <c:pt idx="100">
                        <c:v>47.5</c:v>
                      </c:pt>
                      <c:pt idx="101">
                        <c:v>48.4</c:v>
                      </c:pt>
                      <c:pt idx="102">
                        <c:v>43</c:v>
                      </c:pt>
                      <c:pt idx="103">
                        <c:v>44.7</c:v>
                      </c:pt>
                      <c:pt idx="104">
                        <c:v>47</c:v>
                      </c:pt>
                      <c:pt idx="105">
                        <c:v>45.7</c:v>
                      </c:pt>
                      <c:pt idx="106">
                        <c:v>45</c:v>
                      </c:pt>
                      <c:pt idx="107">
                        <c:v>46.6</c:v>
                      </c:pt>
                      <c:pt idx="108">
                        <c:v>52.5</c:v>
                      </c:pt>
                      <c:pt idx="109">
                        <c:v>62.1</c:v>
                      </c:pt>
                      <c:pt idx="110">
                        <c:v>58.3</c:v>
                      </c:pt>
                      <c:pt idx="111">
                        <c:v>46.5</c:v>
                      </c:pt>
                      <c:pt idx="112">
                        <c:v>42</c:v>
                      </c:pt>
                      <c:pt idx="113">
                        <c:v>40.700000000000003</c:v>
                      </c:pt>
                      <c:pt idx="114">
                        <c:v>39.299999999999997</c:v>
                      </c:pt>
                      <c:pt idx="115">
                        <c:v>40.5</c:v>
                      </c:pt>
                      <c:pt idx="116">
                        <c:v>42.2</c:v>
                      </c:pt>
                      <c:pt idx="117">
                        <c:v>49.7</c:v>
                      </c:pt>
                      <c:pt idx="118">
                        <c:v>48</c:v>
                      </c:pt>
                      <c:pt idx="119">
                        <c:v>49.7</c:v>
                      </c:pt>
                      <c:pt idx="120">
                        <c:v>46.4</c:v>
                      </c:pt>
                      <c:pt idx="121">
                        <c:v>62.5</c:v>
                      </c:pt>
                      <c:pt idx="122">
                        <c:v>40.299999999999997</c:v>
                      </c:pt>
                      <c:pt idx="123">
                        <c:v>36</c:v>
                      </c:pt>
                      <c:pt idx="124">
                        <c:v>46.1</c:v>
                      </c:pt>
                      <c:pt idx="125">
                        <c:v>54.3</c:v>
                      </c:pt>
                      <c:pt idx="126">
                        <c:v>55.7</c:v>
                      </c:pt>
                      <c:pt idx="127">
                        <c:v>57.2</c:v>
                      </c:pt>
                      <c:pt idx="128">
                        <c:v>63.4</c:v>
                      </c:pt>
                      <c:pt idx="129">
                        <c:v>49.8</c:v>
                      </c:pt>
                      <c:pt idx="130">
                        <c:v>48.4</c:v>
                      </c:pt>
                      <c:pt idx="131">
                        <c:v>42</c:v>
                      </c:pt>
                      <c:pt idx="132">
                        <c:v>41.8</c:v>
                      </c:pt>
                      <c:pt idx="133">
                        <c:v>52.1</c:v>
                      </c:pt>
                      <c:pt idx="134">
                        <c:v>46.4</c:v>
                      </c:pt>
                      <c:pt idx="135">
                        <c:v>49.2</c:v>
                      </c:pt>
                      <c:pt idx="136">
                        <c:v>44.8</c:v>
                      </c:pt>
                      <c:pt idx="137">
                        <c:v>41.9</c:v>
                      </c:pt>
                      <c:pt idx="138">
                        <c:v>38.299999999999997</c:v>
                      </c:pt>
                      <c:pt idx="139">
                        <c:v>34.6</c:v>
                      </c:pt>
                      <c:pt idx="140">
                        <c:v>33.6</c:v>
                      </c:pt>
                      <c:pt idx="141">
                        <c:v>29.9</c:v>
                      </c:pt>
                      <c:pt idx="142">
                        <c:v>44</c:v>
                      </c:pt>
                      <c:pt idx="143">
                        <c:v>50.1</c:v>
                      </c:pt>
                      <c:pt idx="144">
                        <c:v>45</c:v>
                      </c:pt>
                      <c:pt idx="145">
                        <c:v>41.9</c:v>
                      </c:pt>
                      <c:pt idx="146">
                        <c:v>45.5</c:v>
                      </c:pt>
                      <c:pt idx="147">
                        <c:v>49</c:v>
                      </c:pt>
                      <c:pt idx="148">
                        <c:v>53</c:v>
                      </c:pt>
                      <c:pt idx="149">
                        <c:v>50.6</c:v>
                      </c:pt>
                      <c:pt idx="150">
                        <c:v>55</c:v>
                      </c:pt>
                      <c:pt idx="151">
                        <c:v>52.2</c:v>
                      </c:pt>
                      <c:pt idx="152">
                        <c:v>46.6</c:v>
                      </c:pt>
                      <c:pt idx="153">
                        <c:v>57.7</c:v>
                      </c:pt>
                      <c:pt idx="154">
                        <c:v>67.3</c:v>
                      </c:pt>
                      <c:pt idx="155">
                        <c:v>55.3</c:v>
                      </c:pt>
                      <c:pt idx="156">
                        <c:v>50.3</c:v>
                      </c:pt>
                      <c:pt idx="157">
                        <c:v>40.6</c:v>
                      </c:pt>
                      <c:pt idx="158">
                        <c:v>44.8</c:v>
                      </c:pt>
                      <c:pt idx="159">
                        <c:v>58.6</c:v>
                      </c:pt>
                      <c:pt idx="160">
                        <c:v>54.9</c:v>
                      </c:pt>
                      <c:pt idx="161">
                        <c:v>43.5</c:v>
                      </c:pt>
                      <c:pt idx="162">
                        <c:v>40</c:v>
                      </c:pt>
                      <c:pt idx="163">
                        <c:v>41.6</c:v>
                      </c:pt>
                      <c:pt idx="164">
                        <c:v>58.6</c:v>
                      </c:pt>
                      <c:pt idx="165">
                        <c:v>44.2</c:v>
                      </c:pt>
                      <c:pt idx="166">
                        <c:v>47.3</c:v>
                      </c:pt>
                      <c:pt idx="167">
                        <c:v>43.4</c:v>
                      </c:pt>
                      <c:pt idx="168">
                        <c:v>51</c:v>
                      </c:pt>
                      <c:pt idx="169">
                        <c:v>57.2</c:v>
                      </c:pt>
                      <c:pt idx="170">
                        <c:v>50.1</c:v>
                      </c:pt>
                      <c:pt idx="171">
                        <c:v>35.4</c:v>
                      </c:pt>
                      <c:pt idx="172">
                        <c:v>31.3</c:v>
                      </c:pt>
                      <c:pt idx="173">
                        <c:v>30.4</c:v>
                      </c:pt>
                      <c:pt idx="174">
                        <c:v>24.9</c:v>
                      </c:pt>
                      <c:pt idx="175">
                        <c:v>18.899999999999999</c:v>
                      </c:pt>
                      <c:pt idx="176">
                        <c:v>20.3</c:v>
                      </c:pt>
                      <c:pt idx="177">
                        <c:v>29</c:v>
                      </c:pt>
                      <c:pt idx="178">
                        <c:v>27.9</c:v>
                      </c:pt>
                      <c:pt idx="179">
                        <c:v>28.9</c:v>
                      </c:pt>
                      <c:pt idx="180">
                        <c:v>32.200000000000003</c:v>
                      </c:pt>
                      <c:pt idx="181">
                        <c:v>40.799999999999997</c:v>
                      </c:pt>
                      <c:pt idx="182">
                        <c:v>53.5</c:v>
                      </c:pt>
                      <c:pt idx="183">
                        <c:v>56.8</c:v>
                      </c:pt>
                      <c:pt idx="184">
                        <c:v>60.5</c:v>
                      </c:pt>
                      <c:pt idx="185">
                        <c:v>58.7</c:v>
                      </c:pt>
                      <c:pt idx="186">
                        <c:v>59.3</c:v>
                      </c:pt>
                      <c:pt idx="187">
                        <c:v>67.599999999999994</c:v>
                      </c:pt>
                      <c:pt idx="188">
                        <c:v>73.8</c:v>
                      </c:pt>
                      <c:pt idx="189">
                        <c:v>53.7</c:v>
                      </c:pt>
                      <c:pt idx="190">
                        <c:v>44.4</c:v>
                      </c:pt>
                      <c:pt idx="191">
                        <c:v>43.4</c:v>
                      </c:pt>
                      <c:pt idx="192">
                        <c:v>51.5</c:v>
                      </c:pt>
                      <c:pt idx="193">
                        <c:v>54.8</c:v>
                      </c:pt>
                      <c:pt idx="194">
                        <c:v>50.6</c:v>
                      </c:pt>
                      <c:pt idx="195">
                        <c:v>52.4</c:v>
                      </c:pt>
                      <c:pt idx="196">
                        <c:v>55</c:v>
                      </c:pt>
                      <c:pt idx="197">
                        <c:v>61.9</c:v>
                      </c:pt>
                      <c:pt idx="198">
                        <c:v>68.7</c:v>
                      </c:pt>
                      <c:pt idx="199">
                        <c:v>70.7</c:v>
                      </c:pt>
                      <c:pt idx="200">
                        <c:v>71.400000000000006</c:v>
                      </c:pt>
                      <c:pt idx="201">
                        <c:v>71.5</c:v>
                      </c:pt>
                      <c:pt idx="202">
                        <c:v>69.8</c:v>
                      </c:pt>
                      <c:pt idx="203">
                        <c:v>66.8</c:v>
                      </c:pt>
                      <c:pt idx="204">
                        <c:v>72.400000000000006</c:v>
                      </c:pt>
                      <c:pt idx="205">
                        <c:v>71.7</c:v>
                      </c:pt>
                      <c:pt idx="206">
                        <c:v>54.2</c:v>
                      </c:pt>
                      <c:pt idx="207">
                        <c:v>50.8</c:v>
                      </c:pt>
                      <c:pt idx="208">
                        <c:v>53.3</c:v>
                      </c:pt>
                      <c:pt idx="209">
                        <c:v>52.5</c:v>
                      </c:pt>
                      <c:pt idx="210">
                        <c:v>62.3</c:v>
                      </c:pt>
                      <c:pt idx="211">
                        <c:v>66.8</c:v>
                      </c:pt>
                      <c:pt idx="212">
                        <c:v>64.8</c:v>
                      </c:pt>
                      <c:pt idx="213">
                        <c:v>68.7</c:v>
                      </c:pt>
                      <c:pt idx="214">
                        <c:v>64.3</c:v>
                      </c:pt>
                      <c:pt idx="215">
                        <c:v>76.3</c:v>
                      </c:pt>
                      <c:pt idx="216">
                        <c:v>66.3</c:v>
                      </c:pt>
                      <c:pt idx="217">
                        <c:v>54.8</c:v>
                      </c:pt>
                      <c:pt idx="218">
                        <c:v>66.2</c:v>
                      </c:pt>
                      <c:pt idx="219">
                        <c:v>59.8</c:v>
                      </c:pt>
                      <c:pt idx="220">
                        <c:v>51.4</c:v>
                      </c:pt>
                      <c:pt idx="221">
                        <c:v>48.8</c:v>
                      </c:pt>
                      <c:pt idx="222">
                        <c:v>55.5</c:v>
                      </c:pt>
                      <c:pt idx="223">
                        <c:v>63.7</c:v>
                      </c:pt>
                      <c:pt idx="224">
                        <c:v>68</c:v>
                      </c:pt>
                      <c:pt idx="225">
                        <c:v>68.099999999999994</c:v>
                      </c:pt>
                      <c:pt idx="226">
                        <c:v>70.3</c:v>
                      </c:pt>
                      <c:pt idx="227">
                        <c:v>64.599999999999994</c:v>
                      </c:pt>
                      <c:pt idx="228">
                        <c:v>69.599999999999994</c:v>
                      </c:pt>
                      <c:pt idx="229">
                        <c:v>64.2</c:v>
                      </c:pt>
                      <c:pt idx="230">
                        <c:v>63.2</c:v>
                      </c:pt>
                      <c:pt idx="231">
                        <c:v>66.3</c:v>
                      </c:pt>
                      <c:pt idx="232">
                        <c:v>69.3</c:v>
                      </c:pt>
                      <c:pt idx="233">
                        <c:v>60.8</c:v>
                      </c:pt>
                      <c:pt idx="234">
                        <c:v>62.5</c:v>
                      </c:pt>
                      <c:pt idx="235">
                        <c:v>58</c:v>
                      </c:pt>
                      <c:pt idx="236">
                        <c:v>58</c:v>
                      </c:pt>
                      <c:pt idx="237">
                        <c:v>58.9</c:v>
                      </c:pt>
                      <c:pt idx="238">
                        <c:v>53.6</c:v>
                      </c:pt>
                      <c:pt idx="239">
                        <c:v>62.7</c:v>
                      </c:pt>
                      <c:pt idx="240">
                        <c:v>51.2</c:v>
                      </c:pt>
                      <c:pt idx="241">
                        <c:v>56.5</c:v>
                      </c:pt>
                      <c:pt idx="242">
                        <c:v>63.4</c:v>
                      </c:pt>
                      <c:pt idx="243">
                        <c:v>66</c:v>
                      </c:pt>
                      <c:pt idx="244">
                        <c:v>63.3</c:v>
                      </c:pt>
                      <c:pt idx="245">
                        <c:v>65.7</c:v>
                      </c:pt>
                      <c:pt idx="246">
                        <c:v>72.599999999999994</c:v>
                      </c:pt>
                      <c:pt idx="247">
                        <c:v>78.400000000000006</c:v>
                      </c:pt>
                      <c:pt idx="248">
                        <c:v>76.400000000000006</c:v>
                      </c:pt>
                      <c:pt idx="249">
                        <c:v>68.599999999999994</c:v>
                      </c:pt>
                      <c:pt idx="250">
                        <c:v>67.400000000000006</c:v>
                      </c:pt>
                      <c:pt idx="251">
                        <c:v>68.5</c:v>
                      </c:pt>
                      <c:pt idx="252">
                        <c:v>78.099999999999994</c:v>
                      </c:pt>
                      <c:pt idx="253">
                        <c:v>74.8</c:v>
                      </c:pt>
                      <c:pt idx="254">
                        <c:v>66.2</c:v>
                      </c:pt>
                      <c:pt idx="255">
                        <c:v>68.099999999999994</c:v>
                      </c:pt>
                      <c:pt idx="256">
                        <c:v>67.099999999999994</c:v>
                      </c:pt>
                      <c:pt idx="257">
                        <c:v>72.599999999999994</c:v>
                      </c:pt>
                      <c:pt idx="258">
                        <c:v>74.5</c:v>
                      </c:pt>
                      <c:pt idx="259">
                        <c:v>63.9</c:v>
                      </c:pt>
                      <c:pt idx="260">
                        <c:v>63.9</c:v>
                      </c:pt>
                      <c:pt idx="261">
                        <c:v>64</c:v>
                      </c:pt>
                      <c:pt idx="262">
                        <c:v>65.5</c:v>
                      </c:pt>
                      <c:pt idx="263">
                        <c:v>65.8</c:v>
                      </c:pt>
                      <c:pt idx="264">
                        <c:v>69.3</c:v>
                      </c:pt>
                      <c:pt idx="265">
                        <c:v>72.400000000000006</c:v>
                      </c:pt>
                      <c:pt idx="266">
                        <c:v>72.8</c:v>
                      </c:pt>
                      <c:pt idx="267">
                        <c:v>74.599999999999994</c:v>
                      </c:pt>
                      <c:pt idx="268">
                        <c:v>75.2</c:v>
                      </c:pt>
                      <c:pt idx="269">
                        <c:v>73.2</c:v>
                      </c:pt>
                      <c:pt idx="270">
                        <c:v>75.099999999999994</c:v>
                      </c:pt>
                      <c:pt idx="271">
                        <c:v>76.7</c:v>
                      </c:pt>
                      <c:pt idx="272">
                        <c:v>75</c:v>
                      </c:pt>
                      <c:pt idx="273">
                        <c:v>74.8</c:v>
                      </c:pt>
                      <c:pt idx="274">
                        <c:v>76.2</c:v>
                      </c:pt>
                      <c:pt idx="275">
                        <c:v>72.8</c:v>
                      </c:pt>
                      <c:pt idx="276">
                        <c:v>80.3</c:v>
                      </c:pt>
                      <c:pt idx="277">
                        <c:v>73.599999999999994</c:v>
                      </c:pt>
                      <c:pt idx="278">
                        <c:v>69.8</c:v>
                      </c:pt>
                      <c:pt idx="279">
                        <c:v>65.099999999999994</c:v>
                      </c:pt>
                      <c:pt idx="280">
                        <c:v>71.5</c:v>
                      </c:pt>
                      <c:pt idx="281">
                        <c:v>73.099999999999994</c:v>
                      </c:pt>
                      <c:pt idx="282">
                        <c:v>75.400000000000006</c:v>
                      </c:pt>
                      <c:pt idx="283">
                        <c:v>75.599999999999994</c:v>
                      </c:pt>
                      <c:pt idx="284">
                        <c:v>73.2</c:v>
                      </c:pt>
                      <c:pt idx="285">
                        <c:v>74.8</c:v>
                      </c:pt>
                      <c:pt idx="286">
                        <c:v>77.8</c:v>
                      </c:pt>
                      <c:pt idx="287">
                        <c:v>77.2</c:v>
                      </c:pt>
                      <c:pt idx="288">
                        <c:v>77.099999999999994</c:v>
                      </c:pt>
                      <c:pt idx="289">
                        <c:v>81</c:v>
                      </c:pt>
                      <c:pt idx="290">
                        <c:v>80.5</c:v>
                      </c:pt>
                      <c:pt idx="291">
                        <c:v>81.8</c:v>
                      </c:pt>
                      <c:pt idx="292">
                        <c:v>83.9</c:v>
                      </c:pt>
                      <c:pt idx="293">
                        <c:v>84.1</c:v>
                      </c:pt>
                      <c:pt idx="294">
                        <c:v>84.5</c:v>
                      </c:pt>
                      <c:pt idx="295">
                        <c:v>84.5</c:v>
                      </c:pt>
                      <c:pt idx="296">
                        <c:v>82.4</c:v>
                      </c:pt>
                      <c:pt idx="297">
                        <c:v>80</c:v>
                      </c:pt>
                      <c:pt idx="298">
                        <c:v>74.8</c:v>
                      </c:pt>
                      <c:pt idx="299">
                        <c:v>82.1</c:v>
                      </c:pt>
                      <c:pt idx="300">
                        <c:v>84.1</c:v>
                      </c:pt>
                      <c:pt idx="301">
                        <c:v>79.5</c:v>
                      </c:pt>
                      <c:pt idx="302">
                        <c:v>75.599999999999994</c:v>
                      </c:pt>
                      <c:pt idx="303">
                        <c:v>78.3</c:v>
                      </c:pt>
                      <c:pt idx="304">
                        <c:v>83.9</c:v>
                      </c:pt>
                      <c:pt idx="305">
                        <c:v>83.2</c:v>
                      </c:pt>
                      <c:pt idx="306">
                        <c:v>81.5</c:v>
                      </c:pt>
                      <c:pt idx="307">
                        <c:v>80.8</c:v>
                      </c:pt>
                      <c:pt idx="308">
                        <c:v>79</c:v>
                      </c:pt>
                      <c:pt idx="309">
                        <c:v>81.400000000000006</c:v>
                      </c:pt>
                      <c:pt idx="310">
                        <c:v>81.400000000000006</c:v>
                      </c:pt>
                      <c:pt idx="311">
                        <c:v>83.4</c:v>
                      </c:pt>
                      <c:pt idx="312">
                        <c:v>78.8</c:v>
                      </c:pt>
                      <c:pt idx="313">
                        <c:v>77</c:v>
                      </c:pt>
                      <c:pt idx="314">
                        <c:v>77.2</c:v>
                      </c:pt>
                      <c:pt idx="315">
                        <c:v>81.099999999999994</c:v>
                      </c:pt>
                      <c:pt idx="316">
                        <c:v>82.5</c:v>
                      </c:pt>
                      <c:pt idx="317">
                        <c:v>79.5</c:v>
                      </c:pt>
                      <c:pt idx="318">
                        <c:v>82.5</c:v>
                      </c:pt>
                      <c:pt idx="319">
                        <c:v>80.2</c:v>
                      </c:pt>
                      <c:pt idx="320">
                        <c:v>81</c:v>
                      </c:pt>
                      <c:pt idx="321">
                        <c:v>79.3</c:v>
                      </c:pt>
                      <c:pt idx="322">
                        <c:v>77</c:v>
                      </c:pt>
                      <c:pt idx="323">
                        <c:v>81.2</c:v>
                      </c:pt>
                      <c:pt idx="324">
                        <c:v>82.3</c:v>
                      </c:pt>
                      <c:pt idx="325">
                        <c:v>80</c:v>
                      </c:pt>
                      <c:pt idx="326">
                        <c:v>78.900000000000006</c:v>
                      </c:pt>
                      <c:pt idx="327">
                        <c:v>79.3</c:v>
                      </c:pt>
                      <c:pt idx="328">
                        <c:v>79.2</c:v>
                      </c:pt>
                      <c:pt idx="329">
                        <c:v>76.5</c:v>
                      </c:pt>
                      <c:pt idx="330">
                        <c:v>77.2</c:v>
                      </c:pt>
                      <c:pt idx="331">
                        <c:v>79.900000000000006</c:v>
                      </c:pt>
                      <c:pt idx="332">
                        <c:v>81.7</c:v>
                      </c:pt>
                      <c:pt idx="333">
                        <c:v>84.7</c:v>
                      </c:pt>
                      <c:pt idx="334">
                        <c:v>85.7</c:v>
                      </c:pt>
                      <c:pt idx="335">
                        <c:v>86</c:v>
                      </c:pt>
                      <c:pt idx="336">
                        <c:v>85.7</c:v>
                      </c:pt>
                      <c:pt idx="337">
                        <c:v>83.5</c:v>
                      </c:pt>
                      <c:pt idx="338">
                        <c:v>84.2</c:v>
                      </c:pt>
                      <c:pt idx="339">
                        <c:v>84.3</c:v>
                      </c:pt>
                      <c:pt idx="340">
                        <c:v>85.5</c:v>
                      </c:pt>
                      <c:pt idx="341">
                        <c:v>86.8</c:v>
                      </c:pt>
                      <c:pt idx="342">
                        <c:v>83.5</c:v>
                      </c:pt>
                      <c:pt idx="343">
                        <c:v>77.400000000000006</c:v>
                      </c:pt>
                      <c:pt idx="344">
                        <c:v>78.7</c:v>
                      </c:pt>
                      <c:pt idx="345">
                        <c:v>78.3</c:v>
                      </c:pt>
                      <c:pt idx="346">
                        <c:v>78</c:v>
                      </c:pt>
                      <c:pt idx="347">
                        <c:v>79.8</c:v>
                      </c:pt>
                      <c:pt idx="348">
                        <c:v>81.2</c:v>
                      </c:pt>
                      <c:pt idx="349">
                        <c:v>83.7</c:v>
                      </c:pt>
                      <c:pt idx="350">
                        <c:v>84.7</c:v>
                      </c:pt>
                      <c:pt idx="351">
                        <c:v>85</c:v>
                      </c:pt>
                      <c:pt idx="352">
                        <c:v>85.6</c:v>
                      </c:pt>
                      <c:pt idx="353">
                        <c:v>83.5</c:v>
                      </c:pt>
                      <c:pt idx="354">
                        <c:v>84.4</c:v>
                      </c:pt>
                      <c:pt idx="355">
                        <c:v>77.8</c:v>
                      </c:pt>
                      <c:pt idx="356">
                        <c:v>78.099999999999994</c:v>
                      </c:pt>
                      <c:pt idx="357">
                        <c:v>79.3</c:v>
                      </c:pt>
                      <c:pt idx="358">
                        <c:v>80.599999999999994</c:v>
                      </c:pt>
                      <c:pt idx="359">
                        <c:v>81.2</c:v>
                      </c:pt>
                      <c:pt idx="360">
                        <c:v>79</c:v>
                      </c:pt>
                      <c:pt idx="361">
                        <c:v>83.5</c:v>
                      </c:pt>
                      <c:pt idx="362">
                        <c:v>83.6</c:v>
                      </c:pt>
                      <c:pt idx="363">
                        <c:v>84.9</c:v>
                      </c:pt>
                      <c:pt idx="364">
                        <c:v>85.2</c:v>
                      </c:pt>
                      <c:pt idx="365">
                        <c:v>86.1</c:v>
                      </c:pt>
                      <c:pt idx="366">
                        <c:v>87.2</c:v>
                      </c:pt>
                      <c:pt idx="367">
                        <c:v>84</c:v>
                      </c:pt>
                      <c:pt idx="368">
                        <c:v>82.6</c:v>
                      </c:pt>
                      <c:pt idx="369">
                        <c:v>82.2</c:v>
                      </c:pt>
                      <c:pt idx="370">
                        <c:v>81.599999999999994</c:v>
                      </c:pt>
                      <c:pt idx="371">
                        <c:v>76.599999999999994</c:v>
                      </c:pt>
                      <c:pt idx="372">
                        <c:v>81.2</c:v>
                      </c:pt>
                      <c:pt idx="373">
                        <c:v>84.2</c:v>
                      </c:pt>
                      <c:pt idx="374">
                        <c:v>82.8</c:v>
                      </c:pt>
                      <c:pt idx="375">
                        <c:v>81.2</c:v>
                      </c:pt>
                      <c:pt idx="376">
                        <c:v>82</c:v>
                      </c:pt>
                      <c:pt idx="377">
                        <c:v>82.4</c:v>
                      </c:pt>
                      <c:pt idx="378">
                        <c:v>78.400000000000006</c:v>
                      </c:pt>
                      <c:pt idx="379">
                        <c:v>75.099999999999994</c:v>
                      </c:pt>
                      <c:pt idx="380">
                        <c:v>73.2</c:v>
                      </c:pt>
                      <c:pt idx="381">
                        <c:v>76.5</c:v>
                      </c:pt>
                      <c:pt idx="382">
                        <c:v>73</c:v>
                      </c:pt>
                      <c:pt idx="383">
                        <c:v>72</c:v>
                      </c:pt>
                      <c:pt idx="384">
                        <c:v>72.400000000000006</c:v>
                      </c:pt>
                      <c:pt idx="385">
                        <c:v>78.099999999999994</c:v>
                      </c:pt>
                      <c:pt idx="386">
                        <c:v>75.099999999999994</c:v>
                      </c:pt>
                      <c:pt idx="387">
                        <c:v>74.900000000000006</c:v>
                      </c:pt>
                      <c:pt idx="388">
                        <c:v>75.400000000000006</c:v>
                      </c:pt>
                      <c:pt idx="389">
                        <c:v>77.900000000000006</c:v>
                      </c:pt>
                      <c:pt idx="390">
                        <c:v>79.599999999999994</c:v>
                      </c:pt>
                      <c:pt idx="391">
                        <c:v>77</c:v>
                      </c:pt>
                      <c:pt idx="392">
                        <c:v>76.8</c:v>
                      </c:pt>
                      <c:pt idx="393">
                        <c:v>78</c:v>
                      </c:pt>
                      <c:pt idx="394">
                        <c:v>68.7</c:v>
                      </c:pt>
                      <c:pt idx="395">
                        <c:v>66.2</c:v>
                      </c:pt>
                      <c:pt idx="396">
                        <c:v>62.3</c:v>
                      </c:pt>
                      <c:pt idx="397">
                        <c:v>65.900000000000006</c:v>
                      </c:pt>
                      <c:pt idx="398">
                        <c:v>66.8</c:v>
                      </c:pt>
                      <c:pt idx="399">
                        <c:v>68</c:v>
                      </c:pt>
                      <c:pt idx="400">
                        <c:v>75.8</c:v>
                      </c:pt>
                      <c:pt idx="401">
                        <c:v>72.599999999999994</c:v>
                      </c:pt>
                      <c:pt idx="402">
                        <c:v>76.5</c:v>
                      </c:pt>
                      <c:pt idx="403">
                        <c:v>76.5</c:v>
                      </c:pt>
                      <c:pt idx="404">
                        <c:v>76.3</c:v>
                      </c:pt>
                      <c:pt idx="405">
                        <c:v>66.7</c:v>
                      </c:pt>
                      <c:pt idx="406">
                        <c:v>38.1</c:v>
                      </c:pt>
                      <c:pt idx="407">
                        <c:v>69.900000000000006</c:v>
                      </c:pt>
                      <c:pt idx="408">
                        <c:v>66.5</c:v>
                      </c:pt>
                      <c:pt idx="409">
                        <c:v>66.2</c:v>
                      </c:pt>
                      <c:pt idx="410">
                        <c:v>69.900000000000006</c:v>
                      </c:pt>
                      <c:pt idx="411">
                        <c:v>72.599999999999994</c:v>
                      </c:pt>
                      <c:pt idx="412">
                        <c:v>73.8</c:v>
                      </c:pt>
                      <c:pt idx="413">
                        <c:v>75.599999999999994</c:v>
                      </c:pt>
                      <c:pt idx="414">
                        <c:v>72.099999999999994</c:v>
                      </c:pt>
                      <c:pt idx="415">
                        <c:v>77.7</c:v>
                      </c:pt>
                      <c:pt idx="416">
                        <c:v>76.900000000000006</c:v>
                      </c:pt>
                      <c:pt idx="417">
                        <c:v>78.400000000000006</c:v>
                      </c:pt>
                      <c:pt idx="418">
                        <c:v>61.3</c:v>
                      </c:pt>
                      <c:pt idx="419">
                        <c:v>58.4</c:v>
                      </c:pt>
                      <c:pt idx="420">
                        <c:v>58</c:v>
                      </c:pt>
                      <c:pt idx="421">
                        <c:v>58.4</c:v>
                      </c:pt>
                      <c:pt idx="422">
                        <c:v>69.400000000000006</c:v>
                      </c:pt>
                      <c:pt idx="423">
                        <c:v>70.099999999999994</c:v>
                      </c:pt>
                      <c:pt idx="424">
                        <c:v>65.3</c:v>
                      </c:pt>
                      <c:pt idx="425">
                        <c:v>70.900000000000006</c:v>
                      </c:pt>
                      <c:pt idx="426">
                        <c:v>76</c:v>
                      </c:pt>
                      <c:pt idx="427">
                        <c:v>74.099999999999994</c:v>
                      </c:pt>
                      <c:pt idx="428">
                        <c:v>67.2</c:v>
                      </c:pt>
                      <c:pt idx="429">
                        <c:v>69.5</c:v>
                      </c:pt>
                      <c:pt idx="430">
                        <c:v>58.8</c:v>
                      </c:pt>
                      <c:pt idx="431">
                        <c:v>58.4</c:v>
                      </c:pt>
                      <c:pt idx="432">
                        <c:v>59.1</c:v>
                      </c:pt>
                      <c:pt idx="433">
                        <c:v>53.1</c:v>
                      </c:pt>
                      <c:pt idx="434">
                        <c:v>56.6</c:v>
                      </c:pt>
                      <c:pt idx="435">
                        <c:v>56.3</c:v>
                      </c:pt>
                      <c:pt idx="436">
                        <c:v>48.4</c:v>
                      </c:pt>
                      <c:pt idx="437">
                        <c:v>49</c:v>
                      </c:pt>
                      <c:pt idx="438">
                        <c:v>47.4</c:v>
                      </c:pt>
                      <c:pt idx="439">
                        <c:v>45.5</c:v>
                      </c:pt>
                      <c:pt idx="440">
                        <c:v>45.2</c:v>
                      </c:pt>
                      <c:pt idx="441">
                        <c:v>47.5</c:v>
                      </c:pt>
                      <c:pt idx="442">
                        <c:v>52.6</c:v>
                      </c:pt>
                      <c:pt idx="443">
                        <c:v>52.8</c:v>
                      </c:pt>
                      <c:pt idx="444">
                        <c:v>62.3</c:v>
                      </c:pt>
                      <c:pt idx="445">
                        <c:v>49.4</c:v>
                      </c:pt>
                      <c:pt idx="446">
                        <c:v>46.1</c:v>
                      </c:pt>
                      <c:pt idx="447">
                        <c:v>53</c:v>
                      </c:pt>
                      <c:pt idx="448">
                        <c:v>55.4</c:v>
                      </c:pt>
                      <c:pt idx="449">
                        <c:v>67.599999999999994</c:v>
                      </c:pt>
                      <c:pt idx="450">
                        <c:v>69.2</c:v>
                      </c:pt>
                      <c:pt idx="451">
                        <c:v>55</c:v>
                      </c:pt>
                      <c:pt idx="452">
                        <c:v>44.6</c:v>
                      </c:pt>
                      <c:pt idx="453">
                        <c:v>50.9</c:v>
                      </c:pt>
                      <c:pt idx="454">
                        <c:v>63.9</c:v>
                      </c:pt>
                      <c:pt idx="455">
                        <c:v>54</c:v>
                      </c:pt>
                      <c:pt idx="456">
                        <c:v>47</c:v>
                      </c:pt>
                      <c:pt idx="457">
                        <c:v>57.3</c:v>
                      </c:pt>
                      <c:pt idx="458">
                        <c:v>58.2</c:v>
                      </c:pt>
                      <c:pt idx="459">
                        <c:v>42.1</c:v>
                      </c:pt>
                      <c:pt idx="460">
                        <c:v>39.4</c:v>
                      </c:pt>
                      <c:pt idx="461">
                        <c:v>50.7</c:v>
                      </c:pt>
                      <c:pt idx="462">
                        <c:v>42.3</c:v>
                      </c:pt>
                      <c:pt idx="463">
                        <c:v>54.6</c:v>
                      </c:pt>
                      <c:pt idx="464">
                        <c:v>57.9</c:v>
                      </c:pt>
                      <c:pt idx="465">
                        <c:v>56</c:v>
                      </c:pt>
                      <c:pt idx="466">
                        <c:v>59.1</c:v>
                      </c:pt>
                      <c:pt idx="467">
                        <c:v>66.7</c:v>
                      </c:pt>
                      <c:pt idx="468">
                        <c:v>65.3</c:v>
                      </c:pt>
                      <c:pt idx="469">
                        <c:v>62.7</c:v>
                      </c:pt>
                      <c:pt idx="470">
                        <c:v>44.8</c:v>
                      </c:pt>
                      <c:pt idx="471">
                        <c:v>48.5</c:v>
                      </c:pt>
                      <c:pt idx="472">
                        <c:v>63.5</c:v>
                      </c:pt>
                      <c:pt idx="473">
                        <c:v>74.7</c:v>
                      </c:pt>
                      <c:pt idx="474">
                        <c:v>59.6</c:v>
                      </c:pt>
                      <c:pt idx="475">
                        <c:v>43.3</c:v>
                      </c:pt>
                      <c:pt idx="476">
                        <c:v>49.2</c:v>
                      </c:pt>
                      <c:pt idx="477">
                        <c:v>62.7</c:v>
                      </c:pt>
                      <c:pt idx="478">
                        <c:v>69.8</c:v>
                      </c:pt>
                      <c:pt idx="479">
                        <c:v>70.900000000000006</c:v>
                      </c:pt>
                      <c:pt idx="480">
                        <c:v>68.7</c:v>
                      </c:pt>
                      <c:pt idx="481">
                        <c:v>60.9</c:v>
                      </c:pt>
                      <c:pt idx="482">
                        <c:v>42.6</c:v>
                      </c:pt>
                      <c:pt idx="483">
                        <c:v>41.3</c:v>
                      </c:pt>
                      <c:pt idx="484">
                        <c:v>45</c:v>
                      </c:pt>
                      <c:pt idx="485">
                        <c:v>45.6</c:v>
                      </c:pt>
                      <c:pt idx="486">
                        <c:v>53.6</c:v>
                      </c:pt>
                      <c:pt idx="487">
                        <c:v>66.3</c:v>
                      </c:pt>
                      <c:pt idx="488">
                        <c:v>69.3</c:v>
                      </c:pt>
                      <c:pt idx="489">
                        <c:v>70</c:v>
                      </c:pt>
                      <c:pt idx="490">
                        <c:v>72.400000000000006</c:v>
                      </c:pt>
                      <c:pt idx="491">
                        <c:v>71.5</c:v>
                      </c:pt>
                      <c:pt idx="492">
                        <c:v>72.3</c:v>
                      </c:pt>
                      <c:pt idx="493">
                        <c:v>65.099999999999994</c:v>
                      </c:pt>
                      <c:pt idx="494">
                        <c:v>72</c:v>
                      </c:pt>
                      <c:pt idx="495">
                        <c:v>73.7</c:v>
                      </c:pt>
                      <c:pt idx="496">
                        <c:v>36.299999999999997</c:v>
                      </c:pt>
                      <c:pt idx="497">
                        <c:v>32.9</c:v>
                      </c:pt>
                      <c:pt idx="498">
                        <c:v>40.5</c:v>
                      </c:pt>
                      <c:pt idx="499">
                        <c:v>52.9</c:v>
                      </c:pt>
                      <c:pt idx="500">
                        <c:v>41.7</c:v>
                      </c:pt>
                      <c:pt idx="501">
                        <c:v>34.6</c:v>
                      </c:pt>
                      <c:pt idx="502">
                        <c:v>54.3</c:v>
                      </c:pt>
                      <c:pt idx="503">
                        <c:v>64.3</c:v>
                      </c:pt>
                      <c:pt idx="504">
                        <c:v>41.9</c:v>
                      </c:pt>
                      <c:pt idx="505">
                        <c:v>43.3</c:v>
                      </c:pt>
                      <c:pt idx="506">
                        <c:v>47.7</c:v>
                      </c:pt>
                      <c:pt idx="507">
                        <c:v>54.1</c:v>
                      </c:pt>
                      <c:pt idx="508">
                        <c:v>53.4</c:v>
                      </c:pt>
                      <c:pt idx="509">
                        <c:v>44.1</c:v>
                      </c:pt>
                      <c:pt idx="510">
                        <c:v>39.700000000000003</c:v>
                      </c:pt>
                      <c:pt idx="511">
                        <c:v>44.3</c:v>
                      </c:pt>
                      <c:pt idx="512">
                        <c:v>50.1</c:v>
                      </c:pt>
                      <c:pt idx="513">
                        <c:v>60.1</c:v>
                      </c:pt>
                      <c:pt idx="514">
                        <c:v>36.1</c:v>
                      </c:pt>
                      <c:pt idx="515">
                        <c:v>29.5</c:v>
                      </c:pt>
                      <c:pt idx="516">
                        <c:v>30.1</c:v>
                      </c:pt>
                      <c:pt idx="517">
                        <c:v>41</c:v>
                      </c:pt>
                      <c:pt idx="518">
                        <c:v>46.8</c:v>
                      </c:pt>
                      <c:pt idx="519">
                        <c:v>46.7</c:v>
                      </c:pt>
                      <c:pt idx="520">
                        <c:v>35.5</c:v>
                      </c:pt>
                      <c:pt idx="521">
                        <c:v>41.8</c:v>
                      </c:pt>
                      <c:pt idx="522">
                        <c:v>46.2</c:v>
                      </c:pt>
                      <c:pt idx="523">
                        <c:v>39.799999999999997</c:v>
                      </c:pt>
                      <c:pt idx="524">
                        <c:v>51.4</c:v>
                      </c:pt>
                      <c:pt idx="525">
                        <c:v>51.7</c:v>
                      </c:pt>
                      <c:pt idx="526">
                        <c:v>58.5</c:v>
                      </c:pt>
                      <c:pt idx="527">
                        <c:v>60.4</c:v>
                      </c:pt>
                      <c:pt idx="528">
                        <c:v>36.299999999999997</c:v>
                      </c:pt>
                      <c:pt idx="529">
                        <c:v>31.2</c:v>
                      </c:pt>
                      <c:pt idx="530">
                        <c:v>34.4</c:v>
                      </c:pt>
                      <c:pt idx="531">
                        <c:v>38.799999999999997</c:v>
                      </c:pt>
                      <c:pt idx="532">
                        <c:v>43.7</c:v>
                      </c:pt>
                      <c:pt idx="533">
                        <c:v>43.5</c:v>
                      </c:pt>
                      <c:pt idx="534">
                        <c:v>51.6</c:v>
                      </c:pt>
                      <c:pt idx="535">
                        <c:v>52.5</c:v>
                      </c:pt>
                      <c:pt idx="536">
                        <c:v>57.4</c:v>
                      </c:pt>
                      <c:pt idx="537">
                        <c:v>45</c:v>
                      </c:pt>
                      <c:pt idx="538">
                        <c:v>40.5</c:v>
                      </c:pt>
                      <c:pt idx="539">
                        <c:v>50.6</c:v>
                      </c:pt>
                      <c:pt idx="540">
                        <c:v>55</c:v>
                      </c:pt>
                      <c:pt idx="541">
                        <c:v>66.2</c:v>
                      </c:pt>
                      <c:pt idx="542">
                        <c:v>66.5</c:v>
                      </c:pt>
                      <c:pt idx="543">
                        <c:v>41.5</c:v>
                      </c:pt>
                      <c:pt idx="544">
                        <c:v>42.6</c:v>
                      </c:pt>
                      <c:pt idx="545">
                        <c:v>52.3</c:v>
                      </c:pt>
                      <c:pt idx="546">
                        <c:v>66.7</c:v>
                      </c:pt>
                      <c:pt idx="547">
                        <c:v>71.099999999999994</c:v>
                      </c:pt>
                      <c:pt idx="548">
                        <c:v>43.2</c:v>
                      </c:pt>
                      <c:pt idx="549">
                        <c:v>41</c:v>
                      </c:pt>
                      <c:pt idx="550">
                        <c:v>38.200000000000003</c:v>
                      </c:pt>
                      <c:pt idx="551">
                        <c:v>36.4</c:v>
                      </c:pt>
                      <c:pt idx="552">
                        <c:v>39.5</c:v>
                      </c:pt>
                      <c:pt idx="553">
                        <c:v>38.5</c:v>
                      </c:pt>
                      <c:pt idx="554">
                        <c:v>51.9</c:v>
                      </c:pt>
                      <c:pt idx="555">
                        <c:v>55.9</c:v>
                      </c:pt>
                      <c:pt idx="556">
                        <c:v>60.6</c:v>
                      </c:pt>
                      <c:pt idx="557">
                        <c:v>60.8</c:v>
                      </c:pt>
                      <c:pt idx="558">
                        <c:v>69.400000000000006</c:v>
                      </c:pt>
                      <c:pt idx="559">
                        <c:v>74.8</c:v>
                      </c:pt>
                      <c:pt idx="560">
                        <c:v>56.2</c:v>
                      </c:pt>
                      <c:pt idx="561">
                        <c:v>43.3</c:v>
                      </c:pt>
                      <c:pt idx="562">
                        <c:v>44.9</c:v>
                      </c:pt>
                      <c:pt idx="563">
                        <c:v>45.2</c:v>
                      </c:pt>
                      <c:pt idx="564">
                        <c:v>45.4</c:v>
                      </c:pt>
                      <c:pt idx="565">
                        <c:v>37.799999999999997</c:v>
                      </c:pt>
                      <c:pt idx="566">
                        <c:v>32.5</c:v>
                      </c:pt>
                      <c:pt idx="567">
                        <c:v>52.6</c:v>
                      </c:pt>
                      <c:pt idx="568">
                        <c:v>58.1</c:v>
                      </c:pt>
                      <c:pt idx="569">
                        <c:v>60.1</c:v>
                      </c:pt>
                      <c:pt idx="570">
                        <c:v>65.7</c:v>
                      </c:pt>
                      <c:pt idx="571">
                        <c:v>61.7</c:v>
                      </c:pt>
                      <c:pt idx="572">
                        <c:v>56.3</c:v>
                      </c:pt>
                      <c:pt idx="573">
                        <c:v>59.7</c:v>
                      </c:pt>
                      <c:pt idx="574">
                        <c:v>65.099999999999994</c:v>
                      </c:pt>
                      <c:pt idx="575">
                        <c:v>59.4</c:v>
                      </c:pt>
                      <c:pt idx="576">
                        <c:v>54.9</c:v>
                      </c:pt>
                      <c:pt idx="577">
                        <c:v>54.1</c:v>
                      </c:pt>
                      <c:pt idx="578">
                        <c:v>57.5</c:v>
                      </c:pt>
                      <c:pt idx="579">
                        <c:v>60.4</c:v>
                      </c:pt>
                      <c:pt idx="580">
                        <c:v>65.3</c:v>
                      </c:pt>
                      <c:pt idx="581">
                        <c:v>65.7</c:v>
                      </c:pt>
                      <c:pt idx="582">
                        <c:v>72.400000000000006</c:v>
                      </c:pt>
                      <c:pt idx="583">
                        <c:v>67.099999999999994</c:v>
                      </c:pt>
                      <c:pt idx="584">
                        <c:v>56.4</c:v>
                      </c:pt>
                      <c:pt idx="585">
                        <c:v>53.1</c:v>
                      </c:pt>
                      <c:pt idx="586">
                        <c:v>62.2</c:v>
                      </c:pt>
                      <c:pt idx="587">
                        <c:v>65.400000000000006</c:v>
                      </c:pt>
                      <c:pt idx="588">
                        <c:v>69.5</c:v>
                      </c:pt>
                      <c:pt idx="589">
                        <c:v>70.3</c:v>
                      </c:pt>
                      <c:pt idx="590">
                        <c:v>68</c:v>
                      </c:pt>
                      <c:pt idx="591">
                        <c:v>57.6</c:v>
                      </c:pt>
                      <c:pt idx="592">
                        <c:v>55.8</c:v>
                      </c:pt>
                      <c:pt idx="593">
                        <c:v>57.8</c:v>
                      </c:pt>
                      <c:pt idx="594">
                        <c:v>69.5</c:v>
                      </c:pt>
                      <c:pt idx="595">
                        <c:v>70.400000000000006</c:v>
                      </c:pt>
                      <c:pt idx="596">
                        <c:v>72.2</c:v>
                      </c:pt>
                      <c:pt idx="597">
                        <c:v>68.5</c:v>
                      </c:pt>
                      <c:pt idx="598">
                        <c:v>60.7</c:v>
                      </c:pt>
                      <c:pt idx="599">
                        <c:v>68.099999999999994</c:v>
                      </c:pt>
                      <c:pt idx="600">
                        <c:v>72.099999999999994</c:v>
                      </c:pt>
                      <c:pt idx="601">
                        <c:v>69.5</c:v>
                      </c:pt>
                      <c:pt idx="602">
                        <c:v>57.3</c:v>
                      </c:pt>
                      <c:pt idx="603">
                        <c:v>56.1</c:v>
                      </c:pt>
                      <c:pt idx="604">
                        <c:v>66.3</c:v>
                      </c:pt>
                      <c:pt idx="605">
                        <c:v>72.5</c:v>
                      </c:pt>
                      <c:pt idx="606">
                        <c:v>74.2</c:v>
                      </c:pt>
                      <c:pt idx="607">
                        <c:v>73.099999999999994</c:v>
                      </c:pt>
                      <c:pt idx="608">
                        <c:v>75</c:v>
                      </c:pt>
                      <c:pt idx="609">
                        <c:v>67.900000000000006</c:v>
                      </c:pt>
                      <c:pt idx="610">
                        <c:v>63.4</c:v>
                      </c:pt>
                      <c:pt idx="611">
                        <c:v>60.3</c:v>
                      </c:pt>
                      <c:pt idx="612">
                        <c:v>65.599999999999994</c:v>
                      </c:pt>
                      <c:pt idx="613">
                        <c:v>71</c:v>
                      </c:pt>
                      <c:pt idx="614">
                        <c:v>75.599999999999994</c:v>
                      </c:pt>
                      <c:pt idx="615">
                        <c:v>71.2</c:v>
                      </c:pt>
                      <c:pt idx="616">
                        <c:v>75.5</c:v>
                      </c:pt>
                      <c:pt idx="617">
                        <c:v>73.8</c:v>
                      </c:pt>
                      <c:pt idx="618">
                        <c:v>76.900000000000006</c:v>
                      </c:pt>
                      <c:pt idx="619">
                        <c:v>72.3</c:v>
                      </c:pt>
                      <c:pt idx="620">
                        <c:v>69.599999999999994</c:v>
                      </c:pt>
                      <c:pt idx="621">
                        <c:v>70.2</c:v>
                      </c:pt>
                      <c:pt idx="622">
                        <c:v>75</c:v>
                      </c:pt>
                      <c:pt idx="623">
                        <c:v>81.3</c:v>
                      </c:pt>
                      <c:pt idx="624">
                        <c:v>81.599999999999994</c:v>
                      </c:pt>
                      <c:pt idx="625">
                        <c:v>79.099999999999994</c:v>
                      </c:pt>
                      <c:pt idx="626">
                        <c:v>80.7</c:v>
                      </c:pt>
                      <c:pt idx="627">
                        <c:v>79.400000000000006</c:v>
                      </c:pt>
                      <c:pt idx="628">
                        <c:v>76</c:v>
                      </c:pt>
                      <c:pt idx="629">
                        <c:v>77.599999999999994</c:v>
                      </c:pt>
                      <c:pt idx="630">
                        <c:v>76.8</c:v>
                      </c:pt>
                      <c:pt idx="631">
                        <c:v>78.3</c:v>
                      </c:pt>
                      <c:pt idx="632">
                        <c:v>80</c:v>
                      </c:pt>
                      <c:pt idx="633">
                        <c:v>80.8</c:v>
                      </c:pt>
                      <c:pt idx="634">
                        <c:v>82.4</c:v>
                      </c:pt>
                      <c:pt idx="635">
                        <c:v>84.2</c:v>
                      </c:pt>
                      <c:pt idx="636">
                        <c:v>71.400000000000006</c:v>
                      </c:pt>
                      <c:pt idx="637">
                        <c:v>59</c:v>
                      </c:pt>
                      <c:pt idx="638">
                        <c:v>45.6</c:v>
                      </c:pt>
                      <c:pt idx="639">
                        <c:v>48.4</c:v>
                      </c:pt>
                      <c:pt idx="640">
                        <c:v>29</c:v>
                      </c:pt>
                      <c:pt idx="641">
                        <c:v>51.7</c:v>
                      </c:pt>
                      <c:pt idx="642">
                        <c:v>69.400000000000006</c:v>
                      </c:pt>
                      <c:pt idx="643">
                        <c:v>76.5</c:v>
                      </c:pt>
                      <c:pt idx="644">
                        <c:v>80.400000000000006</c:v>
                      </c:pt>
                      <c:pt idx="645">
                        <c:v>80.099999999999994</c:v>
                      </c:pt>
                      <c:pt idx="646">
                        <c:v>80.400000000000006</c:v>
                      </c:pt>
                      <c:pt idx="647">
                        <c:v>77.8</c:v>
                      </c:pt>
                      <c:pt idx="648">
                        <c:v>76.5</c:v>
                      </c:pt>
                      <c:pt idx="649">
                        <c:v>77.900000000000006</c:v>
                      </c:pt>
                      <c:pt idx="650">
                        <c:v>79</c:v>
                      </c:pt>
                      <c:pt idx="651">
                        <c:v>82.2</c:v>
                      </c:pt>
                      <c:pt idx="652">
                        <c:v>83</c:v>
                      </c:pt>
                      <c:pt idx="653">
                        <c:v>80.8</c:v>
                      </c:pt>
                      <c:pt idx="654">
                        <c:v>78.8</c:v>
                      </c:pt>
                      <c:pt idx="655">
                        <c:v>71.3</c:v>
                      </c:pt>
                      <c:pt idx="656">
                        <c:v>62.7</c:v>
                      </c:pt>
                      <c:pt idx="657">
                        <c:v>82.9</c:v>
                      </c:pt>
                      <c:pt idx="658">
                        <c:v>85.2</c:v>
                      </c:pt>
                      <c:pt idx="659">
                        <c:v>84.8</c:v>
                      </c:pt>
                      <c:pt idx="660">
                        <c:v>85.4</c:v>
                      </c:pt>
                      <c:pt idx="661">
                        <c:v>86</c:v>
                      </c:pt>
                      <c:pt idx="662">
                        <c:v>85</c:v>
                      </c:pt>
                      <c:pt idx="663">
                        <c:v>87.2</c:v>
                      </c:pt>
                      <c:pt idx="664">
                        <c:v>82.4</c:v>
                      </c:pt>
                      <c:pt idx="665">
                        <c:v>83</c:v>
                      </c:pt>
                      <c:pt idx="666">
                        <c:v>86</c:v>
                      </c:pt>
                      <c:pt idx="667">
                        <c:v>86.6</c:v>
                      </c:pt>
                      <c:pt idx="668">
                        <c:v>87.1</c:v>
                      </c:pt>
                      <c:pt idx="669">
                        <c:v>88.1</c:v>
                      </c:pt>
                      <c:pt idx="670">
                        <c:v>89</c:v>
                      </c:pt>
                      <c:pt idx="671">
                        <c:v>81.900000000000006</c:v>
                      </c:pt>
                      <c:pt idx="672">
                        <c:v>78.5</c:v>
                      </c:pt>
                      <c:pt idx="673">
                        <c:v>79.5</c:v>
                      </c:pt>
                      <c:pt idx="674">
                        <c:v>80.3</c:v>
                      </c:pt>
                      <c:pt idx="675">
                        <c:v>79.5</c:v>
                      </c:pt>
                      <c:pt idx="676">
                        <c:v>79</c:v>
                      </c:pt>
                      <c:pt idx="677">
                        <c:v>78</c:v>
                      </c:pt>
                      <c:pt idx="678">
                        <c:v>81.3</c:v>
                      </c:pt>
                      <c:pt idx="679">
                        <c:v>86.3</c:v>
                      </c:pt>
                      <c:pt idx="680">
                        <c:v>86.9</c:v>
                      </c:pt>
                      <c:pt idx="681">
                        <c:v>82</c:v>
                      </c:pt>
                      <c:pt idx="682">
                        <c:v>85.3</c:v>
                      </c:pt>
                      <c:pt idx="683">
                        <c:v>87.8</c:v>
                      </c:pt>
                      <c:pt idx="684">
                        <c:v>89.9</c:v>
                      </c:pt>
                      <c:pt idx="685">
                        <c:v>81.3</c:v>
                      </c:pt>
                      <c:pt idx="686">
                        <c:v>82.8</c:v>
                      </c:pt>
                      <c:pt idx="687">
                        <c:v>84.2</c:v>
                      </c:pt>
                      <c:pt idx="688">
                        <c:v>85.7</c:v>
                      </c:pt>
                      <c:pt idx="689">
                        <c:v>82.3</c:v>
                      </c:pt>
                      <c:pt idx="690">
                        <c:v>84.8</c:v>
                      </c:pt>
                      <c:pt idx="691">
                        <c:v>85.9</c:v>
                      </c:pt>
                      <c:pt idx="692">
                        <c:v>87.7</c:v>
                      </c:pt>
                      <c:pt idx="693">
                        <c:v>88.9</c:v>
                      </c:pt>
                      <c:pt idx="694">
                        <c:v>89.2</c:v>
                      </c:pt>
                      <c:pt idx="695">
                        <c:v>89.6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Weather!$P$3:$P$698</c15:sqref>
                        </c15:formulaRef>
                      </c:ext>
                    </c:extLst>
                    <c:numCache>
                      <c:formatCode>General</c:formatCode>
                      <c:ptCount val="696"/>
                      <c:pt idx="0">
                        <c:v>0</c:v>
                      </c:pt>
                      <c:pt idx="1">
                        <c:v>0</c:v>
                      </c:pt>
                      <c:pt idx="2">
                        <c:v>0.04</c:v>
                      </c:pt>
                      <c:pt idx="3">
                        <c:v>0.56999999999999995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0.28000000000000003</c:v>
                      </c:pt>
                      <c:pt idx="21">
                        <c:v>0</c:v>
                      </c:pt>
                      <c:pt idx="22">
                        <c:v>0.28000000000000003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0.05</c:v>
                      </c:pt>
                      <c:pt idx="29">
                        <c:v>0.64</c:v>
                      </c:pt>
                      <c:pt idx="30">
                        <c:v>1.74</c:v>
                      </c:pt>
                      <c:pt idx="31">
                        <c:v>2.39</c:v>
                      </c:pt>
                      <c:pt idx="32">
                        <c:v>0.01</c:v>
                      </c:pt>
                      <c:pt idx="33">
                        <c:v>0.01</c:v>
                      </c:pt>
                      <c:pt idx="34">
                        <c:v>0</c:v>
                      </c:pt>
                      <c:pt idx="35">
                        <c:v>0.02</c:v>
                      </c:pt>
                      <c:pt idx="36">
                        <c:v>0.02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0.66</c:v>
                      </c:pt>
                      <c:pt idx="47">
                        <c:v>5.49</c:v>
                      </c:pt>
                      <c:pt idx="48">
                        <c:v>0.33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0.08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3.36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7.0000000000000007E-2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0.14000000000000001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0.18</c:v>
                      </c:pt>
                      <c:pt idx="94">
                        <c:v>0.01</c:v>
                      </c:pt>
                      <c:pt idx="95">
                        <c:v>0</c:v>
                      </c:pt>
                      <c:pt idx="96">
                        <c:v>0.45</c:v>
                      </c:pt>
                      <c:pt idx="97">
                        <c:v>0.2</c:v>
                      </c:pt>
                      <c:pt idx="98">
                        <c:v>0.38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0.01</c:v>
                      </c:pt>
                      <c:pt idx="102">
                        <c:v>7.0000000000000007E-2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0.95</c:v>
                      </c:pt>
                      <c:pt idx="111">
                        <c:v>0</c:v>
                      </c:pt>
                      <c:pt idx="112">
                        <c:v>1.02</c:v>
                      </c:pt>
                      <c:pt idx="113">
                        <c:v>0</c:v>
                      </c:pt>
                      <c:pt idx="114">
                        <c:v>0.19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0.03</c:v>
                      </c:pt>
                      <c:pt idx="118">
                        <c:v>0.9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0.06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1.76</c:v>
                      </c:pt>
                      <c:pt idx="130">
                        <c:v>1.01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0.51</c:v>
                      </c:pt>
                      <c:pt idx="137">
                        <c:v>0.01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0.31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0.11</c:v>
                      </c:pt>
                      <c:pt idx="150">
                        <c:v>0.03</c:v>
                      </c:pt>
                      <c:pt idx="151">
                        <c:v>0.34</c:v>
                      </c:pt>
                      <c:pt idx="152">
                        <c:v>0.01</c:v>
                      </c:pt>
                      <c:pt idx="153">
                        <c:v>0.21</c:v>
                      </c:pt>
                      <c:pt idx="154">
                        <c:v>0.14000000000000001</c:v>
                      </c:pt>
                      <c:pt idx="155">
                        <c:v>0.08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0.05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0.44</c:v>
                      </c:pt>
                      <c:pt idx="166">
                        <c:v>0</c:v>
                      </c:pt>
                      <c:pt idx="167">
                        <c:v>7.0000000000000007E-2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0.06</c:v>
                      </c:pt>
                      <c:pt idx="172">
                        <c:v>0.01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0.47</c:v>
                      </c:pt>
                      <c:pt idx="177">
                        <c:v>0</c:v>
                      </c:pt>
                      <c:pt idx="178">
                        <c:v>0.94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0.01</c:v>
                      </c:pt>
                      <c:pt idx="186">
                        <c:v>0.02</c:v>
                      </c:pt>
                      <c:pt idx="187">
                        <c:v>0.01</c:v>
                      </c:pt>
                      <c:pt idx="188">
                        <c:v>0.06</c:v>
                      </c:pt>
                      <c:pt idx="189">
                        <c:v>0.2</c:v>
                      </c:pt>
                      <c:pt idx="190">
                        <c:v>0.7</c:v>
                      </c:pt>
                      <c:pt idx="191">
                        <c:v>0.06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0.21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0.54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0.06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0.14000000000000001</c:v>
                      </c:pt>
                      <c:pt idx="212">
                        <c:v>0</c:v>
                      </c:pt>
                      <c:pt idx="213">
                        <c:v>0.48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0.38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0.31</c:v>
                      </c:pt>
                      <c:pt idx="220">
                        <c:v>0.56000000000000005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0.03</c:v>
                      </c:pt>
                      <c:pt idx="227">
                        <c:v>0.1</c:v>
                      </c:pt>
                      <c:pt idx="228">
                        <c:v>0</c:v>
                      </c:pt>
                      <c:pt idx="229">
                        <c:v>2.79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0.56000000000000005</c:v>
                      </c:pt>
                      <c:pt idx="235">
                        <c:v>0.03</c:v>
                      </c:pt>
                      <c:pt idx="236">
                        <c:v>0.48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1.65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0.3</c:v>
                      </c:pt>
                      <c:pt idx="250">
                        <c:v>0.23</c:v>
                      </c:pt>
                      <c:pt idx="251">
                        <c:v>1.67</c:v>
                      </c:pt>
                      <c:pt idx="252">
                        <c:v>0.54</c:v>
                      </c:pt>
                      <c:pt idx="253">
                        <c:v>0</c:v>
                      </c:pt>
                      <c:pt idx="254">
                        <c:v>1.27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0.49</c:v>
                      </c:pt>
                      <c:pt idx="260">
                        <c:v>0.24</c:v>
                      </c:pt>
                      <c:pt idx="261">
                        <c:v>0.78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0.02</c:v>
                      </c:pt>
                      <c:pt idx="267">
                        <c:v>0.04</c:v>
                      </c:pt>
                      <c:pt idx="268">
                        <c:v>0</c:v>
                      </c:pt>
                      <c:pt idx="269">
                        <c:v>0.05</c:v>
                      </c:pt>
                      <c:pt idx="270">
                        <c:v>7.0000000000000007E-2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0.12</c:v>
                      </c:pt>
                      <c:pt idx="276">
                        <c:v>0.37</c:v>
                      </c:pt>
                      <c:pt idx="277">
                        <c:v>0.23</c:v>
                      </c:pt>
                      <c:pt idx="278">
                        <c:v>0.02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1.21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0.06</c:v>
                      </c:pt>
                      <c:pt idx="286">
                        <c:v>0.5</c:v>
                      </c:pt>
                      <c:pt idx="287">
                        <c:v>0</c:v>
                      </c:pt>
                      <c:pt idx="288">
                        <c:v>1.04</c:v>
                      </c:pt>
                      <c:pt idx="289">
                        <c:v>0.11</c:v>
                      </c:pt>
                      <c:pt idx="290">
                        <c:v>0.21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0.06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0.25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0.1</c:v>
                      </c:pt>
                      <c:pt idx="308">
                        <c:v>0.18</c:v>
                      </c:pt>
                      <c:pt idx="309">
                        <c:v>0.34</c:v>
                      </c:pt>
                      <c:pt idx="310">
                        <c:v>0.02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1.9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1.69</c:v>
                      </c:pt>
                      <c:pt idx="323">
                        <c:v>0.01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0.13</c:v>
                      </c:pt>
                      <c:pt idx="327">
                        <c:v>0.28000000000000003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0.66</c:v>
                      </c:pt>
                      <c:pt idx="331">
                        <c:v>0.01</c:v>
                      </c:pt>
                      <c:pt idx="332">
                        <c:v>0</c:v>
                      </c:pt>
                      <c:pt idx="333">
                        <c:v>1.07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0.04</c:v>
                      </c:pt>
                      <c:pt idx="338">
                        <c:v>0.01</c:v>
                      </c:pt>
                      <c:pt idx="339">
                        <c:v>0.03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2.16</c:v>
                      </c:pt>
                      <c:pt idx="344">
                        <c:v>0.78</c:v>
                      </c:pt>
                      <c:pt idx="345">
                        <c:v>7.0000000000000007E-2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1.41</c:v>
                      </c:pt>
                      <c:pt idx="357">
                        <c:v>0</c:v>
                      </c:pt>
                      <c:pt idx="358">
                        <c:v>0.01</c:v>
                      </c:pt>
                      <c:pt idx="359">
                        <c:v>0.05</c:v>
                      </c:pt>
                      <c:pt idx="360">
                        <c:v>1.3</c:v>
                      </c:pt>
                      <c:pt idx="361">
                        <c:v>1.22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0.02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0.12</c:v>
                      </c:pt>
                      <c:pt idx="369">
                        <c:v>0</c:v>
                      </c:pt>
                      <c:pt idx="370">
                        <c:v>0.4</c:v>
                      </c:pt>
                      <c:pt idx="371">
                        <c:v>0.06</c:v>
                      </c:pt>
                      <c:pt idx="372">
                        <c:v>0.59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0.27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0.1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0.64</c:v>
                      </c:pt>
                      <c:pt idx="391">
                        <c:v>0</c:v>
                      </c:pt>
                      <c:pt idx="392">
                        <c:v>0.62</c:v>
                      </c:pt>
                      <c:pt idx="393">
                        <c:v>0</c:v>
                      </c:pt>
                      <c:pt idx="394">
                        <c:v>7.0000000000000007E-2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0.01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0.24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0.02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0.26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0.28999999999999998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0.11</c:v>
                      </c:pt>
                      <c:pt idx="452">
                        <c:v>0.06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0.43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0.27</c:v>
                      </c:pt>
                      <c:pt idx="460">
                        <c:v>0</c:v>
                      </c:pt>
                      <c:pt idx="461">
                        <c:v>0.09</c:v>
                      </c:pt>
                      <c:pt idx="462">
                        <c:v>0.04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0.01</c:v>
                      </c:pt>
                      <c:pt idx="468">
                        <c:v>0</c:v>
                      </c:pt>
                      <c:pt idx="469">
                        <c:v>0.02</c:v>
                      </c:pt>
                      <c:pt idx="470">
                        <c:v>1.01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0.87</c:v>
                      </c:pt>
                      <c:pt idx="475">
                        <c:v>0.04</c:v>
                      </c:pt>
                      <c:pt idx="476">
                        <c:v>0</c:v>
                      </c:pt>
                      <c:pt idx="477">
                        <c:v>0.01</c:v>
                      </c:pt>
                      <c:pt idx="478">
                        <c:v>0.02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0.63</c:v>
                      </c:pt>
                      <c:pt idx="483">
                        <c:v>0</c:v>
                      </c:pt>
                      <c:pt idx="484">
                        <c:v>0.09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0.1</c:v>
                      </c:pt>
                      <c:pt idx="493">
                        <c:v>0.1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0.21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0.08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0.15</c:v>
                      </c:pt>
                      <c:pt idx="504">
                        <c:v>0.24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0.3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1.2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0.27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0.38</c:v>
                      </c:pt>
                      <c:pt idx="528">
                        <c:v>0.71</c:v>
                      </c:pt>
                      <c:pt idx="529">
                        <c:v>1.26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0.02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0.01</c:v>
                      </c:pt>
                      <c:pt idx="543">
                        <c:v>0.41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0.05</c:v>
                      </c:pt>
                      <c:pt idx="547">
                        <c:v>0.04</c:v>
                      </c:pt>
                      <c:pt idx="548">
                        <c:v>0.27</c:v>
                      </c:pt>
                      <c:pt idx="549">
                        <c:v>0.01</c:v>
                      </c:pt>
                      <c:pt idx="550">
                        <c:v>0.24</c:v>
                      </c:pt>
                      <c:pt idx="551">
                        <c:v>0.06</c:v>
                      </c:pt>
                      <c:pt idx="552">
                        <c:v>0.85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0.02</c:v>
                      </c:pt>
                      <c:pt idx="560">
                        <c:v>0.04</c:v>
                      </c:pt>
                      <c:pt idx="561">
                        <c:v>0</c:v>
                      </c:pt>
                      <c:pt idx="562">
                        <c:v>1.17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7.0000000000000007E-2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0.52</c:v>
                      </c:pt>
                      <c:pt idx="569">
                        <c:v>0.03</c:v>
                      </c:pt>
                      <c:pt idx="570">
                        <c:v>0</c:v>
                      </c:pt>
                      <c:pt idx="571">
                        <c:v>0.96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0.22</c:v>
                      </c:pt>
                      <c:pt idx="576">
                        <c:v>2.4900000000000002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1.24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1.04</c:v>
                      </c:pt>
                      <c:pt idx="590">
                        <c:v>0.04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0.25</c:v>
                      </c:pt>
                      <c:pt idx="596">
                        <c:v>0</c:v>
                      </c:pt>
                      <c:pt idx="597">
                        <c:v>1.94</c:v>
                      </c:pt>
                      <c:pt idx="598">
                        <c:v>1</c:v>
                      </c:pt>
                      <c:pt idx="599">
                        <c:v>0</c:v>
                      </c:pt>
                      <c:pt idx="600">
                        <c:v>7.0000000000000007E-2</c:v>
                      </c:pt>
                      <c:pt idx="601">
                        <c:v>0.02</c:v>
                      </c:pt>
                      <c:pt idx="602">
                        <c:v>0.35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0.4</c:v>
                      </c:pt>
                      <c:pt idx="610">
                        <c:v>0.4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1.7</c:v>
                      </c:pt>
                      <c:pt idx="616">
                        <c:v>0</c:v>
                      </c:pt>
                      <c:pt idx="617">
                        <c:v>0.08</c:v>
                      </c:pt>
                      <c:pt idx="618">
                        <c:v>0.02</c:v>
                      </c:pt>
                      <c:pt idx="619">
                        <c:v>0</c:v>
                      </c:pt>
                      <c:pt idx="620">
                        <c:v>0.46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1.33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0.03</c:v>
                      </c:pt>
                      <c:pt idx="648">
                        <c:v>0.02</c:v>
                      </c:pt>
                      <c:pt idx="649">
                        <c:v>0.01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0.9</c:v>
                      </c:pt>
                      <c:pt idx="657">
                        <c:v>0.21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</c:v>
                      </c:pt>
                      <c:pt idx="672">
                        <c:v>0.18</c:v>
                      </c:pt>
                      <c:pt idx="673">
                        <c:v>0</c:v>
                      </c:pt>
                      <c:pt idx="674">
                        <c:v>0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0.82</c:v>
                      </c:pt>
                      <c:pt idx="679">
                        <c:v>0</c:v>
                      </c:pt>
                      <c:pt idx="680">
                        <c:v>0</c:v>
                      </c:pt>
                      <c:pt idx="681">
                        <c:v>0</c:v>
                      </c:pt>
                      <c:pt idx="682">
                        <c:v>0.1</c:v>
                      </c:pt>
                      <c:pt idx="683">
                        <c:v>0</c:v>
                      </c:pt>
                      <c:pt idx="684">
                        <c:v>0</c:v>
                      </c:pt>
                      <c:pt idx="685">
                        <c:v>0.51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</c:v>
                      </c:pt>
                      <c:pt idx="689">
                        <c:v>0.14000000000000001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F30D-4CBE-A2E8-4360E103DD02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</a:t>
            </a:r>
            <a:r>
              <a:rPr lang="en-US" sz="1400" b="0" i="0" u="none" strike="noStrike" baseline="0">
                <a:effectLst/>
              </a:rPr>
              <a:t>Rock Island Greenway (Phase 1)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Weather!$P$3:$P$698</c:f>
              <c:numCache>
                <c:formatCode>General</c:formatCode>
                <c:ptCount val="696"/>
                <c:pt idx="0">
                  <c:v>0</c:v>
                </c:pt>
                <c:pt idx="1">
                  <c:v>0</c:v>
                </c:pt>
                <c:pt idx="2">
                  <c:v>0.04</c:v>
                </c:pt>
                <c:pt idx="3">
                  <c:v>0.56999999999999995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0.28000000000000003</c:v>
                </c:pt>
                <c:pt idx="21">
                  <c:v>0</c:v>
                </c:pt>
                <c:pt idx="22">
                  <c:v>0.28000000000000003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0.05</c:v>
                </c:pt>
                <c:pt idx="29">
                  <c:v>0.64</c:v>
                </c:pt>
                <c:pt idx="30">
                  <c:v>1.74</c:v>
                </c:pt>
                <c:pt idx="31">
                  <c:v>2.39</c:v>
                </c:pt>
                <c:pt idx="32">
                  <c:v>0.01</c:v>
                </c:pt>
                <c:pt idx="33">
                  <c:v>0.01</c:v>
                </c:pt>
                <c:pt idx="34">
                  <c:v>0</c:v>
                </c:pt>
                <c:pt idx="35">
                  <c:v>0.02</c:v>
                </c:pt>
                <c:pt idx="36">
                  <c:v>0.02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0.66</c:v>
                </c:pt>
                <c:pt idx="47">
                  <c:v>5.49</c:v>
                </c:pt>
                <c:pt idx="48">
                  <c:v>0.33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0.08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3.36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7.0000000000000007E-2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0.14000000000000001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0.18</c:v>
                </c:pt>
                <c:pt idx="94">
                  <c:v>0.01</c:v>
                </c:pt>
                <c:pt idx="95">
                  <c:v>0</c:v>
                </c:pt>
                <c:pt idx="96">
                  <c:v>0.45</c:v>
                </c:pt>
                <c:pt idx="97">
                  <c:v>0.2</c:v>
                </c:pt>
                <c:pt idx="98">
                  <c:v>0.38</c:v>
                </c:pt>
                <c:pt idx="99">
                  <c:v>0</c:v>
                </c:pt>
                <c:pt idx="100">
                  <c:v>0</c:v>
                </c:pt>
                <c:pt idx="101">
                  <c:v>0.01</c:v>
                </c:pt>
                <c:pt idx="102">
                  <c:v>7.0000000000000007E-2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0.95</c:v>
                </c:pt>
                <c:pt idx="111">
                  <c:v>0</c:v>
                </c:pt>
                <c:pt idx="112">
                  <c:v>1.02</c:v>
                </c:pt>
                <c:pt idx="113">
                  <c:v>0</c:v>
                </c:pt>
                <c:pt idx="114">
                  <c:v>0.19</c:v>
                </c:pt>
                <c:pt idx="115">
                  <c:v>0</c:v>
                </c:pt>
                <c:pt idx="116">
                  <c:v>0</c:v>
                </c:pt>
                <c:pt idx="117">
                  <c:v>0.03</c:v>
                </c:pt>
                <c:pt idx="118">
                  <c:v>0.9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0.06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1.76</c:v>
                </c:pt>
                <c:pt idx="130">
                  <c:v>1.01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0.51</c:v>
                </c:pt>
                <c:pt idx="137">
                  <c:v>0.01</c:v>
                </c:pt>
                <c:pt idx="138">
                  <c:v>0</c:v>
                </c:pt>
                <c:pt idx="139">
                  <c:v>0</c:v>
                </c:pt>
                <c:pt idx="140">
                  <c:v>0.31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0.11</c:v>
                </c:pt>
                <c:pt idx="150">
                  <c:v>0.03</c:v>
                </c:pt>
                <c:pt idx="151">
                  <c:v>0.34</c:v>
                </c:pt>
                <c:pt idx="152">
                  <c:v>0.01</c:v>
                </c:pt>
                <c:pt idx="153">
                  <c:v>0.21</c:v>
                </c:pt>
                <c:pt idx="154">
                  <c:v>0.14000000000000001</c:v>
                </c:pt>
                <c:pt idx="155">
                  <c:v>0.08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0.05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0.44</c:v>
                </c:pt>
                <c:pt idx="166">
                  <c:v>0</c:v>
                </c:pt>
                <c:pt idx="167">
                  <c:v>7.0000000000000007E-2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0.06</c:v>
                </c:pt>
                <c:pt idx="172">
                  <c:v>0.01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0.47</c:v>
                </c:pt>
                <c:pt idx="177">
                  <c:v>0</c:v>
                </c:pt>
                <c:pt idx="178">
                  <c:v>0.94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0.01</c:v>
                </c:pt>
                <c:pt idx="186">
                  <c:v>0.02</c:v>
                </c:pt>
                <c:pt idx="187">
                  <c:v>0.01</c:v>
                </c:pt>
                <c:pt idx="188">
                  <c:v>0.06</c:v>
                </c:pt>
                <c:pt idx="189">
                  <c:v>0.2</c:v>
                </c:pt>
                <c:pt idx="190">
                  <c:v>0.7</c:v>
                </c:pt>
                <c:pt idx="191">
                  <c:v>0.06</c:v>
                </c:pt>
                <c:pt idx="192">
                  <c:v>0</c:v>
                </c:pt>
                <c:pt idx="193">
                  <c:v>0</c:v>
                </c:pt>
                <c:pt idx="194">
                  <c:v>0.21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0.54</c:v>
                </c:pt>
                <c:pt idx="204">
                  <c:v>0</c:v>
                </c:pt>
                <c:pt idx="205">
                  <c:v>0</c:v>
                </c:pt>
                <c:pt idx="206">
                  <c:v>0.06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0.14000000000000001</c:v>
                </c:pt>
                <c:pt idx="212">
                  <c:v>0</c:v>
                </c:pt>
                <c:pt idx="213">
                  <c:v>0.48</c:v>
                </c:pt>
                <c:pt idx="214">
                  <c:v>0</c:v>
                </c:pt>
                <c:pt idx="215">
                  <c:v>0</c:v>
                </c:pt>
                <c:pt idx="216">
                  <c:v>0.38</c:v>
                </c:pt>
                <c:pt idx="217">
                  <c:v>0</c:v>
                </c:pt>
                <c:pt idx="218">
                  <c:v>0</c:v>
                </c:pt>
                <c:pt idx="219">
                  <c:v>0.31</c:v>
                </c:pt>
                <c:pt idx="220">
                  <c:v>0.56000000000000005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0.03</c:v>
                </c:pt>
                <c:pt idx="227">
                  <c:v>0.1</c:v>
                </c:pt>
                <c:pt idx="228">
                  <c:v>0</c:v>
                </c:pt>
                <c:pt idx="229">
                  <c:v>2.79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0.56000000000000005</c:v>
                </c:pt>
                <c:pt idx="235">
                  <c:v>0.03</c:v>
                </c:pt>
                <c:pt idx="236">
                  <c:v>0.48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1.65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0.3</c:v>
                </c:pt>
                <c:pt idx="250">
                  <c:v>0.23</c:v>
                </c:pt>
                <c:pt idx="251">
                  <c:v>1.67</c:v>
                </c:pt>
                <c:pt idx="252">
                  <c:v>0.54</c:v>
                </c:pt>
                <c:pt idx="253">
                  <c:v>0</c:v>
                </c:pt>
                <c:pt idx="254">
                  <c:v>1.27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0.49</c:v>
                </c:pt>
                <c:pt idx="260">
                  <c:v>0.24</c:v>
                </c:pt>
                <c:pt idx="261">
                  <c:v>0.78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0.02</c:v>
                </c:pt>
                <c:pt idx="267">
                  <c:v>0.04</c:v>
                </c:pt>
                <c:pt idx="268">
                  <c:v>0</c:v>
                </c:pt>
                <c:pt idx="269">
                  <c:v>0.05</c:v>
                </c:pt>
                <c:pt idx="270">
                  <c:v>7.0000000000000007E-2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0.12</c:v>
                </c:pt>
                <c:pt idx="276">
                  <c:v>0.37</c:v>
                </c:pt>
                <c:pt idx="277">
                  <c:v>0.23</c:v>
                </c:pt>
                <c:pt idx="278">
                  <c:v>0.02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1.21</c:v>
                </c:pt>
                <c:pt idx="283">
                  <c:v>0</c:v>
                </c:pt>
                <c:pt idx="284">
                  <c:v>0</c:v>
                </c:pt>
                <c:pt idx="285">
                  <c:v>0.06</c:v>
                </c:pt>
                <c:pt idx="286">
                  <c:v>0.5</c:v>
                </c:pt>
                <c:pt idx="287">
                  <c:v>0</c:v>
                </c:pt>
                <c:pt idx="288">
                  <c:v>1.04</c:v>
                </c:pt>
                <c:pt idx="289">
                  <c:v>0.11</c:v>
                </c:pt>
                <c:pt idx="290">
                  <c:v>0.21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0.06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0.25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0.1</c:v>
                </c:pt>
                <c:pt idx="308">
                  <c:v>0.18</c:v>
                </c:pt>
                <c:pt idx="309">
                  <c:v>0.34</c:v>
                </c:pt>
                <c:pt idx="310">
                  <c:v>0.02</c:v>
                </c:pt>
                <c:pt idx="311">
                  <c:v>0</c:v>
                </c:pt>
                <c:pt idx="312">
                  <c:v>0</c:v>
                </c:pt>
                <c:pt idx="313">
                  <c:v>1.9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1.69</c:v>
                </c:pt>
                <c:pt idx="323">
                  <c:v>0.01</c:v>
                </c:pt>
                <c:pt idx="324">
                  <c:v>0</c:v>
                </c:pt>
                <c:pt idx="325">
                  <c:v>0</c:v>
                </c:pt>
                <c:pt idx="326">
                  <c:v>0.13</c:v>
                </c:pt>
                <c:pt idx="327">
                  <c:v>0.28000000000000003</c:v>
                </c:pt>
                <c:pt idx="328">
                  <c:v>0</c:v>
                </c:pt>
                <c:pt idx="329">
                  <c:v>0</c:v>
                </c:pt>
                <c:pt idx="330">
                  <c:v>0.66</c:v>
                </c:pt>
                <c:pt idx="331">
                  <c:v>0.01</c:v>
                </c:pt>
                <c:pt idx="332">
                  <c:v>0</c:v>
                </c:pt>
                <c:pt idx="333">
                  <c:v>1.07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0.04</c:v>
                </c:pt>
                <c:pt idx="338">
                  <c:v>0.01</c:v>
                </c:pt>
                <c:pt idx="339">
                  <c:v>0.03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2.16</c:v>
                </c:pt>
                <c:pt idx="344">
                  <c:v>0.78</c:v>
                </c:pt>
                <c:pt idx="345">
                  <c:v>7.0000000000000007E-2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1.41</c:v>
                </c:pt>
                <c:pt idx="357">
                  <c:v>0</c:v>
                </c:pt>
                <c:pt idx="358">
                  <c:v>0.01</c:v>
                </c:pt>
                <c:pt idx="359">
                  <c:v>0.05</c:v>
                </c:pt>
                <c:pt idx="360">
                  <c:v>1.3</c:v>
                </c:pt>
                <c:pt idx="361">
                  <c:v>1.22</c:v>
                </c:pt>
                <c:pt idx="362">
                  <c:v>0</c:v>
                </c:pt>
                <c:pt idx="363">
                  <c:v>0</c:v>
                </c:pt>
                <c:pt idx="364">
                  <c:v>0.02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0.12</c:v>
                </c:pt>
                <c:pt idx="369">
                  <c:v>0</c:v>
                </c:pt>
                <c:pt idx="370">
                  <c:v>0.4</c:v>
                </c:pt>
                <c:pt idx="371">
                  <c:v>0.06</c:v>
                </c:pt>
                <c:pt idx="372">
                  <c:v>0.59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0.27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0.1</c:v>
                </c:pt>
                <c:pt idx="388">
                  <c:v>0</c:v>
                </c:pt>
                <c:pt idx="389">
                  <c:v>0</c:v>
                </c:pt>
                <c:pt idx="390">
                  <c:v>0.64</c:v>
                </c:pt>
                <c:pt idx="391">
                  <c:v>0</c:v>
                </c:pt>
                <c:pt idx="392">
                  <c:v>0.62</c:v>
                </c:pt>
                <c:pt idx="393">
                  <c:v>0</c:v>
                </c:pt>
                <c:pt idx="394">
                  <c:v>7.0000000000000007E-2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0.01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0.24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0.02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0.26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0.28999999999999998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0.11</c:v>
                </c:pt>
                <c:pt idx="452">
                  <c:v>0.06</c:v>
                </c:pt>
                <c:pt idx="453">
                  <c:v>0</c:v>
                </c:pt>
                <c:pt idx="454">
                  <c:v>0</c:v>
                </c:pt>
                <c:pt idx="455">
                  <c:v>0.43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0.27</c:v>
                </c:pt>
                <c:pt idx="460">
                  <c:v>0</c:v>
                </c:pt>
                <c:pt idx="461">
                  <c:v>0.09</c:v>
                </c:pt>
                <c:pt idx="462">
                  <c:v>0.04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0.01</c:v>
                </c:pt>
                <c:pt idx="468">
                  <c:v>0</c:v>
                </c:pt>
                <c:pt idx="469">
                  <c:v>0.02</c:v>
                </c:pt>
                <c:pt idx="470">
                  <c:v>1.01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0.87</c:v>
                </c:pt>
                <c:pt idx="475">
                  <c:v>0.04</c:v>
                </c:pt>
                <c:pt idx="476">
                  <c:v>0</c:v>
                </c:pt>
                <c:pt idx="477">
                  <c:v>0.01</c:v>
                </c:pt>
                <c:pt idx="478">
                  <c:v>0.02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0.63</c:v>
                </c:pt>
                <c:pt idx="483">
                  <c:v>0</c:v>
                </c:pt>
                <c:pt idx="484">
                  <c:v>0.09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0.1</c:v>
                </c:pt>
                <c:pt idx="493">
                  <c:v>0.1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0.21</c:v>
                </c:pt>
                <c:pt idx="498">
                  <c:v>0</c:v>
                </c:pt>
                <c:pt idx="499">
                  <c:v>0</c:v>
                </c:pt>
                <c:pt idx="500">
                  <c:v>0.08</c:v>
                </c:pt>
                <c:pt idx="501">
                  <c:v>0</c:v>
                </c:pt>
                <c:pt idx="502">
                  <c:v>0</c:v>
                </c:pt>
                <c:pt idx="503">
                  <c:v>0.15</c:v>
                </c:pt>
                <c:pt idx="504">
                  <c:v>0.24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0.3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1.2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0.27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0.38</c:v>
                </c:pt>
                <c:pt idx="528">
                  <c:v>0.71</c:v>
                </c:pt>
                <c:pt idx="529">
                  <c:v>1.26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0.02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0.01</c:v>
                </c:pt>
                <c:pt idx="543">
                  <c:v>0.41</c:v>
                </c:pt>
                <c:pt idx="544">
                  <c:v>0</c:v>
                </c:pt>
                <c:pt idx="545">
                  <c:v>0</c:v>
                </c:pt>
                <c:pt idx="546">
                  <c:v>0.05</c:v>
                </c:pt>
                <c:pt idx="547">
                  <c:v>0.04</c:v>
                </c:pt>
                <c:pt idx="548">
                  <c:v>0.27</c:v>
                </c:pt>
                <c:pt idx="549">
                  <c:v>0.01</c:v>
                </c:pt>
                <c:pt idx="550">
                  <c:v>0.24</c:v>
                </c:pt>
                <c:pt idx="551">
                  <c:v>0.06</c:v>
                </c:pt>
                <c:pt idx="552">
                  <c:v>0.85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0.02</c:v>
                </c:pt>
                <c:pt idx="560">
                  <c:v>0.04</c:v>
                </c:pt>
                <c:pt idx="561">
                  <c:v>0</c:v>
                </c:pt>
                <c:pt idx="562">
                  <c:v>1.17</c:v>
                </c:pt>
                <c:pt idx="563">
                  <c:v>0</c:v>
                </c:pt>
                <c:pt idx="564">
                  <c:v>0</c:v>
                </c:pt>
                <c:pt idx="565">
                  <c:v>7.0000000000000007E-2</c:v>
                </c:pt>
                <c:pt idx="566">
                  <c:v>0</c:v>
                </c:pt>
                <c:pt idx="567">
                  <c:v>0</c:v>
                </c:pt>
                <c:pt idx="568">
                  <c:v>0.52</c:v>
                </c:pt>
                <c:pt idx="569">
                  <c:v>0.03</c:v>
                </c:pt>
                <c:pt idx="570">
                  <c:v>0</c:v>
                </c:pt>
                <c:pt idx="571">
                  <c:v>0.96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0.22</c:v>
                </c:pt>
                <c:pt idx="576">
                  <c:v>2.4900000000000002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1.24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1.04</c:v>
                </c:pt>
                <c:pt idx="590">
                  <c:v>0.04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0.25</c:v>
                </c:pt>
                <c:pt idx="596">
                  <c:v>0</c:v>
                </c:pt>
                <c:pt idx="597">
                  <c:v>1.94</c:v>
                </c:pt>
                <c:pt idx="598">
                  <c:v>1</c:v>
                </c:pt>
                <c:pt idx="599">
                  <c:v>0</c:v>
                </c:pt>
                <c:pt idx="600">
                  <c:v>7.0000000000000007E-2</c:v>
                </c:pt>
                <c:pt idx="601">
                  <c:v>0.02</c:v>
                </c:pt>
                <c:pt idx="602">
                  <c:v>0.35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0.4</c:v>
                </c:pt>
                <c:pt idx="610">
                  <c:v>0.4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1.7</c:v>
                </c:pt>
                <c:pt idx="616">
                  <c:v>0</c:v>
                </c:pt>
                <c:pt idx="617">
                  <c:v>0.08</c:v>
                </c:pt>
                <c:pt idx="618">
                  <c:v>0.02</c:v>
                </c:pt>
                <c:pt idx="619">
                  <c:v>0</c:v>
                </c:pt>
                <c:pt idx="620">
                  <c:v>0.46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1.33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0.03</c:v>
                </c:pt>
                <c:pt idx="648">
                  <c:v>0.02</c:v>
                </c:pt>
                <c:pt idx="649">
                  <c:v>0.01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0.9</c:v>
                </c:pt>
                <c:pt idx="657">
                  <c:v>0.21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0.18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0.82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0.1</c:v>
                </c:pt>
                <c:pt idx="683">
                  <c:v>0</c:v>
                </c:pt>
                <c:pt idx="684">
                  <c:v>0</c:v>
                </c:pt>
                <c:pt idx="685">
                  <c:v>0.51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0.14000000000000001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</c:numCache>
            </c:numRef>
          </c:xVal>
          <c:yVal>
            <c:numRef>
              <c:f>Weather!$Q$3:$Q$698</c:f>
              <c:numCache>
                <c:formatCode>0</c:formatCode>
                <c:ptCount val="696"/>
                <c:pt idx="0">
                  <c:v>213</c:v>
                </c:pt>
                <c:pt idx="1">
                  <c:v>198</c:v>
                </c:pt>
                <c:pt idx="2">
                  <c:v>179</c:v>
                </c:pt>
                <c:pt idx="3">
                  <c:v>29</c:v>
                </c:pt>
                <c:pt idx="4">
                  <c:v>32</c:v>
                </c:pt>
                <c:pt idx="5">
                  <c:v>42</c:v>
                </c:pt>
                <c:pt idx="6">
                  <c:v>98</c:v>
                </c:pt>
                <c:pt idx="7">
                  <c:v>81</c:v>
                </c:pt>
                <c:pt idx="8">
                  <c:v>106</c:v>
                </c:pt>
                <c:pt idx="9">
                  <c:v>94</c:v>
                </c:pt>
                <c:pt idx="10">
                  <c:v>106</c:v>
                </c:pt>
                <c:pt idx="11">
                  <c:v>68</c:v>
                </c:pt>
                <c:pt idx="12">
                  <c:v>103</c:v>
                </c:pt>
                <c:pt idx="13">
                  <c:v>133</c:v>
                </c:pt>
                <c:pt idx="14">
                  <c:v>123</c:v>
                </c:pt>
                <c:pt idx="15">
                  <c:v>153</c:v>
                </c:pt>
                <c:pt idx="16">
                  <c:v>110</c:v>
                </c:pt>
                <c:pt idx="17">
                  <c:v>97</c:v>
                </c:pt>
                <c:pt idx="18">
                  <c:v>157</c:v>
                </c:pt>
                <c:pt idx="19">
                  <c:v>85</c:v>
                </c:pt>
                <c:pt idx="20">
                  <c:v>114</c:v>
                </c:pt>
                <c:pt idx="21">
                  <c:v>112</c:v>
                </c:pt>
                <c:pt idx="22">
                  <c:v>207</c:v>
                </c:pt>
                <c:pt idx="23">
                  <c:v>98</c:v>
                </c:pt>
                <c:pt idx="24">
                  <c:v>183</c:v>
                </c:pt>
                <c:pt idx="25">
                  <c:v>139</c:v>
                </c:pt>
                <c:pt idx="26">
                  <c:v>146</c:v>
                </c:pt>
                <c:pt idx="27">
                  <c:v>179</c:v>
                </c:pt>
                <c:pt idx="28">
                  <c:v>102</c:v>
                </c:pt>
                <c:pt idx="29">
                  <c:v>60</c:v>
                </c:pt>
                <c:pt idx="30">
                  <c:v>19</c:v>
                </c:pt>
                <c:pt idx="31">
                  <c:v>130</c:v>
                </c:pt>
                <c:pt idx="32">
                  <c:v>103</c:v>
                </c:pt>
                <c:pt idx="33">
                  <c:v>137</c:v>
                </c:pt>
                <c:pt idx="34">
                  <c:v>140</c:v>
                </c:pt>
                <c:pt idx="35">
                  <c:v>95</c:v>
                </c:pt>
                <c:pt idx="36">
                  <c:v>280</c:v>
                </c:pt>
                <c:pt idx="37">
                  <c:v>145</c:v>
                </c:pt>
                <c:pt idx="38">
                  <c:v>117</c:v>
                </c:pt>
                <c:pt idx="39">
                  <c:v>149</c:v>
                </c:pt>
                <c:pt idx="40">
                  <c:v>133</c:v>
                </c:pt>
                <c:pt idx="41">
                  <c:v>147</c:v>
                </c:pt>
                <c:pt idx="42">
                  <c:v>119</c:v>
                </c:pt>
                <c:pt idx="43">
                  <c:v>220</c:v>
                </c:pt>
                <c:pt idx="44">
                  <c:v>132</c:v>
                </c:pt>
                <c:pt idx="45">
                  <c:v>79</c:v>
                </c:pt>
                <c:pt idx="46">
                  <c:v>9</c:v>
                </c:pt>
                <c:pt idx="47">
                  <c:v>101</c:v>
                </c:pt>
                <c:pt idx="48">
                  <c:v>150</c:v>
                </c:pt>
                <c:pt idx="49">
                  <c:v>195</c:v>
                </c:pt>
                <c:pt idx="50">
                  <c:v>159</c:v>
                </c:pt>
                <c:pt idx="51">
                  <c:v>146</c:v>
                </c:pt>
                <c:pt idx="52">
                  <c:v>100</c:v>
                </c:pt>
                <c:pt idx="53">
                  <c:v>106</c:v>
                </c:pt>
                <c:pt idx="54">
                  <c:v>115</c:v>
                </c:pt>
                <c:pt idx="55">
                  <c:v>152</c:v>
                </c:pt>
                <c:pt idx="56">
                  <c:v>145</c:v>
                </c:pt>
                <c:pt idx="57">
                  <c:v>209</c:v>
                </c:pt>
                <c:pt idx="58">
                  <c:v>100</c:v>
                </c:pt>
                <c:pt idx="59">
                  <c:v>123</c:v>
                </c:pt>
                <c:pt idx="60">
                  <c:v>112</c:v>
                </c:pt>
                <c:pt idx="61">
                  <c:v>97</c:v>
                </c:pt>
                <c:pt idx="62">
                  <c:v>102</c:v>
                </c:pt>
                <c:pt idx="63">
                  <c:v>106</c:v>
                </c:pt>
                <c:pt idx="64">
                  <c:v>182</c:v>
                </c:pt>
                <c:pt idx="65">
                  <c:v>30</c:v>
                </c:pt>
                <c:pt idx="66">
                  <c:v>111</c:v>
                </c:pt>
                <c:pt idx="67">
                  <c:v>74</c:v>
                </c:pt>
                <c:pt idx="68">
                  <c:v>104</c:v>
                </c:pt>
                <c:pt idx="69">
                  <c:v>132</c:v>
                </c:pt>
                <c:pt idx="70">
                  <c:v>108</c:v>
                </c:pt>
                <c:pt idx="71">
                  <c:v>108</c:v>
                </c:pt>
                <c:pt idx="72">
                  <c:v>109</c:v>
                </c:pt>
                <c:pt idx="73">
                  <c:v>96</c:v>
                </c:pt>
                <c:pt idx="74">
                  <c:v>120</c:v>
                </c:pt>
                <c:pt idx="75">
                  <c:v>111</c:v>
                </c:pt>
                <c:pt idx="76">
                  <c:v>120</c:v>
                </c:pt>
                <c:pt idx="77">
                  <c:v>150</c:v>
                </c:pt>
                <c:pt idx="78">
                  <c:v>94</c:v>
                </c:pt>
                <c:pt idx="79">
                  <c:v>130</c:v>
                </c:pt>
                <c:pt idx="80">
                  <c:v>113</c:v>
                </c:pt>
                <c:pt idx="81">
                  <c:v>118</c:v>
                </c:pt>
                <c:pt idx="82">
                  <c:v>124</c:v>
                </c:pt>
                <c:pt idx="83">
                  <c:v>117</c:v>
                </c:pt>
                <c:pt idx="84">
                  <c:v>110</c:v>
                </c:pt>
                <c:pt idx="85">
                  <c:v>149</c:v>
                </c:pt>
                <c:pt idx="86">
                  <c:v>97</c:v>
                </c:pt>
                <c:pt idx="87">
                  <c:v>99</c:v>
                </c:pt>
                <c:pt idx="88">
                  <c:v>116</c:v>
                </c:pt>
                <c:pt idx="89">
                  <c:v>113</c:v>
                </c:pt>
                <c:pt idx="90">
                  <c:v>118</c:v>
                </c:pt>
                <c:pt idx="91">
                  <c:v>90</c:v>
                </c:pt>
                <c:pt idx="92">
                  <c:v>83</c:v>
                </c:pt>
                <c:pt idx="93">
                  <c:v>82</c:v>
                </c:pt>
                <c:pt idx="94">
                  <c:v>95</c:v>
                </c:pt>
                <c:pt idx="95">
                  <c:v>32</c:v>
                </c:pt>
                <c:pt idx="96">
                  <c:v>94</c:v>
                </c:pt>
                <c:pt idx="97">
                  <c:v>9</c:v>
                </c:pt>
                <c:pt idx="98">
                  <c:v>87</c:v>
                </c:pt>
                <c:pt idx="99">
                  <c:v>63</c:v>
                </c:pt>
                <c:pt idx="100">
                  <c:v>60</c:v>
                </c:pt>
                <c:pt idx="101">
                  <c:v>47</c:v>
                </c:pt>
                <c:pt idx="102">
                  <c:v>74</c:v>
                </c:pt>
                <c:pt idx="103">
                  <c:v>121</c:v>
                </c:pt>
                <c:pt idx="104">
                  <c:v>110</c:v>
                </c:pt>
                <c:pt idx="105">
                  <c:v>128</c:v>
                </c:pt>
                <c:pt idx="106">
                  <c:v>116</c:v>
                </c:pt>
                <c:pt idx="107">
                  <c:v>147</c:v>
                </c:pt>
                <c:pt idx="108">
                  <c:v>122</c:v>
                </c:pt>
                <c:pt idx="109">
                  <c:v>92</c:v>
                </c:pt>
                <c:pt idx="110">
                  <c:v>92</c:v>
                </c:pt>
                <c:pt idx="111">
                  <c:v>27</c:v>
                </c:pt>
                <c:pt idx="112">
                  <c:v>63</c:v>
                </c:pt>
                <c:pt idx="113">
                  <c:v>54</c:v>
                </c:pt>
                <c:pt idx="114">
                  <c:v>61</c:v>
                </c:pt>
                <c:pt idx="115">
                  <c:v>78</c:v>
                </c:pt>
                <c:pt idx="116">
                  <c:v>83</c:v>
                </c:pt>
                <c:pt idx="117">
                  <c:v>36</c:v>
                </c:pt>
                <c:pt idx="118">
                  <c:v>103</c:v>
                </c:pt>
                <c:pt idx="119">
                  <c:v>85</c:v>
                </c:pt>
                <c:pt idx="120">
                  <c:v>97</c:v>
                </c:pt>
                <c:pt idx="121">
                  <c:v>61</c:v>
                </c:pt>
                <c:pt idx="122">
                  <c:v>64</c:v>
                </c:pt>
                <c:pt idx="123">
                  <c:v>29</c:v>
                </c:pt>
                <c:pt idx="124">
                  <c:v>111</c:v>
                </c:pt>
                <c:pt idx="125">
                  <c:v>139</c:v>
                </c:pt>
                <c:pt idx="126">
                  <c:v>53</c:v>
                </c:pt>
                <c:pt idx="127">
                  <c:v>114</c:v>
                </c:pt>
                <c:pt idx="128">
                  <c:v>49</c:v>
                </c:pt>
                <c:pt idx="129">
                  <c:v>15</c:v>
                </c:pt>
                <c:pt idx="130">
                  <c:v>65</c:v>
                </c:pt>
                <c:pt idx="131">
                  <c:v>84</c:v>
                </c:pt>
                <c:pt idx="132">
                  <c:v>150</c:v>
                </c:pt>
                <c:pt idx="133">
                  <c:v>127</c:v>
                </c:pt>
                <c:pt idx="134">
                  <c:v>106</c:v>
                </c:pt>
                <c:pt idx="135">
                  <c:v>111</c:v>
                </c:pt>
                <c:pt idx="136">
                  <c:v>76</c:v>
                </c:pt>
                <c:pt idx="137">
                  <c:v>70</c:v>
                </c:pt>
                <c:pt idx="138">
                  <c:v>136</c:v>
                </c:pt>
                <c:pt idx="139">
                  <c:v>57</c:v>
                </c:pt>
                <c:pt idx="140">
                  <c:v>125</c:v>
                </c:pt>
                <c:pt idx="141">
                  <c:v>80</c:v>
                </c:pt>
                <c:pt idx="142">
                  <c:v>105</c:v>
                </c:pt>
                <c:pt idx="143">
                  <c:v>99</c:v>
                </c:pt>
                <c:pt idx="144">
                  <c:v>100</c:v>
                </c:pt>
                <c:pt idx="145">
                  <c:v>99</c:v>
                </c:pt>
                <c:pt idx="146">
                  <c:v>98</c:v>
                </c:pt>
                <c:pt idx="147">
                  <c:v>156</c:v>
                </c:pt>
                <c:pt idx="148">
                  <c:v>85</c:v>
                </c:pt>
                <c:pt idx="149">
                  <c:v>121</c:v>
                </c:pt>
                <c:pt idx="150">
                  <c:v>43</c:v>
                </c:pt>
                <c:pt idx="151">
                  <c:v>95</c:v>
                </c:pt>
                <c:pt idx="152">
                  <c:v>116</c:v>
                </c:pt>
                <c:pt idx="153">
                  <c:v>58</c:v>
                </c:pt>
                <c:pt idx="154">
                  <c:v>123</c:v>
                </c:pt>
                <c:pt idx="155">
                  <c:v>122</c:v>
                </c:pt>
                <c:pt idx="156">
                  <c:v>138</c:v>
                </c:pt>
                <c:pt idx="157">
                  <c:v>129</c:v>
                </c:pt>
                <c:pt idx="158">
                  <c:v>126</c:v>
                </c:pt>
                <c:pt idx="159">
                  <c:v>74</c:v>
                </c:pt>
                <c:pt idx="160">
                  <c:v>127</c:v>
                </c:pt>
                <c:pt idx="161">
                  <c:v>164</c:v>
                </c:pt>
                <c:pt idx="162">
                  <c:v>103</c:v>
                </c:pt>
                <c:pt idx="163">
                  <c:v>128</c:v>
                </c:pt>
                <c:pt idx="164">
                  <c:v>124</c:v>
                </c:pt>
                <c:pt idx="165">
                  <c:v>111</c:v>
                </c:pt>
                <c:pt idx="166">
                  <c:v>64</c:v>
                </c:pt>
                <c:pt idx="167">
                  <c:v>109</c:v>
                </c:pt>
                <c:pt idx="168">
                  <c:v>154</c:v>
                </c:pt>
                <c:pt idx="169">
                  <c:v>125</c:v>
                </c:pt>
                <c:pt idx="170">
                  <c:v>94</c:v>
                </c:pt>
                <c:pt idx="171">
                  <c:v>57</c:v>
                </c:pt>
                <c:pt idx="172">
                  <c:v>34</c:v>
                </c:pt>
                <c:pt idx="173">
                  <c:v>56</c:v>
                </c:pt>
                <c:pt idx="174">
                  <c:v>27</c:v>
                </c:pt>
                <c:pt idx="175">
                  <c:v>28</c:v>
                </c:pt>
                <c:pt idx="176">
                  <c:v>35</c:v>
                </c:pt>
                <c:pt idx="177">
                  <c:v>4</c:v>
                </c:pt>
                <c:pt idx="178">
                  <c:v>30</c:v>
                </c:pt>
                <c:pt idx="179">
                  <c:v>28</c:v>
                </c:pt>
                <c:pt idx="180">
                  <c:v>22</c:v>
                </c:pt>
                <c:pt idx="181">
                  <c:v>18</c:v>
                </c:pt>
                <c:pt idx="182">
                  <c:v>72</c:v>
                </c:pt>
                <c:pt idx="183">
                  <c:v>120</c:v>
                </c:pt>
                <c:pt idx="184">
                  <c:v>140</c:v>
                </c:pt>
                <c:pt idx="185">
                  <c:v>126</c:v>
                </c:pt>
                <c:pt idx="186">
                  <c:v>40</c:v>
                </c:pt>
                <c:pt idx="187">
                  <c:v>159</c:v>
                </c:pt>
                <c:pt idx="188">
                  <c:v>74</c:v>
                </c:pt>
                <c:pt idx="189">
                  <c:v>52</c:v>
                </c:pt>
                <c:pt idx="190">
                  <c:v>62</c:v>
                </c:pt>
                <c:pt idx="191">
                  <c:v>129</c:v>
                </c:pt>
                <c:pt idx="192">
                  <c:v>132</c:v>
                </c:pt>
                <c:pt idx="193">
                  <c:v>45</c:v>
                </c:pt>
                <c:pt idx="194">
                  <c:v>105</c:v>
                </c:pt>
                <c:pt idx="195">
                  <c:v>150</c:v>
                </c:pt>
                <c:pt idx="196">
                  <c:v>138</c:v>
                </c:pt>
                <c:pt idx="197">
                  <c:v>172</c:v>
                </c:pt>
                <c:pt idx="198">
                  <c:v>144</c:v>
                </c:pt>
                <c:pt idx="199">
                  <c:v>174</c:v>
                </c:pt>
                <c:pt idx="200">
                  <c:v>125</c:v>
                </c:pt>
                <c:pt idx="201">
                  <c:v>122</c:v>
                </c:pt>
                <c:pt idx="202">
                  <c:v>121</c:v>
                </c:pt>
                <c:pt idx="203">
                  <c:v>166</c:v>
                </c:pt>
                <c:pt idx="204">
                  <c:v>128</c:v>
                </c:pt>
                <c:pt idx="205">
                  <c:v>89</c:v>
                </c:pt>
                <c:pt idx="206">
                  <c:v>146</c:v>
                </c:pt>
                <c:pt idx="207">
                  <c:v>73</c:v>
                </c:pt>
                <c:pt idx="208">
                  <c:v>133</c:v>
                </c:pt>
                <c:pt idx="209">
                  <c:v>180</c:v>
                </c:pt>
                <c:pt idx="210">
                  <c:v>195</c:v>
                </c:pt>
                <c:pt idx="211">
                  <c:v>155</c:v>
                </c:pt>
                <c:pt idx="212">
                  <c:v>175</c:v>
                </c:pt>
                <c:pt idx="213">
                  <c:v>139</c:v>
                </c:pt>
                <c:pt idx="214">
                  <c:v>135</c:v>
                </c:pt>
                <c:pt idx="215">
                  <c:v>87</c:v>
                </c:pt>
                <c:pt idx="216">
                  <c:v>127</c:v>
                </c:pt>
                <c:pt idx="217">
                  <c:v>137</c:v>
                </c:pt>
                <c:pt idx="218">
                  <c:v>92</c:v>
                </c:pt>
                <c:pt idx="219">
                  <c:v>88</c:v>
                </c:pt>
                <c:pt idx="220">
                  <c:v>103</c:v>
                </c:pt>
                <c:pt idx="221">
                  <c:v>122</c:v>
                </c:pt>
                <c:pt idx="222">
                  <c:v>107</c:v>
                </c:pt>
                <c:pt idx="223">
                  <c:v>133</c:v>
                </c:pt>
                <c:pt idx="224">
                  <c:v>168</c:v>
                </c:pt>
                <c:pt idx="225">
                  <c:v>167</c:v>
                </c:pt>
                <c:pt idx="226">
                  <c:v>57</c:v>
                </c:pt>
                <c:pt idx="227">
                  <c:v>135</c:v>
                </c:pt>
                <c:pt idx="228">
                  <c:v>82</c:v>
                </c:pt>
                <c:pt idx="229">
                  <c:v>126</c:v>
                </c:pt>
                <c:pt idx="230">
                  <c:v>173</c:v>
                </c:pt>
                <c:pt idx="231">
                  <c:v>164</c:v>
                </c:pt>
                <c:pt idx="232">
                  <c:v>160</c:v>
                </c:pt>
                <c:pt idx="233">
                  <c:v>82</c:v>
                </c:pt>
                <c:pt idx="234">
                  <c:v>123</c:v>
                </c:pt>
                <c:pt idx="235">
                  <c:v>24</c:v>
                </c:pt>
                <c:pt idx="236">
                  <c:v>84</c:v>
                </c:pt>
                <c:pt idx="237">
                  <c:v>114</c:v>
                </c:pt>
                <c:pt idx="238">
                  <c:v>140</c:v>
                </c:pt>
                <c:pt idx="239">
                  <c:v>146</c:v>
                </c:pt>
                <c:pt idx="240">
                  <c:v>113</c:v>
                </c:pt>
                <c:pt idx="241">
                  <c:v>159</c:v>
                </c:pt>
                <c:pt idx="242">
                  <c:v>87</c:v>
                </c:pt>
                <c:pt idx="243">
                  <c:v>103</c:v>
                </c:pt>
                <c:pt idx="244">
                  <c:v>200</c:v>
                </c:pt>
                <c:pt idx="245">
                  <c:v>162</c:v>
                </c:pt>
                <c:pt idx="246">
                  <c:v>138</c:v>
                </c:pt>
                <c:pt idx="247">
                  <c:v>113</c:v>
                </c:pt>
                <c:pt idx="248">
                  <c:v>107</c:v>
                </c:pt>
                <c:pt idx="249">
                  <c:v>54</c:v>
                </c:pt>
                <c:pt idx="250">
                  <c:v>97</c:v>
                </c:pt>
                <c:pt idx="251">
                  <c:v>70</c:v>
                </c:pt>
                <c:pt idx="252">
                  <c:v>166</c:v>
                </c:pt>
                <c:pt idx="253">
                  <c:v>91</c:v>
                </c:pt>
                <c:pt idx="254">
                  <c:v>154</c:v>
                </c:pt>
                <c:pt idx="255">
                  <c:v>114</c:v>
                </c:pt>
                <c:pt idx="256">
                  <c:v>103</c:v>
                </c:pt>
                <c:pt idx="257">
                  <c:v>126</c:v>
                </c:pt>
                <c:pt idx="258">
                  <c:v>53</c:v>
                </c:pt>
                <c:pt idx="259">
                  <c:v>84</c:v>
                </c:pt>
                <c:pt idx="260">
                  <c:v>33</c:v>
                </c:pt>
                <c:pt idx="261">
                  <c:v>75</c:v>
                </c:pt>
                <c:pt idx="262">
                  <c:v>92</c:v>
                </c:pt>
                <c:pt idx="263">
                  <c:v>121</c:v>
                </c:pt>
                <c:pt idx="264">
                  <c:v>127</c:v>
                </c:pt>
                <c:pt idx="265">
                  <c:v>121</c:v>
                </c:pt>
                <c:pt idx="266">
                  <c:v>71</c:v>
                </c:pt>
                <c:pt idx="267">
                  <c:v>87</c:v>
                </c:pt>
                <c:pt idx="268">
                  <c:v>112</c:v>
                </c:pt>
                <c:pt idx="269">
                  <c:v>72</c:v>
                </c:pt>
                <c:pt idx="270">
                  <c:v>14</c:v>
                </c:pt>
                <c:pt idx="271">
                  <c:v>66</c:v>
                </c:pt>
                <c:pt idx="272">
                  <c:v>94</c:v>
                </c:pt>
                <c:pt idx="273">
                  <c:v>133</c:v>
                </c:pt>
                <c:pt idx="274">
                  <c:v>98</c:v>
                </c:pt>
                <c:pt idx="275">
                  <c:v>88</c:v>
                </c:pt>
                <c:pt idx="276">
                  <c:v>117</c:v>
                </c:pt>
                <c:pt idx="277">
                  <c:v>82</c:v>
                </c:pt>
                <c:pt idx="278">
                  <c:v>111</c:v>
                </c:pt>
                <c:pt idx="279">
                  <c:v>111</c:v>
                </c:pt>
                <c:pt idx="280">
                  <c:v>146</c:v>
                </c:pt>
                <c:pt idx="281">
                  <c:v>60</c:v>
                </c:pt>
                <c:pt idx="282">
                  <c:v>135</c:v>
                </c:pt>
                <c:pt idx="283">
                  <c:v>141</c:v>
                </c:pt>
                <c:pt idx="284">
                  <c:v>45</c:v>
                </c:pt>
                <c:pt idx="285">
                  <c:v>39</c:v>
                </c:pt>
                <c:pt idx="286">
                  <c:v>83</c:v>
                </c:pt>
                <c:pt idx="287">
                  <c:v>111</c:v>
                </c:pt>
                <c:pt idx="288">
                  <c:v>96</c:v>
                </c:pt>
                <c:pt idx="289">
                  <c:v>54</c:v>
                </c:pt>
                <c:pt idx="290">
                  <c:v>69</c:v>
                </c:pt>
                <c:pt idx="291">
                  <c:v>88</c:v>
                </c:pt>
                <c:pt idx="292">
                  <c:v>67</c:v>
                </c:pt>
                <c:pt idx="293">
                  <c:v>79</c:v>
                </c:pt>
                <c:pt idx="294">
                  <c:v>91</c:v>
                </c:pt>
                <c:pt idx="295">
                  <c:v>87</c:v>
                </c:pt>
                <c:pt idx="296">
                  <c:v>93</c:v>
                </c:pt>
                <c:pt idx="297">
                  <c:v>108</c:v>
                </c:pt>
                <c:pt idx="298">
                  <c:v>89</c:v>
                </c:pt>
                <c:pt idx="299">
                  <c:v>49</c:v>
                </c:pt>
                <c:pt idx="300">
                  <c:v>72</c:v>
                </c:pt>
                <c:pt idx="301">
                  <c:v>63</c:v>
                </c:pt>
                <c:pt idx="302">
                  <c:v>115</c:v>
                </c:pt>
                <c:pt idx="303">
                  <c:v>177</c:v>
                </c:pt>
                <c:pt idx="304">
                  <c:v>115</c:v>
                </c:pt>
                <c:pt idx="305">
                  <c:v>87</c:v>
                </c:pt>
                <c:pt idx="306">
                  <c:v>101</c:v>
                </c:pt>
                <c:pt idx="307">
                  <c:v>90</c:v>
                </c:pt>
                <c:pt idx="308">
                  <c:v>69</c:v>
                </c:pt>
                <c:pt idx="309">
                  <c:v>106</c:v>
                </c:pt>
                <c:pt idx="310">
                  <c:v>254</c:v>
                </c:pt>
                <c:pt idx="311">
                  <c:v>108</c:v>
                </c:pt>
                <c:pt idx="312">
                  <c:v>44</c:v>
                </c:pt>
                <c:pt idx="313">
                  <c:v>114</c:v>
                </c:pt>
                <c:pt idx="314">
                  <c:v>91</c:v>
                </c:pt>
                <c:pt idx="315">
                  <c:v>124</c:v>
                </c:pt>
                <c:pt idx="316">
                  <c:v>164</c:v>
                </c:pt>
                <c:pt idx="317">
                  <c:v>152</c:v>
                </c:pt>
                <c:pt idx="318">
                  <c:v>128</c:v>
                </c:pt>
                <c:pt idx="319">
                  <c:v>109</c:v>
                </c:pt>
                <c:pt idx="320">
                  <c:v>63</c:v>
                </c:pt>
                <c:pt idx="321">
                  <c:v>95</c:v>
                </c:pt>
                <c:pt idx="322">
                  <c:v>118</c:v>
                </c:pt>
                <c:pt idx="323">
                  <c:v>151</c:v>
                </c:pt>
                <c:pt idx="324">
                  <c:v>83</c:v>
                </c:pt>
                <c:pt idx="325">
                  <c:v>93</c:v>
                </c:pt>
                <c:pt idx="326">
                  <c:v>95</c:v>
                </c:pt>
                <c:pt idx="327">
                  <c:v>87</c:v>
                </c:pt>
                <c:pt idx="328">
                  <c:v>113</c:v>
                </c:pt>
                <c:pt idx="329">
                  <c:v>78</c:v>
                </c:pt>
                <c:pt idx="330">
                  <c:v>84</c:v>
                </c:pt>
                <c:pt idx="331">
                  <c:v>108</c:v>
                </c:pt>
                <c:pt idx="332">
                  <c:v>71</c:v>
                </c:pt>
                <c:pt idx="333">
                  <c:v>108</c:v>
                </c:pt>
                <c:pt idx="334">
                  <c:v>82</c:v>
                </c:pt>
                <c:pt idx="335">
                  <c:v>111</c:v>
                </c:pt>
                <c:pt idx="336">
                  <c:v>87</c:v>
                </c:pt>
                <c:pt idx="337">
                  <c:v>58</c:v>
                </c:pt>
                <c:pt idx="338">
                  <c:v>123</c:v>
                </c:pt>
                <c:pt idx="339">
                  <c:v>96</c:v>
                </c:pt>
                <c:pt idx="340">
                  <c:v>93</c:v>
                </c:pt>
                <c:pt idx="341">
                  <c:v>41</c:v>
                </c:pt>
                <c:pt idx="342">
                  <c:v>175</c:v>
                </c:pt>
                <c:pt idx="343">
                  <c:v>33</c:v>
                </c:pt>
                <c:pt idx="344">
                  <c:v>140</c:v>
                </c:pt>
                <c:pt idx="345">
                  <c:v>156</c:v>
                </c:pt>
                <c:pt idx="346">
                  <c:v>142</c:v>
                </c:pt>
                <c:pt idx="347">
                  <c:v>89</c:v>
                </c:pt>
                <c:pt idx="348">
                  <c:v>109</c:v>
                </c:pt>
                <c:pt idx="349">
                  <c:v>86</c:v>
                </c:pt>
                <c:pt idx="350">
                  <c:v>115</c:v>
                </c:pt>
                <c:pt idx="351">
                  <c:v>81</c:v>
                </c:pt>
                <c:pt idx="352">
                  <c:v>106</c:v>
                </c:pt>
                <c:pt idx="353">
                  <c:v>109</c:v>
                </c:pt>
                <c:pt idx="354">
                  <c:v>89</c:v>
                </c:pt>
                <c:pt idx="355">
                  <c:v>73</c:v>
                </c:pt>
                <c:pt idx="356">
                  <c:v>139</c:v>
                </c:pt>
                <c:pt idx="357">
                  <c:v>150</c:v>
                </c:pt>
                <c:pt idx="358">
                  <c:v>148</c:v>
                </c:pt>
                <c:pt idx="359">
                  <c:v>75</c:v>
                </c:pt>
                <c:pt idx="360">
                  <c:v>52</c:v>
                </c:pt>
                <c:pt idx="361">
                  <c:v>141</c:v>
                </c:pt>
                <c:pt idx="362">
                  <c:v>102</c:v>
                </c:pt>
                <c:pt idx="363">
                  <c:v>95</c:v>
                </c:pt>
                <c:pt idx="364">
                  <c:v>109</c:v>
                </c:pt>
                <c:pt idx="365">
                  <c:v>130</c:v>
                </c:pt>
                <c:pt idx="366">
                  <c:v>156</c:v>
                </c:pt>
                <c:pt idx="367">
                  <c:v>141</c:v>
                </c:pt>
                <c:pt idx="368">
                  <c:v>104</c:v>
                </c:pt>
                <c:pt idx="369">
                  <c:v>122</c:v>
                </c:pt>
                <c:pt idx="370">
                  <c:v>107</c:v>
                </c:pt>
                <c:pt idx="371">
                  <c:v>137</c:v>
                </c:pt>
                <c:pt idx="372">
                  <c:v>161</c:v>
                </c:pt>
                <c:pt idx="373">
                  <c:v>156</c:v>
                </c:pt>
                <c:pt idx="374">
                  <c:v>123</c:v>
                </c:pt>
                <c:pt idx="375">
                  <c:v>123</c:v>
                </c:pt>
                <c:pt idx="376">
                  <c:v>104</c:v>
                </c:pt>
                <c:pt idx="377">
                  <c:v>81</c:v>
                </c:pt>
                <c:pt idx="378">
                  <c:v>152</c:v>
                </c:pt>
                <c:pt idx="379">
                  <c:v>167</c:v>
                </c:pt>
                <c:pt idx="380">
                  <c:v>300</c:v>
                </c:pt>
                <c:pt idx="381">
                  <c:v>137</c:v>
                </c:pt>
                <c:pt idx="382">
                  <c:v>103</c:v>
                </c:pt>
                <c:pt idx="383">
                  <c:v>183</c:v>
                </c:pt>
                <c:pt idx="384">
                  <c:v>198</c:v>
                </c:pt>
                <c:pt idx="385">
                  <c:v>132</c:v>
                </c:pt>
                <c:pt idx="386">
                  <c:v>86</c:v>
                </c:pt>
                <c:pt idx="387">
                  <c:v>278</c:v>
                </c:pt>
                <c:pt idx="388">
                  <c:v>111</c:v>
                </c:pt>
                <c:pt idx="389">
                  <c:v>137</c:v>
                </c:pt>
                <c:pt idx="390">
                  <c:v>103</c:v>
                </c:pt>
                <c:pt idx="391">
                  <c:v>209</c:v>
                </c:pt>
                <c:pt idx="392">
                  <c:v>172</c:v>
                </c:pt>
                <c:pt idx="393">
                  <c:v>128</c:v>
                </c:pt>
                <c:pt idx="394">
                  <c:v>190</c:v>
                </c:pt>
                <c:pt idx="395">
                  <c:v>180</c:v>
                </c:pt>
                <c:pt idx="396">
                  <c:v>226</c:v>
                </c:pt>
                <c:pt idx="397">
                  <c:v>233</c:v>
                </c:pt>
                <c:pt idx="398">
                  <c:v>154</c:v>
                </c:pt>
                <c:pt idx="399">
                  <c:v>188</c:v>
                </c:pt>
                <c:pt idx="400">
                  <c:v>157</c:v>
                </c:pt>
                <c:pt idx="401">
                  <c:v>129</c:v>
                </c:pt>
                <c:pt idx="402">
                  <c:v>172</c:v>
                </c:pt>
                <c:pt idx="403">
                  <c:v>93</c:v>
                </c:pt>
                <c:pt idx="404">
                  <c:v>126</c:v>
                </c:pt>
                <c:pt idx="405">
                  <c:v>137</c:v>
                </c:pt>
                <c:pt idx="406">
                  <c:v>165</c:v>
                </c:pt>
                <c:pt idx="407">
                  <c:v>167</c:v>
                </c:pt>
                <c:pt idx="408">
                  <c:v>204</c:v>
                </c:pt>
                <c:pt idx="409">
                  <c:v>123</c:v>
                </c:pt>
                <c:pt idx="410">
                  <c:v>107</c:v>
                </c:pt>
                <c:pt idx="411">
                  <c:v>275</c:v>
                </c:pt>
                <c:pt idx="412">
                  <c:v>165</c:v>
                </c:pt>
                <c:pt idx="413">
                  <c:v>248</c:v>
                </c:pt>
                <c:pt idx="414">
                  <c:v>73</c:v>
                </c:pt>
                <c:pt idx="415">
                  <c:v>253</c:v>
                </c:pt>
                <c:pt idx="416">
                  <c:v>113</c:v>
                </c:pt>
                <c:pt idx="417">
                  <c:v>161</c:v>
                </c:pt>
                <c:pt idx="418">
                  <c:v>122</c:v>
                </c:pt>
                <c:pt idx="419">
                  <c:v>142</c:v>
                </c:pt>
                <c:pt idx="420">
                  <c:v>135</c:v>
                </c:pt>
                <c:pt idx="421">
                  <c:v>218</c:v>
                </c:pt>
                <c:pt idx="422">
                  <c:v>212</c:v>
                </c:pt>
                <c:pt idx="423">
                  <c:v>180</c:v>
                </c:pt>
                <c:pt idx="424">
                  <c:v>117</c:v>
                </c:pt>
                <c:pt idx="425">
                  <c:v>136</c:v>
                </c:pt>
                <c:pt idx="426">
                  <c:v>160</c:v>
                </c:pt>
                <c:pt idx="427">
                  <c:v>167</c:v>
                </c:pt>
                <c:pt idx="428">
                  <c:v>123</c:v>
                </c:pt>
                <c:pt idx="429">
                  <c:v>57</c:v>
                </c:pt>
                <c:pt idx="430">
                  <c:v>99</c:v>
                </c:pt>
                <c:pt idx="431">
                  <c:v>65</c:v>
                </c:pt>
                <c:pt idx="432">
                  <c:v>138</c:v>
                </c:pt>
                <c:pt idx="433">
                  <c:v>131</c:v>
                </c:pt>
                <c:pt idx="434">
                  <c:v>121</c:v>
                </c:pt>
                <c:pt idx="435">
                  <c:v>149</c:v>
                </c:pt>
                <c:pt idx="436">
                  <c:v>61</c:v>
                </c:pt>
                <c:pt idx="437">
                  <c:v>122</c:v>
                </c:pt>
                <c:pt idx="438">
                  <c:v>101</c:v>
                </c:pt>
                <c:pt idx="439">
                  <c:v>133</c:v>
                </c:pt>
                <c:pt idx="440">
                  <c:v>88</c:v>
                </c:pt>
                <c:pt idx="441">
                  <c:v>120</c:v>
                </c:pt>
                <c:pt idx="442">
                  <c:v>130</c:v>
                </c:pt>
                <c:pt idx="443">
                  <c:v>185</c:v>
                </c:pt>
                <c:pt idx="444">
                  <c:v>131</c:v>
                </c:pt>
                <c:pt idx="445">
                  <c:v>132</c:v>
                </c:pt>
                <c:pt idx="446">
                  <c:v>118</c:v>
                </c:pt>
                <c:pt idx="447">
                  <c:v>121</c:v>
                </c:pt>
                <c:pt idx="448">
                  <c:v>152</c:v>
                </c:pt>
                <c:pt idx="449">
                  <c:v>133</c:v>
                </c:pt>
                <c:pt idx="450">
                  <c:v>105</c:v>
                </c:pt>
                <c:pt idx="451">
                  <c:v>65</c:v>
                </c:pt>
                <c:pt idx="452">
                  <c:v>93</c:v>
                </c:pt>
                <c:pt idx="453">
                  <c:v>106</c:v>
                </c:pt>
                <c:pt idx="454">
                  <c:v>75</c:v>
                </c:pt>
                <c:pt idx="455">
                  <c:v>94</c:v>
                </c:pt>
                <c:pt idx="456">
                  <c:v>91</c:v>
                </c:pt>
                <c:pt idx="457">
                  <c:v>102</c:v>
                </c:pt>
                <c:pt idx="458">
                  <c:v>21</c:v>
                </c:pt>
                <c:pt idx="459">
                  <c:v>84</c:v>
                </c:pt>
                <c:pt idx="460">
                  <c:v>68</c:v>
                </c:pt>
                <c:pt idx="461">
                  <c:v>91</c:v>
                </c:pt>
                <c:pt idx="462">
                  <c:v>123</c:v>
                </c:pt>
                <c:pt idx="463">
                  <c:v>132</c:v>
                </c:pt>
                <c:pt idx="464">
                  <c:v>134</c:v>
                </c:pt>
                <c:pt idx="465">
                  <c:v>123</c:v>
                </c:pt>
                <c:pt idx="466">
                  <c:v>106</c:v>
                </c:pt>
                <c:pt idx="467">
                  <c:v>114</c:v>
                </c:pt>
                <c:pt idx="468">
                  <c:v>156</c:v>
                </c:pt>
                <c:pt idx="469">
                  <c:v>101</c:v>
                </c:pt>
                <c:pt idx="470">
                  <c:v>78</c:v>
                </c:pt>
                <c:pt idx="471">
                  <c:v>111</c:v>
                </c:pt>
                <c:pt idx="472">
                  <c:v>125</c:v>
                </c:pt>
                <c:pt idx="473">
                  <c:v>73</c:v>
                </c:pt>
                <c:pt idx="474">
                  <c:v>95</c:v>
                </c:pt>
                <c:pt idx="475">
                  <c:v>83</c:v>
                </c:pt>
                <c:pt idx="476">
                  <c:v>106</c:v>
                </c:pt>
                <c:pt idx="477">
                  <c:v>123</c:v>
                </c:pt>
                <c:pt idx="478">
                  <c:v>94</c:v>
                </c:pt>
                <c:pt idx="479">
                  <c:v>90</c:v>
                </c:pt>
                <c:pt idx="480">
                  <c:v>97</c:v>
                </c:pt>
                <c:pt idx="481">
                  <c:v>43</c:v>
                </c:pt>
                <c:pt idx="482">
                  <c:v>79</c:v>
                </c:pt>
                <c:pt idx="483">
                  <c:v>29</c:v>
                </c:pt>
                <c:pt idx="484">
                  <c:v>68</c:v>
                </c:pt>
                <c:pt idx="485">
                  <c:v>68</c:v>
                </c:pt>
                <c:pt idx="486">
                  <c:v>77</c:v>
                </c:pt>
                <c:pt idx="487">
                  <c:v>77</c:v>
                </c:pt>
                <c:pt idx="488">
                  <c:v>56</c:v>
                </c:pt>
                <c:pt idx="489">
                  <c:v>107</c:v>
                </c:pt>
                <c:pt idx="490">
                  <c:v>123</c:v>
                </c:pt>
                <c:pt idx="491">
                  <c:v>98</c:v>
                </c:pt>
                <c:pt idx="492">
                  <c:v>105</c:v>
                </c:pt>
                <c:pt idx="493">
                  <c:v>76</c:v>
                </c:pt>
                <c:pt idx="494">
                  <c:v>138</c:v>
                </c:pt>
                <c:pt idx="495">
                  <c:v>78</c:v>
                </c:pt>
                <c:pt idx="496">
                  <c:v>31</c:v>
                </c:pt>
                <c:pt idx="497">
                  <c:v>97</c:v>
                </c:pt>
                <c:pt idx="498">
                  <c:v>88</c:v>
                </c:pt>
                <c:pt idx="499">
                  <c:v>103</c:v>
                </c:pt>
                <c:pt idx="500">
                  <c:v>68</c:v>
                </c:pt>
                <c:pt idx="501">
                  <c:v>68</c:v>
                </c:pt>
                <c:pt idx="502">
                  <c:v>105</c:v>
                </c:pt>
                <c:pt idx="503">
                  <c:v>87</c:v>
                </c:pt>
                <c:pt idx="504">
                  <c:v>94</c:v>
                </c:pt>
                <c:pt idx="505">
                  <c:v>119</c:v>
                </c:pt>
                <c:pt idx="506">
                  <c:v>103</c:v>
                </c:pt>
                <c:pt idx="507">
                  <c:v>133</c:v>
                </c:pt>
                <c:pt idx="508">
                  <c:v>125</c:v>
                </c:pt>
                <c:pt idx="509">
                  <c:v>54</c:v>
                </c:pt>
                <c:pt idx="510">
                  <c:v>104</c:v>
                </c:pt>
                <c:pt idx="511">
                  <c:v>112</c:v>
                </c:pt>
                <c:pt idx="512">
                  <c:v>118</c:v>
                </c:pt>
                <c:pt idx="513">
                  <c:v>72</c:v>
                </c:pt>
                <c:pt idx="514">
                  <c:v>52</c:v>
                </c:pt>
                <c:pt idx="515">
                  <c:v>59</c:v>
                </c:pt>
                <c:pt idx="516">
                  <c:v>56</c:v>
                </c:pt>
                <c:pt idx="517">
                  <c:v>139</c:v>
                </c:pt>
                <c:pt idx="518">
                  <c:v>95</c:v>
                </c:pt>
                <c:pt idx="519">
                  <c:v>95</c:v>
                </c:pt>
                <c:pt idx="520">
                  <c:v>51</c:v>
                </c:pt>
                <c:pt idx="521">
                  <c:v>77</c:v>
                </c:pt>
                <c:pt idx="522">
                  <c:v>107</c:v>
                </c:pt>
                <c:pt idx="523">
                  <c:v>134</c:v>
                </c:pt>
                <c:pt idx="524">
                  <c:v>114</c:v>
                </c:pt>
                <c:pt idx="525">
                  <c:v>134</c:v>
                </c:pt>
                <c:pt idx="526">
                  <c:v>80</c:v>
                </c:pt>
                <c:pt idx="527">
                  <c:v>122</c:v>
                </c:pt>
                <c:pt idx="528">
                  <c:v>31</c:v>
                </c:pt>
                <c:pt idx="529">
                  <c:v>54</c:v>
                </c:pt>
                <c:pt idx="530">
                  <c:v>90</c:v>
                </c:pt>
                <c:pt idx="531">
                  <c:v>111</c:v>
                </c:pt>
                <c:pt idx="532">
                  <c:v>132</c:v>
                </c:pt>
                <c:pt idx="533">
                  <c:v>103</c:v>
                </c:pt>
                <c:pt idx="534">
                  <c:v>113</c:v>
                </c:pt>
                <c:pt idx="535">
                  <c:v>145</c:v>
                </c:pt>
                <c:pt idx="536">
                  <c:v>109</c:v>
                </c:pt>
                <c:pt idx="537">
                  <c:v>90</c:v>
                </c:pt>
                <c:pt idx="538">
                  <c:v>110</c:v>
                </c:pt>
                <c:pt idx="539">
                  <c:v>147</c:v>
                </c:pt>
                <c:pt idx="540">
                  <c:v>174</c:v>
                </c:pt>
                <c:pt idx="541">
                  <c:v>104</c:v>
                </c:pt>
                <c:pt idx="542">
                  <c:v>68</c:v>
                </c:pt>
                <c:pt idx="543">
                  <c:v>85</c:v>
                </c:pt>
                <c:pt idx="544">
                  <c:v>130</c:v>
                </c:pt>
                <c:pt idx="545">
                  <c:v>126</c:v>
                </c:pt>
                <c:pt idx="546">
                  <c:v>95</c:v>
                </c:pt>
                <c:pt idx="547">
                  <c:v>108</c:v>
                </c:pt>
                <c:pt idx="548">
                  <c:v>52</c:v>
                </c:pt>
                <c:pt idx="549">
                  <c:v>22</c:v>
                </c:pt>
                <c:pt idx="550">
                  <c:v>44</c:v>
                </c:pt>
                <c:pt idx="551">
                  <c:v>21</c:v>
                </c:pt>
                <c:pt idx="552">
                  <c:v>81</c:v>
                </c:pt>
                <c:pt idx="553">
                  <c:v>127</c:v>
                </c:pt>
                <c:pt idx="554">
                  <c:v>161</c:v>
                </c:pt>
                <c:pt idx="555">
                  <c:v>177</c:v>
                </c:pt>
                <c:pt idx="556">
                  <c:v>143</c:v>
                </c:pt>
                <c:pt idx="557">
                  <c:v>190</c:v>
                </c:pt>
                <c:pt idx="558">
                  <c:v>136</c:v>
                </c:pt>
                <c:pt idx="559">
                  <c:v>80</c:v>
                </c:pt>
                <c:pt idx="560">
                  <c:v>45</c:v>
                </c:pt>
                <c:pt idx="561">
                  <c:v>38</c:v>
                </c:pt>
                <c:pt idx="562">
                  <c:v>109</c:v>
                </c:pt>
                <c:pt idx="563">
                  <c:v>128</c:v>
                </c:pt>
                <c:pt idx="564">
                  <c:v>62</c:v>
                </c:pt>
                <c:pt idx="565">
                  <c:v>113</c:v>
                </c:pt>
                <c:pt idx="566">
                  <c:v>110</c:v>
                </c:pt>
                <c:pt idx="567">
                  <c:v>121</c:v>
                </c:pt>
                <c:pt idx="568">
                  <c:v>37</c:v>
                </c:pt>
                <c:pt idx="569">
                  <c:v>183</c:v>
                </c:pt>
                <c:pt idx="570">
                  <c:v>164</c:v>
                </c:pt>
                <c:pt idx="571">
                  <c:v>134</c:v>
                </c:pt>
                <c:pt idx="572">
                  <c:v>272</c:v>
                </c:pt>
                <c:pt idx="573">
                  <c:v>416</c:v>
                </c:pt>
                <c:pt idx="574">
                  <c:v>116</c:v>
                </c:pt>
                <c:pt idx="575">
                  <c:v>16</c:v>
                </c:pt>
                <c:pt idx="576">
                  <c:v>304</c:v>
                </c:pt>
                <c:pt idx="577">
                  <c:v>200</c:v>
                </c:pt>
                <c:pt idx="578">
                  <c:v>196</c:v>
                </c:pt>
                <c:pt idx="579">
                  <c:v>220</c:v>
                </c:pt>
                <c:pt idx="580">
                  <c:v>213</c:v>
                </c:pt>
                <c:pt idx="581">
                  <c:v>194</c:v>
                </c:pt>
                <c:pt idx="582">
                  <c:v>134</c:v>
                </c:pt>
                <c:pt idx="583">
                  <c:v>88</c:v>
                </c:pt>
                <c:pt idx="584">
                  <c:v>134</c:v>
                </c:pt>
                <c:pt idx="585">
                  <c:v>87</c:v>
                </c:pt>
                <c:pt idx="586">
                  <c:v>146</c:v>
                </c:pt>
                <c:pt idx="587">
                  <c:v>191</c:v>
                </c:pt>
                <c:pt idx="588">
                  <c:v>155</c:v>
                </c:pt>
                <c:pt idx="589">
                  <c:v>166</c:v>
                </c:pt>
                <c:pt idx="590">
                  <c:v>103</c:v>
                </c:pt>
                <c:pt idx="591">
                  <c:v>138</c:v>
                </c:pt>
                <c:pt idx="592">
                  <c:v>116</c:v>
                </c:pt>
                <c:pt idx="593">
                  <c:v>190</c:v>
                </c:pt>
                <c:pt idx="594">
                  <c:v>190</c:v>
                </c:pt>
                <c:pt idx="595">
                  <c:v>88</c:v>
                </c:pt>
                <c:pt idx="596">
                  <c:v>109</c:v>
                </c:pt>
                <c:pt idx="597">
                  <c:v>19</c:v>
                </c:pt>
                <c:pt idx="598">
                  <c:v>53</c:v>
                </c:pt>
                <c:pt idx="599">
                  <c:v>37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B25A-4ECA-BD18-8618802FEC4B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Weather!$P$3:$P$698</c:f>
              <c:numCache>
                <c:formatCode>General</c:formatCode>
                <c:ptCount val="696"/>
                <c:pt idx="0">
                  <c:v>0</c:v>
                </c:pt>
                <c:pt idx="1">
                  <c:v>0</c:v>
                </c:pt>
                <c:pt idx="2">
                  <c:v>0.04</c:v>
                </c:pt>
                <c:pt idx="3">
                  <c:v>0.56999999999999995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0.28000000000000003</c:v>
                </c:pt>
                <c:pt idx="21">
                  <c:v>0</c:v>
                </c:pt>
                <c:pt idx="22">
                  <c:v>0.28000000000000003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0.05</c:v>
                </c:pt>
                <c:pt idx="29">
                  <c:v>0.64</c:v>
                </c:pt>
                <c:pt idx="30">
                  <c:v>1.74</c:v>
                </c:pt>
                <c:pt idx="31">
                  <c:v>2.39</c:v>
                </c:pt>
                <c:pt idx="32">
                  <c:v>0.01</c:v>
                </c:pt>
                <c:pt idx="33">
                  <c:v>0.01</c:v>
                </c:pt>
                <c:pt idx="34">
                  <c:v>0</c:v>
                </c:pt>
                <c:pt idx="35">
                  <c:v>0.02</c:v>
                </c:pt>
                <c:pt idx="36">
                  <c:v>0.02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0.66</c:v>
                </c:pt>
                <c:pt idx="47">
                  <c:v>5.49</c:v>
                </c:pt>
                <c:pt idx="48">
                  <c:v>0.33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0.08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3.36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7.0000000000000007E-2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0.14000000000000001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0.18</c:v>
                </c:pt>
                <c:pt idx="94">
                  <c:v>0.01</c:v>
                </c:pt>
                <c:pt idx="95">
                  <c:v>0</c:v>
                </c:pt>
                <c:pt idx="96">
                  <c:v>0.45</c:v>
                </c:pt>
                <c:pt idx="97">
                  <c:v>0.2</c:v>
                </c:pt>
                <c:pt idx="98">
                  <c:v>0.38</c:v>
                </c:pt>
                <c:pt idx="99">
                  <c:v>0</c:v>
                </c:pt>
                <c:pt idx="100">
                  <c:v>0</c:v>
                </c:pt>
                <c:pt idx="101">
                  <c:v>0.01</c:v>
                </c:pt>
                <c:pt idx="102">
                  <c:v>7.0000000000000007E-2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0.95</c:v>
                </c:pt>
                <c:pt idx="111">
                  <c:v>0</c:v>
                </c:pt>
                <c:pt idx="112">
                  <c:v>1.02</c:v>
                </c:pt>
                <c:pt idx="113">
                  <c:v>0</c:v>
                </c:pt>
                <c:pt idx="114">
                  <c:v>0.19</c:v>
                </c:pt>
                <c:pt idx="115">
                  <c:v>0</c:v>
                </c:pt>
                <c:pt idx="116">
                  <c:v>0</c:v>
                </c:pt>
                <c:pt idx="117">
                  <c:v>0.03</c:v>
                </c:pt>
                <c:pt idx="118">
                  <c:v>0.9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0.06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1.76</c:v>
                </c:pt>
                <c:pt idx="130">
                  <c:v>1.01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0.51</c:v>
                </c:pt>
                <c:pt idx="137">
                  <c:v>0.01</c:v>
                </c:pt>
                <c:pt idx="138">
                  <c:v>0</c:v>
                </c:pt>
                <c:pt idx="139">
                  <c:v>0</c:v>
                </c:pt>
                <c:pt idx="140">
                  <c:v>0.31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0.11</c:v>
                </c:pt>
                <c:pt idx="150">
                  <c:v>0.03</c:v>
                </c:pt>
                <c:pt idx="151">
                  <c:v>0.34</c:v>
                </c:pt>
                <c:pt idx="152">
                  <c:v>0.01</c:v>
                </c:pt>
                <c:pt idx="153">
                  <c:v>0.21</c:v>
                </c:pt>
                <c:pt idx="154">
                  <c:v>0.14000000000000001</c:v>
                </c:pt>
                <c:pt idx="155">
                  <c:v>0.08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0.05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0.44</c:v>
                </c:pt>
                <c:pt idx="166">
                  <c:v>0</c:v>
                </c:pt>
                <c:pt idx="167">
                  <c:v>7.0000000000000007E-2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0.06</c:v>
                </c:pt>
                <c:pt idx="172">
                  <c:v>0.01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0.47</c:v>
                </c:pt>
                <c:pt idx="177">
                  <c:v>0</c:v>
                </c:pt>
                <c:pt idx="178">
                  <c:v>0.94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0.01</c:v>
                </c:pt>
                <c:pt idx="186">
                  <c:v>0.02</c:v>
                </c:pt>
                <c:pt idx="187">
                  <c:v>0.01</c:v>
                </c:pt>
                <c:pt idx="188">
                  <c:v>0.06</c:v>
                </c:pt>
                <c:pt idx="189">
                  <c:v>0.2</c:v>
                </c:pt>
                <c:pt idx="190">
                  <c:v>0.7</c:v>
                </c:pt>
                <c:pt idx="191">
                  <c:v>0.06</c:v>
                </c:pt>
                <c:pt idx="192">
                  <c:v>0</c:v>
                </c:pt>
                <c:pt idx="193">
                  <c:v>0</c:v>
                </c:pt>
                <c:pt idx="194">
                  <c:v>0.21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0.54</c:v>
                </c:pt>
                <c:pt idx="204">
                  <c:v>0</c:v>
                </c:pt>
                <c:pt idx="205">
                  <c:v>0</c:v>
                </c:pt>
                <c:pt idx="206">
                  <c:v>0.06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0.14000000000000001</c:v>
                </c:pt>
                <c:pt idx="212">
                  <c:v>0</c:v>
                </c:pt>
                <c:pt idx="213">
                  <c:v>0.48</c:v>
                </c:pt>
                <c:pt idx="214">
                  <c:v>0</c:v>
                </c:pt>
                <c:pt idx="215">
                  <c:v>0</c:v>
                </c:pt>
                <c:pt idx="216">
                  <c:v>0.38</c:v>
                </c:pt>
                <c:pt idx="217">
                  <c:v>0</c:v>
                </c:pt>
                <c:pt idx="218">
                  <c:v>0</c:v>
                </c:pt>
                <c:pt idx="219">
                  <c:v>0.31</c:v>
                </c:pt>
                <c:pt idx="220">
                  <c:v>0.56000000000000005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0.03</c:v>
                </c:pt>
                <c:pt idx="227">
                  <c:v>0.1</c:v>
                </c:pt>
                <c:pt idx="228">
                  <c:v>0</c:v>
                </c:pt>
                <c:pt idx="229">
                  <c:v>2.79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0.56000000000000005</c:v>
                </c:pt>
                <c:pt idx="235">
                  <c:v>0.03</c:v>
                </c:pt>
                <c:pt idx="236">
                  <c:v>0.48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1.65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0.3</c:v>
                </c:pt>
                <c:pt idx="250">
                  <c:v>0.23</c:v>
                </c:pt>
                <c:pt idx="251">
                  <c:v>1.67</c:v>
                </c:pt>
                <c:pt idx="252">
                  <c:v>0.54</c:v>
                </c:pt>
                <c:pt idx="253">
                  <c:v>0</c:v>
                </c:pt>
                <c:pt idx="254">
                  <c:v>1.27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0.49</c:v>
                </c:pt>
                <c:pt idx="260">
                  <c:v>0.24</c:v>
                </c:pt>
                <c:pt idx="261">
                  <c:v>0.78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0.02</c:v>
                </c:pt>
                <c:pt idx="267">
                  <c:v>0.04</c:v>
                </c:pt>
                <c:pt idx="268">
                  <c:v>0</c:v>
                </c:pt>
                <c:pt idx="269">
                  <c:v>0.05</c:v>
                </c:pt>
                <c:pt idx="270">
                  <c:v>7.0000000000000007E-2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0.12</c:v>
                </c:pt>
                <c:pt idx="276">
                  <c:v>0.37</c:v>
                </c:pt>
                <c:pt idx="277">
                  <c:v>0.23</c:v>
                </c:pt>
                <c:pt idx="278">
                  <c:v>0.02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1.21</c:v>
                </c:pt>
                <c:pt idx="283">
                  <c:v>0</c:v>
                </c:pt>
                <c:pt idx="284">
                  <c:v>0</c:v>
                </c:pt>
                <c:pt idx="285">
                  <c:v>0.06</c:v>
                </c:pt>
                <c:pt idx="286">
                  <c:v>0.5</c:v>
                </c:pt>
                <c:pt idx="287">
                  <c:v>0</c:v>
                </c:pt>
                <c:pt idx="288">
                  <c:v>1.04</c:v>
                </c:pt>
                <c:pt idx="289">
                  <c:v>0.11</c:v>
                </c:pt>
                <c:pt idx="290">
                  <c:v>0.21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0.06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0.25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0.1</c:v>
                </c:pt>
                <c:pt idx="308">
                  <c:v>0.18</c:v>
                </c:pt>
                <c:pt idx="309">
                  <c:v>0.34</c:v>
                </c:pt>
                <c:pt idx="310">
                  <c:v>0.02</c:v>
                </c:pt>
                <c:pt idx="311">
                  <c:v>0</c:v>
                </c:pt>
                <c:pt idx="312">
                  <c:v>0</c:v>
                </c:pt>
                <c:pt idx="313">
                  <c:v>1.9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1.69</c:v>
                </c:pt>
                <c:pt idx="323">
                  <c:v>0.01</c:v>
                </c:pt>
                <c:pt idx="324">
                  <c:v>0</c:v>
                </c:pt>
                <c:pt idx="325">
                  <c:v>0</c:v>
                </c:pt>
                <c:pt idx="326">
                  <c:v>0.13</c:v>
                </c:pt>
                <c:pt idx="327">
                  <c:v>0.28000000000000003</c:v>
                </c:pt>
                <c:pt idx="328">
                  <c:v>0</c:v>
                </c:pt>
                <c:pt idx="329">
                  <c:v>0</c:v>
                </c:pt>
                <c:pt idx="330">
                  <c:v>0.66</c:v>
                </c:pt>
                <c:pt idx="331">
                  <c:v>0.01</c:v>
                </c:pt>
                <c:pt idx="332">
                  <c:v>0</c:v>
                </c:pt>
                <c:pt idx="333">
                  <c:v>1.07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0.04</c:v>
                </c:pt>
                <c:pt idx="338">
                  <c:v>0.01</c:v>
                </c:pt>
                <c:pt idx="339">
                  <c:v>0.03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2.16</c:v>
                </c:pt>
                <c:pt idx="344">
                  <c:v>0.78</c:v>
                </c:pt>
                <c:pt idx="345">
                  <c:v>7.0000000000000007E-2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1.41</c:v>
                </c:pt>
                <c:pt idx="357">
                  <c:v>0</c:v>
                </c:pt>
                <c:pt idx="358">
                  <c:v>0.01</c:v>
                </c:pt>
                <c:pt idx="359">
                  <c:v>0.05</c:v>
                </c:pt>
                <c:pt idx="360">
                  <c:v>1.3</c:v>
                </c:pt>
                <c:pt idx="361">
                  <c:v>1.22</c:v>
                </c:pt>
                <c:pt idx="362">
                  <c:v>0</c:v>
                </c:pt>
                <c:pt idx="363">
                  <c:v>0</c:v>
                </c:pt>
                <c:pt idx="364">
                  <c:v>0.02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0.12</c:v>
                </c:pt>
                <c:pt idx="369">
                  <c:v>0</c:v>
                </c:pt>
                <c:pt idx="370">
                  <c:v>0.4</c:v>
                </c:pt>
                <c:pt idx="371">
                  <c:v>0.06</c:v>
                </c:pt>
                <c:pt idx="372">
                  <c:v>0.59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0.27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0.1</c:v>
                </c:pt>
                <c:pt idx="388">
                  <c:v>0</c:v>
                </c:pt>
                <c:pt idx="389">
                  <c:v>0</c:v>
                </c:pt>
                <c:pt idx="390">
                  <c:v>0.64</c:v>
                </c:pt>
                <c:pt idx="391">
                  <c:v>0</c:v>
                </c:pt>
                <c:pt idx="392">
                  <c:v>0.62</c:v>
                </c:pt>
                <c:pt idx="393">
                  <c:v>0</c:v>
                </c:pt>
                <c:pt idx="394">
                  <c:v>7.0000000000000007E-2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0.01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0.24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0.02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0.26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0.28999999999999998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0.11</c:v>
                </c:pt>
                <c:pt idx="452">
                  <c:v>0.06</c:v>
                </c:pt>
                <c:pt idx="453">
                  <c:v>0</c:v>
                </c:pt>
                <c:pt idx="454">
                  <c:v>0</c:v>
                </c:pt>
                <c:pt idx="455">
                  <c:v>0.43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0.27</c:v>
                </c:pt>
                <c:pt idx="460">
                  <c:v>0</c:v>
                </c:pt>
                <c:pt idx="461">
                  <c:v>0.09</c:v>
                </c:pt>
                <c:pt idx="462">
                  <c:v>0.04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0.01</c:v>
                </c:pt>
                <c:pt idx="468">
                  <c:v>0</c:v>
                </c:pt>
                <c:pt idx="469">
                  <c:v>0.02</c:v>
                </c:pt>
                <c:pt idx="470">
                  <c:v>1.01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0.87</c:v>
                </c:pt>
                <c:pt idx="475">
                  <c:v>0.04</c:v>
                </c:pt>
                <c:pt idx="476">
                  <c:v>0</c:v>
                </c:pt>
                <c:pt idx="477">
                  <c:v>0.01</c:v>
                </c:pt>
                <c:pt idx="478">
                  <c:v>0.02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0.63</c:v>
                </c:pt>
                <c:pt idx="483">
                  <c:v>0</c:v>
                </c:pt>
                <c:pt idx="484">
                  <c:v>0.09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0.1</c:v>
                </c:pt>
                <c:pt idx="493">
                  <c:v>0.1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0.21</c:v>
                </c:pt>
                <c:pt idx="498">
                  <c:v>0</c:v>
                </c:pt>
                <c:pt idx="499">
                  <c:v>0</c:v>
                </c:pt>
                <c:pt idx="500">
                  <c:v>0.08</c:v>
                </c:pt>
                <c:pt idx="501">
                  <c:v>0</c:v>
                </c:pt>
                <c:pt idx="502">
                  <c:v>0</c:v>
                </c:pt>
                <c:pt idx="503">
                  <c:v>0.15</c:v>
                </c:pt>
                <c:pt idx="504">
                  <c:v>0.24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0.3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1.2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0.27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0.38</c:v>
                </c:pt>
                <c:pt idx="528">
                  <c:v>0.71</c:v>
                </c:pt>
                <c:pt idx="529">
                  <c:v>1.26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0.02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0.01</c:v>
                </c:pt>
                <c:pt idx="543">
                  <c:v>0.41</c:v>
                </c:pt>
                <c:pt idx="544">
                  <c:v>0</c:v>
                </c:pt>
                <c:pt idx="545">
                  <c:v>0</c:v>
                </c:pt>
                <c:pt idx="546">
                  <c:v>0.05</c:v>
                </c:pt>
                <c:pt idx="547">
                  <c:v>0.04</c:v>
                </c:pt>
                <c:pt idx="548">
                  <c:v>0.27</c:v>
                </c:pt>
                <c:pt idx="549">
                  <c:v>0.01</c:v>
                </c:pt>
                <c:pt idx="550">
                  <c:v>0.24</c:v>
                </c:pt>
                <c:pt idx="551">
                  <c:v>0.06</c:v>
                </c:pt>
                <c:pt idx="552">
                  <c:v>0.85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0.02</c:v>
                </c:pt>
                <c:pt idx="560">
                  <c:v>0.04</c:v>
                </c:pt>
                <c:pt idx="561">
                  <c:v>0</c:v>
                </c:pt>
                <c:pt idx="562">
                  <c:v>1.17</c:v>
                </c:pt>
                <c:pt idx="563">
                  <c:v>0</c:v>
                </c:pt>
                <c:pt idx="564">
                  <c:v>0</c:v>
                </c:pt>
                <c:pt idx="565">
                  <c:v>7.0000000000000007E-2</c:v>
                </c:pt>
                <c:pt idx="566">
                  <c:v>0</c:v>
                </c:pt>
                <c:pt idx="567">
                  <c:v>0</c:v>
                </c:pt>
                <c:pt idx="568">
                  <c:v>0.52</c:v>
                </c:pt>
                <c:pt idx="569">
                  <c:v>0.03</c:v>
                </c:pt>
                <c:pt idx="570">
                  <c:v>0</c:v>
                </c:pt>
                <c:pt idx="571">
                  <c:v>0.96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0.22</c:v>
                </c:pt>
                <c:pt idx="576">
                  <c:v>2.4900000000000002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1.24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1.04</c:v>
                </c:pt>
                <c:pt idx="590">
                  <c:v>0.04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0.25</c:v>
                </c:pt>
                <c:pt idx="596">
                  <c:v>0</c:v>
                </c:pt>
                <c:pt idx="597">
                  <c:v>1.94</c:v>
                </c:pt>
                <c:pt idx="598">
                  <c:v>1</c:v>
                </c:pt>
                <c:pt idx="599">
                  <c:v>0</c:v>
                </c:pt>
                <c:pt idx="600">
                  <c:v>7.0000000000000007E-2</c:v>
                </c:pt>
                <c:pt idx="601">
                  <c:v>0.02</c:v>
                </c:pt>
                <c:pt idx="602">
                  <c:v>0.35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0.4</c:v>
                </c:pt>
                <c:pt idx="610">
                  <c:v>0.4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1.7</c:v>
                </c:pt>
                <c:pt idx="616">
                  <c:v>0</c:v>
                </c:pt>
                <c:pt idx="617">
                  <c:v>0.08</c:v>
                </c:pt>
                <c:pt idx="618">
                  <c:v>0.02</c:v>
                </c:pt>
                <c:pt idx="619">
                  <c:v>0</c:v>
                </c:pt>
                <c:pt idx="620">
                  <c:v>0.46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1.33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0.03</c:v>
                </c:pt>
                <c:pt idx="648">
                  <c:v>0.02</c:v>
                </c:pt>
                <c:pt idx="649">
                  <c:v>0.01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0.9</c:v>
                </c:pt>
                <c:pt idx="657">
                  <c:v>0.21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0.18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0.82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0.1</c:v>
                </c:pt>
                <c:pt idx="683">
                  <c:v>0</c:v>
                </c:pt>
                <c:pt idx="684">
                  <c:v>0</c:v>
                </c:pt>
                <c:pt idx="685">
                  <c:v>0.51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0.14000000000000001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</c:numCache>
            </c:numRef>
          </c:xVal>
          <c:yVal>
            <c:numRef>
              <c:f>Weather!$R$3:$R$698</c:f>
              <c:numCache>
                <c:formatCode>0</c:formatCode>
                <c:ptCount val="696"/>
                <c:pt idx="0">
                  <c:v>8</c:v>
                </c:pt>
                <c:pt idx="1">
                  <c:v>6</c:v>
                </c:pt>
                <c:pt idx="2">
                  <c:v>7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13</c:v>
                </c:pt>
                <c:pt idx="7">
                  <c:v>1</c:v>
                </c:pt>
                <c:pt idx="8">
                  <c:v>5</c:v>
                </c:pt>
                <c:pt idx="9">
                  <c:v>1</c:v>
                </c:pt>
                <c:pt idx="10">
                  <c:v>1</c:v>
                </c:pt>
                <c:pt idx="11">
                  <c:v>6</c:v>
                </c:pt>
                <c:pt idx="12">
                  <c:v>20</c:v>
                </c:pt>
                <c:pt idx="13">
                  <c:v>15</c:v>
                </c:pt>
                <c:pt idx="14">
                  <c:v>10</c:v>
                </c:pt>
                <c:pt idx="15">
                  <c:v>10</c:v>
                </c:pt>
                <c:pt idx="16">
                  <c:v>11</c:v>
                </c:pt>
                <c:pt idx="17">
                  <c:v>8</c:v>
                </c:pt>
                <c:pt idx="18">
                  <c:v>17</c:v>
                </c:pt>
                <c:pt idx="19">
                  <c:v>26</c:v>
                </c:pt>
                <c:pt idx="20">
                  <c:v>9</c:v>
                </c:pt>
                <c:pt idx="21">
                  <c:v>7</c:v>
                </c:pt>
                <c:pt idx="22">
                  <c:v>6</c:v>
                </c:pt>
                <c:pt idx="23">
                  <c:v>8</c:v>
                </c:pt>
                <c:pt idx="24">
                  <c:v>5</c:v>
                </c:pt>
                <c:pt idx="25">
                  <c:v>13</c:v>
                </c:pt>
                <c:pt idx="26">
                  <c:v>12</c:v>
                </c:pt>
                <c:pt idx="27">
                  <c:v>22</c:v>
                </c:pt>
                <c:pt idx="28">
                  <c:v>2</c:v>
                </c:pt>
                <c:pt idx="29">
                  <c:v>0</c:v>
                </c:pt>
                <c:pt idx="30">
                  <c:v>2</c:v>
                </c:pt>
                <c:pt idx="31">
                  <c:v>18</c:v>
                </c:pt>
                <c:pt idx="32">
                  <c:v>3</c:v>
                </c:pt>
                <c:pt idx="33">
                  <c:v>15</c:v>
                </c:pt>
                <c:pt idx="34">
                  <c:v>6</c:v>
                </c:pt>
                <c:pt idx="35">
                  <c:v>2</c:v>
                </c:pt>
                <c:pt idx="36">
                  <c:v>8</c:v>
                </c:pt>
                <c:pt idx="37">
                  <c:v>20</c:v>
                </c:pt>
                <c:pt idx="38">
                  <c:v>5</c:v>
                </c:pt>
                <c:pt idx="39">
                  <c:v>7</c:v>
                </c:pt>
                <c:pt idx="40">
                  <c:v>21</c:v>
                </c:pt>
                <c:pt idx="41">
                  <c:v>7</c:v>
                </c:pt>
                <c:pt idx="42">
                  <c:v>3</c:v>
                </c:pt>
                <c:pt idx="43">
                  <c:v>10</c:v>
                </c:pt>
                <c:pt idx="44">
                  <c:v>10</c:v>
                </c:pt>
                <c:pt idx="45">
                  <c:v>8</c:v>
                </c:pt>
                <c:pt idx="46">
                  <c:v>6</c:v>
                </c:pt>
                <c:pt idx="47">
                  <c:v>3</c:v>
                </c:pt>
                <c:pt idx="48">
                  <c:v>15</c:v>
                </c:pt>
                <c:pt idx="49">
                  <c:v>13</c:v>
                </c:pt>
                <c:pt idx="50">
                  <c:v>5</c:v>
                </c:pt>
                <c:pt idx="51">
                  <c:v>5</c:v>
                </c:pt>
                <c:pt idx="52">
                  <c:v>3</c:v>
                </c:pt>
                <c:pt idx="53">
                  <c:v>9</c:v>
                </c:pt>
                <c:pt idx="54">
                  <c:v>7</c:v>
                </c:pt>
                <c:pt idx="55">
                  <c:v>5</c:v>
                </c:pt>
                <c:pt idx="56">
                  <c:v>7</c:v>
                </c:pt>
                <c:pt idx="57">
                  <c:v>3</c:v>
                </c:pt>
                <c:pt idx="58">
                  <c:v>13</c:v>
                </c:pt>
                <c:pt idx="59">
                  <c:v>8</c:v>
                </c:pt>
                <c:pt idx="60">
                  <c:v>8</c:v>
                </c:pt>
                <c:pt idx="61">
                  <c:v>6</c:v>
                </c:pt>
                <c:pt idx="62">
                  <c:v>6</c:v>
                </c:pt>
                <c:pt idx="63">
                  <c:v>14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5</c:v>
                </c:pt>
                <c:pt idx="68">
                  <c:v>12</c:v>
                </c:pt>
                <c:pt idx="69">
                  <c:v>5</c:v>
                </c:pt>
                <c:pt idx="70">
                  <c:v>12</c:v>
                </c:pt>
                <c:pt idx="71">
                  <c:v>15</c:v>
                </c:pt>
                <c:pt idx="72">
                  <c:v>7</c:v>
                </c:pt>
                <c:pt idx="73">
                  <c:v>8</c:v>
                </c:pt>
                <c:pt idx="74">
                  <c:v>7</c:v>
                </c:pt>
                <c:pt idx="75">
                  <c:v>18</c:v>
                </c:pt>
                <c:pt idx="76">
                  <c:v>25</c:v>
                </c:pt>
                <c:pt idx="77">
                  <c:v>12</c:v>
                </c:pt>
                <c:pt idx="78">
                  <c:v>7</c:v>
                </c:pt>
                <c:pt idx="79">
                  <c:v>16</c:v>
                </c:pt>
                <c:pt idx="80">
                  <c:v>11</c:v>
                </c:pt>
                <c:pt idx="81">
                  <c:v>12</c:v>
                </c:pt>
                <c:pt idx="82">
                  <c:v>30</c:v>
                </c:pt>
                <c:pt idx="83">
                  <c:v>9</c:v>
                </c:pt>
                <c:pt idx="84">
                  <c:v>2</c:v>
                </c:pt>
                <c:pt idx="85">
                  <c:v>9</c:v>
                </c:pt>
                <c:pt idx="86">
                  <c:v>11</c:v>
                </c:pt>
                <c:pt idx="87">
                  <c:v>6</c:v>
                </c:pt>
                <c:pt idx="88">
                  <c:v>9</c:v>
                </c:pt>
                <c:pt idx="89">
                  <c:v>15</c:v>
                </c:pt>
                <c:pt idx="90">
                  <c:v>3</c:v>
                </c:pt>
                <c:pt idx="91">
                  <c:v>8</c:v>
                </c:pt>
                <c:pt idx="92">
                  <c:v>4</c:v>
                </c:pt>
                <c:pt idx="93">
                  <c:v>10</c:v>
                </c:pt>
                <c:pt idx="94">
                  <c:v>2</c:v>
                </c:pt>
                <c:pt idx="95">
                  <c:v>3</c:v>
                </c:pt>
                <c:pt idx="96">
                  <c:v>4</c:v>
                </c:pt>
                <c:pt idx="97">
                  <c:v>1</c:v>
                </c:pt>
                <c:pt idx="98">
                  <c:v>9</c:v>
                </c:pt>
                <c:pt idx="99">
                  <c:v>2</c:v>
                </c:pt>
                <c:pt idx="100">
                  <c:v>3</c:v>
                </c:pt>
                <c:pt idx="101">
                  <c:v>3</c:v>
                </c:pt>
                <c:pt idx="102">
                  <c:v>14</c:v>
                </c:pt>
                <c:pt idx="103">
                  <c:v>11</c:v>
                </c:pt>
                <c:pt idx="104">
                  <c:v>5</c:v>
                </c:pt>
                <c:pt idx="105">
                  <c:v>1</c:v>
                </c:pt>
                <c:pt idx="106">
                  <c:v>5</c:v>
                </c:pt>
                <c:pt idx="107">
                  <c:v>5</c:v>
                </c:pt>
                <c:pt idx="108">
                  <c:v>5</c:v>
                </c:pt>
                <c:pt idx="109">
                  <c:v>0</c:v>
                </c:pt>
                <c:pt idx="110">
                  <c:v>10</c:v>
                </c:pt>
                <c:pt idx="111">
                  <c:v>2</c:v>
                </c:pt>
                <c:pt idx="112">
                  <c:v>4</c:v>
                </c:pt>
                <c:pt idx="113">
                  <c:v>0</c:v>
                </c:pt>
                <c:pt idx="114">
                  <c:v>9</c:v>
                </c:pt>
                <c:pt idx="115">
                  <c:v>2</c:v>
                </c:pt>
                <c:pt idx="116">
                  <c:v>2</c:v>
                </c:pt>
                <c:pt idx="117">
                  <c:v>2</c:v>
                </c:pt>
                <c:pt idx="118">
                  <c:v>7</c:v>
                </c:pt>
                <c:pt idx="119">
                  <c:v>7</c:v>
                </c:pt>
                <c:pt idx="120">
                  <c:v>5</c:v>
                </c:pt>
                <c:pt idx="121">
                  <c:v>4</c:v>
                </c:pt>
                <c:pt idx="122">
                  <c:v>3</c:v>
                </c:pt>
                <c:pt idx="123">
                  <c:v>10</c:v>
                </c:pt>
                <c:pt idx="124">
                  <c:v>8</c:v>
                </c:pt>
                <c:pt idx="125">
                  <c:v>12</c:v>
                </c:pt>
                <c:pt idx="126">
                  <c:v>5</c:v>
                </c:pt>
                <c:pt idx="127">
                  <c:v>12</c:v>
                </c:pt>
                <c:pt idx="128">
                  <c:v>8</c:v>
                </c:pt>
                <c:pt idx="129">
                  <c:v>0</c:v>
                </c:pt>
                <c:pt idx="130">
                  <c:v>7</c:v>
                </c:pt>
                <c:pt idx="131">
                  <c:v>13</c:v>
                </c:pt>
                <c:pt idx="132">
                  <c:v>12</c:v>
                </c:pt>
                <c:pt idx="133">
                  <c:v>13</c:v>
                </c:pt>
                <c:pt idx="134">
                  <c:v>6</c:v>
                </c:pt>
                <c:pt idx="135">
                  <c:v>11</c:v>
                </c:pt>
                <c:pt idx="136">
                  <c:v>7</c:v>
                </c:pt>
                <c:pt idx="137">
                  <c:v>4</c:v>
                </c:pt>
                <c:pt idx="138">
                  <c:v>4</c:v>
                </c:pt>
                <c:pt idx="139">
                  <c:v>0</c:v>
                </c:pt>
                <c:pt idx="140">
                  <c:v>2</c:v>
                </c:pt>
                <c:pt idx="141">
                  <c:v>1</c:v>
                </c:pt>
                <c:pt idx="142">
                  <c:v>2</c:v>
                </c:pt>
                <c:pt idx="143">
                  <c:v>6</c:v>
                </c:pt>
                <c:pt idx="144">
                  <c:v>2</c:v>
                </c:pt>
                <c:pt idx="145">
                  <c:v>17</c:v>
                </c:pt>
                <c:pt idx="146">
                  <c:v>14</c:v>
                </c:pt>
                <c:pt idx="147">
                  <c:v>14</c:v>
                </c:pt>
                <c:pt idx="148">
                  <c:v>0</c:v>
                </c:pt>
                <c:pt idx="149">
                  <c:v>3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3</c:v>
                </c:pt>
                <c:pt idx="154">
                  <c:v>0</c:v>
                </c:pt>
                <c:pt idx="155">
                  <c:v>0</c:v>
                </c:pt>
                <c:pt idx="156">
                  <c:v>6</c:v>
                </c:pt>
                <c:pt idx="157">
                  <c:v>2</c:v>
                </c:pt>
                <c:pt idx="158">
                  <c:v>0</c:v>
                </c:pt>
                <c:pt idx="159">
                  <c:v>16</c:v>
                </c:pt>
                <c:pt idx="160">
                  <c:v>6</c:v>
                </c:pt>
                <c:pt idx="161">
                  <c:v>6</c:v>
                </c:pt>
                <c:pt idx="162">
                  <c:v>2</c:v>
                </c:pt>
                <c:pt idx="163">
                  <c:v>1</c:v>
                </c:pt>
                <c:pt idx="164">
                  <c:v>7</c:v>
                </c:pt>
                <c:pt idx="165">
                  <c:v>1</c:v>
                </c:pt>
                <c:pt idx="166">
                  <c:v>2</c:v>
                </c:pt>
                <c:pt idx="167">
                  <c:v>10</c:v>
                </c:pt>
                <c:pt idx="168">
                  <c:v>5</c:v>
                </c:pt>
                <c:pt idx="169">
                  <c:v>7</c:v>
                </c:pt>
                <c:pt idx="170">
                  <c:v>8</c:v>
                </c:pt>
                <c:pt idx="171">
                  <c:v>2</c:v>
                </c:pt>
                <c:pt idx="172">
                  <c:v>0</c:v>
                </c:pt>
                <c:pt idx="173">
                  <c:v>0</c:v>
                </c:pt>
                <c:pt idx="174">
                  <c:v>2</c:v>
                </c:pt>
                <c:pt idx="175">
                  <c:v>0</c:v>
                </c:pt>
                <c:pt idx="176">
                  <c:v>7</c:v>
                </c:pt>
                <c:pt idx="177">
                  <c:v>0</c:v>
                </c:pt>
                <c:pt idx="178">
                  <c:v>8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4</c:v>
                </c:pt>
                <c:pt idx="184">
                  <c:v>8</c:v>
                </c:pt>
                <c:pt idx="185">
                  <c:v>2</c:v>
                </c:pt>
                <c:pt idx="186">
                  <c:v>5</c:v>
                </c:pt>
                <c:pt idx="187">
                  <c:v>5</c:v>
                </c:pt>
                <c:pt idx="188">
                  <c:v>8</c:v>
                </c:pt>
                <c:pt idx="189">
                  <c:v>0</c:v>
                </c:pt>
                <c:pt idx="190">
                  <c:v>8</c:v>
                </c:pt>
                <c:pt idx="191">
                  <c:v>10</c:v>
                </c:pt>
                <c:pt idx="192">
                  <c:v>17</c:v>
                </c:pt>
                <c:pt idx="193">
                  <c:v>5</c:v>
                </c:pt>
                <c:pt idx="194">
                  <c:v>18</c:v>
                </c:pt>
                <c:pt idx="195">
                  <c:v>3</c:v>
                </c:pt>
                <c:pt idx="196">
                  <c:v>5</c:v>
                </c:pt>
                <c:pt idx="197">
                  <c:v>9</c:v>
                </c:pt>
                <c:pt idx="198">
                  <c:v>3</c:v>
                </c:pt>
                <c:pt idx="199">
                  <c:v>15</c:v>
                </c:pt>
                <c:pt idx="200">
                  <c:v>9</c:v>
                </c:pt>
                <c:pt idx="201">
                  <c:v>7</c:v>
                </c:pt>
                <c:pt idx="202">
                  <c:v>4</c:v>
                </c:pt>
                <c:pt idx="203">
                  <c:v>15</c:v>
                </c:pt>
                <c:pt idx="204">
                  <c:v>9</c:v>
                </c:pt>
                <c:pt idx="205">
                  <c:v>2</c:v>
                </c:pt>
                <c:pt idx="206">
                  <c:v>4</c:v>
                </c:pt>
                <c:pt idx="207">
                  <c:v>8</c:v>
                </c:pt>
                <c:pt idx="208">
                  <c:v>6</c:v>
                </c:pt>
                <c:pt idx="209">
                  <c:v>11</c:v>
                </c:pt>
                <c:pt idx="210">
                  <c:v>13</c:v>
                </c:pt>
                <c:pt idx="211">
                  <c:v>6</c:v>
                </c:pt>
                <c:pt idx="212">
                  <c:v>4</c:v>
                </c:pt>
                <c:pt idx="213">
                  <c:v>12</c:v>
                </c:pt>
                <c:pt idx="214">
                  <c:v>7</c:v>
                </c:pt>
                <c:pt idx="215">
                  <c:v>5</c:v>
                </c:pt>
                <c:pt idx="216">
                  <c:v>2</c:v>
                </c:pt>
                <c:pt idx="217">
                  <c:v>9</c:v>
                </c:pt>
                <c:pt idx="218">
                  <c:v>0</c:v>
                </c:pt>
                <c:pt idx="219">
                  <c:v>9</c:v>
                </c:pt>
                <c:pt idx="220">
                  <c:v>6</c:v>
                </c:pt>
                <c:pt idx="221">
                  <c:v>7</c:v>
                </c:pt>
                <c:pt idx="222">
                  <c:v>4</c:v>
                </c:pt>
                <c:pt idx="223">
                  <c:v>9</c:v>
                </c:pt>
                <c:pt idx="224">
                  <c:v>2</c:v>
                </c:pt>
                <c:pt idx="225">
                  <c:v>5</c:v>
                </c:pt>
                <c:pt idx="226">
                  <c:v>3</c:v>
                </c:pt>
                <c:pt idx="227">
                  <c:v>6</c:v>
                </c:pt>
                <c:pt idx="228">
                  <c:v>3</c:v>
                </c:pt>
                <c:pt idx="229">
                  <c:v>22</c:v>
                </c:pt>
                <c:pt idx="230">
                  <c:v>12</c:v>
                </c:pt>
                <c:pt idx="231">
                  <c:v>6</c:v>
                </c:pt>
                <c:pt idx="232">
                  <c:v>8</c:v>
                </c:pt>
                <c:pt idx="233">
                  <c:v>7</c:v>
                </c:pt>
                <c:pt idx="234">
                  <c:v>5</c:v>
                </c:pt>
                <c:pt idx="235">
                  <c:v>0</c:v>
                </c:pt>
                <c:pt idx="236">
                  <c:v>3</c:v>
                </c:pt>
                <c:pt idx="237">
                  <c:v>16</c:v>
                </c:pt>
                <c:pt idx="238">
                  <c:v>12</c:v>
                </c:pt>
                <c:pt idx="239">
                  <c:v>8</c:v>
                </c:pt>
                <c:pt idx="240">
                  <c:v>4</c:v>
                </c:pt>
                <c:pt idx="241">
                  <c:v>7</c:v>
                </c:pt>
                <c:pt idx="242">
                  <c:v>2</c:v>
                </c:pt>
                <c:pt idx="243">
                  <c:v>8</c:v>
                </c:pt>
                <c:pt idx="244">
                  <c:v>16</c:v>
                </c:pt>
                <c:pt idx="245">
                  <c:v>5</c:v>
                </c:pt>
                <c:pt idx="246">
                  <c:v>3</c:v>
                </c:pt>
                <c:pt idx="247">
                  <c:v>10</c:v>
                </c:pt>
                <c:pt idx="248">
                  <c:v>0</c:v>
                </c:pt>
                <c:pt idx="249">
                  <c:v>2</c:v>
                </c:pt>
                <c:pt idx="250">
                  <c:v>13</c:v>
                </c:pt>
                <c:pt idx="251">
                  <c:v>0</c:v>
                </c:pt>
                <c:pt idx="252">
                  <c:v>5</c:v>
                </c:pt>
                <c:pt idx="253">
                  <c:v>0</c:v>
                </c:pt>
                <c:pt idx="254">
                  <c:v>11</c:v>
                </c:pt>
                <c:pt idx="255">
                  <c:v>8</c:v>
                </c:pt>
                <c:pt idx="256">
                  <c:v>14</c:v>
                </c:pt>
                <c:pt idx="257">
                  <c:v>1</c:v>
                </c:pt>
                <c:pt idx="258">
                  <c:v>0</c:v>
                </c:pt>
                <c:pt idx="259">
                  <c:v>0</c:v>
                </c:pt>
                <c:pt idx="260">
                  <c:v>2</c:v>
                </c:pt>
                <c:pt idx="261">
                  <c:v>1</c:v>
                </c:pt>
                <c:pt idx="262">
                  <c:v>5</c:v>
                </c:pt>
                <c:pt idx="263">
                  <c:v>7</c:v>
                </c:pt>
                <c:pt idx="264">
                  <c:v>9</c:v>
                </c:pt>
                <c:pt idx="265">
                  <c:v>4</c:v>
                </c:pt>
                <c:pt idx="266">
                  <c:v>2</c:v>
                </c:pt>
                <c:pt idx="267">
                  <c:v>6</c:v>
                </c:pt>
                <c:pt idx="268">
                  <c:v>3</c:v>
                </c:pt>
                <c:pt idx="269">
                  <c:v>4</c:v>
                </c:pt>
                <c:pt idx="270">
                  <c:v>2</c:v>
                </c:pt>
                <c:pt idx="271">
                  <c:v>7</c:v>
                </c:pt>
                <c:pt idx="272">
                  <c:v>0</c:v>
                </c:pt>
                <c:pt idx="273">
                  <c:v>2</c:v>
                </c:pt>
                <c:pt idx="274">
                  <c:v>7</c:v>
                </c:pt>
                <c:pt idx="275">
                  <c:v>7</c:v>
                </c:pt>
                <c:pt idx="276">
                  <c:v>7</c:v>
                </c:pt>
                <c:pt idx="277">
                  <c:v>2</c:v>
                </c:pt>
                <c:pt idx="278">
                  <c:v>13</c:v>
                </c:pt>
                <c:pt idx="279">
                  <c:v>4</c:v>
                </c:pt>
                <c:pt idx="280">
                  <c:v>16</c:v>
                </c:pt>
                <c:pt idx="281">
                  <c:v>6</c:v>
                </c:pt>
                <c:pt idx="282">
                  <c:v>6</c:v>
                </c:pt>
                <c:pt idx="283">
                  <c:v>13</c:v>
                </c:pt>
                <c:pt idx="284">
                  <c:v>3</c:v>
                </c:pt>
                <c:pt idx="285">
                  <c:v>0</c:v>
                </c:pt>
                <c:pt idx="286">
                  <c:v>0</c:v>
                </c:pt>
                <c:pt idx="287">
                  <c:v>2</c:v>
                </c:pt>
                <c:pt idx="288">
                  <c:v>5</c:v>
                </c:pt>
                <c:pt idx="289">
                  <c:v>7</c:v>
                </c:pt>
                <c:pt idx="290">
                  <c:v>6</c:v>
                </c:pt>
                <c:pt idx="291">
                  <c:v>4</c:v>
                </c:pt>
                <c:pt idx="292">
                  <c:v>13</c:v>
                </c:pt>
                <c:pt idx="293">
                  <c:v>0</c:v>
                </c:pt>
                <c:pt idx="294">
                  <c:v>12</c:v>
                </c:pt>
                <c:pt idx="295">
                  <c:v>7</c:v>
                </c:pt>
                <c:pt idx="296">
                  <c:v>13</c:v>
                </c:pt>
                <c:pt idx="297">
                  <c:v>17</c:v>
                </c:pt>
                <c:pt idx="298">
                  <c:v>4</c:v>
                </c:pt>
                <c:pt idx="299">
                  <c:v>13</c:v>
                </c:pt>
                <c:pt idx="300">
                  <c:v>6</c:v>
                </c:pt>
                <c:pt idx="301">
                  <c:v>0</c:v>
                </c:pt>
                <c:pt idx="302">
                  <c:v>4</c:v>
                </c:pt>
                <c:pt idx="303">
                  <c:v>12</c:v>
                </c:pt>
                <c:pt idx="304">
                  <c:v>11</c:v>
                </c:pt>
                <c:pt idx="305">
                  <c:v>0</c:v>
                </c:pt>
                <c:pt idx="306">
                  <c:v>11</c:v>
                </c:pt>
                <c:pt idx="307">
                  <c:v>0</c:v>
                </c:pt>
                <c:pt idx="308">
                  <c:v>7</c:v>
                </c:pt>
                <c:pt idx="309">
                  <c:v>8</c:v>
                </c:pt>
                <c:pt idx="310">
                  <c:v>0</c:v>
                </c:pt>
                <c:pt idx="311">
                  <c:v>7</c:v>
                </c:pt>
                <c:pt idx="312">
                  <c:v>0</c:v>
                </c:pt>
                <c:pt idx="313">
                  <c:v>10</c:v>
                </c:pt>
                <c:pt idx="314">
                  <c:v>5</c:v>
                </c:pt>
                <c:pt idx="315">
                  <c:v>10</c:v>
                </c:pt>
                <c:pt idx="316">
                  <c:v>4</c:v>
                </c:pt>
                <c:pt idx="317">
                  <c:v>21</c:v>
                </c:pt>
                <c:pt idx="318">
                  <c:v>8</c:v>
                </c:pt>
                <c:pt idx="319">
                  <c:v>14</c:v>
                </c:pt>
                <c:pt idx="320">
                  <c:v>13</c:v>
                </c:pt>
                <c:pt idx="321">
                  <c:v>5</c:v>
                </c:pt>
                <c:pt idx="322">
                  <c:v>5</c:v>
                </c:pt>
                <c:pt idx="323">
                  <c:v>18</c:v>
                </c:pt>
                <c:pt idx="324">
                  <c:v>5</c:v>
                </c:pt>
                <c:pt idx="325">
                  <c:v>6</c:v>
                </c:pt>
                <c:pt idx="326">
                  <c:v>12</c:v>
                </c:pt>
                <c:pt idx="327">
                  <c:v>4</c:v>
                </c:pt>
                <c:pt idx="328">
                  <c:v>3</c:v>
                </c:pt>
                <c:pt idx="329">
                  <c:v>13</c:v>
                </c:pt>
                <c:pt idx="330">
                  <c:v>16</c:v>
                </c:pt>
                <c:pt idx="331">
                  <c:v>8</c:v>
                </c:pt>
                <c:pt idx="332">
                  <c:v>19</c:v>
                </c:pt>
                <c:pt idx="333">
                  <c:v>14</c:v>
                </c:pt>
                <c:pt idx="334">
                  <c:v>2</c:v>
                </c:pt>
                <c:pt idx="335">
                  <c:v>10</c:v>
                </c:pt>
                <c:pt idx="336">
                  <c:v>4</c:v>
                </c:pt>
                <c:pt idx="337">
                  <c:v>2</c:v>
                </c:pt>
                <c:pt idx="338">
                  <c:v>6</c:v>
                </c:pt>
                <c:pt idx="339">
                  <c:v>7</c:v>
                </c:pt>
                <c:pt idx="340">
                  <c:v>4</c:v>
                </c:pt>
                <c:pt idx="341">
                  <c:v>2</c:v>
                </c:pt>
                <c:pt idx="342">
                  <c:v>2</c:v>
                </c:pt>
                <c:pt idx="343">
                  <c:v>0</c:v>
                </c:pt>
                <c:pt idx="344">
                  <c:v>14</c:v>
                </c:pt>
                <c:pt idx="345">
                  <c:v>10</c:v>
                </c:pt>
                <c:pt idx="346">
                  <c:v>9</c:v>
                </c:pt>
                <c:pt idx="347">
                  <c:v>1</c:v>
                </c:pt>
                <c:pt idx="348">
                  <c:v>3</c:v>
                </c:pt>
                <c:pt idx="349">
                  <c:v>7</c:v>
                </c:pt>
                <c:pt idx="350">
                  <c:v>0</c:v>
                </c:pt>
                <c:pt idx="351">
                  <c:v>8</c:v>
                </c:pt>
                <c:pt idx="352">
                  <c:v>2</c:v>
                </c:pt>
                <c:pt idx="353">
                  <c:v>11</c:v>
                </c:pt>
                <c:pt idx="354">
                  <c:v>6</c:v>
                </c:pt>
                <c:pt idx="355">
                  <c:v>1</c:v>
                </c:pt>
                <c:pt idx="356">
                  <c:v>11</c:v>
                </c:pt>
                <c:pt idx="357">
                  <c:v>0</c:v>
                </c:pt>
                <c:pt idx="358">
                  <c:v>9</c:v>
                </c:pt>
                <c:pt idx="359">
                  <c:v>2</c:v>
                </c:pt>
                <c:pt idx="360">
                  <c:v>0</c:v>
                </c:pt>
                <c:pt idx="361">
                  <c:v>9</c:v>
                </c:pt>
                <c:pt idx="362">
                  <c:v>8</c:v>
                </c:pt>
                <c:pt idx="363">
                  <c:v>12</c:v>
                </c:pt>
                <c:pt idx="364">
                  <c:v>18</c:v>
                </c:pt>
                <c:pt idx="365">
                  <c:v>5</c:v>
                </c:pt>
                <c:pt idx="366">
                  <c:v>2</c:v>
                </c:pt>
                <c:pt idx="367">
                  <c:v>6</c:v>
                </c:pt>
                <c:pt idx="368">
                  <c:v>2</c:v>
                </c:pt>
                <c:pt idx="369">
                  <c:v>6</c:v>
                </c:pt>
                <c:pt idx="370">
                  <c:v>15</c:v>
                </c:pt>
                <c:pt idx="371">
                  <c:v>2</c:v>
                </c:pt>
                <c:pt idx="372">
                  <c:v>11</c:v>
                </c:pt>
                <c:pt idx="373">
                  <c:v>1</c:v>
                </c:pt>
                <c:pt idx="374">
                  <c:v>2</c:v>
                </c:pt>
                <c:pt idx="375">
                  <c:v>4</c:v>
                </c:pt>
                <c:pt idx="376">
                  <c:v>2</c:v>
                </c:pt>
                <c:pt idx="377">
                  <c:v>14</c:v>
                </c:pt>
                <c:pt idx="378">
                  <c:v>21</c:v>
                </c:pt>
                <c:pt idx="379">
                  <c:v>8</c:v>
                </c:pt>
                <c:pt idx="380">
                  <c:v>12</c:v>
                </c:pt>
                <c:pt idx="381">
                  <c:v>7</c:v>
                </c:pt>
                <c:pt idx="382">
                  <c:v>2</c:v>
                </c:pt>
                <c:pt idx="383">
                  <c:v>6</c:v>
                </c:pt>
                <c:pt idx="384">
                  <c:v>6</c:v>
                </c:pt>
                <c:pt idx="385">
                  <c:v>15</c:v>
                </c:pt>
                <c:pt idx="386">
                  <c:v>4</c:v>
                </c:pt>
                <c:pt idx="387">
                  <c:v>12</c:v>
                </c:pt>
                <c:pt idx="388">
                  <c:v>9</c:v>
                </c:pt>
                <c:pt idx="389">
                  <c:v>2</c:v>
                </c:pt>
                <c:pt idx="390">
                  <c:v>2</c:v>
                </c:pt>
                <c:pt idx="391">
                  <c:v>0</c:v>
                </c:pt>
                <c:pt idx="392">
                  <c:v>2</c:v>
                </c:pt>
                <c:pt idx="393">
                  <c:v>3</c:v>
                </c:pt>
                <c:pt idx="394">
                  <c:v>9</c:v>
                </c:pt>
                <c:pt idx="395">
                  <c:v>9</c:v>
                </c:pt>
                <c:pt idx="396">
                  <c:v>6</c:v>
                </c:pt>
                <c:pt idx="397">
                  <c:v>14</c:v>
                </c:pt>
                <c:pt idx="398">
                  <c:v>22</c:v>
                </c:pt>
                <c:pt idx="399">
                  <c:v>15</c:v>
                </c:pt>
                <c:pt idx="400">
                  <c:v>10</c:v>
                </c:pt>
                <c:pt idx="401">
                  <c:v>6</c:v>
                </c:pt>
                <c:pt idx="402">
                  <c:v>10</c:v>
                </c:pt>
                <c:pt idx="403">
                  <c:v>2</c:v>
                </c:pt>
                <c:pt idx="404">
                  <c:v>2</c:v>
                </c:pt>
                <c:pt idx="405">
                  <c:v>9</c:v>
                </c:pt>
                <c:pt idx="406">
                  <c:v>13</c:v>
                </c:pt>
                <c:pt idx="407">
                  <c:v>3</c:v>
                </c:pt>
                <c:pt idx="408">
                  <c:v>7</c:v>
                </c:pt>
                <c:pt idx="409">
                  <c:v>5</c:v>
                </c:pt>
                <c:pt idx="410">
                  <c:v>8</c:v>
                </c:pt>
                <c:pt idx="411">
                  <c:v>4</c:v>
                </c:pt>
                <c:pt idx="412">
                  <c:v>12</c:v>
                </c:pt>
                <c:pt idx="413">
                  <c:v>4</c:v>
                </c:pt>
                <c:pt idx="414">
                  <c:v>2</c:v>
                </c:pt>
                <c:pt idx="415">
                  <c:v>4</c:v>
                </c:pt>
                <c:pt idx="416">
                  <c:v>2</c:v>
                </c:pt>
                <c:pt idx="417">
                  <c:v>6</c:v>
                </c:pt>
                <c:pt idx="418">
                  <c:v>0</c:v>
                </c:pt>
                <c:pt idx="419">
                  <c:v>19</c:v>
                </c:pt>
                <c:pt idx="420">
                  <c:v>11</c:v>
                </c:pt>
                <c:pt idx="421">
                  <c:v>3</c:v>
                </c:pt>
                <c:pt idx="422">
                  <c:v>2</c:v>
                </c:pt>
                <c:pt idx="423">
                  <c:v>8</c:v>
                </c:pt>
                <c:pt idx="424">
                  <c:v>1</c:v>
                </c:pt>
                <c:pt idx="425">
                  <c:v>0</c:v>
                </c:pt>
                <c:pt idx="426">
                  <c:v>13</c:v>
                </c:pt>
                <c:pt idx="427">
                  <c:v>5</c:v>
                </c:pt>
                <c:pt idx="428">
                  <c:v>8</c:v>
                </c:pt>
                <c:pt idx="429">
                  <c:v>4</c:v>
                </c:pt>
                <c:pt idx="430">
                  <c:v>3</c:v>
                </c:pt>
                <c:pt idx="431">
                  <c:v>6</c:v>
                </c:pt>
                <c:pt idx="432">
                  <c:v>4</c:v>
                </c:pt>
                <c:pt idx="433">
                  <c:v>13</c:v>
                </c:pt>
                <c:pt idx="434">
                  <c:v>2</c:v>
                </c:pt>
                <c:pt idx="435">
                  <c:v>2</c:v>
                </c:pt>
                <c:pt idx="436">
                  <c:v>0</c:v>
                </c:pt>
                <c:pt idx="437">
                  <c:v>0</c:v>
                </c:pt>
                <c:pt idx="438">
                  <c:v>2</c:v>
                </c:pt>
                <c:pt idx="439">
                  <c:v>1</c:v>
                </c:pt>
                <c:pt idx="440">
                  <c:v>6</c:v>
                </c:pt>
                <c:pt idx="441">
                  <c:v>8</c:v>
                </c:pt>
                <c:pt idx="442">
                  <c:v>10</c:v>
                </c:pt>
                <c:pt idx="443">
                  <c:v>6</c:v>
                </c:pt>
                <c:pt idx="444">
                  <c:v>4</c:v>
                </c:pt>
                <c:pt idx="445">
                  <c:v>6</c:v>
                </c:pt>
                <c:pt idx="446">
                  <c:v>4</c:v>
                </c:pt>
                <c:pt idx="447">
                  <c:v>19</c:v>
                </c:pt>
                <c:pt idx="448">
                  <c:v>5</c:v>
                </c:pt>
                <c:pt idx="449">
                  <c:v>0</c:v>
                </c:pt>
                <c:pt idx="450">
                  <c:v>4</c:v>
                </c:pt>
                <c:pt idx="451">
                  <c:v>2</c:v>
                </c:pt>
                <c:pt idx="452">
                  <c:v>3</c:v>
                </c:pt>
                <c:pt idx="453">
                  <c:v>8</c:v>
                </c:pt>
                <c:pt idx="454">
                  <c:v>10</c:v>
                </c:pt>
                <c:pt idx="455">
                  <c:v>4</c:v>
                </c:pt>
                <c:pt idx="456">
                  <c:v>9</c:v>
                </c:pt>
                <c:pt idx="457">
                  <c:v>24</c:v>
                </c:pt>
                <c:pt idx="458">
                  <c:v>2</c:v>
                </c:pt>
                <c:pt idx="459">
                  <c:v>9</c:v>
                </c:pt>
                <c:pt idx="460">
                  <c:v>0</c:v>
                </c:pt>
                <c:pt idx="461">
                  <c:v>11</c:v>
                </c:pt>
                <c:pt idx="462">
                  <c:v>2</c:v>
                </c:pt>
                <c:pt idx="463">
                  <c:v>5</c:v>
                </c:pt>
                <c:pt idx="464">
                  <c:v>2</c:v>
                </c:pt>
                <c:pt idx="465">
                  <c:v>9</c:v>
                </c:pt>
                <c:pt idx="466">
                  <c:v>9</c:v>
                </c:pt>
                <c:pt idx="467">
                  <c:v>0</c:v>
                </c:pt>
                <c:pt idx="468">
                  <c:v>10</c:v>
                </c:pt>
                <c:pt idx="469">
                  <c:v>1</c:v>
                </c:pt>
                <c:pt idx="470">
                  <c:v>2</c:v>
                </c:pt>
                <c:pt idx="471">
                  <c:v>0</c:v>
                </c:pt>
                <c:pt idx="472">
                  <c:v>4</c:v>
                </c:pt>
                <c:pt idx="473">
                  <c:v>4</c:v>
                </c:pt>
                <c:pt idx="474">
                  <c:v>0</c:v>
                </c:pt>
                <c:pt idx="475">
                  <c:v>8</c:v>
                </c:pt>
                <c:pt idx="476">
                  <c:v>3</c:v>
                </c:pt>
                <c:pt idx="477">
                  <c:v>1</c:v>
                </c:pt>
                <c:pt idx="478">
                  <c:v>0</c:v>
                </c:pt>
                <c:pt idx="479">
                  <c:v>6</c:v>
                </c:pt>
                <c:pt idx="480">
                  <c:v>8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9</c:v>
                </c:pt>
                <c:pt idx="486">
                  <c:v>4</c:v>
                </c:pt>
                <c:pt idx="487">
                  <c:v>5</c:v>
                </c:pt>
                <c:pt idx="488">
                  <c:v>2</c:v>
                </c:pt>
                <c:pt idx="489">
                  <c:v>14</c:v>
                </c:pt>
                <c:pt idx="490">
                  <c:v>6</c:v>
                </c:pt>
                <c:pt idx="491">
                  <c:v>15</c:v>
                </c:pt>
                <c:pt idx="492">
                  <c:v>1</c:v>
                </c:pt>
                <c:pt idx="493">
                  <c:v>3</c:v>
                </c:pt>
                <c:pt idx="494">
                  <c:v>26</c:v>
                </c:pt>
                <c:pt idx="495">
                  <c:v>14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7</c:v>
                </c:pt>
                <c:pt idx="500">
                  <c:v>8</c:v>
                </c:pt>
                <c:pt idx="501">
                  <c:v>4</c:v>
                </c:pt>
                <c:pt idx="502">
                  <c:v>0</c:v>
                </c:pt>
                <c:pt idx="503">
                  <c:v>14</c:v>
                </c:pt>
                <c:pt idx="504">
                  <c:v>2</c:v>
                </c:pt>
                <c:pt idx="505">
                  <c:v>0</c:v>
                </c:pt>
                <c:pt idx="506">
                  <c:v>11</c:v>
                </c:pt>
                <c:pt idx="507">
                  <c:v>8</c:v>
                </c:pt>
                <c:pt idx="508">
                  <c:v>2</c:v>
                </c:pt>
                <c:pt idx="509">
                  <c:v>0</c:v>
                </c:pt>
                <c:pt idx="510">
                  <c:v>2</c:v>
                </c:pt>
                <c:pt idx="511">
                  <c:v>0</c:v>
                </c:pt>
                <c:pt idx="512">
                  <c:v>2</c:v>
                </c:pt>
                <c:pt idx="513">
                  <c:v>3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3</c:v>
                </c:pt>
                <c:pt idx="519">
                  <c:v>0</c:v>
                </c:pt>
                <c:pt idx="520">
                  <c:v>8</c:v>
                </c:pt>
                <c:pt idx="521">
                  <c:v>5</c:v>
                </c:pt>
                <c:pt idx="522">
                  <c:v>8</c:v>
                </c:pt>
                <c:pt idx="523">
                  <c:v>6</c:v>
                </c:pt>
                <c:pt idx="524">
                  <c:v>5</c:v>
                </c:pt>
                <c:pt idx="525">
                  <c:v>4</c:v>
                </c:pt>
                <c:pt idx="526">
                  <c:v>8</c:v>
                </c:pt>
                <c:pt idx="527">
                  <c:v>5</c:v>
                </c:pt>
                <c:pt idx="528">
                  <c:v>10</c:v>
                </c:pt>
                <c:pt idx="529">
                  <c:v>8</c:v>
                </c:pt>
                <c:pt idx="530">
                  <c:v>11</c:v>
                </c:pt>
                <c:pt idx="531">
                  <c:v>14</c:v>
                </c:pt>
                <c:pt idx="532">
                  <c:v>6</c:v>
                </c:pt>
                <c:pt idx="533">
                  <c:v>7</c:v>
                </c:pt>
                <c:pt idx="534">
                  <c:v>10</c:v>
                </c:pt>
                <c:pt idx="535">
                  <c:v>2</c:v>
                </c:pt>
                <c:pt idx="536">
                  <c:v>25</c:v>
                </c:pt>
                <c:pt idx="537">
                  <c:v>20</c:v>
                </c:pt>
                <c:pt idx="538">
                  <c:v>0</c:v>
                </c:pt>
                <c:pt idx="539">
                  <c:v>8</c:v>
                </c:pt>
                <c:pt idx="540">
                  <c:v>4</c:v>
                </c:pt>
                <c:pt idx="541">
                  <c:v>6</c:v>
                </c:pt>
                <c:pt idx="542">
                  <c:v>2</c:v>
                </c:pt>
                <c:pt idx="543">
                  <c:v>1</c:v>
                </c:pt>
                <c:pt idx="544">
                  <c:v>0</c:v>
                </c:pt>
                <c:pt idx="545">
                  <c:v>2</c:v>
                </c:pt>
                <c:pt idx="546">
                  <c:v>6</c:v>
                </c:pt>
                <c:pt idx="547">
                  <c:v>5</c:v>
                </c:pt>
                <c:pt idx="548">
                  <c:v>4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7</c:v>
                </c:pt>
                <c:pt idx="553">
                  <c:v>1</c:v>
                </c:pt>
                <c:pt idx="554">
                  <c:v>4</c:v>
                </c:pt>
                <c:pt idx="555">
                  <c:v>11</c:v>
                </c:pt>
                <c:pt idx="556">
                  <c:v>1</c:v>
                </c:pt>
                <c:pt idx="557">
                  <c:v>11</c:v>
                </c:pt>
                <c:pt idx="558">
                  <c:v>22</c:v>
                </c:pt>
                <c:pt idx="559">
                  <c:v>15</c:v>
                </c:pt>
                <c:pt idx="560">
                  <c:v>4</c:v>
                </c:pt>
                <c:pt idx="561">
                  <c:v>0</c:v>
                </c:pt>
                <c:pt idx="562">
                  <c:v>1</c:v>
                </c:pt>
                <c:pt idx="563">
                  <c:v>17</c:v>
                </c:pt>
                <c:pt idx="564">
                  <c:v>4</c:v>
                </c:pt>
                <c:pt idx="565">
                  <c:v>2</c:v>
                </c:pt>
                <c:pt idx="566">
                  <c:v>6</c:v>
                </c:pt>
                <c:pt idx="567">
                  <c:v>6</c:v>
                </c:pt>
                <c:pt idx="568">
                  <c:v>3</c:v>
                </c:pt>
                <c:pt idx="569">
                  <c:v>11</c:v>
                </c:pt>
                <c:pt idx="570">
                  <c:v>7</c:v>
                </c:pt>
                <c:pt idx="571">
                  <c:v>4</c:v>
                </c:pt>
                <c:pt idx="572">
                  <c:v>16</c:v>
                </c:pt>
                <c:pt idx="573">
                  <c:v>13</c:v>
                </c:pt>
                <c:pt idx="574">
                  <c:v>8</c:v>
                </c:pt>
                <c:pt idx="575">
                  <c:v>2</c:v>
                </c:pt>
                <c:pt idx="576">
                  <c:v>3</c:v>
                </c:pt>
                <c:pt idx="577">
                  <c:v>9</c:v>
                </c:pt>
                <c:pt idx="578">
                  <c:v>10</c:v>
                </c:pt>
                <c:pt idx="579">
                  <c:v>17</c:v>
                </c:pt>
                <c:pt idx="580">
                  <c:v>2</c:v>
                </c:pt>
                <c:pt idx="581">
                  <c:v>4</c:v>
                </c:pt>
                <c:pt idx="582">
                  <c:v>16</c:v>
                </c:pt>
                <c:pt idx="583">
                  <c:v>0</c:v>
                </c:pt>
                <c:pt idx="584">
                  <c:v>13</c:v>
                </c:pt>
                <c:pt idx="585">
                  <c:v>6</c:v>
                </c:pt>
                <c:pt idx="586">
                  <c:v>6</c:v>
                </c:pt>
                <c:pt idx="587">
                  <c:v>9</c:v>
                </c:pt>
                <c:pt idx="588">
                  <c:v>17</c:v>
                </c:pt>
                <c:pt idx="589">
                  <c:v>9</c:v>
                </c:pt>
                <c:pt idx="590">
                  <c:v>5</c:v>
                </c:pt>
                <c:pt idx="591">
                  <c:v>8</c:v>
                </c:pt>
                <c:pt idx="592">
                  <c:v>6</c:v>
                </c:pt>
                <c:pt idx="593">
                  <c:v>7</c:v>
                </c:pt>
                <c:pt idx="594">
                  <c:v>8</c:v>
                </c:pt>
                <c:pt idx="595">
                  <c:v>13</c:v>
                </c:pt>
                <c:pt idx="596">
                  <c:v>3</c:v>
                </c:pt>
                <c:pt idx="597">
                  <c:v>0</c:v>
                </c:pt>
                <c:pt idx="598">
                  <c:v>11</c:v>
                </c:pt>
                <c:pt idx="599">
                  <c:v>2</c:v>
                </c:pt>
                <c:pt idx="600">
                  <c:v>9</c:v>
                </c:pt>
                <c:pt idx="601">
                  <c:v>2</c:v>
                </c:pt>
                <c:pt idx="602">
                  <c:v>14</c:v>
                </c:pt>
                <c:pt idx="603">
                  <c:v>10</c:v>
                </c:pt>
                <c:pt idx="604">
                  <c:v>7</c:v>
                </c:pt>
                <c:pt idx="605">
                  <c:v>12</c:v>
                </c:pt>
                <c:pt idx="606">
                  <c:v>11</c:v>
                </c:pt>
                <c:pt idx="607">
                  <c:v>21</c:v>
                </c:pt>
                <c:pt idx="608">
                  <c:v>11</c:v>
                </c:pt>
                <c:pt idx="609">
                  <c:v>0</c:v>
                </c:pt>
                <c:pt idx="610">
                  <c:v>22</c:v>
                </c:pt>
                <c:pt idx="611">
                  <c:v>17</c:v>
                </c:pt>
                <c:pt idx="612">
                  <c:v>11</c:v>
                </c:pt>
                <c:pt idx="613">
                  <c:v>7</c:v>
                </c:pt>
                <c:pt idx="614">
                  <c:v>15</c:v>
                </c:pt>
                <c:pt idx="615">
                  <c:v>8</c:v>
                </c:pt>
                <c:pt idx="616">
                  <c:v>10</c:v>
                </c:pt>
                <c:pt idx="617">
                  <c:v>7</c:v>
                </c:pt>
                <c:pt idx="618">
                  <c:v>9</c:v>
                </c:pt>
                <c:pt idx="619">
                  <c:v>3</c:v>
                </c:pt>
                <c:pt idx="620">
                  <c:v>6</c:v>
                </c:pt>
                <c:pt idx="621">
                  <c:v>16</c:v>
                </c:pt>
                <c:pt idx="622">
                  <c:v>1</c:v>
                </c:pt>
                <c:pt idx="623">
                  <c:v>14</c:v>
                </c:pt>
                <c:pt idx="624">
                  <c:v>11</c:v>
                </c:pt>
                <c:pt idx="625">
                  <c:v>13</c:v>
                </c:pt>
                <c:pt idx="626">
                  <c:v>9</c:v>
                </c:pt>
                <c:pt idx="627">
                  <c:v>8</c:v>
                </c:pt>
                <c:pt idx="628">
                  <c:v>22</c:v>
                </c:pt>
                <c:pt idx="629">
                  <c:v>2</c:v>
                </c:pt>
                <c:pt idx="630">
                  <c:v>6</c:v>
                </c:pt>
                <c:pt idx="631">
                  <c:v>10</c:v>
                </c:pt>
                <c:pt idx="632">
                  <c:v>3</c:v>
                </c:pt>
                <c:pt idx="633">
                  <c:v>7</c:v>
                </c:pt>
                <c:pt idx="634">
                  <c:v>11</c:v>
                </c:pt>
                <c:pt idx="635">
                  <c:v>5</c:v>
                </c:pt>
                <c:pt idx="636">
                  <c:v>11</c:v>
                </c:pt>
                <c:pt idx="637">
                  <c:v>20</c:v>
                </c:pt>
                <c:pt idx="638">
                  <c:v>7</c:v>
                </c:pt>
                <c:pt idx="639">
                  <c:v>10</c:v>
                </c:pt>
                <c:pt idx="640">
                  <c:v>9</c:v>
                </c:pt>
                <c:pt idx="641">
                  <c:v>9</c:v>
                </c:pt>
                <c:pt idx="642">
                  <c:v>16</c:v>
                </c:pt>
                <c:pt idx="643">
                  <c:v>22</c:v>
                </c:pt>
                <c:pt idx="644">
                  <c:v>9</c:v>
                </c:pt>
                <c:pt idx="645">
                  <c:v>11</c:v>
                </c:pt>
                <c:pt idx="646">
                  <c:v>14</c:v>
                </c:pt>
                <c:pt idx="647">
                  <c:v>4</c:v>
                </c:pt>
                <c:pt idx="648">
                  <c:v>14</c:v>
                </c:pt>
                <c:pt idx="649">
                  <c:v>14</c:v>
                </c:pt>
                <c:pt idx="650">
                  <c:v>5</c:v>
                </c:pt>
                <c:pt idx="651">
                  <c:v>15</c:v>
                </c:pt>
                <c:pt idx="652">
                  <c:v>17</c:v>
                </c:pt>
                <c:pt idx="653">
                  <c:v>13</c:v>
                </c:pt>
                <c:pt idx="654">
                  <c:v>6</c:v>
                </c:pt>
                <c:pt idx="655">
                  <c:v>6</c:v>
                </c:pt>
                <c:pt idx="656">
                  <c:v>6</c:v>
                </c:pt>
                <c:pt idx="657">
                  <c:v>0</c:v>
                </c:pt>
                <c:pt idx="658">
                  <c:v>5</c:v>
                </c:pt>
                <c:pt idx="659">
                  <c:v>19</c:v>
                </c:pt>
                <c:pt idx="660">
                  <c:v>8</c:v>
                </c:pt>
                <c:pt idx="661">
                  <c:v>0</c:v>
                </c:pt>
                <c:pt idx="662">
                  <c:v>7</c:v>
                </c:pt>
                <c:pt idx="663">
                  <c:v>5</c:v>
                </c:pt>
                <c:pt idx="664">
                  <c:v>0</c:v>
                </c:pt>
                <c:pt idx="665">
                  <c:v>14</c:v>
                </c:pt>
                <c:pt idx="666">
                  <c:v>7</c:v>
                </c:pt>
                <c:pt idx="667">
                  <c:v>14</c:v>
                </c:pt>
                <c:pt idx="668">
                  <c:v>10</c:v>
                </c:pt>
                <c:pt idx="669">
                  <c:v>2</c:v>
                </c:pt>
                <c:pt idx="670">
                  <c:v>8</c:v>
                </c:pt>
                <c:pt idx="671">
                  <c:v>4</c:v>
                </c:pt>
                <c:pt idx="672">
                  <c:v>13</c:v>
                </c:pt>
                <c:pt idx="673">
                  <c:v>8</c:v>
                </c:pt>
                <c:pt idx="674">
                  <c:v>4</c:v>
                </c:pt>
                <c:pt idx="675">
                  <c:v>4</c:v>
                </c:pt>
                <c:pt idx="676">
                  <c:v>6</c:v>
                </c:pt>
                <c:pt idx="677">
                  <c:v>8</c:v>
                </c:pt>
                <c:pt idx="678">
                  <c:v>4</c:v>
                </c:pt>
                <c:pt idx="679">
                  <c:v>2</c:v>
                </c:pt>
                <c:pt idx="680">
                  <c:v>3</c:v>
                </c:pt>
                <c:pt idx="681">
                  <c:v>5</c:v>
                </c:pt>
                <c:pt idx="682">
                  <c:v>15</c:v>
                </c:pt>
                <c:pt idx="683">
                  <c:v>3</c:v>
                </c:pt>
                <c:pt idx="684">
                  <c:v>8</c:v>
                </c:pt>
                <c:pt idx="685">
                  <c:v>9</c:v>
                </c:pt>
                <c:pt idx="686">
                  <c:v>14</c:v>
                </c:pt>
                <c:pt idx="687">
                  <c:v>6</c:v>
                </c:pt>
                <c:pt idx="688">
                  <c:v>2</c:v>
                </c:pt>
                <c:pt idx="689">
                  <c:v>5</c:v>
                </c:pt>
                <c:pt idx="690">
                  <c:v>3</c:v>
                </c:pt>
                <c:pt idx="691">
                  <c:v>16</c:v>
                </c:pt>
                <c:pt idx="692">
                  <c:v>1</c:v>
                </c:pt>
                <c:pt idx="693">
                  <c:v>7</c:v>
                </c:pt>
                <c:pt idx="694">
                  <c:v>6</c:v>
                </c:pt>
                <c:pt idx="695">
                  <c:v>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25A-4ECA-BD18-8618802FEC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Phase 2</a:t>
            </a:r>
            <a:r>
              <a:rPr lang="en-US"/>
              <a:t>- Total Daily Users, March 2021-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1"/>
          <c:tx>
            <c:strRef>
              <c:f>DailyData!$G$1</c:f>
              <c:strCache>
                <c:ptCount val="1"/>
                <c:pt idx="0">
                  <c:v>Total IN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DailyData!$A$2:$A$505</c:f>
              <c:numCache>
                <c:formatCode>[$-F800]dddd\,\ mmmm\ dd\,\ yyyy</c:formatCode>
                <c:ptCount val="504"/>
                <c:pt idx="0">
                  <c:v>44272</c:v>
                </c:pt>
                <c:pt idx="1">
                  <c:v>44273</c:v>
                </c:pt>
                <c:pt idx="2">
                  <c:v>44274</c:v>
                </c:pt>
                <c:pt idx="3">
                  <c:v>44275</c:v>
                </c:pt>
                <c:pt idx="4">
                  <c:v>44276</c:v>
                </c:pt>
                <c:pt idx="5">
                  <c:v>44277</c:v>
                </c:pt>
                <c:pt idx="6">
                  <c:v>44278</c:v>
                </c:pt>
                <c:pt idx="7">
                  <c:v>44279</c:v>
                </c:pt>
                <c:pt idx="8">
                  <c:v>44280</c:v>
                </c:pt>
                <c:pt idx="9">
                  <c:v>44281</c:v>
                </c:pt>
                <c:pt idx="10">
                  <c:v>44282</c:v>
                </c:pt>
                <c:pt idx="11">
                  <c:v>44283</c:v>
                </c:pt>
                <c:pt idx="12">
                  <c:v>44284</c:v>
                </c:pt>
                <c:pt idx="13">
                  <c:v>44285</c:v>
                </c:pt>
                <c:pt idx="14">
                  <c:v>44286</c:v>
                </c:pt>
                <c:pt idx="15">
                  <c:v>44287</c:v>
                </c:pt>
                <c:pt idx="16">
                  <c:v>44288</c:v>
                </c:pt>
                <c:pt idx="17">
                  <c:v>44289</c:v>
                </c:pt>
                <c:pt idx="18">
                  <c:v>44290</c:v>
                </c:pt>
                <c:pt idx="19">
                  <c:v>44291</c:v>
                </c:pt>
                <c:pt idx="20">
                  <c:v>44292</c:v>
                </c:pt>
                <c:pt idx="21">
                  <c:v>44293</c:v>
                </c:pt>
                <c:pt idx="22">
                  <c:v>44294</c:v>
                </c:pt>
                <c:pt idx="23">
                  <c:v>44295</c:v>
                </c:pt>
                <c:pt idx="24">
                  <c:v>44296</c:v>
                </c:pt>
                <c:pt idx="25">
                  <c:v>44297</c:v>
                </c:pt>
                <c:pt idx="26">
                  <c:v>44298</c:v>
                </c:pt>
                <c:pt idx="27">
                  <c:v>44299</c:v>
                </c:pt>
                <c:pt idx="28">
                  <c:v>44300</c:v>
                </c:pt>
                <c:pt idx="29">
                  <c:v>44301</c:v>
                </c:pt>
                <c:pt idx="30">
                  <c:v>44302</c:v>
                </c:pt>
                <c:pt idx="31">
                  <c:v>44303</c:v>
                </c:pt>
                <c:pt idx="32">
                  <c:v>44304</c:v>
                </c:pt>
                <c:pt idx="33">
                  <c:v>44305</c:v>
                </c:pt>
                <c:pt idx="34">
                  <c:v>44306</c:v>
                </c:pt>
                <c:pt idx="35">
                  <c:v>44307</c:v>
                </c:pt>
                <c:pt idx="36">
                  <c:v>44308</c:v>
                </c:pt>
                <c:pt idx="37">
                  <c:v>44309</c:v>
                </c:pt>
                <c:pt idx="38">
                  <c:v>44310</c:v>
                </c:pt>
                <c:pt idx="39">
                  <c:v>44311</c:v>
                </c:pt>
                <c:pt idx="40">
                  <c:v>44312</c:v>
                </c:pt>
                <c:pt idx="41">
                  <c:v>44313</c:v>
                </c:pt>
                <c:pt idx="42">
                  <c:v>44314</c:v>
                </c:pt>
                <c:pt idx="43">
                  <c:v>44315</c:v>
                </c:pt>
                <c:pt idx="44">
                  <c:v>44316</c:v>
                </c:pt>
                <c:pt idx="45">
                  <c:v>44317</c:v>
                </c:pt>
                <c:pt idx="46">
                  <c:v>44318</c:v>
                </c:pt>
                <c:pt idx="47">
                  <c:v>44319</c:v>
                </c:pt>
                <c:pt idx="48">
                  <c:v>44320</c:v>
                </c:pt>
                <c:pt idx="49">
                  <c:v>44321</c:v>
                </c:pt>
                <c:pt idx="50">
                  <c:v>44322</c:v>
                </c:pt>
                <c:pt idx="51">
                  <c:v>44323</c:v>
                </c:pt>
                <c:pt idx="52">
                  <c:v>44324</c:v>
                </c:pt>
                <c:pt idx="53">
                  <c:v>44325</c:v>
                </c:pt>
                <c:pt idx="54">
                  <c:v>44326</c:v>
                </c:pt>
                <c:pt idx="55">
                  <c:v>44327</c:v>
                </c:pt>
                <c:pt idx="56">
                  <c:v>44328</c:v>
                </c:pt>
                <c:pt idx="57">
                  <c:v>44329</c:v>
                </c:pt>
                <c:pt idx="58">
                  <c:v>44330</c:v>
                </c:pt>
                <c:pt idx="59">
                  <c:v>44331</c:v>
                </c:pt>
                <c:pt idx="60">
                  <c:v>44332</c:v>
                </c:pt>
                <c:pt idx="61">
                  <c:v>44333</c:v>
                </c:pt>
                <c:pt idx="62">
                  <c:v>44334</c:v>
                </c:pt>
                <c:pt idx="63">
                  <c:v>44335</c:v>
                </c:pt>
                <c:pt idx="64">
                  <c:v>44336</c:v>
                </c:pt>
                <c:pt idx="65">
                  <c:v>44337</c:v>
                </c:pt>
                <c:pt idx="66">
                  <c:v>44338</c:v>
                </c:pt>
                <c:pt idx="67">
                  <c:v>44339</c:v>
                </c:pt>
                <c:pt idx="68">
                  <c:v>44340</c:v>
                </c:pt>
                <c:pt idx="69">
                  <c:v>44341</c:v>
                </c:pt>
                <c:pt idx="70">
                  <c:v>44342</c:v>
                </c:pt>
                <c:pt idx="71">
                  <c:v>44343</c:v>
                </c:pt>
                <c:pt idx="72">
                  <c:v>44344</c:v>
                </c:pt>
                <c:pt idx="73">
                  <c:v>44345</c:v>
                </c:pt>
                <c:pt idx="74">
                  <c:v>44346</c:v>
                </c:pt>
                <c:pt idx="75">
                  <c:v>44347</c:v>
                </c:pt>
                <c:pt idx="76">
                  <c:v>44348</c:v>
                </c:pt>
                <c:pt idx="77">
                  <c:v>44349</c:v>
                </c:pt>
                <c:pt idx="78">
                  <c:v>44350</c:v>
                </c:pt>
                <c:pt idx="79">
                  <c:v>44351</c:v>
                </c:pt>
                <c:pt idx="80">
                  <c:v>44352</c:v>
                </c:pt>
                <c:pt idx="81">
                  <c:v>44353</c:v>
                </c:pt>
                <c:pt idx="82">
                  <c:v>44354</c:v>
                </c:pt>
                <c:pt idx="83">
                  <c:v>44355</c:v>
                </c:pt>
                <c:pt idx="84">
                  <c:v>44356</c:v>
                </c:pt>
                <c:pt idx="85">
                  <c:v>44357</c:v>
                </c:pt>
                <c:pt idx="86">
                  <c:v>44358</c:v>
                </c:pt>
                <c:pt idx="87">
                  <c:v>44359</c:v>
                </c:pt>
                <c:pt idx="88">
                  <c:v>44360</c:v>
                </c:pt>
                <c:pt idx="89">
                  <c:v>44361</c:v>
                </c:pt>
                <c:pt idx="90">
                  <c:v>44362</c:v>
                </c:pt>
                <c:pt idx="91">
                  <c:v>44363</c:v>
                </c:pt>
                <c:pt idx="92">
                  <c:v>44364</c:v>
                </c:pt>
                <c:pt idx="93">
                  <c:v>44365</c:v>
                </c:pt>
                <c:pt idx="94">
                  <c:v>44366</c:v>
                </c:pt>
                <c:pt idx="95">
                  <c:v>44367</c:v>
                </c:pt>
                <c:pt idx="96">
                  <c:v>44368</c:v>
                </c:pt>
                <c:pt idx="97">
                  <c:v>44369</c:v>
                </c:pt>
                <c:pt idx="98">
                  <c:v>44370</c:v>
                </c:pt>
                <c:pt idx="99">
                  <c:v>44371</c:v>
                </c:pt>
                <c:pt idx="100">
                  <c:v>44372</c:v>
                </c:pt>
                <c:pt idx="101">
                  <c:v>44373</c:v>
                </c:pt>
                <c:pt idx="102">
                  <c:v>44374</c:v>
                </c:pt>
                <c:pt idx="103">
                  <c:v>44375</c:v>
                </c:pt>
                <c:pt idx="104">
                  <c:v>44376</c:v>
                </c:pt>
                <c:pt idx="105">
                  <c:v>44377</c:v>
                </c:pt>
                <c:pt idx="106">
                  <c:v>44378</c:v>
                </c:pt>
                <c:pt idx="107">
                  <c:v>44379</c:v>
                </c:pt>
                <c:pt idx="108">
                  <c:v>44380</c:v>
                </c:pt>
                <c:pt idx="109">
                  <c:v>44381</c:v>
                </c:pt>
                <c:pt idx="110">
                  <c:v>44382</c:v>
                </c:pt>
                <c:pt idx="111">
                  <c:v>44383</c:v>
                </c:pt>
                <c:pt idx="112">
                  <c:v>44384</c:v>
                </c:pt>
                <c:pt idx="113">
                  <c:v>44385</c:v>
                </c:pt>
                <c:pt idx="114">
                  <c:v>44386</c:v>
                </c:pt>
                <c:pt idx="115">
                  <c:v>44387</c:v>
                </c:pt>
                <c:pt idx="116">
                  <c:v>44388</c:v>
                </c:pt>
                <c:pt idx="117">
                  <c:v>44389</c:v>
                </c:pt>
                <c:pt idx="118">
                  <c:v>44390</c:v>
                </c:pt>
                <c:pt idx="119">
                  <c:v>44391</c:v>
                </c:pt>
                <c:pt idx="120">
                  <c:v>44392</c:v>
                </c:pt>
                <c:pt idx="121">
                  <c:v>44393</c:v>
                </c:pt>
                <c:pt idx="122">
                  <c:v>44394</c:v>
                </c:pt>
                <c:pt idx="123">
                  <c:v>44395</c:v>
                </c:pt>
                <c:pt idx="124">
                  <c:v>44396</c:v>
                </c:pt>
                <c:pt idx="125">
                  <c:v>44397</c:v>
                </c:pt>
                <c:pt idx="126">
                  <c:v>44398</c:v>
                </c:pt>
                <c:pt idx="127">
                  <c:v>44399</c:v>
                </c:pt>
                <c:pt idx="128">
                  <c:v>44400</c:v>
                </c:pt>
                <c:pt idx="129">
                  <c:v>44401</c:v>
                </c:pt>
                <c:pt idx="130">
                  <c:v>44402</c:v>
                </c:pt>
                <c:pt idx="131">
                  <c:v>44403</c:v>
                </c:pt>
                <c:pt idx="132">
                  <c:v>44404</c:v>
                </c:pt>
                <c:pt idx="133">
                  <c:v>44405</c:v>
                </c:pt>
                <c:pt idx="134">
                  <c:v>44406</c:v>
                </c:pt>
                <c:pt idx="135">
                  <c:v>44407</c:v>
                </c:pt>
                <c:pt idx="136">
                  <c:v>44408</c:v>
                </c:pt>
                <c:pt idx="137">
                  <c:v>44409</c:v>
                </c:pt>
                <c:pt idx="138">
                  <c:v>44410</c:v>
                </c:pt>
                <c:pt idx="139">
                  <c:v>44411</c:v>
                </c:pt>
                <c:pt idx="140">
                  <c:v>44412</c:v>
                </c:pt>
                <c:pt idx="141">
                  <c:v>44413</c:v>
                </c:pt>
                <c:pt idx="142">
                  <c:v>44414</c:v>
                </c:pt>
                <c:pt idx="143">
                  <c:v>44415</c:v>
                </c:pt>
                <c:pt idx="144">
                  <c:v>44416</c:v>
                </c:pt>
                <c:pt idx="145">
                  <c:v>44417</c:v>
                </c:pt>
                <c:pt idx="146">
                  <c:v>44418</c:v>
                </c:pt>
                <c:pt idx="147">
                  <c:v>44419</c:v>
                </c:pt>
                <c:pt idx="148">
                  <c:v>44420</c:v>
                </c:pt>
                <c:pt idx="149">
                  <c:v>44421</c:v>
                </c:pt>
                <c:pt idx="150">
                  <c:v>44422</c:v>
                </c:pt>
                <c:pt idx="151">
                  <c:v>44423</c:v>
                </c:pt>
                <c:pt idx="152">
                  <c:v>44424</c:v>
                </c:pt>
                <c:pt idx="153">
                  <c:v>44425</c:v>
                </c:pt>
                <c:pt idx="154">
                  <c:v>44426</c:v>
                </c:pt>
                <c:pt idx="155">
                  <c:v>44427</c:v>
                </c:pt>
                <c:pt idx="156">
                  <c:v>44428</c:v>
                </c:pt>
                <c:pt idx="157">
                  <c:v>44429</c:v>
                </c:pt>
                <c:pt idx="158">
                  <c:v>44430</c:v>
                </c:pt>
                <c:pt idx="159">
                  <c:v>44431</c:v>
                </c:pt>
                <c:pt idx="160">
                  <c:v>44432</c:v>
                </c:pt>
                <c:pt idx="161">
                  <c:v>44433</c:v>
                </c:pt>
                <c:pt idx="162">
                  <c:v>44434</c:v>
                </c:pt>
                <c:pt idx="163">
                  <c:v>44435</c:v>
                </c:pt>
                <c:pt idx="164">
                  <c:v>44436</c:v>
                </c:pt>
                <c:pt idx="165">
                  <c:v>44437</c:v>
                </c:pt>
                <c:pt idx="166">
                  <c:v>44438</c:v>
                </c:pt>
                <c:pt idx="167">
                  <c:v>44439</c:v>
                </c:pt>
                <c:pt idx="168">
                  <c:v>44440</c:v>
                </c:pt>
                <c:pt idx="169">
                  <c:v>44441</c:v>
                </c:pt>
                <c:pt idx="170">
                  <c:v>44442</c:v>
                </c:pt>
                <c:pt idx="171">
                  <c:v>44443</c:v>
                </c:pt>
                <c:pt idx="172">
                  <c:v>44444</c:v>
                </c:pt>
                <c:pt idx="173">
                  <c:v>44445</c:v>
                </c:pt>
                <c:pt idx="174">
                  <c:v>44446</c:v>
                </c:pt>
                <c:pt idx="175">
                  <c:v>44447</c:v>
                </c:pt>
                <c:pt idx="176">
                  <c:v>44448</c:v>
                </c:pt>
                <c:pt idx="177">
                  <c:v>44449</c:v>
                </c:pt>
                <c:pt idx="178">
                  <c:v>44450</c:v>
                </c:pt>
                <c:pt idx="179">
                  <c:v>44451</c:v>
                </c:pt>
                <c:pt idx="180">
                  <c:v>44452</c:v>
                </c:pt>
                <c:pt idx="181">
                  <c:v>44453</c:v>
                </c:pt>
                <c:pt idx="182">
                  <c:v>44454</c:v>
                </c:pt>
                <c:pt idx="183">
                  <c:v>44455</c:v>
                </c:pt>
                <c:pt idx="184">
                  <c:v>44456</c:v>
                </c:pt>
                <c:pt idx="185">
                  <c:v>44457</c:v>
                </c:pt>
                <c:pt idx="186">
                  <c:v>44458</c:v>
                </c:pt>
                <c:pt idx="187">
                  <c:v>44459</c:v>
                </c:pt>
                <c:pt idx="188">
                  <c:v>44460</c:v>
                </c:pt>
                <c:pt idx="189">
                  <c:v>44461</c:v>
                </c:pt>
                <c:pt idx="190">
                  <c:v>44462</c:v>
                </c:pt>
                <c:pt idx="191">
                  <c:v>44463</c:v>
                </c:pt>
                <c:pt idx="192">
                  <c:v>44464</c:v>
                </c:pt>
                <c:pt idx="193">
                  <c:v>44465</c:v>
                </c:pt>
                <c:pt idx="194">
                  <c:v>44466</c:v>
                </c:pt>
                <c:pt idx="195">
                  <c:v>44467</c:v>
                </c:pt>
                <c:pt idx="196">
                  <c:v>44468</c:v>
                </c:pt>
                <c:pt idx="197">
                  <c:v>44469</c:v>
                </c:pt>
                <c:pt idx="198">
                  <c:v>44470</c:v>
                </c:pt>
                <c:pt idx="199">
                  <c:v>44471</c:v>
                </c:pt>
                <c:pt idx="200">
                  <c:v>44472</c:v>
                </c:pt>
                <c:pt idx="201">
                  <c:v>44473</c:v>
                </c:pt>
                <c:pt idx="202">
                  <c:v>44474</c:v>
                </c:pt>
                <c:pt idx="203">
                  <c:v>44475</c:v>
                </c:pt>
                <c:pt idx="204">
                  <c:v>44476</c:v>
                </c:pt>
                <c:pt idx="205">
                  <c:v>44477</c:v>
                </c:pt>
                <c:pt idx="206">
                  <c:v>44478</c:v>
                </c:pt>
                <c:pt idx="207">
                  <c:v>44479</c:v>
                </c:pt>
                <c:pt idx="208">
                  <c:v>44480</c:v>
                </c:pt>
                <c:pt idx="209">
                  <c:v>44481</c:v>
                </c:pt>
                <c:pt idx="210">
                  <c:v>44482</c:v>
                </c:pt>
                <c:pt idx="211">
                  <c:v>44483</c:v>
                </c:pt>
                <c:pt idx="212">
                  <c:v>44484</c:v>
                </c:pt>
                <c:pt idx="213">
                  <c:v>44485</c:v>
                </c:pt>
                <c:pt idx="214">
                  <c:v>44486</c:v>
                </c:pt>
                <c:pt idx="215">
                  <c:v>44487</c:v>
                </c:pt>
                <c:pt idx="216">
                  <c:v>44488</c:v>
                </c:pt>
                <c:pt idx="217">
                  <c:v>44489</c:v>
                </c:pt>
                <c:pt idx="218">
                  <c:v>44490</c:v>
                </c:pt>
                <c:pt idx="219">
                  <c:v>44491</c:v>
                </c:pt>
                <c:pt idx="220">
                  <c:v>44492</c:v>
                </c:pt>
                <c:pt idx="221">
                  <c:v>44493</c:v>
                </c:pt>
                <c:pt idx="222">
                  <c:v>44494</c:v>
                </c:pt>
                <c:pt idx="223">
                  <c:v>44495</c:v>
                </c:pt>
                <c:pt idx="224">
                  <c:v>44496</c:v>
                </c:pt>
                <c:pt idx="225">
                  <c:v>44497</c:v>
                </c:pt>
                <c:pt idx="226">
                  <c:v>44498</c:v>
                </c:pt>
                <c:pt idx="227">
                  <c:v>44499</c:v>
                </c:pt>
                <c:pt idx="228">
                  <c:v>44500</c:v>
                </c:pt>
                <c:pt idx="229">
                  <c:v>44501</c:v>
                </c:pt>
                <c:pt idx="230">
                  <c:v>44502</c:v>
                </c:pt>
                <c:pt idx="231">
                  <c:v>44503</c:v>
                </c:pt>
                <c:pt idx="232">
                  <c:v>44504</c:v>
                </c:pt>
                <c:pt idx="233">
                  <c:v>44505</c:v>
                </c:pt>
                <c:pt idx="234">
                  <c:v>44506</c:v>
                </c:pt>
                <c:pt idx="235">
                  <c:v>44507</c:v>
                </c:pt>
                <c:pt idx="236">
                  <c:v>44508</c:v>
                </c:pt>
                <c:pt idx="237">
                  <c:v>44509</c:v>
                </c:pt>
                <c:pt idx="238">
                  <c:v>44510</c:v>
                </c:pt>
                <c:pt idx="239">
                  <c:v>44511</c:v>
                </c:pt>
                <c:pt idx="240">
                  <c:v>44512</c:v>
                </c:pt>
                <c:pt idx="241">
                  <c:v>44513</c:v>
                </c:pt>
                <c:pt idx="242">
                  <c:v>44514</c:v>
                </c:pt>
                <c:pt idx="243">
                  <c:v>44515</c:v>
                </c:pt>
                <c:pt idx="244">
                  <c:v>44516</c:v>
                </c:pt>
                <c:pt idx="245">
                  <c:v>44517</c:v>
                </c:pt>
                <c:pt idx="246">
                  <c:v>44518</c:v>
                </c:pt>
                <c:pt idx="247">
                  <c:v>44519</c:v>
                </c:pt>
                <c:pt idx="248">
                  <c:v>44520</c:v>
                </c:pt>
                <c:pt idx="249">
                  <c:v>44521</c:v>
                </c:pt>
                <c:pt idx="250">
                  <c:v>44522</c:v>
                </c:pt>
                <c:pt idx="251">
                  <c:v>44523</c:v>
                </c:pt>
                <c:pt idx="252">
                  <c:v>44524</c:v>
                </c:pt>
                <c:pt idx="253">
                  <c:v>44525</c:v>
                </c:pt>
                <c:pt idx="254">
                  <c:v>44526</c:v>
                </c:pt>
                <c:pt idx="255">
                  <c:v>44527</c:v>
                </c:pt>
                <c:pt idx="256">
                  <c:v>44528</c:v>
                </c:pt>
                <c:pt idx="257">
                  <c:v>44529</c:v>
                </c:pt>
                <c:pt idx="258">
                  <c:v>44530</c:v>
                </c:pt>
                <c:pt idx="259">
                  <c:v>44531</c:v>
                </c:pt>
                <c:pt idx="260">
                  <c:v>44532</c:v>
                </c:pt>
                <c:pt idx="261">
                  <c:v>44533</c:v>
                </c:pt>
                <c:pt idx="262">
                  <c:v>44534</c:v>
                </c:pt>
                <c:pt idx="263">
                  <c:v>44535</c:v>
                </c:pt>
                <c:pt idx="264">
                  <c:v>44536</c:v>
                </c:pt>
                <c:pt idx="265">
                  <c:v>44537</c:v>
                </c:pt>
                <c:pt idx="266">
                  <c:v>44538</c:v>
                </c:pt>
                <c:pt idx="267">
                  <c:v>44539</c:v>
                </c:pt>
                <c:pt idx="268">
                  <c:v>44540</c:v>
                </c:pt>
                <c:pt idx="269">
                  <c:v>44541</c:v>
                </c:pt>
                <c:pt idx="270">
                  <c:v>44542</c:v>
                </c:pt>
                <c:pt idx="271">
                  <c:v>44543</c:v>
                </c:pt>
                <c:pt idx="272">
                  <c:v>44544</c:v>
                </c:pt>
                <c:pt idx="273">
                  <c:v>44545</c:v>
                </c:pt>
                <c:pt idx="274">
                  <c:v>44546</c:v>
                </c:pt>
                <c:pt idx="275">
                  <c:v>44547</c:v>
                </c:pt>
                <c:pt idx="276">
                  <c:v>44548</c:v>
                </c:pt>
                <c:pt idx="277">
                  <c:v>44549</c:v>
                </c:pt>
                <c:pt idx="278">
                  <c:v>44550</c:v>
                </c:pt>
                <c:pt idx="279">
                  <c:v>44551</c:v>
                </c:pt>
                <c:pt idx="280">
                  <c:v>44552</c:v>
                </c:pt>
                <c:pt idx="281">
                  <c:v>44553</c:v>
                </c:pt>
                <c:pt idx="282">
                  <c:v>44554</c:v>
                </c:pt>
                <c:pt idx="283">
                  <c:v>44555</c:v>
                </c:pt>
                <c:pt idx="284">
                  <c:v>44556</c:v>
                </c:pt>
                <c:pt idx="285">
                  <c:v>44557</c:v>
                </c:pt>
                <c:pt idx="286">
                  <c:v>44558</c:v>
                </c:pt>
                <c:pt idx="287">
                  <c:v>44559</c:v>
                </c:pt>
                <c:pt idx="288">
                  <c:v>44560</c:v>
                </c:pt>
                <c:pt idx="289">
                  <c:v>44561</c:v>
                </c:pt>
                <c:pt idx="290">
                  <c:v>44562</c:v>
                </c:pt>
                <c:pt idx="291">
                  <c:v>44563</c:v>
                </c:pt>
                <c:pt idx="292">
                  <c:v>44564</c:v>
                </c:pt>
                <c:pt idx="293">
                  <c:v>44565</c:v>
                </c:pt>
                <c:pt idx="294">
                  <c:v>44566</c:v>
                </c:pt>
                <c:pt idx="295">
                  <c:v>44567</c:v>
                </c:pt>
                <c:pt idx="296">
                  <c:v>44568</c:v>
                </c:pt>
                <c:pt idx="297">
                  <c:v>44569</c:v>
                </c:pt>
                <c:pt idx="298">
                  <c:v>44570</c:v>
                </c:pt>
                <c:pt idx="299">
                  <c:v>44571</c:v>
                </c:pt>
                <c:pt idx="300">
                  <c:v>44572</c:v>
                </c:pt>
                <c:pt idx="301">
                  <c:v>44573</c:v>
                </c:pt>
                <c:pt idx="302">
                  <c:v>44574</c:v>
                </c:pt>
                <c:pt idx="303">
                  <c:v>44575</c:v>
                </c:pt>
                <c:pt idx="304">
                  <c:v>44576</c:v>
                </c:pt>
                <c:pt idx="305">
                  <c:v>44577</c:v>
                </c:pt>
                <c:pt idx="306">
                  <c:v>44578</c:v>
                </c:pt>
                <c:pt idx="307">
                  <c:v>44579</c:v>
                </c:pt>
                <c:pt idx="308">
                  <c:v>44580</c:v>
                </c:pt>
                <c:pt idx="309">
                  <c:v>44581</c:v>
                </c:pt>
                <c:pt idx="310">
                  <c:v>44582</c:v>
                </c:pt>
                <c:pt idx="311">
                  <c:v>44583</c:v>
                </c:pt>
                <c:pt idx="312">
                  <c:v>44584</c:v>
                </c:pt>
                <c:pt idx="313">
                  <c:v>44585</c:v>
                </c:pt>
                <c:pt idx="314">
                  <c:v>44586</c:v>
                </c:pt>
                <c:pt idx="315">
                  <c:v>44587</c:v>
                </c:pt>
                <c:pt idx="316">
                  <c:v>44588</c:v>
                </c:pt>
                <c:pt idx="317">
                  <c:v>44589</c:v>
                </c:pt>
                <c:pt idx="318">
                  <c:v>44590</c:v>
                </c:pt>
                <c:pt idx="319">
                  <c:v>44591</c:v>
                </c:pt>
                <c:pt idx="320">
                  <c:v>44592</c:v>
                </c:pt>
                <c:pt idx="321">
                  <c:v>44593</c:v>
                </c:pt>
                <c:pt idx="322">
                  <c:v>44594</c:v>
                </c:pt>
                <c:pt idx="323">
                  <c:v>44595</c:v>
                </c:pt>
                <c:pt idx="324">
                  <c:v>44596</c:v>
                </c:pt>
                <c:pt idx="325">
                  <c:v>44597</c:v>
                </c:pt>
                <c:pt idx="326">
                  <c:v>44598</c:v>
                </c:pt>
                <c:pt idx="327">
                  <c:v>44599</c:v>
                </c:pt>
                <c:pt idx="328">
                  <c:v>44600</c:v>
                </c:pt>
                <c:pt idx="329">
                  <c:v>44601</c:v>
                </c:pt>
                <c:pt idx="330">
                  <c:v>44602</c:v>
                </c:pt>
                <c:pt idx="331">
                  <c:v>44603</c:v>
                </c:pt>
                <c:pt idx="332">
                  <c:v>44604</c:v>
                </c:pt>
                <c:pt idx="333">
                  <c:v>44605</c:v>
                </c:pt>
                <c:pt idx="334">
                  <c:v>44606</c:v>
                </c:pt>
                <c:pt idx="335">
                  <c:v>44607</c:v>
                </c:pt>
                <c:pt idx="336">
                  <c:v>44608</c:v>
                </c:pt>
                <c:pt idx="337">
                  <c:v>44609</c:v>
                </c:pt>
                <c:pt idx="338">
                  <c:v>44610</c:v>
                </c:pt>
                <c:pt idx="339">
                  <c:v>44611</c:v>
                </c:pt>
                <c:pt idx="340">
                  <c:v>44612</c:v>
                </c:pt>
                <c:pt idx="341">
                  <c:v>44613</c:v>
                </c:pt>
                <c:pt idx="342">
                  <c:v>44614</c:v>
                </c:pt>
                <c:pt idx="343">
                  <c:v>44615</c:v>
                </c:pt>
                <c:pt idx="344">
                  <c:v>44616</c:v>
                </c:pt>
                <c:pt idx="345">
                  <c:v>44617</c:v>
                </c:pt>
                <c:pt idx="346">
                  <c:v>44618</c:v>
                </c:pt>
                <c:pt idx="347">
                  <c:v>44619</c:v>
                </c:pt>
                <c:pt idx="348">
                  <c:v>44620</c:v>
                </c:pt>
                <c:pt idx="349">
                  <c:v>44621</c:v>
                </c:pt>
                <c:pt idx="350">
                  <c:v>44622</c:v>
                </c:pt>
                <c:pt idx="351">
                  <c:v>44623</c:v>
                </c:pt>
                <c:pt idx="352">
                  <c:v>44624</c:v>
                </c:pt>
                <c:pt idx="353">
                  <c:v>44625</c:v>
                </c:pt>
                <c:pt idx="354">
                  <c:v>44626</c:v>
                </c:pt>
                <c:pt idx="355">
                  <c:v>44627</c:v>
                </c:pt>
                <c:pt idx="356">
                  <c:v>44628</c:v>
                </c:pt>
                <c:pt idx="357">
                  <c:v>44629</c:v>
                </c:pt>
                <c:pt idx="358">
                  <c:v>44630</c:v>
                </c:pt>
                <c:pt idx="359">
                  <c:v>44631</c:v>
                </c:pt>
                <c:pt idx="360">
                  <c:v>44632</c:v>
                </c:pt>
                <c:pt idx="361">
                  <c:v>44633</c:v>
                </c:pt>
                <c:pt idx="362">
                  <c:v>44634</c:v>
                </c:pt>
                <c:pt idx="363">
                  <c:v>44635</c:v>
                </c:pt>
                <c:pt idx="364">
                  <c:v>44636</c:v>
                </c:pt>
                <c:pt idx="365">
                  <c:v>44637</c:v>
                </c:pt>
                <c:pt idx="366">
                  <c:v>44638</c:v>
                </c:pt>
                <c:pt idx="367">
                  <c:v>44639</c:v>
                </c:pt>
                <c:pt idx="368">
                  <c:v>44640</c:v>
                </c:pt>
                <c:pt idx="369">
                  <c:v>44641</c:v>
                </c:pt>
                <c:pt idx="370">
                  <c:v>44642</c:v>
                </c:pt>
                <c:pt idx="371">
                  <c:v>44643</c:v>
                </c:pt>
                <c:pt idx="372">
                  <c:v>44644</c:v>
                </c:pt>
                <c:pt idx="373">
                  <c:v>44645</c:v>
                </c:pt>
                <c:pt idx="374">
                  <c:v>44646</c:v>
                </c:pt>
                <c:pt idx="375">
                  <c:v>44647</c:v>
                </c:pt>
                <c:pt idx="376">
                  <c:v>44648</c:v>
                </c:pt>
                <c:pt idx="377">
                  <c:v>44649</c:v>
                </c:pt>
                <c:pt idx="378">
                  <c:v>44650</c:v>
                </c:pt>
                <c:pt idx="379">
                  <c:v>44651</c:v>
                </c:pt>
                <c:pt idx="380">
                  <c:v>44652</c:v>
                </c:pt>
                <c:pt idx="381">
                  <c:v>44653</c:v>
                </c:pt>
                <c:pt idx="382">
                  <c:v>44654</c:v>
                </c:pt>
                <c:pt idx="383">
                  <c:v>44655</c:v>
                </c:pt>
                <c:pt idx="384">
                  <c:v>44656</c:v>
                </c:pt>
                <c:pt idx="385">
                  <c:v>44657</c:v>
                </c:pt>
                <c:pt idx="386">
                  <c:v>44658</c:v>
                </c:pt>
                <c:pt idx="387">
                  <c:v>44659</c:v>
                </c:pt>
                <c:pt idx="388">
                  <c:v>44660</c:v>
                </c:pt>
                <c:pt idx="389">
                  <c:v>44661</c:v>
                </c:pt>
                <c:pt idx="390">
                  <c:v>44662</c:v>
                </c:pt>
                <c:pt idx="391">
                  <c:v>44663</c:v>
                </c:pt>
                <c:pt idx="392">
                  <c:v>44664</c:v>
                </c:pt>
                <c:pt idx="393">
                  <c:v>44665</c:v>
                </c:pt>
                <c:pt idx="394">
                  <c:v>44666</c:v>
                </c:pt>
                <c:pt idx="395">
                  <c:v>44667</c:v>
                </c:pt>
                <c:pt idx="396">
                  <c:v>44668</c:v>
                </c:pt>
                <c:pt idx="397">
                  <c:v>44669</c:v>
                </c:pt>
                <c:pt idx="398">
                  <c:v>44670</c:v>
                </c:pt>
                <c:pt idx="399">
                  <c:v>44671</c:v>
                </c:pt>
                <c:pt idx="400">
                  <c:v>44672</c:v>
                </c:pt>
                <c:pt idx="401">
                  <c:v>44673</c:v>
                </c:pt>
                <c:pt idx="402">
                  <c:v>44674</c:v>
                </c:pt>
                <c:pt idx="403">
                  <c:v>44675</c:v>
                </c:pt>
                <c:pt idx="404">
                  <c:v>44676</c:v>
                </c:pt>
                <c:pt idx="405">
                  <c:v>44677</c:v>
                </c:pt>
                <c:pt idx="406">
                  <c:v>44678</c:v>
                </c:pt>
                <c:pt idx="407">
                  <c:v>44679</c:v>
                </c:pt>
                <c:pt idx="408">
                  <c:v>44680</c:v>
                </c:pt>
                <c:pt idx="409">
                  <c:v>44681</c:v>
                </c:pt>
                <c:pt idx="410">
                  <c:v>44682</c:v>
                </c:pt>
                <c:pt idx="411">
                  <c:v>44683</c:v>
                </c:pt>
                <c:pt idx="412">
                  <c:v>44684</c:v>
                </c:pt>
                <c:pt idx="413">
                  <c:v>44685</c:v>
                </c:pt>
                <c:pt idx="414">
                  <c:v>44686</c:v>
                </c:pt>
                <c:pt idx="415">
                  <c:v>44687</c:v>
                </c:pt>
                <c:pt idx="416">
                  <c:v>44688</c:v>
                </c:pt>
                <c:pt idx="417">
                  <c:v>44689</c:v>
                </c:pt>
                <c:pt idx="418">
                  <c:v>44690</c:v>
                </c:pt>
                <c:pt idx="419">
                  <c:v>44691</c:v>
                </c:pt>
                <c:pt idx="420">
                  <c:v>44692</c:v>
                </c:pt>
                <c:pt idx="421">
                  <c:v>44693</c:v>
                </c:pt>
                <c:pt idx="422">
                  <c:v>44694</c:v>
                </c:pt>
                <c:pt idx="423">
                  <c:v>44695</c:v>
                </c:pt>
                <c:pt idx="424">
                  <c:v>44696</c:v>
                </c:pt>
                <c:pt idx="425">
                  <c:v>44697</c:v>
                </c:pt>
                <c:pt idx="426">
                  <c:v>44698</c:v>
                </c:pt>
                <c:pt idx="427">
                  <c:v>44699</c:v>
                </c:pt>
                <c:pt idx="428">
                  <c:v>44700</c:v>
                </c:pt>
                <c:pt idx="429">
                  <c:v>44701</c:v>
                </c:pt>
                <c:pt idx="430">
                  <c:v>44702</c:v>
                </c:pt>
                <c:pt idx="431">
                  <c:v>44703</c:v>
                </c:pt>
                <c:pt idx="432">
                  <c:v>44704</c:v>
                </c:pt>
                <c:pt idx="433">
                  <c:v>44705</c:v>
                </c:pt>
                <c:pt idx="434">
                  <c:v>44706</c:v>
                </c:pt>
                <c:pt idx="435">
                  <c:v>44707</c:v>
                </c:pt>
                <c:pt idx="436">
                  <c:v>44708</c:v>
                </c:pt>
                <c:pt idx="437">
                  <c:v>44709</c:v>
                </c:pt>
                <c:pt idx="438">
                  <c:v>44710</c:v>
                </c:pt>
                <c:pt idx="439">
                  <c:v>44711</c:v>
                </c:pt>
                <c:pt idx="440">
                  <c:v>44712</c:v>
                </c:pt>
                <c:pt idx="441">
                  <c:v>44713</c:v>
                </c:pt>
                <c:pt idx="442">
                  <c:v>44714</c:v>
                </c:pt>
                <c:pt idx="443">
                  <c:v>44715</c:v>
                </c:pt>
                <c:pt idx="444">
                  <c:v>44716</c:v>
                </c:pt>
                <c:pt idx="445">
                  <c:v>44717</c:v>
                </c:pt>
                <c:pt idx="446">
                  <c:v>44718</c:v>
                </c:pt>
                <c:pt idx="447">
                  <c:v>44719</c:v>
                </c:pt>
                <c:pt idx="448">
                  <c:v>44720</c:v>
                </c:pt>
                <c:pt idx="449">
                  <c:v>44721</c:v>
                </c:pt>
                <c:pt idx="450">
                  <c:v>44722</c:v>
                </c:pt>
                <c:pt idx="451">
                  <c:v>44723</c:v>
                </c:pt>
                <c:pt idx="452">
                  <c:v>44724</c:v>
                </c:pt>
                <c:pt idx="453">
                  <c:v>44725</c:v>
                </c:pt>
                <c:pt idx="454">
                  <c:v>44726</c:v>
                </c:pt>
                <c:pt idx="455">
                  <c:v>44727</c:v>
                </c:pt>
                <c:pt idx="456">
                  <c:v>44728</c:v>
                </c:pt>
                <c:pt idx="457">
                  <c:v>44729</c:v>
                </c:pt>
                <c:pt idx="458">
                  <c:v>44730</c:v>
                </c:pt>
                <c:pt idx="459">
                  <c:v>44731</c:v>
                </c:pt>
                <c:pt idx="460">
                  <c:v>44732</c:v>
                </c:pt>
                <c:pt idx="461">
                  <c:v>44733</c:v>
                </c:pt>
                <c:pt idx="462">
                  <c:v>44734</c:v>
                </c:pt>
                <c:pt idx="463">
                  <c:v>44735</c:v>
                </c:pt>
                <c:pt idx="464">
                  <c:v>44736</c:v>
                </c:pt>
                <c:pt idx="465">
                  <c:v>44737</c:v>
                </c:pt>
                <c:pt idx="466">
                  <c:v>44738</c:v>
                </c:pt>
                <c:pt idx="467">
                  <c:v>44739</c:v>
                </c:pt>
                <c:pt idx="468">
                  <c:v>44740</c:v>
                </c:pt>
                <c:pt idx="469">
                  <c:v>44741</c:v>
                </c:pt>
                <c:pt idx="470">
                  <c:v>44742</c:v>
                </c:pt>
                <c:pt idx="471">
                  <c:v>44743</c:v>
                </c:pt>
                <c:pt idx="472">
                  <c:v>44744</c:v>
                </c:pt>
                <c:pt idx="473">
                  <c:v>44745</c:v>
                </c:pt>
                <c:pt idx="474">
                  <c:v>44746</c:v>
                </c:pt>
                <c:pt idx="475">
                  <c:v>44747</c:v>
                </c:pt>
                <c:pt idx="476">
                  <c:v>44748</c:v>
                </c:pt>
                <c:pt idx="477">
                  <c:v>44749</c:v>
                </c:pt>
                <c:pt idx="478">
                  <c:v>44750</c:v>
                </c:pt>
                <c:pt idx="479">
                  <c:v>44751</c:v>
                </c:pt>
                <c:pt idx="480">
                  <c:v>44752</c:v>
                </c:pt>
                <c:pt idx="481">
                  <c:v>44753</c:v>
                </c:pt>
                <c:pt idx="482">
                  <c:v>44754</c:v>
                </c:pt>
                <c:pt idx="483">
                  <c:v>44755</c:v>
                </c:pt>
                <c:pt idx="484">
                  <c:v>44756</c:v>
                </c:pt>
                <c:pt idx="485">
                  <c:v>44757</c:v>
                </c:pt>
                <c:pt idx="486">
                  <c:v>44758</c:v>
                </c:pt>
                <c:pt idx="487">
                  <c:v>44759</c:v>
                </c:pt>
                <c:pt idx="488">
                  <c:v>44760</c:v>
                </c:pt>
                <c:pt idx="489">
                  <c:v>44761</c:v>
                </c:pt>
                <c:pt idx="490">
                  <c:v>44762</c:v>
                </c:pt>
                <c:pt idx="491">
                  <c:v>44763</c:v>
                </c:pt>
                <c:pt idx="492">
                  <c:v>44764</c:v>
                </c:pt>
                <c:pt idx="493">
                  <c:v>44765</c:v>
                </c:pt>
                <c:pt idx="494">
                  <c:v>44766</c:v>
                </c:pt>
                <c:pt idx="495">
                  <c:v>44767</c:v>
                </c:pt>
                <c:pt idx="496">
                  <c:v>44768</c:v>
                </c:pt>
                <c:pt idx="497">
                  <c:v>44769</c:v>
                </c:pt>
                <c:pt idx="498">
                  <c:v>44770</c:v>
                </c:pt>
                <c:pt idx="499">
                  <c:v>44771</c:v>
                </c:pt>
                <c:pt idx="500">
                  <c:v>44772</c:v>
                </c:pt>
                <c:pt idx="501">
                  <c:v>44773</c:v>
                </c:pt>
                <c:pt idx="502">
                  <c:v>44774</c:v>
                </c:pt>
                <c:pt idx="503">
                  <c:v>44775</c:v>
                </c:pt>
              </c:numCache>
            </c:numRef>
          </c:cat>
          <c:val>
            <c:numRef>
              <c:f>DailyData!$G$2:$G$505</c:f>
              <c:numCache>
                <c:formatCode>General</c:formatCode>
                <c:ptCount val="504"/>
                <c:pt idx="0">
                  <c:v>1</c:v>
                </c:pt>
                <c:pt idx="1">
                  <c:v>4</c:v>
                </c:pt>
                <c:pt idx="2">
                  <c:v>7</c:v>
                </c:pt>
                <c:pt idx="3">
                  <c:v>13</c:v>
                </c:pt>
                <c:pt idx="4">
                  <c:v>8</c:v>
                </c:pt>
                <c:pt idx="5">
                  <c:v>11</c:v>
                </c:pt>
                <c:pt idx="6">
                  <c:v>21</c:v>
                </c:pt>
                <c:pt idx="7">
                  <c:v>12</c:v>
                </c:pt>
                <c:pt idx="8">
                  <c:v>11</c:v>
                </c:pt>
                <c:pt idx="9">
                  <c:v>7</c:v>
                </c:pt>
                <c:pt idx="10">
                  <c:v>7</c:v>
                </c:pt>
                <c:pt idx="11">
                  <c:v>15</c:v>
                </c:pt>
                <c:pt idx="12">
                  <c:v>16</c:v>
                </c:pt>
                <c:pt idx="13">
                  <c:v>14</c:v>
                </c:pt>
                <c:pt idx="14">
                  <c:v>7</c:v>
                </c:pt>
                <c:pt idx="15">
                  <c:v>18</c:v>
                </c:pt>
                <c:pt idx="16">
                  <c:v>7</c:v>
                </c:pt>
                <c:pt idx="17">
                  <c:v>5</c:v>
                </c:pt>
                <c:pt idx="18">
                  <c:v>18</c:v>
                </c:pt>
                <c:pt idx="19">
                  <c:v>5</c:v>
                </c:pt>
                <c:pt idx="20">
                  <c:v>11</c:v>
                </c:pt>
                <c:pt idx="21">
                  <c:v>11</c:v>
                </c:pt>
                <c:pt idx="22">
                  <c:v>9</c:v>
                </c:pt>
                <c:pt idx="23">
                  <c:v>14</c:v>
                </c:pt>
                <c:pt idx="24">
                  <c:v>10</c:v>
                </c:pt>
                <c:pt idx="25">
                  <c:v>17</c:v>
                </c:pt>
                <c:pt idx="26">
                  <c:v>22</c:v>
                </c:pt>
                <c:pt idx="27">
                  <c:v>21</c:v>
                </c:pt>
                <c:pt idx="28">
                  <c:v>12</c:v>
                </c:pt>
                <c:pt idx="29">
                  <c:v>11</c:v>
                </c:pt>
                <c:pt idx="30">
                  <c:v>6</c:v>
                </c:pt>
                <c:pt idx="31">
                  <c:v>19</c:v>
                </c:pt>
                <c:pt idx="32">
                  <c:v>10</c:v>
                </c:pt>
                <c:pt idx="33">
                  <c:v>25</c:v>
                </c:pt>
                <c:pt idx="34">
                  <c:v>11</c:v>
                </c:pt>
                <c:pt idx="35">
                  <c:v>13</c:v>
                </c:pt>
                <c:pt idx="36">
                  <c:v>11</c:v>
                </c:pt>
                <c:pt idx="37">
                  <c:v>6</c:v>
                </c:pt>
                <c:pt idx="38">
                  <c:v>5</c:v>
                </c:pt>
                <c:pt idx="39">
                  <c:v>51</c:v>
                </c:pt>
                <c:pt idx="40">
                  <c:v>15</c:v>
                </c:pt>
                <c:pt idx="41">
                  <c:v>11</c:v>
                </c:pt>
                <c:pt idx="42">
                  <c:v>10</c:v>
                </c:pt>
                <c:pt idx="43">
                  <c:v>10</c:v>
                </c:pt>
                <c:pt idx="44">
                  <c:v>26</c:v>
                </c:pt>
                <c:pt idx="45">
                  <c:v>12</c:v>
                </c:pt>
                <c:pt idx="46">
                  <c:v>3</c:v>
                </c:pt>
                <c:pt idx="47">
                  <c:v>20</c:v>
                </c:pt>
                <c:pt idx="48">
                  <c:v>12</c:v>
                </c:pt>
                <c:pt idx="49">
                  <c:v>22</c:v>
                </c:pt>
                <c:pt idx="50">
                  <c:v>24</c:v>
                </c:pt>
                <c:pt idx="51">
                  <c:v>14</c:v>
                </c:pt>
                <c:pt idx="52">
                  <c:v>10</c:v>
                </c:pt>
                <c:pt idx="53">
                  <c:v>20</c:v>
                </c:pt>
                <c:pt idx="54">
                  <c:v>14</c:v>
                </c:pt>
                <c:pt idx="55">
                  <c:v>4</c:v>
                </c:pt>
                <c:pt idx="56">
                  <c:v>14</c:v>
                </c:pt>
                <c:pt idx="57">
                  <c:v>10</c:v>
                </c:pt>
                <c:pt idx="58">
                  <c:v>11</c:v>
                </c:pt>
                <c:pt idx="59">
                  <c:v>30</c:v>
                </c:pt>
                <c:pt idx="60">
                  <c:v>10</c:v>
                </c:pt>
                <c:pt idx="61">
                  <c:v>18</c:v>
                </c:pt>
                <c:pt idx="62">
                  <c:v>9</c:v>
                </c:pt>
                <c:pt idx="63">
                  <c:v>15</c:v>
                </c:pt>
                <c:pt idx="64">
                  <c:v>14</c:v>
                </c:pt>
                <c:pt idx="65">
                  <c:v>8</c:v>
                </c:pt>
                <c:pt idx="66">
                  <c:v>16</c:v>
                </c:pt>
                <c:pt idx="67">
                  <c:v>15</c:v>
                </c:pt>
                <c:pt idx="68">
                  <c:v>14</c:v>
                </c:pt>
                <c:pt idx="69">
                  <c:v>18</c:v>
                </c:pt>
                <c:pt idx="70">
                  <c:v>14</c:v>
                </c:pt>
                <c:pt idx="71">
                  <c:v>11</c:v>
                </c:pt>
                <c:pt idx="72">
                  <c:v>11</c:v>
                </c:pt>
                <c:pt idx="73">
                  <c:v>17</c:v>
                </c:pt>
                <c:pt idx="74">
                  <c:v>12</c:v>
                </c:pt>
                <c:pt idx="75">
                  <c:v>43</c:v>
                </c:pt>
                <c:pt idx="76">
                  <c:v>3</c:v>
                </c:pt>
                <c:pt idx="77">
                  <c:v>36</c:v>
                </c:pt>
                <c:pt idx="78">
                  <c:v>33</c:v>
                </c:pt>
                <c:pt idx="79">
                  <c:v>14</c:v>
                </c:pt>
                <c:pt idx="80">
                  <c:v>12</c:v>
                </c:pt>
                <c:pt idx="81">
                  <c:v>11</c:v>
                </c:pt>
                <c:pt idx="82">
                  <c:v>23</c:v>
                </c:pt>
                <c:pt idx="83">
                  <c:v>11</c:v>
                </c:pt>
                <c:pt idx="84">
                  <c:v>7</c:v>
                </c:pt>
                <c:pt idx="85">
                  <c:v>12</c:v>
                </c:pt>
                <c:pt idx="86">
                  <c:v>7</c:v>
                </c:pt>
                <c:pt idx="87">
                  <c:v>16</c:v>
                </c:pt>
                <c:pt idx="88">
                  <c:v>34</c:v>
                </c:pt>
                <c:pt idx="89">
                  <c:v>19</c:v>
                </c:pt>
                <c:pt idx="90">
                  <c:v>15</c:v>
                </c:pt>
                <c:pt idx="91">
                  <c:v>13</c:v>
                </c:pt>
                <c:pt idx="92">
                  <c:v>17</c:v>
                </c:pt>
                <c:pt idx="93">
                  <c:v>37</c:v>
                </c:pt>
                <c:pt idx="94">
                  <c:v>16</c:v>
                </c:pt>
                <c:pt idx="95">
                  <c:v>43</c:v>
                </c:pt>
                <c:pt idx="96">
                  <c:v>26</c:v>
                </c:pt>
                <c:pt idx="98">
                  <c:v>33</c:v>
                </c:pt>
                <c:pt idx="99">
                  <c:v>38</c:v>
                </c:pt>
                <c:pt idx="100">
                  <c:v>52</c:v>
                </c:pt>
                <c:pt idx="101">
                  <c:v>43</c:v>
                </c:pt>
                <c:pt idx="103">
                  <c:v>29</c:v>
                </c:pt>
                <c:pt idx="104">
                  <c:v>20</c:v>
                </c:pt>
                <c:pt idx="105">
                  <c:v>15</c:v>
                </c:pt>
                <c:pt idx="106">
                  <c:v>25</c:v>
                </c:pt>
                <c:pt idx="107">
                  <c:v>28</c:v>
                </c:pt>
                <c:pt idx="109">
                  <c:v>36</c:v>
                </c:pt>
                <c:pt idx="110">
                  <c:v>34</c:v>
                </c:pt>
                <c:pt idx="113">
                  <c:v>17</c:v>
                </c:pt>
                <c:pt idx="114">
                  <c:v>30</c:v>
                </c:pt>
                <c:pt idx="115">
                  <c:v>12</c:v>
                </c:pt>
                <c:pt idx="116">
                  <c:v>21</c:v>
                </c:pt>
                <c:pt idx="117">
                  <c:v>19</c:v>
                </c:pt>
                <c:pt idx="119">
                  <c:v>29</c:v>
                </c:pt>
                <c:pt idx="121">
                  <c:v>36</c:v>
                </c:pt>
                <c:pt idx="122">
                  <c:v>19</c:v>
                </c:pt>
                <c:pt idx="124">
                  <c:v>20</c:v>
                </c:pt>
                <c:pt idx="126">
                  <c:v>42</c:v>
                </c:pt>
                <c:pt idx="127">
                  <c:v>42</c:v>
                </c:pt>
                <c:pt idx="131">
                  <c:v>14</c:v>
                </c:pt>
                <c:pt idx="133">
                  <c:v>49</c:v>
                </c:pt>
                <c:pt idx="134">
                  <c:v>46</c:v>
                </c:pt>
                <c:pt idx="135">
                  <c:v>43</c:v>
                </c:pt>
                <c:pt idx="136">
                  <c:v>41</c:v>
                </c:pt>
                <c:pt idx="138">
                  <c:v>9</c:v>
                </c:pt>
                <c:pt idx="139">
                  <c:v>17</c:v>
                </c:pt>
                <c:pt idx="140">
                  <c:v>20</c:v>
                </c:pt>
                <c:pt idx="141">
                  <c:v>11</c:v>
                </c:pt>
                <c:pt idx="142">
                  <c:v>11</c:v>
                </c:pt>
                <c:pt idx="143">
                  <c:v>50</c:v>
                </c:pt>
                <c:pt idx="144">
                  <c:v>23</c:v>
                </c:pt>
                <c:pt idx="145">
                  <c:v>22</c:v>
                </c:pt>
                <c:pt idx="146">
                  <c:v>19</c:v>
                </c:pt>
                <c:pt idx="147">
                  <c:v>9</c:v>
                </c:pt>
                <c:pt idx="148">
                  <c:v>12</c:v>
                </c:pt>
                <c:pt idx="149">
                  <c:v>4</c:v>
                </c:pt>
                <c:pt idx="150">
                  <c:v>11</c:v>
                </c:pt>
                <c:pt idx="151">
                  <c:v>11</c:v>
                </c:pt>
                <c:pt idx="152">
                  <c:v>14</c:v>
                </c:pt>
                <c:pt idx="153">
                  <c:v>24</c:v>
                </c:pt>
                <c:pt idx="154">
                  <c:v>42</c:v>
                </c:pt>
                <c:pt idx="155">
                  <c:v>8</c:v>
                </c:pt>
                <c:pt idx="156">
                  <c:v>22</c:v>
                </c:pt>
                <c:pt idx="157">
                  <c:v>26</c:v>
                </c:pt>
                <c:pt idx="158">
                  <c:v>29</c:v>
                </c:pt>
                <c:pt idx="159">
                  <c:v>22</c:v>
                </c:pt>
                <c:pt idx="160">
                  <c:v>10</c:v>
                </c:pt>
                <c:pt idx="161">
                  <c:v>15</c:v>
                </c:pt>
                <c:pt idx="162">
                  <c:v>30</c:v>
                </c:pt>
                <c:pt idx="163">
                  <c:v>41</c:v>
                </c:pt>
                <c:pt idx="164">
                  <c:v>21</c:v>
                </c:pt>
                <c:pt idx="166">
                  <c:v>37</c:v>
                </c:pt>
                <c:pt idx="167">
                  <c:v>21</c:v>
                </c:pt>
                <c:pt idx="168">
                  <c:v>31</c:v>
                </c:pt>
                <c:pt idx="169">
                  <c:v>23</c:v>
                </c:pt>
                <c:pt idx="170">
                  <c:v>19</c:v>
                </c:pt>
                <c:pt idx="171">
                  <c:v>35</c:v>
                </c:pt>
                <c:pt idx="172">
                  <c:v>72</c:v>
                </c:pt>
                <c:pt idx="173">
                  <c:v>62</c:v>
                </c:pt>
                <c:pt idx="174">
                  <c:v>28</c:v>
                </c:pt>
                <c:pt idx="175">
                  <c:v>20</c:v>
                </c:pt>
                <c:pt idx="176">
                  <c:v>36</c:v>
                </c:pt>
                <c:pt idx="177">
                  <c:v>44</c:v>
                </c:pt>
                <c:pt idx="178">
                  <c:v>39</c:v>
                </c:pt>
                <c:pt idx="179">
                  <c:v>65</c:v>
                </c:pt>
                <c:pt idx="180">
                  <c:v>12</c:v>
                </c:pt>
                <c:pt idx="181">
                  <c:v>16</c:v>
                </c:pt>
                <c:pt idx="182">
                  <c:v>18</c:v>
                </c:pt>
                <c:pt idx="183">
                  <c:v>12</c:v>
                </c:pt>
                <c:pt idx="184">
                  <c:v>13</c:v>
                </c:pt>
                <c:pt idx="186">
                  <c:v>14</c:v>
                </c:pt>
                <c:pt idx="187">
                  <c:v>19</c:v>
                </c:pt>
                <c:pt idx="188">
                  <c:v>32</c:v>
                </c:pt>
                <c:pt idx="190">
                  <c:v>50</c:v>
                </c:pt>
                <c:pt idx="191">
                  <c:v>34</c:v>
                </c:pt>
                <c:pt idx="192">
                  <c:v>27</c:v>
                </c:pt>
                <c:pt idx="193">
                  <c:v>56</c:v>
                </c:pt>
                <c:pt idx="194">
                  <c:v>25</c:v>
                </c:pt>
                <c:pt idx="195">
                  <c:v>11</c:v>
                </c:pt>
                <c:pt idx="196">
                  <c:v>32</c:v>
                </c:pt>
                <c:pt idx="197">
                  <c:v>31</c:v>
                </c:pt>
                <c:pt idx="198">
                  <c:v>16</c:v>
                </c:pt>
                <c:pt idx="199">
                  <c:v>52</c:v>
                </c:pt>
                <c:pt idx="200">
                  <c:v>36</c:v>
                </c:pt>
                <c:pt idx="201">
                  <c:v>19</c:v>
                </c:pt>
                <c:pt idx="203">
                  <c:v>29</c:v>
                </c:pt>
                <c:pt idx="204">
                  <c:v>10</c:v>
                </c:pt>
                <c:pt idx="205">
                  <c:v>17</c:v>
                </c:pt>
                <c:pt idx="206">
                  <c:v>10</c:v>
                </c:pt>
                <c:pt idx="207">
                  <c:v>10</c:v>
                </c:pt>
                <c:pt idx="208">
                  <c:v>18</c:v>
                </c:pt>
                <c:pt idx="209">
                  <c:v>35</c:v>
                </c:pt>
                <c:pt idx="210">
                  <c:v>42</c:v>
                </c:pt>
                <c:pt idx="211">
                  <c:v>11</c:v>
                </c:pt>
                <c:pt idx="212">
                  <c:v>18</c:v>
                </c:pt>
                <c:pt idx="213">
                  <c:v>49</c:v>
                </c:pt>
                <c:pt idx="214">
                  <c:v>24</c:v>
                </c:pt>
                <c:pt idx="215">
                  <c:v>19</c:v>
                </c:pt>
                <c:pt idx="216">
                  <c:v>13</c:v>
                </c:pt>
                <c:pt idx="217">
                  <c:v>39</c:v>
                </c:pt>
                <c:pt idx="218">
                  <c:v>27</c:v>
                </c:pt>
                <c:pt idx="219">
                  <c:v>12</c:v>
                </c:pt>
                <c:pt idx="220">
                  <c:v>13</c:v>
                </c:pt>
                <c:pt idx="221">
                  <c:v>7</c:v>
                </c:pt>
                <c:pt idx="222">
                  <c:v>17</c:v>
                </c:pt>
                <c:pt idx="223">
                  <c:v>15</c:v>
                </c:pt>
                <c:pt idx="224">
                  <c:v>7</c:v>
                </c:pt>
                <c:pt idx="225">
                  <c:v>15</c:v>
                </c:pt>
                <c:pt idx="226">
                  <c:v>18</c:v>
                </c:pt>
                <c:pt idx="228">
                  <c:v>31</c:v>
                </c:pt>
                <c:pt idx="229">
                  <c:v>24</c:v>
                </c:pt>
                <c:pt idx="230">
                  <c:v>39</c:v>
                </c:pt>
                <c:pt idx="231">
                  <c:v>5</c:v>
                </c:pt>
                <c:pt idx="232">
                  <c:v>17</c:v>
                </c:pt>
                <c:pt idx="233">
                  <c:v>17</c:v>
                </c:pt>
                <c:pt idx="234">
                  <c:v>32</c:v>
                </c:pt>
                <c:pt idx="235">
                  <c:v>25</c:v>
                </c:pt>
                <c:pt idx="236">
                  <c:v>18</c:v>
                </c:pt>
                <c:pt idx="237">
                  <c:v>8</c:v>
                </c:pt>
                <c:pt idx="238">
                  <c:v>19</c:v>
                </c:pt>
                <c:pt idx="239">
                  <c:v>14</c:v>
                </c:pt>
                <c:pt idx="240">
                  <c:v>45</c:v>
                </c:pt>
                <c:pt idx="241">
                  <c:v>16</c:v>
                </c:pt>
                <c:pt idx="242">
                  <c:v>14</c:v>
                </c:pt>
                <c:pt idx="243">
                  <c:v>15</c:v>
                </c:pt>
                <c:pt idx="244">
                  <c:v>14</c:v>
                </c:pt>
                <c:pt idx="245">
                  <c:v>29</c:v>
                </c:pt>
                <c:pt idx="246">
                  <c:v>26</c:v>
                </c:pt>
                <c:pt idx="247">
                  <c:v>9</c:v>
                </c:pt>
                <c:pt idx="248">
                  <c:v>9</c:v>
                </c:pt>
                <c:pt idx="249">
                  <c:v>11</c:v>
                </c:pt>
                <c:pt idx="250">
                  <c:v>10</c:v>
                </c:pt>
                <c:pt idx="251">
                  <c:v>18</c:v>
                </c:pt>
                <c:pt idx="252">
                  <c:v>9</c:v>
                </c:pt>
                <c:pt idx="253">
                  <c:v>2</c:v>
                </c:pt>
                <c:pt idx="254">
                  <c:v>15</c:v>
                </c:pt>
                <c:pt idx="255">
                  <c:v>16</c:v>
                </c:pt>
                <c:pt idx="256">
                  <c:v>24</c:v>
                </c:pt>
                <c:pt idx="257">
                  <c:v>12</c:v>
                </c:pt>
                <c:pt idx="258">
                  <c:v>12</c:v>
                </c:pt>
                <c:pt idx="259">
                  <c:v>9</c:v>
                </c:pt>
                <c:pt idx="260">
                  <c:v>11</c:v>
                </c:pt>
                <c:pt idx="261">
                  <c:v>14</c:v>
                </c:pt>
                <c:pt idx="262">
                  <c:v>16</c:v>
                </c:pt>
                <c:pt idx="263">
                  <c:v>5</c:v>
                </c:pt>
                <c:pt idx="264">
                  <c:v>18</c:v>
                </c:pt>
                <c:pt idx="265">
                  <c:v>10</c:v>
                </c:pt>
                <c:pt idx="266">
                  <c:v>9</c:v>
                </c:pt>
                <c:pt idx="267">
                  <c:v>18</c:v>
                </c:pt>
                <c:pt idx="268">
                  <c:v>9</c:v>
                </c:pt>
                <c:pt idx="269">
                  <c:v>9</c:v>
                </c:pt>
                <c:pt idx="270">
                  <c:v>30</c:v>
                </c:pt>
                <c:pt idx="271">
                  <c:v>16</c:v>
                </c:pt>
                <c:pt idx="272">
                  <c:v>12</c:v>
                </c:pt>
                <c:pt idx="273">
                  <c:v>9</c:v>
                </c:pt>
                <c:pt idx="274">
                  <c:v>9</c:v>
                </c:pt>
                <c:pt idx="275">
                  <c:v>18</c:v>
                </c:pt>
                <c:pt idx="276">
                  <c:v>6</c:v>
                </c:pt>
                <c:pt idx="277">
                  <c:v>6</c:v>
                </c:pt>
                <c:pt idx="278">
                  <c:v>5</c:v>
                </c:pt>
                <c:pt idx="279">
                  <c:v>22</c:v>
                </c:pt>
                <c:pt idx="280">
                  <c:v>14</c:v>
                </c:pt>
                <c:pt idx="281">
                  <c:v>9</c:v>
                </c:pt>
                <c:pt idx="282">
                  <c:v>14</c:v>
                </c:pt>
                <c:pt idx="283">
                  <c:v>14</c:v>
                </c:pt>
                <c:pt idx="284">
                  <c:v>8</c:v>
                </c:pt>
                <c:pt idx="285">
                  <c:v>13</c:v>
                </c:pt>
                <c:pt idx="286">
                  <c:v>11</c:v>
                </c:pt>
                <c:pt idx="287">
                  <c:v>19</c:v>
                </c:pt>
                <c:pt idx="288">
                  <c:v>15</c:v>
                </c:pt>
                <c:pt idx="289">
                  <c:v>12</c:v>
                </c:pt>
                <c:pt idx="290">
                  <c:v>4</c:v>
                </c:pt>
                <c:pt idx="291">
                  <c:v>9</c:v>
                </c:pt>
                <c:pt idx="292">
                  <c:v>22</c:v>
                </c:pt>
                <c:pt idx="293">
                  <c:v>21</c:v>
                </c:pt>
                <c:pt idx="294">
                  <c:v>16</c:v>
                </c:pt>
                <c:pt idx="295">
                  <c:v>8</c:v>
                </c:pt>
                <c:pt idx="296">
                  <c:v>17</c:v>
                </c:pt>
                <c:pt idx="297">
                  <c:v>8</c:v>
                </c:pt>
                <c:pt idx="298">
                  <c:v>5</c:v>
                </c:pt>
                <c:pt idx="299">
                  <c:v>39</c:v>
                </c:pt>
                <c:pt idx="300">
                  <c:v>20</c:v>
                </c:pt>
                <c:pt idx="301">
                  <c:v>15</c:v>
                </c:pt>
                <c:pt idx="302">
                  <c:v>19</c:v>
                </c:pt>
                <c:pt idx="303">
                  <c:v>11</c:v>
                </c:pt>
                <c:pt idx="304">
                  <c:v>8</c:v>
                </c:pt>
                <c:pt idx="305">
                  <c:v>18</c:v>
                </c:pt>
                <c:pt idx="306">
                  <c:v>25</c:v>
                </c:pt>
                <c:pt idx="307">
                  <c:v>17</c:v>
                </c:pt>
                <c:pt idx="308">
                  <c:v>10</c:v>
                </c:pt>
                <c:pt idx="309">
                  <c:v>39</c:v>
                </c:pt>
                <c:pt idx="310">
                  <c:v>28</c:v>
                </c:pt>
                <c:pt idx="311">
                  <c:v>16</c:v>
                </c:pt>
                <c:pt idx="312">
                  <c:v>39</c:v>
                </c:pt>
                <c:pt idx="313">
                  <c:v>3</c:v>
                </c:pt>
                <c:pt idx="314">
                  <c:v>40</c:v>
                </c:pt>
                <c:pt idx="315">
                  <c:v>13</c:v>
                </c:pt>
                <c:pt idx="316">
                  <c:v>4</c:v>
                </c:pt>
                <c:pt idx="317">
                  <c:v>24</c:v>
                </c:pt>
                <c:pt idx="318">
                  <c:v>16</c:v>
                </c:pt>
                <c:pt idx="319">
                  <c:v>16</c:v>
                </c:pt>
                <c:pt idx="320">
                  <c:v>26</c:v>
                </c:pt>
                <c:pt idx="321">
                  <c:v>11</c:v>
                </c:pt>
                <c:pt idx="322">
                  <c:v>11</c:v>
                </c:pt>
                <c:pt idx="323">
                  <c:v>3</c:v>
                </c:pt>
                <c:pt idx="324">
                  <c:v>4</c:v>
                </c:pt>
                <c:pt idx="325">
                  <c:v>13</c:v>
                </c:pt>
                <c:pt idx="326">
                  <c:v>14</c:v>
                </c:pt>
                <c:pt idx="327">
                  <c:v>25</c:v>
                </c:pt>
                <c:pt idx="328">
                  <c:v>25</c:v>
                </c:pt>
                <c:pt idx="329">
                  <c:v>19</c:v>
                </c:pt>
                <c:pt idx="330">
                  <c:v>32</c:v>
                </c:pt>
                <c:pt idx="331">
                  <c:v>21</c:v>
                </c:pt>
                <c:pt idx="332">
                  <c:v>10</c:v>
                </c:pt>
                <c:pt idx="333">
                  <c:v>33</c:v>
                </c:pt>
                <c:pt idx="334">
                  <c:v>32</c:v>
                </c:pt>
                <c:pt idx="335">
                  <c:v>55</c:v>
                </c:pt>
                <c:pt idx="336">
                  <c:v>11</c:v>
                </c:pt>
                <c:pt idx="337">
                  <c:v>4</c:v>
                </c:pt>
                <c:pt idx="338">
                  <c:v>13</c:v>
                </c:pt>
                <c:pt idx="339">
                  <c:v>47</c:v>
                </c:pt>
                <c:pt idx="340">
                  <c:v>23</c:v>
                </c:pt>
                <c:pt idx="341">
                  <c:v>14</c:v>
                </c:pt>
                <c:pt idx="342">
                  <c:v>23</c:v>
                </c:pt>
                <c:pt idx="343">
                  <c:v>9</c:v>
                </c:pt>
                <c:pt idx="344">
                  <c:v>5</c:v>
                </c:pt>
                <c:pt idx="345">
                  <c:v>4</c:v>
                </c:pt>
                <c:pt idx="346">
                  <c:v>4</c:v>
                </c:pt>
                <c:pt idx="348">
                  <c:v>28</c:v>
                </c:pt>
                <c:pt idx="349">
                  <c:v>42</c:v>
                </c:pt>
                <c:pt idx="350">
                  <c:v>43</c:v>
                </c:pt>
                <c:pt idx="351">
                  <c:v>38</c:v>
                </c:pt>
                <c:pt idx="352">
                  <c:v>19</c:v>
                </c:pt>
                <c:pt idx="353">
                  <c:v>19</c:v>
                </c:pt>
                <c:pt idx="354">
                  <c:v>26</c:v>
                </c:pt>
                <c:pt idx="355">
                  <c:v>26</c:v>
                </c:pt>
                <c:pt idx="356">
                  <c:v>7</c:v>
                </c:pt>
                <c:pt idx="357">
                  <c:v>25</c:v>
                </c:pt>
                <c:pt idx="358">
                  <c:v>69</c:v>
                </c:pt>
                <c:pt idx="359">
                  <c:v>42</c:v>
                </c:pt>
                <c:pt idx="362">
                  <c:v>14</c:v>
                </c:pt>
                <c:pt idx="363">
                  <c:v>8</c:v>
                </c:pt>
                <c:pt idx="365">
                  <c:v>47</c:v>
                </c:pt>
                <c:pt idx="368">
                  <c:v>34</c:v>
                </c:pt>
                <c:pt idx="369">
                  <c:v>7</c:v>
                </c:pt>
                <c:pt idx="370">
                  <c:v>7</c:v>
                </c:pt>
                <c:pt idx="374">
                  <c:v>32</c:v>
                </c:pt>
                <c:pt idx="376">
                  <c:v>34</c:v>
                </c:pt>
                <c:pt idx="377">
                  <c:v>19</c:v>
                </c:pt>
                <c:pt idx="378">
                  <c:v>37</c:v>
                </c:pt>
                <c:pt idx="381">
                  <c:v>44</c:v>
                </c:pt>
                <c:pt idx="385">
                  <c:v>35</c:v>
                </c:pt>
                <c:pt idx="390">
                  <c:v>37</c:v>
                </c:pt>
                <c:pt idx="391">
                  <c:v>21</c:v>
                </c:pt>
                <c:pt idx="392">
                  <c:v>7</c:v>
                </c:pt>
                <c:pt idx="395">
                  <c:v>23</c:v>
                </c:pt>
                <c:pt idx="396">
                  <c:v>27</c:v>
                </c:pt>
                <c:pt idx="399">
                  <c:v>7</c:v>
                </c:pt>
                <c:pt idx="400">
                  <c:v>39</c:v>
                </c:pt>
                <c:pt idx="404">
                  <c:v>20</c:v>
                </c:pt>
                <c:pt idx="406">
                  <c:v>40</c:v>
                </c:pt>
                <c:pt idx="407">
                  <c:v>19</c:v>
                </c:pt>
                <c:pt idx="408">
                  <c:v>32</c:v>
                </c:pt>
                <c:pt idx="409">
                  <c:v>21</c:v>
                </c:pt>
                <c:pt idx="410">
                  <c:v>21</c:v>
                </c:pt>
                <c:pt idx="411">
                  <c:v>13</c:v>
                </c:pt>
                <c:pt idx="412">
                  <c:v>17</c:v>
                </c:pt>
                <c:pt idx="413">
                  <c:v>22</c:v>
                </c:pt>
                <c:pt idx="414">
                  <c:v>27</c:v>
                </c:pt>
                <c:pt idx="415">
                  <c:v>23</c:v>
                </c:pt>
                <c:pt idx="416">
                  <c:v>22</c:v>
                </c:pt>
                <c:pt idx="417">
                  <c:v>12</c:v>
                </c:pt>
                <c:pt idx="418">
                  <c:v>15</c:v>
                </c:pt>
                <c:pt idx="419">
                  <c:v>21</c:v>
                </c:pt>
                <c:pt idx="420">
                  <c:v>23</c:v>
                </c:pt>
                <c:pt idx="421">
                  <c:v>26</c:v>
                </c:pt>
                <c:pt idx="422">
                  <c:v>40</c:v>
                </c:pt>
                <c:pt idx="423">
                  <c:v>19</c:v>
                </c:pt>
                <c:pt idx="424">
                  <c:v>35</c:v>
                </c:pt>
                <c:pt idx="425">
                  <c:v>13</c:v>
                </c:pt>
                <c:pt idx="426">
                  <c:v>16</c:v>
                </c:pt>
                <c:pt idx="427">
                  <c:v>29</c:v>
                </c:pt>
                <c:pt idx="428">
                  <c:v>22</c:v>
                </c:pt>
                <c:pt idx="429">
                  <c:v>25</c:v>
                </c:pt>
                <c:pt idx="430">
                  <c:v>9</c:v>
                </c:pt>
                <c:pt idx="431">
                  <c:v>20</c:v>
                </c:pt>
                <c:pt idx="432">
                  <c:v>8</c:v>
                </c:pt>
                <c:pt idx="433">
                  <c:v>7</c:v>
                </c:pt>
                <c:pt idx="434">
                  <c:v>48</c:v>
                </c:pt>
                <c:pt idx="435">
                  <c:v>44</c:v>
                </c:pt>
                <c:pt idx="436">
                  <c:v>34</c:v>
                </c:pt>
                <c:pt idx="437">
                  <c:v>47</c:v>
                </c:pt>
                <c:pt idx="438">
                  <c:v>35</c:v>
                </c:pt>
                <c:pt idx="439">
                  <c:v>27</c:v>
                </c:pt>
                <c:pt idx="441">
                  <c:v>36</c:v>
                </c:pt>
                <c:pt idx="444">
                  <c:v>28</c:v>
                </c:pt>
                <c:pt idx="445">
                  <c:v>18</c:v>
                </c:pt>
                <c:pt idx="446">
                  <c:v>35</c:v>
                </c:pt>
                <c:pt idx="447">
                  <c:v>46</c:v>
                </c:pt>
                <c:pt idx="449">
                  <c:v>13</c:v>
                </c:pt>
                <c:pt idx="450">
                  <c:v>18</c:v>
                </c:pt>
                <c:pt idx="451">
                  <c:v>39</c:v>
                </c:pt>
                <c:pt idx="452">
                  <c:v>24</c:v>
                </c:pt>
                <c:pt idx="453">
                  <c:v>71</c:v>
                </c:pt>
                <c:pt idx="470">
                  <c:v>33</c:v>
                </c:pt>
                <c:pt idx="471">
                  <c:v>3</c:v>
                </c:pt>
                <c:pt idx="472">
                  <c:v>18</c:v>
                </c:pt>
                <c:pt idx="479">
                  <c:v>6</c:v>
                </c:pt>
                <c:pt idx="480">
                  <c:v>38</c:v>
                </c:pt>
                <c:pt idx="481">
                  <c:v>74</c:v>
                </c:pt>
                <c:pt idx="483">
                  <c:v>22</c:v>
                </c:pt>
                <c:pt idx="484">
                  <c:v>41</c:v>
                </c:pt>
                <c:pt idx="487">
                  <c:v>36</c:v>
                </c:pt>
                <c:pt idx="488">
                  <c:v>35</c:v>
                </c:pt>
                <c:pt idx="491">
                  <c:v>21</c:v>
                </c:pt>
                <c:pt idx="492">
                  <c:v>54</c:v>
                </c:pt>
                <c:pt idx="494">
                  <c:v>36</c:v>
                </c:pt>
                <c:pt idx="495">
                  <c:v>39</c:v>
                </c:pt>
                <c:pt idx="496">
                  <c:v>25</c:v>
                </c:pt>
                <c:pt idx="497">
                  <c:v>58</c:v>
                </c:pt>
                <c:pt idx="498">
                  <c:v>35</c:v>
                </c:pt>
                <c:pt idx="499">
                  <c:v>41</c:v>
                </c:pt>
                <c:pt idx="501">
                  <c:v>24</c:v>
                </c:pt>
                <c:pt idx="502">
                  <c:v>21</c:v>
                </c:pt>
                <c:pt idx="503">
                  <c:v>40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0E12-40F0-BAA3-5856B2A418BB}"/>
            </c:ext>
          </c:extLst>
        </c:ser>
        <c:ser>
          <c:idx val="2"/>
          <c:order val="2"/>
          <c:tx>
            <c:strRef>
              <c:f>DailyData!$H$1</c:f>
              <c:strCache>
                <c:ptCount val="1"/>
                <c:pt idx="0">
                  <c:v>Total OUT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DailyData!$A$2:$A$505</c:f>
              <c:numCache>
                <c:formatCode>[$-F800]dddd\,\ mmmm\ dd\,\ yyyy</c:formatCode>
                <c:ptCount val="504"/>
                <c:pt idx="0">
                  <c:v>44272</c:v>
                </c:pt>
                <c:pt idx="1">
                  <c:v>44273</c:v>
                </c:pt>
                <c:pt idx="2">
                  <c:v>44274</c:v>
                </c:pt>
                <c:pt idx="3">
                  <c:v>44275</c:v>
                </c:pt>
                <c:pt idx="4">
                  <c:v>44276</c:v>
                </c:pt>
                <c:pt idx="5">
                  <c:v>44277</c:v>
                </c:pt>
                <c:pt idx="6">
                  <c:v>44278</c:v>
                </c:pt>
                <c:pt idx="7">
                  <c:v>44279</c:v>
                </c:pt>
                <c:pt idx="8">
                  <c:v>44280</c:v>
                </c:pt>
                <c:pt idx="9">
                  <c:v>44281</c:v>
                </c:pt>
                <c:pt idx="10">
                  <c:v>44282</c:v>
                </c:pt>
                <c:pt idx="11">
                  <c:v>44283</c:v>
                </c:pt>
                <c:pt idx="12">
                  <c:v>44284</c:v>
                </c:pt>
                <c:pt idx="13">
                  <c:v>44285</c:v>
                </c:pt>
                <c:pt idx="14">
                  <c:v>44286</c:v>
                </c:pt>
                <c:pt idx="15">
                  <c:v>44287</c:v>
                </c:pt>
                <c:pt idx="16">
                  <c:v>44288</c:v>
                </c:pt>
                <c:pt idx="17">
                  <c:v>44289</c:v>
                </c:pt>
                <c:pt idx="18">
                  <c:v>44290</c:v>
                </c:pt>
                <c:pt idx="19">
                  <c:v>44291</c:v>
                </c:pt>
                <c:pt idx="20">
                  <c:v>44292</c:v>
                </c:pt>
                <c:pt idx="21">
                  <c:v>44293</c:v>
                </c:pt>
                <c:pt idx="22">
                  <c:v>44294</c:v>
                </c:pt>
                <c:pt idx="23">
                  <c:v>44295</c:v>
                </c:pt>
                <c:pt idx="24">
                  <c:v>44296</c:v>
                </c:pt>
                <c:pt idx="25">
                  <c:v>44297</c:v>
                </c:pt>
                <c:pt idx="26">
                  <c:v>44298</c:v>
                </c:pt>
                <c:pt idx="27">
                  <c:v>44299</c:v>
                </c:pt>
                <c:pt idx="28">
                  <c:v>44300</c:v>
                </c:pt>
                <c:pt idx="29">
                  <c:v>44301</c:v>
                </c:pt>
                <c:pt idx="30">
                  <c:v>44302</c:v>
                </c:pt>
                <c:pt idx="31">
                  <c:v>44303</c:v>
                </c:pt>
                <c:pt idx="32">
                  <c:v>44304</c:v>
                </c:pt>
                <c:pt idx="33">
                  <c:v>44305</c:v>
                </c:pt>
                <c:pt idx="34">
                  <c:v>44306</c:v>
                </c:pt>
                <c:pt idx="35">
                  <c:v>44307</c:v>
                </c:pt>
                <c:pt idx="36">
                  <c:v>44308</c:v>
                </c:pt>
                <c:pt idx="37">
                  <c:v>44309</c:v>
                </c:pt>
                <c:pt idx="38">
                  <c:v>44310</c:v>
                </c:pt>
                <c:pt idx="39">
                  <c:v>44311</c:v>
                </c:pt>
                <c:pt idx="40">
                  <c:v>44312</c:v>
                </c:pt>
                <c:pt idx="41">
                  <c:v>44313</c:v>
                </c:pt>
                <c:pt idx="42">
                  <c:v>44314</c:v>
                </c:pt>
                <c:pt idx="43">
                  <c:v>44315</c:v>
                </c:pt>
                <c:pt idx="44">
                  <c:v>44316</c:v>
                </c:pt>
                <c:pt idx="45">
                  <c:v>44317</c:v>
                </c:pt>
                <c:pt idx="46">
                  <c:v>44318</c:v>
                </c:pt>
                <c:pt idx="47">
                  <c:v>44319</c:v>
                </c:pt>
                <c:pt idx="48">
                  <c:v>44320</c:v>
                </c:pt>
                <c:pt idx="49">
                  <c:v>44321</c:v>
                </c:pt>
                <c:pt idx="50">
                  <c:v>44322</c:v>
                </c:pt>
                <c:pt idx="51">
                  <c:v>44323</c:v>
                </c:pt>
                <c:pt idx="52">
                  <c:v>44324</c:v>
                </c:pt>
                <c:pt idx="53">
                  <c:v>44325</c:v>
                </c:pt>
                <c:pt idx="54">
                  <c:v>44326</c:v>
                </c:pt>
                <c:pt idx="55">
                  <c:v>44327</c:v>
                </c:pt>
                <c:pt idx="56">
                  <c:v>44328</c:v>
                </c:pt>
                <c:pt idx="57">
                  <c:v>44329</c:v>
                </c:pt>
                <c:pt idx="58">
                  <c:v>44330</c:v>
                </c:pt>
                <c:pt idx="59">
                  <c:v>44331</c:v>
                </c:pt>
                <c:pt idx="60">
                  <c:v>44332</c:v>
                </c:pt>
                <c:pt idx="61">
                  <c:v>44333</c:v>
                </c:pt>
                <c:pt idx="62">
                  <c:v>44334</c:v>
                </c:pt>
                <c:pt idx="63">
                  <c:v>44335</c:v>
                </c:pt>
                <c:pt idx="64">
                  <c:v>44336</c:v>
                </c:pt>
                <c:pt idx="65">
                  <c:v>44337</c:v>
                </c:pt>
                <c:pt idx="66">
                  <c:v>44338</c:v>
                </c:pt>
                <c:pt idx="67">
                  <c:v>44339</c:v>
                </c:pt>
                <c:pt idx="68">
                  <c:v>44340</c:v>
                </c:pt>
                <c:pt idx="69">
                  <c:v>44341</c:v>
                </c:pt>
                <c:pt idx="70">
                  <c:v>44342</c:v>
                </c:pt>
                <c:pt idx="71">
                  <c:v>44343</c:v>
                </c:pt>
                <c:pt idx="72">
                  <c:v>44344</c:v>
                </c:pt>
                <c:pt idx="73">
                  <c:v>44345</c:v>
                </c:pt>
                <c:pt idx="74">
                  <c:v>44346</c:v>
                </c:pt>
                <c:pt idx="75">
                  <c:v>44347</c:v>
                </c:pt>
                <c:pt idx="76">
                  <c:v>44348</c:v>
                </c:pt>
                <c:pt idx="77">
                  <c:v>44349</c:v>
                </c:pt>
                <c:pt idx="78">
                  <c:v>44350</c:v>
                </c:pt>
                <c:pt idx="79">
                  <c:v>44351</c:v>
                </c:pt>
                <c:pt idx="80">
                  <c:v>44352</c:v>
                </c:pt>
                <c:pt idx="81">
                  <c:v>44353</c:v>
                </c:pt>
                <c:pt idx="82">
                  <c:v>44354</c:v>
                </c:pt>
                <c:pt idx="83">
                  <c:v>44355</c:v>
                </c:pt>
                <c:pt idx="84">
                  <c:v>44356</c:v>
                </c:pt>
                <c:pt idx="85">
                  <c:v>44357</c:v>
                </c:pt>
                <c:pt idx="86">
                  <c:v>44358</c:v>
                </c:pt>
                <c:pt idx="87">
                  <c:v>44359</c:v>
                </c:pt>
                <c:pt idx="88">
                  <c:v>44360</c:v>
                </c:pt>
                <c:pt idx="89">
                  <c:v>44361</c:v>
                </c:pt>
                <c:pt idx="90">
                  <c:v>44362</c:v>
                </c:pt>
                <c:pt idx="91">
                  <c:v>44363</c:v>
                </c:pt>
                <c:pt idx="92">
                  <c:v>44364</c:v>
                </c:pt>
                <c:pt idx="93">
                  <c:v>44365</c:v>
                </c:pt>
                <c:pt idx="94">
                  <c:v>44366</c:v>
                </c:pt>
                <c:pt idx="95">
                  <c:v>44367</c:v>
                </c:pt>
                <c:pt idx="96">
                  <c:v>44368</c:v>
                </c:pt>
                <c:pt idx="97">
                  <c:v>44369</c:v>
                </c:pt>
                <c:pt idx="98">
                  <c:v>44370</c:v>
                </c:pt>
                <c:pt idx="99">
                  <c:v>44371</c:v>
                </c:pt>
                <c:pt idx="100">
                  <c:v>44372</c:v>
                </c:pt>
                <c:pt idx="101">
                  <c:v>44373</c:v>
                </c:pt>
                <c:pt idx="102">
                  <c:v>44374</c:v>
                </c:pt>
                <c:pt idx="103">
                  <c:v>44375</c:v>
                </c:pt>
                <c:pt idx="104">
                  <c:v>44376</c:v>
                </c:pt>
                <c:pt idx="105">
                  <c:v>44377</c:v>
                </c:pt>
                <c:pt idx="106">
                  <c:v>44378</c:v>
                </c:pt>
                <c:pt idx="107">
                  <c:v>44379</c:v>
                </c:pt>
                <c:pt idx="108">
                  <c:v>44380</c:v>
                </c:pt>
                <c:pt idx="109">
                  <c:v>44381</c:v>
                </c:pt>
                <c:pt idx="110">
                  <c:v>44382</c:v>
                </c:pt>
                <c:pt idx="111">
                  <c:v>44383</c:v>
                </c:pt>
                <c:pt idx="112">
                  <c:v>44384</c:v>
                </c:pt>
                <c:pt idx="113">
                  <c:v>44385</c:v>
                </c:pt>
                <c:pt idx="114">
                  <c:v>44386</c:v>
                </c:pt>
                <c:pt idx="115">
                  <c:v>44387</c:v>
                </c:pt>
                <c:pt idx="116">
                  <c:v>44388</c:v>
                </c:pt>
                <c:pt idx="117">
                  <c:v>44389</c:v>
                </c:pt>
                <c:pt idx="118">
                  <c:v>44390</c:v>
                </c:pt>
                <c:pt idx="119">
                  <c:v>44391</c:v>
                </c:pt>
                <c:pt idx="120">
                  <c:v>44392</c:v>
                </c:pt>
                <c:pt idx="121">
                  <c:v>44393</c:v>
                </c:pt>
                <c:pt idx="122">
                  <c:v>44394</c:v>
                </c:pt>
                <c:pt idx="123">
                  <c:v>44395</c:v>
                </c:pt>
                <c:pt idx="124">
                  <c:v>44396</c:v>
                </c:pt>
                <c:pt idx="125">
                  <c:v>44397</c:v>
                </c:pt>
                <c:pt idx="126">
                  <c:v>44398</c:v>
                </c:pt>
                <c:pt idx="127">
                  <c:v>44399</c:v>
                </c:pt>
                <c:pt idx="128">
                  <c:v>44400</c:v>
                </c:pt>
                <c:pt idx="129">
                  <c:v>44401</c:v>
                </c:pt>
                <c:pt idx="130">
                  <c:v>44402</c:v>
                </c:pt>
                <c:pt idx="131">
                  <c:v>44403</c:v>
                </c:pt>
                <c:pt idx="132">
                  <c:v>44404</c:v>
                </c:pt>
                <c:pt idx="133">
                  <c:v>44405</c:v>
                </c:pt>
                <c:pt idx="134">
                  <c:v>44406</c:v>
                </c:pt>
                <c:pt idx="135">
                  <c:v>44407</c:v>
                </c:pt>
                <c:pt idx="136">
                  <c:v>44408</c:v>
                </c:pt>
                <c:pt idx="137">
                  <c:v>44409</c:v>
                </c:pt>
                <c:pt idx="138">
                  <c:v>44410</c:v>
                </c:pt>
                <c:pt idx="139">
                  <c:v>44411</c:v>
                </c:pt>
                <c:pt idx="140">
                  <c:v>44412</c:v>
                </c:pt>
                <c:pt idx="141">
                  <c:v>44413</c:v>
                </c:pt>
                <c:pt idx="142">
                  <c:v>44414</c:v>
                </c:pt>
                <c:pt idx="143">
                  <c:v>44415</c:v>
                </c:pt>
                <c:pt idx="144">
                  <c:v>44416</c:v>
                </c:pt>
                <c:pt idx="145">
                  <c:v>44417</c:v>
                </c:pt>
                <c:pt idx="146">
                  <c:v>44418</c:v>
                </c:pt>
                <c:pt idx="147">
                  <c:v>44419</c:v>
                </c:pt>
                <c:pt idx="148">
                  <c:v>44420</c:v>
                </c:pt>
                <c:pt idx="149">
                  <c:v>44421</c:v>
                </c:pt>
                <c:pt idx="150">
                  <c:v>44422</c:v>
                </c:pt>
                <c:pt idx="151">
                  <c:v>44423</c:v>
                </c:pt>
                <c:pt idx="152">
                  <c:v>44424</c:v>
                </c:pt>
                <c:pt idx="153">
                  <c:v>44425</c:v>
                </c:pt>
                <c:pt idx="154">
                  <c:v>44426</c:v>
                </c:pt>
                <c:pt idx="155">
                  <c:v>44427</c:v>
                </c:pt>
                <c:pt idx="156">
                  <c:v>44428</c:v>
                </c:pt>
                <c:pt idx="157">
                  <c:v>44429</c:v>
                </c:pt>
                <c:pt idx="158">
                  <c:v>44430</c:v>
                </c:pt>
                <c:pt idx="159">
                  <c:v>44431</c:v>
                </c:pt>
                <c:pt idx="160">
                  <c:v>44432</c:v>
                </c:pt>
                <c:pt idx="161">
                  <c:v>44433</c:v>
                </c:pt>
                <c:pt idx="162">
                  <c:v>44434</c:v>
                </c:pt>
                <c:pt idx="163">
                  <c:v>44435</c:v>
                </c:pt>
                <c:pt idx="164">
                  <c:v>44436</c:v>
                </c:pt>
                <c:pt idx="165">
                  <c:v>44437</c:v>
                </c:pt>
                <c:pt idx="166">
                  <c:v>44438</c:v>
                </c:pt>
                <c:pt idx="167">
                  <c:v>44439</c:v>
                </c:pt>
                <c:pt idx="168">
                  <c:v>44440</c:v>
                </c:pt>
                <c:pt idx="169">
                  <c:v>44441</c:v>
                </c:pt>
                <c:pt idx="170">
                  <c:v>44442</c:v>
                </c:pt>
                <c:pt idx="171">
                  <c:v>44443</c:v>
                </c:pt>
                <c:pt idx="172">
                  <c:v>44444</c:v>
                </c:pt>
                <c:pt idx="173">
                  <c:v>44445</c:v>
                </c:pt>
                <c:pt idx="174">
                  <c:v>44446</c:v>
                </c:pt>
                <c:pt idx="175">
                  <c:v>44447</c:v>
                </c:pt>
                <c:pt idx="176">
                  <c:v>44448</c:v>
                </c:pt>
                <c:pt idx="177">
                  <c:v>44449</c:v>
                </c:pt>
                <c:pt idx="178">
                  <c:v>44450</c:v>
                </c:pt>
                <c:pt idx="179">
                  <c:v>44451</c:v>
                </c:pt>
                <c:pt idx="180">
                  <c:v>44452</c:v>
                </c:pt>
                <c:pt idx="181">
                  <c:v>44453</c:v>
                </c:pt>
                <c:pt idx="182">
                  <c:v>44454</c:v>
                </c:pt>
                <c:pt idx="183">
                  <c:v>44455</c:v>
                </c:pt>
                <c:pt idx="184">
                  <c:v>44456</c:v>
                </c:pt>
                <c:pt idx="185">
                  <c:v>44457</c:v>
                </c:pt>
                <c:pt idx="186">
                  <c:v>44458</c:v>
                </c:pt>
                <c:pt idx="187">
                  <c:v>44459</c:v>
                </c:pt>
                <c:pt idx="188">
                  <c:v>44460</c:v>
                </c:pt>
                <c:pt idx="189">
                  <c:v>44461</c:v>
                </c:pt>
                <c:pt idx="190">
                  <c:v>44462</c:v>
                </c:pt>
                <c:pt idx="191">
                  <c:v>44463</c:v>
                </c:pt>
                <c:pt idx="192">
                  <c:v>44464</c:v>
                </c:pt>
                <c:pt idx="193">
                  <c:v>44465</c:v>
                </c:pt>
                <c:pt idx="194">
                  <c:v>44466</c:v>
                </c:pt>
                <c:pt idx="195">
                  <c:v>44467</c:v>
                </c:pt>
                <c:pt idx="196">
                  <c:v>44468</c:v>
                </c:pt>
                <c:pt idx="197">
                  <c:v>44469</c:v>
                </c:pt>
                <c:pt idx="198">
                  <c:v>44470</c:v>
                </c:pt>
                <c:pt idx="199">
                  <c:v>44471</c:v>
                </c:pt>
                <c:pt idx="200">
                  <c:v>44472</c:v>
                </c:pt>
                <c:pt idx="201">
                  <c:v>44473</c:v>
                </c:pt>
                <c:pt idx="202">
                  <c:v>44474</c:v>
                </c:pt>
                <c:pt idx="203">
                  <c:v>44475</c:v>
                </c:pt>
                <c:pt idx="204">
                  <c:v>44476</c:v>
                </c:pt>
                <c:pt idx="205">
                  <c:v>44477</c:v>
                </c:pt>
                <c:pt idx="206">
                  <c:v>44478</c:v>
                </c:pt>
                <c:pt idx="207">
                  <c:v>44479</c:v>
                </c:pt>
                <c:pt idx="208">
                  <c:v>44480</c:v>
                </c:pt>
                <c:pt idx="209">
                  <c:v>44481</c:v>
                </c:pt>
                <c:pt idx="210">
                  <c:v>44482</c:v>
                </c:pt>
                <c:pt idx="211">
                  <c:v>44483</c:v>
                </c:pt>
                <c:pt idx="212">
                  <c:v>44484</c:v>
                </c:pt>
                <c:pt idx="213">
                  <c:v>44485</c:v>
                </c:pt>
                <c:pt idx="214">
                  <c:v>44486</c:v>
                </c:pt>
                <c:pt idx="215">
                  <c:v>44487</c:v>
                </c:pt>
                <c:pt idx="216">
                  <c:v>44488</c:v>
                </c:pt>
                <c:pt idx="217">
                  <c:v>44489</c:v>
                </c:pt>
                <c:pt idx="218">
                  <c:v>44490</c:v>
                </c:pt>
                <c:pt idx="219">
                  <c:v>44491</c:v>
                </c:pt>
                <c:pt idx="220">
                  <c:v>44492</c:v>
                </c:pt>
                <c:pt idx="221">
                  <c:v>44493</c:v>
                </c:pt>
                <c:pt idx="222">
                  <c:v>44494</c:v>
                </c:pt>
                <c:pt idx="223">
                  <c:v>44495</c:v>
                </c:pt>
                <c:pt idx="224">
                  <c:v>44496</c:v>
                </c:pt>
                <c:pt idx="225">
                  <c:v>44497</c:v>
                </c:pt>
                <c:pt idx="226">
                  <c:v>44498</c:v>
                </c:pt>
                <c:pt idx="227">
                  <c:v>44499</c:v>
                </c:pt>
                <c:pt idx="228">
                  <c:v>44500</c:v>
                </c:pt>
                <c:pt idx="229">
                  <c:v>44501</c:v>
                </c:pt>
                <c:pt idx="230">
                  <c:v>44502</c:v>
                </c:pt>
                <c:pt idx="231">
                  <c:v>44503</c:v>
                </c:pt>
                <c:pt idx="232">
                  <c:v>44504</c:v>
                </c:pt>
                <c:pt idx="233">
                  <c:v>44505</c:v>
                </c:pt>
                <c:pt idx="234">
                  <c:v>44506</c:v>
                </c:pt>
                <c:pt idx="235">
                  <c:v>44507</c:v>
                </c:pt>
                <c:pt idx="236">
                  <c:v>44508</c:v>
                </c:pt>
                <c:pt idx="237">
                  <c:v>44509</c:v>
                </c:pt>
                <c:pt idx="238">
                  <c:v>44510</c:v>
                </c:pt>
                <c:pt idx="239">
                  <c:v>44511</c:v>
                </c:pt>
                <c:pt idx="240">
                  <c:v>44512</c:v>
                </c:pt>
                <c:pt idx="241">
                  <c:v>44513</c:v>
                </c:pt>
                <c:pt idx="242">
                  <c:v>44514</c:v>
                </c:pt>
                <c:pt idx="243">
                  <c:v>44515</c:v>
                </c:pt>
                <c:pt idx="244">
                  <c:v>44516</c:v>
                </c:pt>
                <c:pt idx="245">
                  <c:v>44517</c:v>
                </c:pt>
                <c:pt idx="246">
                  <c:v>44518</c:v>
                </c:pt>
                <c:pt idx="247">
                  <c:v>44519</c:v>
                </c:pt>
                <c:pt idx="248">
                  <c:v>44520</c:v>
                </c:pt>
                <c:pt idx="249">
                  <c:v>44521</c:v>
                </c:pt>
                <c:pt idx="250">
                  <c:v>44522</c:v>
                </c:pt>
                <c:pt idx="251">
                  <c:v>44523</c:v>
                </c:pt>
                <c:pt idx="252">
                  <c:v>44524</c:v>
                </c:pt>
                <c:pt idx="253">
                  <c:v>44525</c:v>
                </c:pt>
                <c:pt idx="254">
                  <c:v>44526</c:v>
                </c:pt>
                <c:pt idx="255">
                  <c:v>44527</c:v>
                </c:pt>
                <c:pt idx="256">
                  <c:v>44528</c:v>
                </c:pt>
                <c:pt idx="257">
                  <c:v>44529</c:v>
                </c:pt>
                <c:pt idx="258">
                  <c:v>44530</c:v>
                </c:pt>
                <c:pt idx="259">
                  <c:v>44531</c:v>
                </c:pt>
                <c:pt idx="260">
                  <c:v>44532</c:v>
                </c:pt>
                <c:pt idx="261">
                  <c:v>44533</c:v>
                </c:pt>
                <c:pt idx="262">
                  <c:v>44534</c:v>
                </c:pt>
                <c:pt idx="263">
                  <c:v>44535</c:v>
                </c:pt>
                <c:pt idx="264">
                  <c:v>44536</c:v>
                </c:pt>
                <c:pt idx="265">
                  <c:v>44537</c:v>
                </c:pt>
                <c:pt idx="266">
                  <c:v>44538</c:v>
                </c:pt>
                <c:pt idx="267">
                  <c:v>44539</c:v>
                </c:pt>
                <c:pt idx="268">
                  <c:v>44540</c:v>
                </c:pt>
                <c:pt idx="269">
                  <c:v>44541</c:v>
                </c:pt>
                <c:pt idx="270">
                  <c:v>44542</c:v>
                </c:pt>
                <c:pt idx="271">
                  <c:v>44543</c:v>
                </c:pt>
                <c:pt idx="272">
                  <c:v>44544</c:v>
                </c:pt>
                <c:pt idx="273">
                  <c:v>44545</c:v>
                </c:pt>
                <c:pt idx="274">
                  <c:v>44546</c:v>
                </c:pt>
                <c:pt idx="275">
                  <c:v>44547</c:v>
                </c:pt>
                <c:pt idx="276">
                  <c:v>44548</c:v>
                </c:pt>
                <c:pt idx="277">
                  <c:v>44549</c:v>
                </c:pt>
                <c:pt idx="278">
                  <c:v>44550</c:v>
                </c:pt>
                <c:pt idx="279">
                  <c:v>44551</c:v>
                </c:pt>
                <c:pt idx="280">
                  <c:v>44552</c:v>
                </c:pt>
                <c:pt idx="281">
                  <c:v>44553</c:v>
                </c:pt>
                <c:pt idx="282">
                  <c:v>44554</c:v>
                </c:pt>
                <c:pt idx="283">
                  <c:v>44555</c:v>
                </c:pt>
                <c:pt idx="284">
                  <c:v>44556</c:v>
                </c:pt>
                <c:pt idx="285">
                  <c:v>44557</c:v>
                </c:pt>
                <c:pt idx="286">
                  <c:v>44558</c:v>
                </c:pt>
                <c:pt idx="287">
                  <c:v>44559</c:v>
                </c:pt>
                <c:pt idx="288">
                  <c:v>44560</c:v>
                </c:pt>
                <c:pt idx="289">
                  <c:v>44561</c:v>
                </c:pt>
                <c:pt idx="290">
                  <c:v>44562</c:v>
                </c:pt>
                <c:pt idx="291">
                  <c:v>44563</c:v>
                </c:pt>
                <c:pt idx="292">
                  <c:v>44564</c:v>
                </c:pt>
                <c:pt idx="293">
                  <c:v>44565</c:v>
                </c:pt>
                <c:pt idx="294">
                  <c:v>44566</c:v>
                </c:pt>
                <c:pt idx="295">
                  <c:v>44567</c:v>
                </c:pt>
                <c:pt idx="296">
                  <c:v>44568</c:v>
                </c:pt>
                <c:pt idx="297">
                  <c:v>44569</c:v>
                </c:pt>
                <c:pt idx="298">
                  <c:v>44570</c:v>
                </c:pt>
                <c:pt idx="299">
                  <c:v>44571</c:v>
                </c:pt>
                <c:pt idx="300">
                  <c:v>44572</c:v>
                </c:pt>
                <c:pt idx="301">
                  <c:v>44573</c:v>
                </c:pt>
                <c:pt idx="302">
                  <c:v>44574</c:v>
                </c:pt>
                <c:pt idx="303">
                  <c:v>44575</c:v>
                </c:pt>
                <c:pt idx="304">
                  <c:v>44576</c:v>
                </c:pt>
                <c:pt idx="305">
                  <c:v>44577</c:v>
                </c:pt>
                <c:pt idx="306">
                  <c:v>44578</c:v>
                </c:pt>
                <c:pt idx="307">
                  <c:v>44579</c:v>
                </c:pt>
                <c:pt idx="308">
                  <c:v>44580</c:v>
                </c:pt>
                <c:pt idx="309">
                  <c:v>44581</c:v>
                </c:pt>
                <c:pt idx="310">
                  <c:v>44582</c:v>
                </c:pt>
                <c:pt idx="311">
                  <c:v>44583</c:v>
                </c:pt>
                <c:pt idx="312">
                  <c:v>44584</c:v>
                </c:pt>
                <c:pt idx="313">
                  <c:v>44585</c:v>
                </c:pt>
                <c:pt idx="314">
                  <c:v>44586</c:v>
                </c:pt>
                <c:pt idx="315">
                  <c:v>44587</c:v>
                </c:pt>
                <c:pt idx="316">
                  <c:v>44588</c:v>
                </c:pt>
                <c:pt idx="317">
                  <c:v>44589</c:v>
                </c:pt>
                <c:pt idx="318">
                  <c:v>44590</c:v>
                </c:pt>
                <c:pt idx="319">
                  <c:v>44591</c:v>
                </c:pt>
                <c:pt idx="320">
                  <c:v>44592</c:v>
                </c:pt>
                <c:pt idx="321">
                  <c:v>44593</c:v>
                </c:pt>
                <c:pt idx="322">
                  <c:v>44594</c:v>
                </c:pt>
                <c:pt idx="323">
                  <c:v>44595</c:v>
                </c:pt>
                <c:pt idx="324">
                  <c:v>44596</c:v>
                </c:pt>
                <c:pt idx="325">
                  <c:v>44597</c:v>
                </c:pt>
                <c:pt idx="326">
                  <c:v>44598</c:v>
                </c:pt>
                <c:pt idx="327">
                  <c:v>44599</c:v>
                </c:pt>
                <c:pt idx="328">
                  <c:v>44600</c:v>
                </c:pt>
                <c:pt idx="329">
                  <c:v>44601</c:v>
                </c:pt>
                <c:pt idx="330">
                  <c:v>44602</c:v>
                </c:pt>
                <c:pt idx="331">
                  <c:v>44603</c:v>
                </c:pt>
                <c:pt idx="332">
                  <c:v>44604</c:v>
                </c:pt>
                <c:pt idx="333">
                  <c:v>44605</c:v>
                </c:pt>
                <c:pt idx="334">
                  <c:v>44606</c:v>
                </c:pt>
                <c:pt idx="335">
                  <c:v>44607</c:v>
                </c:pt>
                <c:pt idx="336">
                  <c:v>44608</c:v>
                </c:pt>
                <c:pt idx="337">
                  <c:v>44609</c:v>
                </c:pt>
                <c:pt idx="338">
                  <c:v>44610</c:v>
                </c:pt>
                <c:pt idx="339">
                  <c:v>44611</c:v>
                </c:pt>
                <c:pt idx="340">
                  <c:v>44612</c:v>
                </c:pt>
                <c:pt idx="341">
                  <c:v>44613</c:v>
                </c:pt>
                <c:pt idx="342">
                  <c:v>44614</c:v>
                </c:pt>
                <c:pt idx="343">
                  <c:v>44615</c:v>
                </c:pt>
                <c:pt idx="344">
                  <c:v>44616</c:v>
                </c:pt>
                <c:pt idx="345">
                  <c:v>44617</c:v>
                </c:pt>
                <c:pt idx="346">
                  <c:v>44618</c:v>
                </c:pt>
                <c:pt idx="347">
                  <c:v>44619</c:v>
                </c:pt>
                <c:pt idx="348">
                  <c:v>44620</c:v>
                </c:pt>
                <c:pt idx="349">
                  <c:v>44621</c:v>
                </c:pt>
                <c:pt idx="350">
                  <c:v>44622</c:v>
                </c:pt>
                <c:pt idx="351">
                  <c:v>44623</c:v>
                </c:pt>
                <c:pt idx="352">
                  <c:v>44624</c:v>
                </c:pt>
                <c:pt idx="353">
                  <c:v>44625</c:v>
                </c:pt>
                <c:pt idx="354">
                  <c:v>44626</c:v>
                </c:pt>
                <c:pt idx="355">
                  <c:v>44627</c:v>
                </c:pt>
                <c:pt idx="356">
                  <c:v>44628</c:v>
                </c:pt>
                <c:pt idx="357">
                  <c:v>44629</c:v>
                </c:pt>
                <c:pt idx="358">
                  <c:v>44630</c:v>
                </c:pt>
                <c:pt idx="359">
                  <c:v>44631</c:v>
                </c:pt>
                <c:pt idx="360">
                  <c:v>44632</c:v>
                </c:pt>
                <c:pt idx="361">
                  <c:v>44633</c:v>
                </c:pt>
                <c:pt idx="362">
                  <c:v>44634</c:v>
                </c:pt>
                <c:pt idx="363">
                  <c:v>44635</c:v>
                </c:pt>
                <c:pt idx="364">
                  <c:v>44636</c:v>
                </c:pt>
                <c:pt idx="365">
                  <c:v>44637</c:v>
                </c:pt>
                <c:pt idx="366">
                  <c:v>44638</c:v>
                </c:pt>
                <c:pt idx="367">
                  <c:v>44639</c:v>
                </c:pt>
                <c:pt idx="368">
                  <c:v>44640</c:v>
                </c:pt>
                <c:pt idx="369">
                  <c:v>44641</c:v>
                </c:pt>
                <c:pt idx="370">
                  <c:v>44642</c:v>
                </c:pt>
                <c:pt idx="371">
                  <c:v>44643</c:v>
                </c:pt>
                <c:pt idx="372">
                  <c:v>44644</c:v>
                </c:pt>
                <c:pt idx="373">
                  <c:v>44645</c:v>
                </c:pt>
                <c:pt idx="374">
                  <c:v>44646</c:v>
                </c:pt>
                <c:pt idx="375">
                  <c:v>44647</c:v>
                </c:pt>
                <c:pt idx="376">
                  <c:v>44648</c:v>
                </c:pt>
                <c:pt idx="377">
                  <c:v>44649</c:v>
                </c:pt>
                <c:pt idx="378">
                  <c:v>44650</c:v>
                </c:pt>
                <c:pt idx="379">
                  <c:v>44651</c:v>
                </c:pt>
                <c:pt idx="380">
                  <c:v>44652</c:v>
                </c:pt>
                <c:pt idx="381">
                  <c:v>44653</c:v>
                </c:pt>
                <c:pt idx="382">
                  <c:v>44654</c:v>
                </c:pt>
                <c:pt idx="383">
                  <c:v>44655</c:v>
                </c:pt>
                <c:pt idx="384">
                  <c:v>44656</c:v>
                </c:pt>
                <c:pt idx="385">
                  <c:v>44657</c:v>
                </c:pt>
                <c:pt idx="386">
                  <c:v>44658</c:v>
                </c:pt>
                <c:pt idx="387">
                  <c:v>44659</c:v>
                </c:pt>
                <c:pt idx="388">
                  <c:v>44660</c:v>
                </c:pt>
                <c:pt idx="389">
                  <c:v>44661</c:v>
                </c:pt>
                <c:pt idx="390">
                  <c:v>44662</c:v>
                </c:pt>
                <c:pt idx="391">
                  <c:v>44663</c:v>
                </c:pt>
                <c:pt idx="392">
                  <c:v>44664</c:v>
                </c:pt>
                <c:pt idx="393">
                  <c:v>44665</c:v>
                </c:pt>
                <c:pt idx="394">
                  <c:v>44666</c:v>
                </c:pt>
                <c:pt idx="395">
                  <c:v>44667</c:v>
                </c:pt>
                <c:pt idx="396">
                  <c:v>44668</c:v>
                </c:pt>
                <c:pt idx="397">
                  <c:v>44669</c:v>
                </c:pt>
                <c:pt idx="398">
                  <c:v>44670</c:v>
                </c:pt>
                <c:pt idx="399">
                  <c:v>44671</c:v>
                </c:pt>
                <c:pt idx="400">
                  <c:v>44672</c:v>
                </c:pt>
                <c:pt idx="401">
                  <c:v>44673</c:v>
                </c:pt>
                <c:pt idx="402">
                  <c:v>44674</c:v>
                </c:pt>
                <c:pt idx="403">
                  <c:v>44675</c:v>
                </c:pt>
                <c:pt idx="404">
                  <c:v>44676</c:v>
                </c:pt>
                <c:pt idx="405">
                  <c:v>44677</c:v>
                </c:pt>
                <c:pt idx="406">
                  <c:v>44678</c:v>
                </c:pt>
                <c:pt idx="407">
                  <c:v>44679</c:v>
                </c:pt>
                <c:pt idx="408">
                  <c:v>44680</c:v>
                </c:pt>
                <c:pt idx="409">
                  <c:v>44681</c:v>
                </c:pt>
                <c:pt idx="410">
                  <c:v>44682</c:v>
                </c:pt>
                <c:pt idx="411">
                  <c:v>44683</c:v>
                </c:pt>
                <c:pt idx="412">
                  <c:v>44684</c:v>
                </c:pt>
                <c:pt idx="413">
                  <c:v>44685</c:v>
                </c:pt>
                <c:pt idx="414">
                  <c:v>44686</c:v>
                </c:pt>
                <c:pt idx="415">
                  <c:v>44687</c:v>
                </c:pt>
                <c:pt idx="416">
                  <c:v>44688</c:v>
                </c:pt>
                <c:pt idx="417">
                  <c:v>44689</c:v>
                </c:pt>
                <c:pt idx="418">
                  <c:v>44690</c:v>
                </c:pt>
                <c:pt idx="419">
                  <c:v>44691</c:v>
                </c:pt>
                <c:pt idx="420">
                  <c:v>44692</c:v>
                </c:pt>
                <c:pt idx="421">
                  <c:v>44693</c:v>
                </c:pt>
                <c:pt idx="422">
                  <c:v>44694</c:v>
                </c:pt>
                <c:pt idx="423">
                  <c:v>44695</c:v>
                </c:pt>
                <c:pt idx="424">
                  <c:v>44696</c:v>
                </c:pt>
                <c:pt idx="425">
                  <c:v>44697</c:v>
                </c:pt>
                <c:pt idx="426">
                  <c:v>44698</c:v>
                </c:pt>
                <c:pt idx="427">
                  <c:v>44699</c:v>
                </c:pt>
                <c:pt idx="428">
                  <c:v>44700</c:v>
                </c:pt>
                <c:pt idx="429">
                  <c:v>44701</c:v>
                </c:pt>
                <c:pt idx="430">
                  <c:v>44702</c:v>
                </c:pt>
                <c:pt idx="431">
                  <c:v>44703</c:v>
                </c:pt>
                <c:pt idx="432">
                  <c:v>44704</c:v>
                </c:pt>
                <c:pt idx="433">
                  <c:v>44705</c:v>
                </c:pt>
                <c:pt idx="434">
                  <c:v>44706</c:v>
                </c:pt>
                <c:pt idx="435">
                  <c:v>44707</c:v>
                </c:pt>
                <c:pt idx="436">
                  <c:v>44708</c:v>
                </c:pt>
                <c:pt idx="437">
                  <c:v>44709</c:v>
                </c:pt>
                <c:pt idx="438">
                  <c:v>44710</c:v>
                </c:pt>
                <c:pt idx="439">
                  <c:v>44711</c:v>
                </c:pt>
                <c:pt idx="440">
                  <c:v>44712</c:v>
                </c:pt>
                <c:pt idx="441">
                  <c:v>44713</c:v>
                </c:pt>
                <c:pt idx="442">
                  <c:v>44714</c:v>
                </c:pt>
                <c:pt idx="443">
                  <c:v>44715</c:v>
                </c:pt>
                <c:pt idx="444">
                  <c:v>44716</c:v>
                </c:pt>
                <c:pt idx="445">
                  <c:v>44717</c:v>
                </c:pt>
                <c:pt idx="446">
                  <c:v>44718</c:v>
                </c:pt>
                <c:pt idx="447">
                  <c:v>44719</c:v>
                </c:pt>
                <c:pt idx="448">
                  <c:v>44720</c:v>
                </c:pt>
                <c:pt idx="449">
                  <c:v>44721</c:v>
                </c:pt>
                <c:pt idx="450">
                  <c:v>44722</c:v>
                </c:pt>
                <c:pt idx="451">
                  <c:v>44723</c:v>
                </c:pt>
                <c:pt idx="452">
                  <c:v>44724</c:v>
                </c:pt>
                <c:pt idx="453">
                  <c:v>44725</c:v>
                </c:pt>
                <c:pt idx="454">
                  <c:v>44726</c:v>
                </c:pt>
                <c:pt idx="455">
                  <c:v>44727</c:v>
                </c:pt>
                <c:pt idx="456">
                  <c:v>44728</c:v>
                </c:pt>
                <c:pt idx="457">
                  <c:v>44729</c:v>
                </c:pt>
                <c:pt idx="458">
                  <c:v>44730</c:v>
                </c:pt>
                <c:pt idx="459">
                  <c:v>44731</c:v>
                </c:pt>
                <c:pt idx="460">
                  <c:v>44732</c:v>
                </c:pt>
                <c:pt idx="461">
                  <c:v>44733</c:v>
                </c:pt>
                <c:pt idx="462">
                  <c:v>44734</c:v>
                </c:pt>
                <c:pt idx="463">
                  <c:v>44735</c:v>
                </c:pt>
                <c:pt idx="464">
                  <c:v>44736</c:v>
                </c:pt>
                <c:pt idx="465">
                  <c:v>44737</c:v>
                </c:pt>
                <c:pt idx="466">
                  <c:v>44738</c:v>
                </c:pt>
                <c:pt idx="467">
                  <c:v>44739</c:v>
                </c:pt>
                <c:pt idx="468">
                  <c:v>44740</c:v>
                </c:pt>
                <c:pt idx="469">
                  <c:v>44741</c:v>
                </c:pt>
                <c:pt idx="470">
                  <c:v>44742</c:v>
                </c:pt>
                <c:pt idx="471">
                  <c:v>44743</c:v>
                </c:pt>
                <c:pt idx="472">
                  <c:v>44744</c:v>
                </c:pt>
                <c:pt idx="473">
                  <c:v>44745</c:v>
                </c:pt>
                <c:pt idx="474">
                  <c:v>44746</c:v>
                </c:pt>
                <c:pt idx="475">
                  <c:v>44747</c:v>
                </c:pt>
                <c:pt idx="476">
                  <c:v>44748</c:v>
                </c:pt>
                <c:pt idx="477">
                  <c:v>44749</c:v>
                </c:pt>
                <c:pt idx="478">
                  <c:v>44750</c:v>
                </c:pt>
                <c:pt idx="479">
                  <c:v>44751</c:v>
                </c:pt>
                <c:pt idx="480">
                  <c:v>44752</c:v>
                </c:pt>
                <c:pt idx="481">
                  <c:v>44753</c:v>
                </c:pt>
                <c:pt idx="482">
                  <c:v>44754</c:v>
                </c:pt>
                <c:pt idx="483">
                  <c:v>44755</c:v>
                </c:pt>
                <c:pt idx="484">
                  <c:v>44756</c:v>
                </c:pt>
                <c:pt idx="485">
                  <c:v>44757</c:v>
                </c:pt>
                <c:pt idx="486">
                  <c:v>44758</c:v>
                </c:pt>
                <c:pt idx="487">
                  <c:v>44759</c:v>
                </c:pt>
                <c:pt idx="488">
                  <c:v>44760</c:v>
                </c:pt>
                <c:pt idx="489">
                  <c:v>44761</c:v>
                </c:pt>
                <c:pt idx="490">
                  <c:v>44762</c:v>
                </c:pt>
                <c:pt idx="491">
                  <c:v>44763</c:v>
                </c:pt>
                <c:pt idx="492">
                  <c:v>44764</c:v>
                </c:pt>
                <c:pt idx="493">
                  <c:v>44765</c:v>
                </c:pt>
                <c:pt idx="494">
                  <c:v>44766</c:v>
                </c:pt>
                <c:pt idx="495">
                  <c:v>44767</c:v>
                </c:pt>
                <c:pt idx="496">
                  <c:v>44768</c:v>
                </c:pt>
                <c:pt idx="497">
                  <c:v>44769</c:v>
                </c:pt>
                <c:pt idx="498">
                  <c:v>44770</c:v>
                </c:pt>
                <c:pt idx="499">
                  <c:v>44771</c:v>
                </c:pt>
                <c:pt idx="500">
                  <c:v>44772</c:v>
                </c:pt>
                <c:pt idx="501">
                  <c:v>44773</c:v>
                </c:pt>
                <c:pt idx="502">
                  <c:v>44774</c:v>
                </c:pt>
                <c:pt idx="503">
                  <c:v>44775</c:v>
                </c:pt>
              </c:numCache>
            </c:numRef>
          </c:cat>
          <c:val>
            <c:numRef>
              <c:f>DailyData!$H$2:$H$505</c:f>
              <c:numCache>
                <c:formatCode>General</c:formatCode>
                <c:ptCount val="504"/>
                <c:pt idx="0">
                  <c:v>2</c:v>
                </c:pt>
                <c:pt idx="1">
                  <c:v>8</c:v>
                </c:pt>
                <c:pt idx="2">
                  <c:v>6</c:v>
                </c:pt>
                <c:pt idx="3">
                  <c:v>11</c:v>
                </c:pt>
                <c:pt idx="4">
                  <c:v>10</c:v>
                </c:pt>
                <c:pt idx="5">
                  <c:v>12</c:v>
                </c:pt>
                <c:pt idx="6">
                  <c:v>32</c:v>
                </c:pt>
                <c:pt idx="7">
                  <c:v>13</c:v>
                </c:pt>
                <c:pt idx="8">
                  <c:v>9</c:v>
                </c:pt>
                <c:pt idx="9">
                  <c:v>8</c:v>
                </c:pt>
                <c:pt idx="10">
                  <c:v>14</c:v>
                </c:pt>
                <c:pt idx="11">
                  <c:v>12</c:v>
                </c:pt>
                <c:pt idx="12">
                  <c:v>16</c:v>
                </c:pt>
                <c:pt idx="13">
                  <c:v>18</c:v>
                </c:pt>
                <c:pt idx="14">
                  <c:v>5</c:v>
                </c:pt>
                <c:pt idx="15">
                  <c:v>20</c:v>
                </c:pt>
                <c:pt idx="16">
                  <c:v>13</c:v>
                </c:pt>
                <c:pt idx="17">
                  <c:v>4</c:v>
                </c:pt>
                <c:pt idx="18">
                  <c:v>18</c:v>
                </c:pt>
                <c:pt idx="19">
                  <c:v>9</c:v>
                </c:pt>
                <c:pt idx="20">
                  <c:v>10</c:v>
                </c:pt>
                <c:pt idx="21">
                  <c:v>11</c:v>
                </c:pt>
                <c:pt idx="22">
                  <c:v>11</c:v>
                </c:pt>
                <c:pt idx="23">
                  <c:v>11</c:v>
                </c:pt>
                <c:pt idx="24">
                  <c:v>10</c:v>
                </c:pt>
                <c:pt idx="25">
                  <c:v>16</c:v>
                </c:pt>
                <c:pt idx="26">
                  <c:v>17</c:v>
                </c:pt>
                <c:pt idx="27">
                  <c:v>28</c:v>
                </c:pt>
                <c:pt idx="28">
                  <c:v>16</c:v>
                </c:pt>
                <c:pt idx="29">
                  <c:v>13</c:v>
                </c:pt>
                <c:pt idx="30">
                  <c:v>5</c:v>
                </c:pt>
                <c:pt idx="31">
                  <c:v>16</c:v>
                </c:pt>
                <c:pt idx="32">
                  <c:v>12</c:v>
                </c:pt>
                <c:pt idx="33">
                  <c:v>27</c:v>
                </c:pt>
                <c:pt idx="34">
                  <c:v>10</c:v>
                </c:pt>
                <c:pt idx="35">
                  <c:v>14</c:v>
                </c:pt>
                <c:pt idx="36">
                  <c:v>10</c:v>
                </c:pt>
                <c:pt idx="37">
                  <c:v>3</c:v>
                </c:pt>
                <c:pt idx="38">
                  <c:v>9</c:v>
                </c:pt>
                <c:pt idx="39">
                  <c:v>12</c:v>
                </c:pt>
                <c:pt idx="40">
                  <c:v>12</c:v>
                </c:pt>
                <c:pt idx="41">
                  <c:v>10</c:v>
                </c:pt>
                <c:pt idx="42">
                  <c:v>11</c:v>
                </c:pt>
                <c:pt idx="43">
                  <c:v>8</c:v>
                </c:pt>
                <c:pt idx="44">
                  <c:v>9</c:v>
                </c:pt>
                <c:pt idx="45">
                  <c:v>11</c:v>
                </c:pt>
                <c:pt idx="46">
                  <c:v>10</c:v>
                </c:pt>
                <c:pt idx="47">
                  <c:v>21</c:v>
                </c:pt>
                <c:pt idx="48">
                  <c:v>11</c:v>
                </c:pt>
                <c:pt idx="49">
                  <c:v>19</c:v>
                </c:pt>
                <c:pt idx="50">
                  <c:v>22</c:v>
                </c:pt>
                <c:pt idx="51">
                  <c:v>12</c:v>
                </c:pt>
                <c:pt idx="52">
                  <c:v>13</c:v>
                </c:pt>
                <c:pt idx="53">
                  <c:v>20</c:v>
                </c:pt>
                <c:pt idx="54">
                  <c:v>8</c:v>
                </c:pt>
                <c:pt idx="55">
                  <c:v>4</c:v>
                </c:pt>
                <c:pt idx="56">
                  <c:v>12</c:v>
                </c:pt>
                <c:pt idx="57">
                  <c:v>9</c:v>
                </c:pt>
                <c:pt idx="58">
                  <c:v>7</c:v>
                </c:pt>
                <c:pt idx="59">
                  <c:v>17</c:v>
                </c:pt>
                <c:pt idx="60">
                  <c:v>12</c:v>
                </c:pt>
                <c:pt idx="61">
                  <c:v>12</c:v>
                </c:pt>
                <c:pt idx="62">
                  <c:v>7</c:v>
                </c:pt>
                <c:pt idx="63">
                  <c:v>13</c:v>
                </c:pt>
                <c:pt idx="64">
                  <c:v>15</c:v>
                </c:pt>
                <c:pt idx="65">
                  <c:v>11</c:v>
                </c:pt>
                <c:pt idx="66">
                  <c:v>16</c:v>
                </c:pt>
                <c:pt idx="67">
                  <c:v>11</c:v>
                </c:pt>
                <c:pt idx="68">
                  <c:v>16</c:v>
                </c:pt>
                <c:pt idx="69">
                  <c:v>17</c:v>
                </c:pt>
                <c:pt idx="70">
                  <c:v>10</c:v>
                </c:pt>
                <c:pt idx="71">
                  <c:v>5</c:v>
                </c:pt>
                <c:pt idx="72">
                  <c:v>4</c:v>
                </c:pt>
                <c:pt idx="73">
                  <c:v>13</c:v>
                </c:pt>
                <c:pt idx="74">
                  <c:v>6</c:v>
                </c:pt>
                <c:pt idx="75">
                  <c:v>19</c:v>
                </c:pt>
                <c:pt idx="76">
                  <c:v>6</c:v>
                </c:pt>
                <c:pt idx="77">
                  <c:v>17</c:v>
                </c:pt>
                <c:pt idx="78">
                  <c:v>17</c:v>
                </c:pt>
                <c:pt idx="79">
                  <c:v>18</c:v>
                </c:pt>
                <c:pt idx="80">
                  <c:v>3</c:v>
                </c:pt>
                <c:pt idx="81">
                  <c:v>12</c:v>
                </c:pt>
                <c:pt idx="82">
                  <c:v>9</c:v>
                </c:pt>
                <c:pt idx="83">
                  <c:v>12</c:v>
                </c:pt>
                <c:pt idx="84">
                  <c:v>8</c:v>
                </c:pt>
                <c:pt idx="85">
                  <c:v>22</c:v>
                </c:pt>
                <c:pt idx="86">
                  <c:v>8</c:v>
                </c:pt>
                <c:pt idx="87">
                  <c:v>9</c:v>
                </c:pt>
                <c:pt idx="88">
                  <c:v>7</c:v>
                </c:pt>
                <c:pt idx="89">
                  <c:v>15</c:v>
                </c:pt>
                <c:pt idx="90">
                  <c:v>10</c:v>
                </c:pt>
                <c:pt idx="91">
                  <c:v>12</c:v>
                </c:pt>
                <c:pt idx="92">
                  <c:v>9</c:v>
                </c:pt>
                <c:pt idx="93">
                  <c:v>8</c:v>
                </c:pt>
                <c:pt idx="94">
                  <c:v>11</c:v>
                </c:pt>
                <c:pt idx="95">
                  <c:v>13</c:v>
                </c:pt>
                <c:pt idx="96">
                  <c:v>6</c:v>
                </c:pt>
                <c:pt idx="98">
                  <c:v>15</c:v>
                </c:pt>
                <c:pt idx="99">
                  <c:v>10</c:v>
                </c:pt>
                <c:pt idx="100">
                  <c:v>10</c:v>
                </c:pt>
                <c:pt idx="101">
                  <c:v>16</c:v>
                </c:pt>
                <c:pt idx="103">
                  <c:v>13</c:v>
                </c:pt>
                <c:pt idx="104">
                  <c:v>10</c:v>
                </c:pt>
                <c:pt idx="105">
                  <c:v>6</c:v>
                </c:pt>
                <c:pt idx="106">
                  <c:v>6</c:v>
                </c:pt>
                <c:pt idx="107">
                  <c:v>5</c:v>
                </c:pt>
                <c:pt idx="109">
                  <c:v>9</c:v>
                </c:pt>
                <c:pt idx="110">
                  <c:v>12</c:v>
                </c:pt>
                <c:pt idx="113">
                  <c:v>15</c:v>
                </c:pt>
                <c:pt idx="114">
                  <c:v>20</c:v>
                </c:pt>
                <c:pt idx="115">
                  <c:v>8</c:v>
                </c:pt>
                <c:pt idx="116">
                  <c:v>17</c:v>
                </c:pt>
                <c:pt idx="117">
                  <c:v>13</c:v>
                </c:pt>
                <c:pt idx="119">
                  <c:v>9</c:v>
                </c:pt>
                <c:pt idx="121">
                  <c:v>11</c:v>
                </c:pt>
                <c:pt idx="122">
                  <c:v>8</c:v>
                </c:pt>
                <c:pt idx="124">
                  <c:v>10</c:v>
                </c:pt>
                <c:pt idx="126">
                  <c:v>14</c:v>
                </c:pt>
                <c:pt idx="127">
                  <c:v>16</c:v>
                </c:pt>
                <c:pt idx="131">
                  <c:v>11</c:v>
                </c:pt>
                <c:pt idx="133">
                  <c:v>12</c:v>
                </c:pt>
                <c:pt idx="134">
                  <c:v>10</c:v>
                </c:pt>
                <c:pt idx="135">
                  <c:v>14</c:v>
                </c:pt>
                <c:pt idx="136">
                  <c:v>7</c:v>
                </c:pt>
                <c:pt idx="138">
                  <c:v>6</c:v>
                </c:pt>
                <c:pt idx="139">
                  <c:v>19</c:v>
                </c:pt>
                <c:pt idx="140">
                  <c:v>18</c:v>
                </c:pt>
                <c:pt idx="141">
                  <c:v>13</c:v>
                </c:pt>
                <c:pt idx="142">
                  <c:v>6</c:v>
                </c:pt>
                <c:pt idx="143">
                  <c:v>13</c:v>
                </c:pt>
                <c:pt idx="144">
                  <c:v>26</c:v>
                </c:pt>
                <c:pt idx="145">
                  <c:v>17</c:v>
                </c:pt>
                <c:pt idx="146">
                  <c:v>10</c:v>
                </c:pt>
                <c:pt idx="147">
                  <c:v>9</c:v>
                </c:pt>
                <c:pt idx="148">
                  <c:v>7</c:v>
                </c:pt>
                <c:pt idx="149">
                  <c:v>10</c:v>
                </c:pt>
                <c:pt idx="150">
                  <c:v>7</c:v>
                </c:pt>
                <c:pt idx="151">
                  <c:v>8</c:v>
                </c:pt>
                <c:pt idx="152">
                  <c:v>9</c:v>
                </c:pt>
                <c:pt idx="153">
                  <c:v>8</c:v>
                </c:pt>
                <c:pt idx="154">
                  <c:v>13</c:v>
                </c:pt>
                <c:pt idx="155">
                  <c:v>6</c:v>
                </c:pt>
                <c:pt idx="156">
                  <c:v>9</c:v>
                </c:pt>
                <c:pt idx="157">
                  <c:v>4</c:v>
                </c:pt>
                <c:pt idx="158">
                  <c:v>15</c:v>
                </c:pt>
                <c:pt idx="159">
                  <c:v>13</c:v>
                </c:pt>
                <c:pt idx="160">
                  <c:v>9</c:v>
                </c:pt>
                <c:pt idx="161">
                  <c:v>10</c:v>
                </c:pt>
                <c:pt idx="162">
                  <c:v>7</c:v>
                </c:pt>
                <c:pt idx="163">
                  <c:v>14</c:v>
                </c:pt>
                <c:pt idx="164">
                  <c:v>13</c:v>
                </c:pt>
                <c:pt idx="166">
                  <c:v>8</c:v>
                </c:pt>
                <c:pt idx="167">
                  <c:v>9</c:v>
                </c:pt>
                <c:pt idx="168">
                  <c:v>10</c:v>
                </c:pt>
                <c:pt idx="169">
                  <c:v>8</c:v>
                </c:pt>
                <c:pt idx="170">
                  <c:v>17</c:v>
                </c:pt>
                <c:pt idx="171">
                  <c:v>11</c:v>
                </c:pt>
                <c:pt idx="172">
                  <c:v>9</c:v>
                </c:pt>
                <c:pt idx="173">
                  <c:v>11</c:v>
                </c:pt>
                <c:pt idx="174">
                  <c:v>13</c:v>
                </c:pt>
                <c:pt idx="175">
                  <c:v>13</c:v>
                </c:pt>
                <c:pt idx="176">
                  <c:v>13</c:v>
                </c:pt>
                <c:pt idx="177">
                  <c:v>19</c:v>
                </c:pt>
                <c:pt idx="178">
                  <c:v>27</c:v>
                </c:pt>
                <c:pt idx="179">
                  <c:v>14</c:v>
                </c:pt>
                <c:pt idx="180">
                  <c:v>16</c:v>
                </c:pt>
                <c:pt idx="181">
                  <c:v>15</c:v>
                </c:pt>
                <c:pt idx="182">
                  <c:v>14</c:v>
                </c:pt>
                <c:pt idx="183">
                  <c:v>11</c:v>
                </c:pt>
                <c:pt idx="184">
                  <c:v>4</c:v>
                </c:pt>
                <c:pt idx="186">
                  <c:v>19</c:v>
                </c:pt>
                <c:pt idx="187">
                  <c:v>12</c:v>
                </c:pt>
                <c:pt idx="188">
                  <c:v>8</c:v>
                </c:pt>
                <c:pt idx="190">
                  <c:v>16</c:v>
                </c:pt>
                <c:pt idx="191">
                  <c:v>16</c:v>
                </c:pt>
                <c:pt idx="192">
                  <c:v>17</c:v>
                </c:pt>
                <c:pt idx="193">
                  <c:v>24</c:v>
                </c:pt>
                <c:pt idx="194">
                  <c:v>17</c:v>
                </c:pt>
                <c:pt idx="195">
                  <c:v>18</c:v>
                </c:pt>
                <c:pt idx="196">
                  <c:v>34</c:v>
                </c:pt>
                <c:pt idx="197">
                  <c:v>11</c:v>
                </c:pt>
                <c:pt idx="198">
                  <c:v>15</c:v>
                </c:pt>
                <c:pt idx="199">
                  <c:v>16</c:v>
                </c:pt>
                <c:pt idx="200">
                  <c:v>13</c:v>
                </c:pt>
                <c:pt idx="201">
                  <c:v>20</c:v>
                </c:pt>
                <c:pt idx="203">
                  <c:v>15</c:v>
                </c:pt>
                <c:pt idx="204">
                  <c:v>13</c:v>
                </c:pt>
                <c:pt idx="205">
                  <c:v>16</c:v>
                </c:pt>
                <c:pt idx="206">
                  <c:v>18</c:v>
                </c:pt>
                <c:pt idx="207">
                  <c:v>12</c:v>
                </c:pt>
                <c:pt idx="208">
                  <c:v>11</c:v>
                </c:pt>
                <c:pt idx="209">
                  <c:v>30</c:v>
                </c:pt>
                <c:pt idx="210">
                  <c:v>41</c:v>
                </c:pt>
                <c:pt idx="211">
                  <c:v>11</c:v>
                </c:pt>
                <c:pt idx="212">
                  <c:v>15</c:v>
                </c:pt>
                <c:pt idx="213">
                  <c:v>17</c:v>
                </c:pt>
                <c:pt idx="214">
                  <c:v>26</c:v>
                </c:pt>
                <c:pt idx="215">
                  <c:v>17</c:v>
                </c:pt>
                <c:pt idx="216">
                  <c:v>15</c:v>
                </c:pt>
                <c:pt idx="217">
                  <c:v>10</c:v>
                </c:pt>
                <c:pt idx="218">
                  <c:v>26</c:v>
                </c:pt>
                <c:pt idx="219">
                  <c:v>13</c:v>
                </c:pt>
                <c:pt idx="220">
                  <c:v>11</c:v>
                </c:pt>
                <c:pt idx="221">
                  <c:v>14</c:v>
                </c:pt>
                <c:pt idx="222">
                  <c:v>18</c:v>
                </c:pt>
                <c:pt idx="223">
                  <c:v>8</c:v>
                </c:pt>
                <c:pt idx="224">
                  <c:v>8</c:v>
                </c:pt>
                <c:pt idx="225">
                  <c:v>16</c:v>
                </c:pt>
                <c:pt idx="226">
                  <c:v>12</c:v>
                </c:pt>
                <c:pt idx="228">
                  <c:v>14</c:v>
                </c:pt>
                <c:pt idx="229">
                  <c:v>23</c:v>
                </c:pt>
                <c:pt idx="230">
                  <c:v>10</c:v>
                </c:pt>
                <c:pt idx="231">
                  <c:v>8</c:v>
                </c:pt>
                <c:pt idx="232">
                  <c:v>8</c:v>
                </c:pt>
                <c:pt idx="233">
                  <c:v>5</c:v>
                </c:pt>
                <c:pt idx="234">
                  <c:v>24</c:v>
                </c:pt>
                <c:pt idx="235">
                  <c:v>22</c:v>
                </c:pt>
                <c:pt idx="236">
                  <c:v>17</c:v>
                </c:pt>
                <c:pt idx="237">
                  <c:v>11</c:v>
                </c:pt>
                <c:pt idx="238">
                  <c:v>17</c:v>
                </c:pt>
                <c:pt idx="239">
                  <c:v>9</c:v>
                </c:pt>
                <c:pt idx="240">
                  <c:v>13</c:v>
                </c:pt>
                <c:pt idx="241">
                  <c:v>14</c:v>
                </c:pt>
                <c:pt idx="242">
                  <c:v>16</c:v>
                </c:pt>
                <c:pt idx="243">
                  <c:v>19</c:v>
                </c:pt>
                <c:pt idx="244">
                  <c:v>16</c:v>
                </c:pt>
                <c:pt idx="245">
                  <c:v>14</c:v>
                </c:pt>
                <c:pt idx="246">
                  <c:v>11</c:v>
                </c:pt>
                <c:pt idx="247">
                  <c:v>7</c:v>
                </c:pt>
                <c:pt idx="248">
                  <c:v>7</c:v>
                </c:pt>
                <c:pt idx="249">
                  <c:v>9</c:v>
                </c:pt>
                <c:pt idx="250">
                  <c:v>10</c:v>
                </c:pt>
                <c:pt idx="251">
                  <c:v>14</c:v>
                </c:pt>
                <c:pt idx="252">
                  <c:v>9</c:v>
                </c:pt>
                <c:pt idx="253">
                  <c:v>4</c:v>
                </c:pt>
                <c:pt idx="254">
                  <c:v>12</c:v>
                </c:pt>
                <c:pt idx="255">
                  <c:v>17</c:v>
                </c:pt>
                <c:pt idx="256">
                  <c:v>8</c:v>
                </c:pt>
                <c:pt idx="257">
                  <c:v>12</c:v>
                </c:pt>
                <c:pt idx="258">
                  <c:v>12</c:v>
                </c:pt>
                <c:pt idx="259">
                  <c:v>9</c:v>
                </c:pt>
                <c:pt idx="260">
                  <c:v>15</c:v>
                </c:pt>
                <c:pt idx="261">
                  <c:v>14</c:v>
                </c:pt>
                <c:pt idx="262">
                  <c:v>24</c:v>
                </c:pt>
                <c:pt idx="263">
                  <c:v>15</c:v>
                </c:pt>
                <c:pt idx="264">
                  <c:v>7</c:v>
                </c:pt>
                <c:pt idx="265">
                  <c:v>12</c:v>
                </c:pt>
                <c:pt idx="266">
                  <c:v>11</c:v>
                </c:pt>
                <c:pt idx="267">
                  <c:v>20</c:v>
                </c:pt>
                <c:pt idx="268">
                  <c:v>8</c:v>
                </c:pt>
                <c:pt idx="269">
                  <c:v>10</c:v>
                </c:pt>
                <c:pt idx="270">
                  <c:v>25</c:v>
                </c:pt>
                <c:pt idx="271">
                  <c:v>14</c:v>
                </c:pt>
                <c:pt idx="272">
                  <c:v>16</c:v>
                </c:pt>
                <c:pt idx="273">
                  <c:v>9</c:v>
                </c:pt>
                <c:pt idx="274">
                  <c:v>13</c:v>
                </c:pt>
                <c:pt idx="275">
                  <c:v>21</c:v>
                </c:pt>
                <c:pt idx="276">
                  <c:v>8</c:v>
                </c:pt>
                <c:pt idx="277">
                  <c:v>12</c:v>
                </c:pt>
                <c:pt idx="278">
                  <c:v>9</c:v>
                </c:pt>
                <c:pt idx="279">
                  <c:v>11</c:v>
                </c:pt>
                <c:pt idx="280">
                  <c:v>14</c:v>
                </c:pt>
                <c:pt idx="281">
                  <c:v>16</c:v>
                </c:pt>
                <c:pt idx="282">
                  <c:v>13</c:v>
                </c:pt>
                <c:pt idx="283">
                  <c:v>12</c:v>
                </c:pt>
                <c:pt idx="284">
                  <c:v>7</c:v>
                </c:pt>
                <c:pt idx="285">
                  <c:v>21</c:v>
                </c:pt>
                <c:pt idx="286">
                  <c:v>10</c:v>
                </c:pt>
                <c:pt idx="287">
                  <c:v>24</c:v>
                </c:pt>
                <c:pt idx="288">
                  <c:v>11</c:v>
                </c:pt>
                <c:pt idx="289">
                  <c:v>12</c:v>
                </c:pt>
                <c:pt idx="290">
                  <c:v>8</c:v>
                </c:pt>
                <c:pt idx="291">
                  <c:v>9</c:v>
                </c:pt>
                <c:pt idx="292">
                  <c:v>14</c:v>
                </c:pt>
                <c:pt idx="293">
                  <c:v>15</c:v>
                </c:pt>
                <c:pt idx="294">
                  <c:v>11</c:v>
                </c:pt>
                <c:pt idx="295">
                  <c:v>6</c:v>
                </c:pt>
                <c:pt idx="296">
                  <c:v>17</c:v>
                </c:pt>
                <c:pt idx="297">
                  <c:v>5</c:v>
                </c:pt>
                <c:pt idx="298">
                  <c:v>3</c:v>
                </c:pt>
                <c:pt idx="299">
                  <c:v>6</c:v>
                </c:pt>
                <c:pt idx="300">
                  <c:v>13</c:v>
                </c:pt>
                <c:pt idx="301">
                  <c:v>11</c:v>
                </c:pt>
                <c:pt idx="302">
                  <c:v>16</c:v>
                </c:pt>
                <c:pt idx="303">
                  <c:v>11</c:v>
                </c:pt>
                <c:pt idx="304">
                  <c:v>8</c:v>
                </c:pt>
                <c:pt idx="305">
                  <c:v>13</c:v>
                </c:pt>
                <c:pt idx="306">
                  <c:v>20</c:v>
                </c:pt>
                <c:pt idx="307">
                  <c:v>13</c:v>
                </c:pt>
                <c:pt idx="308">
                  <c:v>13</c:v>
                </c:pt>
                <c:pt idx="309">
                  <c:v>4</c:v>
                </c:pt>
                <c:pt idx="310">
                  <c:v>5</c:v>
                </c:pt>
                <c:pt idx="311">
                  <c:v>16</c:v>
                </c:pt>
                <c:pt idx="312">
                  <c:v>27</c:v>
                </c:pt>
                <c:pt idx="313">
                  <c:v>6</c:v>
                </c:pt>
                <c:pt idx="314">
                  <c:v>10</c:v>
                </c:pt>
                <c:pt idx="315">
                  <c:v>8</c:v>
                </c:pt>
                <c:pt idx="316">
                  <c:v>3</c:v>
                </c:pt>
                <c:pt idx="317">
                  <c:v>8</c:v>
                </c:pt>
                <c:pt idx="318">
                  <c:v>10</c:v>
                </c:pt>
                <c:pt idx="319">
                  <c:v>17</c:v>
                </c:pt>
                <c:pt idx="320">
                  <c:v>8</c:v>
                </c:pt>
                <c:pt idx="321">
                  <c:v>10</c:v>
                </c:pt>
                <c:pt idx="322">
                  <c:v>15</c:v>
                </c:pt>
                <c:pt idx="323">
                  <c:v>2</c:v>
                </c:pt>
                <c:pt idx="324">
                  <c:v>5</c:v>
                </c:pt>
                <c:pt idx="325">
                  <c:v>10</c:v>
                </c:pt>
                <c:pt idx="326">
                  <c:v>7</c:v>
                </c:pt>
                <c:pt idx="327">
                  <c:v>12</c:v>
                </c:pt>
                <c:pt idx="328">
                  <c:v>5</c:v>
                </c:pt>
                <c:pt idx="329">
                  <c:v>12</c:v>
                </c:pt>
                <c:pt idx="330">
                  <c:v>26</c:v>
                </c:pt>
                <c:pt idx="331">
                  <c:v>12</c:v>
                </c:pt>
                <c:pt idx="332">
                  <c:v>11</c:v>
                </c:pt>
                <c:pt idx="333">
                  <c:v>15</c:v>
                </c:pt>
                <c:pt idx="334">
                  <c:v>8</c:v>
                </c:pt>
                <c:pt idx="335">
                  <c:v>21</c:v>
                </c:pt>
                <c:pt idx="336">
                  <c:v>10</c:v>
                </c:pt>
                <c:pt idx="337">
                  <c:v>2</c:v>
                </c:pt>
                <c:pt idx="338">
                  <c:v>1</c:v>
                </c:pt>
                <c:pt idx="339">
                  <c:v>19</c:v>
                </c:pt>
                <c:pt idx="340">
                  <c:v>10</c:v>
                </c:pt>
                <c:pt idx="341">
                  <c:v>6</c:v>
                </c:pt>
                <c:pt idx="342">
                  <c:v>7</c:v>
                </c:pt>
                <c:pt idx="343">
                  <c:v>5</c:v>
                </c:pt>
                <c:pt idx="344">
                  <c:v>8</c:v>
                </c:pt>
                <c:pt idx="345">
                  <c:v>4</c:v>
                </c:pt>
                <c:pt idx="346">
                  <c:v>4</c:v>
                </c:pt>
                <c:pt idx="348">
                  <c:v>11</c:v>
                </c:pt>
                <c:pt idx="349">
                  <c:v>10</c:v>
                </c:pt>
                <c:pt idx="350">
                  <c:v>19</c:v>
                </c:pt>
                <c:pt idx="351">
                  <c:v>22</c:v>
                </c:pt>
                <c:pt idx="352">
                  <c:v>4</c:v>
                </c:pt>
                <c:pt idx="353">
                  <c:v>19</c:v>
                </c:pt>
                <c:pt idx="354">
                  <c:v>19</c:v>
                </c:pt>
                <c:pt idx="355">
                  <c:v>4</c:v>
                </c:pt>
                <c:pt idx="356">
                  <c:v>5</c:v>
                </c:pt>
                <c:pt idx="357">
                  <c:v>4</c:v>
                </c:pt>
                <c:pt idx="358">
                  <c:v>11</c:v>
                </c:pt>
                <c:pt idx="359">
                  <c:v>9</c:v>
                </c:pt>
                <c:pt idx="362">
                  <c:v>12</c:v>
                </c:pt>
                <c:pt idx="363">
                  <c:v>12</c:v>
                </c:pt>
                <c:pt idx="365">
                  <c:v>9</c:v>
                </c:pt>
                <c:pt idx="368">
                  <c:v>33</c:v>
                </c:pt>
                <c:pt idx="369">
                  <c:v>9</c:v>
                </c:pt>
                <c:pt idx="370">
                  <c:v>3</c:v>
                </c:pt>
                <c:pt idx="374">
                  <c:v>12</c:v>
                </c:pt>
                <c:pt idx="376">
                  <c:v>20</c:v>
                </c:pt>
                <c:pt idx="377">
                  <c:v>15</c:v>
                </c:pt>
                <c:pt idx="378">
                  <c:v>9</c:v>
                </c:pt>
                <c:pt idx="381">
                  <c:v>6</c:v>
                </c:pt>
                <c:pt idx="385">
                  <c:v>11</c:v>
                </c:pt>
                <c:pt idx="390">
                  <c:v>9</c:v>
                </c:pt>
                <c:pt idx="391">
                  <c:v>22</c:v>
                </c:pt>
                <c:pt idx="392">
                  <c:v>10</c:v>
                </c:pt>
                <c:pt idx="395">
                  <c:v>25</c:v>
                </c:pt>
                <c:pt idx="396">
                  <c:v>6</c:v>
                </c:pt>
                <c:pt idx="399">
                  <c:v>9</c:v>
                </c:pt>
                <c:pt idx="400">
                  <c:v>19</c:v>
                </c:pt>
                <c:pt idx="404">
                  <c:v>9</c:v>
                </c:pt>
                <c:pt idx="406">
                  <c:v>21</c:v>
                </c:pt>
                <c:pt idx="407">
                  <c:v>16</c:v>
                </c:pt>
                <c:pt idx="408">
                  <c:v>17</c:v>
                </c:pt>
                <c:pt idx="409">
                  <c:v>18</c:v>
                </c:pt>
                <c:pt idx="410">
                  <c:v>22</c:v>
                </c:pt>
                <c:pt idx="411">
                  <c:v>20</c:v>
                </c:pt>
                <c:pt idx="412">
                  <c:v>12</c:v>
                </c:pt>
                <c:pt idx="413">
                  <c:v>24</c:v>
                </c:pt>
                <c:pt idx="414">
                  <c:v>12</c:v>
                </c:pt>
                <c:pt idx="415">
                  <c:v>9</c:v>
                </c:pt>
                <c:pt idx="416">
                  <c:v>10</c:v>
                </c:pt>
                <c:pt idx="417">
                  <c:v>15</c:v>
                </c:pt>
                <c:pt idx="418">
                  <c:v>15</c:v>
                </c:pt>
                <c:pt idx="419">
                  <c:v>26</c:v>
                </c:pt>
                <c:pt idx="420">
                  <c:v>12</c:v>
                </c:pt>
                <c:pt idx="421">
                  <c:v>7</c:v>
                </c:pt>
                <c:pt idx="422">
                  <c:v>6</c:v>
                </c:pt>
                <c:pt idx="423">
                  <c:v>18</c:v>
                </c:pt>
                <c:pt idx="424">
                  <c:v>9</c:v>
                </c:pt>
                <c:pt idx="425">
                  <c:v>12</c:v>
                </c:pt>
                <c:pt idx="426">
                  <c:v>13</c:v>
                </c:pt>
                <c:pt idx="427">
                  <c:v>14</c:v>
                </c:pt>
                <c:pt idx="428">
                  <c:v>6</c:v>
                </c:pt>
                <c:pt idx="429">
                  <c:v>10</c:v>
                </c:pt>
                <c:pt idx="430">
                  <c:v>9</c:v>
                </c:pt>
                <c:pt idx="431">
                  <c:v>22</c:v>
                </c:pt>
                <c:pt idx="432">
                  <c:v>11</c:v>
                </c:pt>
                <c:pt idx="433">
                  <c:v>8</c:v>
                </c:pt>
                <c:pt idx="434">
                  <c:v>12</c:v>
                </c:pt>
                <c:pt idx="435">
                  <c:v>13</c:v>
                </c:pt>
                <c:pt idx="436">
                  <c:v>15</c:v>
                </c:pt>
                <c:pt idx="437">
                  <c:v>12</c:v>
                </c:pt>
                <c:pt idx="438">
                  <c:v>8</c:v>
                </c:pt>
                <c:pt idx="439">
                  <c:v>13</c:v>
                </c:pt>
                <c:pt idx="441">
                  <c:v>18</c:v>
                </c:pt>
                <c:pt idx="444">
                  <c:v>9</c:v>
                </c:pt>
                <c:pt idx="445">
                  <c:v>9</c:v>
                </c:pt>
                <c:pt idx="446">
                  <c:v>9</c:v>
                </c:pt>
                <c:pt idx="447">
                  <c:v>14</c:v>
                </c:pt>
                <c:pt idx="449">
                  <c:v>12</c:v>
                </c:pt>
                <c:pt idx="450">
                  <c:v>17</c:v>
                </c:pt>
                <c:pt idx="451">
                  <c:v>20</c:v>
                </c:pt>
                <c:pt idx="452">
                  <c:v>10</c:v>
                </c:pt>
                <c:pt idx="453">
                  <c:v>14</c:v>
                </c:pt>
                <c:pt idx="470">
                  <c:v>8</c:v>
                </c:pt>
                <c:pt idx="471">
                  <c:v>14</c:v>
                </c:pt>
                <c:pt idx="472">
                  <c:v>11</c:v>
                </c:pt>
                <c:pt idx="479">
                  <c:v>5</c:v>
                </c:pt>
                <c:pt idx="480">
                  <c:v>17</c:v>
                </c:pt>
                <c:pt idx="481">
                  <c:v>5</c:v>
                </c:pt>
                <c:pt idx="483">
                  <c:v>10</c:v>
                </c:pt>
                <c:pt idx="484">
                  <c:v>8</c:v>
                </c:pt>
                <c:pt idx="487">
                  <c:v>6</c:v>
                </c:pt>
                <c:pt idx="488">
                  <c:v>4</c:v>
                </c:pt>
                <c:pt idx="491">
                  <c:v>10</c:v>
                </c:pt>
                <c:pt idx="492">
                  <c:v>8</c:v>
                </c:pt>
                <c:pt idx="494">
                  <c:v>7</c:v>
                </c:pt>
                <c:pt idx="495">
                  <c:v>23</c:v>
                </c:pt>
                <c:pt idx="496">
                  <c:v>6</c:v>
                </c:pt>
                <c:pt idx="497">
                  <c:v>13</c:v>
                </c:pt>
                <c:pt idx="498">
                  <c:v>9</c:v>
                </c:pt>
                <c:pt idx="499">
                  <c:v>12</c:v>
                </c:pt>
                <c:pt idx="501">
                  <c:v>4</c:v>
                </c:pt>
                <c:pt idx="502">
                  <c:v>11</c:v>
                </c:pt>
                <c:pt idx="503">
                  <c:v>7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0E12-40F0-BAA3-5856B2A418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DailyData!$A$2:$A$505</c15:sqref>
                        </c15:formulaRef>
                      </c:ext>
                    </c:extLst>
                    <c:numCache>
                      <c:formatCode>[$-F800]dddd\,\ mmmm\ dd\,\ yyyy</c:formatCode>
                      <c:ptCount val="504"/>
                      <c:pt idx="0">
                        <c:v>44272</c:v>
                      </c:pt>
                      <c:pt idx="1">
                        <c:v>44273</c:v>
                      </c:pt>
                      <c:pt idx="2">
                        <c:v>44274</c:v>
                      </c:pt>
                      <c:pt idx="3">
                        <c:v>44275</c:v>
                      </c:pt>
                      <c:pt idx="4">
                        <c:v>44276</c:v>
                      </c:pt>
                      <c:pt idx="5">
                        <c:v>44277</c:v>
                      </c:pt>
                      <c:pt idx="6">
                        <c:v>44278</c:v>
                      </c:pt>
                      <c:pt idx="7">
                        <c:v>44279</c:v>
                      </c:pt>
                      <c:pt idx="8">
                        <c:v>44280</c:v>
                      </c:pt>
                      <c:pt idx="9">
                        <c:v>44281</c:v>
                      </c:pt>
                      <c:pt idx="10">
                        <c:v>44282</c:v>
                      </c:pt>
                      <c:pt idx="11">
                        <c:v>44283</c:v>
                      </c:pt>
                      <c:pt idx="12">
                        <c:v>44284</c:v>
                      </c:pt>
                      <c:pt idx="13">
                        <c:v>44285</c:v>
                      </c:pt>
                      <c:pt idx="14">
                        <c:v>44286</c:v>
                      </c:pt>
                      <c:pt idx="15">
                        <c:v>44287</c:v>
                      </c:pt>
                      <c:pt idx="16">
                        <c:v>44288</c:v>
                      </c:pt>
                      <c:pt idx="17">
                        <c:v>44289</c:v>
                      </c:pt>
                      <c:pt idx="18">
                        <c:v>44290</c:v>
                      </c:pt>
                      <c:pt idx="19">
                        <c:v>44291</c:v>
                      </c:pt>
                      <c:pt idx="20">
                        <c:v>44292</c:v>
                      </c:pt>
                      <c:pt idx="21">
                        <c:v>44293</c:v>
                      </c:pt>
                      <c:pt idx="22">
                        <c:v>44294</c:v>
                      </c:pt>
                      <c:pt idx="23">
                        <c:v>44295</c:v>
                      </c:pt>
                      <c:pt idx="24">
                        <c:v>44296</c:v>
                      </c:pt>
                      <c:pt idx="25">
                        <c:v>44297</c:v>
                      </c:pt>
                      <c:pt idx="26">
                        <c:v>44298</c:v>
                      </c:pt>
                      <c:pt idx="27">
                        <c:v>44299</c:v>
                      </c:pt>
                      <c:pt idx="28">
                        <c:v>44300</c:v>
                      </c:pt>
                      <c:pt idx="29">
                        <c:v>44301</c:v>
                      </c:pt>
                      <c:pt idx="30">
                        <c:v>44302</c:v>
                      </c:pt>
                      <c:pt idx="31">
                        <c:v>44303</c:v>
                      </c:pt>
                      <c:pt idx="32">
                        <c:v>44304</c:v>
                      </c:pt>
                      <c:pt idx="33">
                        <c:v>44305</c:v>
                      </c:pt>
                      <c:pt idx="34">
                        <c:v>44306</c:v>
                      </c:pt>
                      <c:pt idx="35">
                        <c:v>44307</c:v>
                      </c:pt>
                      <c:pt idx="36">
                        <c:v>44308</c:v>
                      </c:pt>
                      <c:pt idx="37">
                        <c:v>44309</c:v>
                      </c:pt>
                      <c:pt idx="38">
                        <c:v>44310</c:v>
                      </c:pt>
                      <c:pt idx="39">
                        <c:v>44311</c:v>
                      </c:pt>
                      <c:pt idx="40">
                        <c:v>44312</c:v>
                      </c:pt>
                      <c:pt idx="41">
                        <c:v>44313</c:v>
                      </c:pt>
                      <c:pt idx="42">
                        <c:v>44314</c:v>
                      </c:pt>
                      <c:pt idx="43">
                        <c:v>44315</c:v>
                      </c:pt>
                      <c:pt idx="44">
                        <c:v>44316</c:v>
                      </c:pt>
                      <c:pt idx="45">
                        <c:v>44317</c:v>
                      </c:pt>
                      <c:pt idx="46">
                        <c:v>44318</c:v>
                      </c:pt>
                      <c:pt idx="47">
                        <c:v>44319</c:v>
                      </c:pt>
                      <c:pt idx="48">
                        <c:v>44320</c:v>
                      </c:pt>
                      <c:pt idx="49">
                        <c:v>44321</c:v>
                      </c:pt>
                      <c:pt idx="50">
                        <c:v>44322</c:v>
                      </c:pt>
                      <c:pt idx="51">
                        <c:v>44323</c:v>
                      </c:pt>
                      <c:pt idx="52">
                        <c:v>44324</c:v>
                      </c:pt>
                      <c:pt idx="53">
                        <c:v>44325</c:v>
                      </c:pt>
                      <c:pt idx="54">
                        <c:v>44326</c:v>
                      </c:pt>
                      <c:pt idx="55">
                        <c:v>44327</c:v>
                      </c:pt>
                      <c:pt idx="56">
                        <c:v>44328</c:v>
                      </c:pt>
                      <c:pt idx="57">
                        <c:v>44329</c:v>
                      </c:pt>
                      <c:pt idx="58">
                        <c:v>44330</c:v>
                      </c:pt>
                      <c:pt idx="59">
                        <c:v>44331</c:v>
                      </c:pt>
                      <c:pt idx="60">
                        <c:v>44332</c:v>
                      </c:pt>
                      <c:pt idx="61">
                        <c:v>44333</c:v>
                      </c:pt>
                      <c:pt idx="62">
                        <c:v>44334</c:v>
                      </c:pt>
                      <c:pt idx="63">
                        <c:v>44335</c:v>
                      </c:pt>
                      <c:pt idx="64">
                        <c:v>44336</c:v>
                      </c:pt>
                      <c:pt idx="65">
                        <c:v>44337</c:v>
                      </c:pt>
                      <c:pt idx="66">
                        <c:v>44338</c:v>
                      </c:pt>
                      <c:pt idx="67">
                        <c:v>44339</c:v>
                      </c:pt>
                      <c:pt idx="68">
                        <c:v>44340</c:v>
                      </c:pt>
                      <c:pt idx="69">
                        <c:v>44341</c:v>
                      </c:pt>
                      <c:pt idx="70">
                        <c:v>44342</c:v>
                      </c:pt>
                      <c:pt idx="71">
                        <c:v>44343</c:v>
                      </c:pt>
                      <c:pt idx="72">
                        <c:v>44344</c:v>
                      </c:pt>
                      <c:pt idx="73">
                        <c:v>44345</c:v>
                      </c:pt>
                      <c:pt idx="74">
                        <c:v>44346</c:v>
                      </c:pt>
                      <c:pt idx="75">
                        <c:v>44347</c:v>
                      </c:pt>
                      <c:pt idx="76">
                        <c:v>44348</c:v>
                      </c:pt>
                      <c:pt idx="77">
                        <c:v>44349</c:v>
                      </c:pt>
                      <c:pt idx="78">
                        <c:v>44350</c:v>
                      </c:pt>
                      <c:pt idx="79">
                        <c:v>44351</c:v>
                      </c:pt>
                      <c:pt idx="80">
                        <c:v>44352</c:v>
                      </c:pt>
                      <c:pt idx="81">
                        <c:v>44353</c:v>
                      </c:pt>
                      <c:pt idx="82">
                        <c:v>44354</c:v>
                      </c:pt>
                      <c:pt idx="83">
                        <c:v>44355</c:v>
                      </c:pt>
                      <c:pt idx="84">
                        <c:v>44356</c:v>
                      </c:pt>
                      <c:pt idx="85">
                        <c:v>44357</c:v>
                      </c:pt>
                      <c:pt idx="86">
                        <c:v>44358</c:v>
                      </c:pt>
                      <c:pt idx="87">
                        <c:v>44359</c:v>
                      </c:pt>
                      <c:pt idx="88">
                        <c:v>44360</c:v>
                      </c:pt>
                      <c:pt idx="89">
                        <c:v>44361</c:v>
                      </c:pt>
                      <c:pt idx="90">
                        <c:v>44362</c:v>
                      </c:pt>
                      <c:pt idx="91">
                        <c:v>44363</c:v>
                      </c:pt>
                      <c:pt idx="92">
                        <c:v>44364</c:v>
                      </c:pt>
                      <c:pt idx="93">
                        <c:v>44365</c:v>
                      </c:pt>
                      <c:pt idx="94">
                        <c:v>44366</c:v>
                      </c:pt>
                      <c:pt idx="95">
                        <c:v>44367</c:v>
                      </c:pt>
                      <c:pt idx="96">
                        <c:v>44368</c:v>
                      </c:pt>
                      <c:pt idx="97">
                        <c:v>44369</c:v>
                      </c:pt>
                      <c:pt idx="98">
                        <c:v>44370</c:v>
                      </c:pt>
                      <c:pt idx="99">
                        <c:v>44371</c:v>
                      </c:pt>
                      <c:pt idx="100">
                        <c:v>44372</c:v>
                      </c:pt>
                      <c:pt idx="101">
                        <c:v>44373</c:v>
                      </c:pt>
                      <c:pt idx="102">
                        <c:v>44374</c:v>
                      </c:pt>
                      <c:pt idx="103">
                        <c:v>44375</c:v>
                      </c:pt>
                      <c:pt idx="104">
                        <c:v>44376</c:v>
                      </c:pt>
                      <c:pt idx="105">
                        <c:v>44377</c:v>
                      </c:pt>
                      <c:pt idx="106">
                        <c:v>44378</c:v>
                      </c:pt>
                      <c:pt idx="107">
                        <c:v>44379</c:v>
                      </c:pt>
                      <c:pt idx="108">
                        <c:v>44380</c:v>
                      </c:pt>
                      <c:pt idx="109">
                        <c:v>44381</c:v>
                      </c:pt>
                      <c:pt idx="110">
                        <c:v>44382</c:v>
                      </c:pt>
                      <c:pt idx="111">
                        <c:v>44383</c:v>
                      </c:pt>
                      <c:pt idx="112">
                        <c:v>44384</c:v>
                      </c:pt>
                      <c:pt idx="113">
                        <c:v>44385</c:v>
                      </c:pt>
                      <c:pt idx="114">
                        <c:v>44386</c:v>
                      </c:pt>
                      <c:pt idx="115">
                        <c:v>44387</c:v>
                      </c:pt>
                      <c:pt idx="116">
                        <c:v>44388</c:v>
                      </c:pt>
                      <c:pt idx="117">
                        <c:v>44389</c:v>
                      </c:pt>
                      <c:pt idx="118">
                        <c:v>44390</c:v>
                      </c:pt>
                      <c:pt idx="119">
                        <c:v>44391</c:v>
                      </c:pt>
                      <c:pt idx="120">
                        <c:v>44392</c:v>
                      </c:pt>
                      <c:pt idx="121">
                        <c:v>44393</c:v>
                      </c:pt>
                      <c:pt idx="122">
                        <c:v>44394</c:v>
                      </c:pt>
                      <c:pt idx="123">
                        <c:v>44395</c:v>
                      </c:pt>
                      <c:pt idx="124">
                        <c:v>44396</c:v>
                      </c:pt>
                      <c:pt idx="125">
                        <c:v>44397</c:v>
                      </c:pt>
                      <c:pt idx="126">
                        <c:v>44398</c:v>
                      </c:pt>
                      <c:pt idx="127">
                        <c:v>44399</c:v>
                      </c:pt>
                      <c:pt idx="128">
                        <c:v>44400</c:v>
                      </c:pt>
                      <c:pt idx="129">
                        <c:v>44401</c:v>
                      </c:pt>
                      <c:pt idx="130">
                        <c:v>44402</c:v>
                      </c:pt>
                      <c:pt idx="131">
                        <c:v>44403</c:v>
                      </c:pt>
                      <c:pt idx="132">
                        <c:v>44404</c:v>
                      </c:pt>
                      <c:pt idx="133">
                        <c:v>44405</c:v>
                      </c:pt>
                      <c:pt idx="134">
                        <c:v>44406</c:v>
                      </c:pt>
                      <c:pt idx="135">
                        <c:v>44407</c:v>
                      </c:pt>
                      <c:pt idx="136">
                        <c:v>44408</c:v>
                      </c:pt>
                      <c:pt idx="137">
                        <c:v>44409</c:v>
                      </c:pt>
                      <c:pt idx="138">
                        <c:v>44410</c:v>
                      </c:pt>
                      <c:pt idx="139">
                        <c:v>44411</c:v>
                      </c:pt>
                      <c:pt idx="140">
                        <c:v>44412</c:v>
                      </c:pt>
                      <c:pt idx="141">
                        <c:v>44413</c:v>
                      </c:pt>
                      <c:pt idx="142">
                        <c:v>44414</c:v>
                      </c:pt>
                      <c:pt idx="143">
                        <c:v>44415</c:v>
                      </c:pt>
                      <c:pt idx="144">
                        <c:v>44416</c:v>
                      </c:pt>
                      <c:pt idx="145">
                        <c:v>44417</c:v>
                      </c:pt>
                      <c:pt idx="146">
                        <c:v>44418</c:v>
                      </c:pt>
                      <c:pt idx="147">
                        <c:v>44419</c:v>
                      </c:pt>
                      <c:pt idx="148">
                        <c:v>44420</c:v>
                      </c:pt>
                      <c:pt idx="149">
                        <c:v>44421</c:v>
                      </c:pt>
                      <c:pt idx="150">
                        <c:v>44422</c:v>
                      </c:pt>
                      <c:pt idx="151">
                        <c:v>44423</c:v>
                      </c:pt>
                      <c:pt idx="152">
                        <c:v>44424</c:v>
                      </c:pt>
                      <c:pt idx="153">
                        <c:v>44425</c:v>
                      </c:pt>
                      <c:pt idx="154">
                        <c:v>44426</c:v>
                      </c:pt>
                      <c:pt idx="155">
                        <c:v>44427</c:v>
                      </c:pt>
                      <c:pt idx="156">
                        <c:v>44428</c:v>
                      </c:pt>
                      <c:pt idx="157">
                        <c:v>44429</c:v>
                      </c:pt>
                      <c:pt idx="158">
                        <c:v>44430</c:v>
                      </c:pt>
                      <c:pt idx="159">
                        <c:v>44431</c:v>
                      </c:pt>
                      <c:pt idx="160">
                        <c:v>44432</c:v>
                      </c:pt>
                      <c:pt idx="161">
                        <c:v>44433</c:v>
                      </c:pt>
                      <c:pt idx="162">
                        <c:v>44434</c:v>
                      </c:pt>
                      <c:pt idx="163">
                        <c:v>44435</c:v>
                      </c:pt>
                      <c:pt idx="164">
                        <c:v>44436</c:v>
                      </c:pt>
                      <c:pt idx="165">
                        <c:v>44437</c:v>
                      </c:pt>
                      <c:pt idx="166">
                        <c:v>44438</c:v>
                      </c:pt>
                      <c:pt idx="167">
                        <c:v>44439</c:v>
                      </c:pt>
                      <c:pt idx="168">
                        <c:v>44440</c:v>
                      </c:pt>
                      <c:pt idx="169">
                        <c:v>44441</c:v>
                      </c:pt>
                      <c:pt idx="170">
                        <c:v>44442</c:v>
                      </c:pt>
                      <c:pt idx="171">
                        <c:v>44443</c:v>
                      </c:pt>
                      <c:pt idx="172">
                        <c:v>44444</c:v>
                      </c:pt>
                      <c:pt idx="173">
                        <c:v>44445</c:v>
                      </c:pt>
                      <c:pt idx="174">
                        <c:v>44446</c:v>
                      </c:pt>
                      <c:pt idx="175">
                        <c:v>44447</c:v>
                      </c:pt>
                      <c:pt idx="176">
                        <c:v>44448</c:v>
                      </c:pt>
                      <c:pt idx="177">
                        <c:v>44449</c:v>
                      </c:pt>
                      <c:pt idx="178">
                        <c:v>44450</c:v>
                      </c:pt>
                      <c:pt idx="179">
                        <c:v>44451</c:v>
                      </c:pt>
                      <c:pt idx="180">
                        <c:v>44452</c:v>
                      </c:pt>
                      <c:pt idx="181">
                        <c:v>44453</c:v>
                      </c:pt>
                      <c:pt idx="182">
                        <c:v>44454</c:v>
                      </c:pt>
                      <c:pt idx="183">
                        <c:v>44455</c:v>
                      </c:pt>
                      <c:pt idx="184">
                        <c:v>44456</c:v>
                      </c:pt>
                      <c:pt idx="185">
                        <c:v>44457</c:v>
                      </c:pt>
                      <c:pt idx="186">
                        <c:v>44458</c:v>
                      </c:pt>
                      <c:pt idx="187">
                        <c:v>44459</c:v>
                      </c:pt>
                      <c:pt idx="188">
                        <c:v>44460</c:v>
                      </c:pt>
                      <c:pt idx="189">
                        <c:v>44461</c:v>
                      </c:pt>
                      <c:pt idx="190">
                        <c:v>44462</c:v>
                      </c:pt>
                      <c:pt idx="191">
                        <c:v>44463</c:v>
                      </c:pt>
                      <c:pt idx="192">
                        <c:v>44464</c:v>
                      </c:pt>
                      <c:pt idx="193">
                        <c:v>44465</c:v>
                      </c:pt>
                      <c:pt idx="194">
                        <c:v>44466</c:v>
                      </c:pt>
                      <c:pt idx="195">
                        <c:v>44467</c:v>
                      </c:pt>
                      <c:pt idx="196">
                        <c:v>44468</c:v>
                      </c:pt>
                      <c:pt idx="197">
                        <c:v>44469</c:v>
                      </c:pt>
                      <c:pt idx="198">
                        <c:v>44470</c:v>
                      </c:pt>
                      <c:pt idx="199">
                        <c:v>44471</c:v>
                      </c:pt>
                      <c:pt idx="200">
                        <c:v>44472</c:v>
                      </c:pt>
                      <c:pt idx="201">
                        <c:v>44473</c:v>
                      </c:pt>
                      <c:pt idx="202">
                        <c:v>44474</c:v>
                      </c:pt>
                      <c:pt idx="203">
                        <c:v>44475</c:v>
                      </c:pt>
                      <c:pt idx="204">
                        <c:v>44476</c:v>
                      </c:pt>
                      <c:pt idx="205">
                        <c:v>44477</c:v>
                      </c:pt>
                      <c:pt idx="206">
                        <c:v>44478</c:v>
                      </c:pt>
                      <c:pt idx="207">
                        <c:v>44479</c:v>
                      </c:pt>
                      <c:pt idx="208">
                        <c:v>44480</c:v>
                      </c:pt>
                      <c:pt idx="209">
                        <c:v>44481</c:v>
                      </c:pt>
                      <c:pt idx="210">
                        <c:v>44482</c:v>
                      </c:pt>
                      <c:pt idx="211">
                        <c:v>44483</c:v>
                      </c:pt>
                      <c:pt idx="212">
                        <c:v>44484</c:v>
                      </c:pt>
                      <c:pt idx="213">
                        <c:v>44485</c:v>
                      </c:pt>
                      <c:pt idx="214">
                        <c:v>44486</c:v>
                      </c:pt>
                      <c:pt idx="215">
                        <c:v>44487</c:v>
                      </c:pt>
                      <c:pt idx="216">
                        <c:v>44488</c:v>
                      </c:pt>
                      <c:pt idx="217">
                        <c:v>44489</c:v>
                      </c:pt>
                      <c:pt idx="218">
                        <c:v>44490</c:v>
                      </c:pt>
                      <c:pt idx="219">
                        <c:v>44491</c:v>
                      </c:pt>
                      <c:pt idx="220">
                        <c:v>44492</c:v>
                      </c:pt>
                      <c:pt idx="221">
                        <c:v>44493</c:v>
                      </c:pt>
                      <c:pt idx="222">
                        <c:v>44494</c:v>
                      </c:pt>
                      <c:pt idx="223">
                        <c:v>44495</c:v>
                      </c:pt>
                      <c:pt idx="224">
                        <c:v>44496</c:v>
                      </c:pt>
                      <c:pt idx="225">
                        <c:v>44497</c:v>
                      </c:pt>
                      <c:pt idx="226">
                        <c:v>44498</c:v>
                      </c:pt>
                      <c:pt idx="227">
                        <c:v>44499</c:v>
                      </c:pt>
                      <c:pt idx="228">
                        <c:v>44500</c:v>
                      </c:pt>
                      <c:pt idx="229">
                        <c:v>44501</c:v>
                      </c:pt>
                      <c:pt idx="230">
                        <c:v>44502</c:v>
                      </c:pt>
                      <c:pt idx="231">
                        <c:v>44503</c:v>
                      </c:pt>
                      <c:pt idx="232">
                        <c:v>44504</c:v>
                      </c:pt>
                      <c:pt idx="233">
                        <c:v>44505</c:v>
                      </c:pt>
                      <c:pt idx="234">
                        <c:v>44506</c:v>
                      </c:pt>
                      <c:pt idx="235">
                        <c:v>44507</c:v>
                      </c:pt>
                      <c:pt idx="236">
                        <c:v>44508</c:v>
                      </c:pt>
                      <c:pt idx="237">
                        <c:v>44509</c:v>
                      </c:pt>
                      <c:pt idx="238">
                        <c:v>44510</c:v>
                      </c:pt>
                      <c:pt idx="239">
                        <c:v>44511</c:v>
                      </c:pt>
                      <c:pt idx="240">
                        <c:v>44512</c:v>
                      </c:pt>
                      <c:pt idx="241">
                        <c:v>44513</c:v>
                      </c:pt>
                      <c:pt idx="242">
                        <c:v>44514</c:v>
                      </c:pt>
                      <c:pt idx="243">
                        <c:v>44515</c:v>
                      </c:pt>
                      <c:pt idx="244">
                        <c:v>44516</c:v>
                      </c:pt>
                      <c:pt idx="245">
                        <c:v>44517</c:v>
                      </c:pt>
                      <c:pt idx="246">
                        <c:v>44518</c:v>
                      </c:pt>
                      <c:pt idx="247">
                        <c:v>44519</c:v>
                      </c:pt>
                      <c:pt idx="248">
                        <c:v>44520</c:v>
                      </c:pt>
                      <c:pt idx="249">
                        <c:v>44521</c:v>
                      </c:pt>
                      <c:pt idx="250">
                        <c:v>44522</c:v>
                      </c:pt>
                      <c:pt idx="251">
                        <c:v>44523</c:v>
                      </c:pt>
                      <c:pt idx="252">
                        <c:v>44524</c:v>
                      </c:pt>
                      <c:pt idx="253">
                        <c:v>44525</c:v>
                      </c:pt>
                      <c:pt idx="254">
                        <c:v>44526</c:v>
                      </c:pt>
                      <c:pt idx="255">
                        <c:v>44527</c:v>
                      </c:pt>
                      <c:pt idx="256">
                        <c:v>44528</c:v>
                      </c:pt>
                      <c:pt idx="257">
                        <c:v>44529</c:v>
                      </c:pt>
                      <c:pt idx="258">
                        <c:v>44530</c:v>
                      </c:pt>
                      <c:pt idx="259">
                        <c:v>44531</c:v>
                      </c:pt>
                      <c:pt idx="260">
                        <c:v>44532</c:v>
                      </c:pt>
                      <c:pt idx="261">
                        <c:v>44533</c:v>
                      </c:pt>
                      <c:pt idx="262">
                        <c:v>44534</c:v>
                      </c:pt>
                      <c:pt idx="263">
                        <c:v>44535</c:v>
                      </c:pt>
                      <c:pt idx="264">
                        <c:v>44536</c:v>
                      </c:pt>
                      <c:pt idx="265">
                        <c:v>44537</c:v>
                      </c:pt>
                      <c:pt idx="266">
                        <c:v>44538</c:v>
                      </c:pt>
                      <c:pt idx="267">
                        <c:v>44539</c:v>
                      </c:pt>
                      <c:pt idx="268">
                        <c:v>44540</c:v>
                      </c:pt>
                      <c:pt idx="269">
                        <c:v>44541</c:v>
                      </c:pt>
                      <c:pt idx="270">
                        <c:v>44542</c:v>
                      </c:pt>
                      <c:pt idx="271">
                        <c:v>44543</c:v>
                      </c:pt>
                      <c:pt idx="272">
                        <c:v>44544</c:v>
                      </c:pt>
                      <c:pt idx="273">
                        <c:v>44545</c:v>
                      </c:pt>
                      <c:pt idx="274">
                        <c:v>44546</c:v>
                      </c:pt>
                      <c:pt idx="275">
                        <c:v>44547</c:v>
                      </c:pt>
                      <c:pt idx="276">
                        <c:v>44548</c:v>
                      </c:pt>
                      <c:pt idx="277">
                        <c:v>44549</c:v>
                      </c:pt>
                      <c:pt idx="278">
                        <c:v>44550</c:v>
                      </c:pt>
                      <c:pt idx="279">
                        <c:v>44551</c:v>
                      </c:pt>
                      <c:pt idx="280">
                        <c:v>44552</c:v>
                      </c:pt>
                      <c:pt idx="281">
                        <c:v>44553</c:v>
                      </c:pt>
                      <c:pt idx="282">
                        <c:v>44554</c:v>
                      </c:pt>
                      <c:pt idx="283">
                        <c:v>44555</c:v>
                      </c:pt>
                      <c:pt idx="284">
                        <c:v>44556</c:v>
                      </c:pt>
                      <c:pt idx="285">
                        <c:v>44557</c:v>
                      </c:pt>
                      <c:pt idx="286">
                        <c:v>44558</c:v>
                      </c:pt>
                      <c:pt idx="287">
                        <c:v>44559</c:v>
                      </c:pt>
                      <c:pt idx="288">
                        <c:v>44560</c:v>
                      </c:pt>
                      <c:pt idx="289">
                        <c:v>44561</c:v>
                      </c:pt>
                      <c:pt idx="290">
                        <c:v>44562</c:v>
                      </c:pt>
                      <c:pt idx="291">
                        <c:v>44563</c:v>
                      </c:pt>
                      <c:pt idx="292">
                        <c:v>44564</c:v>
                      </c:pt>
                      <c:pt idx="293">
                        <c:v>44565</c:v>
                      </c:pt>
                      <c:pt idx="294">
                        <c:v>44566</c:v>
                      </c:pt>
                      <c:pt idx="295">
                        <c:v>44567</c:v>
                      </c:pt>
                      <c:pt idx="296">
                        <c:v>44568</c:v>
                      </c:pt>
                      <c:pt idx="297">
                        <c:v>44569</c:v>
                      </c:pt>
                      <c:pt idx="298">
                        <c:v>44570</c:v>
                      </c:pt>
                      <c:pt idx="299">
                        <c:v>44571</c:v>
                      </c:pt>
                      <c:pt idx="300">
                        <c:v>44572</c:v>
                      </c:pt>
                      <c:pt idx="301">
                        <c:v>44573</c:v>
                      </c:pt>
                      <c:pt idx="302">
                        <c:v>44574</c:v>
                      </c:pt>
                      <c:pt idx="303">
                        <c:v>44575</c:v>
                      </c:pt>
                      <c:pt idx="304">
                        <c:v>44576</c:v>
                      </c:pt>
                      <c:pt idx="305">
                        <c:v>44577</c:v>
                      </c:pt>
                      <c:pt idx="306">
                        <c:v>44578</c:v>
                      </c:pt>
                      <c:pt idx="307">
                        <c:v>44579</c:v>
                      </c:pt>
                      <c:pt idx="308">
                        <c:v>44580</c:v>
                      </c:pt>
                      <c:pt idx="309">
                        <c:v>44581</c:v>
                      </c:pt>
                      <c:pt idx="310">
                        <c:v>44582</c:v>
                      </c:pt>
                      <c:pt idx="311">
                        <c:v>44583</c:v>
                      </c:pt>
                      <c:pt idx="312">
                        <c:v>44584</c:v>
                      </c:pt>
                      <c:pt idx="313">
                        <c:v>44585</c:v>
                      </c:pt>
                      <c:pt idx="314">
                        <c:v>44586</c:v>
                      </c:pt>
                      <c:pt idx="315">
                        <c:v>44587</c:v>
                      </c:pt>
                      <c:pt idx="316">
                        <c:v>44588</c:v>
                      </c:pt>
                      <c:pt idx="317">
                        <c:v>44589</c:v>
                      </c:pt>
                      <c:pt idx="318">
                        <c:v>44590</c:v>
                      </c:pt>
                      <c:pt idx="319">
                        <c:v>44591</c:v>
                      </c:pt>
                      <c:pt idx="320">
                        <c:v>44592</c:v>
                      </c:pt>
                      <c:pt idx="321">
                        <c:v>44593</c:v>
                      </c:pt>
                      <c:pt idx="322">
                        <c:v>44594</c:v>
                      </c:pt>
                      <c:pt idx="323">
                        <c:v>44595</c:v>
                      </c:pt>
                      <c:pt idx="324">
                        <c:v>44596</c:v>
                      </c:pt>
                      <c:pt idx="325">
                        <c:v>44597</c:v>
                      </c:pt>
                      <c:pt idx="326">
                        <c:v>44598</c:v>
                      </c:pt>
                      <c:pt idx="327">
                        <c:v>44599</c:v>
                      </c:pt>
                      <c:pt idx="328">
                        <c:v>44600</c:v>
                      </c:pt>
                      <c:pt idx="329">
                        <c:v>44601</c:v>
                      </c:pt>
                      <c:pt idx="330">
                        <c:v>44602</c:v>
                      </c:pt>
                      <c:pt idx="331">
                        <c:v>44603</c:v>
                      </c:pt>
                      <c:pt idx="332">
                        <c:v>44604</c:v>
                      </c:pt>
                      <c:pt idx="333">
                        <c:v>44605</c:v>
                      </c:pt>
                      <c:pt idx="334">
                        <c:v>44606</c:v>
                      </c:pt>
                      <c:pt idx="335">
                        <c:v>44607</c:v>
                      </c:pt>
                      <c:pt idx="336">
                        <c:v>44608</c:v>
                      </c:pt>
                      <c:pt idx="337">
                        <c:v>44609</c:v>
                      </c:pt>
                      <c:pt idx="338">
                        <c:v>44610</c:v>
                      </c:pt>
                      <c:pt idx="339">
                        <c:v>44611</c:v>
                      </c:pt>
                      <c:pt idx="340">
                        <c:v>44612</c:v>
                      </c:pt>
                      <c:pt idx="341">
                        <c:v>44613</c:v>
                      </c:pt>
                      <c:pt idx="342">
                        <c:v>44614</c:v>
                      </c:pt>
                      <c:pt idx="343">
                        <c:v>44615</c:v>
                      </c:pt>
                      <c:pt idx="344">
                        <c:v>44616</c:v>
                      </c:pt>
                      <c:pt idx="345">
                        <c:v>44617</c:v>
                      </c:pt>
                      <c:pt idx="346">
                        <c:v>44618</c:v>
                      </c:pt>
                      <c:pt idx="347">
                        <c:v>44619</c:v>
                      </c:pt>
                      <c:pt idx="348">
                        <c:v>44620</c:v>
                      </c:pt>
                      <c:pt idx="349">
                        <c:v>44621</c:v>
                      </c:pt>
                      <c:pt idx="350">
                        <c:v>44622</c:v>
                      </c:pt>
                      <c:pt idx="351">
                        <c:v>44623</c:v>
                      </c:pt>
                      <c:pt idx="352">
                        <c:v>44624</c:v>
                      </c:pt>
                      <c:pt idx="353">
                        <c:v>44625</c:v>
                      </c:pt>
                      <c:pt idx="354">
                        <c:v>44626</c:v>
                      </c:pt>
                      <c:pt idx="355">
                        <c:v>44627</c:v>
                      </c:pt>
                      <c:pt idx="356">
                        <c:v>44628</c:v>
                      </c:pt>
                      <c:pt idx="357">
                        <c:v>44629</c:v>
                      </c:pt>
                      <c:pt idx="358">
                        <c:v>44630</c:v>
                      </c:pt>
                      <c:pt idx="359">
                        <c:v>44631</c:v>
                      </c:pt>
                      <c:pt idx="360">
                        <c:v>44632</c:v>
                      </c:pt>
                      <c:pt idx="361">
                        <c:v>44633</c:v>
                      </c:pt>
                      <c:pt idx="362">
                        <c:v>44634</c:v>
                      </c:pt>
                      <c:pt idx="363">
                        <c:v>44635</c:v>
                      </c:pt>
                      <c:pt idx="364">
                        <c:v>44636</c:v>
                      </c:pt>
                      <c:pt idx="365">
                        <c:v>44637</c:v>
                      </c:pt>
                      <c:pt idx="366">
                        <c:v>44638</c:v>
                      </c:pt>
                      <c:pt idx="367">
                        <c:v>44639</c:v>
                      </c:pt>
                      <c:pt idx="368">
                        <c:v>44640</c:v>
                      </c:pt>
                      <c:pt idx="369">
                        <c:v>44641</c:v>
                      </c:pt>
                      <c:pt idx="370">
                        <c:v>44642</c:v>
                      </c:pt>
                      <c:pt idx="371">
                        <c:v>44643</c:v>
                      </c:pt>
                      <c:pt idx="372">
                        <c:v>44644</c:v>
                      </c:pt>
                      <c:pt idx="373">
                        <c:v>44645</c:v>
                      </c:pt>
                      <c:pt idx="374">
                        <c:v>44646</c:v>
                      </c:pt>
                      <c:pt idx="375">
                        <c:v>44647</c:v>
                      </c:pt>
                      <c:pt idx="376">
                        <c:v>44648</c:v>
                      </c:pt>
                      <c:pt idx="377">
                        <c:v>44649</c:v>
                      </c:pt>
                      <c:pt idx="378">
                        <c:v>44650</c:v>
                      </c:pt>
                      <c:pt idx="379">
                        <c:v>44651</c:v>
                      </c:pt>
                      <c:pt idx="380">
                        <c:v>44652</c:v>
                      </c:pt>
                      <c:pt idx="381">
                        <c:v>44653</c:v>
                      </c:pt>
                      <c:pt idx="382">
                        <c:v>44654</c:v>
                      </c:pt>
                      <c:pt idx="383">
                        <c:v>44655</c:v>
                      </c:pt>
                      <c:pt idx="384">
                        <c:v>44656</c:v>
                      </c:pt>
                      <c:pt idx="385">
                        <c:v>44657</c:v>
                      </c:pt>
                      <c:pt idx="386">
                        <c:v>44658</c:v>
                      </c:pt>
                      <c:pt idx="387">
                        <c:v>44659</c:v>
                      </c:pt>
                      <c:pt idx="388">
                        <c:v>44660</c:v>
                      </c:pt>
                      <c:pt idx="389">
                        <c:v>44661</c:v>
                      </c:pt>
                      <c:pt idx="390">
                        <c:v>44662</c:v>
                      </c:pt>
                      <c:pt idx="391">
                        <c:v>44663</c:v>
                      </c:pt>
                      <c:pt idx="392">
                        <c:v>44664</c:v>
                      </c:pt>
                      <c:pt idx="393">
                        <c:v>44665</c:v>
                      </c:pt>
                      <c:pt idx="394">
                        <c:v>44666</c:v>
                      </c:pt>
                      <c:pt idx="395">
                        <c:v>44667</c:v>
                      </c:pt>
                      <c:pt idx="396">
                        <c:v>44668</c:v>
                      </c:pt>
                      <c:pt idx="397">
                        <c:v>44669</c:v>
                      </c:pt>
                      <c:pt idx="398">
                        <c:v>44670</c:v>
                      </c:pt>
                      <c:pt idx="399">
                        <c:v>44671</c:v>
                      </c:pt>
                      <c:pt idx="400">
                        <c:v>44672</c:v>
                      </c:pt>
                      <c:pt idx="401">
                        <c:v>44673</c:v>
                      </c:pt>
                      <c:pt idx="402">
                        <c:v>44674</c:v>
                      </c:pt>
                      <c:pt idx="403">
                        <c:v>44675</c:v>
                      </c:pt>
                      <c:pt idx="404">
                        <c:v>44676</c:v>
                      </c:pt>
                      <c:pt idx="405">
                        <c:v>44677</c:v>
                      </c:pt>
                      <c:pt idx="406">
                        <c:v>44678</c:v>
                      </c:pt>
                      <c:pt idx="407">
                        <c:v>44679</c:v>
                      </c:pt>
                      <c:pt idx="408">
                        <c:v>44680</c:v>
                      </c:pt>
                      <c:pt idx="409">
                        <c:v>44681</c:v>
                      </c:pt>
                      <c:pt idx="410">
                        <c:v>44682</c:v>
                      </c:pt>
                      <c:pt idx="411">
                        <c:v>44683</c:v>
                      </c:pt>
                      <c:pt idx="412">
                        <c:v>44684</c:v>
                      </c:pt>
                      <c:pt idx="413">
                        <c:v>44685</c:v>
                      </c:pt>
                      <c:pt idx="414">
                        <c:v>44686</c:v>
                      </c:pt>
                      <c:pt idx="415">
                        <c:v>44687</c:v>
                      </c:pt>
                      <c:pt idx="416">
                        <c:v>44688</c:v>
                      </c:pt>
                      <c:pt idx="417">
                        <c:v>44689</c:v>
                      </c:pt>
                      <c:pt idx="418">
                        <c:v>44690</c:v>
                      </c:pt>
                      <c:pt idx="419">
                        <c:v>44691</c:v>
                      </c:pt>
                      <c:pt idx="420">
                        <c:v>44692</c:v>
                      </c:pt>
                      <c:pt idx="421">
                        <c:v>44693</c:v>
                      </c:pt>
                      <c:pt idx="422">
                        <c:v>44694</c:v>
                      </c:pt>
                      <c:pt idx="423">
                        <c:v>44695</c:v>
                      </c:pt>
                      <c:pt idx="424">
                        <c:v>44696</c:v>
                      </c:pt>
                      <c:pt idx="425">
                        <c:v>44697</c:v>
                      </c:pt>
                      <c:pt idx="426">
                        <c:v>44698</c:v>
                      </c:pt>
                      <c:pt idx="427">
                        <c:v>44699</c:v>
                      </c:pt>
                      <c:pt idx="428">
                        <c:v>44700</c:v>
                      </c:pt>
                      <c:pt idx="429">
                        <c:v>44701</c:v>
                      </c:pt>
                      <c:pt idx="430">
                        <c:v>44702</c:v>
                      </c:pt>
                      <c:pt idx="431">
                        <c:v>44703</c:v>
                      </c:pt>
                      <c:pt idx="432">
                        <c:v>44704</c:v>
                      </c:pt>
                      <c:pt idx="433">
                        <c:v>44705</c:v>
                      </c:pt>
                      <c:pt idx="434">
                        <c:v>44706</c:v>
                      </c:pt>
                      <c:pt idx="435">
                        <c:v>44707</c:v>
                      </c:pt>
                      <c:pt idx="436">
                        <c:v>44708</c:v>
                      </c:pt>
                      <c:pt idx="437">
                        <c:v>44709</c:v>
                      </c:pt>
                      <c:pt idx="438">
                        <c:v>44710</c:v>
                      </c:pt>
                      <c:pt idx="439">
                        <c:v>44711</c:v>
                      </c:pt>
                      <c:pt idx="440">
                        <c:v>44712</c:v>
                      </c:pt>
                      <c:pt idx="441">
                        <c:v>44713</c:v>
                      </c:pt>
                      <c:pt idx="442">
                        <c:v>44714</c:v>
                      </c:pt>
                      <c:pt idx="443">
                        <c:v>44715</c:v>
                      </c:pt>
                      <c:pt idx="444">
                        <c:v>44716</c:v>
                      </c:pt>
                      <c:pt idx="445">
                        <c:v>44717</c:v>
                      </c:pt>
                      <c:pt idx="446">
                        <c:v>44718</c:v>
                      </c:pt>
                      <c:pt idx="447">
                        <c:v>44719</c:v>
                      </c:pt>
                      <c:pt idx="448">
                        <c:v>44720</c:v>
                      </c:pt>
                      <c:pt idx="449">
                        <c:v>44721</c:v>
                      </c:pt>
                      <c:pt idx="450">
                        <c:v>44722</c:v>
                      </c:pt>
                      <c:pt idx="451">
                        <c:v>44723</c:v>
                      </c:pt>
                      <c:pt idx="452">
                        <c:v>44724</c:v>
                      </c:pt>
                      <c:pt idx="453">
                        <c:v>44725</c:v>
                      </c:pt>
                      <c:pt idx="454">
                        <c:v>44726</c:v>
                      </c:pt>
                      <c:pt idx="455">
                        <c:v>44727</c:v>
                      </c:pt>
                      <c:pt idx="456">
                        <c:v>44728</c:v>
                      </c:pt>
                      <c:pt idx="457">
                        <c:v>44729</c:v>
                      </c:pt>
                      <c:pt idx="458">
                        <c:v>44730</c:v>
                      </c:pt>
                      <c:pt idx="459">
                        <c:v>44731</c:v>
                      </c:pt>
                      <c:pt idx="460">
                        <c:v>44732</c:v>
                      </c:pt>
                      <c:pt idx="461">
                        <c:v>44733</c:v>
                      </c:pt>
                      <c:pt idx="462">
                        <c:v>44734</c:v>
                      </c:pt>
                      <c:pt idx="463">
                        <c:v>44735</c:v>
                      </c:pt>
                      <c:pt idx="464">
                        <c:v>44736</c:v>
                      </c:pt>
                      <c:pt idx="465">
                        <c:v>44737</c:v>
                      </c:pt>
                      <c:pt idx="466">
                        <c:v>44738</c:v>
                      </c:pt>
                      <c:pt idx="467">
                        <c:v>44739</c:v>
                      </c:pt>
                      <c:pt idx="468">
                        <c:v>44740</c:v>
                      </c:pt>
                      <c:pt idx="469">
                        <c:v>44741</c:v>
                      </c:pt>
                      <c:pt idx="470">
                        <c:v>44742</c:v>
                      </c:pt>
                      <c:pt idx="471">
                        <c:v>44743</c:v>
                      </c:pt>
                      <c:pt idx="472">
                        <c:v>44744</c:v>
                      </c:pt>
                      <c:pt idx="473">
                        <c:v>44745</c:v>
                      </c:pt>
                      <c:pt idx="474">
                        <c:v>44746</c:v>
                      </c:pt>
                      <c:pt idx="475">
                        <c:v>44747</c:v>
                      </c:pt>
                      <c:pt idx="476">
                        <c:v>44748</c:v>
                      </c:pt>
                      <c:pt idx="477">
                        <c:v>44749</c:v>
                      </c:pt>
                      <c:pt idx="478">
                        <c:v>44750</c:v>
                      </c:pt>
                      <c:pt idx="479">
                        <c:v>44751</c:v>
                      </c:pt>
                      <c:pt idx="480">
                        <c:v>44752</c:v>
                      </c:pt>
                      <c:pt idx="481">
                        <c:v>44753</c:v>
                      </c:pt>
                      <c:pt idx="482">
                        <c:v>44754</c:v>
                      </c:pt>
                      <c:pt idx="483">
                        <c:v>44755</c:v>
                      </c:pt>
                      <c:pt idx="484">
                        <c:v>44756</c:v>
                      </c:pt>
                      <c:pt idx="485">
                        <c:v>44757</c:v>
                      </c:pt>
                      <c:pt idx="486">
                        <c:v>44758</c:v>
                      </c:pt>
                      <c:pt idx="487">
                        <c:v>44759</c:v>
                      </c:pt>
                      <c:pt idx="488">
                        <c:v>44760</c:v>
                      </c:pt>
                      <c:pt idx="489">
                        <c:v>44761</c:v>
                      </c:pt>
                      <c:pt idx="490">
                        <c:v>44762</c:v>
                      </c:pt>
                      <c:pt idx="491">
                        <c:v>44763</c:v>
                      </c:pt>
                      <c:pt idx="492">
                        <c:v>44764</c:v>
                      </c:pt>
                      <c:pt idx="493">
                        <c:v>44765</c:v>
                      </c:pt>
                      <c:pt idx="494">
                        <c:v>44766</c:v>
                      </c:pt>
                      <c:pt idx="495">
                        <c:v>44767</c:v>
                      </c:pt>
                      <c:pt idx="496">
                        <c:v>44768</c:v>
                      </c:pt>
                      <c:pt idx="497">
                        <c:v>44769</c:v>
                      </c:pt>
                      <c:pt idx="498">
                        <c:v>44770</c:v>
                      </c:pt>
                      <c:pt idx="499">
                        <c:v>44771</c:v>
                      </c:pt>
                      <c:pt idx="500">
                        <c:v>44772</c:v>
                      </c:pt>
                      <c:pt idx="501">
                        <c:v>44773</c:v>
                      </c:pt>
                      <c:pt idx="502">
                        <c:v>44774</c:v>
                      </c:pt>
                      <c:pt idx="503">
                        <c:v>44775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DailyData!$F$2:$F$505</c15:sqref>
                        </c15:formulaRef>
                      </c:ext>
                    </c:extLst>
                    <c:numCache>
                      <c:formatCode>General</c:formatCode>
                      <c:ptCount val="504"/>
                      <c:pt idx="0">
                        <c:v>3</c:v>
                      </c:pt>
                      <c:pt idx="1">
                        <c:v>12</c:v>
                      </c:pt>
                      <c:pt idx="2">
                        <c:v>13</c:v>
                      </c:pt>
                      <c:pt idx="3">
                        <c:v>24</c:v>
                      </c:pt>
                      <c:pt idx="4">
                        <c:v>18</c:v>
                      </c:pt>
                      <c:pt idx="5">
                        <c:v>23</c:v>
                      </c:pt>
                      <c:pt idx="6">
                        <c:v>53</c:v>
                      </c:pt>
                      <c:pt idx="7">
                        <c:v>25</c:v>
                      </c:pt>
                      <c:pt idx="8">
                        <c:v>20</c:v>
                      </c:pt>
                      <c:pt idx="9">
                        <c:v>15</c:v>
                      </c:pt>
                      <c:pt idx="10">
                        <c:v>21</c:v>
                      </c:pt>
                      <c:pt idx="11">
                        <c:v>27</c:v>
                      </c:pt>
                      <c:pt idx="12">
                        <c:v>32</c:v>
                      </c:pt>
                      <c:pt idx="13">
                        <c:v>32</c:v>
                      </c:pt>
                      <c:pt idx="14">
                        <c:v>12</c:v>
                      </c:pt>
                      <c:pt idx="15">
                        <c:v>38</c:v>
                      </c:pt>
                      <c:pt idx="16">
                        <c:v>20</c:v>
                      </c:pt>
                      <c:pt idx="17">
                        <c:v>9</c:v>
                      </c:pt>
                      <c:pt idx="18">
                        <c:v>36</c:v>
                      </c:pt>
                      <c:pt idx="19">
                        <c:v>14</c:v>
                      </c:pt>
                      <c:pt idx="20">
                        <c:v>21</c:v>
                      </c:pt>
                      <c:pt idx="21">
                        <c:v>22</c:v>
                      </c:pt>
                      <c:pt idx="22">
                        <c:v>20</c:v>
                      </c:pt>
                      <c:pt idx="23">
                        <c:v>25</c:v>
                      </c:pt>
                      <c:pt idx="24">
                        <c:v>20</c:v>
                      </c:pt>
                      <c:pt idx="25">
                        <c:v>33</c:v>
                      </c:pt>
                      <c:pt idx="26">
                        <c:v>39</c:v>
                      </c:pt>
                      <c:pt idx="27">
                        <c:v>49</c:v>
                      </c:pt>
                      <c:pt idx="28">
                        <c:v>28</c:v>
                      </c:pt>
                      <c:pt idx="29">
                        <c:v>24</c:v>
                      </c:pt>
                      <c:pt idx="30">
                        <c:v>11</c:v>
                      </c:pt>
                      <c:pt idx="31">
                        <c:v>35</c:v>
                      </c:pt>
                      <c:pt idx="32">
                        <c:v>22</c:v>
                      </c:pt>
                      <c:pt idx="33">
                        <c:v>52</c:v>
                      </c:pt>
                      <c:pt idx="34">
                        <c:v>21</c:v>
                      </c:pt>
                      <c:pt idx="35">
                        <c:v>27</c:v>
                      </c:pt>
                      <c:pt idx="36">
                        <c:v>21</c:v>
                      </c:pt>
                      <c:pt idx="37">
                        <c:v>9</c:v>
                      </c:pt>
                      <c:pt idx="38">
                        <c:v>14</c:v>
                      </c:pt>
                      <c:pt idx="39">
                        <c:v>63</c:v>
                      </c:pt>
                      <c:pt idx="40">
                        <c:v>27</c:v>
                      </c:pt>
                      <c:pt idx="41">
                        <c:v>21</c:v>
                      </c:pt>
                      <c:pt idx="42">
                        <c:v>21</c:v>
                      </c:pt>
                      <c:pt idx="43">
                        <c:v>18</c:v>
                      </c:pt>
                      <c:pt idx="44">
                        <c:v>35</c:v>
                      </c:pt>
                      <c:pt idx="45">
                        <c:v>23</c:v>
                      </c:pt>
                      <c:pt idx="46">
                        <c:v>13</c:v>
                      </c:pt>
                      <c:pt idx="47">
                        <c:v>41</c:v>
                      </c:pt>
                      <c:pt idx="48">
                        <c:v>23</c:v>
                      </c:pt>
                      <c:pt idx="49">
                        <c:v>41</c:v>
                      </c:pt>
                      <c:pt idx="50">
                        <c:v>46</c:v>
                      </c:pt>
                      <c:pt idx="51">
                        <c:v>26</c:v>
                      </c:pt>
                      <c:pt idx="52">
                        <c:v>23</c:v>
                      </c:pt>
                      <c:pt idx="53">
                        <c:v>40</c:v>
                      </c:pt>
                      <c:pt idx="54">
                        <c:v>22</c:v>
                      </c:pt>
                      <c:pt idx="55">
                        <c:v>8</c:v>
                      </c:pt>
                      <c:pt idx="56">
                        <c:v>26</c:v>
                      </c:pt>
                      <c:pt idx="57">
                        <c:v>19</c:v>
                      </c:pt>
                      <c:pt idx="58">
                        <c:v>18</c:v>
                      </c:pt>
                      <c:pt idx="59">
                        <c:v>47</c:v>
                      </c:pt>
                      <c:pt idx="60">
                        <c:v>22</c:v>
                      </c:pt>
                      <c:pt idx="61">
                        <c:v>30</c:v>
                      </c:pt>
                      <c:pt idx="62">
                        <c:v>16</c:v>
                      </c:pt>
                      <c:pt idx="63">
                        <c:v>28</c:v>
                      </c:pt>
                      <c:pt idx="64">
                        <c:v>29</c:v>
                      </c:pt>
                      <c:pt idx="65">
                        <c:v>19</c:v>
                      </c:pt>
                      <c:pt idx="66">
                        <c:v>32</c:v>
                      </c:pt>
                      <c:pt idx="67">
                        <c:v>26</c:v>
                      </c:pt>
                      <c:pt idx="68">
                        <c:v>30</c:v>
                      </c:pt>
                      <c:pt idx="69">
                        <c:v>35</c:v>
                      </c:pt>
                      <c:pt idx="70">
                        <c:v>24</c:v>
                      </c:pt>
                      <c:pt idx="71">
                        <c:v>16</c:v>
                      </c:pt>
                      <c:pt idx="72">
                        <c:v>15</c:v>
                      </c:pt>
                      <c:pt idx="73">
                        <c:v>30</c:v>
                      </c:pt>
                      <c:pt idx="74">
                        <c:v>18</c:v>
                      </c:pt>
                      <c:pt idx="75">
                        <c:v>62</c:v>
                      </c:pt>
                      <c:pt idx="76">
                        <c:v>9</c:v>
                      </c:pt>
                      <c:pt idx="77">
                        <c:v>53</c:v>
                      </c:pt>
                      <c:pt idx="78">
                        <c:v>50</c:v>
                      </c:pt>
                      <c:pt idx="79">
                        <c:v>32</c:v>
                      </c:pt>
                      <c:pt idx="80">
                        <c:v>15</c:v>
                      </c:pt>
                      <c:pt idx="81">
                        <c:v>23</c:v>
                      </c:pt>
                      <c:pt idx="82">
                        <c:v>32</c:v>
                      </c:pt>
                      <c:pt idx="83">
                        <c:v>23</c:v>
                      </c:pt>
                      <c:pt idx="84">
                        <c:v>15</c:v>
                      </c:pt>
                      <c:pt idx="85">
                        <c:v>34</c:v>
                      </c:pt>
                      <c:pt idx="86">
                        <c:v>15</c:v>
                      </c:pt>
                      <c:pt idx="87">
                        <c:v>25</c:v>
                      </c:pt>
                      <c:pt idx="88">
                        <c:v>41</c:v>
                      </c:pt>
                      <c:pt idx="89">
                        <c:v>34</c:v>
                      </c:pt>
                      <c:pt idx="90">
                        <c:v>25</c:v>
                      </c:pt>
                      <c:pt idx="91">
                        <c:v>25</c:v>
                      </c:pt>
                      <c:pt idx="92">
                        <c:v>26</c:v>
                      </c:pt>
                      <c:pt idx="93">
                        <c:v>45</c:v>
                      </c:pt>
                      <c:pt idx="94">
                        <c:v>27</c:v>
                      </c:pt>
                      <c:pt idx="95">
                        <c:v>56</c:v>
                      </c:pt>
                      <c:pt idx="96">
                        <c:v>32</c:v>
                      </c:pt>
                      <c:pt idx="98">
                        <c:v>48</c:v>
                      </c:pt>
                      <c:pt idx="99">
                        <c:v>48</c:v>
                      </c:pt>
                      <c:pt idx="100">
                        <c:v>62</c:v>
                      </c:pt>
                      <c:pt idx="101">
                        <c:v>59</c:v>
                      </c:pt>
                      <c:pt idx="103">
                        <c:v>42</c:v>
                      </c:pt>
                      <c:pt idx="104">
                        <c:v>30</c:v>
                      </c:pt>
                      <c:pt idx="105">
                        <c:v>21</c:v>
                      </c:pt>
                      <c:pt idx="106">
                        <c:v>31</c:v>
                      </c:pt>
                      <c:pt idx="107">
                        <c:v>33</c:v>
                      </c:pt>
                      <c:pt idx="109">
                        <c:v>45</c:v>
                      </c:pt>
                      <c:pt idx="110">
                        <c:v>46</c:v>
                      </c:pt>
                      <c:pt idx="113">
                        <c:v>32</c:v>
                      </c:pt>
                      <c:pt idx="114">
                        <c:v>50</c:v>
                      </c:pt>
                      <c:pt idx="115">
                        <c:v>20</c:v>
                      </c:pt>
                      <c:pt idx="116">
                        <c:v>38</c:v>
                      </c:pt>
                      <c:pt idx="117">
                        <c:v>32</c:v>
                      </c:pt>
                      <c:pt idx="119">
                        <c:v>38</c:v>
                      </c:pt>
                      <c:pt idx="121">
                        <c:v>47</c:v>
                      </c:pt>
                      <c:pt idx="122">
                        <c:v>27</c:v>
                      </c:pt>
                      <c:pt idx="124">
                        <c:v>30</c:v>
                      </c:pt>
                      <c:pt idx="126">
                        <c:v>56</c:v>
                      </c:pt>
                      <c:pt idx="127">
                        <c:v>58</c:v>
                      </c:pt>
                      <c:pt idx="131">
                        <c:v>25</c:v>
                      </c:pt>
                      <c:pt idx="133">
                        <c:v>61</c:v>
                      </c:pt>
                      <c:pt idx="134">
                        <c:v>56</c:v>
                      </c:pt>
                      <c:pt idx="135">
                        <c:v>57</c:v>
                      </c:pt>
                      <c:pt idx="136">
                        <c:v>48</c:v>
                      </c:pt>
                      <c:pt idx="138">
                        <c:v>15</c:v>
                      </c:pt>
                      <c:pt idx="139">
                        <c:v>36</c:v>
                      </c:pt>
                      <c:pt idx="140">
                        <c:v>38</c:v>
                      </c:pt>
                      <c:pt idx="141">
                        <c:v>24</c:v>
                      </c:pt>
                      <c:pt idx="142">
                        <c:v>17</c:v>
                      </c:pt>
                      <c:pt idx="143">
                        <c:v>63</c:v>
                      </c:pt>
                      <c:pt idx="144">
                        <c:v>49</c:v>
                      </c:pt>
                      <c:pt idx="145">
                        <c:v>39</c:v>
                      </c:pt>
                      <c:pt idx="146">
                        <c:v>29</c:v>
                      </c:pt>
                      <c:pt idx="147">
                        <c:v>18</c:v>
                      </c:pt>
                      <c:pt idx="148">
                        <c:v>19</c:v>
                      </c:pt>
                      <c:pt idx="149">
                        <c:v>14</c:v>
                      </c:pt>
                      <c:pt idx="150">
                        <c:v>18</c:v>
                      </c:pt>
                      <c:pt idx="151">
                        <c:v>19</c:v>
                      </c:pt>
                      <c:pt idx="152">
                        <c:v>23</c:v>
                      </c:pt>
                      <c:pt idx="153">
                        <c:v>32</c:v>
                      </c:pt>
                      <c:pt idx="154">
                        <c:v>55</c:v>
                      </c:pt>
                      <c:pt idx="155">
                        <c:v>14</c:v>
                      </c:pt>
                      <c:pt idx="156">
                        <c:v>31</c:v>
                      </c:pt>
                      <c:pt idx="157">
                        <c:v>30</c:v>
                      </c:pt>
                      <c:pt idx="158">
                        <c:v>44</c:v>
                      </c:pt>
                      <c:pt idx="159">
                        <c:v>35</c:v>
                      </c:pt>
                      <c:pt idx="160">
                        <c:v>19</c:v>
                      </c:pt>
                      <c:pt idx="161">
                        <c:v>25</c:v>
                      </c:pt>
                      <c:pt idx="162">
                        <c:v>37</c:v>
                      </c:pt>
                      <c:pt idx="163">
                        <c:v>55</c:v>
                      </c:pt>
                      <c:pt idx="164">
                        <c:v>34</c:v>
                      </c:pt>
                      <c:pt idx="166">
                        <c:v>45</c:v>
                      </c:pt>
                      <c:pt idx="167">
                        <c:v>30</c:v>
                      </c:pt>
                      <c:pt idx="168">
                        <c:v>41</c:v>
                      </c:pt>
                      <c:pt idx="169">
                        <c:v>31</c:v>
                      </c:pt>
                      <c:pt idx="170">
                        <c:v>36</c:v>
                      </c:pt>
                      <c:pt idx="171">
                        <c:v>46</c:v>
                      </c:pt>
                      <c:pt idx="172">
                        <c:v>81</c:v>
                      </c:pt>
                      <c:pt idx="173">
                        <c:v>73</c:v>
                      </c:pt>
                      <c:pt idx="174">
                        <c:v>41</c:v>
                      </c:pt>
                      <c:pt idx="175">
                        <c:v>33</c:v>
                      </c:pt>
                      <c:pt idx="176">
                        <c:v>49</c:v>
                      </c:pt>
                      <c:pt idx="177">
                        <c:v>63</c:v>
                      </c:pt>
                      <c:pt idx="178">
                        <c:v>66</c:v>
                      </c:pt>
                      <c:pt idx="179">
                        <c:v>79</c:v>
                      </c:pt>
                      <c:pt idx="180">
                        <c:v>28</c:v>
                      </c:pt>
                      <c:pt idx="181">
                        <c:v>31</c:v>
                      </c:pt>
                      <c:pt idx="182">
                        <c:v>32</c:v>
                      </c:pt>
                      <c:pt idx="183">
                        <c:v>23</c:v>
                      </c:pt>
                      <c:pt idx="184">
                        <c:v>17</c:v>
                      </c:pt>
                      <c:pt idx="186">
                        <c:v>33</c:v>
                      </c:pt>
                      <c:pt idx="187">
                        <c:v>31</c:v>
                      </c:pt>
                      <c:pt idx="188">
                        <c:v>40</c:v>
                      </c:pt>
                      <c:pt idx="190">
                        <c:v>66</c:v>
                      </c:pt>
                      <c:pt idx="191">
                        <c:v>50</c:v>
                      </c:pt>
                      <c:pt idx="192">
                        <c:v>44</c:v>
                      </c:pt>
                      <c:pt idx="193">
                        <c:v>80</c:v>
                      </c:pt>
                      <c:pt idx="194">
                        <c:v>42</c:v>
                      </c:pt>
                      <c:pt idx="195">
                        <c:v>29</c:v>
                      </c:pt>
                      <c:pt idx="196">
                        <c:v>66</c:v>
                      </c:pt>
                      <c:pt idx="197">
                        <c:v>42</c:v>
                      </c:pt>
                      <c:pt idx="198">
                        <c:v>31</c:v>
                      </c:pt>
                      <c:pt idx="199">
                        <c:v>68</c:v>
                      </c:pt>
                      <c:pt idx="200">
                        <c:v>49</c:v>
                      </c:pt>
                      <c:pt idx="201">
                        <c:v>39</c:v>
                      </c:pt>
                      <c:pt idx="203">
                        <c:v>44</c:v>
                      </c:pt>
                      <c:pt idx="204">
                        <c:v>23</c:v>
                      </c:pt>
                      <c:pt idx="205">
                        <c:v>33</c:v>
                      </c:pt>
                      <c:pt idx="206">
                        <c:v>28</c:v>
                      </c:pt>
                      <c:pt idx="207">
                        <c:v>22</c:v>
                      </c:pt>
                      <c:pt idx="208">
                        <c:v>29</c:v>
                      </c:pt>
                      <c:pt idx="209">
                        <c:v>65</c:v>
                      </c:pt>
                      <c:pt idx="210">
                        <c:v>83</c:v>
                      </c:pt>
                      <c:pt idx="211">
                        <c:v>22</c:v>
                      </c:pt>
                      <c:pt idx="212">
                        <c:v>33</c:v>
                      </c:pt>
                      <c:pt idx="213">
                        <c:v>66</c:v>
                      </c:pt>
                      <c:pt idx="214">
                        <c:v>50</c:v>
                      </c:pt>
                      <c:pt idx="215">
                        <c:v>36</c:v>
                      </c:pt>
                      <c:pt idx="216">
                        <c:v>28</c:v>
                      </c:pt>
                      <c:pt idx="217">
                        <c:v>49</c:v>
                      </c:pt>
                      <c:pt idx="218">
                        <c:v>53</c:v>
                      </c:pt>
                      <c:pt idx="219">
                        <c:v>25</c:v>
                      </c:pt>
                      <c:pt idx="220">
                        <c:v>24</c:v>
                      </c:pt>
                      <c:pt idx="221">
                        <c:v>21</c:v>
                      </c:pt>
                      <c:pt idx="222">
                        <c:v>35</c:v>
                      </c:pt>
                      <c:pt idx="223">
                        <c:v>23</c:v>
                      </c:pt>
                      <c:pt idx="224">
                        <c:v>15</c:v>
                      </c:pt>
                      <c:pt idx="225">
                        <c:v>31</c:v>
                      </c:pt>
                      <c:pt idx="226">
                        <c:v>30</c:v>
                      </c:pt>
                      <c:pt idx="228">
                        <c:v>45</c:v>
                      </c:pt>
                      <c:pt idx="229">
                        <c:v>47</c:v>
                      </c:pt>
                      <c:pt idx="230">
                        <c:v>49</c:v>
                      </c:pt>
                      <c:pt idx="231">
                        <c:v>13</c:v>
                      </c:pt>
                      <c:pt idx="232">
                        <c:v>25</c:v>
                      </c:pt>
                      <c:pt idx="233">
                        <c:v>22</c:v>
                      </c:pt>
                      <c:pt idx="234">
                        <c:v>56</c:v>
                      </c:pt>
                      <c:pt idx="235">
                        <c:v>47</c:v>
                      </c:pt>
                      <c:pt idx="236">
                        <c:v>35</c:v>
                      </c:pt>
                      <c:pt idx="237">
                        <c:v>19</c:v>
                      </c:pt>
                      <c:pt idx="238">
                        <c:v>36</c:v>
                      </c:pt>
                      <c:pt idx="239">
                        <c:v>23</c:v>
                      </c:pt>
                      <c:pt idx="240">
                        <c:v>58</c:v>
                      </c:pt>
                      <c:pt idx="241">
                        <c:v>30</c:v>
                      </c:pt>
                      <c:pt idx="242">
                        <c:v>30</c:v>
                      </c:pt>
                      <c:pt idx="243">
                        <c:v>34</c:v>
                      </c:pt>
                      <c:pt idx="244">
                        <c:v>30</c:v>
                      </c:pt>
                      <c:pt idx="245">
                        <c:v>43</c:v>
                      </c:pt>
                      <c:pt idx="246">
                        <c:v>37</c:v>
                      </c:pt>
                      <c:pt idx="247">
                        <c:v>16</c:v>
                      </c:pt>
                      <c:pt idx="248">
                        <c:v>16</c:v>
                      </c:pt>
                      <c:pt idx="249">
                        <c:v>20</c:v>
                      </c:pt>
                      <c:pt idx="250">
                        <c:v>20</c:v>
                      </c:pt>
                      <c:pt idx="251">
                        <c:v>32</c:v>
                      </c:pt>
                      <c:pt idx="252">
                        <c:v>18</c:v>
                      </c:pt>
                      <c:pt idx="253">
                        <c:v>6</c:v>
                      </c:pt>
                      <c:pt idx="254">
                        <c:v>27</c:v>
                      </c:pt>
                      <c:pt idx="255">
                        <c:v>33</c:v>
                      </c:pt>
                      <c:pt idx="256">
                        <c:v>32</c:v>
                      </c:pt>
                      <c:pt idx="257">
                        <c:v>24</c:v>
                      </c:pt>
                      <c:pt idx="258">
                        <c:v>24</c:v>
                      </c:pt>
                      <c:pt idx="259">
                        <c:v>18</c:v>
                      </c:pt>
                      <c:pt idx="260">
                        <c:v>26</c:v>
                      </c:pt>
                      <c:pt idx="261">
                        <c:v>28</c:v>
                      </c:pt>
                      <c:pt idx="262">
                        <c:v>40</c:v>
                      </c:pt>
                      <c:pt idx="263">
                        <c:v>20</c:v>
                      </c:pt>
                      <c:pt idx="264">
                        <c:v>25</c:v>
                      </c:pt>
                      <c:pt idx="265">
                        <c:v>22</c:v>
                      </c:pt>
                      <c:pt idx="266">
                        <c:v>20</c:v>
                      </c:pt>
                      <c:pt idx="267">
                        <c:v>38</c:v>
                      </c:pt>
                      <c:pt idx="268">
                        <c:v>17</c:v>
                      </c:pt>
                      <c:pt idx="269">
                        <c:v>19</c:v>
                      </c:pt>
                      <c:pt idx="270">
                        <c:v>55</c:v>
                      </c:pt>
                      <c:pt idx="271">
                        <c:v>30</c:v>
                      </c:pt>
                      <c:pt idx="272">
                        <c:v>28</c:v>
                      </c:pt>
                      <c:pt idx="273">
                        <c:v>18</c:v>
                      </c:pt>
                      <c:pt idx="274">
                        <c:v>22</c:v>
                      </c:pt>
                      <c:pt idx="275">
                        <c:v>39</c:v>
                      </c:pt>
                      <c:pt idx="276">
                        <c:v>14</c:v>
                      </c:pt>
                      <c:pt idx="277">
                        <c:v>18</c:v>
                      </c:pt>
                      <c:pt idx="278">
                        <c:v>14</c:v>
                      </c:pt>
                      <c:pt idx="279">
                        <c:v>33</c:v>
                      </c:pt>
                      <c:pt idx="280">
                        <c:v>28</c:v>
                      </c:pt>
                      <c:pt idx="281">
                        <c:v>25</c:v>
                      </c:pt>
                      <c:pt idx="282">
                        <c:v>27</c:v>
                      </c:pt>
                      <c:pt idx="283">
                        <c:v>26</c:v>
                      </c:pt>
                      <c:pt idx="284">
                        <c:v>15</c:v>
                      </c:pt>
                      <c:pt idx="285">
                        <c:v>34</c:v>
                      </c:pt>
                      <c:pt idx="286">
                        <c:v>21</c:v>
                      </c:pt>
                      <c:pt idx="287">
                        <c:v>43</c:v>
                      </c:pt>
                      <c:pt idx="288">
                        <c:v>26</c:v>
                      </c:pt>
                      <c:pt idx="289">
                        <c:v>24</c:v>
                      </c:pt>
                      <c:pt idx="290">
                        <c:v>12</c:v>
                      </c:pt>
                      <c:pt idx="291">
                        <c:v>18</c:v>
                      </c:pt>
                      <c:pt idx="292">
                        <c:v>36</c:v>
                      </c:pt>
                      <c:pt idx="293">
                        <c:v>36</c:v>
                      </c:pt>
                      <c:pt idx="294">
                        <c:v>27</c:v>
                      </c:pt>
                      <c:pt idx="295">
                        <c:v>14</c:v>
                      </c:pt>
                      <c:pt idx="296">
                        <c:v>34</c:v>
                      </c:pt>
                      <c:pt idx="297">
                        <c:v>13</c:v>
                      </c:pt>
                      <c:pt idx="298">
                        <c:v>8</c:v>
                      </c:pt>
                      <c:pt idx="299">
                        <c:v>45</c:v>
                      </c:pt>
                      <c:pt idx="300">
                        <c:v>33</c:v>
                      </c:pt>
                      <c:pt idx="301">
                        <c:v>26</c:v>
                      </c:pt>
                      <c:pt idx="302">
                        <c:v>35</c:v>
                      </c:pt>
                      <c:pt idx="303">
                        <c:v>22</c:v>
                      </c:pt>
                      <c:pt idx="304">
                        <c:v>16</c:v>
                      </c:pt>
                      <c:pt idx="305">
                        <c:v>31</c:v>
                      </c:pt>
                      <c:pt idx="306">
                        <c:v>45</c:v>
                      </c:pt>
                      <c:pt idx="307">
                        <c:v>30</c:v>
                      </c:pt>
                      <c:pt idx="308">
                        <c:v>23</c:v>
                      </c:pt>
                      <c:pt idx="309">
                        <c:v>43</c:v>
                      </c:pt>
                      <c:pt idx="310">
                        <c:v>33</c:v>
                      </c:pt>
                      <c:pt idx="311">
                        <c:v>32</c:v>
                      </c:pt>
                      <c:pt idx="312">
                        <c:v>66</c:v>
                      </c:pt>
                      <c:pt idx="313">
                        <c:v>9</c:v>
                      </c:pt>
                      <c:pt idx="314">
                        <c:v>50</c:v>
                      </c:pt>
                      <c:pt idx="315">
                        <c:v>21</c:v>
                      </c:pt>
                      <c:pt idx="316">
                        <c:v>7</c:v>
                      </c:pt>
                      <c:pt idx="317">
                        <c:v>32</c:v>
                      </c:pt>
                      <c:pt idx="318">
                        <c:v>26</c:v>
                      </c:pt>
                      <c:pt idx="319">
                        <c:v>33</c:v>
                      </c:pt>
                      <c:pt idx="320">
                        <c:v>34</c:v>
                      </c:pt>
                      <c:pt idx="321">
                        <c:v>21</c:v>
                      </c:pt>
                      <c:pt idx="322">
                        <c:v>26</c:v>
                      </c:pt>
                      <c:pt idx="323">
                        <c:v>5</c:v>
                      </c:pt>
                      <c:pt idx="324">
                        <c:v>9</c:v>
                      </c:pt>
                      <c:pt idx="325">
                        <c:v>23</c:v>
                      </c:pt>
                      <c:pt idx="326">
                        <c:v>21</c:v>
                      </c:pt>
                      <c:pt idx="327">
                        <c:v>37</c:v>
                      </c:pt>
                      <c:pt idx="328">
                        <c:v>30</c:v>
                      </c:pt>
                      <c:pt idx="329">
                        <c:v>31</c:v>
                      </c:pt>
                      <c:pt idx="330">
                        <c:v>58</c:v>
                      </c:pt>
                      <c:pt idx="331">
                        <c:v>33</c:v>
                      </c:pt>
                      <c:pt idx="332">
                        <c:v>21</c:v>
                      </c:pt>
                      <c:pt idx="333">
                        <c:v>48</c:v>
                      </c:pt>
                      <c:pt idx="334">
                        <c:v>40</c:v>
                      </c:pt>
                      <c:pt idx="335">
                        <c:v>76</c:v>
                      </c:pt>
                      <c:pt idx="336">
                        <c:v>21</c:v>
                      </c:pt>
                      <c:pt idx="337">
                        <c:v>6</c:v>
                      </c:pt>
                      <c:pt idx="338">
                        <c:v>14</c:v>
                      </c:pt>
                      <c:pt idx="339">
                        <c:v>66</c:v>
                      </c:pt>
                      <c:pt idx="340">
                        <c:v>33</c:v>
                      </c:pt>
                      <c:pt idx="341">
                        <c:v>20</c:v>
                      </c:pt>
                      <c:pt idx="342">
                        <c:v>30</c:v>
                      </c:pt>
                      <c:pt idx="343">
                        <c:v>14</c:v>
                      </c:pt>
                      <c:pt idx="344">
                        <c:v>13</c:v>
                      </c:pt>
                      <c:pt idx="345">
                        <c:v>8</c:v>
                      </c:pt>
                      <c:pt idx="346">
                        <c:v>8</c:v>
                      </c:pt>
                      <c:pt idx="348">
                        <c:v>39</c:v>
                      </c:pt>
                      <c:pt idx="349">
                        <c:v>52</c:v>
                      </c:pt>
                      <c:pt idx="350">
                        <c:v>62</c:v>
                      </c:pt>
                      <c:pt idx="351">
                        <c:v>60</c:v>
                      </c:pt>
                      <c:pt idx="352">
                        <c:v>23</c:v>
                      </c:pt>
                      <c:pt idx="353">
                        <c:v>38</c:v>
                      </c:pt>
                      <c:pt idx="354">
                        <c:v>45</c:v>
                      </c:pt>
                      <c:pt idx="355">
                        <c:v>30</c:v>
                      </c:pt>
                      <c:pt idx="356">
                        <c:v>12</c:v>
                      </c:pt>
                      <c:pt idx="357">
                        <c:v>29</c:v>
                      </c:pt>
                      <c:pt idx="358">
                        <c:v>80</c:v>
                      </c:pt>
                      <c:pt idx="359">
                        <c:v>51</c:v>
                      </c:pt>
                      <c:pt idx="362">
                        <c:v>26</c:v>
                      </c:pt>
                      <c:pt idx="363">
                        <c:v>20</c:v>
                      </c:pt>
                      <c:pt idx="365">
                        <c:v>56</c:v>
                      </c:pt>
                      <c:pt idx="368">
                        <c:v>67</c:v>
                      </c:pt>
                      <c:pt idx="369">
                        <c:v>16</c:v>
                      </c:pt>
                      <c:pt idx="370">
                        <c:v>10</c:v>
                      </c:pt>
                      <c:pt idx="374">
                        <c:v>44</c:v>
                      </c:pt>
                      <c:pt idx="376">
                        <c:v>54</c:v>
                      </c:pt>
                      <c:pt idx="377">
                        <c:v>34</c:v>
                      </c:pt>
                      <c:pt idx="378">
                        <c:v>46</c:v>
                      </c:pt>
                      <c:pt idx="381">
                        <c:v>50</c:v>
                      </c:pt>
                      <c:pt idx="385">
                        <c:v>46</c:v>
                      </c:pt>
                      <c:pt idx="390">
                        <c:v>46</c:v>
                      </c:pt>
                      <c:pt idx="391">
                        <c:v>43</c:v>
                      </c:pt>
                      <c:pt idx="392">
                        <c:v>17</c:v>
                      </c:pt>
                      <c:pt idx="395">
                        <c:v>48</c:v>
                      </c:pt>
                      <c:pt idx="396">
                        <c:v>33</c:v>
                      </c:pt>
                      <c:pt idx="399">
                        <c:v>16</c:v>
                      </c:pt>
                      <c:pt idx="400">
                        <c:v>58</c:v>
                      </c:pt>
                      <c:pt idx="404">
                        <c:v>29</c:v>
                      </c:pt>
                      <c:pt idx="406">
                        <c:v>61</c:v>
                      </c:pt>
                      <c:pt idx="407">
                        <c:v>35</c:v>
                      </c:pt>
                      <c:pt idx="408">
                        <c:v>49</c:v>
                      </c:pt>
                      <c:pt idx="409">
                        <c:v>39</c:v>
                      </c:pt>
                      <c:pt idx="410">
                        <c:v>43</c:v>
                      </c:pt>
                      <c:pt idx="411">
                        <c:v>33</c:v>
                      </c:pt>
                      <c:pt idx="412">
                        <c:v>29</c:v>
                      </c:pt>
                      <c:pt idx="413">
                        <c:v>46</c:v>
                      </c:pt>
                      <c:pt idx="414">
                        <c:v>39</c:v>
                      </c:pt>
                      <c:pt idx="415">
                        <c:v>32</c:v>
                      </c:pt>
                      <c:pt idx="416">
                        <c:v>32</c:v>
                      </c:pt>
                      <c:pt idx="417">
                        <c:v>27</c:v>
                      </c:pt>
                      <c:pt idx="418">
                        <c:v>30</c:v>
                      </c:pt>
                      <c:pt idx="419">
                        <c:v>47</c:v>
                      </c:pt>
                      <c:pt idx="420">
                        <c:v>35</c:v>
                      </c:pt>
                      <c:pt idx="421">
                        <c:v>33</c:v>
                      </c:pt>
                      <c:pt idx="422">
                        <c:v>46</c:v>
                      </c:pt>
                      <c:pt idx="423">
                        <c:v>37</c:v>
                      </c:pt>
                      <c:pt idx="424">
                        <c:v>44</c:v>
                      </c:pt>
                      <c:pt idx="425">
                        <c:v>25</c:v>
                      </c:pt>
                      <c:pt idx="426">
                        <c:v>29</c:v>
                      </c:pt>
                      <c:pt idx="427">
                        <c:v>43</c:v>
                      </c:pt>
                      <c:pt idx="428">
                        <c:v>28</c:v>
                      </c:pt>
                      <c:pt idx="429">
                        <c:v>35</c:v>
                      </c:pt>
                      <c:pt idx="430">
                        <c:v>18</c:v>
                      </c:pt>
                      <c:pt idx="431">
                        <c:v>42</c:v>
                      </c:pt>
                      <c:pt idx="432">
                        <c:v>19</c:v>
                      </c:pt>
                      <c:pt idx="433">
                        <c:v>15</c:v>
                      </c:pt>
                      <c:pt idx="434">
                        <c:v>60</c:v>
                      </c:pt>
                      <c:pt idx="435">
                        <c:v>57</c:v>
                      </c:pt>
                      <c:pt idx="436">
                        <c:v>49</c:v>
                      </c:pt>
                      <c:pt idx="437">
                        <c:v>59</c:v>
                      </c:pt>
                      <c:pt idx="438">
                        <c:v>43</c:v>
                      </c:pt>
                      <c:pt idx="439">
                        <c:v>40</c:v>
                      </c:pt>
                      <c:pt idx="441">
                        <c:v>54</c:v>
                      </c:pt>
                      <c:pt idx="444">
                        <c:v>37</c:v>
                      </c:pt>
                      <c:pt idx="445">
                        <c:v>27</c:v>
                      </c:pt>
                      <c:pt idx="446">
                        <c:v>44</c:v>
                      </c:pt>
                      <c:pt idx="447">
                        <c:v>60</c:v>
                      </c:pt>
                      <c:pt idx="449">
                        <c:v>25</c:v>
                      </c:pt>
                      <c:pt idx="450">
                        <c:v>35</c:v>
                      </c:pt>
                      <c:pt idx="451">
                        <c:v>59</c:v>
                      </c:pt>
                      <c:pt idx="452">
                        <c:v>34</c:v>
                      </c:pt>
                      <c:pt idx="453">
                        <c:v>85</c:v>
                      </c:pt>
                      <c:pt idx="470">
                        <c:v>41</c:v>
                      </c:pt>
                      <c:pt idx="471">
                        <c:v>17</c:v>
                      </c:pt>
                      <c:pt idx="472">
                        <c:v>29</c:v>
                      </c:pt>
                      <c:pt idx="479">
                        <c:v>11</c:v>
                      </c:pt>
                      <c:pt idx="480">
                        <c:v>55</c:v>
                      </c:pt>
                      <c:pt idx="481">
                        <c:v>79</c:v>
                      </c:pt>
                      <c:pt idx="483">
                        <c:v>32</c:v>
                      </c:pt>
                      <c:pt idx="484">
                        <c:v>49</c:v>
                      </c:pt>
                      <c:pt idx="487">
                        <c:v>42</c:v>
                      </c:pt>
                      <c:pt idx="488">
                        <c:v>39</c:v>
                      </c:pt>
                      <c:pt idx="491">
                        <c:v>31</c:v>
                      </c:pt>
                      <c:pt idx="492">
                        <c:v>62</c:v>
                      </c:pt>
                      <c:pt idx="494">
                        <c:v>43</c:v>
                      </c:pt>
                      <c:pt idx="495">
                        <c:v>62</c:v>
                      </c:pt>
                      <c:pt idx="496">
                        <c:v>31</c:v>
                      </c:pt>
                      <c:pt idx="497">
                        <c:v>71</c:v>
                      </c:pt>
                      <c:pt idx="498">
                        <c:v>44</c:v>
                      </c:pt>
                      <c:pt idx="499">
                        <c:v>53</c:v>
                      </c:pt>
                      <c:pt idx="501">
                        <c:v>28</c:v>
                      </c:pt>
                      <c:pt idx="502">
                        <c:v>32</c:v>
                      </c:pt>
                      <c:pt idx="503">
                        <c:v>47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E12-40F0-BAA3-5856B2A418BB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651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Phase 2</a:t>
            </a:r>
            <a:r>
              <a:rPr lang="en-US"/>
              <a:t>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Monthly!$A$3:$B$18</c:f>
              <c:multiLvlStrCache>
                <c:ptCount val="16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</c:lvl>
                <c:lvl>
                  <c:pt idx="0">
                    <c:v>2021</c:v>
                  </c:pt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Monthly!$D$3:$D$18</c:f>
              <c:numCache>
                <c:formatCode>0</c:formatCode>
                <c:ptCount val="16"/>
                <c:pt idx="0">
                  <c:v>11.733333330000001</c:v>
                </c:pt>
                <c:pt idx="1">
                  <c:v>12.5</c:v>
                </c:pt>
                <c:pt idx="2">
                  <c:v>12.354838709999999</c:v>
                </c:pt>
                <c:pt idx="3">
                  <c:v>11.14285714</c:v>
                </c:pt>
                <c:pt idx="4">
                  <c:v>11.35</c:v>
                </c:pt>
                <c:pt idx="5">
                  <c:v>10.89655172</c:v>
                </c:pt>
                <c:pt idx="6">
                  <c:v>14.89285714</c:v>
                </c:pt>
                <c:pt idx="7">
                  <c:v>16.241379309999999</c:v>
                </c:pt>
                <c:pt idx="8">
                  <c:v>12.6</c:v>
                </c:pt>
                <c:pt idx="9">
                  <c:v>13.645161290000001</c:v>
                </c:pt>
                <c:pt idx="10">
                  <c:v>10.77419355</c:v>
                </c:pt>
                <c:pt idx="11">
                  <c:v>9.5555555559999998</c:v>
                </c:pt>
                <c:pt idx="12">
                  <c:v>12.38095238</c:v>
                </c:pt>
                <c:pt idx="13">
                  <c:v>14.14285714</c:v>
                </c:pt>
                <c:pt idx="14">
                  <c:v>13.16666667</c:v>
                </c:pt>
                <c:pt idx="15">
                  <c:v>12.727272729999999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472E-4CA2-8B83-6EB90DEE8E68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Monthly!$A$3:$B$18</c:f>
              <c:multiLvlStrCache>
                <c:ptCount val="16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</c:lvl>
                <c:lvl>
                  <c:pt idx="0">
                    <c:v>2021</c:v>
                  </c:pt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Monthly!$C$3:$C$18</c:f>
              <c:numCache>
                <c:formatCode>0</c:formatCode>
                <c:ptCount val="16"/>
                <c:pt idx="0">
                  <c:v>10.266666669999999</c:v>
                </c:pt>
                <c:pt idx="1">
                  <c:v>14</c:v>
                </c:pt>
                <c:pt idx="2">
                  <c:v>15</c:v>
                </c:pt>
                <c:pt idx="3">
                  <c:v>22.678571430000002</c:v>
                </c:pt>
                <c:pt idx="4">
                  <c:v>30.15</c:v>
                </c:pt>
                <c:pt idx="5">
                  <c:v>20.37931034</c:v>
                </c:pt>
                <c:pt idx="6">
                  <c:v>31.285714290000001</c:v>
                </c:pt>
                <c:pt idx="7">
                  <c:v>21.689655170000002</c:v>
                </c:pt>
                <c:pt idx="8">
                  <c:v>17.466666669999999</c:v>
                </c:pt>
                <c:pt idx="9">
                  <c:v>12.58064516</c:v>
                </c:pt>
                <c:pt idx="10">
                  <c:v>17.935483869999999</c:v>
                </c:pt>
                <c:pt idx="11">
                  <c:v>18.25925926</c:v>
                </c:pt>
                <c:pt idx="12">
                  <c:v>28.333333329999999</c:v>
                </c:pt>
                <c:pt idx="13">
                  <c:v>26.571428569999998</c:v>
                </c:pt>
                <c:pt idx="14">
                  <c:v>24</c:v>
                </c:pt>
                <c:pt idx="15">
                  <c:v>32.81818182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472E-4CA2-8B83-6EB90DEE8E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Monthly!$A$3:$B$18</c15:sqref>
                        </c15:formulaRef>
                      </c:ext>
                    </c:extLst>
                    <c:multiLvlStrCache>
                      <c:ptCount val="16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</c:lvl>
                      <c:lvl>
                        <c:pt idx="0">
                          <c:v>2021</c:v>
                        </c:pt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Monthly!$B$3:$B$18</c15:sqref>
                        </c15:formulaRef>
                      </c:ext>
                    </c:extLst>
                    <c:numCache>
                      <c:formatCode>General</c:formatCode>
                      <c:ptCount val="16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472E-4CA2-8B83-6EB90DEE8E68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Monthly!$A$3:$B$18</c15:sqref>
                        </c15:formulaRef>
                      </c:ext>
                    </c:extLst>
                    <c:multiLvlStrCache>
                      <c:ptCount val="16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</c:lvl>
                      <c:lvl>
                        <c:pt idx="0">
                          <c:v>2021</c:v>
                        </c:pt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Monthly!$E$3:$E$18</c15:sqref>
                        </c15:formulaRef>
                      </c:ext>
                    </c:extLst>
                    <c:numCache>
                      <c:formatCode>0</c:formatCode>
                      <c:ptCount val="16"/>
                      <c:pt idx="0">
                        <c:v>22</c:v>
                      </c:pt>
                      <c:pt idx="1">
                        <c:v>26.5</c:v>
                      </c:pt>
                      <c:pt idx="2">
                        <c:v>27.354838709999999</c:v>
                      </c:pt>
                      <c:pt idx="3">
                        <c:v>33.821428570000002</c:v>
                      </c:pt>
                      <c:pt idx="4">
                        <c:v>41.5</c:v>
                      </c:pt>
                      <c:pt idx="5">
                        <c:v>31.275862069999999</c:v>
                      </c:pt>
                      <c:pt idx="6">
                        <c:v>46.178571429999998</c:v>
                      </c:pt>
                      <c:pt idx="7">
                        <c:v>37.931034480000001</c:v>
                      </c:pt>
                      <c:pt idx="8">
                        <c:v>30.06666667</c:v>
                      </c:pt>
                      <c:pt idx="9">
                        <c:v>26.22580645</c:v>
                      </c:pt>
                      <c:pt idx="10">
                        <c:v>28.709677419999998</c:v>
                      </c:pt>
                      <c:pt idx="11">
                        <c:v>27.814814810000001</c:v>
                      </c:pt>
                      <c:pt idx="12">
                        <c:v>40.714285709999999</c:v>
                      </c:pt>
                      <c:pt idx="13">
                        <c:v>40.714285709999999</c:v>
                      </c:pt>
                      <c:pt idx="14">
                        <c:v>37.166666669999998</c:v>
                      </c:pt>
                      <c:pt idx="15">
                        <c:v>45.545454550000002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472E-4CA2-8B83-6EB90DEE8E68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Phase 2 </a:t>
            </a:r>
            <a:r>
              <a:rPr lang="en-US"/>
              <a:t>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'Summary-ALL'!$C$13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10.774193548387096</c:v>
                </c:pt>
                <c:pt idx="1">
                  <c:v>9.5555555555555554</c:v>
                </c:pt>
                <c:pt idx="2">
                  <c:v>12.111111111111111</c:v>
                </c:pt>
                <c:pt idx="3">
                  <c:v>13.022727272727273</c:v>
                </c:pt>
                <c:pt idx="4">
                  <c:v>12.754098360655737</c:v>
                </c:pt>
                <c:pt idx="5">
                  <c:v>11.589743589743589</c:v>
                </c:pt>
                <c:pt idx="6">
                  <c:v>10.5</c:v>
                </c:pt>
                <c:pt idx="7">
                  <c:v>10.774193548387096</c:v>
                </c:pt>
                <c:pt idx="8">
                  <c:v>14.892857142857142</c:v>
                </c:pt>
                <c:pt idx="9">
                  <c:v>16.241379310344829</c:v>
                </c:pt>
                <c:pt idx="10">
                  <c:v>12.6</c:v>
                </c:pt>
                <c:pt idx="11">
                  <c:v>13.64516129032258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71-40B5-A345-7C58A4773672}"/>
            </c:ext>
          </c:extLst>
        </c:ser>
        <c:ser>
          <c:idx val="0"/>
          <c:order val="1"/>
          <c:tx>
            <c:strRef>
              <c:f>'Summary-ALL'!$B$13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17.93548387096774</c:v>
                </c:pt>
                <c:pt idx="1">
                  <c:v>18.25925925925926</c:v>
                </c:pt>
                <c:pt idx="2">
                  <c:v>20.805555555555557</c:v>
                </c:pt>
                <c:pt idx="3">
                  <c:v>18</c:v>
                </c:pt>
                <c:pt idx="4">
                  <c:v>19.42622950819672</c:v>
                </c:pt>
                <c:pt idx="5">
                  <c:v>25.53846153846154</c:v>
                </c:pt>
                <c:pt idx="6">
                  <c:v>31.815789473684209</c:v>
                </c:pt>
                <c:pt idx="7">
                  <c:v>21.032258064516128</c:v>
                </c:pt>
                <c:pt idx="8">
                  <c:v>31.285714285714285</c:v>
                </c:pt>
                <c:pt idx="9">
                  <c:v>21.689655172413794</c:v>
                </c:pt>
                <c:pt idx="10">
                  <c:v>17.466666666666665</c:v>
                </c:pt>
                <c:pt idx="11">
                  <c:v>12.580645161290322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71-40B5-A345-7C58A47736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Norman Francis Pkwy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6.8422526588642923E-2"/>
          <c:y val="0.16199621439453396"/>
          <c:w val="0.89468748168265566"/>
          <c:h val="0.5181735598686561"/>
        </c:manualLayout>
      </c:layout>
      <c:scatterChart>
        <c:scatterStyle val="lineMarker"/>
        <c:varyColors val="0"/>
        <c:ser>
          <c:idx val="0"/>
          <c:order val="0"/>
          <c:tx>
            <c:strRef>
              <c:f>Weather!$P$2</c:f>
              <c:strCache>
                <c:ptCount val="1"/>
                <c:pt idx="0">
                  <c:v>Pedestrians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Weather!$N$3:$N$884</c:f>
              <c:numCache>
                <c:formatCode>General</c:formatCode>
                <c:ptCount val="882"/>
                <c:pt idx="0">
                  <c:v>71.400000000000006</c:v>
                </c:pt>
                <c:pt idx="1">
                  <c:v>72.099999999999994</c:v>
                </c:pt>
                <c:pt idx="2">
                  <c:v>72.3</c:v>
                </c:pt>
                <c:pt idx="3">
                  <c:v>61.9</c:v>
                </c:pt>
                <c:pt idx="4">
                  <c:v>59.4</c:v>
                </c:pt>
                <c:pt idx="5">
                  <c:v>57.9</c:v>
                </c:pt>
                <c:pt idx="6">
                  <c:v>63.5</c:v>
                </c:pt>
                <c:pt idx="7">
                  <c:v>69</c:v>
                </c:pt>
                <c:pt idx="8">
                  <c:v>69.7</c:v>
                </c:pt>
                <c:pt idx="9">
                  <c:v>70.2</c:v>
                </c:pt>
                <c:pt idx="10">
                  <c:v>70.099999999999994</c:v>
                </c:pt>
                <c:pt idx="11">
                  <c:v>72.5</c:v>
                </c:pt>
                <c:pt idx="12">
                  <c:v>73.5</c:v>
                </c:pt>
                <c:pt idx="13">
                  <c:v>72.599999999999994</c:v>
                </c:pt>
                <c:pt idx="14">
                  <c:v>72.599999999999994</c:v>
                </c:pt>
                <c:pt idx="15">
                  <c:v>74.400000000000006</c:v>
                </c:pt>
                <c:pt idx="16">
                  <c:v>73.8</c:v>
                </c:pt>
                <c:pt idx="17">
                  <c:v>76.900000000000006</c:v>
                </c:pt>
                <c:pt idx="18">
                  <c:v>76.8</c:v>
                </c:pt>
                <c:pt idx="19">
                  <c:v>71.5</c:v>
                </c:pt>
                <c:pt idx="20">
                  <c:v>72.099999999999994</c:v>
                </c:pt>
                <c:pt idx="21">
                  <c:v>76.8</c:v>
                </c:pt>
                <c:pt idx="22">
                  <c:v>77.400000000000006</c:v>
                </c:pt>
                <c:pt idx="23">
                  <c:v>78</c:v>
                </c:pt>
                <c:pt idx="24">
                  <c:v>75.099999999999994</c:v>
                </c:pt>
                <c:pt idx="25">
                  <c:v>79.2</c:v>
                </c:pt>
                <c:pt idx="26">
                  <c:v>80.099999999999994</c:v>
                </c:pt>
                <c:pt idx="27">
                  <c:v>78.099999999999994</c:v>
                </c:pt>
                <c:pt idx="28">
                  <c:v>77.7</c:v>
                </c:pt>
                <c:pt idx="29">
                  <c:v>74.3</c:v>
                </c:pt>
                <c:pt idx="30">
                  <c:v>65</c:v>
                </c:pt>
                <c:pt idx="31">
                  <c:v>68.3</c:v>
                </c:pt>
                <c:pt idx="32">
                  <c:v>71.3</c:v>
                </c:pt>
                <c:pt idx="33">
                  <c:v>70.900000000000006</c:v>
                </c:pt>
                <c:pt idx="34">
                  <c:v>71.7</c:v>
                </c:pt>
                <c:pt idx="35">
                  <c:v>73.5</c:v>
                </c:pt>
                <c:pt idx="36">
                  <c:v>78.3</c:v>
                </c:pt>
                <c:pt idx="37">
                  <c:v>79.3</c:v>
                </c:pt>
                <c:pt idx="38">
                  <c:v>79.5</c:v>
                </c:pt>
                <c:pt idx="39">
                  <c:v>71.5</c:v>
                </c:pt>
                <c:pt idx="40">
                  <c:v>71.7</c:v>
                </c:pt>
                <c:pt idx="41">
                  <c:v>80.3</c:v>
                </c:pt>
                <c:pt idx="42">
                  <c:v>71.2</c:v>
                </c:pt>
                <c:pt idx="43">
                  <c:v>64.2</c:v>
                </c:pt>
                <c:pt idx="44">
                  <c:v>62.2</c:v>
                </c:pt>
                <c:pt idx="45">
                  <c:v>66.3</c:v>
                </c:pt>
                <c:pt idx="46">
                  <c:v>73.3</c:v>
                </c:pt>
                <c:pt idx="47">
                  <c:v>73.5</c:v>
                </c:pt>
                <c:pt idx="48">
                  <c:v>79.7</c:v>
                </c:pt>
                <c:pt idx="49">
                  <c:v>72.900000000000006</c:v>
                </c:pt>
                <c:pt idx="50">
                  <c:v>74.7</c:v>
                </c:pt>
                <c:pt idx="51">
                  <c:v>76.5</c:v>
                </c:pt>
                <c:pt idx="52">
                  <c:v>78.099999999999994</c:v>
                </c:pt>
                <c:pt idx="53">
                  <c:v>74.8</c:v>
                </c:pt>
                <c:pt idx="54">
                  <c:v>76.5</c:v>
                </c:pt>
                <c:pt idx="55">
                  <c:v>74.7</c:v>
                </c:pt>
                <c:pt idx="56">
                  <c:v>72</c:v>
                </c:pt>
                <c:pt idx="57">
                  <c:v>71.099999999999994</c:v>
                </c:pt>
                <c:pt idx="58">
                  <c:v>68.8</c:v>
                </c:pt>
                <c:pt idx="59">
                  <c:v>69.5</c:v>
                </c:pt>
                <c:pt idx="60">
                  <c:v>71.3</c:v>
                </c:pt>
                <c:pt idx="61">
                  <c:v>72.8</c:v>
                </c:pt>
                <c:pt idx="62">
                  <c:v>75.099999999999994</c:v>
                </c:pt>
                <c:pt idx="63">
                  <c:v>76.2</c:v>
                </c:pt>
                <c:pt idx="64">
                  <c:v>78.599999999999994</c:v>
                </c:pt>
                <c:pt idx="65">
                  <c:v>78.3</c:v>
                </c:pt>
                <c:pt idx="66">
                  <c:v>71</c:v>
                </c:pt>
                <c:pt idx="67">
                  <c:v>71.7</c:v>
                </c:pt>
                <c:pt idx="68">
                  <c:v>66.400000000000006</c:v>
                </c:pt>
                <c:pt idx="69">
                  <c:v>71.599999999999994</c:v>
                </c:pt>
                <c:pt idx="70">
                  <c:v>74.2</c:v>
                </c:pt>
                <c:pt idx="71">
                  <c:v>75.2</c:v>
                </c:pt>
                <c:pt idx="72">
                  <c:v>78.8</c:v>
                </c:pt>
                <c:pt idx="73">
                  <c:v>77.599999999999994</c:v>
                </c:pt>
                <c:pt idx="74">
                  <c:v>75.900000000000006</c:v>
                </c:pt>
                <c:pt idx="75">
                  <c:v>79.2</c:v>
                </c:pt>
                <c:pt idx="76">
                  <c:v>79.3</c:v>
                </c:pt>
                <c:pt idx="77">
                  <c:v>77.099999999999994</c:v>
                </c:pt>
                <c:pt idx="78">
                  <c:v>80.099999999999994</c:v>
                </c:pt>
                <c:pt idx="79">
                  <c:v>79.400000000000006</c:v>
                </c:pt>
                <c:pt idx="80">
                  <c:v>82</c:v>
                </c:pt>
                <c:pt idx="81">
                  <c:v>84.2</c:v>
                </c:pt>
                <c:pt idx="82">
                  <c:v>81.7</c:v>
                </c:pt>
                <c:pt idx="83">
                  <c:v>82.6</c:v>
                </c:pt>
                <c:pt idx="84">
                  <c:v>81.7</c:v>
                </c:pt>
                <c:pt idx="85">
                  <c:v>79.400000000000006</c:v>
                </c:pt>
                <c:pt idx="86">
                  <c:v>81.2</c:v>
                </c:pt>
                <c:pt idx="87">
                  <c:v>80.5</c:v>
                </c:pt>
                <c:pt idx="88">
                  <c:v>81</c:v>
                </c:pt>
                <c:pt idx="89">
                  <c:v>81</c:v>
                </c:pt>
                <c:pt idx="90">
                  <c:v>83.3</c:v>
                </c:pt>
                <c:pt idx="91">
                  <c:v>82.8</c:v>
                </c:pt>
                <c:pt idx="92">
                  <c:v>83.5</c:v>
                </c:pt>
                <c:pt idx="93">
                  <c:v>81.099999999999994</c:v>
                </c:pt>
                <c:pt idx="94">
                  <c:v>82.3</c:v>
                </c:pt>
                <c:pt idx="95">
                  <c:v>84.5</c:v>
                </c:pt>
                <c:pt idx="96">
                  <c:v>82.3</c:v>
                </c:pt>
                <c:pt idx="97">
                  <c:v>80.900000000000006</c:v>
                </c:pt>
                <c:pt idx="98">
                  <c:v>81</c:v>
                </c:pt>
                <c:pt idx="99">
                  <c:v>85.1</c:v>
                </c:pt>
                <c:pt idx="100">
                  <c:v>82.8</c:v>
                </c:pt>
                <c:pt idx="101">
                  <c:v>82.2</c:v>
                </c:pt>
                <c:pt idx="102">
                  <c:v>83.2</c:v>
                </c:pt>
                <c:pt idx="103">
                  <c:v>83.9</c:v>
                </c:pt>
                <c:pt idx="104">
                  <c:v>84.8</c:v>
                </c:pt>
                <c:pt idx="105">
                  <c:v>85.1</c:v>
                </c:pt>
                <c:pt idx="106">
                  <c:v>85.5</c:v>
                </c:pt>
                <c:pt idx="107">
                  <c:v>82.5</c:v>
                </c:pt>
                <c:pt idx="108">
                  <c:v>84.8</c:v>
                </c:pt>
                <c:pt idx="109">
                  <c:v>84.4</c:v>
                </c:pt>
                <c:pt idx="110">
                  <c:v>84.1</c:v>
                </c:pt>
                <c:pt idx="111">
                  <c:v>82.8</c:v>
                </c:pt>
                <c:pt idx="112">
                  <c:v>78.900000000000006</c:v>
                </c:pt>
                <c:pt idx="113">
                  <c:v>81.5</c:v>
                </c:pt>
                <c:pt idx="114">
                  <c:v>77.599999999999994</c:v>
                </c:pt>
                <c:pt idx="115">
                  <c:v>83.2</c:v>
                </c:pt>
                <c:pt idx="116">
                  <c:v>85.1</c:v>
                </c:pt>
                <c:pt idx="117">
                  <c:v>86.1</c:v>
                </c:pt>
                <c:pt idx="118">
                  <c:v>86.4</c:v>
                </c:pt>
                <c:pt idx="119">
                  <c:v>86.3</c:v>
                </c:pt>
                <c:pt idx="120">
                  <c:v>86.9</c:v>
                </c:pt>
                <c:pt idx="121">
                  <c:v>88.6</c:v>
                </c:pt>
                <c:pt idx="122">
                  <c:v>83.9</c:v>
                </c:pt>
                <c:pt idx="123">
                  <c:v>82</c:v>
                </c:pt>
                <c:pt idx="124">
                  <c:v>83.1</c:v>
                </c:pt>
                <c:pt idx="125">
                  <c:v>82.1</c:v>
                </c:pt>
                <c:pt idx="126">
                  <c:v>78.8</c:v>
                </c:pt>
                <c:pt idx="127">
                  <c:v>80.5</c:v>
                </c:pt>
                <c:pt idx="128">
                  <c:v>86.2</c:v>
                </c:pt>
                <c:pt idx="129">
                  <c:v>87.8</c:v>
                </c:pt>
                <c:pt idx="130">
                  <c:v>87.2</c:v>
                </c:pt>
                <c:pt idx="131">
                  <c:v>90.5</c:v>
                </c:pt>
                <c:pt idx="132">
                  <c:v>90.2</c:v>
                </c:pt>
                <c:pt idx="133">
                  <c:v>87.7</c:v>
                </c:pt>
                <c:pt idx="134">
                  <c:v>87.3</c:v>
                </c:pt>
                <c:pt idx="135">
                  <c:v>84.1</c:v>
                </c:pt>
                <c:pt idx="136">
                  <c:v>79.400000000000006</c:v>
                </c:pt>
                <c:pt idx="137">
                  <c:v>86.4</c:v>
                </c:pt>
                <c:pt idx="138">
                  <c:v>87.5</c:v>
                </c:pt>
                <c:pt idx="139">
                  <c:v>85.3</c:v>
                </c:pt>
                <c:pt idx="140">
                  <c:v>86.5</c:v>
                </c:pt>
                <c:pt idx="141">
                  <c:v>87.2</c:v>
                </c:pt>
                <c:pt idx="142">
                  <c:v>87.5</c:v>
                </c:pt>
                <c:pt idx="143">
                  <c:v>84.4</c:v>
                </c:pt>
                <c:pt idx="144">
                  <c:v>82.1</c:v>
                </c:pt>
                <c:pt idx="145">
                  <c:v>83.1</c:v>
                </c:pt>
                <c:pt idx="146">
                  <c:v>79.900000000000006</c:v>
                </c:pt>
                <c:pt idx="147">
                  <c:v>79.8</c:v>
                </c:pt>
                <c:pt idx="148">
                  <c:v>81.099999999999994</c:v>
                </c:pt>
                <c:pt idx="149">
                  <c:v>84.7</c:v>
                </c:pt>
                <c:pt idx="150">
                  <c:v>86.7</c:v>
                </c:pt>
                <c:pt idx="151">
                  <c:v>86.1</c:v>
                </c:pt>
                <c:pt idx="152">
                  <c:v>86.4</c:v>
                </c:pt>
                <c:pt idx="153">
                  <c:v>84.2</c:v>
                </c:pt>
                <c:pt idx="154">
                  <c:v>85.2</c:v>
                </c:pt>
                <c:pt idx="155">
                  <c:v>86.6</c:v>
                </c:pt>
                <c:pt idx="156">
                  <c:v>85</c:v>
                </c:pt>
                <c:pt idx="157">
                  <c:v>84.7</c:v>
                </c:pt>
                <c:pt idx="158">
                  <c:v>84.8</c:v>
                </c:pt>
                <c:pt idx="159">
                  <c:v>82</c:v>
                </c:pt>
                <c:pt idx="160">
                  <c:v>81.8</c:v>
                </c:pt>
                <c:pt idx="161">
                  <c:v>84.6</c:v>
                </c:pt>
                <c:pt idx="162">
                  <c:v>84.7</c:v>
                </c:pt>
                <c:pt idx="163">
                  <c:v>82.5</c:v>
                </c:pt>
                <c:pt idx="164">
                  <c:v>81.7</c:v>
                </c:pt>
                <c:pt idx="165">
                  <c:v>83.2</c:v>
                </c:pt>
                <c:pt idx="166">
                  <c:v>83.1</c:v>
                </c:pt>
                <c:pt idx="167">
                  <c:v>83.4</c:v>
                </c:pt>
                <c:pt idx="168">
                  <c:v>83</c:v>
                </c:pt>
                <c:pt idx="169">
                  <c:v>86.2</c:v>
                </c:pt>
                <c:pt idx="170">
                  <c:v>84.9</c:v>
                </c:pt>
                <c:pt idx="171">
                  <c:v>81.5</c:v>
                </c:pt>
                <c:pt idx="172">
                  <c:v>82.4</c:v>
                </c:pt>
                <c:pt idx="173">
                  <c:v>83.6</c:v>
                </c:pt>
                <c:pt idx="174">
                  <c:v>82.4</c:v>
                </c:pt>
                <c:pt idx="175">
                  <c:v>82</c:v>
                </c:pt>
                <c:pt idx="176">
                  <c:v>85</c:v>
                </c:pt>
                <c:pt idx="177">
                  <c:v>85.5</c:v>
                </c:pt>
                <c:pt idx="178">
                  <c:v>81.900000000000006</c:v>
                </c:pt>
                <c:pt idx="179">
                  <c:v>81.8</c:v>
                </c:pt>
                <c:pt idx="180">
                  <c:v>83.4</c:v>
                </c:pt>
                <c:pt idx="181">
                  <c:v>81</c:v>
                </c:pt>
                <c:pt idx="182">
                  <c:v>84.9</c:v>
                </c:pt>
                <c:pt idx="183">
                  <c:v>85.6</c:v>
                </c:pt>
                <c:pt idx="184">
                  <c:v>85</c:v>
                </c:pt>
                <c:pt idx="185">
                  <c:v>85.2</c:v>
                </c:pt>
                <c:pt idx="186">
                  <c:v>84.6</c:v>
                </c:pt>
                <c:pt idx="187">
                  <c:v>85.8</c:v>
                </c:pt>
                <c:pt idx="188">
                  <c:v>83.7</c:v>
                </c:pt>
                <c:pt idx="189">
                  <c:v>83</c:v>
                </c:pt>
                <c:pt idx="190">
                  <c:v>81.7</c:v>
                </c:pt>
                <c:pt idx="191">
                  <c:v>83.4</c:v>
                </c:pt>
                <c:pt idx="192">
                  <c:v>85</c:v>
                </c:pt>
                <c:pt idx="193">
                  <c:v>82.8</c:v>
                </c:pt>
                <c:pt idx="194">
                  <c:v>80.5</c:v>
                </c:pt>
                <c:pt idx="195">
                  <c:v>84.4</c:v>
                </c:pt>
                <c:pt idx="196">
                  <c:v>83</c:v>
                </c:pt>
                <c:pt idx="197">
                  <c:v>82.4</c:v>
                </c:pt>
                <c:pt idx="198">
                  <c:v>81.3</c:v>
                </c:pt>
                <c:pt idx="199">
                  <c:v>78.8</c:v>
                </c:pt>
                <c:pt idx="200">
                  <c:v>78.7</c:v>
                </c:pt>
                <c:pt idx="201">
                  <c:v>73</c:v>
                </c:pt>
                <c:pt idx="202">
                  <c:v>71.8</c:v>
                </c:pt>
                <c:pt idx="203">
                  <c:v>71</c:v>
                </c:pt>
                <c:pt idx="204">
                  <c:v>74.3</c:v>
                </c:pt>
                <c:pt idx="205">
                  <c:v>79.099999999999994</c:v>
                </c:pt>
                <c:pt idx="206">
                  <c:v>75.400000000000006</c:v>
                </c:pt>
                <c:pt idx="207">
                  <c:v>74.099999999999994</c:v>
                </c:pt>
                <c:pt idx="208">
                  <c:v>77.099999999999994</c:v>
                </c:pt>
                <c:pt idx="209">
                  <c:v>79.5</c:v>
                </c:pt>
                <c:pt idx="210">
                  <c:v>78</c:v>
                </c:pt>
                <c:pt idx="211">
                  <c:v>71.7</c:v>
                </c:pt>
                <c:pt idx="212">
                  <c:v>68.400000000000006</c:v>
                </c:pt>
                <c:pt idx="213">
                  <c:v>73.7</c:v>
                </c:pt>
                <c:pt idx="214">
                  <c:v>71.8</c:v>
                </c:pt>
                <c:pt idx="215">
                  <c:v>68.900000000000006</c:v>
                </c:pt>
                <c:pt idx="216">
                  <c:v>69.400000000000006</c:v>
                </c:pt>
                <c:pt idx="217">
                  <c:v>71.900000000000006</c:v>
                </c:pt>
                <c:pt idx="218">
                  <c:v>75.5</c:v>
                </c:pt>
                <c:pt idx="219">
                  <c:v>80</c:v>
                </c:pt>
                <c:pt idx="220">
                  <c:v>81.400000000000006</c:v>
                </c:pt>
                <c:pt idx="221">
                  <c:v>81.2</c:v>
                </c:pt>
                <c:pt idx="222">
                  <c:v>79.099999999999994</c:v>
                </c:pt>
                <c:pt idx="223">
                  <c:v>78.599999999999994</c:v>
                </c:pt>
                <c:pt idx="224">
                  <c:v>78.900000000000006</c:v>
                </c:pt>
                <c:pt idx="225">
                  <c:v>78.3</c:v>
                </c:pt>
                <c:pt idx="226">
                  <c:v>74.2</c:v>
                </c:pt>
                <c:pt idx="227">
                  <c:v>76.5</c:v>
                </c:pt>
                <c:pt idx="228">
                  <c:v>69.2</c:v>
                </c:pt>
                <c:pt idx="229">
                  <c:v>68.400000000000006</c:v>
                </c:pt>
                <c:pt idx="230">
                  <c:v>73.8</c:v>
                </c:pt>
                <c:pt idx="231">
                  <c:v>76.2</c:v>
                </c:pt>
                <c:pt idx="232">
                  <c:v>76.900000000000006</c:v>
                </c:pt>
                <c:pt idx="233">
                  <c:v>78.099999999999994</c:v>
                </c:pt>
                <c:pt idx="234">
                  <c:v>78.599999999999994</c:v>
                </c:pt>
                <c:pt idx="235">
                  <c:v>77.3</c:v>
                </c:pt>
                <c:pt idx="236">
                  <c:v>73.400000000000006</c:v>
                </c:pt>
                <c:pt idx="237">
                  <c:v>66.8</c:v>
                </c:pt>
                <c:pt idx="238">
                  <c:v>72.900000000000006</c:v>
                </c:pt>
                <c:pt idx="239">
                  <c:v>78.3</c:v>
                </c:pt>
                <c:pt idx="240">
                  <c:v>77.400000000000006</c:v>
                </c:pt>
                <c:pt idx="241">
                  <c:v>64.8</c:v>
                </c:pt>
                <c:pt idx="242">
                  <c:v>57.6</c:v>
                </c:pt>
                <c:pt idx="243">
                  <c:v>60.9</c:v>
                </c:pt>
                <c:pt idx="244">
                  <c:v>65.3</c:v>
                </c:pt>
                <c:pt idx="245">
                  <c:v>60.4</c:v>
                </c:pt>
                <c:pt idx="246">
                  <c:v>58.2</c:v>
                </c:pt>
                <c:pt idx="247">
                  <c:v>61.7</c:v>
                </c:pt>
                <c:pt idx="248">
                  <c:v>65.5</c:v>
                </c:pt>
                <c:pt idx="249">
                  <c:v>70.3</c:v>
                </c:pt>
                <c:pt idx="250">
                  <c:v>70.5</c:v>
                </c:pt>
                <c:pt idx="252">
                  <c:v>75.7</c:v>
                </c:pt>
                <c:pt idx="253">
                  <c:v>74.900000000000006</c:v>
                </c:pt>
                <c:pt idx="254">
                  <c:v>74.400000000000006</c:v>
                </c:pt>
                <c:pt idx="255">
                  <c:v>69.7</c:v>
                </c:pt>
                <c:pt idx="256">
                  <c:v>69.3</c:v>
                </c:pt>
                <c:pt idx="257">
                  <c:v>71</c:v>
                </c:pt>
                <c:pt idx="258">
                  <c:v>71.3</c:v>
                </c:pt>
                <c:pt idx="259">
                  <c:v>63.1</c:v>
                </c:pt>
                <c:pt idx="260">
                  <c:v>64.400000000000006</c:v>
                </c:pt>
                <c:pt idx="261">
                  <c:v>60.8</c:v>
                </c:pt>
                <c:pt idx="262">
                  <c:v>65.5</c:v>
                </c:pt>
                <c:pt idx="263">
                  <c:v>68.5</c:v>
                </c:pt>
                <c:pt idx="264">
                  <c:v>66.599999999999994</c:v>
                </c:pt>
                <c:pt idx="265">
                  <c:v>67.2</c:v>
                </c:pt>
                <c:pt idx="266">
                  <c:v>61</c:v>
                </c:pt>
                <c:pt idx="267">
                  <c:v>66.5</c:v>
                </c:pt>
                <c:pt idx="268">
                  <c:v>73</c:v>
                </c:pt>
                <c:pt idx="269">
                  <c:v>69.5</c:v>
                </c:pt>
                <c:pt idx="270">
                  <c:v>72.400000000000006</c:v>
                </c:pt>
                <c:pt idx="271">
                  <c:v>66.3</c:v>
                </c:pt>
                <c:pt idx="272">
                  <c:v>64</c:v>
                </c:pt>
                <c:pt idx="273">
                  <c:v>50.8</c:v>
                </c:pt>
                <c:pt idx="274">
                  <c:v>46.6</c:v>
                </c:pt>
                <c:pt idx="275">
                  <c:v>52.8</c:v>
                </c:pt>
                <c:pt idx="276">
                  <c:v>67.2</c:v>
                </c:pt>
                <c:pt idx="277">
                  <c:v>54.3</c:v>
                </c:pt>
                <c:pt idx="278">
                  <c:v>52.9</c:v>
                </c:pt>
                <c:pt idx="279">
                  <c:v>51.3</c:v>
                </c:pt>
                <c:pt idx="280">
                  <c:v>53.1</c:v>
                </c:pt>
                <c:pt idx="281">
                  <c:v>53.4</c:v>
                </c:pt>
                <c:pt idx="282">
                  <c:v>60.4</c:v>
                </c:pt>
                <c:pt idx="283">
                  <c:v>62.3</c:v>
                </c:pt>
                <c:pt idx="284">
                  <c:v>64.5</c:v>
                </c:pt>
                <c:pt idx="285">
                  <c:v>68.2</c:v>
                </c:pt>
                <c:pt idx="286">
                  <c:v>67.5</c:v>
                </c:pt>
                <c:pt idx="287">
                  <c:v>51</c:v>
                </c:pt>
                <c:pt idx="288">
                  <c:v>52.4</c:v>
                </c:pt>
                <c:pt idx="289">
                  <c:v>50.8</c:v>
                </c:pt>
                <c:pt idx="290">
                  <c:v>43.6</c:v>
                </c:pt>
                <c:pt idx="291">
                  <c:v>49.2</c:v>
                </c:pt>
                <c:pt idx="292">
                  <c:v>58.7</c:v>
                </c:pt>
                <c:pt idx="293">
                  <c:v>58.1</c:v>
                </c:pt>
                <c:pt idx="294">
                  <c:v>54.1</c:v>
                </c:pt>
                <c:pt idx="295">
                  <c:v>56.4</c:v>
                </c:pt>
                <c:pt idx="296">
                  <c:v>64.599999999999994</c:v>
                </c:pt>
                <c:pt idx="297">
                  <c:v>52.7</c:v>
                </c:pt>
                <c:pt idx="298">
                  <c:v>45.8</c:v>
                </c:pt>
                <c:pt idx="299">
                  <c:v>46.4</c:v>
                </c:pt>
                <c:pt idx="300">
                  <c:v>54.5</c:v>
                </c:pt>
                <c:pt idx="301">
                  <c:v>60.1</c:v>
                </c:pt>
                <c:pt idx="302">
                  <c:v>61.5</c:v>
                </c:pt>
                <c:pt idx="303">
                  <c:v>68.5</c:v>
                </c:pt>
                <c:pt idx="304">
                  <c:v>71</c:v>
                </c:pt>
                <c:pt idx="305">
                  <c:v>60.8</c:v>
                </c:pt>
                <c:pt idx="306">
                  <c:v>51.4</c:v>
                </c:pt>
                <c:pt idx="307">
                  <c:v>49.6</c:v>
                </c:pt>
                <c:pt idx="308">
                  <c:v>56.9</c:v>
                </c:pt>
                <c:pt idx="309">
                  <c:v>57.2</c:v>
                </c:pt>
                <c:pt idx="310">
                  <c:v>57.3</c:v>
                </c:pt>
                <c:pt idx="311">
                  <c:v>55.3</c:v>
                </c:pt>
                <c:pt idx="312">
                  <c:v>47.1</c:v>
                </c:pt>
                <c:pt idx="313">
                  <c:v>44.7</c:v>
                </c:pt>
                <c:pt idx="314">
                  <c:v>42.6</c:v>
                </c:pt>
                <c:pt idx="315">
                  <c:v>42.9</c:v>
                </c:pt>
                <c:pt idx="316">
                  <c:v>41.1</c:v>
                </c:pt>
                <c:pt idx="317">
                  <c:v>47.7</c:v>
                </c:pt>
                <c:pt idx="318">
                  <c:v>56.3</c:v>
                </c:pt>
                <c:pt idx="319">
                  <c:v>53.5</c:v>
                </c:pt>
                <c:pt idx="320">
                  <c:v>47.5</c:v>
                </c:pt>
                <c:pt idx="321">
                  <c:v>50.5</c:v>
                </c:pt>
                <c:pt idx="322">
                  <c:v>51.4</c:v>
                </c:pt>
                <c:pt idx="323">
                  <c:v>59.4</c:v>
                </c:pt>
                <c:pt idx="324">
                  <c:v>58.9</c:v>
                </c:pt>
                <c:pt idx="325">
                  <c:v>67</c:v>
                </c:pt>
                <c:pt idx="326">
                  <c:v>64.5</c:v>
                </c:pt>
                <c:pt idx="327">
                  <c:v>61.2</c:v>
                </c:pt>
                <c:pt idx="328">
                  <c:v>67.3</c:v>
                </c:pt>
                <c:pt idx="329">
                  <c:v>72.2</c:v>
                </c:pt>
                <c:pt idx="330">
                  <c:v>69</c:v>
                </c:pt>
                <c:pt idx="331">
                  <c:v>65.7</c:v>
                </c:pt>
                <c:pt idx="332">
                  <c:v>49.8</c:v>
                </c:pt>
                <c:pt idx="333">
                  <c:v>51.5</c:v>
                </c:pt>
                <c:pt idx="334">
                  <c:v>62.5</c:v>
                </c:pt>
                <c:pt idx="335">
                  <c:v>66.099999999999994</c:v>
                </c:pt>
                <c:pt idx="336">
                  <c:v>50.4</c:v>
                </c:pt>
                <c:pt idx="337">
                  <c:v>48</c:v>
                </c:pt>
                <c:pt idx="338">
                  <c:v>50.9</c:v>
                </c:pt>
                <c:pt idx="339">
                  <c:v>61.3</c:v>
                </c:pt>
                <c:pt idx="340">
                  <c:v>53.7</c:v>
                </c:pt>
                <c:pt idx="341">
                  <c:v>53.6</c:v>
                </c:pt>
                <c:pt idx="342">
                  <c:v>52.8</c:v>
                </c:pt>
                <c:pt idx="343">
                  <c:v>59.4</c:v>
                </c:pt>
                <c:pt idx="344">
                  <c:v>63</c:v>
                </c:pt>
                <c:pt idx="345">
                  <c:v>67.5</c:v>
                </c:pt>
                <c:pt idx="346">
                  <c:v>66.900000000000006</c:v>
                </c:pt>
                <c:pt idx="347">
                  <c:v>48.1</c:v>
                </c:pt>
                <c:pt idx="348">
                  <c:v>43.4</c:v>
                </c:pt>
                <c:pt idx="349">
                  <c:v>40.799999999999997</c:v>
                </c:pt>
                <c:pt idx="350">
                  <c:v>34.5</c:v>
                </c:pt>
                <c:pt idx="351">
                  <c:v>29.4</c:v>
                </c:pt>
                <c:pt idx="352">
                  <c:v>43.4</c:v>
                </c:pt>
                <c:pt idx="353">
                  <c:v>42.5</c:v>
                </c:pt>
                <c:pt idx="354">
                  <c:v>40.299999999999997</c:v>
                </c:pt>
                <c:pt idx="355">
                  <c:v>43.6</c:v>
                </c:pt>
                <c:pt idx="356">
                  <c:v>57.2</c:v>
                </c:pt>
                <c:pt idx="357">
                  <c:v>62.5</c:v>
                </c:pt>
                <c:pt idx="358">
                  <c:v>57.7</c:v>
                </c:pt>
                <c:pt idx="359">
                  <c:v>63.2</c:v>
                </c:pt>
                <c:pt idx="360">
                  <c:v>64.3</c:v>
                </c:pt>
                <c:pt idx="361">
                  <c:v>68.5</c:v>
                </c:pt>
                <c:pt idx="362">
                  <c:v>70.8</c:v>
                </c:pt>
                <c:pt idx="363">
                  <c:v>74.5</c:v>
                </c:pt>
                <c:pt idx="364">
                  <c:v>69.5</c:v>
                </c:pt>
                <c:pt idx="365">
                  <c:v>51.3</c:v>
                </c:pt>
                <c:pt idx="366">
                  <c:v>51</c:v>
                </c:pt>
                <c:pt idx="367">
                  <c:v>58.5</c:v>
                </c:pt>
                <c:pt idx="368">
                  <c:v>61.6</c:v>
                </c:pt>
                <c:pt idx="369">
                  <c:v>60.7</c:v>
                </c:pt>
                <c:pt idx="370">
                  <c:v>57.5</c:v>
                </c:pt>
                <c:pt idx="371">
                  <c:v>58.2</c:v>
                </c:pt>
                <c:pt idx="372">
                  <c:v>63</c:v>
                </c:pt>
                <c:pt idx="373">
                  <c:v>69.3</c:v>
                </c:pt>
                <c:pt idx="374">
                  <c:v>70.599999999999994</c:v>
                </c:pt>
                <c:pt idx="375">
                  <c:v>71.3</c:v>
                </c:pt>
                <c:pt idx="376">
                  <c:v>69.099999999999994</c:v>
                </c:pt>
                <c:pt idx="377">
                  <c:v>71.2</c:v>
                </c:pt>
                <c:pt idx="378">
                  <c:v>73.7</c:v>
                </c:pt>
                <c:pt idx="379">
                  <c:v>75.900000000000006</c:v>
                </c:pt>
                <c:pt idx="380">
                  <c:v>74.2</c:v>
                </c:pt>
                <c:pt idx="381">
                  <c:v>62.2</c:v>
                </c:pt>
                <c:pt idx="382">
                  <c:v>55.6</c:v>
                </c:pt>
                <c:pt idx="383">
                  <c:v>57.9</c:v>
                </c:pt>
                <c:pt idx="384">
                  <c:v>63.2</c:v>
                </c:pt>
                <c:pt idx="385">
                  <c:v>65.900000000000006</c:v>
                </c:pt>
                <c:pt idx="386">
                  <c:v>64.8</c:v>
                </c:pt>
                <c:pt idx="387">
                  <c:v>67.400000000000006</c:v>
                </c:pt>
                <c:pt idx="388">
                  <c:v>75.3</c:v>
                </c:pt>
                <c:pt idx="389">
                  <c:v>75.400000000000006</c:v>
                </c:pt>
                <c:pt idx="390">
                  <c:v>77.5</c:v>
                </c:pt>
                <c:pt idx="391">
                  <c:v>72.599999999999994</c:v>
                </c:pt>
                <c:pt idx="392">
                  <c:v>65</c:v>
                </c:pt>
                <c:pt idx="393">
                  <c:v>73.5</c:v>
                </c:pt>
                <c:pt idx="394">
                  <c:v>72.599999999999994</c:v>
                </c:pt>
                <c:pt idx="395">
                  <c:v>60</c:v>
                </c:pt>
                <c:pt idx="396">
                  <c:v>55</c:v>
                </c:pt>
                <c:pt idx="397">
                  <c:v>59.3</c:v>
                </c:pt>
                <c:pt idx="398">
                  <c:v>64.599999999999994</c:v>
                </c:pt>
                <c:pt idx="399">
                  <c:v>65.8</c:v>
                </c:pt>
                <c:pt idx="400">
                  <c:v>71.5</c:v>
                </c:pt>
                <c:pt idx="401">
                  <c:v>74.400000000000006</c:v>
                </c:pt>
                <c:pt idx="402">
                  <c:v>73.900000000000006</c:v>
                </c:pt>
                <c:pt idx="403">
                  <c:v>77</c:v>
                </c:pt>
                <c:pt idx="404">
                  <c:v>71.7</c:v>
                </c:pt>
                <c:pt idx="405">
                  <c:v>71.8</c:v>
                </c:pt>
                <c:pt idx="406">
                  <c:v>72</c:v>
                </c:pt>
                <c:pt idx="407">
                  <c:v>69.599999999999994</c:v>
                </c:pt>
                <c:pt idx="408">
                  <c:v>68.2</c:v>
                </c:pt>
                <c:pt idx="409">
                  <c:v>69.5</c:v>
                </c:pt>
                <c:pt idx="410">
                  <c:v>66.5</c:v>
                </c:pt>
                <c:pt idx="411">
                  <c:v>65.5</c:v>
                </c:pt>
                <c:pt idx="412">
                  <c:v>65.5</c:v>
                </c:pt>
                <c:pt idx="413">
                  <c:v>66.5</c:v>
                </c:pt>
                <c:pt idx="414">
                  <c:v>70.099999999999994</c:v>
                </c:pt>
                <c:pt idx="415">
                  <c:v>63.2</c:v>
                </c:pt>
                <c:pt idx="416">
                  <c:v>63</c:v>
                </c:pt>
                <c:pt idx="417">
                  <c:v>70.7</c:v>
                </c:pt>
                <c:pt idx="418">
                  <c:v>78.099999999999994</c:v>
                </c:pt>
                <c:pt idx="419">
                  <c:v>69.5</c:v>
                </c:pt>
                <c:pt idx="420">
                  <c:v>72.099999999999994</c:v>
                </c:pt>
                <c:pt idx="421">
                  <c:v>78.099999999999994</c:v>
                </c:pt>
                <c:pt idx="422">
                  <c:v>79.599999999999994</c:v>
                </c:pt>
                <c:pt idx="423">
                  <c:v>80</c:v>
                </c:pt>
                <c:pt idx="424">
                  <c:v>79</c:v>
                </c:pt>
                <c:pt idx="425">
                  <c:v>76.099999999999994</c:v>
                </c:pt>
                <c:pt idx="426">
                  <c:v>73.8</c:v>
                </c:pt>
                <c:pt idx="427">
                  <c:v>81.3</c:v>
                </c:pt>
                <c:pt idx="428">
                  <c:v>80.8</c:v>
                </c:pt>
                <c:pt idx="429">
                  <c:v>73.099999999999994</c:v>
                </c:pt>
                <c:pt idx="430">
                  <c:v>75.400000000000006</c:v>
                </c:pt>
                <c:pt idx="431">
                  <c:v>75.5</c:v>
                </c:pt>
                <c:pt idx="432">
                  <c:v>76.5</c:v>
                </c:pt>
                <c:pt idx="433">
                  <c:v>79.099999999999994</c:v>
                </c:pt>
                <c:pt idx="434">
                  <c:v>75.2</c:v>
                </c:pt>
                <c:pt idx="435">
                  <c:v>75.099999999999994</c:v>
                </c:pt>
                <c:pt idx="436">
                  <c:v>75</c:v>
                </c:pt>
                <c:pt idx="437">
                  <c:v>72.8</c:v>
                </c:pt>
                <c:pt idx="438">
                  <c:v>73.7</c:v>
                </c:pt>
                <c:pt idx="439">
                  <c:v>74</c:v>
                </c:pt>
                <c:pt idx="440">
                  <c:v>75.599999999999994</c:v>
                </c:pt>
                <c:pt idx="441">
                  <c:v>76.2</c:v>
                </c:pt>
                <c:pt idx="442">
                  <c:v>74.400000000000006</c:v>
                </c:pt>
                <c:pt idx="443">
                  <c:v>77.7</c:v>
                </c:pt>
                <c:pt idx="444">
                  <c:v>77.5</c:v>
                </c:pt>
                <c:pt idx="445">
                  <c:v>77.599999999999994</c:v>
                </c:pt>
                <c:pt idx="446">
                  <c:v>78.099999999999994</c:v>
                </c:pt>
                <c:pt idx="447">
                  <c:v>78.2</c:v>
                </c:pt>
                <c:pt idx="448">
                  <c:v>77.8</c:v>
                </c:pt>
                <c:pt idx="449">
                  <c:v>79.400000000000006</c:v>
                </c:pt>
                <c:pt idx="450">
                  <c:v>80.2</c:v>
                </c:pt>
                <c:pt idx="451">
                  <c:v>80.599999999999994</c:v>
                </c:pt>
                <c:pt idx="452">
                  <c:v>81</c:v>
                </c:pt>
                <c:pt idx="453">
                  <c:v>77.400000000000006</c:v>
                </c:pt>
                <c:pt idx="454">
                  <c:v>74.7</c:v>
                </c:pt>
                <c:pt idx="455">
                  <c:v>79.5</c:v>
                </c:pt>
                <c:pt idx="456">
                  <c:v>81</c:v>
                </c:pt>
                <c:pt idx="457">
                  <c:v>80</c:v>
                </c:pt>
                <c:pt idx="458">
                  <c:v>79.3</c:v>
                </c:pt>
                <c:pt idx="459">
                  <c:v>79.099999999999994</c:v>
                </c:pt>
                <c:pt idx="460">
                  <c:v>76.900000000000006</c:v>
                </c:pt>
                <c:pt idx="461">
                  <c:v>78.599999999999994</c:v>
                </c:pt>
                <c:pt idx="462">
                  <c:v>83</c:v>
                </c:pt>
                <c:pt idx="463">
                  <c:v>84.3</c:v>
                </c:pt>
                <c:pt idx="464">
                  <c:v>84.7</c:v>
                </c:pt>
                <c:pt idx="465">
                  <c:v>83.3</c:v>
                </c:pt>
                <c:pt idx="466">
                  <c:v>83.8</c:v>
                </c:pt>
                <c:pt idx="467">
                  <c:v>84.6</c:v>
                </c:pt>
                <c:pt idx="468">
                  <c:v>83.7</c:v>
                </c:pt>
                <c:pt idx="469">
                  <c:v>83.5</c:v>
                </c:pt>
                <c:pt idx="470">
                  <c:v>86.4</c:v>
                </c:pt>
                <c:pt idx="471">
                  <c:v>85.1</c:v>
                </c:pt>
                <c:pt idx="472">
                  <c:v>85.4</c:v>
                </c:pt>
                <c:pt idx="473">
                  <c:v>78.400000000000006</c:v>
                </c:pt>
                <c:pt idx="474">
                  <c:v>80.900000000000006</c:v>
                </c:pt>
                <c:pt idx="475">
                  <c:v>83</c:v>
                </c:pt>
                <c:pt idx="476">
                  <c:v>79.400000000000006</c:v>
                </c:pt>
                <c:pt idx="477">
                  <c:v>81</c:v>
                </c:pt>
                <c:pt idx="478">
                  <c:v>81.8</c:v>
                </c:pt>
                <c:pt idx="479">
                  <c:v>83.4</c:v>
                </c:pt>
                <c:pt idx="480">
                  <c:v>82.5</c:v>
                </c:pt>
                <c:pt idx="481">
                  <c:v>83.4</c:v>
                </c:pt>
                <c:pt idx="482">
                  <c:v>79.2</c:v>
                </c:pt>
                <c:pt idx="483">
                  <c:v>83.2</c:v>
                </c:pt>
                <c:pt idx="484">
                  <c:v>82.2</c:v>
                </c:pt>
                <c:pt idx="485">
                  <c:v>82.3</c:v>
                </c:pt>
                <c:pt idx="486">
                  <c:v>83.3</c:v>
                </c:pt>
                <c:pt idx="487">
                  <c:v>83.1</c:v>
                </c:pt>
                <c:pt idx="488">
                  <c:v>80.7</c:v>
                </c:pt>
                <c:pt idx="489">
                  <c:v>81.599999999999994</c:v>
                </c:pt>
                <c:pt idx="490">
                  <c:v>80.400000000000006</c:v>
                </c:pt>
                <c:pt idx="491">
                  <c:v>82.4</c:v>
                </c:pt>
                <c:pt idx="492">
                  <c:v>82.2</c:v>
                </c:pt>
                <c:pt idx="493">
                  <c:v>83</c:v>
                </c:pt>
                <c:pt idx="494">
                  <c:v>81.8</c:v>
                </c:pt>
                <c:pt idx="495">
                  <c:v>85.1</c:v>
                </c:pt>
                <c:pt idx="496">
                  <c:v>80.7</c:v>
                </c:pt>
                <c:pt idx="497">
                  <c:v>80.099999999999994</c:v>
                </c:pt>
                <c:pt idx="498">
                  <c:v>86</c:v>
                </c:pt>
                <c:pt idx="499">
                  <c:v>84.1</c:v>
                </c:pt>
                <c:pt idx="500">
                  <c:v>82.5</c:v>
                </c:pt>
                <c:pt idx="501">
                  <c:v>81.400000000000006</c:v>
                </c:pt>
                <c:pt idx="502">
                  <c:v>83.7</c:v>
                </c:pt>
                <c:pt idx="503">
                  <c:v>83.3</c:v>
                </c:pt>
                <c:pt idx="504">
                  <c:v>82.9</c:v>
                </c:pt>
                <c:pt idx="505">
                  <c:v>81.2</c:v>
                </c:pt>
                <c:pt idx="506">
                  <c:v>85.4</c:v>
                </c:pt>
                <c:pt idx="507">
                  <c:v>86.8</c:v>
                </c:pt>
                <c:pt idx="508">
                  <c:v>87.5</c:v>
                </c:pt>
                <c:pt idx="509">
                  <c:v>88.3</c:v>
                </c:pt>
                <c:pt idx="510">
                  <c:v>87.3</c:v>
                </c:pt>
                <c:pt idx="511">
                  <c:v>87.2</c:v>
                </c:pt>
                <c:pt idx="512">
                  <c:v>86.6</c:v>
                </c:pt>
                <c:pt idx="513">
                  <c:v>88.3</c:v>
                </c:pt>
                <c:pt idx="514">
                  <c:v>87.8</c:v>
                </c:pt>
                <c:pt idx="515">
                  <c:v>87.2</c:v>
                </c:pt>
                <c:pt idx="516">
                  <c:v>85.3</c:v>
                </c:pt>
                <c:pt idx="517">
                  <c:v>86.8</c:v>
                </c:pt>
                <c:pt idx="518">
                  <c:v>81</c:v>
                </c:pt>
                <c:pt idx="519">
                  <c:v>80.2</c:v>
                </c:pt>
                <c:pt idx="520">
                  <c:v>84.7</c:v>
                </c:pt>
                <c:pt idx="521">
                  <c:v>83.1</c:v>
                </c:pt>
                <c:pt idx="522">
                  <c:v>82.1</c:v>
                </c:pt>
                <c:pt idx="523">
                  <c:v>85.6</c:v>
                </c:pt>
                <c:pt idx="524">
                  <c:v>84.8</c:v>
                </c:pt>
                <c:pt idx="525">
                  <c:v>86.6</c:v>
                </c:pt>
                <c:pt idx="526">
                  <c:v>85.3</c:v>
                </c:pt>
                <c:pt idx="527">
                  <c:v>83.1</c:v>
                </c:pt>
                <c:pt idx="528">
                  <c:v>82.6</c:v>
                </c:pt>
                <c:pt idx="529">
                  <c:v>81.400000000000006</c:v>
                </c:pt>
                <c:pt idx="530">
                  <c:v>85.4</c:v>
                </c:pt>
                <c:pt idx="531">
                  <c:v>84.1</c:v>
                </c:pt>
                <c:pt idx="532">
                  <c:v>86</c:v>
                </c:pt>
                <c:pt idx="533">
                  <c:v>85.7</c:v>
                </c:pt>
                <c:pt idx="534">
                  <c:v>88.9</c:v>
                </c:pt>
                <c:pt idx="535">
                  <c:v>86.5</c:v>
                </c:pt>
                <c:pt idx="536">
                  <c:v>86.8</c:v>
                </c:pt>
                <c:pt idx="537">
                  <c:v>86.3</c:v>
                </c:pt>
                <c:pt idx="538">
                  <c:v>87.4</c:v>
                </c:pt>
                <c:pt idx="539">
                  <c:v>86.7</c:v>
                </c:pt>
                <c:pt idx="540">
                  <c:v>86.8</c:v>
                </c:pt>
                <c:pt idx="541">
                  <c:v>85.7</c:v>
                </c:pt>
                <c:pt idx="542">
                  <c:v>80.5</c:v>
                </c:pt>
                <c:pt idx="543">
                  <c:v>80.5</c:v>
                </c:pt>
                <c:pt idx="544">
                  <c:v>83.4</c:v>
                </c:pt>
                <c:pt idx="545">
                  <c:v>78.099999999999994</c:v>
                </c:pt>
                <c:pt idx="546">
                  <c:v>82</c:v>
                </c:pt>
                <c:pt idx="547">
                  <c:v>81.8</c:v>
                </c:pt>
                <c:pt idx="548">
                  <c:v>82.1</c:v>
                </c:pt>
                <c:pt idx="549">
                  <c:v>83.1</c:v>
                </c:pt>
                <c:pt idx="550">
                  <c:v>84.7</c:v>
                </c:pt>
                <c:pt idx="551">
                  <c:v>84.5</c:v>
                </c:pt>
                <c:pt idx="552">
                  <c:v>83.9</c:v>
                </c:pt>
                <c:pt idx="553">
                  <c:v>81.3</c:v>
                </c:pt>
                <c:pt idx="554">
                  <c:v>82.8</c:v>
                </c:pt>
                <c:pt idx="555">
                  <c:v>81.7</c:v>
                </c:pt>
                <c:pt idx="556">
                  <c:v>81.400000000000006</c:v>
                </c:pt>
                <c:pt idx="557">
                  <c:v>79.3</c:v>
                </c:pt>
                <c:pt idx="558">
                  <c:v>78.400000000000006</c:v>
                </c:pt>
                <c:pt idx="559">
                  <c:v>77.400000000000006</c:v>
                </c:pt>
                <c:pt idx="560">
                  <c:v>81.7</c:v>
                </c:pt>
                <c:pt idx="561">
                  <c:v>76.400000000000006</c:v>
                </c:pt>
                <c:pt idx="562">
                  <c:v>77.5</c:v>
                </c:pt>
                <c:pt idx="563">
                  <c:v>81.5</c:v>
                </c:pt>
                <c:pt idx="564">
                  <c:v>78.8</c:v>
                </c:pt>
                <c:pt idx="565">
                  <c:v>78.599999999999994</c:v>
                </c:pt>
                <c:pt idx="566">
                  <c:v>79</c:v>
                </c:pt>
                <c:pt idx="567">
                  <c:v>80.2</c:v>
                </c:pt>
                <c:pt idx="568">
                  <c:v>80.8</c:v>
                </c:pt>
                <c:pt idx="569">
                  <c:v>75.8</c:v>
                </c:pt>
                <c:pt idx="570">
                  <c:v>72.5</c:v>
                </c:pt>
                <c:pt idx="571">
                  <c:v>71.3</c:v>
                </c:pt>
                <c:pt idx="572">
                  <c:v>71.400000000000006</c:v>
                </c:pt>
                <c:pt idx="573">
                  <c:v>73.099999999999994</c:v>
                </c:pt>
                <c:pt idx="574">
                  <c:v>77.099999999999994</c:v>
                </c:pt>
                <c:pt idx="575">
                  <c:v>77.3</c:v>
                </c:pt>
                <c:pt idx="576">
                  <c:v>74.5</c:v>
                </c:pt>
                <c:pt idx="577">
                  <c:v>77.3</c:v>
                </c:pt>
                <c:pt idx="578">
                  <c:v>79.400000000000006</c:v>
                </c:pt>
                <c:pt idx="579">
                  <c:v>77.8</c:v>
                </c:pt>
                <c:pt idx="580">
                  <c:v>77.3</c:v>
                </c:pt>
                <c:pt idx="581">
                  <c:v>76.5</c:v>
                </c:pt>
                <c:pt idx="582">
                  <c:v>76.2</c:v>
                </c:pt>
                <c:pt idx="583">
                  <c:v>77.5</c:v>
                </c:pt>
                <c:pt idx="584">
                  <c:v>78</c:v>
                </c:pt>
                <c:pt idx="585">
                  <c:v>78.2</c:v>
                </c:pt>
                <c:pt idx="586">
                  <c:v>77.5</c:v>
                </c:pt>
                <c:pt idx="587">
                  <c:v>77.5</c:v>
                </c:pt>
                <c:pt idx="588">
                  <c:v>79.2</c:v>
                </c:pt>
                <c:pt idx="589">
                  <c:v>79.8</c:v>
                </c:pt>
                <c:pt idx="590">
                  <c:v>79.8</c:v>
                </c:pt>
                <c:pt idx="591">
                  <c:v>79.8</c:v>
                </c:pt>
                <c:pt idx="592">
                  <c:v>79.900000000000006</c:v>
                </c:pt>
                <c:pt idx="593">
                  <c:v>71.8</c:v>
                </c:pt>
                <c:pt idx="594">
                  <c:v>67.7</c:v>
                </c:pt>
                <c:pt idx="595">
                  <c:v>67.3</c:v>
                </c:pt>
                <c:pt idx="596">
                  <c:v>71.3</c:v>
                </c:pt>
                <c:pt idx="597">
                  <c:v>78.099999999999994</c:v>
                </c:pt>
                <c:pt idx="598">
                  <c:v>77.400000000000006</c:v>
                </c:pt>
                <c:pt idx="599">
                  <c:v>76.900000000000006</c:v>
                </c:pt>
                <c:pt idx="600">
                  <c:v>76.8</c:v>
                </c:pt>
                <c:pt idx="601">
                  <c:v>77.8</c:v>
                </c:pt>
                <c:pt idx="602">
                  <c:v>77.7</c:v>
                </c:pt>
                <c:pt idx="603">
                  <c:v>74.3</c:v>
                </c:pt>
                <c:pt idx="604">
                  <c:v>76</c:v>
                </c:pt>
                <c:pt idx="605">
                  <c:v>66.900000000000006</c:v>
                </c:pt>
                <c:pt idx="606">
                  <c:v>62.1</c:v>
                </c:pt>
                <c:pt idx="607">
                  <c:v>58.9</c:v>
                </c:pt>
                <c:pt idx="608">
                  <c:v>62.9</c:v>
                </c:pt>
                <c:pt idx="609">
                  <c:v>56.6</c:v>
                </c:pt>
                <c:pt idx="610">
                  <c:v>56.3</c:v>
                </c:pt>
                <c:pt idx="611">
                  <c:v>48.4</c:v>
                </c:pt>
                <c:pt idx="612">
                  <c:v>49</c:v>
                </c:pt>
                <c:pt idx="613">
                  <c:v>47.4</c:v>
                </c:pt>
                <c:pt idx="614">
                  <c:v>45.5</c:v>
                </c:pt>
                <c:pt idx="615">
                  <c:v>45.2</c:v>
                </c:pt>
                <c:pt idx="616">
                  <c:v>47.5</c:v>
                </c:pt>
                <c:pt idx="617">
                  <c:v>52.6</c:v>
                </c:pt>
                <c:pt idx="618">
                  <c:v>52.8</c:v>
                </c:pt>
                <c:pt idx="619">
                  <c:v>62.3</c:v>
                </c:pt>
                <c:pt idx="620">
                  <c:v>49.4</c:v>
                </c:pt>
                <c:pt idx="621">
                  <c:v>46.1</c:v>
                </c:pt>
                <c:pt idx="622">
                  <c:v>53</c:v>
                </c:pt>
                <c:pt idx="623">
                  <c:v>55.4</c:v>
                </c:pt>
                <c:pt idx="624">
                  <c:v>67.599999999999994</c:v>
                </c:pt>
                <c:pt idx="625">
                  <c:v>69.2</c:v>
                </c:pt>
                <c:pt idx="626">
                  <c:v>55</c:v>
                </c:pt>
                <c:pt idx="627">
                  <c:v>44.6</c:v>
                </c:pt>
                <c:pt idx="628">
                  <c:v>50.9</c:v>
                </c:pt>
                <c:pt idx="629">
                  <c:v>63.9</c:v>
                </c:pt>
                <c:pt idx="630">
                  <c:v>54</c:v>
                </c:pt>
                <c:pt idx="631">
                  <c:v>47</c:v>
                </c:pt>
                <c:pt idx="632">
                  <c:v>57.3</c:v>
                </c:pt>
                <c:pt idx="633">
                  <c:v>58.2</c:v>
                </c:pt>
                <c:pt idx="634">
                  <c:v>42.1</c:v>
                </c:pt>
                <c:pt idx="635">
                  <c:v>39.4</c:v>
                </c:pt>
                <c:pt idx="636">
                  <c:v>50.7</c:v>
                </c:pt>
                <c:pt idx="637">
                  <c:v>42.3</c:v>
                </c:pt>
                <c:pt idx="638">
                  <c:v>54.6</c:v>
                </c:pt>
                <c:pt idx="639">
                  <c:v>57.9</c:v>
                </c:pt>
                <c:pt idx="640">
                  <c:v>56</c:v>
                </c:pt>
                <c:pt idx="641">
                  <c:v>59.1</c:v>
                </c:pt>
                <c:pt idx="642">
                  <c:v>66.7</c:v>
                </c:pt>
                <c:pt idx="643">
                  <c:v>65.3</c:v>
                </c:pt>
                <c:pt idx="644">
                  <c:v>62.7</c:v>
                </c:pt>
                <c:pt idx="645">
                  <c:v>44.8</c:v>
                </c:pt>
                <c:pt idx="646">
                  <c:v>48.5</c:v>
                </c:pt>
                <c:pt idx="647">
                  <c:v>63.5</c:v>
                </c:pt>
                <c:pt idx="648">
                  <c:v>74.7</c:v>
                </c:pt>
                <c:pt idx="649">
                  <c:v>59.6</c:v>
                </c:pt>
                <c:pt idx="650">
                  <c:v>43.3</c:v>
                </c:pt>
                <c:pt idx="651">
                  <c:v>49.2</c:v>
                </c:pt>
                <c:pt idx="652">
                  <c:v>62.7</c:v>
                </c:pt>
                <c:pt idx="653">
                  <c:v>69.8</c:v>
                </c:pt>
                <c:pt idx="654">
                  <c:v>70.900000000000006</c:v>
                </c:pt>
                <c:pt idx="655">
                  <c:v>68.7</c:v>
                </c:pt>
                <c:pt idx="656">
                  <c:v>60.9</c:v>
                </c:pt>
                <c:pt idx="657">
                  <c:v>42.6</c:v>
                </c:pt>
                <c:pt idx="658">
                  <c:v>41.3</c:v>
                </c:pt>
                <c:pt idx="659">
                  <c:v>45</c:v>
                </c:pt>
                <c:pt idx="660">
                  <c:v>45.6</c:v>
                </c:pt>
                <c:pt idx="661">
                  <c:v>53.6</c:v>
                </c:pt>
                <c:pt idx="662">
                  <c:v>66.3</c:v>
                </c:pt>
                <c:pt idx="663">
                  <c:v>69.3</c:v>
                </c:pt>
                <c:pt idx="664">
                  <c:v>70</c:v>
                </c:pt>
                <c:pt idx="665">
                  <c:v>72.400000000000006</c:v>
                </c:pt>
                <c:pt idx="666">
                  <c:v>71.5</c:v>
                </c:pt>
                <c:pt idx="667">
                  <c:v>72.3</c:v>
                </c:pt>
                <c:pt idx="668">
                  <c:v>65.099999999999994</c:v>
                </c:pt>
                <c:pt idx="669">
                  <c:v>72</c:v>
                </c:pt>
                <c:pt idx="670">
                  <c:v>73.7</c:v>
                </c:pt>
                <c:pt idx="671">
                  <c:v>36.299999999999997</c:v>
                </c:pt>
                <c:pt idx="672">
                  <c:v>32.9</c:v>
                </c:pt>
                <c:pt idx="673">
                  <c:v>40.5</c:v>
                </c:pt>
                <c:pt idx="674">
                  <c:v>52.9</c:v>
                </c:pt>
                <c:pt idx="675">
                  <c:v>41.7</c:v>
                </c:pt>
                <c:pt idx="676">
                  <c:v>34.6</c:v>
                </c:pt>
                <c:pt idx="677">
                  <c:v>54.3</c:v>
                </c:pt>
                <c:pt idx="678">
                  <c:v>64.3</c:v>
                </c:pt>
                <c:pt idx="679">
                  <c:v>41.9</c:v>
                </c:pt>
                <c:pt idx="680">
                  <c:v>43.3</c:v>
                </c:pt>
                <c:pt idx="681">
                  <c:v>47.7</c:v>
                </c:pt>
                <c:pt idx="682">
                  <c:v>54.1</c:v>
                </c:pt>
                <c:pt idx="683">
                  <c:v>53.4</c:v>
                </c:pt>
                <c:pt idx="684">
                  <c:v>44.1</c:v>
                </c:pt>
                <c:pt idx="685">
                  <c:v>39.700000000000003</c:v>
                </c:pt>
                <c:pt idx="686">
                  <c:v>44.3</c:v>
                </c:pt>
                <c:pt idx="687">
                  <c:v>50.1</c:v>
                </c:pt>
                <c:pt idx="688">
                  <c:v>60.1</c:v>
                </c:pt>
                <c:pt idx="689">
                  <c:v>36.1</c:v>
                </c:pt>
                <c:pt idx="690">
                  <c:v>29.5</c:v>
                </c:pt>
                <c:pt idx="691">
                  <c:v>30.1</c:v>
                </c:pt>
                <c:pt idx="692">
                  <c:v>41</c:v>
                </c:pt>
                <c:pt idx="693">
                  <c:v>46.8</c:v>
                </c:pt>
                <c:pt idx="694">
                  <c:v>46.7</c:v>
                </c:pt>
                <c:pt idx="695">
                  <c:v>35.5</c:v>
                </c:pt>
                <c:pt idx="696">
                  <c:v>41.8</c:v>
                </c:pt>
                <c:pt idx="697">
                  <c:v>46.2</c:v>
                </c:pt>
                <c:pt idx="698">
                  <c:v>39.799999999999997</c:v>
                </c:pt>
                <c:pt idx="699">
                  <c:v>51.4</c:v>
                </c:pt>
                <c:pt idx="700">
                  <c:v>51.7</c:v>
                </c:pt>
                <c:pt idx="701">
                  <c:v>58.5</c:v>
                </c:pt>
                <c:pt idx="702">
                  <c:v>60.4</c:v>
                </c:pt>
                <c:pt idx="703">
                  <c:v>36.299999999999997</c:v>
                </c:pt>
                <c:pt idx="704">
                  <c:v>31.2</c:v>
                </c:pt>
                <c:pt idx="705">
                  <c:v>34.4</c:v>
                </c:pt>
                <c:pt idx="706">
                  <c:v>38.799999999999997</c:v>
                </c:pt>
                <c:pt idx="707">
                  <c:v>43.7</c:v>
                </c:pt>
                <c:pt idx="708">
                  <c:v>43.5</c:v>
                </c:pt>
                <c:pt idx="709">
                  <c:v>51.6</c:v>
                </c:pt>
                <c:pt idx="710">
                  <c:v>52.5</c:v>
                </c:pt>
                <c:pt idx="711">
                  <c:v>57.4</c:v>
                </c:pt>
                <c:pt idx="712">
                  <c:v>45</c:v>
                </c:pt>
                <c:pt idx="713">
                  <c:v>40.5</c:v>
                </c:pt>
                <c:pt idx="714">
                  <c:v>50.6</c:v>
                </c:pt>
                <c:pt idx="715">
                  <c:v>55</c:v>
                </c:pt>
                <c:pt idx="716">
                  <c:v>66.2</c:v>
                </c:pt>
                <c:pt idx="717">
                  <c:v>66.5</c:v>
                </c:pt>
                <c:pt idx="718">
                  <c:v>41.5</c:v>
                </c:pt>
                <c:pt idx="719">
                  <c:v>42.6</c:v>
                </c:pt>
                <c:pt idx="720">
                  <c:v>52.3</c:v>
                </c:pt>
                <c:pt idx="721">
                  <c:v>66.7</c:v>
                </c:pt>
                <c:pt idx="722">
                  <c:v>71.099999999999994</c:v>
                </c:pt>
                <c:pt idx="723">
                  <c:v>43.2</c:v>
                </c:pt>
                <c:pt idx="724">
                  <c:v>41</c:v>
                </c:pt>
                <c:pt idx="725">
                  <c:v>38.200000000000003</c:v>
                </c:pt>
                <c:pt idx="726">
                  <c:v>36.4</c:v>
                </c:pt>
                <c:pt idx="727">
                  <c:v>39.5</c:v>
                </c:pt>
                <c:pt idx="728">
                  <c:v>38.5</c:v>
                </c:pt>
                <c:pt idx="729">
                  <c:v>51.9</c:v>
                </c:pt>
                <c:pt idx="730">
                  <c:v>55.9</c:v>
                </c:pt>
                <c:pt idx="731">
                  <c:v>60.6</c:v>
                </c:pt>
                <c:pt idx="732">
                  <c:v>60.8</c:v>
                </c:pt>
                <c:pt idx="733">
                  <c:v>69.400000000000006</c:v>
                </c:pt>
                <c:pt idx="734">
                  <c:v>74.8</c:v>
                </c:pt>
                <c:pt idx="735">
                  <c:v>56.2</c:v>
                </c:pt>
                <c:pt idx="736">
                  <c:v>43.3</c:v>
                </c:pt>
                <c:pt idx="737">
                  <c:v>44.9</c:v>
                </c:pt>
                <c:pt idx="738">
                  <c:v>45.2</c:v>
                </c:pt>
                <c:pt idx="739">
                  <c:v>45.4</c:v>
                </c:pt>
                <c:pt idx="740">
                  <c:v>37.799999999999997</c:v>
                </c:pt>
                <c:pt idx="741">
                  <c:v>32.5</c:v>
                </c:pt>
                <c:pt idx="742">
                  <c:v>52.6</c:v>
                </c:pt>
                <c:pt idx="743">
                  <c:v>58.1</c:v>
                </c:pt>
                <c:pt idx="744">
                  <c:v>60.1</c:v>
                </c:pt>
                <c:pt idx="745">
                  <c:v>65.7</c:v>
                </c:pt>
                <c:pt idx="746">
                  <c:v>61.7</c:v>
                </c:pt>
                <c:pt idx="747">
                  <c:v>56.3</c:v>
                </c:pt>
                <c:pt idx="748">
                  <c:v>59.7</c:v>
                </c:pt>
                <c:pt idx="749">
                  <c:v>65.099999999999994</c:v>
                </c:pt>
                <c:pt idx="750">
                  <c:v>59.4</c:v>
                </c:pt>
                <c:pt idx="751">
                  <c:v>54.9</c:v>
                </c:pt>
                <c:pt idx="752">
                  <c:v>54.1</c:v>
                </c:pt>
                <c:pt idx="753">
                  <c:v>57.5</c:v>
                </c:pt>
                <c:pt idx="754">
                  <c:v>60.4</c:v>
                </c:pt>
                <c:pt idx="755">
                  <c:v>65.3</c:v>
                </c:pt>
                <c:pt idx="756">
                  <c:v>65.7</c:v>
                </c:pt>
                <c:pt idx="757">
                  <c:v>72.400000000000006</c:v>
                </c:pt>
                <c:pt idx="758">
                  <c:v>67.099999999999994</c:v>
                </c:pt>
                <c:pt idx="759">
                  <c:v>56.4</c:v>
                </c:pt>
                <c:pt idx="760">
                  <c:v>53.1</c:v>
                </c:pt>
                <c:pt idx="761">
                  <c:v>62.2</c:v>
                </c:pt>
                <c:pt idx="762">
                  <c:v>65.400000000000006</c:v>
                </c:pt>
                <c:pt idx="763">
                  <c:v>69.5</c:v>
                </c:pt>
                <c:pt idx="764">
                  <c:v>70.3</c:v>
                </c:pt>
                <c:pt idx="765">
                  <c:v>68</c:v>
                </c:pt>
                <c:pt idx="766">
                  <c:v>57.6</c:v>
                </c:pt>
                <c:pt idx="767">
                  <c:v>55.8</c:v>
                </c:pt>
                <c:pt idx="768">
                  <c:v>57.8</c:v>
                </c:pt>
                <c:pt idx="769">
                  <c:v>69.5</c:v>
                </c:pt>
                <c:pt idx="770">
                  <c:v>70.400000000000006</c:v>
                </c:pt>
                <c:pt idx="771">
                  <c:v>72.2</c:v>
                </c:pt>
                <c:pt idx="772">
                  <c:v>68.5</c:v>
                </c:pt>
                <c:pt idx="773">
                  <c:v>60.7</c:v>
                </c:pt>
                <c:pt idx="774">
                  <c:v>68.099999999999994</c:v>
                </c:pt>
                <c:pt idx="775">
                  <c:v>72.099999999999994</c:v>
                </c:pt>
                <c:pt idx="776">
                  <c:v>69.5</c:v>
                </c:pt>
                <c:pt idx="777">
                  <c:v>57.3</c:v>
                </c:pt>
                <c:pt idx="778">
                  <c:v>56.1</c:v>
                </c:pt>
                <c:pt idx="779">
                  <c:v>66.3</c:v>
                </c:pt>
                <c:pt idx="780">
                  <c:v>72.5</c:v>
                </c:pt>
                <c:pt idx="781">
                  <c:v>74.2</c:v>
                </c:pt>
                <c:pt idx="782">
                  <c:v>73.099999999999994</c:v>
                </c:pt>
                <c:pt idx="783">
                  <c:v>75</c:v>
                </c:pt>
                <c:pt idx="784">
                  <c:v>67.900000000000006</c:v>
                </c:pt>
                <c:pt idx="785">
                  <c:v>63.4</c:v>
                </c:pt>
                <c:pt idx="786">
                  <c:v>60.3</c:v>
                </c:pt>
                <c:pt idx="787">
                  <c:v>65.599999999999994</c:v>
                </c:pt>
                <c:pt idx="788">
                  <c:v>71</c:v>
                </c:pt>
                <c:pt idx="789">
                  <c:v>75.599999999999994</c:v>
                </c:pt>
                <c:pt idx="790">
                  <c:v>71.2</c:v>
                </c:pt>
                <c:pt idx="791">
                  <c:v>75.5</c:v>
                </c:pt>
                <c:pt idx="792">
                  <c:v>73.8</c:v>
                </c:pt>
                <c:pt idx="793">
                  <c:v>76.900000000000006</c:v>
                </c:pt>
                <c:pt idx="794">
                  <c:v>72.3</c:v>
                </c:pt>
                <c:pt idx="795">
                  <c:v>69.599999999999994</c:v>
                </c:pt>
                <c:pt idx="796">
                  <c:v>70.2</c:v>
                </c:pt>
                <c:pt idx="797">
                  <c:v>75</c:v>
                </c:pt>
                <c:pt idx="798">
                  <c:v>81.3</c:v>
                </c:pt>
                <c:pt idx="799">
                  <c:v>81.599999999999994</c:v>
                </c:pt>
                <c:pt idx="800">
                  <c:v>79.099999999999994</c:v>
                </c:pt>
                <c:pt idx="801">
                  <c:v>80.7</c:v>
                </c:pt>
                <c:pt idx="802">
                  <c:v>79.400000000000006</c:v>
                </c:pt>
                <c:pt idx="803">
                  <c:v>76</c:v>
                </c:pt>
                <c:pt idx="804">
                  <c:v>77.599999999999994</c:v>
                </c:pt>
                <c:pt idx="805">
                  <c:v>76.8</c:v>
                </c:pt>
                <c:pt idx="806">
                  <c:v>78.3</c:v>
                </c:pt>
                <c:pt idx="807">
                  <c:v>80</c:v>
                </c:pt>
                <c:pt idx="808">
                  <c:v>80.8</c:v>
                </c:pt>
                <c:pt idx="809">
                  <c:v>82.4</c:v>
                </c:pt>
                <c:pt idx="810">
                  <c:v>84.2</c:v>
                </c:pt>
                <c:pt idx="811">
                  <c:v>71.400000000000006</c:v>
                </c:pt>
                <c:pt idx="812">
                  <c:v>59</c:v>
                </c:pt>
                <c:pt idx="813">
                  <c:v>45.6</c:v>
                </c:pt>
                <c:pt idx="814">
                  <c:v>48.4</c:v>
                </c:pt>
                <c:pt idx="815">
                  <c:v>29</c:v>
                </c:pt>
                <c:pt idx="816">
                  <c:v>51.7</c:v>
                </c:pt>
                <c:pt idx="817">
                  <c:v>69.400000000000006</c:v>
                </c:pt>
                <c:pt idx="818">
                  <c:v>76.5</c:v>
                </c:pt>
                <c:pt idx="819">
                  <c:v>80.400000000000006</c:v>
                </c:pt>
                <c:pt idx="820">
                  <c:v>80.099999999999994</c:v>
                </c:pt>
                <c:pt idx="821">
                  <c:v>80.400000000000006</c:v>
                </c:pt>
                <c:pt idx="822">
                  <c:v>77.8</c:v>
                </c:pt>
                <c:pt idx="823">
                  <c:v>76.5</c:v>
                </c:pt>
                <c:pt idx="824">
                  <c:v>77.900000000000006</c:v>
                </c:pt>
                <c:pt idx="825">
                  <c:v>79</c:v>
                </c:pt>
                <c:pt idx="826">
                  <c:v>82.2</c:v>
                </c:pt>
                <c:pt idx="827">
                  <c:v>83</c:v>
                </c:pt>
                <c:pt idx="828">
                  <c:v>80.8</c:v>
                </c:pt>
                <c:pt idx="829">
                  <c:v>78.8</c:v>
                </c:pt>
                <c:pt idx="830">
                  <c:v>71.3</c:v>
                </c:pt>
                <c:pt idx="831">
                  <c:v>62.7</c:v>
                </c:pt>
                <c:pt idx="832">
                  <c:v>82.9</c:v>
                </c:pt>
                <c:pt idx="833">
                  <c:v>85.2</c:v>
                </c:pt>
                <c:pt idx="834">
                  <c:v>84.8</c:v>
                </c:pt>
                <c:pt idx="835">
                  <c:v>85.4</c:v>
                </c:pt>
                <c:pt idx="836">
                  <c:v>86</c:v>
                </c:pt>
                <c:pt idx="837">
                  <c:v>85</c:v>
                </c:pt>
                <c:pt idx="838">
                  <c:v>87.2</c:v>
                </c:pt>
                <c:pt idx="839">
                  <c:v>82.4</c:v>
                </c:pt>
                <c:pt idx="840">
                  <c:v>83</c:v>
                </c:pt>
                <c:pt idx="841">
                  <c:v>86</c:v>
                </c:pt>
                <c:pt idx="842">
                  <c:v>86.6</c:v>
                </c:pt>
                <c:pt idx="843">
                  <c:v>87.1</c:v>
                </c:pt>
                <c:pt idx="844">
                  <c:v>88.1</c:v>
                </c:pt>
                <c:pt idx="845">
                  <c:v>89</c:v>
                </c:pt>
                <c:pt idx="846">
                  <c:v>81.900000000000006</c:v>
                </c:pt>
                <c:pt idx="847">
                  <c:v>78.5</c:v>
                </c:pt>
                <c:pt idx="848">
                  <c:v>79.5</c:v>
                </c:pt>
                <c:pt idx="849">
                  <c:v>80.3</c:v>
                </c:pt>
                <c:pt idx="850">
                  <c:v>79.5</c:v>
                </c:pt>
                <c:pt idx="851">
                  <c:v>79</c:v>
                </c:pt>
                <c:pt idx="852">
                  <c:v>78</c:v>
                </c:pt>
                <c:pt idx="853">
                  <c:v>81.3</c:v>
                </c:pt>
                <c:pt idx="854">
                  <c:v>86.3</c:v>
                </c:pt>
                <c:pt idx="855">
                  <c:v>86.9</c:v>
                </c:pt>
                <c:pt idx="856">
                  <c:v>82</c:v>
                </c:pt>
                <c:pt idx="857">
                  <c:v>85.3</c:v>
                </c:pt>
                <c:pt idx="858">
                  <c:v>87.8</c:v>
                </c:pt>
                <c:pt idx="859">
                  <c:v>89.9</c:v>
                </c:pt>
                <c:pt idx="860">
                  <c:v>81.3</c:v>
                </c:pt>
                <c:pt idx="861">
                  <c:v>82.8</c:v>
                </c:pt>
                <c:pt idx="862">
                  <c:v>84.2</c:v>
                </c:pt>
                <c:pt idx="863">
                  <c:v>85.7</c:v>
                </c:pt>
                <c:pt idx="864">
                  <c:v>82.3</c:v>
                </c:pt>
                <c:pt idx="865">
                  <c:v>84.8</c:v>
                </c:pt>
                <c:pt idx="866">
                  <c:v>85.9</c:v>
                </c:pt>
                <c:pt idx="867">
                  <c:v>87.7</c:v>
                </c:pt>
                <c:pt idx="868">
                  <c:v>88.9</c:v>
                </c:pt>
                <c:pt idx="869">
                  <c:v>89.2</c:v>
                </c:pt>
                <c:pt idx="870">
                  <c:v>89.6</c:v>
                </c:pt>
                <c:pt idx="871">
                  <c:v>89.6</c:v>
                </c:pt>
                <c:pt idx="872">
                  <c:v>82.3</c:v>
                </c:pt>
                <c:pt idx="873">
                  <c:v>80.7</c:v>
                </c:pt>
                <c:pt idx="874">
                  <c:v>86.1</c:v>
                </c:pt>
                <c:pt idx="875">
                  <c:v>86.8</c:v>
                </c:pt>
                <c:pt idx="876">
                  <c:v>85.5</c:v>
                </c:pt>
                <c:pt idx="877">
                  <c:v>84.9</c:v>
                </c:pt>
                <c:pt idx="878">
                  <c:v>85.9</c:v>
                </c:pt>
                <c:pt idx="879">
                  <c:v>82</c:v>
                </c:pt>
                <c:pt idx="880">
                  <c:v>82.2</c:v>
                </c:pt>
                <c:pt idx="881">
                  <c:v>82.9</c:v>
                </c:pt>
              </c:numCache>
            </c:numRef>
          </c:xVal>
          <c:yVal>
            <c:numRef>
              <c:f>Weather!$P$3:$P$884</c:f>
              <c:numCache>
                <c:formatCode>General</c:formatCode>
                <c:ptCount val="882"/>
                <c:pt idx="31">
                  <c:v>629</c:v>
                </c:pt>
                <c:pt idx="32">
                  <c:v>558</c:v>
                </c:pt>
                <c:pt idx="33">
                  <c:v>456</c:v>
                </c:pt>
                <c:pt idx="34">
                  <c:v>537</c:v>
                </c:pt>
                <c:pt idx="35">
                  <c:v>636</c:v>
                </c:pt>
                <c:pt idx="36">
                  <c:v>558</c:v>
                </c:pt>
                <c:pt idx="37">
                  <c:v>573</c:v>
                </c:pt>
                <c:pt idx="38">
                  <c:v>490</c:v>
                </c:pt>
                <c:pt idx="39">
                  <c:v>579</c:v>
                </c:pt>
                <c:pt idx="40">
                  <c:v>542</c:v>
                </c:pt>
                <c:pt idx="41">
                  <c:v>337</c:v>
                </c:pt>
                <c:pt idx="42">
                  <c:v>722</c:v>
                </c:pt>
                <c:pt idx="43">
                  <c:v>617</c:v>
                </c:pt>
                <c:pt idx="44">
                  <c:v>559</c:v>
                </c:pt>
                <c:pt idx="45">
                  <c:v>549</c:v>
                </c:pt>
                <c:pt idx="46">
                  <c:v>461</c:v>
                </c:pt>
                <c:pt idx="47">
                  <c:v>288</c:v>
                </c:pt>
                <c:pt idx="48">
                  <c:v>509</c:v>
                </c:pt>
                <c:pt idx="49">
                  <c:v>579</c:v>
                </c:pt>
                <c:pt idx="50">
                  <c:v>672</c:v>
                </c:pt>
                <c:pt idx="51">
                  <c:v>504</c:v>
                </c:pt>
                <c:pt idx="52">
                  <c:v>444</c:v>
                </c:pt>
                <c:pt idx="53">
                  <c:v>626</c:v>
                </c:pt>
                <c:pt idx="54">
                  <c:v>398</c:v>
                </c:pt>
                <c:pt idx="55">
                  <c:v>553</c:v>
                </c:pt>
                <c:pt idx="56">
                  <c:v>663</c:v>
                </c:pt>
                <c:pt idx="57">
                  <c:v>525</c:v>
                </c:pt>
                <c:pt idx="58">
                  <c:v>490</c:v>
                </c:pt>
                <c:pt idx="59">
                  <c:v>592</c:v>
                </c:pt>
                <c:pt idx="60">
                  <c:v>582</c:v>
                </c:pt>
                <c:pt idx="61">
                  <c:v>591</c:v>
                </c:pt>
                <c:pt idx="62">
                  <c:v>572</c:v>
                </c:pt>
                <c:pt idx="63">
                  <c:v>577</c:v>
                </c:pt>
                <c:pt idx="64">
                  <c:v>500</c:v>
                </c:pt>
                <c:pt idx="65">
                  <c:v>620</c:v>
                </c:pt>
                <c:pt idx="66">
                  <c:v>668</c:v>
                </c:pt>
                <c:pt idx="67">
                  <c:v>385</c:v>
                </c:pt>
                <c:pt idx="68">
                  <c:v>569</c:v>
                </c:pt>
                <c:pt idx="69">
                  <c:v>533</c:v>
                </c:pt>
                <c:pt idx="70">
                  <c:v>606</c:v>
                </c:pt>
                <c:pt idx="71">
                  <c:v>624</c:v>
                </c:pt>
                <c:pt idx="72">
                  <c:v>558</c:v>
                </c:pt>
                <c:pt idx="73">
                  <c:v>364</c:v>
                </c:pt>
                <c:pt idx="74">
                  <c:v>476</c:v>
                </c:pt>
                <c:pt idx="75">
                  <c:v>465</c:v>
                </c:pt>
                <c:pt idx="76">
                  <c:v>491</c:v>
                </c:pt>
                <c:pt idx="77">
                  <c:v>400</c:v>
                </c:pt>
                <c:pt idx="78">
                  <c:v>504</c:v>
                </c:pt>
                <c:pt idx="79">
                  <c:v>531</c:v>
                </c:pt>
                <c:pt idx="80">
                  <c:v>479</c:v>
                </c:pt>
                <c:pt idx="81">
                  <c:v>409</c:v>
                </c:pt>
                <c:pt idx="82">
                  <c:v>349</c:v>
                </c:pt>
                <c:pt idx="83">
                  <c:v>369</c:v>
                </c:pt>
                <c:pt idx="84">
                  <c:v>386</c:v>
                </c:pt>
                <c:pt idx="85">
                  <c:v>485</c:v>
                </c:pt>
                <c:pt idx="86">
                  <c:v>499</c:v>
                </c:pt>
                <c:pt idx="87">
                  <c:v>476</c:v>
                </c:pt>
                <c:pt idx="88">
                  <c:v>421</c:v>
                </c:pt>
                <c:pt idx="89">
                  <c:v>367</c:v>
                </c:pt>
                <c:pt idx="90">
                  <c:v>423</c:v>
                </c:pt>
                <c:pt idx="91">
                  <c:v>496</c:v>
                </c:pt>
                <c:pt idx="104">
                  <c:v>392</c:v>
                </c:pt>
                <c:pt idx="105">
                  <c:v>322</c:v>
                </c:pt>
                <c:pt idx="106">
                  <c:v>414</c:v>
                </c:pt>
                <c:pt idx="107">
                  <c:v>424</c:v>
                </c:pt>
                <c:pt idx="108">
                  <c:v>384</c:v>
                </c:pt>
                <c:pt idx="109">
                  <c:v>349</c:v>
                </c:pt>
                <c:pt idx="110">
                  <c:v>352</c:v>
                </c:pt>
                <c:pt idx="111">
                  <c:v>294</c:v>
                </c:pt>
                <c:pt idx="112">
                  <c:v>395</c:v>
                </c:pt>
                <c:pt idx="113">
                  <c:v>332</c:v>
                </c:pt>
                <c:pt idx="114">
                  <c:v>226</c:v>
                </c:pt>
                <c:pt idx="115">
                  <c:v>429</c:v>
                </c:pt>
                <c:pt idx="116">
                  <c:v>403</c:v>
                </c:pt>
                <c:pt idx="117">
                  <c:v>373</c:v>
                </c:pt>
                <c:pt idx="118">
                  <c:v>304</c:v>
                </c:pt>
                <c:pt idx="119">
                  <c:v>376</c:v>
                </c:pt>
                <c:pt idx="120">
                  <c:v>383</c:v>
                </c:pt>
                <c:pt idx="121">
                  <c:v>347</c:v>
                </c:pt>
                <c:pt idx="122">
                  <c:v>285</c:v>
                </c:pt>
                <c:pt idx="123">
                  <c:v>398</c:v>
                </c:pt>
                <c:pt idx="124">
                  <c:v>382</c:v>
                </c:pt>
                <c:pt idx="125">
                  <c:v>358</c:v>
                </c:pt>
                <c:pt idx="126">
                  <c:v>301</c:v>
                </c:pt>
                <c:pt idx="127">
                  <c:v>444</c:v>
                </c:pt>
                <c:pt idx="128">
                  <c:v>461</c:v>
                </c:pt>
                <c:pt idx="129">
                  <c:v>379</c:v>
                </c:pt>
                <c:pt idx="130">
                  <c:v>300</c:v>
                </c:pt>
                <c:pt idx="131">
                  <c:v>168</c:v>
                </c:pt>
                <c:pt idx="132">
                  <c:v>158</c:v>
                </c:pt>
                <c:pt idx="133">
                  <c:v>283</c:v>
                </c:pt>
                <c:pt idx="134">
                  <c:v>333</c:v>
                </c:pt>
                <c:pt idx="135">
                  <c:v>239</c:v>
                </c:pt>
                <c:pt idx="136">
                  <c:v>437</c:v>
                </c:pt>
                <c:pt idx="137">
                  <c:v>391</c:v>
                </c:pt>
                <c:pt idx="138">
                  <c:v>368</c:v>
                </c:pt>
                <c:pt idx="139">
                  <c:v>347</c:v>
                </c:pt>
                <c:pt idx="140">
                  <c:v>385</c:v>
                </c:pt>
                <c:pt idx="141">
                  <c:v>300</c:v>
                </c:pt>
                <c:pt idx="142">
                  <c:v>322</c:v>
                </c:pt>
                <c:pt idx="143">
                  <c:v>348</c:v>
                </c:pt>
                <c:pt idx="144">
                  <c:v>321</c:v>
                </c:pt>
                <c:pt idx="145">
                  <c:v>408</c:v>
                </c:pt>
                <c:pt idx="146">
                  <c:v>272</c:v>
                </c:pt>
                <c:pt idx="147">
                  <c:v>446</c:v>
                </c:pt>
                <c:pt idx="148">
                  <c:v>270</c:v>
                </c:pt>
                <c:pt idx="149">
                  <c:v>410</c:v>
                </c:pt>
                <c:pt idx="150">
                  <c:v>352</c:v>
                </c:pt>
                <c:pt idx="151">
                  <c:v>322</c:v>
                </c:pt>
                <c:pt idx="152">
                  <c:v>307</c:v>
                </c:pt>
                <c:pt idx="153">
                  <c:v>273</c:v>
                </c:pt>
                <c:pt idx="154">
                  <c:v>336</c:v>
                </c:pt>
                <c:pt idx="155">
                  <c:v>324</c:v>
                </c:pt>
                <c:pt idx="156">
                  <c:v>290</c:v>
                </c:pt>
                <c:pt idx="157">
                  <c:v>278</c:v>
                </c:pt>
                <c:pt idx="158">
                  <c:v>279</c:v>
                </c:pt>
                <c:pt idx="159">
                  <c:v>326</c:v>
                </c:pt>
                <c:pt idx="160">
                  <c:v>342</c:v>
                </c:pt>
                <c:pt idx="161">
                  <c:v>334</c:v>
                </c:pt>
                <c:pt idx="162">
                  <c:v>305</c:v>
                </c:pt>
                <c:pt idx="163">
                  <c:v>357</c:v>
                </c:pt>
                <c:pt idx="164">
                  <c:v>385</c:v>
                </c:pt>
                <c:pt idx="165">
                  <c:v>292</c:v>
                </c:pt>
                <c:pt idx="166">
                  <c:v>326</c:v>
                </c:pt>
                <c:pt idx="167">
                  <c:v>225</c:v>
                </c:pt>
                <c:pt idx="168">
                  <c:v>314</c:v>
                </c:pt>
                <c:pt idx="169">
                  <c:v>241</c:v>
                </c:pt>
                <c:pt idx="170">
                  <c:v>289</c:v>
                </c:pt>
                <c:pt idx="171">
                  <c:v>378</c:v>
                </c:pt>
                <c:pt idx="172">
                  <c:v>289</c:v>
                </c:pt>
                <c:pt idx="173">
                  <c:v>277</c:v>
                </c:pt>
                <c:pt idx="174">
                  <c:v>299</c:v>
                </c:pt>
                <c:pt idx="175">
                  <c:v>348</c:v>
                </c:pt>
                <c:pt idx="176">
                  <c:v>238</c:v>
                </c:pt>
                <c:pt idx="177">
                  <c:v>181</c:v>
                </c:pt>
                <c:pt idx="178">
                  <c:v>208</c:v>
                </c:pt>
                <c:pt idx="179">
                  <c:v>291</c:v>
                </c:pt>
                <c:pt idx="180">
                  <c:v>367</c:v>
                </c:pt>
                <c:pt idx="181">
                  <c:v>262</c:v>
                </c:pt>
                <c:pt idx="182">
                  <c:v>353</c:v>
                </c:pt>
                <c:pt idx="183">
                  <c:v>334</c:v>
                </c:pt>
                <c:pt idx="184">
                  <c:v>317</c:v>
                </c:pt>
                <c:pt idx="185">
                  <c:v>330</c:v>
                </c:pt>
                <c:pt idx="186">
                  <c:v>296</c:v>
                </c:pt>
                <c:pt idx="187">
                  <c:v>220</c:v>
                </c:pt>
                <c:pt idx="188">
                  <c:v>268</c:v>
                </c:pt>
                <c:pt idx="189">
                  <c:v>332</c:v>
                </c:pt>
                <c:pt idx="190">
                  <c:v>288</c:v>
                </c:pt>
                <c:pt idx="191">
                  <c:v>326</c:v>
                </c:pt>
                <c:pt idx="192">
                  <c:v>245</c:v>
                </c:pt>
                <c:pt idx="193">
                  <c:v>326</c:v>
                </c:pt>
                <c:pt idx="194">
                  <c:v>170</c:v>
                </c:pt>
                <c:pt idx="195">
                  <c:v>138</c:v>
                </c:pt>
                <c:pt idx="196">
                  <c:v>284</c:v>
                </c:pt>
                <c:pt idx="197">
                  <c:v>309</c:v>
                </c:pt>
                <c:pt idx="198">
                  <c:v>395</c:v>
                </c:pt>
                <c:pt idx="199">
                  <c:v>432</c:v>
                </c:pt>
                <c:pt idx="200">
                  <c:v>274</c:v>
                </c:pt>
                <c:pt idx="201">
                  <c:v>118</c:v>
                </c:pt>
                <c:pt idx="202">
                  <c:v>293</c:v>
                </c:pt>
                <c:pt idx="203">
                  <c:v>208</c:v>
                </c:pt>
                <c:pt idx="204">
                  <c:v>279</c:v>
                </c:pt>
                <c:pt idx="205">
                  <c:v>372</c:v>
                </c:pt>
                <c:pt idx="206">
                  <c:v>443</c:v>
                </c:pt>
                <c:pt idx="207">
                  <c:v>471</c:v>
                </c:pt>
                <c:pt idx="208">
                  <c:v>362</c:v>
                </c:pt>
                <c:pt idx="209">
                  <c:v>356</c:v>
                </c:pt>
                <c:pt idx="210">
                  <c:v>388</c:v>
                </c:pt>
                <c:pt idx="211">
                  <c:v>513</c:v>
                </c:pt>
                <c:pt idx="212">
                  <c:v>502</c:v>
                </c:pt>
                <c:pt idx="213">
                  <c:v>435</c:v>
                </c:pt>
                <c:pt idx="214">
                  <c:v>456</c:v>
                </c:pt>
                <c:pt idx="215">
                  <c:v>536</c:v>
                </c:pt>
                <c:pt idx="216">
                  <c:v>381</c:v>
                </c:pt>
                <c:pt idx="217">
                  <c:v>504</c:v>
                </c:pt>
                <c:pt idx="218">
                  <c:v>382</c:v>
                </c:pt>
                <c:pt idx="219">
                  <c:v>409</c:v>
                </c:pt>
                <c:pt idx="220">
                  <c:v>297</c:v>
                </c:pt>
                <c:pt idx="221">
                  <c:v>267</c:v>
                </c:pt>
                <c:pt idx="222">
                  <c:v>481</c:v>
                </c:pt>
                <c:pt idx="223">
                  <c:v>357</c:v>
                </c:pt>
                <c:pt idx="224">
                  <c:v>419</c:v>
                </c:pt>
                <c:pt idx="225">
                  <c:v>471</c:v>
                </c:pt>
                <c:pt idx="226">
                  <c:v>477</c:v>
                </c:pt>
                <c:pt idx="227">
                  <c:v>384</c:v>
                </c:pt>
                <c:pt idx="228">
                  <c:v>375</c:v>
                </c:pt>
                <c:pt idx="229">
                  <c:v>497</c:v>
                </c:pt>
                <c:pt idx="230">
                  <c:v>414</c:v>
                </c:pt>
                <c:pt idx="231">
                  <c:v>426</c:v>
                </c:pt>
                <c:pt idx="232">
                  <c:v>448</c:v>
                </c:pt>
                <c:pt idx="233">
                  <c:v>427</c:v>
                </c:pt>
                <c:pt idx="234">
                  <c:v>402</c:v>
                </c:pt>
                <c:pt idx="235">
                  <c:v>222</c:v>
                </c:pt>
                <c:pt idx="236">
                  <c:v>424</c:v>
                </c:pt>
                <c:pt idx="237">
                  <c:v>397</c:v>
                </c:pt>
                <c:pt idx="238">
                  <c:v>299</c:v>
                </c:pt>
                <c:pt idx="239">
                  <c:v>352</c:v>
                </c:pt>
                <c:pt idx="240">
                  <c:v>182</c:v>
                </c:pt>
                <c:pt idx="241">
                  <c:v>586</c:v>
                </c:pt>
                <c:pt idx="242">
                  <c:v>444</c:v>
                </c:pt>
                <c:pt idx="243">
                  <c:v>478</c:v>
                </c:pt>
                <c:pt idx="244">
                  <c:v>442</c:v>
                </c:pt>
                <c:pt idx="245">
                  <c:v>449</c:v>
                </c:pt>
                <c:pt idx="246">
                  <c:v>392</c:v>
                </c:pt>
                <c:pt idx="247">
                  <c:v>410</c:v>
                </c:pt>
                <c:pt idx="248">
                  <c:v>434</c:v>
                </c:pt>
                <c:pt idx="249">
                  <c:v>426</c:v>
                </c:pt>
                <c:pt idx="250">
                  <c:v>295</c:v>
                </c:pt>
                <c:pt idx="251">
                  <c:v>408</c:v>
                </c:pt>
                <c:pt idx="252">
                  <c:v>454</c:v>
                </c:pt>
                <c:pt idx="253">
                  <c:v>418</c:v>
                </c:pt>
                <c:pt idx="254">
                  <c:v>402</c:v>
                </c:pt>
                <c:pt idx="255">
                  <c:v>429</c:v>
                </c:pt>
                <c:pt idx="256">
                  <c:v>463</c:v>
                </c:pt>
                <c:pt idx="257">
                  <c:v>456</c:v>
                </c:pt>
                <c:pt idx="258">
                  <c:v>395</c:v>
                </c:pt>
                <c:pt idx="259">
                  <c:v>461</c:v>
                </c:pt>
                <c:pt idx="260">
                  <c:v>511</c:v>
                </c:pt>
                <c:pt idx="261">
                  <c:v>405</c:v>
                </c:pt>
                <c:pt idx="262">
                  <c:v>376</c:v>
                </c:pt>
                <c:pt idx="263">
                  <c:v>401</c:v>
                </c:pt>
                <c:pt idx="264">
                  <c:v>495</c:v>
                </c:pt>
                <c:pt idx="265">
                  <c:v>384</c:v>
                </c:pt>
                <c:pt idx="266">
                  <c:v>388</c:v>
                </c:pt>
                <c:pt idx="267">
                  <c:v>426</c:v>
                </c:pt>
                <c:pt idx="268">
                  <c:v>231</c:v>
                </c:pt>
                <c:pt idx="269">
                  <c:v>405</c:v>
                </c:pt>
                <c:pt idx="270">
                  <c:v>345</c:v>
                </c:pt>
                <c:pt idx="271">
                  <c:v>334</c:v>
                </c:pt>
                <c:pt idx="272">
                  <c:v>146</c:v>
                </c:pt>
                <c:pt idx="273">
                  <c:v>294</c:v>
                </c:pt>
                <c:pt idx="274">
                  <c:v>349</c:v>
                </c:pt>
                <c:pt idx="275">
                  <c:v>361</c:v>
                </c:pt>
                <c:pt idx="276">
                  <c:v>391</c:v>
                </c:pt>
                <c:pt idx="277">
                  <c:v>320</c:v>
                </c:pt>
                <c:pt idx="278">
                  <c:v>320</c:v>
                </c:pt>
                <c:pt idx="279">
                  <c:v>262</c:v>
                </c:pt>
                <c:pt idx="280">
                  <c:v>387</c:v>
                </c:pt>
                <c:pt idx="281">
                  <c:v>412</c:v>
                </c:pt>
                <c:pt idx="282">
                  <c:v>470</c:v>
                </c:pt>
                <c:pt idx="283">
                  <c:v>478</c:v>
                </c:pt>
                <c:pt idx="284">
                  <c:v>445</c:v>
                </c:pt>
                <c:pt idx="285">
                  <c:v>405</c:v>
                </c:pt>
                <c:pt idx="286">
                  <c:v>398</c:v>
                </c:pt>
                <c:pt idx="287">
                  <c:v>272</c:v>
                </c:pt>
                <c:pt idx="288">
                  <c:v>314</c:v>
                </c:pt>
                <c:pt idx="289">
                  <c:v>304</c:v>
                </c:pt>
                <c:pt idx="290">
                  <c:v>342</c:v>
                </c:pt>
                <c:pt idx="291">
                  <c:v>371</c:v>
                </c:pt>
                <c:pt idx="292">
                  <c:v>397</c:v>
                </c:pt>
                <c:pt idx="293">
                  <c:v>352</c:v>
                </c:pt>
                <c:pt idx="294">
                  <c:v>399</c:v>
                </c:pt>
                <c:pt idx="295">
                  <c:v>385</c:v>
                </c:pt>
                <c:pt idx="296">
                  <c:v>257</c:v>
                </c:pt>
                <c:pt idx="297">
                  <c:v>187</c:v>
                </c:pt>
                <c:pt idx="298">
                  <c:v>240</c:v>
                </c:pt>
                <c:pt idx="299">
                  <c:v>266</c:v>
                </c:pt>
                <c:pt idx="300">
                  <c:v>368</c:v>
                </c:pt>
                <c:pt idx="301">
                  <c:v>414</c:v>
                </c:pt>
                <c:pt idx="302">
                  <c:v>359</c:v>
                </c:pt>
                <c:pt idx="303">
                  <c:v>382</c:v>
                </c:pt>
                <c:pt idx="304">
                  <c:v>325</c:v>
                </c:pt>
                <c:pt idx="305">
                  <c:v>453</c:v>
                </c:pt>
                <c:pt idx="306">
                  <c:v>406</c:v>
                </c:pt>
                <c:pt idx="307">
                  <c:v>416</c:v>
                </c:pt>
                <c:pt idx="308">
                  <c:v>525</c:v>
                </c:pt>
                <c:pt idx="309">
                  <c:v>475</c:v>
                </c:pt>
                <c:pt idx="310">
                  <c:v>359</c:v>
                </c:pt>
                <c:pt idx="311">
                  <c:v>311</c:v>
                </c:pt>
                <c:pt idx="312">
                  <c:v>282</c:v>
                </c:pt>
                <c:pt idx="313">
                  <c:v>345</c:v>
                </c:pt>
                <c:pt idx="314">
                  <c:v>189</c:v>
                </c:pt>
                <c:pt idx="315">
                  <c:v>193</c:v>
                </c:pt>
                <c:pt idx="316">
                  <c:v>300</c:v>
                </c:pt>
                <c:pt idx="317">
                  <c:v>432</c:v>
                </c:pt>
                <c:pt idx="318">
                  <c:v>528</c:v>
                </c:pt>
                <c:pt idx="319">
                  <c:v>424</c:v>
                </c:pt>
                <c:pt idx="320">
                  <c:v>410</c:v>
                </c:pt>
                <c:pt idx="321">
                  <c:v>421</c:v>
                </c:pt>
                <c:pt idx="322">
                  <c:v>480</c:v>
                </c:pt>
                <c:pt idx="323">
                  <c:v>528</c:v>
                </c:pt>
                <c:pt idx="324">
                  <c:v>494</c:v>
                </c:pt>
                <c:pt idx="325">
                  <c:v>444</c:v>
                </c:pt>
                <c:pt idx="326">
                  <c:v>259</c:v>
                </c:pt>
                <c:pt idx="327">
                  <c:v>405</c:v>
                </c:pt>
                <c:pt idx="328">
                  <c:v>476</c:v>
                </c:pt>
                <c:pt idx="329">
                  <c:v>429</c:v>
                </c:pt>
                <c:pt idx="330">
                  <c:v>406</c:v>
                </c:pt>
                <c:pt idx="331">
                  <c:v>351</c:v>
                </c:pt>
                <c:pt idx="332">
                  <c:v>393</c:v>
                </c:pt>
                <c:pt idx="333">
                  <c:v>384</c:v>
                </c:pt>
                <c:pt idx="334">
                  <c:v>427</c:v>
                </c:pt>
                <c:pt idx="335">
                  <c:v>512</c:v>
                </c:pt>
                <c:pt idx="336">
                  <c:v>286</c:v>
                </c:pt>
                <c:pt idx="337">
                  <c:v>398</c:v>
                </c:pt>
                <c:pt idx="338">
                  <c:v>395</c:v>
                </c:pt>
                <c:pt idx="339">
                  <c:v>418</c:v>
                </c:pt>
                <c:pt idx="340">
                  <c:v>190</c:v>
                </c:pt>
                <c:pt idx="341">
                  <c:v>275</c:v>
                </c:pt>
                <c:pt idx="342">
                  <c:v>431</c:v>
                </c:pt>
                <c:pt idx="343">
                  <c:v>390</c:v>
                </c:pt>
                <c:pt idx="344">
                  <c:v>492</c:v>
                </c:pt>
                <c:pt idx="345">
                  <c:v>385</c:v>
                </c:pt>
                <c:pt idx="346">
                  <c:v>301</c:v>
                </c:pt>
                <c:pt idx="347">
                  <c:v>193</c:v>
                </c:pt>
                <c:pt idx="348">
                  <c:v>260</c:v>
                </c:pt>
                <c:pt idx="349">
                  <c:v>224</c:v>
                </c:pt>
                <c:pt idx="350">
                  <c:v>94</c:v>
                </c:pt>
                <c:pt idx="351">
                  <c:v>290</c:v>
                </c:pt>
                <c:pt idx="352">
                  <c:v>217</c:v>
                </c:pt>
                <c:pt idx="353">
                  <c:v>231</c:v>
                </c:pt>
                <c:pt idx="354">
                  <c:v>277</c:v>
                </c:pt>
                <c:pt idx="355">
                  <c:v>493</c:v>
                </c:pt>
                <c:pt idx="356">
                  <c:v>392</c:v>
                </c:pt>
                <c:pt idx="357">
                  <c:v>551</c:v>
                </c:pt>
                <c:pt idx="358">
                  <c:v>610</c:v>
                </c:pt>
                <c:pt idx="359">
                  <c:v>442</c:v>
                </c:pt>
                <c:pt idx="360">
                  <c:v>495</c:v>
                </c:pt>
                <c:pt idx="361">
                  <c:v>418</c:v>
                </c:pt>
                <c:pt idx="362">
                  <c:v>417</c:v>
                </c:pt>
                <c:pt idx="363">
                  <c:v>386</c:v>
                </c:pt>
                <c:pt idx="364">
                  <c:v>305</c:v>
                </c:pt>
                <c:pt idx="365">
                  <c:v>129</c:v>
                </c:pt>
                <c:pt idx="366">
                  <c:v>490</c:v>
                </c:pt>
                <c:pt idx="367">
                  <c:v>467</c:v>
                </c:pt>
                <c:pt idx="368">
                  <c:v>384</c:v>
                </c:pt>
                <c:pt idx="369">
                  <c:v>511</c:v>
                </c:pt>
                <c:pt idx="370">
                  <c:v>439</c:v>
                </c:pt>
                <c:pt idx="371">
                  <c:v>402</c:v>
                </c:pt>
                <c:pt idx="372">
                  <c:v>450</c:v>
                </c:pt>
                <c:pt idx="373">
                  <c:v>315</c:v>
                </c:pt>
                <c:pt idx="374">
                  <c:v>354</c:v>
                </c:pt>
                <c:pt idx="375">
                  <c:v>364</c:v>
                </c:pt>
                <c:pt idx="376">
                  <c:v>427</c:v>
                </c:pt>
                <c:pt idx="377">
                  <c:v>377</c:v>
                </c:pt>
                <c:pt idx="378">
                  <c:v>292</c:v>
                </c:pt>
                <c:pt idx="379">
                  <c:v>320</c:v>
                </c:pt>
                <c:pt idx="380">
                  <c:v>152</c:v>
                </c:pt>
                <c:pt idx="381">
                  <c:v>385</c:v>
                </c:pt>
                <c:pt idx="382">
                  <c:v>113</c:v>
                </c:pt>
                <c:pt idx="383">
                  <c:v>46</c:v>
                </c:pt>
                <c:pt idx="384">
                  <c:v>321</c:v>
                </c:pt>
                <c:pt idx="385">
                  <c:v>263</c:v>
                </c:pt>
                <c:pt idx="386">
                  <c:v>116</c:v>
                </c:pt>
                <c:pt idx="387">
                  <c:v>236</c:v>
                </c:pt>
                <c:pt idx="388">
                  <c:v>264</c:v>
                </c:pt>
                <c:pt idx="389">
                  <c:v>330</c:v>
                </c:pt>
                <c:pt idx="390">
                  <c:v>250</c:v>
                </c:pt>
                <c:pt idx="391">
                  <c:v>318</c:v>
                </c:pt>
                <c:pt idx="392">
                  <c:v>443</c:v>
                </c:pt>
                <c:pt idx="393">
                  <c:v>362</c:v>
                </c:pt>
                <c:pt idx="394">
                  <c:v>262</c:v>
                </c:pt>
                <c:pt idx="395">
                  <c:v>358</c:v>
                </c:pt>
                <c:pt idx="396">
                  <c:v>338</c:v>
                </c:pt>
                <c:pt idx="397">
                  <c:v>397</c:v>
                </c:pt>
                <c:pt idx="398">
                  <c:v>379</c:v>
                </c:pt>
                <c:pt idx="399">
                  <c:v>373</c:v>
                </c:pt>
                <c:pt idx="400">
                  <c:v>425</c:v>
                </c:pt>
                <c:pt idx="401">
                  <c:v>359</c:v>
                </c:pt>
                <c:pt idx="402">
                  <c:v>335</c:v>
                </c:pt>
                <c:pt idx="403">
                  <c:v>262</c:v>
                </c:pt>
                <c:pt idx="404">
                  <c:v>322</c:v>
                </c:pt>
                <c:pt idx="405">
                  <c:v>456</c:v>
                </c:pt>
                <c:pt idx="406">
                  <c:v>482</c:v>
                </c:pt>
                <c:pt idx="407">
                  <c:v>170</c:v>
                </c:pt>
                <c:pt idx="408">
                  <c:v>195</c:v>
                </c:pt>
                <c:pt idx="409">
                  <c:v>304</c:v>
                </c:pt>
                <c:pt idx="410">
                  <c:v>204</c:v>
                </c:pt>
                <c:pt idx="411">
                  <c:v>137</c:v>
                </c:pt>
                <c:pt idx="412">
                  <c:v>496</c:v>
                </c:pt>
                <c:pt idx="413">
                  <c:v>583</c:v>
                </c:pt>
                <c:pt idx="414">
                  <c:v>472</c:v>
                </c:pt>
                <c:pt idx="415">
                  <c:v>405</c:v>
                </c:pt>
                <c:pt idx="416">
                  <c:v>435</c:v>
                </c:pt>
                <c:pt idx="417">
                  <c:v>337</c:v>
                </c:pt>
                <c:pt idx="418">
                  <c:v>214</c:v>
                </c:pt>
                <c:pt idx="419">
                  <c:v>462</c:v>
                </c:pt>
                <c:pt idx="420">
                  <c:v>447</c:v>
                </c:pt>
                <c:pt idx="421">
                  <c:v>474</c:v>
                </c:pt>
                <c:pt idx="422">
                  <c:v>409</c:v>
                </c:pt>
                <c:pt idx="423">
                  <c:v>334</c:v>
                </c:pt>
                <c:pt idx="424">
                  <c:v>324</c:v>
                </c:pt>
                <c:pt idx="425">
                  <c:v>430</c:v>
                </c:pt>
                <c:pt idx="426">
                  <c:v>307</c:v>
                </c:pt>
                <c:pt idx="427">
                  <c:v>272</c:v>
                </c:pt>
                <c:pt idx="428">
                  <c:v>254</c:v>
                </c:pt>
                <c:pt idx="429">
                  <c:v>269</c:v>
                </c:pt>
                <c:pt idx="430">
                  <c:v>465</c:v>
                </c:pt>
                <c:pt idx="431">
                  <c:v>363</c:v>
                </c:pt>
                <c:pt idx="432">
                  <c:v>344</c:v>
                </c:pt>
                <c:pt idx="433">
                  <c:v>315</c:v>
                </c:pt>
                <c:pt idx="434">
                  <c:v>270</c:v>
                </c:pt>
                <c:pt idx="435">
                  <c:v>339</c:v>
                </c:pt>
                <c:pt idx="436">
                  <c:v>343</c:v>
                </c:pt>
                <c:pt idx="437">
                  <c:v>455</c:v>
                </c:pt>
                <c:pt idx="438">
                  <c:v>418</c:v>
                </c:pt>
                <c:pt idx="439">
                  <c:v>461</c:v>
                </c:pt>
                <c:pt idx="440">
                  <c:v>492</c:v>
                </c:pt>
                <c:pt idx="441">
                  <c:v>269</c:v>
                </c:pt>
                <c:pt idx="442">
                  <c:v>292</c:v>
                </c:pt>
                <c:pt idx="443">
                  <c:v>322</c:v>
                </c:pt>
                <c:pt idx="444">
                  <c:v>282</c:v>
                </c:pt>
                <c:pt idx="445">
                  <c:v>301</c:v>
                </c:pt>
                <c:pt idx="446">
                  <c:v>367</c:v>
                </c:pt>
                <c:pt idx="447">
                  <c:v>355</c:v>
                </c:pt>
                <c:pt idx="448">
                  <c:v>356</c:v>
                </c:pt>
                <c:pt idx="449">
                  <c:v>414</c:v>
                </c:pt>
                <c:pt idx="450">
                  <c:v>360</c:v>
                </c:pt>
                <c:pt idx="451">
                  <c:v>318</c:v>
                </c:pt>
                <c:pt idx="452">
                  <c:v>241</c:v>
                </c:pt>
                <c:pt idx="453">
                  <c:v>290</c:v>
                </c:pt>
                <c:pt idx="454">
                  <c:v>337</c:v>
                </c:pt>
                <c:pt idx="455">
                  <c:v>317</c:v>
                </c:pt>
                <c:pt idx="456">
                  <c:v>312</c:v>
                </c:pt>
                <c:pt idx="457">
                  <c:v>286</c:v>
                </c:pt>
                <c:pt idx="458">
                  <c:v>247</c:v>
                </c:pt>
                <c:pt idx="459">
                  <c:v>241</c:v>
                </c:pt>
                <c:pt idx="460">
                  <c:v>187</c:v>
                </c:pt>
                <c:pt idx="461">
                  <c:v>219</c:v>
                </c:pt>
                <c:pt idx="462">
                  <c:v>347</c:v>
                </c:pt>
                <c:pt idx="463">
                  <c:v>275</c:v>
                </c:pt>
                <c:pt idx="464">
                  <c:v>263</c:v>
                </c:pt>
                <c:pt idx="465">
                  <c:v>243</c:v>
                </c:pt>
                <c:pt idx="466">
                  <c:v>244</c:v>
                </c:pt>
                <c:pt idx="467">
                  <c:v>175</c:v>
                </c:pt>
                <c:pt idx="468">
                  <c:v>115</c:v>
                </c:pt>
                <c:pt idx="469">
                  <c:v>202</c:v>
                </c:pt>
                <c:pt idx="470">
                  <c:v>156</c:v>
                </c:pt>
                <c:pt idx="471">
                  <c:v>204</c:v>
                </c:pt>
                <c:pt idx="472">
                  <c:v>263</c:v>
                </c:pt>
                <c:pt idx="473">
                  <c:v>65</c:v>
                </c:pt>
                <c:pt idx="474">
                  <c:v>311</c:v>
                </c:pt>
                <c:pt idx="475">
                  <c:v>214</c:v>
                </c:pt>
                <c:pt idx="476">
                  <c:v>121</c:v>
                </c:pt>
                <c:pt idx="477">
                  <c:v>340</c:v>
                </c:pt>
                <c:pt idx="478">
                  <c:v>280</c:v>
                </c:pt>
                <c:pt idx="479">
                  <c:v>321</c:v>
                </c:pt>
                <c:pt idx="480">
                  <c:v>252</c:v>
                </c:pt>
                <c:pt idx="481">
                  <c:v>249</c:v>
                </c:pt>
                <c:pt idx="482">
                  <c:v>236</c:v>
                </c:pt>
                <c:pt idx="483">
                  <c:v>340</c:v>
                </c:pt>
                <c:pt idx="484">
                  <c:v>353</c:v>
                </c:pt>
                <c:pt idx="485">
                  <c:v>275</c:v>
                </c:pt>
                <c:pt idx="486">
                  <c:v>365</c:v>
                </c:pt>
                <c:pt idx="487">
                  <c:v>229</c:v>
                </c:pt>
                <c:pt idx="488">
                  <c:v>200</c:v>
                </c:pt>
                <c:pt idx="489">
                  <c:v>317</c:v>
                </c:pt>
                <c:pt idx="490">
                  <c:v>295</c:v>
                </c:pt>
                <c:pt idx="491">
                  <c:v>344</c:v>
                </c:pt>
                <c:pt idx="492">
                  <c:v>228</c:v>
                </c:pt>
                <c:pt idx="493">
                  <c:v>350</c:v>
                </c:pt>
                <c:pt idx="494">
                  <c:v>244</c:v>
                </c:pt>
                <c:pt idx="495">
                  <c:v>190</c:v>
                </c:pt>
                <c:pt idx="496">
                  <c:v>200</c:v>
                </c:pt>
                <c:pt idx="497">
                  <c:v>348</c:v>
                </c:pt>
                <c:pt idx="498">
                  <c:v>301</c:v>
                </c:pt>
                <c:pt idx="499">
                  <c:v>270</c:v>
                </c:pt>
                <c:pt idx="500">
                  <c:v>259</c:v>
                </c:pt>
                <c:pt idx="501">
                  <c:v>241</c:v>
                </c:pt>
                <c:pt idx="502">
                  <c:v>267</c:v>
                </c:pt>
                <c:pt idx="562">
                  <c:v>218</c:v>
                </c:pt>
                <c:pt idx="563">
                  <c:v>294</c:v>
                </c:pt>
                <c:pt idx="564">
                  <c:v>264</c:v>
                </c:pt>
                <c:pt idx="565">
                  <c:v>268</c:v>
                </c:pt>
                <c:pt idx="566">
                  <c:v>277</c:v>
                </c:pt>
                <c:pt idx="567">
                  <c:v>244</c:v>
                </c:pt>
                <c:pt idx="568">
                  <c:v>242</c:v>
                </c:pt>
                <c:pt idx="569">
                  <c:v>342</c:v>
                </c:pt>
                <c:pt idx="570">
                  <c:v>367</c:v>
                </c:pt>
                <c:pt idx="571">
                  <c:v>351</c:v>
                </c:pt>
                <c:pt idx="572">
                  <c:v>389</c:v>
                </c:pt>
                <c:pt idx="573">
                  <c:v>418</c:v>
                </c:pt>
                <c:pt idx="574">
                  <c:v>327</c:v>
                </c:pt>
                <c:pt idx="575">
                  <c:v>241</c:v>
                </c:pt>
                <c:pt idx="576">
                  <c:v>212</c:v>
                </c:pt>
                <c:pt idx="577">
                  <c:v>448</c:v>
                </c:pt>
                <c:pt idx="578">
                  <c:v>331</c:v>
                </c:pt>
                <c:pt idx="579">
                  <c:v>278</c:v>
                </c:pt>
                <c:pt idx="580">
                  <c:v>383</c:v>
                </c:pt>
                <c:pt idx="581">
                  <c:v>316</c:v>
                </c:pt>
                <c:pt idx="582">
                  <c:v>386</c:v>
                </c:pt>
                <c:pt idx="583">
                  <c:v>409</c:v>
                </c:pt>
                <c:pt idx="584">
                  <c:v>382</c:v>
                </c:pt>
                <c:pt idx="585">
                  <c:v>363</c:v>
                </c:pt>
                <c:pt idx="586">
                  <c:v>372</c:v>
                </c:pt>
                <c:pt idx="587">
                  <c:v>356</c:v>
                </c:pt>
                <c:pt idx="588">
                  <c:v>364</c:v>
                </c:pt>
                <c:pt idx="589">
                  <c:v>351</c:v>
                </c:pt>
                <c:pt idx="590">
                  <c:v>322</c:v>
                </c:pt>
                <c:pt idx="591">
                  <c:v>273</c:v>
                </c:pt>
                <c:pt idx="592">
                  <c:v>307</c:v>
                </c:pt>
                <c:pt idx="593">
                  <c:v>490</c:v>
                </c:pt>
                <c:pt idx="594">
                  <c:v>424</c:v>
                </c:pt>
                <c:pt idx="595">
                  <c:v>430</c:v>
                </c:pt>
                <c:pt idx="596">
                  <c:v>407</c:v>
                </c:pt>
                <c:pt idx="597">
                  <c:v>163</c:v>
                </c:pt>
                <c:pt idx="598">
                  <c:v>356</c:v>
                </c:pt>
                <c:pt idx="599">
                  <c:v>386</c:v>
                </c:pt>
                <c:pt idx="600">
                  <c:v>339</c:v>
                </c:pt>
                <c:pt idx="601">
                  <c:v>321</c:v>
                </c:pt>
                <c:pt idx="602">
                  <c:v>301</c:v>
                </c:pt>
                <c:pt idx="603">
                  <c:v>380</c:v>
                </c:pt>
                <c:pt idx="604">
                  <c:v>219</c:v>
                </c:pt>
                <c:pt idx="605">
                  <c:v>348</c:v>
                </c:pt>
                <c:pt idx="606">
                  <c:v>277</c:v>
                </c:pt>
                <c:pt idx="607">
                  <c:v>387</c:v>
                </c:pt>
                <c:pt idx="608">
                  <c:v>360</c:v>
                </c:pt>
                <c:pt idx="609" formatCode="0">
                  <c:v>407</c:v>
                </c:pt>
                <c:pt idx="610" formatCode="0">
                  <c:v>420</c:v>
                </c:pt>
                <c:pt idx="611" formatCode="0">
                  <c:v>382</c:v>
                </c:pt>
                <c:pt idx="612" formatCode="0">
                  <c:v>320</c:v>
                </c:pt>
                <c:pt idx="613" formatCode="0">
                  <c:v>275</c:v>
                </c:pt>
                <c:pt idx="614" formatCode="0">
                  <c:v>432</c:v>
                </c:pt>
                <c:pt idx="615" formatCode="0">
                  <c:v>409</c:v>
                </c:pt>
                <c:pt idx="616" formatCode="0">
                  <c:v>354</c:v>
                </c:pt>
                <c:pt idx="617" formatCode="0">
                  <c:v>384</c:v>
                </c:pt>
                <c:pt idx="618" formatCode="0">
                  <c:v>376</c:v>
                </c:pt>
                <c:pt idx="619" formatCode="0">
                  <c:v>421</c:v>
                </c:pt>
                <c:pt idx="620" formatCode="0">
                  <c:v>353</c:v>
                </c:pt>
                <c:pt idx="621" formatCode="0">
                  <c:v>359</c:v>
                </c:pt>
                <c:pt idx="622" formatCode="0">
                  <c:v>341</c:v>
                </c:pt>
                <c:pt idx="623" formatCode="0">
                  <c:v>332</c:v>
                </c:pt>
                <c:pt idx="624" formatCode="0">
                  <c:v>355</c:v>
                </c:pt>
                <c:pt idx="625" formatCode="0">
                  <c:v>358</c:v>
                </c:pt>
                <c:pt idx="626" formatCode="0">
                  <c:v>331</c:v>
                </c:pt>
                <c:pt idx="627" formatCode="0">
                  <c:v>287</c:v>
                </c:pt>
                <c:pt idx="628" formatCode="0">
                  <c:v>327</c:v>
                </c:pt>
                <c:pt idx="629" formatCode="0">
                  <c:v>353</c:v>
                </c:pt>
                <c:pt idx="630" formatCode="0">
                  <c:v>345</c:v>
                </c:pt>
                <c:pt idx="631" formatCode="0">
                  <c:v>274</c:v>
                </c:pt>
                <c:pt idx="632" formatCode="0">
                  <c:v>306</c:v>
                </c:pt>
                <c:pt idx="633" formatCode="0">
                  <c:v>280</c:v>
                </c:pt>
                <c:pt idx="634" formatCode="0">
                  <c:v>216</c:v>
                </c:pt>
                <c:pt idx="635" formatCode="0">
                  <c:v>266</c:v>
                </c:pt>
                <c:pt idx="636" formatCode="0">
                  <c:v>260</c:v>
                </c:pt>
                <c:pt idx="637" formatCode="0">
                  <c:v>325</c:v>
                </c:pt>
                <c:pt idx="638" formatCode="0">
                  <c:v>345</c:v>
                </c:pt>
                <c:pt idx="639" formatCode="0">
                  <c:v>333</c:v>
                </c:pt>
                <c:pt idx="640" formatCode="0">
                  <c:v>378</c:v>
                </c:pt>
                <c:pt idx="641" formatCode="0">
                  <c:v>342</c:v>
                </c:pt>
                <c:pt idx="642" formatCode="0">
                  <c:v>382</c:v>
                </c:pt>
                <c:pt idx="643" formatCode="0">
                  <c:v>331</c:v>
                </c:pt>
                <c:pt idx="644" formatCode="0">
                  <c:v>259</c:v>
                </c:pt>
                <c:pt idx="645" formatCode="0">
                  <c:v>290</c:v>
                </c:pt>
                <c:pt idx="646" formatCode="0">
                  <c:v>281</c:v>
                </c:pt>
                <c:pt idx="647" formatCode="0">
                  <c:v>312</c:v>
                </c:pt>
                <c:pt idx="648" formatCode="0">
                  <c:v>363</c:v>
                </c:pt>
                <c:pt idx="649" formatCode="0">
                  <c:v>409</c:v>
                </c:pt>
                <c:pt idx="650" formatCode="0">
                  <c:v>275</c:v>
                </c:pt>
                <c:pt idx="651" formatCode="0">
                  <c:v>291</c:v>
                </c:pt>
                <c:pt idx="652" formatCode="0">
                  <c:v>269</c:v>
                </c:pt>
                <c:pt idx="653" formatCode="0">
                  <c:v>229</c:v>
                </c:pt>
                <c:pt idx="654" formatCode="0">
                  <c:v>191</c:v>
                </c:pt>
                <c:pt idx="655" formatCode="0">
                  <c:v>189</c:v>
                </c:pt>
                <c:pt idx="656" formatCode="0">
                  <c:v>233</c:v>
                </c:pt>
                <c:pt idx="657" formatCode="0">
                  <c:v>145</c:v>
                </c:pt>
                <c:pt idx="658" formatCode="0">
                  <c:v>103</c:v>
                </c:pt>
                <c:pt idx="659" formatCode="0">
                  <c:v>124</c:v>
                </c:pt>
                <c:pt idx="660" formatCode="0">
                  <c:v>211</c:v>
                </c:pt>
                <c:pt idx="661" formatCode="0">
                  <c:v>228</c:v>
                </c:pt>
                <c:pt idx="662" formatCode="0">
                  <c:v>151</c:v>
                </c:pt>
                <c:pt idx="663" formatCode="0">
                  <c:v>140</c:v>
                </c:pt>
                <c:pt idx="664" formatCode="0">
                  <c:v>268</c:v>
                </c:pt>
                <c:pt idx="665" formatCode="0">
                  <c:v>181</c:v>
                </c:pt>
                <c:pt idx="666" formatCode="0">
                  <c:v>247</c:v>
                </c:pt>
                <c:pt idx="667" formatCode="0">
                  <c:v>285</c:v>
                </c:pt>
                <c:pt idx="668" formatCode="0">
                  <c:v>316</c:v>
                </c:pt>
                <c:pt idx="669" formatCode="0">
                  <c:v>360</c:v>
                </c:pt>
                <c:pt idx="670" formatCode="0">
                  <c:v>262</c:v>
                </c:pt>
                <c:pt idx="671" formatCode="0">
                  <c:v>252</c:v>
                </c:pt>
                <c:pt idx="672" formatCode="0">
                  <c:v>263</c:v>
                </c:pt>
                <c:pt idx="673" formatCode="0">
                  <c:v>329</c:v>
                </c:pt>
                <c:pt idx="674" formatCode="0">
                  <c:v>362</c:v>
                </c:pt>
                <c:pt idx="675" formatCode="0">
                  <c:v>359</c:v>
                </c:pt>
                <c:pt idx="676" formatCode="0">
                  <c:v>231</c:v>
                </c:pt>
                <c:pt idx="677" formatCode="0">
                  <c:v>374</c:v>
                </c:pt>
                <c:pt idx="678" formatCode="0">
                  <c:v>407</c:v>
                </c:pt>
                <c:pt idx="679" formatCode="0">
                  <c:v>327</c:v>
                </c:pt>
                <c:pt idx="680" formatCode="0">
                  <c:v>340</c:v>
                </c:pt>
                <c:pt idx="681" formatCode="0">
                  <c:v>347</c:v>
                </c:pt>
                <c:pt idx="682" formatCode="0">
                  <c:v>427</c:v>
                </c:pt>
                <c:pt idx="683" formatCode="0">
                  <c:v>379</c:v>
                </c:pt>
                <c:pt idx="684" formatCode="0">
                  <c:v>188</c:v>
                </c:pt>
                <c:pt idx="685" formatCode="0">
                  <c:v>242</c:v>
                </c:pt>
                <c:pt idx="686" formatCode="0">
                  <c:v>380</c:v>
                </c:pt>
                <c:pt idx="687" formatCode="0">
                  <c:v>364</c:v>
                </c:pt>
                <c:pt idx="688" formatCode="0">
                  <c:v>422</c:v>
                </c:pt>
                <c:pt idx="689" formatCode="0">
                  <c:v>164</c:v>
                </c:pt>
                <c:pt idx="690" formatCode="0">
                  <c:v>131</c:v>
                </c:pt>
                <c:pt idx="691" formatCode="0">
                  <c:v>309</c:v>
                </c:pt>
                <c:pt idx="692" formatCode="0">
                  <c:v>348</c:v>
                </c:pt>
                <c:pt idx="693" formatCode="0">
                  <c:v>197</c:v>
                </c:pt>
                <c:pt idx="694" formatCode="0">
                  <c:v>189</c:v>
                </c:pt>
                <c:pt idx="695" formatCode="0">
                  <c:v>309</c:v>
                </c:pt>
                <c:pt idx="696" formatCode="0">
                  <c:v>375</c:v>
                </c:pt>
                <c:pt idx="697" formatCode="0">
                  <c:v>268</c:v>
                </c:pt>
                <c:pt idx="698" formatCode="0">
                  <c:v>320</c:v>
                </c:pt>
                <c:pt idx="699" formatCode="0">
                  <c:v>393</c:v>
                </c:pt>
                <c:pt idx="700" formatCode="0">
                  <c:v>399</c:v>
                </c:pt>
                <c:pt idx="701" formatCode="0">
                  <c:v>248</c:v>
                </c:pt>
                <c:pt idx="702" formatCode="0">
                  <c:v>124</c:v>
                </c:pt>
                <c:pt idx="703" formatCode="0">
                  <c:v>169</c:v>
                </c:pt>
                <c:pt idx="704" formatCode="0">
                  <c:v>104</c:v>
                </c:pt>
                <c:pt idx="739" formatCode="0">
                  <c:v>323</c:v>
                </c:pt>
                <c:pt idx="740" formatCode="0">
                  <c:v>265</c:v>
                </c:pt>
                <c:pt idx="741" formatCode="0">
                  <c:v>438</c:v>
                </c:pt>
                <c:pt idx="742" formatCode="0">
                  <c:v>475</c:v>
                </c:pt>
                <c:pt idx="743" formatCode="0">
                  <c:v>442</c:v>
                </c:pt>
                <c:pt idx="744" formatCode="0">
                  <c:v>444</c:v>
                </c:pt>
                <c:pt idx="745" formatCode="0">
                  <c:v>476</c:v>
                </c:pt>
                <c:pt idx="746" formatCode="0">
                  <c:v>388</c:v>
                </c:pt>
                <c:pt idx="747" formatCode="0">
                  <c:v>511</c:v>
                </c:pt>
                <c:pt idx="748" formatCode="0">
                  <c:v>460</c:v>
                </c:pt>
                <c:pt idx="749" formatCode="0">
                  <c:v>336</c:v>
                </c:pt>
                <c:pt idx="750" formatCode="0">
                  <c:v>164</c:v>
                </c:pt>
                <c:pt idx="751" formatCode="0">
                  <c:v>423</c:v>
                </c:pt>
                <c:pt idx="752" formatCode="0">
                  <c:v>464</c:v>
                </c:pt>
                <c:pt idx="753" formatCode="0">
                  <c:v>436</c:v>
                </c:pt>
                <c:pt idx="754" formatCode="0">
                  <c:v>415</c:v>
                </c:pt>
                <c:pt idx="755" formatCode="0">
                  <c:v>386</c:v>
                </c:pt>
                <c:pt idx="756" formatCode="0">
                  <c:v>337</c:v>
                </c:pt>
                <c:pt idx="757" formatCode="0">
                  <c:v>455</c:v>
                </c:pt>
                <c:pt idx="758" formatCode="0">
                  <c:v>205</c:v>
                </c:pt>
                <c:pt idx="759" formatCode="0">
                  <c:v>548</c:v>
                </c:pt>
                <c:pt idx="760" formatCode="0">
                  <c:v>446</c:v>
                </c:pt>
                <c:pt idx="761" formatCode="0">
                  <c:v>371</c:v>
                </c:pt>
                <c:pt idx="762" formatCode="0">
                  <c:v>165</c:v>
                </c:pt>
                <c:pt idx="763" formatCode="0">
                  <c:v>205</c:v>
                </c:pt>
                <c:pt idx="764" formatCode="0">
                  <c:v>403</c:v>
                </c:pt>
                <c:pt idx="765" formatCode="0">
                  <c:v>301</c:v>
                </c:pt>
                <c:pt idx="766" formatCode="0">
                  <c:v>411</c:v>
                </c:pt>
                <c:pt idx="767" formatCode="0">
                  <c:v>392</c:v>
                </c:pt>
                <c:pt idx="768" formatCode="0">
                  <c:v>450</c:v>
                </c:pt>
                <c:pt idx="769" formatCode="0">
                  <c:v>558</c:v>
                </c:pt>
                <c:pt idx="770" formatCode="0">
                  <c:v>274</c:v>
                </c:pt>
                <c:pt idx="771" formatCode="0">
                  <c:v>323</c:v>
                </c:pt>
                <c:pt idx="772" formatCode="0">
                  <c:v>363</c:v>
                </c:pt>
                <c:pt idx="773" formatCode="0">
                  <c:v>451</c:v>
                </c:pt>
                <c:pt idx="774" formatCode="0">
                  <c:v>464</c:v>
                </c:pt>
                <c:pt idx="775" formatCode="0">
                  <c:v>440</c:v>
                </c:pt>
                <c:pt idx="776" formatCode="0">
                  <c:v>398</c:v>
                </c:pt>
                <c:pt idx="777" formatCode="0">
                  <c:v>454</c:v>
                </c:pt>
                <c:pt idx="778" formatCode="0">
                  <c:v>470</c:v>
                </c:pt>
                <c:pt idx="779" formatCode="0">
                  <c:v>463</c:v>
                </c:pt>
                <c:pt idx="780" formatCode="0">
                  <c:v>435</c:v>
                </c:pt>
                <c:pt idx="781" formatCode="0">
                  <c:v>447</c:v>
                </c:pt>
                <c:pt idx="782" formatCode="0">
                  <c:v>407</c:v>
                </c:pt>
                <c:pt idx="783" formatCode="0">
                  <c:v>358</c:v>
                </c:pt>
                <c:pt idx="784" formatCode="0">
                  <c:v>347</c:v>
                </c:pt>
                <c:pt idx="785" formatCode="0">
                  <c:v>508</c:v>
                </c:pt>
                <c:pt idx="786" formatCode="0">
                  <c:v>466</c:v>
                </c:pt>
                <c:pt idx="787" formatCode="0">
                  <c:v>513</c:v>
                </c:pt>
                <c:pt idx="788" formatCode="0">
                  <c:v>593</c:v>
                </c:pt>
                <c:pt idx="789" formatCode="0">
                  <c:v>669</c:v>
                </c:pt>
                <c:pt idx="790" formatCode="0">
                  <c:v>564</c:v>
                </c:pt>
                <c:pt idx="791" formatCode="0">
                  <c:v>442</c:v>
                </c:pt>
                <c:pt idx="792" formatCode="0">
                  <c:v>425</c:v>
                </c:pt>
                <c:pt idx="793" formatCode="0">
                  <c:v>437</c:v>
                </c:pt>
                <c:pt idx="794" formatCode="0">
                  <c:v>447</c:v>
                </c:pt>
                <c:pt idx="795" formatCode="0">
                  <c:v>468</c:v>
                </c:pt>
                <c:pt idx="796" formatCode="0">
                  <c:v>589</c:v>
                </c:pt>
                <c:pt idx="797" formatCode="0">
                  <c:v>462</c:v>
                </c:pt>
                <c:pt idx="798" formatCode="0">
                  <c:v>366</c:v>
                </c:pt>
                <c:pt idx="799" formatCode="0">
                  <c:v>389</c:v>
                </c:pt>
                <c:pt idx="800" formatCode="0">
                  <c:v>408</c:v>
                </c:pt>
                <c:pt idx="801" formatCode="0">
                  <c:v>319</c:v>
                </c:pt>
                <c:pt idx="802" formatCode="0">
                  <c:v>328</c:v>
                </c:pt>
                <c:pt idx="803" formatCode="0">
                  <c:v>397</c:v>
                </c:pt>
                <c:pt idx="804" formatCode="0">
                  <c:v>312</c:v>
                </c:pt>
                <c:pt idx="805" formatCode="0">
                  <c:v>250</c:v>
                </c:pt>
                <c:pt idx="806" formatCode="0">
                  <c:v>338</c:v>
                </c:pt>
                <c:pt idx="807" formatCode="0">
                  <c:v>359</c:v>
                </c:pt>
                <c:pt idx="808" formatCode="0">
                  <c:v>367</c:v>
                </c:pt>
                <c:pt idx="809" formatCode="0">
                  <c:v>608</c:v>
                </c:pt>
                <c:pt idx="810" formatCode="0">
                  <c:v>795</c:v>
                </c:pt>
                <c:pt idx="811" formatCode="0">
                  <c:v>505</c:v>
                </c:pt>
                <c:pt idx="812" formatCode="0">
                  <c:v>338</c:v>
                </c:pt>
                <c:pt idx="813" formatCode="0">
                  <c:v>357</c:v>
                </c:pt>
                <c:pt idx="814" formatCode="0">
                  <c:v>242</c:v>
                </c:pt>
                <c:pt idx="815" formatCode="0">
                  <c:v>416</c:v>
                </c:pt>
                <c:pt idx="816" formatCode="0">
                  <c:v>346</c:v>
                </c:pt>
                <c:pt idx="817" formatCode="0">
                  <c:v>433</c:v>
                </c:pt>
                <c:pt idx="818" formatCode="0">
                  <c:v>355</c:v>
                </c:pt>
                <c:pt idx="819" formatCode="0">
                  <c:v>301</c:v>
                </c:pt>
                <c:pt idx="820" formatCode="0">
                  <c:v>286</c:v>
                </c:pt>
                <c:pt idx="821" formatCode="0">
                  <c:v>299</c:v>
                </c:pt>
                <c:pt idx="822" formatCode="0">
                  <c:v>257</c:v>
                </c:pt>
                <c:pt idx="823" formatCode="0">
                  <c:v>261</c:v>
                </c:pt>
                <c:pt idx="824" formatCode="0">
                  <c:v>240</c:v>
                </c:pt>
                <c:pt idx="825" formatCode="0">
                  <c:v>267</c:v>
                </c:pt>
                <c:pt idx="826" formatCode="0">
                  <c:v>249</c:v>
                </c:pt>
                <c:pt idx="827" formatCode="0">
                  <c:v>220</c:v>
                </c:pt>
                <c:pt idx="828" formatCode="0">
                  <c:v>274</c:v>
                </c:pt>
                <c:pt idx="829" formatCode="0">
                  <c:v>297</c:v>
                </c:pt>
                <c:pt idx="830" formatCode="0">
                  <c:v>267</c:v>
                </c:pt>
                <c:pt idx="831" formatCode="0">
                  <c:v>297</c:v>
                </c:pt>
                <c:pt idx="832" formatCode="0">
                  <c:v>323</c:v>
                </c:pt>
                <c:pt idx="833" formatCode="0">
                  <c:v>291</c:v>
                </c:pt>
                <c:pt idx="834" formatCode="0">
                  <c:v>330</c:v>
                </c:pt>
                <c:pt idx="835" formatCode="0">
                  <c:v>281</c:v>
                </c:pt>
                <c:pt idx="836" formatCode="0">
                  <c:v>251</c:v>
                </c:pt>
                <c:pt idx="837" formatCode="0">
                  <c:v>240</c:v>
                </c:pt>
                <c:pt idx="838" formatCode="0">
                  <c:v>133</c:v>
                </c:pt>
                <c:pt idx="839" formatCode="0">
                  <c:v>146</c:v>
                </c:pt>
                <c:pt idx="840" formatCode="0">
                  <c:v>228</c:v>
                </c:pt>
                <c:pt idx="841" formatCode="0">
                  <c:v>234</c:v>
                </c:pt>
                <c:pt idx="842" formatCode="0">
                  <c:v>164</c:v>
                </c:pt>
                <c:pt idx="843" formatCode="0">
                  <c:v>172</c:v>
                </c:pt>
                <c:pt idx="844" formatCode="0">
                  <c:v>159</c:v>
                </c:pt>
                <c:pt idx="845" formatCode="0">
                  <c:v>154</c:v>
                </c:pt>
                <c:pt idx="846" formatCode="0">
                  <c:v>220</c:v>
                </c:pt>
                <c:pt idx="847" formatCode="0">
                  <c:v>243</c:v>
                </c:pt>
                <c:pt idx="848" formatCode="0">
                  <c:v>268</c:v>
                </c:pt>
                <c:pt idx="849" formatCode="0">
                  <c:v>232</c:v>
                </c:pt>
                <c:pt idx="850" formatCode="0">
                  <c:v>262</c:v>
                </c:pt>
                <c:pt idx="851" formatCode="0">
                  <c:v>260</c:v>
                </c:pt>
                <c:pt idx="852" formatCode="0">
                  <c:v>266</c:v>
                </c:pt>
                <c:pt idx="853" formatCode="0">
                  <c:v>231</c:v>
                </c:pt>
                <c:pt idx="854" formatCode="0">
                  <c:v>283</c:v>
                </c:pt>
                <c:pt idx="855" formatCode="0">
                  <c:v>263</c:v>
                </c:pt>
                <c:pt idx="856" formatCode="0">
                  <c:v>421</c:v>
                </c:pt>
                <c:pt idx="857" formatCode="0">
                  <c:v>323</c:v>
                </c:pt>
                <c:pt idx="858" formatCode="0">
                  <c:v>338</c:v>
                </c:pt>
                <c:pt idx="859" formatCode="0">
                  <c:v>276</c:v>
                </c:pt>
                <c:pt idx="860" formatCode="0">
                  <c:v>321</c:v>
                </c:pt>
                <c:pt idx="861" formatCode="0">
                  <c:v>305</c:v>
                </c:pt>
                <c:pt idx="862" formatCode="0">
                  <c:v>329</c:v>
                </c:pt>
                <c:pt idx="863" formatCode="0">
                  <c:v>348</c:v>
                </c:pt>
                <c:pt idx="864" formatCode="0">
                  <c:v>298</c:v>
                </c:pt>
                <c:pt idx="865" formatCode="0">
                  <c:v>349</c:v>
                </c:pt>
                <c:pt idx="866" formatCode="0">
                  <c:v>324</c:v>
                </c:pt>
                <c:pt idx="867" formatCode="0">
                  <c:v>274</c:v>
                </c:pt>
                <c:pt idx="868" formatCode="0">
                  <c:v>280</c:v>
                </c:pt>
                <c:pt idx="869" formatCode="0">
                  <c:v>254</c:v>
                </c:pt>
                <c:pt idx="870" formatCode="0">
                  <c:v>230</c:v>
                </c:pt>
                <c:pt idx="871" formatCode="0">
                  <c:v>331</c:v>
                </c:pt>
                <c:pt idx="872" formatCode="0">
                  <c:v>258</c:v>
                </c:pt>
                <c:pt idx="873" formatCode="0">
                  <c:v>291</c:v>
                </c:pt>
                <c:pt idx="874" formatCode="0">
                  <c:v>261</c:v>
                </c:pt>
                <c:pt idx="875" formatCode="0">
                  <c:v>360</c:v>
                </c:pt>
                <c:pt idx="876" formatCode="0">
                  <c:v>319</c:v>
                </c:pt>
                <c:pt idx="877" formatCode="0">
                  <c:v>307</c:v>
                </c:pt>
                <c:pt idx="878" formatCode="0">
                  <c:v>334</c:v>
                </c:pt>
                <c:pt idx="879" formatCode="0">
                  <c:v>263</c:v>
                </c:pt>
                <c:pt idx="880" formatCode="0">
                  <c:v>305</c:v>
                </c:pt>
                <c:pt idx="881" formatCode="0">
                  <c:v>317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7D0-4B02-8D98-448BBF75CC47}"/>
            </c:ext>
          </c:extLst>
        </c:ser>
        <c:ser>
          <c:idx val="1"/>
          <c:order val="1"/>
          <c:tx>
            <c:strRef>
              <c:f>Weather!$Q$2</c:f>
              <c:strCache>
                <c:ptCount val="1"/>
                <c:pt idx="0">
                  <c:v>Bicyclists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Weather!$N$3:$N$884</c:f>
              <c:numCache>
                <c:formatCode>General</c:formatCode>
                <c:ptCount val="882"/>
                <c:pt idx="0">
                  <c:v>71.400000000000006</c:v>
                </c:pt>
                <c:pt idx="1">
                  <c:v>72.099999999999994</c:v>
                </c:pt>
                <c:pt idx="2">
                  <c:v>72.3</c:v>
                </c:pt>
                <c:pt idx="3">
                  <c:v>61.9</c:v>
                </c:pt>
                <c:pt idx="4">
                  <c:v>59.4</c:v>
                </c:pt>
                <c:pt idx="5">
                  <c:v>57.9</c:v>
                </c:pt>
                <c:pt idx="6">
                  <c:v>63.5</c:v>
                </c:pt>
                <c:pt idx="7">
                  <c:v>69</c:v>
                </c:pt>
                <c:pt idx="8">
                  <c:v>69.7</c:v>
                </c:pt>
                <c:pt idx="9">
                  <c:v>70.2</c:v>
                </c:pt>
                <c:pt idx="10">
                  <c:v>70.099999999999994</c:v>
                </c:pt>
                <c:pt idx="11">
                  <c:v>72.5</c:v>
                </c:pt>
                <c:pt idx="12">
                  <c:v>73.5</c:v>
                </c:pt>
                <c:pt idx="13">
                  <c:v>72.599999999999994</c:v>
                </c:pt>
                <c:pt idx="14">
                  <c:v>72.599999999999994</c:v>
                </c:pt>
                <c:pt idx="15">
                  <c:v>74.400000000000006</c:v>
                </c:pt>
                <c:pt idx="16">
                  <c:v>73.8</c:v>
                </c:pt>
                <c:pt idx="17">
                  <c:v>76.900000000000006</c:v>
                </c:pt>
                <c:pt idx="18">
                  <c:v>76.8</c:v>
                </c:pt>
                <c:pt idx="19">
                  <c:v>71.5</c:v>
                </c:pt>
                <c:pt idx="20">
                  <c:v>72.099999999999994</c:v>
                </c:pt>
                <c:pt idx="21">
                  <c:v>76.8</c:v>
                </c:pt>
                <c:pt idx="22">
                  <c:v>77.400000000000006</c:v>
                </c:pt>
                <c:pt idx="23">
                  <c:v>78</c:v>
                </c:pt>
                <c:pt idx="24">
                  <c:v>75.099999999999994</c:v>
                </c:pt>
                <c:pt idx="25">
                  <c:v>79.2</c:v>
                </c:pt>
                <c:pt idx="26">
                  <c:v>80.099999999999994</c:v>
                </c:pt>
                <c:pt idx="27">
                  <c:v>78.099999999999994</c:v>
                </c:pt>
                <c:pt idx="28">
                  <c:v>77.7</c:v>
                </c:pt>
                <c:pt idx="29">
                  <c:v>74.3</c:v>
                </c:pt>
                <c:pt idx="30">
                  <c:v>65</c:v>
                </c:pt>
                <c:pt idx="31">
                  <c:v>68.3</c:v>
                </c:pt>
                <c:pt idx="32">
                  <c:v>71.3</c:v>
                </c:pt>
                <c:pt idx="33">
                  <c:v>70.900000000000006</c:v>
                </c:pt>
                <c:pt idx="34">
                  <c:v>71.7</c:v>
                </c:pt>
                <c:pt idx="35">
                  <c:v>73.5</c:v>
                </c:pt>
                <c:pt idx="36">
                  <c:v>78.3</c:v>
                </c:pt>
                <c:pt idx="37">
                  <c:v>79.3</c:v>
                </c:pt>
                <c:pt idx="38">
                  <c:v>79.5</c:v>
                </c:pt>
                <c:pt idx="39">
                  <c:v>71.5</c:v>
                </c:pt>
                <c:pt idx="40">
                  <c:v>71.7</c:v>
                </c:pt>
                <c:pt idx="41">
                  <c:v>80.3</c:v>
                </c:pt>
                <c:pt idx="42">
                  <c:v>71.2</c:v>
                </c:pt>
                <c:pt idx="43">
                  <c:v>64.2</c:v>
                </c:pt>
                <c:pt idx="44">
                  <c:v>62.2</c:v>
                </c:pt>
                <c:pt idx="45">
                  <c:v>66.3</c:v>
                </c:pt>
                <c:pt idx="46">
                  <c:v>73.3</c:v>
                </c:pt>
                <c:pt idx="47">
                  <c:v>73.5</c:v>
                </c:pt>
                <c:pt idx="48">
                  <c:v>79.7</c:v>
                </c:pt>
                <c:pt idx="49">
                  <c:v>72.900000000000006</c:v>
                </c:pt>
                <c:pt idx="50">
                  <c:v>74.7</c:v>
                </c:pt>
                <c:pt idx="51">
                  <c:v>76.5</c:v>
                </c:pt>
                <c:pt idx="52">
                  <c:v>78.099999999999994</c:v>
                </c:pt>
                <c:pt idx="53">
                  <c:v>74.8</c:v>
                </c:pt>
                <c:pt idx="54">
                  <c:v>76.5</c:v>
                </c:pt>
                <c:pt idx="55">
                  <c:v>74.7</c:v>
                </c:pt>
                <c:pt idx="56">
                  <c:v>72</c:v>
                </c:pt>
                <c:pt idx="57">
                  <c:v>71.099999999999994</c:v>
                </c:pt>
                <c:pt idx="58">
                  <c:v>68.8</c:v>
                </c:pt>
                <c:pt idx="59">
                  <c:v>69.5</c:v>
                </c:pt>
                <c:pt idx="60">
                  <c:v>71.3</c:v>
                </c:pt>
                <c:pt idx="61">
                  <c:v>72.8</c:v>
                </c:pt>
                <c:pt idx="62">
                  <c:v>75.099999999999994</c:v>
                </c:pt>
                <c:pt idx="63">
                  <c:v>76.2</c:v>
                </c:pt>
                <c:pt idx="64">
                  <c:v>78.599999999999994</c:v>
                </c:pt>
                <c:pt idx="65">
                  <c:v>78.3</c:v>
                </c:pt>
                <c:pt idx="66">
                  <c:v>71</c:v>
                </c:pt>
                <c:pt idx="67">
                  <c:v>71.7</c:v>
                </c:pt>
                <c:pt idx="68">
                  <c:v>66.400000000000006</c:v>
                </c:pt>
                <c:pt idx="69">
                  <c:v>71.599999999999994</c:v>
                </c:pt>
                <c:pt idx="70">
                  <c:v>74.2</c:v>
                </c:pt>
                <c:pt idx="71">
                  <c:v>75.2</c:v>
                </c:pt>
                <c:pt idx="72">
                  <c:v>78.8</c:v>
                </c:pt>
                <c:pt idx="73">
                  <c:v>77.599999999999994</c:v>
                </c:pt>
                <c:pt idx="74">
                  <c:v>75.900000000000006</c:v>
                </c:pt>
                <c:pt idx="75">
                  <c:v>79.2</c:v>
                </c:pt>
                <c:pt idx="76">
                  <c:v>79.3</c:v>
                </c:pt>
                <c:pt idx="77">
                  <c:v>77.099999999999994</c:v>
                </c:pt>
                <c:pt idx="78">
                  <c:v>80.099999999999994</c:v>
                </c:pt>
                <c:pt idx="79">
                  <c:v>79.400000000000006</c:v>
                </c:pt>
                <c:pt idx="80">
                  <c:v>82</c:v>
                </c:pt>
                <c:pt idx="81">
                  <c:v>84.2</c:v>
                </c:pt>
                <c:pt idx="82">
                  <c:v>81.7</c:v>
                </c:pt>
                <c:pt idx="83">
                  <c:v>82.6</c:v>
                </c:pt>
                <c:pt idx="84">
                  <c:v>81.7</c:v>
                </c:pt>
                <c:pt idx="85">
                  <c:v>79.400000000000006</c:v>
                </c:pt>
                <c:pt idx="86">
                  <c:v>81.2</c:v>
                </c:pt>
                <c:pt idx="87">
                  <c:v>80.5</c:v>
                </c:pt>
                <c:pt idx="88">
                  <c:v>81</c:v>
                </c:pt>
                <c:pt idx="89">
                  <c:v>81</c:v>
                </c:pt>
                <c:pt idx="90">
                  <c:v>83.3</c:v>
                </c:pt>
                <c:pt idx="91">
                  <c:v>82.8</c:v>
                </c:pt>
                <c:pt idx="92">
                  <c:v>83.5</c:v>
                </c:pt>
                <c:pt idx="93">
                  <c:v>81.099999999999994</c:v>
                </c:pt>
                <c:pt idx="94">
                  <c:v>82.3</c:v>
                </c:pt>
                <c:pt idx="95">
                  <c:v>84.5</c:v>
                </c:pt>
                <c:pt idx="96">
                  <c:v>82.3</c:v>
                </c:pt>
                <c:pt idx="97">
                  <c:v>80.900000000000006</c:v>
                </c:pt>
                <c:pt idx="98">
                  <c:v>81</c:v>
                </c:pt>
                <c:pt idx="99">
                  <c:v>85.1</c:v>
                </c:pt>
                <c:pt idx="100">
                  <c:v>82.8</c:v>
                </c:pt>
                <c:pt idx="101">
                  <c:v>82.2</c:v>
                </c:pt>
                <c:pt idx="102">
                  <c:v>83.2</c:v>
                </c:pt>
                <c:pt idx="103">
                  <c:v>83.9</c:v>
                </c:pt>
                <c:pt idx="104">
                  <c:v>84.8</c:v>
                </c:pt>
                <c:pt idx="105">
                  <c:v>85.1</c:v>
                </c:pt>
                <c:pt idx="106">
                  <c:v>85.5</c:v>
                </c:pt>
                <c:pt idx="107">
                  <c:v>82.5</c:v>
                </c:pt>
                <c:pt idx="108">
                  <c:v>84.8</c:v>
                </c:pt>
                <c:pt idx="109">
                  <c:v>84.4</c:v>
                </c:pt>
                <c:pt idx="110">
                  <c:v>84.1</c:v>
                </c:pt>
                <c:pt idx="111">
                  <c:v>82.8</c:v>
                </c:pt>
                <c:pt idx="112">
                  <c:v>78.900000000000006</c:v>
                </c:pt>
                <c:pt idx="113">
                  <c:v>81.5</c:v>
                </c:pt>
                <c:pt idx="114">
                  <c:v>77.599999999999994</c:v>
                </c:pt>
                <c:pt idx="115">
                  <c:v>83.2</c:v>
                </c:pt>
                <c:pt idx="116">
                  <c:v>85.1</c:v>
                </c:pt>
                <c:pt idx="117">
                  <c:v>86.1</c:v>
                </c:pt>
                <c:pt idx="118">
                  <c:v>86.4</c:v>
                </c:pt>
                <c:pt idx="119">
                  <c:v>86.3</c:v>
                </c:pt>
                <c:pt idx="120">
                  <c:v>86.9</c:v>
                </c:pt>
                <c:pt idx="121">
                  <c:v>88.6</c:v>
                </c:pt>
                <c:pt idx="122">
                  <c:v>83.9</c:v>
                </c:pt>
                <c:pt idx="123">
                  <c:v>82</c:v>
                </c:pt>
                <c:pt idx="124">
                  <c:v>83.1</c:v>
                </c:pt>
                <c:pt idx="125">
                  <c:v>82.1</c:v>
                </c:pt>
                <c:pt idx="126">
                  <c:v>78.8</c:v>
                </c:pt>
                <c:pt idx="127">
                  <c:v>80.5</c:v>
                </c:pt>
                <c:pt idx="128">
                  <c:v>86.2</c:v>
                </c:pt>
                <c:pt idx="129">
                  <c:v>87.8</c:v>
                </c:pt>
                <c:pt idx="130">
                  <c:v>87.2</c:v>
                </c:pt>
                <c:pt idx="131">
                  <c:v>90.5</c:v>
                </c:pt>
                <c:pt idx="132">
                  <c:v>90.2</c:v>
                </c:pt>
                <c:pt idx="133">
                  <c:v>87.7</c:v>
                </c:pt>
                <c:pt idx="134">
                  <c:v>87.3</c:v>
                </c:pt>
                <c:pt idx="135">
                  <c:v>84.1</c:v>
                </c:pt>
                <c:pt idx="136">
                  <c:v>79.400000000000006</c:v>
                </c:pt>
                <c:pt idx="137">
                  <c:v>86.4</c:v>
                </c:pt>
                <c:pt idx="138">
                  <c:v>87.5</c:v>
                </c:pt>
                <c:pt idx="139">
                  <c:v>85.3</c:v>
                </c:pt>
                <c:pt idx="140">
                  <c:v>86.5</c:v>
                </c:pt>
                <c:pt idx="141">
                  <c:v>87.2</c:v>
                </c:pt>
                <c:pt idx="142">
                  <c:v>87.5</c:v>
                </c:pt>
                <c:pt idx="143">
                  <c:v>84.4</c:v>
                </c:pt>
                <c:pt idx="144">
                  <c:v>82.1</c:v>
                </c:pt>
                <c:pt idx="145">
                  <c:v>83.1</c:v>
                </c:pt>
                <c:pt idx="146">
                  <c:v>79.900000000000006</c:v>
                </c:pt>
                <c:pt idx="147">
                  <c:v>79.8</c:v>
                </c:pt>
                <c:pt idx="148">
                  <c:v>81.099999999999994</c:v>
                </c:pt>
                <c:pt idx="149">
                  <c:v>84.7</c:v>
                </c:pt>
                <c:pt idx="150">
                  <c:v>86.7</c:v>
                </c:pt>
                <c:pt idx="151">
                  <c:v>86.1</c:v>
                </c:pt>
                <c:pt idx="152">
                  <c:v>86.4</c:v>
                </c:pt>
                <c:pt idx="153">
                  <c:v>84.2</c:v>
                </c:pt>
                <c:pt idx="154">
                  <c:v>85.2</c:v>
                </c:pt>
                <c:pt idx="155">
                  <c:v>86.6</c:v>
                </c:pt>
                <c:pt idx="156">
                  <c:v>85</c:v>
                </c:pt>
                <c:pt idx="157">
                  <c:v>84.7</c:v>
                </c:pt>
                <c:pt idx="158">
                  <c:v>84.8</c:v>
                </c:pt>
                <c:pt idx="159">
                  <c:v>82</c:v>
                </c:pt>
                <c:pt idx="160">
                  <c:v>81.8</c:v>
                </c:pt>
                <c:pt idx="161">
                  <c:v>84.6</c:v>
                </c:pt>
                <c:pt idx="162">
                  <c:v>84.7</c:v>
                </c:pt>
                <c:pt idx="163">
                  <c:v>82.5</c:v>
                </c:pt>
                <c:pt idx="164">
                  <c:v>81.7</c:v>
                </c:pt>
                <c:pt idx="165">
                  <c:v>83.2</c:v>
                </c:pt>
                <c:pt idx="166">
                  <c:v>83.1</c:v>
                </c:pt>
                <c:pt idx="167">
                  <c:v>83.4</c:v>
                </c:pt>
                <c:pt idx="168">
                  <c:v>83</c:v>
                </c:pt>
                <c:pt idx="169">
                  <c:v>86.2</c:v>
                </c:pt>
                <c:pt idx="170">
                  <c:v>84.9</c:v>
                </c:pt>
                <c:pt idx="171">
                  <c:v>81.5</c:v>
                </c:pt>
                <c:pt idx="172">
                  <c:v>82.4</c:v>
                </c:pt>
                <c:pt idx="173">
                  <c:v>83.6</c:v>
                </c:pt>
                <c:pt idx="174">
                  <c:v>82.4</c:v>
                </c:pt>
                <c:pt idx="175">
                  <c:v>82</c:v>
                </c:pt>
                <c:pt idx="176">
                  <c:v>85</c:v>
                </c:pt>
                <c:pt idx="177">
                  <c:v>85.5</c:v>
                </c:pt>
                <c:pt idx="178">
                  <c:v>81.900000000000006</c:v>
                </c:pt>
                <c:pt idx="179">
                  <c:v>81.8</c:v>
                </c:pt>
                <c:pt idx="180">
                  <c:v>83.4</c:v>
                </c:pt>
                <c:pt idx="181">
                  <c:v>81</c:v>
                </c:pt>
                <c:pt idx="182">
                  <c:v>84.9</c:v>
                </c:pt>
                <c:pt idx="183">
                  <c:v>85.6</c:v>
                </c:pt>
                <c:pt idx="184">
                  <c:v>85</c:v>
                </c:pt>
                <c:pt idx="185">
                  <c:v>85.2</c:v>
                </c:pt>
                <c:pt idx="186">
                  <c:v>84.6</c:v>
                </c:pt>
                <c:pt idx="187">
                  <c:v>85.8</c:v>
                </c:pt>
                <c:pt idx="188">
                  <c:v>83.7</c:v>
                </c:pt>
                <c:pt idx="189">
                  <c:v>83</c:v>
                </c:pt>
                <c:pt idx="190">
                  <c:v>81.7</c:v>
                </c:pt>
                <c:pt idx="191">
                  <c:v>83.4</c:v>
                </c:pt>
                <c:pt idx="192">
                  <c:v>85</c:v>
                </c:pt>
                <c:pt idx="193">
                  <c:v>82.8</c:v>
                </c:pt>
                <c:pt idx="194">
                  <c:v>80.5</c:v>
                </c:pt>
                <c:pt idx="195">
                  <c:v>84.4</c:v>
                </c:pt>
                <c:pt idx="196">
                  <c:v>83</c:v>
                </c:pt>
                <c:pt idx="197">
                  <c:v>82.4</c:v>
                </c:pt>
                <c:pt idx="198">
                  <c:v>81.3</c:v>
                </c:pt>
                <c:pt idx="199">
                  <c:v>78.8</c:v>
                </c:pt>
                <c:pt idx="200">
                  <c:v>78.7</c:v>
                </c:pt>
                <c:pt idx="201">
                  <c:v>73</c:v>
                </c:pt>
                <c:pt idx="202">
                  <c:v>71.8</c:v>
                </c:pt>
                <c:pt idx="203">
                  <c:v>71</c:v>
                </c:pt>
                <c:pt idx="204">
                  <c:v>74.3</c:v>
                </c:pt>
                <c:pt idx="205">
                  <c:v>79.099999999999994</c:v>
                </c:pt>
                <c:pt idx="206">
                  <c:v>75.400000000000006</c:v>
                </c:pt>
                <c:pt idx="207">
                  <c:v>74.099999999999994</c:v>
                </c:pt>
                <c:pt idx="208">
                  <c:v>77.099999999999994</c:v>
                </c:pt>
                <c:pt idx="209">
                  <c:v>79.5</c:v>
                </c:pt>
                <c:pt idx="210">
                  <c:v>78</c:v>
                </c:pt>
                <c:pt idx="211">
                  <c:v>71.7</c:v>
                </c:pt>
                <c:pt idx="212">
                  <c:v>68.400000000000006</c:v>
                </c:pt>
                <c:pt idx="213">
                  <c:v>73.7</c:v>
                </c:pt>
                <c:pt idx="214">
                  <c:v>71.8</c:v>
                </c:pt>
                <c:pt idx="215">
                  <c:v>68.900000000000006</c:v>
                </c:pt>
                <c:pt idx="216">
                  <c:v>69.400000000000006</c:v>
                </c:pt>
                <c:pt idx="217">
                  <c:v>71.900000000000006</c:v>
                </c:pt>
                <c:pt idx="218">
                  <c:v>75.5</c:v>
                </c:pt>
                <c:pt idx="219">
                  <c:v>80</c:v>
                </c:pt>
                <c:pt idx="220">
                  <c:v>81.400000000000006</c:v>
                </c:pt>
                <c:pt idx="221">
                  <c:v>81.2</c:v>
                </c:pt>
                <c:pt idx="222">
                  <c:v>79.099999999999994</c:v>
                </c:pt>
                <c:pt idx="223">
                  <c:v>78.599999999999994</c:v>
                </c:pt>
                <c:pt idx="224">
                  <c:v>78.900000000000006</c:v>
                </c:pt>
                <c:pt idx="225">
                  <c:v>78.3</c:v>
                </c:pt>
                <c:pt idx="226">
                  <c:v>74.2</c:v>
                </c:pt>
                <c:pt idx="227">
                  <c:v>76.5</c:v>
                </c:pt>
                <c:pt idx="228">
                  <c:v>69.2</c:v>
                </c:pt>
                <c:pt idx="229">
                  <c:v>68.400000000000006</c:v>
                </c:pt>
                <c:pt idx="230">
                  <c:v>73.8</c:v>
                </c:pt>
                <c:pt idx="231">
                  <c:v>76.2</c:v>
                </c:pt>
                <c:pt idx="232">
                  <c:v>76.900000000000006</c:v>
                </c:pt>
                <c:pt idx="233">
                  <c:v>78.099999999999994</c:v>
                </c:pt>
                <c:pt idx="234">
                  <c:v>78.599999999999994</c:v>
                </c:pt>
                <c:pt idx="235">
                  <c:v>77.3</c:v>
                </c:pt>
                <c:pt idx="236">
                  <c:v>73.400000000000006</c:v>
                </c:pt>
                <c:pt idx="237">
                  <c:v>66.8</c:v>
                </c:pt>
                <c:pt idx="238">
                  <c:v>72.900000000000006</c:v>
                </c:pt>
                <c:pt idx="239">
                  <c:v>78.3</c:v>
                </c:pt>
                <c:pt idx="240">
                  <c:v>77.400000000000006</c:v>
                </c:pt>
                <c:pt idx="241">
                  <c:v>64.8</c:v>
                </c:pt>
                <c:pt idx="242">
                  <c:v>57.6</c:v>
                </c:pt>
                <c:pt idx="243">
                  <c:v>60.9</c:v>
                </c:pt>
                <c:pt idx="244">
                  <c:v>65.3</c:v>
                </c:pt>
                <c:pt idx="245">
                  <c:v>60.4</c:v>
                </c:pt>
                <c:pt idx="246">
                  <c:v>58.2</c:v>
                </c:pt>
                <c:pt idx="247">
                  <c:v>61.7</c:v>
                </c:pt>
                <c:pt idx="248">
                  <c:v>65.5</c:v>
                </c:pt>
                <c:pt idx="249">
                  <c:v>70.3</c:v>
                </c:pt>
                <c:pt idx="250">
                  <c:v>70.5</c:v>
                </c:pt>
                <c:pt idx="252">
                  <c:v>75.7</c:v>
                </c:pt>
                <c:pt idx="253">
                  <c:v>74.900000000000006</c:v>
                </c:pt>
                <c:pt idx="254">
                  <c:v>74.400000000000006</c:v>
                </c:pt>
                <c:pt idx="255">
                  <c:v>69.7</c:v>
                </c:pt>
                <c:pt idx="256">
                  <c:v>69.3</c:v>
                </c:pt>
                <c:pt idx="257">
                  <c:v>71</c:v>
                </c:pt>
                <c:pt idx="258">
                  <c:v>71.3</c:v>
                </c:pt>
                <c:pt idx="259">
                  <c:v>63.1</c:v>
                </c:pt>
                <c:pt idx="260">
                  <c:v>64.400000000000006</c:v>
                </c:pt>
                <c:pt idx="261">
                  <c:v>60.8</c:v>
                </c:pt>
                <c:pt idx="262">
                  <c:v>65.5</c:v>
                </c:pt>
                <c:pt idx="263">
                  <c:v>68.5</c:v>
                </c:pt>
                <c:pt idx="264">
                  <c:v>66.599999999999994</c:v>
                </c:pt>
                <c:pt idx="265">
                  <c:v>67.2</c:v>
                </c:pt>
                <c:pt idx="266">
                  <c:v>61</c:v>
                </c:pt>
                <c:pt idx="267">
                  <c:v>66.5</c:v>
                </c:pt>
                <c:pt idx="268">
                  <c:v>73</c:v>
                </c:pt>
                <c:pt idx="269">
                  <c:v>69.5</c:v>
                </c:pt>
                <c:pt idx="270">
                  <c:v>72.400000000000006</c:v>
                </c:pt>
                <c:pt idx="271">
                  <c:v>66.3</c:v>
                </c:pt>
                <c:pt idx="272">
                  <c:v>64</c:v>
                </c:pt>
                <c:pt idx="273">
                  <c:v>50.8</c:v>
                </c:pt>
                <c:pt idx="274">
                  <c:v>46.6</c:v>
                </c:pt>
                <c:pt idx="275">
                  <c:v>52.8</c:v>
                </c:pt>
                <c:pt idx="276">
                  <c:v>67.2</c:v>
                </c:pt>
                <c:pt idx="277">
                  <c:v>54.3</c:v>
                </c:pt>
                <c:pt idx="278">
                  <c:v>52.9</c:v>
                </c:pt>
                <c:pt idx="279">
                  <c:v>51.3</c:v>
                </c:pt>
                <c:pt idx="280">
                  <c:v>53.1</c:v>
                </c:pt>
                <c:pt idx="281">
                  <c:v>53.4</c:v>
                </c:pt>
                <c:pt idx="282">
                  <c:v>60.4</c:v>
                </c:pt>
                <c:pt idx="283">
                  <c:v>62.3</c:v>
                </c:pt>
                <c:pt idx="284">
                  <c:v>64.5</c:v>
                </c:pt>
                <c:pt idx="285">
                  <c:v>68.2</c:v>
                </c:pt>
                <c:pt idx="286">
                  <c:v>67.5</c:v>
                </c:pt>
                <c:pt idx="287">
                  <c:v>51</c:v>
                </c:pt>
                <c:pt idx="288">
                  <c:v>52.4</c:v>
                </c:pt>
                <c:pt idx="289">
                  <c:v>50.8</c:v>
                </c:pt>
                <c:pt idx="290">
                  <c:v>43.6</c:v>
                </c:pt>
                <c:pt idx="291">
                  <c:v>49.2</c:v>
                </c:pt>
                <c:pt idx="292">
                  <c:v>58.7</c:v>
                </c:pt>
                <c:pt idx="293">
                  <c:v>58.1</c:v>
                </c:pt>
                <c:pt idx="294">
                  <c:v>54.1</c:v>
                </c:pt>
                <c:pt idx="295">
                  <c:v>56.4</c:v>
                </c:pt>
                <c:pt idx="296">
                  <c:v>64.599999999999994</c:v>
                </c:pt>
                <c:pt idx="297">
                  <c:v>52.7</c:v>
                </c:pt>
                <c:pt idx="298">
                  <c:v>45.8</c:v>
                </c:pt>
                <c:pt idx="299">
                  <c:v>46.4</c:v>
                </c:pt>
                <c:pt idx="300">
                  <c:v>54.5</c:v>
                </c:pt>
                <c:pt idx="301">
                  <c:v>60.1</c:v>
                </c:pt>
                <c:pt idx="302">
                  <c:v>61.5</c:v>
                </c:pt>
                <c:pt idx="303">
                  <c:v>68.5</c:v>
                </c:pt>
                <c:pt idx="304">
                  <c:v>71</c:v>
                </c:pt>
                <c:pt idx="305">
                  <c:v>60.8</c:v>
                </c:pt>
                <c:pt idx="306">
                  <c:v>51.4</c:v>
                </c:pt>
                <c:pt idx="307">
                  <c:v>49.6</c:v>
                </c:pt>
                <c:pt idx="308">
                  <c:v>56.9</c:v>
                </c:pt>
                <c:pt idx="309">
                  <c:v>57.2</c:v>
                </c:pt>
                <c:pt idx="310">
                  <c:v>57.3</c:v>
                </c:pt>
                <c:pt idx="311">
                  <c:v>55.3</c:v>
                </c:pt>
                <c:pt idx="312">
                  <c:v>47.1</c:v>
                </c:pt>
                <c:pt idx="313">
                  <c:v>44.7</c:v>
                </c:pt>
                <c:pt idx="314">
                  <c:v>42.6</c:v>
                </c:pt>
                <c:pt idx="315">
                  <c:v>42.9</c:v>
                </c:pt>
                <c:pt idx="316">
                  <c:v>41.1</c:v>
                </c:pt>
                <c:pt idx="317">
                  <c:v>47.7</c:v>
                </c:pt>
                <c:pt idx="318">
                  <c:v>56.3</c:v>
                </c:pt>
                <c:pt idx="319">
                  <c:v>53.5</c:v>
                </c:pt>
                <c:pt idx="320">
                  <c:v>47.5</c:v>
                </c:pt>
                <c:pt idx="321">
                  <c:v>50.5</c:v>
                </c:pt>
                <c:pt idx="322">
                  <c:v>51.4</c:v>
                </c:pt>
                <c:pt idx="323">
                  <c:v>59.4</c:v>
                </c:pt>
                <c:pt idx="324">
                  <c:v>58.9</c:v>
                </c:pt>
                <c:pt idx="325">
                  <c:v>67</c:v>
                </c:pt>
                <c:pt idx="326">
                  <c:v>64.5</c:v>
                </c:pt>
                <c:pt idx="327">
                  <c:v>61.2</c:v>
                </c:pt>
                <c:pt idx="328">
                  <c:v>67.3</c:v>
                </c:pt>
                <c:pt idx="329">
                  <c:v>72.2</c:v>
                </c:pt>
                <c:pt idx="330">
                  <c:v>69</c:v>
                </c:pt>
                <c:pt idx="331">
                  <c:v>65.7</c:v>
                </c:pt>
                <c:pt idx="332">
                  <c:v>49.8</c:v>
                </c:pt>
                <c:pt idx="333">
                  <c:v>51.5</c:v>
                </c:pt>
                <c:pt idx="334">
                  <c:v>62.5</c:v>
                </c:pt>
                <c:pt idx="335">
                  <c:v>66.099999999999994</c:v>
                </c:pt>
                <c:pt idx="336">
                  <c:v>50.4</c:v>
                </c:pt>
                <c:pt idx="337">
                  <c:v>48</c:v>
                </c:pt>
                <c:pt idx="338">
                  <c:v>50.9</c:v>
                </c:pt>
                <c:pt idx="339">
                  <c:v>61.3</c:v>
                </c:pt>
                <c:pt idx="340">
                  <c:v>53.7</c:v>
                </c:pt>
                <c:pt idx="341">
                  <c:v>53.6</c:v>
                </c:pt>
                <c:pt idx="342">
                  <c:v>52.8</c:v>
                </c:pt>
                <c:pt idx="343">
                  <c:v>59.4</c:v>
                </c:pt>
                <c:pt idx="344">
                  <c:v>63</c:v>
                </c:pt>
                <c:pt idx="345">
                  <c:v>67.5</c:v>
                </c:pt>
                <c:pt idx="346">
                  <c:v>66.900000000000006</c:v>
                </c:pt>
                <c:pt idx="347">
                  <c:v>48.1</c:v>
                </c:pt>
                <c:pt idx="348">
                  <c:v>43.4</c:v>
                </c:pt>
                <c:pt idx="349">
                  <c:v>40.799999999999997</c:v>
                </c:pt>
                <c:pt idx="350">
                  <c:v>34.5</c:v>
                </c:pt>
                <c:pt idx="351">
                  <c:v>29.4</c:v>
                </c:pt>
                <c:pt idx="352">
                  <c:v>43.4</c:v>
                </c:pt>
                <c:pt idx="353">
                  <c:v>42.5</c:v>
                </c:pt>
                <c:pt idx="354">
                  <c:v>40.299999999999997</c:v>
                </c:pt>
                <c:pt idx="355">
                  <c:v>43.6</c:v>
                </c:pt>
                <c:pt idx="356">
                  <c:v>57.2</c:v>
                </c:pt>
                <c:pt idx="357">
                  <c:v>62.5</c:v>
                </c:pt>
                <c:pt idx="358">
                  <c:v>57.7</c:v>
                </c:pt>
                <c:pt idx="359">
                  <c:v>63.2</c:v>
                </c:pt>
                <c:pt idx="360">
                  <c:v>64.3</c:v>
                </c:pt>
                <c:pt idx="361">
                  <c:v>68.5</c:v>
                </c:pt>
                <c:pt idx="362">
                  <c:v>70.8</c:v>
                </c:pt>
                <c:pt idx="363">
                  <c:v>74.5</c:v>
                </c:pt>
                <c:pt idx="364">
                  <c:v>69.5</c:v>
                </c:pt>
                <c:pt idx="365">
                  <c:v>51.3</c:v>
                </c:pt>
                <c:pt idx="366">
                  <c:v>51</c:v>
                </c:pt>
                <c:pt idx="367">
                  <c:v>58.5</c:v>
                </c:pt>
                <c:pt idx="368">
                  <c:v>61.6</c:v>
                </c:pt>
                <c:pt idx="369">
                  <c:v>60.7</c:v>
                </c:pt>
                <c:pt idx="370">
                  <c:v>57.5</c:v>
                </c:pt>
                <c:pt idx="371">
                  <c:v>58.2</c:v>
                </c:pt>
                <c:pt idx="372">
                  <c:v>63</c:v>
                </c:pt>
                <c:pt idx="373">
                  <c:v>69.3</c:v>
                </c:pt>
                <c:pt idx="374">
                  <c:v>70.599999999999994</c:v>
                </c:pt>
                <c:pt idx="375">
                  <c:v>71.3</c:v>
                </c:pt>
                <c:pt idx="376">
                  <c:v>69.099999999999994</c:v>
                </c:pt>
                <c:pt idx="377">
                  <c:v>71.2</c:v>
                </c:pt>
                <c:pt idx="378">
                  <c:v>73.7</c:v>
                </c:pt>
                <c:pt idx="379">
                  <c:v>75.900000000000006</c:v>
                </c:pt>
                <c:pt idx="380">
                  <c:v>74.2</c:v>
                </c:pt>
                <c:pt idx="381">
                  <c:v>62.2</c:v>
                </c:pt>
                <c:pt idx="382">
                  <c:v>55.6</c:v>
                </c:pt>
                <c:pt idx="383">
                  <c:v>57.9</c:v>
                </c:pt>
                <c:pt idx="384">
                  <c:v>63.2</c:v>
                </c:pt>
                <c:pt idx="385">
                  <c:v>65.900000000000006</c:v>
                </c:pt>
                <c:pt idx="386">
                  <c:v>64.8</c:v>
                </c:pt>
                <c:pt idx="387">
                  <c:v>67.400000000000006</c:v>
                </c:pt>
                <c:pt idx="388">
                  <c:v>75.3</c:v>
                </c:pt>
                <c:pt idx="389">
                  <c:v>75.400000000000006</c:v>
                </c:pt>
                <c:pt idx="390">
                  <c:v>77.5</c:v>
                </c:pt>
                <c:pt idx="391">
                  <c:v>72.599999999999994</c:v>
                </c:pt>
                <c:pt idx="392">
                  <c:v>65</c:v>
                </c:pt>
                <c:pt idx="393">
                  <c:v>73.5</c:v>
                </c:pt>
                <c:pt idx="394">
                  <c:v>72.599999999999994</c:v>
                </c:pt>
                <c:pt idx="395">
                  <c:v>60</c:v>
                </c:pt>
                <c:pt idx="396">
                  <c:v>55</c:v>
                </c:pt>
                <c:pt idx="397">
                  <c:v>59.3</c:v>
                </c:pt>
                <c:pt idx="398">
                  <c:v>64.599999999999994</c:v>
                </c:pt>
                <c:pt idx="399">
                  <c:v>65.8</c:v>
                </c:pt>
                <c:pt idx="400">
                  <c:v>71.5</c:v>
                </c:pt>
                <c:pt idx="401">
                  <c:v>74.400000000000006</c:v>
                </c:pt>
                <c:pt idx="402">
                  <c:v>73.900000000000006</c:v>
                </c:pt>
                <c:pt idx="403">
                  <c:v>77</c:v>
                </c:pt>
                <c:pt idx="404">
                  <c:v>71.7</c:v>
                </c:pt>
                <c:pt idx="405">
                  <c:v>71.8</c:v>
                </c:pt>
                <c:pt idx="406">
                  <c:v>72</c:v>
                </c:pt>
                <c:pt idx="407">
                  <c:v>69.599999999999994</c:v>
                </c:pt>
                <c:pt idx="408">
                  <c:v>68.2</c:v>
                </c:pt>
                <c:pt idx="409">
                  <c:v>69.5</c:v>
                </c:pt>
                <c:pt idx="410">
                  <c:v>66.5</c:v>
                </c:pt>
                <c:pt idx="411">
                  <c:v>65.5</c:v>
                </c:pt>
                <c:pt idx="412">
                  <c:v>65.5</c:v>
                </c:pt>
                <c:pt idx="413">
                  <c:v>66.5</c:v>
                </c:pt>
                <c:pt idx="414">
                  <c:v>70.099999999999994</c:v>
                </c:pt>
                <c:pt idx="415">
                  <c:v>63.2</c:v>
                </c:pt>
                <c:pt idx="416">
                  <c:v>63</c:v>
                </c:pt>
                <c:pt idx="417">
                  <c:v>70.7</c:v>
                </c:pt>
                <c:pt idx="418">
                  <c:v>78.099999999999994</c:v>
                </c:pt>
                <c:pt idx="419">
                  <c:v>69.5</c:v>
                </c:pt>
                <c:pt idx="420">
                  <c:v>72.099999999999994</c:v>
                </c:pt>
                <c:pt idx="421">
                  <c:v>78.099999999999994</c:v>
                </c:pt>
                <c:pt idx="422">
                  <c:v>79.599999999999994</c:v>
                </c:pt>
                <c:pt idx="423">
                  <c:v>80</c:v>
                </c:pt>
                <c:pt idx="424">
                  <c:v>79</c:v>
                </c:pt>
                <c:pt idx="425">
                  <c:v>76.099999999999994</c:v>
                </c:pt>
                <c:pt idx="426">
                  <c:v>73.8</c:v>
                </c:pt>
                <c:pt idx="427">
                  <c:v>81.3</c:v>
                </c:pt>
                <c:pt idx="428">
                  <c:v>80.8</c:v>
                </c:pt>
                <c:pt idx="429">
                  <c:v>73.099999999999994</c:v>
                </c:pt>
                <c:pt idx="430">
                  <c:v>75.400000000000006</c:v>
                </c:pt>
                <c:pt idx="431">
                  <c:v>75.5</c:v>
                </c:pt>
                <c:pt idx="432">
                  <c:v>76.5</c:v>
                </c:pt>
                <c:pt idx="433">
                  <c:v>79.099999999999994</c:v>
                </c:pt>
                <c:pt idx="434">
                  <c:v>75.2</c:v>
                </c:pt>
                <c:pt idx="435">
                  <c:v>75.099999999999994</c:v>
                </c:pt>
                <c:pt idx="436">
                  <c:v>75</c:v>
                </c:pt>
                <c:pt idx="437">
                  <c:v>72.8</c:v>
                </c:pt>
                <c:pt idx="438">
                  <c:v>73.7</c:v>
                </c:pt>
                <c:pt idx="439">
                  <c:v>74</c:v>
                </c:pt>
                <c:pt idx="440">
                  <c:v>75.599999999999994</c:v>
                </c:pt>
                <c:pt idx="441">
                  <c:v>76.2</c:v>
                </c:pt>
                <c:pt idx="442">
                  <c:v>74.400000000000006</c:v>
                </c:pt>
                <c:pt idx="443">
                  <c:v>77.7</c:v>
                </c:pt>
                <c:pt idx="444">
                  <c:v>77.5</c:v>
                </c:pt>
                <c:pt idx="445">
                  <c:v>77.599999999999994</c:v>
                </c:pt>
                <c:pt idx="446">
                  <c:v>78.099999999999994</c:v>
                </c:pt>
                <c:pt idx="447">
                  <c:v>78.2</c:v>
                </c:pt>
                <c:pt idx="448">
                  <c:v>77.8</c:v>
                </c:pt>
                <c:pt idx="449">
                  <c:v>79.400000000000006</c:v>
                </c:pt>
                <c:pt idx="450">
                  <c:v>80.2</c:v>
                </c:pt>
                <c:pt idx="451">
                  <c:v>80.599999999999994</c:v>
                </c:pt>
                <c:pt idx="452">
                  <c:v>81</c:v>
                </c:pt>
                <c:pt idx="453">
                  <c:v>77.400000000000006</c:v>
                </c:pt>
                <c:pt idx="454">
                  <c:v>74.7</c:v>
                </c:pt>
                <c:pt idx="455">
                  <c:v>79.5</c:v>
                </c:pt>
                <c:pt idx="456">
                  <c:v>81</c:v>
                </c:pt>
                <c:pt idx="457">
                  <c:v>80</c:v>
                </c:pt>
                <c:pt idx="458">
                  <c:v>79.3</c:v>
                </c:pt>
                <c:pt idx="459">
                  <c:v>79.099999999999994</c:v>
                </c:pt>
                <c:pt idx="460">
                  <c:v>76.900000000000006</c:v>
                </c:pt>
                <c:pt idx="461">
                  <c:v>78.599999999999994</c:v>
                </c:pt>
                <c:pt idx="462">
                  <c:v>83</c:v>
                </c:pt>
                <c:pt idx="463">
                  <c:v>84.3</c:v>
                </c:pt>
                <c:pt idx="464">
                  <c:v>84.7</c:v>
                </c:pt>
                <c:pt idx="465">
                  <c:v>83.3</c:v>
                </c:pt>
                <c:pt idx="466">
                  <c:v>83.8</c:v>
                </c:pt>
                <c:pt idx="467">
                  <c:v>84.6</c:v>
                </c:pt>
                <c:pt idx="468">
                  <c:v>83.7</c:v>
                </c:pt>
                <c:pt idx="469">
                  <c:v>83.5</c:v>
                </c:pt>
                <c:pt idx="470">
                  <c:v>86.4</c:v>
                </c:pt>
                <c:pt idx="471">
                  <c:v>85.1</c:v>
                </c:pt>
                <c:pt idx="472">
                  <c:v>85.4</c:v>
                </c:pt>
                <c:pt idx="473">
                  <c:v>78.400000000000006</c:v>
                </c:pt>
                <c:pt idx="474">
                  <c:v>80.900000000000006</c:v>
                </c:pt>
                <c:pt idx="475">
                  <c:v>83</c:v>
                </c:pt>
                <c:pt idx="476">
                  <c:v>79.400000000000006</c:v>
                </c:pt>
                <c:pt idx="477">
                  <c:v>81</c:v>
                </c:pt>
                <c:pt idx="478">
                  <c:v>81.8</c:v>
                </c:pt>
                <c:pt idx="479">
                  <c:v>83.4</c:v>
                </c:pt>
                <c:pt idx="480">
                  <c:v>82.5</c:v>
                </c:pt>
                <c:pt idx="481">
                  <c:v>83.4</c:v>
                </c:pt>
                <c:pt idx="482">
                  <c:v>79.2</c:v>
                </c:pt>
                <c:pt idx="483">
                  <c:v>83.2</c:v>
                </c:pt>
                <c:pt idx="484">
                  <c:v>82.2</c:v>
                </c:pt>
                <c:pt idx="485">
                  <c:v>82.3</c:v>
                </c:pt>
                <c:pt idx="486">
                  <c:v>83.3</c:v>
                </c:pt>
                <c:pt idx="487">
                  <c:v>83.1</c:v>
                </c:pt>
                <c:pt idx="488">
                  <c:v>80.7</c:v>
                </c:pt>
                <c:pt idx="489">
                  <c:v>81.599999999999994</c:v>
                </c:pt>
                <c:pt idx="490">
                  <c:v>80.400000000000006</c:v>
                </c:pt>
                <c:pt idx="491">
                  <c:v>82.4</c:v>
                </c:pt>
                <c:pt idx="492">
                  <c:v>82.2</c:v>
                </c:pt>
                <c:pt idx="493">
                  <c:v>83</c:v>
                </c:pt>
                <c:pt idx="494">
                  <c:v>81.8</c:v>
                </c:pt>
                <c:pt idx="495">
                  <c:v>85.1</c:v>
                </c:pt>
                <c:pt idx="496">
                  <c:v>80.7</c:v>
                </c:pt>
                <c:pt idx="497">
                  <c:v>80.099999999999994</c:v>
                </c:pt>
                <c:pt idx="498">
                  <c:v>86</c:v>
                </c:pt>
                <c:pt idx="499">
                  <c:v>84.1</c:v>
                </c:pt>
                <c:pt idx="500">
                  <c:v>82.5</c:v>
                </c:pt>
                <c:pt idx="501">
                  <c:v>81.400000000000006</c:v>
                </c:pt>
                <c:pt idx="502">
                  <c:v>83.7</c:v>
                </c:pt>
                <c:pt idx="503">
                  <c:v>83.3</c:v>
                </c:pt>
                <c:pt idx="504">
                  <c:v>82.9</c:v>
                </c:pt>
                <c:pt idx="505">
                  <c:v>81.2</c:v>
                </c:pt>
                <c:pt idx="506">
                  <c:v>85.4</c:v>
                </c:pt>
                <c:pt idx="507">
                  <c:v>86.8</c:v>
                </c:pt>
                <c:pt idx="508">
                  <c:v>87.5</c:v>
                </c:pt>
                <c:pt idx="509">
                  <c:v>88.3</c:v>
                </c:pt>
                <c:pt idx="510">
                  <c:v>87.3</c:v>
                </c:pt>
                <c:pt idx="511">
                  <c:v>87.2</c:v>
                </c:pt>
                <c:pt idx="512">
                  <c:v>86.6</c:v>
                </c:pt>
                <c:pt idx="513">
                  <c:v>88.3</c:v>
                </c:pt>
                <c:pt idx="514">
                  <c:v>87.8</c:v>
                </c:pt>
                <c:pt idx="515">
                  <c:v>87.2</c:v>
                </c:pt>
                <c:pt idx="516">
                  <c:v>85.3</c:v>
                </c:pt>
                <c:pt idx="517">
                  <c:v>86.8</c:v>
                </c:pt>
                <c:pt idx="518">
                  <c:v>81</c:v>
                </c:pt>
                <c:pt idx="519">
                  <c:v>80.2</c:v>
                </c:pt>
                <c:pt idx="520">
                  <c:v>84.7</c:v>
                </c:pt>
                <c:pt idx="521">
                  <c:v>83.1</c:v>
                </c:pt>
                <c:pt idx="522">
                  <c:v>82.1</c:v>
                </c:pt>
                <c:pt idx="523">
                  <c:v>85.6</c:v>
                </c:pt>
                <c:pt idx="524">
                  <c:v>84.8</c:v>
                </c:pt>
                <c:pt idx="525">
                  <c:v>86.6</c:v>
                </c:pt>
                <c:pt idx="526">
                  <c:v>85.3</c:v>
                </c:pt>
                <c:pt idx="527">
                  <c:v>83.1</c:v>
                </c:pt>
                <c:pt idx="528">
                  <c:v>82.6</c:v>
                </c:pt>
                <c:pt idx="529">
                  <c:v>81.400000000000006</c:v>
                </c:pt>
                <c:pt idx="530">
                  <c:v>85.4</c:v>
                </c:pt>
                <c:pt idx="531">
                  <c:v>84.1</c:v>
                </c:pt>
                <c:pt idx="532">
                  <c:v>86</c:v>
                </c:pt>
                <c:pt idx="533">
                  <c:v>85.7</c:v>
                </c:pt>
                <c:pt idx="534">
                  <c:v>88.9</c:v>
                </c:pt>
                <c:pt idx="535">
                  <c:v>86.5</c:v>
                </c:pt>
                <c:pt idx="536">
                  <c:v>86.8</c:v>
                </c:pt>
                <c:pt idx="537">
                  <c:v>86.3</c:v>
                </c:pt>
                <c:pt idx="538">
                  <c:v>87.4</c:v>
                </c:pt>
                <c:pt idx="539">
                  <c:v>86.7</c:v>
                </c:pt>
                <c:pt idx="540">
                  <c:v>86.8</c:v>
                </c:pt>
                <c:pt idx="541">
                  <c:v>85.7</c:v>
                </c:pt>
                <c:pt idx="542">
                  <c:v>80.5</c:v>
                </c:pt>
                <c:pt idx="543">
                  <c:v>80.5</c:v>
                </c:pt>
                <c:pt idx="544">
                  <c:v>83.4</c:v>
                </c:pt>
                <c:pt idx="545">
                  <c:v>78.099999999999994</c:v>
                </c:pt>
                <c:pt idx="546">
                  <c:v>82</c:v>
                </c:pt>
                <c:pt idx="547">
                  <c:v>81.8</c:v>
                </c:pt>
                <c:pt idx="548">
                  <c:v>82.1</c:v>
                </c:pt>
                <c:pt idx="549">
                  <c:v>83.1</c:v>
                </c:pt>
                <c:pt idx="550">
                  <c:v>84.7</c:v>
                </c:pt>
                <c:pt idx="551">
                  <c:v>84.5</c:v>
                </c:pt>
                <c:pt idx="552">
                  <c:v>83.9</c:v>
                </c:pt>
                <c:pt idx="553">
                  <c:v>81.3</c:v>
                </c:pt>
                <c:pt idx="554">
                  <c:v>82.8</c:v>
                </c:pt>
                <c:pt idx="555">
                  <c:v>81.7</c:v>
                </c:pt>
                <c:pt idx="556">
                  <c:v>81.400000000000006</c:v>
                </c:pt>
                <c:pt idx="557">
                  <c:v>79.3</c:v>
                </c:pt>
                <c:pt idx="558">
                  <c:v>78.400000000000006</c:v>
                </c:pt>
                <c:pt idx="559">
                  <c:v>77.400000000000006</c:v>
                </c:pt>
                <c:pt idx="560">
                  <c:v>81.7</c:v>
                </c:pt>
                <c:pt idx="561">
                  <c:v>76.400000000000006</c:v>
                </c:pt>
                <c:pt idx="562">
                  <c:v>77.5</c:v>
                </c:pt>
                <c:pt idx="563">
                  <c:v>81.5</c:v>
                </c:pt>
                <c:pt idx="564">
                  <c:v>78.8</c:v>
                </c:pt>
                <c:pt idx="565">
                  <c:v>78.599999999999994</c:v>
                </c:pt>
                <c:pt idx="566">
                  <c:v>79</c:v>
                </c:pt>
                <c:pt idx="567">
                  <c:v>80.2</c:v>
                </c:pt>
                <c:pt idx="568">
                  <c:v>80.8</c:v>
                </c:pt>
                <c:pt idx="569">
                  <c:v>75.8</c:v>
                </c:pt>
                <c:pt idx="570">
                  <c:v>72.5</c:v>
                </c:pt>
                <c:pt idx="571">
                  <c:v>71.3</c:v>
                </c:pt>
                <c:pt idx="572">
                  <c:v>71.400000000000006</c:v>
                </c:pt>
                <c:pt idx="573">
                  <c:v>73.099999999999994</c:v>
                </c:pt>
                <c:pt idx="574">
                  <c:v>77.099999999999994</c:v>
                </c:pt>
                <c:pt idx="575">
                  <c:v>77.3</c:v>
                </c:pt>
                <c:pt idx="576">
                  <c:v>74.5</c:v>
                </c:pt>
                <c:pt idx="577">
                  <c:v>77.3</c:v>
                </c:pt>
                <c:pt idx="578">
                  <c:v>79.400000000000006</c:v>
                </c:pt>
                <c:pt idx="579">
                  <c:v>77.8</c:v>
                </c:pt>
                <c:pt idx="580">
                  <c:v>77.3</c:v>
                </c:pt>
                <c:pt idx="581">
                  <c:v>76.5</c:v>
                </c:pt>
                <c:pt idx="582">
                  <c:v>76.2</c:v>
                </c:pt>
                <c:pt idx="583">
                  <c:v>77.5</c:v>
                </c:pt>
                <c:pt idx="584">
                  <c:v>78</c:v>
                </c:pt>
                <c:pt idx="585">
                  <c:v>78.2</c:v>
                </c:pt>
                <c:pt idx="586">
                  <c:v>77.5</c:v>
                </c:pt>
                <c:pt idx="587">
                  <c:v>77.5</c:v>
                </c:pt>
                <c:pt idx="588">
                  <c:v>79.2</c:v>
                </c:pt>
                <c:pt idx="589">
                  <c:v>79.8</c:v>
                </c:pt>
                <c:pt idx="590">
                  <c:v>79.8</c:v>
                </c:pt>
                <c:pt idx="591">
                  <c:v>79.8</c:v>
                </c:pt>
                <c:pt idx="592">
                  <c:v>79.900000000000006</c:v>
                </c:pt>
                <c:pt idx="593">
                  <c:v>71.8</c:v>
                </c:pt>
                <c:pt idx="594">
                  <c:v>67.7</c:v>
                </c:pt>
                <c:pt idx="595">
                  <c:v>67.3</c:v>
                </c:pt>
                <c:pt idx="596">
                  <c:v>71.3</c:v>
                </c:pt>
                <c:pt idx="597">
                  <c:v>78.099999999999994</c:v>
                </c:pt>
                <c:pt idx="598">
                  <c:v>77.400000000000006</c:v>
                </c:pt>
                <c:pt idx="599">
                  <c:v>76.900000000000006</c:v>
                </c:pt>
                <c:pt idx="600">
                  <c:v>76.8</c:v>
                </c:pt>
                <c:pt idx="601">
                  <c:v>77.8</c:v>
                </c:pt>
                <c:pt idx="602">
                  <c:v>77.7</c:v>
                </c:pt>
                <c:pt idx="603">
                  <c:v>74.3</c:v>
                </c:pt>
                <c:pt idx="604">
                  <c:v>76</c:v>
                </c:pt>
                <c:pt idx="605">
                  <c:v>66.900000000000006</c:v>
                </c:pt>
                <c:pt idx="606">
                  <c:v>62.1</c:v>
                </c:pt>
                <c:pt idx="607">
                  <c:v>58.9</c:v>
                </c:pt>
                <c:pt idx="608">
                  <c:v>62.9</c:v>
                </c:pt>
                <c:pt idx="609">
                  <c:v>56.6</c:v>
                </c:pt>
                <c:pt idx="610">
                  <c:v>56.3</c:v>
                </c:pt>
                <c:pt idx="611">
                  <c:v>48.4</c:v>
                </c:pt>
                <c:pt idx="612">
                  <c:v>49</c:v>
                </c:pt>
                <c:pt idx="613">
                  <c:v>47.4</c:v>
                </c:pt>
                <c:pt idx="614">
                  <c:v>45.5</c:v>
                </c:pt>
                <c:pt idx="615">
                  <c:v>45.2</c:v>
                </c:pt>
                <c:pt idx="616">
                  <c:v>47.5</c:v>
                </c:pt>
                <c:pt idx="617">
                  <c:v>52.6</c:v>
                </c:pt>
                <c:pt idx="618">
                  <c:v>52.8</c:v>
                </c:pt>
                <c:pt idx="619">
                  <c:v>62.3</c:v>
                </c:pt>
                <c:pt idx="620">
                  <c:v>49.4</c:v>
                </c:pt>
                <c:pt idx="621">
                  <c:v>46.1</c:v>
                </c:pt>
                <c:pt idx="622">
                  <c:v>53</c:v>
                </c:pt>
                <c:pt idx="623">
                  <c:v>55.4</c:v>
                </c:pt>
                <c:pt idx="624">
                  <c:v>67.599999999999994</c:v>
                </c:pt>
                <c:pt idx="625">
                  <c:v>69.2</c:v>
                </c:pt>
                <c:pt idx="626">
                  <c:v>55</c:v>
                </c:pt>
                <c:pt idx="627">
                  <c:v>44.6</c:v>
                </c:pt>
                <c:pt idx="628">
                  <c:v>50.9</c:v>
                </c:pt>
                <c:pt idx="629">
                  <c:v>63.9</c:v>
                </c:pt>
                <c:pt idx="630">
                  <c:v>54</c:v>
                </c:pt>
                <c:pt idx="631">
                  <c:v>47</c:v>
                </c:pt>
                <c:pt idx="632">
                  <c:v>57.3</c:v>
                </c:pt>
                <c:pt idx="633">
                  <c:v>58.2</c:v>
                </c:pt>
                <c:pt idx="634">
                  <c:v>42.1</c:v>
                </c:pt>
                <c:pt idx="635">
                  <c:v>39.4</c:v>
                </c:pt>
                <c:pt idx="636">
                  <c:v>50.7</c:v>
                </c:pt>
                <c:pt idx="637">
                  <c:v>42.3</c:v>
                </c:pt>
                <c:pt idx="638">
                  <c:v>54.6</c:v>
                </c:pt>
                <c:pt idx="639">
                  <c:v>57.9</c:v>
                </c:pt>
                <c:pt idx="640">
                  <c:v>56</c:v>
                </c:pt>
                <c:pt idx="641">
                  <c:v>59.1</c:v>
                </c:pt>
                <c:pt idx="642">
                  <c:v>66.7</c:v>
                </c:pt>
                <c:pt idx="643">
                  <c:v>65.3</c:v>
                </c:pt>
                <c:pt idx="644">
                  <c:v>62.7</c:v>
                </c:pt>
                <c:pt idx="645">
                  <c:v>44.8</c:v>
                </c:pt>
                <c:pt idx="646">
                  <c:v>48.5</c:v>
                </c:pt>
                <c:pt idx="647">
                  <c:v>63.5</c:v>
                </c:pt>
                <c:pt idx="648">
                  <c:v>74.7</c:v>
                </c:pt>
                <c:pt idx="649">
                  <c:v>59.6</c:v>
                </c:pt>
                <c:pt idx="650">
                  <c:v>43.3</c:v>
                </c:pt>
                <c:pt idx="651">
                  <c:v>49.2</c:v>
                </c:pt>
                <c:pt idx="652">
                  <c:v>62.7</c:v>
                </c:pt>
                <c:pt idx="653">
                  <c:v>69.8</c:v>
                </c:pt>
                <c:pt idx="654">
                  <c:v>70.900000000000006</c:v>
                </c:pt>
                <c:pt idx="655">
                  <c:v>68.7</c:v>
                </c:pt>
                <c:pt idx="656">
                  <c:v>60.9</c:v>
                </c:pt>
                <c:pt idx="657">
                  <c:v>42.6</c:v>
                </c:pt>
                <c:pt idx="658">
                  <c:v>41.3</c:v>
                </c:pt>
                <c:pt idx="659">
                  <c:v>45</c:v>
                </c:pt>
                <c:pt idx="660">
                  <c:v>45.6</c:v>
                </c:pt>
                <c:pt idx="661">
                  <c:v>53.6</c:v>
                </c:pt>
                <c:pt idx="662">
                  <c:v>66.3</c:v>
                </c:pt>
                <c:pt idx="663">
                  <c:v>69.3</c:v>
                </c:pt>
                <c:pt idx="664">
                  <c:v>70</c:v>
                </c:pt>
                <c:pt idx="665">
                  <c:v>72.400000000000006</c:v>
                </c:pt>
                <c:pt idx="666">
                  <c:v>71.5</c:v>
                </c:pt>
                <c:pt idx="667">
                  <c:v>72.3</c:v>
                </c:pt>
                <c:pt idx="668">
                  <c:v>65.099999999999994</c:v>
                </c:pt>
                <c:pt idx="669">
                  <c:v>72</c:v>
                </c:pt>
                <c:pt idx="670">
                  <c:v>73.7</c:v>
                </c:pt>
                <c:pt idx="671">
                  <c:v>36.299999999999997</c:v>
                </c:pt>
                <c:pt idx="672">
                  <c:v>32.9</c:v>
                </c:pt>
                <c:pt idx="673">
                  <c:v>40.5</c:v>
                </c:pt>
                <c:pt idx="674">
                  <c:v>52.9</c:v>
                </c:pt>
                <c:pt idx="675">
                  <c:v>41.7</c:v>
                </c:pt>
                <c:pt idx="676">
                  <c:v>34.6</c:v>
                </c:pt>
                <c:pt idx="677">
                  <c:v>54.3</c:v>
                </c:pt>
                <c:pt idx="678">
                  <c:v>64.3</c:v>
                </c:pt>
                <c:pt idx="679">
                  <c:v>41.9</c:v>
                </c:pt>
                <c:pt idx="680">
                  <c:v>43.3</c:v>
                </c:pt>
                <c:pt idx="681">
                  <c:v>47.7</c:v>
                </c:pt>
                <c:pt idx="682">
                  <c:v>54.1</c:v>
                </c:pt>
                <c:pt idx="683">
                  <c:v>53.4</c:v>
                </c:pt>
                <c:pt idx="684">
                  <c:v>44.1</c:v>
                </c:pt>
                <c:pt idx="685">
                  <c:v>39.700000000000003</c:v>
                </c:pt>
                <c:pt idx="686">
                  <c:v>44.3</c:v>
                </c:pt>
                <c:pt idx="687">
                  <c:v>50.1</c:v>
                </c:pt>
                <c:pt idx="688">
                  <c:v>60.1</c:v>
                </c:pt>
                <c:pt idx="689">
                  <c:v>36.1</c:v>
                </c:pt>
                <c:pt idx="690">
                  <c:v>29.5</c:v>
                </c:pt>
                <c:pt idx="691">
                  <c:v>30.1</c:v>
                </c:pt>
                <c:pt idx="692">
                  <c:v>41</c:v>
                </c:pt>
                <c:pt idx="693">
                  <c:v>46.8</c:v>
                </c:pt>
                <c:pt idx="694">
                  <c:v>46.7</c:v>
                </c:pt>
                <c:pt idx="695">
                  <c:v>35.5</c:v>
                </c:pt>
                <c:pt idx="696">
                  <c:v>41.8</c:v>
                </c:pt>
                <c:pt idx="697">
                  <c:v>46.2</c:v>
                </c:pt>
                <c:pt idx="698">
                  <c:v>39.799999999999997</c:v>
                </c:pt>
                <c:pt idx="699">
                  <c:v>51.4</c:v>
                </c:pt>
                <c:pt idx="700">
                  <c:v>51.7</c:v>
                </c:pt>
                <c:pt idx="701">
                  <c:v>58.5</c:v>
                </c:pt>
                <c:pt idx="702">
                  <c:v>60.4</c:v>
                </c:pt>
                <c:pt idx="703">
                  <c:v>36.299999999999997</c:v>
                </c:pt>
                <c:pt idx="704">
                  <c:v>31.2</c:v>
                </c:pt>
                <c:pt idx="705">
                  <c:v>34.4</c:v>
                </c:pt>
                <c:pt idx="706">
                  <c:v>38.799999999999997</c:v>
                </c:pt>
                <c:pt idx="707">
                  <c:v>43.7</c:v>
                </c:pt>
                <c:pt idx="708">
                  <c:v>43.5</c:v>
                </c:pt>
                <c:pt idx="709">
                  <c:v>51.6</c:v>
                </c:pt>
                <c:pt idx="710">
                  <c:v>52.5</c:v>
                </c:pt>
                <c:pt idx="711">
                  <c:v>57.4</c:v>
                </c:pt>
                <c:pt idx="712">
                  <c:v>45</c:v>
                </c:pt>
                <c:pt idx="713">
                  <c:v>40.5</c:v>
                </c:pt>
                <c:pt idx="714">
                  <c:v>50.6</c:v>
                </c:pt>
                <c:pt idx="715">
                  <c:v>55</c:v>
                </c:pt>
                <c:pt idx="716">
                  <c:v>66.2</c:v>
                </c:pt>
                <c:pt idx="717">
                  <c:v>66.5</c:v>
                </c:pt>
                <c:pt idx="718">
                  <c:v>41.5</c:v>
                </c:pt>
                <c:pt idx="719">
                  <c:v>42.6</c:v>
                </c:pt>
                <c:pt idx="720">
                  <c:v>52.3</c:v>
                </c:pt>
                <c:pt idx="721">
                  <c:v>66.7</c:v>
                </c:pt>
                <c:pt idx="722">
                  <c:v>71.099999999999994</c:v>
                </c:pt>
                <c:pt idx="723">
                  <c:v>43.2</c:v>
                </c:pt>
                <c:pt idx="724">
                  <c:v>41</c:v>
                </c:pt>
                <c:pt idx="725">
                  <c:v>38.200000000000003</c:v>
                </c:pt>
                <c:pt idx="726">
                  <c:v>36.4</c:v>
                </c:pt>
                <c:pt idx="727">
                  <c:v>39.5</c:v>
                </c:pt>
                <c:pt idx="728">
                  <c:v>38.5</c:v>
                </c:pt>
                <c:pt idx="729">
                  <c:v>51.9</c:v>
                </c:pt>
                <c:pt idx="730">
                  <c:v>55.9</c:v>
                </c:pt>
                <c:pt idx="731">
                  <c:v>60.6</c:v>
                </c:pt>
                <c:pt idx="732">
                  <c:v>60.8</c:v>
                </c:pt>
                <c:pt idx="733">
                  <c:v>69.400000000000006</c:v>
                </c:pt>
                <c:pt idx="734">
                  <c:v>74.8</c:v>
                </c:pt>
                <c:pt idx="735">
                  <c:v>56.2</c:v>
                </c:pt>
                <c:pt idx="736">
                  <c:v>43.3</c:v>
                </c:pt>
                <c:pt idx="737">
                  <c:v>44.9</c:v>
                </c:pt>
                <c:pt idx="738">
                  <c:v>45.2</c:v>
                </c:pt>
                <c:pt idx="739">
                  <c:v>45.4</c:v>
                </c:pt>
                <c:pt idx="740">
                  <c:v>37.799999999999997</c:v>
                </c:pt>
                <c:pt idx="741">
                  <c:v>32.5</c:v>
                </c:pt>
                <c:pt idx="742">
                  <c:v>52.6</c:v>
                </c:pt>
                <c:pt idx="743">
                  <c:v>58.1</c:v>
                </c:pt>
                <c:pt idx="744">
                  <c:v>60.1</c:v>
                </c:pt>
                <c:pt idx="745">
                  <c:v>65.7</c:v>
                </c:pt>
                <c:pt idx="746">
                  <c:v>61.7</c:v>
                </c:pt>
                <c:pt idx="747">
                  <c:v>56.3</c:v>
                </c:pt>
                <c:pt idx="748">
                  <c:v>59.7</c:v>
                </c:pt>
                <c:pt idx="749">
                  <c:v>65.099999999999994</c:v>
                </c:pt>
                <c:pt idx="750">
                  <c:v>59.4</c:v>
                </c:pt>
                <c:pt idx="751">
                  <c:v>54.9</c:v>
                </c:pt>
                <c:pt idx="752">
                  <c:v>54.1</c:v>
                </c:pt>
                <c:pt idx="753">
                  <c:v>57.5</c:v>
                </c:pt>
                <c:pt idx="754">
                  <c:v>60.4</c:v>
                </c:pt>
                <c:pt idx="755">
                  <c:v>65.3</c:v>
                </c:pt>
                <c:pt idx="756">
                  <c:v>65.7</c:v>
                </c:pt>
                <c:pt idx="757">
                  <c:v>72.400000000000006</c:v>
                </c:pt>
                <c:pt idx="758">
                  <c:v>67.099999999999994</c:v>
                </c:pt>
                <c:pt idx="759">
                  <c:v>56.4</c:v>
                </c:pt>
                <c:pt idx="760">
                  <c:v>53.1</c:v>
                </c:pt>
                <c:pt idx="761">
                  <c:v>62.2</c:v>
                </c:pt>
                <c:pt idx="762">
                  <c:v>65.400000000000006</c:v>
                </c:pt>
                <c:pt idx="763">
                  <c:v>69.5</c:v>
                </c:pt>
                <c:pt idx="764">
                  <c:v>70.3</c:v>
                </c:pt>
                <c:pt idx="765">
                  <c:v>68</c:v>
                </c:pt>
                <c:pt idx="766">
                  <c:v>57.6</c:v>
                </c:pt>
                <c:pt idx="767">
                  <c:v>55.8</c:v>
                </c:pt>
                <c:pt idx="768">
                  <c:v>57.8</c:v>
                </c:pt>
                <c:pt idx="769">
                  <c:v>69.5</c:v>
                </c:pt>
                <c:pt idx="770">
                  <c:v>70.400000000000006</c:v>
                </c:pt>
                <c:pt idx="771">
                  <c:v>72.2</c:v>
                </c:pt>
                <c:pt idx="772">
                  <c:v>68.5</c:v>
                </c:pt>
                <c:pt idx="773">
                  <c:v>60.7</c:v>
                </c:pt>
                <c:pt idx="774">
                  <c:v>68.099999999999994</c:v>
                </c:pt>
                <c:pt idx="775">
                  <c:v>72.099999999999994</c:v>
                </c:pt>
                <c:pt idx="776">
                  <c:v>69.5</c:v>
                </c:pt>
                <c:pt idx="777">
                  <c:v>57.3</c:v>
                </c:pt>
                <c:pt idx="778">
                  <c:v>56.1</c:v>
                </c:pt>
                <c:pt idx="779">
                  <c:v>66.3</c:v>
                </c:pt>
                <c:pt idx="780">
                  <c:v>72.5</c:v>
                </c:pt>
                <c:pt idx="781">
                  <c:v>74.2</c:v>
                </c:pt>
                <c:pt idx="782">
                  <c:v>73.099999999999994</c:v>
                </c:pt>
                <c:pt idx="783">
                  <c:v>75</c:v>
                </c:pt>
                <c:pt idx="784">
                  <c:v>67.900000000000006</c:v>
                </c:pt>
                <c:pt idx="785">
                  <c:v>63.4</c:v>
                </c:pt>
                <c:pt idx="786">
                  <c:v>60.3</c:v>
                </c:pt>
                <c:pt idx="787">
                  <c:v>65.599999999999994</c:v>
                </c:pt>
                <c:pt idx="788">
                  <c:v>71</c:v>
                </c:pt>
                <c:pt idx="789">
                  <c:v>75.599999999999994</c:v>
                </c:pt>
                <c:pt idx="790">
                  <c:v>71.2</c:v>
                </c:pt>
                <c:pt idx="791">
                  <c:v>75.5</c:v>
                </c:pt>
                <c:pt idx="792">
                  <c:v>73.8</c:v>
                </c:pt>
                <c:pt idx="793">
                  <c:v>76.900000000000006</c:v>
                </c:pt>
                <c:pt idx="794">
                  <c:v>72.3</c:v>
                </c:pt>
                <c:pt idx="795">
                  <c:v>69.599999999999994</c:v>
                </c:pt>
                <c:pt idx="796">
                  <c:v>70.2</c:v>
                </c:pt>
                <c:pt idx="797">
                  <c:v>75</c:v>
                </c:pt>
                <c:pt idx="798">
                  <c:v>81.3</c:v>
                </c:pt>
                <c:pt idx="799">
                  <c:v>81.599999999999994</c:v>
                </c:pt>
                <c:pt idx="800">
                  <c:v>79.099999999999994</c:v>
                </c:pt>
                <c:pt idx="801">
                  <c:v>80.7</c:v>
                </c:pt>
                <c:pt idx="802">
                  <c:v>79.400000000000006</c:v>
                </c:pt>
                <c:pt idx="803">
                  <c:v>76</c:v>
                </c:pt>
                <c:pt idx="804">
                  <c:v>77.599999999999994</c:v>
                </c:pt>
                <c:pt idx="805">
                  <c:v>76.8</c:v>
                </c:pt>
                <c:pt idx="806">
                  <c:v>78.3</c:v>
                </c:pt>
                <c:pt idx="807">
                  <c:v>80</c:v>
                </c:pt>
                <c:pt idx="808">
                  <c:v>80.8</c:v>
                </c:pt>
                <c:pt idx="809">
                  <c:v>82.4</c:v>
                </c:pt>
                <c:pt idx="810">
                  <c:v>84.2</c:v>
                </c:pt>
                <c:pt idx="811">
                  <c:v>71.400000000000006</c:v>
                </c:pt>
                <c:pt idx="812">
                  <c:v>59</c:v>
                </c:pt>
                <c:pt idx="813">
                  <c:v>45.6</c:v>
                </c:pt>
                <c:pt idx="814">
                  <c:v>48.4</c:v>
                </c:pt>
                <c:pt idx="815">
                  <c:v>29</c:v>
                </c:pt>
                <c:pt idx="816">
                  <c:v>51.7</c:v>
                </c:pt>
                <c:pt idx="817">
                  <c:v>69.400000000000006</c:v>
                </c:pt>
                <c:pt idx="818">
                  <c:v>76.5</c:v>
                </c:pt>
                <c:pt idx="819">
                  <c:v>80.400000000000006</c:v>
                </c:pt>
                <c:pt idx="820">
                  <c:v>80.099999999999994</c:v>
                </c:pt>
                <c:pt idx="821">
                  <c:v>80.400000000000006</c:v>
                </c:pt>
                <c:pt idx="822">
                  <c:v>77.8</c:v>
                </c:pt>
                <c:pt idx="823">
                  <c:v>76.5</c:v>
                </c:pt>
                <c:pt idx="824">
                  <c:v>77.900000000000006</c:v>
                </c:pt>
                <c:pt idx="825">
                  <c:v>79</c:v>
                </c:pt>
                <c:pt idx="826">
                  <c:v>82.2</c:v>
                </c:pt>
                <c:pt idx="827">
                  <c:v>83</c:v>
                </c:pt>
                <c:pt idx="828">
                  <c:v>80.8</c:v>
                </c:pt>
                <c:pt idx="829">
                  <c:v>78.8</c:v>
                </c:pt>
                <c:pt idx="830">
                  <c:v>71.3</c:v>
                </c:pt>
                <c:pt idx="831">
                  <c:v>62.7</c:v>
                </c:pt>
                <c:pt idx="832">
                  <c:v>82.9</c:v>
                </c:pt>
                <c:pt idx="833">
                  <c:v>85.2</c:v>
                </c:pt>
                <c:pt idx="834">
                  <c:v>84.8</c:v>
                </c:pt>
                <c:pt idx="835">
                  <c:v>85.4</c:v>
                </c:pt>
                <c:pt idx="836">
                  <c:v>86</c:v>
                </c:pt>
                <c:pt idx="837">
                  <c:v>85</c:v>
                </c:pt>
                <c:pt idx="838">
                  <c:v>87.2</c:v>
                </c:pt>
                <c:pt idx="839">
                  <c:v>82.4</c:v>
                </c:pt>
                <c:pt idx="840">
                  <c:v>83</c:v>
                </c:pt>
                <c:pt idx="841">
                  <c:v>86</c:v>
                </c:pt>
                <c:pt idx="842">
                  <c:v>86.6</c:v>
                </c:pt>
                <c:pt idx="843">
                  <c:v>87.1</c:v>
                </c:pt>
                <c:pt idx="844">
                  <c:v>88.1</c:v>
                </c:pt>
                <c:pt idx="845">
                  <c:v>89</c:v>
                </c:pt>
                <c:pt idx="846">
                  <c:v>81.900000000000006</c:v>
                </c:pt>
                <c:pt idx="847">
                  <c:v>78.5</c:v>
                </c:pt>
                <c:pt idx="848">
                  <c:v>79.5</c:v>
                </c:pt>
                <c:pt idx="849">
                  <c:v>80.3</c:v>
                </c:pt>
                <c:pt idx="850">
                  <c:v>79.5</c:v>
                </c:pt>
                <c:pt idx="851">
                  <c:v>79</c:v>
                </c:pt>
                <c:pt idx="852">
                  <c:v>78</c:v>
                </c:pt>
                <c:pt idx="853">
                  <c:v>81.3</c:v>
                </c:pt>
                <c:pt idx="854">
                  <c:v>86.3</c:v>
                </c:pt>
                <c:pt idx="855">
                  <c:v>86.9</c:v>
                </c:pt>
                <c:pt idx="856">
                  <c:v>82</c:v>
                </c:pt>
                <c:pt idx="857">
                  <c:v>85.3</c:v>
                </c:pt>
                <c:pt idx="858">
                  <c:v>87.8</c:v>
                </c:pt>
                <c:pt idx="859">
                  <c:v>89.9</c:v>
                </c:pt>
                <c:pt idx="860">
                  <c:v>81.3</c:v>
                </c:pt>
                <c:pt idx="861">
                  <c:v>82.8</c:v>
                </c:pt>
                <c:pt idx="862">
                  <c:v>84.2</c:v>
                </c:pt>
                <c:pt idx="863">
                  <c:v>85.7</c:v>
                </c:pt>
                <c:pt idx="864">
                  <c:v>82.3</c:v>
                </c:pt>
                <c:pt idx="865">
                  <c:v>84.8</c:v>
                </c:pt>
                <c:pt idx="866">
                  <c:v>85.9</c:v>
                </c:pt>
                <c:pt idx="867">
                  <c:v>87.7</c:v>
                </c:pt>
                <c:pt idx="868">
                  <c:v>88.9</c:v>
                </c:pt>
                <c:pt idx="869">
                  <c:v>89.2</c:v>
                </c:pt>
                <c:pt idx="870">
                  <c:v>89.6</c:v>
                </c:pt>
                <c:pt idx="871">
                  <c:v>89.6</c:v>
                </c:pt>
                <c:pt idx="872">
                  <c:v>82.3</c:v>
                </c:pt>
                <c:pt idx="873">
                  <c:v>80.7</c:v>
                </c:pt>
                <c:pt idx="874">
                  <c:v>86.1</c:v>
                </c:pt>
                <c:pt idx="875">
                  <c:v>86.8</c:v>
                </c:pt>
                <c:pt idx="876">
                  <c:v>85.5</c:v>
                </c:pt>
                <c:pt idx="877">
                  <c:v>84.9</c:v>
                </c:pt>
                <c:pt idx="878">
                  <c:v>85.9</c:v>
                </c:pt>
                <c:pt idx="879">
                  <c:v>82</c:v>
                </c:pt>
                <c:pt idx="880">
                  <c:v>82.2</c:v>
                </c:pt>
                <c:pt idx="881">
                  <c:v>82.9</c:v>
                </c:pt>
              </c:numCache>
            </c:numRef>
          </c:xVal>
          <c:yVal>
            <c:numRef>
              <c:f>Weather!$Q$3:$Q$884</c:f>
              <c:numCache>
                <c:formatCode>General</c:formatCode>
                <c:ptCount val="882"/>
                <c:pt idx="0">
                  <c:v>277</c:v>
                </c:pt>
                <c:pt idx="1">
                  <c:v>479</c:v>
                </c:pt>
                <c:pt idx="2">
                  <c:v>337</c:v>
                </c:pt>
                <c:pt idx="3">
                  <c:v>457</c:v>
                </c:pt>
                <c:pt idx="4">
                  <c:v>580</c:v>
                </c:pt>
                <c:pt idx="5">
                  <c:v>519</c:v>
                </c:pt>
                <c:pt idx="6">
                  <c:v>571</c:v>
                </c:pt>
                <c:pt idx="7">
                  <c:v>471</c:v>
                </c:pt>
                <c:pt idx="8">
                  <c:v>408</c:v>
                </c:pt>
                <c:pt idx="9">
                  <c:v>602</c:v>
                </c:pt>
                <c:pt idx="10">
                  <c:v>637</c:v>
                </c:pt>
                <c:pt idx="11">
                  <c:v>572</c:v>
                </c:pt>
                <c:pt idx="12">
                  <c:v>731</c:v>
                </c:pt>
                <c:pt idx="13">
                  <c:v>742</c:v>
                </c:pt>
                <c:pt idx="14">
                  <c:v>509</c:v>
                </c:pt>
                <c:pt idx="15">
                  <c:v>570</c:v>
                </c:pt>
                <c:pt idx="16">
                  <c:v>674</c:v>
                </c:pt>
                <c:pt idx="17">
                  <c:v>656</c:v>
                </c:pt>
                <c:pt idx="18">
                  <c:v>627</c:v>
                </c:pt>
                <c:pt idx="19">
                  <c:v>710</c:v>
                </c:pt>
                <c:pt idx="20">
                  <c:v>741</c:v>
                </c:pt>
                <c:pt idx="21">
                  <c:v>670</c:v>
                </c:pt>
                <c:pt idx="22">
                  <c:v>608</c:v>
                </c:pt>
                <c:pt idx="23">
                  <c:v>695</c:v>
                </c:pt>
                <c:pt idx="24">
                  <c:v>789</c:v>
                </c:pt>
                <c:pt idx="25">
                  <c:v>744</c:v>
                </c:pt>
                <c:pt idx="26">
                  <c:v>926</c:v>
                </c:pt>
                <c:pt idx="27">
                  <c:v>909</c:v>
                </c:pt>
                <c:pt idx="28">
                  <c:v>687</c:v>
                </c:pt>
                <c:pt idx="29">
                  <c:v>547</c:v>
                </c:pt>
                <c:pt idx="30">
                  <c:v>705</c:v>
                </c:pt>
                <c:pt idx="31">
                  <c:v>678</c:v>
                </c:pt>
                <c:pt idx="32">
                  <c:v>682</c:v>
                </c:pt>
                <c:pt idx="33">
                  <c:v>868</c:v>
                </c:pt>
                <c:pt idx="34">
                  <c:v>1022</c:v>
                </c:pt>
                <c:pt idx="35">
                  <c:v>686</c:v>
                </c:pt>
                <c:pt idx="36">
                  <c:v>620</c:v>
                </c:pt>
                <c:pt idx="37">
                  <c:v>686</c:v>
                </c:pt>
                <c:pt idx="38">
                  <c:v>638</c:v>
                </c:pt>
                <c:pt idx="39">
                  <c:v>748</c:v>
                </c:pt>
                <c:pt idx="40">
                  <c:v>1097</c:v>
                </c:pt>
                <c:pt idx="41">
                  <c:v>315</c:v>
                </c:pt>
                <c:pt idx="42">
                  <c:v>772</c:v>
                </c:pt>
                <c:pt idx="43">
                  <c:v>700</c:v>
                </c:pt>
                <c:pt idx="44">
                  <c:v>595</c:v>
                </c:pt>
                <c:pt idx="45">
                  <c:v>680</c:v>
                </c:pt>
                <c:pt idx="46">
                  <c:v>683</c:v>
                </c:pt>
                <c:pt idx="47">
                  <c:v>456</c:v>
                </c:pt>
                <c:pt idx="48">
                  <c:v>734</c:v>
                </c:pt>
                <c:pt idx="49">
                  <c:v>774</c:v>
                </c:pt>
                <c:pt idx="50">
                  <c:v>788</c:v>
                </c:pt>
                <c:pt idx="51">
                  <c:v>598</c:v>
                </c:pt>
                <c:pt idx="52">
                  <c:v>408</c:v>
                </c:pt>
                <c:pt idx="53">
                  <c:v>916</c:v>
                </c:pt>
                <c:pt idx="54">
                  <c:v>990</c:v>
                </c:pt>
                <c:pt idx="55">
                  <c:v>1292</c:v>
                </c:pt>
                <c:pt idx="56">
                  <c:v>846</c:v>
                </c:pt>
                <c:pt idx="57">
                  <c:v>732</c:v>
                </c:pt>
                <c:pt idx="58">
                  <c:v>444</c:v>
                </c:pt>
                <c:pt idx="59">
                  <c:v>908</c:v>
                </c:pt>
                <c:pt idx="60">
                  <c:v>881</c:v>
                </c:pt>
                <c:pt idx="61">
                  <c:v>1218</c:v>
                </c:pt>
                <c:pt idx="62">
                  <c:v>1195</c:v>
                </c:pt>
                <c:pt idx="63">
                  <c:v>717</c:v>
                </c:pt>
                <c:pt idx="64">
                  <c:v>684</c:v>
                </c:pt>
                <c:pt idx="65">
                  <c:v>884</c:v>
                </c:pt>
                <c:pt idx="66">
                  <c:v>881</c:v>
                </c:pt>
                <c:pt idx="67">
                  <c:v>450</c:v>
                </c:pt>
                <c:pt idx="68">
                  <c:v>781</c:v>
                </c:pt>
                <c:pt idx="69">
                  <c:v>1111</c:v>
                </c:pt>
                <c:pt idx="70">
                  <c:v>764</c:v>
                </c:pt>
                <c:pt idx="71">
                  <c:v>795</c:v>
                </c:pt>
                <c:pt idx="72">
                  <c:v>816</c:v>
                </c:pt>
                <c:pt idx="73">
                  <c:v>314</c:v>
                </c:pt>
                <c:pt idx="74">
                  <c:v>436</c:v>
                </c:pt>
                <c:pt idx="75">
                  <c:v>703</c:v>
                </c:pt>
                <c:pt idx="76">
                  <c:v>857</c:v>
                </c:pt>
                <c:pt idx="77">
                  <c:v>770</c:v>
                </c:pt>
                <c:pt idx="78">
                  <c:v>805</c:v>
                </c:pt>
                <c:pt idx="79">
                  <c:v>654</c:v>
                </c:pt>
                <c:pt idx="80">
                  <c:v>770</c:v>
                </c:pt>
                <c:pt idx="81">
                  <c:v>522</c:v>
                </c:pt>
                <c:pt idx="82">
                  <c:v>735</c:v>
                </c:pt>
                <c:pt idx="83">
                  <c:v>784</c:v>
                </c:pt>
                <c:pt idx="84">
                  <c:v>475</c:v>
                </c:pt>
                <c:pt idx="85">
                  <c:v>478</c:v>
                </c:pt>
                <c:pt idx="86">
                  <c:v>629</c:v>
                </c:pt>
                <c:pt idx="87">
                  <c:v>643</c:v>
                </c:pt>
                <c:pt idx="88">
                  <c:v>556</c:v>
                </c:pt>
                <c:pt idx="89">
                  <c:v>852</c:v>
                </c:pt>
                <c:pt idx="90">
                  <c:v>844</c:v>
                </c:pt>
                <c:pt idx="91">
                  <c:v>610</c:v>
                </c:pt>
                <c:pt idx="92">
                  <c:v>644</c:v>
                </c:pt>
                <c:pt idx="93">
                  <c:v>452</c:v>
                </c:pt>
                <c:pt idx="94">
                  <c:v>656</c:v>
                </c:pt>
                <c:pt idx="95">
                  <c:v>748</c:v>
                </c:pt>
                <c:pt idx="96">
                  <c:v>367</c:v>
                </c:pt>
                <c:pt idx="97">
                  <c:v>83</c:v>
                </c:pt>
                <c:pt idx="98">
                  <c:v>252</c:v>
                </c:pt>
                <c:pt idx="99">
                  <c:v>511</c:v>
                </c:pt>
                <c:pt idx="100">
                  <c:v>468</c:v>
                </c:pt>
                <c:pt idx="101">
                  <c:v>793</c:v>
                </c:pt>
                <c:pt idx="102">
                  <c:v>739</c:v>
                </c:pt>
                <c:pt idx="103">
                  <c:v>833</c:v>
                </c:pt>
                <c:pt idx="104">
                  <c:v>663</c:v>
                </c:pt>
                <c:pt idx="105">
                  <c:v>558</c:v>
                </c:pt>
                <c:pt idx="106">
                  <c:v>570</c:v>
                </c:pt>
                <c:pt idx="107">
                  <c:v>655</c:v>
                </c:pt>
                <c:pt idx="108">
                  <c:v>658</c:v>
                </c:pt>
                <c:pt idx="109">
                  <c:v>600</c:v>
                </c:pt>
                <c:pt idx="110">
                  <c:v>596</c:v>
                </c:pt>
                <c:pt idx="111">
                  <c:v>469</c:v>
                </c:pt>
                <c:pt idx="112">
                  <c:v>316</c:v>
                </c:pt>
                <c:pt idx="113">
                  <c:v>329</c:v>
                </c:pt>
                <c:pt idx="114">
                  <c:v>170</c:v>
                </c:pt>
                <c:pt idx="115">
                  <c:v>441</c:v>
                </c:pt>
                <c:pt idx="116">
                  <c:v>501</c:v>
                </c:pt>
                <c:pt idx="117">
                  <c:v>619</c:v>
                </c:pt>
                <c:pt idx="118">
                  <c:v>592</c:v>
                </c:pt>
                <c:pt idx="119">
                  <c:v>508</c:v>
                </c:pt>
                <c:pt idx="120">
                  <c:v>478</c:v>
                </c:pt>
                <c:pt idx="121">
                  <c:v>487</c:v>
                </c:pt>
                <c:pt idx="122">
                  <c:v>396</c:v>
                </c:pt>
                <c:pt idx="123">
                  <c:v>537</c:v>
                </c:pt>
                <c:pt idx="124">
                  <c:v>583</c:v>
                </c:pt>
                <c:pt idx="125">
                  <c:v>533</c:v>
                </c:pt>
                <c:pt idx="126">
                  <c:v>283</c:v>
                </c:pt>
                <c:pt idx="127">
                  <c:v>323</c:v>
                </c:pt>
                <c:pt idx="128">
                  <c:v>564</c:v>
                </c:pt>
                <c:pt idx="129">
                  <c:v>522</c:v>
                </c:pt>
                <c:pt idx="130">
                  <c:v>513</c:v>
                </c:pt>
                <c:pt idx="131">
                  <c:v>462</c:v>
                </c:pt>
                <c:pt idx="132">
                  <c:v>419</c:v>
                </c:pt>
                <c:pt idx="133">
                  <c:v>331</c:v>
                </c:pt>
                <c:pt idx="134">
                  <c:v>456</c:v>
                </c:pt>
                <c:pt idx="135">
                  <c:v>331</c:v>
                </c:pt>
                <c:pt idx="136">
                  <c:v>351</c:v>
                </c:pt>
                <c:pt idx="137">
                  <c:v>509</c:v>
                </c:pt>
                <c:pt idx="138">
                  <c:v>613</c:v>
                </c:pt>
                <c:pt idx="139">
                  <c:v>477</c:v>
                </c:pt>
                <c:pt idx="140">
                  <c:v>473</c:v>
                </c:pt>
                <c:pt idx="141">
                  <c:v>494</c:v>
                </c:pt>
                <c:pt idx="142">
                  <c:v>521</c:v>
                </c:pt>
                <c:pt idx="143">
                  <c:v>330</c:v>
                </c:pt>
                <c:pt idx="144">
                  <c:v>299</c:v>
                </c:pt>
                <c:pt idx="145">
                  <c:v>562</c:v>
                </c:pt>
                <c:pt idx="146">
                  <c:v>264</c:v>
                </c:pt>
                <c:pt idx="147">
                  <c:v>359</c:v>
                </c:pt>
                <c:pt idx="148">
                  <c:v>248</c:v>
                </c:pt>
                <c:pt idx="149">
                  <c:v>538</c:v>
                </c:pt>
                <c:pt idx="150">
                  <c:v>475</c:v>
                </c:pt>
                <c:pt idx="151">
                  <c:v>513</c:v>
                </c:pt>
                <c:pt idx="152">
                  <c:v>518</c:v>
                </c:pt>
                <c:pt idx="153">
                  <c:v>481</c:v>
                </c:pt>
                <c:pt idx="154">
                  <c:v>513</c:v>
                </c:pt>
                <c:pt idx="155">
                  <c:v>466</c:v>
                </c:pt>
                <c:pt idx="156">
                  <c:v>525</c:v>
                </c:pt>
                <c:pt idx="157">
                  <c:v>518</c:v>
                </c:pt>
                <c:pt idx="158">
                  <c:v>506</c:v>
                </c:pt>
                <c:pt idx="159">
                  <c:v>472</c:v>
                </c:pt>
                <c:pt idx="160">
                  <c:v>505</c:v>
                </c:pt>
                <c:pt idx="161">
                  <c:v>460</c:v>
                </c:pt>
                <c:pt idx="162">
                  <c:v>393</c:v>
                </c:pt>
                <c:pt idx="163">
                  <c:v>410</c:v>
                </c:pt>
                <c:pt idx="164">
                  <c:v>467</c:v>
                </c:pt>
                <c:pt idx="165">
                  <c:v>340</c:v>
                </c:pt>
                <c:pt idx="166">
                  <c:v>553</c:v>
                </c:pt>
                <c:pt idx="167">
                  <c:v>586</c:v>
                </c:pt>
                <c:pt idx="168">
                  <c:v>508</c:v>
                </c:pt>
                <c:pt idx="169">
                  <c:v>505</c:v>
                </c:pt>
                <c:pt idx="170">
                  <c:v>503</c:v>
                </c:pt>
                <c:pt idx="171">
                  <c:v>497</c:v>
                </c:pt>
                <c:pt idx="172">
                  <c:v>515</c:v>
                </c:pt>
                <c:pt idx="173">
                  <c:v>658</c:v>
                </c:pt>
                <c:pt idx="174">
                  <c:v>455</c:v>
                </c:pt>
                <c:pt idx="175">
                  <c:v>420</c:v>
                </c:pt>
                <c:pt idx="176">
                  <c:v>416</c:v>
                </c:pt>
                <c:pt idx="177">
                  <c:v>286</c:v>
                </c:pt>
                <c:pt idx="178">
                  <c:v>188</c:v>
                </c:pt>
                <c:pt idx="179">
                  <c:v>436</c:v>
                </c:pt>
                <c:pt idx="180">
                  <c:v>467</c:v>
                </c:pt>
                <c:pt idx="181">
                  <c:v>519</c:v>
                </c:pt>
                <c:pt idx="182">
                  <c:v>370</c:v>
                </c:pt>
                <c:pt idx="183">
                  <c:v>486</c:v>
                </c:pt>
                <c:pt idx="184">
                  <c:v>512</c:v>
                </c:pt>
                <c:pt idx="185">
                  <c:v>538</c:v>
                </c:pt>
                <c:pt idx="186">
                  <c:v>486</c:v>
                </c:pt>
                <c:pt idx="187">
                  <c:v>490</c:v>
                </c:pt>
                <c:pt idx="188">
                  <c:v>465</c:v>
                </c:pt>
                <c:pt idx="189">
                  <c:v>553</c:v>
                </c:pt>
                <c:pt idx="190">
                  <c:v>482</c:v>
                </c:pt>
                <c:pt idx="191">
                  <c:v>558</c:v>
                </c:pt>
                <c:pt idx="192">
                  <c:v>465</c:v>
                </c:pt>
                <c:pt idx="193">
                  <c:v>458</c:v>
                </c:pt>
                <c:pt idx="194">
                  <c:v>317</c:v>
                </c:pt>
                <c:pt idx="195">
                  <c:v>531</c:v>
                </c:pt>
                <c:pt idx="196">
                  <c:v>389</c:v>
                </c:pt>
                <c:pt idx="197">
                  <c:v>330</c:v>
                </c:pt>
                <c:pt idx="198">
                  <c:v>520</c:v>
                </c:pt>
                <c:pt idx="199">
                  <c:v>640</c:v>
                </c:pt>
                <c:pt idx="200">
                  <c:v>362</c:v>
                </c:pt>
                <c:pt idx="201">
                  <c:v>116</c:v>
                </c:pt>
                <c:pt idx="202">
                  <c:v>214</c:v>
                </c:pt>
                <c:pt idx="203">
                  <c:v>155</c:v>
                </c:pt>
                <c:pt idx="204">
                  <c:v>334</c:v>
                </c:pt>
                <c:pt idx="205">
                  <c:v>428</c:v>
                </c:pt>
                <c:pt idx="206">
                  <c:v>618</c:v>
                </c:pt>
                <c:pt idx="207">
                  <c:v>631</c:v>
                </c:pt>
                <c:pt idx="208">
                  <c:v>665</c:v>
                </c:pt>
                <c:pt idx="209">
                  <c:v>639</c:v>
                </c:pt>
                <c:pt idx="210">
                  <c:v>486</c:v>
                </c:pt>
                <c:pt idx="211">
                  <c:v>592</c:v>
                </c:pt>
                <c:pt idx="212">
                  <c:v>614</c:v>
                </c:pt>
                <c:pt idx="213">
                  <c:v>624</c:v>
                </c:pt>
                <c:pt idx="214">
                  <c:v>661</c:v>
                </c:pt>
                <c:pt idx="215">
                  <c:v>900</c:v>
                </c:pt>
                <c:pt idx="216">
                  <c:v>604</c:v>
                </c:pt>
                <c:pt idx="217">
                  <c:v>680</c:v>
                </c:pt>
                <c:pt idx="218">
                  <c:v>513</c:v>
                </c:pt>
                <c:pt idx="219">
                  <c:v>638</c:v>
                </c:pt>
                <c:pt idx="220">
                  <c:v>465</c:v>
                </c:pt>
                <c:pt idx="221">
                  <c:v>277</c:v>
                </c:pt>
                <c:pt idx="222">
                  <c:v>702</c:v>
                </c:pt>
                <c:pt idx="223">
                  <c:v>630</c:v>
                </c:pt>
                <c:pt idx="224">
                  <c:v>525</c:v>
                </c:pt>
                <c:pt idx="225">
                  <c:v>586</c:v>
                </c:pt>
                <c:pt idx="226">
                  <c:v>683</c:v>
                </c:pt>
                <c:pt idx="227">
                  <c:v>548</c:v>
                </c:pt>
                <c:pt idx="228">
                  <c:v>601</c:v>
                </c:pt>
                <c:pt idx="229">
                  <c:v>860</c:v>
                </c:pt>
                <c:pt idx="230">
                  <c:v>732</c:v>
                </c:pt>
                <c:pt idx="231">
                  <c:v>586</c:v>
                </c:pt>
                <c:pt idx="232">
                  <c:v>619</c:v>
                </c:pt>
                <c:pt idx="233">
                  <c:v>623</c:v>
                </c:pt>
                <c:pt idx="234">
                  <c:v>558</c:v>
                </c:pt>
                <c:pt idx="235">
                  <c:v>364</c:v>
                </c:pt>
                <c:pt idx="236">
                  <c:v>677</c:v>
                </c:pt>
                <c:pt idx="237">
                  <c:v>750</c:v>
                </c:pt>
                <c:pt idx="238">
                  <c:v>680</c:v>
                </c:pt>
                <c:pt idx="239">
                  <c:v>426</c:v>
                </c:pt>
                <c:pt idx="240">
                  <c:v>150</c:v>
                </c:pt>
                <c:pt idx="241">
                  <c:v>593</c:v>
                </c:pt>
                <c:pt idx="242">
                  <c:v>403</c:v>
                </c:pt>
                <c:pt idx="243">
                  <c:v>673</c:v>
                </c:pt>
                <c:pt idx="244">
                  <c:v>568</c:v>
                </c:pt>
                <c:pt idx="245">
                  <c:v>434</c:v>
                </c:pt>
                <c:pt idx="246">
                  <c:v>530</c:v>
                </c:pt>
                <c:pt idx="247">
                  <c:v>508</c:v>
                </c:pt>
                <c:pt idx="248">
                  <c:v>534</c:v>
                </c:pt>
                <c:pt idx="249">
                  <c:v>578</c:v>
                </c:pt>
                <c:pt idx="250">
                  <c:v>479</c:v>
                </c:pt>
                <c:pt idx="251">
                  <c:v>594</c:v>
                </c:pt>
                <c:pt idx="252">
                  <c:v>564</c:v>
                </c:pt>
                <c:pt idx="253">
                  <c:v>513</c:v>
                </c:pt>
                <c:pt idx="254">
                  <c:v>467</c:v>
                </c:pt>
                <c:pt idx="255">
                  <c:v>557</c:v>
                </c:pt>
                <c:pt idx="256">
                  <c:v>672</c:v>
                </c:pt>
                <c:pt idx="257">
                  <c:v>698</c:v>
                </c:pt>
                <c:pt idx="258">
                  <c:v>690</c:v>
                </c:pt>
                <c:pt idx="259">
                  <c:v>475</c:v>
                </c:pt>
                <c:pt idx="260">
                  <c:v>499</c:v>
                </c:pt>
                <c:pt idx="261">
                  <c:v>493</c:v>
                </c:pt>
                <c:pt idx="262">
                  <c:v>501</c:v>
                </c:pt>
                <c:pt idx="263">
                  <c:v>570</c:v>
                </c:pt>
                <c:pt idx="264">
                  <c:v>712</c:v>
                </c:pt>
                <c:pt idx="265">
                  <c:v>642</c:v>
                </c:pt>
                <c:pt idx="266">
                  <c:v>487</c:v>
                </c:pt>
                <c:pt idx="267">
                  <c:v>444</c:v>
                </c:pt>
                <c:pt idx="268">
                  <c:v>295</c:v>
                </c:pt>
                <c:pt idx="269">
                  <c:v>308</c:v>
                </c:pt>
                <c:pt idx="270">
                  <c:v>411</c:v>
                </c:pt>
                <c:pt idx="271">
                  <c:v>330</c:v>
                </c:pt>
                <c:pt idx="272">
                  <c:v>77</c:v>
                </c:pt>
                <c:pt idx="273">
                  <c:v>274</c:v>
                </c:pt>
                <c:pt idx="274">
                  <c:v>291</c:v>
                </c:pt>
                <c:pt idx="275">
                  <c:v>351</c:v>
                </c:pt>
                <c:pt idx="276">
                  <c:v>352</c:v>
                </c:pt>
                <c:pt idx="277">
                  <c:v>370</c:v>
                </c:pt>
                <c:pt idx="278">
                  <c:v>426</c:v>
                </c:pt>
                <c:pt idx="279">
                  <c:v>227</c:v>
                </c:pt>
                <c:pt idx="280">
                  <c:v>362</c:v>
                </c:pt>
                <c:pt idx="281">
                  <c:v>372</c:v>
                </c:pt>
                <c:pt idx="282">
                  <c:v>531</c:v>
                </c:pt>
                <c:pt idx="283">
                  <c:v>517</c:v>
                </c:pt>
                <c:pt idx="284">
                  <c:v>572</c:v>
                </c:pt>
                <c:pt idx="285">
                  <c:v>395</c:v>
                </c:pt>
                <c:pt idx="286">
                  <c:v>530</c:v>
                </c:pt>
                <c:pt idx="287">
                  <c:v>262</c:v>
                </c:pt>
                <c:pt idx="288">
                  <c:v>321</c:v>
                </c:pt>
                <c:pt idx="289">
                  <c:v>247</c:v>
                </c:pt>
                <c:pt idx="290">
                  <c:v>275</c:v>
                </c:pt>
                <c:pt idx="291">
                  <c:v>339</c:v>
                </c:pt>
                <c:pt idx="292">
                  <c:v>497</c:v>
                </c:pt>
                <c:pt idx="293">
                  <c:v>347</c:v>
                </c:pt>
                <c:pt idx="294">
                  <c:v>397</c:v>
                </c:pt>
                <c:pt idx="295">
                  <c:v>502</c:v>
                </c:pt>
                <c:pt idx="296">
                  <c:v>325</c:v>
                </c:pt>
                <c:pt idx="297">
                  <c:v>122</c:v>
                </c:pt>
                <c:pt idx="298">
                  <c:v>143</c:v>
                </c:pt>
                <c:pt idx="299">
                  <c:v>265</c:v>
                </c:pt>
                <c:pt idx="300">
                  <c:v>544</c:v>
                </c:pt>
                <c:pt idx="301">
                  <c:v>474</c:v>
                </c:pt>
                <c:pt idx="302">
                  <c:v>491</c:v>
                </c:pt>
                <c:pt idx="303">
                  <c:v>520</c:v>
                </c:pt>
                <c:pt idx="304">
                  <c:v>247</c:v>
                </c:pt>
                <c:pt idx="305">
                  <c:v>542</c:v>
                </c:pt>
                <c:pt idx="306">
                  <c:v>465</c:v>
                </c:pt>
                <c:pt idx="307">
                  <c:v>358</c:v>
                </c:pt>
                <c:pt idx="308">
                  <c:v>439</c:v>
                </c:pt>
                <c:pt idx="309">
                  <c:v>428</c:v>
                </c:pt>
                <c:pt idx="310">
                  <c:v>380</c:v>
                </c:pt>
                <c:pt idx="311">
                  <c:v>271</c:v>
                </c:pt>
                <c:pt idx="312">
                  <c:v>261</c:v>
                </c:pt>
                <c:pt idx="313">
                  <c:v>302</c:v>
                </c:pt>
                <c:pt idx="314">
                  <c:v>176</c:v>
                </c:pt>
                <c:pt idx="315">
                  <c:v>150</c:v>
                </c:pt>
                <c:pt idx="316">
                  <c:v>190</c:v>
                </c:pt>
                <c:pt idx="317">
                  <c:v>359</c:v>
                </c:pt>
                <c:pt idx="318">
                  <c:v>511</c:v>
                </c:pt>
                <c:pt idx="319">
                  <c:v>377</c:v>
                </c:pt>
                <c:pt idx="320">
                  <c:v>398</c:v>
                </c:pt>
                <c:pt idx="321">
                  <c:v>502</c:v>
                </c:pt>
                <c:pt idx="322">
                  <c:v>493</c:v>
                </c:pt>
                <c:pt idx="323">
                  <c:v>480</c:v>
                </c:pt>
                <c:pt idx="324">
                  <c:v>472</c:v>
                </c:pt>
                <c:pt idx="325">
                  <c:v>422</c:v>
                </c:pt>
                <c:pt idx="326">
                  <c:v>254</c:v>
                </c:pt>
                <c:pt idx="327">
                  <c:v>404</c:v>
                </c:pt>
                <c:pt idx="328">
                  <c:v>521</c:v>
                </c:pt>
                <c:pt idx="329">
                  <c:v>440</c:v>
                </c:pt>
                <c:pt idx="330">
                  <c:v>337</c:v>
                </c:pt>
                <c:pt idx="331">
                  <c:v>404</c:v>
                </c:pt>
                <c:pt idx="332">
                  <c:v>347</c:v>
                </c:pt>
                <c:pt idx="333">
                  <c:v>418</c:v>
                </c:pt>
                <c:pt idx="334">
                  <c:v>594</c:v>
                </c:pt>
                <c:pt idx="335">
                  <c:v>785</c:v>
                </c:pt>
                <c:pt idx="336">
                  <c:v>310</c:v>
                </c:pt>
                <c:pt idx="337">
                  <c:v>300</c:v>
                </c:pt>
                <c:pt idx="338">
                  <c:v>403</c:v>
                </c:pt>
                <c:pt idx="339">
                  <c:v>516</c:v>
                </c:pt>
                <c:pt idx="340">
                  <c:v>147</c:v>
                </c:pt>
                <c:pt idx="341">
                  <c:v>258</c:v>
                </c:pt>
                <c:pt idx="342">
                  <c:v>518</c:v>
                </c:pt>
                <c:pt idx="343">
                  <c:v>391</c:v>
                </c:pt>
                <c:pt idx="344">
                  <c:v>551</c:v>
                </c:pt>
                <c:pt idx="345">
                  <c:v>377</c:v>
                </c:pt>
                <c:pt idx="346">
                  <c:v>228</c:v>
                </c:pt>
                <c:pt idx="347">
                  <c:v>144</c:v>
                </c:pt>
                <c:pt idx="348">
                  <c:v>250</c:v>
                </c:pt>
                <c:pt idx="349">
                  <c:v>244</c:v>
                </c:pt>
                <c:pt idx="350">
                  <c:v>67</c:v>
                </c:pt>
                <c:pt idx="351">
                  <c:v>261</c:v>
                </c:pt>
                <c:pt idx="352">
                  <c:v>171</c:v>
                </c:pt>
                <c:pt idx="353">
                  <c:v>169</c:v>
                </c:pt>
                <c:pt idx="354">
                  <c:v>249</c:v>
                </c:pt>
                <c:pt idx="355">
                  <c:v>465</c:v>
                </c:pt>
                <c:pt idx="356">
                  <c:v>517</c:v>
                </c:pt>
                <c:pt idx="357">
                  <c:v>499</c:v>
                </c:pt>
                <c:pt idx="358">
                  <c:v>513</c:v>
                </c:pt>
                <c:pt idx="359">
                  <c:v>538</c:v>
                </c:pt>
                <c:pt idx="360">
                  <c:v>609</c:v>
                </c:pt>
                <c:pt idx="361">
                  <c:v>625</c:v>
                </c:pt>
                <c:pt idx="362">
                  <c:v>720</c:v>
                </c:pt>
                <c:pt idx="363">
                  <c:v>674</c:v>
                </c:pt>
                <c:pt idx="364">
                  <c:v>280</c:v>
                </c:pt>
                <c:pt idx="365">
                  <c:v>100</c:v>
                </c:pt>
                <c:pt idx="366">
                  <c:v>470</c:v>
                </c:pt>
                <c:pt idx="367">
                  <c:v>556</c:v>
                </c:pt>
                <c:pt idx="368">
                  <c:v>418</c:v>
                </c:pt>
                <c:pt idx="369">
                  <c:v>709</c:v>
                </c:pt>
                <c:pt idx="370">
                  <c:v>655</c:v>
                </c:pt>
                <c:pt idx="371">
                  <c:v>533</c:v>
                </c:pt>
                <c:pt idx="372">
                  <c:v>549</c:v>
                </c:pt>
                <c:pt idx="373">
                  <c:v>600</c:v>
                </c:pt>
                <c:pt idx="374">
                  <c:v>607</c:v>
                </c:pt>
                <c:pt idx="375">
                  <c:v>689</c:v>
                </c:pt>
                <c:pt idx="376">
                  <c:v>736</c:v>
                </c:pt>
                <c:pt idx="377">
                  <c:v>645</c:v>
                </c:pt>
                <c:pt idx="378">
                  <c:v>416</c:v>
                </c:pt>
                <c:pt idx="379">
                  <c:v>552</c:v>
                </c:pt>
                <c:pt idx="380">
                  <c:v>263</c:v>
                </c:pt>
                <c:pt idx="381">
                  <c:v>521</c:v>
                </c:pt>
                <c:pt idx="382">
                  <c:v>312</c:v>
                </c:pt>
                <c:pt idx="383">
                  <c:v>562</c:v>
                </c:pt>
                <c:pt idx="384">
                  <c:v>741</c:v>
                </c:pt>
                <c:pt idx="385">
                  <c:v>564</c:v>
                </c:pt>
                <c:pt idx="386">
                  <c:v>130</c:v>
                </c:pt>
                <c:pt idx="387">
                  <c:v>208</c:v>
                </c:pt>
                <c:pt idx="388">
                  <c:v>349</c:v>
                </c:pt>
                <c:pt idx="389">
                  <c:v>492</c:v>
                </c:pt>
                <c:pt idx="390">
                  <c:v>632</c:v>
                </c:pt>
                <c:pt idx="391">
                  <c:v>452</c:v>
                </c:pt>
                <c:pt idx="392">
                  <c:v>511</c:v>
                </c:pt>
                <c:pt idx="393">
                  <c:v>528</c:v>
                </c:pt>
                <c:pt idx="394">
                  <c:v>411</c:v>
                </c:pt>
                <c:pt idx="395">
                  <c:v>465</c:v>
                </c:pt>
                <c:pt idx="396">
                  <c:v>493</c:v>
                </c:pt>
                <c:pt idx="397">
                  <c:v>688</c:v>
                </c:pt>
                <c:pt idx="398">
                  <c:v>598</c:v>
                </c:pt>
                <c:pt idx="399">
                  <c:v>543</c:v>
                </c:pt>
                <c:pt idx="400">
                  <c:v>495</c:v>
                </c:pt>
                <c:pt idx="401">
                  <c:v>510</c:v>
                </c:pt>
                <c:pt idx="402">
                  <c:v>547</c:v>
                </c:pt>
                <c:pt idx="403">
                  <c:v>516</c:v>
                </c:pt>
                <c:pt idx="404">
                  <c:v>341</c:v>
                </c:pt>
                <c:pt idx="405">
                  <c:v>778</c:v>
                </c:pt>
                <c:pt idx="406">
                  <c:v>583</c:v>
                </c:pt>
                <c:pt idx="407">
                  <c:v>169</c:v>
                </c:pt>
                <c:pt idx="408">
                  <c:v>156</c:v>
                </c:pt>
                <c:pt idx="409">
                  <c:v>309</c:v>
                </c:pt>
                <c:pt idx="410">
                  <c:v>190</c:v>
                </c:pt>
                <c:pt idx="411">
                  <c:v>111</c:v>
                </c:pt>
                <c:pt idx="412">
                  <c:v>641</c:v>
                </c:pt>
                <c:pt idx="413">
                  <c:v>564</c:v>
                </c:pt>
                <c:pt idx="414">
                  <c:v>654</c:v>
                </c:pt>
                <c:pt idx="415">
                  <c:v>586</c:v>
                </c:pt>
                <c:pt idx="416">
                  <c:v>547</c:v>
                </c:pt>
                <c:pt idx="417">
                  <c:v>408</c:v>
                </c:pt>
                <c:pt idx="418">
                  <c:v>559</c:v>
                </c:pt>
                <c:pt idx="419">
                  <c:v>802</c:v>
                </c:pt>
                <c:pt idx="420">
                  <c:v>582</c:v>
                </c:pt>
                <c:pt idx="421">
                  <c:v>548</c:v>
                </c:pt>
                <c:pt idx="422">
                  <c:v>557</c:v>
                </c:pt>
                <c:pt idx="423">
                  <c:v>555</c:v>
                </c:pt>
                <c:pt idx="424">
                  <c:v>443</c:v>
                </c:pt>
                <c:pt idx="425">
                  <c:v>786</c:v>
                </c:pt>
                <c:pt idx="426">
                  <c:v>364</c:v>
                </c:pt>
                <c:pt idx="427">
                  <c:v>383</c:v>
                </c:pt>
                <c:pt idx="428">
                  <c:v>386</c:v>
                </c:pt>
                <c:pt idx="429">
                  <c:v>291</c:v>
                </c:pt>
                <c:pt idx="430">
                  <c:v>682</c:v>
                </c:pt>
                <c:pt idx="431">
                  <c:v>620</c:v>
                </c:pt>
                <c:pt idx="432">
                  <c:v>656</c:v>
                </c:pt>
                <c:pt idx="433">
                  <c:v>548</c:v>
                </c:pt>
                <c:pt idx="434">
                  <c:v>312</c:v>
                </c:pt>
                <c:pt idx="435">
                  <c:v>304</c:v>
                </c:pt>
                <c:pt idx="436">
                  <c:v>416</c:v>
                </c:pt>
                <c:pt idx="437">
                  <c:v>644</c:v>
                </c:pt>
                <c:pt idx="438">
                  <c:v>587</c:v>
                </c:pt>
                <c:pt idx="439">
                  <c:v>793</c:v>
                </c:pt>
                <c:pt idx="440">
                  <c:v>673</c:v>
                </c:pt>
                <c:pt idx="441">
                  <c:v>230</c:v>
                </c:pt>
                <c:pt idx="442">
                  <c:v>364</c:v>
                </c:pt>
                <c:pt idx="443">
                  <c:v>368</c:v>
                </c:pt>
                <c:pt idx="444">
                  <c:v>302</c:v>
                </c:pt>
                <c:pt idx="445">
                  <c:v>446</c:v>
                </c:pt>
                <c:pt idx="446">
                  <c:v>657</c:v>
                </c:pt>
                <c:pt idx="447">
                  <c:v>601</c:v>
                </c:pt>
                <c:pt idx="448">
                  <c:v>534</c:v>
                </c:pt>
                <c:pt idx="449">
                  <c:v>559</c:v>
                </c:pt>
                <c:pt idx="450">
                  <c:v>466</c:v>
                </c:pt>
                <c:pt idx="451">
                  <c:v>526</c:v>
                </c:pt>
                <c:pt idx="452">
                  <c:v>530</c:v>
                </c:pt>
                <c:pt idx="453">
                  <c:v>561</c:v>
                </c:pt>
                <c:pt idx="454">
                  <c:v>642</c:v>
                </c:pt>
                <c:pt idx="455">
                  <c:v>478</c:v>
                </c:pt>
                <c:pt idx="456">
                  <c:v>424</c:v>
                </c:pt>
                <c:pt idx="457">
                  <c:v>389</c:v>
                </c:pt>
                <c:pt idx="458">
                  <c:v>388</c:v>
                </c:pt>
                <c:pt idx="459">
                  <c:v>375</c:v>
                </c:pt>
                <c:pt idx="460">
                  <c:v>220</c:v>
                </c:pt>
                <c:pt idx="461">
                  <c:v>250</c:v>
                </c:pt>
                <c:pt idx="462">
                  <c:v>477</c:v>
                </c:pt>
                <c:pt idx="463">
                  <c:v>440</c:v>
                </c:pt>
                <c:pt idx="464">
                  <c:v>448</c:v>
                </c:pt>
                <c:pt idx="465">
                  <c:v>461</c:v>
                </c:pt>
                <c:pt idx="466">
                  <c:v>462</c:v>
                </c:pt>
                <c:pt idx="467">
                  <c:v>521</c:v>
                </c:pt>
                <c:pt idx="468">
                  <c:v>349</c:v>
                </c:pt>
                <c:pt idx="469">
                  <c:v>382</c:v>
                </c:pt>
                <c:pt idx="470">
                  <c:v>399</c:v>
                </c:pt>
                <c:pt idx="471">
                  <c:v>403</c:v>
                </c:pt>
                <c:pt idx="472">
                  <c:v>486</c:v>
                </c:pt>
                <c:pt idx="473">
                  <c:v>139</c:v>
                </c:pt>
                <c:pt idx="474">
                  <c:v>436</c:v>
                </c:pt>
                <c:pt idx="475">
                  <c:v>384</c:v>
                </c:pt>
                <c:pt idx="476">
                  <c:v>190</c:v>
                </c:pt>
                <c:pt idx="477">
                  <c:v>325</c:v>
                </c:pt>
                <c:pt idx="478">
                  <c:v>379</c:v>
                </c:pt>
                <c:pt idx="479">
                  <c:v>368</c:v>
                </c:pt>
                <c:pt idx="480">
                  <c:v>337</c:v>
                </c:pt>
                <c:pt idx="481">
                  <c:v>560</c:v>
                </c:pt>
                <c:pt idx="482">
                  <c:v>313</c:v>
                </c:pt>
                <c:pt idx="483">
                  <c:v>408</c:v>
                </c:pt>
                <c:pt idx="484">
                  <c:v>352</c:v>
                </c:pt>
                <c:pt idx="485">
                  <c:v>359</c:v>
                </c:pt>
                <c:pt idx="486">
                  <c:v>460</c:v>
                </c:pt>
                <c:pt idx="487">
                  <c:v>340</c:v>
                </c:pt>
                <c:pt idx="488">
                  <c:v>239</c:v>
                </c:pt>
                <c:pt idx="489">
                  <c:v>313</c:v>
                </c:pt>
                <c:pt idx="490">
                  <c:v>379</c:v>
                </c:pt>
                <c:pt idx="491">
                  <c:v>398</c:v>
                </c:pt>
                <c:pt idx="492">
                  <c:v>311</c:v>
                </c:pt>
                <c:pt idx="493">
                  <c:v>417</c:v>
                </c:pt>
                <c:pt idx="494">
                  <c:v>294</c:v>
                </c:pt>
                <c:pt idx="495">
                  <c:v>443</c:v>
                </c:pt>
                <c:pt idx="496">
                  <c:v>338</c:v>
                </c:pt>
                <c:pt idx="497">
                  <c:v>327</c:v>
                </c:pt>
                <c:pt idx="498">
                  <c:v>435</c:v>
                </c:pt>
                <c:pt idx="499">
                  <c:v>394</c:v>
                </c:pt>
                <c:pt idx="500">
                  <c:v>386</c:v>
                </c:pt>
                <c:pt idx="501">
                  <c:v>247</c:v>
                </c:pt>
                <c:pt idx="502">
                  <c:v>314</c:v>
                </c:pt>
                <c:pt idx="503">
                  <c:v>286</c:v>
                </c:pt>
                <c:pt idx="504">
                  <c:v>342</c:v>
                </c:pt>
                <c:pt idx="505">
                  <c:v>361</c:v>
                </c:pt>
                <c:pt idx="506">
                  <c:v>371</c:v>
                </c:pt>
                <c:pt idx="507">
                  <c:v>432</c:v>
                </c:pt>
                <c:pt idx="508">
                  <c:v>411</c:v>
                </c:pt>
                <c:pt idx="509">
                  <c:v>364</c:v>
                </c:pt>
                <c:pt idx="510">
                  <c:v>340</c:v>
                </c:pt>
                <c:pt idx="511">
                  <c:v>382</c:v>
                </c:pt>
                <c:pt idx="512">
                  <c:v>393</c:v>
                </c:pt>
                <c:pt idx="513">
                  <c:v>331</c:v>
                </c:pt>
                <c:pt idx="514">
                  <c:v>382</c:v>
                </c:pt>
                <c:pt idx="515">
                  <c:v>353</c:v>
                </c:pt>
                <c:pt idx="516">
                  <c:v>385</c:v>
                </c:pt>
                <c:pt idx="517">
                  <c:v>277</c:v>
                </c:pt>
                <c:pt idx="518">
                  <c:v>243</c:v>
                </c:pt>
                <c:pt idx="519">
                  <c:v>271</c:v>
                </c:pt>
                <c:pt idx="520">
                  <c:v>427</c:v>
                </c:pt>
                <c:pt idx="521">
                  <c:v>462</c:v>
                </c:pt>
                <c:pt idx="522">
                  <c:v>407</c:v>
                </c:pt>
                <c:pt idx="523">
                  <c:v>442</c:v>
                </c:pt>
                <c:pt idx="524">
                  <c:v>416</c:v>
                </c:pt>
                <c:pt idx="525">
                  <c:v>376</c:v>
                </c:pt>
                <c:pt idx="526">
                  <c:v>367</c:v>
                </c:pt>
                <c:pt idx="527">
                  <c:v>406</c:v>
                </c:pt>
                <c:pt idx="528">
                  <c:v>362</c:v>
                </c:pt>
                <c:pt idx="529">
                  <c:v>383</c:v>
                </c:pt>
                <c:pt idx="530">
                  <c:v>470</c:v>
                </c:pt>
                <c:pt idx="531">
                  <c:v>394</c:v>
                </c:pt>
                <c:pt idx="532">
                  <c:v>400</c:v>
                </c:pt>
                <c:pt idx="533">
                  <c:v>304</c:v>
                </c:pt>
                <c:pt idx="534">
                  <c:v>404</c:v>
                </c:pt>
                <c:pt idx="535">
                  <c:v>438</c:v>
                </c:pt>
                <c:pt idx="536">
                  <c:v>406</c:v>
                </c:pt>
                <c:pt idx="537">
                  <c:v>414</c:v>
                </c:pt>
                <c:pt idx="538">
                  <c:v>434</c:v>
                </c:pt>
                <c:pt idx="539">
                  <c:v>342</c:v>
                </c:pt>
                <c:pt idx="540">
                  <c:v>409</c:v>
                </c:pt>
                <c:pt idx="541">
                  <c:v>368</c:v>
                </c:pt>
                <c:pt idx="542">
                  <c:v>328</c:v>
                </c:pt>
                <c:pt idx="543">
                  <c:v>224</c:v>
                </c:pt>
                <c:pt idx="544">
                  <c:v>173</c:v>
                </c:pt>
                <c:pt idx="545">
                  <c:v>6</c:v>
                </c:pt>
                <c:pt idx="546">
                  <c:v>280</c:v>
                </c:pt>
                <c:pt idx="547">
                  <c:v>171</c:v>
                </c:pt>
                <c:pt idx="548">
                  <c:v>175</c:v>
                </c:pt>
                <c:pt idx="549">
                  <c:v>196</c:v>
                </c:pt>
                <c:pt idx="550">
                  <c:v>176</c:v>
                </c:pt>
                <c:pt idx="551">
                  <c:v>146</c:v>
                </c:pt>
                <c:pt idx="552">
                  <c:v>179</c:v>
                </c:pt>
                <c:pt idx="553">
                  <c:v>162</c:v>
                </c:pt>
                <c:pt idx="554">
                  <c:v>159</c:v>
                </c:pt>
                <c:pt idx="555">
                  <c:v>243</c:v>
                </c:pt>
                <c:pt idx="556">
                  <c:v>286</c:v>
                </c:pt>
                <c:pt idx="557">
                  <c:v>352</c:v>
                </c:pt>
                <c:pt idx="558">
                  <c:v>386</c:v>
                </c:pt>
                <c:pt idx="559">
                  <c:v>208</c:v>
                </c:pt>
                <c:pt idx="560">
                  <c:v>282</c:v>
                </c:pt>
                <c:pt idx="561">
                  <c:v>97</c:v>
                </c:pt>
                <c:pt idx="562">
                  <c:v>236</c:v>
                </c:pt>
                <c:pt idx="563">
                  <c:v>371</c:v>
                </c:pt>
                <c:pt idx="564">
                  <c:v>279</c:v>
                </c:pt>
                <c:pt idx="565">
                  <c:v>308</c:v>
                </c:pt>
                <c:pt idx="566">
                  <c:v>370</c:v>
                </c:pt>
                <c:pt idx="567">
                  <c:v>363</c:v>
                </c:pt>
                <c:pt idx="568">
                  <c:v>366</c:v>
                </c:pt>
                <c:pt idx="569">
                  <c:v>480</c:v>
                </c:pt>
                <c:pt idx="570">
                  <c:v>603</c:v>
                </c:pt>
                <c:pt idx="571">
                  <c:v>542</c:v>
                </c:pt>
                <c:pt idx="572">
                  <c:v>582</c:v>
                </c:pt>
                <c:pt idx="573">
                  <c:v>501</c:v>
                </c:pt>
                <c:pt idx="574">
                  <c:v>456</c:v>
                </c:pt>
                <c:pt idx="575">
                  <c:v>274</c:v>
                </c:pt>
                <c:pt idx="576">
                  <c:v>192</c:v>
                </c:pt>
                <c:pt idx="577">
                  <c:v>455</c:v>
                </c:pt>
                <c:pt idx="578">
                  <c:v>433</c:v>
                </c:pt>
                <c:pt idx="579">
                  <c:v>362</c:v>
                </c:pt>
                <c:pt idx="580">
                  <c:v>376</c:v>
                </c:pt>
                <c:pt idx="581">
                  <c:v>355</c:v>
                </c:pt>
                <c:pt idx="582">
                  <c:v>494</c:v>
                </c:pt>
                <c:pt idx="583">
                  <c:v>499</c:v>
                </c:pt>
                <c:pt idx="584">
                  <c:v>551</c:v>
                </c:pt>
                <c:pt idx="585">
                  <c:v>482</c:v>
                </c:pt>
                <c:pt idx="586">
                  <c:v>604</c:v>
                </c:pt>
                <c:pt idx="587">
                  <c:v>512</c:v>
                </c:pt>
                <c:pt idx="588">
                  <c:v>489</c:v>
                </c:pt>
                <c:pt idx="589">
                  <c:v>420</c:v>
                </c:pt>
                <c:pt idx="590">
                  <c:v>507</c:v>
                </c:pt>
                <c:pt idx="591">
                  <c:v>503</c:v>
                </c:pt>
                <c:pt idx="592">
                  <c:v>474</c:v>
                </c:pt>
                <c:pt idx="593">
                  <c:v>612</c:v>
                </c:pt>
                <c:pt idx="594">
                  <c:v>594</c:v>
                </c:pt>
                <c:pt idx="595">
                  <c:v>501</c:v>
                </c:pt>
                <c:pt idx="596">
                  <c:v>538</c:v>
                </c:pt>
                <c:pt idx="597">
                  <c:v>358</c:v>
                </c:pt>
                <c:pt idx="598">
                  <c:v>525</c:v>
                </c:pt>
                <c:pt idx="599">
                  <c:v>505</c:v>
                </c:pt>
                <c:pt idx="600">
                  <c:v>597</c:v>
                </c:pt>
                <c:pt idx="601">
                  <c:v>360</c:v>
                </c:pt>
                <c:pt idx="602">
                  <c:v>487</c:v>
                </c:pt>
                <c:pt idx="603">
                  <c:v>445</c:v>
                </c:pt>
                <c:pt idx="604">
                  <c:v>296</c:v>
                </c:pt>
                <c:pt idx="605">
                  <c:v>524</c:v>
                </c:pt>
                <c:pt idx="606">
                  <c:v>421</c:v>
                </c:pt>
                <c:pt idx="607">
                  <c:v>660</c:v>
                </c:pt>
                <c:pt idx="608">
                  <c:v>529</c:v>
                </c:pt>
                <c:pt idx="609" formatCode="0">
                  <c:v>505</c:v>
                </c:pt>
                <c:pt idx="610" formatCode="0">
                  <c:v>502</c:v>
                </c:pt>
                <c:pt idx="611" formatCode="0">
                  <c:v>540</c:v>
                </c:pt>
                <c:pt idx="612" formatCode="0">
                  <c:v>447</c:v>
                </c:pt>
                <c:pt idx="613" formatCode="0">
                  <c:v>357</c:v>
                </c:pt>
                <c:pt idx="614" formatCode="0">
                  <c:v>613</c:v>
                </c:pt>
                <c:pt idx="615" formatCode="0">
                  <c:v>512</c:v>
                </c:pt>
                <c:pt idx="616" formatCode="0">
                  <c:v>447</c:v>
                </c:pt>
                <c:pt idx="617" formatCode="0">
                  <c:v>491</c:v>
                </c:pt>
                <c:pt idx="618" formatCode="0">
                  <c:v>484</c:v>
                </c:pt>
                <c:pt idx="619" formatCode="0">
                  <c:v>541</c:v>
                </c:pt>
                <c:pt idx="620" formatCode="0">
                  <c:v>502</c:v>
                </c:pt>
                <c:pt idx="621" formatCode="0">
                  <c:v>413</c:v>
                </c:pt>
                <c:pt idx="622" formatCode="0">
                  <c:v>434</c:v>
                </c:pt>
                <c:pt idx="623" formatCode="0">
                  <c:v>413</c:v>
                </c:pt>
                <c:pt idx="624" formatCode="0">
                  <c:v>521</c:v>
                </c:pt>
                <c:pt idx="625" formatCode="0">
                  <c:v>485</c:v>
                </c:pt>
                <c:pt idx="626" formatCode="0">
                  <c:v>463</c:v>
                </c:pt>
                <c:pt idx="627" formatCode="0">
                  <c:v>429</c:v>
                </c:pt>
                <c:pt idx="628" formatCode="0">
                  <c:v>533</c:v>
                </c:pt>
                <c:pt idx="629" formatCode="0">
                  <c:v>444</c:v>
                </c:pt>
                <c:pt idx="630" formatCode="0">
                  <c:v>325</c:v>
                </c:pt>
                <c:pt idx="631" formatCode="0">
                  <c:v>324</c:v>
                </c:pt>
                <c:pt idx="632" formatCode="0">
                  <c:v>386</c:v>
                </c:pt>
                <c:pt idx="633" formatCode="0">
                  <c:v>346</c:v>
                </c:pt>
                <c:pt idx="634" formatCode="0">
                  <c:v>343</c:v>
                </c:pt>
                <c:pt idx="635" formatCode="0">
                  <c:v>324</c:v>
                </c:pt>
                <c:pt idx="636" formatCode="0">
                  <c:v>256</c:v>
                </c:pt>
                <c:pt idx="637" formatCode="0">
                  <c:v>410</c:v>
                </c:pt>
                <c:pt idx="638" formatCode="0">
                  <c:v>418</c:v>
                </c:pt>
                <c:pt idx="639" formatCode="0">
                  <c:v>528</c:v>
                </c:pt>
                <c:pt idx="640" formatCode="0">
                  <c:v>564</c:v>
                </c:pt>
                <c:pt idx="641" formatCode="0">
                  <c:v>534</c:v>
                </c:pt>
                <c:pt idx="642" formatCode="0">
                  <c:v>502</c:v>
                </c:pt>
                <c:pt idx="643" formatCode="0">
                  <c:v>538</c:v>
                </c:pt>
                <c:pt idx="644" formatCode="0">
                  <c:v>365</c:v>
                </c:pt>
                <c:pt idx="645" formatCode="0">
                  <c:v>360</c:v>
                </c:pt>
                <c:pt idx="646" formatCode="0">
                  <c:v>353</c:v>
                </c:pt>
                <c:pt idx="647" formatCode="0">
                  <c:v>457</c:v>
                </c:pt>
                <c:pt idx="648" formatCode="0">
                  <c:v>552</c:v>
                </c:pt>
                <c:pt idx="649" formatCode="0">
                  <c:v>465</c:v>
                </c:pt>
                <c:pt idx="650" formatCode="0">
                  <c:v>436</c:v>
                </c:pt>
                <c:pt idx="651" formatCode="0">
                  <c:v>488</c:v>
                </c:pt>
                <c:pt idx="652" formatCode="0">
                  <c:v>471</c:v>
                </c:pt>
                <c:pt idx="653" formatCode="0">
                  <c:v>459</c:v>
                </c:pt>
                <c:pt idx="654" formatCode="0">
                  <c:v>481</c:v>
                </c:pt>
                <c:pt idx="655" formatCode="0">
                  <c:v>379</c:v>
                </c:pt>
                <c:pt idx="656" formatCode="0">
                  <c:v>324</c:v>
                </c:pt>
                <c:pt idx="657" formatCode="0">
                  <c:v>203</c:v>
                </c:pt>
                <c:pt idx="658" formatCode="0">
                  <c:v>163</c:v>
                </c:pt>
                <c:pt idx="659" formatCode="0">
                  <c:v>209</c:v>
                </c:pt>
                <c:pt idx="660" formatCode="0">
                  <c:v>277</c:v>
                </c:pt>
                <c:pt idx="661" formatCode="0">
                  <c:v>276</c:v>
                </c:pt>
                <c:pt idx="662" formatCode="0">
                  <c:v>361</c:v>
                </c:pt>
                <c:pt idx="663" formatCode="0">
                  <c:v>281</c:v>
                </c:pt>
                <c:pt idx="664" formatCode="0">
                  <c:v>350</c:v>
                </c:pt>
                <c:pt idx="665" formatCode="0">
                  <c:v>338</c:v>
                </c:pt>
                <c:pt idx="666" formatCode="0">
                  <c:v>278</c:v>
                </c:pt>
                <c:pt idx="667" formatCode="0">
                  <c:v>380</c:v>
                </c:pt>
                <c:pt idx="668" formatCode="0">
                  <c:v>444</c:v>
                </c:pt>
                <c:pt idx="669" formatCode="0">
                  <c:v>466</c:v>
                </c:pt>
                <c:pt idx="670" formatCode="0">
                  <c:v>330</c:v>
                </c:pt>
                <c:pt idx="671" formatCode="0">
                  <c:v>151</c:v>
                </c:pt>
                <c:pt idx="672" formatCode="0">
                  <c:v>160</c:v>
                </c:pt>
                <c:pt idx="673" formatCode="0">
                  <c:v>259</c:v>
                </c:pt>
                <c:pt idx="674" formatCode="0">
                  <c:v>380</c:v>
                </c:pt>
                <c:pt idx="675" formatCode="0">
                  <c:v>425</c:v>
                </c:pt>
                <c:pt idx="676" formatCode="0">
                  <c:v>263</c:v>
                </c:pt>
                <c:pt idx="677" formatCode="0">
                  <c:v>387</c:v>
                </c:pt>
                <c:pt idx="678" formatCode="0">
                  <c:v>476</c:v>
                </c:pt>
                <c:pt idx="679" formatCode="0">
                  <c:v>288</c:v>
                </c:pt>
                <c:pt idx="680" formatCode="0">
                  <c:v>274</c:v>
                </c:pt>
                <c:pt idx="681" formatCode="0">
                  <c:v>309</c:v>
                </c:pt>
                <c:pt idx="682" formatCode="0">
                  <c:v>434</c:v>
                </c:pt>
                <c:pt idx="683" formatCode="0">
                  <c:v>428</c:v>
                </c:pt>
                <c:pt idx="684" formatCode="0">
                  <c:v>169</c:v>
                </c:pt>
                <c:pt idx="685" formatCode="0">
                  <c:v>143</c:v>
                </c:pt>
                <c:pt idx="686" formatCode="0">
                  <c:v>314</c:v>
                </c:pt>
                <c:pt idx="687" formatCode="0">
                  <c:v>370</c:v>
                </c:pt>
                <c:pt idx="688" formatCode="0">
                  <c:v>498</c:v>
                </c:pt>
                <c:pt idx="689" formatCode="0">
                  <c:v>147</c:v>
                </c:pt>
                <c:pt idx="690" formatCode="0">
                  <c:v>117</c:v>
                </c:pt>
                <c:pt idx="691" formatCode="0">
                  <c:v>206</c:v>
                </c:pt>
                <c:pt idx="692" formatCode="0">
                  <c:v>263</c:v>
                </c:pt>
                <c:pt idx="693" formatCode="0">
                  <c:v>200</c:v>
                </c:pt>
                <c:pt idx="694" formatCode="0">
                  <c:v>169</c:v>
                </c:pt>
                <c:pt idx="695" formatCode="0">
                  <c:v>300</c:v>
                </c:pt>
                <c:pt idx="696" formatCode="0">
                  <c:v>384</c:v>
                </c:pt>
                <c:pt idx="697" formatCode="0">
                  <c:v>268</c:v>
                </c:pt>
                <c:pt idx="698" formatCode="0">
                  <c:v>251</c:v>
                </c:pt>
                <c:pt idx="699" formatCode="0">
                  <c:v>387</c:v>
                </c:pt>
                <c:pt idx="700" formatCode="0">
                  <c:v>417</c:v>
                </c:pt>
                <c:pt idx="701" formatCode="0">
                  <c:v>211</c:v>
                </c:pt>
                <c:pt idx="702" formatCode="0">
                  <c:v>146</c:v>
                </c:pt>
                <c:pt idx="703" formatCode="0">
                  <c:v>145</c:v>
                </c:pt>
                <c:pt idx="704" formatCode="0">
                  <c:v>97</c:v>
                </c:pt>
                <c:pt idx="739" formatCode="0">
                  <c:v>297</c:v>
                </c:pt>
                <c:pt idx="740" formatCode="0">
                  <c:v>189</c:v>
                </c:pt>
                <c:pt idx="741" formatCode="0">
                  <c:v>323</c:v>
                </c:pt>
                <c:pt idx="742" formatCode="0">
                  <c:v>423</c:v>
                </c:pt>
                <c:pt idx="743" formatCode="0">
                  <c:v>369</c:v>
                </c:pt>
                <c:pt idx="744" formatCode="0">
                  <c:v>450</c:v>
                </c:pt>
                <c:pt idx="745" formatCode="0">
                  <c:v>523</c:v>
                </c:pt>
                <c:pt idx="746" formatCode="0">
                  <c:v>417</c:v>
                </c:pt>
                <c:pt idx="747" formatCode="0">
                  <c:v>579</c:v>
                </c:pt>
                <c:pt idx="748" formatCode="0">
                  <c:v>476</c:v>
                </c:pt>
                <c:pt idx="749" formatCode="0">
                  <c:v>485</c:v>
                </c:pt>
                <c:pt idx="750" formatCode="0">
                  <c:v>158</c:v>
                </c:pt>
                <c:pt idx="751" formatCode="0">
                  <c:v>451</c:v>
                </c:pt>
                <c:pt idx="752" formatCode="0">
                  <c:v>494</c:v>
                </c:pt>
                <c:pt idx="753" formatCode="0">
                  <c:v>476</c:v>
                </c:pt>
                <c:pt idx="754" formatCode="0">
                  <c:v>525</c:v>
                </c:pt>
                <c:pt idx="755" formatCode="0">
                  <c:v>520</c:v>
                </c:pt>
                <c:pt idx="756" formatCode="0">
                  <c:v>395</c:v>
                </c:pt>
                <c:pt idx="757" formatCode="0">
                  <c:v>447</c:v>
                </c:pt>
                <c:pt idx="758" formatCode="0">
                  <c:v>163</c:v>
                </c:pt>
                <c:pt idx="759" formatCode="0">
                  <c:v>482</c:v>
                </c:pt>
                <c:pt idx="760" formatCode="0">
                  <c:v>534</c:v>
                </c:pt>
                <c:pt idx="761" formatCode="0">
                  <c:v>372</c:v>
                </c:pt>
                <c:pt idx="762" formatCode="0">
                  <c:v>578</c:v>
                </c:pt>
                <c:pt idx="763" formatCode="0">
                  <c:v>483</c:v>
                </c:pt>
                <c:pt idx="764" formatCode="0">
                  <c:v>341</c:v>
                </c:pt>
                <c:pt idx="765" formatCode="0">
                  <c:v>419</c:v>
                </c:pt>
                <c:pt idx="766" formatCode="0">
                  <c:v>502</c:v>
                </c:pt>
                <c:pt idx="767" formatCode="0">
                  <c:v>422</c:v>
                </c:pt>
                <c:pt idx="768" formatCode="0">
                  <c:v>500</c:v>
                </c:pt>
                <c:pt idx="769" formatCode="0">
                  <c:v>544</c:v>
                </c:pt>
                <c:pt idx="770" formatCode="0">
                  <c:v>314</c:v>
                </c:pt>
                <c:pt idx="771" formatCode="0">
                  <c:v>433</c:v>
                </c:pt>
                <c:pt idx="772" formatCode="0">
                  <c:v>372</c:v>
                </c:pt>
                <c:pt idx="773" formatCode="0">
                  <c:v>347</c:v>
                </c:pt>
                <c:pt idx="774" formatCode="0">
                  <c:v>411</c:v>
                </c:pt>
                <c:pt idx="775" formatCode="0">
                  <c:v>470</c:v>
                </c:pt>
                <c:pt idx="776" formatCode="0">
                  <c:v>438</c:v>
                </c:pt>
                <c:pt idx="777" formatCode="0">
                  <c:v>443</c:v>
                </c:pt>
                <c:pt idx="778" formatCode="0">
                  <c:v>458</c:v>
                </c:pt>
                <c:pt idx="779" formatCode="0">
                  <c:v>471</c:v>
                </c:pt>
                <c:pt idx="780" formatCode="0">
                  <c:v>563</c:v>
                </c:pt>
                <c:pt idx="781" formatCode="0">
                  <c:v>581</c:v>
                </c:pt>
                <c:pt idx="782" formatCode="0">
                  <c:v>642</c:v>
                </c:pt>
                <c:pt idx="783" formatCode="0">
                  <c:v>461</c:v>
                </c:pt>
                <c:pt idx="784" formatCode="0">
                  <c:v>435</c:v>
                </c:pt>
                <c:pt idx="785" formatCode="0">
                  <c:v>451</c:v>
                </c:pt>
                <c:pt idx="786" formatCode="0">
                  <c:v>496</c:v>
                </c:pt>
                <c:pt idx="787" formatCode="0">
                  <c:v>583</c:v>
                </c:pt>
                <c:pt idx="788" formatCode="0">
                  <c:v>905</c:v>
                </c:pt>
                <c:pt idx="789" formatCode="0">
                  <c:v>1086</c:v>
                </c:pt>
                <c:pt idx="790" formatCode="0">
                  <c:v>789</c:v>
                </c:pt>
                <c:pt idx="791" formatCode="0">
                  <c:v>531</c:v>
                </c:pt>
                <c:pt idx="792" formatCode="0">
                  <c:v>539</c:v>
                </c:pt>
                <c:pt idx="793" formatCode="0">
                  <c:v>493</c:v>
                </c:pt>
                <c:pt idx="794" formatCode="0">
                  <c:v>945</c:v>
                </c:pt>
                <c:pt idx="795" formatCode="0">
                  <c:v>754</c:v>
                </c:pt>
                <c:pt idx="796" formatCode="0">
                  <c:v>1191</c:v>
                </c:pt>
                <c:pt idx="797" formatCode="0">
                  <c:v>1003</c:v>
                </c:pt>
                <c:pt idx="798" formatCode="0">
                  <c:v>402</c:v>
                </c:pt>
                <c:pt idx="799" formatCode="0">
                  <c:v>433</c:v>
                </c:pt>
                <c:pt idx="800" formatCode="0">
                  <c:v>456</c:v>
                </c:pt>
                <c:pt idx="801" formatCode="0">
                  <c:v>427</c:v>
                </c:pt>
                <c:pt idx="802" formatCode="0">
                  <c:v>297</c:v>
                </c:pt>
                <c:pt idx="803" formatCode="0">
                  <c:v>425</c:v>
                </c:pt>
                <c:pt idx="804" formatCode="0">
                  <c:v>414</c:v>
                </c:pt>
                <c:pt idx="805" formatCode="0">
                  <c:v>427</c:v>
                </c:pt>
                <c:pt idx="806" formatCode="0">
                  <c:v>397</c:v>
                </c:pt>
                <c:pt idx="807" formatCode="0">
                  <c:v>397</c:v>
                </c:pt>
                <c:pt idx="808" formatCode="0">
                  <c:v>398</c:v>
                </c:pt>
                <c:pt idx="809" formatCode="0">
                  <c:v>541</c:v>
                </c:pt>
                <c:pt idx="810" formatCode="0">
                  <c:v>521</c:v>
                </c:pt>
                <c:pt idx="811" formatCode="0">
                  <c:v>444</c:v>
                </c:pt>
                <c:pt idx="812" formatCode="0">
                  <c:v>327</c:v>
                </c:pt>
                <c:pt idx="813" formatCode="0">
                  <c:v>352</c:v>
                </c:pt>
                <c:pt idx="814" formatCode="0">
                  <c:v>192</c:v>
                </c:pt>
                <c:pt idx="815" formatCode="0">
                  <c:v>362</c:v>
                </c:pt>
                <c:pt idx="816" formatCode="0">
                  <c:v>388</c:v>
                </c:pt>
                <c:pt idx="817" formatCode="0">
                  <c:v>429</c:v>
                </c:pt>
                <c:pt idx="818" formatCode="0">
                  <c:v>371</c:v>
                </c:pt>
                <c:pt idx="819" formatCode="0">
                  <c:v>363</c:v>
                </c:pt>
                <c:pt idx="820" formatCode="0">
                  <c:v>348</c:v>
                </c:pt>
                <c:pt idx="821" formatCode="0">
                  <c:v>367</c:v>
                </c:pt>
                <c:pt idx="822" formatCode="0">
                  <c:v>399</c:v>
                </c:pt>
                <c:pt idx="823" formatCode="0">
                  <c:v>337</c:v>
                </c:pt>
                <c:pt idx="824" formatCode="0">
                  <c:v>356</c:v>
                </c:pt>
                <c:pt idx="825" formatCode="0">
                  <c:v>246</c:v>
                </c:pt>
                <c:pt idx="826" formatCode="0">
                  <c:v>326</c:v>
                </c:pt>
                <c:pt idx="827" formatCode="0">
                  <c:v>345</c:v>
                </c:pt>
                <c:pt idx="828" formatCode="0">
                  <c:v>367</c:v>
                </c:pt>
                <c:pt idx="829" formatCode="0">
                  <c:v>377</c:v>
                </c:pt>
                <c:pt idx="830" formatCode="0">
                  <c:v>168</c:v>
                </c:pt>
                <c:pt idx="831" formatCode="0">
                  <c:v>395</c:v>
                </c:pt>
                <c:pt idx="832" formatCode="0">
                  <c:v>404</c:v>
                </c:pt>
                <c:pt idx="833" formatCode="0">
                  <c:v>306</c:v>
                </c:pt>
                <c:pt idx="834" formatCode="0">
                  <c:v>320</c:v>
                </c:pt>
                <c:pt idx="835" formatCode="0">
                  <c:v>324</c:v>
                </c:pt>
                <c:pt idx="836" formatCode="0">
                  <c:v>294</c:v>
                </c:pt>
                <c:pt idx="837" formatCode="0">
                  <c:v>291</c:v>
                </c:pt>
                <c:pt idx="838" formatCode="0">
                  <c:v>285</c:v>
                </c:pt>
                <c:pt idx="839" formatCode="0">
                  <c:v>310</c:v>
                </c:pt>
                <c:pt idx="840" formatCode="0">
                  <c:v>275</c:v>
                </c:pt>
                <c:pt idx="841" formatCode="0">
                  <c:v>282</c:v>
                </c:pt>
                <c:pt idx="842" formatCode="0">
                  <c:v>300</c:v>
                </c:pt>
                <c:pt idx="843" formatCode="0">
                  <c:v>256</c:v>
                </c:pt>
                <c:pt idx="844" formatCode="0">
                  <c:v>227</c:v>
                </c:pt>
                <c:pt idx="845" formatCode="0">
                  <c:v>289</c:v>
                </c:pt>
                <c:pt idx="846" formatCode="0">
                  <c:v>213</c:v>
                </c:pt>
                <c:pt idx="847" formatCode="0">
                  <c:v>286</c:v>
                </c:pt>
                <c:pt idx="848" formatCode="0">
                  <c:v>327</c:v>
                </c:pt>
                <c:pt idx="849" formatCode="0">
                  <c:v>255</c:v>
                </c:pt>
                <c:pt idx="850" formatCode="0">
                  <c:v>232</c:v>
                </c:pt>
                <c:pt idx="851" formatCode="0">
                  <c:v>249</c:v>
                </c:pt>
                <c:pt idx="852" formatCode="0">
                  <c:v>267</c:v>
                </c:pt>
                <c:pt idx="853" formatCode="0">
                  <c:v>256</c:v>
                </c:pt>
                <c:pt idx="854" formatCode="0">
                  <c:v>313</c:v>
                </c:pt>
                <c:pt idx="855" formatCode="0">
                  <c:v>213</c:v>
                </c:pt>
                <c:pt idx="856" formatCode="0">
                  <c:v>319</c:v>
                </c:pt>
                <c:pt idx="857" formatCode="0">
                  <c:v>264</c:v>
                </c:pt>
                <c:pt idx="858" formatCode="0">
                  <c:v>262</c:v>
                </c:pt>
                <c:pt idx="859" formatCode="0">
                  <c:v>260</c:v>
                </c:pt>
                <c:pt idx="860" formatCode="0">
                  <c:v>259</c:v>
                </c:pt>
                <c:pt idx="861" formatCode="0">
                  <c:v>256</c:v>
                </c:pt>
                <c:pt idx="862" formatCode="0">
                  <c:v>248</c:v>
                </c:pt>
                <c:pt idx="863" formatCode="0">
                  <c:v>259</c:v>
                </c:pt>
                <c:pt idx="864" formatCode="0">
                  <c:v>248</c:v>
                </c:pt>
                <c:pt idx="865" formatCode="0">
                  <c:v>282</c:v>
                </c:pt>
                <c:pt idx="866" formatCode="0">
                  <c:v>335</c:v>
                </c:pt>
                <c:pt idx="867" formatCode="0">
                  <c:v>340</c:v>
                </c:pt>
                <c:pt idx="868" formatCode="0">
                  <c:v>272</c:v>
                </c:pt>
                <c:pt idx="869" formatCode="0">
                  <c:v>248</c:v>
                </c:pt>
                <c:pt idx="870" formatCode="0">
                  <c:v>281</c:v>
                </c:pt>
                <c:pt idx="871" formatCode="0">
                  <c:v>285</c:v>
                </c:pt>
                <c:pt idx="872" formatCode="0">
                  <c:v>208</c:v>
                </c:pt>
                <c:pt idx="873" formatCode="0">
                  <c:v>316</c:v>
                </c:pt>
                <c:pt idx="874" formatCode="0">
                  <c:v>259</c:v>
                </c:pt>
                <c:pt idx="875" formatCode="0">
                  <c:v>251</c:v>
                </c:pt>
                <c:pt idx="876" formatCode="0">
                  <c:v>254</c:v>
                </c:pt>
                <c:pt idx="877" formatCode="0">
                  <c:v>246</c:v>
                </c:pt>
                <c:pt idx="878" formatCode="0">
                  <c:v>210</c:v>
                </c:pt>
                <c:pt idx="879" formatCode="0">
                  <c:v>241</c:v>
                </c:pt>
                <c:pt idx="880" formatCode="0">
                  <c:v>283</c:v>
                </c:pt>
                <c:pt idx="881" formatCode="0">
                  <c:v>272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7D0-4B02-8D98-448BBF75CC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Phase 2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'Summary-ALL'!$C$28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12.776119402985074</c:v>
                </c:pt>
                <c:pt idx="1">
                  <c:v>12.607142857142858</c:v>
                </c:pt>
                <c:pt idx="2">
                  <c:v>12.903225806451612</c:v>
                </c:pt>
                <c:pt idx="3">
                  <c:v>11.571428571428571</c:v>
                </c:pt>
                <c:pt idx="4">
                  <c:v>10.633333333333333</c:v>
                </c:pt>
                <c:pt idx="5">
                  <c:v>12.389830508474576</c:v>
                </c:pt>
                <c:pt idx="6">
                  <c:v>13.672413793103448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AA-4F01-AF0F-8C4EB0B657A1}"/>
            </c:ext>
          </c:extLst>
        </c:ser>
        <c:ser>
          <c:idx val="0"/>
          <c:order val="1"/>
          <c:tx>
            <c:strRef>
              <c:f>'Summary-ALL'!$B$28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22.626865671641792</c:v>
                </c:pt>
                <c:pt idx="1">
                  <c:v>18.857142857142858</c:v>
                </c:pt>
                <c:pt idx="2">
                  <c:v>21.241935483870968</c:v>
                </c:pt>
                <c:pt idx="3">
                  <c:v>21.396825396825395</c:v>
                </c:pt>
                <c:pt idx="4">
                  <c:v>20.65</c:v>
                </c:pt>
                <c:pt idx="5">
                  <c:v>20.457627118644069</c:v>
                </c:pt>
                <c:pt idx="6">
                  <c:v>23.586206896551722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AA-4F01-AF0F-8C4EB0B657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35.402985074626869</c:v>
                      </c:pt>
                      <c:pt idx="1">
                        <c:v>31.464285714285715</c:v>
                      </c:pt>
                      <c:pt idx="2">
                        <c:v>34.145161290322577</c:v>
                      </c:pt>
                      <c:pt idx="3">
                        <c:v>32.968253968253968</c:v>
                      </c:pt>
                      <c:pt idx="4">
                        <c:v>31.283333333333331</c:v>
                      </c:pt>
                      <c:pt idx="5">
                        <c:v>32.847457627118644</c:v>
                      </c:pt>
                      <c:pt idx="6">
                        <c:v>37.258620689655174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17AA-4F01-AF0F-8C4EB0B657A1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Rock Island Greenway Phase 2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0.14484679665738162</c:v>
                </c:pt>
                <c:pt idx="1">
                  <c:v>0.1309192200557103</c:v>
                </c:pt>
                <c:pt idx="2">
                  <c:v>6.9637883008356549E-2</c:v>
                </c:pt>
                <c:pt idx="3">
                  <c:v>6.1281337047353758E-2</c:v>
                </c:pt>
                <c:pt idx="4">
                  <c:v>0.10027855153203342</c:v>
                </c:pt>
                <c:pt idx="5">
                  <c:v>0.26740947075208915</c:v>
                </c:pt>
                <c:pt idx="6">
                  <c:v>0.64066852367688021</c:v>
                </c:pt>
                <c:pt idx="7">
                  <c:v>0.75977653631284914</c:v>
                </c:pt>
                <c:pt idx="8">
                  <c:v>1.2877906976744187</c:v>
                </c:pt>
                <c:pt idx="9">
                  <c:v>1.6470588235294117</c:v>
                </c:pt>
                <c:pt idx="10">
                  <c:v>1.8020833333333333</c:v>
                </c:pt>
                <c:pt idx="11">
                  <c:v>1.7958477508650519</c:v>
                </c:pt>
                <c:pt idx="12">
                  <c:v>1.7568493150684932</c:v>
                </c:pt>
                <c:pt idx="13">
                  <c:v>1.5353535353535352</c:v>
                </c:pt>
                <c:pt idx="14">
                  <c:v>1.7109634551495017</c:v>
                </c:pt>
                <c:pt idx="15">
                  <c:v>1.8389261744966443</c:v>
                </c:pt>
                <c:pt idx="16">
                  <c:v>1.9832775919732442</c:v>
                </c:pt>
                <c:pt idx="17">
                  <c:v>1.5063694267515924</c:v>
                </c:pt>
                <c:pt idx="18">
                  <c:v>1.1909090909090909</c:v>
                </c:pt>
                <c:pt idx="19">
                  <c:v>0.91354466858789629</c:v>
                </c:pt>
                <c:pt idx="20">
                  <c:v>1.0279329608938548</c:v>
                </c:pt>
                <c:pt idx="21">
                  <c:v>0.5348189415041783</c:v>
                </c:pt>
                <c:pt idx="22">
                  <c:v>0.31944444444444442</c:v>
                </c:pt>
                <c:pt idx="23">
                  <c:v>0.18611111111111112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945-4113-8916-ED168EFCCF0A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0.10027855153203342</c:v>
                </c:pt>
                <c:pt idx="1">
                  <c:v>0.11977715877437325</c:v>
                </c:pt>
                <c:pt idx="2">
                  <c:v>6.9832402234636867E-2</c:v>
                </c:pt>
                <c:pt idx="3">
                  <c:v>6.6852367688022288E-2</c:v>
                </c:pt>
                <c:pt idx="4">
                  <c:v>5.8495821727019497E-2</c:v>
                </c:pt>
                <c:pt idx="5">
                  <c:v>0.36211699164345401</c:v>
                </c:pt>
                <c:pt idx="6">
                  <c:v>0.91086350974930363</c:v>
                </c:pt>
                <c:pt idx="7">
                  <c:v>0.62849162011173187</c:v>
                </c:pt>
                <c:pt idx="8">
                  <c:v>0.97965116279069764</c:v>
                </c:pt>
                <c:pt idx="9">
                  <c:v>0.75816993464052285</c:v>
                </c:pt>
                <c:pt idx="10">
                  <c:v>0.79861111111111116</c:v>
                </c:pt>
                <c:pt idx="11">
                  <c:v>0.60899653979238755</c:v>
                </c:pt>
                <c:pt idx="12">
                  <c:v>0.60273972602739723</c:v>
                </c:pt>
                <c:pt idx="13">
                  <c:v>0.48821548821548821</c:v>
                </c:pt>
                <c:pt idx="14">
                  <c:v>0.56146179401993357</c:v>
                </c:pt>
                <c:pt idx="15">
                  <c:v>0.63758389261744963</c:v>
                </c:pt>
                <c:pt idx="16">
                  <c:v>0.77926421404682278</c:v>
                </c:pt>
                <c:pt idx="17">
                  <c:v>1.0828025477707006</c:v>
                </c:pt>
                <c:pt idx="18">
                  <c:v>1.0151515151515151</c:v>
                </c:pt>
                <c:pt idx="19">
                  <c:v>0.93948126801152743</c:v>
                </c:pt>
                <c:pt idx="20">
                  <c:v>0.56424581005586594</c:v>
                </c:pt>
                <c:pt idx="21">
                  <c:v>0.22841225626740946</c:v>
                </c:pt>
                <c:pt idx="22">
                  <c:v>0.24444444444444444</c:v>
                </c:pt>
                <c:pt idx="23">
                  <c:v>0.17777777777777778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945-4113-8916-ED168EFCCF0A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5.5555555555555552E-2</c:v>
                </c:pt>
                <c:pt idx="1">
                  <c:v>9.7222222222222224E-2</c:v>
                </c:pt>
                <c:pt idx="2">
                  <c:v>0.13286713286713286</c:v>
                </c:pt>
                <c:pt idx="3">
                  <c:v>0.125</c:v>
                </c:pt>
                <c:pt idx="4">
                  <c:v>0.10416666666666667</c:v>
                </c:pt>
                <c:pt idx="5">
                  <c:v>0.22916666666666666</c:v>
                </c:pt>
                <c:pt idx="6">
                  <c:v>1.1527777777777777</c:v>
                </c:pt>
                <c:pt idx="7">
                  <c:v>0.92361111111111116</c:v>
                </c:pt>
                <c:pt idx="8">
                  <c:v>1.0802919708029197</c:v>
                </c:pt>
                <c:pt idx="9">
                  <c:v>1.704</c:v>
                </c:pt>
                <c:pt idx="10">
                  <c:v>2.1913043478260867</c:v>
                </c:pt>
                <c:pt idx="11">
                  <c:v>1.6140350877192982</c:v>
                </c:pt>
                <c:pt idx="12">
                  <c:v>1.9316239316239316</c:v>
                </c:pt>
                <c:pt idx="13">
                  <c:v>1.73109243697479</c:v>
                </c:pt>
                <c:pt idx="14">
                  <c:v>1.7894736842105263</c:v>
                </c:pt>
                <c:pt idx="15">
                  <c:v>1.7777777777777777</c:v>
                </c:pt>
                <c:pt idx="16">
                  <c:v>2.0909090909090908</c:v>
                </c:pt>
                <c:pt idx="17">
                  <c:v>1.536</c:v>
                </c:pt>
                <c:pt idx="18">
                  <c:v>1.1923076923076923</c:v>
                </c:pt>
                <c:pt idx="19">
                  <c:v>1.0592592592592593</c:v>
                </c:pt>
                <c:pt idx="20">
                  <c:v>1.0211267605633803</c:v>
                </c:pt>
                <c:pt idx="21">
                  <c:v>0.38461538461538464</c:v>
                </c:pt>
                <c:pt idx="22">
                  <c:v>0.25</c:v>
                </c:pt>
                <c:pt idx="23">
                  <c:v>0.28472222222222221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945-4113-8916-ED168EFCCF0A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0.10027855153203342</c:v>
                </c:pt>
                <c:pt idx="1">
                  <c:v>6.9444444444444448E-2</c:v>
                </c:pt>
                <c:pt idx="2">
                  <c:v>6.9930069930069935E-2</c:v>
                </c:pt>
                <c:pt idx="3">
                  <c:v>0.15277777777777779</c:v>
                </c:pt>
                <c:pt idx="4">
                  <c:v>0.10416666666666667</c:v>
                </c:pt>
                <c:pt idx="5">
                  <c:v>0.22916666666666666</c:v>
                </c:pt>
                <c:pt idx="6">
                  <c:v>1.0347222222222223</c:v>
                </c:pt>
                <c:pt idx="7">
                  <c:v>1.3125</c:v>
                </c:pt>
                <c:pt idx="8">
                  <c:v>0.91970802919708028</c:v>
                </c:pt>
                <c:pt idx="9">
                  <c:v>0.83199999999999996</c:v>
                </c:pt>
                <c:pt idx="10">
                  <c:v>0.79130434782608694</c:v>
                </c:pt>
                <c:pt idx="11">
                  <c:v>0.75438596491228072</c:v>
                </c:pt>
                <c:pt idx="12">
                  <c:v>0.64102564102564108</c:v>
                </c:pt>
                <c:pt idx="13">
                  <c:v>0.70588235294117652</c:v>
                </c:pt>
                <c:pt idx="14">
                  <c:v>0.56140350877192979</c:v>
                </c:pt>
                <c:pt idx="15">
                  <c:v>0.55555555555555558</c:v>
                </c:pt>
                <c:pt idx="16">
                  <c:v>0.80991735537190079</c:v>
                </c:pt>
                <c:pt idx="17">
                  <c:v>0.79200000000000004</c:v>
                </c:pt>
                <c:pt idx="18">
                  <c:v>0.90769230769230769</c:v>
                </c:pt>
                <c:pt idx="19">
                  <c:v>0.90370370370370368</c:v>
                </c:pt>
                <c:pt idx="20">
                  <c:v>0.60563380281690138</c:v>
                </c:pt>
                <c:pt idx="21">
                  <c:v>0.25174825174825177</c:v>
                </c:pt>
                <c:pt idx="22">
                  <c:v>0.24305555555555555</c:v>
                </c:pt>
                <c:pt idx="23">
                  <c:v>0.25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945-4113-8916-ED168EFCCF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0.24512534818941506</c:v>
                      </c:pt>
                      <c:pt idx="1">
                        <c:v>0.25069637883008355</c:v>
                      </c:pt>
                      <c:pt idx="2">
                        <c:v>0.13947028524299343</c:v>
                      </c:pt>
                      <c:pt idx="3">
                        <c:v>0.12813370473537605</c:v>
                      </c:pt>
                      <c:pt idx="4">
                        <c:v>0.15877437325905291</c:v>
                      </c:pt>
                      <c:pt idx="5">
                        <c:v>0.62952646239554322</c:v>
                      </c:pt>
                      <c:pt idx="6">
                        <c:v>1.551532033426184</c:v>
                      </c:pt>
                      <c:pt idx="7">
                        <c:v>1.3882681564245809</c:v>
                      </c:pt>
                      <c:pt idx="8">
                        <c:v>2.2674418604651163</c:v>
                      </c:pt>
                      <c:pt idx="9">
                        <c:v>2.4052287581699345</c:v>
                      </c:pt>
                      <c:pt idx="10">
                        <c:v>2.6006944444444446</c:v>
                      </c:pt>
                      <c:pt idx="11">
                        <c:v>2.4048442906574392</c:v>
                      </c:pt>
                      <c:pt idx="12">
                        <c:v>2.3595890410958904</c:v>
                      </c:pt>
                      <c:pt idx="13">
                        <c:v>2.0235690235690234</c:v>
                      </c:pt>
                      <c:pt idx="14">
                        <c:v>2.2724252491694354</c:v>
                      </c:pt>
                      <c:pt idx="15">
                        <c:v>2.476510067114094</c:v>
                      </c:pt>
                      <c:pt idx="16">
                        <c:v>2.7625418060200668</c:v>
                      </c:pt>
                      <c:pt idx="17">
                        <c:v>2.589171974522293</c:v>
                      </c:pt>
                      <c:pt idx="18">
                        <c:v>2.2060606060606061</c:v>
                      </c:pt>
                      <c:pt idx="19">
                        <c:v>1.8530259365994237</c:v>
                      </c:pt>
                      <c:pt idx="20">
                        <c:v>1.5921787709497206</c:v>
                      </c:pt>
                      <c:pt idx="21">
                        <c:v>0.76323119777158777</c:v>
                      </c:pt>
                      <c:pt idx="22">
                        <c:v>0.56388888888888888</c:v>
                      </c:pt>
                      <c:pt idx="23">
                        <c:v>0.36388888888888893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9945-4113-8916-ED168EFCCF0A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0.15583410708758899</c:v>
                      </c:pt>
                      <c:pt idx="1">
                        <c:v>0.16666666666666669</c:v>
                      </c:pt>
                      <c:pt idx="2">
                        <c:v>0.20279720279720281</c:v>
                      </c:pt>
                      <c:pt idx="3">
                        <c:v>0.27777777777777779</c:v>
                      </c:pt>
                      <c:pt idx="4">
                        <c:v>0.20833333333333334</c:v>
                      </c:pt>
                      <c:pt idx="5">
                        <c:v>0.45833333333333331</c:v>
                      </c:pt>
                      <c:pt idx="6">
                        <c:v>2.1875</c:v>
                      </c:pt>
                      <c:pt idx="7">
                        <c:v>2.2361111111111112</c:v>
                      </c:pt>
                      <c:pt idx="8">
                        <c:v>2</c:v>
                      </c:pt>
                      <c:pt idx="9">
                        <c:v>2.536</c:v>
                      </c:pt>
                      <c:pt idx="10">
                        <c:v>2.9826086956521736</c:v>
                      </c:pt>
                      <c:pt idx="11">
                        <c:v>2.3684210526315788</c:v>
                      </c:pt>
                      <c:pt idx="12">
                        <c:v>2.5726495726495728</c:v>
                      </c:pt>
                      <c:pt idx="13">
                        <c:v>2.4369747899159666</c:v>
                      </c:pt>
                      <c:pt idx="14">
                        <c:v>2.3508771929824563</c:v>
                      </c:pt>
                      <c:pt idx="15">
                        <c:v>2.333333333333333</c:v>
                      </c:pt>
                      <c:pt idx="16">
                        <c:v>2.9008264462809916</c:v>
                      </c:pt>
                      <c:pt idx="17">
                        <c:v>2.3280000000000003</c:v>
                      </c:pt>
                      <c:pt idx="18">
                        <c:v>2.1</c:v>
                      </c:pt>
                      <c:pt idx="19">
                        <c:v>1.962962962962963</c:v>
                      </c:pt>
                      <c:pt idx="20">
                        <c:v>1.6267605633802815</c:v>
                      </c:pt>
                      <c:pt idx="21">
                        <c:v>0.63636363636363646</c:v>
                      </c:pt>
                      <c:pt idx="22">
                        <c:v>0.49305555555555558</c:v>
                      </c:pt>
                      <c:pt idx="23">
                        <c:v>0.53472222222222221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9945-4113-8916-ED168EFCCF0A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Rock Island Greenway Phase 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Weather!$O$3:$O$665</c:f>
              <c:numCache>
                <c:formatCode>General</c:formatCode>
                <c:ptCount val="663"/>
                <c:pt idx="0">
                  <c:v>71.7</c:v>
                </c:pt>
                <c:pt idx="1">
                  <c:v>54.2</c:v>
                </c:pt>
                <c:pt idx="2">
                  <c:v>50.8</c:v>
                </c:pt>
                <c:pt idx="3">
                  <c:v>53.3</c:v>
                </c:pt>
                <c:pt idx="4">
                  <c:v>52.5</c:v>
                </c:pt>
                <c:pt idx="5">
                  <c:v>62.3</c:v>
                </c:pt>
                <c:pt idx="6">
                  <c:v>66.8</c:v>
                </c:pt>
                <c:pt idx="7">
                  <c:v>64.8</c:v>
                </c:pt>
                <c:pt idx="8">
                  <c:v>68.7</c:v>
                </c:pt>
                <c:pt idx="9">
                  <c:v>64.3</c:v>
                </c:pt>
                <c:pt idx="10">
                  <c:v>76.3</c:v>
                </c:pt>
                <c:pt idx="11">
                  <c:v>66.3</c:v>
                </c:pt>
                <c:pt idx="12">
                  <c:v>54.8</c:v>
                </c:pt>
                <c:pt idx="13">
                  <c:v>66.2</c:v>
                </c:pt>
                <c:pt idx="14">
                  <c:v>59.8</c:v>
                </c:pt>
                <c:pt idx="15">
                  <c:v>51.4</c:v>
                </c:pt>
                <c:pt idx="16">
                  <c:v>48.8</c:v>
                </c:pt>
                <c:pt idx="17">
                  <c:v>55.5</c:v>
                </c:pt>
                <c:pt idx="18">
                  <c:v>63.7</c:v>
                </c:pt>
                <c:pt idx="19">
                  <c:v>68</c:v>
                </c:pt>
                <c:pt idx="20">
                  <c:v>68.099999999999994</c:v>
                </c:pt>
                <c:pt idx="21">
                  <c:v>70.3</c:v>
                </c:pt>
                <c:pt idx="22">
                  <c:v>64.599999999999994</c:v>
                </c:pt>
                <c:pt idx="23">
                  <c:v>69.599999999999994</c:v>
                </c:pt>
                <c:pt idx="24">
                  <c:v>64.2</c:v>
                </c:pt>
                <c:pt idx="25">
                  <c:v>63.2</c:v>
                </c:pt>
                <c:pt idx="26">
                  <c:v>66.3</c:v>
                </c:pt>
                <c:pt idx="27">
                  <c:v>69.3</c:v>
                </c:pt>
                <c:pt idx="28">
                  <c:v>60.8</c:v>
                </c:pt>
                <c:pt idx="29">
                  <c:v>62.5</c:v>
                </c:pt>
                <c:pt idx="30">
                  <c:v>58</c:v>
                </c:pt>
                <c:pt idx="31">
                  <c:v>58</c:v>
                </c:pt>
                <c:pt idx="32">
                  <c:v>58.9</c:v>
                </c:pt>
                <c:pt idx="33">
                  <c:v>53.6</c:v>
                </c:pt>
                <c:pt idx="34">
                  <c:v>62.7</c:v>
                </c:pt>
                <c:pt idx="35">
                  <c:v>51.2</c:v>
                </c:pt>
                <c:pt idx="36">
                  <c:v>56.5</c:v>
                </c:pt>
                <c:pt idx="37">
                  <c:v>63.4</c:v>
                </c:pt>
                <c:pt idx="38">
                  <c:v>66</c:v>
                </c:pt>
                <c:pt idx="39">
                  <c:v>63.3</c:v>
                </c:pt>
                <c:pt idx="40">
                  <c:v>65.7</c:v>
                </c:pt>
                <c:pt idx="41">
                  <c:v>72.599999999999994</c:v>
                </c:pt>
                <c:pt idx="42">
                  <c:v>78.400000000000006</c:v>
                </c:pt>
                <c:pt idx="43">
                  <c:v>76.400000000000006</c:v>
                </c:pt>
                <c:pt idx="44">
                  <c:v>68.599999999999994</c:v>
                </c:pt>
                <c:pt idx="45">
                  <c:v>67.400000000000006</c:v>
                </c:pt>
                <c:pt idx="46">
                  <c:v>68.5</c:v>
                </c:pt>
                <c:pt idx="47">
                  <c:v>78.099999999999994</c:v>
                </c:pt>
                <c:pt idx="48">
                  <c:v>74.8</c:v>
                </c:pt>
                <c:pt idx="49">
                  <c:v>66.2</c:v>
                </c:pt>
                <c:pt idx="50">
                  <c:v>68.099999999999994</c:v>
                </c:pt>
                <c:pt idx="51">
                  <c:v>67.099999999999994</c:v>
                </c:pt>
                <c:pt idx="52">
                  <c:v>72.599999999999994</c:v>
                </c:pt>
                <c:pt idx="53">
                  <c:v>74.5</c:v>
                </c:pt>
                <c:pt idx="54">
                  <c:v>63.9</c:v>
                </c:pt>
                <c:pt idx="55">
                  <c:v>63.9</c:v>
                </c:pt>
                <c:pt idx="56">
                  <c:v>64</c:v>
                </c:pt>
                <c:pt idx="57">
                  <c:v>65.5</c:v>
                </c:pt>
                <c:pt idx="58">
                  <c:v>65.8</c:v>
                </c:pt>
                <c:pt idx="59">
                  <c:v>69.3</c:v>
                </c:pt>
                <c:pt idx="60">
                  <c:v>72.400000000000006</c:v>
                </c:pt>
                <c:pt idx="61">
                  <c:v>72.8</c:v>
                </c:pt>
                <c:pt idx="62">
                  <c:v>74.599999999999994</c:v>
                </c:pt>
                <c:pt idx="63">
                  <c:v>75.2</c:v>
                </c:pt>
                <c:pt idx="64">
                  <c:v>73.2</c:v>
                </c:pt>
                <c:pt idx="65">
                  <c:v>75.099999999999994</c:v>
                </c:pt>
                <c:pt idx="66">
                  <c:v>76.7</c:v>
                </c:pt>
                <c:pt idx="67">
                  <c:v>75</c:v>
                </c:pt>
                <c:pt idx="68">
                  <c:v>74.8</c:v>
                </c:pt>
                <c:pt idx="69">
                  <c:v>76.2</c:v>
                </c:pt>
                <c:pt idx="70">
                  <c:v>72.8</c:v>
                </c:pt>
                <c:pt idx="71">
                  <c:v>80.3</c:v>
                </c:pt>
                <c:pt idx="72">
                  <c:v>73.599999999999994</c:v>
                </c:pt>
                <c:pt idx="73">
                  <c:v>69.8</c:v>
                </c:pt>
                <c:pt idx="74">
                  <c:v>65.099999999999994</c:v>
                </c:pt>
                <c:pt idx="75">
                  <c:v>71.5</c:v>
                </c:pt>
                <c:pt idx="76">
                  <c:v>73.099999999999994</c:v>
                </c:pt>
                <c:pt idx="77">
                  <c:v>75.400000000000006</c:v>
                </c:pt>
                <c:pt idx="78">
                  <c:v>75.599999999999994</c:v>
                </c:pt>
                <c:pt idx="79">
                  <c:v>73.2</c:v>
                </c:pt>
                <c:pt idx="80">
                  <c:v>74.8</c:v>
                </c:pt>
                <c:pt idx="81">
                  <c:v>77.8</c:v>
                </c:pt>
                <c:pt idx="82">
                  <c:v>77.2</c:v>
                </c:pt>
                <c:pt idx="83">
                  <c:v>77.099999999999994</c:v>
                </c:pt>
                <c:pt idx="84">
                  <c:v>81</c:v>
                </c:pt>
                <c:pt idx="85">
                  <c:v>80.5</c:v>
                </c:pt>
                <c:pt idx="86">
                  <c:v>81.8</c:v>
                </c:pt>
                <c:pt idx="87">
                  <c:v>83.9</c:v>
                </c:pt>
                <c:pt idx="88">
                  <c:v>84.1</c:v>
                </c:pt>
                <c:pt idx="89">
                  <c:v>84.5</c:v>
                </c:pt>
                <c:pt idx="90">
                  <c:v>84.5</c:v>
                </c:pt>
                <c:pt idx="91">
                  <c:v>82.4</c:v>
                </c:pt>
                <c:pt idx="92">
                  <c:v>80</c:v>
                </c:pt>
                <c:pt idx="93">
                  <c:v>74.8</c:v>
                </c:pt>
                <c:pt idx="94">
                  <c:v>82.1</c:v>
                </c:pt>
                <c:pt idx="95">
                  <c:v>84.1</c:v>
                </c:pt>
                <c:pt idx="96">
                  <c:v>79.5</c:v>
                </c:pt>
                <c:pt idx="97">
                  <c:v>75.599999999999994</c:v>
                </c:pt>
                <c:pt idx="98">
                  <c:v>78.3</c:v>
                </c:pt>
                <c:pt idx="99">
                  <c:v>83.9</c:v>
                </c:pt>
                <c:pt idx="100">
                  <c:v>83.2</c:v>
                </c:pt>
                <c:pt idx="101">
                  <c:v>81.5</c:v>
                </c:pt>
                <c:pt idx="102">
                  <c:v>80.8</c:v>
                </c:pt>
                <c:pt idx="103">
                  <c:v>79</c:v>
                </c:pt>
                <c:pt idx="104">
                  <c:v>81.400000000000006</c:v>
                </c:pt>
                <c:pt idx="105">
                  <c:v>81.400000000000006</c:v>
                </c:pt>
                <c:pt idx="106">
                  <c:v>83.4</c:v>
                </c:pt>
                <c:pt idx="107">
                  <c:v>78.8</c:v>
                </c:pt>
                <c:pt idx="108">
                  <c:v>77</c:v>
                </c:pt>
                <c:pt idx="109">
                  <c:v>77.2</c:v>
                </c:pt>
                <c:pt idx="110">
                  <c:v>81.099999999999994</c:v>
                </c:pt>
                <c:pt idx="111">
                  <c:v>82.5</c:v>
                </c:pt>
                <c:pt idx="112">
                  <c:v>79.5</c:v>
                </c:pt>
                <c:pt idx="113">
                  <c:v>82.5</c:v>
                </c:pt>
                <c:pt idx="114">
                  <c:v>80.2</c:v>
                </c:pt>
                <c:pt idx="115">
                  <c:v>81</c:v>
                </c:pt>
                <c:pt idx="116">
                  <c:v>79.3</c:v>
                </c:pt>
                <c:pt idx="117">
                  <c:v>77</c:v>
                </c:pt>
                <c:pt idx="118">
                  <c:v>81.2</c:v>
                </c:pt>
                <c:pt idx="119">
                  <c:v>82.3</c:v>
                </c:pt>
                <c:pt idx="120">
                  <c:v>80</c:v>
                </c:pt>
                <c:pt idx="121">
                  <c:v>78.900000000000006</c:v>
                </c:pt>
                <c:pt idx="122">
                  <c:v>79.3</c:v>
                </c:pt>
                <c:pt idx="123">
                  <c:v>79.2</c:v>
                </c:pt>
                <c:pt idx="124">
                  <c:v>76.5</c:v>
                </c:pt>
                <c:pt idx="125">
                  <c:v>77.2</c:v>
                </c:pt>
                <c:pt idx="126">
                  <c:v>79.900000000000006</c:v>
                </c:pt>
                <c:pt idx="127">
                  <c:v>81.7</c:v>
                </c:pt>
                <c:pt idx="128">
                  <c:v>84.7</c:v>
                </c:pt>
                <c:pt idx="129">
                  <c:v>85.7</c:v>
                </c:pt>
                <c:pt idx="130">
                  <c:v>86</c:v>
                </c:pt>
                <c:pt idx="131">
                  <c:v>85.7</c:v>
                </c:pt>
                <c:pt idx="132">
                  <c:v>83.5</c:v>
                </c:pt>
                <c:pt idx="133">
                  <c:v>84.2</c:v>
                </c:pt>
                <c:pt idx="134">
                  <c:v>84.3</c:v>
                </c:pt>
                <c:pt idx="135">
                  <c:v>85.5</c:v>
                </c:pt>
                <c:pt idx="136">
                  <c:v>86.8</c:v>
                </c:pt>
                <c:pt idx="137">
                  <c:v>83.5</c:v>
                </c:pt>
                <c:pt idx="138">
                  <c:v>77.400000000000006</c:v>
                </c:pt>
                <c:pt idx="139">
                  <c:v>78.7</c:v>
                </c:pt>
                <c:pt idx="140">
                  <c:v>78.3</c:v>
                </c:pt>
                <c:pt idx="141">
                  <c:v>78</c:v>
                </c:pt>
                <c:pt idx="142">
                  <c:v>79.8</c:v>
                </c:pt>
                <c:pt idx="143">
                  <c:v>81.2</c:v>
                </c:pt>
                <c:pt idx="144">
                  <c:v>83.7</c:v>
                </c:pt>
                <c:pt idx="145">
                  <c:v>84.7</c:v>
                </c:pt>
                <c:pt idx="146">
                  <c:v>85</c:v>
                </c:pt>
                <c:pt idx="147">
                  <c:v>85.6</c:v>
                </c:pt>
                <c:pt idx="148">
                  <c:v>83.5</c:v>
                </c:pt>
                <c:pt idx="149">
                  <c:v>84.4</c:v>
                </c:pt>
                <c:pt idx="150">
                  <c:v>77.8</c:v>
                </c:pt>
                <c:pt idx="151">
                  <c:v>78.099999999999994</c:v>
                </c:pt>
                <c:pt idx="152">
                  <c:v>79.3</c:v>
                </c:pt>
                <c:pt idx="153">
                  <c:v>80.599999999999994</c:v>
                </c:pt>
                <c:pt idx="154">
                  <c:v>81.2</c:v>
                </c:pt>
                <c:pt idx="155">
                  <c:v>79</c:v>
                </c:pt>
                <c:pt idx="156">
                  <c:v>83.5</c:v>
                </c:pt>
                <c:pt idx="157">
                  <c:v>83.6</c:v>
                </c:pt>
                <c:pt idx="158">
                  <c:v>84.9</c:v>
                </c:pt>
                <c:pt idx="159">
                  <c:v>85.2</c:v>
                </c:pt>
                <c:pt idx="160">
                  <c:v>86.1</c:v>
                </c:pt>
                <c:pt idx="161">
                  <c:v>87.2</c:v>
                </c:pt>
                <c:pt idx="162">
                  <c:v>84</c:v>
                </c:pt>
                <c:pt idx="163">
                  <c:v>82.6</c:v>
                </c:pt>
                <c:pt idx="164">
                  <c:v>82.2</c:v>
                </c:pt>
                <c:pt idx="165">
                  <c:v>81.599999999999994</c:v>
                </c:pt>
                <c:pt idx="166">
                  <c:v>76.599999999999994</c:v>
                </c:pt>
                <c:pt idx="167">
                  <c:v>81.2</c:v>
                </c:pt>
                <c:pt idx="168">
                  <c:v>84.2</c:v>
                </c:pt>
                <c:pt idx="169">
                  <c:v>82.8</c:v>
                </c:pt>
                <c:pt idx="170">
                  <c:v>81.2</c:v>
                </c:pt>
                <c:pt idx="171">
                  <c:v>82</c:v>
                </c:pt>
                <c:pt idx="172">
                  <c:v>82.4</c:v>
                </c:pt>
                <c:pt idx="173">
                  <c:v>78.400000000000006</c:v>
                </c:pt>
                <c:pt idx="174">
                  <c:v>75.099999999999994</c:v>
                </c:pt>
                <c:pt idx="175">
                  <c:v>73.2</c:v>
                </c:pt>
                <c:pt idx="176">
                  <c:v>76.5</c:v>
                </c:pt>
                <c:pt idx="177">
                  <c:v>73</c:v>
                </c:pt>
                <c:pt idx="178">
                  <c:v>72</c:v>
                </c:pt>
                <c:pt idx="179">
                  <c:v>72.400000000000006</c:v>
                </c:pt>
                <c:pt idx="180">
                  <c:v>78.099999999999994</c:v>
                </c:pt>
                <c:pt idx="181">
                  <c:v>75.099999999999994</c:v>
                </c:pt>
                <c:pt idx="182">
                  <c:v>74.900000000000006</c:v>
                </c:pt>
                <c:pt idx="183">
                  <c:v>75.400000000000006</c:v>
                </c:pt>
                <c:pt idx="184">
                  <c:v>77.900000000000006</c:v>
                </c:pt>
                <c:pt idx="185">
                  <c:v>79.599999999999994</c:v>
                </c:pt>
                <c:pt idx="186">
                  <c:v>77</c:v>
                </c:pt>
                <c:pt idx="187">
                  <c:v>76.8</c:v>
                </c:pt>
                <c:pt idx="188">
                  <c:v>78</c:v>
                </c:pt>
                <c:pt idx="189">
                  <c:v>68.7</c:v>
                </c:pt>
                <c:pt idx="190">
                  <c:v>66.2</c:v>
                </c:pt>
                <c:pt idx="191">
                  <c:v>62.3</c:v>
                </c:pt>
                <c:pt idx="192">
                  <c:v>65.900000000000006</c:v>
                </c:pt>
                <c:pt idx="193">
                  <c:v>66.8</c:v>
                </c:pt>
                <c:pt idx="194">
                  <c:v>68</c:v>
                </c:pt>
                <c:pt idx="195">
                  <c:v>75.8</c:v>
                </c:pt>
                <c:pt idx="196">
                  <c:v>72.599999999999994</c:v>
                </c:pt>
                <c:pt idx="197">
                  <c:v>76.5</c:v>
                </c:pt>
                <c:pt idx="198">
                  <c:v>76.5</c:v>
                </c:pt>
                <c:pt idx="199">
                  <c:v>76.3</c:v>
                </c:pt>
                <c:pt idx="200">
                  <c:v>66.7</c:v>
                </c:pt>
                <c:pt idx="201">
                  <c:v>38.1</c:v>
                </c:pt>
                <c:pt idx="202">
                  <c:v>69.900000000000006</c:v>
                </c:pt>
                <c:pt idx="203">
                  <c:v>66.5</c:v>
                </c:pt>
                <c:pt idx="204">
                  <c:v>66.2</c:v>
                </c:pt>
                <c:pt idx="205">
                  <c:v>69.900000000000006</c:v>
                </c:pt>
                <c:pt idx="206">
                  <c:v>72.599999999999994</c:v>
                </c:pt>
                <c:pt idx="207">
                  <c:v>73.8</c:v>
                </c:pt>
                <c:pt idx="208">
                  <c:v>75.599999999999994</c:v>
                </c:pt>
                <c:pt idx="209">
                  <c:v>72.099999999999994</c:v>
                </c:pt>
                <c:pt idx="210">
                  <c:v>77.7</c:v>
                </c:pt>
                <c:pt idx="211">
                  <c:v>76.900000000000006</c:v>
                </c:pt>
                <c:pt idx="212">
                  <c:v>78.400000000000006</c:v>
                </c:pt>
                <c:pt idx="213">
                  <c:v>61.3</c:v>
                </c:pt>
                <c:pt idx="214">
                  <c:v>58.4</c:v>
                </c:pt>
                <c:pt idx="215">
                  <c:v>58</c:v>
                </c:pt>
                <c:pt idx="216">
                  <c:v>58.4</c:v>
                </c:pt>
                <c:pt idx="217">
                  <c:v>69.400000000000006</c:v>
                </c:pt>
                <c:pt idx="218">
                  <c:v>70.099999999999994</c:v>
                </c:pt>
                <c:pt idx="219">
                  <c:v>65.3</c:v>
                </c:pt>
                <c:pt idx="220">
                  <c:v>70.900000000000006</c:v>
                </c:pt>
                <c:pt idx="221">
                  <c:v>76</c:v>
                </c:pt>
                <c:pt idx="222">
                  <c:v>74.099999999999994</c:v>
                </c:pt>
                <c:pt idx="223">
                  <c:v>67.2</c:v>
                </c:pt>
                <c:pt idx="224">
                  <c:v>69.5</c:v>
                </c:pt>
                <c:pt idx="225">
                  <c:v>58.8</c:v>
                </c:pt>
                <c:pt idx="226">
                  <c:v>58.4</c:v>
                </c:pt>
                <c:pt idx="227">
                  <c:v>59.1</c:v>
                </c:pt>
                <c:pt idx="228">
                  <c:v>53.1</c:v>
                </c:pt>
                <c:pt idx="229">
                  <c:v>56.6</c:v>
                </c:pt>
                <c:pt idx="230">
                  <c:v>56.3</c:v>
                </c:pt>
                <c:pt idx="231">
                  <c:v>48.4</c:v>
                </c:pt>
                <c:pt idx="232">
                  <c:v>49</c:v>
                </c:pt>
                <c:pt idx="233">
                  <c:v>47.4</c:v>
                </c:pt>
                <c:pt idx="234">
                  <c:v>45.5</c:v>
                </c:pt>
                <c:pt idx="235">
                  <c:v>45.2</c:v>
                </c:pt>
                <c:pt idx="236">
                  <c:v>47.5</c:v>
                </c:pt>
                <c:pt idx="237">
                  <c:v>52.6</c:v>
                </c:pt>
                <c:pt idx="238">
                  <c:v>52.8</c:v>
                </c:pt>
                <c:pt idx="239">
                  <c:v>62.3</c:v>
                </c:pt>
                <c:pt idx="240">
                  <c:v>49.4</c:v>
                </c:pt>
                <c:pt idx="241">
                  <c:v>46.1</c:v>
                </c:pt>
                <c:pt idx="242">
                  <c:v>53</c:v>
                </c:pt>
                <c:pt idx="243">
                  <c:v>55.4</c:v>
                </c:pt>
                <c:pt idx="244">
                  <c:v>67.599999999999994</c:v>
                </c:pt>
                <c:pt idx="245">
                  <c:v>69.2</c:v>
                </c:pt>
                <c:pt idx="246">
                  <c:v>55</c:v>
                </c:pt>
                <c:pt idx="247">
                  <c:v>44.6</c:v>
                </c:pt>
                <c:pt idx="248">
                  <c:v>50.9</c:v>
                </c:pt>
                <c:pt idx="249">
                  <c:v>63.9</c:v>
                </c:pt>
                <c:pt idx="250">
                  <c:v>54</c:v>
                </c:pt>
                <c:pt idx="251">
                  <c:v>47</c:v>
                </c:pt>
                <c:pt idx="252">
                  <c:v>57.3</c:v>
                </c:pt>
                <c:pt idx="253">
                  <c:v>58.2</c:v>
                </c:pt>
                <c:pt idx="254">
                  <c:v>42.1</c:v>
                </c:pt>
                <c:pt idx="255">
                  <c:v>39.4</c:v>
                </c:pt>
                <c:pt idx="256">
                  <c:v>50.7</c:v>
                </c:pt>
                <c:pt idx="257">
                  <c:v>42.3</c:v>
                </c:pt>
                <c:pt idx="258">
                  <c:v>54.6</c:v>
                </c:pt>
                <c:pt idx="259">
                  <c:v>57.9</c:v>
                </c:pt>
                <c:pt idx="260">
                  <c:v>56</c:v>
                </c:pt>
                <c:pt idx="261">
                  <c:v>59.1</c:v>
                </c:pt>
                <c:pt idx="262">
                  <c:v>66.7</c:v>
                </c:pt>
                <c:pt idx="263">
                  <c:v>65.3</c:v>
                </c:pt>
                <c:pt idx="264">
                  <c:v>62.7</c:v>
                </c:pt>
                <c:pt idx="265">
                  <c:v>44.8</c:v>
                </c:pt>
                <c:pt idx="266">
                  <c:v>48.5</c:v>
                </c:pt>
                <c:pt idx="267">
                  <c:v>63.5</c:v>
                </c:pt>
                <c:pt idx="268">
                  <c:v>74.7</c:v>
                </c:pt>
                <c:pt idx="269">
                  <c:v>59.6</c:v>
                </c:pt>
                <c:pt idx="270">
                  <c:v>43.3</c:v>
                </c:pt>
                <c:pt idx="271">
                  <c:v>49.2</c:v>
                </c:pt>
                <c:pt idx="272">
                  <c:v>62.7</c:v>
                </c:pt>
                <c:pt idx="273">
                  <c:v>69.8</c:v>
                </c:pt>
                <c:pt idx="274">
                  <c:v>70.900000000000006</c:v>
                </c:pt>
                <c:pt idx="275">
                  <c:v>68.7</c:v>
                </c:pt>
                <c:pt idx="276">
                  <c:v>60.9</c:v>
                </c:pt>
                <c:pt idx="277">
                  <c:v>42.6</c:v>
                </c:pt>
                <c:pt idx="278">
                  <c:v>41.3</c:v>
                </c:pt>
                <c:pt idx="279">
                  <c:v>45</c:v>
                </c:pt>
                <c:pt idx="280">
                  <c:v>45.6</c:v>
                </c:pt>
                <c:pt idx="281">
                  <c:v>53.6</c:v>
                </c:pt>
                <c:pt idx="282">
                  <c:v>66.3</c:v>
                </c:pt>
                <c:pt idx="283">
                  <c:v>69.3</c:v>
                </c:pt>
                <c:pt idx="284">
                  <c:v>70</c:v>
                </c:pt>
                <c:pt idx="285">
                  <c:v>72.400000000000006</c:v>
                </c:pt>
                <c:pt idx="286">
                  <c:v>71.5</c:v>
                </c:pt>
                <c:pt idx="287">
                  <c:v>72.3</c:v>
                </c:pt>
                <c:pt idx="288">
                  <c:v>65.099999999999994</c:v>
                </c:pt>
                <c:pt idx="289">
                  <c:v>72</c:v>
                </c:pt>
                <c:pt idx="290">
                  <c:v>73.7</c:v>
                </c:pt>
                <c:pt idx="291">
                  <c:v>36.299999999999997</c:v>
                </c:pt>
                <c:pt idx="292">
                  <c:v>32.9</c:v>
                </c:pt>
                <c:pt idx="293">
                  <c:v>40.5</c:v>
                </c:pt>
                <c:pt idx="294">
                  <c:v>52.9</c:v>
                </c:pt>
                <c:pt idx="295">
                  <c:v>41.7</c:v>
                </c:pt>
                <c:pt idx="296">
                  <c:v>34.6</c:v>
                </c:pt>
                <c:pt idx="297">
                  <c:v>54.3</c:v>
                </c:pt>
                <c:pt idx="298">
                  <c:v>64.3</c:v>
                </c:pt>
                <c:pt idx="299">
                  <c:v>41.9</c:v>
                </c:pt>
                <c:pt idx="300">
                  <c:v>43.3</c:v>
                </c:pt>
                <c:pt idx="301">
                  <c:v>47.7</c:v>
                </c:pt>
                <c:pt idx="302">
                  <c:v>54.1</c:v>
                </c:pt>
                <c:pt idx="303">
                  <c:v>53.4</c:v>
                </c:pt>
                <c:pt idx="304">
                  <c:v>44.1</c:v>
                </c:pt>
                <c:pt idx="305">
                  <c:v>39.700000000000003</c:v>
                </c:pt>
                <c:pt idx="306">
                  <c:v>44.3</c:v>
                </c:pt>
                <c:pt idx="307">
                  <c:v>50.1</c:v>
                </c:pt>
                <c:pt idx="308">
                  <c:v>60.1</c:v>
                </c:pt>
                <c:pt idx="309">
                  <c:v>36.1</c:v>
                </c:pt>
                <c:pt idx="310">
                  <c:v>29.5</c:v>
                </c:pt>
                <c:pt idx="311">
                  <c:v>30.1</c:v>
                </c:pt>
                <c:pt idx="312">
                  <c:v>41</c:v>
                </c:pt>
                <c:pt idx="313">
                  <c:v>46.8</c:v>
                </c:pt>
                <c:pt idx="314">
                  <c:v>46.7</c:v>
                </c:pt>
                <c:pt idx="315">
                  <c:v>35.5</c:v>
                </c:pt>
                <c:pt idx="316">
                  <c:v>41.8</c:v>
                </c:pt>
                <c:pt idx="317">
                  <c:v>46.2</c:v>
                </c:pt>
                <c:pt idx="318">
                  <c:v>39.799999999999997</c:v>
                </c:pt>
                <c:pt idx="319">
                  <c:v>51.4</c:v>
                </c:pt>
                <c:pt idx="320">
                  <c:v>51.7</c:v>
                </c:pt>
                <c:pt idx="321">
                  <c:v>58.5</c:v>
                </c:pt>
                <c:pt idx="322">
                  <c:v>60.4</c:v>
                </c:pt>
                <c:pt idx="323">
                  <c:v>36.299999999999997</c:v>
                </c:pt>
                <c:pt idx="324">
                  <c:v>31.2</c:v>
                </c:pt>
                <c:pt idx="325">
                  <c:v>34.4</c:v>
                </c:pt>
                <c:pt idx="326">
                  <c:v>38.799999999999997</c:v>
                </c:pt>
                <c:pt idx="327">
                  <c:v>43.7</c:v>
                </c:pt>
                <c:pt idx="328">
                  <c:v>43.5</c:v>
                </c:pt>
                <c:pt idx="329">
                  <c:v>51.6</c:v>
                </c:pt>
                <c:pt idx="330">
                  <c:v>52.5</c:v>
                </c:pt>
                <c:pt idx="331">
                  <c:v>57.4</c:v>
                </c:pt>
                <c:pt idx="332">
                  <c:v>45</c:v>
                </c:pt>
                <c:pt idx="333">
                  <c:v>40.5</c:v>
                </c:pt>
                <c:pt idx="334">
                  <c:v>50.6</c:v>
                </c:pt>
                <c:pt idx="335">
                  <c:v>55</c:v>
                </c:pt>
                <c:pt idx="336">
                  <c:v>66.2</c:v>
                </c:pt>
                <c:pt idx="337">
                  <c:v>66.5</c:v>
                </c:pt>
                <c:pt idx="338">
                  <c:v>41.5</c:v>
                </c:pt>
                <c:pt idx="339">
                  <c:v>42.6</c:v>
                </c:pt>
                <c:pt idx="340">
                  <c:v>52.3</c:v>
                </c:pt>
                <c:pt idx="341">
                  <c:v>66.7</c:v>
                </c:pt>
                <c:pt idx="342">
                  <c:v>71.099999999999994</c:v>
                </c:pt>
                <c:pt idx="343">
                  <c:v>43.2</c:v>
                </c:pt>
                <c:pt idx="344">
                  <c:v>41</c:v>
                </c:pt>
                <c:pt idx="345">
                  <c:v>38.200000000000003</c:v>
                </c:pt>
                <c:pt idx="346">
                  <c:v>36.4</c:v>
                </c:pt>
                <c:pt idx="347">
                  <c:v>39.5</c:v>
                </c:pt>
                <c:pt idx="348">
                  <c:v>38.5</c:v>
                </c:pt>
                <c:pt idx="349">
                  <c:v>51.9</c:v>
                </c:pt>
                <c:pt idx="350">
                  <c:v>55.9</c:v>
                </c:pt>
                <c:pt idx="351">
                  <c:v>60.6</c:v>
                </c:pt>
                <c:pt idx="352">
                  <c:v>60.8</c:v>
                </c:pt>
                <c:pt idx="353">
                  <c:v>69.400000000000006</c:v>
                </c:pt>
                <c:pt idx="354">
                  <c:v>74.8</c:v>
                </c:pt>
                <c:pt idx="355">
                  <c:v>56.2</c:v>
                </c:pt>
                <c:pt idx="356">
                  <c:v>43.3</c:v>
                </c:pt>
                <c:pt idx="357">
                  <c:v>44.9</c:v>
                </c:pt>
                <c:pt idx="358">
                  <c:v>45.2</c:v>
                </c:pt>
                <c:pt idx="359">
                  <c:v>45.4</c:v>
                </c:pt>
                <c:pt idx="360">
                  <c:v>37.799999999999997</c:v>
                </c:pt>
                <c:pt idx="361">
                  <c:v>32.5</c:v>
                </c:pt>
                <c:pt idx="362">
                  <c:v>52.6</c:v>
                </c:pt>
                <c:pt idx="363">
                  <c:v>58.1</c:v>
                </c:pt>
                <c:pt idx="364">
                  <c:v>60.1</c:v>
                </c:pt>
                <c:pt idx="365">
                  <c:v>65.7</c:v>
                </c:pt>
                <c:pt idx="366">
                  <c:v>61.7</c:v>
                </c:pt>
                <c:pt idx="367">
                  <c:v>56.3</c:v>
                </c:pt>
                <c:pt idx="368">
                  <c:v>59.7</c:v>
                </c:pt>
                <c:pt idx="369">
                  <c:v>65.099999999999994</c:v>
                </c:pt>
                <c:pt idx="370">
                  <c:v>59.4</c:v>
                </c:pt>
                <c:pt idx="371">
                  <c:v>54.9</c:v>
                </c:pt>
                <c:pt idx="372">
                  <c:v>54.1</c:v>
                </c:pt>
                <c:pt idx="373">
                  <c:v>57.5</c:v>
                </c:pt>
                <c:pt idx="374">
                  <c:v>60.4</c:v>
                </c:pt>
                <c:pt idx="375">
                  <c:v>65.3</c:v>
                </c:pt>
                <c:pt idx="376">
                  <c:v>65.7</c:v>
                </c:pt>
                <c:pt idx="377">
                  <c:v>72.400000000000006</c:v>
                </c:pt>
                <c:pt idx="378">
                  <c:v>67.099999999999994</c:v>
                </c:pt>
                <c:pt idx="379">
                  <c:v>56.4</c:v>
                </c:pt>
                <c:pt idx="380">
                  <c:v>53.1</c:v>
                </c:pt>
                <c:pt idx="381">
                  <c:v>62.2</c:v>
                </c:pt>
                <c:pt idx="382">
                  <c:v>65.400000000000006</c:v>
                </c:pt>
                <c:pt idx="383">
                  <c:v>69.5</c:v>
                </c:pt>
                <c:pt idx="384">
                  <c:v>70.3</c:v>
                </c:pt>
                <c:pt idx="385">
                  <c:v>68</c:v>
                </c:pt>
                <c:pt idx="386">
                  <c:v>57.6</c:v>
                </c:pt>
                <c:pt idx="387">
                  <c:v>55.8</c:v>
                </c:pt>
                <c:pt idx="388">
                  <c:v>57.8</c:v>
                </c:pt>
                <c:pt idx="389">
                  <c:v>69.5</c:v>
                </c:pt>
                <c:pt idx="390">
                  <c:v>70.400000000000006</c:v>
                </c:pt>
                <c:pt idx="391">
                  <c:v>72.2</c:v>
                </c:pt>
                <c:pt idx="392">
                  <c:v>68.5</c:v>
                </c:pt>
                <c:pt idx="393">
                  <c:v>60.7</c:v>
                </c:pt>
                <c:pt idx="394">
                  <c:v>68.099999999999994</c:v>
                </c:pt>
                <c:pt idx="395">
                  <c:v>72.099999999999994</c:v>
                </c:pt>
                <c:pt idx="396">
                  <c:v>69.5</c:v>
                </c:pt>
                <c:pt idx="397">
                  <c:v>57.3</c:v>
                </c:pt>
                <c:pt idx="398">
                  <c:v>56.1</c:v>
                </c:pt>
                <c:pt idx="399">
                  <c:v>66.3</c:v>
                </c:pt>
                <c:pt idx="400">
                  <c:v>72.5</c:v>
                </c:pt>
                <c:pt idx="401">
                  <c:v>74.2</c:v>
                </c:pt>
                <c:pt idx="402">
                  <c:v>73.099999999999994</c:v>
                </c:pt>
                <c:pt idx="403">
                  <c:v>75</c:v>
                </c:pt>
                <c:pt idx="404">
                  <c:v>67.900000000000006</c:v>
                </c:pt>
                <c:pt idx="405">
                  <c:v>63.4</c:v>
                </c:pt>
                <c:pt idx="406">
                  <c:v>60.3</c:v>
                </c:pt>
                <c:pt idx="407">
                  <c:v>65.599999999999994</c:v>
                </c:pt>
                <c:pt idx="408">
                  <c:v>71</c:v>
                </c:pt>
                <c:pt idx="409">
                  <c:v>75.599999999999994</c:v>
                </c:pt>
                <c:pt idx="410">
                  <c:v>71.2</c:v>
                </c:pt>
                <c:pt idx="411">
                  <c:v>75.5</c:v>
                </c:pt>
                <c:pt idx="412">
                  <c:v>73.8</c:v>
                </c:pt>
                <c:pt idx="413">
                  <c:v>76.900000000000006</c:v>
                </c:pt>
                <c:pt idx="414">
                  <c:v>72.3</c:v>
                </c:pt>
                <c:pt idx="415">
                  <c:v>69.599999999999994</c:v>
                </c:pt>
                <c:pt idx="416">
                  <c:v>70.2</c:v>
                </c:pt>
                <c:pt idx="417">
                  <c:v>75</c:v>
                </c:pt>
                <c:pt idx="418">
                  <c:v>81.3</c:v>
                </c:pt>
                <c:pt idx="419">
                  <c:v>81.599999999999994</c:v>
                </c:pt>
                <c:pt idx="420">
                  <c:v>79.099999999999994</c:v>
                </c:pt>
                <c:pt idx="421">
                  <c:v>80.7</c:v>
                </c:pt>
                <c:pt idx="422">
                  <c:v>79.400000000000006</c:v>
                </c:pt>
                <c:pt idx="423">
                  <c:v>76</c:v>
                </c:pt>
                <c:pt idx="424">
                  <c:v>77.599999999999994</c:v>
                </c:pt>
                <c:pt idx="425">
                  <c:v>76.8</c:v>
                </c:pt>
                <c:pt idx="426">
                  <c:v>78.3</c:v>
                </c:pt>
                <c:pt idx="427">
                  <c:v>80</c:v>
                </c:pt>
                <c:pt idx="428">
                  <c:v>80.8</c:v>
                </c:pt>
                <c:pt idx="429">
                  <c:v>82.4</c:v>
                </c:pt>
                <c:pt idx="430">
                  <c:v>84.2</c:v>
                </c:pt>
                <c:pt idx="431">
                  <c:v>71.400000000000006</c:v>
                </c:pt>
                <c:pt idx="432">
                  <c:v>59</c:v>
                </c:pt>
                <c:pt idx="433">
                  <c:v>45.6</c:v>
                </c:pt>
                <c:pt idx="434">
                  <c:v>48.4</c:v>
                </c:pt>
                <c:pt idx="435">
                  <c:v>29</c:v>
                </c:pt>
                <c:pt idx="436">
                  <c:v>51.7</c:v>
                </c:pt>
                <c:pt idx="437">
                  <c:v>69.400000000000006</c:v>
                </c:pt>
                <c:pt idx="438">
                  <c:v>76.5</c:v>
                </c:pt>
                <c:pt idx="439">
                  <c:v>80.400000000000006</c:v>
                </c:pt>
                <c:pt idx="440">
                  <c:v>80.099999999999994</c:v>
                </c:pt>
                <c:pt idx="441">
                  <c:v>80.400000000000006</c:v>
                </c:pt>
                <c:pt idx="442">
                  <c:v>77.8</c:v>
                </c:pt>
                <c:pt idx="443">
                  <c:v>76.5</c:v>
                </c:pt>
                <c:pt idx="444">
                  <c:v>77.900000000000006</c:v>
                </c:pt>
                <c:pt idx="445">
                  <c:v>79</c:v>
                </c:pt>
                <c:pt idx="446">
                  <c:v>82.2</c:v>
                </c:pt>
                <c:pt idx="447">
                  <c:v>83</c:v>
                </c:pt>
                <c:pt idx="448">
                  <c:v>80.8</c:v>
                </c:pt>
                <c:pt idx="449">
                  <c:v>78.8</c:v>
                </c:pt>
                <c:pt idx="450">
                  <c:v>71.3</c:v>
                </c:pt>
                <c:pt idx="451">
                  <c:v>62.7</c:v>
                </c:pt>
                <c:pt idx="452">
                  <c:v>82.9</c:v>
                </c:pt>
                <c:pt idx="453">
                  <c:v>85.2</c:v>
                </c:pt>
                <c:pt idx="454">
                  <c:v>84.8</c:v>
                </c:pt>
                <c:pt idx="455">
                  <c:v>85.4</c:v>
                </c:pt>
                <c:pt idx="456">
                  <c:v>86</c:v>
                </c:pt>
                <c:pt idx="457">
                  <c:v>85</c:v>
                </c:pt>
                <c:pt idx="458">
                  <c:v>87.2</c:v>
                </c:pt>
                <c:pt idx="459">
                  <c:v>82.4</c:v>
                </c:pt>
                <c:pt idx="460">
                  <c:v>83</c:v>
                </c:pt>
                <c:pt idx="461">
                  <c:v>86</c:v>
                </c:pt>
                <c:pt idx="462">
                  <c:v>86.6</c:v>
                </c:pt>
                <c:pt idx="463">
                  <c:v>87.1</c:v>
                </c:pt>
                <c:pt idx="464">
                  <c:v>88.1</c:v>
                </c:pt>
                <c:pt idx="465">
                  <c:v>89</c:v>
                </c:pt>
                <c:pt idx="466">
                  <c:v>81.900000000000006</c:v>
                </c:pt>
                <c:pt idx="467">
                  <c:v>78.5</c:v>
                </c:pt>
                <c:pt idx="468">
                  <c:v>79.5</c:v>
                </c:pt>
                <c:pt idx="469">
                  <c:v>80.3</c:v>
                </c:pt>
                <c:pt idx="470">
                  <c:v>79.5</c:v>
                </c:pt>
                <c:pt idx="471">
                  <c:v>79</c:v>
                </c:pt>
                <c:pt idx="472">
                  <c:v>78</c:v>
                </c:pt>
                <c:pt idx="473">
                  <c:v>81.3</c:v>
                </c:pt>
                <c:pt idx="474">
                  <c:v>86.3</c:v>
                </c:pt>
                <c:pt idx="475">
                  <c:v>86.9</c:v>
                </c:pt>
                <c:pt idx="476">
                  <c:v>82</c:v>
                </c:pt>
                <c:pt idx="477">
                  <c:v>85.3</c:v>
                </c:pt>
                <c:pt idx="478">
                  <c:v>87.8</c:v>
                </c:pt>
                <c:pt idx="479">
                  <c:v>89.9</c:v>
                </c:pt>
                <c:pt idx="480">
                  <c:v>81.3</c:v>
                </c:pt>
                <c:pt idx="481">
                  <c:v>82.8</c:v>
                </c:pt>
                <c:pt idx="482">
                  <c:v>84.2</c:v>
                </c:pt>
                <c:pt idx="483">
                  <c:v>85.7</c:v>
                </c:pt>
                <c:pt idx="484">
                  <c:v>82.3</c:v>
                </c:pt>
                <c:pt idx="485">
                  <c:v>84.8</c:v>
                </c:pt>
                <c:pt idx="486">
                  <c:v>85.9</c:v>
                </c:pt>
                <c:pt idx="487">
                  <c:v>87.7</c:v>
                </c:pt>
                <c:pt idx="488">
                  <c:v>88.9</c:v>
                </c:pt>
                <c:pt idx="489">
                  <c:v>89.2</c:v>
                </c:pt>
                <c:pt idx="490">
                  <c:v>89.6</c:v>
                </c:pt>
                <c:pt idx="491">
                  <c:v>89.6</c:v>
                </c:pt>
                <c:pt idx="492">
                  <c:v>82.3</c:v>
                </c:pt>
                <c:pt idx="493">
                  <c:v>80.7</c:v>
                </c:pt>
                <c:pt idx="494">
                  <c:v>86.1</c:v>
                </c:pt>
                <c:pt idx="495">
                  <c:v>86.8</c:v>
                </c:pt>
                <c:pt idx="496">
                  <c:v>85.5</c:v>
                </c:pt>
                <c:pt idx="497">
                  <c:v>84.9</c:v>
                </c:pt>
                <c:pt idx="498">
                  <c:v>85.9</c:v>
                </c:pt>
                <c:pt idx="499">
                  <c:v>82</c:v>
                </c:pt>
                <c:pt idx="500">
                  <c:v>82.2</c:v>
                </c:pt>
                <c:pt idx="501">
                  <c:v>82.9</c:v>
                </c:pt>
                <c:pt idx="502">
                  <c:v>41.9</c:v>
                </c:pt>
                <c:pt idx="503">
                  <c:v>43.3</c:v>
                </c:pt>
                <c:pt idx="504">
                  <c:v>47.7</c:v>
                </c:pt>
                <c:pt idx="505">
                  <c:v>54.1</c:v>
                </c:pt>
                <c:pt idx="506">
                  <c:v>53.4</c:v>
                </c:pt>
                <c:pt idx="507">
                  <c:v>44.1</c:v>
                </c:pt>
                <c:pt idx="508">
                  <c:v>39.700000000000003</c:v>
                </c:pt>
                <c:pt idx="509">
                  <c:v>44.3</c:v>
                </c:pt>
                <c:pt idx="510">
                  <c:v>50.1</c:v>
                </c:pt>
                <c:pt idx="511">
                  <c:v>60.1</c:v>
                </c:pt>
                <c:pt idx="512">
                  <c:v>36.1</c:v>
                </c:pt>
                <c:pt idx="513">
                  <c:v>29.5</c:v>
                </c:pt>
                <c:pt idx="514">
                  <c:v>30.1</c:v>
                </c:pt>
                <c:pt idx="515">
                  <c:v>41</c:v>
                </c:pt>
                <c:pt idx="516">
                  <c:v>46.8</c:v>
                </c:pt>
                <c:pt idx="517">
                  <c:v>46.7</c:v>
                </c:pt>
                <c:pt idx="518">
                  <c:v>35.5</c:v>
                </c:pt>
                <c:pt idx="519">
                  <c:v>41.8</c:v>
                </c:pt>
                <c:pt idx="520">
                  <c:v>46.2</c:v>
                </c:pt>
                <c:pt idx="521">
                  <c:v>39.799999999999997</c:v>
                </c:pt>
                <c:pt idx="522">
                  <c:v>51.4</c:v>
                </c:pt>
                <c:pt idx="523">
                  <c:v>51.7</c:v>
                </c:pt>
                <c:pt idx="524">
                  <c:v>58.5</c:v>
                </c:pt>
                <c:pt idx="525">
                  <c:v>60.4</c:v>
                </c:pt>
                <c:pt idx="526">
                  <c:v>36.299999999999997</c:v>
                </c:pt>
                <c:pt idx="527">
                  <c:v>31.2</c:v>
                </c:pt>
                <c:pt idx="528">
                  <c:v>34.4</c:v>
                </c:pt>
                <c:pt idx="529">
                  <c:v>38.799999999999997</c:v>
                </c:pt>
                <c:pt idx="530">
                  <c:v>43.7</c:v>
                </c:pt>
                <c:pt idx="531">
                  <c:v>43.5</c:v>
                </c:pt>
                <c:pt idx="532">
                  <c:v>51.6</c:v>
                </c:pt>
                <c:pt idx="533">
                  <c:v>52.5</c:v>
                </c:pt>
                <c:pt idx="534">
                  <c:v>57.4</c:v>
                </c:pt>
                <c:pt idx="535">
                  <c:v>45</c:v>
                </c:pt>
                <c:pt idx="536">
                  <c:v>40.5</c:v>
                </c:pt>
                <c:pt idx="537">
                  <c:v>50.6</c:v>
                </c:pt>
                <c:pt idx="538">
                  <c:v>55</c:v>
                </c:pt>
                <c:pt idx="539">
                  <c:v>66.2</c:v>
                </c:pt>
                <c:pt idx="540">
                  <c:v>66.5</c:v>
                </c:pt>
                <c:pt idx="541">
                  <c:v>41.5</c:v>
                </c:pt>
                <c:pt idx="542">
                  <c:v>42.6</c:v>
                </c:pt>
                <c:pt idx="543">
                  <c:v>52.3</c:v>
                </c:pt>
                <c:pt idx="544">
                  <c:v>66.7</c:v>
                </c:pt>
                <c:pt idx="545">
                  <c:v>71.099999999999994</c:v>
                </c:pt>
                <c:pt idx="546">
                  <c:v>43.2</c:v>
                </c:pt>
                <c:pt idx="547">
                  <c:v>41</c:v>
                </c:pt>
                <c:pt idx="548">
                  <c:v>38.200000000000003</c:v>
                </c:pt>
                <c:pt idx="549">
                  <c:v>36.4</c:v>
                </c:pt>
                <c:pt idx="550">
                  <c:v>39.5</c:v>
                </c:pt>
                <c:pt idx="551">
                  <c:v>38.5</c:v>
                </c:pt>
                <c:pt idx="552">
                  <c:v>51.9</c:v>
                </c:pt>
                <c:pt idx="553">
                  <c:v>55.9</c:v>
                </c:pt>
                <c:pt idx="554">
                  <c:v>60.6</c:v>
                </c:pt>
                <c:pt idx="555">
                  <c:v>60.8</c:v>
                </c:pt>
                <c:pt idx="556">
                  <c:v>69.400000000000006</c:v>
                </c:pt>
                <c:pt idx="557">
                  <c:v>74.8</c:v>
                </c:pt>
                <c:pt idx="558">
                  <c:v>56.2</c:v>
                </c:pt>
                <c:pt idx="559">
                  <c:v>43.3</c:v>
                </c:pt>
                <c:pt idx="560">
                  <c:v>44.9</c:v>
                </c:pt>
                <c:pt idx="561">
                  <c:v>45.2</c:v>
                </c:pt>
                <c:pt idx="562">
                  <c:v>45.4</c:v>
                </c:pt>
                <c:pt idx="563">
                  <c:v>37.799999999999997</c:v>
                </c:pt>
                <c:pt idx="564">
                  <c:v>32.5</c:v>
                </c:pt>
                <c:pt idx="565">
                  <c:v>52.6</c:v>
                </c:pt>
                <c:pt idx="566">
                  <c:v>58.1</c:v>
                </c:pt>
                <c:pt idx="567">
                  <c:v>60.1</c:v>
                </c:pt>
                <c:pt idx="568">
                  <c:v>65.7</c:v>
                </c:pt>
                <c:pt idx="569">
                  <c:v>61.7</c:v>
                </c:pt>
                <c:pt idx="570">
                  <c:v>56.3</c:v>
                </c:pt>
                <c:pt idx="571">
                  <c:v>59.7</c:v>
                </c:pt>
                <c:pt idx="572">
                  <c:v>65.099999999999994</c:v>
                </c:pt>
                <c:pt idx="573">
                  <c:v>59.4</c:v>
                </c:pt>
                <c:pt idx="574">
                  <c:v>54.9</c:v>
                </c:pt>
                <c:pt idx="575">
                  <c:v>54.1</c:v>
                </c:pt>
                <c:pt idx="576">
                  <c:v>57.5</c:v>
                </c:pt>
                <c:pt idx="577">
                  <c:v>60.4</c:v>
                </c:pt>
                <c:pt idx="578">
                  <c:v>65.3</c:v>
                </c:pt>
                <c:pt idx="579">
                  <c:v>65.7</c:v>
                </c:pt>
                <c:pt idx="580">
                  <c:v>72.400000000000006</c:v>
                </c:pt>
                <c:pt idx="581">
                  <c:v>67.099999999999994</c:v>
                </c:pt>
                <c:pt idx="582">
                  <c:v>56.4</c:v>
                </c:pt>
                <c:pt idx="583">
                  <c:v>53.1</c:v>
                </c:pt>
                <c:pt idx="584">
                  <c:v>62.2</c:v>
                </c:pt>
                <c:pt idx="585">
                  <c:v>65.400000000000006</c:v>
                </c:pt>
                <c:pt idx="586">
                  <c:v>69.5</c:v>
                </c:pt>
                <c:pt idx="587">
                  <c:v>70.3</c:v>
                </c:pt>
                <c:pt idx="588">
                  <c:v>68</c:v>
                </c:pt>
                <c:pt idx="589">
                  <c:v>57.6</c:v>
                </c:pt>
                <c:pt idx="590">
                  <c:v>55.8</c:v>
                </c:pt>
                <c:pt idx="591">
                  <c:v>57.8</c:v>
                </c:pt>
                <c:pt idx="592">
                  <c:v>69.5</c:v>
                </c:pt>
                <c:pt idx="593">
                  <c:v>70.400000000000006</c:v>
                </c:pt>
                <c:pt idx="594">
                  <c:v>72.2</c:v>
                </c:pt>
                <c:pt idx="595">
                  <c:v>68.5</c:v>
                </c:pt>
                <c:pt idx="596">
                  <c:v>60.7</c:v>
                </c:pt>
                <c:pt idx="597">
                  <c:v>68.099999999999994</c:v>
                </c:pt>
                <c:pt idx="598">
                  <c:v>72.099999999999994</c:v>
                </c:pt>
                <c:pt idx="599">
                  <c:v>69.5</c:v>
                </c:pt>
                <c:pt idx="600">
                  <c:v>57.3</c:v>
                </c:pt>
                <c:pt idx="601">
                  <c:v>56.1</c:v>
                </c:pt>
                <c:pt idx="602">
                  <c:v>66.3</c:v>
                </c:pt>
                <c:pt idx="603">
                  <c:v>72.5</c:v>
                </c:pt>
                <c:pt idx="604">
                  <c:v>74.2</c:v>
                </c:pt>
                <c:pt idx="605">
                  <c:v>73.099999999999994</c:v>
                </c:pt>
                <c:pt idx="606">
                  <c:v>75</c:v>
                </c:pt>
                <c:pt idx="607">
                  <c:v>67.900000000000006</c:v>
                </c:pt>
                <c:pt idx="608">
                  <c:v>63.4</c:v>
                </c:pt>
                <c:pt idx="609">
                  <c:v>60.3</c:v>
                </c:pt>
                <c:pt idx="610">
                  <c:v>65.599999999999994</c:v>
                </c:pt>
                <c:pt idx="611">
                  <c:v>71</c:v>
                </c:pt>
                <c:pt idx="612">
                  <c:v>75.599999999999994</c:v>
                </c:pt>
                <c:pt idx="613">
                  <c:v>71.2</c:v>
                </c:pt>
                <c:pt idx="614">
                  <c:v>75.5</c:v>
                </c:pt>
                <c:pt idx="615">
                  <c:v>73.8</c:v>
                </c:pt>
                <c:pt idx="616">
                  <c:v>76.900000000000006</c:v>
                </c:pt>
                <c:pt idx="617">
                  <c:v>72.3</c:v>
                </c:pt>
                <c:pt idx="618">
                  <c:v>69.599999999999994</c:v>
                </c:pt>
                <c:pt idx="619">
                  <c:v>70.2</c:v>
                </c:pt>
                <c:pt idx="620">
                  <c:v>75</c:v>
                </c:pt>
                <c:pt idx="621">
                  <c:v>81.3</c:v>
                </c:pt>
                <c:pt idx="622">
                  <c:v>81.599999999999994</c:v>
                </c:pt>
                <c:pt idx="623">
                  <c:v>79.099999999999994</c:v>
                </c:pt>
                <c:pt idx="624">
                  <c:v>80.7</c:v>
                </c:pt>
                <c:pt idx="625">
                  <c:v>79.400000000000006</c:v>
                </c:pt>
                <c:pt idx="626">
                  <c:v>76</c:v>
                </c:pt>
                <c:pt idx="627">
                  <c:v>77.599999999999994</c:v>
                </c:pt>
                <c:pt idx="628">
                  <c:v>76.8</c:v>
                </c:pt>
                <c:pt idx="629">
                  <c:v>78.3</c:v>
                </c:pt>
                <c:pt idx="630">
                  <c:v>80</c:v>
                </c:pt>
                <c:pt idx="631">
                  <c:v>80.8</c:v>
                </c:pt>
                <c:pt idx="632">
                  <c:v>82.4</c:v>
                </c:pt>
                <c:pt idx="633">
                  <c:v>84.2</c:v>
                </c:pt>
                <c:pt idx="634">
                  <c:v>71.400000000000006</c:v>
                </c:pt>
                <c:pt idx="635">
                  <c:v>59</c:v>
                </c:pt>
                <c:pt idx="636">
                  <c:v>45.6</c:v>
                </c:pt>
                <c:pt idx="637">
                  <c:v>48.4</c:v>
                </c:pt>
                <c:pt idx="638">
                  <c:v>29</c:v>
                </c:pt>
                <c:pt idx="639">
                  <c:v>51.7</c:v>
                </c:pt>
                <c:pt idx="640">
                  <c:v>69.400000000000006</c:v>
                </c:pt>
                <c:pt idx="641">
                  <c:v>76.5</c:v>
                </c:pt>
                <c:pt idx="642">
                  <c:v>80.400000000000006</c:v>
                </c:pt>
                <c:pt idx="643">
                  <c:v>80.099999999999994</c:v>
                </c:pt>
                <c:pt idx="644">
                  <c:v>80.400000000000006</c:v>
                </c:pt>
                <c:pt idx="645">
                  <c:v>77.8</c:v>
                </c:pt>
                <c:pt idx="646">
                  <c:v>76.5</c:v>
                </c:pt>
                <c:pt idx="647">
                  <c:v>77.900000000000006</c:v>
                </c:pt>
                <c:pt idx="648">
                  <c:v>79</c:v>
                </c:pt>
                <c:pt idx="649">
                  <c:v>82.2</c:v>
                </c:pt>
                <c:pt idx="650">
                  <c:v>83</c:v>
                </c:pt>
                <c:pt idx="651">
                  <c:v>80.8</c:v>
                </c:pt>
                <c:pt idx="652">
                  <c:v>78.8</c:v>
                </c:pt>
                <c:pt idx="653">
                  <c:v>71.3</c:v>
                </c:pt>
                <c:pt idx="654">
                  <c:v>62.7</c:v>
                </c:pt>
                <c:pt idx="655">
                  <c:v>82.9</c:v>
                </c:pt>
                <c:pt idx="656">
                  <c:v>85.2</c:v>
                </c:pt>
                <c:pt idx="657">
                  <c:v>84.8</c:v>
                </c:pt>
                <c:pt idx="658">
                  <c:v>85.4</c:v>
                </c:pt>
                <c:pt idx="659">
                  <c:v>86</c:v>
                </c:pt>
                <c:pt idx="660">
                  <c:v>85</c:v>
                </c:pt>
                <c:pt idx="661">
                  <c:v>87.2</c:v>
                </c:pt>
                <c:pt idx="662">
                  <c:v>82.4</c:v>
                </c:pt>
              </c:numCache>
            </c:numRef>
          </c:xVal>
          <c:yVal>
            <c:numRef>
              <c:f>Weather!$Q$3:$Q$665</c:f>
              <c:numCache>
                <c:formatCode>General</c:formatCode>
                <c:ptCount val="663"/>
                <c:pt idx="0">
                  <c:v>3</c:v>
                </c:pt>
                <c:pt idx="1">
                  <c:v>12</c:v>
                </c:pt>
                <c:pt idx="2">
                  <c:v>13</c:v>
                </c:pt>
                <c:pt idx="3">
                  <c:v>24</c:v>
                </c:pt>
                <c:pt idx="4">
                  <c:v>18</c:v>
                </c:pt>
                <c:pt idx="5">
                  <c:v>23</c:v>
                </c:pt>
                <c:pt idx="6">
                  <c:v>53</c:v>
                </c:pt>
                <c:pt idx="7">
                  <c:v>25</c:v>
                </c:pt>
                <c:pt idx="8">
                  <c:v>20</c:v>
                </c:pt>
                <c:pt idx="9">
                  <c:v>15</c:v>
                </c:pt>
                <c:pt idx="10">
                  <c:v>21</c:v>
                </c:pt>
                <c:pt idx="11">
                  <c:v>27</c:v>
                </c:pt>
                <c:pt idx="12">
                  <c:v>32</c:v>
                </c:pt>
                <c:pt idx="13">
                  <c:v>32</c:v>
                </c:pt>
                <c:pt idx="14">
                  <c:v>12</c:v>
                </c:pt>
                <c:pt idx="15">
                  <c:v>38</c:v>
                </c:pt>
                <c:pt idx="16">
                  <c:v>20</c:v>
                </c:pt>
                <c:pt idx="17">
                  <c:v>9</c:v>
                </c:pt>
                <c:pt idx="18">
                  <c:v>36</c:v>
                </c:pt>
                <c:pt idx="19">
                  <c:v>14</c:v>
                </c:pt>
                <c:pt idx="20">
                  <c:v>21</c:v>
                </c:pt>
                <c:pt idx="21">
                  <c:v>22</c:v>
                </c:pt>
                <c:pt idx="22">
                  <c:v>20</c:v>
                </c:pt>
                <c:pt idx="23">
                  <c:v>25</c:v>
                </c:pt>
                <c:pt idx="24">
                  <c:v>20</c:v>
                </c:pt>
                <c:pt idx="25">
                  <c:v>33</c:v>
                </c:pt>
                <c:pt idx="26">
                  <c:v>39</c:v>
                </c:pt>
                <c:pt idx="27">
                  <c:v>49</c:v>
                </c:pt>
                <c:pt idx="28">
                  <c:v>28</c:v>
                </c:pt>
                <c:pt idx="29">
                  <c:v>24</c:v>
                </c:pt>
                <c:pt idx="30">
                  <c:v>11</c:v>
                </c:pt>
                <c:pt idx="31">
                  <c:v>35</c:v>
                </c:pt>
                <c:pt idx="32">
                  <c:v>22</c:v>
                </c:pt>
                <c:pt idx="33">
                  <c:v>52</c:v>
                </c:pt>
                <c:pt idx="34">
                  <c:v>21</c:v>
                </c:pt>
                <c:pt idx="35">
                  <c:v>27</c:v>
                </c:pt>
                <c:pt idx="36">
                  <c:v>21</c:v>
                </c:pt>
                <c:pt idx="37">
                  <c:v>9</c:v>
                </c:pt>
                <c:pt idx="38">
                  <c:v>14</c:v>
                </c:pt>
                <c:pt idx="39">
                  <c:v>63</c:v>
                </c:pt>
                <c:pt idx="40">
                  <c:v>27</c:v>
                </c:pt>
                <c:pt idx="41">
                  <c:v>21</c:v>
                </c:pt>
                <c:pt idx="42">
                  <c:v>21</c:v>
                </c:pt>
                <c:pt idx="43">
                  <c:v>18</c:v>
                </c:pt>
                <c:pt idx="44">
                  <c:v>35</c:v>
                </c:pt>
                <c:pt idx="45">
                  <c:v>23</c:v>
                </c:pt>
                <c:pt idx="46">
                  <c:v>13</c:v>
                </c:pt>
                <c:pt idx="47">
                  <c:v>41</c:v>
                </c:pt>
                <c:pt idx="48">
                  <c:v>23</c:v>
                </c:pt>
                <c:pt idx="49">
                  <c:v>41</c:v>
                </c:pt>
                <c:pt idx="50">
                  <c:v>46</c:v>
                </c:pt>
                <c:pt idx="51">
                  <c:v>26</c:v>
                </c:pt>
                <c:pt idx="52">
                  <c:v>23</c:v>
                </c:pt>
                <c:pt idx="53">
                  <c:v>40</c:v>
                </c:pt>
                <c:pt idx="54">
                  <c:v>22</c:v>
                </c:pt>
                <c:pt idx="55">
                  <c:v>8</c:v>
                </c:pt>
                <c:pt idx="56">
                  <c:v>26</c:v>
                </c:pt>
                <c:pt idx="57">
                  <c:v>19</c:v>
                </c:pt>
                <c:pt idx="58">
                  <c:v>18</c:v>
                </c:pt>
                <c:pt idx="59">
                  <c:v>47</c:v>
                </c:pt>
                <c:pt idx="60">
                  <c:v>22</c:v>
                </c:pt>
                <c:pt idx="61">
                  <c:v>30</c:v>
                </c:pt>
                <c:pt idx="62">
                  <c:v>16</c:v>
                </c:pt>
                <c:pt idx="63">
                  <c:v>28</c:v>
                </c:pt>
                <c:pt idx="64">
                  <c:v>29</c:v>
                </c:pt>
                <c:pt idx="65">
                  <c:v>19</c:v>
                </c:pt>
                <c:pt idx="66">
                  <c:v>32</c:v>
                </c:pt>
                <c:pt idx="67">
                  <c:v>26</c:v>
                </c:pt>
                <c:pt idx="68">
                  <c:v>30</c:v>
                </c:pt>
                <c:pt idx="69">
                  <c:v>35</c:v>
                </c:pt>
                <c:pt idx="70">
                  <c:v>24</c:v>
                </c:pt>
                <c:pt idx="71">
                  <c:v>16</c:v>
                </c:pt>
                <c:pt idx="72">
                  <c:v>15</c:v>
                </c:pt>
                <c:pt idx="73">
                  <c:v>30</c:v>
                </c:pt>
                <c:pt idx="74">
                  <c:v>18</c:v>
                </c:pt>
                <c:pt idx="75">
                  <c:v>62</c:v>
                </c:pt>
                <c:pt idx="76">
                  <c:v>9</c:v>
                </c:pt>
                <c:pt idx="77">
                  <c:v>53</c:v>
                </c:pt>
                <c:pt idx="78">
                  <c:v>50</c:v>
                </c:pt>
                <c:pt idx="79">
                  <c:v>32</c:v>
                </c:pt>
                <c:pt idx="80">
                  <c:v>15</c:v>
                </c:pt>
                <c:pt idx="81">
                  <c:v>23</c:v>
                </c:pt>
                <c:pt idx="82">
                  <c:v>32</c:v>
                </c:pt>
                <c:pt idx="83">
                  <c:v>23</c:v>
                </c:pt>
                <c:pt idx="84">
                  <c:v>15</c:v>
                </c:pt>
                <c:pt idx="85">
                  <c:v>34</c:v>
                </c:pt>
                <c:pt idx="86">
                  <c:v>15</c:v>
                </c:pt>
                <c:pt idx="87">
                  <c:v>25</c:v>
                </c:pt>
                <c:pt idx="88">
                  <c:v>41</c:v>
                </c:pt>
                <c:pt idx="89">
                  <c:v>34</c:v>
                </c:pt>
                <c:pt idx="90">
                  <c:v>25</c:v>
                </c:pt>
                <c:pt idx="91">
                  <c:v>25</c:v>
                </c:pt>
                <c:pt idx="92">
                  <c:v>26</c:v>
                </c:pt>
                <c:pt idx="93">
                  <c:v>45</c:v>
                </c:pt>
                <c:pt idx="94">
                  <c:v>27</c:v>
                </c:pt>
                <c:pt idx="95">
                  <c:v>56</c:v>
                </c:pt>
                <c:pt idx="96">
                  <c:v>32</c:v>
                </c:pt>
                <c:pt idx="98">
                  <c:v>48</c:v>
                </c:pt>
                <c:pt idx="99">
                  <c:v>48</c:v>
                </c:pt>
                <c:pt idx="100">
                  <c:v>62</c:v>
                </c:pt>
                <c:pt idx="101">
                  <c:v>59</c:v>
                </c:pt>
                <c:pt idx="103">
                  <c:v>42</c:v>
                </c:pt>
                <c:pt idx="104">
                  <c:v>30</c:v>
                </c:pt>
                <c:pt idx="105">
                  <c:v>21</c:v>
                </c:pt>
                <c:pt idx="106">
                  <c:v>31</c:v>
                </c:pt>
                <c:pt idx="107">
                  <c:v>33</c:v>
                </c:pt>
                <c:pt idx="109">
                  <c:v>45</c:v>
                </c:pt>
                <c:pt idx="110">
                  <c:v>46</c:v>
                </c:pt>
                <c:pt idx="113">
                  <c:v>32</c:v>
                </c:pt>
                <c:pt idx="114">
                  <c:v>50</c:v>
                </c:pt>
                <c:pt idx="115">
                  <c:v>20</c:v>
                </c:pt>
                <c:pt idx="116">
                  <c:v>38</c:v>
                </c:pt>
                <c:pt idx="117">
                  <c:v>32</c:v>
                </c:pt>
                <c:pt idx="119">
                  <c:v>38</c:v>
                </c:pt>
                <c:pt idx="121">
                  <c:v>47</c:v>
                </c:pt>
                <c:pt idx="122">
                  <c:v>27</c:v>
                </c:pt>
                <c:pt idx="124">
                  <c:v>30</c:v>
                </c:pt>
                <c:pt idx="126">
                  <c:v>56</c:v>
                </c:pt>
                <c:pt idx="127">
                  <c:v>58</c:v>
                </c:pt>
                <c:pt idx="131">
                  <c:v>25</c:v>
                </c:pt>
                <c:pt idx="133">
                  <c:v>61</c:v>
                </c:pt>
                <c:pt idx="134">
                  <c:v>56</c:v>
                </c:pt>
                <c:pt idx="135">
                  <c:v>57</c:v>
                </c:pt>
                <c:pt idx="136">
                  <c:v>48</c:v>
                </c:pt>
                <c:pt idx="138">
                  <c:v>15</c:v>
                </c:pt>
                <c:pt idx="139">
                  <c:v>36</c:v>
                </c:pt>
                <c:pt idx="140">
                  <c:v>38</c:v>
                </c:pt>
                <c:pt idx="141">
                  <c:v>24</c:v>
                </c:pt>
                <c:pt idx="142">
                  <c:v>17</c:v>
                </c:pt>
                <c:pt idx="143">
                  <c:v>63</c:v>
                </c:pt>
                <c:pt idx="144">
                  <c:v>49</c:v>
                </c:pt>
                <c:pt idx="145">
                  <c:v>39</c:v>
                </c:pt>
                <c:pt idx="146">
                  <c:v>29</c:v>
                </c:pt>
                <c:pt idx="147">
                  <c:v>18</c:v>
                </c:pt>
                <c:pt idx="148">
                  <c:v>19</c:v>
                </c:pt>
                <c:pt idx="149">
                  <c:v>14</c:v>
                </c:pt>
                <c:pt idx="150">
                  <c:v>18</c:v>
                </c:pt>
                <c:pt idx="151">
                  <c:v>19</c:v>
                </c:pt>
                <c:pt idx="152">
                  <c:v>23</c:v>
                </c:pt>
                <c:pt idx="153">
                  <c:v>32</c:v>
                </c:pt>
                <c:pt idx="154">
                  <c:v>55</c:v>
                </c:pt>
                <c:pt idx="155">
                  <c:v>14</c:v>
                </c:pt>
                <c:pt idx="156">
                  <c:v>31</c:v>
                </c:pt>
                <c:pt idx="157">
                  <c:v>30</c:v>
                </c:pt>
                <c:pt idx="158">
                  <c:v>44</c:v>
                </c:pt>
                <c:pt idx="159">
                  <c:v>35</c:v>
                </c:pt>
                <c:pt idx="160">
                  <c:v>19</c:v>
                </c:pt>
                <c:pt idx="161">
                  <c:v>25</c:v>
                </c:pt>
                <c:pt idx="162">
                  <c:v>37</c:v>
                </c:pt>
                <c:pt idx="163">
                  <c:v>55</c:v>
                </c:pt>
                <c:pt idx="164">
                  <c:v>34</c:v>
                </c:pt>
                <c:pt idx="166">
                  <c:v>45</c:v>
                </c:pt>
                <c:pt idx="167">
                  <c:v>30</c:v>
                </c:pt>
                <c:pt idx="168">
                  <c:v>41</c:v>
                </c:pt>
                <c:pt idx="169">
                  <c:v>31</c:v>
                </c:pt>
                <c:pt idx="170">
                  <c:v>36</c:v>
                </c:pt>
                <c:pt idx="171">
                  <c:v>46</c:v>
                </c:pt>
                <c:pt idx="172">
                  <c:v>81</c:v>
                </c:pt>
                <c:pt idx="173">
                  <c:v>73</c:v>
                </c:pt>
                <c:pt idx="174">
                  <c:v>41</c:v>
                </c:pt>
                <c:pt idx="175">
                  <c:v>33</c:v>
                </c:pt>
                <c:pt idx="176">
                  <c:v>49</c:v>
                </c:pt>
                <c:pt idx="177">
                  <c:v>63</c:v>
                </c:pt>
                <c:pt idx="178">
                  <c:v>66</c:v>
                </c:pt>
                <c:pt idx="179">
                  <c:v>79</c:v>
                </c:pt>
                <c:pt idx="180">
                  <c:v>28</c:v>
                </c:pt>
                <c:pt idx="181">
                  <c:v>31</c:v>
                </c:pt>
                <c:pt idx="182">
                  <c:v>32</c:v>
                </c:pt>
                <c:pt idx="183">
                  <c:v>23</c:v>
                </c:pt>
                <c:pt idx="184">
                  <c:v>17</c:v>
                </c:pt>
                <c:pt idx="186">
                  <c:v>33</c:v>
                </c:pt>
                <c:pt idx="187">
                  <c:v>31</c:v>
                </c:pt>
                <c:pt idx="188">
                  <c:v>40</c:v>
                </c:pt>
                <c:pt idx="190">
                  <c:v>66</c:v>
                </c:pt>
                <c:pt idx="191">
                  <c:v>50</c:v>
                </c:pt>
                <c:pt idx="192">
                  <c:v>44</c:v>
                </c:pt>
                <c:pt idx="193">
                  <c:v>80</c:v>
                </c:pt>
                <c:pt idx="194">
                  <c:v>42</c:v>
                </c:pt>
                <c:pt idx="195">
                  <c:v>29</c:v>
                </c:pt>
                <c:pt idx="196">
                  <c:v>66</c:v>
                </c:pt>
                <c:pt idx="197">
                  <c:v>42</c:v>
                </c:pt>
                <c:pt idx="198">
                  <c:v>31</c:v>
                </c:pt>
                <c:pt idx="199">
                  <c:v>68</c:v>
                </c:pt>
                <c:pt idx="200">
                  <c:v>49</c:v>
                </c:pt>
                <c:pt idx="201">
                  <c:v>39</c:v>
                </c:pt>
                <c:pt idx="203">
                  <c:v>44</c:v>
                </c:pt>
                <c:pt idx="204">
                  <c:v>23</c:v>
                </c:pt>
                <c:pt idx="205">
                  <c:v>33</c:v>
                </c:pt>
                <c:pt idx="206">
                  <c:v>28</c:v>
                </c:pt>
                <c:pt idx="207">
                  <c:v>22</c:v>
                </c:pt>
                <c:pt idx="208">
                  <c:v>29</c:v>
                </c:pt>
                <c:pt idx="209">
                  <c:v>65</c:v>
                </c:pt>
                <c:pt idx="210">
                  <c:v>83</c:v>
                </c:pt>
                <c:pt idx="211">
                  <c:v>22</c:v>
                </c:pt>
                <c:pt idx="212">
                  <c:v>33</c:v>
                </c:pt>
                <c:pt idx="213">
                  <c:v>66</c:v>
                </c:pt>
                <c:pt idx="214">
                  <c:v>50</c:v>
                </c:pt>
                <c:pt idx="215">
                  <c:v>36</c:v>
                </c:pt>
                <c:pt idx="216">
                  <c:v>28</c:v>
                </c:pt>
                <c:pt idx="217">
                  <c:v>49</c:v>
                </c:pt>
                <c:pt idx="218">
                  <c:v>53</c:v>
                </c:pt>
                <c:pt idx="219">
                  <c:v>25</c:v>
                </c:pt>
                <c:pt idx="220">
                  <c:v>24</c:v>
                </c:pt>
                <c:pt idx="221">
                  <c:v>21</c:v>
                </c:pt>
                <c:pt idx="222">
                  <c:v>35</c:v>
                </c:pt>
                <c:pt idx="223">
                  <c:v>23</c:v>
                </c:pt>
                <c:pt idx="224">
                  <c:v>15</c:v>
                </c:pt>
                <c:pt idx="225">
                  <c:v>31</c:v>
                </c:pt>
                <c:pt idx="226">
                  <c:v>30</c:v>
                </c:pt>
                <c:pt idx="228">
                  <c:v>45</c:v>
                </c:pt>
                <c:pt idx="229">
                  <c:v>47</c:v>
                </c:pt>
                <c:pt idx="230">
                  <c:v>49</c:v>
                </c:pt>
                <c:pt idx="231">
                  <c:v>13</c:v>
                </c:pt>
                <c:pt idx="232">
                  <c:v>25</c:v>
                </c:pt>
                <c:pt idx="233">
                  <c:v>22</c:v>
                </c:pt>
                <c:pt idx="234">
                  <c:v>56</c:v>
                </c:pt>
                <c:pt idx="235">
                  <c:v>47</c:v>
                </c:pt>
                <c:pt idx="236">
                  <c:v>35</c:v>
                </c:pt>
                <c:pt idx="237">
                  <c:v>19</c:v>
                </c:pt>
                <c:pt idx="238">
                  <c:v>36</c:v>
                </c:pt>
                <c:pt idx="239">
                  <c:v>23</c:v>
                </c:pt>
                <c:pt idx="240">
                  <c:v>58</c:v>
                </c:pt>
                <c:pt idx="241">
                  <c:v>30</c:v>
                </c:pt>
                <c:pt idx="242">
                  <c:v>30</c:v>
                </c:pt>
                <c:pt idx="243">
                  <c:v>34</c:v>
                </c:pt>
                <c:pt idx="244">
                  <c:v>30</c:v>
                </c:pt>
                <c:pt idx="245">
                  <c:v>43</c:v>
                </c:pt>
                <c:pt idx="246">
                  <c:v>37</c:v>
                </c:pt>
                <c:pt idx="247">
                  <c:v>16</c:v>
                </c:pt>
                <c:pt idx="248">
                  <c:v>16</c:v>
                </c:pt>
                <c:pt idx="249">
                  <c:v>20</c:v>
                </c:pt>
                <c:pt idx="250">
                  <c:v>20</c:v>
                </c:pt>
                <c:pt idx="251">
                  <c:v>32</c:v>
                </c:pt>
                <c:pt idx="252">
                  <c:v>18</c:v>
                </c:pt>
                <c:pt idx="253">
                  <c:v>6</c:v>
                </c:pt>
                <c:pt idx="254">
                  <c:v>27</c:v>
                </c:pt>
                <c:pt idx="255">
                  <c:v>33</c:v>
                </c:pt>
                <c:pt idx="256">
                  <c:v>32</c:v>
                </c:pt>
                <c:pt idx="257">
                  <c:v>24</c:v>
                </c:pt>
                <c:pt idx="258">
                  <c:v>24</c:v>
                </c:pt>
                <c:pt idx="259">
                  <c:v>18</c:v>
                </c:pt>
                <c:pt idx="260">
                  <c:v>26</c:v>
                </c:pt>
                <c:pt idx="261">
                  <c:v>28</c:v>
                </c:pt>
                <c:pt idx="262">
                  <c:v>40</c:v>
                </c:pt>
                <c:pt idx="263">
                  <c:v>20</c:v>
                </c:pt>
                <c:pt idx="264">
                  <c:v>25</c:v>
                </c:pt>
                <c:pt idx="265">
                  <c:v>22</c:v>
                </c:pt>
                <c:pt idx="266">
                  <c:v>20</c:v>
                </c:pt>
                <c:pt idx="267">
                  <c:v>38</c:v>
                </c:pt>
                <c:pt idx="268">
                  <c:v>17</c:v>
                </c:pt>
                <c:pt idx="269">
                  <c:v>19</c:v>
                </c:pt>
                <c:pt idx="270">
                  <c:v>55</c:v>
                </c:pt>
                <c:pt idx="271">
                  <c:v>30</c:v>
                </c:pt>
                <c:pt idx="272">
                  <c:v>28</c:v>
                </c:pt>
                <c:pt idx="273">
                  <c:v>18</c:v>
                </c:pt>
                <c:pt idx="274">
                  <c:v>22</c:v>
                </c:pt>
                <c:pt idx="275">
                  <c:v>39</c:v>
                </c:pt>
                <c:pt idx="276">
                  <c:v>14</c:v>
                </c:pt>
                <c:pt idx="277">
                  <c:v>18</c:v>
                </c:pt>
                <c:pt idx="278">
                  <c:v>14</c:v>
                </c:pt>
                <c:pt idx="279">
                  <c:v>33</c:v>
                </c:pt>
                <c:pt idx="280">
                  <c:v>28</c:v>
                </c:pt>
                <c:pt idx="281">
                  <c:v>25</c:v>
                </c:pt>
                <c:pt idx="282">
                  <c:v>27</c:v>
                </c:pt>
                <c:pt idx="283">
                  <c:v>26</c:v>
                </c:pt>
                <c:pt idx="284">
                  <c:v>15</c:v>
                </c:pt>
                <c:pt idx="285">
                  <c:v>34</c:v>
                </c:pt>
                <c:pt idx="286">
                  <c:v>21</c:v>
                </c:pt>
                <c:pt idx="287">
                  <c:v>43</c:v>
                </c:pt>
                <c:pt idx="288">
                  <c:v>26</c:v>
                </c:pt>
                <c:pt idx="289">
                  <c:v>24</c:v>
                </c:pt>
                <c:pt idx="290">
                  <c:v>12</c:v>
                </c:pt>
                <c:pt idx="291">
                  <c:v>18</c:v>
                </c:pt>
                <c:pt idx="292">
                  <c:v>36</c:v>
                </c:pt>
                <c:pt idx="293">
                  <c:v>36</c:v>
                </c:pt>
                <c:pt idx="294">
                  <c:v>27</c:v>
                </c:pt>
                <c:pt idx="295">
                  <c:v>14</c:v>
                </c:pt>
                <c:pt idx="296">
                  <c:v>34</c:v>
                </c:pt>
                <c:pt idx="297">
                  <c:v>13</c:v>
                </c:pt>
                <c:pt idx="298">
                  <c:v>8</c:v>
                </c:pt>
                <c:pt idx="299">
                  <c:v>45</c:v>
                </c:pt>
                <c:pt idx="300">
                  <c:v>33</c:v>
                </c:pt>
                <c:pt idx="301">
                  <c:v>26</c:v>
                </c:pt>
                <c:pt idx="302">
                  <c:v>35</c:v>
                </c:pt>
                <c:pt idx="303">
                  <c:v>22</c:v>
                </c:pt>
                <c:pt idx="304">
                  <c:v>16</c:v>
                </c:pt>
                <c:pt idx="305">
                  <c:v>31</c:v>
                </c:pt>
                <c:pt idx="306">
                  <c:v>45</c:v>
                </c:pt>
                <c:pt idx="307">
                  <c:v>30</c:v>
                </c:pt>
                <c:pt idx="308">
                  <c:v>23</c:v>
                </c:pt>
                <c:pt idx="309">
                  <c:v>43</c:v>
                </c:pt>
                <c:pt idx="310">
                  <c:v>33</c:v>
                </c:pt>
                <c:pt idx="311">
                  <c:v>32</c:v>
                </c:pt>
                <c:pt idx="312">
                  <c:v>66</c:v>
                </c:pt>
                <c:pt idx="313">
                  <c:v>9</c:v>
                </c:pt>
                <c:pt idx="314">
                  <c:v>50</c:v>
                </c:pt>
                <c:pt idx="315">
                  <c:v>21</c:v>
                </c:pt>
                <c:pt idx="316">
                  <c:v>7</c:v>
                </c:pt>
                <c:pt idx="317">
                  <c:v>32</c:v>
                </c:pt>
                <c:pt idx="318">
                  <c:v>26</c:v>
                </c:pt>
                <c:pt idx="319">
                  <c:v>33</c:v>
                </c:pt>
                <c:pt idx="320">
                  <c:v>34</c:v>
                </c:pt>
                <c:pt idx="321">
                  <c:v>21</c:v>
                </c:pt>
                <c:pt idx="322">
                  <c:v>26</c:v>
                </c:pt>
                <c:pt idx="323">
                  <c:v>5</c:v>
                </c:pt>
                <c:pt idx="324">
                  <c:v>9</c:v>
                </c:pt>
                <c:pt idx="325">
                  <c:v>23</c:v>
                </c:pt>
                <c:pt idx="326">
                  <c:v>21</c:v>
                </c:pt>
                <c:pt idx="327">
                  <c:v>37</c:v>
                </c:pt>
                <c:pt idx="328">
                  <c:v>30</c:v>
                </c:pt>
                <c:pt idx="329">
                  <c:v>31</c:v>
                </c:pt>
                <c:pt idx="330">
                  <c:v>58</c:v>
                </c:pt>
                <c:pt idx="331">
                  <c:v>33</c:v>
                </c:pt>
                <c:pt idx="332">
                  <c:v>21</c:v>
                </c:pt>
                <c:pt idx="333">
                  <c:v>48</c:v>
                </c:pt>
                <c:pt idx="334">
                  <c:v>40</c:v>
                </c:pt>
                <c:pt idx="335">
                  <c:v>76</c:v>
                </c:pt>
                <c:pt idx="336">
                  <c:v>21</c:v>
                </c:pt>
                <c:pt idx="337">
                  <c:v>6</c:v>
                </c:pt>
                <c:pt idx="338">
                  <c:v>14</c:v>
                </c:pt>
                <c:pt idx="339">
                  <c:v>66</c:v>
                </c:pt>
                <c:pt idx="340">
                  <c:v>33</c:v>
                </c:pt>
                <c:pt idx="341">
                  <c:v>20</c:v>
                </c:pt>
                <c:pt idx="342">
                  <c:v>30</c:v>
                </c:pt>
                <c:pt idx="343">
                  <c:v>14</c:v>
                </c:pt>
                <c:pt idx="344">
                  <c:v>13</c:v>
                </c:pt>
                <c:pt idx="345">
                  <c:v>8</c:v>
                </c:pt>
                <c:pt idx="346">
                  <c:v>8</c:v>
                </c:pt>
                <c:pt idx="348">
                  <c:v>39</c:v>
                </c:pt>
                <c:pt idx="349">
                  <c:v>52</c:v>
                </c:pt>
                <c:pt idx="350">
                  <c:v>62</c:v>
                </c:pt>
                <c:pt idx="351">
                  <c:v>60</c:v>
                </c:pt>
                <c:pt idx="352">
                  <c:v>23</c:v>
                </c:pt>
                <c:pt idx="353">
                  <c:v>38</c:v>
                </c:pt>
                <c:pt idx="354">
                  <c:v>45</c:v>
                </c:pt>
                <c:pt idx="355">
                  <c:v>30</c:v>
                </c:pt>
                <c:pt idx="356">
                  <c:v>12</c:v>
                </c:pt>
                <c:pt idx="357">
                  <c:v>29</c:v>
                </c:pt>
                <c:pt idx="358">
                  <c:v>80</c:v>
                </c:pt>
                <c:pt idx="359">
                  <c:v>51</c:v>
                </c:pt>
                <c:pt idx="362">
                  <c:v>26</c:v>
                </c:pt>
                <c:pt idx="363">
                  <c:v>20</c:v>
                </c:pt>
                <c:pt idx="365">
                  <c:v>56</c:v>
                </c:pt>
                <c:pt idx="368">
                  <c:v>67</c:v>
                </c:pt>
                <c:pt idx="369">
                  <c:v>16</c:v>
                </c:pt>
                <c:pt idx="370">
                  <c:v>10</c:v>
                </c:pt>
                <c:pt idx="374">
                  <c:v>44</c:v>
                </c:pt>
                <c:pt idx="376">
                  <c:v>54</c:v>
                </c:pt>
                <c:pt idx="377">
                  <c:v>34</c:v>
                </c:pt>
                <c:pt idx="378">
                  <c:v>46</c:v>
                </c:pt>
                <c:pt idx="381">
                  <c:v>50</c:v>
                </c:pt>
                <c:pt idx="385">
                  <c:v>46</c:v>
                </c:pt>
                <c:pt idx="390">
                  <c:v>46</c:v>
                </c:pt>
                <c:pt idx="391">
                  <c:v>43</c:v>
                </c:pt>
                <c:pt idx="392">
                  <c:v>17</c:v>
                </c:pt>
                <c:pt idx="395">
                  <c:v>48</c:v>
                </c:pt>
                <c:pt idx="396">
                  <c:v>33</c:v>
                </c:pt>
                <c:pt idx="399">
                  <c:v>16</c:v>
                </c:pt>
                <c:pt idx="400">
                  <c:v>58</c:v>
                </c:pt>
                <c:pt idx="404">
                  <c:v>29</c:v>
                </c:pt>
                <c:pt idx="406">
                  <c:v>61</c:v>
                </c:pt>
                <c:pt idx="407">
                  <c:v>35</c:v>
                </c:pt>
                <c:pt idx="408">
                  <c:v>49</c:v>
                </c:pt>
                <c:pt idx="409">
                  <c:v>39</c:v>
                </c:pt>
                <c:pt idx="410">
                  <c:v>43</c:v>
                </c:pt>
                <c:pt idx="411">
                  <c:v>33</c:v>
                </c:pt>
                <c:pt idx="412">
                  <c:v>29</c:v>
                </c:pt>
                <c:pt idx="413">
                  <c:v>46</c:v>
                </c:pt>
                <c:pt idx="414">
                  <c:v>39</c:v>
                </c:pt>
                <c:pt idx="415">
                  <c:v>32</c:v>
                </c:pt>
                <c:pt idx="416">
                  <c:v>32</c:v>
                </c:pt>
                <c:pt idx="417">
                  <c:v>27</c:v>
                </c:pt>
                <c:pt idx="418">
                  <c:v>30</c:v>
                </c:pt>
                <c:pt idx="419">
                  <c:v>47</c:v>
                </c:pt>
                <c:pt idx="420">
                  <c:v>35</c:v>
                </c:pt>
                <c:pt idx="421">
                  <c:v>33</c:v>
                </c:pt>
                <c:pt idx="422">
                  <c:v>46</c:v>
                </c:pt>
                <c:pt idx="423">
                  <c:v>37</c:v>
                </c:pt>
                <c:pt idx="424">
                  <c:v>44</c:v>
                </c:pt>
                <c:pt idx="425">
                  <c:v>25</c:v>
                </c:pt>
                <c:pt idx="426">
                  <c:v>29</c:v>
                </c:pt>
                <c:pt idx="427">
                  <c:v>43</c:v>
                </c:pt>
                <c:pt idx="428">
                  <c:v>28</c:v>
                </c:pt>
                <c:pt idx="429">
                  <c:v>35</c:v>
                </c:pt>
                <c:pt idx="430">
                  <c:v>18</c:v>
                </c:pt>
                <c:pt idx="431">
                  <c:v>42</c:v>
                </c:pt>
                <c:pt idx="432">
                  <c:v>19</c:v>
                </c:pt>
                <c:pt idx="433">
                  <c:v>15</c:v>
                </c:pt>
                <c:pt idx="434">
                  <c:v>60</c:v>
                </c:pt>
                <c:pt idx="435">
                  <c:v>57</c:v>
                </c:pt>
                <c:pt idx="436">
                  <c:v>49</c:v>
                </c:pt>
                <c:pt idx="437">
                  <c:v>59</c:v>
                </c:pt>
                <c:pt idx="438">
                  <c:v>43</c:v>
                </c:pt>
                <c:pt idx="439">
                  <c:v>40</c:v>
                </c:pt>
                <c:pt idx="441">
                  <c:v>54</c:v>
                </c:pt>
                <c:pt idx="444">
                  <c:v>37</c:v>
                </c:pt>
                <c:pt idx="445">
                  <c:v>27</c:v>
                </c:pt>
                <c:pt idx="446">
                  <c:v>44</c:v>
                </c:pt>
                <c:pt idx="447">
                  <c:v>60</c:v>
                </c:pt>
                <c:pt idx="449">
                  <c:v>25</c:v>
                </c:pt>
                <c:pt idx="450">
                  <c:v>35</c:v>
                </c:pt>
                <c:pt idx="451">
                  <c:v>59</c:v>
                </c:pt>
                <c:pt idx="452">
                  <c:v>34</c:v>
                </c:pt>
                <c:pt idx="453">
                  <c:v>85</c:v>
                </c:pt>
                <c:pt idx="470">
                  <c:v>41</c:v>
                </c:pt>
                <c:pt idx="471">
                  <c:v>17</c:v>
                </c:pt>
                <c:pt idx="472">
                  <c:v>29</c:v>
                </c:pt>
                <c:pt idx="479">
                  <c:v>11</c:v>
                </c:pt>
                <c:pt idx="480">
                  <c:v>55</c:v>
                </c:pt>
                <c:pt idx="481">
                  <c:v>79</c:v>
                </c:pt>
                <c:pt idx="483">
                  <c:v>32</c:v>
                </c:pt>
                <c:pt idx="484">
                  <c:v>49</c:v>
                </c:pt>
                <c:pt idx="487">
                  <c:v>42</c:v>
                </c:pt>
                <c:pt idx="488">
                  <c:v>39</c:v>
                </c:pt>
                <c:pt idx="491">
                  <c:v>31</c:v>
                </c:pt>
                <c:pt idx="492">
                  <c:v>62</c:v>
                </c:pt>
                <c:pt idx="494">
                  <c:v>43</c:v>
                </c:pt>
                <c:pt idx="495">
                  <c:v>62</c:v>
                </c:pt>
                <c:pt idx="496">
                  <c:v>31</c:v>
                </c:pt>
                <c:pt idx="497">
                  <c:v>71</c:v>
                </c:pt>
                <c:pt idx="498">
                  <c:v>44</c:v>
                </c:pt>
                <c:pt idx="499">
                  <c:v>53</c:v>
                </c:pt>
                <c:pt idx="501">
                  <c:v>28</c:v>
                </c:pt>
                <c:pt idx="502">
                  <c:v>32</c:v>
                </c:pt>
                <c:pt idx="503">
                  <c:v>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9F4-43EB-88AE-21C1B56042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Weather!$O$3:$O$665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71.7</c:v>
                      </c:pt>
                      <c:pt idx="1">
                        <c:v>54.2</c:v>
                      </c:pt>
                      <c:pt idx="2">
                        <c:v>50.8</c:v>
                      </c:pt>
                      <c:pt idx="3">
                        <c:v>53.3</c:v>
                      </c:pt>
                      <c:pt idx="4">
                        <c:v>52.5</c:v>
                      </c:pt>
                      <c:pt idx="5">
                        <c:v>62.3</c:v>
                      </c:pt>
                      <c:pt idx="6">
                        <c:v>66.8</c:v>
                      </c:pt>
                      <c:pt idx="7">
                        <c:v>64.8</c:v>
                      </c:pt>
                      <c:pt idx="8">
                        <c:v>68.7</c:v>
                      </c:pt>
                      <c:pt idx="9">
                        <c:v>64.3</c:v>
                      </c:pt>
                      <c:pt idx="10">
                        <c:v>76.3</c:v>
                      </c:pt>
                      <c:pt idx="11">
                        <c:v>66.3</c:v>
                      </c:pt>
                      <c:pt idx="12">
                        <c:v>54.8</c:v>
                      </c:pt>
                      <c:pt idx="13">
                        <c:v>66.2</c:v>
                      </c:pt>
                      <c:pt idx="14">
                        <c:v>59.8</c:v>
                      </c:pt>
                      <c:pt idx="15">
                        <c:v>51.4</c:v>
                      </c:pt>
                      <c:pt idx="16">
                        <c:v>48.8</c:v>
                      </c:pt>
                      <c:pt idx="17">
                        <c:v>55.5</c:v>
                      </c:pt>
                      <c:pt idx="18">
                        <c:v>63.7</c:v>
                      </c:pt>
                      <c:pt idx="19">
                        <c:v>68</c:v>
                      </c:pt>
                      <c:pt idx="20">
                        <c:v>68.099999999999994</c:v>
                      </c:pt>
                      <c:pt idx="21">
                        <c:v>70.3</c:v>
                      </c:pt>
                      <c:pt idx="22">
                        <c:v>64.599999999999994</c:v>
                      </c:pt>
                      <c:pt idx="23">
                        <c:v>69.599999999999994</c:v>
                      </c:pt>
                      <c:pt idx="24">
                        <c:v>64.2</c:v>
                      </c:pt>
                      <c:pt idx="25">
                        <c:v>63.2</c:v>
                      </c:pt>
                      <c:pt idx="26">
                        <c:v>66.3</c:v>
                      </c:pt>
                      <c:pt idx="27">
                        <c:v>69.3</c:v>
                      </c:pt>
                      <c:pt idx="28">
                        <c:v>60.8</c:v>
                      </c:pt>
                      <c:pt idx="29">
                        <c:v>62.5</c:v>
                      </c:pt>
                      <c:pt idx="30">
                        <c:v>58</c:v>
                      </c:pt>
                      <c:pt idx="31">
                        <c:v>58</c:v>
                      </c:pt>
                      <c:pt idx="32">
                        <c:v>58.9</c:v>
                      </c:pt>
                      <c:pt idx="33">
                        <c:v>53.6</c:v>
                      </c:pt>
                      <c:pt idx="34">
                        <c:v>62.7</c:v>
                      </c:pt>
                      <c:pt idx="35">
                        <c:v>51.2</c:v>
                      </c:pt>
                      <c:pt idx="36">
                        <c:v>56.5</c:v>
                      </c:pt>
                      <c:pt idx="37">
                        <c:v>63.4</c:v>
                      </c:pt>
                      <c:pt idx="38">
                        <c:v>66</c:v>
                      </c:pt>
                      <c:pt idx="39">
                        <c:v>63.3</c:v>
                      </c:pt>
                      <c:pt idx="40">
                        <c:v>65.7</c:v>
                      </c:pt>
                      <c:pt idx="41">
                        <c:v>72.599999999999994</c:v>
                      </c:pt>
                      <c:pt idx="42">
                        <c:v>78.400000000000006</c:v>
                      </c:pt>
                      <c:pt idx="43">
                        <c:v>76.400000000000006</c:v>
                      </c:pt>
                      <c:pt idx="44">
                        <c:v>68.599999999999994</c:v>
                      </c:pt>
                      <c:pt idx="45">
                        <c:v>67.400000000000006</c:v>
                      </c:pt>
                      <c:pt idx="46">
                        <c:v>68.5</c:v>
                      </c:pt>
                      <c:pt idx="47">
                        <c:v>78.099999999999994</c:v>
                      </c:pt>
                      <c:pt idx="48">
                        <c:v>74.8</c:v>
                      </c:pt>
                      <c:pt idx="49">
                        <c:v>66.2</c:v>
                      </c:pt>
                      <c:pt idx="50">
                        <c:v>68.099999999999994</c:v>
                      </c:pt>
                      <c:pt idx="51">
                        <c:v>67.099999999999994</c:v>
                      </c:pt>
                      <c:pt idx="52">
                        <c:v>72.599999999999994</c:v>
                      </c:pt>
                      <c:pt idx="53">
                        <c:v>74.5</c:v>
                      </c:pt>
                      <c:pt idx="54">
                        <c:v>63.9</c:v>
                      </c:pt>
                      <c:pt idx="55">
                        <c:v>63.9</c:v>
                      </c:pt>
                      <c:pt idx="56">
                        <c:v>64</c:v>
                      </c:pt>
                      <c:pt idx="57">
                        <c:v>65.5</c:v>
                      </c:pt>
                      <c:pt idx="58">
                        <c:v>65.8</c:v>
                      </c:pt>
                      <c:pt idx="59">
                        <c:v>69.3</c:v>
                      </c:pt>
                      <c:pt idx="60">
                        <c:v>72.400000000000006</c:v>
                      </c:pt>
                      <c:pt idx="61">
                        <c:v>72.8</c:v>
                      </c:pt>
                      <c:pt idx="62">
                        <c:v>74.599999999999994</c:v>
                      </c:pt>
                      <c:pt idx="63">
                        <c:v>75.2</c:v>
                      </c:pt>
                      <c:pt idx="64">
                        <c:v>73.2</c:v>
                      </c:pt>
                      <c:pt idx="65">
                        <c:v>75.099999999999994</c:v>
                      </c:pt>
                      <c:pt idx="66">
                        <c:v>76.7</c:v>
                      </c:pt>
                      <c:pt idx="67">
                        <c:v>75</c:v>
                      </c:pt>
                      <c:pt idx="68">
                        <c:v>74.8</c:v>
                      </c:pt>
                      <c:pt idx="69">
                        <c:v>76.2</c:v>
                      </c:pt>
                      <c:pt idx="70">
                        <c:v>72.8</c:v>
                      </c:pt>
                      <c:pt idx="71">
                        <c:v>80.3</c:v>
                      </c:pt>
                      <c:pt idx="72">
                        <c:v>73.599999999999994</c:v>
                      </c:pt>
                      <c:pt idx="73">
                        <c:v>69.8</c:v>
                      </c:pt>
                      <c:pt idx="74">
                        <c:v>65.099999999999994</c:v>
                      </c:pt>
                      <c:pt idx="75">
                        <c:v>71.5</c:v>
                      </c:pt>
                      <c:pt idx="76">
                        <c:v>73.099999999999994</c:v>
                      </c:pt>
                      <c:pt idx="77">
                        <c:v>75.400000000000006</c:v>
                      </c:pt>
                      <c:pt idx="78">
                        <c:v>75.599999999999994</c:v>
                      </c:pt>
                      <c:pt idx="79">
                        <c:v>73.2</c:v>
                      </c:pt>
                      <c:pt idx="80">
                        <c:v>74.8</c:v>
                      </c:pt>
                      <c:pt idx="81">
                        <c:v>77.8</c:v>
                      </c:pt>
                      <c:pt idx="82">
                        <c:v>77.2</c:v>
                      </c:pt>
                      <c:pt idx="83">
                        <c:v>77.099999999999994</c:v>
                      </c:pt>
                      <c:pt idx="84">
                        <c:v>81</c:v>
                      </c:pt>
                      <c:pt idx="85">
                        <c:v>80.5</c:v>
                      </c:pt>
                      <c:pt idx="86">
                        <c:v>81.8</c:v>
                      </c:pt>
                      <c:pt idx="87">
                        <c:v>83.9</c:v>
                      </c:pt>
                      <c:pt idx="88">
                        <c:v>84.1</c:v>
                      </c:pt>
                      <c:pt idx="89">
                        <c:v>84.5</c:v>
                      </c:pt>
                      <c:pt idx="90">
                        <c:v>84.5</c:v>
                      </c:pt>
                      <c:pt idx="91">
                        <c:v>82.4</c:v>
                      </c:pt>
                      <c:pt idx="92">
                        <c:v>80</c:v>
                      </c:pt>
                      <c:pt idx="93">
                        <c:v>74.8</c:v>
                      </c:pt>
                      <c:pt idx="94">
                        <c:v>82.1</c:v>
                      </c:pt>
                      <c:pt idx="95">
                        <c:v>84.1</c:v>
                      </c:pt>
                      <c:pt idx="96">
                        <c:v>79.5</c:v>
                      </c:pt>
                      <c:pt idx="97">
                        <c:v>75.599999999999994</c:v>
                      </c:pt>
                      <c:pt idx="98">
                        <c:v>78.3</c:v>
                      </c:pt>
                      <c:pt idx="99">
                        <c:v>83.9</c:v>
                      </c:pt>
                      <c:pt idx="100">
                        <c:v>83.2</c:v>
                      </c:pt>
                      <c:pt idx="101">
                        <c:v>81.5</c:v>
                      </c:pt>
                      <c:pt idx="102">
                        <c:v>80.8</c:v>
                      </c:pt>
                      <c:pt idx="103">
                        <c:v>79</c:v>
                      </c:pt>
                      <c:pt idx="104">
                        <c:v>81.400000000000006</c:v>
                      </c:pt>
                      <c:pt idx="105">
                        <c:v>81.400000000000006</c:v>
                      </c:pt>
                      <c:pt idx="106">
                        <c:v>83.4</c:v>
                      </c:pt>
                      <c:pt idx="107">
                        <c:v>78.8</c:v>
                      </c:pt>
                      <c:pt idx="108">
                        <c:v>77</c:v>
                      </c:pt>
                      <c:pt idx="109">
                        <c:v>77.2</c:v>
                      </c:pt>
                      <c:pt idx="110">
                        <c:v>81.099999999999994</c:v>
                      </c:pt>
                      <c:pt idx="111">
                        <c:v>82.5</c:v>
                      </c:pt>
                      <c:pt idx="112">
                        <c:v>79.5</c:v>
                      </c:pt>
                      <c:pt idx="113">
                        <c:v>82.5</c:v>
                      </c:pt>
                      <c:pt idx="114">
                        <c:v>80.2</c:v>
                      </c:pt>
                      <c:pt idx="115">
                        <c:v>81</c:v>
                      </c:pt>
                      <c:pt idx="116">
                        <c:v>79.3</c:v>
                      </c:pt>
                      <c:pt idx="117">
                        <c:v>77</c:v>
                      </c:pt>
                      <c:pt idx="118">
                        <c:v>81.2</c:v>
                      </c:pt>
                      <c:pt idx="119">
                        <c:v>82.3</c:v>
                      </c:pt>
                      <c:pt idx="120">
                        <c:v>80</c:v>
                      </c:pt>
                      <c:pt idx="121">
                        <c:v>78.900000000000006</c:v>
                      </c:pt>
                      <c:pt idx="122">
                        <c:v>79.3</c:v>
                      </c:pt>
                      <c:pt idx="123">
                        <c:v>79.2</c:v>
                      </c:pt>
                      <c:pt idx="124">
                        <c:v>76.5</c:v>
                      </c:pt>
                      <c:pt idx="125">
                        <c:v>77.2</c:v>
                      </c:pt>
                      <c:pt idx="126">
                        <c:v>79.900000000000006</c:v>
                      </c:pt>
                      <c:pt idx="127">
                        <c:v>81.7</c:v>
                      </c:pt>
                      <c:pt idx="128">
                        <c:v>84.7</c:v>
                      </c:pt>
                      <c:pt idx="129">
                        <c:v>85.7</c:v>
                      </c:pt>
                      <c:pt idx="130">
                        <c:v>86</c:v>
                      </c:pt>
                      <c:pt idx="131">
                        <c:v>85.7</c:v>
                      </c:pt>
                      <c:pt idx="132">
                        <c:v>83.5</c:v>
                      </c:pt>
                      <c:pt idx="133">
                        <c:v>84.2</c:v>
                      </c:pt>
                      <c:pt idx="134">
                        <c:v>84.3</c:v>
                      </c:pt>
                      <c:pt idx="135">
                        <c:v>85.5</c:v>
                      </c:pt>
                      <c:pt idx="136">
                        <c:v>86.8</c:v>
                      </c:pt>
                      <c:pt idx="137">
                        <c:v>83.5</c:v>
                      </c:pt>
                      <c:pt idx="138">
                        <c:v>77.400000000000006</c:v>
                      </c:pt>
                      <c:pt idx="139">
                        <c:v>78.7</c:v>
                      </c:pt>
                      <c:pt idx="140">
                        <c:v>78.3</c:v>
                      </c:pt>
                      <c:pt idx="141">
                        <c:v>78</c:v>
                      </c:pt>
                      <c:pt idx="142">
                        <c:v>79.8</c:v>
                      </c:pt>
                      <c:pt idx="143">
                        <c:v>81.2</c:v>
                      </c:pt>
                      <c:pt idx="144">
                        <c:v>83.7</c:v>
                      </c:pt>
                      <c:pt idx="145">
                        <c:v>84.7</c:v>
                      </c:pt>
                      <c:pt idx="146">
                        <c:v>85</c:v>
                      </c:pt>
                      <c:pt idx="147">
                        <c:v>85.6</c:v>
                      </c:pt>
                      <c:pt idx="148">
                        <c:v>83.5</c:v>
                      </c:pt>
                      <c:pt idx="149">
                        <c:v>84.4</c:v>
                      </c:pt>
                      <c:pt idx="150">
                        <c:v>77.8</c:v>
                      </c:pt>
                      <c:pt idx="151">
                        <c:v>78.099999999999994</c:v>
                      </c:pt>
                      <c:pt idx="152">
                        <c:v>79.3</c:v>
                      </c:pt>
                      <c:pt idx="153">
                        <c:v>80.599999999999994</c:v>
                      </c:pt>
                      <c:pt idx="154">
                        <c:v>81.2</c:v>
                      </c:pt>
                      <c:pt idx="155">
                        <c:v>79</c:v>
                      </c:pt>
                      <c:pt idx="156">
                        <c:v>83.5</c:v>
                      </c:pt>
                      <c:pt idx="157">
                        <c:v>83.6</c:v>
                      </c:pt>
                      <c:pt idx="158">
                        <c:v>84.9</c:v>
                      </c:pt>
                      <c:pt idx="159">
                        <c:v>85.2</c:v>
                      </c:pt>
                      <c:pt idx="160">
                        <c:v>86.1</c:v>
                      </c:pt>
                      <c:pt idx="161">
                        <c:v>87.2</c:v>
                      </c:pt>
                      <c:pt idx="162">
                        <c:v>84</c:v>
                      </c:pt>
                      <c:pt idx="163">
                        <c:v>82.6</c:v>
                      </c:pt>
                      <c:pt idx="164">
                        <c:v>82.2</c:v>
                      </c:pt>
                      <c:pt idx="165">
                        <c:v>81.599999999999994</c:v>
                      </c:pt>
                      <c:pt idx="166">
                        <c:v>76.599999999999994</c:v>
                      </c:pt>
                      <c:pt idx="167">
                        <c:v>81.2</c:v>
                      </c:pt>
                      <c:pt idx="168">
                        <c:v>84.2</c:v>
                      </c:pt>
                      <c:pt idx="169">
                        <c:v>82.8</c:v>
                      </c:pt>
                      <c:pt idx="170">
                        <c:v>81.2</c:v>
                      </c:pt>
                      <c:pt idx="171">
                        <c:v>82</c:v>
                      </c:pt>
                      <c:pt idx="172">
                        <c:v>82.4</c:v>
                      </c:pt>
                      <c:pt idx="173">
                        <c:v>78.400000000000006</c:v>
                      </c:pt>
                      <c:pt idx="174">
                        <c:v>75.099999999999994</c:v>
                      </c:pt>
                      <c:pt idx="175">
                        <c:v>73.2</c:v>
                      </c:pt>
                      <c:pt idx="176">
                        <c:v>76.5</c:v>
                      </c:pt>
                      <c:pt idx="177">
                        <c:v>73</c:v>
                      </c:pt>
                      <c:pt idx="178">
                        <c:v>72</c:v>
                      </c:pt>
                      <c:pt idx="179">
                        <c:v>72.400000000000006</c:v>
                      </c:pt>
                      <c:pt idx="180">
                        <c:v>78.099999999999994</c:v>
                      </c:pt>
                      <c:pt idx="181">
                        <c:v>75.099999999999994</c:v>
                      </c:pt>
                      <c:pt idx="182">
                        <c:v>74.900000000000006</c:v>
                      </c:pt>
                      <c:pt idx="183">
                        <c:v>75.400000000000006</c:v>
                      </c:pt>
                      <c:pt idx="184">
                        <c:v>77.900000000000006</c:v>
                      </c:pt>
                      <c:pt idx="185">
                        <c:v>79.599999999999994</c:v>
                      </c:pt>
                      <c:pt idx="186">
                        <c:v>77</c:v>
                      </c:pt>
                      <c:pt idx="187">
                        <c:v>76.8</c:v>
                      </c:pt>
                      <c:pt idx="188">
                        <c:v>78</c:v>
                      </c:pt>
                      <c:pt idx="189">
                        <c:v>68.7</c:v>
                      </c:pt>
                      <c:pt idx="190">
                        <c:v>66.2</c:v>
                      </c:pt>
                      <c:pt idx="191">
                        <c:v>62.3</c:v>
                      </c:pt>
                      <c:pt idx="192">
                        <c:v>65.900000000000006</c:v>
                      </c:pt>
                      <c:pt idx="193">
                        <c:v>66.8</c:v>
                      </c:pt>
                      <c:pt idx="194">
                        <c:v>68</c:v>
                      </c:pt>
                      <c:pt idx="195">
                        <c:v>75.8</c:v>
                      </c:pt>
                      <c:pt idx="196">
                        <c:v>72.599999999999994</c:v>
                      </c:pt>
                      <c:pt idx="197">
                        <c:v>76.5</c:v>
                      </c:pt>
                      <c:pt idx="198">
                        <c:v>76.5</c:v>
                      </c:pt>
                      <c:pt idx="199">
                        <c:v>76.3</c:v>
                      </c:pt>
                      <c:pt idx="200">
                        <c:v>66.7</c:v>
                      </c:pt>
                      <c:pt idx="201">
                        <c:v>38.1</c:v>
                      </c:pt>
                      <c:pt idx="202">
                        <c:v>69.900000000000006</c:v>
                      </c:pt>
                      <c:pt idx="203">
                        <c:v>66.5</c:v>
                      </c:pt>
                      <c:pt idx="204">
                        <c:v>66.2</c:v>
                      </c:pt>
                      <c:pt idx="205">
                        <c:v>69.900000000000006</c:v>
                      </c:pt>
                      <c:pt idx="206">
                        <c:v>72.599999999999994</c:v>
                      </c:pt>
                      <c:pt idx="207">
                        <c:v>73.8</c:v>
                      </c:pt>
                      <c:pt idx="208">
                        <c:v>75.599999999999994</c:v>
                      </c:pt>
                      <c:pt idx="209">
                        <c:v>72.099999999999994</c:v>
                      </c:pt>
                      <c:pt idx="210">
                        <c:v>77.7</c:v>
                      </c:pt>
                      <c:pt idx="211">
                        <c:v>76.900000000000006</c:v>
                      </c:pt>
                      <c:pt idx="212">
                        <c:v>78.400000000000006</c:v>
                      </c:pt>
                      <c:pt idx="213">
                        <c:v>61.3</c:v>
                      </c:pt>
                      <c:pt idx="214">
                        <c:v>58.4</c:v>
                      </c:pt>
                      <c:pt idx="215">
                        <c:v>58</c:v>
                      </c:pt>
                      <c:pt idx="216">
                        <c:v>58.4</c:v>
                      </c:pt>
                      <c:pt idx="217">
                        <c:v>69.400000000000006</c:v>
                      </c:pt>
                      <c:pt idx="218">
                        <c:v>70.099999999999994</c:v>
                      </c:pt>
                      <c:pt idx="219">
                        <c:v>65.3</c:v>
                      </c:pt>
                      <c:pt idx="220">
                        <c:v>70.900000000000006</c:v>
                      </c:pt>
                      <c:pt idx="221">
                        <c:v>76</c:v>
                      </c:pt>
                      <c:pt idx="222">
                        <c:v>74.099999999999994</c:v>
                      </c:pt>
                      <c:pt idx="223">
                        <c:v>67.2</c:v>
                      </c:pt>
                      <c:pt idx="224">
                        <c:v>69.5</c:v>
                      </c:pt>
                      <c:pt idx="225">
                        <c:v>58.8</c:v>
                      </c:pt>
                      <c:pt idx="226">
                        <c:v>58.4</c:v>
                      </c:pt>
                      <c:pt idx="227">
                        <c:v>59.1</c:v>
                      </c:pt>
                      <c:pt idx="228">
                        <c:v>53.1</c:v>
                      </c:pt>
                      <c:pt idx="229">
                        <c:v>56.6</c:v>
                      </c:pt>
                      <c:pt idx="230">
                        <c:v>56.3</c:v>
                      </c:pt>
                      <c:pt idx="231">
                        <c:v>48.4</c:v>
                      </c:pt>
                      <c:pt idx="232">
                        <c:v>49</c:v>
                      </c:pt>
                      <c:pt idx="233">
                        <c:v>47.4</c:v>
                      </c:pt>
                      <c:pt idx="234">
                        <c:v>45.5</c:v>
                      </c:pt>
                      <c:pt idx="235">
                        <c:v>45.2</c:v>
                      </c:pt>
                      <c:pt idx="236">
                        <c:v>47.5</c:v>
                      </c:pt>
                      <c:pt idx="237">
                        <c:v>52.6</c:v>
                      </c:pt>
                      <c:pt idx="238">
                        <c:v>52.8</c:v>
                      </c:pt>
                      <c:pt idx="239">
                        <c:v>62.3</c:v>
                      </c:pt>
                      <c:pt idx="240">
                        <c:v>49.4</c:v>
                      </c:pt>
                      <c:pt idx="241">
                        <c:v>46.1</c:v>
                      </c:pt>
                      <c:pt idx="242">
                        <c:v>53</c:v>
                      </c:pt>
                      <c:pt idx="243">
                        <c:v>55.4</c:v>
                      </c:pt>
                      <c:pt idx="244">
                        <c:v>67.599999999999994</c:v>
                      </c:pt>
                      <c:pt idx="245">
                        <c:v>69.2</c:v>
                      </c:pt>
                      <c:pt idx="246">
                        <c:v>55</c:v>
                      </c:pt>
                      <c:pt idx="247">
                        <c:v>44.6</c:v>
                      </c:pt>
                      <c:pt idx="248">
                        <c:v>50.9</c:v>
                      </c:pt>
                      <c:pt idx="249">
                        <c:v>63.9</c:v>
                      </c:pt>
                      <c:pt idx="250">
                        <c:v>54</c:v>
                      </c:pt>
                      <c:pt idx="251">
                        <c:v>47</c:v>
                      </c:pt>
                      <c:pt idx="252">
                        <c:v>57.3</c:v>
                      </c:pt>
                      <c:pt idx="253">
                        <c:v>58.2</c:v>
                      </c:pt>
                      <c:pt idx="254">
                        <c:v>42.1</c:v>
                      </c:pt>
                      <c:pt idx="255">
                        <c:v>39.4</c:v>
                      </c:pt>
                      <c:pt idx="256">
                        <c:v>50.7</c:v>
                      </c:pt>
                      <c:pt idx="257">
                        <c:v>42.3</c:v>
                      </c:pt>
                      <c:pt idx="258">
                        <c:v>54.6</c:v>
                      </c:pt>
                      <c:pt idx="259">
                        <c:v>57.9</c:v>
                      </c:pt>
                      <c:pt idx="260">
                        <c:v>56</c:v>
                      </c:pt>
                      <c:pt idx="261">
                        <c:v>59.1</c:v>
                      </c:pt>
                      <c:pt idx="262">
                        <c:v>66.7</c:v>
                      </c:pt>
                      <c:pt idx="263">
                        <c:v>65.3</c:v>
                      </c:pt>
                      <c:pt idx="264">
                        <c:v>62.7</c:v>
                      </c:pt>
                      <c:pt idx="265">
                        <c:v>44.8</c:v>
                      </c:pt>
                      <c:pt idx="266">
                        <c:v>48.5</c:v>
                      </c:pt>
                      <c:pt idx="267">
                        <c:v>63.5</c:v>
                      </c:pt>
                      <c:pt idx="268">
                        <c:v>74.7</c:v>
                      </c:pt>
                      <c:pt idx="269">
                        <c:v>59.6</c:v>
                      </c:pt>
                      <c:pt idx="270">
                        <c:v>43.3</c:v>
                      </c:pt>
                      <c:pt idx="271">
                        <c:v>49.2</c:v>
                      </c:pt>
                      <c:pt idx="272">
                        <c:v>62.7</c:v>
                      </c:pt>
                      <c:pt idx="273">
                        <c:v>69.8</c:v>
                      </c:pt>
                      <c:pt idx="274">
                        <c:v>70.900000000000006</c:v>
                      </c:pt>
                      <c:pt idx="275">
                        <c:v>68.7</c:v>
                      </c:pt>
                      <c:pt idx="276">
                        <c:v>60.9</c:v>
                      </c:pt>
                      <c:pt idx="277">
                        <c:v>42.6</c:v>
                      </c:pt>
                      <c:pt idx="278">
                        <c:v>41.3</c:v>
                      </c:pt>
                      <c:pt idx="279">
                        <c:v>45</c:v>
                      </c:pt>
                      <c:pt idx="280">
                        <c:v>45.6</c:v>
                      </c:pt>
                      <c:pt idx="281">
                        <c:v>53.6</c:v>
                      </c:pt>
                      <c:pt idx="282">
                        <c:v>66.3</c:v>
                      </c:pt>
                      <c:pt idx="283">
                        <c:v>69.3</c:v>
                      </c:pt>
                      <c:pt idx="284">
                        <c:v>70</c:v>
                      </c:pt>
                      <c:pt idx="285">
                        <c:v>72.400000000000006</c:v>
                      </c:pt>
                      <c:pt idx="286">
                        <c:v>71.5</c:v>
                      </c:pt>
                      <c:pt idx="287">
                        <c:v>72.3</c:v>
                      </c:pt>
                      <c:pt idx="288">
                        <c:v>65.099999999999994</c:v>
                      </c:pt>
                      <c:pt idx="289">
                        <c:v>72</c:v>
                      </c:pt>
                      <c:pt idx="290">
                        <c:v>73.7</c:v>
                      </c:pt>
                      <c:pt idx="291">
                        <c:v>36.299999999999997</c:v>
                      </c:pt>
                      <c:pt idx="292">
                        <c:v>32.9</c:v>
                      </c:pt>
                      <c:pt idx="293">
                        <c:v>40.5</c:v>
                      </c:pt>
                      <c:pt idx="294">
                        <c:v>52.9</c:v>
                      </c:pt>
                      <c:pt idx="295">
                        <c:v>41.7</c:v>
                      </c:pt>
                      <c:pt idx="296">
                        <c:v>34.6</c:v>
                      </c:pt>
                      <c:pt idx="297">
                        <c:v>54.3</c:v>
                      </c:pt>
                      <c:pt idx="298">
                        <c:v>64.3</c:v>
                      </c:pt>
                      <c:pt idx="299">
                        <c:v>41.9</c:v>
                      </c:pt>
                      <c:pt idx="300">
                        <c:v>43.3</c:v>
                      </c:pt>
                      <c:pt idx="301">
                        <c:v>47.7</c:v>
                      </c:pt>
                      <c:pt idx="302">
                        <c:v>54.1</c:v>
                      </c:pt>
                      <c:pt idx="303">
                        <c:v>53.4</c:v>
                      </c:pt>
                      <c:pt idx="304">
                        <c:v>44.1</c:v>
                      </c:pt>
                      <c:pt idx="305">
                        <c:v>39.700000000000003</c:v>
                      </c:pt>
                      <c:pt idx="306">
                        <c:v>44.3</c:v>
                      </c:pt>
                      <c:pt idx="307">
                        <c:v>50.1</c:v>
                      </c:pt>
                      <c:pt idx="308">
                        <c:v>60.1</c:v>
                      </c:pt>
                      <c:pt idx="309">
                        <c:v>36.1</c:v>
                      </c:pt>
                      <c:pt idx="310">
                        <c:v>29.5</c:v>
                      </c:pt>
                      <c:pt idx="311">
                        <c:v>30.1</c:v>
                      </c:pt>
                      <c:pt idx="312">
                        <c:v>41</c:v>
                      </c:pt>
                      <c:pt idx="313">
                        <c:v>46.8</c:v>
                      </c:pt>
                      <c:pt idx="314">
                        <c:v>46.7</c:v>
                      </c:pt>
                      <c:pt idx="315">
                        <c:v>35.5</c:v>
                      </c:pt>
                      <c:pt idx="316">
                        <c:v>41.8</c:v>
                      </c:pt>
                      <c:pt idx="317">
                        <c:v>46.2</c:v>
                      </c:pt>
                      <c:pt idx="318">
                        <c:v>39.799999999999997</c:v>
                      </c:pt>
                      <c:pt idx="319">
                        <c:v>51.4</c:v>
                      </c:pt>
                      <c:pt idx="320">
                        <c:v>51.7</c:v>
                      </c:pt>
                      <c:pt idx="321">
                        <c:v>58.5</c:v>
                      </c:pt>
                      <c:pt idx="322">
                        <c:v>60.4</c:v>
                      </c:pt>
                      <c:pt idx="323">
                        <c:v>36.299999999999997</c:v>
                      </c:pt>
                      <c:pt idx="324">
                        <c:v>31.2</c:v>
                      </c:pt>
                      <c:pt idx="325">
                        <c:v>34.4</c:v>
                      </c:pt>
                      <c:pt idx="326">
                        <c:v>38.799999999999997</c:v>
                      </c:pt>
                      <c:pt idx="327">
                        <c:v>43.7</c:v>
                      </c:pt>
                      <c:pt idx="328">
                        <c:v>43.5</c:v>
                      </c:pt>
                      <c:pt idx="329">
                        <c:v>51.6</c:v>
                      </c:pt>
                      <c:pt idx="330">
                        <c:v>52.5</c:v>
                      </c:pt>
                      <c:pt idx="331">
                        <c:v>57.4</c:v>
                      </c:pt>
                      <c:pt idx="332">
                        <c:v>45</c:v>
                      </c:pt>
                      <c:pt idx="333">
                        <c:v>40.5</c:v>
                      </c:pt>
                      <c:pt idx="334">
                        <c:v>50.6</c:v>
                      </c:pt>
                      <c:pt idx="335">
                        <c:v>55</c:v>
                      </c:pt>
                      <c:pt idx="336">
                        <c:v>66.2</c:v>
                      </c:pt>
                      <c:pt idx="337">
                        <c:v>66.5</c:v>
                      </c:pt>
                      <c:pt idx="338">
                        <c:v>41.5</c:v>
                      </c:pt>
                      <c:pt idx="339">
                        <c:v>42.6</c:v>
                      </c:pt>
                      <c:pt idx="340">
                        <c:v>52.3</c:v>
                      </c:pt>
                      <c:pt idx="341">
                        <c:v>66.7</c:v>
                      </c:pt>
                      <c:pt idx="342">
                        <c:v>71.099999999999994</c:v>
                      </c:pt>
                      <c:pt idx="343">
                        <c:v>43.2</c:v>
                      </c:pt>
                      <c:pt idx="344">
                        <c:v>41</c:v>
                      </c:pt>
                      <c:pt idx="345">
                        <c:v>38.200000000000003</c:v>
                      </c:pt>
                      <c:pt idx="346">
                        <c:v>36.4</c:v>
                      </c:pt>
                      <c:pt idx="347">
                        <c:v>39.5</c:v>
                      </c:pt>
                      <c:pt idx="348">
                        <c:v>38.5</c:v>
                      </c:pt>
                      <c:pt idx="349">
                        <c:v>51.9</c:v>
                      </c:pt>
                      <c:pt idx="350">
                        <c:v>55.9</c:v>
                      </c:pt>
                      <c:pt idx="351">
                        <c:v>60.6</c:v>
                      </c:pt>
                      <c:pt idx="352">
                        <c:v>60.8</c:v>
                      </c:pt>
                      <c:pt idx="353">
                        <c:v>69.400000000000006</c:v>
                      </c:pt>
                      <c:pt idx="354">
                        <c:v>74.8</c:v>
                      </c:pt>
                      <c:pt idx="355">
                        <c:v>56.2</c:v>
                      </c:pt>
                      <c:pt idx="356">
                        <c:v>43.3</c:v>
                      </c:pt>
                      <c:pt idx="357">
                        <c:v>44.9</c:v>
                      </c:pt>
                      <c:pt idx="358">
                        <c:v>45.2</c:v>
                      </c:pt>
                      <c:pt idx="359">
                        <c:v>45.4</c:v>
                      </c:pt>
                      <c:pt idx="360">
                        <c:v>37.799999999999997</c:v>
                      </c:pt>
                      <c:pt idx="361">
                        <c:v>32.5</c:v>
                      </c:pt>
                      <c:pt idx="362">
                        <c:v>52.6</c:v>
                      </c:pt>
                      <c:pt idx="363">
                        <c:v>58.1</c:v>
                      </c:pt>
                      <c:pt idx="364">
                        <c:v>60.1</c:v>
                      </c:pt>
                      <c:pt idx="365">
                        <c:v>65.7</c:v>
                      </c:pt>
                      <c:pt idx="366">
                        <c:v>61.7</c:v>
                      </c:pt>
                      <c:pt idx="367">
                        <c:v>56.3</c:v>
                      </c:pt>
                      <c:pt idx="368">
                        <c:v>59.7</c:v>
                      </c:pt>
                      <c:pt idx="369">
                        <c:v>65.099999999999994</c:v>
                      </c:pt>
                      <c:pt idx="370">
                        <c:v>59.4</c:v>
                      </c:pt>
                      <c:pt idx="371">
                        <c:v>54.9</c:v>
                      </c:pt>
                      <c:pt idx="372">
                        <c:v>54.1</c:v>
                      </c:pt>
                      <c:pt idx="373">
                        <c:v>57.5</c:v>
                      </c:pt>
                      <c:pt idx="374">
                        <c:v>60.4</c:v>
                      </c:pt>
                      <c:pt idx="375">
                        <c:v>65.3</c:v>
                      </c:pt>
                      <c:pt idx="376">
                        <c:v>65.7</c:v>
                      </c:pt>
                      <c:pt idx="377">
                        <c:v>72.400000000000006</c:v>
                      </c:pt>
                      <c:pt idx="378">
                        <c:v>67.099999999999994</c:v>
                      </c:pt>
                      <c:pt idx="379">
                        <c:v>56.4</c:v>
                      </c:pt>
                      <c:pt idx="380">
                        <c:v>53.1</c:v>
                      </c:pt>
                      <c:pt idx="381">
                        <c:v>62.2</c:v>
                      </c:pt>
                      <c:pt idx="382">
                        <c:v>65.400000000000006</c:v>
                      </c:pt>
                      <c:pt idx="383">
                        <c:v>69.5</c:v>
                      </c:pt>
                      <c:pt idx="384">
                        <c:v>70.3</c:v>
                      </c:pt>
                      <c:pt idx="385">
                        <c:v>68</c:v>
                      </c:pt>
                      <c:pt idx="386">
                        <c:v>57.6</c:v>
                      </c:pt>
                      <c:pt idx="387">
                        <c:v>55.8</c:v>
                      </c:pt>
                      <c:pt idx="388">
                        <c:v>57.8</c:v>
                      </c:pt>
                      <c:pt idx="389">
                        <c:v>69.5</c:v>
                      </c:pt>
                      <c:pt idx="390">
                        <c:v>70.400000000000006</c:v>
                      </c:pt>
                      <c:pt idx="391">
                        <c:v>72.2</c:v>
                      </c:pt>
                      <c:pt idx="392">
                        <c:v>68.5</c:v>
                      </c:pt>
                      <c:pt idx="393">
                        <c:v>60.7</c:v>
                      </c:pt>
                      <c:pt idx="394">
                        <c:v>68.099999999999994</c:v>
                      </c:pt>
                      <c:pt idx="395">
                        <c:v>72.099999999999994</c:v>
                      </c:pt>
                      <c:pt idx="396">
                        <c:v>69.5</c:v>
                      </c:pt>
                      <c:pt idx="397">
                        <c:v>57.3</c:v>
                      </c:pt>
                      <c:pt idx="398">
                        <c:v>56.1</c:v>
                      </c:pt>
                      <c:pt idx="399">
                        <c:v>66.3</c:v>
                      </c:pt>
                      <c:pt idx="400">
                        <c:v>72.5</c:v>
                      </c:pt>
                      <c:pt idx="401">
                        <c:v>74.2</c:v>
                      </c:pt>
                      <c:pt idx="402">
                        <c:v>73.099999999999994</c:v>
                      </c:pt>
                      <c:pt idx="403">
                        <c:v>75</c:v>
                      </c:pt>
                      <c:pt idx="404">
                        <c:v>67.900000000000006</c:v>
                      </c:pt>
                      <c:pt idx="405">
                        <c:v>63.4</c:v>
                      </c:pt>
                      <c:pt idx="406">
                        <c:v>60.3</c:v>
                      </c:pt>
                      <c:pt idx="407">
                        <c:v>65.599999999999994</c:v>
                      </c:pt>
                      <c:pt idx="408">
                        <c:v>71</c:v>
                      </c:pt>
                      <c:pt idx="409">
                        <c:v>75.599999999999994</c:v>
                      </c:pt>
                      <c:pt idx="410">
                        <c:v>71.2</c:v>
                      </c:pt>
                      <c:pt idx="411">
                        <c:v>75.5</c:v>
                      </c:pt>
                      <c:pt idx="412">
                        <c:v>73.8</c:v>
                      </c:pt>
                      <c:pt idx="413">
                        <c:v>76.900000000000006</c:v>
                      </c:pt>
                      <c:pt idx="414">
                        <c:v>72.3</c:v>
                      </c:pt>
                      <c:pt idx="415">
                        <c:v>69.599999999999994</c:v>
                      </c:pt>
                      <c:pt idx="416">
                        <c:v>70.2</c:v>
                      </c:pt>
                      <c:pt idx="417">
                        <c:v>75</c:v>
                      </c:pt>
                      <c:pt idx="418">
                        <c:v>81.3</c:v>
                      </c:pt>
                      <c:pt idx="419">
                        <c:v>81.599999999999994</c:v>
                      </c:pt>
                      <c:pt idx="420">
                        <c:v>79.099999999999994</c:v>
                      </c:pt>
                      <c:pt idx="421">
                        <c:v>80.7</c:v>
                      </c:pt>
                      <c:pt idx="422">
                        <c:v>79.400000000000006</c:v>
                      </c:pt>
                      <c:pt idx="423">
                        <c:v>76</c:v>
                      </c:pt>
                      <c:pt idx="424">
                        <c:v>77.599999999999994</c:v>
                      </c:pt>
                      <c:pt idx="425">
                        <c:v>76.8</c:v>
                      </c:pt>
                      <c:pt idx="426">
                        <c:v>78.3</c:v>
                      </c:pt>
                      <c:pt idx="427">
                        <c:v>80</c:v>
                      </c:pt>
                      <c:pt idx="428">
                        <c:v>80.8</c:v>
                      </c:pt>
                      <c:pt idx="429">
                        <c:v>82.4</c:v>
                      </c:pt>
                      <c:pt idx="430">
                        <c:v>84.2</c:v>
                      </c:pt>
                      <c:pt idx="431">
                        <c:v>71.400000000000006</c:v>
                      </c:pt>
                      <c:pt idx="432">
                        <c:v>59</c:v>
                      </c:pt>
                      <c:pt idx="433">
                        <c:v>45.6</c:v>
                      </c:pt>
                      <c:pt idx="434">
                        <c:v>48.4</c:v>
                      </c:pt>
                      <c:pt idx="435">
                        <c:v>29</c:v>
                      </c:pt>
                      <c:pt idx="436">
                        <c:v>51.7</c:v>
                      </c:pt>
                      <c:pt idx="437">
                        <c:v>69.400000000000006</c:v>
                      </c:pt>
                      <c:pt idx="438">
                        <c:v>76.5</c:v>
                      </c:pt>
                      <c:pt idx="439">
                        <c:v>80.400000000000006</c:v>
                      </c:pt>
                      <c:pt idx="440">
                        <c:v>80.099999999999994</c:v>
                      </c:pt>
                      <c:pt idx="441">
                        <c:v>80.400000000000006</c:v>
                      </c:pt>
                      <c:pt idx="442">
                        <c:v>77.8</c:v>
                      </c:pt>
                      <c:pt idx="443">
                        <c:v>76.5</c:v>
                      </c:pt>
                      <c:pt idx="444">
                        <c:v>77.900000000000006</c:v>
                      </c:pt>
                      <c:pt idx="445">
                        <c:v>79</c:v>
                      </c:pt>
                      <c:pt idx="446">
                        <c:v>82.2</c:v>
                      </c:pt>
                      <c:pt idx="447">
                        <c:v>83</c:v>
                      </c:pt>
                      <c:pt idx="448">
                        <c:v>80.8</c:v>
                      </c:pt>
                      <c:pt idx="449">
                        <c:v>78.8</c:v>
                      </c:pt>
                      <c:pt idx="450">
                        <c:v>71.3</c:v>
                      </c:pt>
                      <c:pt idx="451">
                        <c:v>62.7</c:v>
                      </c:pt>
                      <c:pt idx="452">
                        <c:v>82.9</c:v>
                      </c:pt>
                      <c:pt idx="453">
                        <c:v>85.2</c:v>
                      </c:pt>
                      <c:pt idx="454">
                        <c:v>84.8</c:v>
                      </c:pt>
                      <c:pt idx="455">
                        <c:v>85.4</c:v>
                      </c:pt>
                      <c:pt idx="456">
                        <c:v>86</c:v>
                      </c:pt>
                      <c:pt idx="457">
                        <c:v>85</c:v>
                      </c:pt>
                      <c:pt idx="458">
                        <c:v>87.2</c:v>
                      </c:pt>
                      <c:pt idx="459">
                        <c:v>82.4</c:v>
                      </c:pt>
                      <c:pt idx="460">
                        <c:v>83</c:v>
                      </c:pt>
                      <c:pt idx="461">
                        <c:v>86</c:v>
                      </c:pt>
                      <c:pt idx="462">
                        <c:v>86.6</c:v>
                      </c:pt>
                      <c:pt idx="463">
                        <c:v>87.1</c:v>
                      </c:pt>
                      <c:pt idx="464">
                        <c:v>88.1</c:v>
                      </c:pt>
                      <c:pt idx="465">
                        <c:v>89</c:v>
                      </c:pt>
                      <c:pt idx="466">
                        <c:v>81.900000000000006</c:v>
                      </c:pt>
                      <c:pt idx="467">
                        <c:v>78.5</c:v>
                      </c:pt>
                      <c:pt idx="468">
                        <c:v>79.5</c:v>
                      </c:pt>
                      <c:pt idx="469">
                        <c:v>80.3</c:v>
                      </c:pt>
                      <c:pt idx="470">
                        <c:v>79.5</c:v>
                      </c:pt>
                      <c:pt idx="471">
                        <c:v>79</c:v>
                      </c:pt>
                      <c:pt idx="472">
                        <c:v>78</c:v>
                      </c:pt>
                      <c:pt idx="473">
                        <c:v>81.3</c:v>
                      </c:pt>
                      <c:pt idx="474">
                        <c:v>86.3</c:v>
                      </c:pt>
                      <c:pt idx="475">
                        <c:v>86.9</c:v>
                      </c:pt>
                      <c:pt idx="476">
                        <c:v>82</c:v>
                      </c:pt>
                      <c:pt idx="477">
                        <c:v>85.3</c:v>
                      </c:pt>
                      <c:pt idx="478">
                        <c:v>87.8</c:v>
                      </c:pt>
                      <c:pt idx="479">
                        <c:v>89.9</c:v>
                      </c:pt>
                      <c:pt idx="480">
                        <c:v>81.3</c:v>
                      </c:pt>
                      <c:pt idx="481">
                        <c:v>82.8</c:v>
                      </c:pt>
                      <c:pt idx="482">
                        <c:v>84.2</c:v>
                      </c:pt>
                      <c:pt idx="483">
                        <c:v>85.7</c:v>
                      </c:pt>
                      <c:pt idx="484">
                        <c:v>82.3</c:v>
                      </c:pt>
                      <c:pt idx="485">
                        <c:v>84.8</c:v>
                      </c:pt>
                      <c:pt idx="486">
                        <c:v>85.9</c:v>
                      </c:pt>
                      <c:pt idx="487">
                        <c:v>87.7</c:v>
                      </c:pt>
                      <c:pt idx="488">
                        <c:v>88.9</c:v>
                      </c:pt>
                      <c:pt idx="489">
                        <c:v>89.2</c:v>
                      </c:pt>
                      <c:pt idx="490">
                        <c:v>89.6</c:v>
                      </c:pt>
                      <c:pt idx="491">
                        <c:v>89.6</c:v>
                      </c:pt>
                      <c:pt idx="492">
                        <c:v>82.3</c:v>
                      </c:pt>
                      <c:pt idx="493">
                        <c:v>80.7</c:v>
                      </c:pt>
                      <c:pt idx="494">
                        <c:v>86.1</c:v>
                      </c:pt>
                      <c:pt idx="495">
                        <c:v>86.8</c:v>
                      </c:pt>
                      <c:pt idx="496">
                        <c:v>85.5</c:v>
                      </c:pt>
                      <c:pt idx="497">
                        <c:v>84.9</c:v>
                      </c:pt>
                      <c:pt idx="498">
                        <c:v>85.9</c:v>
                      </c:pt>
                      <c:pt idx="499">
                        <c:v>82</c:v>
                      </c:pt>
                      <c:pt idx="500">
                        <c:v>82.2</c:v>
                      </c:pt>
                      <c:pt idx="501">
                        <c:v>82.9</c:v>
                      </c:pt>
                      <c:pt idx="502">
                        <c:v>41.9</c:v>
                      </c:pt>
                      <c:pt idx="503">
                        <c:v>43.3</c:v>
                      </c:pt>
                      <c:pt idx="504">
                        <c:v>47.7</c:v>
                      </c:pt>
                      <c:pt idx="505">
                        <c:v>54.1</c:v>
                      </c:pt>
                      <c:pt idx="506">
                        <c:v>53.4</c:v>
                      </c:pt>
                      <c:pt idx="507">
                        <c:v>44.1</c:v>
                      </c:pt>
                      <c:pt idx="508">
                        <c:v>39.700000000000003</c:v>
                      </c:pt>
                      <c:pt idx="509">
                        <c:v>44.3</c:v>
                      </c:pt>
                      <c:pt idx="510">
                        <c:v>50.1</c:v>
                      </c:pt>
                      <c:pt idx="511">
                        <c:v>60.1</c:v>
                      </c:pt>
                      <c:pt idx="512">
                        <c:v>36.1</c:v>
                      </c:pt>
                      <c:pt idx="513">
                        <c:v>29.5</c:v>
                      </c:pt>
                      <c:pt idx="514">
                        <c:v>30.1</c:v>
                      </c:pt>
                      <c:pt idx="515">
                        <c:v>41</c:v>
                      </c:pt>
                      <c:pt idx="516">
                        <c:v>46.8</c:v>
                      </c:pt>
                      <c:pt idx="517">
                        <c:v>46.7</c:v>
                      </c:pt>
                      <c:pt idx="518">
                        <c:v>35.5</c:v>
                      </c:pt>
                      <c:pt idx="519">
                        <c:v>41.8</c:v>
                      </c:pt>
                      <c:pt idx="520">
                        <c:v>46.2</c:v>
                      </c:pt>
                      <c:pt idx="521">
                        <c:v>39.799999999999997</c:v>
                      </c:pt>
                      <c:pt idx="522">
                        <c:v>51.4</c:v>
                      </c:pt>
                      <c:pt idx="523">
                        <c:v>51.7</c:v>
                      </c:pt>
                      <c:pt idx="524">
                        <c:v>58.5</c:v>
                      </c:pt>
                      <c:pt idx="525">
                        <c:v>60.4</c:v>
                      </c:pt>
                      <c:pt idx="526">
                        <c:v>36.299999999999997</c:v>
                      </c:pt>
                      <c:pt idx="527">
                        <c:v>31.2</c:v>
                      </c:pt>
                      <c:pt idx="528">
                        <c:v>34.4</c:v>
                      </c:pt>
                      <c:pt idx="529">
                        <c:v>38.799999999999997</c:v>
                      </c:pt>
                      <c:pt idx="530">
                        <c:v>43.7</c:v>
                      </c:pt>
                      <c:pt idx="531">
                        <c:v>43.5</c:v>
                      </c:pt>
                      <c:pt idx="532">
                        <c:v>51.6</c:v>
                      </c:pt>
                      <c:pt idx="533">
                        <c:v>52.5</c:v>
                      </c:pt>
                      <c:pt idx="534">
                        <c:v>57.4</c:v>
                      </c:pt>
                      <c:pt idx="535">
                        <c:v>45</c:v>
                      </c:pt>
                      <c:pt idx="536">
                        <c:v>40.5</c:v>
                      </c:pt>
                      <c:pt idx="537">
                        <c:v>50.6</c:v>
                      </c:pt>
                      <c:pt idx="538">
                        <c:v>55</c:v>
                      </c:pt>
                      <c:pt idx="539">
                        <c:v>66.2</c:v>
                      </c:pt>
                      <c:pt idx="540">
                        <c:v>66.5</c:v>
                      </c:pt>
                      <c:pt idx="541">
                        <c:v>41.5</c:v>
                      </c:pt>
                      <c:pt idx="542">
                        <c:v>42.6</c:v>
                      </c:pt>
                      <c:pt idx="543">
                        <c:v>52.3</c:v>
                      </c:pt>
                      <c:pt idx="544">
                        <c:v>66.7</c:v>
                      </c:pt>
                      <c:pt idx="545">
                        <c:v>71.099999999999994</c:v>
                      </c:pt>
                      <c:pt idx="546">
                        <c:v>43.2</c:v>
                      </c:pt>
                      <c:pt idx="547">
                        <c:v>41</c:v>
                      </c:pt>
                      <c:pt idx="548">
                        <c:v>38.200000000000003</c:v>
                      </c:pt>
                      <c:pt idx="549">
                        <c:v>36.4</c:v>
                      </c:pt>
                      <c:pt idx="550">
                        <c:v>39.5</c:v>
                      </c:pt>
                      <c:pt idx="551">
                        <c:v>38.5</c:v>
                      </c:pt>
                      <c:pt idx="552">
                        <c:v>51.9</c:v>
                      </c:pt>
                      <c:pt idx="553">
                        <c:v>55.9</c:v>
                      </c:pt>
                      <c:pt idx="554">
                        <c:v>60.6</c:v>
                      </c:pt>
                      <c:pt idx="555">
                        <c:v>60.8</c:v>
                      </c:pt>
                      <c:pt idx="556">
                        <c:v>69.400000000000006</c:v>
                      </c:pt>
                      <c:pt idx="557">
                        <c:v>74.8</c:v>
                      </c:pt>
                      <c:pt idx="558">
                        <c:v>56.2</c:v>
                      </c:pt>
                      <c:pt idx="559">
                        <c:v>43.3</c:v>
                      </c:pt>
                      <c:pt idx="560">
                        <c:v>44.9</c:v>
                      </c:pt>
                      <c:pt idx="561">
                        <c:v>45.2</c:v>
                      </c:pt>
                      <c:pt idx="562">
                        <c:v>45.4</c:v>
                      </c:pt>
                      <c:pt idx="563">
                        <c:v>37.799999999999997</c:v>
                      </c:pt>
                      <c:pt idx="564">
                        <c:v>32.5</c:v>
                      </c:pt>
                      <c:pt idx="565">
                        <c:v>52.6</c:v>
                      </c:pt>
                      <c:pt idx="566">
                        <c:v>58.1</c:v>
                      </c:pt>
                      <c:pt idx="567">
                        <c:v>60.1</c:v>
                      </c:pt>
                      <c:pt idx="568">
                        <c:v>65.7</c:v>
                      </c:pt>
                      <c:pt idx="569">
                        <c:v>61.7</c:v>
                      </c:pt>
                      <c:pt idx="570">
                        <c:v>56.3</c:v>
                      </c:pt>
                      <c:pt idx="571">
                        <c:v>59.7</c:v>
                      </c:pt>
                      <c:pt idx="572">
                        <c:v>65.099999999999994</c:v>
                      </c:pt>
                      <c:pt idx="573">
                        <c:v>59.4</c:v>
                      </c:pt>
                      <c:pt idx="574">
                        <c:v>54.9</c:v>
                      </c:pt>
                      <c:pt idx="575">
                        <c:v>54.1</c:v>
                      </c:pt>
                      <c:pt idx="576">
                        <c:v>57.5</c:v>
                      </c:pt>
                      <c:pt idx="577">
                        <c:v>60.4</c:v>
                      </c:pt>
                      <c:pt idx="578">
                        <c:v>65.3</c:v>
                      </c:pt>
                      <c:pt idx="579">
                        <c:v>65.7</c:v>
                      </c:pt>
                      <c:pt idx="580">
                        <c:v>72.400000000000006</c:v>
                      </c:pt>
                      <c:pt idx="581">
                        <c:v>67.099999999999994</c:v>
                      </c:pt>
                      <c:pt idx="582">
                        <c:v>56.4</c:v>
                      </c:pt>
                      <c:pt idx="583">
                        <c:v>53.1</c:v>
                      </c:pt>
                      <c:pt idx="584">
                        <c:v>62.2</c:v>
                      </c:pt>
                      <c:pt idx="585">
                        <c:v>65.400000000000006</c:v>
                      </c:pt>
                      <c:pt idx="586">
                        <c:v>69.5</c:v>
                      </c:pt>
                      <c:pt idx="587">
                        <c:v>70.3</c:v>
                      </c:pt>
                      <c:pt idx="588">
                        <c:v>68</c:v>
                      </c:pt>
                      <c:pt idx="589">
                        <c:v>57.6</c:v>
                      </c:pt>
                      <c:pt idx="590">
                        <c:v>55.8</c:v>
                      </c:pt>
                      <c:pt idx="591">
                        <c:v>57.8</c:v>
                      </c:pt>
                      <c:pt idx="592">
                        <c:v>69.5</c:v>
                      </c:pt>
                      <c:pt idx="593">
                        <c:v>70.400000000000006</c:v>
                      </c:pt>
                      <c:pt idx="594">
                        <c:v>72.2</c:v>
                      </c:pt>
                      <c:pt idx="595">
                        <c:v>68.5</c:v>
                      </c:pt>
                      <c:pt idx="596">
                        <c:v>60.7</c:v>
                      </c:pt>
                      <c:pt idx="597">
                        <c:v>68.099999999999994</c:v>
                      </c:pt>
                      <c:pt idx="598">
                        <c:v>72.099999999999994</c:v>
                      </c:pt>
                      <c:pt idx="599">
                        <c:v>69.5</c:v>
                      </c:pt>
                      <c:pt idx="600">
                        <c:v>57.3</c:v>
                      </c:pt>
                      <c:pt idx="601">
                        <c:v>56.1</c:v>
                      </c:pt>
                      <c:pt idx="602">
                        <c:v>66.3</c:v>
                      </c:pt>
                      <c:pt idx="603">
                        <c:v>72.5</c:v>
                      </c:pt>
                      <c:pt idx="604">
                        <c:v>74.2</c:v>
                      </c:pt>
                      <c:pt idx="605">
                        <c:v>73.099999999999994</c:v>
                      </c:pt>
                      <c:pt idx="606">
                        <c:v>75</c:v>
                      </c:pt>
                      <c:pt idx="607">
                        <c:v>67.900000000000006</c:v>
                      </c:pt>
                      <c:pt idx="608">
                        <c:v>63.4</c:v>
                      </c:pt>
                      <c:pt idx="609">
                        <c:v>60.3</c:v>
                      </c:pt>
                      <c:pt idx="610">
                        <c:v>65.599999999999994</c:v>
                      </c:pt>
                      <c:pt idx="611">
                        <c:v>71</c:v>
                      </c:pt>
                      <c:pt idx="612">
                        <c:v>75.599999999999994</c:v>
                      </c:pt>
                      <c:pt idx="613">
                        <c:v>71.2</c:v>
                      </c:pt>
                      <c:pt idx="614">
                        <c:v>75.5</c:v>
                      </c:pt>
                      <c:pt idx="615">
                        <c:v>73.8</c:v>
                      </c:pt>
                      <c:pt idx="616">
                        <c:v>76.900000000000006</c:v>
                      </c:pt>
                      <c:pt idx="617">
                        <c:v>72.3</c:v>
                      </c:pt>
                      <c:pt idx="618">
                        <c:v>69.599999999999994</c:v>
                      </c:pt>
                      <c:pt idx="619">
                        <c:v>70.2</c:v>
                      </c:pt>
                      <c:pt idx="620">
                        <c:v>75</c:v>
                      </c:pt>
                      <c:pt idx="621">
                        <c:v>81.3</c:v>
                      </c:pt>
                      <c:pt idx="622">
                        <c:v>81.599999999999994</c:v>
                      </c:pt>
                      <c:pt idx="623">
                        <c:v>79.099999999999994</c:v>
                      </c:pt>
                      <c:pt idx="624">
                        <c:v>80.7</c:v>
                      </c:pt>
                      <c:pt idx="625">
                        <c:v>79.400000000000006</c:v>
                      </c:pt>
                      <c:pt idx="626">
                        <c:v>76</c:v>
                      </c:pt>
                      <c:pt idx="627">
                        <c:v>77.599999999999994</c:v>
                      </c:pt>
                      <c:pt idx="628">
                        <c:v>76.8</c:v>
                      </c:pt>
                      <c:pt idx="629">
                        <c:v>78.3</c:v>
                      </c:pt>
                      <c:pt idx="630">
                        <c:v>80</c:v>
                      </c:pt>
                      <c:pt idx="631">
                        <c:v>80.8</c:v>
                      </c:pt>
                      <c:pt idx="632">
                        <c:v>82.4</c:v>
                      </c:pt>
                      <c:pt idx="633">
                        <c:v>84.2</c:v>
                      </c:pt>
                      <c:pt idx="634">
                        <c:v>71.400000000000006</c:v>
                      </c:pt>
                      <c:pt idx="635">
                        <c:v>59</c:v>
                      </c:pt>
                      <c:pt idx="636">
                        <c:v>45.6</c:v>
                      </c:pt>
                      <c:pt idx="637">
                        <c:v>48.4</c:v>
                      </c:pt>
                      <c:pt idx="638">
                        <c:v>29</c:v>
                      </c:pt>
                      <c:pt idx="639">
                        <c:v>51.7</c:v>
                      </c:pt>
                      <c:pt idx="640">
                        <c:v>69.400000000000006</c:v>
                      </c:pt>
                      <c:pt idx="641">
                        <c:v>76.5</c:v>
                      </c:pt>
                      <c:pt idx="642">
                        <c:v>80.400000000000006</c:v>
                      </c:pt>
                      <c:pt idx="643">
                        <c:v>80.099999999999994</c:v>
                      </c:pt>
                      <c:pt idx="644">
                        <c:v>80.400000000000006</c:v>
                      </c:pt>
                      <c:pt idx="645">
                        <c:v>77.8</c:v>
                      </c:pt>
                      <c:pt idx="646">
                        <c:v>76.5</c:v>
                      </c:pt>
                      <c:pt idx="647">
                        <c:v>77.900000000000006</c:v>
                      </c:pt>
                      <c:pt idx="648">
                        <c:v>79</c:v>
                      </c:pt>
                      <c:pt idx="649">
                        <c:v>82.2</c:v>
                      </c:pt>
                      <c:pt idx="650">
                        <c:v>83</c:v>
                      </c:pt>
                      <c:pt idx="651">
                        <c:v>80.8</c:v>
                      </c:pt>
                      <c:pt idx="652">
                        <c:v>78.8</c:v>
                      </c:pt>
                      <c:pt idx="653">
                        <c:v>71.3</c:v>
                      </c:pt>
                      <c:pt idx="654">
                        <c:v>62.7</c:v>
                      </c:pt>
                      <c:pt idx="655">
                        <c:v>82.9</c:v>
                      </c:pt>
                      <c:pt idx="656">
                        <c:v>85.2</c:v>
                      </c:pt>
                      <c:pt idx="657">
                        <c:v>84.8</c:v>
                      </c:pt>
                      <c:pt idx="658">
                        <c:v>85.4</c:v>
                      </c:pt>
                      <c:pt idx="659">
                        <c:v>86</c:v>
                      </c:pt>
                      <c:pt idx="660">
                        <c:v>85</c:v>
                      </c:pt>
                      <c:pt idx="661">
                        <c:v>87.2</c:v>
                      </c:pt>
                      <c:pt idx="662">
                        <c:v>82.4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Weather!$P$3:$P$665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0</c:v>
                      </c:pt>
                      <c:pt idx="1">
                        <c:v>0.06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0.14000000000000001</c:v>
                      </c:pt>
                      <c:pt idx="7">
                        <c:v>0</c:v>
                      </c:pt>
                      <c:pt idx="8">
                        <c:v>0.48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0.38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0.31</c:v>
                      </c:pt>
                      <c:pt idx="15">
                        <c:v>0.56000000000000005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0.03</c:v>
                      </c:pt>
                      <c:pt idx="22">
                        <c:v>0.1</c:v>
                      </c:pt>
                      <c:pt idx="23">
                        <c:v>0</c:v>
                      </c:pt>
                      <c:pt idx="24">
                        <c:v>2.79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0.56000000000000005</c:v>
                      </c:pt>
                      <c:pt idx="30">
                        <c:v>0.03</c:v>
                      </c:pt>
                      <c:pt idx="31">
                        <c:v>0.48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1.65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0.3</c:v>
                      </c:pt>
                      <c:pt idx="45">
                        <c:v>0.23</c:v>
                      </c:pt>
                      <c:pt idx="46">
                        <c:v>1.67</c:v>
                      </c:pt>
                      <c:pt idx="47">
                        <c:v>0.54</c:v>
                      </c:pt>
                      <c:pt idx="48">
                        <c:v>0</c:v>
                      </c:pt>
                      <c:pt idx="49">
                        <c:v>1.27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0.49</c:v>
                      </c:pt>
                      <c:pt idx="55">
                        <c:v>0.24</c:v>
                      </c:pt>
                      <c:pt idx="56">
                        <c:v>0.78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0.02</c:v>
                      </c:pt>
                      <c:pt idx="62">
                        <c:v>0.04</c:v>
                      </c:pt>
                      <c:pt idx="63">
                        <c:v>0</c:v>
                      </c:pt>
                      <c:pt idx="64">
                        <c:v>0.05</c:v>
                      </c:pt>
                      <c:pt idx="65">
                        <c:v>7.0000000000000007E-2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0.12</c:v>
                      </c:pt>
                      <c:pt idx="71">
                        <c:v>0.37</c:v>
                      </c:pt>
                      <c:pt idx="72">
                        <c:v>0.23</c:v>
                      </c:pt>
                      <c:pt idx="73">
                        <c:v>0.02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1.21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0.06</c:v>
                      </c:pt>
                      <c:pt idx="81">
                        <c:v>0.5</c:v>
                      </c:pt>
                      <c:pt idx="82">
                        <c:v>0</c:v>
                      </c:pt>
                      <c:pt idx="83">
                        <c:v>1.04</c:v>
                      </c:pt>
                      <c:pt idx="84">
                        <c:v>0.11</c:v>
                      </c:pt>
                      <c:pt idx="85">
                        <c:v>0.21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0.06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0.25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0.1</c:v>
                      </c:pt>
                      <c:pt idx="103">
                        <c:v>0.18</c:v>
                      </c:pt>
                      <c:pt idx="104">
                        <c:v>0.34</c:v>
                      </c:pt>
                      <c:pt idx="105">
                        <c:v>0.02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1.9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1.69</c:v>
                      </c:pt>
                      <c:pt idx="118">
                        <c:v>0.01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0.13</c:v>
                      </c:pt>
                      <c:pt idx="122">
                        <c:v>0.28000000000000003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0.66</c:v>
                      </c:pt>
                      <c:pt idx="126">
                        <c:v>0.01</c:v>
                      </c:pt>
                      <c:pt idx="127">
                        <c:v>0</c:v>
                      </c:pt>
                      <c:pt idx="128">
                        <c:v>1.07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0.04</c:v>
                      </c:pt>
                      <c:pt idx="133">
                        <c:v>0.01</c:v>
                      </c:pt>
                      <c:pt idx="134">
                        <c:v>0.03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2.16</c:v>
                      </c:pt>
                      <c:pt idx="139">
                        <c:v>0.78</c:v>
                      </c:pt>
                      <c:pt idx="140">
                        <c:v>7.0000000000000007E-2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1.41</c:v>
                      </c:pt>
                      <c:pt idx="152">
                        <c:v>0</c:v>
                      </c:pt>
                      <c:pt idx="153">
                        <c:v>0.01</c:v>
                      </c:pt>
                      <c:pt idx="154">
                        <c:v>0.05</c:v>
                      </c:pt>
                      <c:pt idx="155">
                        <c:v>1.3</c:v>
                      </c:pt>
                      <c:pt idx="156">
                        <c:v>1.22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0.02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0.12</c:v>
                      </c:pt>
                      <c:pt idx="164">
                        <c:v>0</c:v>
                      </c:pt>
                      <c:pt idx="165">
                        <c:v>0.4</c:v>
                      </c:pt>
                      <c:pt idx="166">
                        <c:v>0.06</c:v>
                      </c:pt>
                      <c:pt idx="167">
                        <c:v>0.59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0.27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0.1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0.64</c:v>
                      </c:pt>
                      <c:pt idx="186">
                        <c:v>0</c:v>
                      </c:pt>
                      <c:pt idx="187">
                        <c:v>0.62</c:v>
                      </c:pt>
                      <c:pt idx="188">
                        <c:v>0</c:v>
                      </c:pt>
                      <c:pt idx="189">
                        <c:v>7.0000000000000007E-2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0.01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0.24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0.02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0.26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0.28999999999999998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0.11</c:v>
                      </c:pt>
                      <c:pt idx="247">
                        <c:v>0.06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0.43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0.27</c:v>
                      </c:pt>
                      <c:pt idx="255">
                        <c:v>0</c:v>
                      </c:pt>
                      <c:pt idx="256">
                        <c:v>0.09</c:v>
                      </c:pt>
                      <c:pt idx="257">
                        <c:v>0.04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0.01</c:v>
                      </c:pt>
                      <c:pt idx="263">
                        <c:v>0</c:v>
                      </c:pt>
                      <c:pt idx="264">
                        <c:v>0.02</c:v>
                      </c:pt>
                      <c:pt idx="265">
                        <c:v>1.01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0.87</c:v>
                      </c:pt>
                      <c:pt idx="270">
                        <c:v>0.04</c:v>
                      </c:pt>
                      <c:pt idx="271">
                        <c:v>0</c:v>
                      </c:pt>
                      <c:pt idx="272">
                        <c:v>0.01</c:v>
                      </c:pt>
                      <c:pt idx="273">
                        <c:v>0.02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0.63</c:v>
                      </c:pt>
                      <c:pt idx="278">
                        <c:v>0</c:v>
                      </c:pt>
                      <c:pt idx="279">
                        <c:v>0.09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0.1</c:v>
                      </c:pt>
                      <c:pt idx="288">
                        <c:v>0.1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0.21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0.08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0.15</c:v>
                      </c:pt>
                      <c:pt idx="299">
                        <c:v>0.24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0.3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1.2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0.27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0.38</c:v>
                      </c:pt>
                      <c:pt idx="323">
                        <c:v>0.71</c:v>
                      </c:pt>
                      <c:pt idx="324">
                        <c:v>1.26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0.02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0.01</c:v>
                      </c:pt>
                      <c:pt idx="338">
                        <c:v>0.41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0.05</c:v>
                      </c:pt>
                      <c:pt idx="342">
                        <c:v>0.04</c:v>
                      </c:pt>
                      <c:pt idx="343">
                        <c:v>0.27</c:v>
                      </c:pt>
                      <c:pt idx="344">
                        <c:v>0.01</c:v>
                      </c:pt>
                      <c:pt idx="345">
                        <c:v>0.24</c:v>
                      </c:pt>
                      <c:pt idx="346">
                        <c:v>0.06</c:v>
                      </c:pt>
                      <c:pt idx="347">
                        <c:v>0.85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0.02</c:v>
                      </c:pt>
                      <c:pt idx="355">
                        <c:v>0.04</c:v>
                      </c:pt>
                      <c:pt idx="356">
                        <c:v>0</c:v>
                      </c:pt>
                      <c:pt idx="357">
                        <c:v>1.17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7.0000000000000007E-2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0.52</c:v>
                      </c:pt>
                      <c:pt idx="364">
                        <c:v>0.03</c:v>
                      </c:pt>
                      <c:pt idx="365">
                        <c:v>0</c:v>
                      </c:pt>
                      <c:pt idx="366">
                        <c:v>0.96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0.22</c:v>
                      </c:pt>
                      <c:pt idx="371">
                        <c:v>2.4900000000000002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1.24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1.04</c:v>
                      </c:pt>
                      <c:pt idx="385">
                        <c:v>0.04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0.25</c:v>
                      </c:pt>
                      <c:pt idx="391">
                        <c:v>0</c:v>
                      </c:pt>
                      <c:pt idx="392">
                        <c:v>1.94</c:v>
                      </c:pt>
                      <c:pt idx="393">
                        <c:v>1</c:v>
                      </c:pt>
                      <c:pt idx="394">
                        <c:v>0</c:v>
                      </c:pt>
                      <c:pt idx="395">
                        <c:v>7.0000000000000007E-2</c:v>
                      </c:pt>
                      <c:pt idx="396">
                        <c:v>0.02</c:v>
                      </c:pt>
                      <c:pt idx="397">
                        <c:v>0.35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0.4</c:v>
                      </c:pt>
                      <c:pt idx="405">
                        <c:v>0.4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1.7</c:v>
                      </c:pt>
                      <c:pt idx="411">
                        <c:v>0</c:v>
                      </c:pt>
                      <c:pt idx="412">
                        <c:v>0.08</c:v>
                      </c:pt>
                      <c:pt idx="413">
                        <c:v>0.02</c:v>
                      </c:pt>
                      <c:pt idx="414">
                        <c:v>0</c:v>
                      </c:pt>
                      <c:pt idx="415">
                        <c:v>0.46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1.33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0.03</c:v>
                      </c:pt>
                      <c:pt idx="443">
                        <c:v>0.02</c:v>
                      </c:pt>
                      <c:pt idx="444">
                        <c:v>0.01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0.9</c:v>
                      </c:pt>
                      <c:pt idx="452">
                        <c:v>0.21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0.18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0.82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0.1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0.51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0.14000000000000001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0.6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0.27</c:v>
                      </c:pt>
                      <c:pt idx="501">
                        <c:v>0.01</c:v>
                      </c:pt>
                      <c:pt idx="502">
                        <c:v>0.24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0.3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1.2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0.27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0.38</c:v>
                      </c:pt>
                      <c:pt idx="526">
                        <c:v>0.71</c:v>
                      </c:pt>
                      <c:pt idx="527">
                        <c:v>1.26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0.02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0.01</c:v>
                      </c:pt>
                      <c:pt idx="541">
                        <c:v>0.41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0.05</c:v>
                      </c:pt>
                      <c:pt idx="545">
                        <c:v>0.04</c:v>
                      </c:pt>
                      <c:pt idx="546">
                        <c:v>0.27</c:v>
                      </c:pt>
                      <c:pt idx="547">
                        <c:v>0.01</c:v>
                      </c:pt>
                      <c:pt idx="548">
                        <c:v>0.24</c:v>
                      </c:pt>
                      <c:pt idx="549">
                        <c:v>0.06</c:v>
                      </c:pt>
                      <c:pt idx="550">
                        <c:v>0.85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0.02</c:v>
                      </c:pt>
                      <c:pt idx="558">
                        <c:v>0.04</c:v>
                      </c:pt>
                      <c:pt idx="559">
                        <c:v>0</c:v>
                      </c:pt>
                      <c:pt idx="560">
                        <c:v>1.17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7.0000000000000007E-2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0.52</c:v>
                      </c:pt>
                      <c:pt idx="567">
                        <c:v>0.03</c:v>
                      </c:pt>
                      <c:pt idx="568">
                        <c:v>0</c:v>
                      </c:pt>
                      <c:pt idx="569">
                        <c:v>0.96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0.22</c:v>
                      </c:pt>
                      <c:pt idx="574">
                        <c:v>2.4900000000000002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1.24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1.04</c:v>
                      </c:pt>
                      <c:pt idx="588">
                        <c:v>0.04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0.25</c:v>
                      </c:pt>
                      <c:pt idx="594">
                        <c:v>0</c:v>
                      </c:pt>
                      <c:pt idx="595">
                        <c:v>1.94</c:v>
                      </c:pt>
                      <c:pt idx="596">
                        <c:v>1</c:v>
                      </c:pt>
                      <c:pt idx="597">
                        <c:v>0</c:v>
                      </c:pt>
                      <c:pt idx="598">
                        <c:v>7.0000000000000007E-2</c:v>
                      </c:pt>
                      <c:pt idx="599">
                        <c:v>0.02</c:v>
                      </c:pt>
                      <c:pt idx="600">
                        <c:v>0.35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0.4</c:v>
                      </c:pt>
                      <c:pt idx="608">
                        <c:v>0.4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1.7</c:v>
                      </c:pt>
                      <c:pt idx="614">
                        <c:v>0</c:v>
                      </c:pt>
                      <c:pt idx="615">
                        <c:v>0.08</c:v>
                      </c:pt>
                      <c:pt idx="616">
                        <c:v>0.02</c:v>
                      </c:pt>
                      <c:pt idx="617">
                        <c:v>0</c:v>
                      </c:pt>
                      <c:pt idx="618">
                        <c:v>0.46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1.33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0.03</c:v>
                      </c:pt>
                      <c:pt idx="646">
                        <c:v>0.02</c:v>
                      </c:pt>
                      <c:pt idx="647">
                        <c:v>0.01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0.9</c:v>
                      </c:pt>
                      <c:pt idx="655">
                        <c:v>0.21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09F4-43EB-88AE-21C1B560427F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</a:t>
            </a:r>
            <a:r>
              <a:rPr lang="en-US" sz="1400" b="0" i="0" u="none" strike="noStrike" baseline="0">
                <a:effectLst/>
              </a:rPr>
              <a:t>Rock Island Greenway Phase 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Weather!$P$3:$P$665</c:f>
              <c:numCache>
                <c:formatCode>General</c:formatCode>
                <c:ptCount val="663"/>
                <c:pt idx="0">
                  <c:v>0</c:v>
                </c:pt>
                <c:pt idx="1">
                  <c:v>0.06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0.14000000000000001</c:v>
                </c:pt>
                <c:pt idx="7">
                  <c:v>0</c:v>
                </c:pt>
                <c:pt idx="8">
                  <c:v>0.48</c:v>
                </c:pt>
                <c:pt idx="9">
                  <c:v>0</c:v>
                </c:pt>
                <c:pt idx="10">
                  <c:v>0</c:v>
                </c:pt>
                <c:pt idx="11">
                  <c:v>0.38</c:v>
                </c:pt>
                <c:pt idx="12">
                  <c:v>0</c:v>
                </c:pt>
                <c:pt idx="13">
                  <c:v>0</c:v>
                </c:pt>
                <c:pt idx="14">
                  <c:v>0.31</c:v>
                </c:pt>
                <c:pt idx="15">
                  <c:v>0.56000000000000005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0.03</c:v>
                </c:pt>
                <c:pt idx="22">
                  <c:v>0.1</c:v>
                </c:pt>
                <c:pt idx="23">
                  <c:v>0</c:v>
                </c:pt>
                <c:pt idx="24">
                  <c:v>2.79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0.56000000000000005</c:v>
                </c:pt>
                <c:pt idx="30">
                  <c:v>0.03</c:v>
                </c:pt>
                <c:pt idx="31">
                  <c:v>0.48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1.65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0.3</c:v>
                </c:pt>
                <c:pt idx="45">
                  <c:v>0.23</c:v>
                </c:pt>
                <c:pt idx="46">
                  <c:v>1.67</c:v>
                </c:pt>
                <c:pt idx="47">
                  <c:v>0.54</c:v>
                </c:pt>
                <c:pt idx="48">
                  <c:v>0</c:v>
                </c:pt>
                <c:pt idx="49">
                  <c:v>1.27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0.49</c:v>
                </c:pt>
                <c:pt idx="55">
                  <c:v>0.24</c:v>
                </c:pt>
                <c:pt idx="56">
                  <c:v>0.78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0.02</c:v>
                </c:pt>
                <c:pt idx="62">
                  <c:v>0.04</c:v>
                </c:pt>
                <c:pt idx="63">
                  <c:v>0</c:v>
                </c:pt>
                <c:pt idx="64">
                  <c:v>0.05</c:v>
                </c:pt>
                <c:pt idx="65">
                  <c:v>7.0000000000000007E-2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0.12</c:v>
                </c:pt>
                <c:pt idx="71">
                  <c:v>0.37</c:v>
                </c:pt>
                <c:pt idx="72">
                  <c:v>0.23</c:v>
                </c:pt>
                <c:pt idx="73">
                  <c:v>0.02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1.21</c:v>
                </c:pt>
                <c:pt idx="78">
                  <c:v>0</c:v>
                </c:pt>
                <c:pt idx="79">
                  <c:v>0</c:v>
                </c:pt>
                <c:pt idx="80">
                  <c:v>0.06</c:v>
                </c:pt>
                <c:pt idx="81">
                  <c:v>0.5</c:v>
                </c:pt>
                <c:pt idx="82">
                  <c:v>0</c:v>
                </c:pt>
                <c:pt idx="83">
                  <c:v>1.04</c:v>
                </c:pt>
                <c:pt idx="84">
                  <c:v>0.11</c:v>
                </c:pt>
                <c:pt idx="85">
                  <c:v>0.21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0.06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0.25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0.1</c:v>
                </c:pt>
                <c:pt idx="103">
                  <c:v>0.18</c:v>
                </c:pt>
                <c:pt idx="104">
                  <c:v>0.34</c:v>
                </c:pt>
                <c:pt idx="105">
                  <c:v>0.02</c:v>
                </c:pt>
                <c:pt idx="106">
                  <c:v>0</c:v>
                </c:pt>
                <c:pt idx="107">
                  <c:v>0</c:v>
                </c:pt>
                <c:pt idx="108">
                  <c:v>1.9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1.69</c:v>
                </c:pt>
                <c:pt idx="118">
                  <c:v>0.01</c:v>
                </c:pt>
                <c:pt idx="119">
                  <c:v>0</c:v>
                </c:pt>
                <c:pt idx="120">
                  <c:v>0</c:v>
                </c:pt>
                <c:pt idx="121">
                  <c:v>0.13</c:v>
                </c:pt>
                <c:pt idx="122">
                  <c:v>0.28000000000000003</c:v>
                </c:pt>
                <c:pt idx="123">
                  <c:v>0</c:v>
                </c:pt>
                <c:pt idx="124">
                  <c:v>0</c:v>
                </c:pt>
                <c:pt idx="125">
                  <c:v>0.66</c:v>
                </c:pt>
                <c:pt idx="126">
                  <c:v>0.01</c:v>
                </c:pt>
                <c:pt idx="127">
                  <c:v>0</c:v>
                </c:pt>
                <c:pt idx="128">
                  <c:v>1.07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0.04</c:v>
                </c:pt>
                <c:pt idx="133">
                  <c:v>0.01</c:v>
                </c:pt>
                <c:pt idx="134">
                  <c:v>0.03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2.16</c:v>
                </c:pt>
                <c:pt idx="139">
                  <c:v>0.78</c:v>
                </c:pt>
                <c:pt idx="140">
                  <c:v>7.0000000000000007E-2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1.41</c:v>
                </c:pt>
                <c:pt idx="152">
                  <c:v>0</c:v>
                </c:pt>
                <c:pt idx="153">
                  <c:v>0.01</c:v>
                </c:pt>
                <c:pt idx="154">
                  <c:v>0.05</c:v>
                </c:pt>
                <c:pt idx="155">
                  <c:v>1.3</c:v>
                </c:pt>
                <c:pt idx="156">
                  <c:v>1.22</c:v>
                </c:pt>
                <c:pt idx="157">
                  <c:v>0</c:v>
                </c:pt>
                <c:pt idx="158">
                  <c:v>0</c:v>
                </c:pt>
                <c:pt idx="159">
                  <c:v>0.02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0.12</c:v>
                </c:pt>
                <c:pt idx="164">
                  <c:v>0</c:v>
                </c:pt>
                <c:pt idx="165">
                  <c:v>0.4</c:v>
                </c:pt>
                <c:pt idx="166">
                  <c:v>0.06</c:v>
                </c:pt>
                <c:pt idx="167">
                  <c:v>0.59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0.27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0.1</c:v>
                </c:pt>
                <c:pt idx="183">
                  <c:v>0</c:v>
                </c:pt>
                <c:pt idx="184">
                  <c:v>0</c:v>
                </c:pt>
                <c:pt idx="185">
                  <c:v>0.64</c:v>
                </c:pt>
                <c:pt idx="186">
                  <c:v>0</c:v>
                </c:pt>
                <c:pt idx="187">
                  <c:v>0.62</c:v>
                </c:pt>
                <c:pt idx="188">
                  <c:v>0</c:v>
                </c:pt>
                <c:pt idx="189">
                  <c:v>7.0000000000000007E-2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0.01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0.24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0.02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0.26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0.28999999999999998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0.11</c:v>
                </c:pt>
                <c:pt idx="247">
                  <c:v>0.06</c:v>
                </c:pt>
                <c:pt idx="248">
                  <c:v>0</c:v>
                </c:pt>
                <c:pt idx="249">
                  <c:v>0</c:v>
                </c:pt>
                <c:pt idx="250">
                  <c:v>0.43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0.27</c:v>
                </c:pt>
                <c:pt idx="255">
                  <c:v>0</c:v>
                </c:pt>
                <c:pt idx="256">
                  <c:v>0.09</c:v>
                </c:pt>
                <c:pt idx="257">
                  <c:v>0.04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0.01</c:v>
                </c:pt>
                <c:pt idx="263">
                  <c:v>0</c:v>
                </c:pt>
                <c:pt idx="264">
                  <c:v>0.02</c:v>
                </c:pt>
                <c:pt idx="265">
                  <c:v>1.01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0.87</c:v>
                </c:pt>
                <c:pt idx="270">
                  <c:v>0.04</c:v>
                </c:pt>
                <c:pt idx="271">
                  <c:v>0</c:v>
                </c:pt>
                <c:pt idx="272">
                  <c:v>0.01</c:v>
                </c:pt>
                <c:pt idx="273">
                  <c:v>0.02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0.63</c:v>
                </c:pt>
                <c:pt idx="278">
                  <c:v>0</c:v>
                </c:pt>
                <c:pt idx="279">
                  <c:v>0.09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0.1</c:v>
                </c:pt>
                <c:pt idx="288">
                  <c:v>0.1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0.21</c:v>
                </c:pt>
                <c:pt idx="293">
                  <c:v>0</c:v>
                </c:pt>
                <c:pt idx="294">
                  <c:v>0</c:v>
                </c:pt>
                <c:pt idx="295">
                  <c:v>0.08</c:v>
                </c:pt>
                <c:pt idx="296">
                  <c:v>0</c:v>
                </c:pt>
                <c:pt idx="297">
                  <c:v>0</c:v>
                </c:pt>
                <c:pt idx="298">
                  <c:v>0.15</c:v>
                </c:pt>
                <c:pt idx="299">
                  <c:v>0.24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0.3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1.2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0.27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0.38</c:v>
                </c:pt>
                <c:pt idx="323">
                  <c:v>0.71</c:v>
                </c:pt>
                <c:pt idx="324">
                  <c:v>1.26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0.02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0.01</c:v>
                </c:pt>
                <c:pt idx="338">
                  <c:v>0.41</c:v>
                </c:pt>
                <c:pt idx="339">
                  <c:v>0</c:v>
                </c:pt>
                <c:pt idx="340">
                  <c:v>0</c:v>
                </c:pt>
                <c:pt idx="341">
                  <c:v>0.05</c:v>
                </c:pt>
                <c:pt idx="342">
                  <c:v>0.04</c:v>
                </c:pt>
                <c:pt idx="343">
                  <c:v>0.27</c:v>
                </c:pt>
                <c:pt idx="344">
                  <c:v>0.01</c:v>
                </c:pt>
                <c:pt idx="345">
                  <c:v>0.24</c:v>
                </c:pt>
                <c:pt idx="346">
                  <c:v>0.06</c:v>
                </c:pt>
                <c:pt idx="347">
                  <c:v>0.85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0.02</c:v>
                </c:pt>
                <c:pt idx="355">
                  <c:v>0.04</c:v>
                </c:pt>
                <c:pt idx="356">
                  <c:v>0</c:v>
                </c:pt>
                <c:pt idx="357">
                  <c:v>1.17</c:v>
                </c:pt>
                <c:pt idx="358">
                  <c:v>0</c:v>
                </c:pt>
                <c:pt idx="359">
                  <c:v>0</c:v>
                </c:pt>
                <c:pt idx="360">
                  <c:v>7.0000000000000007E-2</c:v>
                </c:pt>
                <c:pt idx="361">
                  <c:v>0</c:v>
                </c:pt>
                <c:pt idx="362">
                  <c:v>0</c:v>
                </c:pt>
                <c:pt idx="363">
                  <c:v>0.52</c:v>
                </c:pt>
                <c:pt idx="364">
                  <c:v>0.03</c:v>
                </c:pt>
                <c:pt idx="365">
                  <c:v>0</c:v>
                </c:pt>
                <c:pt idx="366">
                  <c:v>0.96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0.22</c:v>
                </c:pt>
                <c:pt idx="371">
                  <c:v>2.4900000000000002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1.24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1.04</c:v>
                </c:pt>
                <c:pt idx="385">
                  <c:v>0.04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0.25</c:v>
                </c:pt>
                <c:pt idx="391">
                  <c:v>0</c:v>
                </c:pt>
                <c:pt idx="392">
                  <c:v>1.94</c:v>
                </c:pt>
                <c:pt idx="393">
                  <c:v>1</c:v>
                </c:pt>
                <c:pt idx="394">
                  <c:v>0</c:v>
                </c:pt>
                <c:pt idx="395">
                  <c:v>7.0000000000000007E-2</c:v>
                </c:pt>
                <c:pt idx="396">
                  <c:v>0.02</c:v>
                </c:pt>
                <c:pt idx="397">
                  <c:v>0.35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0.4</c:v>
                </c:pt>
                <c:pt idx="405">
                  <c:v>0.4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1.7</c:v>
                </c:pt>
                <c:pt idx="411">
                  <c:v>0</c:v>
                </c:pt>
                <c:pt idx="412">
                  <c:v>0.08</c:v>
                </c:pt>
                <c:pt idx="413">
                  <c:v>0.02</c:v>
                </c:pt>
                <c:pt idx="414">
                  <c:v>0</c:v>
                </c:pt>
                <c:pt idx="415">
                  <c:v>0.46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1.33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0.03</c:v>
                </c:pt>
                <c:pt idx="443">
                  <c:v>0.02</c:v>
                </c:pt>
                <c:pt idx="444">
                  <c:v>0.01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0.9</c:v>
                </c:pt>
                <c:pt idx="452">
                  <c:v>0.21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0.18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0.82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0.1</c:v>
                </c:pt>
                <c:pt idx="478">
                  <c:v>0</c:v>
                </c:pt>
                <c:pt idx="479">
                  <c:v>0</c:v>
                </c:pt>
                <c:pt idx="480">
                  <c:v>0.51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0.14000000000000001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0.6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0.27</c:v>
                </c:pt>
                <c:pt idx="501">
                  <c:v>0.01</c:v>
                </c:pt>
                <c:pt idx="502">
                  <c:v>0.24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0.3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1.2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0.27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0.38</c:v>
                </c:pt>
                <c:pt idx="526">
                  <c:v>0.71</c:v>
                </c:pt>
                <c:pt idx="527">
                  <c:v>1.26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0.02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0.01</c:v>
                </c:pt>
                <c:pt idx="541">
                  <c:v>0.41</c:v>
                </c:pt>
                <c:pt idx="542">
                  <c:v>0</c:v>
                </c:pt>
                <c:pt idx="543">
                  <c:v>0</c:v>
                </c:pt>
                <c:pt idx="544">
                  <c:v>0.05</c:v>
                </c:pt>
                <c:pt idx="545">
                  <c:v>0.04</c:v>
                </c:pt>
                <c:pt idx="546">
                  <c:v>0.27</c:v>
                </c:pt>
                <c:pt idx="547">
                  <c:v>0.01</c:v>
                </c:pt>
                <c:pt idx="548">
                  <c:v>0.24</c:v>
                </c:pt>
                <c:pt idx="549">
                  <c:v>0.06</c:v>
                </c:pt>
                <c:pt idx="550">
                  <c:v>0.85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0.02</c:v>
                </c:pt>
                <c:pt idx="558">
                  <c:v>0.04</c:v>
                </c:pt>
                <c:pt idx="559">
                  <c:v>0</c:v>
                </c:pt>
                <c:pt idx="560">
                  <c:v>1.17</c:v>
                </c:pt>
                <c:pt idx="561">
                  <c:v>0</c:v>
                </c:pt>
                <c:pt idx="562">
                  <c:v>0</c:v>
                </c:pt>
                <c:pt idx="563">
                  <c:v>7.0000000000000007E-2</c:v>
                </c:pt>
                <c:pt idx="564">
                  <c:v>0</c:v>
                </c:pt>
                <c:pt idx="565">
                  <c:v>0</c:v>
                </c:pt>
                <c:pt idx="566">
                  <c:v>0.52</c:v>
                </c:pt>
                <c:pt idx="567">
                  <c:v>0.03</c:v>
                </c:pt>
                <c:pt idx="568">
                  <c:v>0</c:v>
                </c:pt>
                <c:pt idx="569">
                  <c:v>0.96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0.22</c:v>
                </c:pt>
                <c:pt idx="574">
                  <c:v>2.4900000000000002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1.24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1.04</c:v>
                </c:pt>
                <c:pt idx="588">
                  <c:v>0.04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0.25</c:v>
                </c:pt>
                <c:pt idx="594">
                  <c:v>0</c:v>
                </c:pt>
                <c:pt idx="595">
                  <c:v>1.94</c:v>
                </c:pt>
                <c:pt idx="596">
                  <c:v>1</c:v>
                </c:pt>
                <c:pt idx="597">
                  <c:v>0</c:v>
                </c:pt>
                <c:pt idx="598">
                  <c:v>7.0000000000000007E-2</c:v>
                </c:pt>
                <c:pt idx="599">
                  <c:v>0.02</c:v>
                </c:pt>
                <c:pt idx="600">
                  <c:v>0.35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0.4</c:v>
                </c:pt>
                <c:pt idx="608">
                  <c:v>0.4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1.7</c:v>
                </c:pt>
                <c:pt idx="614">
                  <c:v>0</c:v>
                </c:pt>
                <c:pt idx="615">
                  <c:v>0.08</c:v>
                </c:pt>
                <c:pt idx="616">
                  <c:v>0.02</c:v>
                </c:pt>
                <c:pt idx="617">
                  <c:v>0</c:v>
                </c:pt>
                <c:pt idx="618">
                  <c:v>0.46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1.33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0.03</c:v>
                </c:pt>
                <c:pt idx="646">
                  <c:v>0.02</c:v>
                </c:pt>
                <c:pt idx="647">
                  <c:v>0.01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0.9</c:v>
                </c:pt>
                <c:pt idx="655">
                  <c:v>0.21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</c:numCache>
            </c:numRef>
          </c:xVal>
          <c:yVal>
            <c:numRef>
              <c:f>Weather!$Q$3:$Q$665</c:f>
              <c:numCache>
                <c:formatCode>General</c:formatCode>
                <c:ptCount val="663"/>
                <c:pt idx="0">
                  <c:v>3</c:v>
                </c:pt>
                <c:pt idx="1">
                  <c:v>12</c:v>
                </c:pt>
                <c:pt idx="2">
                  <c:v>13</c:v>
                </c:pt>
                <c:pt idx="3">
                  <c:v>24</c:v>
                </c:pt>
                <c:pt idx="4">
                  <c:v>18</c:v>
                </c:pt>
                <c:pt idx="5">
                  <c:v>23</c:v>
                </c:pt>
                <c:pt idx="6">
                  <c:v>53</c:v>
                </c:pt>
                <c:pt idx="7">
                  <c:v>25</c:v>
                </c:pt>
                <c:pt idx="8">
                  <c:v>20</c:v>
                </c:pt>
                <c:pt idx="9">
                  <c:v>15</c:v>
                </c:pt>
                <c:pt idx="10">
                  <c:v>21</c:v>
                </c:pt>
                <c:pt idx="11">
                  <c:v>27</c:v>
                </c:pt>
                <c:pt idx="12">
                  <c:v>32</c:v>
                </c:pt>
                <c:pt idx="13">
                  <c:v>32</c:v>
                </c:pt>
                <c:pt idx="14">
                  <c:v>12</c:v>
                </c:pt>
                <c:pt idx="15">
                  <c:v>38</c:v>
                </c:pt>
                <c:pt idx="16">
                  <c:v>20</c:v>
                </c:pt>
                <c:pt idx="17">
                  <c:v>9</c:v>
                </c:pt>
                <c:pt idx="18">
                  <c:v>36</c:v>
                </c:pt>
                <c:pt idx="19">
                  <c:v>14</c:v>
                </c:pt>
                <c:pt idx="20">
                  <c:v>21</c:v>
                </c:pt>
                <c:pt idx="21">
                  <c:v>22</c:v>
                </c:pt>
                <c:pt idx="22">
                  <c:v>20</c:v>
                </c:pt>
                <c:pt idx="23">
                  <c:v>25</c:v>
                </c:pt>
                <c:pt idx="24">
                  <c:v>20</c:v>
                </c:pt>
                <c:pt idx="25">
                  <c:v>33</c:v>
                </c:pt>
                <c:pt idx="26">
                  <c:v>39</c:v>
                </c:pt>
                <c:pt idx="27">
                  <c:v>49</c:v>
                </c:pt>
                <c:pt idx="28">
                  <c:v>28</c:v>
                </c:pt>
                <c:pt idx="29">
                  <c:v>24</c:v>
                </c:pt>
                <c:pt idx="30">
                  <c:v>11</c:v>
                </c:pt>
                <c:pt idx="31">
                  <c:v>35</c:v>
                </c:pt>
                <c:pt idx="32">
                  <c:v>22</c:v>
                </c:pt>
                <c:pt idx="33">
                  <c:v>52</c:v>
                </c:pt>
                <c:pt idx="34">
                  <c:v>21</c:v>
                </c:pt>
                <c:pt idx="35">
                  <c:v>27</c:v>
                </c:pt>
                <c:pt idx="36">
                  <c:v>21</c:v>
                </c:pt>
                <c:pt idx="37">
                  <c:v>9</c:v>
                </c:pt>
                <c:pt idx="38">
                  <c:v>14</c:v>
                </c:pt>
                <c:pt idx="39">
                  <c:v>63</c:v>
                </c:pt>
                <c:pt idx="40">
                  <c:v>27</c:v>
                </c:pt>
                <c:pt idx="41">
                  <c:v>21</c:v>
                </c:pt>
                <c:pt idx="42">
                  <c:v>21</c:v>
                </c:pt>
                <c:pt idx="43">
                  <c:v>18</c:v>
                </c:pt>
                <c:pt idx="44">
                  <c:v>35</c:v>
                </c:pt>
                <c:pt idx="45">
                  <c:v>23</c:v>
                </c:pt>
                <c:pt idx="46">
                  <c:v>13</c:v>
                </c:pt>
                <c:pt idx="47">
                  <c:v>41</c:v>
                </c:pt>
                <c:pt idx="48">
                  <c:v>23</c:v>
                </c:pt>
                <c:pt idx="49">
                  <c:v>41</c:v>
                </c:pt>
                <c:pt idx="50">
                  <c:v>46</c:v>
                </c:pt>
                <c:pt idx="51">
                  <c:v>26</c:v>
                </c:pt>
                <c:pt idx="52">
                  <c:v>23</c:v>
                </c:pt>
                <c:pt idx="53">
                  <c:v>40</c:v>
                </c:pt>
                <c:pt idx="54">
                  <c:v>22</c:v>
                </c:pt>
                <c:pt idx="55">
                  <c:v>8</c:v>
                </c:pt>
                <c:pt idx="56">
                  <c:v>26</c:v>
                </c:pt>
                <c:pt idx="57">
                  <c:v>19</c:v>
                </c:pt>
                <c:pt idx="58">
                  <c:v>18</c:v>
                </c:pt>
                <c:pt idx="59">
                  <c:v>47</c:v>
                </c:pt>
                <c:pt idx="60">
                  <c:v>22</c:v>
                </c:pt>
                <c:pt idx="61">
                  <c:v>30</c:v>
                </c:pt>
                <c:pt idx="62">
                  <c:v>16</c:v>
                </c:pt>
                <c:pt idx="63">
                  <c:v>28</c:v>
                </c:pt>
                <c:pt idx="64">
                  <c:v>29</c:v>
                </c:pt>
                <c:pt idx="65">
                  <c:v>19</c:v>
                </c:pt>
                <c:pt idx="66">
                  <c:v>32</c:v>
                </c:pt>
                <c:pt idx="67">
                  <c:v>26</c:v>
                </c:pt>
                <c:pt idx="68">
                  <c:v>30</c:v>
                </c:pt>
                <c:pt idx="69">
                  <c:v>35</c:v>
                </c:pt>
                <c:pt idx="70">
                  <c:v>24</c:v>
                </c:pt>
                <c:pt idx="71">
                  <c:v>16</c:v>
                </c:pt>
                <c:pt idx="72">
                  <c:v>15</c:v>
                </c:pt>
                <c:pt idx="73">
                  <c:v>30</c:v>
                </c:pt>
                <c:pt idx="74">
                  <c:v>18</c:v>
                </c:pt>
                <c:pt idx="75">
                  <c:v>62</c:v>
                </c:pt>
                <c:pt idx="76">
                  <c:v>9</c:v>
                </c:pt>
                <c:pt idx="77">
                  <c:v>53</c:v>
                </c:pt>
                <c:pt idx="78">
                  <c:v>50</c:v>
                </c:pt>
                <c:pt idx="79">
                  <c:v>32</c:v>
                </c:pt>
                <c:pt idx="80">
                  <c:v>15</c:v>
                </c:pt>
                <c:pt idx="81">
                  <c:v>23</c:v>
                </c:pt>
                <c:pt idx="82">
                  <c:v>32</c:v>
                </c:pt>
                <c:pt idx="83">
                  <c:v>23</c:v>
                </c:pt>
                <c:pt idx="84">
                  <c:v>15</c:v>
                </c:pt>
                <c:pt idx="85">
                  <c:v>34</c:v>
                </c:pt>
                <c:pt idx="86">
                  <c:v>15</c:v>
                </c:pt>
                <c:pt idx="87">
                  <c:v>25</c:v>
                </c:pt>
                <c:pt idx="88">
                  <c:v>41</c:v>
                </c:pt>
                <c:pt idx="89">
                  <c:v>34</c:v>
                </c:pt>
                <c:pt idx="90">
                  <c:v>25</c:v>
                </c:pt>
                <c:pt idx="91">
                  <c:v>25</c:v>
                </c:pt>
                <c:pt idx="92">
                  <c:v>26</c:v>
                </c:pt>
                <c:pt idx="93">
                  <c:v>45</c:v>
                </c:pt>
                <c:pt idx="94">
                  <c:v>27</c:v>
                </c:pt>
                <c:pt idx="95">
                  <c:v>56</c:v>
                </c:pt>
                <c:pt idx="96">
                  <c:v>32</c:v>
                </c:pt>
                <c:pt idx="98">
                  <c:v>48</c:v>
                </c:pt>
                <c:pt idx="99">
                  <c:v>48</c:v>
                </c:pt>
                <c:pt idx="100">
                  <c:v>62</c:v>
                </c:pt>
                <c:pt idx="101">
                  <c:v>59</c:v>
                </c:pt>
                <c:pt idx="103">
                  <c:v>42</c:v>
                </c:pt>
                <c:pt idx="104">
                  <c:v>30</c:v>
                </c:pt>
                <c:pt idx="105">
                  <c:v>21</c:v>
                </c:pt>
                <c:pt idx="106">
                  <c:v>31</c:v>
                </c:pt>
                <c:pt idx="107">
                  <c:v>33</c:v>
                </c:pt>
                <c:pt idx="109">
                  <c:v>45</c:v>
                </c:pt>
                <c:pt idx="110">
                  <c:v>46</c:v>
                </c:pt>
                <c:pt idx="113">
                  <c:v>32</c:v>
                </c:pt>
                <c:pt idx="114">
                  <c:v>50</c:v>
                </c:pt>
                <c:pt idx="115">
                  <c:v>20</c:v>
                </c:pt>
                <c:pt idx="116">
                  <c:v>38</c:v>
                </c:pt>
                <c:pt idx="117">
                  <c:v>32</c:v>
                </c:pt>
                <c:pt idx="119">
                  <c:v>38</c:v>
                </c:pt>
                <c:pt idx="121">
                  <c:v>47</c:v>
                </c:pt>
                <c:pt idx="122">
                  <c:v>27</c:v>
                </c:pt>
                <c:pt idx="124">
                  <c:v>30</c:v>
                </c:pt>
                <c:pt idx="126">
                  <c:v>56</c:v>
                </c:pt>
                <c:pt idx="127">
                  <c:v>58</c:v>
                </c:pt>
                <c:pt idx="131">
                  <c:v>25</c:v>
                </c:pt>
                <c:pt idx="133">
                  <c:v>61</c:v>
                </c:pt>
                <c:pt idx="134">
                  <c:v>56</c:v>
                </c:pt>
                <c:pt idx="135">
                  <c:v>57</c:v>
                </c:pt>
                <c:pt idx="136">
                  <c:v>48</c:v>
                </c:pt>
                <c:pt idx="138">
                  <c:v>15</c:v>
                </c:pt>
                <c:pt idx="139">
                  <c:v>36</c:v>
                </c:pt>
                <c:pt idx="140">
                  <c:v>38</c:v>
                </c:pt>
                <c:pt idx="141">
                  <c:v>24</c:v>
                </c:pt>
                <c:pt idx="142">
                  <c:v>17</c:v>
                </c:pt>
                <c:pt idx="143">
                  <c:v>63</c:v>
                </c:pt>
                <c:pt idx="144">
                  <c:v>49</c:v>
                </c:pt>
                <c:pt idx="145">
                  <c:v>39</c:v>
                </c:pt>
                <c:pt idx="146">
                  <c:v>29</c:v>
                </c:pt>
                <c:pt idx="147">
                  <c:v>18</c:v>
                </c:pt>
                <c:pt idx="148">
                  <c:v>19</c:v>
                </c:pt>
                <c:pt idx="149">
                  <c:v>14</c:v>
                </c:pt>
                <c:pt idx="150">
                  <c:v>18</c:v>
                </c:pt>
                <c:pt idx="151">
                  <c:v>19</c:v>
                </c:pt>
                <c:pt idx="152">
                  <c:v>23</c:v>
                </c:pt>
                <c:pt idx="153">
                  <c:v>32</c:v>
                </c:pt>
                <c:pt idx="154">
                  <c:v>55</c:v>
                </c:pt>
                <c:pt idx="155">
                  <c:v>14</c:v>
                </c:pt>
                <c:pt idx="156">
                  <c:v>31</c:v>
                </c:pt>
                <c:pt idx="157">
                  <c:v>30</c:v>
                </c:pt>
                <c:pt idx="158">
                  <c:v>44</c:v>
                </c:pt>
                <c:pt idx="159">
                  <c:v>35</c:v>
                </c:pt>
                <c:pt idx="160">
                  <c:v>19</c:v>
                </c:pt>
                <c:pt idx="161">
                  <c:v>25</c:v>
                </c:pt>
                <c:pt idx="162">
                  <c:v>37</c:v>
                </c:pt>
                <c:pt idx="163">
                  <c:v>55</c:v>
                </c:pt>
                <c:pt idx="164">
                  <c:v>34</c:v>
                </c:pt>
                <c:pt idx="166">
                  <c:v>45</c:v>
                </c:pt>
                <c:pt idx="167">
                  <c:v>30</c:v>
                </c:pt>
                <c:pt idx="168">
                  <c:v>41</c:v>
                </c:pt>
                <c:pt idx="169">
                  <c:v>31</c:v>
                </c:pt>
                <c:pt idx="170">
                  <c:v>36</c:v>
                </c:pt>
                <c:pt idx="171">
                  <c:v>46</c:v>
                </c:pt>
                <c:pt idx="172">
                  <c:v>81</c:v>
                </c:pt>
                <c:pt idx="173">
                  <c:v>73</c:v>
                </c:pt>
                <c:pt idx="174">
                  <c:v>41</c:v>
                </c:pt>
                <c:pt idx="175">
                  <c:v>33</c:v>
                </c:pt>
                <c:pt idx="176">
                  <c:v>49</c:v>
                </c:pt>
                <c:pt idx="177">
                  <c:v>63</c:v>
                </c:pt>
                <c:pt idx="178">
                  <c:v>66</c:v>
                </c:pt>
                <c:pt idx="179">
                  <c:v>79</c:v>
                </c:pt>
                <c:pt idx="180">
                  <c:v>28</c:v>
                </c:pt>
                <c:pt idx="181">
                  <c:v>31</c:v>
                </c:pt>
                <c:pt idx="182">
                  <c:v>32</c:v>
                </c:pt>
                <c:pt idx="183">
                  <c:v>23</c:v>
                </c:pt>
                <c:pt idx="184">
                  <c:v>17</c:v>
                </c:pt>
                <c:pt idx="186">
                  <c:v>33</c:v>
                </c:pt>
                <c:pt idx="187">
                  <c:v>31</c:v>
                </c:pt>
                <c:pt idx="188">
                  <c:v>40</c:v>
                </c:pt>
                <c:pt idx="190">
                  <c:v>66</c:v>
                </c:pt>
                <c:pt idx="191">
                  <c:v>50</c:v>
                </c:pt>
                <c:pt idx="192">
                  <c:v>44</c:v>
                </c:pt>
                <c:pt idx="193">
                  <c:v>80</c:v>
                </c:pt>
                <c:pt idx="194">
                  <c:v>42</c:v>
                </c:pt>
                <c:pt idx="195">
                  <c:v>29</c:v>
                </c:pt>
                <c:pt idx="196">
                  <c:v>66</c:v>
                </c:pt>
                <c:pt idx="197">
                  <c:v>42</c:v>
                </c:pt>
                <c:pt idx="198">
                  <c:v>31</c:v>
                </c:pt>
                <c:pt idx="199">
                  <c:v>68</c:v>
                </c:pt>
                <c:pt idx="200">
                  <c:v>49</c:v>
                </c:pt>
                <c:pt idx="201">
                  <c:v>39</c:v>
                </c:pt>
                <c:pt idx="203">
                  <c:v>44</c:v>
                </c:pt>
                <c:pt idx="204">
                  <c:v>23</c:v>
                </c:pt>
                <c:pt idx="205">
                  <c:v>33</c:v>
                </c:pt>
                <c:pt idx="206">
                  <c:v>28</c:v>
                </c:pt>
                <c:pt idx="207">
                  <c:v>22</c:v>
                </c:pt>
                <c:pt idx="208">
                  <c:v>29</c:v>
                </c:pt>
                <c:pt idx="209">
                  <c:v>65</c:v>
                </c:pt>
                <c:pt idx="210">
                  <c:v>83</c:v>
                </c:pt>
                <c:pt idx="211">
                  <c:v>22</c:v>
                </c:pt>
                <c:pt idx="212">
                  <c:v>33</c:v>
                </c:pt>
                <c:pt idx="213">
                  <c:v>66</c:v>
                </c:pt>
                <c:pt idx="214">
                  <c:v>50</c:v>
                </c:pt>
                <c:pt idx="215">
                  <c:v>36</c:v>
                </c:pt>
                <c:pt idx="216">
                  <c:v>28</c:v>
                </c:pt>
                <c:pt idx="217">
                  <c:v>49</c:v>
                </c:pt>
                <c:pt idx="218">
                  <c:v>53</c:v>
                </c:pt>
                <c:pt idx="219">
                  <c:v>25</c:v>
                </c:pt>
                <c:pt idx="220">
                  <c:v>24</c:v>
                </c:pt>
                <c:pt idx="221">
                  <c:v>21</c:v>
                </c:pt>
                <c:pt idx="222">
                  <c:v>35</c:v>
                </c:pt>
                <c:pt idx="223">
                  <c:v>23</c:v>
                </c:pt>
                <c:pt idx="224">
                  <c:v>15</c:v>
                </c:pt>
                <c:pt idx="225">
                  <c:v>31</c:v>
                </c:pt>
                <c:pt idx="226">
                  <c:v>30</c:v>
                </c:pt>
                <c:pt idx="228">
                  <c:v>45</c:v>
                </c:pt>
                <c:pt idx="229">
                  <c:v>47</c:v>
                </c:pt>
                <c:pt idx="230">
                  <c:v>49</c:v>
                </c:pt>
                <c:pt idx="231">
                  <c:v>13</c:v>
                </c:pt>
                <c:pt idx="232">
                  <c:v>25</c:v>
                </c:pt>
                <c:pt idx="233">
                  <c:v>22</c:v>
                </c:pt>
                <c:pt idx="234">
                  <c:v>56</c:v>
                </c:pt>
                <c:pt idx="235">
                  <c:v>47</c:v>
                </c:pt>
                <c:pt idx="236">
                  <c:v>35</c:v>
                </c:pt>
                <c:pt idx="237">
                  <c:v>19</c:v>
                </c:pt>
                <c:pt idx="238">
                  <c:v>36</c:v>
                </c:pt>
                <c:pt idx="239">
                  <c:v>23</c:v>
                </c:pt>
                <c:pt idx="240">
                  <c:v>58</c:v>
                </c:pt>
                <c:pt idx="241">
                  <c:v>30</c:v>
                </c:pt>
                <c:pt idx="242">
                  <c:v>30</c:v>
                </c:pt>
                <c:pt idx="243">
                  <c:v>34</c:v>
                </c:pt>
                <c:pt idx="244">
                  <c:v>30</c:v>
                </c:pt>
                <c:pt idx="245">
                  <c:v>43</c:v>
                </c:pt>
                <c:pt idx="246">
                  <c:v>37</c:v>
                </c:pt>
                <c:pt idx="247">
                  <c:v>16</c:v>
                </c:pt>
                <c:pt idx="248">
                  <c:v>16</c:v>
                </c:pt>
                <c:pt idx="249">
                  <c:v>20</c:v>
                </c:pt>
                <c:pt idx="250">
                  <c:v>20</c:v>
                </c:pt>
                <c:pt idx="251">
                  <c:v>32</c:v>
                </c:pt>
                <c:pt idx="252">
                  <c:v>18</c:v>
                </c:pt>
                <c:pt idx="253">
                  <c:v>6</c:v>
                </c:pt>
                <c:pt idx="254">
                  <c:v>27</c:v>
                </c:pt>
                <c:pt idx="255">
                  <c:v>33</c:v>
                </c:pt>
                <c:pt idx="256">
                  <c:v>32</c:v>
                </c:pt>
                <c:pt idx="257">
                  <c:v>24</c:v>
                </c:pt>
                <c:pt idx="258">
                  <c:v>24</c:v>
                </c:pt>
                <c:pt idx="259">
                  <c:v>18</c:v>
                </c:pt>
                <c:pt idx="260">
                  <c:v>26</c:v>
                </c:pt>
                <c:pt idx="261">
                  <c:v>28</c:v>
                </c:pt>
                <c:pt idx="262">
                  <c:v>40</c:v>
                </c:pt>
                <c:pt idx="263">
                  <c:v>20</c:v>
                </c:pt>
                <c:pt idx="264">
                  <c:v>25</c:v>
                </c:pt>
                <c:pt idx="265">
                  <c:v>22</c:v>
                </c:pt>
                <c:pt idx="266">
                  <c:v>20</c:v>
                </c:pt>
                <c:pt idx="267">
                  <c:v>38</c:v>
                </c:pt>
                <c:pt idx="268">
                  <c:v>17</c:v>
                </c:pt>
                <c:pt idx="269">
                  <c:v>19</c:v>
                </c:pt>
                <c:pt idx="270">
                  <c:v>55</c:v>
                </c:pt>
                <c:pt idx="271">
                  <c:v>30</c:v>
                </c:pt>
                <c:pt idx="272">
                  <c:v>28</c:v>
                </c:pt>
                <c:pt idx="273">
                  <c:v>18</c:v>
                </c:pt>
                <c:pt idx="274">
                  <c:v>22</c:v>
                </c:pt>
                <c:pt idx="275">
                  <c:v>39</c:v>
                </c:pt>
                <c:pt idx="276">
                  <c:v>14</c:v>
                </c:pt>
                <c:pt idx="277">
                  <c:v>18</c:v>
                </c:pt>
                <c:pt idx="278">
                  <c:v>14</c:v>
                </c:pt>
                <c:pt idx="279">
                  <c:v>33</c:v>
                </c:pt>
                <c:pt idx="280">
                  <c:v>28</c:v>
                </c:pt>
                <c:pt idx="281">
                  <c:v>25</c:v>
                </c:pt>
                <c:pt idx="282">
                  <c:v>27</c:v>
                </c:pt>
                <c:pt idx="283">
                  <c:v>26</c:v>
                </c:pt>
                <c:pt idx="284">
                  <c:v>15</c:v>
                </c:pt>
                <c:pt idx="285">
                  <c:v>34</c:v>
                </c:pt>
                <c:pt idx="286">
                  <c:v>21</c:v>
                </c:pt>
                <c:pt idx="287">
                  <c:v>43</c:v>
                </c:pt>
                <c:pt idx="288">
                  <c:v>26</c:v>
                </c:pt>
                <c:pt idx="289">
                  <c:v>24</c:v>
                </c:pt>
                <c:pt idx="290">
                  <c:v>12</c:v>
                </c:pt>
                <c:pt idx="291">
                  <c:v>18</c:v>
                </c:pt>
                <c:pt idx="292">
                  <c:v>36</c:v>
                </c:pt>
                <c:pt idx="293">
                  <c:v>36</c:v>
                </c:pt>
                <c:pt idx="294">
                  <c:v>27</c:v>
                </c:pt>
                <c:pt idx="295">
                  <c:v>14</c:v>
                </c:pt>
                <c:pt idx="296">
                  <c:v>34</c:v>
                </c:pt>
                <c:pt idx="297">
                  <c:v>13</c:v>
                </c:pt>
                <c:pt idx="298">
                  <c:v>8</c:v>
                </c:pt>
                <c:pt idx="299">
                  <c:v>45</c:v>
                </c:pt>
                <c:pt idx="300">
                  <c:v>33</c:v>
                </c:pt>
                <c:pt idx="301">
                  <c:v>26</c:v>
                </c:pt>
                <c:pt idx="302">
                  <c:v>35</c:v>
                </c:pt>
                <c:pt idx="303">
                  <c:v>22</c:v>
                </c:pt>
                <c:pt idx="304">
                  <c:v>16</c:v>
                </c:pt>
                <c:pt idx="305">
                  <c:v>31</c:v>
                </c:pt>
                <c:pt idx="306">
                  <c:v>45</c:v>
                </c:pt>
                <c:pt idx="307">
                  <c:v>30</c:v>
                </c:pt>
                <c:pt idx="308">
                  <c:v>23</c:v>
                </c:pt>
                <c:pt idx="309">
                  <c:v>43</c:v>
                </c:pt>
                <c:pt idx="310">
                  <c:v>33</c:v>
                </c:pt>
                <c:pt idx="311">
                  <c:v>32</c:v>
                </c:pt>
                <c:pt idx="312">
                  <c:v>66</c:v>
                </c:pt>
                <c:pt idx="313">
                  <c:v>9</c:v>
                </c:pt>
                <c:pt idx="314">
                  <c:v>50</c:v>
                </c:pt>
                <c:pt idx="315">
                  <c:v>21</c:v>
                </c:pt>
                <c:pt idx="316">
                  <c:v>7</c:v>
                </c:pt>
                <c:pt idx="317">
                  <c:v>32</c:v>
                </c:pt>
                <c:pt idx="318">
                  <c:v>26</c:v>
                </c:pt>
                <c:pt idx="319">
                  <c:v>33</c:v>
                </c:pt>
                <c:pt idx="320">
                  <c:v>34</c:v>
                </c:pt>
                <c:pt idx="321">
                  <c:v>21</c:v>
                </c:pt>
                <c:pt idx="322">
                  <c:v>26</c:v>
                </c:pt>
                <c:pt idx="323">
                  <c:v>5</c:v>
                </c:pt>
                <c:pt idx="324">
                  <c:v>9</c:v>
                </c:pt>
                <c:pt idx="325">
                  <c:v>23</c:v>
                </c:pt>
                <c:pt idx="326">
                  <c:v>21</c:v>
                </c:pt>
                <c:pt idx="327">
                  <c:v>37</c:v>
                </c:pt>
                <c:pt idx="328">
                  <c:v>30</c:v>
                </c:pt>
                <c:pt idx="329">
                  <c:v>31</c:v>
                </c:pt>
                <c:pt idx="330">
                  <c:v>58</c:v>
                </c:pt>
                <c:pt idx="331">
                  <c:v>33</c:v>
                </c:pt>
                <c:pt idx="332">
                  <c:v>21</c:v>
                </c:pt>
                <c:pt idx="333">
                  <c:v>48</c:v>
                </c:pt>
                <c:pt idx="334">
                  <c:v>40</c:v>
                </c:pt>
                <c:pt idx="335">
                  <c:v>76</c:v>
                </c:pt>
                <c:pt idx="336">
                  <c:v>21</c:v>
                </c:pt>
                <c:pt idx="337">
                  <c:v>6</c:v>
                </c:pt>
                <c:pt idx="338">
                  <c:v>14</c:v>
                </c:pt>
                <c:pt idx="339">
                  <c:v>66</c:v>
                </c:pt>
                <c:pt idx="340">
                  <c:v>33</c:v>
                </c:pt>
                <c:pt idx="341">
                  <c:v>20</c:v>
                </c:pt>
                <c:pt idx="342">
                  <c:v>30</c:v>
                </c:pt>
                <c:pt idx="343">
                  <c:v>14</c:v>
                </c:pt>
                <c:pt idx="344">
                  <c:v>13</c:v>
                </c:pt>
                <c:pt idx="345">
                  <c:v>8</c:v>
                </c:pt>
                <c:pt idx="346">
                  <c:v>8</c:v>
                </c:pt>
                <c:pt idx="348">
                  <c:v>39</c:v>
                </c:pt>
                <c:pt idx="349">
                  <c:v>52</c:v>
                </c:pt>
                <c:pt idx="350">
                  <c:v>62</c:v>
                </c:pt>
                <c:pt idx="351">
                  <c:v>60</c:v>
                </c:pt>
                <c:pt idx="352">
                  <c:v>23</c:v>
                </c:pt>
                <c:pt idx="353">
                  <c:v>38</c:v>
                </c:pt>
                <c:pt idx="354">
                  <c:v>45</c:v>
                </c:pt>
                <c:pt idx="355">
                  <c:v>30</c:v>
                </c:pt>
                <c:pt idx="356">
                  <c:v>12</c:v>
                </c:pt>
                <c:pt idx="357">
                  <c:v>29</c:v>
                </c:pt>
                <c:pt idx="358">
                  <c:v>80</c:v>
                </c:pt>
                <c:pt idx="359">
                  <c:v>51</c:v>
                </c:pt>
                <c:pt idx="362">
                  <c:v>26</c:v>
                </c:pt>
                <c:pt idx="363">
                  <c:v>20</c:v>
                </c:pt>
                <c:pt idx="365">
                  <c:v>56</c:v>
                </c:pt>
                <c:pt idx="368">
                  <c:v>67</c:v>
                </c:pt>
                <c:pt idx="369">
                  <c:v>16</c:v>
                </c:pt>
                <c:pt idx="370">
                  <c:v>10</c:v>
                </c:pt>
                <c:pt idx="374">
                  <c:v>44</c:v>
                </c:pt>
                <c:pt idx="376">
                  <c:v>54</c:v>
                </c:pt>
                <c:pt idx="377">
                  <c:v>34</c:v>
                </c:pt>
                <c:pt idx="378">
                  <c:v>46</c:v>
                </c:pt>
                <c:pt idx="381">
                  <c:v>50</c:v>
                </c:pt>
                <c:pt idx="385">
                  <c:v>46</c:v>
                </c:pt>
                <c:pt idx="390">
                  <c:v>46</c:v>
                </c:pt>
                <c:pt idx="391">
                  <c:v>43</c:v>
                </c:pt>
                <c:pt idx="392">
                  <c:v>17</c:v>
                </c:pt>
                <c:pt idx="395">
                  <c:v>48</c:v>
                </c:pt>
                <c:pt idx="396">
                  <c:v>33</c:v>
                </c:pt>
                <c:pt idx="399">
                  <c:v>16</c:v>
                </c:pt>
                <c:pt idx="400">
                  <c:v>58</c:v>
                </c:pt>
                <c:pt idx="404">
                  <c:v>29</c:v>
                </c:pt>
                <c:pt idx="406">
                  <c:v>61</c:v>
                </c:pt>
                <c:pt idx="407">
                  <c:v>35</c:v>
                </c:pt>
                <c:pt idx="408">
                  <c:v>49</c:v>
                </c:pt>
                <c:pt idx="409">
                  <c:v>39</c:v>
                </c:pt>
                <c:pt idx="410">
                  <c:v>43</c:v>
                </c:pt>
                <c:pt idx="411">
                  <c:v>33</c:v>
                </c:pt>
                <c:pt idx="412">
                  <c:v>29</c:v>
                </c:pt>
                <c:pt idx="413">
                  <c:v>46</c:v>
                </c:pt>
                <c:pt idx="414">
                  <c:v>39</c:v>
                </c:pt>
                <c:pt idx="415">
                  <c:v>32</c:v>
                </c:pt>
                <c:pt idx="416">
                  <c:v>32</c:v>
                </c:pt>
                <c:pt idx="417">
                  <c:v>27</c:v>
                </c:pt>
                <c:pt idx="418">
                  <c:v>30</c:v>
                </c:pt>
                <c:pt idx="419">
                  <c:v>47</c:v>
                </c:pt>
                <c:pt idx="420">
                  <c:v>35</c:v>
                </c:pt>
                <c:pt idx="421">
                  <c:v>33</c:v>
                </c:pt>
                <c:pt idx="422">
                  <c:v>46</c:v>
                </c:pt>
                <c:pt idx="423">
                  <c:v>37</c:v>
                </c:pt>
                <c:pt idx="424">
                  <c:v>44</c:v>
                </c:pt>
                <c:pt idx="425">
                  <c:v>25</c:v>
                </c:pt>
                <c:pt idx="426">
                  <c:v>29</c:v>
                </c:pt>
                <c:pt idx="427">
                  <c:v>43</c:v>
                </c:pt>
                <c:pt idx="428">
                  <c:v>28</c:v>
                </c:pt>
                <c:pt idx="429">
                  <c:v>35</c:v>
                </c:pt>
                <c:pt idx="430">
                  <c:v>18</c:v>
                </c:pt>
                <c:pt idx="431">
                  <c:v>42</c:v>
                </c:pt>
                <c:pt idx="432">
                  <c:v>19</c:v>
                </c:pt>
                <c:pt idx="433">
                  <c:v>15</c:v>
                </c:pt>
                <c:pt idx="434">
                  <c:v>60</c:v>
                </c:pt>
                <c:pt idx="435">
                  <c:v>57</c:v>
                </c:pt>
                <c:pt idx="436">
                  <c:v>49</c:v>
                </c:pt>
                <c:pt idx="437">
                  <c:v>59</c:v>
                </c:pt>
                <c:pt idx="438">
                  <c:v>43</c:v>
                </c:pt>
                <c:pt idx="439">
                  <c:v>40</c:v>
                </c:pt>
                <c:pt idx="441">
                  <c:v>54</c:v>
                </c:pt>
                <c:pt idx="444">
                  <c:v>37</c:v>
                </c:pt>
                <c:pt idx="445">
                  <c:v>27</c:v>
                </c:pt>
                <c:pt idx="446">
                  <c:v>44</c:v>
                </c:pt>
                <c:pt idx="447">
                  <c:v>60</c:v>
                </c:pt>
                <c:pt idx="449">
                  <c:v>25</c:v>
                </c:pt>
                <c:pt idx="450">
                  <c:v>35</c:v>
                </c:pt>
                <c:pt idx="451">
                  <c:v>59</c:v>
                </c:pt>
                <c:pt idx="452">
                  <c:v>34</c:v>
                </c:pt>
                <c:pt idx="453">
                  <c:v>85</c:v>
                </c:pt>
                <c:pt idx="470">
                  <c:v>41</c:v>
                </c:pt>
                <c:pt idx="471">
                  <c:v>17</c:v>
                </c:pt>
                <c:pt idx="472">
                  <c:v>29</c:v>
                </c:pt>
                <c:pt idx="479">
                  <c:v>11</c:v>
                </c:pt>
                <c:pt idx="480">
                  <c:v>55</c:v>
                </c:pt>
                <c:pt idx="481">
                  <c:v>79</c:v>
                </c:pt>
                <c:pt idx="483">
                  <c:v>32</c:v>
                </c:pt>
                <c:pt idx="484">
                  <c:v>49</c:v>
                </c:pt>
                <c:pt idx="487">
                  <c:v>42</c:v>
                </c:pt>
                <c:pt idx="488">
                  <c:v>39</c:v>
                </c:pt>
                <c:pt idx="491">
                  <c:v>31</c:v>
                </c:pt>
                <c:pt idx="492">
                  <c:v>62</c:v>
                </c:pt>
                <c:pt idx="494">
                  <c:v>43</c:v>
                </c:pt>
                <c:pt idx="495">
                  <c:v>62</c:v>
                </c:pt>
                <c:pt idx="496">
                  <c:v>31</c:v>
                </c:pt>
                <c:pt idx="497">
                  <c:v>71</c:v>
                </c:pt>
                <c:pt idx="498">
                  <c:v>44</c:v>
                </c:pt>
                <c:pt idx="499">
                  <c:v>53</c:v>
                </c:pt>
                <c:pt idx="501">
                  <c:v>28</c:v>
                </c:pt>
                <c:pt idx="502">
                  <c:v>32</c:v>
                </c:pt>
                <c:pt idx="503">
                  <c:v>47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6F1-4E9C-8F52-D1ED2742F0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Tammany Trace - Total Daily Users, August 2020 - July</a:t>
            </a:r>
            <a:r>
              <a:rPr lang="en-US" baseline="0"/>
              <a:t>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8"/>
          <c:order val="6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44069</c:v>
                </c:pt>
                <c:pt idx="1">
                  <c:v>44070</c:v>
                </c:pt>
                <c:pt idx="2">
                  <c:v>44071</c:v>
                </c:pt>
                <c:pt idx="3">
                  <c:v>44072</c:v>
                </c:pt>
                <c:pt idx="4">
                  <c:v>44073</c:v>
                </c:pt>
                <c:pt idx="5">
                  <c:v>44074</c:v>
                </c:pt>
                <c:pt idx="6">
                  <c:v>44075</c:v>
                </c:pt>
                <c:pt idx="7">
                  <c:v>44076</c:v>
                </c:pt>
                <c:pt idx="8">
                  <c:v>44077</c:v>
                </c:pt>
                <c:pt idx="9">
                  <c:v>44078</c:v>
                </c:pt>
                <c:pt idx="10">
                  <c:v>44079</c:v>
                </c:pt>
                <c:pt idx="11">
                  <c:v>44080</c:v>
                </c:pt>
                <c:pt idx="12">
                  <c:v>44081</c:v>
                </c:pt>
                <c:pt idx="13">
                  <c:v>44082</c:v>
                </c:pt>
                <c:pt idx="14">
                  <c:v>44083</c:v>
                </c:pt>
                <c:pt idx="15">
                  <c:v>44084</c:v>
                </c:pt>
                <c:pt idx="16">
                  <c:v>44085</c:v>
                </c:pt>
                <c:pt idx="17">
                  <c:v>44086</c:v>
                </c:pt>
                <c:pt idx="18">
                  <c:v>44087</c:v>
                </c:pt>
                <c:pt idx="19">
                  <c:v>44088</c:v>
                </c:pt>
                <c:pt idx="20">
                  <c:v>44089</c:v>
                </c:pt>
                <c:pt idx="21">
                  <c:v>44090</c:v>
                </c:pt>
                <c:pt idx="22">
                  <c:v>44091</c:v>
                </c:pt>
                <c:pt idx="23">
                  <c:v>44092</c:v>
                </c:pt>
                <c:pt idx="24">
                  <c:v>44093</c:v>
                </c:pt>
                <c:pt idx="25">
                  <c:v>44094</c:v>
                </c:pt>
                <c:pt idx="26">
                  <c:v>44095</c:v>
                </c:pt>
                <c:pt idx="27">
                  <c:v>44096</c:v>
                </c:pt>
                <c:pt idx="28">
                  <c:v>44097</c:v>
                </c:pt>
                <c:pt idx="29">
                  <c:v>44098</c:v>
                </c:pt>
                <c:pt idx="30">
                  <c:v>44099</c:v>
                </c:pt>
                <c:pt idx="31">
                  <c:v>44100</c:v>
                </c:pt>
                <c:pt idx="32">
                  <c:v>44101</c:v>
                </c:pt>
                <c:pt idx="33">
                  <c:v>44102</c:v>
                </c:pt>
                <c:pt idx="34">
                  <c:v>44103</c:v>
                </c:pt>
                <c:pt idx="35">
                  <c:v>44104</c:v>
                </c:pt>
                <c:pt idx="36">
                  <c:v>44105</c:v>
                </c:pt>
                <c:pt idx="37">
                  <c:v>44106</c:v>
                </c:pt>
                <c:pt idx="38">
                  <c:v>44107</c:v>
                </c:pt>
                <c:pt idx="39">
                  <c:v>44108</c:v>
                </c:pt>
                <c:pt idx="40">
                  <c:v>44109</c:v>
                </c:pt>
                <c:pt idx="41">
                  <c:v>44110</c:v>
                </c:pt>
                <c:pt idx="42">
                  <c:v>44111</c:v>
                </c:pt>
                <c:pt idx="43">
                  <c:v>44112</c:v>
                </c:pt>
                <c:pt idx="44">
                  <c:v>44113</c:v>
                </c:pt>
                <c:pt idx="45">
                  <c:v>44114</c:v>
                </c:pt>
                <c:pt idx="46">
                  <c:v>44115</c:v>
                </c:pt>
                <c:pt idx="47">
                  <c:v>44116</c:v>
                </c:pt>
                <c:pt idx="48">
                  <c:v>44117</c:v>
                </c:pt>
                <c:pt idx="49">
                  <c:v>44118</c:v>
                </c:pt>
                <c:pt idx="50">
                  <c:v>44119</c:v>
                </c:pt>
                <c:pt idx="51">
                  <c:v>44120</c:v>
                </c:pt>
                <c:pt idx="52">
                  <c:v>44121</c:v>
                </c:pt>
                <c:pt idx="53">
                  <c:v>44122</c:v>
                </c:pt>
                <c:pt idx="54">
                  <c:v>44123</c:v>
                </c:pt>
                <c:pt idx="55">
                  <c:v>44124</c:v>
                </c:pt>
                <c:pt idx="56">
                  <c:v>44125</c:v>
                </c:pt>
                <c:pt idx="57">
                  <c:v>44126</c:v>
                </c:pt>
                <c:pt idx="58">
                  <c:v>44127</c:v>
                </c:pt>
                <c:pt idx="59">
                  <c:v>44128</c:v>
                </c:pt>
                <c:pt idx="60">
                  <c:v>44129</c:v>
                </c:pt>
                <c:pt idx="61">
                  <c:v>44130</c:v>
                </c:pt>
                <c:pt idx="62">
                  <c:v>44131</c:v>
                </c:pt>
                <c:pt idx="63">
                  <c:v>44132</c:v>
                </c:pt>
                <c:pt idx="64">
                  <c:v>44133</c:v>
                </c:pt>
                <c:pt idx="65">
                  <c:v>44134</c:v>
                </c:pt>
                <c:pt idx="66">
                  <c:v>44135</c:v>
                </c:pt>
                <c:pt idx="67">
                  <c:v>44136</c:v>
                </c:pt>
                <c:pt idx="68">
                  <c:v>44137</c:v>
                </c:pt>
                <c:pt idx="69">
                  <c:v>44138</c:v>
                </c:pt>
                <c:pt idx="70">
                  <c:v>44139</c:v>
                </c:pt>
                <c:pt idx="71">
                  <c:v>44140</c:v>
                </c:pt>
                <c:pt idx="72">
                  <c:v>44141</c:v>
                </c:pt>
                <c:pt idx="73">
                  <c:v>44142</c:v>
                </c:pt>
                <c:pt idx="74">
                  <c:v>44143</c:v>
                </c:pt>
                <c:pt idx="75">
                  <c:v>44144</c:v>
                </c:pt>
                <c:pt idx="76">
                  <c:v>44145</c:v>
                </c:pt>
                <c:pt idx="77">
                  <c:v>44146</c:v>
                </c:pt>
                <c:pt idx="78">
                  <c:v>44147</c:v>
                </c:pt>
                <c:pt idx="79">
                  <c:v>44148</c:v>
                </c:pt>
                <c:pt idx="80">
                  <c:v>44149</c:v>
                </c:pt>
                <c:pt idx="81">
                  <c:v>44150</c:v>
                </c:pt>
                <c:pt idx="82">
                  <c:v>44151</c:v>
                </c:pt>
                <c:pt idx="83">
                  <c:v>44152</c:v>
                </c:pt>
                <c:pt idx="84">
                  <c:v>44153</c:v>
                </c:pt>
                <c:pt idx="85">
                  <c:v>44154</c:v>
                </c:pt>
                <c:pt idx="86">
                  <c:v>44155</c:v>
                </c:pt>
                <c:pt idx="87">
                  <c:v>44156</c:v>
                </c:pt>
                <c:pt idx="88">
                  <c:v>44157</c:v>
                </c:pt>
                <c:pt idx="89">
                  <c:v>44158</c:v>
                </c:pt>
                <c:pt idx="90">
                  <c:v>44159</c:v>
                </c:pt>
                <c:pt idx="91">
                  <c:v>44160</c:v>
                </c:pt>
                <c:pt idx="92">
                  <c:v>44161</c:v>
                </c:pt>
                <c:pt idx="93">
                  <c:v>44162</c:v>
                </c:pt>
                <c:pt idx="94">
                  <c:v>44163</c:v>
                </c:pt>
                <c:pt idx="95">
                  <c:v>44164</c:v>
                </c:pt>
                <c:pt idx="96">
                  <c:v>44165</c:v>
                </c:pt>
                <c:pt idx="97">
                  <c:v>44166</c:v>
                </c:pt>
                <c:pt idx="98">
                  <c:v>44167</c:v>
                </c:pt>
                <c:pt idx="99">
                  <c:v>44168</c:v>
                </c:pt>
                <c:pt idx="100">
                  <c:v>44169</c:v>
                </c:pt>
                <c:pt idx="101">
                  <c:v>44170</c:v>
                </c:pt>
                <c:pt idx="102">
                  <c:v>44171</c:v>
                </c:pt>
                <c:pt idx="103">
                  <c:v>44172</c:v>
                </c:pt>
                <c:pt idx="104">
                  <c:v>44173</c:v>
                </c:pt>
                <c:pt idx="105">
                  <c:v>44174</c:v>
                </c:pt>
                <c:pt idx="106">
                  <c:v>44175</c:v>
                </c:pt>
                <c:pt idx="107">
                  <c:v>44176</c:v>
                </c:pt>
                <c:pt idx="108">
                  <c:v>44177</c:v>
                </c:pt>
                <c:pt idx="109">
                  <c:v>44178</c:v>
                </c:pt>
                <c:pt idx="110">
                  <c:v>44179</c:v>
                </c:pt>
                <c:pt idx="111">
                  <c:v>44180</c:v>
                </c:pt>
                <c:pt idx="112">
                  <c:v>44181</c:v>
                </c:pt>
                <c:pt idx="113">
                  <c:v>44182</c:v>
                </c:pt>
                <c:pt idx="114">
                  <c:v>44183</c:v>
                </c:pt>
                <c:pt idx="115">
                  <c:v>44184</c:v>
                </c:pt>
                <c:pt idx="116">
                  <c:v>44185</c:v>
                </c:pt>
                <c:pt idx="117">
                  <c:v>44186</c:v>
                </c:pt>
                <c:pt idx="118">
                  <c:v>44187</c:v>
                </c:pt>
                <c:pt idx="119">
                  <c:v>44188</c:v>
                </c:pt>
                <c:pt idx="120">
                  <c:v>44189</c:v>
                </c:pt>
                <c:pt idx="121">
                  <c:v>44190</c:v>
                </c:pt>
                <c:pt idx="122">
                  <c:v>44191</c:v>
                </c:pt>
                <c:pt idx="123">
                  <c:v>44192</c:v>
                </c:pt>
                <c:pt idx="124">
                  <c:v>44193</c:v>
                </c:pt>
                <c:pt idx="125">
                  <c:v>44194</c:v>
                </c:pt>
                <c:pt idx="126">
                  <c:v>44195</c:v>
                </c:pt>
                <c:pt idx="127">
                  <c:v>44196</c:v>
                </c:pt>
                <c:pt idx="128">
                  <c:v>44197</c:v>
                </c:pt>
                <c:pt idx="129">
                  <c:v>44198</c:v>
                </c:pt>
                <c:pt idx="130">
                  <c:v>44199</c:v>
                </c:pt>
                <c:pt idx="131">
                  <c:v>44200</c:v>
                </c:pt>
                <c:pt idx="132">
                  <c:v>44201</c:v>
                </c:pt>
                <c:pt idx="133">
                  <c:v>44202</c:v>
                </c:pt>
                <c:pt idx="134">
                  <c:v>44203</c:v>
                </c:pt>
                <c:pt idx="135">
                  <c:v>44204</c:v>
                </c:pt>
                <c:pt idx="136">
                  <c:v>44205</c:v>
                </c:pt>
                <c:pt idx="137">
                  <c:v>44206</c:v>
                </c:pt>
                <c:pt idx="138">
                  <c:v>44207</c:v>
                </c:pt>
                <c:pt idx="139">
                  <c:v>44208</c:v>
                </c:pt>
                <c:pt idx="140">
                  <c:v>44209</c:v>
                </c:pt>
                <c:pt idx="141">
                  <c:v>44210</c:v>
                </c:pt>
                <c:pt idx="142">
                  <c:v>44211</c:v>
                </c:pt>
                <c:pt idx="143">
                  <c:v>44212</c:v>
                </c:pt>
                <c:pt idx="144">
                  <c:v>44213</c:v>
                </c:pt>
                <c:pt idx="145">
                  <c:v>44214</c:v>
                </c:pt>
                <c:pt idx="146">
                  <c:v>44215</c:v>
                </c:pt>
                <c:pt idx="147">
                  <c:v>44216</c:v>
                </c:pt>
                <c:pt idx="148">
                  <c:v>44217</c:v>
                </c:pt>
                <c:pt idx="149">
                  <c:v>44218</c:v>
                </c:pt>
                <c:pt idx="150">
                  <c:v>44219</c:v>
                </c:pt>
                <c:pt idx="151">
                  <c:v>44220</c:v>
                </c:pt>
                <c:pt idx="152">
                  <c:v>44221</c:v>
                </c:pt>
                <c:pt idx="153">
                  <c:v>44222</c:v>
                </c:pt>
                <c:pt idx="154">
                  <c:v>44223</c:v>
                </c:pt>
                <c:pt idx="155">
                  <c:v>44224</c:v>
                </c:pt>
                <c:pt idx="156">
                  <c:v>44225</c:v>
                </c:pt>
                <c:pt idx="157">
                  <c:v>44226</c:v>
                </c:pt>
                <c:pt idx="158">
                  <c:v>44227</c:v>
                </c:pt>
                <c:pt idx="159">
                  <c:v>44228</c:v>
                </c:pt>
                <c:pt idx="160">
                  <c:v>44229</c:v>
                </c:pt>
                <c:pt idx="161">
                  <c:v>44230</c:v>
                </c:pt>
                <c:pt idx="162">
                  <c:v>44231</c:v>
                </c:pt>
                <c:pt idx="163">
                  <c:v>44232</c:v>
                </c:pt>
                <c:pt idx="164">
                  <c:v>44233</c:v>
                </c:pt>
                <c:pt idx="165">
                  <c:v>44234</c:v>
                </c:pt>
                <c:pt idx="166">
                  <c:v>44235</c:v>
                </c:pt>
                <c:pt idx="167">
                  <c:v>44236</c:v>
                </c:pt>
                <c:pt idx="168">
                  <c:v>44237</c:v>
                </c:pt>
                <c:pt idx="169">
                  <c:v>44238</c:v>
                </c:pt>
                <c:pt idx="170">
                  <c:v>44239</c:v>
                </c:pt>
                <c:pt idx="171">
                  <c:v>44240</c:v>
                </c:pt>
                <c:pt idx="172">
                  <c:v>44241</c:v>
                </c:pt>
                <c:pt idx="173">
                  <c:v>44242</c:v>
                </c:pt>
                <c:pt idx="174">
                  <c:v>44243</c:v>
                </c:pt>
                <c:pt idx="175">
                  <c:v>44244</c:v>
                </c:pt>
                <c:pt idx="176">
                  <c:v>44245</c:v>
                </c:pt>
                <c:pt idx="177">
                  <c:v>44246</c:v>
                </c:pt>
                <c:pt idx="178">
                  <c:v>44247</c:v>
                </c:pt>
                <c:pt idx="179">
                  <c:v>44248</c:v>
                </c:pt>
                <c:pt idx="180">
                  <c:v>44249</c:v>
                </c:pt>
                <c:pt idx="181">
                  <c:v>44250</c:v>
                </c:pt>
                <c:pt idx="182">
                  <c:v>44251</c:v>
                </c:pt>
                <c:pt idx="183">
                  <c:v>44252</c:v>
                </c:pt>
                <c:pt idx="184">
                  <c:v>44253</c:v>
                </c:pt>
                <c:pt idx="185">
                  <c:v>44254</c:v>
                </c:pt>
                <c:pt idx="186">
                  <c:v>44255</c:v>
                </c:pt>
                <c:pt idx="187">
                  <c:v>44256</c:v>
                </c:pt>
                <c:pt idx="188">
                  <c:v>44257</c:v>
                </c:pt>
                <c:pt idx="189">
                  <c:v>44258</c:v>
                </c:pt>
                <c:pt idx="190">
                  <c:v>44259</c:v>
                </c:pt>
                <c:pt idx="191">
                  <c:v>44260</c:v>
                </c:pt>
                <c:pt idx="192">
                  <c:v>44261</c:v>
                </c:pt>
                <c:pt idx="193">
                  <c:v>44262</c:v>
                </c:pt>
                <c:pt idx="194">
                  <c:v>44263</c:v>
                </c:pt>
                <c:pt idx="195">
                  <c:v>44264</c:v>
                </c:pt>
                <c:pt idx="196">
                  <c:v>44265</c:v>
                </c:pt>
                <c:pt idx="197">
                  <c:v>44266</c:v>
                </c:pt>
                <c:pt idx="198">
                  <c:v>44267</c:v>
                </c:pt>
                <c:pt idx="199">
                  <c:v>44268</c:v>
                </c:pt>
                <c:pt idx="200">
                  <c:v>44269</c:v>
                </c:pt>
                <c:pt idx="201">
                  <c:v>44270</c:v>
                </c:pt>
                <c:pt idx="202">
                  <c:v>44271</c:v>
                </c:pt>
                <c:pt idx="203">
                  <c:v>44272</c:v>
                </c:pt>
                <c:pt idx="204">
                  <c:v>44273</c:v>
                </c:pt>
                <c:pt idx="205">
                  <c:v>44274</c:v>
                </c:pt>
                <c:pt idx="206">
                  <c:v>44275</c:v>
                </c:pt>
                <c:pt idx="207">
                  <c:v>44276</c:v>
                </c:pt>
                <c:pt idx="208">
                  <c:v>44277</c:v>
                </c:pt>
                <c:pt idx="209">
                  <c:v>44278</c:v>
                </c:pt>
                <c:pt idx="210">
                  <c:v>44279</c:v>
                </c:pt>
                <c:pt idx="211">
                  <c:v>44280</c:v>
                </c:pt>
                <c:pt idx="212">
                  <c:v>44281</c:v>
                </c:pt>
                <c:pt idx="213">
                  <c:v>44282</c:v>
                </c:pt>
                <c:pt idx="214">
                  <c:v>44283</c:v>
                </c:pt>
                <c:pt idx="215">
                  <c:v>44284</c:v>
                </c:pt>
                <c:pt idx="216">
                  <c:v>44285</c:v>
                </c:pt>
                <c:pt idx="217">
                  <c:v>44286</c:v>
                </c:pt>
                <c:pt idx="218">
                  <c:v>44287</c:v>
                </c:pt>
                <c:pt idx="219">
                  <c:v>44288</c:v>
                </c:pt>
                <c:pt idx="220">
                  <c:v>44289</c:v>
                </c:pt>
                <c:pt idx="221">
                  <c:v>44290</c:v>
                </c:pt>
                <c:pt idx="222">
                  <c:v>44291</c:v>
                </c:pt>
                <c:pt idx="223">
                  <c:v>44292</c:v>
                </c:pt>
                <c:pt idx="224">
                  <c:v>44293</c:v>
                </c:pt>
                <c:pt idx="225">
                  <c:v>44294</c:v>
                </c:pt>
                <c:pt idx="226">
                  <c:v>44295</c:v>
                </c:pt>
                <c:pt idx="227">
                  <c:v>44296</c:v>
                </c:pt>
                <c:pt idx="228">
                  <c:v>44297</c:v>
                </c:pt>
                <c:pt idx="229">
                  <c:v>44298</c:v>
                </c:pt>
                <c:pt idx="230">
                  <c:v>44299</c:v>
                </c:pt>
                <c:pt idx="231">
                  <c:v>44300</c:v>
                </c:pt>
                <c:pt idx="232">
                  <c:v>44301</c:v>
                </c:pt>
                <c:pt idx="233">
                  <c:v>44302</c:v>
                </c:pt>
                <c:pt idx="234">
                  <c:v>44303</c:v>
                </c:pt>
                <c:pt idx="235">
                  <c:v>44304</c:v>
                </c:pt>
                <c:pt idx="236">
                  <c:v>44305</c:v>
                </c:pt>
                <c:pt idx="237">
                  <c:v>44306</c:v>
                </c:pt>
                <c:pt idx="238">
                  <c:v>44307</c:v>
                </c:pt>
                <c:pt idx="239">
                  <c:v>44308</c:v>
                </c:pt>
                <c:pt idx="240">
                  <c:v>44309</c:v>
                </c:pt>
                <c:pt idx="241">
                  <c:v>44310</c:v>
                </c:pt>
                <c:pt idx="242">
                  <c:v>44311</c:v>
                </c:pt>
                <c:pt idx="243">
                  <c:v>44312</c:v>
                </c:pt>
                <c:pt idx="244">
                  <c:v>44313</c:v>
                </c:pt>
                <c:pt idx="245">
                  <c:v>44314</c:v>
                </c:pt>
                <c:pt idx="246">
                  <c:v>44315</c:v>
                </c:pt>
                <c:pt idx="247">
                  <c:v>44316</c:v>
                </c:pt>
                <c:pt idx="248">
                  <c:v>44317</c:v>
                </c:pt>
                <c:pt idx="249">
                  <c:v>44318</c:v>
                </c:pt>
                <c:pt idx="250">
                  <c:v>44319</c:v>
                </c:pt>
                <c:pt idx="251">
                  <c:v>44320</c:v>
                </c:pt>
                <c:pt idx="252">
                  <c:v>44321</c:v>
                </c:pt>
                <c:pt idx="253">
                  <c:v>44322</c:v>
                </c:pt>
                <c:pt idx="254">
                  <c:v>44323</c:v>
                </c:pt>
                <c:pt idx="255">
                  <c:v>44324</c:v>
                </c:pt>
                <c:pt idx="256">
                  <c:v>44325</c:v>
                </c:pt>
                <c:pt idx="257">
                  <c:v>44326</c:v>
                </c:pt>
                <c:pt idx="258">
                  <c:v>44327</c:v>
                </c:pt>
                <c:pt idx="259">
                  <c:v>44328</c:v>
                </c:pt>
                <c:pt idx="260">
                  <c:v>44329</c:v>
                </c:pt>
                <c:pt idx="261">
                  <c:v>44330</c:v>
                </c:pt>
                <c:pt idx="262">
                  <c:v>44331</c:v>
                </c:pt>
                <c:pt idx="263">
                  <c:v>44332</c:v>
                </c:pt>
                <c:pt idx="264">
                  <c:v>44333</c:v>
                </c:pt>
                <c:pt idx="265">
                  <c:v>44334</c:v>
                </c:pt>
                <c:pt idx="266">
                  <c:v>44335</c:v>
                </c:pt>
                <c:pt idx="267">
                  <c:v>44336</c:v>
                </c:pt>
                <c:pt idx="268">
                  <c:v>44337</c:v>
                </c:pt>
                <c:pt idx="269">
                  <c:v>44338</c:v>
                </c:pt>
                <c:pt idx="270">
                  <c:v>44339</c:v>
                </c:pt>
                <c:pt idx="271">
                  <c:v>44340</c:v>
                </c:pt>
                <c:pt idx="272">
                  <c:v>44341</c:v>
                </c:pt>
                <c:pt idx="273">
                  <c:v>44342</c:v>
                </c:pt>
                <c:pt idx="274">
                  <c:v>44343</c:v>
                </c:pt>
                <c:pt idx="275">
                  <c:v>44344</c:v>
                </c:pt>
                <c:pt idx="276">
                  <c:v>44345</c:v>
                </c:pt>
                <c:pt idx="277">
                  <c:v>44346</c:v>
                </c:pt>
                <c:pt idx="278">
                  <c:v>44347</c:v>
                </c:pt>
                <c:pt idx="279">
                  <c:v>44348</c:v>
                </c:pt>
                <c:pt idx="280">
                  <c:v>44349</c:v>
                </c:pt>
                <c:pt idx="281">
                  <c:v>44350</c:v>
                </c:pt>
                <c:pt idx="282">
                  <c:v>44351</c:v>
                </c:pt>
                <c:pt idx="283">
                  <c:v>44352</c:v>
                </c:pt>
                <c:pt idx="284">
                  <c:v>44353</c:v>
                </c:pt>
                <c:pt idx="285">
                  <c:v>44354</c:v>
                </c:pt>
                <c:pt idx="286">
                  <c:v>44355</c:v>
                </c:pt>
                <c:pt idx="287">
                  <c:v>44356</c:v>
                </c:pt>
                <c:pt idx="288">
                  <c:v>44357</c:v>
                </c:pt>
                <c:pt idx="289">
                  <c:v>44358</c:v>
                </c:pt>
                <c:pt idx="290">
                  <c:v>44359</c:v>
                </c:pt>
                <c:pt idx="291">
                  <c:v>44360</c:v>
                </c:pt>
                <c:pt idx="292">
                  <c:v>44361</c:v>
                </c:pt>
                <c:pt idx="293">
                  <c:v>44362</c:v>
                </c:pt>
                <c:pt idx="294">
                  <c:v>44363</c:v>
                </c:pt>
                <c:pt idx="295">
                  <c:v>44364</c:v>
                </c:pt>
                <c:pt idx="296">
                  <c:v>44365</c:v>
                </c:pt>
                <c:pt idx="297">
                  <c:v>44366</c:v>
                </c:pt>
                <c:pt idx="298">
                  <c:v>44367</c:v>
                </c:pt>
                <c:pt idx="299">
                  <c:v>44368</c:v>
                </c:pt>
                <c:pt idx="300">
                  <c:v>44369</c:v>
                </c:pt>
                <c:pt idx="301">
                  <c:v>44370</c:v>
                </c:pt>
                <c:pt idx="302">
                  <c:v>44371</c:v>
                </c:pt>
                <c:pt idx="303">
                  <c:v>44372</c:v>
                </c:pt>
                <c:pt idx="304">
                  <c:v>44373</c:v>
                </c:pt>
                <c:pt idx="305">
                  <c:v>44374</c:v>
                </c:pt>
                <c:pt idx="306">
                  <c:v>44375</c:v>
                </c:pt>
                <c:pt idx="307">
                  <c:v>44376</c:v>
                </c:pt>
                <c:pt idx="308">
                  <c:v>44377</c:v>
                </c:pt>
                <c:pt idx="309">
                  <c:v>44378</c:v>
                </c:pt>
                <c:pt idx="310">
                  <c:v>44379</c:v>
                </c:pt>
                <c:pt idx="311">
                  <c:v>44380</c:v>
                </c:pt>
                <c:pt idx="312">
                  <c:v>44381</c:v>
                </c:pt>
                <c:pt idx="313">
                  <c:v>44382</c:v>
                </c:pt>
                <c:pt idx="314">
                  <c:v>44383</c:v>
                </c:pt>
                <c:pt idx="315">
                  <c:v>44384</c:v>
                </c:pt>
                <c:pt idx="316">
                  <c:v>44385</c:v>
                </c:pt>
                <c:pt idx="317">
                  <c:v>44386</c:v>
                </c:pt>
                <c:pt idx="318">
                  <c:v>44387</c:v>
                </c:pt>
                <c:pt idx="319">
                  <c:v>44388</c:v>
                </c:pt>
                <c:pt idx="320">
                  <c:v>44389</c:v>
                </c:pt>
                <c:pt idx="321">
                  <c:v>44390</c:v>
                </c:pt>
                <c:pt idx="322">
                  <c:v>44391</c:v>
                </c:pt>
                <c:pt idx="323">
                  <c:v>44392</c:v>
                </c:pt>
                <c:pt idx="324">
                  <c:v>44393</c:v>
                </c:pt>
                <c:pt idx="325">
                  <c:v>44394</c:v>
                </c:pt>
                <c:pt idx="326">
                  <c:v>44395</c:v>
                </c:pt>
                <c:pt idx="327">
                  <c:v>44396</c:v>
                </c:pt>
                <c:pt idx="328">
                  <c:v>44397</c:v>
                </c:pt>
                <c:pt idx="329">
                  <c:v>44398</c:v>
                </c:pt>
                <c:pt idx="330">
                  <c:v>44399</c:v>
                </c:pt>
                <c:pt idx="331">
                  <c:v>44400</c:v>
                </c:pt>
                <c:pt idx="332">
                  <c:v>44401</c:v>
                </c:pt>
                <c:pt idx="333">
                  <c:v>44402</c:v>
                </c:pt>
                <c:pt idx="334">
                  <c:v>44403</c:v>
                </c:pt>
                <c:pt idx="335">
                  <c:v>44404</c:v>
                </c:pt>
                <c:pt idx="336">
                  <c:v>44405</c:v>
                </c:pt>
                <c:pt idx="337">
                  <c:v>44406</c:v>
                </c:pt>
                <c:pt idx="338">
                  <c:v>44407</c:v>
                </c:pt>
                <c:pt idx="339">
                  <c:v>44408</c:v>
                </c:pt>
                <c:pt idx="340">
                  <c:v>44409</c:v>
                </c:pt>
                <c:pt idx="341">
                  <c:v>44410</c:v>
                </c:pt>
                <c:pt idx="342">
                  <c:v>44411</c:v>
                </c:pt>
                <c:pt idx="343">
                  <c:v>44412</c:v>
                </c:pt>
                <c:pt idx="344">
                  <c:v>44413</c:v>
                </c:pt>
                <c:pt idx="345">
                  <c:v>44414</c:v>
                </c:pt>
                <c:pt idx="346">
                  <c:v>44415</c:v>
                </c:pt>
                <c:pt idx="347">
                  <c:v>44416</c:v>
                </c:pt>
                <c:pt idx="348">
                  <c:v>44417</c:v>
                </c:pt>
                <c:pt idx="349">
                  <c:v>44418</c:v>
                </c:pt>
                <c:pt idx="350">
                  <c:v>44419</c:v>
                </c:pt>
                <c:pt idx="351">
                  <c:v>44420</c:v>
                </c:pt>
                <c:pt idx="352">
                  <c:v>44421</c:v>
                </c:pt>
                <c:pt idx="353">
                  <c:v>44422</c:v>
                </c:pt>
                <c:pt idx="354">
                  <c:v>44423</c:v>
                </c:pt>
                <c:pt idx="355">
                  <c:v>44424</c:v>
                </c:pt>
                <c:pt idx="356">
                  <c:v>44425</c:v>
                </c:pt>
                <c:pt idx="357">
                  <c:v>44426</c:v>
                </c:pt>
                <c:pt idx="358">
                  <c:v>44427</c:v>
                </c:pt>
                <c:pt idx="359">
                  <c:v>44428</c:v>
                </c:pt>
                <c:pt idx="360">
                  <c:v>44429</c:v>
                </c:pt>
                <c:pt idx="361">
                  <c:v>44430</c:v>
                </c:pt>
                <c:pt idx="362">
                  <c:v>44431</c:v>
                </c:pt>
                <c:pt idx="363">
                  <c:v>44432</c:v>
                </c:pt>
                <c:pt idx="364">
                  <c:v>44433</c:v>
                </c:pt>
                <c:pt idx="365">
                  <c:v>44434</c:v>
                </c:pt>
                <c:pt idx="366">
                  <c:v>44435</c:v>
                </c:pt>
                <c:pt idx="367">
                  <c:v>44436</c:v>
                </c:pt>
                <c:pt idx="368">
                  <c:v>44437</c:v>
                </c:pt>
                <c:pt idx="369">
                  <c:v>44438</c:v>
                </c:pt>
                <c:pt idx="370">
                  <c:v>44439</c:v>
                </c:pt>
                <c:pt idx="371">
                  <c:v>44440</c:v>
                </c:pt>
                <c:pt idx="372">
                  <c:v>44441</c:v>
                </c:pt>
                <c:pt idx="373">
                  <c:v>44442</c:v>
                </c:pt>
                <c:pt idx="374">
                  <c:v>44443</c:v>
                </c:pt>
                <c:pt idx="375">
                  <c:v>44444</c:v>
                </c:pt>
                <c:pt idx="376">
                  <c:v>44445</c:v>
                </c:pt>
                <c:pt idx="377">
                  <c:v>44446</c:v>
                </c:pt>
                <c:pt idx="378">
                  <c:v>44447</c:v>
                </c:pt>
                <c:pt idx="379">
                  <c:v>44448</c:v>
                </c:pt>
                <c:pt idx="380">
                  <c:v>44449</c:v>
                </c:pt>
                <c:pt idx="381">
                  <c:v>44450</c:v>
                </c:pt>
                <c:pt idx="382">
                  <c:v>44451</c:v>
                </c:pt>
                <c:pt idx="383">
                  <c:v>44452</c:v>
                </c:pt>
                <c:pt idx="384">
                  <c:v>44453</c:v>
                </c:pt>
                <c:pt idx="385">
                  <c:v>44454</c:v>
                </c:pt>
                <c:pt idx="386">
                  <c:v>44455</c:v>
                </c:pt>
                <c:pt idx="387">
                  <c:v>44456</c:v>
                </c:pt>
                <c:pt idx="388">
                  <c:v>44457</c:v>
                </c:pt>
                <c:pt idx="389">
                  <c:v>44458</c:v>
                </c:pt>
                <c:pt idx="390">
                  <c:v>44459</c:v>
                </c:pt>
                <c:pt idx="391">
                  <c:v>44460</c:v>
                </c:pt>
                <c:pt idx="392">
                  <c:v>44461</c:v>
                </c:pt>
                <c:pt idx="393">
                  <c:v>44462</c:v>
                </c:pt>
                <c:pt idx="394">
                  <c:v>44463</c:v>
                </c:pt>
                <c:pt idx="395">
                  <c:v>44464</c:v>
                </c:pt>
                <c:pt idx="396">
                  <c:v>44465</c:v>
                </c:pt>
                <c:pt idx="397">
                  <c:v>44466</c:v>
                </c:pt>
                <c:pt idx="398">
                  <c:v>44467</c:v>
                </c:pt>
                <c:pt idx="399">
                  <c:v>44468</c:v>
                </c:pt>
                <c:pt idx="400">
                  <c:v>44469</c:v>
                </c:pt>
                <c:pt idx="401">
                  <c:v>44470</c:v>
                </c:pt>
                <c:pt idx="402">
                  <c:v>44471</c:v>
                </c:pt>
                <c:pt idx="403">
                  <c:v>44472</c:v>
                </c:pt>
                <c:pt idx="404">
                  <c:v>44473</c:v>
                </c:pt>
                <c:pt idx="405">
                  <c:v>44474</c:v>
                </c:pt>
                <c:pt idx="406">
                  <c:v>44475</c:v>
                </c:pt>
                <c:pt idx="407">
                  <c:v>44476</c:v>
                </c:pt>
                <c:pt idx="408">
                  <c:v>44477</c:v>
                </c:pt>
                <c:pt idx="409">
                  <c:v>44478</c:v>
                </c:pt>
                <c:pt idx="410">
                  <c:v>44479</c:v>
                </c:pt>
                <c:pt idx="411">
                  <c:v>44480</c:v>
                </c:pt>
                <c:pt idx="412">
                  <c:v>44481</c:v>
                </c:pt>
                <c:pt idx="413">
                  <c:v>44482</c:v>
                </c:pt>
                <c:pt idx="414">
                  <c:v>44483</c:v>
                </c:pt>
                <c:pt idx="415">
                  <c:v>44484</c:v>
                </c:pt>
                <c:pt idx="416">
                  <c:v>44485</c:v>
                </c:pt>
                <c:pt idx="417">
                  <c:v>44486</c:v>
                </c:pt>
                <c:pt idx="418">
                  <c:v>44487</c:v>
                </c:pt>
                <c:pt idx="419">
                  <c:v>44488</c:v>
                </c:pt>
                <c:pt idx="420">
                  <c:v>44489</c:v>
                </c:pt>
                <c:pt idx="421">
                  <c:v>44490</c:v>
                </c:pt>
                <c:pt idx="422">
                  <c:v>44491</c:v>
                </c:pt>
                <c:pt idx="423">
                  <c:v>44492</c:v>
                </c:pt>
                <c:pt idx="424">
                  <c:v>44493</c:v>
                </c:pt>
                <c:pt idx="425">
                  <c:v>44494</c:v>
                </c:pt>
                <c:pt idx="426">
                  <c:v>44495</c:v>
                </c:pt>
                <c:pt idx="427">
                  <c:v>44496</c:v>
                </c:pt>
                <c:pt idx="428">
                  <c:v>44497</c:v>
                </c:pt>
                <c:pt idx="429">
                  <c:v>44498</c:v>
                </c:pt>
                <c:pt idx="430">
                  <c:v>44499</c:v>
                </c:pt>
                <c:pt idx="431">
                  <c:v>44500</c:v>
                </c:pt>
                <c:pt idx="432">
                  <c:v>44501</c:v>
                </c:pt>
                <c:pt idx="433">
                  <c:v>44502</c:v>
                </c:pt>
                <c:pt idx="434">
                  <c:v>44503</c:v>
                </c:pt>
                <c:pt idx="435">
                  <c:v>44504</c:v>
                </c:pt>
                <c:pt idx="436">
                  <c:v>44505</c:v>
                </c:pt>
                <c:pt idx="437">
                  <c:v>44506</c:v>
                </c:pt>
                <c:pt idx="438">
                  <c:v>44507</c:v>
                </c:pt>
                <c:pt idx="439">
                  <c:v>44508</c:v>
                </c:pt>
                <c:pt idx="440">
                  <c:v>44509</c:v>
                </c:pt>
                <c:pt idx="441">
                  <c:v>44510</c:v>
                </c:pt>
                <c:pt idx="442">
                  <c:v>44511</c:v>
                </c:pt>
                <c:pt idx="443">
                  <c:v>44512</c:v>
                </c:pt>
                <c:pt idx="444">
                  <c:v>44513</c:v>
                </c:pt>
                <c:pt idx="445">
                  <c:v>44514</c:v>
                </c:pt>
                <c:pt idx="446">
                  <c:v>44515</c:v>
                </c:pt>
                <c:pt idx="447">
                  <c:v>44516</c:v>
                </c:pt>
                <c:pt idx="448">
                  <c:v>44517</c:v>
                </c:pt>
                <c:pt idx="449">
                  <c:v>44518</c:v>
                </c:pt>
                <c:pt idx="450">
                  <c:v>44519</c:v>
                </c:pt>
                <c:pt idx="451">
                  <c:v>44520</c:v>
                </c:pt>
                <c:pt idx="452">
                  <c:v>44521</c:v>
                </c:pt>
                <c:pt idx="453">
                  <c:v>44522</c:v>
                </c:pt>
                <c:pt idx="454">
                  <c:v>44523</c:v>
                </c:pt>
                <c:pt idx="455">
                  <c:v>44524</c:v>
                </c:pt>
                <c:pt idx="456">
                  <c:v>44525</c:v>
                </c:pt>
                <c:pt idx="457">
                  <c:v>44526</c:v>
                </c:pt>
                <c:pt idx="458">
                  <c:v>44527</c:v>
                </c:pt>
                <c:pt idx="459">
                  <c:v>44528</c:v>
                </c:pt>
                <c:pt idx="460">
                  <c:v>44529</c:v>
                </c:pt>
                <c:pt idx="461">
                  <c:v>44530</c:v>
                </c:pt>
                <c:pt idx="462">
                  <c:v>44531</c:v>
                </c:pt>
                <c:pt idx="463">
                  <c:v>44532</c:v>
                </c:pt>
                <c:pt idx="464">
                  <c:v>44533</c:v>
                </c:pt>
                <c:pt idx="465">
                  <c:v>44534</c:v>
                </c:pt>
                <c:pt idx="466">
                  <c:v>44535</c:v>
                </c:pt>
                <c:pt idx="467">
                  <c:v>44536</c:v>
                </c:pt>
                <c:pt idx="468">
                  <c:v>44537</c:v>
                </c:pt>
                <c:pt idx="469">
                  <c:v>44538</c:v>
                </c:pt>
                <c:pt idx="470">
                  <c:v>44539</c:v>
                </c:pt>
                <c:pt idx="471">
                  <c:v>44540</c:v>
                </c:pt>
                <c:pt idx="472">
                  <c:v>44541</c:v>
                </c:pt>
                <c:pt idx="473">
                  <c:v>44542</c:v>
                </c:pt>
                <c:pt idx="474">
                  <c:v>44543</c:v>
                </c:pt>
                <c:pt idx="475">
                  <c:v>44544</c:v>
                </c:pt>
                <c:pt idx="476">
                  <c:v>44545</c:v>
                </c:pt>
                <c:pt idx="477">
                  <c:v>44546</c:v>
                </c:pt>
                <c:pt idx="478">
                  <c:v>44547</c:v>
                </c:pt>
                <c:pt idx="479">
                  <c:v>44548</c:v>
                </c:pt>
                <c:pt idx="480">
                  <c:v>44549</c:v>
                </c:pt>
                <c:pt idx="481">
                  <c:v>44550</c:v>
                </c:pt>
                <c:pt idx="482">
                  <c:v>44551</c:v>
                </c:pt>
                <c:pt idx="483">
                  <c:v>44552</c:v>
                </c:pt>
                <c:pt idx="484">
                  <c:v>44553</c:v>
                </c:pt>
                <c:pt idx="485">
                  <c:v>44554</c:v>
                </c:pt>
                <c:pt idx="486">
                  <c:v>44555</c:v>
                </c:pt>
                <c:pt idx="487">
                  <c:v>44556</c:v>
                </c:pt>
                <c:pt idx="488">
                  <c:v>44557</c:v>
                </c:pt>
                <c:pt idx="489">
                  <c:v>44558</c:v>
                </c:pt>
                <c:pt idx="490">
                  <c:v>44559</c:v>
                </c:pt>
                <c:pt idx="491">
                  <c:v>44560</c:v>
                </c:pt>
                <c:pt idx="492">
                  <c:v>44561</c:v>
                </c:pt>
                <c:pt idx="493">
                  <c:v>44562</c:v>
                </c:pt>
                <c:pt idx="494">
                  <c:v>44563</c:v>
                </c:pt>
                <c:pt idx="495">
                  <c:v>44564</c:v>
                </c:pt>
                <c:pt idx="496">
                  <c:v>44565</c:v>
                </c:pt>
                <c:pt idx="497">
                  <c:v>44566</c:v>
                </c:pt>
                <c:pt idx="498">
                  <c:v>44567</c:v>
                </c:pt>
                <c:pt idx="499">
                  <c:v>44568</c:v>
                </c:pt>
                <c:pt idx="500">
                  <c:v>44569</c:v>
                </c:pt>
                <c:pt idx="501">
                  <c:v>44570</c:v>
                </c:pt>
                <c:pt idx="502">
                  <c:v>44571</c:v>
                </c:pt>
                <c:pt idx="503">
                  <c:v>44572</c:v>
                </c:pt>
                <c:pt idx="504">
                  <c:v>44573</c:v>
                </c:pt>
                <c:pt idx="505">
                  <c:v>44574</c:v>
                </c:pt>
                <c:pt idx="506">
                  <c:v>44575</c:v>
                </c:pt>
                <c:pt idx="507">
                  <c:v>44576</c:v>
                </c:pt>
                <c:pt idx="508">
                  <c:v>44577</c:v>
                </c:pt>
                <c:pt idx="509">
                  <c:v>44578</c:v>
                </c:pt>
                <c:pt idx="510">
                  <c:v>44579</c:v>
                </c:pt>
                <c:pt idx="511">
                  <c:v>44580</c:v>
                </c:pt>
                <c:pt idx="512">
                  <c:v>44581</c:v>
                </c:pt>
                <c:pt idx="513">
                  <c:v>44582</c:v>
                </c:pt>
                <c:pt idx="514">
                  <c:v>44583</c:v>
                </c:pt>
                <c:pt idx="515">
                  <c:v>44584</c:v>
                </c:pt>
                <c:pt idx="516">
                  <c:v>44585</c:v>
                </c:pt>
                <c:pt idx="517">
                  <c:v>44586</c:v>
                </c:pt>
                <c:pt idx="518">
                  <c:v>44587</c:v>
                </c:pt>
                <c:pt idx="519">
                  <c:v>44588</c:v>
                </c:pt>
                <c:pt idx="520">
                  <c:v>44589</c:v>
                </c:pt>
                <c:pt idx="521">
                  <c:v>44590</c:v>
                </c:pt>
                <c:pt idx="522">
                  <c:v>44591</c:v>
                </c:pt>
                <c:pt idx="523">
                  <c:v>44592</c:v>
                </c:pt>
                <c:pt idx="524">
                  <c:v>44593</c:v>
                </c:pt>
                <c:pt idx="525">
                  <c:v>44594</c:v>
                </c:pt>
                <c:pt idx="526">
                  <c:v>44595</c:v>
                </c:pt>
                <c:pt idx="527">
                  <c:v>44596</c:v>
                </c:pt>
                <c:pt idx="528">
                  <c:v>44597</c:v>
                </c:pt>
                <c:pt idx="529">
                  <c:v>44598</c:v>
                </c:pt>
                <c:pt idx="530">
                  <c:v>44599</c:v>
                </c:pt>
                <c:pt idx="531">
                  <c:v>44600</c:v>
                </c:pt>
                <c:pt idx="532">
                  <c:v>44601</c:v>
                </c:pt>
                <c:pt idx="533">
                  <c:v>44602</c:v>
                </c:pt>
                <c:pt idx="534">
                  <c:v>44603</c:v>
                </c:pt>
                <c:pt idx="535">
                  <c:v>44604</c:v>
                </c:pt>
                <c:pt idx="536">
                  <c:v>44605</c:v>
                </c:pt>
                <c:pt idx="537">
                  <c:v>44606</c:v>
                </c:pt>
                <c:pt idx="538">
                  <c:v>44607</c:v>
                </c:pt>
                <c:pt idx="539">
                  <c:v>44608</c:v>
                </c:pt>
                <c:pt idx="540">
                  <c:v>44609</c:v>
                </c:pt>
                <c:pt idx="541">
                  <c:v>44610</c:v>
                </c:pt>
                <c:pt idx="542">
                  <c:v>44611</c:v>
                </c:pt>
                <c:pt idx="543">
                  <c:v>44612</c:v>
                </c:pt>
                <c:pt idx="544">
                  <c:v>44613</c:v>
                </c:pt>
                <c:pt idx="545">
                  <c:v>44614</c:v>
                </c:pt>
                <c:pt idx="546">
                  <c:v>44615</c:v>
                </c:pt>
                <c:pt idx="547">
                  <c:v>44616</c:v>
                </c:pt>
                <c:pt idx="548">
                  <c:v>44617</c:v>
                </c:pt>
                <c:pt idx="549">
                  <c:v>44618</c:v>
                </c:pt>
                <c:pt idx="550">
                  <c:v>44619</c:v>
                </c:pt>
                <c:pt idx="551">
                  <c:v>44620</c:v>
                </c:pt>
                <c:pt idx="552">
                  <c:v>44621</c:v>
                </c:pt>
                <c:pt idx="553">
                  <c:v>44622</c:v>
                </c:pt>
                <c:pt idx="554">
                  <c:v>44623</c:v>
                </c:pt>
                <c:pt idx="555">
                  <c:v>44624</c:v>
                </c:pt>
                <c:pt idx="556">
                  <c:v>44625</c:v>
                </c:pt>
                <c:pt idx="557">
                  <c:v>44626</c:v>
                </c:pt>
                <c:pt idx="558">
                  <c:v>44627</c:v>
                </c:pt>
                <c:pt idx="559">
                  <c:v>44628</c:v>
                </c:pt>
                <c:pt idx="560">
                  <c:v>44629</c:v>
                </c:pt>
                <c:pt idx="561">
                  <c:v>44630</c:v>
                </c:pt>
                <c:pt idx="562">
                  <c:v>44631</c:v>
                </c:pt>
                <c:pt idx="563">
                  <c:v>44632</c:v>
                </c:pt>
                <c:pt idx="564">
                  <c:v>44633</c:v>
                </c:pt>
                <c:pt idx="565">
                  <c:v>44634</c:v>
                </c:pt>
                <c:pt idx="566">
                  <c:v>44635</c:v>
                </c:pt>
                <c:pt idx="567">
                  <c:v>44636</c:v>
                </c:pt>
                <c:pt idx="568">
                  <c:v>44637</c:v>
                </c:pt>
                <c:pt idx="569">
                  <c:v>44638</c:v>
                </c:pt>
                <c:pt idx="570">
                  <c:v>44639</c:v>
                </c:pt>
                <c:pt idx="571">
                  <c:v>44640</c:v>
                </c:pt>
                <c:pt idx="572">
                  <c:v>44641</c:v>
                </c:pt>
                <c:pt idx="573">
                  <c:v>44642</c:v>
                </c:pt>
                <c:pt idx="574">
                  <c:v>44643</c:v>
                </c:pt>
                <c:pt idx="575">
                  <c:v>44644</c:v>
                </c:pt>
                <c:pt idx="576">
                  <c:v>44645</c:v>
                </c:pt>
                <c:pt idx="577">
                  <c:v>44646</c:v>
                </c:pt>
                <c:pt idx="578">
                  <c:v>44647</c:v>
                </c:pt>
                <c:pt idx="579">
                  <c:v>44648</c:v>
                </c:pt>
                <c:pt idx="580">
                  <c:v>44649</c:v>
                </c:pt>
                <c:pt idx="581">
                  <c:v>44650</c:v>
                </c:pt>
                <c:pt idx="582">
                  <c:v>44651</c:v>
                </c:pt>
                <c:pt idx="583">
                  <c:v>44652</c:v>
                </c:pt>
                <c:pt idx="584">
                  <c:v>44653</c:v>
                </c:pt>
                <c:pt idx="585">
                  <c:v>44654</c:v>
                </c:pt>
                <c:pt idx="586">
                  <c:v>44655</c:v>
                </c:pt>
                <c:pt idx="587">
                  <c:v>44656</c:v>
                </c:pt>
                <c:pt idx="588">
                  <c:v>44657</c:v>
                </c:pt>
                <c:pt idx="589">
                  <c:v>44658</c:v>
                </c:pt>
                <c:pt idx="590">
                  <c:v>44659</c:v>
                </c:pt>
                <c:pt idx="591">
                  <c:v>44660</c:v>
                </c:pt>
                <c:pt idx="592">
                  <c:v>44661</c:v>
                </c:pt>
                <c:pt idx="593">
                  <c:v>44662</c:v>
                </c:pt>
                <c:pt idx="594">
                  <c:v>44663</c:v>
                </c:pt>
                <c:pt idx="595">
                  <c:v>44664</c:v>
                </c:pt>
                <c:pt idx="596">
                  <c:v>44665</c:v>
                </c:pt>
                <c:pt idx="597">
                  <c:v>44666</c:v>
                </c:pt>
                <c:pt idx="598">
                  <c:v>44667</c:v>
                </c:pt>
                <c:pt idx="599">
                  <c:v>44668</c:v>
                </c:pt>
                <c:pt idx="600">
                  <c:v>44669</c:v>
                </c:pt>
                <c:pt idx="601">
                  <c:v>44670</c:v>
                </c:pt>
                <c:pt idx="602">
                  <c:v>44671</c:v>
                </c:pt>
                <c:pt idx="603">
                  <c:v>44672</c:v>
                </c:pt>
                <c:pt idx="604">
                  <c:v>44673</c:v>
                </c:pt>
                <c:pt idx="605">
                  <c:v>44674</c:v>
                </c:pt>
                <c:pt idx="606">
                  <c:v>44675</c:v>
                </c:pt>
                <c:pt idx="607">
                  <c:v>44676</c:v>
                </c:pt>
                <c:pt idx="608">
                  <c:v>44677</c:v>
                </c:pt>
                <c:pt idx="609">
                  <c:v>44678</c:v>
                </c:pt>
                <c:pt idx="610">
                  <c:v>44679</c:v>
                </c:pt>
                <c:pt idx="611">
                  <c:v>44680</c:v>
                </c:pt>
                <c:pt idx="612">
                  <c:v>44681</c:v>
                </c:pt>
                <c:pt idx="613">
                  <c:v>44682</c:v>
                </c:pt>
                <c:pt idx="614">
                  <c:v>44683</c:v>
                </c:pt>
                <c:pt idx="615">
                  <c:v>44684</c:v>
                </c:pt>
                <c:pt idx="616">
                  <c:v>44685</c:v>
                </c:pt>
                <c:pt idx="617">
                  <c:v>44686</c:v>
                </c:pt>
                <c:pt idx="618">
                  <c:v>44687</c:v>
                </c:pt>
                <c:pt idx="619">
                  <c:v>44688</c:v>
                </c:pt>
                <c:pt idx="620">
                  <c:v>44689</c:v>
                </c:pt>
                <c:pt idx="621">
                  <c:v>44690</c:v>
                </c:pt>
                <c:pt idx="622">
                  <c:v>44691</c:v>
                </c:pt>
                <c:pt idx="623">
                  <c:v>44692</c:v>
                </c:pt>
                <c:pt idx="624">
                  <c:v>44693</c:v>
                </c:pt>
                <c:pt idx="625">
                  <c:v>44694</c:v>
                </c:pt>
                <c:pt idx="626">
                  <c:v>44695</c:v>
                </c:pt>
                <c:pt idx="627">
                  <c:v>44696</c:v>
                </c:pt>
                <c:pt idx="628">
                  <c:v>44697</c:v>
                </c:pt>
                <c:pt idx="629">
                  <c:v>44698</c:v>
                </c:pt>
                <c:pt idx="630">
                  <c:v>44699</c:v>
                </c:pt>
                <c:pt idx="631">
                  <c:v>44700</c:v>
                </c:pt>
                <c:pt idx="632">
                  <c:v>44701</c:v>
                </c:pt>
                <c:pt idx="633">
                  <c:v>44702</c:v>
                </c:pt>
                <c:pt idx="634">
                  <c:v>44703</c:v>
                </c:pt>
                <c:pt idx="635">
                  <c:v>44704</c:v>
                </c:pt>
                <c:pt idx="636">
                  <c:v>44705</c:v>
                </c:pt>
                <c:pt idx="637">
                  <c:v>44706</c:v>
                </c:pt>
                <c:pt idx="638">
                  <c:v>44707</c:v>
                </c:pt>
                <c:pt idx="639">
                  <c:v>44708</c:v>
                </c:pt>
                <c:pt idx="640">
                  <c:v>44709</c:v>
                </c:pt>
                <c:pt idx="641">
                  <c:v>44710</c:v>
                </c:pt>
                <c:pt idx="642">
                  <c:v>44711</c:v>
                </c:pt>
                <c:pt idx="643">
                  <c:v>44712</c:v>
                </c:pt>
                <c:pt idx="644">
                  <c:v>44713</c:v>
                </c:pt>
                <c:pt idx="645">
                  <c:v>44714</c:v>
                </c:pt>
                <c:pt idx="646">
                  <c:v>44715</c:v>
                </c:pt>
                <c:pt idx="647">
                  <c:v>44716</c:v>
                </c:pt>
                <c:pt idx="648">
                  <c:v>44717</c:v>
                </c:pt>
                <c:pt idx="649">
                  <c:v>44718</c:v>
                </c:pt>
                <c:pt idx="650">
                  <c:v>44719</c:v>
                </c:pt>
                <c:pt idx="651">
                  <c:v>44720</c:v>
                </c:pt>
                <c:pt idx="652">
                  <c:v>44721</c:v>
                </c:pt>
                <c:pt idx="653">
                  <c:v>44722</c:v>
                </c:pt>
                <c:pt idx="654">
                  <c:v>44723</c:v>
                </c:pt>
                <c:pt idx="655">
                  <c:v>44724</c:v>
                </c:pt>
                <c:pt idx="656">
                  <c:v>44725</c:v>
                </c:pt>
                <c:pt idx="657">
                  <c:v>44726</c:v>
                </c:pt>
                <c:pt idx="658">
                  <c:v>44727</c:v>
                </c:pt>
                <c:pt idx="659">
                  <c:v>44728</c:v>
                </c:pt>
                <c:pt idx="660">
                  <c:v>44729</c:v>
                </c:pt>
                <c:pt idx="661">
                  <c:v>44730</c:v>
                </c:pt>
                <c:pt idx="662">
                  <c:v>44731</c:v>
                </c:pt>
                <c:pt idx="663">
                  <c:v>44732</c:v>
                </c:pt>
                <c:pt idx="664">
                  <c:v>44733</c:v>
                </c:pt>
                <c:pt idx="665">
                  <c:v>44734</c:v>
                </c:pt>
                <c:pt idx="666">
                  <c:v>44735</c:v>
                </c:pt>
                <c:pt idx="667">
                  <c:v>44736</c:v>
                </c:pt>
                <c:pt idx="668">
                  <c:v>44737</c:v>
                </c:pt>
                <c:pt idx="669">
                  <c:v>44738</c:v>
                </c:pt>
                <c:pt idx="670">
                  <c:v>44739</c:v>
                </c:pt>
                <c:pt idx="671">
                  <c:v>44740</c:v>
                </c:pt>
                <c:pt idx="672">
                  <c:v>44741</c:v>
                </c:pt>
                <c:pt idx="673">
                  <c:v>44742</c:v>
                </c:pt>
                <c:pt idx="674">
                  <c:v>44743</c:v>
                </c:pt>
                <c:pt idx="675">
                  <c:v>44744</c:v>
                </c:pt>
                <c:pt idx="676">
                  <c:v>44745</c:v>
                </c:pt>
                <c:pt idx="677">
                  <c:v>44746</c:v>
                </c:pt>
                <c:pt idx="678">
                  <c:v>44747</c:v>
                </c:pt>
                <c:pt idx="679">
                  <c:v>44748</c:v>
                </c:pt>
                <c:pt idx="680">
                  <c:v>44749</c:v>
                </c:pt>
                <c:pt idx="681">
                  <c:v>44750</c:v>
                </c:pt>
                <c:pt idx="682">
                  <c:v>44751</c:v>
                </c:pt>
                <c:pt idx="683">
                  <c:v>44752</c:v>
                </c:pt>
                <c:pt idx="684">
                  <c:v>44753</c:v>
                </c:pt>
                <c:pt idx="685">
                  <c:v>44754</c:v>
                </c:pt>
                <c:pt idx="686">
                  <c:v>44755</c:v>
                </c:pt>
                <c:pt idx="687">
                  <c:v>44756</c:v>
                </c:pt>
                <c:pt idx="688">
                  <c:v>44757</c:v>
                </c:pt>
                <c:pt idx="689">
                  <c:v>44758</c:v>
                </c:pt>
                <c:pt idx="690">
                  <c:v>44759</c:v>
                </c:pt>
                <c:pt idx="691">
                  <c:v>44760</c:v>
                </c:pt>
                <c:pt idx="692">
                  <c:v>44761</c:v>
                </c:pt>
                <c:pt idx="693">
                  <c:v>44762</c:v>
                </c:pt>
                <c:pt idx="694">
                  <c:v>44763</c:v>
                </c:pt>
                <c:pt idx="695">
                  <c:v>44764</c:v>
                </c:pt>
                <c:pt idx="696">
                  <c:v>44765</c:v>
                </c:pt>
                <c:pt idx="697">
                  <c:v>44766</c:v>
                </c:pt>
                <c:pt idx="698">
                  <c:v>44767</c:v>
                </c:pt>
                <c:pt idx="699">
                  <c:v>44768</c:v>
                </c:pt>
                <c:pt idx="700">
                  <c:v>44769</c:v>
                </c:pt>
                <c:pt idx="701">
                  <c:v>44770</c:v>
                </c:pt>
                <c:pt idx="702">
                  <c:v>44771</c:v>
                </c:pt>
                <c:pt idx="703">
                  <c:v>44772</c:v>
                </c:pt>
                <c:pt idx="704">
                  <c:v>44773</c:v>
                </c:pt>
                <c:pt idx="705">
                  <c:v>44774</c:v>
                </c:pt>
                <c:pt idx="706">
                  <c:v>44775</c:v>
                </c:pt>
                <c:pt idx="707">
                  <c:v>44776</c:v>
                </c:pt>
              </c:numCache>
            </c:numRef>
          </c:cat>
          <c:val>
            <c:numRef>
              <c:f>DailyData!$N$2:$N$881</c:f>
              <c:numCache>
                <c:formatCode>0</c:formatCode>
                <c:ptCount val="880"/>
                <c:pt idx="0">
                  <c:v>82</c:v>
                </c:pt>
                <c:pt idx="1">
                  <c:v>108</c:v>
                </c:pt>
                <c:pt idx="2">
                  <c:v>178</c:v>
                </c:pt>
                <c:pt idx="3">
                  <c:v>519</c:v>
                </c:pt>
                <c:pt idx="4">
                  <c:v>454</c:v>
                </c:pt>
                <c:pt idx="5">
                  <c:v>230</c:v>
                </c:pt>
                <c:pt idx="6">
                  <c:v>275</c:v>
                </c:pt>
                <c:pt idx="7">
                  <c:v>237</c:v>
                </c:pt>
                <c:pt idx="8">
                  <c:v>261</c:v>
                </c:pt>
                <c:pt idx="9">
                  <c:v>290</c:v>
                </c:pt>
                <c:pt idx="10">
                  <c:v>612</c:v>
                </c:pt>
                <c:pt idx="11">
                  <c:v>724</c:v>
                </c:pt>
                <c:pt idx="12">
                  <c:v>679</c:v>
                </c:pt>
                <c:pt idx="13">
                  <c:v>240</c:v>
                </c:pt>
                <c:pt idx="14">
                  <c:v>256</c:v>
                </c:pt>
                <c:pt idx="15">
                  <c:v>280</c:v>
                </c:pt>
                <c:pt idx="16">
                  <c:v>241</c:v>
                </c:pt>
                <c:pt idx="17">
                  <c:v>537</c:v>
                </c:pt>
                <c:pt idx="18">
                  <c:v>476</c:v>
                </c:pt>
                <c:pt idx="19">
                  <c:v>208</c:v>
                </c:pt>
                <c:pt idx="20">
                  <c:v>308</c:v>
                </c:pt>
                <c:pt idx="21">
                  <c:v>223</c:v>
                </c:pt>
                <c:pt idx="22">
                  <c:v>240</c:v>
                </c:pt>
                <c:pt idx="23">
                  <c:v>265</c:v>
                </c:pt>
                <c:pt idx="24">
                  <c:v>85</c:v>
                </c:pt>
                <c:pt idx="25">
                  <c:v>184</c:v>
                </c:pt>
                <c:pt idx="26">
                  <c:v>117</c:v>
                </c:pt>
                <c:pt idx="27">
                  <c:v>181</c:v>
                </c:pt>
                <c:pt idx="28">
                  <c:v>144</c:v>
                </c:pt>
                <c:pt idx="29">
                  <c:v>228</c:v>
                </c:pt>
                <c:pt idx="30">
                  <c:v>292</c:v>
                </c:pt>
                <c:pt idx="31">
                  <c:v>722</c:v>
                </c:pt>
                <c:pt idx="32">
                  <c:v>658</c:v>
                </c:pt>
                <c:pt idx="33">
                  <c:v>146</c:v>
                </c:pt>
                <c:pt idx="34">
                  <c:v>280</c:v>
                </c:pt>
                <c:pt idx="35">
                  <c:v>257</c:v>
                </c:pt>
                <c:pt idx="36">
                  <c:v>308</c:v>
                </c:pt>
                <c:pt idx="37">
                  <c:v>378</c:v>
                </c:pt>
                <c:pt idx="38">
                  <c:v>1026</c:v>
                </c:pt>
                <c:pt idx="39">
                  <c:v>651</c:v>
                </c:pt>
                <c:pt idx="40">
                  <c:v>251</c:v>
                </c:pt>
                <c:pt idx="41">
                  <c:v>244</c:v>
                </c:pt>
                <c:pt idx="42">
                  <c:v>244</c:v>
                </c:pt>
                <c:pt idx="43">
                  <c:v>210</c:v>
                </c:pt>
                <c:pt idx="44">
                  <c:v>137</c:v>
                </c:pt>
                <c:pt idx="45">
                  <c:v>531</c:v>
                </c:pt>
                <c:pt idx="46">
                  <c:v>843</c:v>
                </c:pt>
                <c:pt idx="47">
                  <c:v>265</c:v>
                </c:pt>
                <c:pt idx="48">
                  <c:v>242</c:v>
                </c:pt>
                <c:pt idx="49">
                  <c:v>278</c:v>
                </c:pt>
                <c:pt idx="50">
                  <c:v>283</c:v>
                </c:pt>
                <c:pt idx="51">
                  <c:v>235</c:v>
                </c:pt>
                <c:pt idx="52">
                  <c:v>1103</c:v>
                </c:pt>
                <c:pt idx="53">
                  <c:v>755</c:v>
                </c:pt>
                <c:pt idx="54">
                  <c:v>186</c:v>
                </c:pt>
                <c:pt idx="55">
                  <c:v>227</c:v>
                </c:pt>
                <c:pt idx="56">
                  <c:v>205</c:v>
                </c:pt>
                <c:pt idx="57">
                  <c:v>216</c:v>
                </c:pt>
                <c:pt idx="58">
                  <c:v>139</c:v>
                </c:pt>
                <c:pt idx="59">
                  <c:v>553</c:v>
                </c:pt>
                <c:pt idx="60">
                  <c:v>523</c:v>
                </c:pt>
                <c:pt idx="61">
                  <c:v>185</c:v>
                </c:pt>
                <c:pt idx="62">
                  <c:v>144</c:v>
                </c:pt>
                <c:pt idx="63">
                  <c:v>32</c:v>
                </c:pt>
                <c:pt idx="64">
                  <c:v>203</c:v>
                </c:pt>
                <c:pt idx="65">
                  <c:v>128</c:v>
                </c:pt>
                <c:pt idx="66">
                  <c:v>400</c:v>
                </c:pt>
                <c:pt idx="67">
                  <c:v>474</c:v>
                </c:pt>
                <c:pt idx="68">
                  <c:v>150</c:v>
                </c:pt>
                <c:pt idx="69">
                  <c:v>218</c:v>
                </c:pt>
                <c:pt idx="70">
                  <c:v>129</c:v>
                </c:pt>
                <c:pt idx="71">
                  <c:v>190</c:v>
                </c:pt>
                <c:pt idx="72">
                  <c:v>219</c:v>
                </c:pt>
                <c:pt idx="73">
                  <c:v>492</c:v>
                </c:pt>
                <c:pt idx="74">
                  <c:v>409</c:v>
                </c:pt>
                <c:pt idx="75">
                  <c:v>164</c:v>
                </c:pt>
                <c:pt idx="76">
                  <c:v>130</c:v>
                </c:pt>
                <c:pt idx="77">
                  <c:v>204</c:v>
                </c:pt>
                <c:pt idx="78">
                  <c:v>198</c:v>
                </c:pt>
                <c:pt idx="79">
                  <c:v>214</c:v>
                </c:pt>
                <c:pt idx="80">
                  <c:v>593</c:v>
                </c:pt>
                <c:pt idx="81">
                  <c:v>367</c:v>
                </c:pt>
                <c:pt idx="82">
                  <c:v>157</c:v>
                </c:pt>
                <c:pt idx="83">
                  <c:v>160</c:v>
                </c:pt>
                <c:pt idx="84">
                  <c:v>121</c:v>
                </c:pt>
                <c:pt idx="85">
                  <c:v>178</c:v>
                </c:pt>
                <c:pt idx="86">
                  <c:v>213</c:v>
                </c:pt>
                <c:pt idx="87">
                  <c:v>502</c:v>
                </c:pt>
                <c:pt idx="88">
                  <c:v>436</c:v>
                </c:pt>
                <c:pt idx="89">
                  <c:v>190</c:v>
                </c:pt>
                <c:pt idx="90">
                  <c:v>227</c:v>
                </c:pt>
                <c:pt idx="91">
                  <c:v>106</c:v>
                </c:pt>
                <c:pt idx="92">
                  <c:v>164</c:v>
                </c:pt>
                <c:pt idx="93">
                  <c:v>204</c:v>
                </c:pt>
                <c:pt idx="94">
                  <c:v>296</c:v>
                </c:pt>
                <c:pt idx="95">
                  <c:v>34</c:v>
                </c:pt>
                <c:pt idx="96">
                  <c:v>57</c:v>
                </c:pt>
                <c:pt idx="97">
                  <c:v>85</c:v>
                </c:pt>
                <c:pt idx="98">
                  <c:v>67</c:v>
                </c:pt>
                <c:pt idx="99">
                  <c:v>85</c:v>
                </c:pt>
                <c:pt idx="100">
                  <c:v>104</c:v>
                </c:pt>
                <c:pt idx="101">
                  <c:v>251</c:v>
                </c:pt>
                <c:pt idx="102">
                  <c:v>95</c:v>
                </c:pt>
                <c:pt idx="103">
                  <c:v>102</c:v>
                </c:pt>
                <c:pt idx="104">
                  <c:v>98</c:v>
                </c:pt>
                <c:pt idx="105">
                  <c:v>134</c:v>
                </c:pt>
                <c:pt idx="106">
                  <c:v>176</c:v>
                </c:pt>
                <c:pt idx="107">
                  <c:v>167</c:v>
                </c:pt>
                <c:pt idx="108">
                  <c:v>280</c:v>
                </c:pt>
                <c:pt idx="109">
                  <c:v>281</c:v>
                </c:pt>
                <c:pt idx="110">
                  <c:v>39</c:v>
                </c:pt>
                <c:pt idx="111">
                  <c:v>49</c:v>
                </c:pt>
                <c:pt idx="112">
                  <c:v>72</c:v>
                </c:pt>
                <c:pt idx="113">
                  <c:v>53</c:v>
                </c:pt>
                <c:pt idx="114">
                  <c:v>88</c:v>
                </c:pt>
                <c:pt idx="115">
                  <c:v>299</c:v>
                </c:pt>
                <c:pt idx="116">
                  <c:v>176</c:v>
                </c:pt>
                <c:pt idx="117">
                  <c:v>133</c:v>
                </c:pt>
                <c:pt idx="118">
                  <c:v>141</c:v>
                </c:pt>
                <c:pt idx="119">
                  <c:v>91</c:v>
                </c:pt>
                <c:pt idx="120">
                  <c:v>61</c:v>
                </c:pt>
                <c:pt idx="121">
                  <c:v>54</c:v>
                </c:pt>
                <c:pt idx="122">
                  <c:v>202</c:v>
                </c:pt>
                <c:pt idx="123">
                  <c:v>398</c:v>
                </c:pt>
                <c:pt idx="124">
                  <c:v>275</c:v>
                </c:pt>
                <c:pt idx="125">
                  <c:v>331</c:v>
                </c:pt>
                <c:pt idx="126">
                  <c:v>285</c:v>
                </c:pt>
                <c:pt idx="127">
                  <c:v>189</c:v>
                </c:pt>
                <c:pt idx="128">
                  <c:v>379</c:v>
                </c:pt>
                <c:pt idx="129">
                  <c:v>422</c:v>
                </c:pt>
                <c:pt idx="130">
                  <c:v>323</c:v>
                </c:pt>
                <c:pt idx="131">
                  <c:v>164</c:v>
                </c:pt>
                <c:pt idx="132">
                  <c:v>169</c:v>
                </c:pt>
                <c:pt idx="133">
                  <c:v>74</c:v>
                </c:pt>
                <c:pt idx="134">
                  <c:v>50</c:v>
                </c:pt>
                <c:pt idx="135">
                  <c:v>74</c:v>
                </c:pt>
                <c:pt idx="136">
                  <c:v>161</c:v>
                </c:pt>
                <c:pt idx="137">
                  <c:v>78</c:v>
                </c:pt>
                <c:pt idx="138">
                  <c:v>14</c:v>
                </c:pt>
                <c:pt idx="139">
                  <c:v>41</c:v>
                </c:pt>
                <c:pt idx="140">
                  <c:v>90</c:v>
                </c:pt>
                <c:pt idx="141">
                  <c:v>163</c:v>
                </c:pt>
                <c:pt idx="142">
                  <c:v>97</c:v>
                </c:pt>
                <c:pt idx="143">
                  <c:v>317</c:v>
                </c:pt>
                <c:pt idx="144">
                  <c:v>348</c:v>
                </c:pt>
                <c:pt idx="145">
                  <c:v>277</c:v>
                </c:pt>
                <c:pt idx="146">
                  <c:v>155</c:v>
                </c:pt>
                <c:pt idx="147">
                  <c:v>124</c:v>
                </c:pt>
                <c:pt idx="148">
                  <c:v>86</c:v>
                </c:pt>
                <c:pt idx="149">
                  <c:v>67</c:v>
                </c:pt>
                <c:pt idx="150">
                  <c:v>361</c:v>
                </c:pt>
                <c:pt idx="151">
                  <c:v>510</c:v>
                </c:pt>
                <c:pt idx="152">
                  <c:v>147</c:v>
                </c:pt>
                <c:pt idx="153">
                  <c:v>115</c:v>
                </c:pt>
                <c:pt idx="154">
                  <c:v>116</c:v>
                </c:pt>
                <c:pt idx="155">
                  <c:v>98</c:v>
                </c:pt>
                <c:pt idx="156">
                  <c:v>115</c:v>
                </c:pt>
                <c:pt idx="157">
                  <c:v>501</c:v>
                </c:pt>
                <c:pt idx="158">
                  <c:v>583</c:v>
                </c:pt>
                <c:pt idx="159">
                  <c:v>70</c:v>
                </c:pt>
                <c:pt idx="160">
                  <c:v>68</c:v>
                </c:pt>
                <c:pt idx="161">
                  <c:v>81</c:v>
                </c:pt>
                <c:pt idx="162">
                  <c:v>177</c:v>
                </c:pt>
                <c:pt idx="163">
                  <c:v>21</c:v>
                </c:pt>
                <c:pt idx="164">
                  <c:v>36</c:v>
                </c:pt>
                <c:pt idx="165">
                  <c:v>369</c:v>
                </c:pt>
                <c:pt idx="166">
                  <c:v>64</c:v>
                </c:pt>
                <c:pt idx="167">
                  <c:v>200</c:v>
                </c:pt>
                <c:pt idx="168">
                  <c:v>68</c:v>
                </c:pt>
                <c:pt idx="169">
                  <c:v>23</c:v>
                </c:pt>
                <c:pt idx="170">
                  <c:v>41</c:v>
                </c:pt>
                <c:pt idx="171">
                  <c:v>53</c:v>
                </c:pt>
                <c:pt idx="172">
                  <c:v>67</c:v>
                </c:pt>
                <c:pt idx="173">
                  <c:v>11</c:v>
                </c:pt>
                <c:pt idx="174">
                  <c:v>30</c:v>
                </c:pt>
                <c:pt idx="175">
                  <c:v>27</c:v>
                </c:pt>
                <c:pt idx="176">
                  <c:v>41</c:v>
                </c:pt>
                <c:pt idx="177">
                  <c:v>60</c:v>
                </c:pt>
                <c:pt idx="178">
                  <c:v>209</c:v>
                </c:pt>
                <c:pt idx="179">
                  <c:v>303</c:v>
                </c:pt>
                <c:pt idx="180">
                  <c:v>175</c:v>
                </c:pt>
                <c:pt idx="181">
                  <c:v>164</c:v>
                </c:pt>
                <c:pt idx="182">
                  <c:v>133</c:v>
                </c:pt>
                <c:pt idx="183">
                  <c:v>193</c:v>
                </c:pt>
                <c:pt idx="184">
                  <c:v>249</c:v>
                </c:pt>
                <c:pt idx="185">
                  <c:v>539</c:v>
                </c:pt>
                <c:pt idx="186">
                  <c:v>708</c:v>
                </c:pt>
                <c:pt idx="187">
                  <c:v>92</c:v>
                </c:pt>
                <c:pt idx="188">
                  <c:v>13</c:v>
                </c:pt>
                <c:pt idx="189">
                  <c:v>158</c:v>
                </c:pt>
                <c:pt idx="190">
                  <c:v>167</c:v>
                </c:pt>
                <c:pt idx="191">
                  <c:v>136</c:v>
                </c:pt>
                <c:pt idx="192">
                  <c:v>586</c:v>
                </c:pt>
                <c:pt idx="193">
                  <c:v>549</c:v>
                </c:pt>
                <c:pt idx="194">
                  <c:v>197</c:v>
                </c:pt>
                <c:pt idx="195">
                  <c:v>217</c:v>
                </c:pt>
                <c:pt idx="196">
                  <c:v>169</c:v>
                </c:pt>
                <c:pt idx="197">
                  <c:v>205</c:v>
                </c:pt>
                <c:pt idx="198">
                  <c:v>263</c:v>
                </c:pt>
                <c:pt idx="199">
                  <c:v>619</c:v>
                </c:pt>
                <c:pt idx="200">
                  <c:v>535</c:v>
                </c:pt>
                <c:pt idx="201">
                  <c:v>176</c:v>
                </c:pt>
                <c:pt idx="202">
                  <c:v>215</c:v>
                </c:pt>
                <c:pt idx="203">
                  <c:v>66</c:v>
                </c:pt>
                <c:pt idx="204">
                  <c:v>199</c:v>
                </c:pt>
                <c:pt idx="205">
                  <c:v>99</c:v>
                </c:pt>
                <c:pt idx="206">
                  <c:v>429</c:v>
                </c:pt>
                <c:pt idx="207">
                  <c:v>573</c:v>
                </c:pt>
                <c:pt idx="208">
                  <c:v>192</c:v>
                </c:pt>
                <c:pt idx="209">
                  <c:v>17</c:v>
                </c:pt>
                <c:pt idx="210">
                  <c:v>52</c:v>
                </c:pt>
                <c:pt idx="211">
                  <c:v>78</c:v>
                </c:pt>
                <c:pt idx="212">
                  <c:v>199</c:v>
                </c:pt>
                <c:pt idx="213">
                  <c:v>645</c:v>
                </c:pt>
                <c:pt idx="214">
                  <c:v>293</c:v>
                </c:pt>
                <c:pt idx="215">
                  <c:v>189</c:v>
                </c:pt>
                <c:pt idx="216">
                  <c:v>113</c:v>
                </c:pt>
                <c:pt idx="217">
                  <c:v>121</c:v>
                </c:pt>
                <c:pt idx="218">
                  <c:v>160</c:v>
                </c:pt>
                <c:pt idx="219">
                  <c:v>276</c:v>
                </c:pt>
                <c:pt idx="220">
                  <c:v>578</c:v>
                </c:pt>
                <c:pt idx="221">
                  <c:v>351</c:v>
                </c:pt>
                <c:pt idx="222">
                  <c:v>323</c:v>
                </c:pt>
                <c:pt idx="223">
                  <c:v>258</c:v>
                </c:pt>
                <c:pt idx="224">
                  <c:v>271</c:v>
                </c:pt>
                <c:pt idx="225">
                  <c:v>235</c:v>
                </c:pt>
                <c:pt idx="226">
                  <c:v>238</c:v>
                </c:pt>
                <c:pt idx="227">
                  <c:v>274</c:v>
                </c:pt>
                <c:pt idx="228">
                  <c:v>689</c:v>
                </c:pt>
                <c:pt idx="229">
                  <c:v>202</c:v>
                </c:pt>
                <c:pt idx="230">
                  <c:v>48</c:v>
                </c:pt>
                <c:pt idx="231">
                  <c:v>28</c:v>
                </c:pt>
                <c:pt idx="232">
                  <c:v>91</c:v>
                </c:pt>
                <c:pt idx="233">
                  <c:v>69</c:v>
                </c:pt>
                <c:pt idx="234">
                  <c:v>87</c:v>
                </c:pt>
                <c:pt idx="235">
                  <c:v>553</c:v>
                </c:pt>
                <c:pt idx="236">
                  <c:v>219</c:v>
                </c:pt>
                <c:pt idx="237">
                  <c:v>215</c:v>
                </c:pt>
                <c:pt idx="238">
                  <c:v>195</c:v>
                </c:pt>
                <c:pt idx="239">
                  <c:v>178</c:v>
                </c:pt>
                <c:pt idx="240">
                  <c:v>163</c:v>
                </c:pt>
                <c:pt idx="241">
                  <c:v>493</c:v>
                </c:pt>
                <c:pt idx="242">
                  <c:v>759</c:v>
                </c:pt>
                <c:pt idx="243">
                  <c:v>182</c:v>
                </c:pt>
                <c:pt idx="244">
                  <c:v>231</c:v>
                </c:pt>
                <c:pt idx="245">
                  <c:v>159</c:v>
                </c:pt>
                <c:pt idx="246">
                  <c:v>230</c:v>
                </c:pt>
                <c:pt idx="247">
                  <c:v>120</c:v>
                </c:pt>
                <c:pt idx="248">
                  <c:v>513</c:v>
                </c:pt>
                <c:pt idx="249">
                  <c:v>185</c:v>
                </c:pt>
                <c:pt idx="250">
                  <c:v>201</c:v>
                </c:pt>
                <c:pt idx="251">
                  <c:v>123</c:v>
                </c:pt>
                <c:pt idx="252">
                  <c:v>79</c:v>
                </c:pt>
                <c:pt idx="253">
                  <c:v>237</c:v>
                </c:pt>
                <c:pt idx="254">
                  <c:v>242</c:v>
                </c:pt>
                <c:pt idx="255">
                  <c:v>563</c:v>
                </c:pt>
                <c:pt idx="256">
                  <c:v>391</c:v>
                </c:pt>
                <c:pt idx="257">
                  <c:v>101</c:v>
                </c:pt>
                <c:pt idx="258">
                  <c:v>118</c:v>
                </c:pt>
                <c:pt idx="259">
                  <c:v>121</c:v>
                </c:pt>
                <c:pt idx="260">
                  <c:v>263</c:v>
                </c:pt>
                <c:pt idx="261">
                  <c:v>260</c:v>
                </c:pt>
                <c:pt idx="262">
                  <c:v>617</c:v>
                </c:pt>
                <c:pt idx="263">
                  <c:v>408</c:v>
                </c:pt>
                <c:pt idx="264">
                  <c:v>56</c:v>
                </c:pt>
                <c:pt idx="265">
                  <c:v>55</c:v>
                </c:pt>
                <c:pt idx="266">
                  <c:v>52</c:v>
                </c:pt>
                <c:pt idx="267">
                  <c:v>79</c:v>
                </c:pt>
                <c:pt idx="268">
                  <c:v>158</c:v>
                </c:pt>
                <c:pt idx="269">
                  <c:v>589</c:v>
                </c:pt>
                <c:pt idx="270">
                  <c:v>512</c:v>
                </c:pt>
                <c:pt idx="271">
                  <c:v>201</c:v>
                </c:pt>
                <c:pt idx="272">
                  <c:v>250</c:v>
                </c:pt>
                <c:pt idx="273">
                  <c:v>260</c:v>
                </c:pt>
                <c:pt idx="274">
                  <c:v>220</c:v>
                </c:pt>
                <c:pt idx="275">
                  <c:v>257</c:v>
                </c:pt>
                <c:pt idx="276">
                  <c:v>445</c:v>
                </c:pt>
                <c:pt idx="277">
                  <c:v>538</c:v>
                </c:pt>
                <c:pt idx="278">
                  <c:v>529</c:v>
                </c:pt>
                <c:pt idx="279">
                  <c:v>204</c:v>
                </c:pt>
                <c:pt idx="280">
                  <c:v>164</c:v>
                </c:pt>
                <c:pt idx="281">
                  <c:v>176</c:v>
                </c:pt>
                <c:pt idx="282">
                  <c:v>218</c:v>
                </c:pt>
                <c:pt idx="283">
                  <c:v>104</c:v>
                </c:pt>
                <c:pt idx="284">
                  <c:v>161</c:v>
                </c:pt>
                <c:pt idx="285">
                  <c:v>254</c:v>
                </c:pt>
                <c:pt idx="286">
                  <c:v>233</c:v>
                </c:pt>
                <c:pt idx="287">
                  <c:v>215</c:v>
                </c:pt>
                <c:pt idx="288">
                  <c:v>215</c:v>
                </c:pt>
                <c:pt idx="289">
                  <c:v>287</c:v>
                </c:pt>
                <c:pt idx="290">
                  <c:v>466</c:v>
                </c:pt>
                <c:pt idx="291">
                  <c:v>344</c:v>
                </c:pt>
                <c:pt idx="292">
                  <c:v>231</c:v>
                </c:pt>
                <c:pt idx="293">
                  <c:v>198</c:v>
                </c:pt>
                <c:pt idx="294">
                  <c:v>205</c:v>
                </c:pt>
                <c:pt idx="295">
                  <c:v>277</c:v>
                </c:pt>
                <c:pt idx="296">
                  <c:v>66</c:v>
                </c:pt>
                <c:pt idx="297">
                  <c:v>343</c:v>
                </c:pt>
                <c:pt idx="298">
                  <c:v>350</c:v>
                </c:pt>
                <c:pt idx="299">
                  <c:v>116</c:v>
                </c:pt>
                <c:pt idx="300">
                  <c:v>122</c:v>
                </c:pt>
                <c:pt idx="301">
                  <c:v>196</c:v>
                </c:pt>
                <c:pt idx="302">
                  <c:v>177</c:v>
                </c:pt>
                <c:pt idx="303">
                  <c:v>188</c:v>
                </c:pt>
                <c:pt idx="304">
                  <c:v>438</c:v>
                </c:pt>
                <c:pt idx="305">
                  <c:v>210</c:v>
                </c:pt>
                <c:pt idx="306">
                  <c:v>235</c:v>
                </c:pt>
                <c:pt idx="307">
                  <c:v>192</c:v>
                </c:pt>
                <c:pt idx="308">
                  <c:v>135</c:v>
                </c:pt>
                <c:pt idx="309">
                  <c:v>247</c:v>
                </c:pt>
                <c:pt idx="310">
                  <c:v>197</c:v>
                </c:pt>
                <c:pt idx="311">
                  <c:v>281</c:v>
                </c:pt>
                <c:pt idx="312">
                  <c:v>451</c:v>
                </c:pt>
                <c:pt idx="313">
                  <c:v>341</c:v>
                </c:pt>
                <c:pt idx="314">
                  <c:v>157</c:v>
                </c:pt>
                <c:pt idx="315">
                  <c:v>112</c:v>
                </c:pt>
                <c:pt idx="316">
                  <c:v>154</c:v>
                </c:pt>
                <c:pt idx="317">
                  <c:v>118</c:v>
                </c:pt>
                <c:pt idx="318">
                  <c:v>340</c:v>
                </c:pt>
                <c:pt idx="319">
                  <c:v>234</c:v>
                </c:pt>
                <c:pt idx="320">
                  <c:v>153</c:v>
                </c:pt>
                <c:pt idx="321">
                  <c:v>231</c:v>
                </c:pt>
                <c:pt idx="322">
                  <c:v>237</c:v>
                </c:pt>
                <c:pt idx="323">
                  <c:v>233</c:v>
                </c:pt>
                <c:pt idx="324">
                  <c:v>167</c:v>
                </c:pt>
                <c:pt idx="325">
                  <c:v>436</c:v>
                </c:pt>
                <c:pt idx="326">
                  <c:v>374</c:v>
                </c:pt>
                <c:pt idx="327">
                  <c:v>145</c:v>
                </c:pt>
                <c:pt idx="328">
                  <c:v>90</c:v>
                </c:pt>
                <c:pt idx="329">
                  <c:v>211</c:v>
                </c:pt>
                <c:pt idx="330">
                  <c:v>243</c:v>
                </c:pt>
                <c:pt idx="331">
                  <c:v>187</c:v>
                </c:pt>
                <c:pt idx="332">
                  <c:v>490</c:v>
                </c:pt>
                <c:pt idx="333">
                  <c:v>281</c:v>
                </c:pt>
                <c:pt idx="334">
                  <c:v>145</c:v>
                </c:pt>
                <c:pt idx="335">
                  <c:v>184</c:v>
                </c:pt>
                <c:pt idx="336">
                  <c:v>135</c:v>
                </c:pt>
                <c:pt idx="337">
                  <c:v>177</c:v>
                </c:pt>
                <c:pt idx="338">
                  <c:v>169</c:v>
                </c:pt>
                <c:pt idx="339">
                  <c:v>405</c:v>
                </c:pt>
                <c:pt idx="340">
                  <c:v>324</c:v>
                </c:pt>
                <c:pt idx="341">
                  <c:v>127</c:v>
                </c:pt>
                <c:pt idx="342">
                  <c:v>162</c:v>
                </c:pt>
                <c:pt idx="343">
                  <c:v>198</c:v>
                </c:pt>
                <c:pt idx="344">
                  <c:v>228</c:v>
                </c:pt>
                <c:pt idx="345">
                  <c:v>235</c:v>
                </c:pt>
                <c:pt idx="346">
                  <c:v>522</c:v>
                </c:pt>
                <c:pt idx="347">
                  <c:v>345</c:v>
                </c:pt>
                <c:pt idx="348">
                  <c:v>171</c:v>
                </c:pt>
                <c:pt idx="349">
                  <c:v>203</c:v>
                </c:pt>
                <c:pt idx="350">
                  <c:v>142</c:v>
                </c:pt>
                <c:pt idx="351">
                  <c:v>160</c:v>
                </c:pt>
                <c:pt idx="352">
                  <c:v>214</c:v>
                </c:pt>
                <c:pt idx="353">
                  <c:v>483</c:v>
                </c:pt>
                <c:pt idx="354">
                  <c:v>358</c:v>
                </c:pt>
                <c:pt idx="355">
                  <c:v>182</c:v>
                </c:pt>
                <c:pt idx="356">
                  <c:v>221</c:v>
                </c:pt>
                <c:pt idx="357">
                  <c:v>140</c:v>
                </c:pt>
                <c:pt idx="358">
                  <c:v>155</c:v>
                </c:pt>
                <c:pt idx="359">
                  <c:v>142</c:v>
                </c:pt>
                <c:pt idx="360">
                  <c:v>469</c:v>
                </c:pt>
                <c:pt idx="361">
                  <c:v>368</c:v>
                </c:pt>
                <c:pt idx="362">
                  <c:v>104</c:v>
                </c:pt>
                <c:pt idx="363">
                  <c:v>179</c:v>
                </c:pt>
                <c:pt idx="364">
                  <c:v>114</c:v>
                </c:pt>
                <c:pt idx="365">
                  <c:v>134</c:v>
                </c:pt>
                <c:pt idx="366">
                  <c:v>75</c:v>
                </c:pt>
                <c:pt idx="367">
                  <c:v>198</c:v>
                </c:pt>
                <c:pt idx="368">
                  <c:v>16</c:v>
                </c:pt>
                <c:pt idx="369">
                  <c:v>7</c:v>
                </c:pt>
                <c:pt idx="370">
                  <c:v>2</c:v>
                </c:pt>
                <c:pt idx="371">
                  <c:v>1</c:v>
                </c:pt>
                <c:pt idx="372">
                  <c:v>6</c:v>
                </c:pt>
                <c:pt idx="373">
                  <c:v>10</c:v>
                </c:pt>
                <c:pt idx="374">
                  <c:v>6</c:v>
                </c:pt>
                <c:pt idx="375">
                  <c:v>16</c:v>
                </c:pt>
                <c:pt idx="376">
                  <c:v>5</c:v>
                </c:pt>
                <c:pt idx="377">
                  <c:v>56</c:v>
                </c:pt>
                <c:pt idx="378">
                  <c:v>73</c:v>
                </c:pt>
                <c:pt idx="379">
                  <c:v>123</c:v>
                </c:pt>
                <c:pt idx="380">
                  <c:v>136</c:v>
                </c:pt>
                <c:pt idx="381">
                  <c:v>272</c:v>
                </c:pt>
                <c:pt idx="382">
                  <c:v>156</c:v>
                </c:pt>
                <c:pt idx="383">
                  <c:v>101</c:v>
                </c:pt>
                <c:pt idx="384">
                  <c:v>7</c:v>
                </c:pt>
                <c:pt idx="385">
                  <c:v>61</c:v>
                </c:pt>
                <c:pt idx="386">
                  <c:v>128</c:v>
                </c:pt>
                <c:pt idx="387">
                  <c:v>99</c:v>
                </c:pt>
                <c:pt idx="388">
                  <c:v>190</c:v>
                </c:pt>
                <c:pt idx="389">
                  <c:v>231</c:v>
                </c:pt>
                <c:pt idx="390">
                  <c:v>121</c:v>
                </c:pt>
                <c:pt idx="391">
                  <c:v>118</c:v>
                </c:pt>
                <c:pt idx="392">
                  <c:v>174</c:v>
                </c:pt>
                <c:pt idx="393">
                  <c:v>206</c:v>
                </c:pt>
                <c:pt idx="394">
                  <c:v>218</c:v>
                </c:pt>
                <c:pt idx="395">
                  <c:v>366</c:v>
                </c:pt>
                <c:pt idx="396">
                  <c:v>396</c:v>
                </c:pt>
                <c:pt idx="397">
                  <c:v>159</c:v>
                </c:pt>
                <c:pt idx="398">
                  <c:v>87</c:v>
                </c:pt>
                <c:pt idx="399">
                  <c:v>67</c:v>
                </c:pt>
                <c:pt idx="400">
                  <c:v>113</c:v>
                </c:pt>
                <c:pt idx="401">
                  <c:v>207</c:v>
                </c:pt>
                <c:pt idx="402">
                  <c:v>238</c:v>
                </c:pt>
                <c:pt idx="403">
                  <c:v>253</c:v>
                </c:pt>
                <c:pt idx="404">
                  <c:v>105</c:v>
                </c:pt>
                <c:pt idx="405">
                  <c:v>154</c:v>
                </c:pt>
                <c:pt idx="406">
                  <c:v>156</c:v>
                </c:pt>
                <c:pt idx="407">
                  <c:v>157</c:v>
                </c:pt>
                <c:pt idx="408">
                  <c:v>203</c:v>
                </c:pt>
                <c:pt idx="409">
                  <c:v>381</c:v>
                </c:pt>
                <c:pt idx="410">
                  <c:v>340</c:v>
                </c:pt>
                <c:pt idx="411">
                  <c:v>180</c:v>
                </c:pt>
                <c:pt idx="412">
                  <c:v>179</c:v>
                </c:pt>
                <c:pt idx="413">
                  <c:v>168</c:v>
                </c:pt>
                <c:pt idx="414">
                  <c:v>148</c:v>
                </c:pt>
                <c:pt idx="415">
                  <c:v>187</c:v>
                </c:pt>
                <c:pt idx="416">
                  <c:v>501</c:v>
                </c:pt>
                <c:pt idx="417">
                  <c:v>421</c:v>
                </c:pt>
                <c:pt idx="418">
                  <c:v>172</c:v>
                </c:pt>
                <c:pt idx="419">
                  <c:v>191</c:v>
                </c:pt>
                <c:pt idx="420">
                  <c:v>87</c:v>
                </c:pt>
                <c:pt idx="421">
                  <c:v>139</c:v>
                </c:pt>
                <c:pt idx="422">
                  <c:v>172</c:v>
                </c:pt>
                <c:pt idx="423">
                  <c:v>428</c:v>
                </c:pt>
                <c:pt idx="424">
                  <c:v>203</c:v>
                </c:pt>
                <c:pt idx="425">
                  <c:v>175</c:v>
                </c:pt>
                <c:pt idx="426">
                  <c:v>166</c:v>
                </c:pt>
                <c:pt idx="427">
                  <c:v>96</c:v>
                </c:pt>
                <c:pt idx="428">
                  <c:v>132</c:v>
                </c:pt>
                <c:pt idx="429">
                  <c:v>108</c:v>
                </c:pt>
                <c:pt idx="430">
                  <c:v>299</c:v>
                </c:pt>
                <c:pt idx="431">
                  <c:v>254</c:v>
                </c:pt>
                <c:pt idx="432">
                  <c:v>140</c:v>
                </c:pt>
                <c:pt idx="433">
                  <c:v>145</c:v>
                </c:pt>
                <c:pt idx="434">
                  <c:v>99</c:v>
                </c:pt>
                <c:pt idx="435">
                  <c:v>116</c:v>
                </c:pt>
                <c:pt idx="436">
                  <c:v>108</c:v>
                </c:pt>
                <c:pt idx="437">
                  <c:v>312</c:v>
                </c:pt>
                <c:pt idx="438">
                  <c:v>209</c:v>
                </c:pt>
                <c:pt idx="439">
                  <c:v>102</c:v>
                </c:pt>
                <c:pt idx="440">
                  <c:v>103</c:v>
                </c:pt>
                <c:pt idx="441">
                  <c:v>117</c:v>
                </c:pt>
                <c:pt idx="442">
                  <c:v>123</c:v>
                </c:pt>
                <c:pt idx="443">
                  <c:v>193</c:v>
                </c:pt>
                <c:pt idx="444">
                  <c:v>210</c:v>
                </c:pt>
                <c:pt idx="445">
                  <c:v>172</c:v>
                </c:pt>
                <c:pt idx="446">
                  <c:v>72</c:v>
                </c:pt>
                <c:pt idx="447">
                  <c:v>131</c:v>
                </c:pt>
                <c:pt idx="448">
                  <c:v>101</c:v>
                </c:pt>
                <c:pt idx="449">
                  <c:v>67</c:v>
                </c:pt>
                <c:pt idx="450">
                  <c:v>94</c:v>
                </c:pt>
                <c:pt idx="451">
                  <c:v>269</c:v>
                </c:pt>
                <c:pt idx="452">
                  <c:v>236</c:v>
                </c:pt>
                <c:pt idx="453">
                  <c:v>93</c:v>
                </c:pt>
                <c:pt idx="454">
                  <c:v>11</c:v>
                </c:pt>
                <c:pt idx="585">
                  <c:v>332</c:v>
                </c:pt>
                <c:pt idx="586">
                  <c:v>177</c:v>
                </c:pt>
                <c:pt idx="587">
                  <c:v>109</c:v>
                </c:pt>
                <c:pt idx="588">
                  <c:v>163</c:v>
                </c:pt>
                <c:pt idx="589">
                  <c:v>197</c:v>
                </c:pt>
                <c:pt idx="590">
                  <c:v>194</c:v>
                </c:pt>
                <c:pt idx="591">
                  <c:v>456</c:v>
                </c:pt>
                <c:pt idx="592">
                  <c:v>468</c:v>
                </c:pt>
                <c:pt idx="593">
                  <c:v>64</c:v>
                </c:pt>
                <c:pt idx="594">
                  <c:v>141</c:v>
                </c:pt>
                <c:pt idx="595">
                  <c:v>149</c:v>
                </c:pt>
                <c:pt idx="596">
                  <c:v>242</c:v>
                </c:pt>
                <c:pt idx="597">
                  <c:v>316</c:v>
                </c:pt>
                <c:pt idx="598">
                  <c:v>442</c:v>
                </c:pt>
                <c:pt idx="599">
                  <c:v>256</c:v>
                </c:pt>
                <c:pt idx="600">
                  <c:v>285</c:v>
                </c:pt>
                <c:pt idx="601">
                  <c:v>220</c:v>
                </c:pt>
                <c:pt idx="602">
                  <c:v>169</c:v>
                </c:pt>
                <c:pt idx="603">
                  <c:v>196</c:v>
                </c:pt>
                <c:pt idx="604">
                  <c:v>215</c:v>
                </c:pt>
                <c:pt idx="605">
                  <c:v>453</c:v>
                </c:pt>
                <c:pt idx="606">
                  <c:v>383</c:v>
                </c:pt>
                <c:pt idx="607">
                  <c:v>124</c:v>
                </c:pt>
                <c:pt idx="608">
                  <c:v>151</c:v>
                </c:pt>
                <c:pt idx="609">
                  <c:v>175</c:v>
                </c:pt>
                <c:pt idx="610">
                  <c:v>159</c:v>
                </c:pt>
                <c:pt idx="611">
                  <c:v>170</c:v>
                </c:pt>
                <c:pt idx="612">
                  <c:v>477</c:v>
                </c:pt>
                <c:pt idx="613">
                  <c:v>360</c:v>
                </c:pt>
                <c:pt idx="614">
                  <c:v>140</c:v>
                </c:pt>
                <c:pt idx="615">
                  <c:v>214</c:v>
                </c:pt>
                <c:pt idx="616">
                  <c:v>200</c:v>
                </c:pt>
                <c:pt idx="617">
                  <c:v>158</c:v>
                </c:pt>
                <c:pt idx="618">
                  <c:v>169</c:v>
                </c:pt>
                <c:pt idx="619">
                  <c:v>452</c:v>
                </c:pt>
                <c:pt idx="620">
                  <c:v>364</c:v>
                </c:pt>
                <c:pt idx="621">
                  <c:v>184</c:v>
                </c:pt>
                <c:pt idx="622">
                  <c:v>163</c:v>
                </c:pt>
                <c:pt idx="623">
                  <c:v>185</c:v>
                </c:pt>
                <c:pt idx="624">
                  <c:v>174</c:v>
                </c:pt>
                <c:pt idx="625">
                  <c:v>150</c:v>
                </c:pt>
                <c:pt idx="626">
                  <c:v>366</c:v>
                </c:pt>
                <c:pt idx="627">
                  <c:v>352</c:v>
                </c:pt>
                <c:pt idx="628">
                  <c:v>177</c:v>
                </c:pt>
                <c:pt idx="629">
                  <c:v>216</c:v>
                </c:pt>
                <c:pt idx="630">
                  <c:v>162</c:v>
                </c:pt>
                <c:pt idx="631">
                  <c:v>214</c:v>
                </c:pt>
                <c:pt idx="632">
                  <c:v>201</c:v>
                </c:pt>
                <c:pt idx="633">
                  <c:v>224</c:v>
                </c:pt>
                <c:pt idx="634">
                  <c:v>170</c:v>
                </c:pt>
                <c:pt idx="635">
                  <c:v>127</c:v>
                </c:pt>
                <c:pt idx="636">
                  <c:v>235</c:v>
                </c:pt>
                <c:pt idx="637">
                  <c:v>76</c:v>
                </c:pt>
                <c:pt idx="638">
                  <c:v>274</c:v>
                </c:pt>
                <c:pt idx="639">
                  <c:v>261</c:v>
                </c:pt>
                <c:pt idx="640">
                  <c:v>519</c:v>
                </c:pt>
                <c:pt idx="641">
                  <c:v>518</c:v>
                </c:pt>
                <c:pt idx="642">
                  <c:v>415</c:v>
                </c:pt>
                <c:pt idx="643">
                  <c:v>165</c:v>
                </c:pt>
                <c:pt idx="644">
                  <c:v>140</c:v>
                </c:pt>
                <c:pt idx="645">
                  <c:v>242</c:v>
                </c:pt>
                <c:pt idx="646">
                  <c:v>182</c:v>
                </c:pt>
                <c:pt idx="647">
                  <c:v>478</c:v>
                </c:pt>
                <c:pt idx="648">
                  <c:v>343</c:v>
                </c:pt>
                <c:pt idx="649">
                  <c:v>196</c:v>
                </c:pt>
                <c:pt idx="650">
                  <c:v>164</c:v>
                </c:pt>
                <c:pt idx="651">
                  <c:v>199</c:v>
                </c:pt>
                <c:pt idx="652">
                  <c:v>110</c:v>
                </c:pt>
                <c:pt idx="653">
                  <c:v>73</c:v>
                </c:pt>
                <c:pt idx="654">
                  <c:v>381</c:v>
                </c:pt>
                <c:pt idx="655">
                  <c:v>386</c:v>
                </c:pt>
                <c:pt idx="656">
                  <c:v>213</c:v>
                </c:pt>
                <c:pt idx="657">
                  <c:v>225</c:v>
                </c:pt>
                <c:pt idx="658">
                  <c:v>193</c:v>
                </c:pt>
                <c:pt idx="659">
                  <c:v>148</c:v>
                </c:pt>
                <c:pt idx="660">
                  <c:v>225</c:v>
                </c:pt>
                <c:pt idx="661">
                  <c:v>390</c:v>
                </c:pt>
                <c:pt idx="662">
                  <c:v>264</c:v>
                </c:pt>
                <c:pt idx="663">
                  <c:v>210</c:v>
                </c:pt>
                <c:pt idx="664">
                  <c:v>170</c:v>
                </c:pt>
                <c:pt idx="665">
                  <c:v>180</c:v>
                </c:pt>
                <c:pt idx="666">
                  <c:v>171</c:v>
                </c:pt>
                <c:pt idx="667">
                  <c:v>198</c:v>
                </c:pt>
                <c:pt idx="668">
                  <c:v>297</c:v>
                </c:pt>
                <c:pt idx="669">
                  <c:v>255</c:v>
                </c:pt>
                <c:pt idx="670">
                  <c:v>137</c:v>
                </c:pt>
                <c:pt idx="671">
                  <c:v>121</c:v>
                </c:pt>
                <c:pt idx="672">
                  <c:v>151</c:v>
                </c:pt>
                <c:pt idx="673">
                  <c:v>100</c:v>
                </c:pt>
                <c:pt idx="674">
                  <c:v>160</c:v>
                </c:pt>
                <c:pt idx="675">
                  <c:v>384</c:v>
                </c:pt>
                <c:pt idx="676">
                  <c:v>362</c:v>
                </c:pt>
                <c:pt idx="677">
                  <c:v>278</c:v>
                </c:pt>
                <c:pt idx="678">
                  <c:v>77</c:v>
                </c:pt>
                <c:pt idx="679">
                  <c:v>152</c:v>
                </c:pt>
                <c:pt idx="680">
                  <c:v>217</c:v>
                </c:pt>
                <c:pt idx="681">
                  <c:v>203</c:v>
                </c:pt>
                <c:pt idx="682">
                  <c:v>315</c:v>
                </c:pt>
                <c:pt idx="683">
                  <c:v>239</c:v>
                </c:pt>
                <c:pt idx="684">
                  <c:v>174</c:v>
                </c:pt>
                <c:pt idx="685">
                  <c:v>152</c:v>
                </c:pt>
                <c:pt idx="686">
                  <c:v>162</c:v>
                </c:pt>
                <c:pt idx="687">
                  <c:v>210</c:v>
                </c:pt>
                <c:pt idx="688">
                  <c:v>186</c:v>
                </c:pt>
                <c:pt idx="689">
                  <c:v>440</c:v>
                </c:pt>
                <c:pt idx="690">
                  <c:v>271</c:v>
                </c:pt>
                <c:pt idx="691">
                  <c:v>170</c:v>
                </c:pt>
                <c:pt idx="692">
                  <c:v>156</c:v>
                </c:pt>
                <c:pt idx="693">
                  <c:v>185</c:v>
                </c:pt>
                <c:pt idx="694">
                  <c:v>144</c:v>
                </c:pt>
                <c:pt idx="695">
                  <c:v>57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A1B7-45A8-AE8D-91972FB10565}"/>
            </c:ext>
          </c:extLst>
        </c:ser>
        <c:ser>
          <c:idx val="9"/>
          <c:order val="7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DailyData!$A$2:$A$881</c:f>
              <c:numCache>
                <c:formatCode>[$-F800]dddd\,\ mmmm\ dd\,\ yyyy</c:formatCode>
                <c:ptCount val="880"/>
                <c:pt idx="0">
                  <c:v>44069</c:v>
                </c:pt>
                <c:pt idx="1">
                  <c:v>44070</c:v>
                </c:pt>
                <c:pt idx="2">
                  <c:v>44071</c:v>
                </c:pt>
                <c:pt idx="3">
                  <c:v>44072</c:v>
                </c:pt>
                <c:pt idx="4">
                  <c:v>44073</c:v>
                </c:pt>
                <c:pt idx="5">
                  <c:v>44074</c:v>
                </c:pt>
                <c:pt idx="6">
                  <c:v>44075</c:v>
                </c:pt>
                <c:pt idx="7">
                  <c:v>44076</c:v>
                </c:pt>
                <c:pt idx="8">
                  <c:v>44077</c:v>
                </c:pt>
                <c:pt idx="9">
                  <c:v>44078</c:v>
                </c:pt>
                <c:pt idx="10">
                  <c:v>44079</c:v>
                </c:pt>
                <c:pt idx="11">
                  <c:v>44080</c:v>
                </c:pt>
                <c:pt idx="12">
                  <c:v>44081</c:v>
                </c:pt>
                <c:pt idx="13">
                  <c:v>44082</c:v>
                </c:pt>
                <c:pt idx="14">
                  <c:v>44083</c:v>
                </c:pt>
                <c:pt idx="15">
                  <c:v>44084</c:v>
                </c:pt>
                <c:pt idx="16">
                  <c:v>44085</c:v>
                </c:pt>
                <c:pt idx="17">
                  <c:v>44086</c:v>
                </c:pt>
                <c:pt idx="18">
                  <c:v>44087</c:v>
                </c:pt>
                <c:pt idx="19">
                  <c:v>44088</c:v>
                </c:pt>
                <c:pt idx="20">
                  <c:v>44089</c:v>
                </c:pt>
                <c:pt idx="21">
                  <c:v>44090</c:v>
                </c:pt>
                <c:pt idx="22">
                  <c:v>44091</c:v>
                </c:pt>
                <c:pt idx="23">
                  <c:v>44092</c:v>
                </c:pt>
                <c:pt idx="24">
                  <c:v>44093</c:v>
                </c:pt>
                <c:pt idx="25">
                  <c:v>44094</c:v>
                </c:pt>
                <c:pt idx="26">
                  <c:v>44095</c:v>
                </c:pt>
                <c:pt idx="27">
                  <c:v>44096</c:v>
                </c:pt>
                <c:pt idx="28">
                  <c:v>44097</c:v>
                </c:pt>
                <c:pt idx="29">
                  <c:v>44098</c:v>
                </c:pt>
                <c:pt idx="30">
                  <c:v>44099</c:v>
                </c:pt>
                <c:pt idx="31">
                  <c:v>44100</c:v>
                </c:pt>
                <c:pt idx="32">
                  <c:v>44101</c:v>
                </c:pt>
                <c:pt idx="33">
                  <c:v>44102</c:v>
                </c:pt>
                <c:pt idx="34">
                  <c:v>44103</c:v>
                </c:pt>
                <c:pt idx="35">
                  <c:v>44104</c:v>
                </c:pt>
                <c:pt idx="36">
                  <c:v>44105</c:v>
                </c:pt>
                <c:pt idx="37">
                  <c:v>44106</c:v>
                </c:pt>
                <c:pt idx="38">
                  <c:v>44107</c:v>
                </c:pt>
                <c:pt idx="39">
                  <c:v>44108</c:v>
                </c:pt>
                <c:pt idx="40">
                  <c:v>44109</c:v>
                </c:pt>
                <c:pt idx="41">
                  <c:v>44110</c:v>
                </c:pt>
                <c:pt idx="42">
                  <c:v>44111</c:v>
                </c:pt>
                <c:pt idx="43">
                  <c:v>44112</c:v>
                </c:pt>
                <c:pt idx="44">
                  <c:v>44113</c:v>
                </c:pt>
                <c:pt idx="45">
                  <c:v>44114</c:v>
                </c:pt>
                <c:pt idx="46">
                  <c:v>44115</c:v>
                </c:pt>
                <c:pt idx="47">
                  <c:v>44116</c:v>
                </c:pt>
                <c:pt idx="48">
                  <c:v>44117</c:v>
                </c:pt>
                <c:pt idx="49">
                  <c:v>44118</c:v>
                </c:pt>
                <c:pt idx="50">
                  <c:v>44119</c:v>
                </c:pt>
                <c:pt idx="51">
                  <c:v>44120</c:v>
                </c:pt>
                <c:pt idx="52">
                  <c:v>44121</c:v>
                </c:pt>
                <c:pt idx="53">
                  <c:v>44122</c:v>
                </c:pt>
                <c:pt idx="54">
                  <c:v>44123</c:v>
                </c:pt>
                <c:pt idx="55">
                  <c:v>44124</c:v>
                </c:pt>
                <c:pt idx="56">
                  <c:v>44125</c:v>
                </c:pt>
                <c:pt idx="57">
                  <c:v>44126</c:v>
                </c:pt>
                <c:pt idx="58">
                  <c:v>44127</c:v>
                </c:pt>
                <c:pt idx="59">
                  <c:v>44128</c:v>
                </c:pt>
                <c:pt idx="60">
                  <c:v>44129</c:v>
                </c:pt>
                <c:pt idx="61">
                  <c:v>44130</c:v>
                </c:pt>
                <c:pt idx="62">
                  <c:v>44131</c:v>
                </c:pt>
                <c:pt idx="63">
                  <c:v>44132</c:v>
                </c:pt>
                <c:pt idx="64">
                  <c:v>44133</c:v>
                </c:pt>
                <c:pt idx="65">
                  <c:v>44134</c:v>
                </c:pt>
                <c:pt idx="66">
                  <c:v>44135</c:v>
                </c:pt>
                <c:pt idx="67">
                  <c:v>44136</c:v>
                </c:pt>
                <c:pt idx="68">
                  <c:v>44137</c:v>
                </c:pt>
                <c:pt idx="69">
                  <c:v>44138</c:v>
                </c:pt>
                <c:pt idx="70">
                  <c:v>44139</c:v>
                </c:pt>
                <c:pt idx="71">
                  <c:v>44140</c:v>
                </c:pt>
                <c:pt idx="72">
                  <c:v>44141</c:v>
                </c:pt>
                <c:pt idx="73">
                  <c:v>44142</c:v>
                </c:pt>
                <c:pt idx="74">
                  <c:v>44143</c:v>
                </c:pt>
                <c:pt idx="75">
                  <c:v>44144</c:v>
                </c:pt>
                <c:pt idx="76">
                  <c:v>44145</c:v>
                </c:pt>
                <c:pt idx="77">
                  <c:v>44146</c:v>
                </c:pt>
                <c:pt idx="78">
                  <c:v>44147</c:v>
                </c:pt>
                <c:pt idx="79">
                  <c:v>44148</c:v>
                </c:pt>
                <c:pt idx="80">
                  <c:v>44149</c:v>
                </c:pt>
                <c:pt idx="81">
                  <c:v>44150</c:v>
                </c:pt>
                <c:pt idx="82">
                  <c:v>44151</c:v>
                </c:pt>
                <c:pt idx="83">
                  <c:v>44152</c:v>
                </c:pt>
                <c:pt idx="84">
                  <c:v>44153</c:v>
                </c:pt>
                <c:pt idx="85">
                  <c:v>44154</c:v>
                </c:pt>
                <c:pt idx="86">
                  <c:v>44155</c:v>
                </c:pt>
                <c:pt idx="87">
                  <c:v>44156</c:v>
                </c:pt>
                <c:pt idx="88">
                  <c:v>44157</c:v>
                </c:pt>
                <c:pt idx="89">
                  <c:v>44158</c:v>
                </c:pt>
                <c:pt idx="90">
                  <c:v>44159</c:v>
                </c:pt>
                <c:pt idx="91">
                  <c:v>44160</c:v>
                </c:pt>
                <c:pt idx="92">
                  <c:v>44161</c:v>
                </c:pt>
                <c:pt idx="93">
                  <c:v>44162</c:v>
                </c:pt>
                <c:pt idx="94">
                  <c:v>44163</c:v>
                </c:pt>
                <c:pt idx="95">
                  <c:v>44164</c:v>
                </c:pt>
                <c:pt idx="96">
                  <c:v>44165</c:v>
                </c:pt>
                <c:pt idx="97">
                  <c:v>44166</c:v>
                </c:pt>
                <c:pt idx="98">
                  <c:v>44167</c:v>
                </c:pt>
                <c:pt idx="99">
                  <c:v>44168</c:v>
                </c:pt>
                <c:pt idx="100">
                  <c:v>44169</c:v>
                </c:pt>
                <c:pt idx="101">
                  <c:v>44170</c:v>
                </c:pt>
                <c:pt idx="102">
                  <c:v>44171</c:v>
                </c:pt>
                <c:pt idx="103">
                  <c:v>44172</c:v>
                </c:pt>
                <c:pt idx="104">
                  <c:v>44173</c:v>
                </c:pt>
                <c:pt idx="105">
                  <c:v>44174</c:v>
                </c:pt>
                <c:pt idx="106">
                  <c:v>44175</c:v>
                </c:pt>
                <c:pt idx="107">
                  <c:v>44176</c:v>
                </c:pt>
                <c:pt idx="108">
                  <c:v>44177</c:v>
                </c:pt>
                <c:pt idx="109">
                  <c:v>44178</c:v>
                </c:pt>
                <c:pt idx="110">
                  <c:v>44179</c:v>
                </c:pt>
                <c:pt idx="111">
                  <c:v>44180</c:v>
                </c:pt>
                <c:pt idx="112">
                  <c:v>44181</c:v>
                </c:pt>
                <c:pt idx="113">
                  <c:v>44182</c:v>
                </c:pt>
                <c:pt idx="114">
                  <c:v>44183</c:v>
                </c:pt>
                <c:pt idx="115">
                  <c:v>44184</c:v>
                </c:pt>
                <c:pt idx="116">
                  <c:v>44185</c:v>
                </c:pt>
                <c:pt idx="117">
                  <c:v>44186</c:v>
                </c:pt>
                <c:pt idx="118">
                  <c:v>44187</c:v>
                </c:pt>
                <c:pt idx="119">
                  <c:v>44188</c:v>
                </c:pt>
                <c:pt idx="120">
                  <c:v>44189</c:v>
                </c:pt>
                <c:pt idx="121">
                  <c:v>44190</c:v>
                </c:pt>
                <c:pt idx="122">
                  <c:v>44191</c:v>
                </c:pt>
                <c:pt idx="123">
                  <c:v>44192</c:v>
                </c:pt>
                <c:pt idx="124">
                  <c:v>44193</c:v>
                </c:pt>
                <c:pt idx="125">
                  <c:v>44194</c:v>
                </c:pt>
                <c:pt idx="126">
                  <c:v>44195</c:v>
                </c:pt>
                <c:pt idx="127">
                  <c:v>44196</c:v>
                </c:pt>
                <c:pt idx="128">
                  <c:v>44197</c:v>
                </c:pt>
                <c:pt idx="129">
                  <c:v>44198</c:v>
                </c:pt>
                <c:pt idx="130">
                  <c:v>44199</c:v>
                </c:pt>
                <c:pt idx="131">
                  <c:v>44200</c:v>
                </c:pt>
                <c:pt idx="132">
                  <c:v>44201</c:v>
                </c:pt>
                <c:pt idx="133">
                  <c:v>44202</c:v>
                </c:pt>
                <c:pt idx="134">
                  <c:v>44203</c:v>
                </c:pt>
                <c:pt idx="135">
                  <c:v>44204</c:v>
                </c:pt>
                <c:pt idx="136">
                  <c:v>44205</c:v>
                </c:pt>
                <c:pt idx="137">
                  <c:v>44206</c:v>
                </c:pt>
                <c:pt idx="138">
                  <c:v>44207</c:v>
                </c:pt>
                <c:pt idx="139">
                  <c:v>44208</c:v>
                </c:pt>
                <c:pt idx="140">
                  <c:v>44209</c:v>
                </c:pt>
                <c:pt idx="141">
                  <c:v>44210</c:v>
                </c:pt>
                <c:pt idx="142">
                  <c:v>44211</c:v>
                </c:pt>
                <c:pt idx="143">
                  <c:v>44212</c:v>
                </c:pt>
                <c:pt idx="144">
                  <c:v>44213</c:v>
                </c:pt>
                <c:pt idx="145">
                  <c:v>44214</c:v>
                </c:pt>
                <c:pt idx="146">
                  <c:v>44215</c:v>
                </c:pt>
                <c:pt idx="147">
                  <c:v>44216</c:v>
                </c:pt>
                <c:pt idx="148">
                  <c:v>44217</c:v>
                </c:pt>
                <c:pt idx="149">
                  <c:v>44218</c:v>
                </c:pt>
                <c:pt idx="150">
                  <c:v>44219</c:v>
                </c:pt>
                <c:pt idx="151">
                  <c:v>44220</c:v>
                </c:pt>
                <c:pt idx="152">
                  <c:v>44221</c:v>
                </c:pt>
                <c:pt idx="153">
                  <c:v>44222</c:v>
                </c:pt>
                <c:pt idx="154">
                  <c:v>44223</c:v>
                </c:pt>
                <c:pt idx="155">
                  <c:v>44224</c:v>
                </c:pt>
                <c:pt idx="156">
                  <c:v>44225</c:v>
                </c:pt>
                <c:pt idx="157">
                  <c:v>44226</c:v>
                </c:pt>
                <c:pt idx="158">
                  <c:v>44227</c:v>
                </c:pt>
                <c:pt idx="159">
                  <c:v>44228</c:v>
                </c:pt>
                <c:pt idx="160">
                  <c:v>44229</c:v>
                </c:pt>
                <c:pt idx="161">
                  <c:v>44230</c:v>
                </c:pt>
                <c:pt idx="162">
                  <c:v>44231</c:v>
                </c:pt>
                <c:pt idx="163">
                  <c:v>44232</c:v>
                </c:pt>
                <c:pt idx="164">
                  <c:v>44233</c:v>
                </c:pt>
                <c:pt idx="165">
                  <c:v>44234</c:v>
                </c:pt>
                <c:pt idx="166">
                  <c:v>44235</c:v>
                </c:pt>
                <c:pt idx="167">
                  <c:v>44236</c:v>
                </c:pt>
                <c:pt idx="168">
                  <c:v>44237</c:v>
                </c:pt>
                <c:pt idx="169">
                  <c:v>44238</c:v>
                </c:pt>
                <c:pt idx="170">
                  <c:v>44239</c:v>
                </c:pt>
                <c:pt idx="171">
                  <c:v>44240</c:v>
                </c:pt>
                <c:pt idx="172">
                  <c:v>44241</c:v>
                </c:pt>
                <c:pt idx="173">
                  <c:v>44242</c:v>
                </c:pt>
                <c:pt idx="174">
                  <c:v>44243</c:v>
                </c:pt>
                <c:pt idx="175">
                  <c:v>44244</c:v>
                </c:pt>
                <c:pt idx="176">
                  <c:v>44245</c:v>
                </c:pt>
                <c:pt idx="177">
                  <c:v>44246</c:v>
                </c:pt>
                <c:pt idx="178">
                  <c:v>44247</c:v>
                </c:pt>
                <c:pt idx="179">
                  <c:v>44248</c:v>
                </c:pt>
                <c:pt idx="180">
                  <c:v>44249</c:v>
                </c:pt>
                <c:pt idx="181">
                  <c:v>44250</c:v>
                </c:pt>
                <c:pt idx="182">
                  <c:v>44251</c:v>
                </c:pt>
                <c:pt idx="183">
                  <c:v>44252</c:v>
                </c:pt>
                <c:pt idx="184">
                  <c:v>44253</c:v>
                </c:pt>
                <c:pt idx="185">
                  <c:v>44254</c:v>
                </c:pt>
                <c:pt idx="186">
                  <c:v>44255</c:v>
                </c:pt>
                <c:pt idx="187">
                  <c:v>44256</c:v>
                </c:pt>
                <c:pt idx="188">
                  <c:v>44257</c:v>
                </c:pt>
                <c:pt idx="189">
                  <c:v>44258</c:v>
                </c:pt>
                <c:pt idx="190">
                  <c:v>44259</c:v>
                </c:pt>
                <c:pt idx="191">
                  <c:v>44260</c:v>
                </c:pt>
                <c:pt idx="192">
                  <c:v>44261</c:v>
                </c:pt>
                <c:pt idx="193">
                  <c:v>44262</c:v>
                </c:pt>
                <c:pt idx="194">
                  <c:v>44263</c:v>
                </c:pt>
                <c:pt idx="195">
                  <c:v>44264</c:v>
                </c:pt>
                <c:pt idx="196">
                  <c:v>44265</c:v>
                </c:pt>
                <c:pt idx="197">
                  <c:v>44266</c:v>
                </c:pt>
                <c:pt idx="198">
                  <c:v>44267</c:v>
                </c:pt>
                <c:pt idx="199">
                  <c:v>44268</c:v>
                </c:pt>
                <c:pt idx="200">
                  <c:v>44269</c:v>
                </c:pt>
                <c:pt idx="201">
                  <c:v>44270</c:v>
                </c:pt>
                <c:pt idx="202">
                  <c:v>44271</c:v>
                </c:pt>
                <c:pt idx="203">
                  <c:v>44272</c:v>
                </c:pt>
                <c:pt idx="204">
                  <c:v>44273</c:v>
                </c:pt>
                <c:pt idx="205">
                  <c:v>44274</c:v>
                </c:pt>
                <c:pt idx="206">
                  <c:v>44275</c:v>
                </c:pt>
                <c:pt idx="207">
                  <c:v>44276</c:v>
                </c:pt>
                <c:pt idx="208">
                  <c:v>44277</c:v>
                </c:pt>
                <c:pt idx="209">
                  <c:v>44278</c:v>
                </c:pt>
                <c:pt idx="210">
                  <c:v>44279</c:v>
                </c:pt>
                <c:pt idx="211">
                  <c:v>44280</c:v>
                </c:pt>
                <c:pt idx="212">
                  <c:v>44281</c:v>
                </c:pt>
                <c:pt idx="213">
                  <c:v>44282</c:v>
                </c:pt>
                <c:pt idx="214">
                  <c:v>44283</c:v>
                </c:pt>
                <c:pt idx="215">
                  <c:v>44284</c:v>
                </c:pt>
                <c:pt idx="216">
                  <c:v>44285</c:v>
                </c:pt>
                <c:pt idx="217">
                  <c:v>44286</c:v>
                </c:pt>
                <c:pt idx="218">
                  <c:v>44287</c:v>
                </c:pt>
                <c:pt idx="219">
                  <c:v>44288</c:v>
                </c:pt>
                <c:pt idx="220">
                  <c:v>44289</c:v>
                </c:pt>
                <c:pt idx="221">
                  <c:v>44290</c:v>
                </c:pt>
                <c:pt idx="222">
                  <c:v>44291</c:v>
                </c:pt>
                <c:pt idx="223">
                  <c:v>44292</c:v>
                </c:pt>
                <c:pt idx="224">
                  <c:v>44293</c:v>
                </c:pt>
                <c:pt idx="225">
                  <c:v>44294</c:v>
                </c:pt>
                <c:pt idx="226">
                  <c:v>44295</c:v>
                </c:pt>
                <c:pt idx="227">
                  <c:v>44296</c:v>
                </c:pt>
                <c:pt idx="228">
                  <c:v>44297</c:v>
                </c:pt>
                <c:pt idx="229">
                  <c:v>44298</c:v>
                </c:pt>
                <c:pt idx="230">
                  <c:v>44299</c:v>
                </c:pt>
                <c:pt idx="231">
                  <c:v>44300</c:v>
                </c:pt>
                <c:pt idx="232">
                  <c:v>44301</c:v>
                </c:pt>
                <c:pt idx="233">
                  <c:v>44302</c:v>
                </c:pt>
                <c:pt idx="234">
                  <c:v>44303</c:v>
                </c:pt>
                <c:pt idx="235">
                  <c:v>44304</c:v>
                </c:pt>
                <c:pt idx="236">
                  <c:v>44305</c:v>
                </c:pt>
                <c:pt idx="237">
                  <c:v>44306</c:v>
                </c:pt>
                <c:pt idx="238">
                  <c:v>44307</c:v>
                </c:pt>
                <c:pt idx="239">
                  <c:v>44308</c:v>
                </c:pt>
                <c:pt idx="240">
                  <c:v>44309</c:v>
                </c:pt>
                <c:pt idx="241">
                  <c:v>44310</c:v>
                </c:pt>
                <c:pt idx="242">
                  <c:v>44311</c:v>
                </c:pt>
                <c:pt idx="243">
                  <c:v>44312</c:v>
                </c:pt>
                <c:pt idx="244">
                  <c:v>44313</c:v>
                </c:pt>
                <c:pt idx="245">
                  <c:v>44314</c:v>
                </c:pt>
                <c:pt idx="246">
                  <c:v>44315</c:v>
                </c:pt>
                <c:pt idx="247">
                  <c:v>44316</c:v>
                </c:pt>
                <c:pt idx="248">
                  <c:v>44317</c:v>
                </c:pt>
                <c:pt idx="249">
                  <c:v>44318</c:v>
                </c:pt>
                <c:pt idx="250">
                  <c:v>44319</c:v>
                </c:pt>
                <c:pt idx="251">
                  <c:v>44320</c:v>
                </c:pt>
                <c:pt idx="252">
                  <c:v>44321</c:v>
                </c:pt>
                <c:pt idx="253">
                  <c:v>44322</c:v>
                </c:pt>
                <c:pt idx="254">
                  <c:v>44323</c:v>
                </c:pt>
                <c:pt idx="255">
                  <c:v>44324</c:v>
                </c:pt>
                <c:pt idx="256">
                  <c:v>44325</c:v>
                </c:pt>
                <c:pt idx="257">
                  <c:v>44326</c:v>
                </c:pt>
                <c:pt idx="258">
                  <c:v>44327</c:v>
                </c:pt>
                <c:pt idx="259">
                  <c:v>44328</c:v>
                </c:pt>
                <c:pt idx="260">
                  <c:v>44329</c:v>
                </c:pt>
                <c:pt idx="261">
                  <c:v>44330</c:v>
                </c:pt>
                <c:pt idx="262">
                  <c:v>44331</c:v>
                </c:pt>
                <c:pt idx="263">
                  <c:v>44332</c:v>
                </c:pt>
                <c:pt idx="264">
                  <c:v>44333</c:v>
                </c:pt>
                <c:pt idx="265">
                  <c:v>44334</c:v>
                </c:pt>
                <c:pt idx="266">
                  <c:v>44335</c:v>
                </c:pt>
                <c:pt idx="267">
                  <c:v>44336</c:v>
                </c:pt>
                <c:pt idx="268">
                  <c:v>44337</c:v>
                </c:pt>
                <c:pt idx="269">
                  <c:v>44338</c:v>
                </c:pt>
                <c:pt idx="270">
                  <c:v>44339</c:v>
                </c:pt>
                <c:pt idx="271">
                  <c:v>44340</c:v>
                </c:pt>
                <c:pt idx="272">
                  <c:v>44341</c:v>
                </c:pt>
                <c:pt idx="273">
                  <c:v>44342</c:v>
                </c:pt>
                <c:pt idx="274">
                  <c:v>44343</c:v>
                </c:pt>
                <c:pt idx="275">
                  <c:v>44344</c:v>
                </c:pt>
                <c:pt idx="276">
                  <c:v>44345</c:v>
                </c:pt>
                <c:pt idx="277">
                  <c:v>44346</c:v>
                </c:pt>
                <c:pt idx="278">
                  <c:v>44347</c:v>
                </c:pt>
                <c:pt idx="279">
                  <c:v>44348</c:v>
                </c:pt>
                <c:pt idx="280">
                  <c:v>44349</c:v>
                </c:pt>
                <c:pt idx="281">
                  <c:v>44350</c:v>
                </c:pt>
                <c:pt idx="282">
                  <c:v>44351</c:v>
                </c:pt>
                <c:pt idx="283">
                  <c:v>44352</c:v>
                </c:pt>
                <c:pt idx="284">
                  <c:v>44353</c:v>
                </c:pt>
                <c:pt idx="285">
                  <c:v>44354</c:v>
                </c:pt>
                <c:pt idx="286">
                  <c:v>44355</c:v>
                </c:pt>
                <c:pt idx="287">
                  <c:v>44356</c:v>
                </c:pt>
                <c:pt idx="288">
                  <c:v>44357</c:v>
                </c:pt>
                <c:pt idx="289">
                  <c:v>44358</c:v>
                </c:pt>
                <c:pt idx="290">
                  <c:v>44359</c:v>
                </c:pt>
                <c:pt idx="291">
                  <c:v>44360</c:v>
                </c:pt>
                <c:pt idx="292">
                  <c:v>44361</c:v>
                </c:pt>
                <c:pt idx="293">
                  <c:v>44362</c:v>
                </c:pt>
                <c:pt idx="294">
                  <c:v>44363</c:v>
                </c:pt>
                <c:pt idx="295">
                  <c:v>44364</c:v>
                </c:pt>
                <c:pt idx="296">
                  <c:v>44365</c:v>
                </c:pt>
                <c:pt idx="297">
                  <c:v>44366</c:v>
                </c:pt>
                <c:pt idx="298">
                  <c:v>44367</c:v>
                </c:pt>
                <c:pt idx="299">
                  <c:v>44368</c:v>
                </c:pt>
                <c:pt idx="300">
                  <c:v>44369</c:v>
                </c:pt>
                <c:pt idx="301">
                  <c:v>44370</c:v>
                </c:pt>
                <c:pt idx="302">
                  <c:v>44371</c:v>
                </c:pt>
                <c:pt idx="303">
                  <c:v>44372</c:v>
                </c:pt>
                <c:pt idx="304">
                  <c:v>44373</c:v>
                </c:pt>
                <c:pt idx="305">
                  <c:v>44374</c:v>
                </c:pt>
                <c:pt idx="306">
                  <c:v>44375</c:v>
                </c:pt>
                <c:pt idx="307">
                  <c:v>44376</c:v>
                </c:pt>
                <c:pt idx="308">
                  <c:v>44377</c:v>
                </c:pt>
                <c:pt idx="309">
                  <c:v>44378</c:v>
                </c:pt>
                <c:pt idx="310">
                  <c:v>44379</c:v>
                </c:pt>
                <c:pt idx="311">
                  <c:v>44380</c:v>
                </c:pt>
                <c:pt idx="312">
                  <c:v>44381</c:v>
                </c:pt>
                <c:pt idx="313">
                  <c:v>44382</c:v>
                </c:pt>
                <c:pt idx="314">
                  <c:v>44383</c:v>
                </c:pt>
                <c:pt idx="315">
                  <c:v>44384</c:v>
                </c:pt>
                <c:pt idx="316">
                  <c:v>44385</c:v>
                </c:pt>
                <c:pt idx="317">
                  <c:v>44386</c:v>
                </c:pt>
                <c:pt idx="318">
                  <c:v>44387</c:v>
                </c:pt>
                <c:pt idx="319">
                  <c:v>44388</c:v>
                </c:pt>
                <c:pt idx="320">
                  <c:v>44389</c:v>
                </c:pt>
                <c:pt idx="321">
                  <c:v>44390</c:v>
                </c:pt>
                <c:pt idx="322">
                  <c:v>44391</c:v>
                </c:pt>
                <c:pt idx="323">
                  <c:v>44392</c:v>
                </c:pt>
                <c:pt idx="324">
                  <c:v>44393</c:v>
                </c:pt>
                <c:pt idx="325">
                  <c:v>44394</c:v>
                </c:pt>
                <c:pt idx="326">
                  <c:v>44395</c:v>
                </c:pt>
                <c:pt idx="327">
                  <c:v>44396</c:v>
                </c:pt>
                <c:pt idx="328">
                  <c:v>44397</c:v>
                </c:pt>
                <c:pt idx="329">
                  <c:v>44398</c:v>
                </c:pt>
                <c:pt idx="330">
                  <c:v>44399</c:v>
                </c:pt>
                <c:pt idx="331">
                  <c:v>44400</c:v>
                </c:pt>
                <c:pt idx="332">
                  <c:v>44401</c:v>
                </c:pt>
                <c:pt idx="333">
                  <c:v>44402</c:v>
                </c:pt>
                <c:pt idx="334">
                  <c:v>44403</c:v>
                </c:pt>
                <c:pt idx="335">
                  <c:v>44404</c:v>
                </c:pt>
                <c:pt idx="336">
                  <c:v>44405</c:v>
                </c:pt>
                <c:pt idx="337">
                  <c:v>44406</c:v>
                </c:pt>
                <c:pt idx="338">
                  <c:v>44407</c:v>
                </c:pt>
                <c:pt idx="339">
                  <c:v>44408</c:v>
                </c:pt>
                <c:pt idx="340">
                  <c:v>44409</c:v>
                </c:pt>
                <c:pt idx="341">
                  <c:v>44410</c:v>
                </c:pt>
                <c:pt idx="342">
                  <c:v>44411</c:v>
                </c:pt>
                <c:pt idx="343">
                  <c:v>44412</c:v>
                </c:pt>
                <c:pt idx="344">
                  <c:v>44413</c:v>
                </c:pt>
                <c:pt idx="345">
                  <c:v>44414</c:v>
                </c:pt>
                <c:pt idx="346">
                  <c:v>44415</c:v>
                </c:pt>
                <c:pt idx="347">
                  <c:v>44416</c:v>
                </c:pt>
                <c:pt idx="348">
                  <c:v>44417</c:v>
                </c:pt>
                <c:pt idx="349">
                  <c:v>44418</c:v>
                </c:pt>
                <c:pt idx="350">
                  <c:v>44419</c:v>
                </c:pt>
                <c:pt idx="351">
                  <c:v>44420</c:v>
                </c:pt>
                <c:pt idx="352">
                  <c:v>44421</c:v>
                </c:pt>
                <c:pt idx="353">
                  <c:v>44422</c:v>
                </c:pt>
                <c:pt idx="354">
                  <c:v>44423</c:v>
                </c:pt>
                <c:pt idx="355">
                  <c:v>44424</c:v>
                </c:pt>
                <c:pt idx="356">
                  <c:v>44425</c:v>
                </c:pt>
                <c:pt idx="357">
                  <c:v>44426</c:v>
                </c:pt>
                <c:pt idx="358">
                  <c:v>44427</c:v>
                </c:pt>
                <c:pt idx="359">
                  <c:v>44428</c:v>
                </c:pt>
                <c:pt idx="360">
                  <c:v>44429</c:v>
                </c:pt>
                <c:pt idx="361">
                  <c:v>44430</c:v>
                </c:pt>
                <c:pt idx="362">
                  <c:v>44431</c:v>
                </c:pt>
                <c:pt idx="363">
                  <c:v>44432</c:v>
                </c:pt>
                <c:pt idx="364">
                  <c:v>44433</c:v>
                </c:pt>
                <c:pt idx="365">
                  <c:v>44434</c:v>
                </c:pt>
                <c:pt idx="366">
                  <c:v>44435</c:v>
                </c:pt>
                <c:pt idx="367">
                  <c:v>44436</c:v>
                </c:pt>
                <c:pt idx="368">
                  <c:v>44437</c:v>
                </c:pt>
                <c:pt idx="369">
                  <c:v>44438</c:v>
                </c:pt>
                <c:pt idx="370">
                  <c:v>44439</c:v>
                </c:pt>
                <c:pt idx="371">
                  <c:v>44440</c:v>
                </c:pt>
                <c:pt idx="372">
                  <c:v>44441</c:v>
                </c:pt>
                <c:pt idx="373">
                  <c:v>44442</c:v>
                </c:pt>
                <c:pt idx="374">
                  <c:v>44443</c:v>
                </c:pt>
                <c:pt idx="375">
                  <c:v>44444</c:v>
                </c:pt>
                <c:pt idx="376">
                  <c:v>44445</c:v>
                </c:pt>
                <c:pt idx="377">
                  <c:v>44446</c:v>
                </c:pt>
                <c:pt idx="378">
                  <c:v>44447</c:v>
                </c:pt>
                <c:pt idx="379">
                  <c:v>44448</c:v>
                </c:pt>
                <c:pt idx="380">
                  <c:v>44449</c:v>
                </c:pt>
                <c:pt idx="381">
                  <c:v>44450</c:v>
                </c:pt>
                <c:pt idx="382">
                  <c:v>44451</c:v>
                </c:pt>
                <c:pt idx="383">
                  <c:v>44452</c:v>
                </c:pt>
                <c:pt idx="384">
                  <c:v>44453</c:v>
                </c:pt>
                <c:pt idx="385">
                  <c:v>44454</c:v>
                </c:pt>
                <c:pt idx="386">
                  <c:v>44455</c:v>
                </c:pt>
                <c:pt idx="387">
                  <c:v>44456</c:v>
                </c:pt>
                <c:pt idx="388">
                  <c:v>44457</c:v>
                </c:pt>
                <c:pt idx="389">
                  <c:v>44458</c:v>
                </c:pt>
                <c:pt idx="390">
                  <c:v>44459</c:v>
                </c:pt>
                <c:pt idx="391">
                  <c:v>44460</c:v>
                </c:pt>
                <c:pt idx="392">
                  <c:v>44461</c:v>
                </c:pt>
                <c:pt idx="393">
                  <c:v>44462</c:v>
                </c:pt>
                <c:pt idx="394">
                  <c:v>44463</c:v>
                </c:pt>
                <c:pt idx="395">
                  <c:v>44464</c:v>
                </c:pt>
                <c:pt idx="396">
                  <c:v>44465</c:v>
                </c:pt>
                <c:pt idx="397">
                  <c:v>44466</c:v>
                </c:pt>
                <c:pt idx="398">
                  <c:v>44467</c:v>
                </c:pt>
                <c:pt idx="399">
                  <c:v>44468</c:v>
                </c:pt>
                <c:pt idx="400">
                  <c:v>44469</c:v>
                </c:pt>
                <c:pt idx="401">
                  <c:v>44470</c:v>
                </c:pt>
                <c:pt idx="402">
                  <c:v>44471</c:v>
                </c:pt>
                <c:pt idx="403">
                  <c:v>44472</c:v>
                </c:pt>
                <c:pt idx="404">
                  <c:v>44473</c:v>
                </c:pt>
                <c:pt idx="405">
                  <c:v>44474</c:v>
                </c:pt>
                <c:pt idx="406">
                  <c:v>44475</c:v>
                </c:pt>
                <c:pt idx="407">
                  <c:v>44476</c:v>
                </c:pt>
                <c:pt idx="408">
                  <c:v>44477</c:v>
                </c:pt>
                <c:pt idx="409">
                  <c:v>44478</c:v>
                </c:pt>
                <c:pt idx="410">
                  <c:v>44479</c:v>
                </c:pt>
                <c:pt idx="411">
                  <c:v>44480</c:v>
                </c:pt>
                <c:pt idx="412">
                  <c:v>44481</c:v>
                </c:pt>
                <c:pt idx="413">
                  <c:v>44482</c:v>
                </c:pt>
                <c:pt idx="414">
                  <c:v>44483</c:v>
                </c:pt>
                <c:pt idx="415">
                  <c:v>44484</c:v>
                </c:pt>
                <c:pt idx="416">
                  <c:v>44485</c:v>
                </c:pt>
                <c:pt idx="417">
                  <c:v>44486</c:v>
                </c:pt>
                <c:pt idx="418">
                  <c:v>44487</c:v>
                </c:pt>
                <c:pt idx="419">
                  <c:v>44488</c:v>
                </c:pt>
                <c:pt idx="420">
                  <c:v>44489</c:v>
                </c:pt>
                <c:pt idx="421">
                  <c:v>44490</c:v>
                </c:pt>
                <c:pt idx="422">
                  <c:v>44491</c:v>
                </c:pt>
                <c:pt idx="423">
                  <c:v>44492</c:v>
                </c:pt>
                <c:pt idx="424">
                  <c:v>44493</c:v>
                </c:pt>
                <c:pt idx="425">
                  <c:v>44494</c:v>
                </c:pt>
                <c:pt idx="426">
                  <c:v>44495</c:v>
                </c:pt>
                <c:pt idx="427">
                  <c:v>44496</c:v>
                </c:pt>
                <c:pt idx="428">
                  <c:v>44497</c:v>
                </c:pt>
                <c:pt idx="429">
                  <c:v>44498</c:v>
                </c:pt>
                <c:pt idx="430">
                  <c:v>44499</c:v>
                </c:pt>
                <c:pt idx="431">
                  <c:v>44500</c:v>
                </c:pt>
                <c:pt idx="432">
                  <c:v>44501</c:v>
                </c:pt>
                <c:pt idx="433">
                  <c:v>44502</c:v>
                </c:pt>
                <c:pt idx="434">
                  <c:v>44503</c:v>
                </c:pt>
                <c:pt idx="435">
                  <c:v>44504</c:v>
                </c:pt>
                <c:pt idx="436">
                  <c:v>44505</c:v>
                </c:pt>
                <c:pt idx="437">
                  <c:v>44506</c:v>
                </c:pt>
                <c:pt idx="438">
                  <c:v>44507</c:v>
                </c:pt>
                <c:pt idx="439">
                  <c:v>44508</c:v>
                </c:pt>
                <c:pt idx="440">
                  <c:v>44509</c:v>
                </c:pt>
                <c:pt idx="441">
                  <c:v>44510</c:v>
                </c:pt>
                <c:pt idx="442">
                  <c:v>44511</c:v>
                </c:pt>
                <c:pt idx="443">
                  <c:v>44512</c:v>
                </c:pt>
                <c:pt idx="444">
                  <c:v>44513</c:v>
                </c:pt>
                <c:pt idx="445">
                  <c:v>44514</c:v>
                </c:pt>
                <c:pt idx="446">
                  <c:v>44515</c:v>
                </c:pt>
                <c:pt idx="447">
                  <c:v>44516</c:v>
                </c:pt>
                <c:pt idx="448">
                  <c:v>44517</c:v>
                </c:pt>
                <c:pt idx="449">
                  <c:v>44518</c:v>
                </c:pt>
                <c:pt idx="450">
                  <c:v>44519</c:v>
                </c:pt>
                <c:pt idx="451">
                  <c:v>44520</c:v>
                </c:pt>
                <c:pt idx="452">
                  <c:v>44521</c:v>
                </c:pt>
                <c:pt idx="453">
                  <c:v>44522</c:v>
                </c:pt>
                <c:pt idx="454">
                  <c:v>44523</c:v>
                </c:pt>
                <c:pt idx="455">
                  <c:v>44524</c:v>
                </c:pt>
                <c:pt idx="456">
                  <c:v>44525</c:v>
                </c:pt>
                <c:pt idx="457">
                  <c:v>44526</c:v>
                </c:pt>
                <c:pt idx="458">
                  <c:v>44527</c:v>
                </c:pt>
                <c:pt idx="459">
                  <c:v>44528</c:v>
                </c:pt>
                <c:pt idx="460">
                  <c:v>44529</c:v>
                </c:pt>
                <c:pt idx="461">
                  <c:v>44530</c:v>
                </c:pt>
                <c:pt idx="462">
                  <c:v>44531</c:v>
                </c:pt>
                <c:pt idx="463">
                  <c:v>44532</c:v>
                </c:pt>
                <c:pt idx="464">
                  <c:v>44533</c:v>
                </c:pt>
                <c:pt idx="465">
                  <c:v>44534</c:v>
                </c:pt>
                <c:pt idx="466">
                  <c:v>44535</c:v>
                </c:pt>
                <c:pt idx="467">
                  <c:v>44536</c:v>
                </c:pt>
                <c:pt idx="468">
                  <c:v>44537</c:v>
                </c:pt>
                <c:pt idx="469">
                  <c:v>44538</c:v>
                </c:pt>
                <c:pt idx="470">
                  <c:v>44539</c:v>
                </c:pt>
                <c:pt idx="471">
                  <c:v>44540</c:v>
                </c:pt>
                <c:pt idx="472">
                  <c:v>44541</c:v>
                </c:pt>
                <c:pt idx="473">
                  <c:v>44542</c:v>
                </c:pt>
                <c:pt idx="474">
                  <c:v>44543</c:v>
                </c:pt>
                <c:pt idx="475">
                  <c:v>44544</c:v>
                </c:pt>
                <c:pt idx="476">
                  <c:v>44545</c:v>
                </c:pt>
                <c:pt idx="477">
                  <c:v>44546</c:v>
                </c:pt>
                <c:pt idx="478">
                  <c:v>44547</c:v>
                </c:pt>
                <c:pt idx="479">
                  <c:v>44548</c:v>
                </c:pt>
                <c:pt idx="480">
                  <c:v>44549</c:v>
                </c:pt>
                <c:pt idx="481">
                  <c:v>44550</c:v>
                </c:pt>
                <c:pt idx="482">
                  <c:v>44551</c:v>
                </c:pt>
                <c:pt idx="483">
                  <c:v>44552</c:v>
                </c:pt>
                <c:pt idx="484">
                  <c:v>44553</c:v>
                </c:pt>
                <c:pt idx="485">
                  <c:v>44554</c:v>
                </c:pt>
                <c:pt idx="486">
                  <c:v>44555</c:v>
                </c:pt>
                <c:pt idx="487">
                  <c:v>44556</c:v>
                </c:pt>
                <c:pt idx="488">
                  <c:v>44557</c:v>
                </c:pt>
                <c:pt idx="489">
                  <c:v>44558</c:v>
                </c:pt>
                <c:pt idx="490">
                  <c:v>44559</c:v>
                </c:pt>
                <c:pt idx="491">
                  <c:v>44560</c:v>
                </c:pt>
                <c:pt idx="492">
                  <c:v>44561</c:v>
                </c:pt>
                <c:pt idx="493">
                  <c:v>44562</c:v>
                </c:pt>
                <c:pt idx="494">
                  <c:v>44563</c:v>
                </c:pt>
                <c:pt idx="495">
                  <c:v>44564</c:v>
                </c:pt>
                <c:pt idx="496">
                  <c:v>44565</c:v>
                </c:pt>
                <c:pt idx="497">
                  <c:v>44566</c:v>
                </c:pt>
                <c:pt idx="498">
                  <c:v>44567</c:v>
                </c:pt>
                <c:pt idx="499">
                  <c:v>44568</c:v>
                </c:pt>
                <c:pt idx="500">
                  <c:v>44569</c:v>
                </c:pt>
                <c:pt idx="501">
                  <c:v>44570</c:v>
                </c:pt>
                <c:pt idx="502">
                  <c:v>44571</c:v>
                </c:pt>
                <c:pt idx="503">
                  <c:v>44572</c:v>
                </c:pt>
                <c:pt idx="504">
                  <c:v>44573</c:v>
                </c:pt>
                <c:pt idx="505">
                  <c:v>44574</c:v>
                </c:pt>
                <c:pt idx="506">
                  <c:v>44575</c:v>
                </c:pt>
                <c:pt idx="507">
                  <c:v>44576</c:v>
                </c:pt>
                <c:pt idx="508">
                  <c:v>44577</c:v>
                </c:pt>
                <c:pt idx="509">
                  <c:v>44578</c:v>
                </c:pt>
                <c:pt idx="510">
                  <c:v>44579</c:v>
                </c:pt>
                <c:pt idx="511">
                  <c:v>44580</c:v>
                </c:pt>
                <c:pt idx="512">
                  <c:v>44581</c:v>
                </c:pt>
                <c:pt idx="513">
                  <c:v>44582</c:v>
                </c:pt>
                <c:pt idx="514">
                  <c:v>44583</c:v>
                </c:pt>
                <c:pt idx="515">
                  <c:v>44584</c:v>
                </c:pt>
                <c:pt idx="516">
                  <c:v>44585</c:v>
                </c:pt>
                <c:pt idx="517">
                  <c:v>44586</c:v>
                </c:pt>
                <c:pt idx="518">
                  <c:v>44587</c:v>
                </c:pt>
                <c:pt idx="519">
                  <c:v>44588</c:v>
                </c:pt>
                <c:pt idx="520">
                  <c:v>44589</c:v>
                </c:pt>
                <c:pt idx="521">
                  <c:v>44590</c:v>
                </c:pt>
                <c:pt idx="522">
                  <c:v>44591</c:v>
                </c:pt>
                <c:pt idx="523">
                  <c:v>44592</c:v>
                </c:pt>
                <c:pt idx="524">
                  <c:v>44593</c:v>
                </c:pt>
                <c:pt idx="525">
                  <c:v>44594</c:v>
                </c:pt>
                <c:pt idx="526">
                  <c:v>44595</c:v>
                </c:pt>
                <c:pt idx="527">
                  <c:v>44596</c:v>
                </c:pt>
                <c:pt idx="528">
                  <c:v>44597</c:v>
                </c:pt>
                <c:pt idx="529">
                  <c:v>44598</c:v>
                </c:pt>
                <c:pt idx="530">
                  <c:v>44599</c:v>
                </c:pt>
                <c:pt idx="531">
                  <c:v>44600</c:v>
                </c:pt>
                <c:pt idx="532">
                  <c:v>44601</c:v>
                </c:pt>
                <c:pt idx="533">
                  <c:v>44602</c:v>
                </c:pt>
                <c:pt idx="534">
                  <c:v>44603</c:v>
                </c:pt>
                <c:pt idx="535">
                  <c:v>44604</c:v>
                </c:pt>
                <c:pt idx="536">
                  <c:v>44605</c:v>
                </c:pt>
                <c:pt idx="537">
                  <c:v>44606</c:v>
                </c:pt>
                <c:pt idx="538">
                  <c:v>44607</c:v>
                </c:pt>
                <c:pt idx="539">
                  <c:v>44608</c:v>
                </c:pt>
                <c:pt idx="540">
                  <c:v>44609</c:v>
                </c:pt>
                <c:pt idx="541">
                  <c:v>44610</c:v>
                </c:pt>
                <c:pt idx="542">
                  <c:v>44611</c:v>
                </c:pt>
                <c:pt idx="543">
                  <c:v>44612</c:v>
                </c:pt>
                <c:pt idx="544">
                  <c:v>44613</c:v>
                </c:pt>
                <c:pt idx="545">
                  <c:v>44614</c:v>
                </c:pt>
                <c:pt idx="546">
                  <c:v>44615</c:v>
                </c:pt>
                <c:pt idx="547">
                  <c:v>44616</c:v>
                </c:pt>
                <c:pt idx="548">
                  <c:v>44617</c:v>
                </c:pt>
                <c:pt idx="549">
                  <c:v>44618</c:v>
                </c:pt>
                <c:pt idx="550">
                  <c:v>44619</c:v>
                </c:pt>
                <c:pt idx="551">
                  <c:v>44620</c:v>
                </c:pt>
                <c:pt idx="552">
                  <c:v>44621</c:v>
                </c:pt>
                <c:pt idx="553">
                  <c:v>44622</c:v>
                </c:pt>
                <c:pt idx="554">
                  <c:v>44623</c:v>
                </c:pt>
                <c:pt idx="555">
                  <c:v>44624</c:v>
                </c:pt>
                <c:pt idx="556">
                  <c:v>44625</c:v>
                </c:pt>
                <c:pt idx="557">
                  <c:v>44626</c:v>
                </c:pt>
                <c:pt idx="558">
                  <c:v>44627</c:v>
                </c:pt>
                <c:pt idx="559">
                  <c:v>44628</c:v>
                </c:pt>
                <c:pt idx="560">
                  <c:v>44629</c:v>
                </c:pt>
                <c:pt idx="561">
                  <c:v>44630</c:v>
                </c:pt>
                <c:pt idx="562">
                  <c:v>44631</c:v>
                </c:pt>
                <c:pt idx="563">
                  <c:v>44632</c:v>
                </c:pt>
                <c:pt idx="564">
                  <c:v>44633</c:v>
                </c:pt>
                <c:pt idx="565">
                  <c:v>44634</c:v>
                </c:pt>
                <c:pt idx="566">
                  <c:v>44635</c:v>
                </c:pt>
                <c:pt idx="567">
                  <c:v>44636</c:v>
                </c:pt>
                <c:pt idx="568">
                  <c:v>44637</c:v>
                </c:pt>
                <c:pt idx="569">
                  <c:v>44638</c:v>
                </c:pt>
                <c:pt idx="570">
                  <c:v>44639</c:v>
                </c:pt>
                <c:pt idx="571">
                  <c:v>44640</c:v>
                </c:pt>
                <c:pt idx="572">
                  <c:v>44641</c:v>
                </c:pt>
                <c:pt idx="573">
                  <c:v>44642</c:v>
                </c:pt>
                <c:pt idx="574">
                  <c:v>44643</c:v>
                </c:pt>
                <c:pt idx="575">
                  <c:v>44644</c:v>
                </c:pt>
                <c:pt idx="576">
                  <c:v>44645</c:v>
                </c:pt>
                <c:pt idx="577">
                  <c:v>44646</c:v>
                </c:pt>
                <c:pt idx="578">
                  <c:v>44647</c:v>
                </c:pt>
                <c:pt idx="579">
                  <c:v>44648</c:v>
                </c:pt>
                <c:pt idx="580">
                  <c:v>44649</c:v>
                </c:pt>
                <c:pt idx="581">
                  <c:v>44650</c:v>
                </c:pt>
                <c:pt idx="582">
                  <c:v>44651</c:v>
                </c:pt>
                <c:pt idx="583">
                  <c:v>44652</c:v>
                </c:pt>
                <c:pt idx="584">
                  <c:v>44653</c:v>
                </c:pt>
                <c:pt idx="585">
                  <c:v>44654</c:v>
                </c:pt>
                <c:pt idx="586">
                  <c:v>44655</c:v>
                </c:pt>
                <c:pt idx="587">
                  <c:v>44656</c:v>
                </c:pt>
                <c:pt idx="588">
                  <c:v>44657</c:v>
                </c:pt>
                <c:pt idx="589">
                  <c:v>44658</c:v>
                </c:pt>
                <c:pt idx="590">
                  <c:v>44659</c:v>
                </c:pt>
                <c:pt idx="591">
                  <c:v>44660</c:v>
                </c:pt>
                <c:pt idx="592">
                  <c:v>44661</c:v>
                </c:pt>
                <c:pt idx="593">
                  <c:v>44662</c:v>
                </c:pt>
                <c:pt idx="594">
                  <c:v>44663</c:v>
                </c:pt>
                <c:pt idx="595">
                  <c:v>44664</c:v>
                </c:pt>
                <c:pt idx="596">
                  <c:v>44665</c:v>
                </c:pt>
                <c:pt idx="597">
                  <c:v>44666</c:v>
                </c:pt>
                <c:pt idx="598">
                  <c:v>44667</c:v>
                </c:pt>
                <c:pt idx="599">
                  <c:v>44668</c:v>
                </c:pt>
                <c:pt idx="600">
                  <c:v>44669</c:v>
                </c:pt>
                <c:pt idx="601">
                  <c:v>44670</c:v>
                </c:pt>
                <c:pt idx="602">
                  <c:v>44671</c:v>
                </c:pt>
                <c:pt idx="603">
                  <c:v>44672</c:v>
                </c:pt>
                <c:pt idx="604">
                  <c:v>44673</c:v>
                </c:pt>
                <c:pt idx="605">
                  <c:v>44674</c:v>
                </c:pt>
                <c:pt idx="606">
                  <c:v>44675</c:v>
                </c:pt>
                <c:pt idx="607">
                  <c:v>44676</c:v>
                </c:pt>
                <c:pt idx="608">
                  <c:v>44677</c:v>
                </c:pt>
                <c:pt idx="609">
                  <c:v>44678</c:v>
                </c:pt>
                <c:pt idx="610">
                  <c:v>44679</c:v>
                </c:pt>
                <c:pt idx="611">
                  <c:v>44680</c:v>
                </c:pt>
                <c:pt idx="612">
                  <c:v>44681</c:v>
                </c:pt>
                <c:pt idx="613">
                  <c:v>44682</c:v>
                </c:pt>
                <c:pt idx="614">
                  <c:v>44683</c:v>
                </c:pt>
                <c:pt idx="615">
                  <c:v>44684</c:v>
                </c:pt>
                <c:pt idx="616">
                  <c:v>44685</c:v>
                </c:pt>
                <c:pt idx="617">
                  <c:v>44686</c:v>
                </c:pt>
                <c:pt idx="618">
                  <c:v>44687</c:v>
                </c:pt>
                <c:pt idx="619">
                  <c:v>44688</c:v>
                </c:pt>
                <c:pt idx="620">
                  <c:v>44689</c:v>
                </c:pt>
                <c:pt idx="621">
                  <c:v>44690</c:v>
                </c:pt>
                <c:pt idx="622">
                  <c:v>44691</c:v>
                </c:pt>
                <c:pt idx="623">
                  <c:v>44692</c:v>
                </c:pt>
                <c:pt idx="624">
                  <c:v>44693</c:v>
                </c:pt>
                <c:pt idx="625">
                  <c:v>44694</c:v>
                </c:pt>
                <c:pt idx="626">
                  <c:v>44695</c:v>
                </c:pt>
                <c:pt idx="627">
                  <c:v>44696</c:v>
                </c:pt>
                <c:pt idx="628">
                  <c:v>44697</c:v>
                </c:pt>
                <c:pt idx="629">
                  <c:v>44698</c:v>
                </c:pt>
                <c:pt idx="630">
                  <c:v>44699</c:v>
                </c:pt>
                <c:pt idx="631">
                  <c:v>44700</c:v>
                </c:pt>
                <c:pt idx="632">
                  <c:v>44701</c:v>
                </c:pt>
                <c:pt idx="633">
                  <c:v>44702</c:v>
                </c:pt>
                <c:pt idx="634">
                  <c:v>44703</c:v>
                </c:pt>
                <c:pt idx="635">
                  <c:v>44704</c:v>
                </c:pt>
                <c:pt idx="636">
                  <c:v>44705</c:v>
                </c:pt>
                <c:pt idx="637">
                  <c:v>44706</c:v>
                </c:pt>
                <c:pt idx="638">
                  <c:v>44707</c:v>
                </c:pt>
                <c:pt idx="639">
                  <c:v>44708</c:v>
                </c:pt>
                <c:pt idx="640">
                  <c:v>44709</c:v>
                </c:pt>
                <c:pt idx="641">
                  <c:v>44710</c:v>
                </c:pt>
                <c:pt idx="642">
                  <c:v>44711</c:v>
                </c:pt>
                <c:pt idx="643">
                  <c:v>44712</c:v>
                </c:pt>
                <c:pt idx="644">
                  <c:v>44713</c:v>
                </c:pt>
                <c:pt idx="645">
                  <c:v>44714</c:v>
                </c:pt>
                <c:pt idx="646">
                  <c:v>44715</c:v>
                </c:pt>
                <c:pt idx="647">
                  <c:v>44716</c:v>
                </c:pt>
                <c:pt idx="648">
                  <c:v>44717</c:v>
                </c:pt>
                <c:pt idx="649">
                  <c:v>44718</c:v>
                </c:pt>
                <c:pt idx="650">
                  <c:v>44719</c:v>
                </c:pt>
                <c:pt idx="651">
                  <c:v>44720</c:v>
                </c:pt>
                <c:pt idx="652">
                  <c:v>44721</c:v>
                </c:pt>
                <c:pt idx="653">
                  <c:v>44722</c:v>
                </c:pt>
                <c:pt idx="654">
                  <c:v>44723</c:v>
                </c:pt>
                <c:pt idx="655">
                  <c:v>44724</c:v>
                </c:pt>
                <c:pt idx="656">
                  <c:v>44725</c:v>
                </c:pt>
                <c:pt idx="657">
                  <c:v>44726</c:v>
                </c:pt>
                <c:pt idx="658">
                  <c:v>44727</c:v>
                </c:pt>
                <c:pt idx="659">
                  <c:v>44728</c:v>
                </c:pt>
                <c:pt idx="660">
                  <c:v>44729</c:v>
                </c:pt>
                <c:pt idx="661">
                  <c:v>44730</c:v>
                </c:pt>
                <c:pt idx="662">
                  <c:v>44731</c:v>
                </c:pt>
                <c:pt idx="663">
                  <c:v>44732</c:v>
                </c:pt>
                <c:pt idx="664">
                  <c:v>44733</c:v>
                </c:pt>
                <c:pt idx="665">
                  <c:v>44734</c:v>
                </c:pt>
                <c:pt idx="666">
                  <c:v>44735</c:v>
                </c:pt>
                <c:pt idx="667">
                  <c:v>44736</c:v>
                </c:pt>
                <c:pt idx="668">
                  <c:v>44737</c:v>
                </c:pt>
                <c:pt idx="669">
                  <c:v>44738</c:v>
                </c:pt>
                <c:pt idx="670">
                  <c:v>44739</c:v>
                </c:pt>
                <c:pt idx="671">
                  <c:v>44740</c:v>
                </c:pt>
                <c:pt idx="672">
                  <c:v>44741</c:v>
                </c:pt>
                <c:pt idx="673">
                  <c:v>44742</c:v>
                </c:pt>
                <c:pt idx="674">
                  <c:v>44743</c:v>
                </c:pt>
                <c:pt idx="675">
                  <c:v>44744</c:v>
                </c:pt>
                <c:pt idx="676">
                  <c:v>44745</c:v>
                </c:pt>
                <c:pt idx="677">
                  <c:v>44746</c:v>
                </c:pt>
                <c:pt idx="678">
                  <c:v>44747</c:v>
                </c:pt>
                <c:pt idx="679">
                  <c:v>44748</c:v>
                </c:pt>
                <c:pt idx="680">
                  <c:v>44749</c:v>
                </c:pt>
                <c:pt idx="681">
                  <c:v>44750</c:v>
                </c:pt>
                <c:pt idx="682">
                  <c:v>44751</c:v>
                </c:pt>
                <c:pt idx="683">
                  <c:v>44752</c:v>
                </c:pt>
                <c:pt idx="684">
                  <c:v>44753</c:v>
                </c:pt>
                <c:pt idx="685">
                  <c:v>44754</c:v>
                </c:pt>
                <c:pt idx="686">
                  <c:v>44755</c:v>
                </c:pt>
                <c:pt idx="687">
                  <c:v>44756</c:v>
                </c:pt>
                <c:pt idx="688">
                  <c:v>44757</c:v>
                </c:pt>
                <c:pt idx="689">
                  <c:v>44758</c:v>
                </c:pt>
                <c:pt idx="690">
                  <c:v>44759</c:v>
                </c:pt>
                <c:pt idx="691">
                  <c:v>44760</c:v>
                </c:pt>
                <c:pt idx="692">
                  <c:v>44761</c:v>
                </c:pt>
                <c:pt idx="693">
                  <c:v>44762</c:v>
                </c:pt>
                <c:pt idx="694">
                  <c:v>44763</c:v>
                </c:pt>
                <c:pt idx="695">
                  <c:v>44764</c:v>
                </c:pt>
                <c:pt idx="696">
                  <c:v>44765</c:v>
                </c:pt>
                <c:pt idx="697">
                  <c:v>44766</c:v>
                </c:pt>
                <c:pt idx="698">
                  <c:v>44767</c:v>
                </c:pt>
                <c:pt idx="699">
                  <c:v>44768</c:v>
                </c:pt>
                <c:pt idx="700">
                  <c:v>44769</c:v>
                </c:pt>
                <c:pt idx="701">
                  <c:v>44770</c:v>
                </c:pt>
                <c:pt idx="702">
                  <c:v>44771</c:v>
                </c:pt>
                <c:pt idx="703">
                  <c:v>44772</c:v>
                </c:pt>
                <c:pt idx="704">
                  <c:v>44773</c:v>
                </c:pt>
                <c:pt idx="705">
                  <c:v>44774</c:v>
                </c:pt>
                <c:pt idx="706">
                  <c:v>44775</c:v>
                </c:pt>
                <c:pt idx="707">
                  <c:v>44776</c:v>
                </c:pt>
              </c:numCache>
            </c:numRef>
          </c:cat>
          <c:val>
            <c:numRef>
              <c:f>DailyData!$K$2:$K$881</c:f>
              <c:numCache>
                <c:formatCode>0</c:formatCode>
                <c:ptCount val="880"/>
                <c:pt idx="0">
                  <c:v>128</c:v>
                </c:pt>
                <c:pt idx="1">
                  <c:v>77</c:v>
                </c:pt>
                <c:pt idx="2">
                  <c:v>98</c:v>
                </c:pt>
                <c:pt idx="3">
                  <c:v>197</c:v>
                </c:pt>
                <c:pt idx="4">
                  <c:v>254</c:v>
                </c:pt>
                <c:pt idx="5">
                  <c:v>90</c:v>
                </c:pt>
                <c:pt idx="6">
                  <c:v>120</c:v>
                </c:pt>
                <c:pt idx="7">
                  <c:v>110</c:v>
                </c:pt>
                <c:pt idx="8">
                  <c:v>118</c:v>
                </c:pt>
                <c:pt idx="9">
                  <c:v>136</c:v>
                </c:pt>
                <c:pt idx="10">
                  <c:v>171</c:v>
                </c:pt>
                <c:pt idx="11">
                  <c:v>221</c:v>
                </c:pt>
                <c:pt idx="12">
                  <c:v>241</c:v>
                </c:pt>
                <c:pt idx="13">
                  <c:v>95</c:v>
                </c:pt>
                <c:pt idx="14">
                  <c:v>108</c:v>
                </c:pt>
                <c:pt idx="15">
                  <c:v>95</c:v>
                </c:pt>
                <c:pt idx="16">
                  <c:v>104</c:v>
                </c:pt>
                <c:pt idx="17">
                  <c:v>180</c:v>
                </c:pt>
                <c:pt idx="18">
                  <c:v>161</c:v>
                </c:pt>
                <c:pt idx="19">
                  <c:v>99</c:v>
                </c:pt>
                <c:pt idx="20">
                  <c:v>137</c:v>
                </c:pt>
                <c:pt idx="21">
                  <c:v>133</c:v>
                </c:pt>
                <c:pt idx="22">
                  <c:v>97</c:v>
                </c:pt>
                <c:pt idx="23">
                  <c:v>103</c:v>
                </c:pt>
                <c:pt idx="24">
                  <c:v>41</c:v>
                </c:pt>
                <c:pt idx="25">
                  <c:v>106</c:v>
                </c:pt>
                <c:pt idx="26">
                  <c:v>112</c:v>
                </c:pt>
                <c:pt idx="27">
                  <c:v>164</c:v>
                </c:pt>
                <c:pt idx="28">
                  <c:v>100</c:v>
                </c:pt>
                <c:pt idx="29">
                  <c:v>154</c:v>
                </c:pt>
                <c:pt idx="30">
                  <c:v>147</c:v>
                </c:pt>
                <c:pt idx="31">
                  <c:v>225</c:v>
                </c:pt>
                <c:pt idx="32">
                  <c:v>222</c:v>
                </c:pt>
                <c:pt idx="33">
                  <c:v>122</c:v>
                </c:pt>
                <c:pt idx="34">
                  <c:v>124</c:v>
                </c:pt>
                <c:pt idx="35">
                  <c:v>144</c:v>
                </c:pt>
                <c:pt idx="36">
                  <c:v>142</c:v>
                </c:pt>
                <c:pt idx="37">
                  <c:v>153</c:v>
                </c:pt>
                <c:pt idx="38">
                  <c:v>239</c:v>
                </c:pt>
                <c:pt idx="39">
                  <c:v>203</c:v>
                </c:pt>
                <c:pt idx="40">
                  <c:v>137</c:v>
                </c:pt>
                <c:pt idx="41">
                  <c:v>116</c:v>
                </c:pt>
                <c:pt idx="42">
                  <c:v>137</c:v>
                </c:pt>
                <c:pt idx="43">
                  <c:v>114</c:v>
                </c:pt>
                <c:pt idx="44">
                  <c:v>90</c:v>
                </c:pt>
                <c:pt idx="45">
                  <c:v>223</c:v>
                </c:pt>
                <c:pt idx="46">
                  <c:v>236</c:v>
                </c:pt>
                <c:pt idx="47">
                  <c:v>152</c:v>
                </c:pt>
                <c:pt idx="48">
                  <c:v>131</c:v>
                </c:pt>
                <c:pt idx="49">
                  <c:v>125</c:v>
                </c:pt>
                <c:pt idx="50">
                  <c:v>99</c:v>
                </c:pt>
                <c:pt idx="51">
                  <c:v>123</c:v>
                </c:pt>
                <c:pt idx="52">
                  <c:v>262</c:v>
                </c:pt>
                <c:pt idx="53">
                  <c:v>247</c:v>
                </c:pt>
                <c:pt idx="54">
                  <c:v>130</c:v>
                </c:pt>
                <c:pt idx="55">
                  <c:v>115</c:v>
                </c:pt>
                <c:pt idx="56">
                  <c:v>104</c:v>
                </c:pt>
                <c:pt idx="57">
                  <c:v>106</c:v>
                </c:pt>
                <c:pt idx="58">
                  <c:v>97</c:v>
                </c:pt>
                <c:pt idx="59">
                  <c:v>201</c:v>
                </c:pt>
                <c:pt idx="60">
                  <c:v>160</c:v>
                </c:pt>
                <c:pt idx="61">
                  <c:v>124</c:v>
                </c:pt>
                <c:pt idx="62">
                  <c:v>67</c:v>
                </c:pt>
                <c:pt idx="63">
                  <c:v>40</c:v>
                </c:pt>
                <c:pt idx="64">
                  <c:v>128</c:v>
                </c:pt>
                <c:pt idx="65">
                  <c:v>87</c:v>
                </c:pt>
                <c:pt idx="66">
                  <c:v>192</c:v>
                </c:pt>
                <c:pt idx="67">
                  <c:v>181</c:v>
                </c:pt>
                <c:pt idx="68">
                  <c:v>101</c:v>
                </c:pt>
                <c:pt idx="69">
                  <c:v>77</c:v>
                </c:pt>
                <c:pt idx="70">
                  <c:v>108</c:v>
                </c:pt>
                <c:pt idx="71">
                  <c:v>87</c:v>
                </c:pt>
                <c:pt idx="72">
                  <c:v>119</c:v>
                </c:pt>
                <c:pt idx="73">
                  <c:v>112</c:v>
                </c:pt>
                <c:pt idx="74">
                  <c:v>157</c:v>
                </c:pt>
                <c:pt idx="75">
                  <c:v>121</c:v>
                </c:pt>
                <c:pt idx="76">
                  <c:v>89</c:v>
                </c:pt>
                <c:pt idx="77">
                  <c:v>95</c:v>
                </c:pt>
                <c:pt idx="78">
                  <c:v>89</c:v>
                </c:pt>
                <c:pt idx="79">
                  <c:v>85</c:v>
                </c:pt>
                <c:pt idx="80">
                  <c:v>203</c:v>
                </c:pt>
                <c:pt idx="81">
                  <c:v>162</c:v>
                </c:pt>
                <c:pt idx="82">
                  <c:v>107</c:v>
                </c:pt>
                <c:pt idx="83">
                  <c:v>72</c:v>
                </c:pt>
                <c:pt idx="84">
                  <c:v>80</c:v>
                </c:pt>
                <c:pt idx="85">
                  <c:v>120</c:v>
                </c:pt>
                <c:pt idx="86">
                  <c:v>122</c:v>
                </c:pt>
                <c:pt idx="87">
                  <c:v>205</c:v>
                </c:pt>
                <c:pt idx="88">
                  <c:v>171</c:v>
                </c:pt>
                <c:pt idx="89">
                  <c:v>86</c:v>
                </c:pt>
                <c:pt idx="90">
                  <c:v>91</c:v>
                </c:pt>
                <c:pt idx="91">
                  <c:v>72</c:v>
                </c:pt>
                <c:pt idx="92">
                  <c:v>111</c:v>
                </c:pt>
                <c:pt idx="93">
                  <c:v>93</c:v>
                </c:pt>
                <c:pt idx="94">
                  <c:v>129</c:v>
                </c:pt>
                <c:pt idx="95">
                  <c:v>57</c:v>
                </c:pt>
                <c:pt idx="96">
                  <c:v>82</c:v>
                </c:pt>
                <c:pt idx="97">
                  <c:v>69</c:v>
                </c:pt>
                <c:pt idx="98">
                  <c:v>57</c:v>
                </c:pt>
                <c:pt idx="99">
                  <c:v>67</c:v>
                </c:pt>
                <c:pt idx="100">
                  <c:v>84</c:v>
                </c:pt>
                <c:pt idx="101">
                  <c:v>144</c:v>
                </c:pt>
                <c:pt idx="102">
                  <c:v>85</c:v>
                </c:pt>
                <c:pt idx="103">
                  <c:v>101</c:v>
                </c:pt>
                <c:pt idx="104">
                  <c:v>76</c:v>
                </c:pt>
                <c:pt idx="105">
                  <c:v>95</c:v>
                </c:pt>
                <c:pt idx="106">
                  <c:v>102</c:v>
                </c:pt>
                <c:pt idx="107">
                  <c:v>83</c:v>
                </c:pt>
                <c:pt idx="108">
                  <c:v>170</c:v>
                </c:pt>
                <c:pt idx="109">
                  <c:v>143</c:v>
                </c:pt>
                <c:pt idx="110">
                  <c:v>84</c:v>
                </c:pt>
                <c:pt idx="111">
                  <c:v>101</c:v>
                </c:pt>
                <c:pt idx="112">
                  <c:v>57</c:v>
                </c:pt>
                <c:pt idx="113">
                  <c:v>58</c:v>
                </c:pt>
                <c:pt idx="114">
                  <c:v>94</c:v>
                </c:pt>
                <c:pt idx="115">
                  <c:v>146</c:v>
                </c:pt>
                <c:pt idx="116">
                  <c:v>100</c:v>
                </c:pt>
                <c:pt idx="117">
                  <c:v>103</c:v>
                </c:pt>
                <c:pt idx="118">
                  <c:v>73</c:v>
                </c:pt>
                <c:pt idx="119">
                  <c:v>77</c:v>
                </c:pt>
                <c:pt idx="120">
                  <c:v>70</c:v>
                </c:pt>
                <c:pt idx="121">
                  <c:v>65</c:v>
                </c:pt>
                <c:pt idx="122">
                  <c:v>131</c:v>
                </c:pt>
                <c:pt idx="123">
                  <c:v>195</c:v>
                </c:pt>
                <c:pt idx="124">
                  <c:v>141</c:v>
                </c:pt>
                <c:pt idx="125">
                  <c:v>143</c:v>
                </c:pt>
                <c:pt idx="126">
                  <c:v>166</c:v>
                </c:pt>
                <c:pt idx="127">
                  <c:v>113</c:v>
                </c:pt>
                <c:pt idx="128">
                  <c:v>204</c:v>
                </c:pt>
                <c:pt idx="129">
                  <c:v>130</c:v>
                </c:pt>
                <c:pt idx="130">
                  <c:v>177</c:v>
                </c:pt>
                <c:pt idx="131">
                  <c:v>120</c:v>
                </c:pt>
                <c:pt idx="132">
                  <c:v>122</c:v>
                </c:pt>
                <c:pt idx="133">
                  <c:v>76</c:v>
                </c:pt>
                <c:pt idx="134">
                  <c:v>79</c:v>
                </c:pt>
                <c:pt idx="135">
                  <c:v>58</c:v>
                </c:pt>
                <c:pt idx="136">
                  <c:v>141</c:v>
                </c:pt>
                <c:pt idx="137">
                  <c:v>80</c:v>
                </c:pt>
                <c:pt idx="138">
                  <c:v>34</c:v>
                </c:pt>
                <c:pt idx="139">
                  <c:v>70</c:v>
                </c:pt>
                <c:pt idx="140">
                  <c:v>82</c:v>
                </c:pt>
                <c:pt idx="141">
                  <c:v>102</c:v>
                </c:pt>
                <c:pt idx="142">
                  <c:v>78</c:v>
                </c:pt>
                <c:pt idx="143">
                  <c:v>148</c:v>
                </c:pt>
                <c:pt idx="144">
                  <c:v>154</c:v>
                </c:pt>
                <c:pt idx="145">
                  <c:v>188</c:v>
                </c:pt>
                <c:pt idx="146">
                  <c:v>104</c:v>
                </c:pt>
                <c:pt idx="147">
                  <c:v>99</c:v>
                </c:pt>
                <c:pt idx="148">
                  <c:v>74</c:v>
                </c:pt>
                <c:pt idx="149">
                  <c:v>48</c:v>
                </c:pt>
                <c:pt idx="150">
                  <c:v>174</c:v>
                </c:pt>
                <c:pt idx="151">
                  <c:v>173</c:v>
                </c:pt>
                <c:pt idx="152">
                  <c:v>95</c:v>
                </c:pt>
                <c:pt idx="153">
                  <c:v>82</c:v>
                </c:pt>
                <c:pt idx="154">
                  <c:v>63</c:v>
                </c:pt>
                <c:pt idx="155">
                  <c:v>87</c:v>
                </c:pt>
                <c:pt idx="156">
                  <c:v>87</c:v>
                </c:pt>
                <c:pt idx="157">
                  <c:v>204</c:v>
                </c:pt>
                <c:pt idx="158">
                  <c:v>268</c:v>
                </c:pt>
                <c:pt idx="159">
                  <c:v>82</c:v>
                </c:pt>
                <c:pt idx="160">
                  <c:v>74</c:v>
                </c:pt>
                <c:pt idx="161">
                  <c:v>88</c:v>
                </c:pt>
                <c:pt idx="162">
                  <c:v>97</c:v>
                </c:pt>
                <c:pt idx="163">
                  <c:v>25</c:v>
                </c:pt>
                <c:pt idx="164">
                  <c:v>46</c:v>
                </c:pt>
                <c:pt idx="165">
                  <c:v>193</c:v>
                </c:pt>
                <c:pt idx="166">
                  <c:v>82</c:v>
                </c:pt>
                <c:pt idx="167">
                  <c:v>113</c:v>
                </c:pt>
                <c:pt idx="168">
                  <c:v>66</c:v>
                </c:pt>
                <c:pt idx="169">
                  <c:v>42</c:v>
                </c:pt>
                <c:pt idx="170">
                  <c:v>44</c:v>
                </c:pt>
                <c:pt idx="171">
                  <c:v>84</c:v>
                </c:pt>
                <c:pt idx="172">
                  <c:v>77</c:v>
                </c:pt>
                <c:pt idx="173">
                  <c:v>20</c:v>
                </c:pt>
                <c:pt idx="174">
                  <c:v>50</c:v>
                </c:pt>
                <c:pt idx="175">
                  <c:v>37</c:v>
                </c:pt>
                <c:pt idx="176">
                  <c:v>42</c:v>
                </c:pt>
                <c:pt idx="177">
                  <c:v>66</c:v>
                </c:pt>
                <c:pt idx="178">
                  <c:v>152</c:v>
                </c:pt>
                <c:pt idx="179">
                  <c:v>139</c:v>
                </c:pt>
                <c:pt idx="180">
                  <c:v>109</c:v>
                </c:pt>
                <c:pt idx="181">
                  <c:v>101</c:v>
                </c:pt>
                <c:pt idx="182">
                  <c:v>90</c:v>
                </c:pt>
                <c:pt idx="183">
                  <c:v>117</c:v>
                </c:pt>
                <c:pt idx="184">
                  <c:v>105</c:v>
                </c:pt>
                <c:pt idx="185">
                  <c:v>141</c:v>
                </c:pt>
                <c:pt idx="186">
                  <c:v>130</c:v>
                </c:pt>
                <c:pt idx="187">
                  <c:v>45</c:v>
                </c:pt>
                <c:pt idx="188">
                  <c:v>18</c:v>
                </c:pt>
                <c:pt idx="189">
                  <c:v>76</c:v>
                </c:pt>
                <c:pt idx="190">
                  <c:v>116</c:v>
                </c:pt>
                <c:pt idx="191">
                  <c:v>112</c:v>
                </c:pt>
                <c:pt idx="192">
                  <c:v>225</c:v>
                </c:pt>
                <c:pt idx="193">
                  <c:v>153</c:v>
                </c:pt>
                <c:pt idx="194">
                  <c:v>110</c:v>
                </c:pt>
                <c:pt idx="195">
                  <c:v>103</c:v>
                </c:pt>
                <c:pt idx="196">
                  <c:v>106</c:v>
                </c:pt>
                <c:pt idx="197">
                  <c:v>101</c:v>
                </c:pt>
                <c:pt idx="198">
                  <c:v>110</c:v>
                </c:pt>
                <c:pt idx="199">
                  <c:v>147</c:v>
                </c:pt>
                <c:pt idx="200">
                  <c:v>123</c:v>
                </c:pt>
                <c:pt idx="201">
                  <c:v>88</c:v>
                </c:pt>
                <c:pt idx="202">
                  <c:v>96</c:v>
                </c:pt>
                <c:pt idx="203">
                  <c:v>59</c:v>
                </c:pt>
                <c:pt idx="204">
                  <c:v>118</c:v>
                </c:pt>
                <c:pt idx="205">
                  <c:v>61</c:v>
                </c:pt>
                <c:pt idx="206">
                  <c:v>148</c:v>
                </c:pt>
                <c:pt idx="207">
                  <c:v>184</c:v>
                </c:pt>
                <c:pt idx="208">
                  <c:v>110</c:v>
                </c:pt>
                <c:pt idx="209">
                  <c:v>10</c:v>
                </c:pt>
                <c:pt idx="210">
                  <c:v>28</c:v>
                </c:pt>
                <c:pt idx="211">
                  <c:v>52</c:v>
                </c:pt>
                <c:pt idx="212">
                  <c:v>54</c:v>
                </c:pt>
                <c:pt idx="213">
                  <c:v>109</c:v>
                </c:pt>
                <c:pt idx="214">
                  <c:v>70</c:v>
                </c:pt>
                <c:pt idx="215">
                  <c:v>105</c:v>
                </c:pt>
                <c:pt idx="216">
                  <c:v>53</c:v>
                </c:pt>
                <c:pt idx="217">
                  <c:v>46</c:v>
                </c:pt>
                <c:pt idx="218">
                  <c:v>81</c:v>
                </c:pt>
                <c:pt idx="219">
                  <c:v>71</c:v>
                </c:pt>
                <c:pt idx="220">
                  <c:v>145</c:v>
                </c:pt>
                <c:pt idx="221">
                  <c:v>94</c:v>
                </c:pt>
                <c:pt idx="222">
                  <c:v>119</c:v>
                </c:pt>
                <c:pt idx="223">
                  <c:v>80</c:v>
                </c:pt>
                <c:pt idx="224">
                  <c:v>66</c:v>
                </c:pt>
                <c:pt idx="225">
                  <c:v>247</c:v>
                </c:pt>
                <c:pt idx="226">
                  <c:v>141</c:v>
                </c:pt>
                <c:pt idx="227">
                  <c:v>152</c:v>
                </c:pt>
                <c:pt idx="228">
                  <c:v>301</c:v>
                </c:pt>
                <c:pt idx="229">
                  <c:v>206</c:v>
                </c:pt>
                <c:pt idx="230">
                  <c:v>41</c:v>
                </c:pt>
                <c:pt idx="231">
                  <c:v>28</c:v>
                </c:pt>
                <c:pt idx="232">
                  <c:v>81</c:v>
                </c:pt>
                <c:pt idx="233">
                  <c:v>63</c:v>
                </c:pt>
                <c:pt idx="234">
                  <c:v>61</c:v>
                </c:pt>
                <c:pt idx="235">
                  <c:v>228</c:v>
                </c:pt>
                <c:pt idx="236">
                  <c:v>154</c:v>
                </c:pt>
                <c:pt idx="237">
                  <c:v>154</c:v>
                </c:pt>
                <c:pt idx="238">
                  <c:v>142</c:v>
                </c:pt>
                <c:pt idx="239">
                  <c:v>171</c:v>
                </c:pt>
                <c:pt idx="240">
                  <c:v>88</c:v>
                </c:pt>
                <c:pt idx="241">
                  <c:v>273</c:v>
                </c:pt>
                <c:pt idx="242">
                  <c:v>320</c:v>
                </c:pt>
                <c:pt idx="243">
                  <c:v>182</c:v>
                </c:pt>
                <c:pt idx="244">
                  <c:v>125</c:v>
                </c:pt>
                <c:pt idx="245">
                  <c:v>204</c:v>
                </c:pt>
                <c:pt idx="246">
                  <c:v>145</c:v>
                </c:pt>
                <c:pt idx="247">
                  <c:v>102</c:v>
                </c:pt>
                <c:pt idx="248">
                  <c:v>348</c:v>
                </c:pt>
                <c:pt idx="249">
                  <c:v>85</c:v>
                </c:pt>
                <c:pt idx="250">
                  <c:v>125</c:v>
                </c:pt>
                <c:pt idx="251">
                  <c:v>65</c:v>
                </c:pt>
                <c:pt idx="252">
                  <c:v>86</c:v>
                </c:pt>
                <c:pt idx="253">
                  <c:v>169</c:v>
                </c:pt>
                <c:pt idx="254">
                  <c:v>169</c:v>
                </c:pt>
                <c:pt idx="255">
                  <c:v>206</c:v>
                </c:pt>
                <c:pt idx="256">
                  <c:v>122</c:v>
                </c:pt>
                <c:pt idx="257">
                  <c:v>68</c:v>
                </c:pt>
                <c:pt idx="258">
                  <c:v>91</c:v>
                </c:pt>
                <c:pt idx="259">
                  <c:v>94</c:v>
                </c:pt>
                <c:pt idx="260">
                  <c:v>288</c:v>
                </c:pt>
                <c:pt idx="261">
                  <c:v>346</c:v>
                </c:pt>
                <c:pt idx="262">
                  <c:v>324</c:v>
                </c:pt>
                <c:pt idx="263">
                  <c:v>438</c:v>
                </c:pt>
                <c:pt idx="264">
                  <c:v>69</c:v>
                </c:pt>
                <c:pt idx="265">
                  <c:v>69</c:v>
                </c:pt>
                <c:pt idx="266">
                  <c:v>72</c:v>
                </c:pt>
                <c:pt idx="267">
                  <c:v>109</c:v>
                </c:pt>
                <c:pt idx="268">
                  <c:v>250</c:v>
                </c:pt>
                <c:pt idx="269">
                  <c:v>319</c:v>
                </c:pt>
                <c:pt idx="270">
                  <c:v>275</c:v>
                </c:pt>
                <c:pt idx="271">
                  <c:v>134</c:v>
                </c:pt>
                <c:pt idx="272">
                  <c:v>182</c:v>
                </c:pt>
                <c:pt idx="273">
                  <c:v>194</c:v>
                </c:pt>
                <c:pt idx="274">
                  <c:v>193</c:v>
                </c:pt>
                <c:pt idx="275">
                  <c:v>114</c:v>
                </c:pt>
                <c:pt idx="276">
                  <c:v>146</c:v>
                </c:pt>
                <c:pt idx="277">
                  <c:v>430</c:v>
                </c:pt>
                <c:pt idx="278">
                  <c:v>143</c:v>
                </c:pt>
                <c:pt idx="279">
                  <c:v>94</c:v>
                </c:pt>
                <c:pt idx="280">
                  <c:v>85</c:v>
                </c:pt>
                <c:pt idx="281">
                  <c:v>81</c:v>
                </c:pt>
                <c:pt idx="282">
                  <c:v>56</c:v>
                </c:pt>
                <c:pt idx="283">
                  <c:v>67</c:v>
                </c:pt>
                <c:pt idx="284">
                  <c:v>78</c:v>
                </c:pt>
                <c:pt idx="285">
                  <c:v>160</c:v>
                </c:pt>
                <c:pt idx="286">
                  <c:v>111</c:v>
                </c:pt>
                <c:pt idx="287">
                  <c:v>60</c:v>
                </c:pt>
                <c:pt idx="288">
                  <c:v>132</c:v>
                </c:pt>
                <c:pt idx="289">
                  <c:v>80</c:v>
                </c:pt>
                <c:pt idx="290">
                  <c:v>79</c:v>
                </c:pt>
                <c:pt idx="291">
                  <c:v>70</c:v>
                </c:pt>
                <c:pt idx="292">
                  <c:v>142</c:v>
                </c:pt>
                <c:pt idx="293">
                  <c:v>69</c:v>
                </c:pt>
                <c:pt idx="294">
                  <c:v>99</c:v>
                </c:pt>
                <c:pt idx="295">
                  <c:v>84</c:v>
                </c:pt>
                <c:pt idx="296">
                  <c:v>28</c:v>
                </c:pt>
                <c:pt idx="297">
                  <c:v>197</c:v>
                </c:pt>
                <c:pt idx="298">
                  <c:v>104</c:v>
                </c:pt>
                <c:pt idx="385">
                  <c:v>35</c:v>
                </c:pt>
                <c:pt idx="386">
                  <c:v>243</c:v>
                </c:pt>
                <c:pt idx="387">
                  <c:v>109</c:v>
                </c:pt>
                <c:pt idx="388">
                  <c:v>89</c:v>
                </c:pt>
                <c:pt idx="389">
                  <c:v>48</c:v>
                </c:pt>
                <c:pt idx="390">
                  <c:v>150</c:v>
                </c:pt>
                <c:pt idx="391">
                  <c:v>54</c:v>
                </c:pt>
                <c:pt idx="392">
                  <c:v>71</c:v>
                </c:pt>
                <c:pt idx="393">
                  <c:v>93</c:v>
                </c:pt>
                <c:pt idx="394">
                  <c:v>123</c:v>
                </c:pt>
                <c:pt idx="395">
                  <c:v>125</c:v>
                </c:pt>
                <c:pt idx="396">
                  <c:v>151</c:v>
                </c:pt>
                <c:pt idx="397">
                  <c:v>73</c:v>
                </c:pt>
                <c:pt idx="398">
                  <c:v>21</c:v>
                </c:pt>
                <c:pt idx="399">
                  <c:v>25</c:v>
                </c:pt>
                <c:pt idx="400">
                  <c:v>113</c:v>
                </c:pt>
                <c:pt idx="401">
                  <c:v>109</c:v>
                </c:pt>
                <c:pt idx="402">
                  <c:v>71</c:v>
                </c:pt>
                <c:pt idx="403">
                  <c:v>162</c:v>
                </c:pt>
                <c:pt idx="404">
                  <c:v>63</c:v>
                </c:pt>
                <c:pt idx="405">
                  <c:v>67</c:v>
                </c:pt>
                <c:pt idx="406">
                  <c:v>77</c:v>
                </c:pt>
                <c:pt idx="407">
                  <c:v>41</c:v>
                </c:pt>
                <c:pt idx="408">
                  <c:v>60</c:v>
                </c:pt>
                <c:pt idx="409">
                  <c:v>93</c:v>
                </c:pt>
                <c:pt idx="410">
                  <c:v>66</c:v>
                </c:pt>
                <c:pt idx="411">
                  <c:v>194</c:v>
                </c:pt>
                <c:pt idx="412">
                  <c:v>91</c:v>
                </c:pt>
                <c:pt idx="413">
                  <c:v>91</c:v>
                </c:pt>
                <c:pt idx="414">
                  <c:v>88</c:v>
                </c:pt>
                <c:pt idx="415">
                  <c:v>107</c:v>
                </c:pt>
                <c:pt idx="416">
                  <c:v>179</c:v>
                </c:pt>
                <c:pt idx="417">
                  <c:v>195</c:v>
                </c:pt>
                <c:pt idx="418">
                  <c:v>100</c:v>
                </c:pt>
                <c:pt idx="419">
                  <c:v>124</c:v>
                </c:pt>
                <c:pt idx="420">
                  <c:v>59</c:v>
                </c:pt>
                <c:pt idx="421">
                  <c:v>83</c:v>
                </c:pt>
                <c:pt idx="422">
                  <c:v>109</c:v>
                </c:pt>
                <c:pt idx="423">
                  <c:v>155</c:v>
                </c:pt>
                <c:pt idx="424">
                  <c:v>102</c:v>
                </c:pt>
                <c:pt idx="425">
                  <c:v>97</c:v>
                </c:pt>
                <c:pt idx="426">
                  <c:v>93</c:v>
                </c:pt>
                <c:pt idx="427">
                  <c:v>33</c:v>
                </c:pt>
                <c:pt idx="428">
                  <c:v>312</c:v>
                </c:pt>
                <c:pt idx="429">
                  <c:v>79</c:v>
                </c:pt>
                <c:pt idx="430">
                  <c:v>150</c:v>
                </c:pt>
                <c:pt idx="431">
                  <c:v>128</c:v>
                </c:pt>
                <c:pt idx="432">
                  <c:v>89</c:v>
                </c:pt>
                <c:pt idx="433">
                  <c:v>100</c:v>
                </c:pt>
                <c:pt idx="434">
                  <c:v>105</c:v>
                </c:pt>
                <c:pt idx="435">
                  <c:v>84</c:v>
                </c:pt>
                <c:pt idx="436">
                  <c:v>73</c:v>
                </c:pt>
                <c:pt idx="437">
                  <c:v>179</c:v>
                </c:pt>
                <c:pt idx="438">
                  <c:v>94</c:v>
                </c:pt>
                <c:pt idx="439">
                  <c:v>85</c:v>
                </c:pt>
                <c:pt idx="440">
                  <c:v>83</c:v>
                </c:pt>
                <c:pt idx="441">
                  <c:v>70</c:v>
                </c:pt>
                <c:pt idx="442">
                  <c:v>76</c:v>
                </c:pt>
                <c:pt idx="443">
                  <c:v>102</c:v>
                </c:pt>
                <c:pt idx="444">
                  <c:v>125</c:v>
                </c:pt>
                <c:pt idx="445">
                  <c:v>112</c:v>
                </c:pt>
                <c:pt idx="446">
                  <c:v>91</c:v>
                </c:pt>
                <c:pt idx="447">
                  <c:v>106</c:v>
                </c:pt>
                <c:pt idx="448">
                  <c:v>69</c:v>
                </c:pt>
                <c:pt idx="449">
                  <c:v>59</c:v>
                </c:pt>
                <c:pt idx="450">
                  <c:v>78</c:v>
                </c:pt>
                <c:pt idx="451">
                  <c:v>153</c:v>
                </c:pt>
                <c:pt idx="452">
                  <c:v>97</c:v>
                </c:pt>
                <c:pt idx="453">
                  <c:v>89</c:v>
                </c:pt>
                <c:pt idx="454">
                  <c:v>17</c:v>
                </c:pt>
                <c:pt idx="585">
                  <c:v>168</c:v>
                </c:pt>
                <c:pt idx="586">
                  <c:v>174</c:v>
                </c:pt>
                <c:pt idx="587">
                  <c:v>115</c:v>
                </c:pt>
                <c:pt idx="588">
                  <c:v>130</c:v>
                </c:pt>
                <c:pt idx="591">
                  <c:v>354</c:v>
                </c:pt>
                <c:pt idx="592">
                  <c:v>297</c:v>
                </c:pt>
                <c:pt idx="593">
                  <c:v>58</c:v>
                </c:pt>
                <c:pt idx="594">
                  <c:v>85</c:v>
                </c:pt>
                <c:pt idx="595">
                  <c:v>142</c:v>
                </c:pt>
                <c:pt idx="596">
                  <c:v>224</c:v>
                </c:pt>
                <c:pt idx="597">
                  <c:v>131</c:v>
                </c:pt>
                <c:pt idx="598">
                  <c:v>237</c:v>
                </c:pt>
                <c:pt idx="599">
                  <c:v>134</c:v>
                </c:pt>
                <c:pt idx="600">
                  <c:v>181</c:v>
                </c:pt>
                <c:pt idx="601">
                  <c:v>211</c:v>
                </c:pt>
                <c:pt idx="602">
                  <c:v>101</c:v>
                </c:pt>
                <c:pt idx="603">
                  <c:v>241</c:v>
                </c:pt>
                <c:pt idx="604">
                  <c:v>234</c:v>
                </c:pt>
                <c:pt idx="605">
                  <c:v>305</c:v>
                </c:pt>
                <c:pt idx="606">
                  <c:v>259</c:v>
                </c:pt>
                <c:pt idx="607">
                  <c:v>119</c:v>
                </c:pt>
                <c:pt idx="608">
                  <c:v>143</c:v>
                </c:pt>
                <c:pt idx="609">
                  <c:v>177</c:v>
                </c:pt>
                <c:pt idx="610">
                  <c:v>184</c:v>
                </c:pt>
                <c:pt idx="611">
                  <c:v>219</c:v>
                </c:pt>
                <c:pt idx="612">
                  <c:v>324</c:v>
                </c:pt>
                <c:pt idx="613">
                  <c:v>231</c:v>
                </c:pt>
                <c:pt idx="614">
                  <c:v>138</c:v>
                </c:pt>
                <c:pt idx="615">
                  <c:v>203</c:v>
                </c:pt>
                <c:pt idx="616">
                  <c:v>97</c:v>
                </c:pt>
                <c:pt idx="617">
                  <c:v>129</c:v>
                </c:pt>
                <c:pt idx="618">
                  <c:v>220</c:v>
                </c:pt>
                <c:pt idx="619">
                  <c:v>201</c:v>
                </c:pt>
                <c:pt idx="620">
                  <c:v>169</c:v>
                </c:pt>
                <c:pt idx="621">
                  <c:v>149</c:v>
                </c:pt>
                <c:pt idx="622">
                  <c:v>198</c:v>
                </c:pt>
                <c:pt idx="623">
                  <c:v>114</c:v>
                </c:pt>
                <c:pt idx="624">
                  <c:v>58</c:v>
                </c:pt>
                <c:pt idx="625">
                  <c:v>63</c:v>
                </c:pt>
                <c:pt idx="626">
                  <c:v>333</c:v>
                </c:pt>
                <c:pt idx="627">
                  <c:v>208</c:v>
                </c:pt>
                <c:pt idx="628">
                  <c:v>151</c:v>
                </c:pt>
                <c:pt idx="629">
                  <c:v>106</c:v>
                </c:pt>
                <c:pt idx="630">
                  <c:v>79</c:v>
                </c:pt>
                <c:pt idx="631">
                  <c:v>245</c:v>
                </c:pt>
                <c:pt idx="632">
                  <c:v>437</c:v>
                </c:pt>
                <c:pt idx="633">
                  <c:v>156</c:v>
                </c:pt>
                <c:pt idx="634">
                  <c:v>72</c:v>
                </c:pt>
                <c:pt idx="635">
                  <c:v>84</c:v>
                </c:pt>
                <c:pt idx="637">
                  <c:v>39</c:v>
                </c:pt>
                <c:pt idx="638">
                  <c:v>294</c:v>
                </c:pt>
                <c:pt idx="640">
                  <c:v>339</c:v>
                </c:pt>
                <c:pt idx="641">
                  <c:v>298</c:v>
                </c:pt>
                <c:pt idx="642">
                  <c:v>420</c:v>
                </c:pt>
                <c:pt idx="643">
                  <c:v>0</c:v>
                </c:pt>
                <c:pt idx="646">
                  <c:v>62</c:v>
                </c:pt>
                <c:pt idx="647">
                  <c:v>210</c:v>
                </c:pt>
                <c:pt idx="648">
                  <c:v>224</c:v>
                </c:pt>
                <c:pt idx="649">
                  <c:v>218</c:v>
                </c:pt>
                <c:pt idx="650">
                  <c:v>203</c:v>
                </c:pt>
                <c:pt idx="651">
                  <c:v>200</c:v>
                </c:pt>
                <c:pt idx="653">
                  <c:v>25</c:v>
                </c:pt>
                <c:pt idx="654">
                  <c:v>156</c:v>
                </c:pt>
                <c:pt idx="655">
                  <c:v>454</c:v>
                </c:pt>
                <c:pt idx="656">
                  <c:v>200</c:v>
                </c:pt>
                <c:pt idx="657">
                  <c:v>224</c:v>
                </c:pt>
                <c:pt idx="658">
                  <c:v>0</c:v>
                </c:pt>
                <c:pt idx="659">
                  <c:v>92</c:v>
                </c:pt>
                <c:pt idx="660">
                  <c:v>195</c:v>
                </c:pt>
                <c:pt idx="661">
                  <c:v>150</c:v>
                </c:pt>
                <c:pt idx="662">
                  <c:v>72</c:v>
                </c:pt>
                <c:pt idx="663">
                  <c:v>0</c:v>
                </c:pt>
                <c:pt idx="664">
                  <c:v>151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156</c:v>
                </c:pt>
                <c:pt idx="670">
                  <c:v>97</c:v>
                </c:pt>
                <c:pt idx="671">
                  <c:v>130</c:v>
                </c:pt>
                <c:pt idx="672">
                  <c:v>137</c:v>
                </c:pt>
                <c:pt idx="673">
                  <c:v>117</c:v>
                </c:pt>
                <c:pt idx="674">
                  <c:v>82</c:v>
                </c:pt>
                <c:pt idx="675">
                  <c:v>175</c:v>
                </c:pt>
                <c:pt idx="676">
                  <c:v>157</c:v>
                </c:pt>
                <c:pt idx="677">
                  <c:v>118</c:v>
                </c:pt>
                <c:pt idx="678">
                  <c:v>82</c:v>
                </c:pt>
                <c:pt idx="679">
                  <c:v>0</c:v>
                </c:pt>
                <c:pt idx="680">
                  <c:v>168</c:v>
                </c:pt>
                <c:pt idx="681">
                  <c:v>220</c:v>
                </c:pt>
                <c:pt idx="682">
                  <c:v>225</c:v>
                </c:pt>
                <c:pt idx="683">
                  <c:v>310</c:v>
                </c:pt>
                <c:pt idx="684">
                  <c:v>190</c:v>
                </c:pt>
                <c:pt idx="685">
                  <c:v>97</c:v>
                </c:pt>
                <c:pt idx="686">
                  <c:v>0</c:v>
                </c:pt>
                <c:pt idx="687">
                  <c:v>249</c:v>
                </c:pt>
                <c:pt idx="688">
                  <c:v>269</c:v>
                </c:pt>
                <c:pt idx="689">
                  <c:v>232</c:v>
                </c:pt>
                <c:pt idx="690">
                  <c:v>313</c:v>
                </c:pt>
                <c:pt idx="691">
                  <c:v>166</c:v>
                </c:pt>
                <c:pt idx="692">
                  <c:v>364</c:v>
                </c:pt>
                <c:pt idx="693">
                  <c:v>0</c:v>
                </c:pt>
                <c:pt idx="694">
                  <c:v>0</c:v>
                </c:pt>
                <c:pt idx="695">
                  <c:v>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B7-45A8-AE8D-91972FB105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DailyData!$E$2:$E$881</c15:sqref>
                        </c15:formulaRef>
                      </c:ext>
                    </c:extLst>
                    <c:numCache>
                      <c:formatCode>@</c:formatCode>
                      <c:ptCount val="880"/>
                      <c:pt idx="0">
                        <c:v>2020</c:v>
                      </c:pt>
                      <c:pt idx="1">
                        <c:v>2020</c:v>
                      </c:pt>
                      <c:pt idx="2">
                        <c:v>2020</c:v>
                      </c:pt>
                      <c:pt idx="3">
                        <c:v>2020</c:v>
                      </c:pt>
                      <c:pt idx="4">
                        <c:v>2020</c:v>
                      </c:pt>
                      <c:pt idx="5">
                        <c:v>2020</c:v>
                      </c:pt>
                      <c:pt idx="6">
                        <c:v>2020</c:v>
                      </c:pt>
                      <c:pt idx="7">
                        <c:v>2020</c:v>
                      </c:pt>
                      <c:pt idx="8">
                        <c:v>2020</c:v>
                      </c:pt>
                      <c:pt idx="9">
                        <c:v>2020</c:v>
                      </c:pt>
                      <c:pt idx="10">
                        <c:v>2020</c:v>
                      </c:pt>
                      <c:pt idx="11">
                        <c:v>2020</c:v>
                      </c:pt>
                      <c:pt idx="12">
                        <c:v>2020</c:v>
                      </c:pt>
                      <c:pt idx="13">
                        <c:v>2020</c:v>
                      </c:pt>
                      <c:pt idx="14">
                        <c:v>2020</c:v>
                      </c:pt>
                      <c:pt idx="15">
                        <c:v>2020</c:v>
                      </c:pt>
                      <c:pt idx="16">
                        <c:v>2020</c:v>
                      </c:pt>
                      <c:pt idx="17">
                        <c:v>2020</c:v>
                      </c:pt>
                      <c:pt idx="18">
                        <c:v>2020</c:v>
                      </c:pt>
                      <c:pt idx="19">
                        <c:v>2020</c:v>
                      </c:pt>
                      <c:pt idx="20">
                        <c:v>2020</c:v>
                      </c:pt>
                      <c:pt idx="21">
                        <c:v>2020</c:v>
                      </c:pt>
                      <c:pt idx="22">
                        <c:v>2020</c:v>
                      </c:pt>
                      <c:pt idx="23">
                        <c:v>2020</c:v>
                      </c:pt>
                      <c:pt idx="24">
                        <c:v>2020</c:v>
                      </c:pt>
                      <c:pt idx="25">
                        <c:v>2020</c:v>
                      </c:pt>
                      <c:pt idx="26">
                        <c:v>2020</c:v>
                      </c:pt>
                      <c:pt idx="27">
                        <c:v>2020</c:v>
                      </c:pt>
                      <c:pt idx="28">
                        <c:v>2020</c:v>
                      </c:pt>
                      <c:pt idx="29">
                        <c:v>2020</c:v>
                      </c:pt>
                      <c:pt idx="30">
                        <c:v>2020</c:v>
                      </c:pt>
                      <c:pt idx="31">
                        <c:v>2020</c:v>
                      </c:pt>
                      <c:pt idx="32">
                        <c:v>2020</c:v>
                      </c:pt>
                      <c:pt idx="33">
                        <c:v>2020</c:v>
                      </c:pt>
                      <c:pt idx="34">
                        <c:v>2020</c:v>
                      </c:pt>
                      <c:pt idx="35">
                        <c:v>2020</c:v>
                      </c:pt>
                      <c:pt idx="36">
                        <c:v>2020</c:v>
                      </c:pt>
                      <c:pt idx="37">
                        <c:v>2020</c:v>
                      </c:pt>
                      <c:pt idx="38">
                        <c:v>2020</c:v>
                      </c:pt>
                      <c:pt idx="39">
                        <c:v>2020</c:v>
                      </c:pt>
                      <c:pt idx="40">
                        <c:v>2020</c:v>
                      </c:pt>
                      <c:pt idx="41">
                        <c:v>2020</c:v>
                      </c:pt>
                      <c:pt idx="42">
                        <c:v>2020</c:v>
                      </c:pt>
                      <c:pt idx="43">
                        <c:v>2020</c:v>
                      </c:pt>
                      <c:pt idx="44">
                        <c:v>2020</c:v>
                      </c:pt>
                      <c:pt idx="45">
                        <c:v>2020</c:v>
                      </c:pt>
                      <c:pt idx="46">
                        <c:v>2020</c:v>
                      </c:pt>
                      <c:pt idx="47">
                        <c:v>2020</c:v>
                      </c:pt>
                      <c:pt idx="48">
                        <c:v>2020</c:v>
                      </c:pt>
                      <c:pt idx="49">
                        <c:v>2020</c:v>
                      </c:pt>
                      <c:pt idx="50">
                        <c:v>2020</c:v>
                      </c:pt>
                      <c:pt idx="51">
                        <c:v>2020</c:v>
                      </c:pt>
                      <c:pt idx="52">
                        <c:v>2020</c:v>
                      </c:pt>
                      <c:pt idx="53">
                        <c:v>2020</c:v>
                      </c:pt>
                      <c:pt idx="54">
                        <c:v>2020</c:v>
                      </c:pt>
                      <c:pt idx="55">
                        <c:v>2020</c:v>
                      </c:pt>
                      <c:pt idx="56">
                        <c:v>2020</c:v>
                      </c:pt>
                      <c:pt idx="57">
                        <c:v>2020</c:v>
                      </c:pt>
                      <c:pt idx="58">
                        <c:v>2020</c:v>
                      </c:pt>
                      <c:pt idx="59">
                        <c:v>2020</c:v>
                      </c:pt>
                      <c:pt idx="60">
                        <c:v>2020</c:v>
                      </c:pt>
                      <c:pt idx="61">
                        <c:v>2020</c:v>
                      </c:pt>
                      <c:pt idx="62">
                        <c:v>2020</c:v>
                      </c:pt>
                      <c:pt idx="63">
                        <c:v>2020</c:v>
                      </c:pt>
                      <c:pt idx="64">
                        <c:v>2020</c:v>
                      </c:pt>
                      <c:pt idx="65">
                        <c:v>2020</c:v>
                      </c:pt>
                      <c:pt idx="66">
                        <c:v>2020</c:v>
                      </c:pt>
                      <c:pt idx="67">
                        <c:v>2020</c:v>
                      </c:pt>
                      <c:pt idx="68">
                        <c:v>2020</c:v>
                      </c:pt>
                      <c:pt idx="69">
                        <c:v>2020</c:v>
                      </c:pt>
                      <c:pt idx="70">
                        <c:v>2020</c:v>
                      </c:pt>
                      <c:pt idx="71">
                        <c:v>2020</c:v>
                      </c:pt>
                      <c:pt idx="72">
                        <c:v>2020</c:v>
                      </c:pt>
                      <c:pt idx="73">
                        <c:v>2020</c:v>
                      </c:pt>
                      <c:pt idx="74">
                        <c:v>2020</c:v>
                      </c:pt>
                      <c:pt idx="75">
                        <c:v>2020</c:v>
                      </c:pt>
                      <c:pt idx="76">
                        <c:v>2020</c:v>
                      </c:pt>
                      <c:pt idx="77">
                        <c:v>2020</c:v>
                      </c:pt>
                      <c:pt idx="78">
                        <c:v>2020</c:v>
                      </c:pt>
                      <c:pt idx="79">
                        <c:v>2020</c:v>
                      </c:pt>
                      <c:pt idx="80">
                        <c:v>2020</c:v>
                      </c:pt>
                      <c:pt idx="81">
                        <c:v>2020</c:v>
                      </c:pt>
                      <c:pt idx="82">
                        <c:v>2020</c:v>
                      </c:pt>
                      <c:pt idx="83">
                        <c:v>2020</c:v>
                      </c:pt>
                      <c:pt idx="84">
                        <c:v>2020</c:v>
                      </c:pt>
                      <c:pt idx="85">
                        <c:v>2020</c:v>
                      </c:pt>
                      <c:pt idx="86">
                        <c:v>2020</c:v>
                      </c:pt>
                      <c:pt idx="87">
                        <c:v>2020</c:v>
                      </c:pt>
                      <c:pt idx="88">
                        <c:v>2020</c:v>
                      </c:pt>
                      <c:pt idx="89">
                        <c:v>2020</c:v>
                      </c:pt>
                      <c:pt idx="90">
                        <c:v>2020</c:v>
                      </c:pt>
                      <c:pt idx="91">
                        <c:v>2020</c:v>
                      </c:pt>
                      <c:pt idx="92">
                        <c:v>2020</c:v>
                      </c:pt>
                      <c:pt idx="93">
                        <c:v>2020</c:v>
                      </c:pt>
                      <c:pt idx="94">
                        <c:v>2020</c:v>
                      </c:pt>
                      <c:pt idx="95">
                        <c:v>2020</c:v>
                      </c:pt>
                      <c:pt idx="96">
                        <c:v>2020</c:v>
                      </c:pt>
                      <c:pt idx="97">
                        <c:v>2020</c:v>
                      </c:pt>
                      <c:pt idx="98">
                        <c:v>2020</c:v>
                      </c:pt>
                      <c:pt idx="99">
                        <c:v>2020</c:v>
                      </c:pt>
                      <c:pt idx="100">
                        <c:v>2020</c:v>
                      </c:pt>
                      <c:pt idx="101">
                        <c:v>2020</c:v>
                      </c:pt>
                      <c:pt idx="102">
                        <c:v>2020</c:v>
                      </c:pt>
                      <c:pt idx="103">
                        <c:v>2020</c:v>
                      </c:pt>
                      <c:pt idx="104">
                        <c:v>2020</c:v>
                      </c:pt>
                      <c:pt idx="105">
                        <c:v>2020</c:v>
                      </c:pt>
                      <c:pt idx="106">
                        <c:v>2020</c:v>
                      </c:pt>
                      <c:pt idx="107">
                        <c:v>2020</c:v>
                      </c:pt>
                      <c:pt idx="108">
                        <c:v>2020</c:v>
                      </c:pt>
                      <c:pt idx="109">
                        <c:v>2020</c:v>
                      </c:pt>
                      <c:pt idx="110">
                        <c:v>2020</c:v>
                      </c:pt>
                      <c:pt idx="111">
                        <c:v>2020</c:v>
                      </c:pt>
                      <c:pt idx="112">
                        <c:v>2020</c:v>
                      </c:pt>
                      <c:pt idx="113">
                        <c:v>2020</c:v>
                      </c:pt>
                      <c:pt idx="114">
                        <c:v>2020</c:v>
                      </c:pt>
                      <c:pt idx="115">
                        <c:v>2020</c:v>
                      </c:pt>
                      <c:pt idx="116">
                        <c:v>2020</c:v>
                      </c:pt>
                      <c:pt idx="117">
                        <c:v>2020</c:v>
                      </c:pt>
                      <c:pt idx="118">
                        <c:v>2020</c:v>
                      </c:pt>
                      <c:pt idx="119">
                        <c:v>2020</c:v>
                      </c:pt>
                      <c:pt idx="120">
                        <c:v>2020</c:v>
                      </c:pt>
                      <c:pt idx="121">
                        <c:v>2020</c:v>
                      </c:pt>
                      <c:pt idx="122">
                        <c:v>2020</c:v>
                      </c:pt>
                      <c:pt idx="123">
                        <c:v>2020</c:v>
                      </c:pt>
                      <c:pt idx="124">
                        <c:v>2020</c:v>
                      </c:pt>
                      <c:pt idx="125">
                        <c:v>2020</c:v>
                      </c:pt>
                      <c:pt idx="126">
                        <c:v>2020</c:v>
                      </c:pt>
                      <c:pt idx="127">
                        <c:v>2020</c:v>
                      </c:pt>
                      <c:pt idx="128">
                        <c:v>2021</c:v>
                      </c:pt>
                      <c:pt idx="129">
                        <c:v>2021</c:v>
                      </c:pt>
                      <c:pt idx="130">
                        <c:v>2021</c:v>
                      </c:pt>
                      <c:pt idx="131">
                        <c:v>2021</c:v>
                      </c:pt>
                      <c:pt idx="132">
                        <c:v>2021</c:v>
                      </c:pt>
                      <c:pt idx="133">
                        <c:v>2021</c:v>
                      </c:pt>
                      <c:pt idx="134">
                        <c:v>2021</c:v>
                      </c:pt>
                      <c:pt idx="135">
                        <c:v>2021</c:v>
                      </c:pt>
                      <c:pt idx="136">
                        <c:v>2021</c:v>
                      </c:pt>
                      <c:pt idx="137">
                        <c:v>2021</c:v>
                      </c:pt>
                      <c:pt idx="138">
                        <c:v>2021</c:v>
                      </c:pt>
                      <c:pt idx="139">
                        <c:v>2021</c:v>
                      </c:pt>
                      <c:pt idx="140">
                        <c:v>2021</c:v>
                      </c:pt>
                      <c:pt idx="141">
                        <c:v>2021</c:v>
                      </c:pt>
                      <c:pt idx="142">
                        <c:v>2021</c:v>
                      </c:pt>
                      <c:pt idx="143">
                        <c:v>2021</c:v>
                      </c:pt>
                      <c:pt idx="144">
                        <c:v>2021</c:v>
                      </c:pt>
                      <c:pt idx="145">
                        <c:v>2021</c:v>
                      </c:pt>
                      <c:pt idx="146">
                        <c:v>2021</c:v>
                      </c:pt>
                      <c:pt idx="147">
                        <c:v>2021</c:v>
                      </c:pt>
                      <c:pt idx="148">
                        <c:v>2021</c:v>
                      </c:pt>
                      <c:pt idx="149">
                        <c:v>2021</c:v>
                      </c:pt>
                      <c:pt idx="150">
                        <c:v>2021</c:v>
                      </c:pt>
                      <c:pt idx="151">
                        <c:v>2021</c:v>
                      </c:pt>
                      <c:pt idx="152">
                        <c:v>2021</c:v>
                      </c:pt>
                      <c:pt idx="153">
                        <c:v>2021</c:v>
                      </c:pt>
                      <c:pt idx="154">
                        <c:v>2021</c:v>
                      </c:pt>
                      <c:pt idx="155">
                        <c:v>2021</c:v>
                      </c:pt>
                      <c:pt idx="156">
                        <c:v>2021</c:v>
                      </c:pt>
                      <c:pt idx="157">
                        <c:v>2021</c:v>
                      </c:pt>
                      <c:pt idx="158">
                        <c:v>2021</c:v>
                      </c:pt>
                      <c:pt idx="159">
                        <c:v>2021</c:v>
                      </c:pt>
                      <c:pt idx="160">
                        <c:v>2021</c:v>
                      </c:pt>
                      <c:pt idx="161">
                        <c:v>2021</c:v>
                      </c:pt>
                      <c:pt idx="162">
                        <c:v>2021</c:v>
                      </c:pt>
                      <c:pt idx="163">
                        <c:v>2021</c:v>
                      </c:pt>
                      <c:pt idx="164">
                        <c:v>2021</c:v>
                      </c:pt>
                      <c:pt idx="165">
                        <c:v>2021</c:v>
                      </c:pt>
                      <c:pt idx="166">
                        <c:v>2021</c:v>
                      </c:pt>
                      <c:pt idx="167">
                        <c:v>2021</c:v>
                      </c:pt>
                      <c:pt idx="168">
                        <c:v>2021</c:v>
                      </c:pt>
                      <c:pt idx="169">
                        <c:v>2021</c:v>
                      </c:pt>
                      <c:pt idx="170">
                        <c:v>2021</c:v>
                      </c:pt>
                      <c:pt idx="171">
                        <c:v>2021</c:v>
                      </c:pt>
                      <c:pt idx="172">
                        <c:v>2021</c:v>
                      </c:pt>
                      <c:pt idx="173">
                        <c:v>2021</c:v>
                      </c:pt>
                      <c:pt idx="174">
                        <c:v>2021</c:v>
                      </c:pt>
                      <c:pt idx="175">
                        <c:v>2021</c:v>
                      </c:pt>
                      <c:pt idx="176">
                        <c:v>2021</c:v>
                      </c:pt>
                      <c:pt idx="177">
                        <c:v>2021</c:v>
                      </c:pt>
                      <c:pt idx="178">
                        <c:v>2021</c:v>
                      </c:pt>
                      <c:pt idx="179">
                        <c:v>2021</c:v>
                      </c:pt>
                      <c:pt idx="180">
                        <c:v>2021</c:v>
                      </c:pt>
                      <c:pt idx="181">
                        <c:v>2021</c:v>
                      </c:pt>
                      <c:pt idx="182">
                        <c:v>2021</c:v>
                      </c:pt>
                      <c:pt idx="183">
                        <c:v>2021</c:v>
                      </c:pt>
                      <c:pt idx="184">
                        <c:v>2021</c:v>
                      </c:pt>
                      <c:pt idx="185">
                        <c:v>2021</c:v>
                      </c:pt>
                      <c:pt idx="186">
                        <c:v>2021</c:v>
                      </c:pt>
                      <c:pt idx="187">
                        <c:v>2021</c:v>
                      </c:pt>
                      <c:pt idx="188">
                        <c:v>2021</c:v>
                      </c:pt>
                      <c:pt idx="189">
                        <c:v>2021</c:v>
                      </c:pt>
                      <c:pt idx="190">
                        <c:v>2021</c:v>
                      </c:pt>
                      <c:pt idx="191">
                        <c:v>2021</c:v>
                      </c:pt>
                      <c:pt idx="192">
                        <c:v>2021</c:v>
                      </c:pt>
                      <c:pt idx="193">
                        <c:v>2021</c:v>
                      </c:pt>
                      <c:pt idx="194">
                        <c:v>2021</c:v>
                      </c:pt>
                      <c:pt idx="195">
                        <c:v>2021</c:v>
                      </c:pt>
                      <c:pt idx="196">
                        <c:v>2021</c:v>
                      </c:pt>
                      <c:pt idx="197">
                        <c:v>2021</c:v>
                      </c:pt>
                      <c:pt idx="198">
                        <c:v>2021</c:v>
                      </c:pt>
                      <c:pt idx="199">
                        <c:v>2021</c:v>
                      </c:pt>
                      <c:pt idx="200">
                        <c:v>2021</c:v>
                      </c:pt>
                      <c:pt idx="201">
                        <c:v>2021</c:v>
                      </c:pt>
                      <c:pt idx="202">
                        <c:v>2021</c:v>
                      </c:pt>
                      <c:pt idx="203">
                        <c:v>2021</c:v>
                      </c:pt>
                      <c:pt idx="204">
                        <c:v>2021</c:v>
                      </c:pt>
                      <c:pt idx="205">
                        <c:v>2021</c:v>
                      </c:pt>
                      <c:pt idx="206">
                        <c:v>2021</c:v>
                      </c:pt>
                      <c:pt idx="207">
                        <c:v>2021</c:v>
                      </c:pt>
                      <c:pt idx="208">
                        <c:v>2021</c:v>
                      </c:pt>
                      <c:pt idx="209">
                        <c:v>2021</c:v>
                      </c:pt>
                      <c:pt idx="210">
                        <c:v>2021</c:v>
                      </c:pt>
                      <c:pt idx="211">
                        <c:v>2021</c:v>
                      </c:pt>
                      <c:pt idx="212">
                        <c:v>2021</c:v>
                      </c:pt>
                      <c:pt idx="213">
                        <c:v>2021</c:v>
                      </c:pt>
                      <c:pt idx="214">
                        <c:v>2021</c:v>
                      </c:pt>
                      <c:pt idx="215">
                        <c:v>2021</c:v>
                      </c:pt>
                      <c:pt idx="216">
                        <c:v>2021</c:v>
                      </c:pt>
                      <c:pt idx="217">
                        <c:v>2021</c:v>
                      </c:pt>
                      <c:pt idx="218">
                        <c:v>2021</c:v>
                      </c:pt>
                      <c:pt idx="219">
                        <c:v>2021</c:v>
                      </c:pt>
                      <c:pt idx="220">
                        <c:v>2021</c:v>
                      </c:pt>
                      <c:pt idx="221">
                        <c:v>2021</c:v>
                      </c:pt>
                      <c:pt idx="222">
                        <c:v>2021</c:v>
                      </c:pt>
                      <c:pt idx="223">
                        <c:v>2021</c:v>
                      </c:pt>
                      <c:pt idx="224">
                        <c:v>2021</c:v>
                      </c:pt>
                      <c:pt idx="225">
                        <c:v>2021</c:v>
                      </c:pt>
                      <c:pt idx="226">
                        <c:v>2021</c:v>
                      </c:pt>
                      <c:pt idx="227">
                        <c:v>2021</c:v>
                      </c:pt>
                      <c:pt idx="228">
                        <c:v>2021</c:v>
                      </c:pt>
                      <c:pt idx="229">
                        <c:v>2021</c:v>
                      </c:pt>
                      <c:pt idx="230">
                        <c:v>2021</c:v>
                      </c:pt>
                      <c:pt idx="231">
                        <c:v>2021</c:v>
                      </c:pt>
                      <c:pt idx="232">
                        <c:v>2021</c:v>
                      </c:pt>
                      <c:pt idx="233">
                        <c:v>2021</c:v>
                      </c:pt>
                      <c:pt idx="234">
                        <c:v>2021</c:v>
                      </c:pt>
                      <c:pt idx="235">
                        <c:v>2021</c:v>
                      </c:pt>
                      <c:pt idx="236">
                        <c:v>2021</c:v>
                      </c:pt>
                      <c:pt idx="237">
                        <c:v>2021</c:v>
                      </c:pt>
                      <c:pt idx="238">
                        <c:v>2021</c:v>
                      </c:pt>
                      <c:pt idx="239">
                        <c:v>2021</c:v>
                      </c:pt>
                      <c:pt idx="240">
                        <c:v>2021</c:v>
                      </c:pt>
                      <c:pt idx="241">
                        <c:v>2021</c:v>
                      </c:pt>
                      <c:pt idx="242">
                        <c:v>2021</c:v>
                      </c:pt>
                      <c:pt idx="243">
                        <c:v>2021</c:v>
                      </c:pt>
                      <c:pt idx="244">
                        <c:v>2021</c:v>
                      </c:pt>
                      <c:pt idx="245">
                        <c:v>2021</c:v>
                      </c:pt>
                      <c:pt idx="246">
                        <c:v>2021</c:v>
                      </c:pt>
                      <c:pt idx="247">
                        <c:v>2021</c:v>
                      </c:pt>
                      <c:pt idx="248">
                        <c:v>2021</c:v>
                      </c:pt>
                      <c:pt idx="249">
                        <c:v>2021</c:v>
                      </c:pt>
                      <c:pt idx="250">
                        <c:v>2021</c:v>
                      </c:pt>
                      <c:pt idx="251">
                        <c:v>2021</c:v>
                      </c:pt>
                      <c:pt idx="252">
                        <c:v>2021</c:v>
                      </c:pt>
                      <c:pt idx="253">
                        <c:v>2021</c:v>
                      </c:pt>
                      <c:pt idx="254">
                        <c:v>2021</c:v>
                      </c:pt>
                      <c:pt idx="255">
                        <c:v>2021</c:v>
                      </c:pt>
                      <c:pt idx="256">
                        <c:v>2021</c:v>
                      </c:pt>
                      <c:pt idx="257">
                        <c:v>2021</c:v>
                      </c:pt>
                      <c:pt idx="258">
                        <c:v>2021</c:v>
                      </c:pt>
                      <c:pt idx="259">
                        <c:v>2021</c:v>
                      </c:pt>
                      <c:pt idx="260">
                        <c:v>2021</c:v>
                      </c:pt>
                      <c:pt idx="261">
                        <c:v>2021</c:v>
                      </c:pt>
                      <c:pt idx="262">
                        <c:v>2021</c:v>
                      </c:pt>
                      <c:pt idx="263">
                        <c:v>2021</c:v>
                      </c:pt>
                      <c:pt idx="264">
                        <c:v>2021</c:v>
                      </c:pt>
                      <c:pt idx="265">
                        <c:v>2021</c:v>
                      </c:pt>
                      <c:pt idx="266">
                        <c:v>2021</c:v>
                      </c:pt>
                      <c:pt idx="267">
                        <c:v>2021</c:v>
                      </c:pt>
                      <c:pt idx="268">
                        <c:v>2021</c:v>
                      </c:pt>
                      <c:pt idx="269">
                        <c:v>2021</c:v>
                      </c:pt>
                      <c:pt idx="270">
                        <c:v>2021</c:v>
                      </c:pt>
                      <c:pt idx="271">
                        <c:v>2021</c:v>
                      </c:pt>
                      <c:pt idx="272">
                        <c:v>2021</c:v>
                      </c:pt>
                      <c:pt idx="273">
                        <c:v>2021</c:v>
                      </c:pt>
                      <c:pt idx="274">
                        <c:v>2021</c:v>
                      </c:pt>
                      <c:pt idx="275">
                        <c:v>2021</c:v>
                      </c:pt>
                      <c:pt idx="276">
                        <c:v>2021</c:v>
                      </c:pt>
                      <c:pt idx="277">
                        <c:v>2021</c:v>
                      </c:pt>
                      <c:pt idx="278">
                        <c:v>2021</c:v>
                      </c:pt>
                      <c:pt idx="279">
                        <c:v>2021</c:v>
                      </c:pt>
                      <c:pt idx="280">
                        <c:v>2021</c:v>
                      </c:pt>
                      <c:pt idx="281">
                        <c:v>2021</c:v>
                      </c:pt>
                      <c:pt idx="282">
                        <c:v>2021</c:v>
                      </c:pt>
                      <c:pt idx="283">
                        <c:v>2021</c:v>
                      </c:pt>
                      <c:pt idx="284">
                        <c:v>2021</c:v>
                      </c:pt>
                      <c:pt idx="285">
                        <c:v>2021</c:v>
                      </c:pt>
                      <c:pt idx="286">
                        <c:v>2021</c:v>
                      </c:pt>
                      <c:pt idx="287">
                        <c:v>2021</c:v>
                      </c:pt>
                      <c:pt idx="288">
                        <c:v>2021</c:v>
                      </c:pt>
                      <c:pt idx="289">
                        <c:v>2021</c:v>
                      </c:pt>
                      <c:pt idx="290">
                        <c:v>2021</c:v>
                      </c:pt>
                      <c:pt idx="291">
                        <c:v>2021</c:v>
                      </c:pt>
                      <c:pt idx="292">
                        <c:v>2021</c:v>
                      </c:pt>
                      <c:pt idx="293">
                        <c:v>2021</c:v>
                      </c:pt>
                      <c:pt idx="294">
                        <c:v>2021</c:v>
                      </c:pt>
                      <c:pt idx="295">
                        <c:v>2021</c:v>
                      </c:pt>
                      <c:pt idx="296">
                        <c:v>2021</c:v>
                      </c:pt>
                      <c:pt idx="297">
                        <c:v>2021</c:v>
                      </c:pt>
                      <c:pt idx="298">
                        <c:v>2021</c:v>
                      </c:pt>
                      <c:pt idx="299">
                        <c:v>2021</c:v>
                      </c:pt>
                      <c:pt idx="300">
                        <c:v>2021</c:v>
                      </c:pt>
                      <c:pt idx="301">
                        <c:v>2021</c:v>
                      </c:pt>
                      <c:pt idx="302">
                        <c:v>2021</c:v>
                      </c:pt>
                      <c:pt idx="303">
                        <c:v>2021</c:v>
                      </c:pt>
                      <c:pt idx="304">
                        <c:v>2021</c:v>
                      </c:pt>
                      <c:pt idx="305">
                        <c:v>2021</c:v>
                      </c:pt>
                      <c:pt idx="306">
                        <c:v>2021</c:v>
                      </c:pt>
                      <c:pt idx="307">
                        <c:v>2021</c:v>
                      </c:pt>
                      <c:pt idx="308">
                        <c:v>2021</c:v>
                      </c:pt>
                      <c:pt idx="309">
                        <c:v>2021</c:v>
                      </c:pt>
                      <c:pt idx="310">
                        <c:v>2021</c:v>
                      </c:pt>
                      <c:pt idx="311">
                        <c:v>2021</c:v>
                      </c:pt>
                      <c:pt idx="312">
                        <c:v>2021</c:v>
                      </c:pt>
                      <c:pt idx="313">
                        <c:v>2021</c:v>
                      </c:pt>
                      <c:pt idx="314">
                        <c:v>2021</c:v>
                      </c:pt>
                      <c:pt idx="315">
                        <c:v>2021</c:v>
                      </c:pt>
                      <c:pt idx="316">
                        <c:v>2021</c:v>
                      </c:pt>
                      <c:pt idx="317">
                        <c:v>2021</c:v>
                      </c:pt>
                      <c:pt idx="318">
                        <c:v>2021</c:v>
                      </c:pt>
                      <c:pt idx="319">
                        <c:v>2021</c:v>
                      </c:pt>
                      <c:pt idx="320">
                        <c:v>2021</c:v>
                      </c:pt>
                      <c:pt idx="321">
                        <c:v>2021</c:v>
                      </c:pt>
                      <c:pt idx="322">
                        <c:v>2021</c:v>
                      </c:pt>
                      <c:pt idx="323">
                        <c:v>2021</c:v>
                      </c:pt>
                      <c:pt idx="324">
                        <c:v>2021</c:v>
                      </c:pt>
                      <c:pt idx="325">
                        <c:v>2021</c:v>
                      </c:pt>
                      <c:pt idx="326">
                        <c:v>2021</c:v>
                      </c:pt>
                      <c:pt idx="327">
                        <c:v>2021</c:v>
                      </c:pt>
                      <c:pt idx="328">
                        <c:v>2021</c:v>
                      </c:pt>
                      <c:pt idx="329">
                        <c:v>2021</c:v>
                      </c:pt>
                      <c:pt idx="330">
                        <c:v>2021</c:v>
                      </c:pt>
                      <c:pt idx="331">
                        <c:v>2021</c:v>
                      </c:pt>
                      <c:pt idx="332">
                        <c:v>2021</c:v>
                      </c:pt>
                      <c:pt idx="333">
                        <c:v>2021</c:v>
                      </c:pt>
                      <c:pt idx="334">
                        <c:v>2021</c:v>
                      </c:pt>
                      <c:pt idx="335">
                        <c:v>2021</c:v>
                      </c:pt>
                      <c:pt idx="336">
                        <c:v>2021</c:v>
                      </c:pt>
                      <c:pt idx="337">
                        <c:v>2021</c:v>
                      </c:pt>
                      <c:pt idx="338">
                        <c:v>2021</c:v>
                      </c:pt>
                      <c:pt idx="339">
                        <c:v>2021</c:v>
                      </c:pt>
                      <c:pt idx="340">
                        <c:v>2021</c:v>
                      </c:pt>
                      <c:pt idx="341">
                        <c:v>2021</c:v>
                      </c:pt>
                      <c:pt idx="342">
                        <c:v>2021</c:v>
                      </c:pt>
                      <c:pt idx="343">
                        <c:v>2021</c:v>
                      </c:pt>
                      <c:pt idx="344">
                        <c:v>2021</c:v>
                      </c:pt>
                      <c:pt idx="345">
                        <c:v>2021</c:v>
                      </c:pt>
                      <c:pt idx="346">
                        <c:v>2021</c:v>
                      </c:pt>
                      <c:pt idx="347">
                        <c:v>2021</c:v>
                      </c:pt>
                      <c:pt idx="348">
                        <c:v>2021</c:v>
                      </c:pt>
                      <c:pt idx="349">
                        <c:v>2021</c:v>
                      </c:pt>
                      <c:pt idx="350">
                        <c:v>2021</c:v>
                      </c:pt>
                      <c:pt idx="351">
                        <c:v>2021</c:v>
                      </c:pt>
                      <c:pt idx="352">
                        <c:v>2021</c:v>
                      </c:pt>
                      <c:pt idx="353">
                        <c:v>2021</c:v>
                      </c:pt>
                      <c:pt idx="354">
                        <c:v>2021</c:v>
                      </c:pt>
                      <c:pt idx="355">
                        <c:v>2021</c:v>
                      </c:pt>
                      <c:pt idx="356">
                        <c:v>2021</c:v>
                      </c:pt>
                      <c:pt idx="357">
                        <c:v>2021</c:v>
                      </c:pt>
                      <c:pt idx="358">
                        <c:v>2021</c:v>
                      </c:pt>
                      <c:pt idx="359">
                        <c:v>2021</c:v>
                      </c:pt>
                      <c:pt idx="360">
                        <c:v>2021</c:v>
                      </c:pt>
                      <c:pt idx="361">
                        <c:v>2021</c:v>
                      </c:pt>
                      <c:pt idx="362">
                        <c:v>2021</c:v>
                      </c:pt>
                      <c:pt idx="363">
                        <c:v>2021</c:v>
                      </c:pt>
                      <c:pt idx="364">
                        <c:v>2021</c:v>
                      </c:pt>
                      <c:pt idx="365">
                        <c:v>2021</c:v>
                      </c:pt>
                      <c:pt idx="366">
                        <c:v>2021</c:v>
                      </c:pt>
                      <c:pt idx="367">
                        <c:v>2021</c:v>
                      </c:pt>
                      <c:pt idx="368">
                        <c:v>2021</c:v>
                      </c:pt>
                      <c:pt idx="369">
                        <c:v>2021</c:v>
                      </c:pt>
                      <c:pt idx="370">
                        <c:v>2021</c:v>
                      </c:pt>
                      <c:pt idx="371">
                        <c:v>2021</c:v>
                      </c:pt>
                      <c:pt idx="372">
                        <c:v>2021</c:v>
                      </c:pt>
                      <c:pt idx="373">
                        <c:v>2021</c:v>
                      </c:pt>
                      <c:pt idx="374">
                        <c:v>2021</c:v>
                      </c:pt>
                      <c:pt idx="375">
                        <c:v>2021</c:v>
                      </c:pt>
                      <c:pt idx="376">
                        <c:v>2021</c:v>
                      </c:pt>
                      <c:pt idx="377">
                        <c:v>2021</c:v>
                      </c:pt>
                      <c:pt idx="378">
                        <c:v>2021</c:v>
                      </c:pt>
                      <c:pt idx="379">
                        <c:v>2021</c:v>
                      </c:pt>
                      <c:pt idx="380">
                        <c:v>2021</c:v>
                      </c:pt>
                      <c:pt idx="381">
                        <c:v>2021</c:v>
                      </c:pt>
                      <c:pt idx="382">
                        <c:v>2021</c:v>
                      </c:pt>
                      <c:pt idx="383">
                        <c:v>2021</c:v>
                      </c:pt>
                      <c:pt idx="384">
                        <c:v>2021</c:v>
                      </c:pt>
                      <c:pt idx="385">
                        <c:v>2021</c:v>
                      </c:pt>
                      <c:pt idx="386">
                        <c:v>2021</c:v>
                      </c:pt>
                      <c:pt idx="387">
                        <c:v>2021</c:v>
                      </c:pt>
                      <c:pt idx="388">
                        <c:v>2021</c:v>
                      </c:pt>
                      <c:pt idx="389">
                        <c:v>2021</c:v>
                      </c:pt>
                      <c:pt idx="390">
                        <c:v>2021</c:v>
                      </c:pt>
                      <c:pt idx="391">
                        <c:v>2021</c:v>
                      </c:pt>
                      <c:pt idx="392">
                        <c:v>2021</c:v>
                      </c:pt>
                      <c:pt idx="393">
                        <c:v>2021</c:v>
                      </c:pt>
                      <c:pt idx="394">
                        <c:v>2021</c:v>
                      </c:pt>
                      <c:pt idx="395">
                        <c:v>2021</c:v>
                      </c:pt>
                      <c:pt idx="396">
                        <c:v>2021</c:v>
                      </c:pt>
                      <c:pt idx="397">
                        <c:v>2021</c:v>
                      </c:pt>
                      <c:pt idx="398">
                        <c:v>2021</c:v>
                      </c:pt>
                      <c:pt idx="399">
                        <c:v>2021</c:v>
                      </c:pt>
                      <c:pt idx="400">
                        <c:v>2021</c:v>
                      </c:pt>
                      <c:pt idx="401">
                        <c:v>2021</c:v>
                      </c:pt>
                      <c:pt idx="402">
                        <c:v>2021</c:v>
                      </c:pt>
                      <c:pt idx="403">
                        <c:v>2021</c:v>
                      </c:pt>
                      <c:pt idx="404">
                        <c:v>2021</c:v>
                      </c:pt>
                      <c:pt idx="405">
                        <c:v>2021</c:v>
                      </c:pt>
                      <c:pt idx="406">
                        <c:v>2021</c:v>
                      </c:pt>
                      <c:pt idx="407">
                        <c:v>2021</c:v>
                      </c:pt>
                      <c:pt idx="408">
                        <c:v>2021</c:v>
                      </c:pt>
                      <c:pt idx="409">
                        <c:v>2021</c:v>
                      </c:pt>
                      <c:pt idx="410">
                        <c:v>2021</c:v>
                      </c:pt>
                      <c:pt idx="411">
                        <c:v>2021</c:v>
                      </c:pt>
                      <c:pt idx="412">
                        <c:v>2021</c:v>
                      </c:pt>
                      <c:pt idx="413">
                        <c:v>2021</c:v>
                      </c:pt>
                      <c:pt idx="414">
                        <c:v>2021</c:v>
                      </c:pt>
                      <c:pt idx="415">
                        <c:v>2021</c:v>
                      </c:pt>
                      <c:pt idx="416">
                        <c:v>2021</c:v>
                      </c:pt>
                      <c:pt idx="417">
                        <c:v>2021</c:v>
                      </c:pt>
                      <c:pt idx="418">
                        <c:v>2021</c:v>
                      </c:pt>
                      <c:pt idx="419">
                        <c:v>2021</c:v>
                      </c:pt>
                      <c:pt idx="420">
                        <c:v>2021</c:v>
                      </c:pt>
                      <c:pt idx="421">
                        <c:v>2021</c:v>
                      </c:pt>
                      <c:pt idx="422">
                        <c:v>2021</c:v>
                      </c:pt>
                      <c:pt idx="423">
                        <c:v>2021</c:v>
                      </c:pt>
                      <c:pt idx="424">
                        <c:v>2021</c:v>
                      </c:pt>
                      <c:pt idx="425">
                        <c:v>2021</c:v>
                      </c:pt>
                      <c:pt idx="426">
                        <c:v>2021</c:v>
                      </c:pt>
                      <c:pt idx="427">
                        <c:v>2021</c:v>
                      </c:pt>
                      <c:pt idx="428">
                        <c:v>2021</c:v>
                      </c:pt>
                      <c:pt idx="429">
                        <c:v>2021</c:v>
                      </c:pt>
                      <c:pt idx="430">
                        <c:v>2021</c:v>
                      </c:pt>
                      <c:pt idx="431">
                        <c:v>2021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</c:v>
                      </c:pt>
                      <c:pt idx="671">
                        <c:v>0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</c:v>
                      </c:pt>
                      <c:pt idx="675">
                        <c:v>0</c:v>
                      </c:pt>
                      <c:pt idx="676">
                        <c:v>0</c:v>
                      </c:pt>
                      <c:pt idx="677">
                        <c:v>0</c:v>
                      </c:pt>
                      <c:pt idx="678">
                        <c:v>0</c:v>
                      </c:pt>
                      <c:pt idx="679">
                        <c:v>0</c:v>
                      </c:pt>
                      <c:pt idx="680">
                        <c:v>0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</c:v>
                      </c:pt>
                      <c:pt idx="684">
                        <c:v>0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</c:v>
                      </c:pt>
                      <c:pt idx="688">
                        <c:v>0</c:v>
                      </c:pt>
                      <c:pt idx="689">
                        <c:v>0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  <c:pt idx="696">
                        <c:v>0</c:v>
                      </c:pt>
                      <c:pt idx="697">
                        <c:v>0</c:v>
                      </c:pt>
                      <c:pt idx="698">
                        <c:v>0</c:v>
                      </c:pt>
                      <c:pt idx="699">
                        <c:v>0</c:v>
                      </c:pt>
                      <c:pt idx="700">
                        <c:v>0</c:v>
                      </c:pt>
                      <c:pt idx="701">
                        <c:v>0</c:v>
                      </c:pt>
                      <c:pt idx="702">
                        <c:v>0</c:v>
                      </c:pt>
                      <c:pt idx="703">
                        <c:v>0</c:v>
                      </c:pt>
                      <c:pt idx="704">
                        <c:v>0</c:v>
                      </c:pt>
                      <c:pt idx="705">
                        <c:v>0</c:v>
                      </c:pt>
                      <c:pt idx="706">
                        <c:v>0</c:v>
                      </c:pt>
                      <c:pt idx="707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1B7-45A8-AE8D-91972FB10565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210</c:v>
                      </c:pt>
                      <c:pt idx="1">
                        <c:v>185</c:v>
                      </c:pt>
                      <c:pt idx="2">
                        <c:v>276</c:v>
                      </c:pt>
                      <c:pt idx="3">
                        <c:v>716</c:v>
                      </c:pt>
                      <c:pt idx="4">
                        <c:v>708</c:v>
                      </c:pt>
                      <c:pt idx="5">
                        <c:v>320</c:v>
                      </c:pt>
                      <c:pt idx="6">
                        <c:v>395</c:v>
                      </c:pt>
                      <c:pt idx="7">
                        <c:v>347</c:v>
                      </c:pt>
                      <c:pt idx="8">
                        <c:v>379</c:v>
                      </c:pt>
                      <c:pt idx="9">
                        <c:v>426</c:v>
                      </c:pt>
                      <c:pt idx="10">
                        <c:v>783</c:v>
                      </c:pt>
                      <c:pt idx="11">
                        <c:v>945</c:v>
                      </c:pt>
                      <c:pt idx="12">
                        <c:v>920</c:v>
                      </c:pt>
                      <c:pt idx="13">
                        <c:v>335</c:v>
                      </c:pt>
                      <c:pt idx="14">
                        <c:v>364</c:v>
                      </c:pt>
                      <c:pt idx="15">
                        <c:v>375</c:v>
                      </c:pt>
                      <c:pt idx="16">
                        <c:v>345</c:v>
                      </c:pt>
                      <c:pt idx="17">
                        <c:v>717</c:v>
                      </c:pt>
                      <c:pt idx="18">
                        <c:v>637</c:v>
                      </c:pt>
                      <c:pt idx="19">
                        <c:v>307</c:v>
                      </c:pt>
                      <c:pt idx="20">
                        <c:v>445</c:v>
                      </c:pt>
                      <c:pt idx="21">
                        <c:v>356</c:v>
                      </c:pt>
                      <c:pt idx="22">
                        <c:v>337</c:v>
                      </c:pt>
                      <c:pt idx="23">
                        <c:v>368</c:v>
                      </c:pt>
                      <c:pt idx="24">
                        <c:v>126</c:v>
                      </c:pt>
                      <c:pt idx="25">
                        <c:v>290</c:v>
                      </c:pt>
                      <c:pt idx="26">
                        <c:v>229</c:v>
                      </c:pt>
                      <c:pt idx="27">
                        <c:v>345</c:v>
                      </c:pt>
                      <c:pt idx="28">
                        <c:v>244</c:v>
                      </c:pt>
                      <c:pt idx="29">
                        <c:v>382</c:v>
                      </c:pt>
                      <c:pt idx="30">
                        <c:v>439</c:v>
                      </c:pt>
                      <c:pt idx="31">
                        <c:v>947</c:v>
                      </c:pt>
                      <c:pt idx="32">
                        <c:v>880</c:v>
                      </c:pt>
                      <c:pt idx="33">
                        <c:v>268</c:v>
                      </c:pt>
                      <c:pt idx="34">
                        <c:v>404</c:v>
                      </c:pt>
                      <c:pt idx="35">
                        <c:v>401</c:v>
                      </c:pt>
                      <c:pt idx="36">
                        <c:v>450</c:v>
                      </c:pt>
                      <c:pt idx="37">
                        <c:v>531</c:v>
                      </c:pt>
                      <c:pt idx="38">
                        <c:v>1265</c:v>
                      </c:pt>
                      <c:pt idx="39">
                        <c:v>854</c:v>
                      </c:pt>
                      <c:pt idx="40">
                        <c:v>388</c:v>
                      </c:pt>
                      <c:pt idx="41">
                        <c:v>360</c:v>
                      </c:pt>
                      <c:pt idx="42">
                        <c:v>381</c:v>
                      </c:pt>
                      <c:pt idx="43">
                        <c:v>324</c:v>
                      </c:pt>
                      <c:pt idx="44">
                        <c:v>227</c:v>
                      </c:pt>
                      <c:pt idx="45">
                        <c:v>754</c:v>
                      </c:pt>
                      <c:pt idx="46">
                        <c:v>1079</c:v>
                      </c:pt>
                      <c:pt idx="47">
                        <c:v>417</c:v>
                      </c:pt>
                      <c:pt idx="48">
                        <c:v>373</c:v>
                      </c:pt>
                      <c:pt idx="49">
                        <c:v>403</c:v>
                      </c:pt>
                      <c:pt idx="50">
                        <c:v>382</c:v>
                      </c:pt>
                      <c:pt idx="51">
                        <c:v>358</c:v>
                      </c:pt>
                      <c:pt idx="52">
                        <c:v>1365</c:v>
                      </c:pt>
                      <c:pt idx="53">
                        <c:v>1002</c:v>
                      </c:pt>
                      <c:pt idx="54">
                        <c:v>316</c:v>
                      </c:pt>
                      <c:pt idx="55">
                        <c:v>342</c:v>
                      </c:pt>
                      <c:pt idx="56">
                        <c:v>309</c:v>
                      </c:pt>
                      <c:pt idx="57">
                        <c:v>322</c:v>
                      </c:pt>
                      <c:pt idx="58">
                        <c:v>236</c:v>
                      </c:pt>
                      <c:pt idx="59">
                        <c:v>754</c:v>
                      </c:pt>
                      <c:pt idx="60">
                        <c:v>683</c:v>
                      </c:pt>
                      <c:pt idx="61">
                        <c:v>309</c:v>
                      </c:pt>
                      <c:pt idx="62">
                        <c:v>211</c:v>
                      </c:pt>
                      <c:pt idx="63">
                        <c:v>72</c:v>
                      </c:pt>
                      <c:pt idx="64">
                        <c:v>331</c:v>
                      </c:pt>
                      <c:pt idx="65">
                        <c:v>215</c:v>
                      </c:pt>
                      <c:pt idx="66">
                        <c:v>592</c:v>
                      </c:pt>
                      <c:pt idx="67">
                        <c:v>655</c:v>
                      </c:pt>
                      <c:pt idx="68">
                        <c:v>251</c:v>
                      </c:pt>
                      <c:pt idx="69">
                        <c:v>295</c:v>
                      </c:pt>
                      <c:pt idx="70">
                        <c:v>237</c:v>
                      </c:pt>
                      <c:pt idx="71">
                        <c:v>277</c:v>
                      </c:pt>
                      <c:pt idx="72">
                        <c:v>338</c:v>
                      </c:pt>
                      <c:pt idx="73">
                        <c:v>604</c:v>
                      </c:pt>
                      <c:pt idx="74">
                        <c:v>566</c:v>
                      </c:pt>
                      <c:pt idx="75">
                        <c:v>285</c:v>
                      </c:pt>
                      <c:pt idx="76">
                        <c:v>219</c:v>
                      </c:pt>
                      <c:pt idx="77">
                        <c:v>299</c:v>
                      </c:pt>
                      <c:pt idx="78">
                        <c:v>287</c:v>
                      </c:pt>
                      <c:pt idx="79">
                        <c:v>299</c:v>
                      </c:pt>
                      <c:pt idx="80">
                        <c:v>796</c:v>
                      </c:pt>
                      <c:pt idx="81">
                        <c:v>529</c:v>
                      </c:pt>
                      <c:pt idx="82">
                        <c:v>264</c:v>
                      </c:pt>
                      <c:pt idx="83">
                        <c:v>232</c:v>
                      </c:pt>
                      <c:pt idx="84">
                        <c:v>201</c:v>
                      </c:pt>
                      <c:pt idx="85">
                        <c:v>298</c:v>
                      </c:pt>
                      <c:pt idx="86">
                        <c:v>335</c:v>
                      </c:pt>
                      <c:pt idx="87">
                        <c:v>707</c:v>
                      </c:pt>
                      <c:pt idx="88">
                        <c:v>607</c:v>
                      </c:pt>
                      <c:pt idx="89">
                        <c:v>276</c:v>
                      </c:pt>
                      <c:pt idx="90">
                        <c:v>318</c:v>
                      </c:pt>
                      <c:pt idx="91">
                        <c:v>178</c:v>
                      </c:pt>
                      <c:pt idx="92">
                        <c:v>275</c:v>
                      </c:pt>
                      <c:pt idx="93">
                        <c:v>297</c:v>
                      </c:pt>
                      <c:pt idx="94">
                        <c:v>425</c:v>
                      </c:pt>
                      <c:pt idx="95">
                        <c:v>91</c:v>
                      </c:pt>
                      <c:pt idx="96">
                        <c:v>139</c:v>
                      </c:pt>
                      <c:pt idx="97">
                        <c:v>154</c:v>
                      </c:pt>
                      <c:pt idx="98">
                        <c:v>124</c:v>
                      </c:pt>
                      <c:pt idx="99">
                        <c:v>152</c:v>
                      </c:pt>
                      <c:pt idx="100">
                        <c:v>188</c:v>
                      </c:pt>
                      <c:pt idx="101">
                        <c:v>395</c:v>
                      </c:pt>
                      <c:pt idx="102">
                        <c:v>180</c:v>
                      </c:pt>
                      <c:pt idx="103">
                        <c:v>203</c:v>
                      </c:pt>
                      <c:pt idx="104">
                        <c:v>174</c:v>
                      </c:pt>
                      <c:pt idx="105">
                        <c:v>229</c:v>
                      </c:pt>
                      <c:pt idx="106">
                        <c:v>278</c:v>
                      </c:pt>
                      <c:pt idx="107">
                        <c:v>250</c:v>
                      </c:pt>
                      <c:pt idx="108">
                        <c:v>450</c:v>
                      </c:pt>
                      <c:pt idx="109">
                        <c:v>424</c:v>
                      </c:pt>
                      <c:pt idx="110">
                        <c:v>123</c:v>
                      </c:pt>
                      <c:pt idx="111">
                        <c:v>150</c:v>
                      </c:pt>
                      <c:pt idx="112">
                        <c:v>129</c:v>
                      </c:pt>
                      <c:pt idx="113">
                        <c:v>111</c:v>
                      </c:pt>
                      <c:pt idx="114">
                        <c:v>182</c:v>
                      </c:pt>
                      <c:pt idx="115">
                        <c:v>445</c:v>
                      </c:pt>
                      <c:pt idx="116">
                        <c:v>276</c:v>
                      </c:pt>
                      <c:pt idx="117">
                        <c:v>236</c:v>
                      </c:pt>
                      <c:pt idx="118">
                        <c:v>214</c:v>
                      </c:pt>
                      <c:pt idx="119">
                        <c:v>168</c:v>
                      </c:pt>
                      <c:pt idx="120">
                        <c:v>131</c:v>
                      </c:pt>
                      <c:pt idx="121">
                        <c:v>119</c:v>
                      </c:pt>
                      <c:pt idx="122">
                        <c:v>333</c:v>
                      </c:pt>
                      <c:pt idx="123">
                        <c:v>593</c:v>
                      </c:pt>
                      <c:pt idx="124">
                        <c:v>416</c:v>
                      </c:pt>
                      <c:pt idx="125">
                        <c:v>474</c:v>
                      </c:pt>
                      <c:pt idx="126">
                        <c:v>451</c:v>
                      </c:pt>
                      <c:pt idx="127">
                        <c:v>302</c:v>
                      </c:pt>
                      <c:pt idx="128">
                        <c:v>583</c:v>
                      </c:pt>
                      <c:pt idx="129">
                        <c:v>552</c:v>
                      </c:pt>
                      <c:pt idx="130">
                        <c:v>500</c:v>
                      </c:pt>
                      <c:pt idx="131">
                        <c:v>284</c:v>
                      </c:pt>
                      <c:pt idx="132">
                        <c:v>291</c:v>
                      </c:pt>
                      <c:pt idx="133">
                        <c:v>150</c:v>
                      </c:pt>
                      <c:pt idx="134">
                        <c:v>129</c:v>
                      </c:pt>
                      <c:pt idx="135">
                        <c:v>132</c:v>
                      </c:pt>
                      <c:pt idx="136">
                        <c:v>302</c:v>
                      </c:pt>
                      <c:pt idx="137">
                        <c:v>158</c:v>
                      </c:pt>
                      <c:pt idx="138">
                        <c:v>48</c:v>
                      </c:pt>
                      <c:pt idx="139">
                        <c:v>111</c:v>
                      </c:pt>
                      <c:pt idx="140">
                        <c:v>172</c:v>
                      </c:pt>
                      <c:pt idx="141">
                        <c:v>265</c:v>
                      </c:pt>
                      <c:pt idx="142">
                        <c:v>175</c:v>
                      </c:pt>
                      <c:pt idx="143">
                        <c:v>465</c:v>
                      </c:pt>
                      <c:pt idx="144">
                        <c:v>502</c:v>
                      </c:pt>
                      <c:pt idx="145">
                        <c:v>465</c:v>
                      </c:pt>
                      <c:pt idx="146">
                        <c:v>259</c:v>
                      </c:pt>
                      <c:pt idx="147">
                        <c:v>223</c:v>
                      </c:pt>
                      <c:pt idx="148">
                        <c:v>160</c:v>
                      </c:pt>
                      <c:pt idx="149">
                        <c:v>115</c:v>
                      </c:pt>
                      <c:pt idx="150">
                        <c:v>535</c:v>
                      </c:pt>
                      <c:pt idx="151">
                        <c:v>683</c:v>
                      </c:pt>
                      <c:pt idx="152">
                        <c:v>242</c:v>
                      </c:pt>
                      <c:pt idx="153">
                        <c:v>197</c:v>
                      </c:pt>
                      <c:pt idx="154">
                        <c:v>179</c:v>
                      </c:pt>
                      <c:pt idx="155">
                        <c:v>185</c:v>
                      </c:pt>
                      <c:pt idx="156">
                        <c:v>202</c:v>
                      </c:pt>
                      <c:pt idx="157">
                        <c:v>705</c:v>
                      </c:pt>
                      <c:pt idx="158">
                        <c:v>851</c:v>
                      </c:pt>
                      <c:pt idx="159">
                        <c:v>152</c:v>
                      </c:pt>
                      <c:pt idx="160">
                        <c:v>142</c:v>
                      </c:pt>
                      <c:pt idx="161">
                        <c:v>169</c:v>
                      </c:pt>
                      <c:pt idx="162">
                        <c:v>274</c:v>
                      </c:pt>
                      <c:pt idx="163">
                        <c:v>46</c:v>
                      </c:pt>
                      <c:pt idx="164">
                        <c:v>82</c:v>
                      </c:pt>
                      <c:pt idx="165">
                        <c:v>562</c:v>
                      </c:pt>
                      <c:pt idx="166">
                        <c:v>146</c:v>
                      </c:pt>
                      <c:pt idx="167">
                        <c:v>313</c:v>
                      </c:pt>
                      <c:pt idx="168">
                        <c:v>134</c:v>
                      </c:pt>
                      <c:pt idx="169">
                        <c:v>65</c:v>
                      </c:pt>
                      <c:pt idx="170">
                        <c:v>85</c:v>
                      </c:pt>
                      <c:pt idx="171">
                        <c:v>137</c:v>
                      </c:pt>
                      <c:pt idx="172">
                        <c:v>144</c:v>
                      </c:pt>
                      <c:pt idx="173">
                        <c:v>31</c:v>
                      </c:pt>
                      <c:pt idx="174">
                        <c:v>80</c:v>
                      </c:pt>
                      <c:pt idx="175">
                        <c:v>64</c:v>
                      </c:pt>
                      <c:pt idx="176">
                        <c:v>83</c:v>
                      </c:pt>
                      <c:pt idx="177">
                        <c:v>126</c:v>
                      </c:pt>
                      <c:pt idx="178">
                        <c:v>361</c:v>
                      </c:pt>
                      <c:pt idx="179">
                        <c:v>442</c:v>
                      </c:pt>
                      <c:pt idx="180">
                        <c:v>284</c:v>
                      </c:pt>
                      <c:pt idx="181">
                        <c:v>265</c:v>
                      </c:pt>
                      <c:pt idx="182">
                        <c:v>223</c:v>
                      </c:pt>
                      <c:pt idx="183">
                        <c:v>310</c:v>
                      </c:pt>
                      <c:pt idx="184">
                        <c:v>354</c:v>
                      </c:pt>
                      <c:pt idx="185">
                        <c:v>680</c:v>
                      </c:pt>
                      <c:pt idx="186">
                        <c:v>838</c:v>
                      </c:pt>
                      <c:pt idx="187">
                        <c:v>137</c:v>
                      </c:pt>
                      <c:pt idx="188">
                        <c:v>31</c:v>
                      </c:pt>
                      <c:pt idx="189">
                        <c:v>234</c:v>
                      </c:pt>
                      <c:pt idx="190">
                        <c:v>283</c:v>
                      </c:pt>
                      <c:pt idx="191">
                        <c:v>248</c:v>
                      </c:pt>
                      <c:pt idx="192">
                        <c:v>811</c:v>
                      </c:pt>
                      <c:pt idx="193">
                        <c:v>702</c:v>
                      </c:pt>
                      <c:pt idx="194">
                        <c:v>307</c:v>
                      </c:pt>
                      <c:pt idx="195">
                        <c:v>320</c:v>
                      </c:pt>
                      <c:pt idx="196">
                        <c:v>275</c:v>
                      </c:pt>
                      <c:pt idx="197">
                        <c:v>306</c:v>
                      </c:pt>
                      <c:pt idx="198">
                        <c:v>373</c:v>
                      </c:pt>
                      <c:pt idx="199">
                        <c:v>766</c:v>
                      </c:pt>
                      <c:pt idx="200">
                        <c:v>658</c:v>
                      </c:pt>
                      <c:pt idx="201">
                        <c:v>264</c:v>
                      </c:pt>
                      <c:pt idx="202">
                        <c:v>311</c:v>
                      </c:pt>
                      <c:pt idx="203">
                        <c:v>125</c:v>
                      </c:pt>
                      <c:pt idx="204">
                        <c:v>317</c:v>
                      </c:pt>
                      <c:pt idx="205">
                        <c:v>160</c:v>
                      </c:pt>
                      <c:pt idx="206">
                        <c:v>577</c:v>
                      </c:pt>
                      <c:pt idx="207">
                        <c:v>757</c:v>
                      </c:pt>
                      <c:pt idx="208">
                        <c:v>302</c:v>
                      </c:pt>
                      <c:pt idx="209">
                        <c:v>27</c:v>
                      </c:pt>
                      <c:pt idx="210">
                        <c:v>80</c:v>
                      </c:pt>
                      <c:pt idx="211">
                        <c:v>130</c:v>
                      </c:pt>
                      <c:pt idx="212">
                        <c:v>253</c:v>
                      </c:pt>
                      <c:pt idx="213">
                        <c:v>754</c:v>
                      </c:pt>
                      <c:pt idx="214">
                        <c:v>363</c:v>
                      </c:pt>
                      <c:pt idx="215">
                        <c:v>294</c:v>
                      </c:pt>
                      <c:pt idx="216">
                        <c:v>166</c:v>
                      </c:pt>
                      <c:pt idx="217">
                        <c:v>167</c:v>
                      </c:pt>
                      <c:pt idx="218">
                        <c:v>241</c:v>
                      </c:pt>
                      <c:pt idx="219">
                        <c:v>347</c:v>
                      </c:pt>
                      <c:pt idx="220">
                        <c:v>723</c:v>
                      </c:pt>
                      <c:pt idx="221">
                        <c:v>445</c:v>
                      </c:pt>
                      <c:pt idx="222">
                        <c:v>442</c:v>
                      </c:pt>
                      <c:pt idx="223">
                        <c:v>338</c:v>
                      </c:pt>
                      <c:pt idx="224">
                        <c:v>337</c:v>
                      </c:pt>
                      <c:pt idx="225">
                        <c:v>482</c:v>
                      </c:pt>
                      <c:pt idx="226">
                        <c:v>379</c:v>
                      </c:pt>
                      <c:pt idx="227">
                        <c:v>426</c:v>
                      </c:pt>
                      <c:pt idx="228">
                        <c:v>990</c:v>
                      </c:pt>
                      <c:pt idx="229">
                        <c:v>408</c:v>
                      </c:pt>
                      <c:pt idx="230">
                        <c:v>89</c:v>
                      </c:pt>
                      <c:pt idx="231">
                        <c:v>56</c:v>
                      </c:pt>
                      <c:pt idx="232">
                        <c:v>172</c:v>
                      </c:pt>
                      <c:pt idx="233">
                        <c:v>132</c:v>
                      </c:pt>
                      <c:pt idx="234">
                        <c:v>148</c:v>
                      </c:pt>
                      <c:pt idx="235">
                        <c:v>781</c:v>
                      </c:pt>
                      <c:pt idx="236">
                        <c:v>373</c:v>
                      </c:pt>
                      <c:pt idx="237">
                        <c:v>369</c:v>
                      </c:pt>
                      <c:pt idx="238">
                        <c:v>337</c:v>
                      </c:pt>
                      <c:pt idx="239">
                        <c:v>349</c:v>
                      </c:pt>
                      <c:pt idx="240">
                        <c:v>251</c:v>
                      </c:pt>
                      <c:pt idx="241">
                        <c:v>766</c:v>
                      </c:pt>
                      <c:pt idx="242">
                        <c:v>1079</c:v>
                      </c:pt>
                      <c:pt idx="243">
                        <c:v>364</c:v>
                      </c:pt>
                      <c:pt idx="244">
                        <c:v>356</c:v>
                      </c:pt>
                      <c:pt idx="245">
                        <c:v>363</c:v>
                      </c:pt>
                      <c:pt idx="246">
                        <c:v>375</c:v>
                      </c:pt>
                      <c:pt idx="247">
                        <c:v>222</c:v>
                      </c:pt>
                      <c:pt idx="248">
                        <c:v>861</c:v>
                      </c:pt>
                      <c:pt idx="249">
                        <c:v>270</c:v>
                      </c:pt>
                      <c:pt idx="250">
                        <c:v>326</c:v>
                      </c:pt>
                      <c:pt idx="251">
                        <c:v>188</c:v>
                      </c:pt>
                      <c:pt idx="252">
                        <c:v>165</c:v>
                      </c:pt>
                      <c:pt idx="253">
                        <c:v>406</c:v>
                      </c:pt>
                      <c:pt idx="254">
                        <c:v>411</c:v>
                      </c:pt>
                      <c:pt idx="255">
                        <c:v>769</c:v>
                      </c:pt>
                      <c:pt idx="256">
                        <c:v>513</c:v>
                      </c:pt>
                      <c:pt idx="257">
                        <c:v>169</c:v>
                      </c:pt>
                      <c:pt idx="258">
                        <c:v>209</c:v>
                      </c:pt>
                      <c:pt idx="259">
                        <c:v>215</c:v>
                      </c:pt>
                      <c:pt idx="260">
                        <c:v>551</c:v>
                      </c:pt>
                      <c:pt idx="261">
                        <c:v>606</c:v>
                      </c:pt>
                      <c:pt idx="262">
                        <c:v>941</c:v>
                      </c:pt>
                      <c:pt idx="263">
                        <c:v>846</c:v>
                      </c:pt>
                      <c:pt idx="264">
                        <c:v>125</c:v>
                      </c:pt>
                      <c:pt idx="265">
                        <c:v>124</c:v>
                      </c:pt>
                      <c:pt idx="266">
                        <c:v>124</c:v>
                      </c:pt>
                      <c:pt idx="267">
                        <c:v>188</c:v>
                      </c:pt>
                      <c:pt idx="268">
                        <c:v>408</c:v>
                      </c:pt>
                      <c:pt idx="269">
                        <c:v>908</c:v>
                      </c:pt>
                      <c:pt idx="270">
                        <c:v>787</c:v>
                      </c:pt>
                      <c:pt idx="271">
                        <c:v>335</c:v>
                      </c:pt>
                      <c:pt idx="272">
                        <c:v>432</c:v>
                      </c:pt>
                      <c:pt idx="273">
                        <c:v>454</c:v>
                      </c:pt>
                      <c:pt idx="274">
                        <c:v>413</c:v>
                      </c:pt>
                      <c:pt idx="275">
                        <c:v>371</c:v>
                      </c:pt>
                      <c:pt idx="276">
                        <c:v>591</c:v>
                      </c:pt>
                      <c:pt idx="277">
                        <c:v>968</c:v>
                      </c:pt>
                      <c:pt idx="278">
                        <c:v>672</c:v>
                      </c:pt>
                      <c:pt idx="279">
                        <c:v>298</c:v>
                      </c:pt>
                      <c:pt idx="280">
                        <c:v>249</c:v>
                      </c:pt>
                      <c:pt idx="281">
                        <c:v>257</c:v>
                      </c:pt>
                      <c:pt idx="282">
                        <c:v>274</c:v>
                      </c:pt>
                      <c:pt idx="283">
                        <c:v>171</c:v>
                      </c:pt>
                      <c:pt idx="284">
                        <c:v>239</c:v>
                      </c:pt>
                      <c:pt idx="285">
                        <c:v>414</c:v>
                      </c:pt>
                      <c:pt idx="286">
                        <c:v>344</c:v>
                      </c:pt>
                      <c:pt idx="287">
                        <c:v>275</c:v>
                      </c:pt>
                      <c:pt idx="288">
                        <c:v>347</c:v>
                      </c:pt>
                      <c:pt idx="289">
                        <c:v>367</c:v>
                      </c:pt>
                      <c:pt idx="290">
                        <c:v>545</c:v>
                      </c:pt>
                      <c:pt idx="291">
                        <c:v>414</c:v>
                      </c:pt>
                      <c:pt idx="292">
                        <c:v>373</c:v>
                      </c:pt>
                      <c:pt idx="293">
                        <c:v>267</c:v>
                      </c:pt>
                      <c:pt idx="294">
                        <c:v>304</c:v>
                      </c:pt>
                      <c:pt idx="295">
                        <c:v>361</c:v>
                      </c:pt>
                      <c:pt idx="296">
                        <c:v>94</c:v>
                      </c:pt>
                      <c:pt idx="297">
                        <c:v>540</c:v>
                      </c:pt>
                      <c:pt idx="298">
                        <c:v>454</c:v>
                      </c:pt>
                      <c:pt idx="385">
                        <c:v>96</c:v>
                      </c:pt>
                      <c:pt idx="386">
                        <c:v>371</c:v>
                      </c:pt>
                      <c:pt idx="387">
                        <c:v>208</c:v>
                      </c:pt>
                      <c:pt idx="388">
                        <c:v>279</c:v>
                      </c:pt>
                      <c:pt idx="389">
                        <c:v>279</c:v>
                      </c:pt>
                      <c:pt idx="390">
                        <c:v>271</c:v>
                      </c:pt>
                      <c:pt idx="391">
                        <c:v>172</c:v>
                      </c:pt>
                      <c:pt idx="392">
                        <c:v>245</c:v>
                      </c:pt>
                      <c:pt idx="393">
                        <c:v>299</c:v>
                      </c:pt>
                      <c:pt idx="394">
                        <c:v>341</c:v>
                      </c:pt>
                      <c:pt idx="395">
                        <c:v>491</c:v>
                      </c:pt>
                      <c:pt idx="396">
                        <c:v>547</c:v>
                      </c:pt>
                      <c:pt idx="397">
                        <c:v>232</c:v>
                      </c:pt>
                      <c:pt idx="398">
                        <c:v>108</c:v>
                      </c:pt>
                      <c:pt idx="399">
                        <c:v>92</c:v>
                      </c:pt>
                      <c:pt idx="400">
                        <c:v>226</c:v>
                      </c:pt>
                      <c:pt idx="401">
                        <c:v>316</c:v>
                      </c:pt>
                      <c:pt idx="402">
                        <c:v>309</c:v>
                      </c:pt>
                      <c:pt idx="403">
                        <c:v>415</c:v>
                      </c:pt>
                      <c:pt idx="404">
                        <c:v>168</c:v>
                      </c:pt>
                      <c:pt idx="405">
                        <c:v>221</c:v>
                      </c:pt>
                      <c:pt idx="406">
                        <c:v>233</c:v>
                      </c:pt>
                      <c:pt idx="407">
                        <c:v>198</c:v>
                      </c:pt>
                      <c:pt idx="408">
                        <c:v>263</c:v>
                      </c:pt>
                      <c:pt idx="409">
                        <c:v>474</c:v>
                      </c:pt>
                      <c:pt idx="410">
                        <c:v>406</c:v>
                      </c:pt>
                      <c:pt idx="411">
                        <c:v>374</c:v>
                      </c:pt>
                      <c:pt idx="412">
                        <c:v>270</c:v>
                      </c:pt>
                      <c:pt idx="413">
                        <c:v>259</c:v>
                      </c:pt>
                      <c:pt idx="414">
                        <c:v>236</c:v>
                      </c:pt>
                      <c:pt idx="415">
                        <c:v>294</c:v>
                      </c:pt>
                      <c:pt idx="416">
                        <c:v>680</c:v>
                      </c:pt>
                      <c:pt idx="417">
                        <c:v>616</c:v>
                      </c:pt>
                      <c:pt idx="418">
                        <c:v>272</c:v>
                      </c:pt>
                      <c:pt idx="419">
                        <c:v>315</c:v>
                      </c:pt>
                      <c:pt idx="420">
                        <c:v>146</c:v>
                      </c:pt>
                      <c:pt idx="421">
                        <c:v>222</c:v>
                      </c:pt>
                      <c:pt idx="422">
                        <c:v>281</c:v>
                      </c:pt>
                      <c:pt idx="423">
                        <c:v>583</c:v>
                      </c:pt>
                      <c:pt idx="424">
                        <c:v>305</c:v>
                      </c:pt>
                      <c:pt idx="425">
                        <c:v>272</c:v>
                      </c:pt>
                      <c:pt idx="426">
                        <c:v>259</c:v>
                      </c:pt>
                      <c:pt idx="427">
                        <c:v>129</c:v>
                      </c:pt>
                      <c:pt idx="428">
                        <c:v>444</c:v>
                      </c:pt>
                      <c:pt idx="429">
                        <c:v>187</c:v>
                      </c:pt>
                      <c:pt idx="430">
                        <c:v>449</c:v>
                      </c:pt>
                      <c:pt idx="431">
                        <c:v>382</c:v>
                      </c:pt>
                      <c:pt idx="432">
                        <c:v>229</c:v>
                      </c:pt>
                      <c:pt idx="433">
                        <c:v>245</c:v>
                      </c:pt>
                      <c:pt idx="434">
                        <c:v>204</c:v>
                      </c:pt>
                      <c:pt idx="435">
                        <c:v>200</c:v>
                      </c:pt>
                      <c:pt idx="436">
                        <c:v>181</c:v>
                      </c:pt>
                      <c:pt idx="437">
                        <c:v>491</c:v>
                      </c:pt>
                      <c:pt idx="438">
                        <c:v>303</c:v>
                      </c:pt>
                      <c:pt idx="439">
                        <c:v>187</c:v>
                      </c:pt>
                      <c:pt idx="440">
                        <c:v>186</c:v>
                      </c:pt>
                      <c:pt idx="441">
                        <c:v>187</c:v>
                      </c:pt>
                      <c:pt idx="442">
                        <c:v>199</c:v>
                      </c:pt>
                      <c:pt idx="443">
                        <c:v>295</c:v>
                      </c:pt>
                      <c:pt idx="444">
                        <c:v>335</c:v>
                      </c:pt>
                      <c:pt idx="445">
                        <c:v>284</c:v>
                      </c:pt>
                      <c:pt idx="446">
                        <c:v>163</c:v>
                      </c:pt>
                      <c:pt idx="447">
                        <c:v>237</c:v>
                      </c:pt>
                      <c:pt idx="448">
                        <c:v>170</c:v>
                      </c:pt>
                      <c:pt idx="449">
                        <c:v>126</c:v>
                      </c:pt>
                      <c:pt idx="450">
                        <c:v>172</c:v>
                      </c:pt>
                      <c:pt idx="451">
                        <c:v>422</c:v>
                      </c:pt>
                      <c:pt idx="452">
                        <c:v>333</c:v>
                      </c:pt>
                      <c:pt idx="453">
                        <c:v>182</c:v>
                      </c:pt>
                      <c:pt idx="454">
                        <c:v>28</c:v>
                      </c:pt>
                      <c:pt idx="585">
                        <c:v>500</c:v>
                      </c:pt>
                      <c:pt idx="586">
                        <c:v>351</c:v>
                      </c:pt>
                      <c:pt idx="587">
                        <c:v>224</c:v>
                      </c:pt>
                      <c:pt idx="588">
                        <c:v>293</c:v>
                      </c:pt>
                      <c:pt idx="591">
                        <c:v>810</c:v>
                      </c:pt>
                      <c:pt idx="592">
                        <c:v>765</c:v>
                      </c:pt>
                      <c:pt idx="593">
                        <c:v>122</c:v>
                      </c:pt>
                      <c:pt idx="594">
                        <c:v>226</c:v>
                      </c:pt>
                      <c:pt idx="595">
                        <c:v>291</c:v>
                      </c:pt>
                      <c:pt idx="596">
                        <c:v>466</c:v>
                      </c:pt>
                      <c:pt idx="597">
                        <c:v>447</c:v>
                      </c:pt>
                      <c:pt idx="598">
                        <c:v>679</c:v>
                      </c:pt>
                      <c:pt idx="599">
                        <c:v>390</c:v>
                      </c:pt>
                      <c:pt idx="600">
                        <c:v>466</c:v>
                      </c:pt>
                      <c:pt idx="601">
                        <c:v>431</c:v>
                      </c:pt>
                      <c:pt idx="602">
                        <c:v>270</c:v>
                      </c:pt>
                      <c:pt idx="603">
                        <c:v>437</c:v>
                      </c:pt>
                      <c:pt idx="604">
                        <c:v>449</c:v>
                      </c:pt>
                      <c:pt idx="605">
                        <c:v>758</c:v>
                      </c:pt>
                      <c:pt idx="606">
                        <c:v>642</c:v>
                      </c:pt>
                      <c:pt idx="607">
                        <c:v>243</c:v>
                      </c:pt>
                      <c:pt idx="608">
                        <c:v>294</c:v>
                      </c:pt>
                      <c:pt idx="609">
                        <c:v>352</c:v>
                      </c:pt>
                      <c:pt idx="610">
                        <c:v>343</c:v>
                      </c:pt>
                      <c:pt idx="611">
                        <c:v>389</c:v>
                      </c:pt>
                      <c:pt idx="612">
                        <c:v>801</c:v>
                      </c:pt>
                      <c:pt idx="613">
                        <c:v>591</c:v>
                      </c:pt>
                      <c:pt idx="614">
                        <c:v>278</c:v>
                      </c:pt>
                      <c:pt idx="615">
                        <c:v>417</c:v>
                      </c:pt>
                      <c:pt idx="616">
                        <c:v>297</c:v>
                      </c:pt>
                      <c:pt idx="617">
                        <c:v>287</c:v>
                      </c:pt>
                      <c:pt idx="618">
                        <c:v>389</c:v>
                      </c:pt>
                      <c:pt idx="619">
                        <c:v>653</c:v>
                      </c:pt>
                      <c:pt idx="620">
                        <c:v>533</c:v>
                      </c:pt>
                      <c:pt idx="621">
                        <c:v>333</c:v>
                      </c:pt>
                      <c:pt idx="622">
                        <c:v>361</c:v>
                      </c:pt>
                      <c:pt idx="623">
                        <c:v>299</c:v>
                      </c:pt>
                      <c:pt idx="624">
                        <c:v>232</c:v>
                      </c:pt>
                      <c:pt idx="625">
                        <c:v>213</c:v>
                      </c:pt>
                      <c:pt idx="626">
                        <c:v>699</c:v>
                      </c:pt>
                      <c:pt idx="627">
                        <c:v>560</c:v>
                      </c:pt>
                      <c:pt idx="628">
                        <c:v>328</c:v>
                      </c:pt>
                      <c:pt idx="629">
                        <c:v>322</c:v>
                      </c:pt>
                      <c:pt idx="630">
                        <c:v>241</c:v>
                      </c:pt>
                      <c:pt idx="631">
                        <c:v>459</c:v>
                      </c:pt>
                      <c:pt idx="632">
                        <c:v>638</c:v>
                      </c:pt>
                      <c:pt idx="633">
                        <c:v>380</c:v>
                      </c:pt>
                      <c:pt idx="634">
                        <c:v>242</c:v>
                      </c:pt>
                      <c:pt idx="635">
                        <c:v>211</c:v>
                      </c:pt>
                      <c:pt idx="637">
                        <c:v>115</c:v>
                      </c:pt>
                      <c:pt idx="638">
                        <c:v>568</c:v>
                      </c:pt>
                      <c:pt idx="640">
                        <c:v>858</c:v>
                      </c:pt>
                      <c:pt idx="641">
                        <c:v>816</c:v>
                      </c:pt>
                      <c:pt idx="642">
                        <c:v>835</c:v>
                      </c:pt>
                      <c:pt idx="646">
                        <c:v>244</c:v>
                      </c:pt>
                      <c:pt idx="647">
                        <c:v>688</c:v>
                      </c:pt>
                      <c:pt idx="648">
                        <c:v>567</c:v>
                      </c:pt>
                      <c:pt idx="649">
                        <c:v>414</c:v>
                      </c:pt>
                      <c:pt idx="650">
                        <c:v>367</c:v>
                      </c:pt>
                      <c:pt idx="651">
                        <c:v>399</c:v>
                      </c:pt>
                      <c:pt idx="653">
                        <c:v>98</c:v>
                      </c:pt>
                      <c:pt idx="654">
                        <c:v>537</c:v>
                      </c:pt>
                      <c:pt idx="655">
                        <c:v>840</c:v>
                      </c:pt>
                      <c:pt idx="656">
                        <c:v>413</c:v>
                      </c:pt>
                      <c:pt idx="657">
                        <c:v>449</c:v>
                      </c:pt>
                      <c:pt idx="659">
                        <c:v>240</c:v>
                      </c:pt>
                      <c:pt idx="660">
                        <c:v>420</c:v>
                      </c:pt>
                      <c:pt idx="661">
                        <c:v>540</c:v>
                      </c:pt>
                      <c:pt idx="662">
                        <c:v>336</c:v>
                      </c:pt>
                      <c:pt idx="664">
                        <c:v>321</c:v>
                      </c:pt>
                      <c:pt idx="669">
                        <c:v>411</c:v>
                      </c:pt>
                      <c:pt idx="670">
                        <c:v>234</c:v>
                      </c:pt>
                      <c:pt idx="671">
                        <c:v>251</c:v>
                      </c:pt>
                      <c:pt idx="672">
                        <c:v>288</c:v>
                      </c:pt>
                      <c:pt idx="673">
                        <c:v>217</c:v>
                      </c:pt>
                      <c:pt idx="674">
                        <c:v>242</c:v>
                      </c:pt>
                      <c:pt idx="675">
                        <c:v>559</c:v>
                      </c:pt>
                      <c:pt idx="676">
                        <c:v>519</c:v>
                      </c:pt>
                      <c:pt idx="677">
                        <c:v>396</c:v>
                      </c:pt>
                      <c:pt idx="678">
                        <c:v>159</c:v>
                      </c:pt>
                      <c:pt idx="680">
                        <c:v>385</c:v>
                      </c:pt>
                      <c:pt idx="681">
                        <c:v>423</c:v>
                      </c:pt>
                      <c:pt idx="682">
                        <c:v>540</c:v>
                      </c:pt>
                      <c:pt idx="683">
                        <c:v>549</c:v>
                      </c:pt>
                      <c:pt idx="684">
                        <c:v>364</c:v>
                      </c:pt>
                      <c:pt idx="685">
                        <c:v>249</c:v>
                      </c:pt>
                      <c:pt idx="687">
                        <c:v>459</c:v>
                      </c:pt>
                      <c:pt idx="688">
                        <c:v>455</c:v>
                      </c:pt>
                      <c:pt idx="689">
                        <c:v>672</c:v>
                      </c:pt>
                      <c:pt idx="690">
                        <c:v>584</c:v>
                      </c:pt>
                      <c:pt idx="691">
                        <c:v>336</c:v>
                      </c:pt>
                      <c:pt idx="692">
                        <c:v>520</c:v>
                      </c:pt>
                      <c:pt idx="695">
                        <c:v>140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A1B7-45A8-AE8D-91972FB10565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A1B7-45A8-AE8D-91972FB10565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DailyData!$H$2:$H$881</c15:sqref>
                        </c15:formulaRef>
                      </c:ext>
                    </c:extLst>
                    <c:numCache>
                      <c:formatCode>General</c:formatCode>
                      <c:ptCount val="880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A1B7-45A8-AE8D-91972FB10565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 IN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82</c:v>
                      </c:pt>
                      <c:pt idx="1">
                        <c:v>34</c:v>
                      </c:pt>
                      <c:pt idx="2">
                        <c:v>53</c:v>
                      </c:pt>
                      <c:pt idx="3">
                        <c:v>108</c:v>
                      </c:pt>
                      <c:pt idx="4">
                        <c:v>157</c:v>
                      </c:pt>
                      <c:pt idx="5">
                        <c:v>56</c:v>
                      </c:pt>
                      <c:pt idx="6">
                        <c:v>69</c:v>
                      </c:pt>
                      <c:pt idx="7">
                        <c:v>50</c:v>
                      </c:pt>
                      <c:pt idx="8">
                        <c:v>60</c:v>
                      </c:pt>
                      <c:pt idx="9">
                        <c:v>68</c:v>
                      </c:pt>
                      <c:pt idx="10">
                        <c:v>98</c:v>
                      </c:pt>
                      <c:pt idx="11">
                        <c:v>124</c:v>
                      </c:pt>
                      <c:pt idx="12">
                        <c:v>139</c:v>
                      </c:pt>
                      <c:pt idx="13">
                        <c:v>50</c:v>
                      </c:pt>
                      <c:pt idx="14">
                        <c:v>59</c:v>
                      </c:pt>
                      <c:pt idx="15">
                        <c:v>49</c:v>
                      </c:pt>
                      <c:pt idx="16">
                        <c:v>54</c:v>
                      </c:pt>
                      <c:pt idx="17">
                        <c:v>106</c:v>
                      </c:pt>
                      <c:pt idx="18">
                        <c:v>90</c:v>
                      </c:pt>
                      <c:pt idx="19">
                        <c:v>50</c:v>
                      </c:pt>
                      <c:pt idx="20">
                        <c:v>81</c:v>
                      </c:pt>
                      <c:pt idx="21">
                        <c:v>78</c:v>
                      </c:pt>
                      <c:pt idx="22">
                        <c:v>49</c:v>
                      </c:pt>
                      <c:pt idx="23">
                        <c:v>55</c:v>
                      </c:pt>
                      <c:pt idx="24">
                        <c:v>23</c:v>
                      </c:pt>
                      <c:pt idx="25">
                        <c:v>53</c:v>
                      </c:pt>
                      <c:pt idx="26">
                        <c:v>58</c:v>
                      </c:pt>
                      <c:pt idx="27">
                        <c:v>84</c:v>
                      </c:pt>
                      <c:pt idx="28">
                        <c:v>47</c:v>
                      </c:pt>
                      <c:pt idx="29">
                        <c:v>77</c:v>
                      </c:pt>
                      <c:pt idx="30">
                        <c:v>75</c:v>
                      </c:pt>
                      <c:pt idx="31">
                        <c:v>134</c:v>
                      </c:pt>
                      <c:pt idx="32">
                        <c:v>144</c:v>
                      </c:pt>
                      <c:pt idx="33">
                        <c:v>69</c:v>
                      </c:pt>
                      <c:pt idx="34">
                        <c:v>72</c:v>
                      </c:pt>
                      <c:pt idx="35">
                        <c:v>80</c:v>
                      </c:pt>
                      <c:pt idx="36">
                        <c:v>81</c:v>
                      </c:pt>
                      <c:pt idx="37">
                        <c:v>80</c:v>
                      </c:pt>
                      <c:pt idx="38">
                        <c:v>144</c:v>
                      </c:pt>
                      <c:pt idx="39">
                        <c:v>118</c:v>
                      </c:pt>
                      <c:pt idx="40">
                        <c:v>72</c:v>
                      </c:pt>
                      <c:pt idx="41">
                        <c:v>64</c:v>
                      </c:pt>
                      <c:pt idx="42">
                        <c:v>74</c:v>
                      </c:pt>
                      <c:pt idx="43">
                        <c:v>55</c:v>
                      </c:pt>
                      <c:pt idx="44">
                        <c:v>53</c:v>
                      </c:pt>
                      <c:pt idx="45">
                        <c:v>130</c:v>
                      </c:pt>
                      <c:pt idx="46">
                        <c:v>159</c:v>
                      </c:pt>
                      <c:pt idx="47">
                        <c:v>91</c:v>
                      </c:pt>
                      <c:pt idx="48">
                        <c:v>76</c:v>
                      </c:pt>
                      <c:pt idx="49">
                        <c:v>70</c:v>
                      </c:pt>
                      <c:pt idx="50">
                        <c:v>55</c:v>
                      </c:pt>
                      <c:pt idx="51">
                        <c:v>71</c:v>
                      </c:pt>
                      <c:pt idx="52">
                        <c:v>165</c:v>
                      </c:pt>
                      <c:pt idx="53">
                        <c:v>154</c:v>
                      </c:pt>
                      <c:pt idx="54">
                        <c:v>73</c:v>
                      </c:pt>
                      <c:pt idx="55">
                        <c:v>70</c:v>
                      </c:pt>
                      <c:pt idx="56">
                        <c:v>62</c:v>
                      </c:pt>
                      <c:pt idx="57">
                        <c:v>64</c:v>
                      </c:pt>
                      <c:pt idx="58">
                        <c:v>54</c:v>
                      </c:pt>
                      <c:pt idx="59">
                        <c:v>114</c:v>
                      </c:pt>
                      <c:pt idx="60">
                        <c:v>82</c:v>
                      </c:pt>
                      <c:pt idx="61">
                        <c:v>68</c:v>
                      </c:pt>
                      <c:pt idx="62">
                        <c:v>34</c:v>
                      </c:pt>
                      <c:pt idx="63">
                        <c:v>19</c:v>
                      </c:pt>
                      <c:pt idx="64">
                        <c:v>73</c:v>
                      </c:pt>
                      <c:pt idx="65">
                        <c:v>43</c:v>
                      </c:pt>
                      <c:pt idx="66">
                        <c:v>107</c:v>
                      </c:pt>
                      <c:pt idx="67">
                        <c:v>101</c:v>
                      </c:pt>
                      <c:pt idx="68">
                        <c:v>46</c:v>
                      </c:pt>
                      <c:pt idx="69">
                        <c:v>35</c:v>
                      </c:pt>
                      <c:pt idx="70">
                        <c:v>54</c:v>
                      </c:pt>
                      <c:pt idx="71">
                        <c:v>49</c:v>
                      </c:pt>
                      <c:pt idx="72">
                        <c:v>60</c:v>
                      </c:pt>
                      <c:pt idx="73">
                        <c:v>58</c:v>
                      </c:pt>
                      <c:pt idx="74">
                        <c:v>83</c:v>
                      </c:pt>
                      <c:pt idx="75">
                        <c:v>69</c:v>
                      </c:pt>
                      <c:pt idx="76">
                        <c:v>43</c:v>
                      </c:pt>
                      <c:pt idx="77">
                        <c:v>43</c:v>
                      </c:pt>
                      <c:pt idx="78">
                        <c:v>52</c:v>
                      </c:pt>
                      <c:pt idx="79">
                        <c:v>49</c:v>
                      </c:pt>
                      <c:pt idx="80">
                        <c:v>120</c:v>
                      </c:pt>
                      <c:pt idx="81">
                        <c:v>85</c:v>
                      </c:pt>
                      <c:pt idx="82">
                        <c:v>50</c:v>
                      </c:pt>
                      <c:pt idx="83">
                        <c:v>37</c:v>
                      </c:pt>
                      <c:pt idx="84">
                        <c:v>38</c:v>
                      </c:pt>
                      <c:pt idx="85">
                        <c:v>65</c:v>
                      </c:pt>
                      <c:pt idx="86">
                        <c:v>67</c:v>
                      </c:pt>
                      <c:pt idx="87">
                        <c:v>110</c:v>
                      </c:pt>
                      <c:pt idx="88">
                        <c:v>86</c:v>
                      </c:pt>
                      <c:pt idx="89">
                        <c:v>48</c:v>
                      </c:pt>
                      <c:pt idx="90">
                        <c:v>51</c:v>
                      </c:pt>
                      <c:pt idx="91">
                        <c:v>38</c:v>
                      </c:pt>
                      <c:pt idx="92">
                        <c:v>58</c:v>
                      </c:pt>
                      <c:pt idx="93">
                        <c:v>52</c:v>
                      </c:pt>
                      <c:pt idx="94">
                        <c:v>63</c:v>
                      </c:pt>
                      <c:pt idx="95">
                        <c:v>29</c:v>
                      </c:pt>
                      <c:pt idx="96">
                        <c:v>46</c:v>
                      </c:pt>
                      <c:pt idx="97">
                        <c:v>35</c:v>
                      </c:pt>
                      <c:pt idx="98">
                        <c:v>28</c:v>
                      </c:pt>
                      <c:pt idx="99">
                        <c:v>36</c:v>
                      </c:pt>
                      <c:pt idx="100">
                        <c:v>41</c:v>
                      </c:pt>
                      <c:pt idx="101">
                        <c:v>74</c:v>
                      </c:pt>
                      <c:pt idx="102">
                        <c:v>45</c:v>
                      </c:pt>
                      <c:pt idx="103">
                        <c:v>55</c:v>
                      </c:pt>
                      <c:pt idx="104">
                        <c:v>39</c:v>
                      </c:pt>
                      <c:pt idx="105">
                        <c:v>49</c:v>
                      </c:pt>
                      <c:pt idx="106">
                        <c:v>53</c:v>
                      </c:pt>
                      <c:pt idx="107">
                        <c:v>43</c:v>
                      </c:pt>
                      <c:pt idx="108">
                        <c:v>91</c:v>
                      </c:pt>
                      <c:pt idx="109">
                        <c:v>79</c:v>
                      </c:pt>
                      <c:pt idx="110">
                        <c:v>45</c:v>
                      </c:pt>
                      <c:pt idx="111">
                        <c:v>53</c:v>
                      </c:pt>
                      <c:pt idx="112">
                        <c:v>34</c:v>
                      </c:pt>
                      <c:pt idx="113">
                        <c:v>27</c:v>
                      </c:pt>
                      <c:pt idx="114">
                        <c:v>44</c:v>
                      </c:pt>
                      <c:pt idx="115">
                        <c:v>84</c:v>
                      </c:pt>
                      <c:pt idx="116">
                        <c:v>54</c:v>
                      </c:pt>
                      <c:pt idx="117">
                        <c:v>51</c:v>
                      </c:pt>
                      <c:pt idx="118">
                        <c:v>41</c:v>
                      </c:pt>
                      <c:pt idx="119">
                        <c:v>37</c:v>
                      </c:pt>
                      <c:pt idx="120">
                        <c:v>38</c:v>
                      </c:pt>
                      <c:pt idx="121">
                        <c:v>37</c:v>
                      </c:pt>
                      <c:pt idx="122">
                        <c:v>64</c:v>
                      </c:pt>
                      <c:pt idx="123">
                        <c:v>105</c:v>
                      </c:pt>
                      <c:pt idx="124">
                        <c:v>77</c:v>
                      </c:pt>
                      <c:pt idx="125">
                        <c:v>83</c:v>
                      </c:pt>
                      <c:pt idx="126">
                        <c:v>95</c:v>
                      </c:pt>
                      <c:pt idx="127">
                        <c:v>61</c:v>
                      </c:pt>
                      <c:pt idx="128">
                        <c:v>115</c:v>
                      </c:pt>
                      <c:pt idx="129">
                        <c:v>60</c:v>
                      </c:pt>
                      <c:pt idx="130">
                        <c:v>97</c:v>
                      </c:pt>
                      <c:pt idx="131">
                        <c:v>66</c:v>
                      </c:pt>
                      <c:pt idx="132">
                        <c:v>62</c:v>
                      </c:pt>
                      <c:pt idx="133">
                        <c:v>42</c:v>
                      </c:pt>
                      <c:pt idx="134">
                        <c:v>39</c:v>
                      </c:pt>
                      <c:pt idx="135">
                        <c:v>33</c:v>
                      </c:pt>
                      <c:pt idx="136">
                        <c:v>82</c:v>
                      </c:pt>
                      <c:pt idx="137">
                        <c:v>40</c:v>
                      </c:pt>
                      <c:pt idx="138">
                        <c:v>19</c:v>
                      </c:pt>
                      <c:pt idx="139">
                        <c:v>41</c:v>
                      </c:pt>
                      <c:pt idx="140">
                        <c:v>44</c:v>
                      </c:pt>
                      <c:pt idx="141">
                        <c:v>55</c:v>
                      </c:pt>
                      <c:pt idx="142">
                        <c:v>42</c:v>
                      </c:pt>
                      <c:pt idx="143">
                        <c:v>73</c:v>
                      </c:pt>
                      <c:pt idx="144">
                        <c:v>86</c:v>
                      </c:pt>
                      <c:pt idx="145">
                        <c:v>107</c:v>
                      </c:pt>
                      <c:pt idx="146">
                        <c:v>49</c:v>
                      </c:pt>
                      <c:pt idx="147">
                        <c:v>54</c:v>
                      </c:pt>
                      <c:pt idx="148">
                        <c:v>34</c:v>
                      </c:pt>
                      <c:pt idx="149">
                        <c:v>22</c:v>
                      </c:pt>
                      <c:pt idx="150">
                        <c:v>93</c:v>
                      </c:pt>
                      <c:pt idx="151">
                        <c:v>91</c:v>
                      </c:pt>
                      <c:pt idx="152">
                        <c:v>50</c:v>
                      </c:pt>
                      <c:pt idx="153">
                        <c:v>43</c:v>
                      </c:pt>
                      <c:pt idx="154">
                        <c:v>32</c:v>
                      </c:pt>
                      <c:pt idx="155">
                        <c:v>37</c:v>
                      </c:pt>
                      <c:pt idx="156">
                        <c:v>48</c:v>
                      </c:pt>
                      <c:pt idx="157">
                        <c:v>95</c:v>
                      </c:pt>
                      <c:pt idx="158">
                        <c:v>141</c:v>
                      </c:pt>
                      <c:pt idx="159">
                        <c:v>42</c:v>
                      </c:pt>
                      <c:pt idx="160">
                        <c:v>38</c:v>
                      </c:pt>
                      <c:pt idx="161">
                        <c:v>48</c:v>
                      </c:pt>
                      <c:pt idx="162">
                        <c:v>47</c:v>
                      </c:pt>
                      <c:pt idx="163">
                        <c:v>10</c:v>
                      </c:pt>
                      <c:pt idx="164">
                        <c:v>21</c:v>
                      </c:pt>
                      <c:pt idx="165">
                        <c:v>107</c:v>
                      </c:pt>
                      <c:pt idx="166">
                        <c:v>41</c:v>
                      </c:pt>
                      <c:pt idx="167">
                        <c:v>54</c:v>
                      </c:pt>
                      <c:pt idx="168">
                        <c:v>32</c:v>
                      </c:pt>
                      <c:pt idx="169">
                        <c:v>19</c:v>
                      </c:pt>
                      <c:pt idx="170">
                        <c:v>22</c:v>
                      </c:pt>
                      <c:pt idx="171">
                        <c:v>48</c:v>
                      </c:pt>
                      <c:pt idx="172">
                        <c:v>38</c:v>
                      </c:pt>
                      <c:pt idx="173">
                        <c:v>10</c:v>
                      </c:pt>
                      <c:pt idx="174">
                        <c:v>24</c:v>
                      </c:pt>
                      <c:pt idx="175">
                        <c:v>17</c:v>
                      </c:pt>
                      <c:pt idx="176">
                        <c:v>23</c:v>
                      </c:pt>
                      <c:pt idx="177">
                        <c:v>37</c:v>
                      </c:pt>
                      <c:pt idx="178">
                        <c:v>71</c:v>
                      </c:pt>
                      <c:pt idx="179">
                        <c:v>68</c:v>
                      </c:pt>
                      <c:pt idx="180">
                        <c:v>57</c:v>
                      </c:pt>
                      <c:pt idx="181">
                        <c:v>48</c:v>
                      </c:pt>
                      <c:pt idx="182">
                        <c:v>46</c:v>
                      </c:pt>
                      <c:pt idx="183">
                        <c:v>70</c:v>
                      </c:pt>
                      <c:pt idx="184">
                        <c:v>57</c:v>
                      </c:pt>
                      <c:pt idx="185">
                        <c:v>70</c:v>
                      </c:pt>
                      <c:pt idx="186">
                        <c:v>58</c:v>
                      </c:pt>
                      <c:pt idx="187">
                        <c:v>22</c:v>
                      </c:pt>
                      <c:pt idx="188">
                        <c:v>6</c:v>
                      </c:pt>
                      <c:pt idx="189">
                        <c:v>43</c:v>
                      </c:pt>
                      <c:pt idx="190">
                        <c:v>61</c:v>
                      </c:pt>
                      <c:pt idx="191">
                        <c:v>55</c:v>
                      </c:pt>
                      <c:pt idx="192">
                        <c:v>123</c:v>
                      </c:pt>
                      <c:pt idx="193">
                        <c:v>69</c:v>
                      </c:pt>
                      <c:pt idx="194">
                        <c:v>55</c:v>
                      </c:pt>
                      <c:pt idx="195">
                        <c:v>52</c:v>
                      </c:pt>
                      <c:pt idx="196">
                        <c:v>61</c:v>
                      </c:pt>
                      <c:pt idx="197">
                        <c:v>58</c:v>
                      </c:pt>
                      <c:pt idx="198">
                        <c:v>59</c:v>
                      </c:pt>
                      <c:pt idx="199">
                        <c:v>78</c:v>
                      </c:pt>
                      <c:pt idx="200">
                        <c:v>60</c:v>
                      </c:pt>
                      <c:pt idx="201">
                        <c:v>55</c:v>
                      </c:pt>
                      <c:pt idx="202">
                        <c:v>45</c:v>
                      </c:pt>
                      <c:pt idx="203">
                        <c:v>36</c:v>
                      </c:pt>
                      <c:pt idx="204">
                        <c:v>74</c:v>
                      </c:pt>
                      <c:pt idx="205">
                        <c:v>28</c:v>
                      </c:pt>
                      <c:pt idx="206">
                        <c:v>81</c:v>
                      </c:pt>
                      <c:pt idx="207">
                        <c:v>90</c:v>
                      </c:pt>
                      <c:pt idx="208">
                        <c:v>56</c:v>
                      </c:pt>
                      <c:pt idx="209">
                        <c:v>7</c:v>
                      </c:pt>
                      <c:pt idx="210">
                        <c:v>18</c:v>
                      </c:pt>
                      <c:pt idx="211">
                        <c:v>34</c:v>
                      </c:pt>
                      <c:pt idx="212">
                        <c:v>28</c:v>
                      </c:pt>
                      <c:pt idx="213">
                        <c:v>61</c:v>
                      </c:pt>
                      <c:pt idx="214">
                        <c:v>39</c:v>
                      </c:pt>
                      <c:pt idx="215">
                        <c:v>52</c:v>
                      </c:pt>
                      <c:pt idx="216">
                        <c:v>30</c:v>
                      </c:pt>
                      <c:pt idx="217">
                        <c:v>33</c:v>
                      </c:pt>
                      <c:pt idx="218">
                        <c:v>40</c:v>
                      </c:pt>
                      <c:pt idx="219">
                        <c:v>42</c:v>
                      </c:pt>
                      <c:pt idx="220">
                        <c:v>81</c:v>
                      </c:pt>
                      <c:pt idx="221">
                        <c:v>47</c:v>
                      </c:pt>
                      <c:pt idx="222">
                        <c:v>70</c:v>
                      </c:pt>
                      <c:pt idx="223">
                        <c:v>50</c:v>
                      </c:pt>
                      <c:pt idx="224">
                        <c:v>40</c:v>
                      </c:pt>
                      <c:pt idx="225">
                        <c:v>193</c:v>
                      </c:pt>
                      <c:pt idx="226">
                        <c:v>67</c:v>
                      </c:pt>
                      <c:pt idx="227">
                        <c:v>86</c:v>
                      </c:pt>
                      <c:pt idx="228">
                        <c:v>177</c:v>
                      </c:pt>
                      <c:pt idx="229">
                        <c:v>134</c:v>
                      </c:pt>
                      <c:pt idx="230">
                        <c:v>16</c:v>
                      </c:pt>
                      <c:pt idx="231">
                        <c:v>15</c:v>
                      </c:pt>
                      <c:pt idx="232">
                        <c:v>44</c:v>
                      </c:pt>
                      <c:pt idx="233">
                        <c:v>32</c:v>
                      </c:pt>
                      <c:pt idx="234">
                        <c:v>32</c:v>
                      </c:pt>
                      <c:pt idx="235">
                        <c:v>113</c:v>
                      </c:pt>
                      <c:pt idx="236">
                        <c:v>82</c:v>
                      </c:pt>
                      <c:pt idx="237">
                        <c:v>87</c:v>
                      </c:pt>
                      <c:pt idx="238">
                        <c:v>97</c:v>
                      </c:pt>
                      <c:pt idx="239">
                        <c:v>107</c:v>
                      </c:pt>
                      <c:pt idx="240">
                        <c:v>44</c:v>
                      </c:pt>
                      <c:pt idx="241">
                        <c:v>190</c:v>
                      </c:pt>
                      <c:pt idx="242">
                        <c:v>188</c:v>
                      </c:pt>
                      <c:pt idx="243">
                        <c:v>119</c:v>
                      </c:pt>
                      <c:pt idx="244">
                        <c:v>63</c:v>
                      </c:pt>
                      <c:pt idx="245">
                        <c:v>152</c:v>
                      </c:pt>
                      <c:pt idx="246">
                        <c:v>87</c:v>
                      </c:pt>
                      <c:pt idx="247">
                        <c:v>52</c:v>
                      </c:pt>
                      <c:pt idx="248">
                        <c:v>258</c:v>
                      </c:pt>
                      <c:pt idx="249">
                        <c:v>43</c:v>
                      </c:pt>
                      <c:pt idx="250">
                        <c:v>71</c:v>
                      </c:pt>
                      <c:pt idx="251">
                        <c:v>31</c:v>
                      </c:pt>
                      <c:pt idx="252">
                        <c:v>46</c:v>
                      </c:pt>
                      <c:pt idx="253">
                        <c:v>108</c:v>
                      </c:pt>
                      <c:pt idx="254">
                        <c:v>115</c:v>
                      </c:pt>
                      <c:pt idx="255">
                        <c:v>114</c:v>
                      </c:pt>
                      <c:pt idx="256">
                        <c:v>79</c:v>
                      </c:pt>
                      <c:pt idx="257">
                        <c:v>38</c:v>
                      </c:pt>
                      <c:pt idx="258">
                        <c:v>53</c:v>
                      </c:pt>
                      <c:pt idx="259">
                        <c:v>49</c:v>
                      </c:pt>
                      <c:pt idx="260">
                        <c:v>219</c:v>
                      </c:pt>
                      <c:pt idx="261">
                        <c:v>273</c:v>
                      </c:pt>
                      <c:pt idx="262">
                        <c:v>219</c:v>
                      </c:pt>
                      <c:pt idx="263">
                        <c:v>356</c:v>
                      </c:pt>
                      <c:pt idx="264">
                        <c:v>39</c:v>
                      </c:pt>
                      <c:pt idx="265">
                        <c:v>42</c:v>
                      </c:pt>
                      <c:pt idx="266">
                        <c:v>39</c:v>
                      </c:pt>
                      <c:pt idx="267">
                        <c:v>60</c:v>
                      </c:pt>
                      <c:pt idx="268">
                        <c:v>179</c:v>
                      </c:pt>
                      <c:pt idx="269">
                        <c:v>212</c:v>
                      </c:pt>
                      <c:pt idx="270">
                        <c:v>166</c:v>
                      </c:pt>
                      <c:pt idx="271">
                        <c:v>80</c:v>
                      </c:pt>
                      <c:pt idx="272">
                        <c:v>124</c:v>
                      </c:pt>
                      <c:pt idx="273">
                        <c:v>145</c:v>
                      </c:pt>
                      <c:pt idx="274">
                        <c:v>151</c:v>
                      </c:pt>
                      <c:pt idx="275">
                        <c:v>81</c:v>
                      </c:pt>
                      <c:pt idx="276">
                        <c:v>80</c:v>
                      </c:pt>
                      <c:pt idx="277">
                        <c:v>344</c:v>
                      </c:pt>
                      <c:pt idx="278">
                        <c:v>107</c:v>
                      </c:pt>
                      <c:pt idx="279">
                        <c:v>50</c:v>
                      </c:pt>
                      <c:pt idx="280">
                        <c:v>55</c:v>
                      </c:pt>
                      <c:pt idx="281">
                        <c:v>42</c:v>
                      </c:pt>
                      <c:pt idx="282">
                        <c:v>41</c:v>
                      </c:pt>
                      <c:pt idx="283">
                        <c:v>40</c:v>
                      </c:pt>
                      <c:pt idx="284">
                        <c:v>51</c:v>
                      </c:pt>
                      <c:pt idx="285">
                        <c:v>139</c:v>
                      </c:pt>
                      <c:pt idx="286">
                        <c:v>88</c:v>
                      </c:pt>
                      <c:pt idx="287">
                        <c:v>34</c:v>
                      </c:pt>
                      <c:pt idx="288">
                        <c:v>104</c:v>
                      </c:pt>
                      <c:pt idx="289">
                        <c:v>63</c:v>
                      </c:pt>
                      <c:pt idx="290">
                        <c:v>67</c:v>
                      </c:pt>
                      <c:pt idx="291">
                        <c:v>58</c:v>
                      </c:pt>
                      <c:pt idx="292">
                        <c:v>108</c:v>
                      </c:pt>
                      <c:pt idx="293">
                        <c:v>44</c:v>
                      </c:pt>
                      <c:pt idx="294">
                        <c:v>71</c:v>
                      </c:pt>
                      <c:pt idx="295">
                        <c:v>48</c:v>
                      </c:pt>
                      <c:pt idx="296">
                        <c:v>16</c:v>
                      </c:pt>
                      <c:pt idx="297">
                        <c:v>147</c:v>
                      </c:pt>
                      <c:pt idx="298">
                        <c:v>80</c:v>
                      </c:pt>
                      <c:pt idx="385">
                        <c:v>23</c:v>
                      </c:pt>
                      <c:pt idx="386">
                        <c:v>228</c:v>
                      </c:pt>
                      <c:pt idx="387">
                        <c:v>99</c:v>
                      </c:pt>
                      <c:pt idx="388">
                        <c:v>70</c:v>
                      </c:pt>
                      <c:pt idx="389">
                        <c:v>37</c:v>
                      </c:pt>
                      <c:pt idx="390">
                        <c:v>133</c:v>
                      </c:pt>
                      <c:pt idx="391">
                        <c:v>47</c:v>
                      </c:pt>
                      <c:pt idx="392">
                        <c:v>41</c:v>
                      </c:pt>
                      <c:pt idx="393">
                        <c:v>52</c:v>
                      </c:pt>
                      <c:pt idx="394">
                        <c:v>79</c:v>
                      </c:pt>
                      <c:pt idx="395">
                        <c:v>71</c:v>
                      </c:pt>
                      <c:pt idx="396">
                        <c:v>101</c:v>
                      </c:pt>
                      <c:pt idx="397">
                        <c:v>49</c:v>
                      </c:pt>
                      <c:pt idx="398">
                        <c:v>16</c:v>
                      </c:pt>
                      <c:pt idx="399">
                        <c:v>22</c:v>
                      </c:pt>
                      <c:pt idx="400">
                        <c:v>95</c:v>
                      </c:pt>
                      <c:pt idx="401">
                        <c:v>93</c:v>
                      </c:pt>
                      <c:pt idx="402">
                        <c:v>49</c:v>
                      </c:pt>
                      <c:pt idx="403">
                        <c:v>137</c:v>
                      </c:pt>
                      <c:pt idx="404">
                        <c:v>44</c:v>
                      </c:pt>
                      <c:pt idx="405">
                        <c:v>36</c:v>
                      </c:pt>
                      <c:pt idx="406">
                        <c:v>56</c:v>
                      </c:pt>
                      <c:pt idx="407">
                        <c:v>25</c:v>
                      </c:pt>
                      <c:pt idx="408">
                        <c:v>34</c:v>
                      </c:pt>
                      <c:pt idx="409">
                        <c:v>59</c:v>
                      </c:pt>
                      <c:pt idx="410">
                        <c:v>41</c:v>
                      </c:pt>
                      <c:pt idx="411">
                        <c:v>116</c:v>
                      </c:pt>
                      <c:pt idx="412">
                        <c:v>43</c:v>
                      </c:pt>
                      <c:pt idx="413">
                        <c:v>44</c:v>
                      </c:pt>
                      <c:pt idx="414">
                        <c:v>44</c:v>
                      </c:pt>
                      <c:pt idx="415">
                        <c:v>55</c:v>
                      </c:pt>
                      <c:pt idx="416">
                        <c:v>98</c:v>
                      </c:pt>
                      <c:pt idx="417">
                        <c:v>98</c:v>
                      </c:pt>
                      <c:pt idx="418">
                        <c:v>50</c:v>
                      </c:pt>
                      <c:pt idx="419">
                        <c:v>59</c:v>
                      </c:pt>
                      <c:pt idx="420">
                        <c:v>28</c:v>
                      </c:pt>
                      <c:pt idx="421">
                        <c:v>47</c:v>
                      </c:pt>
                      <c:pt idx="422">
                        <c:v>56</c:v>
                      </c:pt>
                      <c:pt idx="423">
                        <c:v>75</c:v>
                      </c:pt>
                      <c:pt idx="424">
                        <c:v>46</c:v>
                      </c:pt>
                      <c:pt idx="425">
                        <c:v>45</c:v>
                      </c:pt>
                      <c:pt idx="426">
                        <c:v>46</c:v>
                      </c:pt>
                      <c:pt idx="427">
                        <c:v>20</c:v>
                      </c:pt>
                      <c:pt idx="428">
                        <c:v>258</c:v>
                      </c:pt>
                      <c:pt idx="429">
                        <c:v>47</c:v>
                      </c:pt>
                      <c:pt idx="430">
                        <c:v>79</c:v>
                      </c:pt>
                      <c:pt idx="431">
                        <c:v>74</c:v>
                      </c:pt>
                      <c:pt idx="432">
                        <c:v>40</c:v>
                      </c:pt>
                      <c:pt idx="433">
                        <c:v>52</c:v>
                      </c:pt>
                      <c:pt idx="434">
                        <c:v>53</c:v>
                      </c:pt>
                      <c:pt idx="435">
                        <c:v>42</c:v>
                      </c:pt>
                      <c:pt idx="436">
                        <c:v>42</c:v>
                      </c:pt>
                      <c:pt idx="437">
                        <c:v>98</c:v>
                      </c:pt>
                      <c:pt idx="438">
                        <c:v>50</c:v>
                      </c:pt>
                      <c:pt idx="439">
                        <c:v>40</c:v>
                      </c:pt>
                      <c:pt idx="440">
                        <c:v>40</c:v>
                      </c:pt>
                      <c:pt idx="441">
                        <c:v>34</c:v>
                      </c:pt>
                      <c:pt idx="442">
                        <c:v>32</c:v>
                      </c:pt>
                      <c:pt idx="443">
                        <c:v>55</c:v>
                      </c:pt>
                      <c:pt idx="444">
                        <c:v>63</c:v>
                      </c:pt>
                      <c:pt idx="445">
                        <c:v>58</c:v>
                      </c:pt>
                      <c:pt idx="446">
                        <c:v>49</c:v>
                      </c:pt>
                      <c:pt idx="447">
                        <c:v>52</c:v>
                      </c:pt>
                      <c:pt idx="448">
                        <c:v>34</c:v>
                      </c:pt>
                      <c:pt idx="449">
                        <c:v>24</c:v>
                      </c:pt>
                      <c:pt idx="450">
                        <c:v>39</c:v>
                      </c:pt>
                      <c:pt idx="451">
                        <c:v>76</c:v>
                      </c:pt>
                      <c:pt idx="452">
                        <c:v>48</c:v>
                      </c:pt>
                      <c:pt idx="453">
                        <c:v>39</c:v>
                      </c:pt>
                      <c:pt idx="454">
                        <c:v>11</c:v>
                      </c:pt>
                      <c:pt idx="585">
                        <c:v>101</c:v>
                      </c:pt>
                      <c:pt idx="586">
                        <c:v>102</c:v>
                      </c:pt>
                      <c:pt idx="587">
                        <c:v>59</c:v>
                      </c:pt>
                      <c:pt idx="588">
                        <c:v>69</c:v>
                      </c:pt>
                      <c:pt idx="591">
                        <c:v>248</c:v>
                      </c:pt>
                      <c:pt idx="592">
                        <c:v>207</c:v>
                      </c:pt>
                      <c:pt idx="593">
                        <c:v>30</c:v>
                      </c:pt>
                      <c:pt idx="594">
                        <c:v>38</c:v>
                      </c:pt>
                      <c:pt idx="595">
                        <c:v>91</c:v>
                      </c:pt>
                      <c:pt idx="596">
                        <c:v>145</c:v>
                      </c:pt>
                      <c:pt idx="597">
                        <c:v>67</c:v>
                      </c:pt>
                      <c:pt idx="598">
                        <c:v>128</c:v>
                      </c:pt>
                      <c:pt idx="599">
                        <c:v>85</c:v>
                      </c:pt>
                      <c:pt idx="600">
                        <c:v>111</c:v>
                      </c:pt>
                      <c:pt idx="601">
                        <c:v>143</c:v>
                      </c:pt>
                      <c:pt idx="602">
                        <c:v>66</c:v>
                      </c:pt>
                      <c:pt idx="603">
                        <c:v>181</c:v>
                      </c:pt>
                      <c:pt idx="604">
                        <c:v>175</c:v>
                      </c:pt>
                      <c:pt idx="605">
                        <c:v>215</c:v>
                      </c:pt>
                      <c:pt idx="606">
                        <c:v>193</c:v>
                      </c:pt>
                      <c:pt idx="607">
                        <c:v>88</c:v>
                      </c:pt>
                      <c:pt idx="608">
                        <c:v>77</c:v>
                      </c:pt>
                      <c:pt idx="609">
                        <c:v>122</c:v>
                      </c:pt>
                      <c:pt idx="610">
                        <c:v>126</c:v>
                      </c:pt>
                      <c:pt idx="611">
                        <c:v>171</c:v>
                      </c:pt>
                      <c:pt idx="612">
                        <c:v>224</c:v>
                      </c:pt>
                      <c:pt idx="613">
                        <c:v>169</c:v>
                      </c:pt>
                      <c:pt idx="614">
                        <c:v>90</c:v>
                      </c:pt>
                      <c:pt idx="615">
                        <c:v>144</c:v>
                      </c:pt>
                      <c:pt idx="616">
                        <c:v>61</c:v>
                      </c:pt>
                      <c:pt idx="617">
                        <c:v>91</c:v>
                      </c:pt>
                      <c:pt idx="618">
                        <c:v>170</c:v>
                      </c:pt>
                      <c:pt idx="619">
                        <c:v>122</c:v>
                      </c:pt>
                      <c:pt idx="620">
                        <c:v>119</c:v>
                      </c:pt>
                      <c:pt idx="621">
                        <c:v>112</c:v>
                      </c:pt>
                      <c:pt idx="622">
                        <c:v>157</c:v>
                      </c:pt>
                      <c:pt idx="623">
                        <c:v>84</c:v>
                      </c:pt>
                      <c:pt idx="624">
                        <c:v>54</c:v>
                      </c:pt>
                      <c:pt idx="625">
                        <c:v>56</c:v>
                      </c:pt>
                      <c:pt idx="626">
                        <c:v>240</c:v>
                      </c:pt>
                      <c:pt idx="627">
                        <c:v>185</c:v>
                      </c:pt>
                      <c:pt idx="628">
                        <c:v>134</c:v>
                      </c:pt>
                      <c:pt idx="629">
                        <c:v>89</c:v>
                      </c:pt>
                      <c:pt idx="630">
                        <c:v>60</c:v>
                      </c:pt>
                      <c:pt idx="631">
                        <c:v>213</c:v>
                      </c:pt>
                      <c:pt idx="632">
                        <c:v>409</c:v>
                      </c:pt>
                      <c:pt idx="633">
                        <c:v>138</c:v>
                      </c:pt>
                      <c:pt idx="634">
                        <c:v>46</c:v>
                      </c:pt>
                      <c:pt idx="635">
                        <c:v>53</c:v>
                      </c:pt>
                      <c:pt idx="637">
                        <c:v>36</c:v>
                      </c:pt>
                      <c:pt idx="638">
                        <c:v>242</c:v>
                      </c:pt>
                      <c:pt idx="640">
                        <c:v>260</c:v>
                      </c:pt>
                      <c:pt idx="641">
                        <c:v>247</c:v>
                      </c:pt>
                      <c:pt idx="642">
                        <c:v>367</c:v>
                      </c:pt>
                      <c:pt idx="646">
                        <c:v>40</c:v>
                      </c:pt>
                      <c:pt idx="647">
                        <c:v>154</c:v>
                      </c:pt>
                      <c:pt idx="648">
                        <c:v>193</c:v>
                      </c:pt>
                      <c:pt idx="649">
                        <c:v>199</c:v>
                      </c:pt>
                      <c:pt idx="650">
                        <c:v>187</c:v>
                      </c:pt>
                      <c:pt idx="651">
                        <c:v>186</c:v>
                      </c:pt>
                      <c:pt idx="653">
                        <c:v>19</c:v>
                      </c:pt>
                      <c:pt idx="654">
                        <c:v>145</c:v>
                      </c:pt>
                      <c:pt idx="655">
                        <c:v>429</c:v>
                      </c:pt>
                      <c:pt idx="656">
                        <c:v>175</c:v>
                      </c:pt>
                      <c:pt idx="657">
                        <c:v>207</c:v>
                      </c:pt>
                      <c:pt idx="659">
                        <c:v>53</c:v>
                      </c:pt>
                      <c:pt idx="660">
                        <c:v>176</c:v>
                      </c:pt>
                      <c:pt idx="661">
                        <c:v>128</c:v>
                      </c:pt>
                      <c:pt idx="662">
                        <c:v>57</c:v>
                      </c:pt>
                      <c:pt idx="664">
                        <c:v>120</c:v>
                      </c:pt>
                      <c:pt idx="669">
                        <c:v>123</c:v>
                      </c:pt>
                      <c:pt idx="670">
                        <c:v>56</c:v>
                      </c:pt>
                      <c:pt idx="671">
                        <c:v>105</c:v>
                      </c:pt>
                      <c:pt idx="672">
                        <c:v>102</c:v>
                      </c:pt>
                      <c:pt idx="673">
                        <c:v>93</c:v>
                      </c:pt>
                      <c:pt idx="674">
                        <c:v>53</c:v>
                      </c:pt>
                      <c:pt idx="675">
                        <c:v>136</c:v>
                      </c:pt>
                      <c:pt idx="676">
                        <c:v>122</c:v>
                      </c:pt>
                      <c:pt idx="677">
                        <c:v>96</c:v>
                      </c:pt>
                      <c:pt idx="678">
                        <c:v>57</c:v>
                      </c:pt>
                      <c:pt idx="680">
                        <c:v>139</c:v>
                      </c:pt>
                      <c:pt idx="681">
                        <c:v>205</c:v>
                      </c:pt>
                      <c:pt idx="682">
                        <c:v>208</c:v>
                      </c:pt>
                      <c:pt idx="683">
                        <c:v>267</c:v>
                      </c:pt>
                      <c:pt idx="684">
                        <c:v>153</c:v>
                      </c:pt>
                      <c:pt idx="685">
                        <c:v>72</c:v>
                      </c:pt>
                      <c:pt idx="687">
                        <c:v>229</c:v>
                      </c:pt>
                      <c:pt idx="688">
                        <c:v>248</c:v>
                      </c:pt>
                      <c:pt idx="689">
                        <c:v>198</c:v>
                      </c:pt>
                      <c:pt idx="690">
                        <c:v>288</c:v>
                      </c:pt>
                      <c:pt idx="691">
                        <c:v>150</c:v>
                      </c:pt>
                      <c:pt idx="692">
                        <c:v>343</c:v>
                      </c:pt>
                      <c:pt idx="695">
                        <c:v>76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A1B7-45A8-AE8D-91972FB10565}"/>
                  </c:ext>
                </c:extLst>
              </c15:ser>
            </c15:filteredBarSeries>
            <c15:filteredBa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 OUT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46</c:v>
                      </c:pt>
                      <c:pt idx="1">
                        <c:v>43</c:v>
                      </c:pt>
                      <c:pt idx="2">
                        <c:v>45</c:v>
                      </c:pt>
                      <c:pt idx="3">
                        <c:v>89</c:v>
                      </c:pt>
                      <c:pt idx="4">
                        <c:v>97</c:v>
                      </c:pt>
                      <c:pt idx="5">
                        <c:v>34</c:v>
                      </c:pt>
                      <c:pt idx="6">
                        <c:v>51</c:v>
                      </c:pt>
                      <c:pt idx="7">
                        <c:v>60</c:v>
                      </c:pt>
                      <c:pt idx="8">
                        <c:v>58</c:v>
                      </c:pt>
                      <c:pt idx="9">
                        <c:v>68</c:v>
                      </c:pt>
                      <c:pt idx="10">
                        <c:v>73</c:v>
                      </c:pt>
                      <c:pt idx="11">
                        <c:v>97</c:v>
                      </c:pt>
                      <c:pt idx="12">
                        <c:v>102</c:v>
                      </c:pt>
                      <c:pt idx="13">
                        <c:v>45</c:v>
                      </c:pt>
                      <c:pt idx="14">
                        <c:v>49</c:v>
                      </c:pt>
                      <c:pt idx="15">
                        <c:v>46</c:v>
                      </c:pt>
                      <c:pt idx="16">
                        <c:v>50</c:v>
                      </c:pt>
                      <c:pt idx="17">
                        <c:v>74</c:v>
                      </c:pt>
                      <c:pt idx="18">
                        <c:v>71</c:v>
                      </c:pt>
                      <c:pt idx="19">
                        <c:v>49</c:v>
                      </c:pt>
                      <c:pt idx="20">
                        <c:v>56</c:v>
                      </c:pt>
                      <c:pt idx="21">
                        <c:v>55</c:v>
                      </c:pt>
                      <c:pt idx="22">
                        <c:v>48</c:v>
                      </c:pt>
                      <c:pt idx="23">
                        <c:v>48</c:v>
                      </c:pt>
                      <c:pt idx="24">
                        <c:v>18</c:v>
                      </c:pt>
                      <c:pt idx="25">
                        <c:v>53</c:v>
                      </c:pt>
                      <c:pt idx="26">
                        <c:v>54</c:v>
                      </c:pt>
                      <c:pt idx="27">
                        <c:v>80</c:v>
                      </c:pt>
                      <c:pt idx="28">
                        <c:v>53</c:v>
                      </c:pt>
                      <c:pt idx="29">
                        <c:v>77</c:v>
                      </c:pt>
                      <c:pt idx="30">
                        <c:v>72</c:v>
                      </c:pt>
                      <c:pt idx="31">
                        <c:v>91</c:v>
                      </c:pt>
                      <c:pt idx="32">
                        <c:v>78</c:v>
                      </c:pt>
                      <c:pt idx="33">
                        <c:v>53</c:v>
                      </c:pt>
                      <c:pt idx="34">
                        <c:v>52</c:v>
                      </c:pt>
                      <c:pt idx="35">
                        <c:v>64</c:v>
                      </c:pt>
                      <c:pt idx="36">
                        <c:v>61</c:v>
                      </c:pt>
                      <c:pt idx="37">
                        <c:v>73</c:v>
                      </c:pt>
                      <c:pt idx="38">
                        <c:v>95</c:v>
                      </c:pt>
                      <c:pt idx="39">
                        <c:v>85</c:v>
                      </c:pt>
                      <c:pt idx="40">
                        <c:v>65</c:v>
                      </c:pt>
                      <c:pt idx="41">
                        <c:v>52</c:v>
                      </c:pt>
                      <c:pt idx="42">
                        <c:v>63</c:v>
                      </c:pt>
                      <c:pt idx="43">
                        <c:v>59</c:v>
                      </c:pt>
                      <c:pt idx="44">
                        <c:v>37</c:v>
                      </c:pt>
                      <c:pt idx="45">
                        <c:v>93</c:v>
                      </c:pt>
                      <c:pt idx="46">
                        <c:v>77</c:v>
                      </c:pt>
                      <c:pt idx="47">
                        <c:v>61</c:v>
                      </c:pt>
                      <c:pt idx="48">
                        <c:v>55</c:v>
                      </c:pt>
                      <c:pt idx="49">
                        <c:v>55</c:v>
                      </c:pt>
                      <c:pt idx="50">
                        <c:v>44</c:v>
                      </c:pt>
                      <c:pt idx="51">
                        <c:v>52</c:v>
                      </c:pt>
                      <c:pt idx="52">
                        <c:v>97</c:v>
                      </c:pt>
                      <c:pt idx="53">
                        <c:v>93</c:v>
                      </c:pt>
                      <c:pt idx="54">
                        <c:v>57</c:v>
                      </c:pt>
                      <c:pt idx="55">
                        <c:v>45</c:v>
                      </c:pt>
                      <c:pt idx="56">
                        <c:v>42</c:v>
                      </c:pt>
                      <c:pt idx="57">
                        <c:v>42</c:v>
                      </c:pt>
                      <c:pt idx="58">
                        <c:v>43</c:v>
                      </c:pt>
                      <c:pt idx="59">
                        <c:v>87</c:v>
                      </c:pt>
                      <c:pt idx="60">
                        <c:v>78</c:v>
                      </c:pt>
                      <c:pt idx="61">
                        <c:v>56</c:v>
                      </c:pt>
                      <c:pt idx="62">
                        <c:v>33</c:v>
                      </c:pt>
                      <c:pt idx="63">
                        <c:v>21</c:v>
                      </c:pt>
                      <c:pt idx="64">
                        <c:v>55</c:v>
                      </c:pt>
                      <c:pt idx="65">
                        <c:v>44</c:v>
                      </c:pt>
                      <c:pt idx="66">
                        <c:v>85</c:v>
                      </c:pt>
                      <c:pt idx="67">
                        <c:v>80</c:v>
                      </c:pt>
                      <c:pt idx="68">
                        <c:v>55</c:v>
                      </c:pt>
                      <c:pt idx="69">
                        <c:v>42</c:v>
                      </c:pt>
                      <c:pt idx="70">
                        <c:v>54</c:v>
                      </c:pt>
                      <c:pt idx="71">
                        <c:v>38</c:v>
                      </c:pt>
                      <c:pt idx="72">
                        <c:v>59</c:v>
                      </c:pt>
                      <c:pt idx="73">
                        <c:v>54</c:v>
                      </c:pt>
                      <c:pt idx="74">
                        <c:v>74</c:v>
                      </c:pt>
                      <c:pt idx="75">
                        <c:v>52</c:v>
                      </c:pt>
                      <c:pt idx="76">
                        <c:v>46</c:v>
                      </c:pt>
                      <c:pt idx="77">
                        <c:v>52</c:v>
                      </c:pt>
                      <c:pt idx="78">
                        <c:v>37</c:v>
                      </c:pt>
                      <c:pt idx="79">
                        <c:v>36</c:v>
                      </c:pt>
                      <c:pt idx="80">
                        <c:v>83</c:v>
                      </c:pt>
                      <c:pt idx="81">
                        <c:v>77</c:v>
                      </c:pt>
                      <c:pt idx="82">
                        <c:v>57</c:v>
                      </c:pt>
                      <c:pt idx="83">
                        <c:v>35</c:v>
                      </c:pt>
                      <c:pt idx="84">
                        <c:v>42</c:v>
                      </c:pt>
                      <c:pt idx="85">
                        <c:v>55</c:v>
                      </c:pt>
                      <c:pt idx="86">
                        <c:v>55</c:v>
                      </c:pt>
                      <c:pt idx="87">
                        <c:v>95</c:v>
                      </c:pt>
                      <c:pt idx="88">
                        <c:v>85</c:v>
                      </c:pt>
                      <c:pt idx="89">
                        <c:v>38</c:v>
                      </c:pt>
                      <c:pt idx="90">
                        <c:v>40</c:v>
                      </c:pt>
                      <c:pt idx="91">
                        <c:v>34</c:v>
                      </c:pt>
                      <c:pt idx="92">
                        <c:v>53</c:v>
                      </c:pt>
                      <c:pt idx="93">
                        <c:v>41</c:v>
                      </c:pt>
                      <c:pt idx="94">
                        <c:v>66</c:v>
                      </c:pt>
                      <c:pt idx="95">
                        <c:v>28</c:v>
                      </c:pt>
                      <c:pt idx="96">
                        <c:v>36</c:v>
                      </c:pt>
                      <c:pt idx="97">
                        <c:v>34</c:v>
                      </c:pt>
                      <c:pt idx="98">
                        <c:v>29</c:v>
                      </c:pt>
                      <c:pt idx="99">
                        <c:v>31</c:v>
                      </c:pt>
                      <c:pt idx="100">
                        <c:v>43</c:v>
                      </c:pt>
                      <c:pt idx="101">
                        <c:v>70</c:v>
                      </c:pt>
                      <c:pt idx="102">
                        <c:v>40</c:v>
                      </c:pt>
                      <c:pt idx="103">
                        <c:v>46</c:v>
                      </c:pt>
                      <c:pt idx="104">
                        <c:v>37</c:v>
                      </c:pt>
                      <c:pt idx="105">
                        <c:v>46</c:v>
                      </c:pt>
                      <c:pt idx="106">
                        <c:v>49</c:v>
                      </c:pt>
                      <c:pt idx="107">
                        <c:v>40</c:v>
                      </c:pt>
                      <c:pt idx="108">
                        <c:v>79</c:v>
                      </c:pt>
                      <c:pt idx="109">
                        <c:v>64</c:v>
                      </c:pt>
                      <c:pt idx="110">
                        <c:v>39</c:v>
                      </c:pt>
                      <c:pt idx="111">
                        <c:v>48</c:v>
                      </c:pt>
                      <c:pt idx="112">
                        <c:v>23</c:v>
                      </c:pt>
                      <c:pt idx="113">
                        <c:v>31</c:v>
                      </c:pt>
                      <c:pt idx="114">
                        <c:v>50</c:v>
                      </c:pt>
                      <c:pt idx="115">
                        <c:v>62</c:v>
                      </c:pt>
                      <c:pt idx="116">
                        <c:v>46</c:v>
                      </c:pt>
                      <c:pt idx="117">
                        <c:v>52</c:v>
                      </c:pt>
                      <c:pt idx="118">
                        <c:v>32</c:v>
                      </c:pt>
                      <c:pt idx="119">
                        <c:v>40</c:v>
                      </c:pt>
                      <c:pt idx="120">
                        <c:v>32</c:v>
                      </c:pt>
                      <c:pt idx="121">
                        <c:v>28</c:v>
                      </c:pt>
                      <c:pt idx="122">
                        <c:v>67</c:v>
                      </c:pt>
                      <c:pt idx="123">
                        <c:v>90</c:v>
                      </c:pt>
                      <c:pt idx="124">
                        <c:v>64</c:v>
                      </c:pt>
                      <c:pt idx="125">
                        <c:v>60</c:v>
                      </c:pt>
                      <c:pt idx="126">
                        <c:v>71</c:v>
                      </c:pt>
                      <c:pt idx="127">
                        <c:v>52</c:v>
                      </c:pt>
                      <c:pt idx="128">
                        <c:v>89</c:v>
                      </c:pt>
                      <c:pt idx="129">
                        <c:v>70</c:v>
                      </c:pt>
                      <c:pt idx="130">
                        <c:v>80</c:v>
                      </c:pt>
                      <c:pt idx="131">
                        <c:v>54</c:v>
                      </c:pt>
                      <c:pt idx="132">
                        <c:v>60</c:v>
                      </c:pt>
                      <c:pt idx="133">
                        <c:v>34</c:v>
                      </c:pt>
                      <c:pt idx="134">
                        <c:v>40</c:v>
                      </c:pt>
                      <c:pt idx="135">
                        <c:v>25</c:v>
                      </c:pt>
                      <c:pt idx="136">
                        <c:v>59</c:v>
                      </c:pt>
                      <c:pt idx="137">
                        <c:v>40</c:v>
                      </c:pt>
                      <c:pt idx="138">
                        <c:v>15</c:v>
                      </c:pt>
                      <c:pt idx="139">
                        <c:v>29</c:v>
                      </c:pt>
                      <c:pt idx="140">
                        <c:v>38</c:v>
                      </c:pt>
                      <c:pt idx="141">
                        <c:v>47</c:v>
                      </c:pt>
                      <c:pt idx="142">
                        <c:v>36</c:v>
                      </c:pt>
                      <c:pt idx="143">
                        <c:v>75</c:v>
                      </c:pt>
                      <c:pt idx="144">
                        <c:v>68</c:v>
                      </c:pt>
                      <c:pt idx="145">
                        <c:v>81</c:v>
                      </c:pt>
                      <c:pt idx="146">
                        <c:v>55</c:v>
                      </c:pt>
                      <c:pt idx="147">
                        <c:v>45</c:v>
                      </c:pt>
                      <c:pt idx="148">
                        <c:v>40</c:v>
                      </c:pt>
                      <c:pt idx="149">
                        <c:v>26</c:v>
                      </c:pt>
                      <c:pt idx="150">
                        <c:v>81</c:v>
                      </c:pt>
                      <c:pt idx="151">
                        <c:v>82</c:v>
                      </c:pt>
                      <c:pt idx="152">
                        <c:v>45</c:v>
                      </c:pt>
                      <c:pt idx="153">
                        <c:v>39</c:v>
                      </c:pt>
                      <c:pt idx="154">
                        <c:v>31</c:v>
                      </c:pt>
                      <c:pt idx="155">
                        <c:v>50</c:v>
                      </c:pt>
                      <c:pt idx="156">
                        <c:v>39</c:v>
                      </c:pt>
                      <c:pt idx="157">
                        <c:v>109</c:v>
                      </c:pt>
                      <c:pt idx="158">
                        <c:v>127</c:v>
                      </c:pt>
                      <c:pt idx="159">
                        <c:v>40</c:v>
                      </c:pt>
                      <c:pt idx="160">
                        <c:v>36</c:v>
                      </c:pt>
                      <c:pt idx="161">
                        <c:v>40</c:v>
                      </c:pt>
                      <c:pt idx="162">
                        <c:v>50</c:v>
                      </c:pt>
                      <c:pt idx="163">
                        <c:v>15</c:v>
                      </c:pt>
                      <c:pt idx="164">
                        <c:v>25</c:v>
                      </c:pt>
                      <c:pt idx="165">
                        <c:v>86</c:v>
                      </c:pt>
                      <c:pt idx="166">
                        <c:v>41</c:v>
                      </c:pt>
                      <c:pt idx="167">
                        <c:v>59</c:v>
                      </c:pt>
                      <c:pt idx="168">
                        <c:v>34</c:v>
                      </c:pt>
                      <c:pt idx="169">
                        <c:v>23</c:v>
                      </c:pt>
                      <c:pt idx="170">
                        <c:v>22</c:v>
                      </c:pt>
                      <c:pt idx="171">
                        <c:v>36</c:v>
                      </c:pt>
                      <c:pt idx="172">
                        <c:v>39</c:v>
                      </c:pt>
                      <c:pt idx="173">
                        <c:v>10</c:v>
                      </c:pt>
                      <c:pt idx="174">
                        <c:v>26</c:v>
                      </c:pt>
                      <c:pt idx="175">
                        <c:v>20</c:v>
                      </c:pt>
                      <c:pt idx="176">
                        <c:v>19</c:v>
                      </c:pt>
                      <c:pt idx="177">
                        <c:v>29</c:v>
                      </c:pt>
                      <c:pt idx="178">
                        <c:v>81</c:v>
                      </c:pt>
                      <c:pt idx="179">
                        <c:v>71</c:v>
                      </c:pt>
                      <c:pt idx="180">
                        <c:v>52</c:v>
                      </c:pt>
                      <c:pt idx="181">
                        <c:v>53</c:v>
                      </c:pt>
                      <c:pt idx="182">
                        <c:v>44</c:v>
                      </c:pt>
                      <c:pt idx="183">
                        <c:v>47</c:v>
                      </c:pt>
                      <c:pt idx="184">
                        <c:v>48</c:v>
                      </c:pt>
                      <c:pt idx="185">
                        <c:v>71</c:v>
                      </c:pt>
                      <c:pt idx="186">
                        <c:v>72</c:v>
                      </c:pt>
                      <c:pt idx="187">
                        <c:v>23</c:v>
                      </c:pt>
                      <c:pt idx="188">
                        <c:v>12</c:v>
                      </c:pt>
                      <c:pt idx="189">
                        <c:v>33</c:v>
                      </c:pt>
                      <c:pt idx="190">
                        <c:v>55</c:v>
                      </c:pt>
                      <c:pt idx="191">
                        <c:v>57</c:v>
                      </c:pt>
                      <c:pt idx="192">
                        <c:v>102</c:v>
                      </c:pt>
                      <c:pt idx="193">
                        <c:v>84</c:v>
                      </c:pt>
                      <c:pt idx="194">
                        <c:v>55</c:v>
                      </c:pt>
                      <c:pt idx="195">
                        <c:v>51</c:v>
                      </c:pt>
                      <c:pt idx="196">
                        <c:v>45</c:v>
                      </c:pt>
                      <c:pt idx="197">
                        <c:v>43</c:v>
                      </c:pt>
                      <c:pt idx="198">
                        <c:v>51</c:v>
                      </c:pt>
                      <c:pt idx="199">
                        <c:v>69</c:v>
                      </c:pt>
                      <c:pt idx="200">
                        <c:v>63</c:v>
                      </c:pt>
                      <c:pt idx="201">
                        <c:v>33</c:v>
                      </c:pt>
                      <c:pt idx="202">
                        <c:v>51</c:v>
                      </c:pt>
                      <c:pt idx="203">
                        <c:v>23</c:v>
                      </c:pt>
                      <c:pt idx="204">
                        <c:v>44</c:v>
                      </c:pt>
                      <c:pt idx="205">
                        <c:v>33</c:v>
                      </c:pt>
                      <c:pt idx="206">
                        <c:v>67</c:v>
                      </c:pt>
                      <c:pt idx="207">
                        <c:v>94</c:v>
                      </c:pt>
                      <c:pt idx="208">
                        <c:v>54</c:v>
                      </c:pt>
                      <c:pt idx="209">
                        <c:v>3</c:v>
                      </c:pt>
                      <c:pt idx="210">
                        <c:v>10</c:v>
                      </c:pt>
                      <c:pt idx="211">
                        <c:v>18</c:v>
                      </c:pt>
                      <c:pt idx="212">
                        <c:v>26</c:v>
                      </c:pt>
                      <c:pt idx="213">
                        <c:v>48</c:v>
                      </c:pt>
                      <c:pt idx="214">
                        <c:v>31</c:v>
                      </c:pt>
                      <c:pt idx="215">
                        <c:v>53</c:v>
                      </c:pt>
                      <c:pt idx="216">
                        <c:v>23</c:v>
                      </c:pt>
                      <c:pt idx="217">
                        <c:v>13</c:v>
                      </c:pt>
                      <c:pt idx="218">
                        <c:v>41</c:v>
                      </c:pt>
                      <c:pt idx="219">
                        <c:v>29</c:v>
                      </c:pt>
                      <c:pt idx="220">
                        <c:v>64</c:v>
                      </c:pt>
                      <c:pt idx="221">
                        <c:v>47</c:v>
                      </c:pt>
                      <c:pt idx="222">
                        <c:v>49</c:v>
                      </c:pt>
                      <c:pt idx="223">
                        <c:v>30</c:v>
                      </c:pt>
                      <c:pt idx="224">
                        <c:v>26</c:v>
                      </c:pt>
                      <c:pt idx="225">
                        <c:v>54</c:v>
                      </c:pt>
                      <c:pt idx="226">
                        <c:v>74</c:v>
                      </c:pt>
                      <c:pt idx="227">
                        <c:v>66</c:v>
                      </c:pt>
                      <c:pt idx="228">
                        <c:v>124</c:v>
                      </c:pt>
                      <c:pt idx="229">
                        <c:v>72</c:v>
                      </c:pt>
                      <c:pt idx="230">
                        <c:v>25</c:v>
                      </c:pt>
                      <c:pt idx="231">
                        <c:v>13</c:v>
                      </c:pt>
                      <c:pt idx="232">
                        <c:v>37</c:v>
                      </c:pt>
                      <c:pt idx="233">
                        <c:v>31</c:v>
                      </c:pt>
                      <c:pt idx="234">
                        <c:v>29</c:v>
                      </c:pt>
                      <c:pt idx="235">
                        <c:v>115</c:v>
                      </c:pt>
                      <c:pt idx="236">
                        <c:v>72</c:v>
                      </c:pt>
                      <c:pt idx="237">
                        <c:v>67</c:v>
                      </c:pt>
                      <c:pt idx="238">
                        <c:v>45</c:v>
                      </c:pt>
                      <c:pt idx="239">
                        <c:v>64</c:v>
                      </c:pt>
                      <c:pt idx="240">
                        <c:v>44</c:v>
                      </c:pt>
                      <c:pt idx="241">
                        <c:v>83</c:v>
                      </c:pt>
                      <c:pt idx="242">
                        <c:v>132</c:v>
                      </c:pt>
                      <c:pt idx="243">
                        <c:v>63</c:v>
                      </c:pt>
                      <c:pt idx="244">
                        <c:v>62</c:v>
                      </c:pt>
                      <c:pt idx="245">
                        <c:v>52</c:v>
                      </c:pt>
                      <c:pt idx="246">
                        <c:v>58</c:v>
                      </c:pt>
                      <c:pt idx="247">
                        <c:v>50</c:v>
                      </c:pt>
                      <c:pt idx="248">
                        <c:v>90</c:v>
                      </c:pt>
                      <c:pt idx="249">
                        <c:v>42</c:v>
                      </c:pt>
                      <c:pt idx="250">
                        <c:v>54</c:v>
                      </c:pt>
                      <c:pt idx="251">
                        <c:v>34</c:v>
                      </c:pt>
                      <c:pt idx="252">
                        <c:v>40</c:v>
                      </c:pt>
                      <c:pt idx="253">
                        <c:v>61</c:v>
                      </c:pt>
                      <c:pt idx="254">
                        <c:v>54</c:v>
                      </c:pt>
                      <c:pt idx="255">
                        <c:v>92</c:v>
                      </c:pt>
                      <c:pt idx="256">
                        <c:v>43</c:v>
                      </c:pt>
                      <c:pt idx="257">
                        <c:v>30</c:v>
                      </c:pt>
                      <c:pt idx="258">
                        <c:v>38</c:v>
                      </c:pt>
                      <c:pt idx="259">
                        <c:v>45</c:v>
                      </c:pt>
                      <c:pt idx="260">
                        <c:v>69</c:v>
                      </c:pt>
                      <c:pt idx="261">
                        <c:v>73</c:v>
                      </c:pt>
                      <c:pt idx="262">
                        <c:v>105</c:v>
                      </c:pt>
                      <c:pt idx="263">
                        <c:v>82</c:v>
                      </c:pt>
                      <c:pt idx="264">
                        <c:v>30</c:v>
                      </c:pt>
                      <c:pt idx="265">
                        <c:v>27</c:v>
                      </c:pt>
                      <c:pt idx="266">
                        <c:v>33</c:v>
                      </c:pt>
                      <c:pt idx="267">
                        <c:v>49</c:v>
                      </c:pt>
                      <c:pt idx="268">
                        <c:v>71</c:v>
                      </c:pt>
                      <c:pt idx="269">
                        <c:v>107</c:v>
                      </c:pt>
                      <c:pt idx="270">
                        <c:v>109</c:v>
                      </c:pt>
                      <c:pt idx="271">
                        <c:v>54</c:v>
                      </c:pt>
                      <c:pt idx="272">
                        <c:v>58</c:v>
                      </c:pt>
                      <c:pt idx="273">
                        <c:v>49</c:v>
                      </c:pt>
                      <c:pt idx="274">
                        <c:v>42</c:v>
                      </c:pt>
                      <c:pt idx="275">
                        <c:v>33</c:v>
                      </c:pt>
                      <c:pt idx="276">
                        <c:v>66</c:v>
                      </c:pt>
                      <c:pt idx="277">
                        <c:v>86</c:v>
                      </c:pt>
                      <c:pt idx="278">
                        <c:v>36</c:v>
                      </c:pt>
                      <c:pt idx="279">
                        <c:v>44</c:v>
                      </c:pt>
                      <c:pt idx="280">
                        <c:v>30</c:v>
                      </c:pt>
                      <c:pt idx="281">
                        <c:v>39</c:v>
                      </c:pt>
                      <c:pt idx="282">
                        <c:v>15</c:v>
                      </c:pt>
                      <c:pt idx="283">
                        <c:v>27</c:v>
                      </c:pt>
                      <c:pt idx="284">
                        <c:v>27</c:v>
                      </c:pt>
                      <c:pt idx="285">
                        <c:v>21</c:v>
                      </c:pt>
                      <c:pt idx="286">
                        <c:v>23</c:v>
                      </c:pt>
                      <c:pt idx="287">
                        <c:v>26</c:v>
                      </c:pt>
                      <c:pt idx="288">
                        <c:v>28</c:v>
                      </c:pt>
                      <c:pt idx="289">
                        <c:v>17</c:v>
                      </c:pt>
                      <c:pt idx="290">
                        <c:v>12</c:v>
                      </c:pt>
                      <c:pt idx="291">
                        <c:v>12</c:v>
                      </c:pt>
                      <c:pt idx="292">
                        <c:v>34</c:v>
                      </c:pt>
                      <c:pt idx="293">
                        <c:v>25</c:v>
                      </c:pt>
                      <c:pt idx="294">
                        <c:v>28</c:v>
                      </c:pt>
                      <c:pt idx="295">
                        <c:v>36</c:v>
                      </c:pt>
                      <c:pt idx="296">
                        <c:v>12</c:v>
                      </c:pt>
                      <c:pt idx="297">
                        <c:v>50</c:v>
                      </c:pt>
                      <c:pt idx="298">
                        <c:v>24</c:v>
                      </c:pt>
                      <c:pt idx="385">
                        <c:v>12</c:v>
                      </c:pt>
                      <c:pt idx="386">
                        <c:v>15</c:v>
                      </c:pt>
                      <c:pt idx="387">
                        <c:v>10</c:v>
                      </c:pt>
                      <c:pt idx="388">
                        <c:v>19</c:v>
                      </c:pt>
                      <c:pt idx="389">
                        <c:v>11</c:v>
                      </c:pt>
                      <c:pt idx="390">
                        <c:v>17</c:v>
                      </c:pt>
                      <c:pt idx="391">
                        <c:v>7</c:v>
                      </c:pt>
                      <c:pt idx="392">
                        <c:v>30</c:v>
                      </c:pt>
                      <c:pt idx="393">
                        <c:v>41</c:v>
                      </c:pt>
                      <c:pt idx="394">
                        <c:v>44</c:v>
                      </c:pt>
                      <c:pt idx="395">
                        <c:v>54</c:v>
                      </c:pt>
                      <c:pt idx="396">
                        <c:v>50</c:v>
                      </c:pt>
                      <c:pt idx="397">
                        <c:v>24</c:v>
                      </c:pt>
                      <c:pt idx="398">
                        <c:v>5</c:v>
                      </c:pt>
                      <c:pt idx="399">
                        <c:v>3</c:v>
                      </c:pt>
                      <c:pt idx="400">
                        <c:v>18</c:v>
                      </c:pt>
                      <c:pt idx="401">
                        <c:v>16</c:v>
                      </c:pt>
                      <c:pt idx="402">
                        <c:v>22</c:v>
                      </c:pt>
                      <c:pt idx="403">
                        <c:v>25</c:v>
                      </c:pt>
                      <c:pt idx="404">
                        <c:v>19</c:v>
                      </c:pt>
                      <c:pt idx="405">
                        <c:v>31</c:v>
                      </c:pt>
                      <c:pt idx="406">
                        <c:v>21</c:v>
                      </c:pt>
                      <c:pt idx="407">
                        <c:v>16</c:v>
                      </c:pt>
                      <c:pt idx="408">
                        <c:v>26</c:v>
                      </c:pt>
                      <c:pt idx="409">
                        <c:v>34</c:v>
                      </c:pt>
                      <c:pt idx="410">
                        <c:v>25</c:v>
                      </c:pt>
                      <c:pt idx="411">
                        <c:v>78</c:v>
                      </c:pt>
                      <c:pt idx="412">
                        <c:v>48</c:v>
                      </c:pt>
                      <c:pt idx="413">
                        <c:v>47</c:v>
                      </c:pt>
                      <c:pt idx="414">
                        <c:v>44</c:v>
                      </c:pt>
                      <c:pt idx="415">
                        <c:v>52</c:v>
                      </c:pt>
                      <c:pt idx="416">
                        <c:v>81</c:v>
                      </c:pt>
                      <c:pt idx="417">
                        <c:v>97</c:v>
                      </c:pt>
                      <c:pt idx="418">
                        <c:v>50</c:v>
                      </c:pt>
                      <c:pt idx="419">
                        <c:v>65</c:v>
                      </c:pt>
                      <c:pt idx="420">
                        <c:v>31</c:v>
                      </c:pt>
                      <c:pt idx="421">
                        <c:v>36</c:v>
                      </c:pt>
                      <c:pt idx="422">
                        <c:v>53</c:v>
                      </c:pt>
                      <c:pt idx="423">
                        <c:v>80</c:v>
                      </c:pt>
                      <c:pt idx="424">
                        <c:v>56</c:v>
                      </c:pt>
                      <c:pt idx="425">
                        <c:v>52</c:v>
                      </c:pt>
                      <c:pt idx="426">
                        <c:v>47</c:v>
                      </c:pt>
                      <c:pt idx="427">
                        <c:v>13</c:v>
                      </c:pt>
                      <c:pt idx="428">
                        <c:v>54</c:v>
                      </c:pt>
                      <c:pt idx="429">
                        <c:v>32</c:v>
                      </c:pt>
                      <c:pt idx="430">
                        <c:v>71</c:v>
                      </c:pt>
                      <c:pt idx="431">
                        <c:v>54</c:v>
                      </c:pt>
                      <c:pt idx="432">
                        <c:v>49</c:v>
                      </c:pt>
                      <c:pt idx="433">
                        <c:v>48</c:v>
                      </c:pt>
                      <c:pt idx="434">
                        <c:v>52</c:v>
                      </c:pt>
                      <c:pt idx="435">
                        <c:v>42</c:v>
                      </c:pt>
                      <c:pt idx="436">
                        <c:v>31</c:v>
                      </c:pt>
                      <c:pt idx="437">
                        <c:v>81</c:v>
                      </c:pt>
                      <c:pt idx="438">
                        <c:v>44</c:v>
                      </c:pt>
                      <c:pt idx="439">
                        <c:v>45</c:v>
                      </c:pt>
                      <c:pt idx="440">
                        <c:v>43</c:v>
                      </c:pt>
                      <c:pt idx="441">
                        <c:v>36</c:v>
                      </c:pt>
                      <c:pt idx="442">
                        <c:v>44</c:v>
                      </c:pt>
                      <c:pt idx="443">
                        <c:v>47</c:v>
                      </c:pt>
                      <c:pt idx="444">
                        <c:v>62</c:v>
                      </c:pt>
                      <c:pt idx="445">
                        <c:v>54</c:v>
                      </c:pt>
                      <c:pt idx="446">
                        <c:v>42</c:v>
                      </c:pt>
                      <c:pt idx="447">
                        <c:v>54</c:v>
                      </c:pt>
                      <c:pt idx="448">
                        <c:v>35</c:v>
                      </c:pt>
                      <c:pt idx="449">
                        <c:v>35</c:v>
                      </c:pt>
                      <c:pt idx="450">
                        <c:v>39</c:v>
                      </c:pt>
                      <c:pt idx="451">
                        <c:v>77</c:v>
                      </c:pt>
                      <c:pt idx="452">
                        <c:v>49</c:v>
                      </c:pt>
                      <c:pt idx="453">
                        <c:v>50</c:v>
                      </c:pt>
                      <c:pt idx="454">
                        <c:v>6</c:v>
                      </c:pt>
                      <c:pt idx="585">
                        <c:v>67</c:v>
                      </c:pt>
                      <c:pt idx="586">
                        <c:v>72</c:v>
                      </c:pt>
                      <c:pt idx="587">
                        <c:v>56</c:v>
                      </c:pt>
                      <c:pt idx="588">
                        <c:v>61</c:v>
                      </c:pt>
                      <c:pt idx="591">
                        <c:v>106</c:v>
                      </c:pt>
                      <c:pt idx="592">
                        <c:v>90</c:v>
                      </c:pt>
                      <c:pt idx="593">
                        <c:v>28</c:v>
                      </c:pt>
                      <c:pt idx="594">
                        <c:v>47</c:v>
                      </c:pt>
                      <c:pt idx="595">
                        <c:v>51</c:v>
                      </c:pt>
                      <c:pt idx="596">
                        <c:v>79</c:v>
                      </c:pt>
                      <c:pt idx="597">
                        <c:v>64</c:v>
                      </c:pt>
                      <c:pt idx="598">
                        <c:v>109</c:v>
                      </c:pt>
                      <c:pt idx="599">
                        <c:v>49</c:v>
                      </c:pt>
                      <c:pt idx="600">
                        <c:v>70</c:v>
                      </c:pt>
                      <c:pt idx="601">
                        <c:v>68</c:v>
                      </c:pt>
                      <c:pt idx="602">
                        <c:v>35</c:v>
                      </c:pt>
                      <c:pt idx="603">
                        <c:v>60</c:v>
                      </c:pt>
                      <c:pt idx="604">
                        <c:v>59</c:v>
                      </c:pt>
                      <c:pt idx="605">
                        <c:v>90</c:v>
                      </c:pt>
                      <c:pt idx="606">
                        <c:v>66</c:v>
                      </c:pt>
                      <c:pt idx="607">
                        <c:v>31</c:v>
                      </c:pt>
                      <c:pt idx="608">
                        <c:v>66</c:v>
                      </c:pt>
                      <c:pt idx="609">
                        <c:v>55</c:v>
                      </c:pt>
                      <c:pt idx="610">
                        <c:v>58</c:v>
                      </c:pt>
                      <c:pt idx="611">
                        <c:v>48</c:v>
                      </c:pt>
                      <c:pt idx="612">
                        <c:v>100</c:v>
                      </c:pt>
                      <c:pt idx="613">
                        <c:v>62</c:v>
                      </c:pt>
                      <c:pt idx="614">
                        <c:v>48</c:v>
                      </c:pt>
                      <c:pt idx="615">
                        <c:v>59</c:v>
                      </c:pt>
                      <c:pt idx="616">
                        <c:v>36</c:v>
                      </c:pt>
                      <c:pt idx="617">
                        <c:v>38</c:v>
                      </c:pt>
                      <c:pt idx="618">
                        <c:v>50</c:v>
                      </c:pt>
                      <c:pt idx="619">
                        <c:v>79</c:v>
                      </c:pt>
                      <c:pt idx="620">
                        <c:v>50</c:v>
                      </c:pt>
                      <c:pt idx="621">
                        <c:v>37</c:v>
                      </c:pt>
                      <c:pt idx="622">
                        <c:v>41</c:v>
                      </c:pt>
                      <c:pt idx="623">
                        <c:v>30</c:v>
                      </c:pt>
                      <c:pt idx="624">
                        <c:v>4</c:v>
                      </c:pt>
                      <c:pt idx="625">
                        <c:v>7</c:v>
                      </c:pt>
                      <c:pt idx="626">
                        <c:v>93</c:v>
                      </c:pt>
                      <c:pt idx="627">
                        <c:v>23</c:v>
                      </c:pt>
                      <c:pt idx="628">
                        <c:v>17</c:v>
                      </c:pt>
                      <c:pt idx="629">
                        <c:v>17</c:v>
                      </c:pt>
                      <c:pt idx="630">
                        <c:v>19</c:v>
                      </c:pt>
                      <c:pt idx="631">
                        <c:v>32</c:v>
                      </c:pt>
                      <c:pt idx="632">
                        <c:v>28</c:v>
                      </c:pt>
                      <c:pt idx="633">
                        <c:v>18</c:v>
                      </c:pt>
                      <c:pt idx="634">
                        <c:v>26</c:v>
                      </c:pt>
                      <c:pt idx="635">
                        <c:v>31</c:v>
                      </c:pt>
                      <c:pt idx="637">
                        <c:v>3</c:v>
                      </c:pt>
                      <c:pt idx="638">
                        <c:v>52</c:v>
                      </c:pt>
                      <c:pt idx="640">
                        <c:v>79</c:v>
                      </c:pt>
                      <c:pt idx="641">
                        <c:v>51</c:v>
                      </c:pt>
                      <c:pt idx="642">
                        <c:v>53</c:v>
                      </c:pt>
                      <c:pt idx="646">
                        <c:v>22</c:v>
                      </c:pt>
                      <c:pt idx="647">
                        <c:v>56</c:v>
                      </c:pt>
                      <c:pt idx="648">
                        <c:v>31</c:v>
                      </c:pt>
                      <c:pt idx="649">
                        <c:v>19</c:v>
                      </c:pt>
                      <c:pt idx="650">
                        <c:v>16</c:v>
                      </c:pt>
                      <c:pt idx="651">
                        <c:v>14</c:v>
                      </c:pt>
                      <c:pt idx="653">
                        <c:v>6</c:v>
                      </c:pt>
                      <c:pt idx="654">
                        <c:v>11</c:v>
                      </c:pt>
                      <c:pt idx="655">
                        <c:v>25</c:v>
                      </c:pt>
                      <c:pt idx="656">
                        <c:v>25</c:v>
                      </c:pt>
                      <c:pt idx="657">
                        <c:v>17</c:v>
                      </c:pt>
                      <c:pt idx="659">
                        <c:v>39</c:v>
                      </c:pt>
                      <c:pt idx="660">
                        <c:v>19</c:v>
                      </c:pt>
                      <c:pt idx="661">
                        <c:v>22</c:v>
                      </c:pt>
                      <c:pt idx="662">
                        <c:v>15</c:v>
                      </c:pt>
                      <c:pt idx="664">
                        <c:v>31</c:v>
                      </c:pt>
                      <c:pt idx="669">
                        <c:v>33</c:v>
                      </c:pt>
                      <c:pt idx="670">
                        <c:v>41</c:v>
                      </c:pt>
                      <c:pt idx="671">
                        <c:v>25</c:v>
                      </c:pt>
                      <c:pt idx="672">
                        <c:v>35</c:v>
                      </c:pt>
                      <c:pt idx="673">
                        <c:v>24</c:v>
                      </c:pt>
                      <c:pt idx="674">
                        <c:v>29</c:v>
                      </c:pt>
                      <c:pt idx="675">
                        <c:v>39</c:v>
                      </c:pt>
                      <c:pt idx="676">
                        <c:v>35</c:v>
                      </c:pt>
                      <c:pt idx="677">
                        <c:v>22</c:v>
                      </c:pt>
                      <c:pt idx="678">
                        <c:v>25</c:v>
                      </c:pt>
                      <c:pt idx="680">
                        <c:v>29</c:v>
                      </c:pt>
                      <c:pt idx="681">
                        <c:v>15</c:v>
                      </c:pt>
                      <c:pt idx="682">
                        <c:v>17</c:v>
                      </c:pt>
                      <c:pt idx="683">
                        <c:v>43</c:v>
                      </c:pt>
                      <c:pt idx="684">
                        <c:v>37</c:v>
                      </c:pt>
                      <c:pt idx="685">
                        <c:v>25</c:v>
                      </c:pt>
                      <c:pt idx="687">
                        <c:v>20</c:v>
                      </c:pt>
                      <c:pt idx="688">
                        <c:v>21</c:v>
                      </c:pt>
                      <c:pt idx="689">
                        <c:v>34</c:v>
                      </c:pt>
                      <c:pt idx="690">
                        <c:v>25</c:v>
                      </c:pt>
                      <c:pt idx="691">
                        <c:v>16</c:v>
                      </c:pt>
                      <c:pt idx="692">
                        <c:v>21</c:v>
                      </c:pt>
                      <c:pt idx="695">
                        <c:v>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A1B7-45A8-AE8D-91972FB10565}"/>
                  </c:ext>
                </c:extLst>
              </c15:ser>
            </c15:filteredBarSeries>
            <c15:filteredBarSeries>
              <c15:ser>
                <c:idx val="6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 IN</c:v>
                      </c:pt>
                    </c:strCache>
                  </c:strRef>
                </c:tx>
                <c:spPr>
                  <a:solidFill>
                    <a:schemeClr val="accent1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34</c:v>
                      </c:pt>
                      <c:pt idx="1">
                        <c:v>53</c:v>
                      </c:pt>
                      <c:pt idx="2">
                        <c:v>90</c:v>
                      </c:pt>
                      <c:pt idx="3">
                        <c:v>245</c:v>
                      </c:pt>
                      <c:pt idx="4">
                        <c:v>237</c:v>
                      </c:pt>
                      <c:pt idx="5">
                        <c:v>121</c:v>
                      </c:pt>
                      <c:pt idx="6">
                        <c:v>130</c:v>
                      </c:pt>
                      <c:pt idx="7">
                        <c:v>113</c:v>
                      </c:pt>
                      <c:pt idx="8">
                        <c:v>126</c:v>
                      </c:pt>
                      <c:pt idx="9">
                        <c:v>142</c:v>
                      </c:pt>
                      <c:pt idx="10">
                        <c:v>286</c:v>
                      </c:pt>
                      <c:pt idx="11">
                        <c:v>344</c:v>
                      </c:pt>
                      <c:pt idx="12">
                        <c:v>339</c:v>
                      </c:pt>
                      <c:pt idx="13">
                        <c:v>120</c:v>
                      </c:pt>
                      <c:pt idx="14">
                        <c:v>140</c:v>
                      </c:pt>
                      <c:pt idx="15">
                        <c:v>140</c:v>
                      </c:pt>
                      <c:pt idx="16">
                        <c:v>118</c:v>
                      </c:pt>
                      <c:pt idx="17">
                        <c:v>257</c:v>
                      </c:pt>
                      <c:pt idx="18">
                        <c:v>238</c:v>
                      </c:pt>
                      <c:pt idx="19">
                        <c:v>103</c:v>
                      </c:pt>
                      <c:pt idx="20">
                        <c:v>151</c:v>
                      </c:pt>
                      <c:pt idx="21">
                        <c:v>113</c:v>
                      </c:pt>
                      <c:pt idx="22">
                        <c:v>122</c:v>
                      </c:pt>
                      <c:pt idx="23">
                        <c:v>133</c:v>
                      </c:pt>
                      <c:pt idx="24">
                        <c:v>38</c:v>
                      </c:pt>
                      <c:pt idx="25">
                        <c:v>93</c:v>
                      </c:pt>
                      <c:pt idx="26">
                        <c:v>60</c:v>
                      </c:pt>
                      <c:pt idx="27">
                        <c:v>96</c:v>
                      </c:pt>
                      <c:pt idx="28">
                        <c:v>76</c:v>
                      </c:pt>
                      <c:pt idx="29">
                        <c:v>118</c:v>
                      </c:pt>
                      <c:pt idx="30">
                        <c:v>155</c:v>
                      </c:pt>
                      <c:pt idx="31">
                        <c:v>363</c:v>
                      </c:pt>
                      <c:pt idx="32">
                        <c:v>331</c:v>
                      </c:pt>
                      <c:pt idx="33">
                        <c:v>74</c:v>
                      </c:pt>
                      <c:pt idx="34">
                        <c:v>142</c:v>
                      </c:pt>
                      <c:pt idx="35">
                        <c:v>131</c:v>
                      </c:pt>
                      <c:pt idx="36">
                        <c:v>165</c:v>
                      </c:pt>
                      <c:pt idx="37">
                        <c:v>204</c:v>
                      </c:pt>
                      <c:pt idx="38">
                        <c:v>511</c:v>
                      </c:pt>
                      <c:pt idx="39">
                        <c:v>324</c:v>
                      </c:pt>
                      <c:pt idx="40">
                        <c:v>129</c:v>
                      </c:pt>
                      <c:pt idx="41">
                        <c:v>123</c:v>
                      </c:pt>
                      <c:pt idx="42">
                        <c:v>135</c:v>
                      </c:pt>
                      <c:pt idx="43">
                        <c:v>106</c:v>
                      </c:pt>
                      <c:pt idx="44">
                        <c:v>73</c:v>
                      </c:pt>
                      <c:pt idx="45">
                        <c:v>285</c:v>
                      </c:pt>
                      <c:pt idx="46">
                        <c:v>405</c:v>
                      </c:pt>
                      <c:pt idx="47">
                        <c:v>136</c:v>
                      </c:pt>
                      <c:pt idx="48">
                        <c:v>116</c:v>
                      </c:pt>
                      <c:pt idx="49">
                        <c:v>143</c:v>
                      </c:pt>
                      <c:pt idx="50">
                        <c:v>142</c:v>
                      </c:pt>
                      <c:pt idx="51">
                        <c:v>121</c:v>
                      </c:pt>
                      <c:pt idx="52">
                        <c:v>578</c:v>
                      </c:pt>
                      <c:pt idx="53">
                        <c:v>376</c:v>
                      </c:pt>
                      <c:pt idx="54">
                        <c:v>101</c:v>
                      </c:pt>
                      <c:pt idx="55">
                        <c:v>120</c:v>
                      </c:pt>
                      <c:pt idx="56">
                        <c:v>104</c:v>
                      </c:pt>
                      <c:pt idx="57">
                        <c:v>110</c:v>
                      </c:pt>
                      <c:pt idx="58">
                        <c:v>68</c:v>
                      </c:pt>
                      <c:pt idx="59">
                        <c:v>288</c:v>
                      </c:pt>
                      <c:pt idx="60">
                        <c:v>271</c:v>
                      </c:pt>
                      <c:pt idx="61">
                        <c:v>101</c:v>
                      </c:pt>
                      <c:pt idx="62">
                        <c:v>82</c:v>
                      </c:pt>
                      <c:pt idx="63">
                        <c:v>18</c:v>
                      </c:pt>
                      <c:pt idx="64">
                        <c:v>95</c:v>
                      </c:pt>
                      <c:pt idx="65">
                        <c:v>61</c:v>
                      </c:pt>
                      <c:pt idx="66">
                        <c:v>198</c:v>
                      </c:pt>
                      <c:pt idx="67">
                        <c:v>233</c:v>
                      </c:pt>
                      <c:pt idx="68">
                        <c:v>77</c:v>
                      </c:pt>
                      <c:pt idx="69">
                        <c:v>110</c:v>
                      </c:pt>
                      <c:pt idx="70">
                        <c:v>73</c:v>
                      </c:pt>
                      <c:pt idx="71">
                        <c:v>94</c:v>
                      </c:pt>
                      <c:pt idx="72">
                        <c:v>115</c:v>
                      </c:pt>
                      <c:pt idx="73">
                        <c:v>252</c:v>
                      </c:pt>
                      <c:pt idx="74">
                        <c:v>214</c:v>
                      </c:pt>
                      <c:pt idx="75">
                        <c:v>89</c:v>
                      </c:pt>
                      <c:pt idx="76">
                        <c:v>68</c:v>
                      </c:pt>
                      <c:pt idx="77">
                        <c:v>108</c:v>
                      </c:pt>
                      <c:pt idx="78">
                        <c:v>94</c:v>
                      </c:pt>
                      <c:pt idx="79">
                        <c:v>112</c:v>
                      </c:pt>
                      <c:pt idx="80">
                        <c:v>317</c:v>
                      </c:pt>
                      <c:pt idx="81">
                        <c:v>185</c:v>
                      </c:pt>
                      <c:pt idx="82">
                        <c:v>85</c:v>
                      </c:pt>
                      <c:pt idx="83">
                        <c:v>85</c:v>
                      </c:pt>
                      <c:pt idx="84">
                        <c:v>57</c:v>
                      </c:pt>
                      <c:pt idx="85">
                        <c:v>91</c:v>
                      </c:pt>
                      <c:pt idx="86">
                        <c:v>105</c:v>
                      </c:pt>
                      <c:pt idx="87">
                        <c:v>254</c:v>
                      </c:pt>
                      <c:pt idx="88">
                        <c:v>226</c:v>
                      </c:pt>
                      <c:pt idx="89">
                        <c:v>107</c:v>
                      </c:pt>
                      <c:pt idx="90">
                        <c:v>112</c:v>
                      </c:pt>
                      <c:pt idx="91">
                        <c:v>57</c:v>
                      </c:pt>
                      <c:pt idx="92">
                        <c:v>84</c:v>
                      </c:pt>
                      <c:pt idx="93">
                        <c:v>100</c:v>
                      </c:pt>
                      <c:pt idx="94">
                        <c:v>163</c:v>
                      </c:pt>
                      <c:pt idx="95">
                        <c:v>16</c:v>
                      </c:pt>
                      <c:pt idx="96">
                        <c:v>30</c:v>
                      </c:pt>
                      <c:pt idx="97">
                        <c:v>41</c:v>
                      </c:pt>
                      <c:pt idx="98">
                        <c:v>34</c:v>
                      </c:pt>
                      <c:pt idx="99">
                        <c:v>44</c:v>
                      </c:pt>
                      <c:pt idx="100">
                        <c:v>56</c:v>
                      </c:pt>
                      <c:pt idx="101">
                        <c:v>131</c:v>
                      </c:pt>
                      <c:pt idx="102">
                        <c:v>46</c:v>
                      </c:pt>
                      <c:pt idx="103">
                        <c:v>53</c:v>
                      </c:pt>
                      <c:pt idx="104">
                        <c:v>50</c:v>
                      </c:pt>
                      <c:pt idx="105">
                        <c:v>76</c:v>
                      </c:pt>
                      <c:pt idx="106">
                        <c:v>83</c:v>
                      </c:pt>
                      <c:pt idx="107">
                        <c:v>77</c:v>
                      </c:pt>
                      <c:pt idx="108">
                        <c:v>139</c:v>
                      </c:pt>
                      <c:pt idx="109">
                        <c:v>149</c:v>
                      </c:pt>
                      <c:pt idx="110">
                        <c:v>16</c:v>
                      </c:pt>
                      <c:pt idx="111">
                        <c:v>26</c:v>
                      </c:pt>
                      <c:pt idx="112">
                        <c:v>38</c:v>
                      </c:pt>
                      <c:pt idx="113">
                        <c:v>33</c:v>
                      </c:pt>
                      <c:pt idx="114">
                        <c:v>42</c:v>
                      </c:pt>
                      <c:pt idx="115">
                        <c:v>159</c:v>
                      </c:pt>
                      <c:pt idx="116">
                        <c:v>84</c:v>
                      </c:pt>
                      <c:pt idx="117">
                        <c:v>67</c:v>
                      </c:pt>
                      <c:pt idx="118">
                        <c:v>72</c:v>
                      </c:pt>
                      <c:pt idx="119">
                        <c:v>49</c:v>
                      </c:pt>
                      <c:pt idx="120">
                        <c:v>31</c:v>
                      </c:pt>
                      <c:pt idx="121">
                        <c:v>28</c:v>
                      </c:pt>
                      <c:pt idx="122">
                        <c:v>99</c:v>
                      </c:pt>
                      <c:pt idx="123">
                        <c:v>189</c:v>
                      </c:pt>
                      <c:pt idx="124">
                        <c:v>141</c:v>
                      </c:pt>
                      <c:pt idx="125">
                        <c:v>169</c:v>
                      </c:pt>
                      <c:pt idx="126">
                        <c:v>147</c:v>
                      </c:pt>
                      <c:pt idx="127">
                        <c:v>95</c:v>
                      </c:pt>
                      <c:pt idx="128">
                        <c:v>195</c:v>
                      </c:pt>
                      <c:pt idx="129">
                        <c:v>207</c:v>
                      </c:pt>
                      <c:pt idx="130">
                        <c:v>171</c:v>
                      </c:pt>
                      <c:pt idx="131">
                        <c:v>85</c:v>
                      </c:pt>
                      <c:pt idx="132">
                        <c:v>82</c:v>
                      </c:pt>
                      <c:pt idx="133">
                        <c:v>40</c:v>
                      </c:pt>
                      <c:pt idx="134">
                        <c:v>25</c:v>
                      </c:pt>
                      <c:pt idx="135">
                        <c:v>42</c:v>
                      </c:pt>
                      <c:pt idx="136">
                        <c:v>80</c:v>
                      </c:pt>
                      <c:pt idx="137">
                        <c:v>43</c:v>
                      </c:pt>
                      <c:pt idx="138">
                        <c:v>8</c:v>
                      </c:pt>
                      <c:pt idx="139">
                        <c:v>19</c:v>
                      </c:pt>
                      <c:pt idx="140">
                        <c:v>49</c:v>
                      </c:pt>
                      <c:pt idx="141">
                        <c:v>84</c:v>
                      </c:pt>
                      <c:pt idx="142">
                        <c:v>49</c:v>
                      </c:pt>
                      <c:pt idx="143">
                        <c:v>167</c:v>
                      </c:pt>
                      <c:pt idx="144">
                        <c:v>182</c:v>
                      </c:pt>
                      <c:pt idx="145">
                        <c:v>135</c:v>
                      </c:pt>
                      <c:pt idx="146">
                        <c:v>79</c:v>
                      </c:pt>
                      <c:pt idx="147">
                        <c:v>65</c:v>
                      </c:pt>
                      <c:pt idx="148">
                        <c:v>40</c:v>
                      </c:pt>
                      <c:pt idx="149">
                        <c:v>36</c:v>
                      </c:pt>
                      <c:pt idx="150">
                        <c:v>186</c:v>
                      </c:pt>
                      <c:pt idx="151">
                        <c:v>264</c:v>
                      </c:pt>
                      <c:pt idx="152">
                        <c:v>74</c:v>
                      </c:pt>
                      <c:pt idx="153">
                        <c:v>57</c:v>
                      </c:pt>
                      <c:pt idx="154">
                        <c:v>59</c:v>
                      </c:pt>
                      <c:pt idx="155">
                        <c:v>49</c:v>
                      </c:pt>
                      <c:pt idx="156">
                        <c:v>60</c:v>
                      </c:pt>
                      <c:pt idx="157">
                        <c:v>243</c:v>
                      </c:pt>
                      <c:pt idx="158">
                        <c:v>286</c:v>
                      </c:pt>
                      <c:pt idx="159">
                        <c:v>36</c:v>
                      </c:pt>
                      <c:pt idx="160">
                        <c:v>33</c:v>
                      </c:pt>
                      <c:pt idx="161">
                        <c:v>38</c:v>
                      </c:pt>
                      <c:pt idx="162">
                        <c:v>90</c:v>
                      </c:pt>
                      <c:pt idx="163">
                        <c:v>9</c:v>
                      </c:pt>
                      <c:pt idx="164">
                        <c:v>17</c:v>
                      </c:pt>
                      <c:pt idx="165">
                        <c:v>196</c:v>
                      </c:pt>
                      <c:pt idx="166">
                        <c:v>34</c:v>
                      </c:pt>
                      <c:pt idx="167">
                        <c:v>105</c:v>
                      </c:pt>
                      <c:pt idx="168">
                        <c:v>36</c:v>
                      </c:pt>
                      <c:pt idx="169">
                        <c:v>13</c:v>
                      </c:pt>
                      <c:pt idx="170">
                        <c:v>25</c:v>
                      </c:pt>
                      <c:pt idx="171">
                        <c:v>31</c:v>
                      </c:pt>
                      <c:pt idx="172">
                        <c:v>30</c:v>
                      </c:pt>
                      <c:pt idx="173">
                        <c:v>5</c:v>
                      </c:pt>
                      <c:pt idx="174">
                        <c:v>15</c:v>
                      </c:pt>
                      <c:pt idx="175">
                        <c:v>15</c:v>
                      </c:pt>
                      <c:pt idx="176">
                        <c:v>21</c:v>
                      </c:pt>
                      <c:pt idx="177">
                        <c:v>33</c:v>
                      </c:pt>
                      <c:pt idx="178">
                        <c:v>111</c:v>
                      </c:pt>
                      <c:pt idx="179">
                        <c:v>157</c:v>
                      </c:pt>
                      <c:pt idx="180">
                        <c:v>99</c:v>
                      </c:pt>
                      <c:pt idx="181">
                        <c:v>88</c:v>
                      </c:pt>
                      <c:pt idx="182">
                        <c:v>74</c:v>
                      </c:pt>
                      <c:pt idx="183">
                        <c:v>109</c:v>
                      </c:pt>
                      <c:pt idx="184">
                        <c:v>120</c:v>
                      </c:pt>
                      <c:pt idx="185">
                        <c:v>272</c:v>
                      </c:pt>
                      <c:pt idx="186">
                        <c:v>366</c:v>
                      </c:pt>
                      <c:pt idx="187">
                        <c:v>49</c:v>
                      </c:pt>
                      <c:pt idx="188">
                        <c:v>8</c:v>
                      </c:pt>
                      <c:pt idx="189">
                        <c:v>87</c:v>
                      </c:pt>
                      <c:pt idx="190">
                        <c:v>83</c:v>
                      </c:pt>
                      <c:pt idx="191">
                        <c:v>76</c:v>
                      </c:pt>
                      <c:pt idx="192">
                        <c:v>309</c:v>
                      </c:pt>
                      <c:pt idx="193">
                        <c:v>269</c:v>
                      </c:pt>
                      <c:pt idx="194">
                        <c:v>114</c:v>
                      </c:pt>
                      <c:pt idx="195">
                        <c:v>117</c:v>
                      </c:pt>
                      <c:pt idx="196">
                        <c:v>93</c:v>
                      </c:pt>
                      <c:pt idx="197">
                        <c:v>113</c:v>
                      </c:pt>
                      <c:pt idx="198">
                        <c:v>142</c:v>
                      </c:pt>
                      <c:pt idx="199">
                        <c:v>304</c:v>
                      </c:pt>
                      <c:pt idx="200">
                        <c:v>270</c:v>
                      </c:pt>
                      <c:pt idx="201">
                        <c:v>98</c:v>
                      </c:pt>
                      <c:pt idx="202">
                        <c:v>116</c:v>
                      </c:pt>
                      <c:pt idx="203">
                        <c:v>43</c:v>
                      </c:pt>
                      <c:pt idx="204">
                        <c:v>104</c:v>
                      </c:pt>
                      <c:pt idx="205">
                        <c:v>48</c:v>
                      </c:pt>
                      <c:pt idx="206">
                        <c:v>226</c:v>
                      </c:pt>
                      <c:pt idx="207">
                        <c:v>300</c:v>
                      </c:pt>
                      <c:pt idx="208">
                        <c:v>109</c:v>
                      </c:pt>
                      <c:pt idx="209">
                        <c:v>13</c:v>
                      </c:pt>
                      <c:pt idx="210">
                        <c:v>35</c:v>
                      </c:pt>
                      <c:pt idx="211">
                        <c:v>47</c:v>
                      </c:pt>
                      <c:pt idx="212">
                        <c:v>117</c:v>
                      </c:pt>
                      <c:pt idx="213">
                        <c:v>319</c:v>
                      </c:pt>
                      <c:pt idx="214">
                        <c:v>171</c:v>
                      </c:pt>
                      <c:pt idx="215">
                        <c:v>112</c:v>
                      </c:pt>
                      <c:pt idx="216">
                        <c:v>65</c:v>
                      </c:pt>
                      <c:pt idx="217">
                        <c:v>61</c:v>
                      </c:pt>
                      <c:pt idx="218">
                        <c:v>78</c:v>
                      </c:pt>
                      <c:pt idx="219">
                        <c:v>156</c:v>
                      </c:pt>
                      <c:pt idx="220">
                        <c:v>284</c:v>
                      </c:pt>
                      <c:pt idx="221">
                        <c:v>192</c:v>
                      </c:pt>
                      <c:pt idx="222">
                        <c:v>187</c:v>
                      </c:pt>
                      <c:pt idx="223">
                        <c:v>143</c:v>
                      </c:pt>
                      <c:pt idx="224">
                        <c:v>131</c:v>
                      </c:pt>
                      <c:pt idx="225">
                        <c:v>122</c:v>
                      </c:pt>
                      <c:pt idx="226">
                        <c:v>117</c:v>
                      </c:pt>
                      <c:pt idx="227">
                        <c:v>150</c:v>
                      </c:pt>
                      <c:pt idx="228">
                        <c:v>355</c:v>
                      </c:pt>
                      <c:pt idx="229">
                        <c:v>104</c:v>
                      </c:pt>
                      <c:pt idx="230">
                        <c:v>27</c:v>
                      </c:pt>
                      <c:pt idx="231">
                        <c:v>13</c:v>
                      </c:pt>
                      <c:pt idx="232">
                        <c:v>46</c:v>
                      </c:pt>
                      <c:pt idx="233">
                        <c:v>37</c:v>
                      </c:pt>
                      <c:pt idx="234">
                        <c:v>43</c:v>
                      </c:pt>
                      <c:pt idx="235">
                        <c:v>277</c:v>
                      </c:pt>
                      <c:pt idx="236">
                        <c:v>111</c:v>
                      </c:pt>
                      <c:pt idx="237">
                        <c:v>111</c:v>
                      </c:pt>
                      <c:pt idx="238">
                        <c:v>95</c:v>
                      </c:pt>
                      <c:pt idx="239">
                        <c:v>83</c:v>
                      </c:pt>
                      <c:pt idx="240">
                        <c:v>86</c:v>
                      </c:pt>
                      <c:pt idx="241">
                        <c:v>245</c:v>
                      </c:pt>
                      <c:pt idx="242">
                        <c:v>377</c:v>
                      </c:pt>
                      <c:pt idx="243">
                        <c:v>98</c:v>
                      </c:pt>
                      <c:pt idx="244">
                        <c:v>112</c:v>
                      </c:pt>
                      <c:pt idx="245">
                        <c:v>80</c:v>
                      </c:pt>
                      <c:pt idx="246">
                        <c:v>123</c:v>
                      </c:pt>
                      <c:pt idx="247">
                        <c:v>68</c:v>
                      </c:pt>
                      <c:pt idx="248">
                        <c:v>274</c:v>
                      </c:pt>
                      <c:pt idx="249">
                        <c:v>97</c:v>
                      </c:pt>
                      <c:pt idx="250">
                        <c:v>98</c:v>
                      </c:pt>
                      <c:pt idx="251">
                        <c:v>68</c:v>
                      </c:pt>
                      <c:pt idx="252">
                        <c:v>38</c:v>
                      </c:pt>
                      <c:pt idx="253">
                        <c:v>119</c:v>
                      </c:pt>
                      <c:pt idx="254">
                        <c:v>119</c:v>
                      </c:pt>
                      <c:pt idx="255">
                        <c:v>287</c:v>
                      </c:pt>
                      <c:pt idx="256">
                        <c:v>202</c:v>
                      </c:pt>
                      <c:pt idx="257">
                        <c:v>51</c:v>
                      </c:pt>
                      <c:pt idx="258">
                        <c:v>65</c:v>
                      </c:pt>
                      <c:pt idx="259">
                        <c:v>60</c:v>
                      </c:pt>
                      <c:pt idx="260">
                        <c:v>141</c:v>
                      </c:pt>
                      <c:pt idx="261">
                        <c:v>129</c:v>
                      </c:pt>
                      <c:pt idx="262">
                        <c:v>307</c:v>
                      </c:pt>
                      <c:pt idx="263">
                        <c:v>220</c:v>
                      </c:pt>
                      <c:pt idx="264">
                        <c:v>29</c:v>
                      </c:pt>
                      <c:pt idx="265">
                        <c:v>31</c:v>
                      </c:pt>
                      <c:pt idx="266">
                        <c:v>28</c:v>
                      </c:pt>
                      <c:pt idx="267">
                        <c:v>36</c:v>
                      </c:pt>
                      <c:pt idx="268">
                        <c:v>77</c:v>
                      </c:pt>
                      <c:pt idx="269">
                        <c:v>288</c:v>
                      </c:pt>
                      <c:pt idx="270">
                        <c:v>272</c:v>
                      </c:pt>
                      <c:pt idx="271">
                        <c:v>102</c:v>
                      </c:pt>
                      <c:pt idx="272">
                        <c:v>136</c:v>
                      </c:pt>
                      <c:pt idx="273">
                        <c:v>131</c:v>
                      </c:pt>
                      <c:pt idx="274">
                        <c:v>111</c:v>
                      </c:pt>
                      <c:pt idx="275">
                        <c:v>132</c:v>
                      </c:pt>
                      <c:pt idx="276">
                        <c:v>224</c:v>
                      </c:pt>
                      <c:pt idx="277">
                        <c:v>274</c:v>
                      </c:pt>
                      <c:pt idx="278">
                        <c:v>271</c:v>
                      </c:pt>
                      <c:pt idx="279">
                        <c:v>113</c:v>
                      </c:pt>
                      <c:pt idx="280">
                        <c:v>87</c:v>
                      </c:pt>
                      <c:pt idx="281">
                        <c:v>96</c:v>
                      </c:pt>
                      <c:pt idx="282">
                        <c:v>112</c:v>
                      </c:pt>
                      <c:pt idx="283">
                        <c:v>55</c:v>
                      </c:pt>
                      <c:pt idx="284">
                        <c:v>87</c:v>
                      </c:pt>
                      <c:pt idx="285">
                        <c:v>131</c:v>
                      </c:pt>
                      <c:pt idx="286">
                        <c:v>125</c:v>
                      </c:pt>
                      <c:pt idx="287">
                        <c:v>114</c:v>
                      </c:pt>
                      <c:pt idx="288">
                        <c:v>117</c:v>
                      </c:pt>
                      <c:pt idx="289">
                        <c:v>149</c:v>
                      </c:pt>
                      <c:pt idx="290">
                        <c:v>234</c:v>
                      </c:pt>
                      <c:pt idx="291">
                        <c:v>158</c:v>
                      </c:pt>
                      <c:pt idx="292">
                        <c:v>118</c:v>
                      </c:pt>
                      <c:pt idx="293">
                        <c:v>98</c:v>
                      </c:pt>
                      <c:pt idx="294">
                        <c:v>109</c:v>
                      </c:pt>
                      <c:pt idx="295">
                        <c:v>137</c:v>
                      </c:pt>
                      <c:pt idx="296">
                        <c:v>40</c:v>
                      </c:pt>
                      <c:pt idx="297">
                        <c:v>181</c:v>
                      </c:pt>
                      <c:pt idx="298">
                        <c:v>188</c:v>
                      </c:pt>
                      <c:pt idx="299">
                        <c:v>72</c:v>
                      </c:pt>
                      <c:pt idx="300">
                        <c:v>67</c:v>
                      </c:pt>
                      <c:pt idx="301">
                        <c:v>102</c:v>
                      </c:pt>
                      <c:pt idx="302">
                        <c:v>94</c:v>
                      </c:pt>
                      <c:pt idx="303">
                        <c:v>98</c:v>
                      </c:pt>
                      <c:pt idx="304">
                        <c:v>219</c:v>
                      </c:pt>
                      <c:pt idx="305">
                        <c:v>108</c:v>
                      </c:pt>
                      <c:pt idx="306">
                        <c:v>123</c:v>
                      </c:pt>
                      <c:pt idx="307">
                        <c:v>99</c:v>
                      </c:pt>
                      <c:pt idx="308">
                        <c:v>71</c:v>
                      </c:pt>
                      <c:pt idx="309">
                        <c:v>126</c:v>
                      </c:pt>
                      <c:pt idx="310">
                        <c:v>102</c:v>
                      </c:pt>
                      <c:pt idx="311">
                        <c:v>145</c:v>
                      </c:pt>
                      <c:pt idx="312">
                        <c:v>228</c:v>
                      </c:pt>
                      <c:pt idx="313">
                        <c:v>176</c:v>
                      </c:pt>
                      <c:pt idx="314">
                        <c:v>83</c:v>
                      </c:pt>
                      <c:pt idx="315">
                        <c:v>59</c:v>
                      </c:pt>
                      <c:pt idx="316">
                        <c:v>81</c:v>
                      </c:pt>
                      <c:pt idx="317">
                        <c:v>64</c:v>
                      </c:pt>
                      <c:pt idx="318">
                        <c:v>177</c:v>
                      </c:pt>
                      <c:pt idx="319">
                        <c:v>124</c:v>
                      </c:pt>
                      <c:pt idx="320">
                        <c:v>82</c:v>
                      </c:pt>
                      <c:pt idx="321">
                        <c:v>118</c:v>
                      </c:pt>
                      <c:pt idx="322">
                        <c:v>119</c:v>
                      </c:pt>
                      <c:pt idx="323">
                        <c:v>118</c:v>
                      </c:pt>
                      <c:pt idx="324">
                        <c:v>87</c:v>
                      </c:pt>
                      <c:pt idx="325">
                        <c:v>222</c:v>
                      </c:pt>
                      <c:pt idx="326">
                        <c:v>195</c:v>
                      </c:pt>
                      <c:pt idx="327">
                        <c:v>78</c:v>
                      </c:pt>
                      <c:pt idx="328">
                        <c:v>48</c:v>
                      </c:pt>
                      <c:pt idx="329">
                        <c:v>112</c:v>
                      </c:pt>
                      <c:pt idx="330">
                        <c:v>124</c:v>
                      </c:pt>
                      <c:pt idx="331">
                        <c:v>98</c:v>
                      </c:pt>
                      <c:pt idx="332">
                        <c:v>232</c:v>
                      </c:pt>
                      <c:pt idx="333">
                        <c:v>146</c:v>
                      </c:pt>
                      <c:pt idx="334">
                        <c:v>79</c:v>
                      </c:pt>
                      <c:pt idx="335">
                        <c:v>100</c:v>
                      </c:pt>
                      <c:pt idx="336">
                        <c:v>70</c:v>
                      </c:pt>
                      <c:pt idx="337">
                        <c:v>91</c:v>
                      </c:pt>
                      <c:pt idx="338">
                        <c:v>88</c:v>
                      </c:pt>
                      <c:pt idx="339">
                        <c:v>206</c:v>
                      </c:pt>
                      <c:pt idx="340">
                        <c:v>161</c:v>
                      </c:pt>
                      <c:pt idx="341">
                        <c:v>68</c:v>
                      </c:pt>
                      <c:pt idx="342">
                        <c:v>85</c:v>
                      </c:pt>
                      <c:pt idx="343">
                        <c:v>104</c:v>
                      </c:pt>
                      <c:pt idx="344">
                        <c:v>122</c:v>
                      </c:pt>
                      <c:pt idx="345">
                        <c:v>114</c:v>
                      </c:pt>
                      <c:pt idx="346">
                        <c:v>263</c:v>
                      </c:pt>
                      <c:pt idx="347">
                        <c:v>180</c:v>
                      </c:pt>
                      <c:pt idx="348">
                        <c:v>93</c:v>
                      </c:pt>
                      <c:pt idx="349">
                        <c:v>104</c:v>
                      </c:pt>
                      <c:pt idx="350">
                        <c:v>75</c:v>
                      </c:pt>
                      <c:pt idx="351">
                        <c:v>89</c:v>
                      </c:pt>
                      <c:pt idx="352">
                        <c:v>113</c:v>
                      </c:pt>
                      <c:pt idx="353">
                        <c:v>238</c:v>
                      </c:pt>
                      <c:pt idx="354">
                        <c:v>185</c:v>
                      </c:pt>
                      <c:pt idx="355">
                        <c:v>91</c:v>
                      </c:pt>
                      <c:pt idx="356">
                        <c:v>114</c:v>
                      </c:pt>
                      <c:pt idx="357">
                        <c:v>72</c:v>
                      </c:pt>
                      <c:pt idx="358">
                        <c:v>83</c:v>
                      </c:pt>
                      <c:pt idx="359">
                        <c:v>76</c:v>
                      </c:pt>
                      <c:pt idx="360">
                        <c:v>233</c:v>
                      </c:pt>
                      <c:pt idx="361">
                        <c:v>184</c:v>
                      </c:pt>
                      <c:pt idx="362">
                        <c:v>57</c:v>
                      </c:pt>
                      <c:pt idx="363">
                        <c:v>92</c:v>
                      </c:pt>
                      <c:pt idx="364">
                        <c:v>59</c:v>
                      </c:pt>
                      <c:pt idx="365">
                        <c:v>75</c:v>
                      </c:pt>
                      <c:pt idx="366">
                        <c:v>44</c:v>
                      </c:pt>
                      <c:pt idx="367">
                        <c:v>103</c:v>
                      </c:pt>
                      <c:pt idx="368">
                        <c:v>13</c:v>
                      </c:pt>
                      <c:pt idx="369">
                        <c:v>7</c:v>
                      </c:pt>
                      <c:pt idx="370">
                        <c:v>2</c:v>
                      </c:pt>
                      <c:pt idx="371">
                        <c:v>1</c:v>
                      </c:pt>
                      <c:pt idx="372">
                        <c:v>4</c:v>
                      </c:pt>
                      <c:pt idx="373">
                        <c:v>8</c:v>
                      </c:pt>
                      <c:pt idx="374">
                        <c:v>5</c:v>
                      </c:pt>
                      <c:pt idx="375">
                        <c:v>11</c:v>
                      </c:pt>
                      <c:pt idx="376">
                        <c:v>3</c:v>
                      </c:pt>
                      <c:pt idx="377">
                        <c:v>30</c:v>
                      </c:pt>
                      <c:pt idx="378">
                        <c:v>42</c:v>
                      </c:pt>
                      <c:pt idx="379">
                        <c:v>62</c:v>
                      </c:pt>
                      <c:pt idx="380">
                        <c:v>71</c:v>
                      </c:pt>
                      <c:pt idx="381">
                        <c:v>138</c:v>
                      </c:pt>
                      <c:pt idx="382">
                        <c:v>85</c:v>
                      </c:pt>
                      <c:pt idx="383">
                        <c:v>58</c:v>
                      </c:pt>
                      <c:pt idx="384">
                        <c:v>6</c:v>
                      </c:pt>
                      <c:pt idx="385">
                        <c:v>32</c:v>
                      </c:pt>
                      <c:pt idx="386">
                        <c:v>61</c:v>
                      </c:pt>
                      <c:pt idx="387">
                        <c:v>58</c:v>
                      </c:pt>
                      <c:pt idx="388">
                        <c:v>102</c:v>
                      </c:pt>
                      <c:pt idx="389">
                        <c:v>110</c:v>
                      </c:pt>
                      <c:pt idx="390">
                        <c:v>61</c:v>
                      </c:pt>
                      <c:pt idx="391">
                        <c:v>65</c:v>
                      </c:pt>
                      <c:pt idx="392">
                        <c:v>91</c:v>
                      </c:pt>
                      <c:pt idx="393">
                        <c:v>106</c:v>
                      </c:pt>
                      <c:pt idx="394">
                        <c:v>115</c:v>
                      </c:pt>
                      <c:pt idx="395">
                        <c:v>181</c:v>
                      </c:pt>
                      <c:pt idx="396">
                        <c:v>187</c:v>
                      </c:pt>
                      <c:pt idx="397">
                        <c:v>83</c:v>
                      </c:pt>
                      <c:pt idx="398">
                        <c:v>46</c:v>
                      </c:pt>
                      <c:pt idx="399">
                        <c:v>40</c:v>
                      </c:pt>
                      <c:pt idx="400">
                        <c:v>61</c:v>
                      </c:pt>
                      <c:pt idx="401">
                        <c:v>96</c:v>
                      </c:pt>
                      <c:pt idx="402">
                        <c:v>126</c:v>
                      </c:pt>
                      <c:pt idx="403">
                        <c:v>110</c:v>
                      </c:pt>
                      <c:pt idx="404">
                        <c:v>57</c:v>
                      </c:pt>
                      <c:pt idx="405">
                        <c:v>83</c:v>
                      </c:pt>
                      <c:pt idx="406">
                        <c:v>72</c:v>
                      </c:pt>
                      <c:pt idx="407">
                        <c:v>81</c:v>
                      </c:pt>
                      <c:pt idx="408">
                        <c:v>101</c:v>
                      </c:pt>
                      <c:pt idx="409">
                        <c:v>177</c:v>
                      </c:pt>
                      <c:pt idx="410">
                        <c:v>157</c:v>
                      </c:pt>
                      <c:pt idx="411">
                        <c:v>92</c:v>
                      </c:pt>
                      <c:pt idx="412">
                        <c:v>88</c:v>
                      </c:pt>
                      <c:pt idx="413">
                        <c:v>91</c:v>
                      </c:pt>
                      <c:pt idx="414">
                        <c:v>76</c:v>
                      </c:pt>
                      <c:pt idx="415">
                        <c:v>91</c:v>
                      </c:pt>
                      <c:pt idx="416">
                        <c:v>252</c:v>
                      </c:pt>
                      <c:pt idx="417">
                        <c:v>200</c:v>
                      </c:pt>
                      <c:pt idx="418">
                        <c:v>79</c:v>
                      </c:pt>
                      <c:pt idx="419">
                        <c:v>103</c:v>
                      </c:pt>
                      <c:pt idx="420">
                        <c:v>44</c:v>
                      </c:pt>
                      <c:pt idx="421">
                        <c:v>69</c:v>
                      </c:pt>
                      <c:pt idx="422">
                        <c:v>83</c:v>
                      </c:pt>
                      <c:pt idx="423">
                        <c:v>197</c:v>
                      </c:pt>
                      <c:pt idx="424">
                        <c:v>92</c:v>
                      </c:pt>
                      <c:pt idx="425">
                        <c:v>89</c:v>
                      </c:pt>
                      <c:pt idx="426">
                        <c:v>78</c:v>
                      </c:pt>
                      <c:pt idx="427">
                        <c:v>54</c:v>
                      </c:pt>
                      <c:pt idx="428">
                        <c:v>58</c:v>
                      </c:pt>
                      <c:pt idx="429">
                        <c:v>46</c:v>
                      </c:pt>
                      <c:pt idx="430">
                        <c:v>155</c:v>
                      </c:pt>
                      <c:pt idx="431">
                        <c:v>131</c:v>
                      </c:pt>
                      <c:pt idx="432">
                        <c:v>73</c:v>
                      </c:pt>
                      <c:pt idx="433">
                        <c:v>67</c:v>
                      </c:pt>
                      <c:pt idx="434">
                        <c:v>53</c:v>
                      </c:pt>
                      <c:pt idx="435">
                        <c:v>60</c:v>
                      </c:pt>
                      <c:pt idx="436">
                        <c:v>55</c:v>
                      </c:pt>
                      <c:pt idx="437">
                        <c:v>164</c:v>
                      </c:pt>
                      <c:pt idx="438">
                        <c:v>101</c:v>
                      </c:pt>
                      <c:pt idx="439">
                        <c:v>52</c:v>
                      </c:pt>
                      <c:pt idx="440">
                        <c:v>53</c:v>
                      </c:pt>
                      <c:pt idx="441">
                        <c:v>55</c:v>
                      </c:pt>
                      <c:pt idx="442">
                        <c:v>61</c:v>
                      </c:pt>
                      <c:pt idx="443">
                        <c:v>99</c:v>
                      </c:pt>
                      <c:pt idx="444">
                        <c:v>111</c:v>
                      </c:pt>
                      <c:pt idx="445">
                        <c:v>83</c:v>
                      </c:pt>
                      <c:pt idx="446">
                        <c:v>45</c:v>
                      </c:pt>
                      <c:pt idx="447">
                        <c:v>70</c:v>
                      </c:pt>
                      <c:pt idx="448">
                        <c:v>48</c:v>
                      </c:pt>
                      <c:pt idx="449">
                        <c:v>37</c:v>
                      </c:pt>
                      <c:pt idx="450">
                        <c:v>50</c:v>
                      </c:pt>
                      <c:pt idx="451">
                        <c:v>145</c:v>
                      </c:pt>
                      <c:pt idx="452">
                        <c:v>115</c:v>
                      </c:pt>
                      <c:pt idx="453">
                        <c:v>50</c:v>
                      </c:pt>
                      <c:pt idx="454">
                        <c:v>8</c:v>
                      </c:pt>
                      <c:pt idx="585">
                        <c:v>166</c:v>
                      </c:pt>
                      <c:pt idx="586">
                        <c:v>92</c:v>
                      </c:pt>
                      <c:pt idx="587">
                        <c:v>62</c:v>
                      </c:pt>
                      <c:pt idx="588">
                        <c:v>84</c:v>
                      </c:pt>
                      <c:pt idx="589">
                        <c:v>99</c:v>
                      </c:pt>
                      <c:pt idx="590">
                        <c:v>95</c:v>
                      </c:pt>
                      <c:pt idx="591">
                        <c:v>231</c:v>
                      </c:pt>
                      <c:pt idx="592">
                        <c:v>231</c:v>
                      </c:pt>
                      <c:pt idx="593">
                        <c:v>35</c:v>
                      </c:pt>
                      <c:pt idx="594">
                        <c:v>76</c:v>
                      </c:pt>
                      <c:pt idx="595">
                        <c:v>77</c:v>
                      </c:pt>
                      <c:pt idx="596">
                        <c:v>131</c:v>
                      </c:pt>
                      <c:pt idx="597">
                        <c:v>164</c:v>
                      </c:pt>
                      <c:pt idx="598">
                        <c:v>228</c:v>
                      </c:pt>
                      <c:pt idx="599">
                        <c:v>126</c:v>
                      </c:pt>
                      <c:pt idx="600">
                        <c:v>138</c:v>
                      </c:pt>
                      <c:pt idx="601">
                        <c:v>115</c:v>
                      </c:pt>
                      <c:pt idx="602">
                        <c:v>78</c:v>
                      </c:pt>
                      <c:pt idx="603">
                        <c:v>110</c:v>
                      </c:pt>
                      <c:pt idx="604">
                        <c:v>101</c:v>
                      </c:pt>
                      <c:pt idx="605">
                        <c:v>227</c:v>
                      </c:pt>
                      <c:pt idx="606">
                        <c:v>192</c:v>
                      </c:pt>
                      <c:pt idx="607">
                        <c:v>66</c:v>
                      </c:pt>
                      <c:pt idx="608">
                        <c:v>70</c:v>
                      </c:pt>
                      <c:pt idx="609">
                        <c:v>88</c:v>
                      </c:pt>
                      <c:pt idx="610">
                        <c:v>82</c:v>
                      </c:pt>
                      <c:pt idx="611">
                        <c:v>84</c:v>
                      </c:pt>
                      <c:pt idx="612">
                        <c:v>238</c:v>
                      </c:pt>
                      <c:pt idx="613">
                        <c:v>177</c:v>
                      </c:pt>
                      <c:pt idx="614">
                        <c:v>70</c:v>
                      </c:pt>
                      <c:pt idx="615">
                        <c:v>94</c:v>
                      </c:pt>
                      <c:pt idx="616">
                        <c:v>89</c:v>
                      </c:pt>
                      <c:pt idx="617">
                        <c:v>68</c:v>
                      </c:pt>
                      <c:pt idx="618">
                        <c:v>93</c:v>
                      </c:pt>
                      <c:pt idx="619">
                        <c:v>227</c:v>
                      </c:pt>
                      <c:pt idx="620">
                        <c:v>210</c:v>
                      </c:pt>
                      <c:pt idx="621">
                        <c:v>150</c:v>
                      </c:pt>
                      <c:pt idx="622">
                        <c:v>108</c:v>
                      </c:pt>
                      <c:pt idx="623">
                        <c:v>123</c:v>
                      </c:pt>
                      <c:pt idx="624">
                        <c:v>101</c:v>
                      </c:pt>
                      <c:pt idx="625">
                        <c:v>83</c:v>
                      </c:pt>
                      <c:pt idx="626">
                        <c:v>193</c:v>
                      </c:pt>
                      <c:pt idx="627">
                        <c:v>305</c:v>
                      </c:pt>
                      <c:pt idx="628">
                        <c:v>126</c:v>
                      </c:pt>
                      <c:pt idx="629">
                        <c:v>136</c:v>
                      </c:pt>
                      <c:pt idx="630">
                        <c:v>112</c:v>
                      </c:pt>
                      <c:pt idx="631">
                        <c:v>141</c:v>
                      </c:pt>
                      <c:pt idx="632">
                        <c:v>152</c:v>
                      </c:pt>
                      <c:pt idx="633">
                        <c:v>149</c:v>
                      </c:pt>
                      <c:pt idx="634">
                        <c:v>111</c:v>
                      </c:pt>
                      <c:pt idx="635">
                        <c:v>91</c:v>
                      </c:pt>
                      <c:pt idx="636">
                        <c:v>175</c:v>
                      </c:pt>
                      <c:pt idx="637">
                        <c:v>61</c:v>
                      </c:pt>
                      <c:pt idx="638">
                        <c:v>175</c:v>
                      </c:pt>
                      <c:pt idx="639">
                        <c:v>172</c:v>
                      </c:pt>
                      <c:pt idx="640">
                        <c:v>260</c:v>
                      </c:pt>
                      <c:pt idx="641">
                        <c:v>302</c:v>
                      </c:pt>
                      <c:pt idx="642">
                        <c:v>257</c:v>
                      </c:pt>
                      <c:pt idx="643">
                        <c:v>119</c:v>
                      </c:pt>
                      <c:pt idx="644">
                        <c:v>95</c:v>
                      </c:pt>
                      <c:pt idx="645">
                        <c:v>154</c:v>
                      </c:pt>
                      <c:pt idx="646">
                        <c:v>113</c:v>
                      </c:pt>
                      <c:pt idx="647">
                        <c:v>293</c:v>
                      </c:pt>
                      <c:pt idx="648">
                        <c:v>221</c:v>
                      </c:pt>
                      <c:pt idx="649">
                        <c:v>139</c:v>
                      </c:pt>
                      <c:pt idx="650">
                        <c:v>108</c:v>
                      </c:pt>
                      <c:pt idx="651">
                        <c:v>127</c:v>
                      </c:pt>
                      <c:pt idx="652">
                        <c:v>79</c:v>
                      </c:pt>
                      <c:pt idx="653">
                        <c:v>46</c:v>
                      </c:pt>
                      <c:pt idx="654">
                        <c:v>250</c:v>
                      </c:pt>
                      <c:pt idx="655">
                        <c:v>269</c:v>
                      </c:pt>
                      <c:pt idx="656">
                        <c:v>152</c:v>
                      </c:pt>
                      <c:pt idx="657">
                        <c:v>157</c:v>
                      </c:pt>
                      <c:pt idx="658">
                        <c:v>133</c:v>
                      </c:pt>
                      <c:pt idx="659">
                        <c:v>89</c:v>
                      </c:pt>
                      <c:pt idx="660">
                        <c:v>137</c:v>
                      </c:pt>
                      <c:pt idx="661">
                        <c:v>232</c:v>
                      </c:pt>
                      <c:pt idx="662">
                        <c:v>158</c:v>
                      </c:pt>
                      <c:pt idx="663">
                        <c:v>138</c:v>
                      </c:pt>
                      <c:pt idx="664">
                        <c:v>111</c:v>
                      </c:pt>
                      <c:pt idx="665">
                        <c:v>118</c:v>
                      </c:pt>
                      <c:pt idx="666">
                        <c:v>121</c:v>
                      </c:pt>
                      <c:pt idx="667">
                        <c:v>132</c:v>
                      </c:pt>
                      <c:pt idx="668">
                        <c:v>200</c:v>
                      </c:pt>
                      <c:pt idx="669">
                        <c:v>154</c:v>
                      </c:pt>
                      <c:pt idx="670">
                        <c:v>84</c:v>
                      </c:pt>
                      <c:pt idx="671">
                        <c:v>64</c:v>
                      </c:pt>
                      <c:pt idx="672">
                        <c:v>84</c:v>
                      </c:pt>
                      <c:pt idx="673">
                        <c:v>55</c:v>
                      </c:pt>
                      <c:pt idx="674">
                        <c:v>86</c:v>
                      </c:pt>
                      <c:pt idx="675">
                        <c:v>232</c:v>
                      </c:pt>
                      <c:pt idx="676">
                        <c:v>220</c:v>
                      </c:pt>
                      <c:pt idx="677">
                        <c:v>166</c:v>
                      </c:pt>
                      <c:pt idx="678">
                        <c:v>44</c:v>
                      </c:pt>
                      <c:pt idx="679">
                        <c:v>82</c:v>
                      </c:pt>
                      <c:pt idx="680">
                        <c:v>121</c:v>
                      </c:pt>
                      <c:pt idx="681">
                        <c:v>118</c:v>
                      </c:pt>
                      <c:pt idx="682">
                        <c:v>176</c:v>
                      </c:pt>
                      <c:pt idx="683">
                        <c:v>131</c:v>
                      </c:pt>
                      <c:pt idx="684">
                        <c:v>99</c:v>
                      </c:pt>
                      <c:pt idx="685">
                        <c:v>105</c:v>
                      </c:pt>
                      <c:pt idx="686">
                        <c:v>130</c:v>
                      </c:pt>
                      <c:pt idx="687">
                        <c:v>154</c:v>
                      </c:pt>
                      <c:pt idx="688">
                        <c:v>123</c:v>
                      </c:pt>
                      <c:pt idx="689">
                        <c:v>332</c:v>
                      </c:pt>
                      <c:pt idx="690">
                        <c:v>194</c:v>
                      </c:pt>
                      <c:pt idx="691">
                        <c:v>114</c:v>
                      </c:pt>
                      <c:pt idx="692">
                        <c:v>110</c:v>
                      </c:pt>
                      <c:pt idx="693">
                        <c:v>129</c:v>
                      </c:pt>
                      <c:pt idx="694">
                        <c:v>103</c:v>
                      </c:pt>
                      <c:pt idx="695">
                        <c:v>41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A1B7-45A8-AE8D-91972FB10565}"/>
                  </c:ext>
                </c:extLst>
              </c15:ser>
            </c15:filteredBarSeries>
            <c15:filteredBarSeries>
              <c15:ser>
                <c:idx val="7"/>
                <c:order val="9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 OUT</c:v>
                      </c:pt>
                    </c:strCache>
                  </c:strRef>
                </c:tx>
                <c:spPr>
                  <a:solidFill>
                    <a:schemeClr val="accent2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DailyData!$A$2:$A$881</c15:sqref>
                        </c15:formulaRef>
                      </c:ext>
                    </c:extLst>
                    <c:numCache>
                      <c:formatCode>[$-F800]dddd\,\ mmmm\ dd\,\ yyyy</c:formatCode>
                      <c:ptCount val="880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  <c:pt idx="663">
                        <c:v>44732</c:v>
                      </c:pt>
                      <c:pt idx="664">
                        <c:v>44733</c:v>
                      </c:pt>
                      <c:pt idx="665">
                        <c:v>44734</c:v>
                      </c:pt>
                      <c:pt idx="666">
                        <c:v>44735</c:v>
                      </c:pt>
                      <c:pt idx="667">
                        <c:v>44736</c:v>
                      </c:pt>
                      <c:pt idx="668">
                        <c:v>44737</c:v>
                      </c:pt>
                      <c:pt idx="669">
                        <c:v>44738</c:v>
                      </c:pt>
                      <c:pt idx="670">
                        <c:v>44739</c:v>
                      </c:pt>
                      <c:pt idx="671">
                        <c:v>44740</c:v>
                      </c:pt>
                      <c:pt idx="672">
                        <c:v>44741</c:v>
                      </c:pt>
                      <c:pt idx="673">
                        <c:v>44742</c:v>
                      </c:pt>
                      <c:pt idx="674">
                        <c:v>44743</c:v>
                      </c:pt>
                      <c:pt idx="675">
                        <c:v>44744</c:v>
                      </c:pt>
                      <c:pt idx="676">
                        <c:v>44745</c:v>
                      </c:pt>
                      <c:pt idx="677">
                        <c:v>44746</c:v>
                      </c:pt>
                      <c:pt idx="678">
                        <c:v>44747</c:v>
                      </c:pt>
                      <c:pt idx="679">
                        <c:v>44748</c:v>
                      </c:pt>
                      <c:pt idx="680">
                        <c:v>44749</c:v>
                      </c:pt>
                      <c:pt idx="681">
                        <c:v>44750</c:v>
                      </c:pt>
                      <c:pt idx="682">
                        <c:v>44751</c:v>
                      </c:pt>
                      <c:pt idx="683">
                        <c:v>44752</c:v>
                      </c:pt>
                      <c:pt idx="684">
                        <c:v>44753</c:v>
                      </c:pt>
                      <c:pt idx="685">
                        <c:v>44754</c:v>
                      </c:pt>
                      <c:pt idx="686">
                        <c:v>44755</c:v>
                      </c:pt>
                      <c:pt idx="687">
                        <c:v>44756</c:v>
                      </c:pt>
                      <c:pt idx="688">
                        <c:v>44757</c:v>
                      </c:pt>
                      <c:pt idx="689">
                        <c:v>44758</c:v>
                      </c:pt>
                      <c:pt idx="690">
                        <c:v>44759</c:v>
                      </c:pt>
                      <c:pt idx="691">
                        <c:v>44760</c:v>
                      </c:pt>
                      <c:pt idx="692">
                        <c:v>44761</c:v>
                      </c:pt>
                      <c:pt idx="693">
                        <c:v>44762</c:v>
                      </c:pt>
                      <c:pt idx="694">
                        <c:v>44763</c:v>
                      </c:pt>
                      <c:pt idx="695">
                        <c:v>44764</c:v>
                      </c:pt>
                      <c:pt idx="696">
                        <c:v>44765</c:v>
                      </c:pt>
                      <c:pt idx="697">
                        <c:v>44766</c:v>
                      </c:pt>
                      <c:pt idx="698">
                        <c:v>44767</c:v>
                      </c:pt>
                      <c:pt idx="699">
                        <c:v>44768</c:v>
                      </c:pt>
                      <c:pt idx="700">
                        <c:v>44769</c:v>
                      </c:pt>
                      <c:pt idx="701">
                        <c:v>44770</c:v>
                      </c:pt>
                      <c:pt idx="702">
                        <c:v>44771</c:v>
                      </c:pt>
                      <c:pt idx="703">
                        <c:v>44772</c:v>
                      </c:pt>
                      <c:pt idx="704">
                        <c:v>44773</c:v>
                      </c:pt>
                      <c:pt idx="705">
                        <c:v>44774</c:v>
                      </c:pt>
                      <c:pt idx="706">
                        <c:v>44775</c:v>
                      </c:pt>
                      <c:pt idx="707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DailyData!$M$2:$M$881</c15:sqref>
                        </c15:formulaRef>
                      </c:ext>
                    </c:extLst>
                    <c:numCache>
                      <c:formatCode>General</c:formatCode>
                      <c:ptCount val="880"/>
                      <c:pt idx="0">
                        <c:v>48</c:v>
                      </c:pt>
                      <c:pt idx="1">
                        <c:v>55</c:v>
                      </c:pt>
                      <c:pt idx="2">
                        <c:v>88</c:v>
                      </c:pt>
                      <c:pt idx="3">
                        <c:v>274</c:v>
                      </c:pt>
                      <c:pt idx="4">
                        <c:v>217</c:v>
                      </c:pt>
                      <c:pt idx="5">
                        <c:v>109</c:v>
                      </c:pt>
                      <c:pt idx="6">
                        <c:v>145</c:v>
                      </c:pt>
                      <c:pt idx="7">
                        <c:v>124</c:v>
                      </c:pt>
                      <c:pt idx="8">
                        <c:v>135</c:v>
                      </c:pt>
                      <c:pt idx="9">
                        <c:v>148</c:v>
                      </c:pt>
                      <c:pt idx="10">
                        <c:v>326</c:v>
                      </c:pt>
                      <c:pt idx="11">
                        <c:v>380</c:v>
                      </c:pt>
                      <c:pt idx="12">
                        <c:v>340</c:v>
                      </c:pt>
                      <c:pt idx="13">
                        <c:v>120</c:v>
                      </c:pt>
                      <c:pt idx="14">
                        <c:v>116</c:v>
                      </c:pt>
                      <c:pt idx="15">
                        <c:v>140</c:v>
                      </c:pt>
                      <c:pt idx="16">
                        <c:v>123</c:v>
                      </c:pt>
                      <c:pt idx="17">
                        <c:v>280</c:v>
                      </c:pt>
                      <c:pt idx="18">
                        <c:v>238</c:v>
                      </c:pt>
                      <c:pt idx="19">
                        <c:v>105</c:v>
                      </c:pt>
                      <c:pt idx="20">
                        <c:v>157</c:v>
                      </c:pt>
                      <c:pt idx="21">
                        <c:v>110</c:v>
                      </c:pt>
                      <c:pt idx="22">
                        <c:v>118</c:v>
                      </c:pt>
                      <c:pt idx="23">
                        <c:v>132</c:v>
                      </c:pt>
                      <c:pt idx="24">
                        <c:v>47</c:v>
                      </c:pt>
                      <c:pt idx="25">
                        <c:v>91</c:v>
                      </c:pt>
                      <c:pt idx="26">
                        <c:v>57</c:v>
                      </c:pt>
                      <c:pt idx="27">
                        <c:v>85</c:v>
                      </c:pt>
                      <c:pt idx="28">
                        <c:v>68</c:v>
                      </c:pt>
                      <c:pt idx="29">
                        <c:v>110</c:v>
                      </c:pt>
                      <c:pt idx="30">
                        <c:v>137</c:v>
                      </c:pt>
                      <c:pt idx="31">
                        <c:v>359</c:v>
                      </c:pt>
                      <c:pt idx="32">
                        <c:v>327</c:v>
                      </c:pt>
                      <c:pt idx="33">
                        <c:v>72</c:v>
                      </c:pt>
                      <c:pt idx="34">
                        <c:v>138</c:v>
                      </c:pt>
                      <c:pt idx="35">
                        <c:v>126</c:v>
                      </c:pt>
                      <c:pt idx="36">
                        <c:v>143</c:v>
                      </c:pt>
                      <c:pt idx="37">
                        <c:v>174</c:v>
                      </c:pt>
                      <c:pt idx="38">
                        <c:v>515</c:v>
                      </c:pt>
                      <c:pt idx="39">
                        <c:v>327</c:v>
                      </c:pt>
                      <c:pt idx="40">
                        <c:v>122</c:v>
                      </c:pt>
                      <c:pt idx="41">
                        <c:v>121</c:v>
                      </c:pt>
                      <c:pt idx="42">
                        <c:v>109</c:v>
                      </c:pt>
                      <c:pt idx="43">
                        <c:v>104</c:v>
                      </c:pt>
                      <c:pt idx="44">
                        <c:v>64</c:v>
                      </c:pt>
                      <c:pt idx="45">
                        <c:v>246</c:v>
                      </c:pt>
                      <c:pt idx="46">
                        <c:v>438</c:v>
                      </c:pt>
                      <c:pt idx="47">
                        <c:v>129</c:v>
                      </c:pt>
                      <c:pt idx="48">
                        <c:v>126</c:v>
                      </c:pt>
                      <c:pt idx="49">
                        <c:v>135</c:v>
                      </c:pt>
                      <c:pt idx="50">
                        <c:v>141</c:v>
                      </c:pt>
                      <c:pt idx="51">
                        <c:v>114</c:v>
                      </c:pt>
                      <c:pt idx="52">
                        <c:v>525</c:v>
                      </c:pt>
                      <c:pt idx="53">
                        <c:v>379</c:v>
                      </c:pt>
                      <c:pt idx="54">
                        <c:v>85</c:v>
                      </c:pt>
                      <c:pt idx="55">
                        <c:v>107</c:v>
                      </c:pt>
                      <c:pt idx="56">
                        <c:v>101</c:v>
                      </c:pt>
                      <c:pt idx="57">
                        <c:v>106</c:v>
                      </c:pt>
                      <c:pt idx="58">
                        <c:v>71</c:v>
                      </c:pt>
                      <c:pt idx="59">
                        <c:v>265</c:v>
                      </c:pt>
                      <c:pt idx="60">
                        <c:v>252</c:v>
                      </c:pt>
                      <c:pt idx="61">
                        <c:v>84</c:v>
                      </c:pt>
                      <c:pt idx="62">
                        <c:v>62</c:v>
                      </c:pt>
                      <c:pt idx="63">
                        <c:v>14</c:v>
                      </c:pt>
                      <c:pt idx="64">
                        <c:v>108</c:v>
                      </c:pt>
                      <c:pt idx="65">
                        <c:v>67</c:v>
                      </c:pt>
                      <c:pt idx="66">
                        <c:v>202</c:v>
                      </c:pt>
                      <c:pt idx="67">
                        <c:v>241</c:v>
                      </c:pt>
                      <c:pt idx="68">
                        <c:v>73</c:v>
                      </c:pt>
                      <c:pt idx="69">
                        <c:v>108</c:v>
                      </c:pt>
                      <c:pt idx="70">
                        <c:v>56</c:v>
                      </c:pt>
                      <c:pt idx="71">
                        <c:v>96</c:v>
                      </c:pt>
                      <c:pt idx="72">
                        <c:v>104</c:v>
                      </c:pt>
                      <c:pt idx="73">
                        <c:v>240</c:v>
                      </c:pt>
                      <c:pt idx="74">
                        <c:v>195</c:v>
                      </c:pt>
                      <c:pt idx="75">
                        <c:v>75</c:v>
                      </c:pt>
                      <c:pt idx="76">
                        <c:v>62</c:v>
                      </c:pt>
                      <c:pt idx="77">
                        <c:v>96</c:v>
                      </c:pt>
                      <c:pt idx="78">
                        <c:v>104</c:v>
                      </c:pt>
                      <c:pt idx="79">
                        <c:v>102</c:v>
                      </c:pt>
                      <c:pt idx="80">
                        <c:v>276</c:v>
                      </c:pt>
                      <c:pt idx="81">
                        <c:v>182</c:v>
                      </c:pt>
                      <c:pt idx="82">
                        <c:v>72</c:v>
                      </c:pt>
                      <c:pt idx="83">
                        <c:v>75</c:v>
                      </c:pt>
                      <c:pt idx="84">
                        <c:v>64</c:v>
                      </c:pt>
                      <c:pt idx="85">
                        <c:v>87</c:v>
                      </c:pt>
                      <c:pt idx="86">
                        <c:v>108</c:v>
                      </c:pt>
                      <c:pt idx="87">
                        <c:v>248</c:v>
                      </c:pt>
                      <c:pt idx="88">
                        <c:v>210</c:v>
                      </c:pt>
                      <c:pt idx="89">
                        <c:v>83</c:v>
                      </c:pt>
                      <c:pt idx="90">
                        <c:v>115</c:v>
                      </c:pt>
                      <c:pt idx="91">
                        <c:v>49</c:v>
                      </c:pt>
                      <c:pt idx="92">
                        <c:v>80</c:v>
                      </c:pt>
                      <c:pt idx="93">
                        <c:v>104</c:v>
                      </c:pt>
                      <c:pt idx="94">
                        <c:v>133</c:v>
                      </c:pt>
                      <c:pt idx="95">
                        <c:v>18</c:v>
                      </c:pt>
                      <c:pt idx="96">
                        <c:v>27</c:v>
                      </c:pt>
                      <c:pt idx="97">
                        <c:v>44</c:v>
                      </c:pt>
                      <c:pt idx="98">
                        <c:v>33</c:v>
                      </c:pt>
                      <c:pt idx="99">
                        <c:v>41</c:v>
                      </c:pt>
                      <c:pt idx="100">
                        <c:v>48</c:v>
                      </c:pt>
                      <c:pt idx="101">
                        <c:v>120</c:v>
                      </c:pt>
                      <c:pt idx="102">
                        <c:v>49</c:v>
                      </c:pt>
                      <c:pt idx="103">
                        <c:v>49</c:v>
                      </c:pt>
                      <c:pt idx="104">
                        <c:v>48</c:v>
                      </c:pt>
                      <c:pt idx="105">
                        <c:v>58</c:v>
                      </c:pt>
                      <c:pt idx="106">
                        <c:v>93</c:v>
                      </c:pt>
                      <c:pt idx="107">
                        <c:v>90</c:v>
                      </c:pt>
                      <c:pt idx="108">
                        <c:v>141</c:v>
                      </c:pt>
                      <c:pt idx="109">
                        <c:v>132</c:v>
                      </c:pt>
                      <c:pt idx="110">
                        <c:v>23</c:v>
                      </c:pt>
                      <c:pt idx="111">
                        <c:v>23</c:v>
                      </c:pt>
                      <c:pt idx="112">
                        <c:v>34</c:v>
                      </c:pt>
                      <c:pt idx="113">
                        <c:v>20</c:v>
                      </c:pt>
                      <c:pt idx="114">
                        <c:v>46</c:v>
                      </c:pt>
                      <c:pt idx="115">
                        <c:v>140</c:v>
                      </c:pt>
                      <c:pt idx="116">
                        <c:v>92</c:v>
                      </c:pt>
                      <c:pt idx="117">
                        <c:v>66</c:v>
                      </c:pt>
                      <c:pt idx="118">
                        <c:v>69</c:v>
                      </c:pt>
                      <c:pt idx="119">
                        <c:v>42</c:v>
                      </c:pt>
                      <c:pt idx="120">
                        <c:v>30</c:v>
                      </c:pt>
                      <c:pt idx="121">
                        <c:v>26</c:v>
                      </c:pt>
                      <c:pt idx="122">
                        <c:v>103</c:v>
                      </c:pt>
                      <c:pt idx="123">
                        <c:v>209</c:v>
                      </c:pt>
                      <c:pt idx="124">
                        <c:v>134</c:v>
                      </c:pt>
                      <c:pt idx="125">
                        <c:v>162</c:v>
                      </c:pt>
                      <c:pt idx="126">
                        <c:v>138</c:v>
                      </c:pt>
                      <c:pt idx="127">
                        <c:v>94</c:v>
                      </c:pt>
                      <c:pt idx="128">
                        <c:v>184</c:v>
                      </c:pt>
                      <c:pt idx="129">
                        <c:v>215</c:v>
                      </c:pt>
                      <c:pt idx="130">
                        <c:v>152</c:v>
                      </c:pt>
                      <c:pt idx="131">
                        <c:v>79</c:v>
                      </c:pt>
                      <c:pt idx="132">
                        <c:v>87</c:v>
                      </c:pt>
                      <c:pt idx="133">
                        <c:v>34</c:v>
                      </c:pt>
                      <c:pt idx="134">
                        <c:v>25</c:v>
                      </c:pt>
                      <c:pt idx="135">
                        <c:v>32</c:v>
                      </c:pt>
                      <c:pt idx="136">
                        <c:v>81</c:v>
                      </c:pt>
                      <c:pt idx="137">
                        <c:v>35</c:v>
                      </c:pt>
                      <c:pt idx="138">
                        <c:v>6</c:v>
                      </c:pt>
                      <c:pt idx="139">
                        <c:v>22</c:v>
                      </c:pt>
                      <c:pt idx="140">
                        <c:v>41</c:v>
                      </c:pt>
                      <c:pt idx="141">
                        <c:v>79</c:v>
                      </c:pt>
                      <c:pt idx="142">
                        <c:v>48</c:v>
                      </c:pt>
                      <c:pt idx="143">
                        <c:v>150</c:v>
                      </c:pt>
                      <c:pt idx="144">
                        <c:v>166</c:v>
                      </c:pt>
                      <c:pt idx="145">
                        <c:v>142</c:v>
                      </c:pt>
                      <c:pt idx="146">
                        <c:v>76</c:v>
                      </c:pt>
                      <c:pt idx="147">
                        <c:v>59</c:v>
                      </c:pt>
                      <c:pt idx="148">
                        <c:v>46</c:v>
                      </c:pt>
                      <c:pt idx="149">
                        <c:v>31</c:v>
                      </c:pt>
                      <c:pt idx="150">
                        <c:v>175</c:v>
                      </c:pt>
                      <c:pt idx="151">
                        <c:v>246</c:v>
                      </c:pt>
                      <c:pt idx="152">
                        <c:v>73</c:v>
                      </c:pt>
                      <c:pt idx="153">
                        <c:v>58</c:v>
                      </c:pt>
                      <c:pt idx="154">
                        <c:v>57</c:v>
                      </c:pt>
                      <c:pt idx="155">
                        <c:v>49</c:v>
                      </c:pt>
                      <c:pt idx="156">
                        <c:v>55</c:v>
                      </c:pt>
                      <c:pt idx="157">
                        <c:v>258</c:v>
                      </c:pt>
                      <c:pt idx="158">
                        <c:v>297</c:v>
                      </c:pt>
                      <c:pt idx="159">
                        <c:v>34</c:v>
                      </c:pt>
                      <c:pt idx="160">
                        <c:v>35</c:v>
                      </c:pt>
                      <c:pt idx="161">
                        <c:v>43</c:v>
                      </c:pt>
                      <c:pt idx="162">
                        <c:v>87</c:v>
                      </c:pt>
                      <c:pt idx="163">
                        <c:v>12</c:v>
                      </c:pt>
                      <c:pt idx="164">
                        <c:v>19</c:v>
                      </c:pt>
                      <c:pt idx="165">
                        <c:v>173</c:v>
                      </c:pt>
                      <c:pt idx="166">
                        <c:v>30</c:v>
                      </c:pt>
                      <c:pt idx="167">
                        <c:v>95</c:v>
                      </c:pt>
                      <c:pt idx="168">
                        <c:v>32</c:v>
                      </c:pt>
                      <c:pt idx="169">
                        <c:v>10</c:v>
                      </c:pt>
                      <c:pt idx="170">
                        <c:v>16</c:v>
                      </c:pt>
                      <c:pt idx="171">
                        <c:v>22</c:v>
                      </c:pt>
                      <c:pt idx="172">
                        <c:v>37</c:v>
                      </c:pt>
                      <c:pt idx="173">
                        <c:v>6</c:v>
                      </c:pt>
                      <c:pt idx="174">
                        <c:v>15</c:v>
                      </c:pt>
                      <c:pt idx="175">
                        <c:v>12</c:v>
                      </c:pt>
                      <c:pt idx="176">
                        <c:v>20</c:v>
                      </c:pt>
                      <c:pt idx="177">
                        <c:v>27</c:v>
                      </c:pt>
                      <c:pt idx="178">
                        <c:v>98</c:v>
                      </c:pt>
                      <c:pt idx="179">
                        <c:v>146</c:v>
                      </c:pt>
                      <c:pt idx="180">
                        <c:v>76</c:v>
                      </c:pt>
                      <c:pt idx="181">
                        <c:v>76</c:v>
                      </c:pt>
                      <c:pt idx="182">
                        <c:v>59</c:v>
                      </c:pt>
                      <c:pt idx="183">
                        <c:v>84</c:v>
                      </c:pt>
                      <c:pt idx="184">
                        <c:v>129</c:v>
                      </c:pt>
                      <c:pt idx="185">
                        <c:v>267</c:v>
                      </c:pt>
                      <c:pt idx="186">
                        <c:v>342</c:v>
                      </c:pt>
                      <c:pt idx="187">
                        <c:v>43</c:v>
                      </c:pt>
                      <c:pt idx="188">
                        <c:v>5</c:v>
                      </c:pt>
                      <c:pt idx="189">
                        <c:v>71</c:v>
                      </c:pt>
                      <c:pt idx="190">
                        <c:v>84</c:v>
                      </c:pt>
                      <c:pt idx="191">
                        <c:v>60</c:v>
                      </c:pt>
                      <c:pt idx="192">
                        <c:v>277</c:v>
                      </c:pt>
                      <c:pt idx="193">
                        <c:v>280</c:v>
                      </c:pt>
                      <c:pt idx="194">
                        <c:v>83</c:v>
                      </c:pt>
                      <c:pt idx="195">
                        <c:v>100</c:v>
                      </c:pt>
                      <c:pt idx="196">
                        <c:v>76</c:v>
                      </c:pt>
                      <c:pt idx="197">
                        <c:v>92</c:v>
                      </c:pt>
                      <c:pt idx="198">
                        <c:v>121</c:v>
                      </c:pt>
                      <c:pt idx="199">
                        <c:v>315</c:v>
                      </c:pt>
                      <c:pt idx="200">
                        <c:v>265</c:v>
                      </c:pt>
                      <c:pt idx="201">
                        <c:v>78</c:v>
                      </c:pt>
                      <c:pt idx="202">
                        <c:v>99</c:v>
                      </c:pt>
                      <c:pt idx="203">
                        <c:v>23</c:v>
                      </c:pt>
                      <c:pt idx="204">
                        <c:v>95</c:v>
                      </c:pt>
                      <c:pt idx="205">
                        <c:v>51</c:v>
                      </c:pt>
                      <c:pt idx="206">
                        <c:v>203</c:v>
                      </c:pt>
                      <c:pt idx="207">
                        <c:v>273</c:v>
                      </c:pt>
                      <c:pt idx="208">
                        <c:v>83</c:v>
                      </c:pt>
                      <c:pt idx="209">
                        <c:v>4</c:v>
                      </c:pt>
                      <c:pt idx="210">
                        <c:v>17</c:v>
                      </c:pt>
                      <c:pt idx="211">
                        <c:v>31</c:v>
                      </c:pt>
                      <c:pt idx="212">
                        <c:v>82</c:v>
                      </c:pt>
                      <c:pt idx="213">
                        <c:v>326</c:v>
                      </c:pt>
                      <c:pt idx="214">
                        <c:v>122</c:v>
                      </c:pt>
                      <c:pt idx="215">
                        <c:v>77</c:v>
                      </c:pt>
                      <c:pt idx="216">
                        <c:v>48</c:v>
                      </c:pt>
                      <c:pt idx="217">
                        <c:v>60</c:v>
                      </c:pt>
                      <c:pt idx="218">
                        <c:v>82</c:v>
                      </c:pt>
                      <c:pt idx="219">
                        <c:v>120</c:v>
                      </c:pt>
                      <c:pt idx="220">
                        <c:v>294</c:v>
                      </c:pt>
                      <c:pt idx="221">
                        <c:v>159</c:v>
                      </c:pt>
                      <c:pt idx="222">
                        <c:v>136</c:v>
                      </c:pt>
                      <c:pt idx="223">
                        <c:v>115</c:v>
                      </c:pt>
                      <c:pt idx="224">
                        <c:v>140</c:v>
                      </c:pt>
                      <c:pt idx="225">
                        <c:v>113</c:v>
                      </c:pt>
                      <c:pt idx="226">
                        <c:v>121</c:v>
                      </c:pt>
                      <c:pt idx="227">
                        <c:v>124</c:v>
                      </c:pt>
                      <c:pt idx="228">
                        <c:v>334</c:v>
                      </c:pt>
                      <c:pt idx="229">
                        <c:v>98</c:v>
                      </c:pt>
                      <c:pt idx="230">
                        <c:v>21</c:v>
                      </c:pt>
                      <c:pt idx="231">
                        <c:v>15</c:v>
                      </c:pt>
                      <c:pt idx="232">
                        <c:v>45</c:v>
                      </c:pt>
                      <c:pt idx="233">
                        <c:v>32</c:v>
                      </c:pt>
                      <c:pt idx="234">
                        <c:v>44</c:v>
                      </c:pt>
                      <c:pt idx="235">
                        <c:v>276</c:v>
                      </c:pt>
                      <c:pt idx="236">
                        <c:v>108</c:v>
                      </c:pt>
                      <c:pt idx="237">
                        <c:v>104</c:v>
                      </c:pt>
                      <c:pt idx="238">
                        <c:v>100</c:v>
                      </c:pt>
                      <c:pt idx="239">
                        <c:v>95</c:v>
                      </c:pt>
                      <c:pt idx="240">
                        <c:v>77</c:v>
                      </c:pt>
                      <c:pt idx="241">
                        <c:v>248</c:v>
                      </c:pt>
                      <c:pt idx="242">
                        <c:v>382</c:v>
                      </c:pt>
                      <c:pt idx="243">
                        <c:v>84</c:v>
                      </c:pt>
                      <c:pt idx="244">
                        <c:v>119</c:v>
                      </c:pt>
                      <c:pt idx="245">
                        <c:v>79</c:v>
                      </c:pt>
                      <c:pt idx="246">
                        <c:v>107</c:v>
                      </c:pt>
                      <c:pt idx="247">
                        <c:v>52</c:v>
                      </c:pt>
                      <c:pt idx="248">
                        <c:v>239</c:v>
                      </c:pt>
                      <c:pt idx="249">
                        <c:v>88</c:v>
                      </c:pt>
                      <c:pt idx="250">
                        <c:v>103</c:v>
                      </c:pt>
                      <c:pt idx="251">
                        <c:v>55</c:v>
                      </c:pt>
                      <c:pt idx="252">
                        <c:v>41</c:v>
                      </c:pt>
                      <c:pt idx="253">
                        <c:v>118</c:v>
                      </c:pt>
                      <c:pt idx="254">
                        <c:v>123</c:v>
                      </c:pt>
                      <c:pt idx="255">
                        <c:v>276</c:v>
                      </c:pt>
                      <c:pt idx="256">
                        <c:v>189</c:v>
                      </c:pt>
                      <c:pt idx="257">
                        <c:v>50</c:v>
                      </c:pt>
                      <c:pt idx="258">
                        <c:v>53</c:v>
                      </c:pt>
                      <c:pt idx="259">
                        <c:v>61</c:v>
                      </c:pt>
                      <c:pt idx="260">
                        <c:v>122</c:v>
                      </c:pt>
                      <c:pt idx="261">
                        <c:v>131</c:v>
                      </c:pt>
                      <c:pt idx="262">
                        <c:v>310</c:v>
                      </c:pt>
                      <c:pt idx="263">
                        <c:v>188</c:v>
                      </c:pt>
                      <c:pt idx="264">
                        <c:v>27</c:v>
                      </c:pt>
                      <c:pt idx="265">
                        <c:v>24</c:v>
                      </c:pt>
                      <c:pt idx="266">
                        <c:v>24</c:v>
                      </c:pt>
                      <c:pt idx="267">
                        <c:v>43</c:v>
                      </c:pt>
                      <c:pt idx="268">
                        <c:v>81</c:v>
                      </c:pt>
                      <c:pt idx="269">
                        <c:v>301</c:v>
                      </c:pt>
                      <c:pt idx="270">
                        <c:v>240</c:v>
                      </c:pt>
                      <c:pt idx="271">
                        <c:v>99</c:v>
                      </c:pt>
                      <c:pt idx="272">
                        <c:v>114</c:v>
                      </c:pt>
                      <c:pt idx="273">
                        <c:v>129</c:v>
                      </c:pt>
                      <c:pt idx="274">
                        <c:v>109</c:v>
                      </c:pt>
                      <c:pt idx="275">
                        <c:v>125</c:v>
                      </c:pt>
                      <c:pt idx="276">
                        <c:v>221</c:v>
                      </c:pt>
                      <c:pt idx="277">
                        <c:v>264</c:v>
                      </c:pt>
                      <c:pt idx="278">
                        <c:v>258</c:v>
                      </c:pt>
                      <c:pt idx="279">
                        <c:v>91</c:v>
                      </c:pt>
                      <c:pt idx="280">
                        <c:v>77</c:v>
                      </c:pt>
                      <c:pt idx="281">
                        <c:v>80</c:v>
                      </c:pt>
                      <c:pt idx="282">
                        <c:v>106</c:v>
                      </c:pt>
                      <c:pt idx="283">
                        <c:v>49</c:v>
                      </c:pt>
                      <c:pt idx="284">
                        <c:v>74</c:v>
                      </c:pt>
                      <c:pt idx="285">
                        <c:v>123</c:v>
                      </c:pt>
                      <c:pt idx="286">
                        <c:v>108</c:v>
                      </c:pt>
                      <c:pt idx="287">
                        <c:v>101</c:v>
                      </c:pt>
                      <c:pt idx="288">
                        <c:v>98</c:v>
                      </c:pt>
                      <c:pt idx="289">
                        <c:v>138</c:v>
                      </c:pt>
                      <c:pt idx="290">
                        <c:v>232</c:v>
                      </c:pt>
                      <c:pt idx="291">
                        <c:v>186</c:v>
                      </c:pt>
                      <c:pt idx="292">
                        <c:v>113</c:v>
                      </c:pt>
                      <c:pt idx="293">
                        <c:v>100</c:v>
                      </c:pt>
                      <c:pt idx="294">
                        <c:v>96</c:v>
                      </c:pt>
                      <c:pt idx="295">
                        <c:v>140</c:v>
                      </c:pt>
                      <c:pt idx="296">
                        <c:v>26</c:v>
                      </c:pt>
                      <c:pt idx="297">
                        <c:v>162</c:v>
                      </c:pt>
                      <c:pt idx="298">
                        <c:v>162</c:v>
                      </c:pt>
                      <c:pt idx="299">
                        <c:v>44</c:v>
                      </c:pt>
                      <c:pt idx="300">
                        <c:v>55</c:v>
                      </c:pt>
                      <c:pt idx="301">
                        <c:v>94</c:v>
                      </c:pt>
                      <c:pt idx="302">
                        <c:v>83</c:v>
                      </c:pt>
                      <c:pt idx="303">
                        <c:v>90</c:v>
                      </c:pt>
                      <c:pt idx="304">
                        <c:v>219</c:v>
                      </c:pt>
                      <c:pt idx="305">
                        <c:v>102</c:v>
                      </c:pt>
                      <c:pt idx="306">
                        <c:v>112</c:v>
                      </c:pt>
                      <c:pt idx="307">
                        <c:v>93</c:v>
                      </c:pt>
                      <c:pt idx="308">
                        <c:v>64</c:v>
                      </c:pt>
                      <c:pt idx="309">
                        <c:v>121</c:v>
                      </c:pt>
                      <c:pt idx="310">
                        <c:v>95</c:v>
                      </c:pt>
                      <c:pt idx="311">
                        <c:v>136</c:v>
                      </c:pt>
                      <c:pt idx="312">
                        <c:v>223</c:v>
                      </c:pt>
                      <c:pt idx="313">
                        <c:v>165</c:v>
                      </c:pt>
                      <c:pt idx="314">
                        <c:v>74</c:v>
                      </c:pt>
                      <c:pt idx="315">
                        <c:v>53</c:v>
                      </c:pt>
                      <c:pt idx="316">
                        <c:v>73</c:v>
                      </c:pt>
                      <c:pt idx="317">
                        <c:v>54</c:v>
                      </c:pt>
                      <c:pt idx="318">
                        <c:v>163</c:v>
                      </c:pt>
                      <c:pt idx="319">
                        <c:v>110</c:v>
                      </c:pt>
                      <c:pt idx="320">
                        <c:v>71</c:v>
                      </c:pt>
                      <c:pt idx="321">
                        <c:v>113</c:v>
                      </c:pt>
                      <c:pt idx="322">
                        <c:v>118</c:v>
                      </c:pt>
                      <c:pt idx="323">
                        <c:v>115</c:v>
                      </c:pt>
                      <c:pt idx="324">
                        <c:v>80</c:v>
                      </c:pt>
                      <c:pt idx="325">
                        <c:v>214</c:v>
                      </c:pt>
                      <c:pt idx="326">
                        <c:v>179</c:v>
                      </c:pt>
                      <c:pt idx="327">
                        <c:v>67</c:v>
                      </c:pt>
                      <c:pt idx="328">
                        <c:v>42</c:v>
                      </c:pt>
                      <c:pt idx="329">
                        <c:v>99</c:v>
                      </c:pt>
                      <c:pt idx="330">
                        <c:v>119</c:v>
                      </c:pt>
                      <c:pt idx="331">
                        <c:v>89</c:v>
                      </c:pt>
                      <c:pt idx="332">
                        <c:v>258</c:v>
                      </c:pt>
                      <c:pt idx="333">
                        <c:v>135</c:v>
                      </c:pt>
                      <c:pt idx="334">
                        <c:v>66</c:v>
                      </c:pt>
                      <c:pt idx="335">
                        <c:v>84</c:v>
                      </c:pt>
                      <c:pt idx="336">
                        <c:v>65</c:v>
                      </c:pt>
                      <c:pt idx="337">
                        <c:v>86</c:v>
                      </c:pt>
                      <c:pt idx="338">
                        <c:v>81</c:v>
                      </c:pt>
                      <c:pt idx="339">
                        <c:v>199</c:v>
                      </c:pt>
                      <c:pt idx="340">
                        <c:v>163</c:v>
                      </c:pt>
                      <c:pt idx="341">
                        <c:v>59</c:v>
                      </c:pt>
                      <c:pt idx="342">
                        <c:v>77</c:v>
                      </c:pt>
                      <c:pt idx="343">
                        <c:v>94</c:v>
                      </c:pt>
                      <c:pt idx="344">
                        <c:v>106</c:v>
                      </c:pt>
                      <c:pt idx="345">
                        <c:v>121</c:v>
                      </c:pt>
                      <c:pt idx="346">
                        <c:v>259</c:v>
                      </c:pt>
                      <c:pt idx="347">
                        <c:v>165</c:v>
                      </c:pt>
                      <c:pt idx="348">
                        <c:v>78</c:v>
                      </c:pt>
                      <c:pt idx="349">
                        <c:v>99</c:v>
                      </c:pt>
                      <c:pt idx="350">
                        <c:v>67</c:v>
                      </c:pt>
                      <c:pt idx="351">
                        <c:v>71</c:v>
                      </c:pt>
                      <c:pt idx="352">
                        <c:v>101</c:v>
                      </c:pt>
                      <c:pt idx="353">
                        <c:v>245</c:v>
                      </c:pt>
                      <c:pt idx="354">
                        <c:v>173</c:v>
                      </c:pt>
                      <c:pt idx="355">
                        <c:v>91</c:v>
                      </c:pt>
                      <c:pt idx="356">
                        <c:v>107</c:v>
                      </c:pt>
                      <c:pt idx="357">
                        <c:v>68</c:v>
                      </c:pt>
                      <c:pt idx="358">
                        <c:v>72</c:v>
                      </c:pt>
                      <c:pt idx="359">
                        <c:v>66</c:v>
                      </c:pt>
                      <c:pt idx="360">
                        <c:v>236</c:v>
                      </c:pt>
                      <c:pt idx="361">
                        <c:v>184</c:v>
                      </c:pt>
                      <c:pt idx="362">
                        <c:v>47</c:v>
                      </c:pt>
                      <c:pt idx="363">
                        <c:v>87</c:v>
                      </c:pt>
                      <c:pt idx="364">
                        <c:v>55</c:v>
                      </c:pt>
                      <c:pt idx="365">
                        <c:v>59</c:v>
                      </c:pt>
                      <c:pt idx="366">
                        <c:v>31</c:v>
                      </c:pt>
                      <c:pt idx="367">
                        <c:v>95</c:v>
                      </c:pt>
                      <c:pt idx="368">
                        <c:v>3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2</c:v>
                      </c:pt>
                      <c:pt idx="373">
                        <c:v>2</c:v>
                      </c:pt>
                      <c:pt idx="374">
                        <c:v>1</c:v>
                      </c:pt>
                      <c:pt idx="375">
                        <c:v>5</c:v>
                      </c:pt>
                      <c:pt idx="376">
                        <c:v>2</c:v>
                      </c:pt>
                      <c:pt idx="377">
                        <c:v>26</c:v>
                      </c:pt>
                      <c:pt idx="378">
                        <c:v>31</c:v>
                      </c:pt>
                      <c:pt idx="379">
                        <c:v>61</c:v>
                      </c:pt>
                      <c:pt idx="380">
                        <c:v>65</c:v>
                      </c:pt>
                      <c:pt idx="381">
                        <c:v>134</c:v>
                      </c:pt>
                      <c:pt idx="382">
                        <c:v>71</c:v>
                      </c:pt>
                      <c:pt idx="383">
                        <c:v>43</c:v>
                      </c:pt>
                      <c:pt idx="384">
                        <c:v>1</c:v>
                      </c:pt>
                      <c:pt idx="385">
                        <c:v>29</c:v>
                      </c:pt>
                      <c:pt idx="386">
                        <c:v>67</c:v>
                      </c:pt>
                      <c:pt idx="387">
                        <c:v>41</c:v>
                      </c:pt>
                      <c:pt idx="388">
                        <c:v>88</c:v>
                      </c:pt>
                      <c:pt idx="389">
                        <c:v>121</c:v>
                      </c:pt>
                      <c:pt idx="390">
                        <c:v>60</c:v>
                      </c:pt>
                      <c:pt idx="391">
                        <c:v>53</c:v>
                      </c:pt>
                      <c:pt idx="392">
                        <c:v>83</c:v>
                      </c:pt>
                      <c:pt idx="393">
                        <c:v>100</c:v>
                      </c:pt>
                      <c:pt idx="394">
                        <c:v>103</c:v>
                      </c:pt>
                      <c:pt idx="395">
                        <c:v>185</c:v>
                      </c:pt>
                      <c:pt idx="396">
                        <c:v>209</c:v>
                      </c:pt>
                      <c:pt idx="397">
                        <c:v>76</c:v>
                      </c:pt>
                      <c:pt idx="398">
                        <c:v>41</c:v>
                      </c:pt>
                      <c:pt idx="399">
                        <c:v>27</c:v>
                      </c:pt>
                      <c:pt idx="400">
                        <c:v>52</c:v>
                      </c:pt>
                      <c:pt idx="401">
                        <c:v>111</c:v>
                      </c:pt>
                      <c:pt idx="402">
                        <c:v>112</c:v>
                      </c:pt>
                      <c:pt idx="403">
                        <c:v>143</c:v>
                      </c:pt>
                      <c:pt idx="404">
                        <c:v>48</c:v>
                      </c:pt>
                      <c:pt idx="405">
                        <c:v>71</c:v>
                      </c:pt>
                      <c:pt idx="406">
                        <c:v>84</c:v>
                      </c:pt>
                      <c:pt idx="407">
                        <c:v>76</c:v>
                      </c:pt>
                      <c:pt idx="408">
                        <c:v>102</c:v>
                      </c:pt>
                      <c:pt idx="409">
                        <c:v>204</c:v>
                      </c:pt>
                      <c:pt idx="410">
                        <c:v>183</c:v>
                      </c:pt>
                      <c:pt idx="411">
                        <c:v>88</c:v>
                      </c:pt>
                      <c:pt idx="412">
                        <c:v>91</c:v>
                      </c:pt>
                      <c:pt idx="413">
                        <c:v>77</c:v>
                      </c:pt>
                      <c:pt idx="414">
                        <c:v>72</c:v>
                      </c:pt>
                      <c:pt idx="415">
                        <c:v>96</c:v>
                      </c:pt>
                      <c:pt idx="416">
                        <c:v>249</c:v>
                      </c:pt>
                      <c:pt idx="417">
                        <c:v>221</c:v>
                      </c:pt>
                      <c:pt idx="418">
                        <c:v>93</c:v>
                      </c:pt>
                      <c:pt idx="419">
                        <c:v>88</c:v>
                      </c:pt>
                      <c:pt idx="420">
                        <c:v>43</c:v>
                      </c:pt>
                      <c:pt idx="421">
                        <c:v>70</c:v>
                      </c:pt>
                      <c:pt idx="422">
                        <c:v>89</c:v>
                      </c:pt>
                      <c:pt idx="423">
                        <c:v>231</c:v>
                      </c:pt>
                      <c:pt idx="424">
                        <c:v>111</c:v>
                      </c:pt>
                      <c:pt idx="425">
                        <c:v>86</c:v>
                      </c:pt>
                      <c:pt idx="426">
                        <c:v>88</c:v>
                      </c:pt>
                      <c:pt idx="427">
                        <c:v>42</c:v>
                      </c:pt>
                      <c:pt idx="428">
                        <c:v>74</c:v>
                      </c:pt>
                      <c:pt idx="429">
                        <c:v>62</c:v>
                      </c:pt>
                      <c:pt idx="430">
                        <c:v>144</c:v>
                      </c:pt>
                      <c:pt idx="431">
                        <c:v>123</c:v>
                      </c:pt>
                      <c:pt idx="432">
                        <c:v>67</c:v>
                      </c:pt>
                      <c:pt idx="433">
                        <c:v>78</c:v>
                      </c:pt>
                      <c:pt idx="434">
                        <c:v>46</c:v>
                      </c:pt>
                      <c:pt idx="435">
                        <c:v>56</c:v>
                      </c:pt>
                      <c:pt idx="436">
                        <c:v>53</c:v>
                      </c:pt>
                      <c:pt idx="437">
                        <c:v>148</c:v>
                      </c:pt>
                      <c:pt idx="438">
                        <c:v>108</c:v>
                      </c:pt>
                      <c:pt idx="439">
                        <c:v>50</c:v>
                      </c:pt>
                      <c:pt idx="440">
                        <c:v>50</c:v>
                      </c:pt>
                      <c:pt idx="441">
                        <c:v>62</c:v>
                      </c:pt>
                      <c:pt idx="442">
                        <c:v>62</c:v>
                      </c:pt>
                      <c:pt idx="443">
                        <c:v>94</c:v>
                      </c:pt>
                      <c:pt idx="444">
                        <c:v>99</c:v>
                      </c:pt>
                      <c:pt idx="445">
                        <c:v>89</c:v>
                      </c:pt>
                      <c:pt idx="446">
                        <c:v>27</c:v>
                      </c:pt>
                      <c:pt idx="447">
                        <c:v>61</c:v>
                      </c:pt>
                      <c:pt idx="448">
                        <c:v>53</c:v>
                      </c:pt>
                      <c:pt idx="449">
                        <c:v>30</c:v>
                      </c:pt>
                      <c:pt idx="450">
                        <c:v>44</c:v>
                      </c:pt>
                      <c:pt idx="451">
                        <c:v>124</c:v>
                      </c:pt>
                      <c:pt idx="452">
                        <c:v>121</c:v>
                      </c:pt>
                      <c:pt idx="453">
                        <c:v>43</c:v>
                      </c:pt>
                      <c:pt idx="454">
                        <c:v>3</c:v>
                      </c:pt>
                      <c:pt idx="585">
                        <c:v>166</c:v>
                      </c:pt>
                      <c:pt idx="586">
                        <c:v>85</c:v>
                      </c:pt>
                      <c:pt idx="587">
                        <c:v>47</c:v>
                      </c:pt>
                      <c:pt idx="588">
                        <c:v>79</c:v>
                      </c:pt>
                      <c:pt idx="589">
                        <c:v>98</c:v>
                      </c:pt>
                      <c:pt idx="590">
                        <c:v>99</c:v>
                      </c:pt>
                      <c:pt idx="591">
                        <c:v>225</c:v>
                      </c:pt>
                      <c:pt idx="592">
                        <c:v>237</c:v>
                      </c:pt>
                      <c:pt idx="593">
                        <c:v>29</c:v>
                      </c:pt>
                      <c:pt idx="594">
                        <c:v>65</c:v>
                      </c:pt>
                      <c:pt idx="595">
                        <c:v>72</c:v>
                      </c:pt>
                      <c:pt idx="596">
                        <c:v>111</c:v>
                      </c:pt>
                      <c:pt idx="597">
                        <c:v>152</c:v>
                      </c:pt>
                      <c:pt idx="598">
                        <c:v>214</c:v>
                      </c:pt>
                      <c:pt idx="599">
                        <c:v>130</c:v>
                      </c:pt>
                      <c:pt idx="600">
                        <c:v>147</c:v>
                      </c:pt>
                      <c:pt idx="601">
                        <c:v>105</c:v>
                      </c:pt>
                      <c:pt idx="602">
                        <c:v>91</c:v>
                      </c:pt>
                      <c:pt idx="603">
                        <c:v>86</c:v>
                      </c:pt>
                      <c:pt idx="604">
                        <c:v>114</c:v>
                      </c:pt>
                      <c:pt idx="605">
                        <c:v>226</c:v>
                      </c:pt>
                      <c:pt idx="606">
                        <c:v>191</c:v>
                      </c:pt>
                      <c:pt idx="607">
                        <c:v>58</c:v>
                      </c:pt>
                      <c:pt idx="608">
                        <c:v>81</c:v>
                      </c:pt>
                      <c:pt idx="609">
                        <c:v>87</c:v>
                      </c:pt>
                      <c:pt idx="610">
                        <c:v>77</c:v>
                      </c:pt>
                      <c:pt idx="611">
                        <c:v>86</c:v>
                      </c:pt>
                      <c:pt idx="612">
                        <c:v>239</c:v>
                      </c:pt>
                      <c:pt idx="613">
                        <c:v>183</c:v>
                      </c:pt>
                      <c:pt idx="614">
                        <c:v>70</c:v>
                      </c:pt>
                      <c:pt idx="615">
                        <c:v>120</c:v>
                      </c:pt>
                      <c:pt idx="616">
                        <c:v>111</c:v>
                      </c:pt>
                      <c:pt idx="617">
                        <c:v>90</c:v>
                      </c:pt>
                      <c:pt idx="618">
                        <c:v>76</c:v>
                      </c:pt>
                      <c:pt idx="619">
                        <c:v>225</c:v>
                      </c:pt>
                      <c:pt idx="620">
                        <c:v>154</c:v>
                      </c:pt>
                      <c:pt idx="621">
                        <c:v>34</c:v>
                      </c:pt>
                      <c:pt idx="622">
                        <c:v>55</c:v>
                      </c:pt>
                      <c:pt idx="623">
                        <c:v>62</c:v>
                      </c:pt>
                      <c:pt idx="624">
                        <c:v>73</c:v>
                      </c:pt>
                      <c:pt idx="625">
                        <c:v>67</c:v>
                      </c:pt>
                      <c:pt idx="626">
                        <c:v>173</c:v>
                      </c:pt>
                      <c:pt idx="627">
                        <c:v>47</c:v>
                      </c:pt>
                      <c:pt idx="628">
                        <c:v>51</c:v>
                      </c:pt>
                      <c:pt idx="629">
                        <c:v>80</c:v>
                      </c:pt>
                      <c:pt idx="630">
                        <c:v>50</c:v>
                      </c:pt>
                      <c:pt idx="631">
                        <c:v>73</c:v>
                      </c:pt>
                      <c:pt idx="632">
                        <c:v>49</c:v>
                      </c:pt>
                      <c:pt idx="633">
                        <c:v>75</c:v>
                      </c:pt>
                      <c:pt idx="634">
                        <c:v>59</c:v>
                      </c:pt>
                      <c:pt idx="635">
                        <c:v>36</c:v>
                      </c:pt>
                      <c:pt idx="636">
                        <c:v>60</c:v>
                      </c:pt>
                      <c:pt idx="637">
                        <c:v>15</c:v>
                      </c:pt>
                      <c:pt idx="638">
                        <c:v>99</c:v>
                      </c:pt>
                      <c:pt idx="639">
                        <c:v>89</c:v>
                      </c:pt>
                      <c:pt idx="640">
                        <c:v>259</c:v>
                      </c:pt>
                      <c:pt idx="641">
                        <c:v>216</c:v>
                      </c:pt>
                      <c:pt idx="642">
                        <c:v>158</c:v>
                      </c:pt>
                      <c:pt idx="643">
                        <c:v>46</c:v>
                      </c:pt>
                      <c:pt idx="644">
                        <c:v>45</c:v>
                      </c:pt>
                      <c:pt idx="645">
                        <c:v>88</c:v>
                      </c:pt>
                      <c:pt idx="646">
                        <c:v>69</c:v>
                      </c:pt>
                      <c:pt idx="647">
                        <c:v>185</c:v>
                      </c:pt>
                      <c:pt idx="648">
                        <c:v>122</c:v>
                      </c:pt>
                      <c:pt idx="649">
                        <c:v>57</c:v>
                      </c:pt>
                      <c:pt idx="650">
                        <c:v>56</c:v>
                      </c:pt>
                      <c:pt idx="651">
                        <c:v>72</c:v>
                      </c:pt>
                      <c:pt idx="652">
                        <c:v>31</c:v>
                      </c:pt>
                      <c:pt idx="653">
                        <c:v>27</c:v>
                      </c:pt>
                      <c:pt idx="654">
                        <c:v>131</c:v>
                      </c:pt>
                      <c:pt idx="655">
                        <c:v>117</c:v>
                      </c:pt>
                      <c:pt idx="656">
                        <c:v>61</c:v>
                      </c:pt>
                      <c:pt idx="657">
                        <c:v>68</c:v>
                      </c:pt>
                      <c:pt idx="658">
                        <c:v>60</c:v>
                      </c:pt>
                      <c:pt idx="659">
                        <c:v>59</c:v>
                      </c:pt>
                      <c:pt idx="660">
                        <c:v>88</c:v>
                      </c:pt>
                      <c:pt idx="661">
                        <c:v>158</c:v>
                      </c:pt>
                      <c:pt idx="662">
                        <c:v>106</c:v>
                      </c:pt>
                      <c:pt idx="663">
                        <c:v>72</c:v>
                      </c:pt>
                      <c:pt idx="664">
                        <c:v>59</c:v>
                      </c:pt>
                      <c:pt idx="665">
                        <c:v>62</c:v>
                      </c:pt>
                      <c:pt idx="666">
                        <c:v>50</c:v>
                      </c:pt>
                      <c:pt idx="667">
                        <c:v>66</c:v>
                      </c:pt>
                      <c:pt idx="668">
                        <c:v>97</c:v>
                      </c:pt>
                      <c:pt idx="669">
                        <c:v>101</c:v>
                      </c:pt>
                      <c:pt idx="670">
                        <c:v>53</c:v>
                      </c:pt>
                      <c:pt idx="671">
                        <c:v>57</c:v>
                      </c:pt>
                      <c:pt idx="672">
                        <c:v>67</c:v>
                      </c:pt>
                      <c:pt idx="673">
                        <c:v>45</c:v>
                      </c:pt>
                      <c:pt idx="674">
                        <c:v>74</c:v>
                      </c:pt>
                      <c:pt idx="675">
                        <c:v>152</c:v>
                      </c:pt>
                      <c:pt idx="676">
                        <c:v>142</c:v>
                      </c:pt>
                      <c:pt idx="677">
                        <c:v>112</c:v>
                      </c:pt>
                      <c:pt idx="678">
                        <c:v>33</c:v>
                      </c:pt>
                      <c:pt idx="679">
                        <c:v>70</c:v>
                      </c:pt>
                      <c:pt idx="680">
                        <c:v>96</c:v>
                      </c:pt>
                      <c:pt idx="681">
                        <c:v>85</c:v>
                      </c:pt>
                      <c:pt idx="682">
                        <c:v>139</c:v>
                      </c:pt>
                      <c:pt idx="683">
                        <c:v>108</c:v>
                      </c:pt>
                      <c:pt idx="684">
                        <c:v>75</c:v>
                      </c:pt>
                      <c:pt idx="685">
                        <c:v>47</c:v>
                      </c:pt>
                      <c:pt idx="686">
                        <c:v>32</c:v>
                      </c:pt>
                      <c:pt idx="687">
                        <c:v>56</c:v>
                      </c:pt>
                      <c:pt idx="688">
                        <c:v>63</c:v>
                      </c:pt>
                      <c:pt idx="689">
                        <c:v>108</c:v>
                      </c:pt>
                      <c:pt idx="690">
                        <c:v>77</c:v>
                      </c:pt>
                      <c:pt idx="691">
                        <c:v>56</c:v>
                      </c:pt>
                      <c:pt idx="692">
                        <c:v>46</c:v>
                      </c:pt>
                      <c:pt idx="693">
                        <c:v>56</c:v>
                      </c:pt>
                      <c:pt idx="694">
                        <c:v>41</c:v>
                      </c:pt>
                      <c:pt idx="695">
                        <c:v>16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A1B7-45A8-AE8D-91972FB10565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Tammany Trace-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Monthly!$A$8:$B$31</c:f>
              <c:multiLvlStrCache>
                <c:ptCount val="24"/>
                <c:lvl>
                  <c:pt idx="0">
                    <c:v>August*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June**</c:v>
                  </c:pt>
                  <c:pt idx="11">
                    <c:v>July**</c:v>
                  </c:pt>
                  <c:pt idx="12">
                    <c:v>August**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November*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May*</c:v>
                  </c:pt>
                  <c:pt idx="22">
                    <c:v>June </c:v>
                  </c:pt>
                  <c:pt idx="23">
                    <c:v>July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  <c:extLst/>
            </c:multiLvlStrRef>
          </c:cat>
          <c:val>
            <c:numRef>
              <c:f>Monthly!$D$8:$D$31</c:f>
              <c:numCache>
                <c:formatCode>0</c:formatCode>
                <c:ptCount val="24"/>
                <c:pt idx="0">
                  <c:v>261.83333329999999</c:v>
                </c:pt>
                <c:pt idx="1">
                  <c:v>321.53333329999998</c:v>
                </c:pt>
                <c:pt idx="2">
                  <c:v>358.87096769999999</c:v>
                </c:pt>
                <c:pt idx="3">
                  <c:v>239.8666667</c:v>
                </c:pt>
                <c:pt idx="4">
                  <c:v>156.8064516</c:v>
                </c:pt>
                <c:pt idx="5">
                  <c:v>200.61290320000001</c:v>
                </c:pt>
                <c:pt idx="6">
                  <c:v>149.2857143</c:v>
                </c:pt>
                <c:pt idx="7">
                  <c:v>243.93548390000001</c:v>
                </c:pt>
                <c:pt idx="8">
                  <c:v>262.5</c:v>
                </c:pt>
                <c:pt idx="9">
                  <c:v>278.16129030000002</c:v>
                </c:pt>
                <c:pt idx="10">
                  <c:v>224</c:v>
                </c:pt>
                <c:pt idx="11">
                  <c:v>236.2903226</c:v>
                </c:pt>
                <c:pt idx="12">
                  <c:v>205.74193550000001</c:v>
                </c:pt>
                <c:pt idx="13">
                  <c:v>123.4</c:v>
                </c:pt>
                <c:pt idx="14">
                  <c:v>213</c:v>
                </c:pt>
                <c:pt idx="15" formatCode="General">
                  <c:v>140</c:v>
                </c:pt>
                <c:pt idx="20" formatCode="General">
                  <c:v>246</c:v>
                </c:pt>
                <c:pt idx="21" formatCode="General">
                  <c:v>245</c:v>
                </c:pt>
                <c:pt idx="22">
                  <c:v>221</c:v>
                </c:pt>
                <c:pt idx="23">
                  <c:v>213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C856-45FA-9963-829085242B73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Monthly!$A$8:$B$31</c:f>
              <c:multiLvlStrCache>
                <c:ptCount val="24"/>
                <c:lvl>
                  <c:pt idx="0">
                    <c:v>August*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June**</c:v>
                  </c:pt>
                  <c:pt idx="11">
                    <c:v>July**</c:v>
                  </c:pt>
                  <c:pt idx="12">
                    <c:v>August**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November*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May*</c:v>
                  </c:pt>
                  <c:pt idx="22">
                    <c:v>June </c:v>
                  </c:pt>
                  <c:pt idx="23">
                    <c:v>July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  <c:extLst/>
            </c:multiLvlStrRef>
          </c:cat>
          <c:val>
            <c:numRef>
              <c:f>Monthly!$C$8:$C$31</c:f>
              <c:numCache>
                <c:formatCode>0</c:formatCode>
                <c:ptCount val="24"/>
                <c:pt idx="0">
                  <c:v>140.66666670000001</c:v>
                </c:pt>
                <c:pt idx="1">
                  <c:v>136.33333329999999</c:v>
                </c:pt>
                <c:pt idx="2">
                  <c:v>144.51612900000001</c:v>
                </c:pt>
                <c:pt idx="3">
                  <c:v>112.8</c:v>
                </c:pt>
                <c:pt idx="4">
                  <c:v>103</c:v>
                </c:pt>
                <c:pt idx="5">
                  <c:v>116.1612903</c:v>
                </c:pt>
                <c:pt idx="6">
                  <c:v>86.142857140000004</c:v>
                </c:pt>
                <c:pt idx="7">
                  <c:v>94.709677420000006</c:v>
                </c:pt>
                <c:pt idx="8">
                  <c:v>142.16666670000001</c:v>
                </c:pt>
                <c:pt idx="9">
                  <c:v>184.61290320000001</c:v>
                </c:pt>
                <c:pt idx="10">
                  <c:v>93.8</c:v>
                </c:pt>
                <c:pt idx="13">
                  <c:v>95.1875</c:v>
                </c:pt>
                <c:pt idx="14">
                  <c:v>109</c:v>
                </c:pt>
                <c:pt idx="15" formatCode="General">
                  <c:v>93</c:v>
                </c:pt>
                <c:pt idx="20" formatCode="General">
                  <c:v>190</c:v>
                </c:pt>
                <c:pt idx="21" formatCode="General">
                  <c:v>180</c:v>
                </c:pt>
                <c:pt idx="22">
                  <c:v>128</c:v>
                </c:pt>
                <c:pt idx="23">
                  <c:v>159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C856-45FA-9963-829085242B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Monthly!$A$8:$B$31</c15:sqref>
                        </c15:formulaRef>
                      </c:ext>
                    </c:extLst>
                    <c:multiLvlStrCache>
                      <c:ptCount val="24"/>
                      <c:lvl>
                        <c:pt idx="0">
                          <c:v>August*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June**</c:v>
                        </c:pt>
                        <c:pt idx="11">
                          <c:v>July**</c:v>
                        </c:pt>
                        <c:pt idx="12">
                          <c:v>August**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November*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May*</c:v>
                        </c:pt>
                        <c:pt idx="22">
                          <c:v>June </c:v>
                        </c:pt>
                        <c:pt idx="23">
                          <c:v>July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Monthly!$B$8:$B$31</c15:sqref>
                        </c15:formulaRef>
                      </c:ext>
                    </c:extLst>
                    <c:numCache>
                      <c:formatCode>General</c:formatCode>
                      <c:ptCount val="24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C856-45FA-9963-829085242B73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Monthly!$A$8:$B$31</c15:sqref>
                        </c15:formulaRef>
                      </c:ext>
                    </c:extLst>
                    <c:multiLvlStrCache>
                      <c:ptCount val="24"/>
                      <c:lvl>
                        <c:pt idx="0">
                          <c:v>August*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June**</c:v>
                        </c:pt>
                        <c:pt idx="11">
                          <c:v>July**</c:v>
                        </c:pt>
                        <c:pt idx="12">
                          <c:v>August**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November*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May*</c:v>
                        </c:pt>
                        <c:pt idx="22">
                          <c:v>June </c:v>
                        </c:pt>
                        <c:pt idx="23">
                          <c:v>July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Monthly!$E$8:$E$31</c15:sqref>
                        </c15:formulaRef>
                      </c:ext>
                    </c:extLst>
                    <c:numCache>
                      <c:formatCode>0</c:formatCode>
                      <c:ptCount val="24"/>
                      <c:pt idx="0">
                        <c:v>402.5</c:v>
                      </c:pt>
                      <c:pt idx="1">
                        <c:v>457.86666659999997</c:v>
                      </c:pt>
                      <c:pt idx="2">
                        <c:v>503.38709670000003</c:v>
                      </c:pt>
                      <c:pt idx="3">
                        <c:v>352.66666670000001</c:v>
                      </c:pt>
                      <c:pt idx="4">
                        <c:v>259.8064516</c:v>
                      </c:pt>
                      <c:pt idx="5">
                        <c:v>316.77419350000002</c:v>
                      </c:pt>
                      <c:pt idx="6">
                        <c:v>235.42857143999998</c:v>
                      </c:pt>
                      <c:pt idx="7">
                        <c:v>338.64516132</c:v>
                      </c:pt>
                      <c:pt idx="8">
                        <c:v>404.66666670000001</c:v>
                      </c:pt>
                      <c:pt idx="9">
                        <c:v>462.77419350000002</c:v>
                      </c:pt>
                      <c:pt idx="10">
                        <c:v>317.8</c:v>
                      </c:pt>
                      <c:pt idx="13">
                        <c:v>218.58750000000001</c:v>
                      </c:pt>
                      <c:pt idx="14">
                        <c:v>322</c:v>
                      </c:pt>
                      <c:pt idx="15" formatCode="General">
                        <c:v>233</c:v>
                      </c:pt>
                      <c:pt idx="20" formatCode="General">
                        <c:v>436</c:v>
                      </c:pt>
                      <c:pt idx="21" formatCode="General">
                        <c:v>425</c:v>
                      </c:pt>
                      <c:pt idx="22" formatCode="General">
                        <c:v>349</c:v>
                      </c:pt>
                      <c:pt idx="23" formatCode="General">
                        <c:v>372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C856-45FA-9963-829085242B73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Tammany Trace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116.16129032258064</c:v>
                </c:pt>
                <c:pt idx="1">
                  <c:v>86.142857142857139</c:v>
                </c:pt>
                <c:pt idx="2">
                  <c:v>94.709677419354833</c:v>
                </c:pt>
                <c:pt idx="3">
                  <c:v>164.5</c:v>
                </c:pt>
                <c:pt idx="4">
                  <c:v>182.56666666666666</c:v>
                </c:pt>
                <c:pt idx="5">
                  <c:v>113.80851063829788</c:v>
                </c:pt>
                <c:pt idx="6">
                  <c:v>159.09090909090909</c:v>
                </c:pt>
                <c:pt idx="7">
                  <c:v>140.66666666666666</c:v>
                </c:pt>
                <c:pt idx="8">
                  <c:v>122.02173913043478</c:v>
                </c:pt>
                <c:pt idx="9">
                  <c:v>126.74193548387096</c:v>
                </c:pt>
                <c:pt idx="10">
                  <c:v>104.15094339622641</c:v>
                </c:pt>
                <c:pt idx="11">
                  <c:v>103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50-440C-AA09-9A2F56E6453D}"/>
            </c:ext>
          </c:extLst>
        </c:ser>
        <c:ser>
          <c:idx val="0"/>
          <c:order val="1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200.61290322580646</c:v>
                </c:pt>
                <c:pt idx="1">
                  <c:v>149.28571428571428</c:v>
                </c:pt>
                <c:pt idx="2">
                  <c:v>243.93548387096774</c:v>
                </c:pt>
                <c:pt idx="3">
                  <c:v>254.44827586206895</c:v>
                </c:pt>
                <c:pt idx="4">
                  <c:v>261.41935483870969</c:v>
                </c:pt>
                <c:pt idx="5">
                  <c:v>221.03333333333333</c:v>
                </c:pt>
                <c:pt idx="6">
                  <c:v>226.77358490566039</c:v>
                </c:pt>
                <c:pt idx="7">
                  <c:v>214.83783783783784</c:v>
                </c:pt>
                <c:pt idx="8">
                  <c:v>222.46666666666667</c:v>
                </c:pt>
                <c:pt idx="9">
                  <c:v>285.88709677419354</c:v>
                </c:pt>
                <c:pt idx="10">
                  <c:v>196.58490566037736</c:v>
                </c:pt>
                <c:pt idx="11">
                  <c:v>156.80645161290323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50-440C-AA09-9A2F56E645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316.77419354838707</c:v>
                      </c:pt>
                      <c:pt idx="1">
                        <c:v>235.42857142857142</c:v>
                      </c:pt>
                      <c:pt idx="2">
                        <c:v>338.64516129032256</c:v>
                      </c:pt>
                      <c:pt idx="3">
                        <c:v>418.94827586206895</c:v>
                      </c:pt>
                      <c:pt idx="4">
                        <c:v>443.98602150537636</c:v>
                      </c:pt>
                      <c:pt idx="5">
                        <c:v>334.84184397163119</c:v>
                      </c:pt>
                      <c:pt idx="6">
                        <c:v>385.86449399656948</c:v>
                      </c:pt>
                      <c:pt idx="7">
                        <c:v>355.5045045045045</c:v>
                      </c:pt>
                      <c:pt idx="8">
                        <c:v>344.48840579710145</c:v>
                      </c:pt>
                      <c:pt idx="9">
                        <c:v>412.62903225806451</c:v>
                      </c:pt>
                      <c:pt idx="10">
                        <c:v>300.7358490566038</c:v>
                      </c:pt>
                      <c:pt idx="11">
                        <c:v>259.80645161290323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6350-440C-AA09-9A2F56E6453D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Tammany Trace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122.30882352941177</c:v>
                </c:pt>
                <c:pt idx="1">
                  <c:v>104.55223880597015</c:v>
                </c:pt>
                <c:pt idx="2">
                  <c:v>85.779411764705884</c:v>
                </c:pt>
                <c:pt idx="3">
                  <c:v>120.42424242424242</c:v>
                </c:pt>
                <c:pt idx="4">
                  <c:v>113.91044776119404</c:v>
                </c:pt>
                <c:pt idx="5">
                  <c:v>177.25</c:v>
                </c:pt>
                <c:pt idx="6">
                  <c:v>176.86956521739131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24-4250-9589-EFDD68EE34C6}"/>
            </c:ext>
          </c:extLst>
        </c:ser>
        <c:ser>
          <c:idx val="0"/>
          <c:order val="1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173.12345679012347</c:v>
                </c:pt>
                <c:pt idx="1">
                  <c:v>158.02469135802468</c:v>
                </c:pt>
                <c:pt idx="2">
                  <c:v>143.90123456790124</c:v>
                </c:pt>
                <c:pt idx="3">
                  <c:v>170.2962962962963</c:v>
                </c:pt>
                <c:pt idx="4">
                  <c:v>173.91358024691357</c:v>
                </c:pt>
                <c:pt idx="5">
                  <c:v>407.01249999999999</c:v>
                </c:pt>
                <c:pt idx="6">
                  <c:v>365.2962962962963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24-4250-9589-EFDD68EE34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295.43228031953527</c:v>
                      </c:pt>
                      <c:pt idx="1">
                        <c:v>262.5769301639948</c:v>
                      </c:pt>
                      <c:pt idx="2">
                        <c:v>229.68064633260713</c:v>
                      </c:pt>
                      <c:pt idx="3">
                        <c:v>290.72053872053874</c:v>
                      </c:pt>
                      <c:pt idx="4">
                        <c:v>287.82402800810758</c:v>
                      </c:pt>
                      <c:pt idx="5">
                        <c:v>584.26250000000005</c:v>
                      </c:pt>
                      <c:pt idx="6">
                        <c:v>542.16586151368756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C024-4250-9589-EFDD68EE34C6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Tammany Trace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0.28862973760932947</c:v>
                </c:pt>
                <c:pt idx="1">
                  <c:v>7.8717201166180764E-2</c:v>
                </c:pt>
                <c:pt idx="2">
                  <c:v>8.4548104956268216E-2</c:v>
                </c:pt>
                <c:pt idx="3">
                  <c:v>5.5393586005830907E-2</c:v>
                </c:pt>
                <c:pt idx="4">
                  <c:v>0.10495626822157435</c:v>
                </c:pt>
                <c:pt idx="5">
                  <c:v>0.68804664723032072</c:v>
                </c:pt>
                <c:pt idx="6">
                  <c:v>1.7317784256559767</c:v>
                </c:pt>
                <c:pt idx="7">
                  <c:v>3.8134110787172011</c:v>
                </c:pt>
                <c:pt idx="8">
                  <c:v>6.0845481049562684</c:v>
                </c:pt>
                <c:pt idx="9">
                  <c:v>8.129032258064516</c:v>
                </c:pt>
                <c:pt idx="10">
                  <c:v>7.7121661721068246</c:v>
                </c:pt>
                <c:pt idx="11">
                  <c:v>7.9305135951661629</c:v>
                </c:pt>
                <c:pt idx="12">
                  <c:v>9.0243161094224931</c:v>
                </c:pt>
                <c:pt idx="13">
                  <c:v>7.8746177370030583</c:v>
                </c:pt>
                <c:pt idx="14">
                  <c:v>8.1524390243902438</c:v>
                </c:pt>
                <c:pt idx="15">
                  <c:v>10.428134556574923</c:v>
                </c:pt>
                <c:pt idx="16">
                  <c:v>11.768518518518519</c:v>
                </c:pt>
                <c:pt idx="17">
                  <c:v>11.954819277108435</c:v>
                </c:pt>
                <c:pt idx="18">
                  <c:v>8.9136904761904763</c:v>
                </c:pt>
                <c:pt idx="19">
                  <c:v>4.3649851632047474</c:v>
                </c:pt>
                <c:pt idx="20">
                  <c:v>1.5414201183431953</c:v>
                </c:pt>
                <c:pt idx="21">
                  <c:v>1.0707964601769913</c:v>
                </c:pt>
                <c:pt idx="22">
                  <c:v>0.61946902654867253</c:v>
                </c:pt>
                <c:pt idx="23">
                  <c:v>0.46176470588235297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B1C-46F0-BC3B-22BF069F1A5A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0.15594059405940594</c:v>
                </c:pt>
                <c:pt idx="1">
                  <c:v>8.4158415841584164E-2</c:v>
                </c:pt>
                <c:pt idx="2">
                  <c:v>0.13366336633663367</c:v>
                </c:pt>
                <c:pt idx="3">
                  <c:v>9.6534653465346537E-2</c:v>
                </c:pt>
                <c:pt idx="4">
                  <c:v>8.9108910891089105E-2</c:v>
                </c:pt>
                <c:pt idx="5">
                  <c:v>0.62871287128712872</c:v>
                </c:pt>
                <c:pt idx="6">
                  <c:v>3.3217821782178216</c:v>
                </c:pt>
                <c:pt idx="7">
                  <c:v>6.2029702970297027</c:v>
                </c:pt>
                <c:pt idx="8">
                  <c:v>7.2450495049504955</c:v>
                </c:pt>
                <c:pt idx="9">
                  <c:v>11.081683168316832</c:v>
                </c:pt>
                <c:pt idx="10">
                  <c:v>12.312655086848634</c:v>
                </c:pt>
                <c:pt idx="11">
                  <c:v>12.563275434243176</c:v>
                </c:pt>
                <c:pt idx="12">
                  <c:v>13.004962779156328</c:v>
                </c:pt>
                <c:pt idx="13">
                  <c:v>13.297766749379653</c:v>
                </c:pt>
                <c:pt idx="14">
                  <c:v>11.937965260545905</c:v>
                </c:pt>
                <c:pt idx="15">
                  <c:v>13.03960396039604</c:v>
                </c:pt>
                <c:pt idx="16">
                  <c:v>15.957711442786069</c:v>
                </c:pt>
                <c:pt idx="17">
                  <c:v>17.53233830845771</c:v>
                </c:pt>
                <c:pt idx="18">
                  <c:v>14.681592039800995</c:v>
                </c:pt>
                <c:pt idx="19">
                  <c:v>7.8407960199004973</c:v>
                </c:pt>
                <c:pt idx="20">
                  <c:v>2.1393034825870645</c:v>
                </c:pt>
                <c:pt idx="21">
                  <c:v>0.654228855721393</c:v>
                </c:pt>
                <c:pt idx="22">
                  <c:v>0.43034825870646765</c:v>
                </c:pt>
                <c:pt idx="23">
                  <c:v>0.26616915422885573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B1C-46F0-BC3B-22BF069F1A5A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0.19117647058823528</c:v>
                </c:pt>
                <c:pt idx="1">
                  <c:v>5.1470588235294115E-2</c:v>
                </c:pt>
                <c:pt idx="2">
                  <c:v>0.11029411764705882</c:v>
                </c:pt>
                <c:pt idx="3">
                  <c:v>4.4117647058823532E-2</c:v>
                </c:pt>
                <c:pt idx="4">
                  <c:v>2.9411764705882353E-2</c:v>
                </c:pt>
                <c:pt idx="5">
                  <c:v>0.41911764705882354</c:v>
                </c:pt>
                <c:pt idx="6">
                  <c:v>1.7720588235294117</c:v>
                </c:pt>
                <c:pt idx="7">
                  <c:v>6.25</c:v>
                </c:pt>
                <c:pt idx="8">
                  <c:v>11.036764705882353</c:v>
                </c:pt>
                <c:pt idx="9">
                  <c:v>14.323529411764707</c:v>
                </c:pt>
                <c:pt idx="10">
                  <c:v>16.713235294117649</c:v>
                </c:pt>
                <c:pt idx="11">
                  <c:v>17.755555555555556</c:v>
                </c:pt>
                <c:pt idx="12">
                  <c:v>16.308823529411764</c:v>
                </c:pt>
                <c:pt idx="13">
                  <c:v>15.463235294117647</c:v>
                </c:pt>
                <c:pt idx="14">
                  <c:v>16.607407407407408</c:v>
                </c:pt>
                <c:pt idx="15">
                  <c:v>18.266666666666666</c:v>
                </c:pt>
                <c:pt idx="16">
                  <c:v>16.492647058823529</c:v>
                </c:pt>
                <c:pt idx="17">
                  <c:v>12.343065693430656</c:v>
                </c:pt>
                <c:pt idx="18">
                  <c:v>6.9270072992700733</c:v>
                </c:pt>
                <c:pt idx="19">
                  <c:v>3.3576642335766422</c:v>
                </c:pt>
                <c:pt idx="20">
                  <c:v>2.7883211678832116</c:v>
                </c:pt>
                <c:pt idx="21">
                  <c:v>1.0729927007299269</c:v>
                </c:pt>
                <c:pt idx="22">
                  <c:v>0.37956204379562042</c:v>
                </c:pt>
                <c:pt idx="23">
                  <c:v>0.29927007299270075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B1C-46F0-BC3B-22BF069F1A5A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0.15594059405940594</c:v>
                </c:pt>
                <c:pt idx="1">
                  <c:v>0.21249999999999999</c:v>
                </c:pt>
                <c:pt idx="2">
                  <c:v>0.15</c:v>
                </c:pt>
                <c:pt idx="3">
                  <c:v>0.10625</c:v>
                </c:pt>
                <c:pt idx="4">
                  <c:v>8.7499999999999994E-2</c:v>
                </c:pt>
                <c:pt idx="5">
                  <c:v>0.77500000000000002</c:v>
                </c:pt>
                <c:pt idx="6">
                  <c:v>4.1687500000000002</c:v>
                </c:pt>
                <c:pt idx="7">
                  <c:v>13.0875</c:v>
                </c:pt>
                <c:pt idx="8">
                  <c:v>18.356249999999999</c:v>
                </c:pt>
                <c:pt idx="9">
                  <c:v>28.524999999999999</c:v>
                </c:pt>
                <c:pt idx="10">
                  <c:v>40.106250000000003</c:v>
                </c:pt>
                <c:pt idx="11">
                  <c:v>43.15625</c:v>
                </c:pt>
                <c:pt idx="12">
                  <c:v>39.608695652173914</c:v>
                </c:pt>
                <c:pt idx="13">
                  <c:v>37.937888198757761</c:v>
                </c:pt>
                <c:pt idx="14">
                  <c:v>38.440993788819874</c:v>
                </c:pt>
                <c:pt idx="15">
                  <c:v>35.745341614906835</c:v>
                </c:pt>
                <c:pt idx="16">
                  <c:v>32.546583850931675</c:v>
                </c:pt>
                <c:pt idx="17">
                  <c:v>24.844720496894411</c:v>
                </c:pt>
                <c:pt idx="18">
                  <c:v>15.105590062111801</c:v>
                </c:pt>
                <c:pt idx="19">
                  <c:v>8.4782608695652169</c:v>
                </c:pt>
                <c:pt idx="20">
                  <c:v>2.5465838509316772</c:v>
                </c:pt>
                <c:pt idx="21">
                  <c:v>1.4596273291925466</c:v>
                </c:pt>
                <c:pt idx="22">
                  <c:v>0.63354037267080743</c:v>
                </c:pt>
                <c:pt idx="23">
                  <c:v>0.42857142857142855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B1C-46F0-BC3B-22BF069F1A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0.44457033166873539</c:v>
                      </c:pt>
                      <c:pt idx="1">
                        <c:v>0.16287561700776493</c:v>
                      </c:pt>
                      <c:pt idx="2">
                        <c:v>0.21821147129290189</c:v>
                      </c:pt>
                      <c:pt idx="3">
                        <c:v>0.15192823947117745</c:v>
                      </c:pt>
                      <c:pt idx="4">
                        <c:v>0.19406517911266347</c:v>
                      </c:pt>
                      <c:pt idx="5">
                        <c:v>1.3167595185174494</c:v>
                      </c:pt>
                      <c:pt idx="6">
                        <c:v>5.0535606038737981</c:v>
                      </c:pt>
                      <c:pt idx="7">
                        <c:v>10.016381375746903</c:v>
                      </c:pt>
                      <c:pt idx="8">
                        <c:v>13.329597609906763</c:v>
                      </c:pt>
                      <c:pt idx="9">
                        <c:v>19.210715426381348</c:v>
                      </c:pt>
                      <c:pt idx="10">
                        <c:v>20.024821258955459</c:v>
                      </c:pt>
                      <c:pt idx="11">
                        <c:v>20.493789029409339</c:v>
                      </c:pt>
                      <c:pt idx="12">
                        <c:v>22.029278888578823</c:v>
                      </c:pt>
                      <c:pt idx="13">
                        <c:v>21.172384486382711</c:v>
                      </c:pt>
                      <c:pt idx="14">
                        <c:v>20.090404284936149</c:v>
                      </c:pt>
                      <c:pt idx="15">
                        <c:v>23.467738516970961</c:v>
                      </c:pt>
                      <c:pt idx="16">
                        <c:v>27.72622996130459</c:v>
                      </c:pt>
                      <c:pt idx="17">
                        <c:v>29.487157585566145</c:v>
                      </c:pt>
                      <c:pt idx="18">
                        <c:v>23.595282515991471</c:v>
                      </c:pt>
                      <c:pt idx="19">
                        <c:v>12.205781183105245</c:v>
                      </c:pt>
                      <c:pt idx="20">
                        <c:v>3.6807236009302597</c:v>
                      </c:pt>
                      <c:pt idx="21">
                        <c:v>1.7250253158983844</c:v>
                      </c:pt>
                      <c:pt idx="22">
                        <c:v>1.0498172852551402</c:v>
                      </c:pt>
                      <c:pt idx="23">
                        <c:v>0.72793386011120864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4B1C-46F0-BC3B-22BF069F1A5A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0.34711706464764125</c:v>
                      </c:pt>
                      <c:pt idx="1">
                        <c:v>0.26397058823529412</c:v>
                      </c:pt>
                      <c:pt idx="2">
                        <c:v>0.26029411764705879</c:v>
                      </c:pt>
                      <c:pt idx="3">
                        <c:v>0.15036764705882352</c:v>
                      </c:pt>
                      <c:pt idx="4">
                        <c:v>0.11691176470588235</c:v>
                      </c:pt>
                      <c:pt idx="5">
                        <c:v>1.1941176470588235</c:v>
                      </c:pt>
                      <c:pt idx="6">
                        <c:v>5.9408088235294123</c:v>
                      </c:pt>
                      <c:pt idx="7">
                        <c:v>19.337499999999999</c:v>
                      </c:pt>
                      <c:pt idx="8">
                        <c:v>29.393014705882351</c:v>
                      </c:pt>
                      <c:pt idx="9">
                        <c:v>42.848529411764702</c:v>
                      </c:pt>
                      <c:pt idx="10">
                        <c:v>56.819485294117655</c:v>
                      </c:pt>
                      <c:pt idx="11">
                        <c:v>60.91180555555556</c:v>
                      </c:pt>
                      <c:pt idx="12">
                        <c:v>55.917519181585675</c:v>
                      </c:pt>
                      <c:pt idx="13">
                        <c:v>53.401123492875406</c:v>
                      </c:pt>
                      <c:pt idx="14">
                        <c:v>55.048401196227282</c:v>
                      </c:pt>
                      <c:pt idx="15">
                        <c:v>54.0120082815735</c:v>
                      </c:pt>
                      <c:pt idx="16">
                        <c:v>49.039230909755204</c:v>
                      </c:pt>
                      <c:pt idx="17">
                        <c:v>37.18778619032507</c:v>
                      </c:pt>
                      <c:pt idx="18">
                        <c:v>22.032597361381875</c:v>
                      </c:pt>
                      <c:pt idx="19">
                        <c:v>11.835925103141859</c:v>
                      </c:pt>
                      <c:pt idx="20">
                        <c:v>5.3349050188148883</c:v>
                      </c:pt>
                      <c:pt idx="21">
                        <c:v>2.5326200299224735</c:v>
                      </c:pt>
                      <c:pt idx="22">
                        <c:v>1.013102416466428</c:v>
                      </c:pt>
                      <c:pt idx="23">
                        <c:v>0.7278415015641293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4B1C-46F0-BC3B-22BF069F1A5A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Tammany Trace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Weather!$O$3:$O$698</c:f>
              <c:numCache>
                <c:formatCode>General</c:formatCode>
                <c:ptCount val="696"/>
                <c:pt idx="0">
                  <c:v>85.5</c:v>
                </c:pt>
                <c:pt idx="1">
                  <c:v>81.900000000000006</c:v>
                </c:pt>
                <c:pt idx="2">
                  <c:v>81.8</c:v>
                </c:pt>
                <c:pt idx="3">
                  <c:v>83.4</c:v>
                </c:pt>
                <c:pt idx="4">
                  <c:v>81</c:v>
                </c:pt>
                <c:pt idx="5">
                  <c:v>84.9</c:v>
                </c:pt>
                <c:pt idx="6">
                  <c:v>85.6</c:v>
                </c:pt>
                <c:pt idx="7">
                  <c:v>85</c:v>
                </c:pt>
                <c:pt idx="8">
                  <c:v>85.2</c:v>
                </c:pt>
                <c:pt idx="9">
                  <c:v>84.6</c:v>
                </c:pt>
                <c:pt idx="10">
                  <c:v>85.8</c:v>
                </c:pt>
                <c:pt idx="11">
                  <c:v>83.7</c:v>
                </c:pt>
                <c:pt idx="12">
                  <c:v>83</c:v>
                </c:pt>
                <c:pt idx="13">
                  <c:v>81.7</c:v>
                </c:pt>
                <c:pt idx="14">
                  <c:v>83.4</c:v>
                </c:pt>
                <c:pt idx="15">
                  <c:v>85</c:v>
                </c:pt>
                <c:pt idx="16">
                  <c:v>82.8</c:v>
                </c:pt>
                <c:pt idx="17">
                  <c:v>80.5</c:v>
                </c:pt>
                <c:pt idx="18">
                  <c:v>84.4</c:v>
                </c:pt>
                <c:pt idx="19">
                  <c:v>83</c:v>
                </c:pt>
                <c:pt idx="20">
                  <c:v>82.4</c:v>
                </c:pt>
                <c:pt idx="21">
                  <c:v>81.3</c:v>
                </c:pt>
                <c:pt idx="22">
                  <c:v>78.8</c:v>
                </c:pt>
                <c:pt idx="23">
                  <c:v>78.7</c:v>
                </c:pt>
                <c:pt idx="24">
                  <c:v>73</c:v>
                </c:pt>
                <c:pt idx="25">
                  <c:v>71.8</c:v>
                </c:pt>
                <c:pt idx="26">
                  <c:v>71</c:v>
                </c:pt>
                <c:pt idx="27">
                  <c:v>74.3</c:v>
                </c:pt>
                <c:pt idx="28">
                  <c:v>79.099999999999994</c:v>
                </c:pt>
                <c:pt idx="29">
                  <c:v>75.400000000000006</c:v>
                </c:pt>
                <c:pt idx="30">
                  <c:v>74.099999999999994</c:v>
                </c:pt>
                <c:pt idx="31">
                  <c:v>77.099999999999994</c:v>
                </c:pt>
                <c:pt idx="32">
                  <c:v>79.5</c:v>
                </c:pt>
                <c:pt idx="33">
                  <c:v>78</c:v>
                </c:pt>
                <c:pt idx="34">
                  <c:v>71.7</c:v>
                </c:pt>
                <c:pt idx="35">
                  <c:v>68.400000000000006</c:v>
                </c:pt>
                <c:pt idx="36">
                  <c:v>73.7</c:v>
                </c:pt>
                <c:pt idx="37">
                  <c:v>71.8</c:v>
                </c:pt>
                <c:pt idx="38">
                  <c:v>68.900000000000006</c:v>
                </c:pt>
                <c:pt idx="39">
                  <c:v>69.400000000000006</c:v>
                </c:pt>
                <c:pt idx="40">
                  <c:v>71.900000000000006</c:v>
                </c:pt>
                <c:pt idx="41">
                  <c:v>75.5</c:v>
                </c:pt>
                <c:pt idx="42">
                  <c:v>80</c:v>
                </c:pt>
                <c:pt idx="43">
                  <c:v>81.400000000000006</c:v>
                </c:pt>
                <c:pt idx="44">
                  <c:v>81.2</c:v>
                </c:pt>
                <c:pt idx="45">
                  <c:v>79.099999999999994</c:v>
                </c:pt>
                <c:pt idx="46">
                  <c:v>78.599999999999994</c:v>
                </c:pt>
                <c:pt idx="47">
                  <c:v>78.900000000000006</c:v>
                </c:pt>
                <c:pt idx="48">
                  <c:v>78.3</c:v>
                </c:pt>
                <c:pt idx="49">
                  <c:v>74.2</c:v>
                </c:pt>
                <c:pt idx="50">
                  <c:v>76.5</c:v>
                </c:pt>
                <c:pt idx="51">
                  <c:v>69.2</c:v>
                </c:pt>
                <c:pt idx="52">
                  <c:v>68.400000000000006</c:v>
                </c:pt>
                <c:pt idx="53">
                  <c:v>73.8</c:v>
                </c:pt>
                <c:pt idx="54">
                  <c:v>76.2</c:v>
                </c:pt>
                <c:pt idx="55">
                  <c:v>76.900000000000006</c:v>
                </c:pt>
                <c:pt idx="56">
                  <c:v>78.099999999999994</c:v>
                </c:pt>
                <c:pt idx="57">
                  <c:v>78.599999999999994</c:v>
                </c:pt>
                <c:pt idx="58">
                  <c:v>77.3</c:v>
                </c:pt>
                <c:pt idx="59">
                  <c:v>73.400000000000006</c:v>
                </c:pt>
                <c:pt idx="60">
                  <c:v>66.8</c:v>
                </c:pt>
                <c:pt idx="61">
                  <c:v>72.900000000000006</c:v>
                </c:pt>
                <c:pt idx="62">
                  <c:v>78.3</c:v>
                </c:pt>
                <c:pt idx="63">
                  <c:v>77.400000000000006</c:v>
                </c:pt>
                <c:pt idx="64">
                  <c:v>64.8</c:v>
                </c:pt>
                <c:pt idx="65">
                  <c:v>57.6</c:v>
                </c:pt>
                <c:pt idx="66">
                  <c:v>60.9</c:v>
                </c:pt>
                <c:pt idx="67">
                  <c:v>65.3</c:v>
                </c:pt>
                <c:pt idx="68">
                  <c:v>60.4</c:v>
                </c:pt>
                <c:pt idx="69">
                  <c:v>58.2</c:v>
                </c:pt>
                <c:pt idx="70">
                  <c:v>61.7</c:v>
                </c:pt>
                <c:pt idx="71">
                  <c:v>65.5</c:v>
                </c:pt>
                <c:pt idx="72">
                  <c:v>70.3</c:v>
                </c:pt>
                <c:pt idx="73">
                  <c:v>70.5</c:v>
                </c:pt>
                <c:pt idx="75">
                  <c:v>75.7</c:v>
                </c:pt>
                <c:pt idx="76">
                  <c:v>74.900000000000006</c:v>
                </c:pt>
                <c:pt idx="77">
                  <c:v>74.400000000000006</c:v>
                </c:pt>
                <c:pt idx="78">
                  <c:v>69.7</c:v>
                </c:pt>
                <c:pt idx="79">
                  <c:v>69.3</c:v>
                </c:pt>
                <c:pt idx="80">
                  <c:v>71</c:v>
                </c:pt>
                <c:pt idx="81">
                  <c:v>71.3</c:v>
                </c:pt>
                <c:pt idx="82">
                  <c:v>63.1</c:v>
                </c:pt>
                <c:pt idx="83">
                  <c:v>64.400000000000006</c:v>
                </c:pt>
                <c:pt idx="84">
                  <c:v>60.8</c:v>
                </c:pt>
                <c:pt idx="85">
                  <c:v>65.5</c:v>
                </c:pt>
                <c:pt idx="86">
                  <c:v>68.5</c:v>
                </c:pt>
                <c:pt idx="87">
                  <c:v>66.599999999999994</c:v>
                </c:pt>
                <c:pt idx="88">
                  <c:v>67.2</c:v>
                </c:pt>
                <c:pt idx="89">
                  <c:v>61</c:v>
                </c:pt>
                <c:pt idx="90">
                  <c:v>66.5</c:v>
                </c:pt>
                <c:pt idx="91">
                  <c:v>73</c:v>
                </c:pt>
                <c:pt idx="92">
                  <c:v>69.5</c:v>
                </c:pt>
                <c:pt idx="93">
                  <c:v>72.400000000000006</c:v>
                </c:pt>
                <c:pt idx="94">
                  <c:v>66.3</c:v>
                </c:pt>
                <c:pt idx="95">
                  <c:v>64</c:v>
                </c:pt>
                <c:pt idx="96">
                  <c:v>50.8</c:v>
                </c:pt>
                <c:pt idx="97">
                  <c:v>46.6</c:v>
                </c:pt>
                <c:pt idx="98">
                  <c:v>52.8</c:v>
                </c:pt>
                <c:pt idx="99">
                  <c:v>67.2</c:v>
                </c:pt>
                <c:pt idx="100">
                  <c:v>54.3</c:v>
                </c:pt>
                <c:pt idx="101">
                  <c:v>52.9</c:v>
                </c:pt>
                <c:pt idx="102">
                  <c:v>51.3</c:v>
                </c:pt>
                <c:pt idx="103">
                  <c:v>53.1</c:v>
                </c:pt>
                <c:pt idx="104">
                  <c:v>53.4</c:v>
                </c:pt>
                <c:pt idx="105">
                  <c:v>60.4</c:v>
                </c:pt>
                <c:pt idx="106">
                  <c:v>62.3</c:v>
                </c:pt>
                <c:pt idx="107">
                  <c:v>64.5</c:v>
                </c:pt>
                <c:pt idx="108">
                  <c:v>68.2</c:v>
                </c:pt>
                <c:pt idx="109">
                  <c:v>67.5</c:v>
                </c:pt>
                <c:pt idx="110">
                  <c:v>51</c:v>
                </c:pt>
                <c:pt idx="111">
                  <c:v>52.4</c:v>
                </c:pt>
                <c:pt idx="112">
                  <c:v>50.8</c:v>
                </c:pt>
                <c:pt idx="113">
                  <c:v>43.6</c:v>
                </c:pt>
                <c:pt idx="114">
                  <c:v>49.2</c:v>
                </c:pt>
                <c:pt idx="115">
                  <c:v>58.7</c:v>
                </c:pt>
                <c:pt idx="116">
                  <c:v>58.1</c:v>
                </c:pt>
                <c:pt idx="117">
                  <c:v>54.1</c:v>
                </c:pt>
                <c:pt idx="118">
                  <c:v>56.4</c:v>
                </c:pt>
                <c:pt idx="119">
                  <c:v>64.599999999999994</c:v>
                </c:pt>
                <c:pt idx="120">
                  <c:v>52.7</c:v>
                </c:pt>
                <c:pt idx="121">
                  <c:v>45.8</c:v>
                </c:pt>
                <c:pt idx="122">
                  <c:v>46.4</c:v>
                </c:pt>
                <c:pt idx="123">
                  <c:v>54.5</c:v>
                </c:pt>
                <c:pt idx="124">
                  <c:v>60.1</c:v>
                </c:pt>
                <c:pt idx="125">
                  <c:v>61.5</c:v>
                </c:pt>
                <c:pt idx="126">
                  <c:v>68.5</c:v>
                </c:pt>
                <c:pt idx="127">
                  <c:v>71</c:v>
                </c:pt>
                <c:pt idx="128">
                  <c:v>60.8</c:v>
                </c:pt>
                <c:pt idx="129">
                  <c:v>51.4</c:v>
                </c:pt>
                <c:pt idx="130">
                  <c:v>49.6</c:v>
                </c:pt>
                <c:pt idx="131">
                  <c:v>56.9</c:v>
                </c:pt>
                <c:pt idx="132">
                  <c:v>57.2</c:v>
                </c:pt>
                <c:pt idx="133">
                  <c:v>57.3</c:v>
                </c:pt>
                <c:pt idx="134">
                  <c:v>55.3</c:v>
                </c:pt>
                <c:pt idx="135">
                  <c:v>47.1</c:v>
                </c:pt>
                <c:pt idx="136">
                  <c:v>44.7</c:v>
                </c:pt>
                <c:pt idx="137">
                  <c:v>42.6</c:v>
                </c:pt>
                <c:pt idx="138">
                  <c:v>42.9</c:v>
                </c:pt>
                <c:pt idx="139">
                  <c:v>41.1</c:v>
                </c:pt>
                <c:pt idx="140">
                  <c:v>47.7</c:v>
                </c:pt>
                <c:pt idx="141">
                  <c:v>56.3</c:v>
                </c:pt>
                <c:pt idx="142">
                  <c:v>53.5</c:v>
                </c:pt>
                <c:pt idx="143">
                  <c:v>47.5</c:v>
                </c:pt>
                <c:pt idx="144">
                  <c:v>50.5</c:v>
                </c:pt>
                <c:pt idx="145">
                  <c:v>51.4</c:v>
                </c:pt>
                <c:pt idx="146">
                  <c:v>59.4</c:v>
                </c:pt>
                <c:pt idx="147">
                  <c:v>58.9</c:v>
                </c:pt>
                <c:pt idx="148">
                  <c:v>67</c:v>
                </c:pt>
                <c:pt idx="149">
                  <c:v>64.5</c:v>
                </c:pt>
                <c:pt idx="150">
                  <c:v>61.2</c:v>
                </c:pt>
                <c:pt idx="151">
                  <c:v>67.3</c:v>
                </c:pt>
                <c:pt idx="152">
                  <c:v>72.2</c:v>
                </c:pt>
                <c:pt idx="153">
                  <c:v>69</c:v>
                </c:pt>
                <c:pt idx="154">
                  <c:v>65.7</c:v>
                </c:pt>
                <c:pt idx="155">
                  <c:v>49.8</c:v>
                </c:pt>
                <c:pt idx="156">
                  <c:v>51.5</c:v>
                </c:pt>
                <c:pt idx="157">
                  <c:v>62.5</c:v>
                </c:pt>
                <c:pt idx="158">
                  <c:v>66.099999999999994</c:v>
                </c:pt>
                <c:pt idx="159">
                  <c:v>50.4</c:v>
                </c:pt>
                <c:pt idx="160">
                  <c:v>48</c:v>
                </c:pt>
                <c:pt idx="161">
                  <c:v>50.9</c:v>
                </c:pt>
                <c:pt idx="162">
                  <c:v>61.3</c:v>
                </c:pt>
                <c:pt idx="163">
                  <c:v>53.7</c:v>
                </c:pt>
                <c:pt idx="164">
                  <c:v>53.6</c:v>
                </c:pt>
                <c:pt idx="165">
                  <c:v>52.8</c:v>
                </c:pt>
                <c:pt idx="166">
                  <c:v>59.4</c:v>
                </c:pt>
                <c:pt idx="167">
                  <c:v>63</c:v>
                </c:pt>
                <c:pt idx="168">
                  <c:v>67.5</c:v>
                </c:pt>
                <c:pt idx="169">
                  <c:v>66.900000000000006</c:v>
                </c:pt>
                <c:pt idx="170">
                  <c:v>48.1</c:v>
                </c:pt>
                <c:pt idx="171">
                  <c:v>43.4</c:v>
                </c:pt>
                <c:pt idx="172">
                  <c:v>40.799999999999997</c:v>
                </c:pt>
                <c:pt idx="173">
                  <c:v>34.5</c:v>
                </c:pt>
                <c:pt idx="174">
                  <c:v>29.4</c:v>
                </c:pt>
                <c:pt idx="175">
                  <c:v>43.4</c:v>
                </c:pt>
                <c:pt idx="176">
                  <c:v>42.5</c:v>
                </c:pt>
                <c:pt idx="177">
                  <c:v>40.299999999999997</c:v>
                </c:pt>
                <c:pt idx="178">
                  <c:v>43.6</c:v>
                </c:pt>
                <c:pt idx="179">
                  <c:v>57.2</c:v>
                </c:pt>
                <c:pt idx="180">
                  <c:v>62.5</c:v>
                </c:pt>
                <c:pt idx="181">
                  <c:v>57.7</c:v>
                </c:pt>
                <c:pt idx="182">
                  <c:v>63.2</c:v>
                </c:pt>
                <c:pt idx="183">
                  <c:v>64.3</c:v>
                </c:pt>
                <c:pt idx="184">
                  <c:v>68.5</c:v>
                </c:pt>
                <c:pt idx="185">
                  <c:v>70.8</c:v>
                </c:pt>
                <c:pt idx="186">
                  <c:v>74.5</c:v>
                </c:pt>
                <c:pt idx="187">
                  <c:v>69.5</c:v>
                </c:pt>
                <c:pt idx="188">
                  <c:v>51.3</c:v>
                </c:pt>
                <c:pt idx="189">
                  <c:v>51</c:v>
                </c:pt>
                <c:pt idx="190">
                  <c:v>58.5</c:v>
                </c:pt>
                <c:pt idx="191">
                  <c:v>61.6</c:v>
                </c:pt>
                <c:pt idx="192">
                  <c:v>60.7</c:v>
                </c:pt>
                <c:pt idx="193">
                  <c:v>57.5</c:v>
                </c:pt>
                <c:pt idx="194">
                  <c:v>58.2</c:v>
                </c:pt>
                <c:pt idx="195">
                  <c:v>63</c:v>
                </c:pt>
                <c:pt idx="196">
                  <c:v>69.3</c:v>
                </c:pt>
                <c:pt idx="197">
                  <c:v>70.599999999999994</c:v>
                </c:pt>
                <c:pt idx="198">
                  <c:v>71.3</c:v>
                </c:pt>
                <c:pt idx="199">
                  <c:v>69.099999999999994</c:v>
                </c:pt>
                <c:pt idx="200">
                  <c:v>71.2</c:v>
                </c:pt>
                <c:pt idx="201">
                  <c:v>73.7</c:v>
                </c:pt>
                <c:pt idx="202">
                  <c:v>75.900000000000006</c:v>
                </c:pt>
                <c:pt idx="203">
                  <c:v>74.2</c:v>
                </c:pt>
                <c:pt idx="204">
                  <c:v>62.2</c:v>
                </c:pt>
                <c:pt idx="205">
                  <c:v>55.6</c:v>
                </c:pt>
                <c:pt idx="206">
                  <c:v>57.9</c:v>
                </c:pt>
                <c:pt idx="207">
                  <c:v>63.2</c:v>
                </c:pt>
                <c:pt idx="208">
                  <c:v>65.900000000000006</c:v>
                </c:pt>
                <c:pt idx="209">
                  <c:v>64.8</c:v>
                </c:pt>
                <c:pt idx="210">
                  <c:v>67.400000000000006</c:v>
                </c:pt>
                <c:pt idx="211">
                  <c:v>75.3</c:v>
                </c:pt>
                <c:pt idx="212">
                  <c:v>75.400000000000006</c:v>
                </c:pt>
                <c:pt idx="213">
                  <c:v>77.5</c:v>
                </c:pt>
                <c:pt idx="214">
                  <c:v>72.599999999999994</c:v>
                </c:pt>
                <c:pt idx="215">
                  <c:v>65</c:v>
                </c:pt>
                <c:pt idx="216">
                  <c:v>73.5</c:v>
                </c:pt>
                <c:pt idx="217">
                  <c:v>72.599999999999994</c:v>
                </c:pt>
                <c:pt idx="218">
                  <c:v>60</c:v>
                </c:pt>
                <c:pt idx="219">
                  <c:v>55</c:v>
                </c:pt>
                <c:pt idx="220">
                  <c:v>59.3</c:v>
                </c:pt>
                <c:pt idx="221">
                  <c:v>64.599999999999994</c:v>
                </c:pt>
                <c:pt idx="222">
                  <c:v>65.8</c:v>
                </c:pt>
                <c:pt idx="223">
                  <c:v>71.5</c:v>
                </c:pt>
                <c:pt idx="224">
                  <c:v>74.400000000000006</c:v>
                </c:pt>
                <c:pt idx="225">
                  <c:v>73.900000000000006</c:v>
                </c:pt>
                <c:pt idx="226">
                  <c:v>77</c:v>
                </c:pt>
                <c:pt idx="227">
                  <c:v>71.7</c:v>
                </c:pt>
                <c:pt idx="228">
                  <c:v>71.8</c:v>
                </c:pt>
                <c:pt idx="229">
                  <c:v>72</c:v>
                </c:pt>
                <c:pt idx="230">
                  <c:v>69.599999999999994</c:v>
                </c:pt>
                <c:pt idx="231">
                  <c:v>68.2</c:v>
                </c:pt>
                <c:pt idx="232">
                  <c:v>69.5</c:v>
                </c:pt>
                <c:pt idx="233">
                  <c:v>66.5</c:v>
                </c:pt>
                <c:pt idx="234">
                  <c:v>65.5</c:v>
                </c:pt>
                <c:pt idx="235">
                  <c:v>65.5</c:v>
                </c:pt>
                <c:pt idx="236">
                  <c:v>66.5</c:v>
                </c:pt>
                <c:pt idx="237">
                  <c:v>70.099999999999994</c:v>
                </c:pt>
                <c:pt idx="238">
                  <c:v>63.2</c:v>
                </c:pt>
                <c:pt idx="239">
                  <c:v>63</c:v>
                </c:pt>
                <c:pt idx="240">
                  <c:v>70.7</c:v>
                </c:pt>
                <c:pt idx="241">
                  <c:v>78.099999999999994</c:v>
                </c:pt>
                <c:pt idx="242">
                  <c:v>69.5</c:v>
                </c:pt>
                <c:pt idx="243">
                  <c:v>72.099999999999994</c:v>
                </c:pt>
                <c:pt idx="244">
                  <c:v>78.099999999999994</c:v>
                </c:pt>
                <c:pt idx="245">
                  <c:v>79.599999999999994</c:v>
                </c:pt>
                <c:pt idx="246">
                  <c:v>80</c:v>
                </c:pt>
                <c:pt idx="247">
                  <c:v>79</c:v>
                </c:pt>
                <c:pt idx="248">
                  <c:v>76.099999999999994</c:v>
                </c:pt>
                <c:pt idx="249">
                  <c:v>73.8</c:v>
                </c:pt>
                <c:pt idx="250">
                  <c:v>81.3</c:v>
                </c:pt>
                <c:pt idx="251">
                  <c:v>80.8</c:v>
                </c:pt>
                <c:pt idx="252">
                  <c:v>73.099999999999994</c:v>
                </c:pt>
                <c:pt idx="253">
                  <c:v>75.400000000000006</c:v>
                </c:pt>
                <c:pt idx="254">
                  <c:v>75.5</c:v>
                </c:pt>
                <c:pt idx="255">
                  <c:v>76.5</c:v>
                </c:pt>
                <c:pt idx="256">
                  <c:v>79.099999999999994</c:v>
                </c:pt>
                <c:pt idx="257">
                  <c:v>75.2</c:v>
                </c:pt>
                <c:pt idx="258">
                  <c:v>75.099999999999994</c:v>
                </c:pt>
                <c:pt idx="259">
                  <c:v>75</c:v>
                </c:pt>
                <c:pt idx="260">
                  <c:v>72.8</c:v>
                </c:pt>
                <c:pt idx="261">
                  <c:v>73.7</c:v>
                </c:pt>
                <c:pt idx="262">
                  <c:v>74</c:v>
                </c:pt>
                <c:pt idx="263">
                  <c:v>75.599999999999994</c:v>
                </c:pt>
                <c:pt idx="264">
                  <c:v>76.2</c:v>
                </c:pt>
                <c:pt idx="265">
                  <c:v>74.400000000000006</c:v>
                </c:pt>
                <c:pt idx="266">
                  <c:v>77.7</c:v>
                </c:pt>
                <c:pt idx="267">
                  <c:v>77.5</c:v>
                </c:pt>
                <c:pt idx="268">
                  <c:v>77.599999999999994</c:v>
                </c:pt>
                <c:pt idx="269">
                  <c:v>78.099999999999994</c:v>
                </c:pt>
                <c:pt idx="270">
                  <c:v>78.2</c:v>
                </c:pt>
                <c:pt idx="271">
                  <c:v>77.8</c:v>
                </c:pt>
                <c:pt idx="272">
                  <c:v>79.400000000000006</c:v>
                </c:pt>
                <c:pt idx="273">
                  <c:v>80.2</c:v>
                </c:pt>
                <c:pt idx="274">
                  <c:v>80.599999999999994</c:v>
                </c:pt>
                <c:pt idx="275">
                  <c:v>81</c:v>
                </c:pt>
                <c:pt idx="276">
                  <c:v>77.400000000000006</c:v>
                </c:pt>
                <c:pt idx="277">
                  <c:v>74.7</c:v>
                </c:pt>
                <c:pt idx="278">
                  <c:v>79.5</c:v>
                </c:pt>
                <c:pt idx="279">
                  <c:v>81</c:v>
                </c:pt>
                <c:pt idx="280">
                  <c:v>80</c:v>
                </c:pt>
                <c:pt idx="281">
                  <c:v>79.3</c:v>
                </c:pt>
                <c:pt idx="282">
                  <c:v>79.099999999999994</c:v>
                </c:pt>
                <c:pt idx="283">
                  <c:v>76.900000000000006</c:v>
                </c:pt>
                <c:pt idx="284">
                  <c:v>78.599999999999994</c:v>
                </c:pt>
                <c:pt idx="285">
                  <c:v>83</c:v>
                </c:pt>
                <c:pt idx="286">
                  <c:v>84.3</c:v>
                </c:pt>
                <c:pt idx="287">
                  <c:v>84.7</c:v>
                </c:pt>
                <c:pt idx="288">
                  <c:v>83.3</c:v>
                </c:pt>
                <c:pt idx="289">
                  <c:v>83.8</c:v>
                </c:pt>
                <c:pt idx="290">
                  <c:v>84.6</c:v>
                </c:pt>
                <c:pt idx="291">
                  <c:v>83.7</c:v>
                </c:pt>
                <c:pt idx="292">
                  <c:v>83.5</c:v>
                </c:pt>
                <c:pt idx="293">
                  <c:v>86.4</c:v>
                </c:pt>
                <c:pt idx="294">
                  <c:v>85.1</c:v>
                </c:pt>
                <c:pt idx="295">
                  <c:v>85.4</c:v>
                </c:pt>
                <c:pt idx="296">
                  <c:v>78.400000000000006</c:v>
                </c:pt>
                <c:pt idx="297">
                  <c:v>80.900000000000006</c:v>
                </c:pt>
                <c:pt idx="298">
                  <c:v>83</c:v>
                </c:pt>
                <c:pt idx="299">
                  <c:v>79.400000000000006</c:v>
                </c:pt>
                <c:pt idx="300">
                  <c:v>81</c:v>
                </c:pt>
                <c:pt idx="301">
                  <c:v>81.8</c:v>
                </c:pt>
                <c:pt idx="302">
                  <c:v>83.4</c:v>
                </c:pt>
                <c:pt idx="303">
                  <c:v>82.5</c:v>
                </c:pt>
                <c:pt idx="304">
                  <c:v>83.4</c:v>
                </c:pt>
                <c:pt idx="305">
                  <c:v>79.2</c:v>
                </c:pt>
                <c:pt idx="306">
                  <c:v>83.2</c:v>
                </c:pt>
                <c:pt idx="307">
                  <c:v>82.2</c:v>
                </c:pt>
                <c:pt idx="308">
                  <c:v>82.3</c:v>
                </c:pt>
                <c:pt idx="309">
                  <c:v>83.3</c:v>
                </c:pt>
                <c:pt idx="310">
                  <c:v>83.1</c:v>
                </c:pt>
                <c:pt idx="311">
                  <c:v>80.7</c:v>
                </c:pt>
                <c:pt idx="312">
                  <c:v>81.599999999999994</c:v>
                </c:pt>
                <c:pt idx="313">
                  <c:v>80.400000000000006</c:v>
                </c:pt>
                <c:pt idx="314">
                  <c:v>82.4</c:v>
                </c:pt>
                <c:pt idx="315">
                  <c:v>82.2</c:v>
                </c:pt>
                <c:pt idx="316">
                  <c:v>83</c:v>
                </c:pt>
                <c:pt idx="317">
                  <c:v>81.8</c:v>
                </c:pt>
                <c:pt idx="318">
                  <c:v>85.1</c:v>
                </c:pt>
                <c:pt idx="319">
                  <c:v>80.7</c:v>
                </c:pt>
                <c:pt idx="320">
                  <c:v>80.099999999999994</c:v>
                </c:pt>
                <c:pt idx="321">
                  <c:v>86</c:v>
                </c:pt>
                <c:pt idx="322">
                  <c:v>84.1</c:v>
                </c:pt>
                <c:pt idx="323">
                  <c:v>82.5</c:v>
                </c:pt>
                <c:pt idx="324">
                  <c:v>81.400000000000006</c:v>
                </c:pt>
                <c:pt idx="325">
                  <c:v>83.7</c:v>
                </c:pt>
                <c:pt idx="326">
                  <c:v>83.3</c:v>
                </c:pt>
                <c:pt idx="327">
                  <c:v>82.9</c:v>
                </c:pt>
                <c:pt idx="328">
                  <c:v>81.2</c:v>
                </c:pt>
                <c:pt idx="329">
                  <c:v>85.4</c:v>
                </c:pt>
                <c:pt idx="330">
                  <c:v>86.8</c:v>
                </c:pt>
                <c:pt idx="331">
                  <c:v>87.5</c:v>
                </c:pt>
                <c:pt idx="332">
                  <c:v>88.3</c:v>
                </c:pt>
                <c:pt idx="333">
                  <c:v>87.3</c:v>
                </c:pt>
                <c:pt idx="334">
                  <c:v>87.2</c:v>
                </c:pt>
                <c:pt idx="335">
                  <c:v>86.6</c:v>
                </c:pt>
                <c:pt idx="336">
                  <c:v>88.3</c:v>
                </c:pt>
                <c:pt idx="337">
                  <c:v>87.8</c:v>
                </c:pt>
                <c:pt idx="338">
                  <c:v>87.2</c:v>
                </c:pt>
                <c:pt idx="339">
                  <c:v>85.3</c:v>
                </c:pt>
                <c:pt idx="340">
                  <c:v>86.8</c:v>
                </c:pt>
                <c:pt idx="341">
                  <c:v>81</c:v>
                </c:pt>
                <c:pt idx="342">
                  <c:v>80.2</c:v>
                </c:pt>
                <c:pt idx="343">
                  <c:v>84.7</c:v>
                </c:pt>
                <c:pt idx="344">
                  <c:v>83.1</c:v>
                </c:pt>
                <c:pt idx="345">
                  <c:v>82.1</c:v>
                </c:pt>
                <c:pt idx="346">
                  <c:v>85.6</c:v>
                </c:pt>
                <c:pt idx="347">
                  <c:v>84.8</c:v>
                </c:pt>
                <c:pt idx="348">
                  <c:v>86.6</c:v>
                </c:pt>
                <c:pt idx="349">
                  <c:v>85.3</c:v>
                </c:pt>
                <c:pt idx="350">
                  <c:v>83.1</c:v>
                </c:pt>
                <c:pt idx="351">
                  <c:v>82.6</c:v>
                </c:pt>
                <c:pt idx="352">
                  <c:v>81.400000000000006</c:v>
                </c:pt>
                <c:pt idx="353">
                  <c:v>85.4</c:v>
                </c:pt>
                <c:pt idx="354">
                  <c:v>84.1</c:v>
                </c:pt>
                <c:pt idx="355">
                  <c:v>86</c:v>
                </c:pt>
                <c:pt idx="356">
                  <c:v>85.7</c:v>
                </c:pt>
                <c:pt idx="357">
                  <c:v>88.9</c:v>
                </c:pt>
                <c:pt idx="358">
                  <c:v>86.5</c:v>
                </c:pt>
                <c:pt idx="359">
                  <c:v>86.8</c:v>
                </c:pt>
                <c:pt idx="360">
                  <c:v>86.3</c:v>
                </c:pt>
                <c:pt idx="361">
                  <c:v>87.4</c:v>
                </c:pt>
                <c:pt idx="362">
                  <c:v>86.7</c:v>
                </c:pt>
                <c:pt idx="363">
                  <c:v>86.8</c:v>
                </c:pt>
                <c:pt idx="364">
                  <c:v>85.7</c:v>
                </c:pt>
                <c:pt idx="365">
                  <c:v>80.5</c:v>
                </c:pt>
                <c:pt idx="366">
                  <c:v>80.5</c:v>
                </c:pt>
                <c:pt idx="367">
                  <c:v>83.4</c:v>
                </c:pt>
                <c:pt idx="368">
                  <c:v>78.099999999999994</c:v>
                </c:pt>
                <c:pt idx="369">
                  <c:v>82</c:v>
                </c:pt>
                <c:pt idx="370">
                  <c:v>81.8</c:v>
                </c:pt>
                <c:pt idx="371">
                  <c:v>82.1</c:v>
                </c:pt>
                <c:pt idx="372">
                  <c:v>83.1</c:v>
                </c:pt>
                <c:pt idx="373">
                  <c:v>84.7</c:v>
                </c:pt>
                <c:pt idx="374">
                  <c:v>84.5</c:v>
                </c:pt>
                <c:pt idx="375">
                  <c:v>83.9</c:v>
                </c:pt>
                <c:pt idx="376">
                  <c:v>81.3</c:v>
                </c:pt>
                <c:pt idx="377">
                  <c:v>82.8</c:v>
                </c:pt>
                <c:pt idx="378">
                  <c:v>81.7</c:v>
                </c:pt>
                <c:pt idx="379">
                  <c:v>81.400000000000006</c:v>
                </c:pt>
                <c:pt idx="380">
                  <c:v>79.3</c:v>
                </c:pt>
                <c:pt idx="381">
                  <c:v>78.400000000000006</c:v>
                </c:pt>
                <c:pt idx="382">
                  <c:v>77.400000000000006</c:v>
                </c:pt>
                <c:pt idx="383">
                  <c:v>81.7</c:v>
                </c:pt>
                <c:pt idx="384">
                  <c:v>76.400000000000006</c:v>
                </c:pt>
                <c:pt idx="385">
                  <c:v>77.5</c:v>
                </c:pt>
                <c:pt idx="386">
                  <c:v>81.5</c:v>
                </c:pt>
                <c:pt idx="387">
                  <c:v>78.8</c:v>
                </c:pt>
                <c:pt idx="388">
                  <c:v>78.599999999999994</c:v>
                </c:pt>
                <c:pt idx="389">
                  <c:v>79</c:v>
                </c:pt>
                <c:pt idx="390">
                  <c:v>80.2</c:v>
                </c:pt>
                <c:pt idx="391">
                  <c:v>80.8</c:v>
                </c:pt>
                <c:pt idx="392">
                  <c:v>75.8</c:v>
                </c:pt>
                <c:pt idx="393">
                  <c:v>72.5</c:v>
                </c:pt>
                <c:pt idx="394">
                  <c:v>71.3</c:v>
                </c:pt>
                <c:pt idx="395">
                  <c:v>71.400000000000006</c:v>
                </c:pt>
                <c:pt idx="396">
                  <c:v>73.099999999999994</c:v>
                </c:pt>
                <c:pt idx="397">
                  <c:v>77.099999999999994</c:v>
                </c:pt>
                <c:pt idx="398">
                  <c:v>77.3</c:v>
                </c:pt>
                <c:pt idx="399">
                  <c:v>74.5</c:v>
                </c:pt>
                <c:pt idx="400">
                  <c:v>77.3</c:v>
                </c:pt>
                <c:pt idx="401">
                  <c:v>79.400000000000006</c:v>
                </c:pt>
                <c:pt idx="402">
                  <c:v>77.8</c:v>
                </c:pt>
                <c:pt idx="403">
                  <c:v>77.3</c:v>
                </c:pt>
                <c:pt idx="404">
                  <c:v>76.5</c:v>
                </c:pt>
                <c:pt idx="405">
                  <c:v>76.2</c:v>
                </c:pt>
                <c:pt idx="406">
                  <c:v>77.5</c:v>
                </c:pt>
                <c:pt idx="407">
                  <c:v>78</c:v>
                </c:pt>
                <c:pt idx="408">
                  <c:v>78.2</c:v>
                </c:pt>
                <c:pt idx="409">
                  <c:v>77.5</c:v>
                </c:pt>
                <c:pt idx="410">
                  <c:v>77.5</c:v>
                </c:pt>
                <c:pt idx="411">
                  <c:v>79.2</c:v>
                </c:pt>
                <c:pt idx="412">
                  <c:v>79.8</c:v>
                </c:pt>
                <c:pt idx="413">
                  <c:v>79.8</c:v>
                </c:pt>
                <c:pt idx="414">
                  <c:v>79.8</c:v>
                </c:pt>
                <c:pt idx="415">
                  <c:v>79.900000000000006</c:v>
                </c:pt>
                <c:pt idx="416">
                  <c:v>71.8</c:v>
                </c:pt>
                <c:pt idx="417">
                  <c:v>67.7</c:v>
                </c:pt>
                <c:pt idx="418">
                  <c:v>67.3</c:v>
                </c:pt>
                <c:pt idx="419">
                  <c:v>71.3</c:v>
                </c:pt>
                <c:pt idx="420">
                  <c:v>78.099999999999994</c:v>
                </c:pt>
                <c:pt idx="421">
                  <c:v>77.400000000000006</c:v>
                </c:pt>
                <c:pt idx="422">
                  <c:v>76.900000000000006</c:v>
                </c:pt>
                <c:pt idx="423">
                  <c:v>76.8</c:v>
                </c:pt>
                <c:pt idx="424">
                  <c:v>77.8</c:v>
                </c:pt>
                <c:pt idx="425">
                  <c:v>77.7</c:v>
                </c:pt>
                <c:pt idx="426">
                  <c:v>74.3</c:v>
                </c:pt>
                <c:pt idx="427">
                  <c:v>76</c:v>
                </c:pt>
                <c:pt idx="428">
                  <c:v>66.900000000000006</c:v>
                </c:pt>
                <c:pt idx="429">
                  <c:v>62.1</c:v>
                </c:pt>
                <c:pt idx="430">
                  <c:v>58.9</c:v>
                </c:pt>
                <c:pt idx="431">
                  <c:v>62.9</c:v>
                </c:pt>
                <c:pt idx="432">
                  <c:v>56.6</c:v>
                </c:pt>
                <c:pt idx="433">
                  <c:v>56.3</c:v>
                </c:pt>
                <c:pt idx="434">
                  <c:v>48.4</c:v>
                </c:pt>
                <c:pt idx="435">
                  <c:v>49</c:v>
                </c:pt>
                <c:pt idx="436">
                  <c:v>47.4</c:v>
                </c:pt>
                <c:pt idx="437">
                  <c:v>45.5</c:v>
                </c:pt>
                <c:pt idx="438">
                  <c:v>45.2</c:v>
                </c:pt>
                <c:pt idx="439">
                  <c:v>47.5</c:v>
                </c:pt>
                <c:pt idx="440">
                  <c:v>52.6</c:v>
                </c:pt>
                <c:pt idx="441">
                  <c:v>52.8</c:v>
                </c:pt>
                <c:pt idx="442">
                  <c:v>62.3</c:v>
                </c:pt>
                <c:pt idx="443">
                  <c:v>49.4</c:v>
                </c:pt>
                <c:pt idx="444">
                  <c:v>46.1</c:v>
                </c:pt>
                <c:pt idx="445">
                  <c:v>53</c:v>
                </c:pt>
                <c:pt idx="446">
                  <c:v>55.4</c:v>
                </c:pt>
                <c:pt idx="447">
                  <c:v>67.599999999999994</c:v>
                </c:pt>
                <c:pt idx="448">
                  <c:v>69.2</c:v>
                </c:pt>
                <c:pt idx="449">
                  <c:v>55</c:v>
                </c:pt>
                <c:pt idx="450">
                  <c:v>44.6</c:v>
                </c:pt>
                <c:pt idx="451">
                  <c:v>50.9</c:v>
                </c:pt>
                <c:pt idx="452">
                  <c:v>63.9</c:v>
                </c:pt>
                <c:pt idx="453">
                  <c:v>54</c:v>
                </c:pt>
                <c:pt idx="454">
                  <c:v>47</c:v>
                </c:pt>
                <c:pt idx="455">
                  <c:v>57.3</c:v>
                </c:pt>
                <c:pt idx="456">
                  <c:v>58.2</c:v>
                </c:pt>
                <c:pt idx="457">
                  <c:v>42.1</c:v>
                </c:pt>
                <c:pt idx="458">
                  <c:v>39.4</c:v>
                </c:pt>
                <c:pt idx="459">
                  <c:v>50.7</c:v>
                </c:pt>
                <c:pt idx="460">
                  <c:v>42.3</c:v>
                </c:pt>
                <c:pt idx="461">
                  <c:v>54.6</c:v>
                </c:pt>
                <c:pt idx="462">
                  <c:v>57.9</c:v>
                </c:pt>
                <c:pt idx="463">
                  <c:v>56</c:v>
                </c:pt>
                <c:pt idx="464">
                  <c:v>59.1</c:v>
                </c:pt>
                <c:pt idx="465">
                  <c:v>66.7</c:v>
                </c:pt>
                <c:pt idx="466">
                  <c:v>65.3</c:v>
                </c:pt>
                <c:pt idx="467">
                  <c:v>62.7</c:v>
                </c:pt>
                <c:pt idx="468">
                  <c:v>44.8</c:v>
                </c:pt>
                <c:pt idx="469">
                  <c:v>48.5</c:v>
                </c:pt>
                <c:pt idx="470">
                  <c:v>63.5</c:v>
                </c:pt>
                <c:pt idx="471">
                  <c:v>74.7</c:v>
                </c:pt>
                <c:pt idx="472">
                  <c:v>59.6</c:v>
                </c:pt>
                <c:pt idx="473">
                  <c:v>43.3</c:v>
                </c:pt>
                <c:pt idx="474">
                  <c:v>49.2</c:v>
                </c:pt>
                <c:pt idx="475">
                  <c:v>62.7</c:v>
                </c:pt>
                <c:pt idx="476">
                  <c:v>69.8</c:v>
                </c:pt>
                <c:pt idx="477">
                  <c:v>70.900000000000006</c:v>
                </c:pt>
                <c:pt idx="478">
                  <c:v>68.7</c:v>
                </c:pt>
                <c:pt idx="479">
                  <c:v>60.9</c:v>
                </c:pt>
                <c:pt idx="480">
                  <c:v>42.6</c:v>
                </c:pt>
                <c:pt idx="481">
                  <c:v>41.3</c:v>
                </c:pt>
                <c:pt idx="482">
                  <c:v>45</c:v>
                </c:pt>
                <c:pt idx="483">
                  <c:v>45.6</c:v>
                </c:pt>
                <c:pt idx="484">
                  <c:v>53.6</c:v>
                </c:pt>
                <c:pt idx="485">
                  <c:v>66.3</c:v>
                </c:pt>
                <c:pt idx="486">
                  <c:v>69.3</c:v>
                </c:pt>
                <c:pt idx="487">
                  <c:v>70</c:v>
                </c:pt>
                <c:pt idx="488">
                  <c:v>72.400000000000006</c:v>
                </c:pt>
                <c:pt idx="489">
                  <c:v>71.5</c:v>
                </c:pt>
                <c:pt idx="490">
                  <c:v>72.3</c:v>
                </c:pt>
                <c:pt idx="491">
                  <c:v>65.099999999999994</c:v>
                </c:pt>
                <c:pt idx="492">
                  <c:v>72</c:v>
                </c:pt>
                <c:pt idx="493">
                  <c:v>73.7</c:v>
                </c:pt>
                <c:pt idx="494">
                  <c:v>36.299999999999997</c:v>
                </c:pt>
                <c:pt idx="495">
                  <c:v>32.9</c:v>
                </c:pt>
                <c:pt idx="496">
                  <c:v>40.5</c:v>
                </c:pt>
                <c:pt idx="497">
                  <c:v>52.9</c:v>
                </c:pt>
                <c:pt idx="498">
                  <c:v>41.7</c:v>
                </c:pt>
                <c:pt idx="499">
                  <c:v>34.6</c:v>
                </c:pt>
                <c:pt idx="500">
                  <c:v>54.3</c:v>
                </c:pt>
                <c:pt idx="501">
                  <c:v>64.3</c:v>
                </c:pt>
                <c:pt idx="502">
                  <c:v>41.9</c:v>
                </c:pt>
                <c:pt idx="503">
                  <c:v>43.3</c:v>
                </c:pt>
                <c:pt idx="504">
                  <c:v>47.7</c:v>
                </c:pt>
                <c:pt idx="505">
                  <c:v>54.1</c:v>
                </c:pt>
                <c:pt idx="506">
                  <c:v>53.4</c:v>
                </c:pt>
                <c:pt idx="507">
                  <c:v>44.1</c:v>
                </c:pt>
                <c:pt idx="508">
                  <c:v>39.700000000000003</c:v>
                </c:pt>
                <c:pt idx="509">
                  <c:v>44.3</c:v>
                </c:pt>
                <c:pt idx="510">
                  <c:v>50.1</c:v>
                </c:pt>
                <c:pt idx="511">
                  <c:v>60.1</c:v>
                </c:pt>
                <c:pt idx="512">
                  <c:v>36.1</c:v>
                </c:pt>
                <c:pt idx="513">
                  <c:v>29.5</c:v>
                </c:pt>
                <c:pt idx="514">
                  <c:v>30.1</c:v>
                </c:pt>
                <c:pt idx="515">
                  <c:v>41</c:v>
                </c:pt>
                <c:pt idx="516">
                  <c:v>46.8</c:v>
                </c:pt>
                <c:pt idx="517">
                  <c:v>46.7</c:v>
                </c:pt>
                <c:pt idx="518">
                  <c:v>35.5</c:v>
                </c:pt>
                <c:pt idx="519">
                  <c:v>41.8</c:v>
                </c:pt>
                <c:pt idx="520">
                  <c:v>46.2</c:v>
                </c:pt>
                <c:pt idx="521">
                  <c:v>39.799999999999997</c:v>
                </c:pt>
                <c:pt idx="522">
                  <c:v>51.4</c:v>
                </c:pt>
                <c:pt idx="523">
                  <c:v>51.7</c:v>
                </c:pt>
                <c:pt idx="524">
                  <c:v>58.5</c:v>
                </c:pt>
                <c:pt idx="525">
                  <c:v>60.4</c:v>
                </c:pt>
                <c:pt idx="526">
                  <c:v>36.299999999999997</c:v>
                </c:pt>
                <c:pt idx="527">
                  <c:v>31.2</c:v>
                </c:pt>
                <c:pt idx="528">
                  <c:v>34.4</c:v>
                </c:pt>
                <c:pt idx="529">
                  <c:v>38.799999999999997</c:v>
                </c:pt>
                <c:pt idx="530">
                  <c:v>43.7</c:v>
                </c:pt>
                <c:pt idx="531">
                  <c:v>43.5</c:v>
                </c:pt>
                <c:pt idx="532">
                  <c:v>51.6</c:v>
                </c:pt>
                <c:pt idx="533">
                  <c:v>52.5</c:v>
                </c:pt>
                <c:pt idx="534">
                  <c:v>57.4</c:v>
                </c:pt>
                <c:pt idx="535">
                  <c:v>45</c:v>
                </c:pt>
                <c:pt idx="536">
                  <c:v>40.5</c:v>
                </c:pt>
                <c:pt idx="537">
                  <c:v>50.6</c:v>
                </c:pt>
                <c:pt idx="538">
                  <c:v>55</c:v>
                </c:pt>
                <c:pt idx="539">
                  <c:v>66.2</c:v>
                </c:pt>
                <c:pt idx="540">
                  <c:v>66.5</c:v>
                </c:pt>
                <c:pt idx="541">
                  <c:v>41.5</c:v>
                </c:pt>
                <c:pt idx="542">
                  <c:v>42.6</c:v>
                </c:pt>
                <c:pt idx="543">
                  <c:v>52.3</c:v>
                </c:pt>
                <c:pt idx="544">
                  <c:v>66.7</c:v>
                </c:pt>
                <c:pt idx="545">
                  <c:v>71.099999999999994</c:v>
                </c:pt>
                <c:pt idx="546">
                  <c:v>43.2</c:v>
                </c:pt>
                <c:pt idx="547">
                  <c:v>41</c:v>
                </c:pt>
                <c:pt idx="548">
                  <c:v>38.200000000000003</c:v>
                </c:pt>
                <c:pt idx="549">
                  <c:v>36.4</c:v>
                </c:pt>
                <c:pt idx="550">
                  <c:v>39.5</c:v>
                </c:pt>
                <c:pt idx="551">
                  <c:v>38.5</c:v>
                </c:pt>
                <c:pt idx="552">
                  <c:v>51.9</c:v>
                </c:pt>
                <c:pt idx="553">
                  <c:v>55.9</c:v>
                </c:pt>
                <c:pt idx="554">
                  <c:v>60.6</c:v>
                </c:pt>
                <c:pt idx="555">
                  <c:v>60.8</c:v>
                </c:pt>
                <c:pt idx="556">
                  <c:v>69.400000000000006</c:v>
                </c:pt>
                <c:pt idx="557">
                  <c:v>74.8</c:v>
                </c:pt>
                <c:pt idx="558">
                  <c:v>56.2</c:v>
                </c:pt>
                <c:pt idx="559">
                  <c:v>43.3</c:v>
                </c:pt>
                <c:pt idx="560">
                  <c:v>44.9</c:v>
                </c:pt>
                <c:pt idx="561">
                  <c:v>45.2</c:v>
                </c:pt>
                <c:pt idx="562">
                  <c:v>45.4</c:v>
                </c:pt>
                <c:pt idx="563">
                  <c:v>37.799999999999997</c:v>
                </c:pt>
                <c:pt idx="564">
                  <c:v>32.5</c:v>
                </c:pt>
                <c:pt idx="565">
                  <c:v>52.6</c:v>
                </c:pt>
                <c:pt idx="566">
                  <c:v>58.1</c:v>
                </c:pt>
                <c:pt idx="567">
                  <c:v>60.1</c:v>
                </c:pt>
                <c:pt idx="568">
                  <c:v>65.7</c:v>
                </c:pt>
                <c:pt idx="569">
                  <c:v>61.7</c:v>
                </c:pt>
                <c:pt idx="570">
                  <c:v>56.3</c:v>
                </c:pt>
                <c:pt idx="571">
                  <c:v>59.7</c:v>
                </c:pt>
                <c:pt idx="572">
                  <c:v>65.099999999999994</c:v>
                </c:pt>
                <c:pt idx="573">
                  <c:v>59.4</c:v>
                </c:pt>
                <c:pt idx="574">
                  <c:v>54.9</c:v>
                </c:pt>
                <c:pt idx="575">
                  <c:v>54.1</c:v>
                </c:pt>
                <c:pt idx="576">
                  <c:v>57.5</c:v>
                </c:pt>
                <c:pt idx="577">
                  <c:v>60.4</c:v>
                </c:pt>
                <c:pt idx="578">
                  <c:v>65.3</c:v>
                </c:pt>
                <c:pt idx="579">
                  <c:v>65.7</c:v>
                </c:pt>
                <c:pt idx="580">
                  <c:v>72.400000000000006</c:v>
                </c:pt>
                <c:pt idx="581">
                  <c:v>67.099999999999994</c:v>
                </c:pt>
                <c:pt idx="582">
                  <c:v>56.4</c:v>
                </c:pt>
                <c:pt idx="583">
                  <c:v>53.1</c:v>
                </c:pt>
                <c:pt idx="584">
                  <c:v>62.2</c:v>
                </c:pt>
                <c:pt idx="585">
                  <c:v>65.400000000000006</c:v>
                </c:pt>
                <c:pt idx="586">
                  <c:v>69.5</c:v>
                </c:pt>
                <c:pt idx="587">
                  <c:v>70.3</c:v>
                </c:pt>
                <c:pt idx="588">
                  <c:v>68</c:v>
                </c:pt>
                <c:pt idx="589">
                  <c:v>57.6</c:v>
                </c:pt>
                <c:pt idx="590">
                  <c:v>55.8</c:v>
                </c:pt>
                <c:pt idx="591">
                  <c:v>57.8</c:v>
                </c:pt>
                <c:pt idx="592">
                  <c:v>69.5</c:v>
                </c:pt>
                <c:pt idx="593">
                  <c:v>70.400000000000006</c:v>
                </c:pt>
                <c:pt idx="594">
                  <c:v>72.2</c:v>
                </c:pt>
                <c:pt idx="595">
                  <c:v>68.5</c:v>
                </c:pt>
                <c:pt idx="596">
                  <c:v>60.7</c:v>
                </c:pt>
                <c:pt idx="597">
                  <c:v>68.099999999999994</c:v>
                </c:pt>
                <c:pt idx="598">
                  <c:v>72.099999999999994</c:v>
                </c:pt>
                <c:pt idx="599">
                  <c:v>69.5</c:v>
                </c:pt>
                <c:pt idx="600">
                  <c:v>57.3</c:v>
                </c:pt>
                <c:pt idx="601">
                  <c:v>56.1</c:v>
                </c:pt>
                <c:pt idx="602">
                  <c:v>66.3</c:v>
                </c:pt>
                <c:pt idx="603">
                  <c:v>72.5</c:v>
                </c:pt>
                <c:pt idx="604">
                  <c:v>74.2</c:v>
                </c:pt>
                <c:pt idx="605">
                  <c:v>73.099999999999994</c:v>
                </c:pt>
                <c:pt idx="606">
                  <c:v>75</c:v>
                </c:pt>
                <c:pt idx="607">
                  <c:v>67.900000000000006</c:v>
                </c:pt>
                <c:pt idx="608">
                  <c:v>63.4</c:v>
                </c:pt>
                <c:pt idx="609">
                  <c:v>60.3</c:v>
                </c:pt>
                <c:pt idx="610">
                  <c:v>65.599999999999994</c:v>
                </c:pt>
                <c:pt idx="611">
                  <c:v>71</c:v>
                </c:pt>
                <c:pt idx="612">
                  <c:v>75.599999999999994</c:v>
                </c:pt>
                <c:pt idx="613">
                  <c:v>71.2</c:v>
                </c:pt>
                <c:pt idx="614">
                  <c:v>75.5</c:v>
                </c:pt>
                <c:pt idx="615">
                  <c:v>73.8</c:v>
                </c:pt>
                <c:pt idx="616">
                  <c:v>76.900000000000006</c:v>
                </c:pt>
                <c:pt idx="617">
                  <c:v>72.3</c:v>
                </c:pt>
                <c:pt idx="618">
                  <c:v>69.599999999999994</c:v>
                </c:pt>
                <c:pt idx="619">
                  <c:v>70.2</c:v>
                </c:pt>
                <c:pt idx="620">
                  <c:v>75</c:v>
                </c:pt>
                <c:pt idx="621">
                  <c:v>81.3</c:v>
                </c:pt>
                <c:pt idx="622">
                  <c:v>81.599999999999994</c:v>
                </c:pt>
                <c:pt idx="623">
                  <c:v>79.099999999999994</c:v>
                </c:pt>
                <c:pt idx="624">
                  <c:v>80.7</c:v>
                </c:pt>
                <c:pt idx="625">
                  <c:v>79.400000000000006</c:v>
                </c:pt>
                <c:pt idx="626">
                  <c:v>76</c:v>
                </c:pt>
                <c:pt idx="627">
                  <c:v>77.599999999999994</c:v>
                </c:pt>
                <c:pt idx="628">
                  <c:v>76.8</c:v>
                </c:pt>
                <c:pt idx="629">
                  <c:v>78.3</c:v>
                </c:pt>
                <c:pt idx="630">
                  <c:v>80</c:v>
                </c:pt>
                <c:pt idx="631">
                  <c:v>80.8</c:v>
                </c:pt>
                <c:pt idx="632">
                  <c:v>82.4</c:v>
                </c:pt>
                <c:pt idx="633">
                  <c:v>84.2</c:v>
                </c:pt>
                <c:pt idx="634">
                  <c:v>71.400000000000006</c:v>
                </c:pt>
                <c:pt idx="635">
                  <c:v>59</c:v>
                </c:pt>
                <c:pt idx="636">
                  <c:v>45.6</c:v>
                </c:pt>
                <c:pt idx="637">
                  <c:v>48.4</c:v>
                </c:pt>
                <c:pt idx="638">
                  <c:v>29</c:v>
                </c:pt>
                <c:pt idx="639">
                  <c:v>51.7</c:v>
                </c:pt>
                <c:pt idx="640">
                  <c:v>69.400000000000006</c:v>
                </c:pt>
                <c:pt idx="641">
                  <c:v>76.5</c:v>
                </c:pt>
                <c:pt idx="642">
                  <c:v>80.400000000000006</c:v>
                </c:pt>
                <c:pt idx="643">
                  <c:v>80.099999999999994</c:v>
                </c:pt>
                <c:pt idx="644">
                  <c:v>80.400000000000006</c:v>
                </c:pt>
                <c:pt idx="645">
                  <c:v>77.8</c:v>
                </c:pt>
                <c:pt idx="646">
                  <c:v>76.5</c:v>
                </c:pt>
                <c:pt idx="647">
                  <c:v>77.900000000000006</c:v>
                </c:pt>
                <c:pt idx="648">
                  <c:v>79</c:v>
                </c:pt>
                <c:pt idx="649">
                  <c:v>82.2</c:v>
                </c:pt>
                <c:pt idx="650">
                  <c:v>83</c:v>
                </c:pt>
                <c:pt idx="651">
                  <c:v>80.8</c:v>
                </c:pt>
                <c:pt idx="652">
                  <c:v>78.8</c:v>
                </c:pt>
                <c:pt idx="653">
                  <c:v>71.3</c:v>
                </c:pt>
                <c:pt idx="654">
                  <c:v>62.7</c:v>
                </c:pt>
                <c:pt idx="655">
                  <c:v>82.9</c:v>
                </c:pt>
                <c:pt idx="656">
                  <c:v>85.2</c:v>
                </c:pt>
                <c:pt idx="657">
                  <c:v>84.8</c:v>
                </c:pt>
                <c:pt idx="658">
                  <c:v>85.4</c:v>
                </c:pt>
                <c:pt idx="659">
                  <c:v>86</c:v>
                </c:pt>
                <c:pt idx="660">
                  <c:v>85</c:v>
                </c:pt>
                <c:pt idx="661">
                  <c:v>87.2</c:v>
                </c:pt>
                <c:pt idx="662">
                  <c:v>82.4</c:v>
                </c:pt>
                <c:pt idx="663">
                  <c:v>83</c:v>
                </c:pt>
                <c:pt idx="664">
                  <c:v>86</c:v>
                </c:pt>
                <c:pt idx="665">
                  <c:v>86.6</c:v>
                </c:pt>
                <c:pt idx="666">
                  <c:v>87.1</c:v>
                </c:pt>
                <c:pt idx="667">
                  <c:v>88.1</c:v>
                </c:pt>
                <c:pt idx="668">
                  <c:v>89</c:v>
                </c:pt>
                <c:pt idx="669">
                  <c:v>81.900000000000006</c:v>
                </c:pt>
                <c:pt idx="670">
                  <c:v>78.5</c:v>
                </c:pt>
                <c:pt idx="671">
                  <c:v>79.5</c:v>
                </c:pt>
                <c:pt idx="672">
                  <c:v>80.3</c:v>
                </c:pt>
                <c:pt idx="673">
                  <c:v>79.5</c:v>
                </c:pt>
                <c:pt idx="674">
                  <c:v>79</c:v>
                </c:pt>
                <c:pt idx="675">
                  <c:v>78</c:v>
                </c:pt>
                <c:pt idx="676">
                  <c:v>81.3</c:v>
                </c:pt>
                <c:pt idx="677">
                  <c:v>86.3</c:v>
                </c:pt>
                <c:pt idx="678">
                  <c:v>86.9</c:v>
                </c:pt>
                <c:pt idx="679">
                  <c:v>82</c:v>
                </c:pt>
                <c:pt idx="680">
                  <c:v>85.3</c:v>
                </c:pt>
                <c:pt idx="681">
                  <c:v>87.8</c:v>
                </c:pt>
                <c:pt idx="682">
                  <c:v>89.9</c:v>
                </c:pt>
                <c:pt idx="683">
                  <c:v>81.3</c:v>
                </c:pt>
                <c:pt idx="684">
                  <c:v>82.8</c:v>
                </c:pt>
                <c:pt idx="685">
                  <c:v>84.2</c:v>
                </c:pt>
                <c:pt idx="686">
                  <c:v>85.7</c:v>
                </c:pt>
                <c:pt idx="687">
                  <c:v>82.3</c:v>
                </c:pt>
                <c:pt idx="688">
                  <c:v>84.8</c:v>
                </c:pt>
                <c:pt idx="689">
                  <c:v>85.9</c:v>
                </c:pt>
                <c:pt idx="690">
                  <c:v>87.7</c:v>
                </c:pt>
                <c:pt idx="691">
                  <c:v>88.9</c:v>
                </c:pt>
                <c:pt idx="692">
                  <c:v>89.2</c:v>
                </c:pt>
                <c:pt idx="693">
                  <c:v>89.6</c:v>
                </c:pt>
                <c:pt idx="694">
                  <c:v>89.6</c:v>
                </c:pt>
                <c:pt idx="695">
                  <c:v>82.3</c:v>
                </c:pt>
              </c:numCache>
            </c:numRef>
          </c:xVal>
          <c:yVal>
            <c:numRef>
              <c:f>Weather!$Q$3:$Q$698</c:f>
              <c:numCache>
                <c:formatCode>0</c:formatCode>
                <c:ptCount val="696"/>
                <c:pt idx="0">
                  <c:v>128</c:v>
                </c:pt>
                <c:pt idx="1">
                  <c:v>77</c:v>
                </c:pt>
                <c:pt idx="2">
                  <c:v>98</c:v>
                </c:pt>
                <c:pt idx="3">
                  <c:v>197</c:v>
                </c:pt>
                <c:pt idx="4">
                  <c:v>254</c:v>
                </c:pt>
                <c:pt idx="5">
                  <c:v>90</c:v>
                </c:pt>
                <c:pt idx="6">
                  <c:v>120</c:v>
                </c:pt>
                <c:pt idx="7">
                  <c:v>110</c:v>
                </c:pt>
                <c:pt idx="8">
                  <c:v>118</c:v>
                </c:pt>
                <c:pt idx="9">
                  <c:v>136</c:v>
                </c:pt>
                <c:pt idx="10">
                  <c:v>171</c:v>
                </c:pt>
                <c:pt idx="11">
                  <c:v>221</c:v>
                </c:pt>
                <c:pt idx="12">
                  <c:v>241</c:v>
                </c:pt>
                <c:pt idx="13">
                  <c:v>95</c:v>
                </c:pt>
                <c:pt idx="14">
                  <c:v>108</c:v>
                </c:pt>
                <c:pt idx="15">
                  <c:v>95</c:v>
                </c:pt>
                <c:pt idx="16">
                  <c:v>104</c:v>
                </c:pt>
                <c:pt idx="17">
                  <c:v>180</c:v>
                </c:pt>
                <c:pt idx="18">
                  <c:v>161</c:v>
                </c:pt>
                <c:pt idx="19">
                  <c:v>99</c:v>
                </c:pt>
                <c:pt idx="20">
                  <c:v>137</c:v>
                </c:pt>
                <c:pt idx="21">
                  <c:v>133</c:v>
                </c:pt>
                <c:pt idx="22">
                  <c:v>97</c:v>
                </c:pt>
                <c:pt idx="23">
                  <c:v>103</c:v>
                </c:pt>
                <c:pt idx="24">
                  <c:v>41</c:v>
                </c:pt>
                <c:pt idx="25">
                  <c:v>106</c:v>
                </c:pt>
                <c:pt idx="26">
                  <c:v>112</c:v>
                </c:pt>
                <c:pt idx="27">
                  <c:v>164</c:v>
                </c:pt>
                <c:pt idx="28">
                  <c:v>100</c:v>
                </c:pt>
                <c:pt idx="29">
                  <c:v>154</c:v>
                </c:pt>
                <c:pt idx="30">
                  <c:v>147</c:v>
                </c:pt>
                <c:pt idx="31">
                  <c:v>225</c:v>
                </c:pt>
                <c:pt idx="32">
                  <c:v>222</c:v>
                </c:pt>
                <c:pt idx="33">
                  <c:v>122</c:v>
                </c:pt>
                <c:pt idx="34">
                  <c:v>124</c:v>
                </c:pt>
                <c:pt idx="35">
                  <c:v>144</c:v>
                </c:pt>
                <c:pt idx="36">
                  <c:v>142</c:v>
                </c:pt>
                <c:pt idx="37">
                  <c:v>153</c:v>
                </c:pt>
                <c:pt idx="38">
                  <c:v>239</c:v>
                </c:pt>
                <c:pt idx="39">
                  <c:v>203</c:v>
                </c:pt>
                <c:pt idx="40">
                  <c:v>137</c:v>
                </c:pt>
                <c:pt idx="41">
                  <c:v>116</c:v>
                </c:pt>
                <c:pt idx="42">
                  <c:v>137</c:v>
                </c:pt>
                <c:pt idx="43">
                  <c:v>114</c:v>
                </c:pt>
                <c:pt idx="44">
                  <c:v>90</c:v>
                </c:pt>
                <c:pt idx="45">
                  <c:v>223</c:v>
                </c:pt>
                <c:pt idx="46">
                  <c:v>236</c:v>
                </c:pt>
                <c:pt idx="47">
                  <c:v>152</c:v>
                </c:pt>
                <c:pt idx="48">
                  <c:v>131</c:v>
                </c:pt>
                <c:pt idx="49">
                  <c:v>125</c:v>
                </c:pt>
                <c:pt idx="50">
                  <c:v>99</c:v>
                </c:pt>
                <c:pt idx="51">
                  <c:v>123</c:v>
                </c:pt>
                <c:pt idx="52">
                  <c:v>262</c:v>
                </c:pt>
                <c:pt idx="53">
                  <c:v>247</c:v>
                </c:pt>
                <c:pt idx="54">
                  <c:v>130</c:v>
                </c:pt>
                <c:pt idx="55">
                  <c:v>115</c:v>
                </c:pt>
                <c:pt idx="56">
                  <c:v>104</c:v>
                </c:pt>
                <c:pt idx="57">
                  <c:v>106</c:v>
                </c:pt>
                <c:pt idx="58">
                  <c:v>97</c:v>
                </c:pt>
                <c:pt idx="59">
                  <c:v>201</c:v>
                </c:pt>
                <c:pt idx="60">
                  <c:v>160</c:v>
                </c:pt>
                <c:pt idx="61">
                  <c:v>124</c:v>
                </c:pt>
                <c:pt idx="62">
                  <c:v>67</c:v>
                </c:pt>
                <c:pt idx="63">
                  <c:v>40</c:v>
                </c:pt>
                <c:pt idx="64">
                  <c:v>128</c:v>
                </c:pt>
                <c:pt idx="65">
                  <c:v>87</c:v>
                </c:pt>
                <c:pt idx="66">
                  <c:v>192</c:v>
                </c:pt>
                <c:pt idx="67">
                  <c:v>181</c:v>
                </c:pt>
                <c:pt idx="68">
                  <c:v>101</c:v>
                </c:pt>
                <c:pt idx="69">
                  <c:v>77</c:v>
                </c:pt>
                <c:pt idx="70">
                  <c:v>108</c:v>
                </c:pt>
                <c:pt idx="71">
                  <c:v>87</c:v>
                </c:pt>
                <c:pt idx="72">
                  <c:v>119</c:v>
                </c:pt>
                <c:pt idx="73">
                  <c:v>112</c:v>
                </c:pt>
                <c:pt idx="74">
                  <c:v>157</c:v>
                </c:pt>
                <c:pt idx="75">
                  <c:v>121</c:v>
                </c:pt>
                <c:pt idx="76">
                  <c:v>89</c:v>
                </c:pt>
                <c:pt idx="77">
                  <c:v>95</c:v>
                </c:pt>
                <c:pt idx="78">
                  <c:v>89</c:v>
                </c:pt>
                <c:pt idx="79">
                  <c:v>85</c:v>
                </c:pt>
                <c:pt idx="80">
                  <c:v>203</c:v>
                </c:pt>
                <c:pt idx="81">
                  <c:v>162</c:v>
                </c:pt>
                <c:pt idx="82">
                  <c:v>107</c:v>
                </c:pt>
                <c:pt idx="83">
                  <c:v>72</c:v>
                </c:pt>
                <c:pt idx="84">
                  <c:v>80</c:v>
                </c:pt>
                <c:pt idx="85">
                  <c:v>120</c:v>
                </c:pt>
                <c:pt idx="86">
                  <c:v>122</c:v>
                </c:pt>
                <c:pt idx="87">
                  <c:v>205</c:v>
                </c:pt>
                <c:pt idx="88">
                  <c:v>171</c:v>
                </c:pt>
                <c:pt idx="89">
                  <c:v>86</c:v>
                </c:pt>
                <c:pt idx="90">
                  <c:v>91</c:v>
                </c:pt>
                <c:pt idx="91">
                  <c:v>72</c:v>
                </c:pt>
                <c:pt idx="92">
                  <c:v>111</c:v>
                </c:pt>
                <c:pt idx="93">
                  <c:v>93</c:v>
                </c:pt>
                <c:pt idx="94">
                  <c:v>129</c:v>
                </c:pt>
                <c:pt idx="95">
                  <c:v>57</c:v>
                </c:pt>
                <c:pt idx="96">
                  <c:v>82</c:v>
                </c:pt>
                <c:pt idx="97">
                  <c:v>69</c:v>
                </c:pt>
                <c:pt idx="98">
                  <c:v>57</c:v>
                </c:pt>
                <c:pt idx="99">
                  <c:v>67</c:v>
                </c:pt>
                <c:pt idx="100">
                  <c:v>84</c:v>
                </c:pt>
                <c:pt idx="101">
                  <c:v>144</c:v>
                </c:pt>
                <c:pt idx="102">
                  <c:v>85</c:v>
                </c:pt>
                <c:pt idx="103">
                  <c:v>101</c:v>
                </c:pt>
                <c:pt idx="104">
                  <c:v>76</c:v>
                </c:pt>
                <c:pt idx="105">
                  <c:v>95</c:v>
                </c:pt>
                <c:pt idx="106">
                  <c:v>102</c:v>
                </c:pt>
                <c:pt idx="107">
                  <c:v>83</c:v>
                </c:pt>
                <c:pt idx="108">
                  <c:v>170</c:v>
                </c:pt>
                <c:pt idx="109">
                  <c:v>143</c:v>
                </c:pt>
                <c:pt idx="110">
                  <c:v>84</c:v>
                </c:pt>
                <c:pt idx="111">
                  <c:v>101</c:v>
                </c:pt>
                <c:pt idx="112">
                  <c:v>57</c:v>
                </c:pt>
                <c:pt idx="113">
                  <c:v>58</c:v>
                </c:pt>
                <c:pt idx="114">
                  <c:v>94</c:v>
                </c:pt>
                <c:pt idx="115">
                  <c:v>146</c:v>
                </c:pt>
                <c:pt idx="116">
                  <c:v>100</c:v>
                </c:pt>
                <c:pt idx="117">
                  <c:v>103</c:v>
                </c:pt>
                <c:pt idx="118">
                  <c:v>73</c:v>
                </c:pt>
                <c:pt idx="119">
                  <c:v>77</c:v>
                </c:pt>
                <c:pt idx="120">
                  <c:v>70</c:v>
                </c:pt>
                <c:pt idx="121">
                  <c:v>65</c:v>
                </c:pt>
                <c:pt idx="122">
                  <c:v>131</c:v>
                </c:pt>
                <c:pt idx="123">
                  <c:v>195</c:v>
                </c:pt>
                <c:pt idx="124">
                  <c:v>141</c:v>
                </c:pt>
                <c:pt idx="125">
                  <c:v>143</c:v>
                </c:pt>
                <c:pt idx="126">
                  <c:v>166</c:v>
                </c:pt>
                <c:pt idx="127">
                  <c:v>113</c:v>
                </c:pt>
                <c:pt idx="128">
                  <c:v>204</c:v>
                </c:pt>
                <c:pt idx="129">
                  <c:v>130</c:v>
                </c:pt>
                <c:pt idx="130">
                  <c:v>177</c:v>
                </c:pt>
                <c:pt idx="131">
                  <c:v>120</c:v>
                </c:pt>
                <c:pt idx="132">
                  <c:v>122</c:v>
                </c:pt>
                <c:pt idx="133">
                  <c:v>76</c:v>
                </c:pt>
                <c:pt idx="134">
                  <c:v>79</c:v>
                </c:pt>
                <c:pt idx="135">
                  <c:v>58</c:v>
                </c:pt>
                <c:pt idx="136">
                  <c:v>141</c:v>
                </c:pt>
                <c:pt idx="137">
                  <c:v>80</c:v>
                </c:pt>
                <c:pt idx="138">
                  <c:v>34</c:v>
                </c:pt>
                <c:pt idx="139">
                  <c:v>70</c:v>
                </c:pt>
                <c:pt idx="140">
                  <c:v>82</c:v>
                </c:pt>
                <c:pt idx="141">
                  <c:v>102</c:v>
                </c:pt>
                <c:pt idx="142">
                  <c:v>78</c:v>
                </c:pt>
                <c:pt idx="143">
                  <c:v>148</c:v>
                </c:pt>
                <c:pt idx="144">
                  <c:v>154</c:v>
                </c:pt>
                <c:pt idx="145">
                  <c:v>188</c:v>
                </c:pt>
                <c:pt idx="146">
                  <c:v>104</c:v>
                </c:pt>
                <c:pt idx="147">
                  <c:v>99</c:v>
                </c:pt>
                <c:pt idx="148">
                  <c:v>74</c:v>
                </c:pt>
                <c:pt idx="149">
                  <c:v>48</c:v>
                </c:pt>
                <c:pt idx="150">
                  <c:v>174</c:v>
                </c:pt>
                <c:pt idx="151">
                  <c:v>173</c:v>
                </c:pt>
                <c:pt idx="152">
                  <c:v>95</c:v>
                </c:pt>
                <c:pt idx="153">
                  <c:v>82</c:v>
                </c:pt>
                <c:pt idx="154">
                  <c:v>63</c:v>
                </c:pt>
                <c:pt idx="155">
                  <c:v>87</c:v>
                </c:pt>
                <c:pt idx="156">
                  <c:v>87</c:v>
                </c:pt>
                <c:pt idx="157">
                  <c:v>204</c:v>
                </c:pt>
                <c:pt idx="158">
                  <c:v>268</c:v>
                </c:pt>
                <c:pt idx="159">
                  <c:v>82</c:v>
                </c:pt>
                <c:pt idx="160">
                  <c:v>74</c:v>
                </c:pt>
                <c:pt idx="161">
                  <c:v>88</c:v>
                </c:pt>
                <c:pt idx="162">
                  <c:v>97</c:v>
                </c:pt>
                <c:pt idx="163">
                  <c:v>25</c:v>
                </c:pt>
                <c:pt idx="164">
                  <c:v>46</c:v>
                </c:pt>
                <c:pt idx="165">
                  <c:v>193</c:v>
                </c:pt>
                <c:pt idx="166">
                  <c:v>82</c:v>
                </c:pt>
                <c:pt idx="167">
                  <c:v>113</c:v>
                </c:pt>
                <c:pt idx="168">
                  <c:v>66</c:v>
                </c:pt>
                <c:pt idx="169">
                  <c:v>42</c:v>
                </c:pt>
                <c:pt idx="170">
                  <c:v>44</c:v>
                </c:pt>
                <c:pt idx="171">
                  <c:v>84</c:v>
                </c:pt>
                <c:pt idx="172">
                  <c:v>77</c:v>
                </c:pt>
                <c:pt idx="173">
                  <c:v>20</c:v>
                </c:pt>
                <c:pt idx="174">
                  <c:v>50</c:v>
                </c:pt>
                <c:pt idx="175">
                  <c:v>37</c:v>
                </c:pt>
                <c:pt idx="176">
                  <c:v>42</c:v>
                </c:pt>
                <c:pt idx="177">
                  <c:v>66</c:v>
                </c:pt>
                <c:pt idx="178">
                  <c:v>152</c:v>
                </c:pt>
                <c:pt idx="179">
                  <c:v>139</c:v>
                </c:pt>
                <c:pt idx="180">
                  <c:v>109</c:v>
                </c:pt>
                <c:pt idx="181">
                  <c:v>101</c:v>
                </c:pt>
                <c:pt idx="182">
                  <c:v>90</c:v>
                </c:pt>
                <c:pt idx="183">
                  <c:v>117</c:v>
                </c:pt>
                <c:pt idx="184">
                  <c:v>105</c:v>
                </c:pt>
                <c:pt idx="185">
                  <c:v>141</c:v>
                </c:pt>
                <c:pt idx="186">
                  <c:v>130</c:v>
                </c:pt>
                <c:pt idx="187">
                  <c:v>45</c:v>
                </c:pt>
                <c:pt idx="188">
                  <c:v>18</c:v>
                </c:pt>
                <c:pt idx="189">
                  <c:v>76</c:v>
                </c:pt>
                <c:pt idx="190">
                  <c:v>116</c:v>
                </c:pt>
                <c:pt idx="191">
                  <c:v>112</c:v>
                </c:pt>
                <c:pt idx="192">
                  <c:v>225</c:v>
                </c:pt>
                <c:pt idx="193">
                  <c:v>153</c:v>
                </c:pt>
                <c:pt idx="194">
                  <c:v>110</c:v>
                </c:pt>
                <c:pt idx="195">
                  <c:v>103</c:v>
                </c:pt>
                <c:pt idx="196">
                  <c:v>106</c:v>
                </c:pt>
                <c:pt idx="197">
                  <c:v>101</c:v>
                </c:pt>
                <c:pt idx="198">
                  <c:v>110</c:v>
                </c:pt>
                <c:pt idx="199">
                  <c:v>147</c:v>
                </c:pt>
                <c:pt idx="200">
                  <c:v>123</c:v>
                </c:pt>
                <c:pt idx="201">
                  <c:v>88</c:v>
                </c:pt>
                <c:pt idx="202">
                  <c:v>96</c:v>
                </c:pt>
                <c:pt idx="203">
                  <c:v>59</c:v>
                </c:pt>
                <c:pt idx="204">
                  <c:v>118</c:v>
                </c:pt>
                <c:pt idx="205">
                  <c:v>61</c:v>
                </c:pt>
                <c:pt idx="206">
                  <c:v>148</c:v>
                </c:pt>
                <c:pt idx="207">
                  <c:v>184</c:v>
                </c:pt>
                <c:pt idx="208">
                  <c:v>110</c:v>
                </c:pt>
                <c:pt idx="209">
                  <c:v>10</c:v>
                </c:pt>
                <c:pt idx="210">
                  <c:v>28</c:v>
                </c:pt>
                <c:pt idx="211">
                  <c:v>52</c:v>
                </c:pt>
                <c:pt idx="212">
                  <c:v>54</c:v>
                </c:pt>
                <c:pt idx="213">
                  <c:v>109</c:v>
                </c:pt>
                <c:pt idx="214">
                  <c:v>70</c:v>
                </c:pt>
                <c:pt idx="215">
                  <c:v>105</c:v>
                </c:pt>
                <c:pt idx="216">
                  <c:v>53</c:v>
                </c:pt>
                <c:pt idx="217">
                  <c:v>46</c:v>
                </c:pt>
                <c:pt idx="218">
                  <c:v>81</c:v>
                </c:pt>
                <c:pt idx="219">
                  <c:v>71</c:v>
                </c:pt>
                <c:pt idx="220">
                  <c:v>145</c:v>
                </c:pt>
                <c:pt idx="221">
                  <c:v>94</c:v>
                </c:pt>
                <c:pt idx="222">
                  <c:v>119</c:v>
                </c:pt>
                <c:pt idx="223">
                  <c:v>80</c:v>
                </c:pt>
                <c:pt idx="224">
                  <c:v>66</c:v>
                </c:pt>
                <c:pt idx="225">
                  <c:v>247</c:v>
                </c:pt>
                <c:pt idx="226">
                  <c:v>141</c:v>
                </c:pt>
                <c:pt idx="227">
                  <c:v>152</c:v>
                </c:pt>
                <c:pt idx="228">
                  <c:v>301</c:v>
                </c:pt>
                <c:pt idx="229">
                  <c:v>206</c:v>
                </c:pt>
                <c:pt idx="230">
                  <c:v>41</c:v>
                </c:pt>
                <c:pt idx="231">
                  <c:v>28</c:v>
                </c:pt>
                <c:pt idx="232">
                  <c:v>81</c:v>
                </c:pt>
                <c:pt idx="233">
                  <c:v>63</c:v>
                </c:pt>
                <c:pt idx="234">
                  <c:v>61</c:v>
                </c:pt>
                <c:pt idx="235">
                  <c:v>228</c:v>
                </c:pt>
                <c:pt idx="236">
                  <c:v>154</c:v>
                </c:pt>
                <c:pt idx="237">
                  <c:v>154</c:v>
                </c:pt>
                <c:pt idx="238">
                  <c:v>142</c:v>
                </c:pt>
                <c:pt idx="239">
                  <c:v>171</c:v>
                </c:pt>
                <c:pt idx="240">
                  <c:v>88</c:v>
                </c:pt>
                <c:pt idx="241">
                  <c:v>273</c:v>
                </c:pt>
                <c:pt idx="242">
                  <c:v>320</c:v>
                </c:pt>
                <c:pt idx="243">
                  <c:v>182</c:v>
                </c:pt>
                <c:pt idx="244">
                  <c:v>125</c:v>
                </c:pt>
                <c:pt idx="245">
                  <c:v>204</c:v>
                </c:pt>
                <c:pt idx="246">
                  <c:v>145</c:v>
                </c:pt>
                <c:pt idx="247">
                  <c:v>102</c:v>
                </c:pt>
                <c:pt idx="248">
                  <c:v>348</c:v>
                </c:pt>
                <c:pt idx="249">
                  <c:v>85</c:v>
                </c:pt>
                <c:pt idx="250">
                  <c:v>125</c:v>
                </c:pt>
                <c:pt idx="251">
                  <c:v>65</c:v>
                </c:pt>
                <c:pt idx="252">
                  <c:v>86</c:v>
                </c:pt>
                <c:pt idx="253">
                  <c:v>169</c:v>
                </c:pt>
                <c:pt idx="254">
                  <c:v>169</c:v>
                </c:pt>
                <c:pt idx="255">
                  <c:v>206</c:v>
                </c:pt>
                <c:pt idx="256">
                  <c:v>122</c:v>
                </c:pt>
                <c:pt idx="257">
                  <c:v>68</c:v>
                </c:pt>
                <c:pt idx="258">
                  <c:v>91</c:v>
                </c:pt>
                <c:pt idx="259">
                  <c:v>94</c:v>
                </c:pt>
                <c:pt idx="260">
                  <c:v>288</c:v>
                </c:pt>
                <c:pt idx="261">
                  <c:v>346</c:v>
                </c:pt>
                <c:pt idx="262">
                  <c:v>324</c:v>
                </c:pt>
                <c:pt idx="263">
                  <c:v>438</c:v>
                </c:pt>
                <c:pt idx="264">
                  <c:v>69</c:v>
                </c:pt>
                <c:pt idx="265">
                  <c:v>69</c:v>
                </c:pt>
                <c:pt idx="266">
                  <c:v>72</c:v>
                </c:pt>
                <c:pt idx="267">
                  <c:v>109</c:v>
                </c:pt>
                <c:pt idx="268">
                  <c:v>250</c:v>
                </c:pt>
                <c:pt idx="269">
                  <c:v>319</c:v>
                </c:pt>
                <c:pt idx="270">
                  <c:v>275</c:v>
                </c:pt>
                <c:pt idx="271">
                  <c:v>134</c:v>
                </c:pt>
                <c:pt idx="272">
                  <c:v>182</c:v>
                </c:pt>
                <c:pt idx="273">
                  <c:v>194</c:v>
                </c:pt>
                <c:pt idx="274">
                  <c:v>193</c:v>
                </c:pt>
                <c:pt idx="275">
                  <c:v>114</c:v>
                </c:pt>
                <c:pt idx="276">
                  <c:v>146</c:v>
                </c:pt>
                <c:pt idx="277">
                  <c:v>430</c:v>
                </c:pt>
                <c:pt idx="278">
                  <c:v>143</c:v>
                </c:pt>
                <c:pt idx="279">
                  <c:v>94</c:v>
                </c:pt>
                <c:pt idx="280">
                  <c:v>85</c:v>
                </c:pt>
                <c:pt idx="281">
                  <c:v>81</c:v>
                </c:pt>
                <c:pt idx="282">
                  <c:v>56</c:v>
                </c:pt>
                <c:pt idx="283">
                  <c:v>67</c:v>
                </c:pt>
                <c:pt idx="284">
                  <c:v>78</c:v>
                </c:pt>
                <c:pt idx="285">
                  <c:v>160</c:v>
                </c:pt>
                <c:pt idx="286">
                  <c:v>111</c:v>
                </c:pt>
                <c:pt idx="287">
                  <c:v>60</c:v>
                </c:pt>
                <c:pt idx="288">
                  <c:v>132</c:v>
                </c:pt>
                <c:pt idx="289">
                  <c:v>80</c:v>
                </c:pt>
                <c:pt idx="290">
                  <c:v>79</c:v>
                </c:pt>
                <c:pt idx="291">
                  <c:v>70</c:v>
                </c:pt>
                <c:pt idx="292">
                  <c:v>142</c:v>
                </c:pt>
                <c:pt idx="293">
                  <c:v>69</c:v>
                </c:pt>
                <c:pt idx="294">
                  <c:v>99</c:v>
                </c:pt>
                <c:pt idx="295">
                  <c:v>84</c:v>
                </c:pt>
                <c:pt idx="296">
                  <c:v>28</c:v>
                </c:pt>
                <c:pt idx="297">
                  <c:v>197</c:v>
                </c:pt>
                <c:pt idx="298">
                  <c:v>104</c:v>
                </c:pt>
                <c:pt idx="385">
                  <c:v>35</c:v>
                </c:pt>
                <c:pt idx="386">
                  <c:v>243</c:v>
                </c:pt>
                <c:pt idx="387">
                  <c:v>109</c:v>
                </c:pt>
                <c:pt idx="388">
                  <c:v>89</c:v>
                </c:pt>
                <c:pt idx="389">
                  <c:v>48</c:v>
                </c:pt>
                <c:pt idx="390">
                  <c:v>150</c:v>
                </c:pt>
                <c:pt idx="391">
                  <c:v>54</c:v>
                </c:pt>
                <c:pt idx="392">
                  <c:v>71</c:v>
                </c:pt>
                <c:pt idx="393">
                  <c:v>93</c:v>
                </c:pt>
                <c:pt idx="394">
                  <c:v>123</c:v>
                </c:pt>
                <c:pt idx="395">
                  <c:v>125</c:v>
                </c:pt>
                <c:pt idx="396">
                  <c:v>151</c:v>
                </c:pt>
                <c:pt idx="397">
                  <c:v>73</c:v>
                </c:pt>
                <c:pt idx="398">
                  <c:v>21</c:v>
                </c:pt>
                <c:pt idx="399">
                  <c:v>25</c:v>
                </c:pt>
                <c:pt idx="400">
                  <c:v>113</c:v>
                </c:pt>
                <c:pt idx="401">
                  <c:v>109</c:v>
                </c:pt>
                <c:pt idx="402">
                  <c:v>71</c:v>
                </c:pt>
                <c:pt idx="403">
                  <c:v>162</c:v>
                </c:pt>
                <c:pt idx="404">
                  <c:v>63</c:v>
                </c:pt>
                <c:pt idx="405">
                  <c:v>67</c:v>
                </c:pt>
                <c:pt idx="406">
                  <c:v>77</c:v>
                </c:pt>
                <c:pt idx="407">
                  <c:v>41</c:v>
                </c:pt>
                <c:pt idx="408">
                  <c:v>60</c:v>
                </c:pt>
                <c:pt idx="409">
                  <c:v>93</c:v>
                </c:pt>
                <c:pt idx="410">
                  <c:v>66</c:v>
                </c:pt>
                <c:pt idx="411">
                  <c:v>194</c:v>
                </c:pt>
                <c:pt idx="412">
                  <c:v>91</c:v>
                </c:pt>
                <c:pt idx="413">
                  <c:v>91</c:v>
                </c:pt>
                <c:pt idx="414">
                  <c:v>88</c:v>
                </c:pt>
                <c:pt idx="415">
                  <c:v>107</c:v>
                </c:pt>
                <c:pt idx="416">
                  <c:v>179</c:v>
                </c:pt>
                <c:pt idx="417">
                  <c:v>195</c:v>
                </c:pt>
                <c:pt idx="418">
                  <c:v>100</c:v>
                </c:pt>
                <c:pt idx="419">
                  <c:v>124</c:v>
                </c:pt>
                <c:pt idx="420">
                  <c:v>59</c:v>
                </c:pt>
                <c:pt idx="421">
                  <c:v>83</c:v>
                </c:pt>
                <c:pt idx="422">
                  <c:v>109</c:v>
                </c:pt>
                <c:pt idx="423">
                  <c:v>155</c:v>
                </c:pt>
                <c:pt idx="424">
                  <c:v>102</c:v>
                </c:pt>
                <c:pt idx="425">
                  <c:v>97</c:v>
                </c:pt>
                <c:pt idx="426">
                  <c:v>93</c:v>
                </c:pt>
                <c:pt idx="427">
                  <c:v>33</c:v>
                </c:pt>
                <c:pt idx="428">
                  <c:v>312</c:v>
                </c:pt>
                <c:pt idx="429">
                  <c:v>79</c:v>
                </c:pt>
                <c:pt idx="430">
                  <c:v>150</c:v>
                </c:pt>
                <c:pt idx="431">
                  <c:v>128</c:v>
                </c:pt>
                <c:pt idx="432">
                  <c:v>89</c:v>
                </c:pt>
                <c:pt idx="433">
                  <c:v>100</c:v>
                </c:pt>
                <c:pt idx="434">
                  <c:v>105</c:v>
                </c:pt>
                <c:pt idx="435">
                  <c:v>84</c:v>
                </c:pt>
                <c:pt idx="436">
                  <c:v>73</c:v>
                </c:pt>
                <c:pt idx="437">
                  <c:v>179</c:v>
                </c:pt>
                <c:pt idx="438">
                  <c:v>94</c:v>
                </c:pt>
                <c:pt idx="439">
                  <c:v>85</c:v>
                </c:pt>
                <c:pt idx="440">
                  <c:v>83</c:v>
                </c:pt>
                <c:pt idx="441">
                  <c:v>70</c:v>
                </c:pt>
                <c:pt idx="442">
                  <c:v>76</c:v>
                </c:pt>
                <c:pt idx="443">
                  <c:v>102</c:v>
                </c:pt>
                <c:pt idx="444">
                  <c:v>125</c:v>
                </c:pt>
                <c:pt idx="445">
                  <c:v>112</c:v>
                </c:pt>
                <c:pt idx="446">
                  <c:v>91</c:v>
                </c:pt>
                <c:pt idx="447">
                  <c:v>106</c:v>
                </c:pt>
                <c:pt idx="448">
                  <c:v>69</c:v>
                </c:pt>
                <c:pt idx="449">
                  <c:v>59</c:v>
                </c:pt>
                <c:pt idx="450">
                  <c:v>78</c:v>
                </c:pt>
                <c:pt idx="451">
                  <c:v>153</c:v>
                </c:pt>
                <c:pt idx="452">
                  <c:v>97</c:v>
                </c:pt>
                <c:pt idx="453">
                  <c:v>89</c:v>
                </c:pt>
                <c:pt idx="454">
                  <c:v>17</c:v>
                </c:pt>
                <c:pt idx="585">
                  <c:v>168</c:v>
                </c:pt>
                <c:pt idx="586">
                  <c:v>174</c:v>
                </c:pt>
                <c:pt idx="587">
                  <c:v>115</c:v>
                </c:pt>
                <c:pt idx="588">
                  <c:v>130</c:v>
                </c:pt>
                <c:pt idx="591">
                  <c:v>354</c:v>
                </c:pt>
                <c:pt idx="592">
                  <c:v>297</c:v>
                </c:pt>
                <c:pt idx="593">
                  <c:v>58</c:v>
                </c:pt>
                <c:pt idx="594">
                  <c:v>85</c:v>
                </c:pt>
                <c:pt idx="595">
                  <c:v>142</c:v>
                </c:pt>
                <c:pt idx="596">
                  <c:v>224</c:v>
                </c:pt>
                <c:pt idx="597">
                  <c:v>131</c:v>
                </c:pt>
                <c:pt idx="598">
                  <c:v>237</c:v>
                </c:pt>
                <c:pt idx="599">
                  <c:v>134</c:v>
                </c:pt>
                <c:pt idx="600">
                  <c:v>181</c:v>
                </c:pt>
                <c:pt idx="601">
                  <c:v>211</c:v>
                </c:pt>
                <c:pt idx="602">
                  <c:v>101</c:v>
                </c:pt>
                <c:pt idx="603">
                  <c:v>241</c:v>
                </c:pt>
                <c:pt idx="604">
                  <c:v>234</c:v>
                </c:pt>
                <c:pt idx="605">
                  <c:v>305</c:v>
                </c:pt>
                <c:pt idx="606">
                  <c:v>259</c:v>
                </c:pt>
                <c:pt idx="607">
                  <c:v>119</c:v>
                </c:pt>
                <c:pt idx="608">
                  <c:v>143</c:v>
                </c:pt>
                <c:pt idx="609">
                  <c:v>177</c:v>
                </c:pt>
                <c:pt idx="610">
                  <c:v>184</c:v>
                </c:pt>
                <c:pt idx="611">
                  <c:v>219</c:v>
                </c:pt>
                <c:pt idx="612">
                  <c:v>324</c:v>
                </c:pt>
                <c:pt idx="613">
                  <c:v>231</c:v>
                </c:pt>
                <c:pt idx="614">
                  <c:v>138</c:v>
                </c:pt>
                <c:pt idx="615">
                  <c:v>203</c:v>
                </c:pt>
                <c:pt idx="616">
                  <c:v>97</c:v>
                </c:pt>
                <c:pt idx="617">
                  <c:v>129</c:v>
                </c:pt>
                <c:pt idx="618">
                  <c:v>220</c:v>
                </c:pt>
                <c:pt idx="619">
                  <c:v>201</c:v>
                </c:pt>
                <c:pt idx="620">
                  <c:v>169</c:v>
                </c:pt>
                <c:pt idx="621">
                  <c:v>149</c:v>
                </c:pt>
                <c:pt idx="622">
                  <c:v>198</c:v>
                </c:pt>
                <c:pt idx="623">
                  <c:v>114</c:v>
                </c:pt>
                <c:pt idx="624">
                  <c:v>58</c:v>
                </c:pt>
                <c:pt idx="625">
                  <c:v>63</c:v>
                </c:pt>
                <c:pt idx="626">
                  <c:v>333</c:v>
                </c:pt>
                <c:pt idx="627">
                  <c:v>208</c:v>
                </c:pt>
                <c:pt idx="628">
                  <c:v>151</c:v>
                </c:pt>
                <c:pt idx="629">
                  <c:v>106</c:v>
                </c:pt>
                <c:pt idx="630">
                  <c:v>79</c:v>
                </c:pt>
                <c:pt idx="631">
                  <c:v>245</c:v>
                </c:pt>
                <c:pt idx="632">
                  <c:v>437</c:v>
                </c:pt>
                <c:pt idx="633">
                  <c:v>156</c:v>
                </c:pt>
                <c:pt idx="634">
                  <c:v>72</c:v>
                </c:pt>
                <c:pt idx="635">
                  <c:v>84</c:v>
                </c:pt>
                <c:pt idx="637">
                  <c:v>39</c:v>
                </c:pt>
                <c:pt idx="638">
                  <c:v>294</c:v>
                </c:pt>
                <c:pt idx="640">
                  <c:v>339</c:v>
                </c:pt>
                <c:pt idx="641">
                  <c:v>298</c:v>
                </c:pt>
                <c:pt idx="642">
                  <c:v>420</c:v>
                </c:pt>
                <c:pt idx="643">
                  <c:v>0</c:v>
                </c:pt>
                <c:pt idx="646">
                  <c:v>62</c:v>
                </c:pt>
                <c:pt idx="647">
                  <c:v>210</c:v>
                </c:pt>
                <c:pt idx="648">
                  <c:v>224</c:v>
                </c:pt>
                <c:pt idx="649">
                  <c:v>218</c:v>
                </c:pt>
                <c:pt idx="650">
                  <c:v>203</c:v>
                </c:pt>
                <c:pt idx="651">
                  <c:v>200</c:v>
                </c:pt>
                <c:pt idx="653">
                  <c:v>25</c:v>
                </c:pt>
                <c:pt idx="654">
                  <c:v>156</c:v>
                </c:pt>
                <c:pt idx="655">
                  <c:v>454</c:v>
                </c:pt>
                <c:pt idx="656">
                  <c:v>200</c:v>
                </c:pt>
                <c:pt idx="657">
                  <c:v>224</c:v>
                </c:pt>
                <c:pt idx="658">
                  <c:v>0</c:v>
                </c:pt>
                <c:pt idx="659">
                  <c:v>92</c:v>
                </c:pt>
                <c:pt idx="660">
                  <c:v>195</c:v>
                </c:pt>
                <c:pt idx="661">
                  <c:v>150</c:v>
                </c:pt>
                <c:pt idx="662">
                  <c:v>72</c:v>
                </c:pt>
                <c:pt idx="663">
                  <c:v>0</c:v>
                </c:pt>
                <c:pt idx="664">
                  <c:v>151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156</c:v>
                </c:pt>
                <c:pt idx="670">
                  <c:v>97</c:v>
                </c:pt>
                <c:pt idx="671">
                  <c:v>130</c:v>
                </c:pt>
                <c:pt idx="672">
                  <c:v>137</c:v>
                </c:pt>
                <c:pt idx="673">
                  <c:v>117</c:v>
                </c:pt>
                <c:pt idx="674">
                  <c:v>82</c:v>
                </c:pt>
                <c:pt idx="675">
                  <c:v>175</c:v>
                </c:pt>
                <c:pt idx="676">
                  <c:v>157</c:v>
                </c:pt>
                <c:pt idx="677">
                  <c:v>118</c:v>
                </c:pt>
                <c:pt idx="678">
                  <c:v>82</c:v>
                </c:pt>
                <c:pt idx="679">
                  <c:v>0</c:v>
                </c:pt>
                <c:pt idx="680">
                  <c:v>168</c:v>
                </c:pt>
                <c:pt idx="681">
                  <c:v>220</c:v>
                </c:pt>
                <c:pt idx="682">
                  <c:v>225</c:v>
                </c:pt>
                <c:pt idx="683">
                  <c:v>310</c:v>
                </c:pt>
                <c:pt idx="684">
                  <c:v>190</c:v>
                </c:pt>
                <c:pt idx="685">
                  <c:v>97</c:v>
                </c:pt>
                <c:pt idx="686">
                  <c:v>0</c:v>
                </c:pt>
                <c:pt idx="687">
                  <c:v>249</c:v>
                </c:pt>
                <c:pt idx="688">
                  <c:v>269</c:v>
                </c:pt>
                <c:pt idx="689">
                  <c:v>232</c:v>
                </c:pt>
                <c:pt idx="690">
                  <c:v>313</c:v>
                </c:pt>
                <c:pt idx="691">
                  <c:v>166</c:v>
                </c:pt>
                <c:pt idx="692">
                  <c:v>364</c:v>
                </c:pt>
                <c:pt idx="693">
                  <c:v>0</c:v>
                </c:pt>
                <c:pt idx="694">
                  <c:v>0</c:v>
                </c:pt>
                <c:pt idx="695">
                  <c:v>83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D80-4C22-A9ED-F9E96E4ADF2B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Weather!$O$3:$O$698</c:f>
              <c:numCache>
                <c:formatCode>General</c:formatCode>
                <c:ptCount val="696"/>
                <c:pt idx="0">
                  <c:v>85.5</c:v>
                </c:pt>
                <c:pt idx="1">
                  <c:v>81.900000000000006</c:v>
                </c:pt>
                <c:pt idx="2">
                  <c:v>81.8</c:v>
                </c:pt>
                <c:pt idx="3">
                  <c:v>83.4</c:v>
                </c:pt>
                <c:pt idx="4">
                  <c:v>81</c:v>
                </c:pt>
                <c:pt idx="5">
                  <c:v>84.9</c:v>
                </c:pt>
                <c:pt idx="6">
                  <c:v>85.6</c:v>
                </c:pt>
                <c:pt idx="7">
                  <c:v>85</c:v>
                </c:pt>
                <c:pt idx="8">
                  <c:v>85.2</c:v>
                </c:pt>
                <c:pt idx="9">
                  <c:v>84.6</c:v>
                </c:pt>
                <c:pt idx="10">
                  <c:v>85.8</c:v>
                </c:pt>
                <c:pt idx="11">
                  <c:v>83.7</c:v>
                </c:pt>
                <c:pt idx="12">
                  <c:v>83</c:v>
                </c:pt>
                <c:pt idx="13">
                  <c:v>81.7</c:v>
                </c:pt>
                <c:pt idx="14">
                  <c:v>83.4</c:v>
                </c:pt>
                <c:pt idx="15">
                  <c:v>85</c:v>
                </c:pt>
                <c:pt idx="16">
                  <c:v>82.8</c:v>
                </c:pt>
                <c:pt idx="17">
                  <c:v>80.5</c:v>
                </c:pt>
                <c:pt idx="18">
                  <c:v>84.4</c:v>
                </c:pt>
                <c:pt idx="19">
                  <c:v>83</c:v>
                </c:pt>
                <c:pt idx="20">
                  <c:v>82.4</c:v>
                </c:pt>
                <c:pt idx="21">
                  <c:v>81.3</c:v>
                </c:pt>
                <c:pt idx="22">
                  <c:v>78.8</c:v>
                </c:pt>
                <c:pt idx="23">
                  <c:v>78.7</c:v>
                </c:pt>
                <c:pt idx="24">
                  <c:v>73</c:v>
                </c:pt>
                <c:pt idx="25">
                  <c:v>71.8</c:v>
                </c:pt>
                <c:pt idx="26">
                  <c:v>71</c:v>
                </c:pt>
                <c:pt idx="27">
                  <c:v>74.3</c:v>
                </c:pt>
                <c:pt idx="28">
                  <c:v>79.099999999999994</c:v>
                </c:pt>
                <c:pt idx="29">
                  <c:v>75.400000000000006</c:v>
                </c:pt>
                <c:pt idx="30">
                  <c:v>74.099999999999994</c:v>
                </c:pt>
                <c:pt idx="31">
                  <c:v>77.099999999999994</c:v>
                </c:pt>
                <c:pt idx="32">
                  <c:v>79.5</c:v>
                </c:pt>
                <c:pt idx="33">
                  <c:v>78</c:v>
                </c:pt>
                <c:pt idx="34">
                  <c:v>71.7</c:v>
                </c:pt>
                <c:pt idx="35">
                  <c:v>68.400000000000006</c:v>
                </c:pt>
                <c:pt idx="36">
                  <c:v>73.7</c:v>
                </c:pt>
                <c:pt idx="37">
                  <c:v>71.8</c:v>
                </c:pt>
                <c:pt idx="38">
                  <c:v>68.900000000000006</c:v>
                </c:pt>
                <c:pt idx="39">
                  <c:v>69.400000000000006</c:v>
                </c:pt>
                <c:pt idx="40">
                  <c:v>71.900000000000006</c:v>
                </c:pt>
                <c:pt idx="41">
                  <c:v>75.5</c:v>
                </c:pt>
                <c:pt idx="42">
                  <c:v>80</c:v>
                </c:pt>
                <c:pt idx="43">
                  <c:v>81.400000000000006</c:v>
                </c:pt>
                <c:pt idx="44">
                  <c:v>81.2</c:v>
                </c:pt>
                <c:pt idx="45">
                  <c:v>79.099999999999994</c:v>
                </c:pt>
                <c:pt idx="46">
                  <c:v>78.599999999999994</c:v>
                </c:pt>
                <c:pt idx="47">
                  <c:v>78.900000000000006</c:v>
                </c:pt>
                <c:pt idx="48">
                  <c:v>78.3</c:v>
                </c:pt>
                <c:pt idx="49">
                  <c:v>74.2</c:v>
                </c:pt>
                <c:pt idx="50">
                  <c:v>76.5</c:v>
                </c:pt>
                <c:pt idx="51">
                  <c:v>69.2</c:v>
                </c:pt>
                <c:pt idx="52">
                  <c:v>68.400000000000006</c:v>
                </c:pt>
                <c:pt idx="53">
                  <c:v>73.8</c:v>
                </c:pt>
                <c:pt idx="54">
                  <c:v>76.2</c:v>
                </c:pt>
                <c:pt idx="55">
                  <c:v>76.900000000000006</c:v>
                </c:pt>
                <c:pt idx="56">
                  <c:v>78.099999999999994</c:v>
                </c:pt>
                <c:pt idx="57">
                  <c:v>78.599999999999994</c:v>
                </c:pt>
                <c:pt idx="58">
                  <c:v>77.3</c:v>
                </c:pt>
                <c:pt idx="59">
                  <c:v>73.400000000000006</c:v>
                </c:pt>
                <c:pt idx="60">
                  <c:v>66.8</c:v>
                </c:pt>
                <c:pt idx="61">
                  <c:v>72.900000000000006</c:v>
                </c:pt>
                <c:pt idx="62">
                  <c:v>78.3</c:v>
                </c:pt>
                <c:pt idx="63">
                  <c:v>77.400000000000006</c:v>
                </c:pt>
                <c:pt idx="64">
                  <c:v>64.8</c:v>
                </c:pt>
                <c:pt idx="65">
                  <c:v>57.6</c:v>
                </c:pt>
                <c:pt idx="66">
                  <c:v>60.9</c:v>
                </c:pt>
                <c:pt idx="67">
                  <c:v>65.3</c:v>
                </c:pt>
                <c:pt idx="68">
                  <c:v>60.4</c:v>
                </c:pt>
                <c:pt idx="69">
                  <c:v>58.2</c:v>
                </c:pt>
                <c:pt idx="70">
                  <c:v>61.7</c:v>
                </c:pt>
                <c:pt idx="71">
                  <c:v>65.5</c:v>
                </c:pt>
                <c:pt idx="72">
                  <c:v>70.3</c:v>
                </c:pt>
                <c:pt idx="73">
                  <c:v>70.5</c:v>
                </c:pt>
                <c:pt idx="75">
                  <c:v>75.7</c:v>
                </c:pt>
                <c:pt idx="76">
                  <c:v>74.900000000000006</c:v>
                </c:pt>
                <c:pt idx="77">
                  <c:v>74.400000000000006</c:v>
                </c:pt>
                <c:pt idx="78">
                  <c:v>69.7</c:v>
                </c:pt>
                <c:pt idx="79">
                  <c:v>69.3</c:v>
                </c:pt>
                <c:pt idx="80">
                  <c:v>71</c:v>
                </c:pt>
                <c:pt idx="81">
                  <c:v>71.3</c:v>
                </c:pt>
                <c:pt idx="82">
                  <c:v>63.1</c:v>
                </c:pt>
                <c:pt idx="83">
                  <c:v>64.400000000000006</c:v>
                </c:pt>
                <c:pt idx="84">
                  <c:v>60.8</c:v>
                </c:pt>
                <c:pt idx="85">
                  <c:v>65.5</c:v>
                </c:pt>
                <c:pt idx="86">
                  <c:v>68.5</c:v>
                </c:pt>
                <c:pt idx="87">
                  <c:v>66.599999999999994</c:v>
                </c:pt>
                <c:pt idx="88">
                  <c:v>67.2</c:v>
                </c:pt>
                <c:pt idx="89">
                  <c:v>61</c:v>
                </c:pt>
                <c:pt idx="90">
                  <c:v>66.5</c:v>
                </c:pt>
                <c:pt idx="91">
                  <c:v>73</c:v>
                </c:pt>
                <c:pt idx="92">
                  <c:v>69.5</c:v>
                </c:pt>
                <c:pt idx="93">
                  <c:v>72.400000000000006</c:v>
                </c:pt>
                <c:pt idx="94">
                  <c:v>66.3</c:v>
                </c:pt>
                <c:pt idx="95">
                  <c:v>64</c:v>
                </c:pt>
                <c:pt idx="96">
                  <c:v>50.8</c:v>
                </c:pt>
                <c:pt idx="97">
                  <c:v>46.6</c:v>
                </c:pt>
                <c:pt idx="98">
                  <c:v>52.8</c:v>
                </c:pt>
                <c:pt idx="99">
                  <c:v>67.2</c:v>
                </c:pt>
                <c:pt idx="100">
                  <c:v>54.3</c:v>
                </c:pt>
                <c:pt idx="101">
                  <c:v>52.9</c:v>
                </c:pt>
                <c:pt idx="102">
                  <c:v>51.3</c:v>
                </c:pt>
                <c:pt idx="103">
                  <c:v>53.1</c:v>
                </c:pt>
                <c:pt idx="104">
                  <c:v>53.4</c:v>
                </c:pt>
                <c:pt idx="105">
                  <c:v>60.4</c:v>
                </c:pt>
                <c:pt idx="106">
                  <c:v>62.3</c:v>
                </c:pt>
                <c:pt idx="107">
                  <c:v>64.5</c:v>
                </c:pt>
                <c:pt idx="108">
                  <c:v>68.2</c:v>
                </c:pt>
                <c:pt idx="109">
                  <c:v>67.5</c:v>
                </c:pt>
                <c:pt idx="110">
                  <c:v>51</c:v>
                </c:pt>
                <c:pt idx="111">
                  <c:v>52.4</c:v>
                </c:pt>
                <c:pt idx="112">
                  <c:v>50.8</c:v>
                </c:pt>
                <c:pt idx="113">
                  <c:v>43.6</c:v>
                </c:pt>
                <c:pt idx="114">
                  <c:v>49.2</c:v>
                </c:pt>
                <c:pt idx="115">
                  <c:v>58.7</c:v>
                </c:pt>
                <c:pt idx="116">
                  <c:v>58.1</c:v>
                </c:pt>
                <c:pt idx="117">
                  <c:v>54.1</c:v>
                </c:pt>
                <c:pt idx="118">
                  <c:v>56.4</c:v>
                </c:pt>
                <c:pt idx="119">
                  <c:v>64.599999999999994</c:v>
                </c:pt>
                <c:pt idx="120">
                  <c:v>52.7</c:v>
                </c:pt>
                <c:pt idx="121">
                  <c:v>45.8</c:v>
                </c:pt>
                <c:pt idx="122">
                  <c:v>46.4</c:v>
                </c:pt>
                <c:pt idx="123">
                  <c:v>54.5</c:v>
                </c:pt>
                <c:pt idx="124">
                  <c:v>60.1</c:v>
                </c:pt>
                <c:pt idx="125">
                  <c:v>61.5</c:v>
                </c:pt>
                <c:pt idx="126">
                  <c:v>68.5</c:v>
                </c:pt>
                <c:pt idx="127">
                  <c:v>71</c:v>
                </c:pt>
                <c:pt idx="128">
                  <c:v>60.8</c:v>
                </c:pt>
                <c:pt idx="129">
                  <c:v>51.4</c:v>
                </c:pt>
                <c:pt idx="130">
                  <c:v>49.6</c:v>
                </c:pt>
                <c:pt idx="131">
                  <c:v>56.9</c:v>
                </c:pt>
                <c:pt idx="132">
                  <c:v>57.2</c:v>
                </c:pt>
                <c:pt idx="133">
                  <c:v>57.3</c:v>
                </c:pt>
                <c:pt idx="134">
                  <c:v>55.3</c:v>
                </c:pt>
                <c:pt idx="135">
                  <c:v>47.1</c:v>
                </c:pt>
                <c:pt idx="136">
                  <c:v>44.7</c:v>
                </c:pt>
                <c:pt idx="137">
                  <c:v>42.6</c:v>
                </c:pt>
                <c:pt idx="138">
                  <c:v>42.9</c:v>
                </c:pt>
                <c:pt idx="139">
                  <c:v>41.1</c:v>
                </c:pt>
                <c:pt idx="140">
                  <c:v>47.7</c:v>
                </c:pt>
                <c:pt idx="141">
                  <c:v>56.3</c:v>
                </c:pt>
                <c:pt idx="142">
                  <c:v>53.5</c:v>
                </c:pt>
                <c:pt idx="143">
                  <c:v>47.5</c:v>
                </c:pt>
                <c:pt idx="144">
                  <c:v>50.5</c:v>
                </c:pt>
                <c:pt idx="145">
                  <c:v>51.4</c:v>
                </c:pt>
                <c:pt idx="146">
                  <c:v>59.4</c:v>
                </c:pt>
                <c:pt idx="147">
                  <c:v>58.9</c:v>
                </c:pt>
                <c:pt idx="148">
                  <c:v>67</c:v>
                </c:pt>
                <c:pt idx="149">
                  <c:v>64.5</c:v>
                </c:pt>
                <c:pt idx="150">
                  <c:v>61.2</c:v>
                </c:pt>
                <c:pt idx="151">
                  <c:v>67.3</c:v>
                </c:pt>
                <c:pt idx="152">
                  <c:v>72.2</c:v>
                </c:pt>
                <c:pt idx="153">
                  <c:v>69</c:v>
                </c:pt>
                <c:pt idx="154">
                  <c:v>65.7</c:v>
                </c:pt>
                <c:pt idx="155">
                  <c:v>49.8</c:v>
                </c:pt>
                <c:pt idx="156">
                  <c:v>51.5</c:v>
                </c:pt>
                <c:pt idx="157">
                  <c:v>62.5</c:v>
                </c:pt>
                <c:pt idx="158">
                  <c:v>66.099999999999994</c:v>
                </c:pt>
                <c:pt idx="159">
                  <c:v>50.4</c:v>
                </c:pt>
                <c:pt idx="160">
                  <c:v>48</c:v>
                </c:pt>
                <c:pt idx="161">
                  <c:v>50.9</c:v>
                </c:pt>
                <c:pt idx="162">
                  <c:v>61.3</c:v>
                </c:pt>
                <c:pt idx="163">
                  <c:v>53.7</c:v>
                </c:pt>
                <c:pt idx="164">
                  <c:v>53.6</c:v>
                </c:pt>
                <c:pt idx="165">
                  <c:v>52.8</c:v>
                </c:pt>
                <c:pt idx="166">
                  <c:v>59.4</c:v>
                </c:pt>
                <c:pt idx="167">
                  <c:v>63</c:v>
                </c:pt>
                <c:pt idx="168">
                  <c:v>67.5</c:v>
                </c:pt>
                <c:pt idx="169">
                  <c:v>66.900000000000006</c:v>
                </c:pt>
                <c:pt idx="170">
                  <c:v>48.1</c:v>
                </c:pt>
                <c:pt idx="171">
                  <c:v>43.4</c:v>
                </c:pt>
                <c:pt idx="172">
                  <c:v>40.799999999999997</c:v>
                </c:pt>
                <c:pt idx="173">
                  <c:v>34.5</c:v>
                </c:pt>
                <c:pt idx="174">
                  <c:v>29.4</c:v>
                </c:pt>
                <c:pt idx="175">
                  <c:v>43.4</c:v>
                </c:pt>
                <c:pt idx="176">
                  <c:v>42.5</c:v>
                </c:pt>
                <c:pt idx="177">
                  <c:v>40.299999999999997</c:v>
                </c:pt>
                <c:pt idx="178">
                  <c:v>43.6</c:v>
                </c:pt>
                <c:pt idx="179">
                  <c:v>57.2</c:v>
                </c:pt>
                <c:pt idx="180">
                  <c:v>62.5</c:v>
                </c:pt>
                <c:pt idx="181">
                  <c:v>57.7</c:v>
                </c:pt>
                <c:pt idx="182">
                  <c:v>63.2</c:v>
                </c:pt>
                <c:pt idx="183">
                  <c:v>64.3</c:v>
                </c:pt>
                <c:pt idx="184">
                  <c:v>68.5</c:v>
                </c:pt>
                <c:pt idx="185">
                  <c:v>70.8</c:v>
                </c:pt>
                <c:pt idx="186">
                  <c:v>74.5</c:v>
                </c:pt>
                <c:pt idx="187">
                  <c:v>69.5</c:v>
                </c:pt>
                <c:pt idx="188">
                  <c:v>51.3</c:v>
                </c:pt>
                <c:pt idx="189">
                  <c:v>51</c:v>
                </c:pt>
                <c:pt idx="190">
                  <c:v>58.5</c:v>
                </c:pt>
                <c:pt idx="191">
                  <c:v>61.6</c:v>
                </c:pt>
                <c:pt idx="192">
                  <c:v>60.7</c:v>
                </c:pt>
                <c:pt idx="193">
                  <c:v>57.5</c:v>
                </c:pt>
                <c:pt idx="194">
                  <c:v>58.2</c:v>
                </c:pt>
                <c:pt idx="195">
                  <c:v>63</c:v>
                </c:pt>
                <c:pt idx="196">
                  <c:v>69.3</c:v>
                </c:pt>
                <c:pt idx="197">
                  <c:v>70.599999999999994</c:v>
                </c:pt>
                <c:pt idx="198">
                  <c:v>71.3</c:v>
                </c:pt>
                <c:pt idx="199">
                  <c:v>69.099999999999994</c:v>
                </c:pt>
                <c:pt idx="200">
                  <c:v>71.2</c:v>
                </c:pt>
                <c:pt idx="201">
                  <c:v>73.7</c:v>
                </c:pt>
                <c:pt idx="202">
                  <c:v>75.900000000000006</c:v>
                </c:pt>
                <c:pt idx="203">
                  <c:v>74.2</c:v>
                </c:pt>
                <c:pt idx="204">
                  <c:v>62.2</c:v>
                </c:pt>
                <c:pt idx="205">
                  <c:v>55.6</c:v>
                </c:pt>
                <c:pt idx="206">
                  <c:v>57.9</c:v>
                </c:pt>
                <c:pt idx="207">
                  <c:v>63.2</c:v>
                </c:pt>
                <c:pt idx="208">
                  <c:v>65.900000000000006</c:v>
                </c:pt>
                <c:pt idx="209">
                  <c:v>64.8</c:v>
                </c:pt>
                <c:pt idx="210">
                  <c:v>67.400000000000006</c:v>
                </c:pt>
                <c:pt idx="211">
                  <c:v>75.3</c:v>
                </c:pt>
                <c:pt idx="212">
                  <c:v>75.400000000000006</c:v>
                </c:pt>
                <c:pt idx="213">
                  <c:v>77.5</c:v>
                </c:pt>
                <c:pt idx="214">
                  <c:v>72.599999999999994</c:v>
                </c:pt>
                <c:pt idx="215">
                  <c:v>65</c:v>
                </c:pt>
                <c:pt idx="216">
                  <c:v>73.5</c:v>
                </c:pt>
                <c:pt idx="217">
                  <c:v>72.599999999999994</c:v>
                </c:pt>
                <c:pt idx="218">
                  <c:v>60</c:v>
                </c:pt>
                <c:pt idx="219">
                  <c:v>55</c:v>
                </c:pt>
                <c:pt idx="220">
                  <c:v>59.3</c:v>
                </c:pt>
                <c:pt idx="221">
                  <c:v>64.599999999999994</c:v>
                </c:pt>
                <c:pt idx="222">
                  <c:v>65.8</c:v>
                </c:pt>
                <c:pt idx="223">
                  <c:v>71.5</c:v>
                </c:pt>
                <c:pt idx="224">
                  <c:v>74.400000000000006</c:v>
                </c:pt>
                <c:pt idx="225">
                  <c:v>73.900000000000006</c:v>
                </c:pt>
                <c:pt idx="226">
                  <c:v>77</c:v>
                </c:pt>
                <c:pt idx="227">
                  <c:v>71.7</c:v>
                </c:pt>
                <c:pt idx="228">
                  <c:v>71.8</c:v>
                </c:pt>
                <c:pt idx="229">
                  <c:v>72</c:v>
                </c:pt>
                <c:pt idx="230">
                  <c:v>69.599999999999994</c:v>
                </c:pt>
                <c:pt idx="231">
                  <c:v>68.2</c:v>
                </c:pt>
                <c:pt idx="232">
                  <c:v>69.5</c:v>
                </c:pt>
                <c:pt idx="233">
                  <c:v>66.5</c:v>
                </c:pt>
                <c:pt idx="234">
                  <c:v>65.5</c:v>
                </c:pt>
                <c:pt idx="235">
                  <c:v>65.5</c:v>
                </c:pt>
                <c:pt idx="236">
                  <c:v>66.5</c:v>
                </c:pt>
                <c:pt idx="237">
                  <c:v>70.099999999999994</c:v>
                </c:pt>
                <c:pt idx="238">
                  <c:v>63.2</c:v>
                </c:pt>
                <c:pt idx="239">
                  <c:v>63</c:v>
                </c:pt>
                <c:pt idx="240">
                  <c:v>70.7</c:v>
                </c:pt>
                <c:pt idx="241">
                  <c:v>78.099999999999994</c:v>
                </c:pt>
                <c:pt idx="242">
                  <c:v>69.5</c:v>
                </c:pt>
                <c:pt idx="243">
                  <c:v>72.099999999999994</c:v>
                </c:pt>
                <c:pt idx="244">
                  <c:v>78.099999999999994</c:v>
                </c:pt>
                <c:pt idx="245">
                  <c:v>79.599999999999994</c:v>
                </c:pt>
                <c:pt idx="246">
                  <c:v>80</c:v>
                </c:pt>
                <c:pt idx="247">
                  <c:v>79</c:v>
                </c:pt>
                <c:pt idx="248">
                  <c:v>76.099999999999994</c:v>
                </c:pt>
                <c:pt idx="249">
                  <c:v>73.8</c:v>
                </c:pt>
                <c:pt idx="250">
                  <c:v>81.3</c:v>
                </c:pt>
                <c:pt idx="251">
                  <c:v>80.8</c:v>
                </c:pt>
                <c:pt idx="252">
                  <c:v>73.099999999999994</c:v>
                </c:pt>
                <c:pt idx="253">
                  <c:v>75.400000000000006</c:v>
                </c:pt>
                <c:pt idx="254">
                  <c:v>75.5</c:v>
                </c:pt>
                <c:pt idx="255">
                  <c:v>76.5</c:v>
                </c:pt>
                <c:pt idx="256">
                  <c:v>79.099999999999994</c:v>
                </c:pt>
                <c:pt idx="257">
                  <c:v>75.2</c:v>
                </c:pt>
                <c:pt idx="258">
                  <c:v>75.099999999999994</c:v>
                </c:pt>
                <c:pt idx="259">
                  <c:v>75</c:v>
                </c:pt>
                <c:pt idx="260">
                  <c:v>72.8</c:v>
                </c:pt>
                <c:pt idx="261">
                  <c:v>73.7</c:v>
                </c:pt>
                <c:pt idx="262">
                  <c:v>74</c:v>
                </c:pt>
                <c:pt idx="263">
                  <c:v>75.599999999999994</c:v>
                </c:pt>
                <c:pt idx="264">
                  <c:v>76.2</c:v>
                </c:pt>
                <c:pt idx="265">
                  <c:v>74.400000000000006</c:v>
                </c:pt>
                <c:pt idx="266">
                  <c:v>77.7</c:v>
                </c:pt>
                <c:pt idx="267">
                  <c:v>77.5</c:v>
                </c:pt>
                <c:pt idx="268">
                  <c:v>77.599999999999994</c:v>
                </c:pt>
                <c:pt idx="269">
                  <c:v>78.099999999999994</c:v>
                </c:pt>
                <c:pt idx="270">
                  <c:v>78.2</c:v>
                </c:pt>
                <c:pt idx="271">
                  <c:v>77.8</c:v>
                </c:pt>
                <c:pt idx="272">
                  <c:v>79.400000000000006</c:v>
                </c:pt>
                <c:pt idx="273">
                  <c:v>80.2</c:v>
                </c:pt>
                <c:pt idx="274">
                  <c:v>80.599999999999994</c:v>
                </c:pt>
                <c:pt idx="275">
                  <c:v>81</c:v>
                </c:pt>
                <c:pt idx="276">
                  <c:v>77.400000000000006</c:v>
                </c:pt>
                <c:pt idx="277">
                  <c:v>74.7</c:v>
                </c:pt>
                <c:pt idx="278">
                  <c:v>79.5</c:v>
                </c:pt>
                <c:pt idx="279">
                  <c:v>81</c:v>
                </c:pt>
                <c:pt idx="280">
                  <c:v>80</c:v>
                </c:pt>
                <c:pt idx="281">
                  <c:v>79.3</c:v>
                </c:pt>
                <c:pt idx="282">
                  <c:v>79.099999999999994</c:v>
                </c:pt>
                <c:pt idx="283">
                  <c:v>76.900000000000006</c:v>
                </c:pt>
                <c:pt idx="284">
                  <c:v>78.599999999999994</c:v>
                </c:pt>
                <c:pt idx="285">
                  <c:v>83</c:v>
                </c:pt>
                <c:pt idx="286">
                  <c:v>84.3</c:v>
                </c:pt>
                <c:pt idx="287">
                  <c:v>84.7</c:v>
                </c:pt>
                <c:pt idx="288">
                  <c:v>83.3</c:v>
                </c:pt>
                <c:pt idx="289">
                  <c:v>83.8</c:v>
                </c:pt>
                <c:pt idx="290">
                  <c:v>84.6</c:v>
                </c:pt>
                <c:pt idx="291">
                  <c:v>83.7</c:v>
                </c:pt>
                <c:pt idx="292">
                  <c:v>83.5</c:v>
                </c:pt>
                <c:pt idx="293">
                  <c:v>86.4</c:v>
                </c:pt>
                <c:pt idx="294">
                  <c:v>85.1</c:v>
                </c:pt>
                <c:pt idx="295">
                  <c:v>85.4</c:v>
                </c:pt>
                <c:pt idx="296">
                  <c:v>78.400000000000006</c:v>
                </c:pt>
                <c:pt idx="297">
                  <c:v>80.900000000000006</c:v>
                </c:pt>
                <c:pt idx="298">
                  <c:v>83</c:v>
                </c:pt>
                <c:pt idx="299">
                  <c:v>79.400000000000006</c:v>
                </c:pt>
                <c:pt idx="300">
                  <c:v>81</c:v>
                </c:pt>
                <c:pt idx="301">
                  <c:v>81.8</c:v>
                </c:pt>
                <c:pt idx="302">
                  <c:v>83.4</c:v>
                </c:pt>
                <c:pt idx="303">
                  <c:v>82.5</c:v>
                </c:pt>
                <c:pt idx="304">
                  <c:v>83.4</c:v>
                </c:pt>
                <c:pt idx="305">
                  <c:v>79.2</c:v>
                </c:pt>
                <c:pt idx="306">
                  <c:v>83.2</c:v>
                </c:pt>
                <c:pt idx="307">
                  <c:v>82.2</c:v>
                </c:pt>
                <c:pt idx="308">
                  <c:v>82.3</c:v>
                </c:pt>
                <c:pt idx="309">
                  <c:v>83.3</c:v>
                </c:pt>
                <c:pt idx="310">
                  <c:v>83.1</c:v>
                </c:pt>
                <c:pt idx="311">
                  <c:v>80.7</c:v>
                </c:pt>
                <c:pt idx="312">
                  <c:v>81.599999999999994</c:v>
                </c:pt>
                <c:pt idx="313">
                  <c:v>80.400000000000006</c:v>
                </c:pt>
                <c:pt idx="314">
                  <c:v>82.4</c:v>
                </c:pt>
                <c:pt idx="315">
                  <c:v>82.2</c:v>
                </c:pt>
                <c:pt idx="316">
                  <c:v>83</c:v>
                </c:pt>
                <c:pt idx="317">
                  <c:v>81.8</c:v>
                </c:pt>
                <c:pt idx="318">
                  <c:v>85.1</c:v>
                </c:pt>
                <c:pt idx="319">
                  <c:v>80.7</c:v>
                </c:pt>
                <c:pt idx="320">
                  <c:v>80.099999999999994</c:v>
                </c:pt>
                <c:pt idx="321">
                  <c:v>86</c:v>
                </c:pt>
                <c:pt idx="322">
                  <c:v>84.1</c:v>
                </c:pt>
                <c:pt idx="323">
                  <c:v>82.5</c:v>
                </c:pt>
                <c:pt idx="324">
                  <c:v>81.400000000000006</c:v>
                </c:pt>
                <c:pt idx="325">
                  <c:v>83.7</c:v>
                </c:pt>
                <c:pt idx="326">
                  <c:v>83.3</c:v>
                </c:pt>
                <c:pt idx="327">
                  <c:v>82.9</c:v>
                </c:pt>
                <c:pt idx="328">
                  <c:v>81.2</c:v>
                </c:pt>
                <c:pt idx="329">
                  <c:v>85.4</c:v>
                </c:pt>
                <c:pt idx="330">
                  <c:v>86.8</c:v>
                </c:pt>
                <c:pt idx="331">
                  <c:v>87.5</c:v>
                </c:pt>
                <c:pt idx="332">
                  <c:v>88.3</c:v>
                </c:pt>
                <c:pt idx="333">
                  <c:v>87.3</c:v>
                </c:pt>
                <c:pt idx="334">
                  <c:v>87.2</c:v>
                </c:pt>
                <c:pt idx="335">
                  <c:v>86.6</c:v>
                </c:pt>
                <c:pt idx="336">
                  <c:v>88.3</c:v>
                </c:pt>
                <c:pt idx="337">
                  <c:v>87.8</c:v>
                </c:pt>
                <c:pt idx="338">
                  <c:v>87.2</c:v>
                </c:pt>
                <c:pt idx="339">
                  <c:v>85.3</c:v>
                </c:pt>
                <c:pt idx="340">
                  <c:v>86.8</c:v>
                </c:pt>
                <c:pt idx="341">
                  <c:v>81</c:v>
                </c:pt>
                <c:pt idx="342">
                  <c:v>80.2</c:v>
                </c:pt>
                <c:pt idx="343">
                  <c:v>84.7</c:v>
                </c:pt>
                <c:pt idx="344">
                  <c:v>83.1</c:v>
                </c:pt>
                <c:pt idx="345">
                  <c:v>82.1</c:v>
                </c:pt>
                <c:pt idx="346">
                  <c:v>85.6</c:v>
                </c:pt>
                <c:pt idx="347">
                  <c:v>84.8</c:v>
                </c:pt>
                <c:pt idx="348">
                  <c:v>86.6</c:v>
                </c:pt>
                <c:pt idx="349">
                  <c:v>85.3</c:v>
                </c:pt>
                <c:pt idx="350">
                  <c:v>83.1</c:v>
                </c:pt>
                <c:pt idx="351">
                  <c:v>82.6</c:v>
                </c:pt>
                <c:pt idx="352">
                  <c:v>81.400000000000006</c:v>
                </c:pt>
                <c:pt idx="353">
                  <c:v>85.4</c:v>
                </c:pt>
                <c:pt idx="354">
                  <c:v>84.1</c:v>
                </c:pt>
                <c:pt idx="355">
                  <c:v>86</c:v>
                </c:pt>
                <c:pt idx="356">
                  <c:v>85.7</c:v>
                </c:pt>
                <c:pt idx="357">
                  <c:v>88.9</c:v>
                </c:pt>
                <c:pt idx="358">
                  <c:v>86.5</c:v>
                </c:pt>
                <c:pt idx="359">
                  <c:v>86.8</c:v>
                </c:pt>
                <c:pt idx="360">
                  <c:v>86.3</c:v>
                </c:pt>
                <c:pt idx="361">
                  <c:v>87.4</c:v>
                </c:pt>
                <c:pt idx="362">
                  <c:v>86.7</c:v>
                </c:pt>
                <c:pt idx="363">
                  <c:v>86.8</c:v>
                </c:pt>
                <c:pt idx="364">
                  <c:v>85.7</c:v>
                </c:pt>
                <c:pt idx="365">
                  <c:v>80.5</c:v>
                </c:pt>
                <c:pt idx="366">
                  <c:v>80.5</c:v>
                </c:pt>
                <c:pt idx="367">
                  <c:v>83.4</c:v>
                </c:pt>
                <c:pt idx="368">
                  <c:v>78.099999999999994</c:v>
                </c:pt>
                <c:pt idx="369">
                  <c:v>82</c:v>
                </c:pt>
                <c:pt idx="370">
                  <c:v>81.8</c:v>
                </c:pt>
                <c:pt idx="371">
                  <c:v>82.1</c:v>
                </c:pt>
                <c:pt idx="372">
                  <c:v>83.1</c:v>
                </c:pt>
                <c:pt idx="373">
                  <c:v>84.7</c:v>
                </c:pt>
                <c:pt idx="374">
                  <c:v>84.5</c:v>
                </c:pt>
                <c:pt idx="375">
                  <c:v>83.9</c:v>
                </c:pt>
                <c:pt idx="376">
                  <c:v>81.3</c:v>
                </c:pt>
                <c:pt idx="377">
                  <c:v>82.8</c:v>
                </c:pt>
                <c:pt idx="378">
                  <c:v>81.7</c:v>
                </c:pt>
                <c:pt idx="379">
                  <c:v>81.400000000000006</c:v>
                </c:pt>
                <c:pt idx="380">
                  <c:v>79.3</c:v>
                </c:pt>
                <c:pt idx="381">
                  <c:v>78.400000000000006</c:v>
                </c:pt>
                <c:pt idx="382">
                  <c:v>77.400000000000006</c:v>
                </c:pt>
                <c:pt idx="383">
                  <c:v>81.7</c:v>
                </c:pt>
                <c:pt idx="384">
                  <c:v>76.400000000000006</c:v>
                </c:pt>
                <c:pt idx="385">
                  <c:v>77.5</c:v>
                </c:pt>
                <c:pt idx="386">
                  <c:v>81.5</c:v>
                </c:pt>
                <c:pt idx="387">
                  <c:v>78.8</c:v>
                </c:pt>
                <c:pt idx="388">
                  <c:v>78.599999999999994</c:v>
                </c:pt>
                <c:pt idx="389">
                  <c:v>79</c:v>
                </c:pt>
                <c:pt idx="390">
                  <c:v>80.2</c:v>
                </c:pt>
                <c:pt idx="391">
                  <c:v>80.8</c:v>
                </c:pt>
                <c:pt idx="392">
                  <c:v>75.8</c:v>
                </c:pt>
                <c:pt idx="393">
                  <c:v>72.5</c:v>
                </c:pt>
                <c:pt idx="394">
                  <c:v>71.3</c:v>
                </c:pt>
                <c:pt idx="395">
                  <c:v>71.400000000000006</c:v>
                </c:pt>
                <c:pt idx="396">
                  <c:v>73.099999999999994</c:v>
                </c:pt>
                <c:pt idx="397">
                  <c:v>77.099999999999994</c:v>
                </c:pt>
                <c:pt idx="398">
                  <c:v>77.3</c:v>
                </c:pt>
                <c:pt idx="399">
                  <c:v>74.5</c:v>
                </c:pt>
                <c:pt idx="400">
                  <c:v>77.3</c:v>
                </c:pt>
                <c:pt idx="401">
                  <c:v>79.400000000000006</c:v>
                </c:pt>
                <c:pt idx="402">
                  <c:v>77.8</c:v>
                </c:pt>
                <c:pt idx="403">
                  <c:v>77.3</c:v>
                </c:pt>
                <c:pt idx="404">
                  <c:v>76.5</c:v>
                </c:pt>
                <c:pt idx="405">
                  <c:v>76.2</c:v>
                </c:pt>
                <c:pt idx="406">
                  <c:v>77.5</c:v>
                </c:pt>
                <c:pt idx="407">
                  <c:v>78</c:v>
                </c:pt>
                <c:pt idx="408">
                  <c:v>78.2</c:v>
                </c:pt>
                <c:pt idx="409">
                  <c:v>77.5</c:v>
                </c:pt>
                <c:pt idx="410">
                  <c:v>77.5</c:v>
                </c:pt>
                <c:pt idx="411">
                  <c:v>79.2</c:v>
                </c:pt>
                <c:pt idx="412">
                  <c:v>79.8</c:v>
                </c:pt>
                <c:pt idx="413">
                  <c:v>79.8</c:v>
                </c:pt>
                <c:pt idx="414">
                  <c:v>79.8</c:v>
                </c:pt>
                <c:pt idx="415">
                  <c:v>79.900000000000006</c:v>
                </c:pt>
                <c:pt idx="416">
                  <c:v>71.8</c:v>
                </c:pt>
                <c:pt idx="417">
                  <c:v>67.7</c:v>
                </c:pt>
                <c:pt idx="418">
                  <c:v>67.3</c:v>
                </c:pt>
                <c:pt idx="419">
                  <c:v>71.3</c:v>
                </c:pt>
                <c:pt idx="420">
                  <c:v>78.099999999999994</c:v>
                </c:pt>
                <c:pt idx="421">
                  <c:v>77.400000000000006</c:v>
                </c:pt>
                <c:pt idx="422">
                  <c:v>76.900000000000006</c:v>
                </c:pt>
                <c:pt idx="423">
                  <c:v>76.8</c:v>
                </c:pt>
                <c:pt idx="424">
                  <c:v>77.8</c:v>
                </c:pt>
                <c:pt idx="425">
                  <c:v>77.7</c:v>
                </c:pt>
                <c:pt idx="426">
                  <c:v>74.3</c:v>
                </c:pt>
                <c:pt idx="427">
                  <c:v>76</c:v>
                </c:pt>
                <c:pt idx="428">
                  <c:v>66.900000000000006</c:v>
                </c:pt>
                <c:pt idx="429">
                  <c:v>62.1</c:v>
                </c:pt>
                <c:pt idx="430">
                  <c:v>58.9</c:v>
                </c:pt>
                <c:pt idx="431">
                  <c:v>62.9</c:v>
                </c:pt>
                <c:pt idx="432">
                  <c:v>56.6</c:v>
                </c:pt>
                <c:pt idx="433">
                  <c:v>56.3</c:v>
                </c:pt>
                <c:pt idx="434">
                  <c:v>48.4</c:v>
                </c:pt>
                <c:pt idx="435">
                  <c:v>49</c:v>
                </c:pt>
                <c:pt idx="436">
                  <c:v>47.4</c:v>
                </c:pt>
                <c:pt idx="437">
                  <c:v>45.5</c:v>
                </c:pt>
                <c:pt idx="438">
                  <c:v>45.2</c:v>
                </c:pt>
                <c:pt idx="439">
                  <c:v>47.5</c:v>
                </c:pt>
                <c:pt idx="440">
                  <c:v>52.6</c:v>
                </c:pt>
                <c:pt idx="441">
                  <c:v>52.8</c:v>
                </c:pt>
                <c:pt idx="442">
                  <c:v>62.3</c:v>
                </c:pt>
                <c:pt idx="443">
                  <c:v>49.4</c:v>
                </c:pt>
                <c:pt idx="444">
                  <c:v>46.1</c:v>
                </c:pt>
                <c:pt idx="445">
                  <c:v>53</c:v>
                </c:pt>
                <c:pt idx="446">
                  <c:v>55.4</c:v>
                </c:pt>
                <c:pt idx="447">
                  <c:v>67.599999999999994</c:v>
                </c:pt>
                <c:pt idx="448">
                  <c:v>69.2</c:v>
                </c:pt>
                <c:pt idx="449">
                  <c:v>55</c:v>
                </c:pt>
                <c:pt idx="450">
                  <c:v>44.6</c:v>
                </c:pt>
                <c:pt idx="451">
                  <c:v>50.9</c:v>
                </c:pt>
                <c:pt idx="452">
                  <c:v>63.9</c:v>
                </c:pt>
                <c:pt idx="453">
                  <c:v>54</c:v>
                </c:pt>
                <c:pt idx="454">
                  <c:v>47</c:v>
                </c:pt>
                <c:pt idx="455">
                  <c:v>57.3</c:v>
                </c:pt>
                <c:pt idx="456">
                  <c:v>58.2</c:v>
                </c:pt>
                <c:pt idx="457">
                  <c:v>42.1</c:v>
                </c:pt>
                <c:pt idx="458">
                  <c:v>39.4</c:v>
                </c:pt>
                <c:pt idx="459">
                  <c:v>50.7</c:v>
                </c:pt>
                <c:pt idx="460">
                  <c:v>42.3</c:v>
                </c:pt>
                <c:pt idx="461">
                  <c:v>54.6</c:v>
                </c:pt>
                <c:pt idx="462">
                  <c:v>57.9</c:v>
                </c:pt>
                <c:pt idx="463">
                  <c:v>56</c:v>
                </c:pt>
                <c:pt idx="464">
                  <c:v>59.1</c:v>
                </c:pt>
                <c:pt idx="465">
                  <c:v>66.7</c:v>
                </c:pt>
                <c:pt idx="466">
                  <c:v>65.3</c:v>
                </c:pt>
                <c:pt idx="467">
                  <c:v>62.7</c:v>
                </c:pt>
                <c:pt idx="468">
                  <c:v>44.8</c:v>
                </c:pt>
                <c:pt idx="469">
                  <c:v>48.5</c:v>
                </c:pt>
                <c:pt idx="470">
                  <c:v>63.5</c:v>
                </c:pt>
                <c:pt idx="471">
                  <c:v>74.7</c:v>
                </c:pt>
                <c:pt idx="472">
                  <c:v>59.6</c:v>
                </c:pt>
                <c:pt idx="473">
                  <c:v>43.3</c:v>
                </c:pt>
                <c:pt idx="474">
                  <c:v>49.2</c:v>
                </c:pt>
                <c:pt idx="475">
                  <c:v>62.7</c:v>
                </c:pt>
                <c:pt idx="476">
                  <c:v>69.8</c:v>
                </c:pt>
                <c:pt idx="477">
                  <c:v>70.900000000000006</c:v>
                </c:pt>
                <c:pt idx="478">
                  <c:v>68.7</c:v>
                </c:pt>
                <c:pt idx="479">
                  <c:v>60.9</c:v>
                </c:pt>
                <c:pt idx="480">
                  <c:v>42.6</c:v>
                </c:pt>
                <c:pt idx="481">
                  <c:v>41.3</c:v>
                </c:pt>
                <c:pt idx="482">
                  <c:v>45</c:v>
                </c:pt>
                <c:pt idx="483">
                  <c:v>45.6</c:v>
                </c:pt>
                <c:pt idx="484">
                  <c:v>53.6</c:v>
                </c:pt>
                <c:pt idx="485">
                  <c:v>66.3</c:v>
                </c:pt>
                <c:pt idx="486">
                  <c:v>69.3</c:v>
                </c:pt>
                <c:pt idx="487">
                  <c:v>70</c:v>
                </c:pt>
                <c:pt idx="488">
                  <c:v>72.400000000000006</c:v>
                </c:pt>
                <c:pt idx="489">
                  <c:v>71.5</c:v>
                </c:pt>
                <c:pt idx="490">
                  <c:v>72.3</c:v>
                </c:pt>
                <c:pt idx="491">
                  <c:v>65.099999999999994</c:v>
                </c:pt>
                <c:pt idx="492">
                  <c:v>72</c:v>
                </c:pt>
                <c:pt idx="493">
                  <c:v>73.7</c:v>
                </c:pt>
                <c:pt idx="494">
                  <c:v>36.299999999999997</c:v>
                </c:pt>
                <c:pt idx="495">
                  <c:v>32.9</c:v>
                </c:pt>
                <c:pt idx="496">
                  <c:v>40.5</c:v>
                </c:pt>
                <c:pt idx="497">
                  <c:v>52.9</c:v>
                </c:pt>
                <c:pt idx="498">
                  <c:v>41.7</c:v>
                </c:pt>
                <c:pt idx="499">
                  <c:v>34.6</c:v>
                </c:pt>
                <c:pt idx="500">
                  <c:v>54.3</c:v>
                </c:pt>
                <c:pt idx="501">
                  <c:v>64.3</c:v>
                </c:pt>
                <c:pt idx="502">
                  <c:v>41.9</c:v>
                </c:pt>
                <c:pt idx="503">
                  <c:v>43.3</c:v>
                </c:pt>
                <c:pt idx="504">
                  <c:v>47.7</c:v>
                </c:pt>
                <c:pt idx="505">
                  <c:v>54.1</c:v>
                </c:pt>
                <c:pt idx="506">
                  <c:v>53.4</c:v>
                </c:pt>
                <c:pt idx="507">
                  <c:v>44.1</c:v>
                </c:pt>
                <c:pt idx="508">
                  <c:v>39.700000000000003</c:v>
                </c:pt>
                <c:pt idx="509">
                  <c:v>44.3</c:v>
                </c:pt>
                <c:pt idx="510">
                  <c:v>50.1</c:v>
                </c:pt>
                <c:pt idx="511">
                  <c:v>60.1</c:v>
                </c:pt>
                <c:pt idx="512">
                  <c:v>36.1</c:v>
                </c:pt>
                <c:pt idx="513">
                  <c:v>29.5</c:v>
                </c:pt>
                <c:pt idx="514">
                  <c:v>30.1</c:v>
                </c:pt>
                <c:pt idx="515">
                  <c:v>41</c:v>
                </c:pt>
                <c:pt idx="516">
                  <c:v>46.8</c:v>
                </c:pt>
                <c:pt idx="517">
                  <c:v>46.7</c:v>
                </c:pt>
                <c:pt idx="518">
                  <c:v>35.5</c:v>
                </c:pt>
                <c:pt idx="519">
                  <c:v>41.8</c:v>
                </c:pt>
                <c:pt idx="520">
                  <c:v>46.2</c:v>
                </c:pt>
                <c:pt idx="521">
                  <c:v>39.799999999999997</c:v>
                </c:pt>
                <c:pt idx="522">
                  <c:v>51.4</c:v>
                </c:pt>
                <c:pt idx="523">
                  <c:v>51.7</c:v>
                </c:pt>
                <c:pt idx="524">
                  <c:v>58.5</c:v>
                </c:pt>
                <c:pt idx="525">
                  <c:v>60.4</c:v>
                </c:pt>
                <c:pt idx="526">
                  <c:v>36.299999999999997</c:v>
                </c:pt>
                <c:pt idx="527">
                  <c:v>31.2</c:v>
                </c:pt>
                <c:pt idx="528">
                  <c:v>34.4</c:v>
                </c:pt>
                <c:pt idx="529">
                  <c:v>38.799999999999997</c:v>
                </c:pt>
                <c:pt idx="530">
                  <c:v>43.7</c:v>
                </c:pt>
                <c:pt idx="531">
                  <c:v>43.5</c:v>
                </c:pt>
                <c:pt idx="532">
                  <c:v>51.6</c:v>
                </c:pt>
                <c:pt idx="533">
                  <c:v>52.5</c:v>
                </c:pt>
                <c:pt idx="534">
                  <c:v>57.4</c:v>
                </c:pt>
                <c:pt idx="535">
                  <c:v>45</c:v>
                </c:pt>
                <c:pt idx="536">
                  <c:v>40.5</c:v>
                </c:pt>
                <c:pt idx="537">
                  <c:v>50.6</c:v>
                </c:pt>
                <c:pt idx="538">
                  <c:v>55</c:v>
                </c:pt>
                <c:pt idx="539">
                  <c:v>66.2</c:v>
                </c:pt>
                <c:pt idx="540">
                  <c:v>66.5</c:v>
                </c:pt>
                <c:pt idx="541">
                  <c:v>41.5</c:v>
                </c:pt>
                <c:pt idx="542">
                  <c:v>42.6</c:v>
                </c:pt>
                <c:pt idx="543">
                  <c:v>52.3</c:v>
                </c:pt>
                <c:pt idx="544">
                  <c:v>66.7</c:v>
                </c:pt>
                <c:pt idx="545">
                  <c:v>71.099999999999994</c:v>
                </c:pt>
                <c:pt idx="546">
                  <c:v>43.2</c:v>
                </c:pt>
                <c:pt idx="547">
                  <c:v>41</c:v>
                </c:pt>
                <c:pt idx="548">
                  <c:v>38.200000000000003</c:v>
                </c:pt>
                <c:pt idx="549">
                  <c:v>36.4</c:v>
                </c:pt>
                <c:pt idx="550">
                  <c:v>39.5</c:v>
                </c:pt>
                <c:pt idx="551">
                  <c:v>38.5</c:v>
                </c:pt>
                <c:pt idx="552">
                  <c:v>51.9</c:v>
                </c:pt>
                <c:pt idx="553">
                  <c:v>55.9</c:v>
                </c:pt>
                <c:pt idx="554">
                  <c:v>60.6</c:v>
                </c:pt>
                <c:pt idx="555">
                  <c:v>60.8</c:v>
                </c:pt>
                <c:pt idx="556">
                  <c:v>69.400000000000006</c:v>
                </c:pt>
                <c:pt idx="557">
                  <c:v>74.8</c:v>
                </c:pt>
                <c:pt idx="558">
                  <c:v>56.2</c:v>
                </c:pt>
                <c:pt idx="559">
                  <c:v>43.3</c:v>
                </c:pt>
                <c:pt idx="560">
                  <c:v>44.9</c:v>
                </c:pt>
                <c:pt idx="561">
                  <c:v>45.2</c:v>
                </c:pt>
                <c:pt idx="562">
                  <c:v>45.4</c:v>
                </c:pt>
                <c:pt idx="563">
                  <c:v>37.799999999999997</c:v>
                </c:pt>
                <c:pt idx="564">
                  <c:v>32.5</c:v>
                </c:pt>
                <c:pt idx="565">
                  <c:v>52.6</c:v>
                </c:pt>
                <c:pt idx="566">
                  <c:v>58.1</c:v>
                </c:pt>
                <c:pt idx="567">
                  <c:v>60.1</c:v>
                </c:pt>
                <c:pt idx="568">
                  <c:v>65.7</c:v>
                </c:pt>
                <c:pt idx="569">
                  <c:v>61.7</c:v>
                </c:pt>
                <c:pt idx="570">
                  <c:v>56.3</c:v>
                </c:pt>
                <c:pt idx="571">
                  <c:v>59.7</c:v>
                </c:pt>
                <c:pt idx="572">
                  <c:v>65.099999999999994</c:v>
                </c:pt>
                <c:pt idx="573">
                  <c:v>59.4</c:v>
                </c:pt>
                <c:pt idx="574">
                  <c:v>54.9</c:v>
                </c:pt>
                <c:pt idx="575">
                  <c:v>54.1</c:v>
                </c:pt>
                <c:pt idx="576">
                  <c:v>57.5</c:v>
                </c:pt>
                <c:pt idx="577">
                  <c:v>60.4</c:v>
                </c:pt>
                <c:pt idx="578">
                  <c:v>65.3</c:v>
                </c:pt>
                <c:pt idx="579">
                  <c:v>65.7</c:v>
                </c:pt>
                <c:pt idx="580">
                  <c:v>72.400000000000006</c:v>
                </c:pt>
                <c:pt idx="581">
                  <c:v>67.099999999999994</c:v>
                </c:pt>
                <c:pt idx="582">
                  <c:v>56.4</c:v>
                </c:pt>
                <c:pt idx="583">
                  <c:v>53.1</c:v>
                </c:pt>
                <c:pt idx="584">
                  <c:v>62.2</c:v>
                </c:pt>
                <c:pt idx="585">
                  <c:v>65.400000000000006</c:v>
                </c:pt>
                <c:pt idx="586">
                  <c:v>69.5</c:v>
                </c:pt>
                <c:pt idx="587">
                  <c:v>70.3</c:v>
                </c:pt>
                <c:pt idx="588">
                  <c:v>68</c:v>
                </c:pt>
                <c:pt idx="589">
                  <c:v>57.6</c:v>
                </c:pt>
                <c:pt idx="590">
                  <c:v>55.8</c:v>
                </c:pt>
                <c:pt idx="591">
                  <c:v>57.8</c:v>
                </c:pt>
                <c:pt idx="592">
                  <c:v>69.5</c:v>
                </c:pt>
                <c:pt idx="593">
                  <c:v>70.400000000000006</c:v>
                </c:pt>
                <c:pt idx="594">
                  <c:v>72.2</c:v>
                </c:pt>
                <c:pt idx="595">
                  <c:v>68.5</c:v>
                </c:pt>
                <c:pt idx="596">
                  <c:v>60.7</c:v>
                </c:pt>
                <c:pt idx="597">
                  <c:v>68.099999999999994</c:v>
                </c:pt>
                <c:pt idx="598">
                  <c:v>72.099999999999994</c:v>
                </c:pt>
                <c:pt idx="599">
                  <c:v>69.5</c:v>
                </c:pt>
                <c:pt idx="600">
                  <c:v>57.3</c:v>
                </c:pt>
                <c:pt idx="601">
                  <c:v>56.1</c:v>
                </c:pt>
                <c:pt idx="602">
                  <c:v>66.3</c:v>
                </c:pt>
                <c:pt idx="603">
                  <c:v>72.5</c:v>
                </c:pt>
                <c:pt idx="604">
                  <c:v>74.2</c:v>
                </c:pt>
                <c:pt idx="605">
                  <c:v>73.099999999999994</c:v>
                </c:pt>
                <c:pt idx="606">
                  <c:v>75</c:v>
                </c:pt>
                <c:pt idx="607">
                  <c:v>67.900000000000006</c:v>
                </c:pt>
                <c:pt idx="608">
                  <c:v>63.4</c:v>
                </c:pt>
                <c:pt idx="609">
                  <c:v>60.3</c:v>
                </c:pt>
                <c:pt idx="610">
                  <c:v>65.599999999999994</c:v>
                </c:pt>
                <c:pt idx="611">
                  <c:v>71</c:v>
                </c:pt>
                <c:pt idx="612">
                  <c:v>75.599999999999994</c:v>
                </c:pt>
                <c:pt idx="613">
                  <c:v>71.2</c:v>
                </c:pt>
                <c:pt idx="614">
                  <c:v>75.5</c:v>
                </c:pt>
                <c:pt idx="615">
                  <c:v>73.8</c:v>
                </c:pt>
                <c:pt idx="616">
                  <c:v>76.900000000000006</c:v>
                </c:pt>
                <c:pt idx="617">
                  <c:v>72.3</c:v>
                </c:pt>
                <c:pt idx="618">
                  <c:v>69.599999999999994</c:v>
                </c:pt>
                <c:pt idx="619">
                  <c:v>70.2</c:v>
                </c:pt>
                <c:pt idx="620">
                  <c:v>75</c:v>
                </c:pt>
                <c:pt idx="621">
                  <c:v>81.3</c:v>
                </c:pt>
                <c:pt idx="622">
                  <c:v>81.599999999999994</c:v>
                </c:pt>
                <c:pt idx="623">
                  <c:v>79.099999999999994</c:v>
                </c:pt>
                <c:pt idx="624">
                  <c:v>80.7</c:v>
                </c:pt>
                <c:pt idx="625">
                  <c:v>79.400000000000006</c:v>
                </c:pt>
                <c:pt idx="626">
                  <c:v>76</c:v>
                </c:pt>
                <c:pt idx="627">
                  <c:v>77.599999999999994</c:v>
                </c:pt>
                <c:pt idx="628">
                  <c:v>76.8</c:v>
                </c:pt>
                <c:pt idx="629">
                  <c:v>78.3</c:v>
                </c:pt>
                <c:pt idx="630">
                  <c:v>80</c:v>
                </c:pt>
                <c:pt idx="631">
                  <c:v>80.8</c:v>
                </c:pt>
                <c:pt idx="632">
                  <c:v>82.4</c:v>
                </c:pt>
                <c:pt idx="633">
                  <c:v>84.2</c:v>
                </c:pt>
                <c:pt idx="634">
                  <c:v>71.400000000000006</c:v>
                </c:pt>
                <c:pt idx="635">
                  <c:v>59</c:v>
                </c:pt>
                <c:pt idx="636">
                  <c:v>45.6</c:v>
                </c:pt>
                <c:pt idx="637">
                  <c:v>48.4</c:v>
                </c:pt>
                <c:pt idx="638">
                  <c:v>29</c:v>
                </c:pt>
                <c:pt idx="639">
                  <c:v>51.7</c:v>
                </c:pt>
                <c:pt idx="640">
                  <c:v>69.400000000000006</c:v>
                </c:pt>
                <c:pt idx="641">
                  <c:v>76.5</c:v>
                </c:pt>
                <c:pt idx="642">
                  <c:v>80.400000000000006</c:v>
                </c:pt>
                <c:pt idx="643">
                  <c:v>80.099999999999994</c:v>
                </c:pt>
                <c:pt idx="644">
                  <c:v>80.400000000000006</c:v>
                </c:pt>
                <c:pt idx="645">
                  <c:v>77.8</c:v>
                </c:pt>
                <c:pt idx="646">
                  <c:v>76.5</c:v>
                </c:pt>
                <c:pt idx="647">
                  <c:v>77.900000000000006</c:v>
                </c:pt>
                <c:pt idx="648">
                  <c:v>79</c:v>
                </c:pt>
                <c:pt idx="649">
                  <c:v>82.2</c:v>
                </c:pt>
                <c:pt idx="650">
                  <c:v>83</c:v>
                </c:pt>
                <c:pt idx="651">
                  <c:v>80.8</c:v>
                </c:pt>
                <c:pt idx="652">
                  <c:v>78.8</c:v>
                </c:pt>
                <c:pt idx="653">
                  <c:v>71.3</c:v>
                </c:pt>
                <c:pt idx="654">
                  <c:v>62.7</c:v>
                </c:pt>
                <c:pt idx="655">
                  <c:v>82.9</c:v>
                </c:pt>
                <c:pt idx="656">
                  <c:v>85.2</c:v>
                </c:pt>
                <c:pt idx="657">
                  <c:v>84.8</c:v>
                </c:pt>
                <c:pt idx="658">
                  <c:v>85.4</c:v>
                </c:pt>
                <c:pt idx="659">
                  <c:v>86</c:v>
                </c:pt>
                <c:pt idx="660">
                  <c:v>85</c:v>
                </c:pt>
                <c:pt idx="661">
                  <c:v>87.2</c:v>
                </c:pt>
                <c:pt idx="662">
                  <c:v>82.4</c:v>
                </c:pt>
                <c:pt idx="663">
                  <c:v>83</c:v>
                </c:pt>
                <c:pt idx="664">
                  <c:v>86</c:v>
                </c:pt>
                <c:pt idx="665">
                  <c:v>86.6</c:v>
                </c:pt>
                <c:pt idx="666">
                  <c:v>87.1</c:v>
                </c:pt>
                <c:pt idx="667">
                  <c:v>88.1</c:v>
                </c:pt>
                <c:pt idx="668">
                  <c:v>89</c:v>
                </c:pt>
                <c:pt idx="669">
                  <c:v>81.900000000000006</c:v>
                </c:pt>
                <c:pt idx="670">
                  <c:v>78.5</c:v>
                </c:pt>
                <c:pt idx="671">
                  <c:v>79.5</c:v>
                </c:pt>
                <c:pt idx="672">
                  <c:v>80.3</c:v>
                </c:pt>
                <c:pt idx="673">
                  <c:v>79.5</c:v>
                </c:pt>
                <c:pt idx="674">
                  <c:v>79</c:v>
                </c:pt>
                <c:pt idx="675">
                  <c:v>78</c:v>
                </c:pt>
                <c:pt idx="676">
                  <c:v>81.3</c:v>
                </c:pt>
                <c:pt idx="677">
                  <c:v>86.3</c:v>
                </c:pt>
                <c:pt idx="678">
                  <c:v>86.9</c:v>
                </c:pt>
                <c:pt idx="679">
                  <c:v>82</c:v>
                </c:pt>
                <c:pt idx="680">
                  <c:v>85.3</c:v>
                </c:pt>
                <c:pt idx="681">
                  <c:v>87.8</c:v>
                </c:pt>
                <c:pt idx="682">
                  <c:v>89.9</c:v>
                </c:pt>
                <c:pt idx="683">
                  <c:v>81.3</c:v>
                </c:pt>
                <c:pt idx="684">
                  <c:v>82.8</c:v>
                </c:pt>
                <c:pt idx="685">
                  <c:v>84.2</c:v>
                </c:pt>
                <c:pt idx="686">
                  <c:v>85.7</c:v>
                </c:pt>
                <c:pt idx="687">
                  <c:v>82.3</c:v>
                </c:pt>
                <c:pt idx="688">
                  <c:v>84.8</c:v>
                </c:pt>
                <c:pt idx="689">
                  <c:v>85.9</c:v>
                </c:pt>
                <c:pt idx="690">
                  <c:v>87.7</c:v>
                </c:pt>
                <c:pt idx="691">
                  <c:v>88.9</c:v>
                </c:pt>
                <c:pt idx="692">
                  <c:v>89.2</c:v>
                </c:pt>
                <c:pt idx="693">
                  <c:v>89.6</c:v>
                </c:pt>
                <c:pt idx="694">
                  <c:v>89.6</c:v>
                </c:pt>
                <c:pt idx="695">
                  <c:v>82.3</c:v>
                </c:pt>
              </c:numCache>
            </c:numRef>
          </c:xVal>
          <c:yVal>
            <c:numRef>
              <c:f>Weather!$R$3:$R$698</c:f>
              <c:numCache>
                <c:formatCode>0</c:formatCode>
                <c:ptCount val="696"/>
                <c:pt idx="0">
                  <c:v>82</c:v>
                </c:pt>
                <c:pt idx="1">
                  <c:v>108</c:v>
                </c:pt>
                <c:pt idx="2">
                  <c:v>178</c:v>
                </c:pt>
                <c:pt idx="3">
                  <c:v>519</c:v>
                </c:pt>
                <c:pt idx="4">
                  <c:v>454</c:v>
                </c:pt>
                <c:pt idx="5">
                  <c:v>230</c:v>
                </c:pt>
                <c:pt idx="6">
                  <c:v>275</c:v>
                </c:pt>
                <c:pt idx="7">
                  <c:v>237</c:v>
                </c:pt>
                <c:pt idx="8">
                  <c:v>261</c:v>
                </c:pt>
                <c:pt idx="9">
                  <c:v>290</c:v>
                </c:pt>
                <c:pt idx="10">
                  <c:v>612</c:v>
                </c:pt>
                <c:pt idx="11">
                  <c:v>724</c:v>
                </c:pt>
                <c:pt idx="12">
                  <c:v>679</c:v>
                </c:pt>
                <c:pt idx="13">
                  <c:v>240</c:v>
                </c:pt>
                <c:pt idx="14">
                  <c:v>256</c:v>
                </c:pt>
                <c:pt idx="15">
                  <c:v>280</c:v>
                </c:pt>
                <c:pt idx="16">
                  <c:v>241</c:v>
                </c:pt>
                <c:pt idx="17">
                  <c:v>537</c:v>
                </c:pt>
                <c:pt idx="18">
                  <c:v>476</c:v>
                </c:pt>
                <c:pt idx="19">
                  <c:v>208</c:v>
                </c:pt>
                <c:pt idx="20">
                  <c:v>308</c:v>
                </c:pt>
                <c:pt idx="21">
                  <c:v>223</c:v>
                </c:pt>
                <c:pt idx="22">
                  <c:v>240</c:v>
                </c:pt>
                <c:pt idx="23">
                  <c:v>265</c:v>
                </c:pt>
                <c:pt idx="24">
                  <c:v>85</c:v>
                </c:pt>
                <c:pt idx="25">
                  <c:v>184</c:v>
                </c:pt>
                <c:pt idx="26">
                  <c:v>117</c:v>
                </c:pt>
                <c:pt idx="27">
                  <c:v>181</c:v>
                </c:pt>
                <c:pt idx="28">
                  <c:v>144</c:v>
                </c:pt>
                <c:pt idx="29">
                  <c:v>228</c:v>
                </c:pt>
                <c:pt idx="30">
                  <c:v>292</c:v>
                </c:pt>
                <c:pt idx="31">
                  <c:v>722</c:v>
                </c:pt>
                <c:pt idx="32">
                  <c:v>658</c:v>
                </c:pt>
                <c:pt idx="33">
                  <c:v>146</c:v>
                </c:pt>
                <c:pt idx="34">
                  <c:v>280</c:v>
                </c:pt>
                <c:pt idx="35">
                  <c:v>257</c:v>
                </c:pt>
                <c:pt idx="36">
                  <c:v>308</c:v>
                </c:pt>
                <c:pt idx="37">
                  <c:v>378</c:v>
                </c:pt>
                <c:pt idx="38">
                  <c:v>1026</c:v>
                </c:pt>
                <c:pt idx="39">
                  <c:v>651</c:v>
                </c:pt>
                <c:pt idx="40">
                  <c:v>251</c:v>
                </c:pt>
                <c:pt idx="41">
                  <c:v>244</c:v>
                </c:pt>
                <c:pt idx="42">
                  <c:v>244</c:v>
                </c:pt>
                <c:pt idx="43">
                  <c:v>210</c:v>
                </c:pt>
                <c:pt idx="44">
                  <c:v>137</c:v>
                </c:pt>
                <c:pt idx="45">
                  <c:v>531</c:v>
                </c:pt>
                <c:pt idx="46">
                  <c:v>843</c:v>
                </c:pt>
                <c:pt idx="47">
                  <c:v>265</c:v>
                </c:pt>
                <c:pt idx="48">
                  <c:v>242</c:v>
                </c:pt>
                <c:pt idx="49">
                  <c:v>278</c:v>
                </c:pt>
                <c:pt idx="50">
                  <c:v>283</c:v>
                </c:pt>
                <c:pt idx="51">
                  <c:v>235</c:v>
                </c:pt>
                <c:pt idx="52">
                  <c:v>1103</c:v>
                </c:pt>
                <c:pt idx="53">
                  <c:v>755</c:v>
                </c:pt>
                <c:pt idx="54">
                  <c:v>186</c:v>
                </c:pt>
                <c:pt idx="55">
                  <c:v>227</c:v>
                </c:pt>
                <c:pt idx="56">
                  <c:v>205</c:v>
                </c:pt>
                <c:pt idx="57">
                  <c:v>216</c:v>
                </c:pt>
                <c:pt idx="58">
                  <c:v>139</c:v>
                </c:pt>
                <c:pt idx="59">
                  <c:v>553</c:v>
                </c:pt>
                <c:pt idx="60">
                  <c:v>523</c:v>
                </c:pt>
                <c:pt idx="61">
                  <c:v>185</c:v>
                </c:pt>
                <c:pt idx="62">
                  <c:v>144</c:v>
                </c:pt>
                <c:pt idx="63">
                  <c:v>32</c:v>
                </c:pt>
                <c:pt idx="64">
                  <c:v>203</c:v>
                </c:pt>
                <c:pt idx="65">
                  <c:v>128</c:v>
                </c:pt>
                <c:pt idx="66">
                  <c:v>400</c:v>
                </c:pt>
                <c:pt idx="67">
                  <c:v>474</c:v>
                </c:pt>
                <c:pt idx="68">
                  <c:v>150</c:v>
                </c:pt>
                <c:pt idx="69">
                  <c:v>218</c:v>
                </c:pt>
                <c:pt idx="70">
                  <c:v>129</c:v>
                </c:pt>
                <c:pt idx="71">
                  <c:v>190</c:v>
                </c:pt>
                <c:pt idx="72">
                  <c:v>219</c:v>
                </c:pt>
                <c:pt idx="73">
                  <c:v>492</c:v>
                </c:pt>
                <c:pt idx="74">
                  <c:v>409</c:v>
                </c:pt>
                <c:pt idx="75">
                  <c:v>164</c:v>
                </c:pt>
                <c:pt idx="76">
                  <c:v>130</c:v>
                </c:pt>
                <c:pt idx="77">
                  <c:v>204</c:v>
                </c:pt>
                <c:pt idx="78">
                  <c:v>198</c:v>
                </c:pt>
                <c:pt idx="79">
                  <c:v>214</c:v>
                </c:pt>
                <c:pt idx="80">
                  <c:v>593</c:v>
                </c:pt>
                <c:pt idx="81">
                  <c:v>367</c:v>
                </c:pt>
                <c:pt idx="82">
                  <c:v>157</c:v>
                </c:pt>
                <c:pt idx="83">
                  <c:v>160</c:v>
                </c:pt>
                <c:pt idx="84">
                  <c:v>121</c:v>
                </c:pt>
                <c:pt idx="85">
                  <c:v>178</c:v>
                </c:pt>
                <c:pt idx="86">
                  <c:v>213</c:v>
                </c:pt>
                <c:pt idx="87">
                  <c:v>502</c:v>
                </c:pt>
                <c:pt idx="88">
                  <c:v>436</c:v>
                </c:pt>
                <c:pt idx="89">
                  <c:v>190</c:v>
                </c:pt>
                <c:pt idx="90">
                  <c:v>227</c:v>
                </c:pt>
                <c:pt idx="91">
                  <c:v>106</c:v>
                </c:pt>
                <c:pt idx="92">
                  <c:v>164</c:v>
                </c:pt>
                <c:pt idx="93">
                  <c:v>204</c:v>
                </c:pt>
                <c:pt idx="94">
                  <c:v>296</c:v>
                </c:pt>
                <c:pt idx="95">
                  <c:v>34</c:v>
                </c:pt>
                <c:pt idx="96">
                  <c:v>57</c:v>
                </c:pt>
                <c:pt idx="97">
                  <c:v>85</c:v>
                </c:pt>
                <c:pt idx="98">
                  <c:v>67</c:v>
                </c:pt>
                <c:pt idx="99">
                  <c:v>85</c:v>
                </c:pt>
                <c:pt idx="100">
                  <c:v>104</c:v>
                </c:pt>
                <c:pt idx="101">
                  <c:v>251</c:v>
                </c:pt>
                <c:pt idx="102">
                  <c:v>95</c:v>
                </c:pt>
                <c:pt idx="103">
                  <c:v>102</c:v>
                </c:pt>
                <c:pt idx="104">
                  <c:v>98</c:v>
                </c:pt>
                <c:pt idx="105">
                  <c:v>134</c:v>
                </c:pt>
                <c:pt idx="106">
                  <c:v>176</c:v>
                </c:pt>
                <c:pt idx="107">
                  <c:v>167</c:v>
                </c:pt>
                <c:pt idx="108">
                  <c:v>280</c:v>
                </c:pt>
                <c:pt idx="109">
                  <c:v>281</c:v>
                </c:pt>
                <c:pt idx="110">
                  <c:v>39</c:v>
                </c:pt>
                <c:pt idx="111">
                  <c:v>49</c:v>
                </c:pt>
                <c:pt idx="112">
                  <c:v>72</c:v>
                </c:pt>
                <c:pt idx="113">
                  <c:v>53</c:v>
                </c:pt>
                <c:pt idx="114">
                  <c:v>88</c:v>
                </c:pt>
                <c:pt idx="115">
                  <c:v>299</c:v>
                </c:pt>
                <c:pt idx="116">
                  <c:v>176</c:v>
                </c:pt>
                <c:pt idx="117">
                  <c:v>133</c:v>
                </c:pt>
                <c:pt idx="118">
                  <c:v>141</c:v>
                </c:pt>
                <c:pt idx="119">
                  <c:v>91</c:v>
                </c:pt>
                <c:pt idx="120">
                  <c:v>61</c:v>
                </c:pt>
                <c:pt idx="121">
                  <c:v>54</c:v>
                </c:pt>
                <c:pt idx="122">
                  <c:v>202</c:v>
                </c:pt>
                <c:pt idx="123">
                  <c:v>398</c:v>
                </c:pt>
                <c:pt idx="124">
                  <c:v>275</c:v>
                </c:pt>
                <c:pt idx="125">
                  <c:v>331</c:v>
                </c:pt>
                <c:pt idx="126">
                  <c:v>285</c:v>
                </c:pt>
                <c:pt idx="127">
                  <c:v>189</c:v>
                </c:pt>
                <c:pt idx="128">
                  <c:v>379</c:v>
                </c:pt>
                <c:pt idx="129">
                  <c:v>422</c:v>
                </c:pt>
                <c:pt idx="130">
                  <c:v>323</c:v>
                </c:pt>
                <c:pt idx="131">
                  <c:v>164</c:v>
                </c:pt>
                <c:pt idx="132">
                  <c:v>169</c:v>
                </c:pt>
                <c:pt idx="133">
                  <c:v>74</c:v>
                </c:pt>
                <c:pt idx="134">
                  <c:v>50</c:v>
                </c:pt>
                <c:pt idx="135">
                  <c:v>74</c:v>
                </c:pt>
                <c:pt idx="136">
                  <c:v>161</c:v>
                </c:pt>
                <c:pt idx="137">
                  <c:v>78</c:v>
                </c:pt>
                <c:pt idx="138">
                  <c:v>14</c:v>
                </c:pt>
                <c:pt idx="139">
                  <c:v>41</c:v>
                </c:pt>
                <c:pt idx="140">
                  <c:v>90</c:v>
                </c:pt>
                <c:pt idx="141">
                  <c:v>163</c:v>
                </c:pt>
                <c:pt idx="142">
                  <c:v>97</c:v>
                </c:pt>
                <c:pt idx="143">
                  <c:v>317</c:v>
                </c:pt>
                <c:pt idx="144">
                  <c:v>348</c:v>
                </c:pt>
                <c:pt idx="145">
                  <c:v>277</c:v>
                </c:pt>
                <c:pt idx="146">
                  <c:v>155</c:v>
                </c:pt>
                <c:pt idx="147">
                  <c:v>124</c:v>
                </c:pt>
                <c:pt idx="148">
                  <c:v>86</c:v>
                </c:pt>
                <c:pt idx="149">
                  <c:v>67</c:v>
                </c:pt>
                <c:pt idx="150">
                  <c:v>361</c:v>
                </c:pt>
                <c:pt idx="151">
                  <c:v>510</c:v>
                </c:pt>
                <c:pt idx="152">
                  <c:v>147</c:v>
                </c:pt>
                <c:pt idx="153">
                  <c:v>115</c:v>
                </c:pt>
                <c:pt idx="154">
                  <c:v>116</c:v>
                </c:pt>
                <c:pt idx="155">
                  <c:v>98</c:v>
                </c:pt>
                <c:pt idx="156">
                  <c:v>115</c:v>
                </c:pt>
                <c:pt idx="157">
                  <c:v>501</c:v>
                </c:pt>
                <c:pt idx="158">
                  <c:v>583</c:v>
                </c:pt>
                <c:pt idx="159">
                  <c:v>70</c:v>
                </c:pt>
                <c:pt idx="160">
                  <c:v>68</c:v>
                </c:pt>
                <c:pt idx="161">
                  <c:v>81</c:v>
                </c:pt>
                <c:pt idx="162">
                  <c:v>177</c:v>
                </c:pt>
                <c:pt idx="163">
                  <c:v>21</c:v>
                </c:pt>
                <c:pt idx="164">
                  <c:v>36</c:v>
                </c:pt>
                <c:pt idx="165">
                  <c:v>369</c:v>
                </c:pt>
                <c:pt idx="166">
                  <c:v>64</c:v>
                </c:pt>
                <c:pt idx="167">
                  <c:v>200</c:v>
                </c:pt>
                <c:pt idx="168">
                  <c:v>68</c:v>
                </c:pt>
                <c:pt idx="169">
                  <c:v>23</c:v>
                </c:pt>
                <c:pt idx="170">
                  <c:v>41</c:v>
                </c:pt>
                <c:pt idx="171">
                  <c:v>53</c:v>
                </c:pt>
                <c:pt idx="172">
                  <c:v>67</c:v>
                </c:pt>
                <c:pt idx="173">
                  <c:v>11</c:v>
                </c:pt>
                <c:pt idx="174">
                  <c:v>30</c:v>
                </c:pt>
                <c:pt idx="175">
                  <c:v>27</c:v>
                </c:pt>
                <c:pt idx="176">
                  <c:v>41</c:v>
                </c:pt>
                <c:pt idx="177">
                  <c:v>60</c:v>
                </c:pt>
                <c:pt idx="178">
                  <c:v>209</c:v>
                </c:pt>
                <c:pt idx="179">
                  <c:v>303</c:v>
                </c:pt>
                <c:pt idx="180">
                  <c:v>175</c:v>
                </c:pt>
                <c:pt idx="181">
                  <c:v>164</c:v>
                </c:pt>
                <c:pt idx="182">
                  <c:v>133</c:v>
                </c:pt>
                <c:pt idx="183">
                  <c:v>193</c:v>
                </c:pt>
                <c:pt idx="184">
                  <c:v>249</c:v>
                </c:pt>
                <c:pt idx="185">
                  <c:v>539</c:v>
                </c:pt>
                <c:pt idx="186">
                  <c:v>708</c:v>
                </c:pt>
                <c:pt idx="187">
                  <c:v>92</c:v>
                </c:pt>
                <c:pt idx="188">
                  <c:v>13</c:v>
                </c:pt>
                <c:pt idx="189">
                  <c:v>158</c:v>
                </c:pt>
                <c:pt idx="190">
                  <c:v>167</c:v>
                </c:pt>
                <c:pt idx="191">
                  <c:v>136</c:v>
                </c:pt>
                <c:pt idx="192">
                  <c:v>586</c:v>
                </c:pt>
                <c:pt idx="193">
                  <c:v>549</c:v>
                </c:pt>
                <c:pt idx="194">
                  <c:v>197</c:v>
                </c:pt>
                <c:pt idx="195">
                  <c:v>217</c:v>
                </c:pt>
                <c:pt idx="196">
                  <c:v>169</c:v>
                </c:pt>
                <c:pt idx="197">
                  <c:v>205</c:v>
                </c:pt>
                <c:pt idx="198">
                  <c:v>263</c:v>
                </c:pt>
                <c:pt idx="199">
                  <c:v>619</c:v>
                </c:pt>
                <c:pt idx="200">
                  <c:v>535</c:v>
                </c:pt>
                <c:pt idx="201">
                  <c:v>176</c:v>
                </c:pt>
                <c:pt idx="202">
                  <c:v>215</c:v>
                </c:pt>
                <c:pt idx="203">
                  <c:v>66</c:v>
                </c:pt>
                <c:pt idx="204">
                  <c:v>199</c:v>
                </c:pt>
                <c:pt idx="205">
                  <c:v>99</c:v>
                </c:pt>
                <c:pt idx="206">
                  <c:v>429</c:v>
                </c:pt>
                <c:pt idx="207">
                  <c:v>573</c:v>
                </c:pt>
                <c:pt idx="208">
                  <c:v>192</c:v>
                </c:pt>
                <c:pt idx="209">
                  <c:v>17</c:v>
                </c:pt>
                <c:pt idx="210">
                  <c:v>52</c:v>
                </c:pt>
                <c:pt idx="211">
                  <c:v>78</c:v>
                </c:pt>
                <c:pt idx="212">
                  <c:v>199</c:v>
                </c:pt>
                <c:pt idx="213">
                  <c:v>645</c:v>
                </c:pt>
                <c:pt idx="214">
                  <c:v>293</c:v>
                </c:pt>
                <c:pt idx="215">
                  <c:v>189</c:v>
                </c:pt>
                <c:pt idx="216">
                  <c:v>113</c:v>
                </c:pt>
                <c:pt idx="217">
                  <c:v>121</c:v>
                </c:pt>
                <c:pt idx="218">
                  <c:v>160</c:v>
                </c:pt>
                <c:pt idx="219">
                  <c:v>276</c:v>
                </c:pt>
                <c:pt idx="220">
                  <c:v>578</c:v>
                </c:pt>
                <c:pt idx="221">
                  <c:v>351</c:v>
                </c:pt>
                <c:pt idx="222">
                  <c:v>323</c:v>
                </c:pt>
                <c:pt idx="223">
                  <c:v>258</c:v>
                </c:pt>
                <c:pt idx="224">
                  <c:v>271</c:v>
                </c:pt>
                <c:pt idx="225">
                  <c:v>235</c:v>
                </c:pt>
                <c:pt idx="226">
                  <c:v>238</c:v>
                </c:pt>
                <c:pt idx="227">
                  <c:v>274</c:v>
                </c:pt>
                <c:pt idx="228">
                  <c:v>689</c:v>
                </c:pt>
                <c:pt idx="229">
                  <c:v>202</c:v>
                </c:pt>
                <c:pt idx="230">
                  <c:v>48</c:v>
                </c:pt>
                <c:pt idx="231">
                  <c:v>28</c:v>
                </c:pt>
                <c:pt idx="232">
                  <c:v>91</c:v>
                </c:pt>
                <c:pt idx="233">
                  <c:v>69</c:v>
                </c:pt>
                <c:pt idx="234">
                  <c:v>87</c:v>
                </c:pt>
                <c:pt idx="235">
                  <c:v>553</c:v>
                </c:pt>
                <c:pt idx="236">
                  <c:v>219</c:v>
                </c:pt>
                <c:pt idx="237">
                  <c:v>215</c:v>
                </c:pt>
                <c:pt idx="238">
                  <c:v>195</c:v>
                </c:pt>
                <c:pt idx="239">
                  <c:v>178</c:v>
                </c:pt>
                <c:pt idx="240">
                  <c:v>163</c:v>
                </c:pt>
                <c:pt idx="241">
                  <c:v>493</c:v>
                </c:pt>
                <c:pt idx="242">
                  <c:v>759</c:v>
                </c:pt>
                <c:pt idx="243">
                  <c:v>182</c:v>
                </c:pt>
                <c:pt idx="244">
                  <c:v>231</c:v>
                </c:pt>
                <c:pt idx="245">
                  <c:v>159</c:v>
                </c:pt>
                <c:pt idx="246">
                  <c:v>230</c:v>
                </c:pt>
                <c:pt idx="247">
                  <c:v>120</c:v>
                </c:pt>
                <c:pt idx="248">
                  <c:v>513</c:v>
                </c:pt>
                <c:pt idx="249">
                  <c:v>185</c:v>
                </c:pt>
                <c:pt idx="250">
                  <c:v>201</c:v>
                </c:pt>
                <c:pt idx="251">
                  <c:v>123</c:v>
                </c:pt>
                <c:pt idx="252">
                  <c:v>79</c:v>
                </c:pt>
                <c:pt idx="253">
                  <c:v>237</c:v>
                </c:pt>
                <c:pt idx="254">
                  <c:v>242</c:v>
                </c:pt>
                <c:pt idx="255">
                  <c:v>563</c:v>
                </c:pt>
                <c:pt idx="256">
                  <c:v>391</c:v>
                </c:pt>
                <c:pt idx="257">
                  <c:v>101</c:v>
                </c:pt>
                <c:pt idx="258">
                  <c:v>118</c:v>
                </c:pt>
                <c:pt idx="259">
                  <c:v>121</c:v>
                </c:pt>
                <c:pt idx="260">
                  <c:v>263</c:v>
                </c:pt>
                <c:pt idx="261">
                  <c:v>260</c:v>
                </c:pt>
                <c:pt idx="262">
                  <c:v>617</c:v>
                </c:pt>
                <c:pt idx="263">
                  <c:v>408</c:v>
                </c:pt>
                <c:pt idx="264">
                  <c:v>56</c:v>
                </c:pt>
                <c:pt idx="265">
                  <c:v>55</c:v>
                </c:pt>
                <c:pt idx="266">
                  <c:v>52</c:v>
                </c:pt>
                <c:pt idx="267">
                  <c:v>79</c:v>
                </c:pt>
                <c:pt idx="268">
                  <c:v>158</c:v>
                </c:pt>
                <c:pt idx="269">
                  <c:v>589</c:v>
                </c:pt>
                <c:pt idx="270">
                  <c:v>512</c:v>
                </c:pt>
                <c:pt idx="271">
                  <c:v>201</c:v>
                </c:pt>
                <c:pt idx="272">
                  <c:v>250</c:v>
                </c:pt>
                <c:pt idx="273">
                  <c:v>260</c:v>
                </c:pt>
                <c:pt idx="274">
                  <c:v>220</c:v>
                </c:pt>
                <c:pt idx="275">
                  <c:v>257</c:v>
                </c:pt>
                <c:pt idx="276">
                  <c:v>445</c:v>
                </c:pt>
                <c:pt idx="277">
                  <c:v>538</c:v>
                </c:pt>
                <c:pt idx="278">
                  <c:v>529</c:v>
                </c:pt>
                <c:pt idx="279">
                  <c:v>204</c:v>
                </c:pt>
                <c:pt idx="280">
                  <c:v>164</c:v>
                </c:pt>
                <c:pt idx="281">
                  <c:v>176</c:v>
                </c:pt>
                <c:pt idx="282">
                  <c:v>218</c:v>
                </c:pt>
                <c:pt idx="283">
                  <c:v>104</c:v>
                </c:pt>
                <c:pt idx="284">
                  <c:v>161</c:v>
                </c:pt>
                <c:pt idx="285">
                  <c:v>254</c:v>
                </c:pt>
                <c:pt idx="286">
                  <c:v>233</c:v>
                </c:pt>
                <c:pt idx="287">
                  <c:v>215</c:v>
                </c:pt>
                <c:pt idx="288">
                  <c:v>215</c:v>
                </c:pt>
                <c:pt idx="289">
                  <c:v>287</c:v>
                </c:pt>
                <c:pt idx="290">
                  <c:v>466</c:v>
                </c:pt>
                <c:pt idx="291">
                  <c:v>344</c:v>
                </c:pt>
                <c:pt idx="292">
                  <c:v>231</c:v>
                </c:pt>
                <c:pt idx="293">
                  <c:v>198</c:v>
                </c:pt>
                <c:pt idx="294">
                  <c:v>205</c:v>
                </c:pt>
                <c:pt idx="295">
                  <c:v>277</c:v>
                </c:pt>
                <c:pt idx="296">
                  <c:v>66</c:v>
                </c:pt>
                <c:pt idx="297">
                  <c:v>343</c:v>
                </c:pt>
                <c:pt idx="298">
                  <c:v>350</c:v>
                </c:pt>
                <c:pt idx="299">
                  <c:v>116</c:v>
                </c:pt>
                <c:pt idx="300">
                  <c:v>122</c:v>
                </c:pt>
                <c:pt idx="301">
                  <c:v>196</c:v>
                </c:pt>
                <c:pt idx="302">
                  <c:v>177</c:v>
                </c:pt>
                <c:pt idx="303">
                  <c:v>188</c:v>
                </c:pt>
                <c:pt idx="304">
                  <c:v>438</c:v>
                </c:pt>
                <c:pt idx="305">
                  <c:v>210</c:v>
                </c:pt>
                <c:pt idx="306">
                  <c:v>235</c:v>
                </c:pt>
                <c:pt idx="307">
                  <c:v>192</c:v>
                </c:pt>
                <c:pt idx="308">
                  <c:v>135</c:v>
                </c:pt>
                <c:pt idx="309">
                  <c:v>247</c:v>
                </c:pt>
                <c:pt idx="310">
                  <c:v>197</c:v>
                </c:pt>
                <c:pt idx="311">
                  <c:v>281</c:v>
                </c:pt>
                <c:pt idx="312">
                  <c:v>451</c:v>
                </c:pt>
                <c:pt idx="313">
                  <c:v>341</c:v>
                </c:pt>
                <c:pt idx="314">
                  <c:v>157</c:v>
                </c:pt>
                <c:pt idx="315">
                  <c:v>112</c:v>
                </c:pt>
                <c:pt idx="316">
                  <c:v>154</c:v>
                </c:pt>
                <c:pt idx="317">
                  <c:v>118</c:v>
                </c:pt>
                <c:pt idx="318">
                  <c:v>340</c:v>
                </c:pt>
                <c:pt idx="319">
                  <c:v>234</c:v>
                </c:pt>
                <c:pt idx="320">
                  <c:v>153</c:v>
                </c:pt>
                <c:pt idx="321">
                  <c:v>231</c:v>
                </c:pt>
                <c:pt idx="322">
                  <c:v>237</c:v>
                </c:pt>
                <c:pt idx="323">
                  <c:v>233</c:v>
                </c:pt>
                <c:pt idx="324">
                  <c:v>167</c:v>
                </c:pt>
                <c:pt idx="325">
                  <c:v>436</c:v>
                </c:pt>
                <c:pt idx="326">
                  <c:v>374</c:v>
                </c:pt>
                <c:pt idx="327">
                  <c:v>145</c:v>
                </c:pt>
                <c:pt idx="328">
                  <c:v>90</c:v>
                </c:pt>
                <c:pt idx="329">
                  <c:v>211</c:v>
                </c:pt>
                <c:pt idx="330">
                  <c:v>243</c:v>
                </c:pt>
                <c:pt idx="331">
                  <c:v>187</c:v>
                </c:pt>
                <c:pt idx="332">
                  <c:v>490</c:v>
                </c:pt>
                <c:pt idx="333">
                  <c:v>281</c:v>
                </c:pt>
                <c:pt idx="334">
                  <c:v>145</c:v>
                </c:pt>
                <c:pt idx="335">
                  <c:v>184</c:v>
                </c:pt>
                <c:pt idx="336">
                  <c:v>135</c:v>
                </c:pt>
                <c:pt idx="337">
                  <c:v>177</c:v>
                </c:pt>
                <c:pt idx="338">
                  <c:v>169</c:v>
                </c:pt>
                <c:pt idx="339">
                  <c:v>405</c:v>
                </c:pt>
                <c:pt idx="340">
                  <c:v>324</c:v>
                </c:pt>
                <c:pt idx="341">
                  <c:v>127</c:v>
                </c:pt>
                <c:pt idx="342">
                  <c:v>162</c:v>
                </c:pt>
                <c:pt idx="343">
                  <c:v>198</c:v>
                </c:pt>
                <c:pt idx="344">
                  <c:v>228</c:v>
                </c:pt>
                <c:pt idx="345">
                  <c:v>235</c:v>
                </c:pt>
                <c:pt idx="346">
                  <c:v>522</c:v>
                </c:pt>
                <c:pt idx="347">
                  <c:v>345</c:v>
                </c:pt>
                <c:pt idx="348">
                  <c:v>171</c:v>
                </c:pt>
                <c:pt idx="349">
                  <c:v>203</c:v>
                </c:pt>
                <c:pt idx="350">
                  <c:v>142</c:v>
                </c:pt>
                <c:pt idx="351">
                  <c:v>160</c:v>
                </c:pt>
                <c:pt idx="352">
                  <c:v>214</c:v>
                </c:pt>
                <c:pt idx="353">
                  <c:v>483</c:v>
                </c:pt>
                <c:pt idx="354">
                  <c:v>358</c:v>
                </c:pt>
                <c:pt idx="355">
                  <c:v>182</c:v>
                </c:pt>
                <c:pt idx="356">
                  <c:v>221</c:v>
                </c:pt>
                <c:pt idx="357">
                  <c:v>140</c:v>
                </c:pt>
                <c:pt idx="358">
                  <c:v>155</c:v>
                </c:pt>
                <c:pt idx="359">
                  <c:v>142</c:v>
                </c:pt>
                <c:pt idx="360">
                  <c:v>469</c:v>
                </c:pt>
                <c:pt idx="361">
                  <c:v>368</c:v>
                </c:pt>
                <c:pt idx="362">
                  <c:v>104</c:v>
                </c:pt>
                <c:pt idx="363">
                  <c:v>179</c:v>
                </c:pt>
                <c:pt idx="364">
                  <c:v>114</c:v>
                </c:pt>
                <c:pt idx="365">
                  <c:v>134</c:v>
                </c:pt>
                <c:pt idx="366">
                  <c:v>75</c:v>
                </c:pt>
                <c:pt idx="367">
                  <c:v>198</c:v>
                </c:pt>
                <c:pt idx="368">
                  <c:v>16</c:v>
                </c:pt>
                <c:pt idx="369">
                  <c:v>7</c:v>
                </c:pt>
                <c:pt idx="370">
                  <c:v>2</c:v>
                </c:pt>
                <c:pt idx="371">
                  <c:v>1</c:v>
                </c:pt>
                <c:pt idx="372">
                  <c:v>6</c:v>
                </c:pt>
                <c:pt idx="373">
                  <c:v>10</c:v>
                </c:pt>
                <c:pt idx="374">
                  <c:v>6</c:v>
                </c:pt>
                <c:pt idx="375">
                  <c:v>16</c:v>
                </c:pt>
                <c:pt idx="376">
                  <c:v>5</c:v>
                </c:pt>
                <c:pt idx="377">
                  <c:v>56</c:v>
                </c:pt>
                <c:pt idx="378">
                  <c:v>73</c:v>
                </c:pt>
                <c:pt idx="379">
                  <c:v>123</c:v>
                </c:pt>
                <c:pt idx="380">
                  <c:v>136</c:v>
                </c:pt>
                <c:pt idx="381">
                  <c:v>272</c:v>
                </c:pt>
                <c:pt idx="382">
                  <c:v>156</c:v>
                </c:pt>
                <c:pt idx="383">
                  <c:v>101</c:v>
                </c:pt>
                <c:pt idx="384">
                  <c:v>7</c:v>
                </c:pt>
                <c:pt idx="385">
                  <c:v>61</c:v>
                </c:pt>
                <c:pt idx="386">
                  <c:v>128</c:v>
                </c:pt>
                <c:pt idx="387">
                  <c:v>99</c:v>
                </c:pt>
                <c:pt idx="388">
                  <c:v>190</c:v>
                </c:pt>
                <c:pt idx="389">
                  <c:v>231</c:v>
                </c:pt>
                <c:pt idx="390">
                  <c:v>121</c:v>
                </c:pt>
                <c:pt idx="391">
                  <c:v>118</c:v>
                </c:pt>
                <c:pt idx="392">
                  <c:v>174</c:v>
                </c:pt>
                <c:pt idx="393">
                  <c:v>206</c:v>
                </c:pt>
                <c:pt idx="394">
                  <c:v>218</c:v>
                </c:pt>
                <c:pt idx="395">
                  <c:v>366</c:v>
                </c:pt>
                <c:pt idx="396">
                  <c:v>396</c:v>
                </c:pt>
                <c:pt idx="397">
                  <c:v>159</c:v>
                </c:pt>
                <c:pt idx="398">
                  <c:v>87</c:v>
                </c:pt>
                <c:pt idx="399">
                  <c:v>67</c:v>
                </c:pt>
                <c:pt idx="400">
                  <c:v>113</c:v>
                </c:pt>
                <c:pt idx="401">
                  <c:v>207</c:v>
                </c:pt>
                <c:pt idx="402">
                  <c:v>238</c:v>
                </c:pt>
                <c:pt idx="403">
                  <c:v>253</c:v>
                </c:pt>
                <c:pt idx="404">
                  <c:v>105</c:v>
                </c:pt>
                <c:pt idx="405">
                  <c:v>154</c:v>
                </c:pt>
                <c:pt idx="406">
                  <c:v>156</c:v>
                </c:pt>
                <c:pt idx="407">
                  <c:v>157</c:v>
                </c:pt>
                <c:pt idx="408">
                  <c:v>203</c:v>
                </c:pt>
                <c:pt idx="409">
                  <c:v>381</c:v>
                </c:pt>
                <c:pt idx="410">
                  <c:v>340</c:v>
                </c:pt>
                <c:pt idx="411">
                  <c:v>180</c:v>
                </c:pt>
                <c:pt idx="412">
                  <c:v>179</c:v>
                </c:pt>
                <c:pt idx="413">
                  <c:v>168</c:v>
                </c:pt>
                <c:pt idx="414">
                  <c:v>148</c:v>
                </c:pt>
                <c:pt idx="415">
                  <c:v>187</c:v>
                </c:pt>
                <c:pt idx="416">
                  <c:v>501</c:v>
                </c:pt>
                <c:pt idx="417">
                  <c:v>421</c:v>
                </c:pt>
                <c:pt idx="418">
                  <c:v>172</c:v>
                </c:pt>
                <c:pt idx="419">
                  <c:v>191</c:v>
                </c:pt>
                <c:pt idx="420">
                  <c:v>87</c:v>
                </c:pt>
                <c:pt idx="421">
                  <c:v>139</c:v>
                </c:pt>
                <c:pt idx="422">
                  <c:v>172</c:v>
                </c:pt>
                <c:pt idx="423">
                  <c:v>428</c:v>
                </c:pt>
                <c:pt idx="424">
                  <c:v>203</c:v>
                </c:pt>
                <c:pt idx="425">
                  <c:v>175</c:v>
                </c:pt>
                <c:pt idx="426">
                  <c:v>166</c:v>
                </c:pt>
                <c:pt idx="427">
                  <c:v>96</c:v>
                </c:pt>
                <c:pt idx="428">
                  <c:v>132</c:v>
                </c:pt>
                <c:pt idx="429">
                  <c:v>108</c:v>
                </c:pt>
                <c:pt idx="430">
                  <c:v>299</c:v>
                </c:pt>
                <c:pt idx="431">
                  <c:v>254</c:v>
                </c:pt>
                <c:pt idx="432">
                  <c:v>140</c:v>
                </c:pt>
                <c:pt idx="433">
                  <c:v>145</c:v>
                </c:pt>
                <c:pt idx="434">
                  <c:v>99</c:v>
                </c:pt>
                <c:pt idx="435">
                  <c:v>116</c:v>
                </c:pt>
                <c:pt idx="436">
                  <c:v>108</c:v>
                </c:pt>
                <c:pt idx="437">
                  <c:v>312</c:v>
                </c:pt>
                <c:pt idx="438">
                  <c:v>209</c:v>
                </c:pt>
                <c:pt idx="439">
                  <c:v>102</c:v>
                </c:pt>
                <c:pt idx="440">
                  <c:v>103</c:v>
                </c:pt>
                <c:pt idx="441">
                  <c:v>117</c:v>
                </c:pt>
                <c:pt idx="442">
                  <c:v>123</c:v>
                </c:pt>
                <c:pt idx="443">
                  <c:v>193</c:v>
                </c:pt>
                <c:pt idx="444">
                  <c:v>210</c:v>
                </c:pt>
                <c:pt idx="445">
                  <c:v>172</c:v>
                </c:pt>
                <c:pt idx="446">
                  <c:v>72</c:v>
                </c:pt>
                <c:pt idx="447">
                  <c:v>131</c:v>
                </c:pt>
                <c:pt idx="448">
                  <c:v>101</c:v>
                </c:pt>
                <c:pt idx="449">
                  <c:v>67</c:v>
                </c:pt>
                <c:pt idx="450">
                  <c:v>94</c:v>
                </c:pt>
                <c:pt idx="451">
                  <c:v>269</c:v>
                </c:pt>
                <c:pt idx="452">
                  <c:v>236</c:v>
                </c:pt>
                <c:pt idx="453">
                  <c:v>93</c:v>
                </c:pt>
                <c:pt idx="454">
                  <c:v>11</c:v>
                </c:pt>
                <c:pt idx="585">
                  <c:v>332</c:v>
                </c:pt>
                <c:pt idx="586">
                  <c:v>177</c:v>
                </c:pt>
                <c:pt idx="587">
                  <c:v>109</c:v>
                </c:pt>
                <c:pt idx="588">
                  <c:v>163</c:v>
                </c:pt>
                <c:pt idx="589">
                  <c:v>197</c:v>
                </c:pt>
                <c:pt idx="590">
                  <c:v>194</c:v>
                </c:pt>
                <c:pt idx="591">
                  <c:v>456</c:v>
                </c:pt>
                <c:pt idx="592">
                  <c:v>468</c:v>
                </c:pt>
                <c:pt idx="593">
                  <c:v>64</c:v>
                </c:pt>
                <c:pt idx="594">
                  <c:v>141</c:v>
                </c:pt>
                <c:pt idx="595">
                  <c:v>149</c:v>
                </c:pt>
                <c:pt idx="596">
                  <c:v>242</c:v>
                </c:pt>
                <c:pt idx="597">
                  <c:v>316</c:v>
                </c:pt>
                <c:pt idx="598">
                  <c:v>442</c:v>
                </c:pt>
                <c:pt idx="599">
                  <c:v>256</c:v>
                </c:pt>
                <c:pt idx="600">
                  <c:v>285</c:v>
                </c:pt>
                <c:pt idx="601">
                  <c:v>220</c:v>
                </c:pt>
                <c:pt idx="602">
                  <c:v>169</c:v>
                </c:pt>
                <c:pt idx="603">
                  <c:v>196</c:v>
                </c:pt>
                <c:pt idx="604">
                  <c:v>215</c:v>
                </c:pt>
                <c:pt idx="605">
                  <c:v>453</c:v>
                </c:pt>
                <c:pt idx="606">
                  <c:v>383</c:v>
                </c:pt>
                <c:pt idx="607">
                  <c:v>124</c:v>
                </c:pt>
                <c:pt idx="608">
                  <c:v>151</c:v>
                </c:pt>
                <c:pt idx="609">
                  <c:v>175</c:v>
                </c:pt>
                <c:pt idx="610">
                  <c:v>159</c:v>
                </c:pt>
                <c:pt idx="611">
                  <c:v>170</c:v>
                </c:pt>
                <c:pt idx="612">
                  <c:v>477</c:v>
                </c:pt>
                <c:pt idx="613">
                  <c:v>360</c:v>
                </c:pt>
                <c:pt idx="614">
                  <c:v>140</c:v>
                </c:pt>
                <c:pt idx="615">
                  <c:v>214</c:v>
                </c:pt>
                <c:pt idx="616">
                  <c:v>200</c:v>
                </c:pt>
                <c:pt idx="617">
                  <c:v>158</c:v>
                </c:pt>
                <c:pt idx="618">
                  <c:v>169</c:v>
                </c:pt>
                <c:pt idx="619">
                  <c:v>452</c:v>
                </c:pt>
                <c:pt idx="620">
                  <c:v>364</c:v>
                </c:pt>
                <c:pt idx="621">
                  <c:v>184</c:v>
                </c:pt>
                <c:pt idx="622">
                  <c:v>163</c:v>
                </c:pt>
                <c:pt idx="623">
                  <c:v>185</c:v>
                </c:pt>
                <c:pt idx="624">
                  <c:v>174</c:v>
                </c:pt>
                <c:pt idx="625">
                  <c:v>150</c:v>
                </c:pt>
                <c:pt idx="626">
                  <c:v>366</c:v>
                </c:pt>
                <c:pt idx="627">
                  <c:v>352</c:v>
                </c:pt>
                <c:pt idx="628">
                  <c:v>177</c:v>
                </c:pt>
                <c:pt idx="629">
                  <c:v>216</c:v>
                </c:pt>
                <c:pt idx="630">
                  <c:v>162</c:v>
                </c:pt>
                <c:pt idx="631">
                  <c:v>214</c:v>
                </c:pt>
                <c:pt idx="632">
                  <c:v>201</c:v>
                </c:pt>
                <c:pt idx="633">
                  <c:v>224</c:v>
                </c:pt>
                <c:pt idx="634">
                  <c:v>170</c:v>
                </c:pt>
                <c:pt idx="635">
                  <c:v>127</c:v>
                </c:pt>
                <c:pt idx="636">
                  <c:v>235</c:v>
                </c:pt>
                <c:pt idx="637">
                  <c:v>76</c:v>
                </c:pt>
                <c:pt idx="638">
                  <c:v>274</c:v>
                </c:pt>
                <c:pt idx="639">
                  <c:v>261</c:v>
                </c:pt>
                <c:pt idx="640">
                  <c:v>519</c:v>
                </c:pt>
                <c:pt idx="641">
                  <c:v>518</c:v>
                </c:pt>
                <c:pt idx="642">
                  <c:v>415</c:v>
                </c:pt>
                <c:pt idx="643">
                  <c:v>165</c:v>
                </c:pt>
                <c:pt idx="644">
                  <c:v>140</c:v>
                </c:pt>
                <c:pt idx="645">
                  <c:v>242</c:v>
                </c:pt>
                <c:pt idx="646">
                  <c:v>182</c:v>
                </c:pt>
                <c:pt idx="647">
                  <c:v>478</c:v>
                </c:pt>
                <c:pt idx="648">
                  <c:v>343</c:v>
                </c:pt>
                <c:pt idx="649">
                  <c:v>196</c:v>
                </c:pt>
                <c:pt idx="650">
                  <c:v>164</c:v>
                </c:pt>
                <c:pt idx="651">
                  <c:v>199</c:v>
                </c:pt>
                <c:pt idx="652">
                  <c:v>110</c:v>
                </c:pt>
                <c:pt idx="653">
                  <c:v>73</c:v>
                </c:pt>
                <c:pt idx="654">
                  <c:v>381</c:v>
                </c:pt>
                <c:pt idx="655">
                  <c:v>386</c:v>
                </c:pt>
                <c:pt idx="656">
                  <c:v>213</c:v>
                </c:pt>
                <c:pt idx="657">
                  <c:v>225</c:v>
                </c:pt>
                <c:pt idx="658">
                  <c:v>193</c:v>
                </c:pt>
                <c:pt idx="659">
                  <c:v>148</c:v>
                </c:pt>
                <c:pt idx="660">
                  <c:v>225</c:v>
                </c:pt>
                <c:pt idx="661">
                  <c:v>390</c:v>
                </c:pt>
                <c:pt idx="662">
                  <c:v>264</c:v>
                </c:pt>
                <c:pt idx="663">
                  <c:v>210</c:v>
                </c:pt>
                <c:pt idx="664">
                  <c:v>170</c:v>
                </c:pt>
                <c:pt idx="665">
                  <c:v>180</c:v>
                </c:pt>
                <c:pt idx="666">
                  <c:v>171</c:v>
                </c:pt>
                <c:pt idx="667">
                  <c:v>198</c:v>
                </c:pt>
                <c:pt idx="668">
                  <c:v>297</c:v>
                </c:pt>
                <c:pt idx="669">
                  <c:v>255</c:v>
                </c:pt>
                <c:pt idx="670">
                  <c:v>137</c:v>
                </c:pt>
                <c:pt idx="671">
                  <c:v>121</c:v>
                </c:pt>
                <c:pt idx="672">
                  <c:v>151</c:v>
                </c:pt>
                <c:pt idx="673">
                  <c:v>100</c:v>
                </c:pt>
                <c:pt idx="674">
                  <c:v>160</c:v>
                </c:pt>
                <c:pt idx="675">
                  <c:v>384</c:v>
                </c:pt>
                <c:pt idx="676">
                  <c:v>362</c:v>
                </c:pt>
                <c:pt idx="677">
                  <c:v>278</c:v>
                </c:pt>
                <c:pt idx="678">
                  <c:v>77</c:v>
                </c:pt>
                <c:pt idx="679">
                  <c:v>152</c:v>
                </c:pt>
                <c:pt idx="680">
                  <c:v>217</c:v>
                </c:pt>
                <c:pt idx="681">
                  <c:v>203</c:v>
                </c:pt>
                <c:pt idx="682">
                  <c:v>315</c:v>
                </c:pt>
                <c:pt idx="683">
                  <c:v>239</c:v>
                </c:pt>
                <c:pt idx="684">
                  <c:v>174</c:v>
                </c:pt>
                <c:pt idx="685">
                  <c:v>152</c:v>
                </c:pt>
                <c:pt idx="686">
                  <c:v>162</c:v>
                </c:pt>
                <c:pt idx="687">
                  <c:v>210</c:v>
                </c:pt>
                <c:pt idx="688">
                  <c:v>186</c:v>
                </c:pt>
                <c:pt idx="689">
                  <c:v>440</c:v>
                </c:pt>
                <c:pt idx="690">
                  <c:v>271</c:v>
                </c:pt>
                <c:pt idx="691">
                  <c:v>170</c:v>
                </c:pt>
                <c:pt idx="692">
                  <c:v>156</c:v>
                </c:pt>
                <c:pt idx="693">
                  <c:v>185</c:v>
                </c:pt>
                <c:pt idx="694">
                  <c:v>144</c:v>
                </c:pt>
                <c:pt idx="695">
                  <c:v>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D80-4C22-A9ED-F9E96E4ADF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Weather!$O$3:$O$698</c15:sqref>
                        </c15:formulaRef>
                      </c:ext>
                    </c:extLst>
                    <c:numCache>
                      <c:formatCode>General</c:formatCode>
                      <c:ptCount val="696"/>
                      <c:pt idx="0">
                        <c:v>85.5</c:v>
                      </c:pt>
                      <c:pt idx="1">
                        <c:v>81.900000000000006</c:v>
                      </c:pt>
                      <c:pt idx="2">
                        <c:v>81.8</c:v>
                      </c:pt>
                      <c:pt idx="3">
                        <c:v>83.4</c:v>
                      </c:pt>
                      <c:pt idx="4">
                        <c:v>81</c:v>
                      </c:pt>
                      <c:pt idx="5">
                        <c:v>84.9</c:v>
                      </c:pt>
                      <c:pt idx="6">
                        <c:v>85.6</c:v>
                      </c:pt>
                      <c:pt idx="7">
                        <c:v>85</c:v>
                      </c:pt>
                      <c:pt idx="8">
                        <c:v>85.2</c:v>
                      </c:pt>
                      <c:pt idx="9">
                        <c:v>84.6</c:v>
                      </c:pt>
                      <c:pt idx="10">
                        <c:v>85.8</c:v>
                      </c:pt>
                      <c:pt idx="11">
                        <c:v>83.7</c:v>
                      </c:pt>
                      <c:pt idx="12">
                        <c:v>83</c:v>
                      </c:pt>
                      <c:pt idx="13">
                        <c:v>81.7</c:v>
                      </c:pt>
                      <c:pt idx="14">
                        <c:v>83.4</c:v>
                      </c:pt>
                      <c:pt idx="15">
                        <c:v>85</c:v>
                      </c:pt>
                      <c:pt idx="16">
                        <c:v>82.8</c:v>
                      </c:pt>
                      <c:pt idx="17">
                        <c:v>80.5</c:v>
                      </c:pt>
                      <c:pt idx="18">
                        <c:v>84.4</c:v>
                      </c:pt>
                      <c:pt idx="19">
                        <c:v>83</c:v>
                      </c:pt>
                      <c:pt idx="20">
                        <c:v>82.4</c:v>
                      </c:pt>
                      <c:pt idx="21">
                        <c:v>81.3</c:v>
                      </c:pt>
                      <c:pt idx="22">
                        <c:v>78.8</c:v>
                      </c:pt>
                      <c:pt idx="23">
                        <c:v>78.7</c:v>
                      </c:pt>
                      <c:pt idx="24">
                        <c:v>73</c:v>
                      </c:pt>
                      <c:pt idx="25">
                        <c:v>71.8</c:v>
                      </c:pt>
                      <c:pt idx="26">
                        <c:v>71</c:v>
                      </c:pt>
                      <c:pt idx="27">
                        <c:v>74.3</c:v>
                      </c:pt>
                      <c:pt idx="28">
                        <c:v>79.099999999999994</c:v>
                      </c:pt>
                      <c:pt idx="29">
                        <c:v>75.400000000000006</c:v>
                      </c:pt>
                      <c:pt idx="30">
                        <c:v>74.099999999999994</c:v>
                      </c:pt>
                      <c:pt idx="31">
                        <c:v>77.099999999999994</c:v>
                      </c:pt>
                      <c:pt idx="32">
                        <c:v>79.5</c:v>
                      </c:pt>
                      <c:pt idx="33">
                        <c:v>78</c:v>
                      </c:pt>
                      <c:pt idx="34">
                        <c:v>71.7</c:v>
                      </c:pt>
                      <c:pt idx="35">
                        <c:v>68.400000000000006</c:v>
                      </c:pt>
                      <c:pt idx="36">
                        <c:v>73.7</c:v>
                      </c:pt>
                      <c:pt idx="37">
                        <c:v>71.8</c:v>
                      </c:pt>
                      <c:pt idx="38">
                        <c:v>68.900000000000006</c:v>
                      </c:pt>
                      <c:pt idx="39">
                        <c:v>69.400000000000006</c:v>
                      </c:pt>
                      <c:pt idx="40">
                        <c:v>71.900000000000006</c:v>
                      </c:pt>
                      <c:pt idx="41">
                        <c:v>75.5</c:v>
                      </c:pt>
                      <c:pt idx="42">
                        <c:v>80</c:v>
                      </c:pt>
                      <c:pt idx="43">
                        <c:v>81.400000000000006</c:v>
                      </c:pt>
                      <c:pt idx="44">
                        <c:v>81.2</c:v>
                      </c:pt>
                      <c:pt idx="45">
                        <c:v>79.099999999999994</c:v>
                      </c:pt>
                      <c:pt idx="46">
                        <c:v>78.599999999999994</c:v>
                      </c:pt>
                      <c:pt idx="47">
                        <c:v>78.900000000000006</c:v>
                      </c:pt>
                      <c:pt idx="48">
                        <c:v>78.3</c:v>
                      </c:pt>
                      <c:pt idx="49">
                        <c:v>74.2</c:v>
                      </c:pt>
                      <c:pt idx="50">
                        <c:v>76.5</c:v>
                      </c:pt>
                      <c:pt idx="51">
                        <c:v>69.2</c:v>
                      </c:pt>
                      <c:pt idx="52">
                        <c:v>68.400000000000006</c:v>
                      </c:pt>
                      <c:pt idx="53">
                        <c:v>73.8</c:v>
                      </c:pt>
                      <c:pt idx="54">
                        <c:v>76.2</c:v>
                      </c:pt>
                      <c:pt idx="55">
                        <c:v>76.900000000000006</c:v>
                      </c:pt>
                      <c:pt idx="56">
                        <c:v>78.099999999999994</c:v>
                      </c:pt>
                      <c:pt idx="57">
                        <c:v>78.599999999999994</c:v>
                      </c:pt>
                      <c:pt idx="58">
                        <c:v>77.3</c:v>
                      </c:pt>
                      <c:pt idx="59">
                        <c:v>73.400000000000006</c:v>
                      </c:pt>
                      <c:pt idx="60">
                        <c:v>66.8</c:v>
                      </c:pt>
                      <c:pt idx="61">
                        <c:v>72.900000000000006</c:v>
                      </c:pt>
                      <c:pt idx="62">
                        <c:v>78.3</c:v>
                      </c:pt>
                      <c:pt idx="63">
                        <c:v>77.400000000000006</c:v>
                      </c:pt>
                      <c:pt idx="64">
                        <c:v>64.8</c:v>
                      </c:pt>
                      <c:pt idx="65">
                        <c:v>57.6</c:v>
                      </c:pt>
                      <c:pt idx="66">
                        <c:v>60.9</c:v>
                      </c:pt>
                      <c:pt idx="67">
                        <c:v>65.3</c:v>
                      </c:pt>
                      <c:pt idx="68">
                        <c:v>60.4</c:v>
                      </c:pt>
                      <c:pt idx="69">
                        <c:v>58.2</c:v>
                      </c:pt>
                      <c:pt idx="70">
                        <c:v>61.7</c:v>
                      </c:pt>
                      <c:pt idx="71">
                        <c:v>65.5</c:v>
                      </c:pt>
                      <c:pt idx="72">
                        <c:v>70.3</c:v>
                      </c:pt>
                      <c:pt idx="73">
                        <c:v>70.5</c:v>
                      </c:pt>
                      <c:pt idx="75">
                        <c:v>75.7</c:v>
                      </c:pt>
                      <c:pt idx="76">
                        <c:v>74.900000000000006</c:v>
                      </c:pt>
                      <c:pt idx="77">
                        <c:v>74.400000000000006</c:v>
                      </c:pt>
                      <c:pt idx="78">
                        <c:v>69.7</c:v>
                      </c:pt>
                      <c:pt idx="79">
                        <c:v>69.3</c:v>
                      </c:pt>
                      <c:pt idx="80">
                        <c:v>71</c:v>
                      </c:pt>
                      <c:pt idx="81">
                        <c:v>71.3</c:v>
                      </c:pt>
                      <c:pt idx="82">
                        <c:v>63.1</c:v>
                      </c:pt>
                      <c:pt idx="83">
                        <c:v>64.400000000000006</c:v>
                      </c:pt>
                      <c:pt idx="84">
                        <c:v>60.8</c:v>
                      </c:pt>
                      <c:pt idx="85">
                        <c:v>65.5</c:v>
                      </c:pt>
                      <c:pt idx="86">
                        <c:v>68.5</c:v>
                      </c:pt>
                      <c:pt idx="87">
                        <c:v>66.599999999999994</c:v>
                      </c:pt>
                      <c:pt idx="88">
                        <c:v>67.2</c:v>
                      </c:pt>
                      <c:pt idx="89">
                        <c:v>61</c:v>
                      </c:pt>
                      <c:pt idx="90">
                        <c:v>66.5</c:v>
                      </c:pt>
                      <c:pt idx="91">
                        <c:v>73</c:v>
                      </c:pt>
                      <c:pt idx="92">
                        <c:v>69.5</c:v>
                      </c:pt>
                      <c:pt idx="93">
                        <c:v>72.400000000000006</c:v>
                      </c:pt>
                      <c:pt idx="94">
                        <c:v>66.3</c:v>
                      </c:pt>
                      <c:pt idx="95">
                        <c:v>64</c:v>
                      </c:pt>
                      <c:pt idx="96">
                        <c:v>50.8</c:v>
                      </c:pt>
                      <c:pt idx="97">
                        <c:v>46.6</c:v>
                      </c:pt>
                      <c:pt idx="98">
                        <c:v>52.8</c:v>
                      </c:pt>
                      <c:pt idx="99">
                        <c:v>67.2</c:v>
                      </c:pt>
                      <c:pt idx="100">
                        <c:v>54.3</c:v>
                      </c:pt>
                      <c:pt idx="101">
                        <c:v>52.9</c:v>
                      </c:pt>
                      <c:pt idx="102">
                        <c:v>51.3</c:v>
                      </c:pt>
                      <c:pt idx="103">
                        <c:v>53.1</c:v>
                      </c:pt>
                      <c:pt idx="104">
                        <c:v>53.4</c:v>
                      </c:pt>
                      <c:pt idx="105">
                        <c:v>60.4</c:v>
                      </c:pt>
                      <c:pt idx="106">
                        <c:v>62.3</c:v>
                      </c:pt>
                      <c:pt idx="107">
                        <c:v>64.5</c:v>
                      </c:pt>
                      <c:pt idx="108">
                        <c:v>68.2</c:v>
                      </c:pt>
                      <c:pt idx="109">
                        <c:v>67.5</c:v>
                      </c:pt>
                      <c:pt idx="110">
                        <c:v>51</c:v>
                      </c:pt>
                      <c:pt idx="111">
                        <c:v>52.4</c:v>
                      </c:pt>
                      <c:pt idx="112">
                        <c:v>50.8</c:v>
                      </c:pt>
                      <c:pt idx="113">
                        <c:v>43.6</c:v>
                      </c:pt>
                      <c:pt idx="114">
                        <c:v>49.2</c:v>
                      </c:pt>
                      <c:pt idx="115">
                        <c:v>58.7</c:v>
                      </c:pt>
                      <c:pt idx="116">
                        <c:v>58.1</c:v>
                      </c:pt>
                      <c:pt idx="117">
                        <c:v>54.1</c:v>
                      </c:pt>
                      <c:pt idx="118">
                        <c:v>56.4</c:v>
                      </c:pt>
                      <c:pt idx="119">
                        <c:v>64.599999999999994</c:v>
                      </c:pt>
                      <c:pt idx="120">
                        <c:v>52.7</c:v>
                      </c:pt>
                      <c:pt idx="121">
                        <c:v>45.8</c:v>
                      </c:pt>
                      <c:pt idx="122">
                        <c:v>46.4</c:v>
                      </c:pt>
                      <c:pt idx="123">
                        <c:v>54.5</c:v>
                      </c:pt>
                      <c:pt idx="124">
                        <c:v>60.1</c:v>
                      </c:pt>
                      <c:pt idx="125">
                        <c:v>61.5</c:v>
                      </c:pt>
                      <c:pt idx="126">
                        <c:v>68.5</c:v>
                      </c:pt>
                      <c:pt idx="127">
                        <c:v>71</c:v>
                      </c:pt>
                      <c:pt idx="128">
                        <c:v>60.8</c:v>
                      </c:pt>
                      <c:pt idx="129">
                        <c:v>51.4</c:v>
                      </c:pt>
                      <c:pt idx="130">
                        <c:v>49.6</c:v>
                      </c:pt>
                      <c:pt idx="131">
                        <c:v>56.9</c:v>
                      </c:pt>
                      <c:pt idx="132">
                        <c:v>57.2</c:v>
                      </c:pt>
                      <c:pt idx="133">
                        <c:v>57.3</c:v>
                      </c:pt>
                      <c:pt idx="134">
                        <c:v>55.3</c:v>
                      </c:pt>
                      <c:pt idx="135">
                        <c:v>47.1</c:v>
                      </c:pt>
                      <c:pt idx="136">
                        <c:v>44.7</c:v>
                      </c:pt>
                      <c:pt idx="137">
                        <c:v>42.6</c:v>
                      </c:pt>
                      <c:pt idx="138">
                        <c:v>42.9</c:v>
                      </c:pt>
                      <c:pt idx="139">
                        <c:v>41.1</c:v>
                      </c:pt>
                      <c:pt idx="140">
                        <c:v>47.7</c:v>
                      </c:pt>
                      <c:pt idx="141">
                        <c:v>56.3</c:v>
                      </c:pt>
                      <c:pt idx="142">
                        <c:v>53.5</c:v>
                      </c:pt>
                      <c:pt idx="143">
                        <c:v>47.5</c:v>
                      </c:pt>
                      <c:pt idx="144">
                        <c:v>50.5</c:v>
                      </c:pt>
                      <c:pt idx="145">
                        <c:v>51.4</c:v>
                      </c:pt>
                      <c:pt idx="146">
                        <c:v>59.4</c:v>
                      </c:pt>
                      <c:pt idx="147">
                        <c:v>58.9</c:v>
                      </c:pt>
                      <c:pt idx="148">
                        <c:v>67</c:v>
                      </c:pt>
                      <c:pt idx="149">
                        <c:v>64.5</c:v>
                      </c:pt>
                      <c:pt idx="150">
                        <c:v>61.2</c:v>
                      </c:pt>
                      <c:pt idx="151">
                        <c:v>67.3</c:v>
                      </c:pt>
                      <c:pt idx="152">
                        <c:v>72.2</c:v>
                      </c:pt>
                      <c:pt idx="153">
                        <c:v>69</c:v>
                      </c:pt>
                      <c:pt idx="154">
                        <c:v>65.7</c:v>
                      </c:pt>
                      <c:pt idx="155">
                        <c:v>49.8</c:v>
                      </c:pt>
                      <c:pt idx="156">
                        <c:v>51.5</c:v>
                      </c:pt>
                      <c:pt idx="157">
                        <c:v>62.5</c:v>
                      </c:pt>
                      <c:pt idx="158">
                        <c:v>66.099999999999994</c:v>
                      </c:pt>
                      <c:pt idx="159">
                        <c:v>50.4</c:v>
                      </c:pt>
                      <c:pt idx="160">
                        <c:v>48</c:v>
                      </c:pt>
                      <c:pt idx="161">
                        <c:v>50.9</c:v>
                      </c:pt>
                      <c:pt idx="162">
                        <c:v>61.3</c:v>
                      </c:pt>
                      <c:pt idx="163">
                        <c:v>53.7</c:v>
                      </c:pt>
                      <c:pt idx="164">
                        <c:v>53.6</c:v>
                      </c:pt>
                      <c:pt idx="165">
                        <c:v>52.8</c:v>
                      </c:pt>
                      <c:pt idx="166">
                        <c:v>59.4</c:v>
                      </c:pt>
                      <c:pt idx="167">
                        <c:v>63</c:v>
                      </c:pt>
                      <c:pt idx="168">
                        <c:v>67.5</c:v>
                      </c:pt>
                      <c:pt idx="169">
                        <c:v>66.900000000000006</c:v>
                      </c:pt>
                      <c:pt idx="170">
                        <c:v>48.1</c:v>
                      </c:pt>
                      <c:pt idx="171">
                        <c:v>43.4</c:v>
                      </c:pt>
                      <c:pt idx="172">
                        <c:v>40.799999999999997</c:v>
                      </c:pt>
                      <c:pt idx="173">
                        <c:v>34.5</c:v>
                      </c:pt>
                      <c:pt idx="174">
                        <c:v>29.4</c:v>
                      </c:pt>
                      <c:pt idx="175">
                        <c:v>43.4</c:v>
                      </c:pt>
                      <c:pt idx="176">
                        <c:v>42.5</c:v>
                      </c:pt>
                      <c:pt idx="177">
                        <c:v>40.299999999999997</c:v>
                      </c:pt>
                      <c:pt idx="178">
                        <c:v>43.6</c:v>
                      </c:pt>
                      <c:pt idx="179">
                        <c:v>57.2</c:v>
                      </c:pt>
                      <c:pt idx="180">
                        <c:v>62.5</c:v>
                      </c:pt>
                      <c:pt idx="181">
                        <c:v>57.7</c:v>
                      </c:pt>
                      <c:pt idx="182">
                        <c:v>63.2</c:v>
                      </c:pt>
                      <c:pt idx="183">
                        <c:v>64.3</c:v>
                      </c:pt>
                      <c:pt idx="184">
                        <c:v>68.5</c:v>
                      </c:pt>
                      <c:pt idx="185">
                        <c:v>70.8</c:v>
                      </c:pt>
                      <c:pt idx="186">
                        <c:v>74.5</c:v>
                      </c:pt>
                      <c:pt idx="187">
                        <c:v>69.5</c:v>
                      </c:pt>
                      <c:pt idx="188">
                        <c:v>51.3</c:v>
                      </c:pt>
                      <c:pt idx="189">
                        <c:v>51</c:v>
                      </c:pt>
                      <c:pt idx="190">
                        <c:v>58.5</c:v>
                      </c:pt>
                      <c:pt idx="191">
                        <c:v>61.6</c:v>
                      </c:pt>
                      <c:pt idx="192">
                        <c:v>60.7</c:v>
                      </c:pt>
                      <c:pt idx="193">
                        <c:v>57.5</c:v>
                      </c:pt>
                      <c:pt idx="194">
                        <c:v>58.2</c:v>
                      </c:pt>
                      <c:pt idx="195">
                        <c:v>63</c:v>
                      </c:pt>
                      <c:pt idx="196">
                        <c:v>69.3</c:v>
                      </c:pt>
                      <c:pt idx="197">
                        <c:v>70.599999999999994</c:v>
                      </c:pt>
                      <c:pt idx="198">
                        <c:v>71.3</c:v>
                      </c:pt>
                      <c:pt idx="199">
                        <c:v>69.099999999999994</c:v>
                      </c:pt>
                      <c:pt idx="200">
                        <c:v>71.2</c:v>
                      </c:pt>
                      <c:pt idx="201">
                        <c:v>73.7</c:v>
                      </c:pt>
                      <c:pt idx="202">
                        <c:v>75.900000000000006</c:v>
                      </c:pt>
                      <c:pt idx="203">
                        <c:v>74.2</c:v>
                      </c:pt>
                      <c:pt idx="204">
                        <c:v>62.2</c:v>
                      </c:pt>
                      <c:pt idx="205">
                        <c:v>55.6</c:v>
                      </c:pt>
                      <c:pt idx="206">
                        <c:v>57.9</c:v>
                      </c:pt>
                      <c:pt idx="207">
                        <c:v>63.2</c:v>
                      </c:pt>
                      <c:pt idx="208">
                        <c:v>65.900000000000006</c:v>
                      </c:pt>
                      <c:pt idx="209">
                        <c:v>64.8</c:v>
                      </c:pt>
                      <c:pt idx="210">
                        <c:v>67.400000000000006</c:v>
                      </c:pt>
                      <c:pt idx="211">
                        <c:v>75.3</c:v>
                      </c:pt>
                      <c:pt idx="212">
                        <c:v>75.400000000000006</c:v>
                      </c:pt>
                      <c:pt idx="213">
                        <c:v>77.5</c:v>
                      </c:pt>
                      <c:pt idx="214">
                        <c:v>72.599999999999994</c:v>
                      </c:pt>
                      <c:pt idx="215">
                        <c:v>65</c:v>
                      </c:pt>
                      <c:pt idx="216">
                        <c:v>73.5</c:v>
                      </c:pt>
                      <c:pt idx="217">
                        <c:v>72.599999999999994</c:v>
                      </c:pt>
                      <c:pt idx="218">
                        <c:v>60</c:v>
                      </c:pt>
                      <c:pt idx="219">
                        <c:v>55</c:v>
                      </c:pt>
                      <c:pt idx="220">
                        <c:v>59.3</c:v>
                      </c:pt>
                      <c:pt idx="221">
                        <c:v>64.599999999999994</c:v>
                      </c:pt>
                      <c:pt idx="222">
                        <c:v>65.8</c:v>
                      </c:pt>
                      <c:pt idx="223">
                        <c:v>71.5</c:v>
                      </c:pt>
                      <c:pt idx="224">
                        <c:v>74.400000000000006</c:v>
                      </c:pt>
                      <c:pt idx="225">
                        <c:v>73.900000000000006</c:v>
                      </c:pt>
                      <c:pt idx="226">
                        <c:v>77</c:v>
                      </c:pt>
                      <c:pt idx="227">
                        <c:v>71.7</c:v>
                      </c:pt>
                      <c:pt idx="228">
                        <c:v>71.8</c:v>
                      </c:pt>
                      <c:pt idx="229">
                        <c:v>72</c:v>
                      </c:pt>
                      <c:pt idx="230">
                        <c:v>69.599999999999994</c:v>
                      </c:pt>
                      <c:pt idx="231">
                        <c:v>68.2</c:v>
                      </c:pt>
                      <c:pt idx="232">
                        <c:v>69.5</c:v>
                      </c:pt>
                      <c:pt idx="233">
                        <c:v>66.5</c:v>
                      </c:pt>
                      <c:pt idx="234">
                        <c:v>65.5</c:v>
                      </c:pt>
                      <c:pt idx="235">
                        <c:v>65.5</c:v>
                      </c:pt>
                      <c:pt idx="236">
                        <c:v>66.5</c:v>
                      </c:pt>
                      <c:pt idx="237">
                        <c:v>70.099999999999994</c:v>
                      </c:pt>
                      <c:pt idx="238">
                        <c:v>63.2</c:v>
                      </c:pt>
                      <c:pt idx="239">
                        <c:v>63</c:v>
                      </c:pt>
                      <c:pt idx="240">
                        <c:v>70.7</c:v>
                      </c:pt>
                      <c:pt idx="241">
                        <c:v>78.099999999999994</c:v>
                      </c:pt>
                      <c:pt idx="242">
                        <c:v>69.5</c:v>
                      </c:pt>
                      <c:pt idx="243">
                        <c:v>72.099999999999994</c:v>
                      </c:pt>
                      <c:pt idx="244">
                        <c:v>78.099999999999994</c:v>
                      </c:pt>
                      <c:pt idx="245">
                        <c:v>79.599999999999994</c:v>
                      </c:pt>
                      <c:pt idx="246">
                        <c:v>80</c:v>
                      </c:pt>
                      <c:pt idx="247">
                        <c:v>79</c:v>
                      </c:pt>
                      <c:pt idx="248">
                        <c:v>76.099999999999994</c:v>
                      </c:pt>
                      <c:pt idx="249">
                        <c:v>73.8</c:v>
                      </c:pt>
                      <c:pt idx="250">
                        <c:v>81.3</c:v>
                      </c:pt>
                      <c:pt idx="251">
                        <c:v>80.8</c:v>
                      </c:pt>
                      <c:pt idx="252">
                        <c:v>73.099999999999994</c:v>
                      </c:pt>
                      <c:pt idx="253">
                        <c:v>75.400000000000006</c:v>
                      </c:pt>
                      <c:pt idx="254">
                        <c:v>75.5</c:v>
                      </c:pt>
                      <c:pt idx="255">
                        <c:v>76.5</c:v>
                      </c:pt>
                      <c:pt idx="256">
                        <c:v>79.099999999999994</c:v>
                      </c:pt>
                      <c:pt idx="257">
                        <c:v>75.2</c:v>
                      </c:pt>
                      <c:pt idx="258">
                        <c:v>75.099999999999994</c:v>
                      </c:pt>
                      <c:pt idx="259">
                        <c:v>75</c:v>
                      </c:pt>
                      <c:pt idx="260">
                        <c:v>72.8</c:v>
                      </c:pt>
                      <c:pt idx="261">
                        <c:v>73.7</c:v>
                      </c:pt>
                      <c:pt idx="262">
                        <c:v>74</c:v>
                      </c:pt>
                      <c:pt idx="263">
                        <c:v>75.599999999999994</c:v>
                      </c:pt>
                      <c:pt idx="264">
                        <c:v>76.2</c:v>
                      </c:pt>
                      <c:pt idx="265">
                        <c:v>74.400000000000006</c:v>
                      </c:pt>
                      <c:pt idx="266">
                        <c:v>77.7</c:v>
                      </c:pt>
                      <c:pt idx="267">
                        <c:v>77.5</c:v>
                      </c:pt>
                      <c:pt idx="268">
                        <c:v>77.599999999999994</c:v>
                      </c:pt>
                      <c:pt idx="269">
                        <c:v>78.099999999999994</c:v>
                      </c:pt>
                      <c:pt idx="270">
                        <c:v>78.2</c:v>
                      </c:pt>
                      <c:pt idx="271">
                        <c:v>77.8</c:v>
                      </c:pt>
                      <c:pt idx="272">
                        <c:v>79.400000000000006</c:v>
                      </c:pt>
                      <c:pt idx="273">
                        <c:v>80.2</c:v>
                      </c:pt>
                      <c:pt idx="274">
                        <c:v>80.599999999999994</c:v>
                      </c:pt>
                      <c:pt idx="275">
                        <c:v>81</c:v>
                      </c:pt>
                      <c:pt idx="276">
                        <c:v>77.400000000000006</c:v>
                      </c:pt>
                      <c:pt idx="277">
                        <c:v>74.7</c:v>
                      </c:pt>
                      <c:pt idx="278">
                        <c:v>79.5</c:v>
                      </c:pt>
                      <c:pt idx="279">
                        <c:v>81</c:v>
                      </c:pt>
                      <c:pt idx="280">
                        <c:v>80</c:v>
                      </c:pt>
                      <c:pt idx="281">
                        <c:v>79.3</c:v>
                      </c:pt>
                      <c:pt idx="282">
                        <c:v>79.099999999999994</c:v>
                      </c:pt>
                      <c:pt idx="283">
                        <c:v>76.900000000000006</c:v>
                      </c:pt>
                      <c:pt idx="284">
                        <c:v>78.599999999999994</c:v>
                      </c:pt>
                      <c:pt idx="285">
                        <c:v>83</c:v>
                      </c:pt>
                      <c:pt idx="286">
                        <c:v>84.3</c:v>
                      </c:pt>
                      <c:pt idx="287">
                        <c:v>84.7</c:v>
                      </c:pt>
                      <c:pt idx="288">
                        <c:v>83.3</c:v>
                      </c:pt>
                      <c:pt idx="289">
                        <c:v>83.8</c:v>
                      </c:pt>
                      <c:pt idx="290">
                        <c:v>84.6</c:v>
                      </c:pt>
                      <c:pt idx="291">
                        <c:v>83.7</c:v>
                      </c:pt>
                      <c:pt idx="292">
                        <c:v>83.5</c:v>
                      </c:pt>
                      <c:pt idx="293">
                        <c:v>86.4</c:v>
                      </c:pt>
                      <c:pt idx="294">
                        <c:v>85.1</c:v>
                      </c:pt>
                      <c:pt idx="295">
                        <c:v>85.4</c:v>
                      </c:pt>
                      <c:pt idx="296">
                        <c:v>78.400000000000006</c:v>
                      </c:pt>
                      <c:pt idx="297">
                        <c:v>80.900000000000006</c:v>
                      </c:pt>
                      <c:pt idx="298">
                        <c:v>83</c:v>
                      </c:pt>
                      <c:pt idx="299">
                        <c:v>79.400000000000006</c:v>
                      </c:pt>
                      <c:pt idx="300">
                        <c:v>81</c:v>
                      </c:pt>
                      <c:pt idx="301">
                        <c:v>81.8</c:v>
                      </c:pt>
                      <c:pt idx="302">
                        <c:v>83.4</c:v>
                      </c:pt>
                      <c:pt idx="303">
                        <c:v>82.5</c:v>
                      </c:pt>
                      <c:pt idx="304">
                        <c:v>83.4</c:v>
                      </c:pt>
                      <c:pt idx="305">
                        <c:v>79.2</c:v>
                      </c:pt>
                      <c:pt idx="306">
                        <c:v>83.2</c:v>
                      </c:pt>
                      <c:pt idx="307">
                        <c:v>82.2</c:v>
                      </c:pt>
                      <c:pt idx="308">
                        <c:v>82.3</c:v>
                      </c:pt>
                      <c:pt idx="309">
                        <c:v>83.3</c:v>
                      </c:pt>
                      <c:pt idx="310">
                        <c:v>83.1</c:v>
                      </c:pt>
                      <c:pt idx="311">
                        <c:v>80.7</c:v>
                      </c:pt>
                      <c:pt idx="312">
                        <c:v>81.599999999999994</c:v>
                      </c:pt>
                      <c:pt idx="313">
                        <c:v>80.400000000000006</c:v>
                      </c:pt>
                      <c:pt idx="314">
                        <c:v>82.4</c:v>
                      </c:pt>
                      <c:pt idx="315">
                        <c:v>82.2</c:v>
                      </c:pt>
                      <c:pt idx="316">
                        <c:v>83</c:v>
                      </c:pt>
                      <c:pt idx="317">
                        <c:v>81.8</c:v>
                      </c:pt>
                      <c:pt idx="318">
                        <c:v>85.1</c:v>
                      </c:pt>
                      <c:pt idx="319">
                        <c:v>80.7</c:v>
                      </c:pt>
                      <c:pt idx="320">
                        <c:v>80.099999999999994</c:v>
                      </c:pt>
                      <c:pt idx="321">
                        <c:v>86</c:v>
                      </c:pt>
                      <c:pt idx="322">
                        <c:v>84.1</c:v>
                      </c:pt>
                      <c:pt idx="323">
                        <c:v>82.5</c:v>
                      </c:pt>
                      <c:pt idx="324">
                        <c:v>81.400000000000006</c:v>
                      </c:pt>
                      <c:pt idx="325">
                        <c:v>83.7</c:v>
                      </c:pt>
                      <c:pt idx="326">
                        <c:v>83.3</c:v>
                      </c:pt>
                      <c:pt idx="327">
                        <c:v>82.9</c:v>
                      </c:pt>
                      <c:pt idx="328">
                        <c:v>81.2</c:v>
                      </c:pt>
                      <c:pt idx="329">
                        <c:v>85.4</c:v>
                      </c:pt>
                      <c:pt idx="330">
                        <c:v>86.8</c:v>
                      </c:pt>
                      <c:pt idx="331">
                        <c:v>87.5</c:v>
                      </c:pt>
                      <c:pt idx="332">
                        <c:v>88.3</c:v>
                      </c:pt>
                      <c:pt idx="333">
                        <c:v>87.3</c:v>
                      </c:pt>
                      <c:pt idx="334">
                        <c:v>87.2</c:v>
                      </c:pt>
                      <c:pt idx="335">
                        <c:v>86.6</c:v>
                      </c:pt>
                      <c:pt idx="336">
                        <c:v>88.3</c:v>
                      </c:pt>
                      <c:pt idx="337">
                        <c:v>87.8</c:v>
                      </c:pt>
                      <c:pt idx="338">
                        <c:v>87.2</c:v>
                      </c:pt>
                      <c:pt idx="339">
                        <c:v>85.3</c:v>
                      </c:pt>
                      <c:pt idx="340">
                        <c:v>86.8</c:v>
                      </c:pt>
                      <c:pt idx="341">
                        <c:v>81</c:v>
                      </c:pt>
                      <c:pt idx="342">
                        <c:v>80.2</c:v>
                      </c:pt>
                      <c:pt idx="343">
                        <c:v>84.7</c:v>
                      </c:pt>
                      <c:pt idx="344">
                        <c:v>83.1</c:v>
                      </c:pt>
                      <c:pt idx="345">
                        <c:v>82.1</c:v>
                      </c:pt>
                      <c:pt idx="346">
                        <c:v>85.6</c:v>
                      </c:pt>
                      <c:pt idx="347">
                        <c:v>84.8</c:v>
                      </c:pt>
                      <c:pt idx="348">
                        <c:v>86.6</c:v>
                      </c:pt>
                      <c:pt idx="349">
                        <c:v>85.3</c:v>
                      </c:pt>
                      <c:pt idx="350">
                        <c:v>83.1</c:v>
                      </c:pt>
                      <c:pt idx="351">
                        <c:v>82.6</c:v>
                      </c:pt>
                      <c:pt idx="352">
                        <c:v>81.400000000000006</c:v>
                      </c:pt>
                      <c:pt idx="353">
                        <c:v>85.4</c:v>
                      </c:pt>
                      <c:pt idx="354">
                        <c:v>84.1</c:v>
                      </c:pt>
                      <c:pt idx="355">
                        <c:v>86</c:v>
                      </c:pt>
                      <c:pt idx="356">
                        <c:v>85.7</c:v>
                      </c:pt>
                      <c:pt idx="357">
                        <c:v>88.9</c:v>
                      </c:pt>
                      <c:pt idx="358">
                        <c:v>86.5</c:v>
                      </c:pt>
                      <c:pt idx="359">
                        <c:v>86.8</c:v>
                      </c:pt>
                      <c:pt idx="360">
                        <c:v>86.3</c:v>
                      </c:pt>
                      <c:pt idx="361">
                        <c:v>87.4</c:v>
                      </c:pt>
                      <c:pt idx="362">
                        <c:v>86.7</c:v>
                      </c:pt>
                      <c:pt idx="363">
                        <c:v>86.8</c:v>
                      </c:pt>
                      <c:pt idx="364">
                        <c:v>85.7</c:v>
                      </c:pt>
                      <c:pt idx="365">
                        <c:v>80.5</c:v>
                      </c:pt>
                      <c:pt idx="366">
                        <c:v>80.5</c:v>
                      </c:pt>
                      <c:pt idx="367">
                        <c:v>83.4</c:v>
                      </c:pt>
                      <c:pt idx="368">
                        <c:v>78.099999999999994</c:v>
                      </c:pt>
                      <c:pt idx="369">
                        <c:v>82</c:v>
                      </c:pt>
                      <c:pt idx="370">
                        <c:v>81.8</c:v>
                      </c:pt>
                      <c:pt idx="371">
                        <c:v>82.1</c:v>
                      </c:pt>
                      <c:pt idx="372">
                        <c:v>83.1</c:v>
                      </c:pt>
                      <c:pt idx="373">
                        <c:v>84.7</c:v>
                      </c:pt>
                      <c:pt idx="374">
                        <c:v>84.5</c:v>
                      </c:pt>
                      <c:pt idx="375">
                        <c:v>83.9</c:v>
                      </c:pt>
                      <c:pt idx="376">
                        <c:v>81.3</c:v>
                      </c:pt>
                      <c:pt idx="377">
                        <c:v>82.8</c:v>
                      </c:pt>
                      <c:pt idx="378">
                        <c:v>81.7</c:v>
                      </c:pt>
                      <c:pt idx="379">
                        <c:v>81.400000000000006</c:v>
                      </c:pt>
                      <c:pt idx="380">
                        <c:v>79.3</c:v>
                      </c:pt>
                      <c:pt idx="381">
                        <c:v>78.400000000000006</c:v>
                      </c:pt>
                      <c:pt idx="382">
                        <c:v>77.400000000000006</c:v>
                      </c:pt>
                      <c:pt idx="383">
                        <c:v>81.7</c:v>
                      </c:pt>
                      <c:pt idx="384">
                        <c:v>76.400000000000006</c:v>
                      </c:pt>
                      <c:pt idx="385">
                        <c:v>77.5</c:v>
                      </c:pt>
                      <c:pt idx="386">
                        <c:v>81.5</c:v>
                      </c:pt>
                      <c:pt idx="387">
                        <c:v>78.8</c:v>
                      </c:pt>
                      <c:pt idx="388">
                        <c:v>78.599999999999994</c:v>
                      </c:pt>
                      <c:pt idx="389">
                        <c:v>79</c:v>
                      </c:pt>
                      <c:pt idx="390">
                        <c:v>80.2</c:v>
                      </c:pt>
                      <c:pt idx="391">
                        <c:v>80.8</c:v>
                      </c:pt>
                      <c:pt idx="392">
                        <c:v>75.8</c:v>
                      </c:pt>
                      <c:pt idx="393">
                        <c:v>72.5</c:v>
                      </c:pt>
                      <c:pt idx="394">
                        <c:v>71.3</c:v>
                      </c:pt>
                      <c:pt idx="395">
                        <c:v>71.400000000000006</c:v>
                      </c:pt>
                      <c:pt idx="396">
                        <c:v>73.099999999999994</c:v>
                      </c:pt>
                      <c:pt idx="397">
                        <c:v>77.099999999999994</c:v>
                      </c:pt>
                      <c:pt idx="398">
                        <c:v>77.3</c:v>
                      </c:pt>
                      <c:pt idx="399">
                        <c:v>74.5</c:v>
                      </c:pt>
                      <c:pt idx="400">
                        <c:v>77.3</c:v>
                      </c:pt>
                      <c:pt idx="401">
                        <c:v>79.400000000000006</c:v>
                      </c:pt>
                      <c:pt idx="402">
                        <c:v>77.8</c:v>
                      </c:pt>
                      <c:pt idx="403">
                        <c:v>77.3</c:v>
                      </c:pt>
                      <c:pt idx="404">
                        <c:v>76.5</c:v>
                      </c:pt>
                      <c:pt idx="405">
                        <c:v>76.2</c:v>
                      </c:pt>
                      <c:pt idx="406">
                        <c:v>77.5</c:v>
                      </c:pt>
                      <c:pt idx="407">
                        <c:v>78</c:v>
                      </c:pt>
                      <c:pt idx="408">
                        <c:v>78.2</c:v>
                      </c:pt>
                      <c:pt idx="409">
                        <c:v>77.5</c:v>
                      </c:pt>
                      <c:pt idx="410">
                        <c:v>77.5</c:v>
                      </c:pt>
                      <c:pt idx="411">
                        <c:v>79.2</c:v>
                      </c:pt>
                      <c:pt idx="412">
                        <c:v>79.8</c:v>
                      </c:pt>
                      <c:pt idx="413">
                        <c:v>79.8</c:v>
                      </c:pt>
                      <c:pt idx="414">
                        <c:v>79.8</c:v>
                      </c:pt>
                      <c:pt idx="415">
                        <c:v>79.900000000000006</c:v>
                      </c:pt>
                      <c:pt idx="416">
                        <c:v>71.8</c:v>
                      </c:pt>
                      <c:pt idx="417">
                        <c:v>67.7</c:v>
                      </c:pt>
                      <c:pt idx="418">
                        <c:v>67.3</c:v>
                      </c:pt>
                      <c:pt idx="419">
                        <c:v>71.3</c:v>
                      </c:pt>
                      <c:pt idx="420">
                        <c:v>78.099999999999994</c:v>
                      </c:pt>
                      <c:pt idx="421">
                        <c:v>77.400000000000006</c:v>
                      </c:pt>
                      <c:pt idx="422">
                        <c:v>76.900000000000006</c:v>
                      </c:pt>
                      <c:pt idx="423">
                        <c:v>76.8</c:v>
                      </c:pt>
                      <c:pt idx="424">
                        <c:v>77.8</c:v>
                      </c:pt>
                      <c:pt idx="425">
                        <c:v>77.7</c:v>
                      </c:pt>
                      <c:pt idx="426">
                        <c:v>74.3</c:v>
                      </c:pt>
                      <c:pt idx="427">
                        <c:v>76</c:v>
                      </c:pt>
                      <c:pt idx="428">
                        <c:v>66.900000000000006</c:v>
                      </c:pt>
                      <c:pt idx="429">
                        <c:v>62.1</c:v>
                      </c:pt>
                      <c:pt idx="430">
                        <c:v>58.9</c:v>
                      </c:pt>
                      <c:pt idx="431">
                        <c:v>62.9</c:v>
                      </c:pt>
                      <c:pt idx="432">
                        <c:v>56.6</c:v>
                      </c:pt>
                      <c:pt idx="433">
                        <c:v>56.3</c:v>
                      </c:pt>
                      <c:pt idx="434">
                        <c:v>48.4</c:v>
                      </c:pt>
                      <c:pt idx="435">
                        <c:v>49</c:v>
                      </c:pt>
                      <c:pt idx="436">
                        <c:v>47.4</c:v>
                      </c:pt>
                      <c:pt idx="437">
                        <c:v>45.5</c:v>
                      </c:pt>
                      <c:pt idx="438">
                        <c:v>45.2</c:v>
                      </c:pt>
                      <c:pt idx="439">
                        <c:v>47.5</c:v>
                      </c:pt>
                      <c:pt idx="440">
                        <c:v>52.6</c:v>
                      </c:pt>
                      <c:pt idx="441">
                        <c:v>52.8</c:v>
                      </c:pt>
                      <c:pt idx="442">
                        <c:v>62.3</c:v>
                      </c:pt>
                      <c:pt idx="443">
                        <c:v>49.4</c:v>
                      </c:pt>
                      <c:pt idx="444">
                        <c:v>46.1</c:v>
                      </c:pt>
                      <c:pt idx="445">
                        <c:v>53</c:v>
                      </c:pt>
                      <c:pt idx="446">
                        <c:v>55.4</c:v>
                      </c:pt>
                      <c:pt idx="447">
                        <c:v>67.599999999999994</c:v>
                      </c:pt>
                      <c:pt idx="448">
                        <c:v>69.2</c:v>
                      </c:pt>
                      <c:pt idx="449">
                        <c:v>55</c:v>
                      </c:pt>
                      <c:pt idx="450">
                        <c:v>44.6</c:v>
                      </c:pt>
                      <c:pt idx="451">
                        <c:v>50.9</c:v>
                      </c:pt>
                      <c:pt idx="452">
                        <c:v>63.9</c:v>
                      </c:pt>
                      <c:pt idx="453">
                        <c:v>54</c:v>
                      </c:pt>
                      <c:pt idx="454">
                        <c:v>47</c:v>
                      </c:pt>
                      <c:pt idx="455">
                        <c:v>57.3</c:v>
                      </c:pt>
                      <c:pt idx="456">
                        <c:v>58.2</c:v>
                      </c:pt>
                      <c:pt idx="457">
                        <c:v>42.1</c:v>
                      </c:pt>
                      <c:pt idx="458">
                        <c:v>39.4</c:v>
                      </c:pt>
                      <c:pt idx="459">
                        <c:v>50.7</c:v>
                      </c:pt>
                      <c:pt idx="460">
                        <c:v>42.3</c:v>
                      </c:pt>
                      <c:pt idx="461">
                        <c:v>54.6</c:v>
                      </c:pt>
                      <c:pt idx="462">
                        <c:v>57.9</c:v>
                      </c:pt>
                      <c:pt idx="463">
                        <c:v>56</c:v>
                      </c:pt>
                      <c:pt idx="464">
                        <c:v>59.1</c:v>
                      </c:pt>
                      <c:pt idx="465">
                        <c:v>66.7</c:v>
                      </c:pt>
                      <c:pt idx="466">
                        <c:v>65.3</c:v>
                      </c:pt>
                      <c:pt idx="467">
                        <c:v>62.7</c:v>
                      </c:pt>
                      <c:pt idx="468">
                        <c:v>44.8</c:v>
                      </c:pt>
                      <c:pt idx="469">
                        <c:v>48.5</c:v>
                      </c:pt>
                      <c:pt idx="470">
                        <c:v>63.5</c:v>
                      </c:pt>
                      <c:pt idx="471">
                        <c:v>74.7</c:v>
                      </c:pt>
                      <c:pt idx="472">
                        <c:v>59.6</c:v>
                      </c:pt>
                      <c:pt idx="473">
                        <c:v>43.3</c:v>
                      </c:pt>
                      <c:pt idx="474">
                        <c:v>49.2</c:v>
                      </c:pt>
                      <c:pt idx="475">
                        <c:v>62.7</c:v>
                      </c:pt>
                      <c:pt idx="476">
                        <c:v>69.8</c:v>
                      </c:pt>
                      <c:pt idx="477">
                        <c:v>70.900000000000006</c:v>
                      </c:pt>
                      <c:pt idx="478">
                        <c:v>68.7</c:v>
                      </c:pt>
                      <c:pt idx="479">
                        <c:v>60.9</c:v>
                      </c:pt>
                      <c:pt idx="480">
                        <c:v>42.6</c:v>
                      </c:pt>
                      <c:pt idx="481">
                        <c:v>41.3</c:v>
                      </c:pt>
                      <c:pt idx="482">
                        <c:v>45</c:v>
                      </c:pt>
                      <c:pt idx="483">
                        <c:v>45.6</c:v>
                      </c:pt>
                      <c:pt idx="484">
                        <c:v>53.6</c:v>
                      </c:pt>
                      <c:pt idx="485">
                        <c:v>66.3</c:v>
                      </c:pt>
                      <c:pt idx="486">
                        <c:v>69.3</c:v>
                      </c:pt>
                      <c:pt idx="487">
                        <c:v>70</c:v>
                      </c:pt>
                      <c:pt idx="488">
                        <c:v>72.400000000000006</c:v>
                      </c:pt>
                      <c:pt idx="489">
                        <c:v>71.5</c:v>
                      </c:pt>
                      <c:pt idx="490">
                        <c:v>72.3</c:v>
                      </c:pt>
                      <c:pt idx="491">
                        <c:v>65.099999999999994</c:v>
                      </c:pt>
                      <c:pt idx="492">
                        <c:v>72</c:v>
                      </c:pt>
                      <c:pt idx="493">
                        <c:v>73.7</c:v>
                      </c:pt>
                      <c:pt idx="494">
                        <c:v>36.299999999999997</c:v>
                      </c:pt>
                      <c:pt idx="495">
                        <c:v>32.9</c:v>
                      </c:pt>
                      <c:pt idx="496">
                        <c:v>40.5</c:v>
                      </c:pt>
                      <c:pt idx="497">
                        <c:v>52.9</c:v>
                      </c:pt>
                      <c:pt idx="498">
                        <c:v>41.7</c:v>
                      </c:pt>
                      <c:pt idx="499">
                        <c:v>34.6</c:v>
                      </c:pt>
                      <c:pt idx="500">
                        <c:v>54.3</c:v>
                      </c:pt>
                      <c:pt idx="501">
                        <c:v>64.3</c:v>
                      </c:pt>
                      <c:pt idx="502">
                        <c:v>41.9</c:v>
                      </c:pt>
                      <c:pt idx="503">
                        <c:v>43.3</c:v>
                      </c:pt>
                      <c:pt idx="504">
                        <c:v>47.7</c:v>
                      </c:pt>
                      <c:pt idx="505">
                        <c:v>54.1</c:v>
                      </c:pt>
                      <c:pt idx="506">
                        <c:v>53.4</c:v>
                      </c:pt>
                      <c:pt idx="507">
                        <c:v>44.1</c:v>
                      </c:pt>
                      <c:pt idx="508">
                        <c:v>39.700000000000003</c:v>
                      </c:pt>
                      <c:pt idx="509">
                        <c:v>44.3</c:v>
                      </c:pt>
                      <c:pt idx="510">
                        <c:v>50.1</c:v>
                      </c:pt>
                      <c:pt idx="511">
                        <c:v>60.1</c:v>
                      </c:pt>
                      <c:pt idx="512">
                        <c:v>36.1</c:v>
                      </c:pt>
                      <c:pt idx="513">
                        <c:v>29.5</c:v>
                      </c:pt>
                      <c:pt idx="514">
                        <c:v>30.1</c:v>
                      </c:pt>
                      <c:pt idx="515">
                        <c:v>41</c:v>
                      </c:pt>
                      <c:pt idx="516">
                        <c:v>46.8</c:v>
                      </c:pt>
                      <c:pt idx="517">
                        <c:v>46.7</c:v>
                      </c:pt>
                      <c:pt idx="518">
                        <c:v>35.5</c:v>
                      </c:pt>
                      <c:pt idx="519">
                        <c:v>41.8</c:v>
                      </c:pt>
                      <c:pt idx="520">
                        <c:v>46.2</c:v>
                      </c:pt>
                      <c:pt idx="521">
                        <c:v>39.799999999999997</c:v>
                      </c:pt>
                      <c:pt idx="522">
                        <c:v>51.4</c:v>
                      </c:pt>
                      <c:pt idx="523">
                        <c:v>51.7</c:v>
                      </c:pt>
                      <c:pt idx="524">
                        <c:v>58.5</c:v>
                      </c:pt>
                      <c:pt idx="525">
                        <c:v>60.4</c:v>
                      </c:pt>
                      <c:pt idx="526">
                        <c:v>36.299999999999997</c:v>
                      </c:pt>
                      <c:pt idx="527">
                        <c:v>31.2</c:v>
                      </c:pt>
                      <c:pt idx="528">
                        <c:v>34.4</c:v>
                      </c:pt>
                      <c:pt idx="529">
                        <c:v>38.799999999999997</c:v>
                      </c:pt>
                      <c:pt idx="530">
                        <c:v>43.7</c:v>
                      </c:pt>
                      <c:pt idx="531">
                        <c:v>43.5</c:v>
                      </c:pt>
                      <c:pt idx="532">
                        <c:v>51.6</c:v>
                      </c:pt>
                      <c:pt idx="533">
                        <c:v>52.5</c:v>
                      </c:pt>
                      <c:pt idx="534">
                        <c:v>57.4</c:v>
                      </c:pt>
                      <c:pt idx="535">
                        <c:v>45</c:v>
                      </c:pt>
                      <c:pt idx="536">
                        <c:v>40.5</c:v>
                      </c:pt>
                      <c:pt idx="537">
                        <c:v>50.6</c:v>
                      </c:pt>
                      <c:pt idx="538">
                        <c:v>55</c:v>
                      </c:pt>
                      <c:pt idx="539">
                        <c:v>66.2</c:v>
                      </c:pt>
                      <c:pt idx="540">
                        <c:v>66.5</c:v>
                      </c:pt>
                      <c:pt idx="541">
                        <c:v>41.5</c:v>
                      </c:pt>
                      <c:pt idx="542">
                        <c:v>42.6</c:v>
                      </c:pt>
                      <c:pt idx="543">
                        <c:v>52.3</c:v>
                      </c:pt>
                      <c:pt idx="544">
                        <c:v>66.7</c:v>
                      </c:pt>
                      <c:pt idx="545">
                        <c:v>71.099999999999994</c:v>
                      </c:pt>
                      <c:pt idx="546">
                        <c:v>43.2</c:v>
                      </c:pt>
                      <c:pt idx="547">
                        <c:v>41</c:v>
                      </c:pt>
                      <c:pt idx="548">
                        <c:v>38.200000000000003</c:v>
                      </c:pt>
                      <c:pt idx="549">
                        <c:v>36.4</c:v>
                      </c:pt>
                      <c:pt idx="550">
                        <c:v>39.5</c:v>
                      </c:pt>
                      <c:pt idx="551">
                        <c:v>38.5</c:v>
                      </c:pt>
                      <c:pt idx="552">
                        <c:v>51.9</c:v>
                      </c:pt>
                      <c:pt idx="553">
                        <c:v>55.9</c:v>
                      </c:pt>
                      <c:pt idx="554">
                        <c:v>60.6</c:v>
                      </c:pt>
                      <c:pt idx="555">
                        <c:v>60.8</c:v>
                      </c:pt>
                      <c:pt idx="556">
                        <c:v>69.400000000000006</c:v>
                      </c:pt>
                      <c:pt idx="557">
                        <c:v>74.8</c:v>
                      </c:pt>
                      <c:pt idx="558">
                        <c:v>56.2</c:v>
                      </c:pt>
                      <c:pt idx="559">
                        <c:v>43.3</c:v>
                      </c:pt>
                      <c:pt idx="560">
                        <c:v>44.9</c:v>
                      </c:pt>
                      <c:pt idx="561">
                        <c:v>45.2</c:v>
                      </c:pt>
                      <c:pt idx="562">
                        <c:v>45.4</c:v>
                      </c:pt>
                      <c:pt idx="563">
                        <c:v>37.799999999999997</c:v>
                      </c:pt>
                      <c:pt idx="564">
                        <c:v>32.5</c:v>
                      </c:pt>
                      <c:pt idx="565">
                        <c:v>52.6</c:v>
                      </c:pt>
                      <c:pt idx="566">
                        <c:v>58.1</c:v>
                      </c:pt>
                      <c:pt idx="567">
                        <c:v>60.1</c:v>
                      </c:pt>
                      <c:pt idx="568">
                        <c:v>65.7</c:v>
                      </c:pt>
                      <c:pt idx="569">
                        <c:v>61.7</c:v>
                      </c:pt>
                      <c:pt idx="570">
                        <c:v>56.3</c:v>
                      </c:pt>
                      <c:pt idx="571">
                        <c:v>59.7</c:v>
                      </c:pt>
                      <c:pt idx="572">
                        <c:v>65.099999999999994</c:v>
                      </c:pt>
                      <c:pt idx="573">
                        <c:v>59.4</c:v>
                      </c:pt>
                      <c:pt idx="574">
                        <c:v>54.9</c:v>
                      </c:pt>
                      <c:pt idx="575">
                        <c:v>54.1</c:v>
                      </c:pt>
                      <c:pt idx="576">
                        <c:v>57.5</c:v>
                      </c:pt>
                      <c:pt idx="577">
                        <c:v>60.4</c:v>
                      </c:pt>
                      <c:pt idx="578">
                        <c:v>65.3</c:v>
                      </c:pt>
                      <c:pt idx="579">
                        <c:v>65.7</c:v>
                      </c:pt>
                      <c:pt idx="580">
                        <c:v>72.400000000000006</c:v>
                      </c:pt>
                      <c:pt idx="581">
                        <c:v>67.099999999999994</c:v>
                      </c:pt>
                      <c:pt idx="582">
                        <c:v>56.4</c:v>
                      </c:pt>
                      <c:pt idx="583">
                        <c:v>53.1</c:v>
                      </c:pt>
                      <c:pt idx="584">
                        <c:v>62.2</c:v>
                      </c:pt>
                      <c:pt idx="585">
                        <c:v>65.400000000000006</c:v>
                      </c:pt>
                      <c:pt idx="586">
                        <c:v>69.5</c:v>
                      </c:pt>
                      <c:pt idx="587">
                        <c:v>70.3</c:v>
                      </c:pt>
                      <c:pt idx="588">
                        <c:v>68</c:v>
                      </c:pt>
                      <c:pt idx="589">
                        <c:v>57.6</c:v>
                      </c:pt>
                      <c:pt idx="590">
                        <c:v>55.8</c:v>
                      </c:pt>
                      <c:pt idx="591">
                        <c:v>57.8</c:v>
                      </c:pt>
                      <c:pt idx="592">
                        <c:v>69.5</c:v>
                      </c:pt>
                      <c:pt idx="593">
                        <c:v>70.400000000000006</c:v>
                      </c:pt>
                      <c:pt idx="594">
                        <c:v>72.2</c:v>
                      </c:pt>
                      <c:pt idx="595">
                        <c:v>68.5</c:v>
                      </c:pt>
                      <c:pt idx="596">
                        <c:v>60.7</c:v>
                      </c:pt>
                      <c:pt idx="597">
                        <c:v>68.099999999999994</c:v>
                      </c:pt>
                      <c:pt idx="598">
                        <c:v>72.099999999999994</c:v>
                      </c:pt>
                      <c:pt idx="599">
                        <c:v>69.5</c:v>
                      </c:pt>
                      <c:pt idx="600">
                        <c:v>57.3</c:v>
                      </c:pt>
                      <c:pt idx="601">
                        <c:v>56.1</c:v>
                      </c:pt>
                      <c:pt idx="602">
                        <c:v>66.3</c:v>
                      </c:pt>
                      <c:pt idx="603">
                        <c:v>72.5</c:v>
                      </c:pt>
                      <c:pt idx="604">
                        <c:v>74.2</c:v>
                      </c:pt>
                      <c:pt idx="605">
                        <c:v>73.099999999999994</c:v>
                      </c:pt>
                      <c:pt idx="606">
                        <c:v>75</c:v>
                      </c:pt>
                      <c:pt idx="607">
                        <c:v>67.900000000000006</c:v>
                      </c:pt>
                      <c:pt idx="608">
                        <c:v>63.4</c:v>
                      </c:pt>
                      <c:pt idx="609">
                        <c:v>60.3</c:v>
                      </c:pt>
                      <c:pt idx="610">
                        <c:v>65.599999999999994</c:v>
                      </c:pt>
                      <c:pt idx="611">
                        <c:v>71</c:v>
                      </c:pt>
                      <c:pt idx="612">
                        <c:v>75.599999999999994</c:v>
                      </c:pt>
                      <c:pt idx="613">
                        <c:v>71.2</c:v>
                      </c:pt>
                      <c:pt idx="614">
                        <c:v>75.5</c:v>
                      </c:pt>
                      <c:pt idx="615">
                        <c:v>73.8</c:v>
                      </c:pt>
                      <c:pt idx="616">
                        <c:v>76.900000000000006</c:v>
                      </c:pt>
                      <c:pt idx="617">
                        <c:v>72.3</c:v>
                      </c:pt>
                      <c:pt idx="618">
                        <c:v>69.599999999999994</c:v>
                      </c:pt>
                      <c:pt idx="619">
                        <c:v>70.2</c:v>
                      </c:pt>
                      <c:pt idx="620">
                        <c:v>75</c:v>
                      </c:pt>
                      <c:pt idx="621">
                        <c:v>81.3</c:v>
                      </c:pt>
                      <c:pt idx="622">
                        <c:v>81.599999999999994</c:v>
                      </c:pt>
                      <c:pt idx="623">
                        <c:v>79.099999999999994</c:v>
                      </c:pt>
                      <c:pt idx="624">
                        <c:v>80.7</c:v>
                      </c:pt>
                      <c:pt idx="625">
                        <c:v>79.400000000000006</c:v>
                      </c:pt>
                      <c:pt idx="626">
                        <c:v>76</c:v>
                      </c:pt>
                      <c:pt idx="627">
                        <c:v>77.599999999999994</c:v>
                      </c:pt>
                      <c:pt idx="628">
                        <c:v>76.8</c:v>
                      </c:pt>
                      <c:pt idx="629">
                        <c:v>78.3</c:v>
                      </c:pt>
                      <c:pt idx="630">
                        <c:v>80</c:v>
                      </c:pt>
                      <c:pt idx="631">
                        <c:v>80.8</c:v>
                      </c:pt>
                      <c:pt idx="632">
                        <c:v>82.4</c:v>
                      </c:pt>
                      <c:pt idx="633">
                        <c:v>84.2</c:v>
                      </c:pt>
                      <c:pt idx="634">
                        <c:v>71.400000000000006</c:v>
                      </c:pt>
                      <c:pt idx="635">
                        <c:v>59</c:v>
                      </c:pt>
                      <c:pt idx="636">
                        <c:v>45.6</c:v>
                      </c:pt>
                      <c:pt idx="637">
                        <c:v>48.4</c:v>
                      </c:pt>
                      <c:pt idx="638">
                        <c:v>29</c:v>
                      </c:pt>
                      <c:pt idx="639">
                        <c:v>51.7</c:v>
                      </c:pt>
                      <c:pt idx="640">
                        <c:v>69.400000000000006</c:v>
                      </c:pt>
                      <c:pt idx="641">
                        <c:v>76.5</c:v>
                      </c:pt>
                      <c:pt idx="642">
                        <c:v>80.400000000000006</c:v>
                      </c:pt>
                      <c:pt idx="643">
                        <c:v>80.099999999999994</c:v>
                      </c:pt>
                      <c:pt idx="644">
                        <c:v>80.400000000000006</c:v>
                      </c:pt>
                      <c:pt idx="645">
                        <c:v>77.8</c:v>
                      </c:pt>
                      <c:pt idx="646">
                        <c:v>76.5</c:v>
                      </c:pt>
                      <c:pt idx="647">
                        <c:v>77.900000000000006</c:v>
                      </c:pt>
                      <c:pt idx="648">
                        <c:v>79</c:v>
                      </c:pt>
                      <c:pt idx="649">
                        <c:v>82.2</c:v>
                      </c:pt>
                      <c:pt idx="650">
                        <c:v>83</c:v>
                      </c:pt>
                      <c:pt idx="651">
                        <c:v>80.8</c:v>
                      </c:pt>
                      <c:pt idx="652">
                        <c:v>78.8</c:v>
                      </c:pt>
                      <c:pt idx="653">
                        <c:v>71.3</c:v>
                      </c:pt>
                      <c:pt idx="654">
                        <c:v>62.7</c:v>
                      </c:pt>
                      <c:pt idx="655">
                        <c:v>82.9</c:v>
                      </c:pt>
                      <c:pt idx="656">
                        <c:v>85.2</c:v>
                      </c:pt>
                      <c:pt idx="657">
                        <c:v>84.8</c:v>
                      </c:pt>
                      <c:pt idx="658">
                        <c:v>85.4</c:v>
                      </c:pt>
                      <c:pt idx="659">
                        <c:v>86</c:v>
                      </c:pt>
                      <c:pt idx="660">
                        <c:v>85</c:v>
                      </c:pt>
                      <c:pt idx="661">
                        <c:v>87.2</c:v>
                      </c:pt>
                      <c:pt idx="662">
                        <c:v>82.4</c:v>
                      </c:pt>
                      <c:pt idx="663">
                        <c:v>83</c:v>
                      </c:pt>
                      <c:pt idx="664">
                        <c:v>86</c:v>
                      </c:pt>
                      <c:pt idx="665">
                        <c:v>86.6</c:v>
                      </c:pt>
                      <c:pt idx="666">
                        <c:v>87.1</c:v>
                      </c:pt>
                      <c:pt idx="667">
                        <c:v>88.1</c:v>
                      </c:pt>
                      <c:pt idx="668">
                        <c:v>89</c:v>
                      </c:pt>
                      <c:pt idx="669">
                        <c:v>81.900000000000006</c:v>
                      </c:pt>
                      <c:pt idx="670">
                        <c:v>78.5</c:v>
                      </c:pt>
                      <c:pt idx="671">
                        <c:v>79.5</c:v>
                      </c:pt>
                      <c:pt idx="672">
                        <c:v>80.3</c:v>
                      </c:pt>
                      <c:pt idx="673">
                        <c:v>79.5</c:v>
                      </c:pt>
                      <c:pt idx="674">
                        <c:v>79</c:v>
                      </c:pt>
                      <c:pt idx="675">
                        <c:v>78</c:v>
                      </c:pt>
                      <c:pt idx="676">
                        <c:v>81.3</c:v>
                      </c:pt>
                      <c:pt idx="677">
                        <c:v>86.3</c:v>
                      </c:pt>
                      <c:pt idx="678">
                        <c:v>86.9</c:v>
                      </c:pt>
                      <c:pt idx="679">
                        <c:v>82</c:v>
                      </c:pt>
                      <c:pt idx="680">
                        <c:v>85.3</c:v>
                      </c:pt>
                      <c:pt idx="681">
                        <c:v>87.8</c:v>
                      </c:pt>
                      <c:pt idx="682">
                        <c:v>89.9</c:v>
                      </c:pt>
                      <c:pt idx="683">
                        <c:v>81.3</c:v>
                      </c:pt>
                      <c:pt idx="684">
                        <c:v>82.8</c:v>
                      </c:pt>
                      <c:pt idx="685">
                        <c:v>84.2</c:v>
                      </c:pt>
                      <c:pt idx="686">
                        <c:v>85.7</c:v>
                      </c:pt>
                      <c:pt idx="687">
                        <c:v>82.3</c:v>
                      </c:pt>
                      <c:pt idx="688">
                        <c:v>84.8</c:v>
                      </c:pt>
                      <c:pt idx="689">
                        <c:v>85.9</c:v>
                      </c:pt>
                      <c:pt idx="690">
                        <c:v>87.7</c:v>
                      </c:pt>
                      <c:pt idx="691">
                        <c:v>88.9</c:v>
                      </c:pt>
                      <c:pt idx="692">
                        <c:v>89.2</c:v>
                      </c:pt>
                      <c:pt idx="693">
                        <c:v>89.6</c:v>
                      </c:pt>
                      <c:pt idx="694">
                        <c:v>89.6</c:v>
                      </c:pt>
                      <c:pt idx="695">
                        <c:v>82.3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Weather!$P$3:$P$698</c15:sqref>
                        </c15:formulaRef>
                      </c:ext>
                    </c:extLst>
                    <c:numCache>
                      <c:formatCode>General</c:formatCode>
                      <c:ptCount val="696"/>
                      <c:pt idx="0">
                        <c:v>0.04</c:v>
                      </c:pt>
                      <c:pt idx="1">
                        <c:v>0.02</c:v>
                      </c:pt>
                      <c:pt idx="2">
                        <c:v>0.98</c:v>
                      </c:pt>
                      <c:pt idx="3">
                        <c:v>0.89</c:v>
                      </c:pt>
                      <c:pt idx="4">
                        <c:v>0.19</c:v>
                      </c:pt>
                      <c:pt idx="5">
                        <c:v>0.13</c:v>
                      </c:pt>
                      <c:pt idx="6">
                        <c:v>0.01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7.0000000000000007E-2</c:v>
                      </c:pt>
                      <c:pt idx="15">
                        <c:v>0.01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0.25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0.13</c:v>
                      </c:pt>
                      <c:pt idx="25">
                        <c:v>1.0900000000000001</c:v>
                      </c:pt>
                      <c:pt idx="26">
                        <c:v>0.04</c:v>
                      </c:pt>
                      <c:pt idx="27">
                        <c:v>0.11</c:v>
                      </c:pt>
                      <c:pt idx="28">
                        <c:v>0.01</c:v>
                      </c:pt>
                      <c:pt idx="29">
                        <c:v>0.03</c:v>
                      </c:pt>
                      <c:pt idx="30">
                        <c:v>0</c:v>
                      </c:pt>
                      <c:pt idx="31">
                        <c:v>0.04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0.33</c:v>
                      </c:pt>
                      <c:pt idx="45">
                        <c:v>0.28999999999999998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1.1100000000000001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0.02</c:v>
                      </c:pt>
                      <c:pt idx="64">
                        <c:v>2.93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0.12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0.01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3.68</c:v>
                      </c:pt>
                      <c:pt idx="93">
                        <c:v>7.0000000000000007E-2</c:v>
                      </c:pt>
                      <c:pt idx="94">
                        <c:v>0.38</c:v>
                      </c:pt>
                      <c:pt idx="95">
                        <c:v>0.57999999999999996</c:v>
                      </c:pt>
                      <c:pt idx="96">
                        <c:v>1.29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0.44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0.16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0.24</c:v>
                      </c:pt>
                      <c:pt idx="110">
                        <c:v>0.11</c:v>
                      </c:pt>
                      <c:pt idx="111">
                        <c:v>0</c:v>
                      </c:pt>
                      <c:pt idx="112">
                        <c:v>0.33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0.82</c:v>
                      </c:pt>
                      <c:pt idx="117">
                        <c:v>0.01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1.69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0.01</c:v>
                      </c:pt>
                      <c:pt idx="128">
                        <c:v>0.25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0.8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0.47</c:v>
                      </c:pt>
                      <c:pt idx="139">
                        <c:v>0.02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0.01</c:v>
                      </c:pt>
                      <c:pt idx="150">
                        <c:v>0.64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0.01</c:v>
                      </c:pt>
                      <c:pt idx="155">
                        <c:v>7.0000000000000007E-2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0.02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0.12</c:v>
                      </c:pt>
                      <c:pt idx="165">
                        <c:v>0.06</c:v>
                      </c:pt>
                      <c:pt idx="166">
                        <c:v>0</c:v>
                      </c:pt>
                      <c:pt idx="167">
                        <c:v>0.17</c:v>
                      </c:pt>
                      <c:pt idx="168">
                        <c:v>0</c:v>
                      </c:pt>
                      <c:pt idx="169">
                        <c:v>0.13</c:v>
                      </c:pt>
                      <c:pt idx="170">
                        <c:v>2.68</c:v>
                      </c:pt>
                      <c:pt idx="171">
                        <c:v>0.37</c:v>
                      </c:pt>
                      <c:pt idx="172">
                        <c:v>0</c:v>
                      </c:pt>
                      <c:pt idx="173">
                        <c:v>0.01</c:v>
                      </c:pt>
                      <c:pt idx="174">
                        <c:v>0.18</c:v>
                      </c:pt>
                      <c:pt idx="175">
                        <c:v>0</c:v>
                      </c:pt>
                      <c:pt idx="176">
                        <c:v>1.1100000000000001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0.49</c:v>
                      </c:pt>
                      <c:pt idx="189">
                        <c:v>0.6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0.03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0.65</c:v>
                      </c:pt>
                      <c:pt idx="203">
                        <c:v>0</c:v>
                      </c:pt>
                      <c:pt idx="204">
                        <c:v>1.21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6.37</c:v>
                      </c:pt>
                      <c:pt idx="211">
                        <c:v>0.37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0.06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2.69</c:v>
                      </c:pt>
                      <c:pt idx="226">
                        <c:v>0</c:v>
                      </c:pt>
                      <c:pt idx="227">
                        <c:v>2.04</c:v>
                      </c:pt>
                      <c:pt idx="228">
                        <c:v>0.31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3.71</c:v>
                      </c:pt>
                      <c:pt idx="232">
                        <c:v>1.61</c:v>
                      </c:pt>
                      <c:pt idx="233">
                        <c:v>0.86</c:v>
                      </c:pt>
                      <c:pt idx="234">
                        <c:v>0.66</c:v>
                      </c:pt>
                      <c:pt idx="235">
                        <c:v>0.96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0.01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0.5</c:v>
                      </c:pt>
                      <c:pt idx="251">
                        <c:v>0</c:v>
                      </c:pt>
                      <c:pt idx="252">
                        <c:v>2.02</c:v>
                      </c:pt>
                      <c:pt idx="253">
                        <c:v>1.1200000000000001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2.8</c:v>
                      </c:pt>
                      <c:pt idx="258">
                        <c:v>1.3</c:v>
                      </c:pt>
                      <c:pt idx="259">
                        <c:v>3.39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0.08</c:v>
                      </c:pt>
                      <c:pt idx="268">
                        <c:v>0.76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7.0000000000000007E-2</c:v>
                      </c:pt>
                      <c:pt idx="281">
                        <c:v>0.08</c:v>
                      </c:pt>
                      <c:pt idx="282">
                        <c:v>0.1</c:v>
                      </c:pt>
                      <c:pt idx="283">
                        <c:v>0.14000000000000001</c:v>
                      </c:pt>
                      <c:pt idx="284">
                        <c:v>0.14000000000000001</c:v>
                      </c:pt>
                      <c:pt idx="285">
                        <c:v>0.43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0.49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0.01</c:v>
                      </c:pt>
                      <c:pt idx="297">
                        <c:v>1.54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0.1</c:v>
                      </c:pt>
                      <c:pt idx="302">
                        <c:v>1.48</c:v>
                      </c:pt>
                      <c:pt idx="303">
                        <c:v>0.94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0.04</c:v>
                      </c:pt>
                      <c:pt idx="308">
                        <c:v>0.21</c:v>
                      </c:pt>
                      <c:pt idx="309">
                        <c:v>1.6</c:v>
                      </c:pt>
                      <c:pt idx="310">
                        <c:v>0</c:v>
                      </c:pt>
                      <c:pt idx="311">
                        <c:v>1.46</c:v>
                      </c:pt>
                      <c:pt idx="312">
                        <c:v>1.1200000000000001</c:v>
                      </c:pt>
                      <c:pt idx="313">
                        <c:v>0.76</c:v>
                      </c:pt>
                      <c:pt idx="314">
                        <c:v>1.83</c:v>
                      </c:pt>
                      <c:pt idx="315">
                        <c:v>0</c:v>
                      </c:pt>
                      <c:pt idx="316">
                        <c:v>0.6</c:v>
                      </c:pt>
                      <c:pt idx="317">
                        <c:v>7.0000000000000007E-2</c:v>
                      </c:pt>
                      <c:pt idx="318">
                        <c:v>0.12</c:v>
                      </c:pt>
                      <c:pt idx="319">
                        <c:v>0</c:v>
                      </c:pt>
                      <c:pt idx="320">
                        <c:v>1.45</c:v>
                      </c:pt>
                      <c:pt idx="321">
                        <c:v>1.03</c:v>
                      </c:pt>
                      <c:pt idx="322">
                        <c:v>0</c:v>
                      </c:pt>
                      <c:pt idx="323">
                        <c:v>0.43</c:v>
                      </c:pt>
                      <c:pt idx="324">
                        <c:v>0.83</c:v>
                      </c:pt>
                      <c:pt idx="325">
                        <c:v>0.35</c:v>
                      </c:pt>
                      <c:pt idx="326">
                        <c:v>0.02</c:v>
                      </c:pt>
                      <c:pt idx="327">
                        <c:v>0.02</c:v>
                      </c:pt>
                      <c:pt idx="328">
                        <c:v>0.28999999999999998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0.17</c:v>
                      </c:pt>
                      <c:pt idx="334">
                        <c:v>0.02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0.02</c:v>
                      </c:pt>
                      <c:pt idx="341">
                        <c:v>0</c:v>
                      </c:pt>
                      <c:pt idx="342">
                        <c:v>1</c:v>
                      </c:pt>
                      <c:pt idx="343">
                        <c:v>0.83</c:v>
                      </c:pt>
                      <c:pt idx="344">
                        <c:v>0.01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0.01</c:v>
                      </c:pt>
                      <c:pt idx="349">
                        <c:v>0</c:v>
                      </c:pt>
                      <c:pt idx="350">
                        <c:v>0.04</c:v>
                      </c:pt>
                      <c:pt idx="351">
                        <c:v>0.01</c:v>
                      </c:pt>
                      <c:pt idx="352">
                        <c:v>0</c:v>
                      </c:pt>
                      <c:pt idx="353">
                        <c:v>1.52</c:v>
                      </c:pt>
                      <c:pt idx="354">
                        <c:v>0</c:v>
                      </c:pt>
                      <c:pt idx="355">
                        <c:v>0.21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0.09</c:v>
                      </c:pt>
                      <c:pt idx="359">
                        <c:v>0.51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0.45</c:v>
                      </c:pt>
                      <c:pt idx="367">
                        <c:v>7.0000000000000007E-2</c:v>
                      </c:pt>
                      <c:pt idx="368">
                        <c:v>0.34</c:v>
                      </c:pt>
                      <c:pt idx="369">
                        <c:v>4.3899999999999997</c:v>
                      </c:pt>
                      <c:pt idx="370">
                        <c:v>0.06</c:v>
                      </c:pt>
                      <c:pt idx="371">
                        <c:v>7.0000000000000007E-2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7.0000000000000007E-2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0.02</c:v>
                      </c:pt>
                      <c:pt idx="383">
                        <c:v>0.42</c:v>
                      </c:pt>
                      <c:pt idx="384">
                        <c:v>0</c:v>
                      </c:pt>
                      <c:pt idx="385">
                        <c:v>4.0599999999999996</c:v>
                      </c:pt>
                      <c:pt idx="386">
                        <c:v>0.93</c:v>
                      </c:pt>
                      <c:pt idx="387">
                        <c:v>0</c:v>
                      </c:pt>
                      <c:pt idx="388">
                        <c:v>0.78</c:v>
                      </c:pt>
                      <c:pt idx="389">
                        <c:v>1.02</c:v>
                      </c:pt>
                      <c:pt idx="390">
                        <c:v>7.0000000000000007E-2</c:v>
                      </c:pt>
                      <c:pt idx="391">
                        <c:v>0.12</c:v>
                      </c:pt>
                      <c:pt idx="392">
                        <c:v>0.21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0.2</c:v>
                      </c:pt>
                      <c:pt idx="400">
                        <c:v>0.55000000000000004</c:v>
                      </c:pt>
                      <c:pt idx="401">
                        <c:v>0.9</c:v>
                      </c:pt>
                      <c:pt idx="402">
                        <c:v>0</c:v>
                      </c:pt>
                      <c:pt idx="403">
                        <c:v>0.11</c:v>
                      </c:pt>
                      <c:pt idx="404">
                        <c:v>1.2</c:v>
                      </c:pt>
                      <c:pt idx="405">
                        <c:v>0.15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0.98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0.26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0.28999999999999998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0.11</c:v>
                      </c:pt>
                      <c:pt idx="450">
                        <c:v>0.06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0.43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0.27</c:v>
                      </c:pt>
                      <c:pt idx="458">
                        <c:v>0</c:v>
                      </c:pt>
                      <c:pt idx="459">
                        <c:v>0.09</c:v>
                      </c:pt>
                      <c:pt idx="460">
                        <c:v>0.04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0.01</c:v>
                      </c:pt>
                      <c:pt idx="466">
                        <c:v>0</c:v>
                      </c:pt>
                      <c:pt idx="467">
                        <c:v>0.02</c:v>
                      </c:pt>
                      <c:pt idx="468">
                        <c:v>1.01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0.87</c:v>
                      </c:pt>
                      <c:pt idx="473">
                        <c:v>0.04</c:v>
                      </c:pt>
                      <c:pt idx="474">
                        <c:v>0</c:v>
                      </c:pt>
                      <c:pt idx="475">
                        <c:v>0.01</c:v>
                      </c:pt>
                      <c:pt idx="476">
                        <c:v>0.02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0.63</c:v>
                      </c:pt>
                      <c:pt idx="481">
                        <c:v>0</c:v>
                      </c:pt>
                      <c:pt idx="482">
                        <c:v>0.09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0.1</c:v>
                      </c:pt>
                      <c:pt idx="491">
                        <c:v>0.1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0.21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0.08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0.15</c:v>
                      </c:pt>
                      <c:pt idx="502">
                        <c:v>0.24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0.3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1.2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0.27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0.38</c:v>
                      </c:pt>
                      <c:pt idx="526">
                        <c:v>0.71</c:v>
                      </c:pt>
                      <c:pt idx="527">
                        <c:v>1.26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0.02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0.01</c:v>
                      </c:pt>
                      <c:pt idx="541">
                        <c:v>0.41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0.05</c:v>
                      </c:pt>
                      <c:pt idx="545">
                        <c:v>0.04</c:v>
                      </c:pt>
                      <c:pt idx="546">
                        <c:v>0.27</c:v>
                      </c:pt>
                      <c:pt idx="547">
                        <c:v>0.01</c:v>
                      </c:pt>
                      <c:pt idx="548">
                        <c:v>0.24</c:v>
                      </c:pt>
                      <c:pt idx="549">
                        <c:v>0.06</c:v>
                      </c:pt>
                      <c:pt idx="550">
                        <c:v>0.85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0.02</c:v>
                      </c:pt>
                      <c:pt idx="558">
                        <c:v>0.04</c:v>
                      </c:pt>
                      <c:pt idx="559">
                        <c:v>0</c:v>
                      </c:pt>
                      <c:pt idx="560">
                        <c:v>1.17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7.0000000000000007E-2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0.52</c:v>
                      </c:pt>
                      <c:pt idx="567">
                        <c:v>0.03</c:v>
                      </c:pt>
                      <c:pt idx="568">
                        <c:v>0</c:v>
                      </c:pt>
                      <c:pt idx="569">
                        <c:v>0.96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0.22</c:v>
                      </c:pt>
                      <c:pt idx="574">
                        <c:v>2.4900000000000002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1.24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1.04</c:v>
                      </c:pt>
                      <c:pt idx="588">
                        <c:v>0.04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0.25</c:v>
                      </c:pt>
                      <c:pt idx="594">
                        <c:v>0</c:v>
                      </c:pt>
                      <c:pt idx="595">
                        <c:v>1.94</c:v>
                      </c:pt>
                      <c:pt idx="596">
                        <c:v>1</c:v>
                      </c:pt>
                      <c:pt idx="597">
                        <c:v>0</c:v>
                      </c:pt>
                      <c:pt idx="598">
                        <c:v>7.0000000000000007E-2</c:v>
                      </c:pt>
                      <c:pt idx="599">
                        <c:v>0.02</c:v>
                      </c:pt>
                      <c:pt idx="600">
                        <c:v>0.35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0.4</c:v>
                      </c:pt>
                      <c:pt idx="608">
                        <c:v>0.4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1.7</c:v>
                      </c:pt>
                      <c:pt idx="614">
                        <c:v>0</c:v>
                      </c:pt>
                      <c:pt idx="615">
                        <c:v>0.08</c:v>
                      </c:pt>
                      <c:pt idx="616">
                        <c:v>0.02</c:v>
                      </c:pt>
                      <c:pt idx="617">
                        <c:v>0</c:v>
                      </c:pt>
                      <c:pt idx="618">
                        <c:v>0.46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1.33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0.03</c:v>
                      </c:pt>
                      <c:pt idx="646">
                        <c:v>0.02</c:v>
                      </c:pt>
                      <c:pt idx="647">
                        <c:v>0.01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0.9</c:v>
                      </c:pt>
                      <c:pt idx="655">
                        <c:v>0.21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  <c:pt idx="663">
                        <c:v>0</c:v>
                      </c:pt>
                      <c:pt idx="664">
                        <c:v>0</c:v>
                      </c:pt>
                      <c:pt idx="665">
                        <c:v>0</c:v>
                      </c:pt>
                      <c:pt idx="666">
                        <c:v>0</c:v>
                      </c:pt>
                      <c:pt idx="667">
                        <c:v>0</c:v>
                      </c:pt>
                      <c:pt idx="668">
                        <c:v>0</c:v>
                      </c:pt>
                      <c:pt idx="669">
                        <c:v>0</c:v>
                      </c:pt>
                      <c:pt idx="670">
                        <c:v>0.18</c:v>
                      </c:pt>
                      <c:pt idx="671">
                        <c:v>0</c:v>
                      </c:pt>
                      <c:pt idx="672">
                        <c:v>0</c:v>
                      </c:pt>
                      <c:pt idx="673">
                        <c:v>0</c:v>
                      </c:pt>
                      <c:pt idx="674">
                        <c:v>0</c:v>
                      </c:pt>
                      <c:pt idx="675">
                        <c:v>0</c:v>
                      </c:pt>
                      <c:pt idx="676">
                        <c:v>0.82</c:v>
                      </c:pt>
                      <c:pt idx="677">
                        <c:v>0</c:v>
                      </c:pt>
                      <c:pt idx="678">
                        <c:v>0</c:v>
                      </c:pt>
                      <c:pt idx="679">
                        <c:v>0</c:v>
                      </c:pt>
                      <c:pt idx="680">
                        <c:v>0.1</c:v>
                      </c:pt>
                      <c:pt idx="681">
                        <c:v>0</c:v>
                      </c:pt>
                      <c:pt idx="682">
                        <c:v>0</c:v>
                      </c:pt>
                      <c:pt idx="683">
                        <c:v>0.51</c:v>
                      </c:pt>
                      <c:pt idx="684">
                        <c:v>0</c:v>
                      </c:pt>
                      <c:pt idx="685">
                        <c:v>0</c:v>
                      </c:pt>
                      <c:pt idx="686">
                        <c:v>0</c:v>
                      </c:pt>
                      <c:pt idx="687">
                        <c:v>0.14000000000000001</c:v>
                      </c:pt>
                      <c:pt idx="688">
                        <c:v>0</c:v>
                      </c:pt>
                      <c:pt idx="689">
                        <c:v>0</c:v>
                      </c:pt>
                      <c:pt idx="690">
                        <c:v>0</c:v>
                      </c:pt>
                      <c:pt idx="691">
                        <c:v>0</c:v>
                      </c:pt>
                      <c:pt idx="692">
                        <c:v>0</c:v>
                      </c:pt>
                      <c:pt idx="693">
                        <c:v>0</c:v>
                      </c:pt>
                      <c:pt idx="694">
                        <c:v>0</c:v>
                      </c:pt>
                      <c:pt idx="695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D80-4C22-A9ED-F9E96E4ADF2B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 Users and Precipitation: </a:t>
            </a:r>
            <a:r>
              <a:rPr lang="en-US" sz="1400" b="0" i="0" u="none" strike="noStrike" baseline="0">
                <a:effectLst/>
              </a:rPr>
              <a:t>Norman Francis Pkwy Trail</a:t>
            </a:r>
            <a:endParaRPr lang="en-US"/>
          </a:p>
        </c:rich>
      </c:tx>
      <c:layout>
        <c:manualLayout>
          <c:xMode val="edge"/>
          <c:yMode val="edge"/>
          <c:x val="0.15734303467806002"/>
          <c:y val="3.414402782535373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Weather!$P$2</c:f>
              <c:strCache>
                <c:ptCount val="1"/>
                <c:pt idx="0">
                  <c:v>Pedestrians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Weather!$O$3:$O$884</c:f>
              <c:numCache>
                <c:formatCode>General</c:formatCode>
                <c:ptCount val="882"/>
                <c:pt idx="0">
                  <c:v>0</c:v>
                </c:pt>
                <c:pt idx="1">
                  <c:v>0.01</c:v>
                </c:pt>
                <c:pt idx="2">
                  <c:v>0.03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0.77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7.0000000000000007E-2</c:v>
                </c:pt>
                <c:pt idx="20">
                  <c:v>0.02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0.01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0.06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0.05</c:v>
                </c:pt>
                <c:pt idx="40">
                  <c:v>0</c:v>
                </c:pt>
                <c:pt idx="41">
                  <c:v>0</c:v>
                </c:pt>
                <c:pt idx="42">
                  <c:v>0.22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0.09</c:v>
                </c:pt>
                <c:pt idx="48">
                  <c:v>2.29</c:v>
                </c:pt>
                <c:pt idx="49">
                  <c:v>0.56999999999999995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0.1</c:v>
                </c:pt>
                <c:pt idx="54">
                  <c:v>0</c:v>
                </c:pt>
                <c:pt idx="55">
                  <c:v>0.03</c:v>
                </c:pt>
                <c:pt idx="56">
                  <c:v>0</c:v>
                </c:pt>
                <c:pt idx="57">
                  <c:v>0</c:v>
                </c:pt>
                <c:pt idx="58">
                  <c:v>1.23</c:v>
                </c:pt>
                <c:pt idx="59">
                  <c:v>0.77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0.88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7.0000000000000007E-2</c:v>
                </c:pt>
                <c:pt idx="74">
                  <c:v>5.33</c:v>
                </c:pt>
                <c:pt idx="75">
                  <c:v>0</c:v>
                </c:pt>
                <c:pt idx="76">
                  <c:v>0</c:v>
                </c:pt>
                <c:pt idx="77">
                  <c:v>0.09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0.23</c:v>
                </c:pt>
                <c:pt idx="84">
                  <c:v>0</c:v>
                </c:pt>
                <c:pt idx="85">
                  <c:v>0.49</c:v>
                </c:pt>
                <c:pt idx="86">
                  <c:v>0.37</c:v>
                </c:pt>
                <c:pt idx="87">
                  <c:v>0</c:v>
                </c:pt>
                <c:pt idx="88">
                  <c:v>0.01</c:v>
                </c:pt>
                <c:pt idx="89">
                  <c:v>0</c:v>
                </c:pt>
                <c:pt idx="90">
                  <c:v>0.89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0.04</c:v>
                </c:pt>
                <c:pt idx="96">
                  <c:v>0</c:v>
                </c:pt>
                <c:pt idx="97">
                  <c:v>0</c:v>
                </c:pt>
                <c:pt idx="98">
                  <c:v>1.56</c:v>
                </c:pt>
                <c:pt idx="99">
                  <c:v>0.75</c:v>
                </c:pt>
                <c:pt idx="100">
                  <c:v>1.91</c:v>
                </c:pt>
                <c:pt idx="101">
                  <c:v>0.85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0.14000000000000001</c:v>
                </c:pt>
                <c:pt idx="113">
                  <c:v>0.68</c:v>
                </c:pt>
                <c:pt idx="114">
                  <c:v>0.98</c:v>
                </c:pt>
                <c:pt idx="115">
                  <c:v>2.0099999999999998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0.62</c:v>
                </c:pt>
                <c:pt idx="121">
                  <c:v>0.23</c:v>
                </c:pt>
                <c:pt idx="122">
                  <c:v>0</c:v>
                </c:pt>
                <c:pt idx="123">
                  <c:v>0.46</c:v>
                </c:pt>
                <c:pt idx="124">
                  <c:v>0.61</c:v>
                </c:pt>
                <c:pt idx="125">
                  <c:v>0</c:v>
                </c:pt>
                <c:pt idx="126">
                  <c:v>0</c:v>
                </c:pt>
                <c:pt idx="127">
                  <c:v>2.12</c:v>
                </c:pt>
                <c:pt idx="128">
                  <c:v>0.4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0.2</c:v>
                </c:pt>
                <c:pt idx="135">
                  <c:v>0</c:v>
                </c:pt>
                <c:pt idx="136">
                  <c:v>1.68</c:v>
                </c:pt>
                <c:pt idx="137">
                  <c:v>1.99</c:v>
                </c:pt>
                <c:pt idx="138">
                  <c:v>0</c:v>
                </c:pt>
                <c:pt idx="139">
                  <c:v>0</c:v>
                </c:pt>
                <c:pt idx="140">
                  <c:v>7.0000000000000007E-2</c:v>
                </c:pt>
                <c:pt idx="141">
                  <c:v>0.01</c:v>
                </c:pt>
                <c:pt idx="142">
                  <c:v>0.54</c:v>
                </c:pt>
                <c:pt idx="143">
                  <c:v>0</c:v>
                </c:pt>
                <c:pt idx="144">
                  <c:v>0.17</c:v>
                </c:pt>
                <c:pt idx="145">
                  <c:v>0.53</c:v>
                </c:pt>
                <c:pt idx="146">
                  <c:v>0.25</c:v>
                </c:pt>
                <c:pt idx="147">
                  <c:v>1.1200000000000001</c:v>
                </c:pt>
                <c:pt idx="148">
                  <c:v>1.65</c:v>
                </c:pt>
                <c:pt idx="149">
                  <c:v>3.33</c:v>
                </c:pt>
                <c:pt idx="150">
                  <c:v>0.09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0.32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0.14000000000000001</c:v>
                </c:pt>
                <c:pt idx="161">
                  <c:v>0</c:v>
                </c:pt>
                <c:pt idx="162">
                  <c:v>0</c:v>
                </c:pt>
                <c:pt idx="163">
                  <c:v>1.43</c:v>
                </c:pt>
                <c:pt idx="164">
                  <c:v>0.01</c:v>
                </c:pt>
                <c:pt idx="165">
                  <c:v>1.27</c:v>
                </c:pt>
                <c:pt idx="166">
                  <c:v>0.21</c:v>
                </c:pt>
                <c:pt idx="167">
                  <c:v>0.21</c:v>
                </c:pt>
                <c:pt idx="168">
                  <c:v>7.0000000000000007E-2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0.32</c:v>
                </c:pt>
                <c:pt idx="176">
                  <c:v>0.02</c:v>
                </c:pt>
                <c:pt idx="177">
                  <c:v>0.04</c:v>
                </c:pt>
                <c:pt idx="178">
                  <c:v>0.02</c:v>
                </c:pt>
                <c:pt idx="179">
                  <c:v>0.98</c:v>
                </c:pt>
                <c:pt idx="180">
                  <c:v>0.89</c:v>
                </c:pt>
                <c:pt idx="181">
                  <c:v>0.19</c:v>
                </c:pt>
                <c:pt idx="182">
                  <c:v>0.13</c:v>
                </c:pt>
                <c:pt idx="183">
                  <c:v>0.01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7.0000000000000007E-2</c:v>
                </c:pt>
                <c:pt idx="192">
                  <c:v>0.01</c:v>
                </c:pt>
                <c:pt idx="193">
                  <c:v>0</c:v>
                </c:pt>
                <c:pt idx="194">
                  <c:v>0</c:v>
                </c:pt>
                <c:pt idx="195">
                  <c:v>0.25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0.13</c:v>
                </c:pt>
                <c:pt idx="202">
                  <c:v>1.0900000000000001</c:v>
                </c:pt>
                <c:pt idx="203">
                  <c:v>0.04</c:v>
                </c:pt>
                <c:pt idx="204">
                  <c:v>0.11</c:v>
                </c:pt>
                <c:pt idx="205">
                  <c:v>0.01</c:v>
                </c:pt>
                <c:pt idx="206">
                  <c:v>0.03</c:v>
                </c:pt>
                <c:pt idx="207">
                  <c:v>0</c:v>
                </c:pt>
                <c:pt idx="208">
                  <c:v>0.04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0.33</c:v>
                </c:pt>
                <c:pt idx="222">
                  <c:v>0.28999999999999998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1.1100000000000001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0.02</c:v>
                </c:pt>
                <c:pt idx="241">
                  <c:v>2.93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0.12</c:v>
                </c:pt>
                <c:pt idx="252">
                  <c:v>0</c:v>
                </c:pt>
                <c:pt idx="253">
                  <c:v>0</c:v>
                </c:pt>
                <c:pt idx="254">
                  <c:v>0.01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3.68</c:v>
                </c:pt>
                <c:pt idx="270">
                  <c:v>7.0000000000000007E-2</c:v>
                </c:pt>
                <c:pt idx="271">
                  <c:v>0.38</c:v>
                </c:pt>
                <c:pt idx="272">
                  <c:v>0.57999999999999996</c:v>
                </c:pt>
                <c:pt idx="273">
                  <c:v>1.29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0.44</c:v>
                </c:pt>
                <c:pt idx="278">
                  <c:v>0</c:v>
                </c:pt>
                <c:pt idx="279">
                  <c:v>0</c:v>
                </c:pt>
                <c:pt idx="280">
                  <c:v>0.16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0.24</c:v>
                </c:pt>
                <c:pt idx="287">
                  <c:v>0.11</c:v>
                </c:pt>
                <c:pt idx="288">
                  <c:v>0</c:v>
                </c:pt>
                <c:pt idx="289">
                  <c:v>0.33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0.82</c:v>
                </c:pt>
                <c:pt idx="294">
                  <c:v>0.01</c:v>
                </c:pt>
                <c:pt idx="295">
                  <c:v>0</c:v>
                </c:pt>
                <c:pt idx="296">
                  <c:v>0</c:v>
                </c:pt>
                <c:pt idx="297">
                  <c:v>1.69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0.01</c:v>
                </c:pt>
                <c:pt idx="305">
                  <c:v>0.25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0.8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0.47</c:v>
                </c:pt>
                <c:pt idx="316">
                  <c:v>0.02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0.01</c:v>
                </c:pt>
                <c:pt idx="327">
                  <c:v>0.64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0.01</c:v>
                </c:pt>
                <c:pt idx="332">
                  <c:v>7.0000000000000007E-2</c:v>
                </c:pt>
                <c:pt idx="333">
                  <c:v>0</c:v>
                </c:pt>
                <c:pt idx="334">
                  <c:v>0</c:v>
                </c:pt>
                <c:pt idx="335">
                  <c:v>0.02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0.12</c:v>
                </c:pt>
                <c:pt idx="342">
                  <c:v>0.06</c:v>
                </c:pt>
                <c:pt idx="343">
                  <c:v>0</c:v>
                </c:pt>
                <c:pt idx="344">
                  <c:v>0.17</c:v>
                </c:pt>
                <c:pt idx="345">
                  <c:v>0</c:v>
                </c:pt>
                <c:pt idx="346">
                  <c:v>0.13</c:v>
                </c:pt>
                <c:pt idx="347">
                  <c:v>2.68</c:v>
                </c:pt>
                <c:pt idx="348">
                  <c:v>0.37</c:v>
                </c:pt>
                <c:pt idx="349">
                  <c:v>0</c:v>
                </c:pt>
                <c:pt idx="350">
                  <c:v>0.01</c:v>
                </c:pt>
                <c:pt idx="351">
                  <c:v>0.18</c:v>
                </c:pt>
                <c:pt idx="352">
                  <c:v>0</c:v>
                </c:pt>
                <c:pt idx="353">
                  <c:v>1.1100000000000001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0.49</c:v>
                </c:pt>
                <c:pt idx="366">
                  <c:v>0.6</c:v>
                </c:pt>
                <c:pt idx="367">
                  <c:v>0</c:v>
                </c:pt>
                <c:pt idx="368">
                  <c:v>0</c:v>
                </c:pt>
                <c:pt idx="369">
                  <c:v>0.03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0.65</c:v>
                </c:pt>
                <c:pt idx="380">
                  <c:v>0</c:v>
                </c:pt>
                <c:pt idx="381">
                  <c:v>1.21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6.37</c:v>
                </c:pt>
                <c:pt idx="388">
                  <c:v>0.37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0.06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2.69</c:v>
                </c:pt>
                <c:pt idx="403">
                  <c:v>0</c:v>
                </c:pt>
                <c:pt idx="404">
                  <c:v>2.04</c:v>
                </c:pt>
                <c:pt idx="405">
                  <c:v>0.31</c:v>
                </c:pt>
                <c:pt idx="406">
                  <c:v>0</c:v>
                </c:pt>
                <c:pt idx="407">
                  <c:v>0</c:v>
                </c:pt>
                <c:pt idx="408">
                  <c:v>3.71</c:v>
                </c:pt>
                <c:pt idx="409">
                  <c:v>1.61</c:v>
                </c:pt>
                <c:pt idx="410">
                  <c:v>0.86</c:v>
                </c:pt>
                <c:pt idx="411">
                  <c:v>0.66</c:v>
                </c:pt>
                <c:pt idx="412">
                  <c:v>0.96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0.01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0.5</c:v>
                </c:pt>
                <c:pt idx="428">
                  <c:v>0</c:v>
                </c:pt>
                <c:pt idx="429">
                  <c:v>2.02</c:v>
                </c:pt>
                <c:pt idx="430">
                  <c:v>1.1200000000000001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2.8</c:v>
                </c:pt>
                <c:pt idx="435">
                  <c:v>1.3</c:v>
                </c:pt>
                <c:pt idx="436">
                  <c:v>3.39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0.08</c:v>
                </c:pt>
                <c:pt idx="445">
                  <c:v>0.76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7.0000000000000007E-2</c:v>
                </c:pt>
                <c:pt idx="458">
                  <c:v>0.08</c:v>
                </c:pt>
                <c:pt idx="459">
                  <c:v>0.1</c:v>
                </c:pt>
                <c:pt idx="460">
                  <c:v>0.14000000000000001</c:v>
                </c:pt>
                <c:pt idx="461">
                  <c:v>0.14000000000000001</c:v>
                </c:pt>
                <c:pt idx="462">
                  <c:v>0.43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0.49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0.01</c:v>
                </c:pt>
                <c:pt idx="474">
                  <c:v>1.54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0.1</c:v>
                </c:pt>
                <c:pt idx="479">
                  <c:v>1.48</c:v>
                </c:pt>
                <c:pt idx="480">
                  <c:v>0.94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0.04</c:v>
                </c:pt>
                <c:pt idx="485">
                  <c:v>0.21</c:v>
                </c:pt>
                <c:pt idx="486">
                  <c:v>1.6</c:v>
                </c:pt>
                <c:pt idx="487">
                  <c:v>0</c:v>
                </c:pt>
                <c:pt idx="488">
                  <c:v>1.46</c:v>
                </c:pt>
                <c:pt idx="489">
                  <c:v>1.1200000000000001</c:v>
                </c:pt>
                <c:pt idx="490">
                  <c:v>0.76</c:v>
                </c:pt>
                <c:pt idx="491">
                  <c:v>1.83</c:v>
                </c:pt>
                <c:pt idx="492">
                  <c:v>0</c:v>
                </c:pt>
                <c:pt idx="493">
                  <c:v>0.6</c:v>
                </c:pt>
                <c:pt idx="494">
                  <c:v>7.0000000000000007E-2</c:v>
                </c:pt>
                <c:pt idx="495">
                  <c:v>0.12</c:v>
                </c:pt>
                <c:pt idx="496">
                  <c:v>0</c:v>
                </c:pt>
                <c:pt idx="497">
                  <c:v>1.45</c:v>
                </c:pt>
                <c:pt idx="498">
                  <c:v>1.03</c:v>
                </c:pt>
                <c:pt idx="499">
                  <c:v>0</c:v>
                </c:pt>
                <c:pt idx="500">
                  <c:v>0.43</c:v>
                </c:pt>
                <c:pt idx="501">
                  <c:v>0.83</c:v>
                </c:pt>
                <c:pt idx="502">
                  <c:v>0.35</c:v>
                </c:pt>
                <c:pt idx="503">
                  <c:v>0.02</c:v>
                </c:pt>
                <c:pt idx="504">
                  <c:v>0.02</c:v>
                </c:pt>
                <c:pt idx="505">
                  <c:v>0.28999999999999998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0.17</c:v>
                </c:pt>
                <c:pt idx="511">
                  <c:v>0.02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0.02</c:v>
                </c:pt>
                <c:pt idx="518">
                  <c:v>0</c:v>
                </c:pt>
                <c:pt idx="519">
                  <c:v>1</c:v>
                </c:pt>
                <c:pt idx="520">
                  <c:v>0.83</c:v>
                </c:pt>
                <c:pt idx="521">
                  <c:v>0.01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0.01</c:v>
                </c:pt>
                <c:pt idx="526">
                  <c:v>0</c:v>
                </c:pt>
                <c:pt idx="527">
                  <c:v>0.04</c:v>
                </c:pt>
                <c:pt idx="528">
                  <c:v>0.01</c:v>
                </c:pt>
                <c:pt idx="529">
                  <c:v>0</c:v>
                </c:pt>
                <c:pt idx="530">
                  <c:v>1.52</c:v>
                </c:pt>
                <c:pt idx="531">
                  <c:v>0</c:v>
                </c:pt>
                <c:pt idx="532">
                  <c:v>0.21</c:v>
                </c:pt>
                <c:pt idx="533">
                  <c:v>0</c:v>
                </c:pt>
                <c:pt idx="534">
                  <c:v>0</c:v>
                </c:pt>
                <c:pt idx="535">
                  <c:v>0.09</c:v>
                </c:pt>
                <c:pt idx="536">
                  <c:v>0.51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0.45</c:v>
                </c:pt>
                <c:pt idx="544">
                  <c:v>7.0000000000000007E-2</c:v>
                </c:pt>
                <c:pt idx="545">
                  <c:v>0.34</c:v>
                </c:pt>
                <c:pt idx="546">
                  <c:v>4.3899999999999997</c:v>
                </c:pt>
                <c:pt idx="547">
                  <c:v>0.06</c:v>
                </c:pt>
                <c:pt idx="548">
                  <c:v>7.0000000000000007E-2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7.0000000000000007E-2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0.02</c:v>
                </c:pt>
                <c:pt idx="560">
                  <c:v>0.42</c:v>
                </c:pt>
                <c:pt idx="561">
                  <c:v>0</c:v>
                </c:pt>
                <c:pt idx="562">
                  <c:v>4.0599999999999996</c:v>
                </c:pt>
                <c:pt idx="563">
                  <c:v>0.93</c:v>
                </c:pt>
                <c:pt idx="564">
                  <c:v>0</c:v>
                </c:pt>
                <c:pt idx="565">
                  <c:v>0.78</c:v>
                </c:pt>
                <c:pt idx="566">
                  <c:v>1.02</c:v>
                </c:pt>
                <c:pt idx="567">
                  <c:v>7.0000000000000007E-2</c:v>
                </c:pt>
                <c:pt idx="568">
                  <c:v>0.12</c:v>
                </c:pt>
                <c:pt idx="569">
                  <c:v>0.21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0.2</c:v>
                </c:pt>
                <c:pt idx="577">
                  <c:v>0.55000000000000004</c:v>
                </c:pt>
                <c:pt idx="578">
                  <c:v>0.9</c:v>
                </c:pt>
                <c:pt idx="579">
                  <c:v>0</c:v>
                </c:pt>
                <c:pt idx="580">
                  <c:v>0.11</c:v>
                </c:pt>
                <c:pt idx="581">
                  <c:v>1.2</c:v>
                </c:pt>
                <c:pt idx="582">
                  <c:v>0.15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0.98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0.26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0.28999999999999998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0.11</c:v>
                </c:pt>
                <c:pt idx="627">
                  <c:v>0.06</c:v>
                </c:pt>
                <c:pt idx="628">
                  <c:v>0</c:v>
                </c:pt>
                <c:pt idx="629">
                  <c:v>0</c:v>
                </c:pt>
                <c:pt idx="630">
                  <c:v>0.43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0.27</c:v>
                </c:pt>
                <c:pt idx="635">
                  <c:v>0</c:v>
                </c:pt>
                <c:pt idx="636">
                  <c:v>0.09</c:v>
                </c:pt>
                <c:pt idx="637">
                  <c:v>0.04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0.01</c:v>
                </c:pt>
                <c:pt idx="643">
                  <c:v>0</c:v>
                </c:pt>
                <c:pt idx="644">
                  <c:v>0.02</c:v>
                </c:pt>
                <c:pt idx="645">
                  <c:v>1.01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0.87</c:v>
                </c:pt>
                <c:pt idx="650">
                  <c:v>0.04</c:v>
                </c:pt>
                <c:pt idx="651">
                  <c:v>0</c:v>
                </c:pt>
                <c:pt idx="652">
                  <c:v>0.01</c:v>
                </c:pt>
                <c:pt idx="653">
                  <c:v>0.02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0.63</c:v>
                </c:pt>
                <c:pt idx="658">
                  <c:v>0</c:v>
                </c:pt>
                <c:pt idx="659">
                  <c:v>0.09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0.1</c:v>
                </c:pt>
                <c:pt idx="668">
                  <c:v>0.1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0.21</c:v>
                </c:pt>
                <c:pt idx="673">
                  <c:v>0</c:v>
                </c:pt>
                <c:pt idx="674">
                  <c:v>0</c:v>
                </c:pt>
                <c:pt idx="675">
                  <c:v>0.08</c:v>
                </c:pt>
                <c:pt idx="676">
                  <c:v>0</c:v>
                </c:pt>
                <c:pt idx="677">
                  <c:v>0</c:v>
                </c:pt>
                <c:pt idx="678">
                  <c:v>0.15</c:v>
                </c:pt>
                <c:pt idx="679">
                  <c:v>0.24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0.3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1.2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0.27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0.38</c:v>
                </c:pt>
                <c:pt idx="703">
                  <c:v>0.71</c:v>
                </c:pt>
                <c:pt idx="704">
                  <c:v>1.26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0.02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0.01</c:v>
                </c:pt>
                <c:pt idx="718">
                  <c:v>0.41</c:v>
                </c:pt>
                <c:pt idx="719">
                  <c:v>0</c:v>
                </c:pt>
                <c:pt idx="720">
                  <c:v>0</c:v>
                </c:pt>
                <c:pt idx="721">
                  <c:v>0.05</c:v>
                </c:pt>
                <c:pt idx="722">
                  <c:v>0.04</c:v>
                </c:pt>
                <c:pt idx="723">
                  <c:v>0.27</c:v>
                </c:pt>
                <c:pt idx="724">
                  <c:v>0.01</c:v>
                </c:pt>
                <c:pt idx="725">
                  <c:v>0.24</c:v>
                </c:pt>
                <c:pt idx="726">
                  <c:v>0.06</c:v>
                </c:pt>
                <c:pt idx="727">
                  <c:v>0.85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0.02</c:v>
                </c:pt>
                <c:pt idx="735">
                  <c:v>0.04</c:v>
                </c:pt>
                <c:pt idx="736">
                  <c:v>0</c:v>
                </c:pt>
                <c:pt idx="737">
                  <c:v>1.17</c:v>
                </c:pt>
                <c:pt idx="738">
                  <c:v>0</c:v>
                </c:pt>
                <c:pt idx="739">
                  <c:v>0</c:v>
                </c:pt>
                <c:pt idx="740">
                  <c:v>7.0000000000000007E-2</c:v>
                </c:pt>
                <c:pt idx="741">
                  <c:v>0</c:v>
                </c:pt>
                <c:pt idx="742">
                  <c:v>0</c:v>
                </c:pt>
                <c:pt idx="743">
                  <c:v>0.52</c:v>
                </c:pt>
                <c:pt idx="744">
                  <c:v>0.03</c:v>
                </c:pt>
                <c:pt idx="745">
                  <c:v>0</c:v>
                </c:pt>
                <c:pt idx="746">
                  <c:v>0.96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0.22</c:v>
                </c:pt>
                <c:pt idx="751">
                  <c:v>2.4900000000000002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1.24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1.04</c:v>
                </c:pt>
                <c:pt idx="765">
                  <c:v>0.04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0.25</c:v>
                </c:pt>
                <c:pt idx="771">
                  <c:v>0</c:v>
                </c:pt>
                <c:pt idx="772">
                  <c:v>1.94</c:v>
                </c:pt>
                <c:pt idx="773">
                  <c:v>1</c:v>
                </c:pt>
                <c:pt idx="774">
                  <c:v>0</c:v>
                </c:pt>
                <c:pt idx="775">
                  <c:v>7.0000000000000007E-2</c:v>
                </c:pt>
                <c:pt idx="776">
                  <c:v>0.02</c:v>
                </c:pt>
                <c:pt idx="777">
                  <c:v>0.35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0.4</c:v>
                </c:pt>
                <c:pt idx="785">
                  <c:v>0.4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1.7</c:v>
                </c:pt>
                <c:pt idx="791">
                  <c:v>0</c:v>
                </c:pt>
                <c:pt idx="792">
                  <c:v>0.08</c:v>
                </c:pt>
                <c:pt idx="793">
                  <c:v>0.02</c:v>
                </c:pt>
                <c:pt idx="794">
                  <c:v>0</c:v>
                </c:pt>
                <c:pt idx="795">
                  <c:v>0.46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1.33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0.03</c:v>
                </c:pt>
                <c:pt idx="823">
                  <c:v>0.02</c:v>
                </c:pt>
                <c:pt idx="824">
                  <c:v>0.01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0.9</c:v>
                </c:pt>
                <c:pt idx="832">
                  <c:v>0.21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0.18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0.82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0.1</c:v>
                </c:pt>
                <c:pt idx="858">
                  <c:v>0</c:v>
                </c:pt>
                <c:pt idx="859">
                  <c:v>0</c:v>
                </c:pt>
                <c:pt idx="860">
                  <c:v>0.51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0.14000000000000001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0.6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0.27</c:v>
                </c:pt>
                <c:pt idx="881">
                  <c:v>0.01</c:v>
                </c:pt>
              </c:numCache>
            </c:numRef>
          </c:xVal>
          <c:yVal>
            <c:numRef>
              <c:f>Weather!$P$3:$P$884</c:f>
              <c:numCache>
                <c:formatCode>General</c:formatCode>
                <c:ptCount val="882"/>
                <c:pt idx="31">
                  <c:v>629</c:v>
                </c:pt>
                <c:pt idx="32">
                  <c:v>558</c:v>
                </c:pt>
                <c:pt idx="33">
                  <c:v>456</c:v>
                </c:pt>
                <c:pt idx="34">
                  <c:v>537</c:v>
                </c:pt>
                <c:pt idx="35">
                  <c:v>636</c:v>
                </c:pt>
                <c:pt idx="36">
                  <c:v>558</c:v>
                </c:pt>
                <c:pt idx="37">
                  <c:v>573</c:v>
                </c:pt>
                <c:pt idx="38">
                  <c:v>490</c:v>
                </c:pt>
                <c:pt idx="39">
                  <c:v>579</c:v>
                </c:pt>
                <c:pt idx="40">
                  <c:v>542</c:v>
                </c:pt>
                <c:pt idx="41">
                  <c:v>337</c:v>
                </c:pt>
                <c:pt idx="42">
                  <c:v>722</c:v>
                </c:pt>
                <c:pt idx="43">
                  <c:v>617</c:v>
                </c:pt>
                <c:pt idx="44">
                  <c:v>559</c:v>
                </c:pt>
                <c:pt idx="45">
                  <c:v>549</c:v>
                </c:pt>
                <c:pt idx="46">
                  <c:v>461</c:v>
                </c:pt>
                <c:pt idx="47">
                  <c:v>288</c:v>
                </c:pt>
                <c:pt idx="48">
                  <c:v>509</c:v>
                </c:pt>
                <c:pt idx="49">
                  <c:v>579</c:v>
                </c:pt>
                <c:pt idx="50">
                  <c:v>672</c:v>
                </c:pt>
                <c:pt idx="51">
                  <c:v>504</c:v>
                </c:pt>
                <c:pt idx="52">
                  <c:v>444</c:v>
                </c:pt>
                <c:pt idx="53">
                  <c:v>626</c:v>
                </c:pt>
                <c:pt idx="54">
                  <c:v>398</c:v>
                </c:pt>
                <c:pt idx="55">
                  <c:v>553</c:v>
                </c:pt>
                <c:pt idx="56">
                  <c:v>663</c:v>
                </c:pt>
                <c:pt idx="57">
                  <c:v>525</c:v>
                </c:pt>
                <c:pt idx="58">
                  <c:v>490</c:v>
                </c:pt>
                <c:pt idx="59">
                  <c:v>592</c:v>
                </c:pt>
                <c:pt idx="60">
                  <c:v>582</c:v>
                </c:pt>
                <c:pt idx="61">
                  <c:v>591</c:v>
                </c:pt>
                <c:pt idx="62">
                  <c:v>572</c:v>
                </c:pt>
                <c:pt idx="63">
                  <c:v>577</c:v>
                </c:pt>
                <c:pt idx="64">
                  <c:v>500</c:v>
                </c:pt>
                <c:pt idx="65">
                  <c:v>620</c:v>
                </c:pt>
                <c:pt idx="66">
                  <c:v>668</c:v>
                </c:pt>
                <c:pt idx="67">
                  <c:v>385</c:v>
                </c:pt>
                <c:pt idx="68">
                  <c:v>569</c:v>
                </c:pt>
                <c:pt idx="69">
                  <c:v>533</c:v>
                </c:pt>
                <c:pt idx="70">
                  <c:v>606</c:v>
                </c:pt>
                <c:pt idx="71">
                  <c:v>624</c:v>
                </c:pt>
                <c:pt idx="72">
                  <c:v>558</c:v>
                </c:pt>
                <c:pt idx="73">
                  <c:v>364</c:v>
                </c:pt>
                <c:pt idx="74">
                  <c:v>476</c:v>
                </c:pt>
                <c:pt idx="75">
                  <c:v>465</c:v>
                </c:pt>
                <c:pt idx="76">
                  <c:v>491</c:v>
                </c:pt>
                <c:pt idx="77">
                  <c:v>400</c:v>
                </c:pt>
                <c:pt idx="78">
                  <c:v>504</c:v>
                </c:pt>
                <c:pt idx="79">
                  <c:v>531</c:v>
                </c:pt>
                <c:pt idx="80">
                  <c:v>479</c:v>
                </c:pt>
                <c:pt idx="81">
                  <c:v>409</c:v>
                </c:pt>
                <c:pt idx="82">
                  <c:v>349</c:v>
                </c:pt>
                <c:pt idx="83">
                  <c:v>369</c:v>
                </c:pt>
                <c:pt idx="84">
                  <c:v>386</c:v>
                </c:pt>
                <c:pt idx="85">
                  <c:v>485</c:v>
                </c:pt>
                <c:pt idx="86">
                  <c:v>499</c:v>
                </c:pt>
                <c:pt idx="87">
                  <c:v>476</c:v>
                </c:pt>
                <c:pt idx="88">
                  <c:v>421</c:v>
                </c:pt>
                <c:pt idx="89">
                  <c:v>367</c:v>
                </c:pt>
                <c:pt idx="90">
                  <c:v>423</c:v>
                </c:pt>
                <c:pt idx="91">
                  <c:v>496</c:v>
                </c:pt>
                <c:pt idx="104">
                  <c:v>392</c:v>
                </c:pt>
                <c:pt idx="105">
                  <c:v>322</c:v>
                </c:pt>
                <c:pt idx="106">
                  <c:v>414</c:v>
                </c:pt>
                <c:pt idx="107">
                  <c:v>424</c:v>
                </c:pt>
                <c:pt idx="108">
                  <c:v>384</c:v>
                </c:pt>
                <c:pt idx="109">
                  <c:v>349</c:v>
                </c:pt>
                <c:pt idx="110">
                  <c:v>352</c:v>
                </c:pt>
                <c:pt idx="111">
                  <c:v>294</c:v>
                </c:pt>
                <c:pt idx="112">
                  <c:v>395</c:v>
                </c:pt>
                <c:pt idx="113">
                  <c:v>332</c:v>
                </c:pt>
                <c:pt idx="114">
                  <c:v>226</c:v>
                </c:pt>
                <c:pt idx="115">
                  <c:v>429</c:v>
                </c:pt>
                <c:pt idx="116">
                  <c:v>403</c:v>
                </c:pt>
                <c:pt idx="117">
                  <c:v>373</c:v>
                </c:pt>
                <c:pt idx="118">
                  <c:v>304</c:v>
                </c:pt>
                <c:pt idx="119">
                  <c:v>376</c:v>
                </c:pt>
                <c:pt idx="120">
                  <c:v>383</c:v>
                </c:pt>
                <c:pt idx="121">
                  <c:v>347</c:v>
                </c:pt>
                <c:pt idx="122">
                  <c:v>285</c:v>
                </c:pt>
                <c:pt idx="123">
                  <c:v>398</c:v>
                </c:pt>
                <c:pt idx="124">
                  <c:v>382</c:v>
                </c:pt>
                <c:pt idx="125">
                  <c:v>358</c:v>
                </c:pt>
                <c:pt idx="126">
                  <c:v>301</c:v>
                </c:pt>
                <c:pt idx="127">
                  <c:v>444</c:v>
                </c:pt>
                <c:pt idx="128">
                  <c:v>461</c:v>
                </c:pt>
                <c:pt idx="129">
                  <c:v>379</c:v>
                </c:pt>
                <c:pt idx="130">
                  <c:v>300</c:v>
                </c:pt>
                <c:pt idx="131">
                  <c:v>168</c:v>
                </c:pt>
                <c:pt idx="132">
                  <c:v>158</c:v>
                </c:pt>
                <c:pt idx="133">
                  <c:v>283</c:v>
                </c:pt>
                <c:pt idx="134">
                  <c:v>333</c:v>
                </c:pt>
                <c:pt idx="135">
                  <c:v>239</c:v>
                </c:pt>
                <c:pt idx="136">
                  <c:v>437</c:v>
                </c:pt>
                <c:pt idx="137">
                  <c:v>391</c:v>
                </c:pt>
                <c:pt idx="138">
                  <c:v>368</c:v>
                </c:pt>
                <c:pt idx="139">
                  <c:v>347</c:v>
                </c:pt>
                <c:pt idx="140">
                  <c:v>385</c:v>
                </c:pt>
                <c:pt idx="141">
                  <c:v>300</c:v>
                </c:pt>
                <c:pt idx="142">
                  <c:v>322</c:v>
                </c:pt>
                <c:pt idx="143">
                  <c:v>348</c:v>
                </c:pt>
                <c:pt idx="144">
                  <c:v>321</c:v>
                </c:pt>
                <c:pt idx="145">
                  <c:v>408</c:v>
                </c:pt>
                <c:pt idx="146">
                  <c:v>272</c:v>
                </c:pt>
                <c:pt idx="147">
                  <c:v>446</c:v>
                </c:pt>
                <c:pt idx="148">
                  <c:v>270</c:v>
                </c:pt>
                <c:pt idx="149">
                  <c:v>410</c:v>
                </c:pt>
                <c:pt idx="150">
                  <c:v>352</c:v>
                </c:pt>
                <c:pt idx="151">
                  <c:v>322</c:v>
                </c:pt>
                <c:pt idx="152">
                  <c:v>307</c:v>
                </c:pt>
                <c:pt idx="153">
                  <c:v>273</c:v>
                </c:pt>
                <c:pt idx="154">
                  <c:v>336</c:v>
                </c:pt>
                <c:pt idx="155">
                  <c:v>324</c:v>
                </c:pt>
                <c:pt idx="156">
                  <c:v>290</c:v>
                </c:pt>
                <c:pt idx="157">
                  <c:v>278</c:v>
                </c:pt>
                <c:pt idx="158">
                  <c:v>279</c:v>
                </c:pt>
                <c:pt idx="159">
                  <c:v>326</c:v>
                </c:pt>
                <c:pt idx="160">
                  <c:v>342</c:v>
                </c:pt>
                <c:pt idx="161">
                  <c:v>334</c:v>
                </c:pt>
                <c:pt idx="162">
                  <c:v>305</c:v>
                </c:pt>
                <c:pt idx="163">
                  <c:v>357</c:v>
                </c:pt>
                <c:pt idx="164">
                  <c:v>385</c:v>
                </c:pt>
                <c:pt idx="165">
                  <c:v>292</c:v>
                </c:pt>
                <c:pt idx="166">
                  <c:v>326</c:v>
                </c:pt>
                <c:pt idx="167">
                  <c:v>225</c:v>
                </c:pt>
                <c:pt idx="168">
                  <c:v>314</c:v>
                </c:pt>
                <c:pt idx="169">
                  <c:v>241</c:v>
                </c:pt>
                <c:pt idx="170">
                  <c:v>289</c:v>
                </c:pt>
                <c:pt idx="171">
                  <c:v>378</c:v>
                </c:pt>
                <c:pt idx="172">
                  <c:v>289</c:v>
                </c:pt>
                <c:pt idx="173">
                  <c:v>277</c:v>
                </c:pt>
                <c:pt idx="174">
                  <c:v>299</c:v>
                </c:pt>
                <c:pt idx="175">
                  <c:v>348</c:v>
                </c:pt>
                <c:pt idx="176">
                  <c:v>238</c:v>
                </c:pt>
                <c:pt idx="177">
                  <c:v>181</c:v>
                </c:pt>
                <c:pt idx="178">
                  <c:v>208</c:v>
                </c:pt>
                <c:pt idx="179">
                  <c:v>291</c:v>
                </c:pt>
                <c:pt idx="180">
                  <c:v>367</c:v>
                </c:pt>
                <c:pt idx="181">
                  <c:v>262</c:v>
                </c:pt>
                <c:pt idx="182">
                  <c:v>353</c:v>
                </c:pt>
                <c:pt idx="183">
                  <c:v>334</c:v>
                </c:pt>
                <c:pt idx="184">
                  <c:v>317</c:v>
                </c:pt>
                <c:pt idx="185">
                  <c:v>330</c:v>
                </c:pt>
                <c:pt idx="186">
                  <c:v>296</c:v>
                </c:pt>
                <c:pt idx="187">
                  <c:v>220</c:v>
                </c:pt>
                <c:pt idx="188">
                  <c:v>268</c:v>
                </c:pt>
                <c:pt idx="189">
                  <c:v>332</c:v>
                </c:pt>
                <c:pt idx="190">
                  <c:v>288</c:v>
                </c:pt>
                <c:pt idx="191">
                  <c:v>326</c:v>
                </c:pt>
                <c:pt idx="192">
                  <c:v>245</c:v>
                </c:pt>
                <c:pt idx="193">
                  <c:v>326</c:v>
                </c:pt>
                <c:pt idx="194">
                  <c:v>170</c:v>
                </c:pt>
                <c:pt idx="195">
                  <c:v>138</c:v>
                </c:pt>
                <c:pt idx="196">
                  <c:v>284</c:v>
                </c:pt>
                <c:pt idx="197">
                  <c:v>309</c:v>
                </c:pt>
                <c:pt idx="198">
                  <c:v>395</c:v>
                </c:pt>
                <c:pt idx="199">
                  <c:v>432</c:v>
                </c:pt>
                <c:pt idx="200">
                  <c:v>274</c:v>
                </c:pt>
                <c:pt idx="201">
                  <c:v>118</c:v>
                </c:pt>
                <c:pt idx="202">
                  <c:v>293</c:v>
                </c:pt>
                <c:pt idx="203">
                  <c:v>208</c:v>
                </c:pt>
                <c:pt idx="204">
                  <c:v>279</c:v>
                </c:pt>
                <c:pt idx="205">
                  <c:v>372</c:v>
                </c:pt>
                <c:pt idx="206">
                  <c:v>443</c:v>
                </c:pt>
                <c:pt idx="207">
                  <c:v>471</c:v>
                </c:pt>
                <c:pt idx="208">
                  <c:v>362</c:v>
                </c:pt>
                <c:pt idx="209">
                  <c:v>356</c:v>
                </c:pt>
                <c:pt idx="210">
                  <c:v>388</c:v>
                </c:pt>
                <c:pt idx="211">
                  <c:v>513</c:v>
                </c:pt>
                <c:pt idx="212">
                  <c:v>502</c:v>
                </c:pt>
                <c:pt idx="213">
                  <c:v>435</c:v>
                </c:pt>
                <c:pt idx="214">
                  <c:v>456</c:v>
                </c:pt>
                <c:pt idx="215">
                  <c:v>536</c:v>
                </c:pt>
                <c:pt idx="216">
                  <c:v>381</c:v>
                </c:pt>
                <c:pt idx="217">
                  <c:v>504</c:v>
                </c:pt>
                <c:pt idx="218">
                  <c:v>382</c:v>
                </c:pt>
                <c:pt idx="219">
                  <c:v>409</c:v>
                </c:pt>
                <c:pt idx="220">
                  <c:v>297</c:v>
                </c:pt>
                <c:pt idx="221">
                  <c:v>267</c:v>
                </c:pt>
                <c:pt idx="222">
                  <c:v>481</c:v>
                </c:pt>
                <c:pt idx="223">
                  <c:v>357</c:v>
                </c:pt>
                <c:pt idx="224">
                  <c:v>419</c:v>
                </c:pt>
                <c:pt idx="225">
                  <c:v>471</c:v>
                </c:pt>
                <c:pt idx="226">
                  <c:v>477</c:v>
                </c:pt>
                <c:pt idx="227">
                  <c:v>384</c:v>
                </c:pt>
                <c:pt idx="228">
                  <c:v>375</c:v>
                </c:pt>
                <c:pt idx="229">
                  <c:v>497</c:v>
                </c:pt>
                <c:pt idx="230">
                  <c:v>414</c:v>
                </c:pt>
                <c:pt idx="231">
                  <c:v>426</c:v>
                </c:pt>
                <c:pt idx="232">
                  <c:v>448</c:v>
                </c:pt>
                <c:pt idx="233">
                  <c:v>427</c:v>
                </c:pt>
                <c:pt idx="234">
                  <c:v>402</c:v>
                </c:pt>
                <c:pt idx="235">
                  <c:v>222</c:v>
                </c:pt>
                <c:pt idx="236">
                  <c:v>424</c:v>
                </c:pt>
                <c:pt idx="237">
                  <c:v>397</c:v>
                </c:pt>
                <c:pt idx="238">
                  <c:v>299</c:v>
                </c:pt>
                <c:pt idx="239">
                  <c:v>352</c:v>
                </c:pt>
                <c:pt idx="240">
                  <c:v>182</c:v>
                </c:pt>
                <c:pt idx="241">
                  <c:v>586</c:v>
                </c:pt>
                <c:pt idx="242">
                  <c:v>444</c:v>
                </c:pt>
                <c:pt idx="243">
                  <c:v>478</c:v>
                </c:pt>
                <c:pt idx="244">
                  <c:v>442</c:v>
                </c:pt>
                <c:pt idx="245">
                  <c:v>449</c:v>
                </c:pt>
                <c:pt idx="246">
                  <c:v>392</c:v>
                </c:pt>
                <c:pt idx="247">
                  <c:v>410</c:v>
                </c:pt>
                <c:pt idx="248">
                  <c:v>434</c:v>
                </c:pt>
                <c:pt idx="249">
                  <c:v>426</c:v>
                </c:pt>
                <c:pt idx="250">
                  <c:v>295</c:v>
                </c:pt>
                <c:pt idx="251">
                  <c:v>408</c:v>
                </c:pt>
                <c:pt idx="252">
                  <c:v>454</c:v>
                </c:pt>
                <c:pt idx="253">
                  <c:v>418</c:v>
                </c:pt>
                <c:pt idx="254">
                  <c:v>402</c:v>
                </c:pt>
                <c:pt idx="255">
                  <c:v>429</c:v>
                </c:pt>
                <c:pt idx="256">
                  <c:v>463</c:v>
                </c:pt>
                <c:pt idx="257">
                  <c:v>456</c:v>
                </c:pt>
                <c:pt idx="258">
                  <c:v>395</c:v>
                </c:pt>
                <c:pt idx="259">
                  <c:v>461</c:v>
                </c:pt>
                <c:pt idx="260">
                  <c:v>511</c:v>
                </c:pt>
                <c:pt idx="261">
                  <c:v>405</c:v>
                </c:pt>
                <c:pt idx="262">
                  <c:v>376</c:v>
                </c:pt>
                <c:pt idx="263">
                  <c:v>401</c:v>
                </c:pt>
                <c:pt idx="264">
                  <c:v>495</c:v>
                </c:pt>
                <c:pt idx="265">
                  <c:v>384</c:v>
                </c:pt>
                <c:pt idx="266">
                  <c:v>388</c:v>
                </c:pt>
                <c:pt idx="267">
                  <c:v>426</c:v>
                </c:pt>
                <c:pt idx="268">
                  <c:v>231</c:v>
                </c:pt>
                <c:pt idx="269">
                  <c:v>405</c:v>
                </c:pt>
                <c:pt idx="270">
                  <c:v>345</c:v>
                </c:pt>
                <c:pt idx="271">
                  <c:v>334</c:v>
                </c:pt>
                <c:pt idx="272">
                  <c:v>146</c:v>
                </c:pt>
                <c:pt idx="273">
                  <c:v>294</c:v>
                </c:pt>
                <c:pt idx="274">
                  <c:v>349</c:v>
                </c:pt>
                <c:pt idx="275">
                  <c:v>361</c:v>
                </c:pt>
                <c:pt idx="276">
                  <c:v>391</c:v>
                </c:pt>
                <c:pt idx="277">
                  <c:v>320</c:v>
                </c:pt>
                <c:pt idx="278">
                  <c:v>320</c:v>
                </c:pt>
                <c:pt idx="279">
                  <c:v>262</c:v>
                </c:pt>
                <c:pt idx="280">
                  <c:v>387</c:v>
                </c:pt>
                <c:pt idx="281">
                  <c:v>412</c:v>
                </c:pt>
                <c:pt idx="282">
                  <c:v>470</c:v>
                </c:pt>
                <c:pt idx="283">
                  <c:v>478</c:v>
                </c:pt>
                <c:pt idx="284">
                  <c:v>445</c:v>
                </c:pt>
                <c:pt idx="285">
                  <c:v>405</c:v>
                </c:pt>
                <c:pt idx="286">
                  <c:v>398</c:v>
                </c:pt>
                <c:pt idx="287">
                  <c:v>272</c:v>
                </c:pt>
                <c:pt idx="288">
                  <c:v>314</c:v>
                </c:pt>
                <c:pt idx="289">
                  <c:v>304</c:v>
                </c:pt>
                <c:pt idx="290">
                  <c:v>342</c:v>
                </c:pt>
                <c:pt idx="291">
                  <c:v>371</c:v>
                </c:pt>
                <c:pt idx="292">
                  <c:v>397</c:v>
                </c:pt>
                <c:pt idx="293">
                  <c:v>352</c:v>
                </c:pt>
                <c:pt idx="294">
                  <c:v>399</c:v>
                </c:pt>
                <c:pt idx="295">
                  <c:v>385</c:v>
                </c:pt>
                <c:pt idx="296">
                  <c:v>257</c:v>
                </c:pt>
                <c:pt idx="297">
                  <c:v>187</c:v>
                </c:pt>
                <c:pt idx="298">
                  <c:v>240</c:v>
                </c:pt>
                <c:pt idx="299">
                  <c:v>266</c:v>
                </c:pt>
                <c:pt idx="300">
                  <c:v>368</c:v>
                </c:pt>
                <c:pt idx="301">
                  <c:v>414</c:v>
                </c:pt>
                <c:pt idx="302">
                  <c:v>359</c:v>
                </c:pt>
                <c:pt idx="303">
                  <c:v>382</c:v>
                </c:pt>
                <c:pt idx="304">
                  <c:v>325</c:v>
                </c:pt>
                <c:pt idx="305">
                  <c:v>453</c:v>
                </c:pt>
                <c:pt idx="306">
                  <c:v>406</c:v>
                </c:pt>
                <c:pt idx="307">
                  <c:v>416</c:v>
                </c:pt>
                <c:pt idx="308">
                  <c:v>525</c:v>
                </c:pt>
                <c:pt idx="309">
                  <c:v>475</c:v>
                </c:pt>
                <c:pt idx="310">
                  <c:v>359</c:v>
                </c:pt>
                <c:pt idx="311">
                  <c:v>311</c:v>
                </c:pt>
                <c:pt idx="312">
                  <c:v>282</c:v>
                </c:pt>
                <c:pt idx="313">
                  <c:v>345</c:v>
                </c:pt>
                <c:pt idx="314">
                  <c:v>189</c:v>
                </c:pt>
                <c:pt idx="315">
                  <c:v>193</c:v>
                </c:pt>
                <c:pt idx="316">
                  <c:v>300</c:v>
                </c:pt>
                <c:pt idx="317">
                  <c:v>432</c:v>
                </c:pt>
                <c:pt idx="318">
                  <c:v>528</c:v>
                </c:pt>
                <c:pt idx="319">
                  <c:v>424</c:v>
                </c:pt>
                <c:pt idx="320">
                  <c:v>410</c:v>
                </c:pt>
                <c:pt idx="321">
                  <c:v>421</c:v>
                </c:pt>
                <c:pt idx="322">
                  <c:v>480</c:v>
                </c:pt>
                <c:pt idx="323">
                  <c:v>528</c:v>
                </c:pt>
                <c:pt idx="324">
                  <c:v>494</c:v>
                </c:pt>
                <c:pt idx="325">
                  <c:v>444</c:v>
                </c:pt>
                <c:pt idx="326">
                  <c:v>259</c:v>
                </c:pt>
                <c:pt idx="327">
                  <c:v>405</c:v>
                </c:pt>
                <c:pt idx="328">
                  <c:v>476</c:v>
                </c:pt>
                <c:pt idx="329">
                  <c:v>429</c:v>
                </c:pt>
                <c:pt idx="330">
                  <c:v>406</c:v>
                </c:pt>
                <c:pt idx="331">
                  <c:v>351</c:v>
                </c:pt>
                <c:pt idx="332">
                  <c:v>393</c:v>
                </c:pt>
                <c:pt idx="333">
                  <c:v>384</c:v>
                </c:pt>
                <c:pt idx="334">
                  <c:v>427</c:v>
                </c:pt>
                <c:pt idx="335">
                  <c:v>512</c:v>
                </c:pt>
                <c:pt idx="336">
                  <c:v>286</c:v>
                </c:pt>
                <c:pt idx="337">
                  <c:v>398</c:v>
                </c:pt>
                <c:pt idx="338">
                  <c:v>395</c:v>
                </c:pt>
                <c:pt idx="339">
                  <c:v>418</c:v>
                </c:pt>
                <c:pt idx="340">
                  <c:v>190</c:v>
                </c:pt>
                <c:pt idx="341">
                  <c:v>275</c:v>
                </c:pt>
                <c:pt idx="342">
                  <c:v>431</c:v>
                </c:pt>
                <c:pt idx="343">
                  <c:v>390</c:v>
                </c:pt>
                <c:pt idx="344">
                  <c:v>492</c:v>
                </c:pt>
                <c:pt idx="345">
                  <c:v>385</c:v>
                </c:pt>
                <c:pt idx="346">
                  <c:v>301</c:v>
                </c:pt>
                <c:pt idx="347">
                  <c:v>193</c:v>
                </c:pt>
                <c:pt idx="348">
                  <c:v>260</c:v>
                </c:pt>
                <c:pt idx="349">
                  <c:v>224</c:v>
                </c:pt>
                <c:pt idx="350">
                  <c:v>94</c:v>
                </c:pt>
                <c:pt idx="351">
                  <c:v>290</c:v>
                </c:pt>
                <c:pt idx="352">
                  <c:v>217</c:v>
                </c:pt>
                <c:pt idx="353">
                  <c:v>231</c:v>
                </c:pt>
                <c:pt idx="354">
                  <c:v>277</c:v>
                </c:pt>
                <c:pt idx="355">
                  <c:v>493</c:v>
                </c:pt>
                <c:pt idx="356">
                  <c:v>392</c:v>
                </c:pt>
                <c:pt idx="357">
                  <c:v>551</c:v>
                </c:pt>
                <c:pt idx="358">
                  <c:v>610</c:v>
                </c:pt>
                <c:pt idx="359">
                  <c:v>442</c:v>
                </c:pt>
                <c:pt idx="360">
                  <c:v>495</c:v>
                </c:pt>
                <c:pt idx="361">
                  <c:v>418</c:v>
                </c:pt>
                <c:pt idx="362">
                  <c:v>417</c:v>
                </c:pt>
                <c:pt idx="363">
                  <c:v>386</c:v>
                </c:pt>
                <c:pt idx="364">
                  <c:v>305</c:v>
                </c:pt>
                <c:pt idx="365">
                  <c:v>129</c:v>
                </c:pt>
                <c:pt idx="366">
                  <c:v>490</c:v>
                </c:pt>
                <c:pt idx="367">
                  <c:v>467</c:v>
                </c:pt>
                <c:pt idx="368">
                  <c:v>384</c:v>
                </c:pt>
                <c:pt idx="369">
                  <c:v>511</c:v>
                </c:pt>
                <c:pt idx="370">
                  <c:v>439</c:v>
                </c:pt>
                <c:pt idx="371">
                  <c:v>402</c:v>
                </c:pt>
                <c:pt idx="372">
                  <c:v>450</c:v>
                </c:pt>
                <c:pt idx="373">
                  <c:v>315</c:v>
                </c:pt>
                <c:pt idx="374">
                  <c:v>354</c:v>
                </c:pt>
                <c:pt idx="375">
                  <c:v>364</c:v>
                </c:pt>
                <c:pt idx="376">
                  <c:v>427</c:v>
                </c:pt>
                <c:pt idx="377">
                  <c:v>377</c:v>
                </c:pt>
                <c:pt idx="378">
                  <c:v>292</c:v>
                </c:pt>
                <c:pt idx="379">
                  <c:v>320</c:v>
                </c:pt>
                <c:pt idx="380">
                  <c:v>152</c:v>
                </c:pt>
                <c:pt idx="381">
                  <c:v>385</c:v>
                </c:pt>
                <c:pt idx="382">
                  <c:v>113</c:v>
                </c:pt>
                <c:pt idx="383">
                  <c:v>46</c:v>
                </c:pt>
                <c:pt idx="384">
                  <c:v>321</c:v>
                </c:pt>
                <c:pt idx="385">
                  <c:v>263</c:v>
                </c:pt>
                <c:pt idx="386">
                  <c:v>116</c:v>
                </c:pt>
                <c:pt idx="387">
                  <c:v>236</c:v>
                </c:pt>
                <c:pt idx="388">
                  <c:v>264</c:v>
                </c:pt>
                <c:pt idx="389">
                  <c:v>330</c:v>
                </c:pt>
                <c:pt idx="390">
                  <c:v>250</c:v>
                </c:pt>
                <c:pt idx="391">
                  <c:v>318</c:v>
                </c:pt>
                <c:pt idx="392">
                  <c:v>443</c:v>
                </c:pt>
                <c:pt idx="393">
                  <c:v>362</c:v>
                </c:pt>
                <c:pt idx="394">
                  <c:v>262</c:v>
                </c:pt>
                <c:pt idx="395">
                  <c:v>358</c:v>
                </c:pt>
                <c:pt idx="396">
                  <c:v>338</c:v>
                </c:pt>
                <c:pt idx="397">
                  <c:v>397</c:v>
                </c:pt>
                <c:pt idx="398">
                  <c:v>379</c:v>
                </c:pt>
                <c:pt idx="399">
                  <c:v>373</c:v>
                </c:pt>
                <c:pt idx="400">
                  <c:v>425</c:v>
                </c:pt>
                <c:pt idx="401">
                  <c:v>359</c:v>
                </c:pt>
                <c:pt idx="402">
                  <c:v>335</c:v>
                </c:pt>
                <c:pt idx="403">
                  <c:v>262</c:v>
                </c:pt>
                <c:pt idx="404">
                  <c:v>322</c:v>
                </c:pt>
                <c:pt idx="405">
                  <c:v>456</c:v>
                </c:pt>
                <c:pt idx="406">
                  <c:v>482</c:v>
                </c:pt>
                <c:pt idx="407">
                  <c:v>170</c:v>
                </c:pt>
                <c:pt idx="408">
                  <c:v>195</c:v>
                </c:pt>
                <c:pt idx="409">
                  <c:v>304</c:v>
                </c:pt>
                <c:pt idx="410">
                  <c:v>204</c:v>
                </c:pt>
                <c:pt idx="411">
                  <c:v>137</c:v>
                </c:pt>
                <c:pt idx="412">
                  <c:v>496</c:v>
                </c:pt>
                <c:pt idx="413">
                  <c:v>583</c:v>
                </c:pt>
                <c:pt idx="414">
                  <c:v>472</c:v>
                </c:pt>
                <c:pt idx="415">
                  <c:v>405</c:v>
                </c:pt>
                <c:pt idx="416">
                  <c:v>435</c:v>
                </c:pt>
                <c:pt idx="417">
                  <c:v>337</c:v>
                </c:pt>
                <c:pt idx="418">
                  <c:v>214</c:v>
                </c:pt>
                <c:pt idx="419">
                  <c:v>462</c:v>
                </c:pt>
                <c:pt idx="420">
                  <c:v>447</c:v>
                </c:pt>
                <c:pt idx="421">
                  <c:v>474</c:v>
                </c:pt>
                <c:pt idx="422">
                  <c:v>409</c:v>
                </c:pt>
                <c:pt idx="423">
                  <c:v>334</c:v>
                </c:pt>
                <c:pt idx="424">
                  <c:v>324</c:v>
                </c:pt>
                <c:pt idx="425">
                  <c:v>430</c:v>
                </c:pt>
                <c:pt idx="426">
                  <c:v>307</c:v>
                </c:pt>
                <c:pt idx="427">
                  <c:v>272</c:v>
                </c:pt>
                <c:pt idx="428">
                  <c:v>254</c:v>
                </c:pt>
                <c:pt idx="429">
                  <c:v>269</c:v>
                </c:pt>
                <c:pt idx="430">
                  <c:v>465</c:v>
                </c:pt>
                <c:pt idx="431">
                  <c:v>363</c:v>
                </c:pt>
                <c:pt idx="432">
                  <c:v>344</c:v>
                </c:pt>
                <c:pt idx="433">
                  <c:v>315</c:v>
                </c:pt>
                <c:pt idx="434">
                  <c:v>270</c:v>
                </c:pt>
                <c:pt idx="435">
                  <c:v>339</c:v>
                </c:pt>
                <c:pt idx="436">
                  <c:v>343</c:v>
                </c:pt>
                <c:pt idx="437">
                  <c:v>455</c:v>
                </c:pt>
                <c:pt idx="438">
                  <c:v>418</c:v>
                </c:pt>
                <c:pt idx="439">
                  <c:v>461</c:v>
                </c:pt>
                <c:pt idx="440">
                  <c:v>492</c:v>
                </c:pt>
                <c:pt idx="441">
                  <c:v>269</c:v>
                </c:pt>
                <c:pt idx="442">
                  <c:v>292</c:v>
                </c:pt>
                <c:pt idx="443">
                  <c:v>322</c:v>
                </c:pt>
                <c:pt idx="444">
                  <c:v>282</c:v>
                </c:pt>
                <c:pt idx="445">
                  <c:v>301</c:v>
                </c:pt>
                <c:pt idx="446">
                  <c:v>367</c:v>
                </c:pt>
                <c:pt idx="447">
                  <c:v>355</c:v>
                </c:pt>
                <c:pt idx="448">
                  <c:v>356</c:v>
                </c:pt>
                <c:pt idx="449">
                  <c:v>414</c:v>
                </c:pt>
                <c:pt idx="450">
                  <c:v>360</c:v>
                </c:pt>
                <c:pt idx="451">
                  <c:v>318</c:v>
                </c:pt>
                <c:pt idx="452">
                  <c:v>241</c:v>
                </c:pt>
                <c:pt idx="453">
                  <c:v>290</c:v>
                </c:pt>
                <c:pt idx="454">
                  <c:v>337</c:v>
                </c:pt>
                <c:pt idx="455">
                  <c:v>317</c:v>
                </c:pt>
                <c:pt idx="456">
                  <c:v>312</c:v>
                </c:pt>
                <c:pt idx="457">
                  <c:v>286</c:v>
                </c:pt>
                <c:pt idx="458">
                  <c:v>247</c:v>
                </c:pt>
                <c:pt idx="459">
                  <c:v>241</c:v>
                </c:pt>
                <c:pt idx="460">
                  <c:v>187</c:v>
                </c:pt>
                <c:pt idx="461">
                  <c:v>219</c:v>
                </c:pt>
                <c:pt idx="462">
                  <c:v>347</c:v>
                </c:pt>
                <c:pt idx="463">
                  <c:v>275</c:v>
                </c:pt>
                <c:pt idx="464">
                  <c:v>263</c:v>
                </c:pt>
                <c:pt idx="465">
                  <c:v>243</c:v>
                </c:pt>
                <c:pt idx="466">
                  <c:v>244</c:v>
                </c:pt>
                <c:pt idx="467">
                  <c:v>175</c:v>
                </c:pt>
                <c:pt idx="468">
                  <c:v>115</c:v>
                </c:pt>
                <c:pt idx="469">
                  <c:v>202</c:v>
                </c:pt>
                <c:pt idx="470">
                  <c:v>156</c:v>
                </c:pt>
                <c:pt idx="471">
                  <c:v>204</c:v>
                </c:pt>
                <c:pt idx="472">
                  <c:v>263</c:v>
                </c:pt>
                <c:pt idx="473">
                  <c:v>65</c:v>
                </c:pt>
                <c:pt idx="474">
                  <c:v>311</c:v>
                </c:pt>
                <c:pt idx="475">
                  <c:v>214</c:v>
                </c:pt>
                <c:pt idx="476">
                  <c:v>121</c:v>
                </c:pt>
                <c:pt idx="477">
                  <c:v>340</c:v>
                </c:pt>
                <c:pt idx="478">
                  <c:v>280</c:v>
                </c:pt>
                <c:pt idx="479">
                  <c:v>321</c:v>
                </c:pt>
                <c:pt idx="480">
                  <c:v>252</c:v>
                </c:pt>
                <c:pt idx="481">
                  <c:v>249</c:v>
                </c:pt>
                <c:pt idx="482">
                  <c:v>236</c:v>
                </c:pt>
                <c:pt idx="483">
                  <c:v>340</c:v>
                </c:pt>
                <c:pt idx="484">
                  <c:v>353</c:v>
                </c:pt>
                <c:pt idx="485">
                  <c:v>275</c:v>
                </c:pt>
                <c:pt idx="486">
                  <c:v>365</c:v>
                </c:pt>
                <c:pt idx="487">
                  <c:v>229</c:v>
                </c:pt>
                <c:pt idx="488">
                  <c:v>200</c:v>
                </c:pt>
                <c:pt idx="489">
                  <c:v>317</c:v>
                </c:pt>
                <c:pt idx="490">
                  <c:v>295</c:v>
                </c:pt>
                <c:pt idx="491">
                  <c:v>344</c:v>
                </c:pt>
                <c:pt idx="492">
                  <c:v>228</c:v>
                </c:pt>
                <c:pt idx="493">
                  <c:v>350</c:v>
                </c:pt>
                <c:pt idx="494">
                  <c:v>244</c:v>
                </c:pt>
                <c:pt idx="495">
                  <c:v>190</c:v>
                </c:pt>
                <c:pt idx="496">
                  <c:v>200</c:v>
                </c:pt>
                <c:pt idx="497">
                  <c:v>348</c:v>
                </c:pt>
                <c:pt idx="498">
                  <c:v>301</c:v>
                </c:pt>
                <c:pt idx="499">
                  <c:v>270</c:v>
                </c:pt>
                <c:pt idx="500">
                  <c:v>259</c:v>
                </c:pt>
                <c:pt idx="501">
                  <c:v>241</c:v>
                </c:pt>
                <c:pt idx="502">
                  <c:v>267</c:v>
                </c:pt>
                <c:pt idx="562">
                  <c:v>218</c:v>
                </c:pt>
                <c:pt idx="563">
                  <c:v>294</c:v>
                </c:pt>
                <c:pt idx="564">
                  <c:v>264</c:v>
                </c:pt>
                <c:pt idx="565">
                  <c:v>268</c:v>
                </c:pt>
                <c:pt idx="566">
                  <c:v>277</c:v>
                </c:pt>
                <c:pt idx="567">
                  <c:v>244</c:v>
                </c:pt>
                <c:pt idx="568">
                  <c:v>242</c:v>
                </c:pt>
                <c:pt idx="569">
                  <c:v>342</c:v>
                </c:pt>
                <c:pt idx="570">
                  <c:v>367</c:v>
                </c:pt>
                <c:pt idx="571">
                  <c:v>351</c:v>
                </c:pt>
                <c:pt idx="572">
                  <c:v>389</c:v>
                </c:pt>
                <c:pt idx="573">
                  <c:v>418</c:v>
                </c:pt>
                <c:pt idx="574">
                  <c:v>327</c:v>
                </c:pt>
                <c:pt idx="575">
                  <c:v>241</c:v>
                </c:pt>
                <c:pt idx="576">
                  <c:v>212</c:v>
                </c:pt>
                <c:pt idx="577">
                  <c:v>448</c:v>
                </c:pt>
                <c:pt idx="578">
                  <c:v>331</c:v>
                </c:pt>
                <c:pt idx="579">
                  <c:v>278</c:v>
                </c:pt>
                <c:pt idx="580">
                  <c:v>383</c:v>
                </c:pt>
                <c:pt idx="581">
                  <c:v>316</c:v>
                </c:pt>
                <c:pt idx="582">
                  <c:v>386</c:v>
                </c:pt>
                <c:pt idx="583">
                  <c:v>409</c:v>
                </c:pt>
                <c:pt idx="584">
                  <c:v>382</c:v>
                </c:pt>
                <c:pt idx="585">
                  <c:v>363</c:v>
                </c:pt>
                <c:pt idx="586">
                  <c:v>372</c:v>
                </c:pt>
                <c:pt idx="587">
                  <c:v>356</c:v>
                </c:pt>
                <c:pt idx="588">
                  <c:v>364</c:v>
                </c:pt>
                <c:pt idx="589">
                  <c:v>351</c:v>
                </c:pt>
                <c:pt idx="590">
                  <c:v>322</c:v>
                </c:pt>
                <c:pt idx="591">
                  <c:v>273</c:v>
                </c:pt>
                <c:pt idx="592">
                  <c:v>307</c:v>
                </c:pt>
                <c:pt idx="593">
                  <c:v>490</c:v>
                </c:pt>
                <c:pt idx="594">
                  <c:v>424</c:v>
                </c:pt>
                <c:pt idx="595">
                  <c:v>430</c:v>
                </c:pt>
                <c:pt idx="596">
                  <c:v>407</c:v>
                </c:pt>
                <c:pt idx="597">
                  <c:v>163</c:v>
                </c:pt>
                <c:pt idx="598">
                  <c:v>356</c:v>
                </c:pt>
                <c:pt idx="599">
                  <c:v>386</c:v>
                </c:pt>
                <c:pt idx="600">
                  <c:v>339</c:v>
                </c:pt>
                <c:pt idx="601">
                  <c:v>321</c:v>
                </c:pt>
                <c:pt idx="602">
                  <c:v>301</c:v>
                </c:pt>
                <c:pt idx="603">
                  <c:v>380</c:v>
                </c:pt>
                <c:pt idx="604">
                  <c:v>219</c:v>
                </c:pt>
                <c:pt idx="605">
                  <c:v>348</c:v>
                </c:pt>
                <c:pt idx="606">
                  <c:v>277</c:v>
                </c:pt>
                <c:pt idx="607">
                  <c:v>387</c:v>
                </c:pt>
                <c:pt idx="608">
                  <c:v>360</c:v>
                </c:pt>
                <c:pt idx="609" formatCode="0">
                  <c:v>407</c:v>
                </c:pt>
                <c:pt idx="610" formatCode="0">
                  <c:v>420</c:v>
                </c:pt>
                <c:pt idx="611" formatCode="0">
                  <c:v>382</c:v>
                </c:pt>
                <c:pt idx="612" formatCode="0">
                  <c:v>320</c:v>
                </c:pt>
                <c:pt idx="613" formatCode="0">
                  <c:v>275</c:v>
                </c:pt>
                <c:pt idx="614" formatCode="0">
                  <c:v>432</c:v>
                </c:pt>
                <c:pt idx="615" formatCode="0">
                  <c:v>409</c:v>
                </c:pt>
                <c:pt idx="616" formatCode="0">
                  <c:v>354</c:v>
                </c:pt>
                <c:pt idx="617" formatCode="0">
                  <c:v>384</c:v>
                </c:pt>
                <c:pt idx="618" formatCode="0">
                  <c:v>376</c:v>
                </c:pt>
                <c:pt idx="619" formatCode="0">
                  <c:v>421</c:v>
                </c:pt>
                <c:pt idx="620" formatCode="0">
                  <c:v>353</c:v>
                </c:pt>
                <c:pt idx="621" formatCode="0">
                  <c:v>359</c:v>
                </c:pt>
                <c:pt idx="622" formatCode="0">
                  <c:v>341</c:v>
                </c:pt>
                <c:pt idx="623" formatCode="0">
                  <c:v>332</c:v>
                </c:pt>
                <c:pt idx="624" formatCode="0">
                  <c:v>355</c:v>
                </c:pt>
                <c:pt idx="625" formatCode="0">
                  <c:v>358</c:v>
                </c:pt>
                <c:pt idx="626" formatCode="0">
                  <c:v>331</c:v>
                </c:pt>
                <c:pt idx="627" formatCode="0">
                  <c:v>287</c:v>
                </c:pt>
                <c:pt idx="628" formatCode="0">
                  <c:v>327</c:v>
                </c:pt>
                <c:pt idx="629" formatCode="0">
                  <c:v>353</c:v>
                </c:pt>
                <c:pt idx="630" formatCode="0">
                  <c:v>345</c:v>
                </c:pt>
                <c:pt idx="631" formatCode="0">
                  <c:v>274</c:v>
                </c:pt>
                <c:pt idx="632" formatCode="0">
                  <c:v>306</c:v>
                </c:pt>
                <c:pt idx="633" formatCode="0">
                  <c:v>280</c:v>
                </c:pt>
                <c:pt idx="634" formatCode="0">
                  <c:v>216</c:v>
                </c:pt>
                <c:pt idx="635" formatCode="0">
                  <c:v>266</c:v>
                </c:pt>
                <c:pt idx="636" formatCode="0">
                  <c:v>260</c:v>
                </c:pt>
                <c:pt idx="637" formatCode="0">
                  <c:v>325</c:v>
                </c:pt>
                <c:pt idx="638" formatCode="0">
                  <c:v>345</c:v>
                </c:pt>
                <c:pt idx="639" formatCode="0">
                  <c:v>333</c:v>
                </c:pt>
                <c:pt idx="640" formatCode="0">
                  <c:v>378</c:v>
                </c:pt>
                <c:pt idx="641" formatCode="0">
                  <c:v>342</c:v>
                </c:pt>
                <c:pt idx="642" formatCode="0">
                  <c:v>382</c:v>
                </c:pt>
                <c:pt idx="643" formatCode="0">
                  <c:v>331</c:v>
                </c:pt>
                <c:pt idx="644" formatCode="0">
                  <c:v>259</c:v>
                </c:pt>
                <c:pt idx="645" formatCode="0">
                  <c:v>290</c:v>
                </c:pt>
                <c:pt idx="646" formatCode="0">
                  <c:v>281</c:v>
                </c:pt>
                <c:pt idx="647" formatCode="0">
                  <c:v>312</c:v>
                </c:pt>
                <c:pt idx="648" formatCode="0">
                  <c:v>363</c:v>
                </c:pt>
                <c:pt idx="649" formatCode="0">
                  <c:v>409</c:v>
                </c:pt>
                <c:pt idx="650" formatCode="0">
                  <c:v>275</c:v>
                </c:pt>
                <c:pt idx="651" formatCode="0">
                  <c:v>291</c:v>
                </c:pt>
                <c:pt idx="652" formatCode="0">
                  <c:v>269</c:v>
                </c:pt>
                <c:pt idx="653" formatCode="0">
                  <c:v>229</c:v>
                </c:pt>
                <c:pt idx="654" formatCode="0">
                  <c:v>191</c:v>
                </c:pt>
                <c:pt idx="655" formatCode="0">
                  <c:v>189</c:v>
                </c:pt>
                <c:pt idx="656" formatCode="0">
                  <c:v>233</c:v>
                </c:pt>
                <c:pt idx="657" formatCode="0">
                  <c:v>145</c:v>
                </c:pt>
                <c:pt idx="658" formatCode="0">
                  <c:v>103</c:v>
                </c:pt>
                <c:pt idx="659" formatCode="0">
                  <c:v>124</c:v>
                </c:pt>
                <c:pt idx="660" formatCode="0">
                  <c:v>211</c:v>
                </c:pt>
                <c:pt idx="661" formatCode="0">
                  <c:v>228</c:v>
                </c:pt>
                <c:pt idx="662" formatCode="0">
                  <c:v>151</c:v>
                </c:pt>
                <c:pt idx="663" formatCode="0">
                  <c:v>140</c:v>
                </c:pt>
                <c:pt idx="664" formatCode="0">
                  <c:v>268</c:v>
                </c:pt>
                <c:pt idx="665" formatCode="0">
                  <c:v>181</c:v>
                </c:pt>
                <c:pt idx="666" formatCode="0">
                  <c:v>247</c:v>
                </c:pt>
                <c:pt idx="667" formatCode="0">
                  <c:v>285</c:v>
                </c:pt>
                <c:pt idx="668" formatCode="0">
                  <c:v>316</c:v>
                </c:pt>
                <c:pt idx="669" formatCode="0">
                  <c:v>360</c:v>
                </c:pt>
                <c:pt idx="670" formatCode="0">
                  <c:v>262</c:v>
                </c:pt>
                <c:pt idx="671" formatCode="0">
                  <c:v>252</c:v>
                </c:pt>
                <c:pt idx="672" formatCode="0">
                  <c:v>263</c:v>
                </c:pt>
                <c:pt idx="673" formatCode="0">
                  <c:v>329</c:v>
                </c:pt>
                <c:pt idx="674" formatCode="0">
                  <c:v>362</c:v>
                </c:pt>
                <c:pt idx="675" formatCode="0">
                  <c:v>359</c:v>
                </c:pt>
                <c:pt idx="676" formatCode="0">
                  <c:v>231</c:v>
                </c:pt>
                <c:pt idx="677" formatCode="0">
                  <c:v>374</c:v>
                </c:pt>
                <c:pt idx="678" formatCode="0">
                  <c:v>407</c:v>
                </c:pt>
                <c:pt idx="679" formatCode="0">
                  <c:v>327</c:v>
                </c:pt>
                <c:pt idx="680" formatCode="0">
                  <c:v>340</c:v>
                </c:pt>
                <c:pt idx="681" formatCode="0">
                  <c:v>347</c:v>
                </c:pt>
                <c:pt idx="682" formatCode="0">
                  <c:v>427</c:v>
                </c:pt>
                <c:pt idx="683" formatCode="0">
                  <c:v>379</c:v>
                </c:pt>
                <c:pt idx="684" formatCode="0">
                  <c:v>188</c:v>
                </c:pt>
                <c:pt idx="685" formatCode="0">
                  <c:v>242</c:v>
                </c:pt>
                <c:pt idx="686" formatCode="0">
                  <c:v>380</c:v>
                </c:pt>
                <c:pt idx="687" formatCode="0">
                  <c:v>364</c:v>
                </c:pt>
                <c:pt idx="688" formatCode="0">
                  <c:v>422</c:v>
                </c:pt>
                <c:pt idx="689" formatCode="0">
                  <c:v>164</c:v>
                </c:pt>
                <c:pt idx="690" formatCode="0">
                  <c:v>131</c:v>
                </c:pt>
                <c:pt idx="691" formatCode="0">
                  <c:v>309</c:v>
                </c:pt>
                <c:pt idx="692" formatCode="0">
                  <c:v>348</c:v>
                </c:pt>
                <c:pt idx="693" formatCode="0">
                  <c:v>197</c:v>
                </c:pt>
                <c:pt idx="694" formatCode="0">
                  <c:v>189</c:v>
                </c:pt>
                <c:pt idx="695" formatCode="0">
                  <c:v>309</c:v>
                </c:pt>
                <c:pt idx="696" formatCode="0">
                  <c:v>375</c:v>
                </c:pt>
                <c:pt idx="697" formatCode="0">
                  <c:v>268</c:v>
                </c:pt>
                <c:pt idx="698" formatCode="0">
                  <c:v>320</c:v>
                </c:pt>
                <c:pt idx="699" formatCode="0">
                  <c:v>393</c:v>
                </c:pt>
                <c:pt idx="700" formatCode="0">
                  <c:v>399</c:v>
                </c:pt>
                <c:pt idx="701" formatCode="0">
                  <c:v>248</c:v>
                </c:pt>
                <c:pt idx="702" formatCode="0">
                  <c:v>124</c:v>
                </c:pt>
                <c:pt idx="703" formatCode="0">
                  <c:v>169</c:v>
                </c:pt>
                <c:pt idx="704" formatCode="0">
                  <c:v>104</c:v>
                </c:pt>
                <c:pt idx="739" formatCode="0">
                  <c:v>323</c:v>
                </c:pt>
                <c:pt idx="740" formatCode="0">
                  <c:v>265</c:v>
                </c:pt>
                <c:pt idx="741" formatCode="0">
                  <c:v>438</c:v>
                </c:pt>
                <c:pt idx="742" formatCode="0">
                  <c:v>475</c:v>
                </c:pt>
                <c:pt idx="743" formatCode="0">
                  <c:v>442</c:v>
                </c:pt>
                <c:pt idx="744" formatCode="0">
                  <c:v>444</c:v>
                </c:pt>
                <c:pt idx="745" formatCode="0">
                  <c:v>476</c:v>
                </c:pt>
                <c:pt idx="746" formatCode="0">
                  <c:v>388</c:v>
                </c:pt>
                <c:pt idx="747" formatCode="0">
                  <c:v>511</c:v>
                </c:pt>
                <c:pt idx="748" formatCode="0">
                  <c:v>460</c:v>
                </c:pt>
                <c:pt idx="749" formatCode="0">
                  <c:v>336</c:v>
                </c:pt>
                <c:pt idx="750" formatCode="0">
                  <c:v>164</c:v>
                </c:pt>
                <c:pt idx="751" formatCode="0">
                  <c:v>423</c:v>
                </c:pt>
                <c:pt idx="752" formatCode="0">
                  <c:v>464</c:v>
                </c:pt>
                <c:pt idx="753" formatCode="0">
                  <c:v>436</c:v>
                </c:pt>
                <c:pt idx="754" formatCode="0">
                  <c:v>415</c:v>
                </c:pt>
                <c:pt idx="755" formatCode="0">
                  <c:v>386</c:v>
                </c:pt>
                <c:pt idx="756" formatCode="0">
                  <c:v>337</c:v>
                </c:pt>
                <c:pt idx="757" formatCode="0">
                  <c:v>455</c:v>
                </c:pt>
                <c:pt idx="758" formatCode="0">
                  <c:v>205</c:v>
                </c:pt>
                <c:pt idx="759" formatCode="0">
                  <c:v>548</c:v>
                </c:pt>
                <c:pt idx="760" formatCode="0">
                  <c:v>446</c:v>
                </c:pt>
                <c:pt idx="761" formatCode="0">
                  <c:v>371</c:v>
                </c:pt>
                <c:pt idx="762" formatCode="0">
                  <c:v>165</c:v>
                </c:pt>
                <c:pt idx="763" formatCode="0">
                  <c:v>205</c:v>
                </c:pt>
                <c:pt idx="764" formatCode="0">
                  <c:v>403</c:v>
                </c:pt>
                <c:pt idx="765" formatCode="0">
                  <c:v>301</c:v>
                </c:pt>
                <c:pt idx="766" formatCode="0">
                  <c:v>411</c:v>
                </c:pt>
                <c:pt idx="767" formatCode="0">
                  <c:v>392</c:v>
                </c:pt>
                <c:pt idx="768" formatCode="0">
                  <c:v>450</c:v>
                </c:pt>
                <c:pt idx="769" formatCode="0">
                  <c:v>558</c:v>
                </c:pt>
                <c:pt idx="770" formatCode="0">
                  <c:v>274</c:v>
                </c:pt>
                <c:pt idx="771" formatCode="0">
                  <c:v>323</c:v>
                </c:pt>
                <c:pt idx="772" formatCode="0">
                  <c:v>363</c:v>
                </c:pt>
                <c:pt idx="773" formatCode="0">
                  <c:v>451</c:v>
                </c:pt>
                <c:pt idx="774" formatCode="0">
                  <c:v>464</c:v>
                </c:pt>
                <c:pt idx="775" formatCode="0">
                  <c:v>440</c:v>
                </c:pt>
                <c:pt idx="776" formatCode="0">
                  <c:v>398</c:v>
                </c:pt>
                <c:pt idx="777" formatCode="0">
                  <c:v>454</c:v>
                </c:pt>
                <c:pt idx="778" formatCode="0">
                  <c:v>470</c:v>
                </c:pt>
                <c:pt idx="779" formatCode="0">
                  <c:v>463</c:v>
                </c:pt>
                <c:pt idx="780" formatCode="0">
                  <c:v>435</c:v>
                </c:pt>
                <c:pt idx="781" formatCode="0">
                  <c:v>447</c:v>
                </c:pt>
                <c:pt idx="782" formatCode="0">
                  <c:v>407</c:v>
                </c:pt>
                <c:pt idx="783" formatCode="0">
                  <c:v>358</c:v>
                </c:pt>
                <c:pt idx="784" formatCode="0">
                  <c:v>347</c:v>
                </c:pt>
                <c:pt idx="785" formatCode="0">
                  <c:v>508</c:v>
                </c:pt>
                <c:pt idx="786" formatCode="0">
                  <c:v>466</c:v>
                </c:pt>
                <c:pt idx="787" formatCode="0">
                  <c:v>513</c:v>
                </c:pt>
                <c:pt idx="788" formatCode="0">
                  <c:v>593</c:v>
                </c:pt>
                <c:pt idx="789" formatCode="0">
                  <c:v>669</c:v>
                </c:pt>
                <c:pt idx="790" formatCode="0">
                  <c:v>564</c:v>
                </c:pt>
                <c:pt idx="791" formatCode="0">
                  <c:v>442</c:v>
                </c:pt>
                <c:pt idx="792" formatCode="0">
                  <c:v>425</c:v>
                </c:pt>
                <c:pt idx="793" formatCode="0">
                  <c:v>437</c:v>
                </c:pt>
                <c:pt idx="794" formatCode="0">
                  <c:v>447</c:v>
                </c:pt>
                <c:pt idx="795" formatCode="0">
                  <c:v>468</c:v>
                </c:pt>
                <c:pt idx="796" formatCode="0">
                  <c:v>589</c:v>
                </c:pt>
                <c:pt idx="797" formatCode="0">
                  <c:v>462</c:v>
                </c:pt>
                <c:pt idx="798" formatCode="0">
                  <c:v>366</c:v>
                </c:pt>
                <c:pt idx="799" formatCode="0">
                  <c:v>389</c:v>
                </c:pt>
                <c:pt idx="800" formatCode="0">
                  <c:v>408</c:v>
                </c:pt>
                <c:pt idx="801" formatCode="0">
                  <c:v>319</c:v>
                </c:pt>
                <c:pt idx="802" formatCode="0">
                  <c:v>328</c:v>
                </c:pt>
                <c:pt idx="803" formatCode="0">
                  <c:v>397</c:v>
                </c:pt>
                <c:pt idx="804" formatCode="0">
                  <c:v>312</c:v>
                </c:pt>
                <c:pt idx="805" formatCode="0">
                  <c:v>250</c:v>
                </c:pt>
                <c:pt idx="806" formatCode="0">
                  <c:v>338</c:v>
                </c:pt>
                <c:pt idx="807" formatCode="0">
                  <c:v>359</c:v>
                </c:pt>
                <c:pt idx="808" formatCode="0">
                  <c:v>367</c:v>
                </c:pt>
                <c:pt idx="809" formatCode="0">
                  <c:v>608</c:v>
                </c:pt>
                <c:pt idx="810" formatCode="0">
                  <c:v>795</c:v>
                </c:pt>
                <c:pt idx="811" formatCode="0">
                  <c:v>505</c:v>
                </c:pt>
                <c:pt idx="812" formatCode="0">
                  <c:v>338</c:v>
                </c:pt>
                <c:pt idx="813" formatCode="0">
                  <c:v>357</c:v>
                </c:pt>
                <c:pt idx="814" formatCode="0">
                  <c:v>242</c:v>
                </c:pt>
                <c:pt idx="815" formatCode="0">
                  <c:v>416</c:v>
                </c:pt>
                <c:pt idx="816" formatCode="0">
                  <c:v>346</c:v>
                </c:pt>
                <c:pt idx="817" formatCode="0">
                  <c:v>433</c:v>
                </c:pt>
                <c:pt idx="818" formatCode="0">
                  <c:v>355</c:v>
                </c:pt>
                <c:pt idx="819" formatCode="0">
                  <c:v>301</c:v>
                </c:pt>
                <c:pt idx="820" formatCode="0">
                  <c:v>286</c:v>
                </c:pt>
                <c:pt idx="821" formatCode="0">
                  <c:v>299</c:v>
                </c:pt>
                <c:pt idx="822" formatCode="0">
                  <c:v>257</c:v>
                </c:pt>
                <c:pt idx="823" formatCode="0">
                  <c:v>261</c:v>
                </c:pt>
                <c:pt idx="824" formatCode="0">
                  <c:v>240</c:v>
                </c:pt>
                <c:pt idx="825" formatCode="0">
                  <c:v>267</c:v>
                </c:pt>
                <c:pt idx="826" formatCode="0">
                  <c:v>249</c:v>
                </c:pt>
                <c:pt idx="827" formatCode="0">
                  <c:v>220</c:v>
                </c:pt>
                <c:pt idx="828" formatCode="0">
                  <c:v>274</c:v>
                </c:pt>
                <c:pt idx="829" formatCode="0">
                  <c:v>297</c:v>
                </c:pt>
                <c:pt idx="830" formatCode="0">
                  <c:v>267</c:v>
                </c:pt>
                <c:pt idx="831" formatCode="0">
                  <c:v>297</c:v>
                </c:pt>
                <c:pt idx="832" formatCode="0">
                  <c:v>323</c:v>
                </c:pt>
                <c:pt idx="833" formatCode="0">
                  <c:v>291</c:v>
                </c:pt>
                <c:pt idx="834" formatCode="0">
                  <c:v>330</c:v>
                </c:pt>
                <c:pt idx="835" formatCode="0">
                  <c:v>281</c:v>
                </c:pt>
                <c:pt idx="836" formatCode="0">
                  <c:v>251</c:v>
                </c:pt>
                <c:pt idx="837" formatCode="0">
                  <c:v>240</c:v>
                </c:pt>
                <c:pt idx="838" formatCode="0">
                  <c:v>133</c:v>
                </c:pt>
                <c:pt idx="839" formatCode="0">
                  <c:v>146</c:v>
                </c:pt>
                <c:pt idx="840" formatCode="0">
                  <c:v>228</c:v>
                </c:pt>
                <c:pt idx="841" formatCode="0">
                  <c:v>234</c:v>
                </c:pt>
                <c:pt idx="842" formatCode="0">
                  <c:v>164</c:v>
                </c:pt>
                <c:pt idx="843" formatCode="0">
                  <c:v>172</c:v>
                </c:pt>
                <c:pt idx="844" formatCode="0">
                  <c:v>159</c:v>
                </c:pt>
                <c:pt idx="845" formatCode="0">
                  <c:v>154</c:v>
                </c:pt>
                <c:pt idx="846" formatCode="0">
                  <c:v>220</c:v>
                </c:pt>
                <c:pt idx="847" formatCode="0">
                  <c:v>243</c:v>
                </c:pt>
                <c:pt idx="848" formatCode="0">
                  <c:v>268</c:v>
                </c:pt>
                <c:pt idx="849" formatCode="0">
                  <c:v>232</c:v>
                </c:pt>
                <c:pt idx="850" formatCode="0">
                  <c:v>262</c:v>
                </c:pt>
                <c:pt idx="851" formatCode="0">
                  <c:v>260</c:v>
                </c:pt>
                <c:pt idx="852" formatCode="0">
                  <c:v>266</c:v>
                </c:pt>
                <c:pt idx="853" formatCode="0">
                  <c:v>231</c:v>
                </c:pt>
                <c:pt idx="854" formatCode="0">
                  <c:v>283</c:v>
                </c:pt>
                <c:pt idx="855" formatCode="0">
                  <c:v>263</c:v>
                </c:pt>
                <c:pt idx="856" formatCode="0">
                  <c:v>421</c:v>
                </c:pt>
                <c:pt idx="857" formatCode="0">
                  <c:v>323</c:v>
                </c:pt>
                <c:pt idx="858" formatCode="0">
                  <c:v>338</c:v>
                </c:pt>
                <c:pt idx="859" formatCode="0">
                  <c:v>276</c:v>
                </c:pt>
                <c:pt idx="860" formatCode="0">
                  <c:v>321</c:v>
                </c:pt>
                <c:pt idx="861" formatCode="0">
                  <c:v>305</c:v>
                </c:pt>
                <c:pt idx="862" formatCode="0">
                  <c:v>329</c:v>
                </c:pt>
                <c:pt idx="863" formatCode="0">
                  <c:v>348</c:v>
                </c:pt>
                <c:pt idx="864" formatCode="0">
                  <c:v>298</c:v>
                </c:pt>
                <c:pt idx="865" formatCode="0">
                  <c:v>349</c:v>
                </c:pt>
                <c:pt idx="866" formatCode="0">
                  <c:v>324</c:v>
                </c:pt>
                <c:pt idx="867" formatCode="0">
                  <c:v>274</c:v>
                </c:pt>
                <c:pt idx="868" formatCode="0">
                  <c:v>280</c:v>
                </c:pt>
                <c:pt idx="869" formatCode="0">
                  <c:v>254</c:v>
                </c:pt>
                <c:pt idx="870" formatCode="0">
                  <c:v>230</c:v>
                </c:pt>
                <c:pt idx="871" formatCode="0">
                  <c:v>331</c:v>
                </c:pt>
                <c:pt idx="872" formatCode="0">
                  <c:v>258</c:v>
                </c:pt>
                <c:pt idx="873" formatCode="0">
                  <c:v>291</c:v>
                </c:pt>
                <c:pt idx="874" formatCode="0">
                  <c:v>261</c:v>
                </c:pt>
                <c:pt idx="875" formatCode="0">
                  <c:v>360</c:v>
                </c:pt>
                <c:pt idx="876" formatCode="0">
                  <c:v>319</c:v>
                </c:pt>
                <c:pt idx="877" formatCode="0">
                  <c:v>307</c:v>
                </c:pt>
                <c:pt idx="878" formatCode="0">
                  <c:v>334</c:v>
                </c:pt>
                <c:pt idx="879" formatCode="0">
                  <c:v>263</c:v>
                </c:pt>
                <c:pt idx="880" formatCode="0">
                  <c:v>305</c:v>
                </c:pt>
                <c:pt idx="881" formatCode="0">
                  <c:v>317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893-4945-BB2B-010746A608CD}"/>
            </c:ext>
          </c:extLst>
        </c:ser>
        <c:ser>
          <c:idx val="1"/>
          <c:order val="1"/>
          <c:tx>
            <c:strRef>
              <c:f>Weather!$Q$2</c:f>
              <c:strCache>
                <c:ptCount val="1"/>
                <c:pt idx="0">
                  <c:v>Bicyclists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Weather!$O$3:$O$884</c:f>
              <c:numCache>
                <c:formatCode>General</c:formatCode>
                <c:ptCount val="882"/>
                <c:pt idx="0">
                  <c:v>0</c:v>
                </c:pt>
                <c:pt idx="1">
                  <c:v>0.01</c:v>
                </c:pt>
                <c:pt idx="2">
                  <c:v>0.03</c:v>
                </c:pt>
                <c:pt idx="3">
                  <c:v>0.13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0.01</c:v>
                </c:pt>
                <c:pt idx="9">
                  <c:v>0.77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7.0000000000000007E-2</c:v>
                </c:pt>
                <c:pt idx="20">
                  <c:v>0.02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0.01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0.06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0.05</c:v>
                </c:pt>
                <c:pt idx="40">
                  <c:v>0</c:v>
                </c:pt>
                <c:pt idx="41">
                  <c:v>0</c:v>
                </c:pt>
                <c:pt idx="42">
                  <c:v>0.22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0.09</c:v>
                </c:pt>
                <c:pt idx="48">
                  <c:v>2.29</c:v>
                </c:pt>
                <c:pt idx="49">
                  <c:v>0.56999999999999995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0.1</c:v>
                </c:pt>
                <c:pt idx="54">
                  <c:v>0</c:v>
                </c:pt>
                <c:pt idx="55">
                  <c:v>0.03</c:v>
                </c:pt>
                <c:pt idx="56">
                  <c:v>0</c:v>
                </c:pt>
                <c:pt idx="57">
                  <c:v>0</c:v>
                </c:pt>
                <c:pt idx="58">
                  <c:v>1.23</c:v>
                </c:pt>
                <c:pt idx="59">
                  <c:v>0.77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0.88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7.0000000000000007E-2</c:v>
                </c:pt>
                <c:pt idx="74">
                  <c:v>5.33</c:v>
                </c:pt>
                <c:pt idx="75">
                  <c:v>0</c:v>
                </c:pt>
                <c:pt idx="76">
                  <c:v>0</c:v>
                </c:pt>
                <c:pt idx="77">
                  <c:v>0.09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0.23</c:v>
                </c:pt>
                <c:pt idx="84">
                  <c:v>0</c:v>
                </c:pt>
                <c:pt idx="85">
                  <c:v>0.49</c:v>
                </c:pt>
                <c:pt idx="86">
                  <c:v>0.37</c:v>
                </c:pt>
                <c:pt idx="87">
                  <c:v>0</c:v>
                </c:pt>
                <c:pt idx="88">
                  <c:v>0.01</c:v>
                </c:pt>
                <c:pt idx="89">
                  <c:v>0</c:v>
                </c:pt>
                <c:pt idx="90">
                  <c:v>0.89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0.04</c:v>
                </c:pt>
                <c:pt idx="96">
                  <c:v>0</c:v>
                </c:pt>
                <c:pt idx="97">
                  <c:v>0</c:v>
                </c:pt>
                <c:pt idx="98">
                  <c:v>1.56</c:v>
                </c:pt>
                <c:pt idx="99">
                  <c:v>0.75</c:v>
                </c:pt>
                <c:pt idx="100">
                  <c:v>1.91</c:v>
                </c:pt>
                <c:pt idx="101">
                  <c:v>0.85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0.14000000000000001</c:v>
                </c:pt>
                <c:pt idx="113">
                  <c:v>0.68</c:v>
                </c:pt>
                <c:pt idx="114">
                  <c:v>0.98</c:v>
                </c:pt>
                <c:pt idx="115">
                  <c:v>2.0099999999999998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0.62</c:v>
                </c:pt>
                <c:pt idx="121">
                  <c:v>0.23</c:v>
                </c:pt>
                <c:pt idx="122">
                  <c:v>0</c:v>
                </c:pt>
                <c:pt idx="123">
                  <c:v>0.46</c:v>
                </c:pt>
                <c:pt idx="124">
                  <c:v>0.61</c:v>
                </c:pt>
                <c:pt idx="125">
                  <c:v>0</c:v>
                </c:pt>
                <c:pt idx="126">
                  <c:v>0</c:v>
                </c:pt>
                <c:pt idx="127">
                  <c:v>2.12</c:v>
                </c:pt>
                <c:pt idx="128">
                  <c:v>0.4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0.2</c:v>
                </c:pt>
                <c:pt idx="135">
                  <c:v>0</c:v>
                </c:pt>
                <c:pt idx="136">
                  <c:v>1.68</c:v>
                </c:pt>
                <c:pt idx="137">
                  <c:v>1.99</c:v>
                </c:pt>
                <c:pt idx="138">
                  <c:v>0</c:v>
                </c:pt>
                <c:pt idx="139">
                  <c:v>0</c:v>
                </c:pt>
                <c:pt idx="140">
                  <c:v>7.0000000000000007E-2</c:v>
                </c:pt>
                <c:pt idx="141">
                  <c:v>0.01</c:v>
                </c:pt>
                <c:pt idx="142">
                  <c:v>0.54</c:v>
                </c:pt>
                <c:pt idx="143">
                  <c:v>0</c:v>
                </c:pt>
                <c:pt idx="144">
                  <c:v>0.17</c:v>
                </c:pt>
                <c:pt idx="145">
                  <c:v>0.53</c:v>
                </c:pt>
                <c:pt idx="146">
                  <c:v>0.25</c:v>
                </c:pt>
                <c:pt idx="147">
                  <c:v>1.1200000000000001</c:v>
                </c:pt>
                <c:pt idx="148">
                  <c:v>1.65</c:v>
                </c:pt>
                <c:pt idx="149">
                  <c:v>3.33</c:v>
                </c:pt>
                <c:pt idx="150">
                  <c:v>0.09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0.32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0.14000000000000001</c:v>
                </c:pt>
                <c:pt idx="161">
                  <c:v>0</c:v>
                </c:pt>
                <c:pt idx="162">
                  <c:v>0</c:v>
                </c:pt>
                <c:pt idx="163">
                  <c:v>1.43</c:v>
                </c:pt>
                <c:pt idx="164">
                  <c:v>0.01</c:v>
                </c:pt>
                <c:pt idx="165">
                  <c:v>1.27</c:v>
                </c:pt>
                <c:pt idx="166">
                  <c:v>0.21</c:v>
                </c:pt>
                <c:pt idx="167">
                  <c:v>0.21</c:v>
                </c:pt>
                <c:pt idx="168">
                  <c:v>7.0000000000000007E-2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0.32</c:v>
                </c:pt>
                <c:pt idx="176">
                  <c:v>0.02</c:v>
                </c:pt>
                <c:pt idx="177">
                  <c:v>0.04</c:v>
                </c:pt>
                <c:pt idx="178">
                  <c:v>0.02</c:v>
                </c:pt>
                <c:pt idx="179">
                  <c:v>0.98</c:v>
                </c:pt>
                <c:pt idx="180">
                  <c:v>0.89</c:v>
                </c:pt>
                <c:pt idx="181">
                  <c:v>0.19</c:v>
                </c:pt>
                <c:pt idx="182">
                  <c:v>0.13</c:v>
                </c:pt>
                <c:pt idx="183">
                  <c:v>0.01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7.0000000000000007E-2</c:v>
                </c:pt>
                <c:pt idx="192">
                  <c:v>0.01</c:v>
                </c:pt>
                <c:pt idx="193">
                  <c:v>0</c:v>
                </c:pt>
                <c:pt idx="194">
                  <c:v>0</c:v>
                </c:pt>
                <c:pt idx="195">
                  <c:v>0.25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0.13</c:v>
                </c:pt>
                <c:pt idx="202">
                  <c:v>1.0900000000000001</c:v>
                </c:pt>
                <c:pt idx="203">
                  <c:v>0.04</c:v>
                </c:pt>
                <c:pt idx="204">
                  <c:v>0.11</c:v>
                </c:pt>
                <c:pt idx="205">
                  <c:v>0.01</c:v>
                </c:pt>
                <c:pt idx="206">
                  <c:v>0.03</c:v>
                </c:pt>
                <c:pt idx="207">
                  <c:v>0</c:v>
                </c:pt>
                <c:pt idx="208">
                  <c:v>0.04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0.33</c:v>
                </c:pt>
                <c:pt idx="222">
                  <c:v>0.28999999999999998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1.1100000000000001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0.02</c:v>
                </c:pt>
                <c:pt idx="241">
                  <c:v>2.93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0.12</c:v>
                </c:pt>
                <c:pt idx="252">
                  <c:v>0</c:v>
                </c:pt>
                <c:pt idx="253">
                  <c:v>0</c:v>
                </c:pt>
                <c:pt idx="254">
                  <c:v>0.01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3.68</c:v>
                </c:pt>
                <c:pt idx="270">
                  <c:v>7.0000000000000007E-2</c:v>
                </c:pt>
                <c:pt idx="271">
                  <c:v>0.38</c:v>
                </c:pt>
                <c:pt idx="272">
                  <c:v>0.57999999999999996</c:v>
                </c:pt>
                <c:pt idx="273">
                  <c:v>1.29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0.44</c:v>
                </c:pt>
                <c:pt idx="278">
                  <c:v>0</c:v>
                </c:pt>
                <c:pt idx="279">
                  <c:v>0</c:v>
                </c:pt>
                <c:pt idx="280">
                  <c:v>0.16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0.24</c:v>
                </c:pt>
                <c:pt idx="287">
                  <c:v>0.11</c:v>
                </c:pt>
                <c:pt idx="288">
                  <c:v>0</c:v>
                </c:pt>
                <c:pt idx="289">
                  <c:v>0.33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0.82</c:v>
                </c:pt>
                <c:pt idx="294">
                  <c:v>0.01</c:v>
                </c:pt>
                <c:pt idx="295">
                  <c:v>0</c:v>
                </c:pt>
                <c:pt idx="296">
                  <c:v>0</c:v>
                </c:pt>
                <c:pt idx="297">
                  <c:v>1.69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0.01</c:v>
                </c:pt>
                <c:pt idx="305">
                  <c:v>0.25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0.8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0.47</c:v>
                </c:pt>
                <c:pt idx="316">
                  <c:v>0.02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0.01</c:v>
                </c:pt>
                <c:pt idx="327">
                  <c:v>0.64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0.01</c:v>
                </c:pt>
                <c:pt idx="332">
                  <c:v>7.0000000000000007E-2</c:v>
                </c:pt>
                <c:pt idx="333">
                  <c:v>0</c:v>
                </c:pt>
                <c:pt idx="334">
                  <c:v>0</c:v>
                </c:pt>
                <c:pt idx="335">
                  <c:v>0.02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0.12</c:v>
                </c:pt>
                <c:pt idx="342">
                  <c:v>0.06</c:v>
                </c:pt>
                <c:pt idx="343">
                  <c:v>0</c:v>
                </c:pt>
                <c:pt idx="344">
                  <c:v>0.17</c:v>
                </c:pt>
                <c:pt idx="345">
                  <c:v>0</c:v>
                </c:pt>
                <c:pt idx="346">
                  <c:v>0.13</c:v>
                </c:pt>
                <c:pt idx="347">
                  <c:v>2.68</c:v>
                </c:pt>
                <c:pt idx="348">
                  <c:v>0.37</c:v>
                </c:pt>
                <c:pt idx="349">
                  <c:v>0</c:v>
                </c:pt>
                <c:pt idx="350">
                  <c:v>0.01</c:v>
                </c:pt>
                <c:pt idx="351">
                  <c:v>0.18</c:v>
                </c:pt>
                <c:pt idx="352">
                  <c:v>0</c:v>
                </c:pt>
                <c:pt idx="353">
                  <c:v>1.1100000000000001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0.49</c:v>
                </c:pt>
                <c:pt idx="366">
                  <c:v>0.6</c:v>
                </c:pt>
                <c:pt idx="367">
                  <c:v>0</c:v>
                </c:pt>
                <c:pt idx="368">
                  <c:v>0</c:v>
                </c:pt>
                <c:pt idx="369">
                  <c:v>0.03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0.65</c:v>
                </c:pt>
                <c:pt idx="380">
                  <c:v>0</c:v>
                </c:pt>
                <c:pt idx="381">
                  <c:v>1.21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6.37</c:v>
                </c:pt>
                <c:pt idx="388">
                  <c:v>0.37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0.06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2.69</c:v>
                </c:pt>
                <c:pt idx="403">
                  <c:v>0</c:v>
                </c:pt>
                <c:pt idx="404">
                  <c:v>2.04</c:v>
                </c:pt>
                <c:pt idx="405">
                  <c:v>0.31</c:v>
                </c:pt>
                <c:pt idx="406">
                  <c:v>0</c:v>
                </c:pt>
                <c:pt idx="407">
                  <c:v>0</c:v>
                </c:pt>
                <c:pt idx="408">
                  <c:v>3.71</c:v>
                </c:pt>
                <c:pt idx="409">
                  <c:v>1.61</c:v>
                </c:pt>
                <c:pt idx="410">
                  <c:v>0.86</c:v>
                </c:pt>
                <c:pt idx="411">
                  <c:v>0.66</c:v>
                </c:pt>
                <c:pt idx="412">
                  <c:v>0.96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0.01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0.5</c:v>
                </c:pt>
                <c:pt idx="428">
                  <c:v>0</c:v>
                </c:pt>
                <c:pt idx="429">
                  <c:v>2.02</c:v>
                </c:pt>
                <c:pt idx="430">
                  <c:v>1.1200000000000001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2.8</c:v>
                </c:pt>
                <c:pt idx="435">
                  <c:v>1.3</c:v>
                </c:pt>
                <c:pt idx="436">
                  <c:v>3.39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0.08</c:v>
                </c:pt>
                <c:pt idx="445">
                  <c:v>0.76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7.0000000000000007E-2</c:v>
                </c:pt>
                <c:pt idx="458">
                  <c:v>0.08</c:v>
                </c:pt>
                <c:pt idx="459">
                  <c:v>0.1</c:v>
                </c:pt>
                <c:pt idx="460">
                  <c:v>0.14000000000000001</c:v>
                </c:pt>
                <c:pt idx="461">
                  <c:v>0.14000000000000001</c:v>
                </c:pt>
                <c:pt idx="462">
                  <c:v>0.43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0.49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0.01</c:v>
                </c:pt>
                <c:pt idx="474">
                  <c:v>1.54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0.1</c:v>
                </c:pt>
                <c:pt idx="479">
                  <c:v>1.48</c:v>
                </c:pt>
                <c:pt idx="480">
                  <c:v>0.94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0.04</c:v>
                </c:pt>
                <c:pt idx="485">
                  <c:v>0.21</c:v>
                </c:pt>
                <c:pt idx="486">
                  <c:v>1.6</c:v>
                </c:pt>
                <c:pt idx="487">
                  <c:v>0</c:v>
                </c:pt>
                <c:pt idx="488">
                  <c:v>1.46</c:v>
                </c:pt>
                <c:pt idx="489">
                  <c:v>1.1200000000000001</c:v>
                </c:pt>
                <c:pt idx="490">
                  <c:v>0.76</c:v>
                </c:pt>
                <c:pt idx="491">
                  <c:v>1.83</c:v>
                </c:pt>
                <c:pt idx="492">
                  <c:v>0</c:v>
                </c:pt>
                <c:pt idx="493">
                  <c:v>0.6</c:v>
                </c:pt>
                <c:pt idx="494">
                  <c:v>7.0000000000000007E-2</c:v>
                </c:pt>
                <c:pt idx="495">
                  <c:v>0.12</c:v>
                </c:pt>
                <c:pt idx="496">
                  <c:v>0</c:v>
                </c:pt>
                <c:pt idx="497">
                  <c:v>1.45</c:v>
                </c:pt>
                <c:pt idx="498">
                  <c:v>1.03</c:v>
                </c:pt>
                <c:pt idx="499">
                  <c:v>0</c:v>
                </c:pt>
                <c:pt idx="500">
                  <c:v>0.43</c:v>
                </c:pt>
                <c:pt idx="501">
                  <c:v>0.83</c:v>
                </c:pt>
                <c:pt idx="502">
                  <c:v>0.35</c:v>
                </c:pt>
                <c:pt idx="503">
                  <c:v>0.02</c:v>
                </c:pt>
                <c:pt idx="504">
                  <c:v>0.02</c:v>
                </c:pt>
                <c:pt idx="505">
                  <c:v>0.28999999999999998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0.17</c:v>
                </c:pt>
                <c:pt idx="511">
                  <c:v>0.02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0.02</c:v>
                </c:pt>
                <c:pt idx="518">
                  <c:v>0</c:v>
                </c:pt>
                <c:pt idx="519">
                  <c:v>1</c:v>
                </c:pt>
                <c:pt idx="520">
                  <c:v>0.83</c:v>
                </c:pt>
                <c:pt idx="521">
                  <c:v>0.01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0.01</c:v>
                </c:pt>
                <c:pt idx="526">
                  <c:v>0</c:v>
                </c:pt>
                <c:pt idx="527">
                  <c:v>0.04</c:v>
                </c:pt>
                <c:pt idx="528">
                  <c:v>0.01</c:v>
                </c:pt>
                <c:pt idx="529">
                  <c:v>0</c:v>
                </c:pt>
                <c:pt idx="530">
                  <c:v>1.52</c:v>
                </c:pt>
                <c:pt idx="531">
                  <c:v>0</c:v>
                </c:pt>
                <c:pt idx="532">
                  <c:v>0.21</c:v>
                </c:pt>
                <c:pt idx="533">
                  <c:v>0</c:v>
                </c:pt>
                <c:pt idx="534">
                  <c:v>0</c:v>
                </c:pt>
                <c:pt idx="535">
                  <c:v>0.09</c:v>
                </c:pt>
                <c:pt idx="536">
                  <c:v>0.51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0.45</c:v>
                </c:pt>
                <c:pt idx="544">
                  <c:v>7.0000000000000007E-2</c:v>
                </c:pt>
                <c:pt idx="545">
                  <c:v>0.34</c:v>
                </c:pt>
                <c:pt idx="546">
                  <c:v>4.3899999999999997</c:v>
                </c:pt>
                <c:pt idx="547">
                  <c:v>0.06</c:v>
                </c:pt>
                <c:pt idx="548">
                  <c:v>7.0000000000000007E-2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7.0000000000000007E-2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0.02</c:v>
                </c:pt>
                <c:pt idx="560">
                  <c:v>0.42</c:v>
                </c:pt>
                <c:pt idx="561">
                  <c:v>0</c:v>
                </c:pt>
                <c:pt idx="562">
                  <c:v>4.0599999999999996</c:v>
                </c:pt>
                <c:pt idx="563">
                  <c:v>0.93</c:v>
                </c:pt>
                <c:pt idx="564">
                  <c:v>0</c:v>
                </c:pt>
                <c:pt idx="565">
                  <c:v>0.78</c:v>
                </c:pt>
                <c:pt idx="566">
                  <c:v>1.02</c:v>
                </c:pt>
                <c:pt idx="567">
                  <c:v>7.0000000000000007E-2</c:v>
                </c:pt>
                <c:pt idx="568">
                  <c:v>0.12</c:v>
                </c:pt>
                <c:pt idx="569">
                  <c:v>0.21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0.2</c:v>
                </c:pt>
                <c:pt idx="577">
                  <c:v>0.55000000000000004</c:v>
                </c:pt>
                <c:pt idx="578">
                  <c:v>0.9</c:v>
                </c:pt>
                <c:pt idx="579">
                  <c:v>0</c:v>
                </c:pt>
                <c:pt idx="580">
                  <c:v>0.11</c:v>
                </c:pt>
                <c:pt idx="581">
                  <c:v>1.2</c:v>
                </c:pt>
                <c:pt idx="582">
                  <c:v>0.15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0.98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0.26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0.28999999999999998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0.11</c:v>
                </c:pt>
                <c:pt idx="627">
                  <c:v>0.06</c:v>
                </c:pt>
                <c:pt idx="628">
                  <c:v>0</c:v>
                </c:pt>
                <c:pt idx="629">
                  <c:v>0</c:v>
                </c:pt>
                <c:pt idx="630">
                  <c:v>0.43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0.27</c:v>
                </c:pt>
                <c:pt idx="635">
                  <c:v>0</c:v>
                </c:pt>
                <c:pt idx="636">
                  <c:v>0.09</c:v>
                </c:pt>
                <c:pt idx="637">
                  <c:v>0.04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0.01</c:v>
                </c:pt>
                <c:pt idx="643">
                  <c:v>0</c:v>
                </c:pt>
                <c:pt idx="644">
                  <c:v>0.02</c:v>
                </c:pt>
                <c:pt idx="645">
                  <c:v>1.01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0.87</c:v>
                </c:pt>
                <c:pt idx="650">
                  <c:v>0.04</c:v>
                </c:pt>
                <c:pt idx="651">
                  <c:v>0</c:v>
                </c:pt>
                <c:pt idx="652">
                  <c:v>0.01</c:v>
                </c:pt>
                <c:pt idx="653">
                  <c:v>0.02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0.63</c:v>
                </c:pt>
                <c:pt idx="658">
                  <c:v>0</c:v>
                </c:pt>
                <c:pt idx="659">
                  <c:v>0.09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0.1</c:v>
                </c:pt>
                <c:pt idx="668">
                  <c:v>0.1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0.21</c:v>
                </c:pt>
                <c:pt idx="673">
                  <c:v>0</c:v>
                </c:pt>
                <c:pt idx="674">
                  <c:v>0</c:v>
                </c:pt>
                <c:pt idx="675">
                  <c:v>0.08</c:v>
                </c:pt>
                <c:pt idx="676">
                  <c:v>0</c:v>
                </c:pt>
                <c:pt idx="677">
                  <c:v>0</c:v>
                </c:pt>
                <c:pt idx="678">
                  <c:v>0.15</c:v>
                </c:pt>
                <c:pt idx="679">
                  <c:v>0.24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0.3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1.2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0.27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0.38</c:v>
                </c:pt>
                <c:pt idx="703">
                  <c:v>0.71</c:v>
                </c:pt>
                <c:pt idx="704">
                  <c:v>1.26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0.02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0.01</c:v>
                </c:pt>
                <c:pt idx="718">
                  <c:v>0.41</c:v>
                </c:pt>
                <c:pt idx="719">
                  <c:v>0</c:v>
                </c:pt>
                <c:pt idx="720">
                  <c:v>0</c:v>
                </c:pt>
                <c:pt idx="721">
                  <c:v>0.05</c:v>
                </c:pt>
                <c:pt idx="722">
                  <c:v>0.04</c:v>
                </c:pt>
                <c:pt idx="723">
                  <c:v>0.27</c:v>
                </c:pt>
                <c:pt idx="724">
                  <c:v>0.01</c:v>
                </c:pt>
                <c:pt idx="725">
                  <c:v>0.24</c:v>
                </c:pt>
                <c:pt idx="726">
                  <c:v>0.06</c:v>
                </c:pt>
                <c:pt idx="727">
                  <c:v>0.85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0.02</c:v>
                </c:pt>
                <c:pt idx="735">
                  <c:v>0.04</c:v>
                </c:pt>
                <c:pt idx="736">
                  <c:v>0</c:v>
                </c:pt>
                <c:pt idx="737">
                  <c:v>1.17</c:v>
                </c:pt>
                <c:pt idx="738">
                  <c:v>0</c:v>
                </c:pt>
                <c:pt idx="739">
                  <c:v>0</c:v>
                </c:pt>
                <c:pt idx="740">
                  <c:v>7.0000000000000007E-2</c:v>
                </c:pt>
                <c:pt idx="741">
                  <c:v>0</c:v>
                </c:pt>
                <c:pt idx="742">
                  <c:v>0</c:v>
                </c:pt>
                <c:pt idx="743">
                  <c:v>0.52</c:v>
                </c:pt>
                <c:pt idx="744">
                  <c:v>0.03</c:v>
                </c:pt>
                <c:pt idx="745">
                  <c:v>0</c:v>
                </c:pt>
                <c:pt idx="746">
                  <c:v>0.96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0.22</c:v>
                </c:pt>
                <c:pt idx="751">
                  <c:v>2.4900000000000002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1.24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1.04</c:v>
                </c:pt>
                <c:pt idx="765">
                  <c:v>0.04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0.25</c:v>
                </c:pt>
                <c:pt idx="771">
                  <c:v>0</c:v>
                </c:pt>
                <c:pt idx="772">
                  <c:v>1.94</c:v>
                </c:pt>
                <c:pt idx="773">
                  <c:v>1</c:v>
                </c:pt>
                <c:pt idx="774">
                  <c:v>0</c:v>
                </c:pt>
                <c:pt idx="775">
                  <c:v>7.0000000000000007E-2</c:v>
                </c:pt>
                <c:pt idx="776">
                  <c:v>0.02</c:v>
                </c:pt>
                <c:pt idx="777">
                  <c:v>0.35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0.4</c:v>
                </c:pt>
                <c:pt idx="785">
                  <c:v>0.4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1.7</c:v>
                </c:pt>
                <c:pt idx="791">
                  <c:v>0</c:v>
                </c:pt>
                <c:pt idx="792">
                  <c:v>0.08</c:v>
                </c:pt>
                <c:pt idx="793">
                  <c:v>0.02</c:v>
                </c:pt>
                <c:pt idx="794">
                  <c:v>0</c:v>
                </c:pt>
                <c:pt idx="795">
                  <c:v>0.46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1.33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0.03</c:v>
                </c:pt>
                <c:pt idx="823">
                  <c:v>0.02</c:v>
                </c:pt>
                <c:pt idx="824">
                  <c:v>0.01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0.9</c:v>
                </c:pt>
                <c:pt idx="832">
                  <c:v>0.21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0.18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0.82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0.1</c:v>
                </c:pt>
                <c:pt idx="858">
                  <c:v>0</c:v>
                </c:pt>
                <c:pt idx="859">
                  <c:v>0</c:v>
                </c:pt>
                <c:pt idx="860">
                  <c:v>0.51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0.14000000000000001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0.6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0.27</c:v>
                </c:pt>
                <c:pt idx="881">
                  <c:v>0.01</c:v>
                </c:pt>
              </c:numCache>
            </c:numRef>
          </c:xVal>
          <c:yVal>
            <c:numRef>
              <c:f>Weather!$Q$3:$Q$884</c:f>
              <c:numCache>
                <c:formatCode>General</c:formatCode>
                <c:ptCount val="882"/>
                <c:pt idx="0">
                  <c:v>277</c:v>
                </c:pt>
                <c:pt idx="1">
                  <c:v>479</c:v>
                </c:pt>
                <c:pt idx="2">
                  <c:v>337</c:v>
                </c:pt>
                <c:pt idx="3">
                  <c:v>457</c:v>
                </c:pt>
                <c:pt idx="4">
                  <c:v>580</c:v>
                </c:pt>
                <c:pt idx="5">
                  <c:v>519</c:v>
                </c:pt>
                <c:pt idx="6">
                  <c:v>571</c:v>
                </c:pt>
                <c:pt idx="7">
                  <c:v>471</c:v>
                </c:pt>
                <c:pt idx="8">
                  <c:v>408</c:v>
                </c:pt>
                <c:pt idx="9">
                  <c:v>602</c:v>
                </c:pt>
                <c:pt idx="10">
                  <c:v>637</c:v>
                </c:pt>
                <c:pt idx="11">
                  <c:v>572</c:v>
                </c:pt>
                <c:pt idx="12">
                  <c:v>731</c:v>
                </c:pt>
                <c:pt idx="13">
                  <c:v>742</c:v>
                </c:pt>
                <c:pt idx="14">
                  <c:v>509</c:v>
                </c:pt>
                <c:pt idx="15">
                  <c:v>570</c:v>
                </c:pt>
                <c:pt idx="16">
                  <c:v>674</c:v>
                </c:pt>
                <c:pt idx="17">
                  <c:v>656</c:v>
                </c:pt>
                <c:pt idx="18">
                  <c:v>627</c:v>
                </c:pt>
                <c:pt idx="19">
                  <c:v>710</c:v>
                </c:pt>
                <c:pt idx="20">
                  <c:v>741</c:v>
                </c:pt>
                <c:pt idx="21">
                  <c:v>670</c:v>
                </c:pt>
                <c:pt idx="22">
                  <c:v>608</c:v>
                </c:pt>
                <c:pt idx="23">
                  <c:v>695</c:v>
                </c:pt>
                <c:pt idx="24">
                  <c:v>789</c:v>
                </c:pt>
                <c:pt idx="25">
                  <c:v>744</c:v>
                </c:pt>
                <c:pt idx="26">
                  <c:v>926</c:v>
                </c:pt>
                <c:pt idx="27">
                  <c:v>909</c:v>
                </c:pt>
                <c:pt idx="28">
                  <c:v>687</c:v>
                </c:pt>
                <c:pt idx="29">
                  <c:v>547</c:v>
                </c:pt>
                <c:pt idx="30">
                  <c:v>705</c:v>
                </c:pt>
                <c:pt idx="31">
                  <c:v>678</c:v>
                </c:pt>
                <c:pt idx="32">
                  <c:v>682</c:v>
                </c:pt>
                <c:pt idx="33">
                  <c:v>868</c:v>
                </c:pt>
                <c:pt idx="34">
                  <c:v>1022</c:v>
                </c:pt>
                <c:pt idx="35">
                  <c:v>686</c:v>
                </c:pt>
                <c:pt idx="36">
                  <c:v>620</c:v>
                </c:pt>
                <c:pt idx="37">
                  <c:v>686</c:v>
                </c:pt>
                <c:pt idx="38">
                  <c:v>638</c:v>
                </c:pt>
                <c:pt idx="39">
                  <c:v>748</c:v>
                </c:pt>
                <c:pt idx="40">
                  <c:v>1097</c:v>
                </c:pt>
                <c:pt idx="41">
                  <c:v>315</c:v>
                </c:pt>
                <c:pt idx="42">
                  <c:v>772</c:v>
                </c:pt>
                <c:pt idx="43">
                  <c:v>700</c:v>
                </c:pt>
                <c:pt idx="44">
                  <c:v>595</c:v>
                </c:pt>
                <c:pt idx="45">
                  <c:v>680</c:v>
                </c:pt>
                <c:pt idx="46">
                  <c:v>683</c:v>
                </c:pt>
                <c:pt idx="47">
                  <c:v>456</c:v>
                </c:pt>
                <c:pt idx="48">
                  <c:v>734</c:v>
                </c:pt>
                <c:pt idx="49">
                  <c:v>774</c:v>
                </c:pt>
                <c:pt idx="50">
                  <c:v>788</c:v>
                </c:pt>
                <c:pt idx="51">
                  <c:v>598</c:v>
                </c:pt>
                <c:pt idx="52">
                  <c:v>408</c:v>
                </c:pt>
                <c:pt idx="53">
                  <c:v>916</c:v>
                </c:pt>
                <c:pt idx="54">
                  <c:v>990</c:v>
                </c:pt>
                <c:pt idx="55">
                  <c:v>1292</c:v>
                </c:pt>
                <c:pt idx="56">
                  <c:v>846</c:v>
                </c:pt>
                <c:pt idx="57">
                  <c:v>732</c:v>
                </c:pt>
                <c:pt idx="58">
                  <c:v>444</c:v>
                </c:pt>
                <c:pt idx="59">
                  <c:v>908</c:v>
                </c:pt>
                <c:pt idx="60">
                  <c:v>881</c:v>
                </c:pt>
                <c:pt idx="61">
                  <c:v>1218</c:v>
                </c:pt>
                <c:pt idx="62">
                  <c:v>1195</c:v>
                </c:pt>
                <c:pt idx="63">
                  <c:v>717</c:v>
                </c:pt>
                <c:pt idx="64">
                  <c:v>684</c:v>
                </c:pt>
                <c:pt idx="65">
                  <c:v>884</c:v>
                </c:pt>
                <c:pt idx="66">
                  <c:v>881</c:v>
                </c:pt>
                <c:pt idx="67">
                  <c:v>450</c:v>
                </c:pt>
                <c:pt idx="68">
                  <c:v>781</c:v>
                </c:pt>
                <c:pt idx="69">
                  <c:v>1111</c:v>
                </c:pt>
                <c:pt idx="70">
                  <c:v>764</c:v>
                </c:pt>
                <c:pt idx="71">
                  <c:v>795</c:v>
                </c:pt>
                <c:pt idx="72">
                  <c:v>816</c:v>
                </c:pt>
                <c:pt idx="73">
                  <c:v>314</c:v>
                </c:pt>
                <c:pt idx="74">
                  <c:v>436</c:v>
                </c:pt>
                <c:pt idx="75">
                  <c:v>703</c:v>
                </c:pt>
                <c:pt idx="76">
                  <c:v>857</c:v>
                </c:pt>
                <c:pt idx="77">
                  <c:v>770</c:v>
                </c:pt>
                <c:pt idx="78">
                  <c:v>805</c:v>
                </c:pt>
                <c:pt idx="79">
                  <c:v>654</c:v>
                </c:pt>
                <c:pt idx="80">
                  <c:v>770</c:v>
                </c:pt>
                <c:pt idx="81">
                  <c:v>522</c:v>
                </c:pt>
                <c:pt idx="82">
                  <c:v>735</c:v>
                </c:pt>
                <c:pt idx="83">
                  <c:v>784</c:v>
                </c:pt>
                <c:pt idx="84">
                  <c:v>475</c:v>
                </c:pt>
                <c:pt idx="85">
                  <c:v>478</c:v>
                </c:pt>
                <c:pt idx="86">
                  <c:v>629</c:v>
                </c:pt>
                <c:pt idx="87">
                  <c:v>643</c:v>
                </c:pt>
                <c:pt idx="88">
                  <c:v>556</c:v>
                </c:pt>
                <c:pt idx="89">
                  <c:v>852</c:v>
                </c:pt>
                <c:pt idx="90">
                  <c:v>844</c:v>
                </c:pt>
                <c:pt idx="91">
                  <c:v>610</c:v>
                </c:pt>
                <c:pt idx="92">
                  <c:v>644</c:v>
                </c:pt>
                <c:pt idx="93">
                  <c:v>452</c:v>
                </c:pt>
                <c:pt idx="94">
                  <c:v>656</c:v>
                </c:pt>
                <c:pt idx="95">
                  <c:v>748</c:v>
                </c:pt>
                <c:pt idx="96">
                  <c:v>367</c:v>
                </c:pt>
                <c:pt idx="97">
                  <c:v>83</c:v>
                </c:pt>
                <c:pt idx="98">
                  <c:v>252</c:v>
                </c:pt>
                <c:pt idx="99">
                  <c:v>511</c:v>
                </c:pt>
                <c:pt idx="100">
                  <c:v>468</c:v>
                </c:pt>
                <c:pt idx="101">
                  <c:v>793</c:v>
                </c:pt>
                <c:pt idx="102">
                  <c:v>739</c:v>
                </c:pt>
                <c:pt idx="103">
                  <c:v>833</c:v>
                </c:pt>
                <c:pt idx="104">
                  <c:v>663</c:v>
                </c:pt>
                <c:pt idx="105">
                  <c:v>558</c:v>
                </c:pt>
                <c:pt idx="106">
                  <c:v>570</c:v>
                </c:pt>
                <c:pt idx="107">
                  <c:v>655</c:v>
                </c:pt>
                <c:pt idx="108">
                  <c:v>658</c:v>
                </c:pt>
                <c:pt idx="109">
                  <c:v>600</c:v>
                </c:pt>
                <c:pt idx="110">
                  <c:v>596</c:v>
                </c:pt>
                <c:pt idx="111">
                  <c:v>469</c:v>
                </c:pt>
                <c:pt idx="112">
                  <c:v>316</c:v>
                </c:pt>
                <c:pt idx="113">
                  <c:v>329</c:v>
                </c:pt>
                <c:pt idx="114">
                  <c:v>170</c:v>
                </c:pt>
                <c:pt idx="115">
                  <c:v>441</c:v>
                </c:pt>
                <c:pt idx="116">
                  <c:v>501</c:v>
                </c:pt>
                <c:pt idx="117">
                  <c:v>619</c:v>
                </c:pt>
                <c:pt idx="118">
                  <c:v>592</c:v>
                </c:pt>
                <c:pt idx="119">
                  <c:v>508</c:v>
                </c:pt>
                <c:pt idx="120">
                  <c:v>478</c:v>
                </c:pt>
                <c:pt idx="121">
                  <c:v>487</c:v>
                </c:pt>
                <c:pt idx="122">
                  <c:v>396</c:v>
                </c:pt>
                <c:pt idx="123">
                  <c:v>537</c:v>
                </c:pt>
                <c:pt idx="124">
                  <c:v>583</c:v>
                </c:pt>
                <c:pt idx="125">
                  <c:v>533</c:v>
                </c:pt>
                <c:pt idx="126">
                  <c:v>283</c:v>
                </c:pt>
                <c:pt idx="127">
                  <c:v>323</c:v>
                </c:pt>
                <c:pt idx="128">
                  <c:v>564</c:v>
                </c:pt>
                <c:pt idx="129">
                  <c:v>522</c:v>
                </c:pt>
                <c:pt idx="130">
                  <c:v>513</c:v>
                </c:pt>
                <c:pt idx="131">
                  <c:v>462</c:v>
                </c:pt>
                <c:pt idx="132">
                  <c:v>419</c:v>
                </c:pt>
                <c:pt idx="133">
                  <c:v>331</c:v>
                </c:pt>
                <c:pt idx="134">
                  <c:v>456</c:v>
                </c:pt>
                <c:pt idx="135">
                  <c:v>331</c:v>
                </c:pt>
                <c:pt idx="136">
                  <c:v>351</c:v>
                </c:pt>
                <c:pt idx="137">
                  <c:v>509</c:v>
                </c:pt>
                <c:pt idx="138">
                  <c:v>613</c:v>
                </c:pt>
                <c:pt idx="139">
                  <c:v>477</c:v>
                </c:pt>
                <c:pt idx="140">
                  <c:v>473</c:v>
                </c:pt>
                <c:pt idx="141">
                  <c:v>494</c:v>
                </c:pt>
                <c:pt idx="142">
                  <c:v>521</c:v>
                </c:pt>
                <c:pt idx="143">
                  <c:v>330</c:v>
                </c:pt>
                <c:pt idx="144">
                  <c:v>299</c:v>
                </c:pt>
                <c:pt idx="145">
                  <c:v>562</c:v>
                </c:pt>
                <c:pt idx="146">
                  <c:v>264</c:v>
                </c:pt>
                <c:pt idx="147">
                  <c:v>359</c:v>
                </c:pt>
                <c:pt idx="148">
                  <c:v>248</c:v>
                </c:pt>
                <c:pt idx="149">
                  <c:v>538</c:v>
                </c:pt>
                <c:pt idx="150">
                  <c:v>475</c:v>
                </c:pt>
                <c:pt idx="151">
                  <c:v>513</c:v>
                </c:pt>
                <c:pt idx="152">
                  <c:v>518</c:v>
                </c:pt>
                <c:pt idx="153">
                  <c:v>481</c:v>
                </c:pt>
                <c:pt idx="154">
                  <c:v>513</c:v>
                </c:pt>
                <c:pt idx="155">
                  <c:v>466</c:v>
                </c:pt>
                <c:pt idx="156">
                  <c:v>525</c:v>
                </c:pt>
                <c:pt idx="157">
                  <c:v>518</c:v>
                </c:pt>
                <c:pt idx="158">
                  <c:v>506</c:v>
                </c:pt>
                <c:pt idx="159">
                  <c:v>472</c:v>
                </c:pt>
                <c:pt idx="160">
                  <c:v>505</c:v>
                </c:pt>
                <c:pt idx="161">
                  <c:v>460</c:v>
                </c:pt>
                <c:pt idx="162">
                  <c:v>393</c:v>
                </c:pt>
                <c:pt idx="163">
                  <c:v>410</c:v>
                </c:pt>
                <c:pt idx="164">
                  <c:v>467</c:v>
                </c:pt>
                <c:pt idx="165">
                  <c:v>340</c:v>
                </c:pt>
                <c:pt idx="166">
                  <c:v>553</c:v>
                </c:pt>
                <c:pt idx="167">
                  <c:v>586</c:v>
                </c:pt>
                <c:pt idx="168">
                  <c:v>508</c:v>
                </c:pt>
                <c:pt idx="169">
                  <c:v>505</c:v>
                </c:pt>
                <c:pt idx="170">
                  <c:v>503</c:v>
                </c:pt>
                <c:pt idx="171">
                  <c:v>497</c:v>
                </c:pt>
                <c:pt idx="172">
                  <c:v>515</c:v>
                </c:pt>
                <c:pt idx="173">
                  <c:v>658</c:v>
                </c:pt>
                <c:pt idx="174">
                  <c:v>455</c:v>
                </c:pt>
                <c:pt idx="175">
                  <c:v>420</c:v>
                </c:pt>
                <c:pt idx="176">
                  <c:v>416</c:v>
                </c:pt>
                <c:pt idx="177">
                  <c:v>286</c:v>
                </c:pt>
                <c:pt idx="178">
                  <c:v>188</c:v>
                </c:pt>
                <c:pt idx="179">
                  <c:v>436</c:v>
                </c:pt>
                <c:pt idx="180">
                  <c:v>467</c:v>
                </c:pt>
                <c:pt idx="181">
                  <c:v>519</c:v>
                </c:pt>
                <c:pt idx="182">
                  <c:v>370</c:v>
                </c:pt>
                <c:pt idx="183">
                  <c:v>486</c:v>
                </c:pt>
                <c:pt idx="184">
                  <c:v>512</c:v>
                </c:pt>
                <c:pt idx="185">
                  <c:v>538</c:v>
                </c:pt>
                <c:pt idx="186">
                  <c:v>486</c:v>
                </c:pt>
                <c:pt idx="187">
                  <c:v>490</c:v>
                </c:pt>
                <c:pt idx="188">
                  <c:v>465</c:v>
                </c:pt>
                <c:pt idx="189">
                  <c:v>553</c:v>
                </c:pt>
                <c:pt idx="190">
                  <c:v>482</c:v>
                </c:pt>
                <c:pt idx="191">
                  <c:v>558</c:v>
                </c:pt>
                <c:pt idx="192">
                  <c:v>465</c:v>
                </c:pt>
                <c:pt idx="193">
                  <c:v>458</c:v>
                </c:pt>
                <c:pt idx="194">
                  <c:v>317</c:v>
                </c:pt>
                <c:pt idx="195">
                  <c:v>531</c:v>
                </c:pt>
                <c:pt idx="196">
                  <c:v>389</c:v>
                </c:pt>
                <c:pt idx="197">
                  <c:v>330</c:v>
                </c:pt>
                <c:pt idx="198">
                  <c:v>520</c:v>
                </c:pt>
                <c:pt idx="199">
                  <c:v>640</c:v>
                </c:pt>
                <c:pt idx="200">
                  <c:v>362</c:v>
                </c:pt>
                <c:pt idx="201">
                  <c:v>116</c:v>
                </c:pt>
                <c:pt idx="202">
                  <c:v>214</c:v>
                </c:pt>
                <c:pt idx="203">
                  <c:v>155</c:v>
                </c:pt>
                <c:pt idx="204">
                  <c:v>334</c:v>
                </c:pt>
                <c:pt idx="205">
                  <c:v>428</c:v>
                </c:pt>
                <c:pt idx="206">
                  <c:v>618</c:v>
                </c:pt>
                <c:pt idx="207">
                  <c:v>631</c:v>
                </c:pt>
                <c:pt idx="208">
                  <c:v>665</c:v>
                </c:pt>
                <c:pt idx="209">
                  <c:v>639</c:v>
                </c:pt>
                <c:pt idx="210">
                  <c:v>486</c:v>
                </c:pt>
                <c:pt idx="211">
                  <c:v>592</c:v>
                </c:pt>
                <c:pt idx="212">
                  <c:v>614</c:v>
                </c:pt>
                <c:pt idx="213">
                  <c:v>624</c:v>
                </c:pt>
                <c:pt idx="214">
                  <c:v>661</c:v>
                </c:pt>
                <c:pt idx="215">
                  <c:v>900</c:v>
                </c:pt>
                <c:pt idx="216">
                  <c:v>604</c:v>
                </c:pt>
                <c:pt idx="217">
                  <c:v>680</c:v>
                </c:pt>
                <c:pt idx="218">
                  <c:v>513</c:v>
                </c:pt>
                <c:pt idx="219">
                  <c:v>638</c:v>
                </c:pt>
                <c:pt idx="220">
                  <c:v>465</c:v>
                </c:pt>
                <c:pt idx="221">
                  <c:v>277</c:v>
                </c:pt>
                <c:pt idx="222">
                  <c:v>702</c:v>
                </c:pt>
                <c:pt idx="223">
                  <c:v>630</c:v>
                </c:pt>
                <c:pt idx="224">
                  <c:v>525</c:v>
                </c:pt>
                <c:pt idx="225">
                  <c:v>586</c:v>
                </c:pt>
                <c:pt idx="226">
                  <c:v>683</c:v>
                </c:pt>
                <c:pt idx="227">
                  <c:v>548</c:v>
                </c:pt>
                <c:pt idx="228">
                  <c:v>601</c:v>
                </c:pt>
                <c:pt idx="229">
                  <c:v>860</c:v>
                </c:pt>
                <c:pt idx="230">
                  <c:v>732</c:v>
                </c:pt>
                <c:pt idx="231">
                  <c:v>586</c:v>
                </c:pt>
                <c:pt idx="232">
                  <c:v>619</c:v>
                </c:pt>
                <c:pt idx="233">
                  <c:v>623</c:v>
                </c:pt>
                <c:pt idx="234">
                  <c:v>558</c:v>
                </c:pt>
                <c:pt idx="235">
                  <c:v>364</c:v>
                </c:pt>
                <c:pt idx="236">
                  <c:v>677</c:v>
                </c:pt>
                <c:pt idx="237">
                  <c:v>750</c:v>
                </c:pt>
                <c:pt idx="238">
                  <c:v>680</c:v>
                </c:pt>
                <c:pt idx="239">
                  <c:v>426</c:v>
                </c:pt>
                <c:pt idx="240">
                  <c:v>150</c:v>
                </c:pt>
                <c:pt idx="241">
                  <c:v>593</c:v>
                </c:pt>
                <c:pt idx="242">
                  <c:v>403</c:v>
                </c:pt>
                <c:pt idx="243">
                  <c:v>673</c:v>
                </c:pt>
                <c:pt idx="244">
                  <c:v>568</c:v>
                </c:pt>
                <c:pt idx="245">
                  <c:v>434</c:v>
                </c:pt>
                <c:pt idx="246">
                  <c:v>530</c:v>
                </c:pt>
                <c:pt idx="247">
                  <c:v>508</c:v>
                </c:pt>
                <c:pt idx="248">
                  <c:v>534</c:v>
                </c:pt>
                <c:pt idx="249">
                  <c:v>578</c:v>
                </c:pt>
                <c:pt idx="250">
                  <c:v>479</c:v>
                </c:pt>
                <c:pt idx="251">
                  <c:v>594</c:v>
                </c:pt>
                <c:pt idx="252">
                  <c:v>564</c:v>
                </c:pt>
                <c:pt idx="253">
                  <c:v>513</c:v>
                </c:pt>
                <c:pt idx="254">
                  <c:v>467</c:v>
                </c:pt>
                <c:pt idx="255">
                  <c:v>557</c:v>
                </c:pt>
                <c:pt idx="256">
                  <c:v>672</c:v>
                </c:pt>
                <c:pt idx="257">
                  <c:v>698</c:v>
                </c:pt>
                <c:pt idx="258">
                  <c:v>690</c:v>
                </c:pt>
                <c:pt idx="259">
                  <c:v>475</c:v>
                </c:pt>
                <c:pt idx="260">
                  <c:v>499</c:v>
                </c:pt>
                <c:pt idx="261">
                  <c:v>493</c:v>
                </c:pt>
                <c:pt idx="262">
                  <c:v>501</c:v>
                </c:pt>
                <c:pt idx="263">
                  <c:v>570</c:v>
                </c:pt>
                <c:pt idx="264">
                  <c:v>712</c:v>
                </c:pt>
                <c:pt idx="265">
                  <c:v>642</c:v>
                </c:pt>
                <c:pt idx="266">
                  <c:v>487</c:v>
                </c:pt>
                <c:pt idx="267">
                  <c:v>444</c:v>
                </c:pt>
                <c:pt idx="268">
                  <c:v>295</c:v>
                </c:pt>
                <c:pt idx="269">
                  <c:v>308</c:v>
                </c:pt>
                <c:pt idx="270">
                  <c:v>411</c:v>
                </c:pt>
                <c:pt idx="271">
                  <c:v>330</c:v>
                </c:pt>
                <c:pt idx="272">
                  <c:v>77</c:v>
                </c:pt>
                <c:pt idx="273">
                  <c:v>274</c:v>
                </c:pt>
                <c:pt idx="274">
                  <c:v>291</c:v>
                </c:pt>
                <c:pt idx="275">
                  <c:v>351</c:v>
                </c:pt>
                <c:pt idx="276">
                  <c:v>352</c:v>
                </c:pt>
                <c:pt idx="277">
                  <c:v>370</c:v>
                </c:pt>
                <c:pt idx="278">
                  <c:v>426</c:v>
                </c:pt>
                <c:pt idx="279">
                  <c:v>227</c:v>
                </c:pt>
                <c:pt idx="280">
                  <c:v>362</c:v>
                </c:pt>
                <c:pt idx="281">
                  <c:v>372</c:v>
                </c:pt>
                <c:pt idx="282">
                  <c:v>531</c:v>
                </c:pt>
                <c:pt idx="283">
                  <c:v>517</c:v>
                </c:pt>
                <c:pt idx="284">
                  <c:v>572</c:v>
                </c:pt>
                <c:pt idx="285">
                  <c:v>395</c:v>
                </c:pt>
                <c:pt idx="286">
                  <c:v>530</c:v>
                </c:pt>
                <c:pt idx="287">
                  <c:v>262</c:v>
                </c:pt>
                <c:pt idx="288">
                  <c:v>321</c:v>
                </c:pt>
                <c:pt idx="289">
                  <c:v>247</c:v>
                </c:pt>
                <c:pt idx="290">
                  <c:v>275</c:v>
                </c:pt>
                <c:pt idx="291">
                  <c:v>339</c:v>
                </c:pt>
                <c:pt idx="292">
                  <c:v>497</c:v>
                </c:pt>
                <c:pt idx="293">
                  <c:v>347</c:v>
                </c:pt>
                <c:pt idx="294">
                  <c:v>397</c:v>
                </c:pt>
                <c:pt idx="295">
                  <c:v>502</c:v>
                </c:pt>
                <c:pt idx="296">
                  <c:v>325</c:v>
                </c:pt>
                <c:pt idx="297">
                  <c:v>122</c:v>
                </c:pt>
                <c:pt idx="298">
                  <c:v>143</c:v>
                </c:pt>
                <c:pt idx="299">
                  <c:v>265</c:v>
                </c:pt>
                <c:pt idx="300">
                  <c:v>544</c:v>
                </c:pt>
                <c:pt idx="301">
                  <c:v>474</c:v>
                </c:pt>
                <c:pt idx="302">
                  <c:v>491</c:v>
                </c:pt>
                <c:pt idx="303">
                  <c:v>520</c:v>
                </c:pt>
                <c:pt idx="304">
                  <c:v>247</c:v>
                </c:pt>
                <c:pt idx="305">
                  <c:v>542</c:v>
                </c:pt>
                <c:pt idx="306">
                  <c:v>465</c:v>
                </c:pt>
                <c:pt idx="307">
                  <c:v>358</c:v>
                </c:pt>
                <c:pt idx="308">
                  <c:v>439</c:v>
                </c:pt>
                <c:pt idx="309">
                  <c:v>428</c:v>
                </c:pt>
                <c:pt idx="310">
                  <c:v>380</c:v>
                </c:pt>
                <c:pt idx="311">
                  <c:v>271</c:v>
                </c:pt>
                <c:pt idx="312">
                  <c:v>261</c:v>
                </c:pt>
                <c:pt idx="313">
                  <c:v>302</c:v>
                </c:pt>
                <c:pt idx="314">
                  <c:v>176</c:v>
                </c:pt>
                <c:pt idx="315">
                  <c:v>150</c:v>
                </c:pt>
                <c:pt idx="316">
                  <c:v>190</c:v>
                </c:pt>
                <c:pt idx="317">
                  <c:v>359</c:v>
                </c:pt>
                <c:pt idx="318">
                  <c:v>511</c:v>
                </c:pt>
                <c:pt idx="319">
                  <c:v>377</c:v>
                </c:pt>
                <c:pt idx="320">
                  <c:v>398</c:v>
                </c:pt>
                <c:pt idx="321">
                  <c:v>502</c:v>
                </c:pt>
                <c:pt idx="322">
                  <c:v>493</c:v>
                </c:pt>
                <c:pt idx="323">
                  <c:v>480</c:v>
                </c:pt>
                <c:pt idx="324">
                  <c:v>472</c:v>
                </c:pt>
                <c:pt idx="325">
                  <c:v>422</c:v>
                </c:pt>
                <c:pt idx="326">
                  <c:v>254</c:v>
                </c:pt>
                <c:pt idx="327">
                  <c:v>404</c:v>
                </c:pt>
                <c:pt idx="328">
                  <c:v>521</c:v>
                </c:pt>
                <c:pt idx="329">
                  <c:v>440</c:v>
                </c:pt>
                <c:pt idx="330">
                  <c:v>337</c:v>
                </c:pt>
                <c:pt idx="331">
                  <c:v>404</c:v>
                </c:pt>
                <c:pt idx="332">
                  <c:v>347</c:v>
                </c:pt>
                <c:pt idx="333">
                  <c:v>418</c:v>
                </c:pt>
                <c:pt idx="334">
                  <c:v>594</c:v>
                </c:pt>
                <c:pt idx="335">
                  <c:v>785</c:v>
                </c:pt>
                <c:pt idx="336">
                  <c:v>310</c:v>
                </c:pt>
                <c:pt idx="337">
                  <c:v>300</c:v>
                </c:pt>
                <c:pt idx="338">
                  <c:v>403</c:v>
                </c:pt>
                <c:pt idx="339">
                  <c:v>516</c:v>
                </c:pt>
                <c:pt idx="340">
                  <c:v>147</c:v>
                </c:pt>
                <c:pt idx="341">
                  <c:v>258</c:v>
                </c:pt>
                <c:pt idx="342">
                  <c:v>518</c:v>
                </c:pt>
                <c:pt idx="343">
                  <c:v>391</c:v>
                </c:pt>
                <c:pt idx="344">
                  <c:v>551</c:v>
                </c:pt>
                <c:pt idx="345">
                  <c:v>377</c:v>
                </c:pt>
                <c:pt idx="346">
                  <c:v>228</c:v>
                </c:pt>
                <c:pt idx="347">
                  <c:v>144</c:v>
                </c:pt>
                <c:pt idx="348">
                  <c:v>250</c:v>
                </c:pt>
                <c:pt idx="349">
                  <c:v>244</c:v>
                </c:pt>
                <c:pt idx="350">
                  <c:v>67</c:v>
                </c:pt>
                <c:pt idx="351">
                  <c:v>261</c:v>
                </c:pt>
                <c:pt idx="352">
                  <c:v>171</c:v>
                </c:pt>
                <c:pt idx="353">
                  <c:v>169</c:v>
                </c:pt>
                <c:pt idx="354">
                  <c:v>249</c:v>
                </c:pt>
                <c:pt idx="355">
                  <c:v>465</c:v>
                </c:pt>
                <c:pt idx="356">
                  <c:v>517</c:v>
                </c:pt>
                <c:pt idx="357">
                  <c:v>499</c:v>
                </c:pt>
                <c:pt idx="358">
                  <c:v>513</c:v>
                </c:pt>
                <c:pt idx="359">
                  <c:v>538</c:v>
                </c:pt>
                <c:pt idx="360">
                  <c:v>609</c:v>
                </c:pt>
                <c:pt idx="361">
                  <c:v>625</c:v>
                </c:pt>
                <c:pt idx="362">
                  <c:v>720</c:v>
                </c:pt>
                <c:pt idx="363">
                  <c:v>674</c:v>
                </c:pt>
                <c:pt idx="364">
                  <c:v>280</c:v>
                </c:pt>
                <c:pt idx="365">
                  <c:v>100</c:v>
                </c:pt>
                <c:pt idx="366">
                  <c:v>470</c:v>
                </c:pt>
                <c:pt idx="367">
                  <c:v>556</c:v>
                </c:pt>
                <c:pt idx="368">
                  <c:v>418</c:v>
                </c:pt>
                <c:pt idx="369">
                  <c:v>709</c:v>
                </c:pt>
                <c:pt idx="370">
                  <c:v>655</c:v>
                </c:pt>
                <c:pt idx="371">
                  <c:v>533</c:v>
                </c:pt>
                <c:pt idx="372">
                  <c:v>549</c:v>
                </c:pt>
                <c:pt idx="373">
                  <c:v>600</c:v>
                </c:pt>
                <c:pt idx="374">
                  <c:v>607</c:v>
                </c:pt>
                <c:pt idx="375">
                  <c:v>689</c:v>
                </c:pt>
                <c:pt idx="376">
                  <c:v>736</c:v>
                </c:pt>
                <c:pt idx="377">
                  <c:v>645</c:v>
                </c:pt>
                <c:pt idx="378">
                  <c:v>416</c:v>
                </c:pt>
                <c:pt idx="379">
                  <c:v>552</c:v>
                </c:pt>
                <c:pt idx="380">
                  <c:v>263</c:v>
                </c:pt>
                <c:pt idx="381">
                  <c:v>521</c:v>
                </c:pt>
                <c:pt idx="382">
                  <c:v>312</c:v>
                </c:pt>
                <c:pt idx="383">
                  <c:v>562</c:v>
                </c:pt>
                <c:pt idx="384">
                  <c:v>741</c:v>
                </c:pt>
                <c:pt idx="385">
                  <c:v>564</c:v>
                </c:pt>
                <c:pt idx="386">
                  <c:v>130</c:v>
                </c:pt>
                <c:pt idx="387">
                  <c:v>208</c:v>
                </c:pt>
                <c:pt idx="388">
                  <c:v>349</c:v>
                </c:pt>
                <c:pt idx="389">
                  <c:v>492</c:v>
                </c:pt>
                <c:pt idx="390">
                  <c:v>632</c:v>
                </c:pt>
                <c:pt idx="391">
                  <c:v>452</c:v>
                </c:pt>
                <c:pt idx="392">
                  <c:v>511</c:v>
                </c:pt>
                <c:pt idx="393">
                  <c:v>528</c:v>
                </c:pt>
                <c:pt idx="394">
                  <c:v>411</c:v>
                </c:pt>
                <c:pt idx="395">
                  <c:v>465</c:v>
                </c:pt>
                <c:pt idx="396">
                  <c:v>493</c:v>
                </c:pt>
                <c:pt idx="397">
                  <c:v>688</c:v>
                </c:pt>
                <c:pt idx="398">
                  <c:v>598</c:v>
                </c:pt>
                <c:pt idx="399">
                  <c:v>543</c:v>
                </c:pt>
                <c:pt idx="400">
                  <c:v>495</c:v>
                </c:pt>
                <c:pt idx="401">
                  <c:v>510</c:v>
                </c:pt>
                <c:pt idx="402">
                  <c:v>547</c:v>
                </c:pt>
                <c:pt idx="403">
                  <c:v>516</c:v>
                </c:pt>
                <c:pt idx="404">
                  <c:v>341</c:v>
                </c:pt>
                <c:pt idx="405">
                  <c:v>778</c:v>
                </c:pt>
                <c:pt idx="406">
                  <c:v>583</c:v>
                </c:pt>
                <c:pt idx="407">
                  <c:v>169</c:v>
                </c:pt>
                <c:pt idx="408">
                  <c:v>156</c:v>
                </c:pt>
                <c:pt idx="409">
                  <c:v>309</c:v>
                </c:pt>
                <c:pt idx="410">
                  <c:v>190</c:v>
                </c:pt>
                <c:pt idx="411">
                  <c:v>111</c:v>
                </c:pt>
                <c:pt idx="412">
                  <c:v>641</c:v>
                </c:pt>
                <c:pt idx="413">
                  <c:v>564</c:v>
                </c:pt>
                <c:pt idx="414">
                  <c:v>654</c:v>
                </c:pt>
                <c:pt idx="415">
                  <c:v>586</c:v>
                </c:pt>
                <c:pt idx="416">
                  <c:v>547</c:v>
                </c:pt>
                <c:pt idx="417">
                  <c:v>408</c:v>
                </c:pt>
                <c:pt idx="418">
                  <c:v>559</c:v>
                </c:pt>
                <c:pt idx="419">
                  <c:v>802</c:v>
                </c:pt>
                <c:pt idx="420">
                  <c:v>582</c:v>
                </c:pt>
                <c:pt idx="421">
                  <c:v>548</c:v>
                </c:pt>
                <c:pt idx="422">
                  <c:v>557</c:v>
                </c:pt>
                <c:pt idx="423">
                  <c:v>555</c:v>
                </c:pt>
                <c:pt idx="424">
                  <c:v>443</c:v>
                </c:pt>
                <c:pt idx="425">
                  <c:v>786</c:v>
                </c:pt>
                <c:pt idx="426">
                  <c:v>364</c:v>
                </c:pt>
                <c:pt idx="427">
                  <c:v>383</c:v>
                </c:pt>
                <c:pt idx="428">
                  <c:v>386</c:v>
                </c:pt>
                <c:pt idx="429">
                  <c:v>291</c:v>
                </c:pt>
                <c:pt idx="430">
                  <c:v>682</c:v>
                </c:pt>
                <c:pt idx="431">
                  <c:v>620</c:v>
                </c:pt>
                <c:pt idx="432">
                  <c:v>656</c:v>
                </c:pt>
                <c:pt idx="433">
                  <c:v>548</c:v>
                </c:pt>
                <c:pt idx="434">
                  <c:v>312</c:v>
                </c:pt>
                <c:pt idx="435">
                  <c:v>304</c:v>
                </c:pt>
                <c:pt idx="436">
                  <c:v>416</c:v>
                </c:pt>
                <c:pt idx="437">
                  <c:v>644</c:v>
                </c:pt>
                <c:pt idx="438">
                  <c:v>587</c:v>
                </c:pt>
                <c:pt idx="439">
                  <c:v>793</c:v>
                </c:pt>
                <c:pt idx="440">
                  <c:v>673</c:v>
                </c:pt>
                <c:pt idx="441">
                  <c:v>230</c:v>
                </c:pt>
                <c:pt idx="442">
                  <c:v>364</c:v>
                </c:pt>
                <c:pt idx="443">
                  <c:v>368</c:v>
                </c:pt>
                <c:pt idx="444">
                  <c:v>302</c:v>
                </c:pt>
                <c:pt idx="445">
                  <c:v>446</c:v>
                </c:pt>
                <c:pt idx="446">
                  <c:v>657</c:v>
                </c:pt>
                <c:pt idx="447">
                  <c:v>601</c:v>
                </c:pt>
                <c:pt idx="448">
                  <c:v>534</c:v>
                </c:pt>
                <c:pt idx="449">
                  <c:v>559</c:v>
                </c:pt>
                <c:pt idx="450">
                  <c:v>466</c:v>
                </c:pt>
                <c:pt idx="451">
                  <c:v>526</c:v>
                </c:pt>
                <c:pt idx="452">
                  <c:v>530</c:v>
                </c:pt>
                <c:pt idx="453">
                  <c:v>561</c:v>
                </c:pt>
                <c:pt idx="454">
                  <c:v>642</c:v>
                </c:pt>
                <c:pt idx="455">
                  <c:v>478</c:v>
                </c:pt>
                <c:pt idx="456">
                  <c:v>424</c:v>
                </c:pt>
                <c:pt idx="457">
                  <c:v>389</c:v>
                </c:pt>
                <c:pt idx="458">
                  <c:v>388</c:v>
                </c:pt>
                <c:pt idx="459">
                  <c:v>375</c:v>
                </c:pt>
                <c:pt idx="460">
                  <c:v>220</c:v>
                </c:pt>
                <c:pt idx="461">
                  <c:v>250</c:v>
                </c:pt>
                <c:pt idx="462">
                  <c:v>477</c:v>
                </c:pt>
                <c:pt idx="463">
                  <c:v>440</c:v>
                </c:pt>
                <c:pt idx="464">
                  <c:v>448</c:v>
                </c:pt>
                <c:pt idx="465">
                  <c:v>461</c:v>
                </c:pt>
                <c:pt idx="466">
                  <c:v>462</c:v>
                </c:pt>
                <c:pt idx="467">
                  <c:v>521</c:v>
                </c:pt>
                <c:pt idx="468">
                  <c:v>349</c:v>
                </c:pt>
                <c:pt idx="469">
                  <c:v>382</c:v>
                </c:pt>
                <c:pt idx="470">
                  <c:v>399</c:v>
                </c:pt>
                <c:pt idx="471">
                  <c:v>403</c:v>
                </c:pt>
                <c:pt idx="472">
                  <c:v>486</c:v>
                </c:pt>
                <c:pt idx="473">
                  <c:v>139</c:v>
                </c:pt>
                <c:pt idx="474">
                  <c:v>436</c:v>
                </c:pt>
                <c:pt idx="475">
                  <c:v>384</c:v>
                </c:pt>
                <c:pt idx="476">
                  <c:v>190</c:v>
                </c:pt>
                <c:pt idx="477">
                  <c:v>325</c:v>
                </c:pt>
                <c:pt idx="478">
                  <c:v>379</c:v>
                </c:pt>
                <c:pt idx="479">
                  <c:v>368</c:v>
                </c:pt>
                <c:pt idx="480">
                  <c:v>337</c:v>
                </c:pt>
                <c:pt idx="481">
                  <c:v>560</c:v>
                </c:pt>
                <c:pt idx="482">
                  <c:v>313</c:v>
                </c:pt>
                <c:pt idx="483">
                  <c:v>408</c:v>
                </c:pt>
                <c:pt idx="484">
                  <c:v>352</c:v>
                </c:pt>
                <c:pt idx="485">
                  <c:v>359</c:v>
                </c:pt>
                <c:pt idx="486">
                  <c:v>460</c:v>
                </c:pt>
                <c:pt idx="487">
                  <c:v>340</c:v>
                </c:pt>
                <c:pt idx="488">
                  <c:v>239</c:v>
                </c:pt>
                <c:pt idx="489">
                  <c:v>313</c:v>
                </c:pt>
                <c:pt idx="490">
                  <c:v>379</c:v>
                </c:pt>
                <c:pt idx="491">
                  <c:v>398</c:v>
                </c:pt>
                <c:pt idx="492">
                  <c:v>311</c:v>
                </c:pt>
                <c:pt idx="493">
                  <c:v>417</c:v>
                </c:pt>
                <c:pt idx="494">
                  <c:v>294</c:v>
                </c:pt>
                <c:pt idx="495">
                  <c:v>443</c:v>
                </c:pt>
                <c:pt idx="496">
                  <c:v>338</c:v>
                </c:pt>
                <c:pt idx="497">
                  <c:v>327</c:v>
                </c:pt>
                <c:pt idx="498">
                  <c:v>435</c:v>
                </c:pt>
                <c:pt idx="499">
                  <c:v>394</c:v>
                </c:pt>
                <c:pt idx="500">
                  <c:v>386</c:v>
                </c:pt>
                <c:pt idx="501">
                  <c:v>247</c:v>
                </c:pt>
                <c:pt idx="502">
                  <c:v>314</c:v>
                </c:pt>
                <c:pt idx="503">
                  <c:v>286</c:v>
                </c:pt>
                <c:pt idx="504">
                  <c:v>342</c:v>
                </c:pt>
                <c:pt idx="505">
                  <c:v>361</c:v>
                </c:pt>
                <c:pt idx="506">
                  <c:v>371</c:v>
                </c:pt>
                <c:pt idx="507">
                  <c:v>432</c:v>
                </c:pt>
                <c:pt idx="508">
                  <c:v>411</c:v>
                </c:pt>
                <c:pt idx="509">
                  <c:v>364</c:v>
                </c:pt>
                <c:pt idx="510">
                  <c:v>340</c:v>
                </c:pt>
                <c:pt idx="511">
                  <c:v>382</c:v>
                </c:pt>
                <c:pt idx="512">
                  <c:v>393</c:v>
                </c:pt>
                <c:pt idx="513">
                  <c:v>331</c:v>
                </c:pt>
                <c:pt idx="514">
                  <c:v>382</c:v>
                </c:pt>
                <c:pt idx="515">
                  <c:v>353</c:v>
                </c:pt>
                <c:pt idx="516">
                  <c:v>385</c:v>
                </c:pt>
                <c:pt idx="517">
                  <c:v>277</c:v>
                </c:pt>
                <c:pt idx="518">
                  <c:v>243</c:v>
                </c:pt>
                <c:pt idx="519">
                  <c:v>271</c:v>
                </c:pt>
                <c:pt idx="520">
                  <c:v>427</c:v>
                </c:pt>
                <c:pt idx="521">
                  <c:v>462</c:v>
                </c:pt>
                <c:pt idx="522">
                  <c:v>407</c:v>
                </c:pt>
                <c:pt idx="523">
                  <c:v>442</c:v>
                </c:pt>
                <c:pt idx="524">
                  <c:v>416</c:v>
                </c:pt>
                <c:pt idx="525">
                  <c:v>376</c:v>
                </c:pt>
                <c:pt idx="526">
                  <c:v>367</c:v>
                </c:pt>
                <c:pt idx="527">
                  <c:v>406</c:v>
                </c:pt>
                <c:pt idx="528">
                  <c:v>362</c:v>
                </c:pt>
                <c:pt idx="529">
                  <c:v>383</c:v>
                </c:pt>
                <c:pt idx="530">
                  <c:v>470</c:v>
                </c:pt>
                <c:pt idx="531">
                  <c:v>394</c:v>
                </c:pt>
                <c:pt idx="532">
                  <c:v>400</c:v>
                </c:pt>
                <c:pt idx="533">
                  <c:v>304</c:v>
                </c:pt>
                <c:pt idx="534">
                  <c:v>404</c:v>
                </c:pt>
                <c:pt idx="535">
                  <c:v>438</c:v>
                </c:pt>
                <c:pt idx="536">
                  <c:v>406</c:v>
                </c:pt>
                <c:pt idx="537">
                  <c:v>414</c:v>
                </c:pt>
                <c:pt idx="538">
                  <c:v>434</c:v>
                </c:pt>
                <c:pt idx="539">
                  <c:v>342</c:v>
                </c:pt>
                <c:pt idx="540">
                  <c:v>409</c:v>
                </c:pt>
                <c:pt idx="541">
                  <c:v>368</c:v>
                </c:pt>
                <c:pt idx="542">
                  <c:v>328</c:v>
                </c:pt>
                <c:pt idx="543">
                  <c:v>224</c:v>
                </c:pt>
                <c:pt idx="544">
                  <c:v>173</c:v>
                </c:pt>
                <c:pt idx="545">
                  <c:v>6</c:v>
                </c:pt>
                <c:pt idx="546">
                  <c:v>280</c:v>
                </c:pt>
                <c:pt idx="547">
                  <c:v>171</c:v>
                </c:pt>
                <c:pt idx="548">
                  <c:v>175</c:v>
                </c:pt>
                <c:pt idx="549">
                  <c:v>196</c:v>
                </c:pt>
                <c:pt idx="550">
                  <c:v>176</c:v>
                </c:pt>
                <c:pt idx="551">
                  <c:v>146</c:v>
                </c:pt>
                <c:pt idx="552">
                  <c:v>179</c:v>
                </c:pt>
                <c:pt idx="553">
                  <c:v>162</c:v>
                </c:pt>
                <c:pt idx="554">
                  <c:v>159</c:v>
                </c:pt>
                <c:pt idx="555">
                  <c:v>243</c:v>
                </c:pt>
                <c:pt idx="556">
                  <c:v>286</c:v>
                </c:pt>
                <c:pt idx="557">
                  <c:v>352</c:v>
                </c:pt>
                <c:pt idx="558">
                  <c:v>386</c:v>
                </c:pt>
                <c:pt idx="559">
                  <c:v>208</c:v>
                </c:pt>
                <c:pt idx="560">
                  <c:v>282</c:v>
                </c:pt>
                <c:pt idx="561">
                  <c:v>97</c:v>
                </c:pt>
                <c:pt idx="562">
                  <c:v>236</c:v>
                </c:pt>
                <c:pt idx="563">
                  <c:v>371</c:v>
                </c:pt>
                <c:pt idx="564">
                  <c:v>279</c:v>
                </c:pt>
                <c:pt idx="565">
                  <c:v>308</c:v>
                </c:pt>
                <c:pt idx="566">
                  <c:v>370</c:v>
                </c:pt>
                <c:pt idx="567">
                  <c:v>363</c:v>
                </c:pt>
                <c:pt idx="568">
                  <c:v>366</c:v>
                </c:pt>
                <c:pt idx="569">
                  <c:v>480</c:v>
                </c:pt>
                <c:pt idx="570">
                  <c:v>603</c:v>
                </c:pt>
                <c:pt idx="571">
                  <c:v>542</c:v>
                </c:pt>
                <c:pt idx="572">
                  <c:v>582</c:v>
                </c:pt>
                <c:pt idx="573">
                  <c:v>501</c:v>
                </c:pt>
                <c:pt idx="574">
                  <c:v>456</c:v>
                </c:pt>
                <c:pt idx="575">
                  <c:v>274</c:v>
                </c:pt>
                <c:pt idx="576">
                  <c:v>192</c:v>
                </c:pt>
                <c:pt idx="577">
                  <c:v>455</c:v>
                </c:pt>
                <c:pt idx="578">
                  <c:v>433</c:v>
                </c:pt>
                <c:pt idx="579">
                  <c:v>362</c:v>
                </c:pt>
                <c:pt idx="580">
                  <c:v>376</c:v>
                </c:pt>
                <c:pt idx="581">
                  <c:v>355</c:v>
                </c:pt>
                <c:pt idx="582">
                  <c:v>494</c:v>
                </c:pt>
                <c:pt idx="583">
                  <c:v>499</c:v>
                </c:pt>
                <c:pt idx="584">
                  <c:v>551</c:v>
                </c:pt>
                <c:pt idx="585">
                  <c:v>482</c:v>
                </c:pt>
                <c:pt idx="586">
                  <c:v>604</c:v>
                </c:pt>
                <c:pt idx="587">
                  <c:v>512</c:v>
                </c:pt>
                <c:pt idx="588">
                  <c:v>489</c:v>
                </c:pt>
                <c:pt idx="589">
                  <c:v>420</c:v>
                </c:pt>
                <c:pt idx="590">
                  <c:v>507</c:v>
                </c:pt>
                <c:pt idx="591">
                  <c:v>503</c:v>
                </c:pt>
                <c:pt idx="592">
                  <c:v>474</c:v>
                </c:pt>
                <c:pt idx="593">
                  <c:v>612</c:v>
                </c:pt>
                <c:pt idx="594">
                  <c:v>594</c:v>
                </c:pt>
                <c:pt idx="595">
                  <c:v>501</c:v>
                </c:pt>
                <c:pt idx="596">
                  <c:v>538</c:v>
                </c:pt>
                <c:pt idx="597">
                  <c:v>358</c:v>
                </c:pt>
                <c:pt idx="598">
                  <c:v>525</c:v>
                </c:pt>
                <c:pt idx="599">
                  <c:v>505</c:v>
                </c:pt>
                <c:pt idx="600">
                  <c:v>597</c:v>
                </c:pt>
                <c:pt idx="601">
                  <c:v>360</c:v>
                </c:pt>
                <c:pt idx="602">
                  <c:v>487</c:v>
                </c:pt>
                <c:pt idx="603">
                  <c:v>445</c:v>
                </c:pt>
                <c:pt idx="604">
                  <c:v>296</c:v>
                </c:pt>
                <c:pt idx="605">
                  <c:v>524</c:v>
                </c:pt>
                <c:pt idx="606">
                  <c:v>421</c:v>
                </c:pt>
                <c:pt idx="607">
                  <c:v>660</c:v>
                </c:pt>
                <c:pt idx="608">
                  <c:v>529</c:v>
                </c:pt>
                <c:pt idx="609" formatCode="0">
                  <c:v>505</c:v>
                </c:pt>
                <c:pt idx="610" formatCode="0">
                  <c:v>502</c:v>
                </c:pt>
                <c:pt idx="611" formatCode="0">
                  <c:v>540</c:v>
                </c:pt>
                <c:pt idx="612" formatCode="0">
                  <c:v>447</c:v>
                </c:pt>
                <c:pt idx="613" formatCode="0">
                  <c:v>357</c:v>
                </c:pt>
                <c:pt idx="614" formatCode="0">
                  <c:v>613</c:v>
                </c:pt>
                <c:pt idx="615" formatCode="0">
                  <c:v>512</c:v>
                </c:pt>
                <c:pt idx="616" formatCode="0">
                  <c:v>447</c:v>
                </c:pt>
                <c:pt idx="617" formatCode="0">
                  <c:v>491</c:v>
                </c:pt>
                <c:pt idx="618" formatCode="0">
                  <c:v>484</c:v>
                </c:pt>
                <c:pt idx="619" formatCode="0">
                  <c:v>541</c:v>
                </c:pt>
                <c:pt idx="620" formatCode="0">
                  <c:v>502</c:v>
                </c:pt>
                <c:pt idx="621" formatCode="0">
                  <c:v>413</c:v>
                </c:pt>
                <c:pt idx="622" formatCode="0">
                  <c:v>434</c:v>
                </c:pt>
                <c:pt idx="623" formatCode="0">
                  <c:v>413</c:v>
                </c:pt>
                <c:pt idx="624" formatCode="0">
                  <c:v>521</c:v>
                </c:pt>
                <c:pt idx="625" formatCode="0">
                  <c:v>485</c:v>
                </c:pt>
                <c:pt idx="626" formatCode="0">
                  <c:v>463</c:v>
                </c:pt>
                <c:pt idx="627" formatCode="0">
                  <c:v>429</c:v>
                </c:pt>
                <c:pt idx="628" formatCode="0">
                  <c:v>533</c:v>
                </c:pt>
                <c:pt idx="629" formatCode="0">
                  <c:v>444</c:v>
                </c:pt>
                <c:pt idx="630" formatCode="0">
                  <c:v>325</c:v>
                </c:pt>
                <c:pt idx="631" formatCode="0">
                  <c:v>324</c:v>
                </c:pt>
                <c:pt idx="632" formatCode="0">
                  <c:v>386</c:v>
                </c:pt>
                <c:pt idx="633" formatCode="0">
                  <c:v>346</c:v>
                </c:pt>
                <c:pt idx="634" formatCode="0">
                  <c:v>343</c:v>
                </c:pt>
                <c:pt idx="635" formatCode="0">
                  <c:v>324</c:v>
                </c:pt>
                <c:pt idx="636" formatCode="0">
                  <c:v>256</c:v>
                </c:pt>
                <c:pt idx="637" formatCode="0">
                  <c:v>410</c:v>
                </c:pt>
                <c:pt idx="638" formatCode="0">
                  <c:v>418</c:v>
                </c:pt>
                <c:pt idx="639" formatCode="0">
                  <c:v>528</c:v>
                </c:pt>
                <c:pt idx="640" formatCode="0">
                  <c:v>564</c:v>
                </c:pt>
                <c:pt idx="641" formatCode="0">
                  <c:v>534</c:v>
                </c:pt>
                <c:pt idx="642" formatCode="0">
                  <c:v>502</c:v>
                </c:pt>
                <c:pt idx="643" formatCode="0">
                  <c:v>538</c:v>
                </c:pt>
                <c:pt idx="644" formatCode="0">
                  <c:v>365</c:v>
                </c:pt>
                <c:pt idx="645" formatCode="0">
                  <c:v>360</c:v>
                </c:pt>
                <c:pt idx="646" formatCode="0">
                  <c:v>353</c:v>
                </c:pt>
                <c:pt idx="647" formatCode="0">
                  <c:v>457</c:v>
                </c:pt>
                <c:pt idx="648" formatCode="0">
                  <c:v>552</c:v>
                </c:pt>
                <c:pt idx="649" formatCode="0">
                  <c:v>465</c:v>
                </c:pt>
                <c:pt idx="650" formatCode="0">
                  <c:v>436</c:v>
                </c:pt>
                <c:pt idx="651" formatCode="0">
                  <c:v>488</c:v>
                </c:pt>
                <c:pt idx="652" formatCode="0">
                  <c:v>471</c:v>
                </c:pt>
                <c:pt idx="653" formatCode="0">
                  <c:v>459</c:v>
                </c:pt>
                <c:pt idx="654" formatCode="0">
                  <c:v>481</c:v>
                </c:pt>
                <c:pt idx="655" formatCode="0">
                  <c:v>379</c:v>
                </c:pt>
                <c:pt idx="656" formatCode="0">
                  <c:v>324</c:v>
                </c:pt>
                <c:pt idx="657" formatCode="0">
                  <c:v>203</c:v>
                </c:pt>
                <c:pt idx="658" formatCode="0">
                  <c:v>163</c:v>
                </c:pt>
                <c:pt idx="659" formatCode="0">
                  <c:v>209</c:v>
                </c:pt>
                <c:pt idx="660" formatCode="0">
                  <c:v>277</c:v>
                </c:pt>
                <c:pt idx="661" formatCode="0">
                  <c:v>276</c:v>
                </c:pt>
                <c:pt idx="662" formatCode="0">
                  <c:v>361</c:v>
                </c:pt>
                <c:pt idx="663" formatCode="0">
                  <c:v>281</c:v>
                </c:pt>
                <c:pt idx="664" formatCode="0">
                  <c:v>350</c:v>
                </c:pt>
                <c:pt idx="665" formatCode="0">
                  <c:v>338</c:v>
                </c:pt>
                <c:pt idx="666" formatCode="0">
                  <c:v>278</c:v>
                </c:pt>
                <c:pt idx="667" formatCode="0">
                  <c:v>380</c:v>
                </c:pt>
                <c:pt idx="668" formatCode="0">
                  <c:v>444</c:v>
                </c:pt>
                <c:pt idx="669" formatCode="0">
                  <c:v>466</c:v>
                </c:pt>
                <c:pt idx="670" formatCode="0">
                  <c:v>330</c:v>
                </c:pt>
                <c:pt idx="671" formatCode="0">
                  <c:v>151</c:v>
                </c:pt>
                <c:pt idx="672" formatCode="0">
                  <c:v>160</c:v>
                </c:pt>
                <c:pt idx="673" formatCode="0">
                  <c:v>259</c:v>
                </c:pt>
                <c:pt idx="674" formatCode="0">
                  <c:v>380</c:v>
                </c:pt>
                <c:pt idx="675" formatCode="0">
                  <c:v>425</c:v>
                </c:pt>
                <c:pt idx="676" formatCode="0">
                  <c:v>263</c:v>
                </c:pt>
                <c:pt idx="677" formatCode="0">
                  <c:v>387</c:v>
                </c:pt>
                <c:pt idx="678" formatCode="0">
                  <c:v>476</c:v>
                </c:pt>
                <c:pt idx="679" formatCode="0">
                  <c:v>288</c:v>
                </c:pt>
                <c:pt idx="680" formatCode="0">
                  <c:v>274</c:v>
                </c:pt>
                <c:pt idx="681" formatCode="0">
                  <c:v>309</c:v>
                </c:pt>
                <c:pt idx="682" formatCode="0">
                  <c:v>434</c:v>
                </c:pt>
                <c:pt idx="683" formatCode="0">
                  <c:v>428</c:v>
                </c:pt>
                <c:pt idx="684" formatCode="0">
                  <c:v>169</c:v>
                </c:pt>
                <c:pt idx="685" formatCode="0">
                  <c:v>143</c:v>
                </c:pt>
                <c:pt idx="686" formatCode="0">
                  <c:v>314</c:v>
                </c:pt>
                <c:pt idx="687" formatCode="0">
                  <c:v>370</c:v>
                </c:pt>
                <c:pt idx="688" formatCode="0">
                  <c:v>498</c:v>
                </c:pt>
                <c:pt idx="689" formatCode="0">
                  <c:v>147</c:v>
                </c:pt>
                <c:pt idx="690" formatCode="0">
                  <c:v>117</c:v>
                </c:pt>
                <c:pt idx="691" formatCode="0">
                  <c:v>206</c:v>
                </c:pt>
                <c:pt idx="692" formatCode="0">
                  <c:v>263</c:v>
                </c:pt>
                <c:pt idx="693" formatCode="0">
                  <c:v>200</c:v>
                </c:pt>
                <c:pt idx="694" formatCode="0">
                  <c:v>169</c:v>
                </c:pt>
                <c:pt idx="695" formatCode="0">
                  <c:v>300</c:v>
                </c:pt>
                <c:pt idx="696" formatCode="0">
                  <c:v>384</c:v>
                </c:pt>
                <c:pt idx="697" formatCode="0">
                  <c:v>268</c:v>
                </c:pt>
                <c:pt idx="698" formatCode="0">
                  <c:v>251</c:v>
                </c:pt>
                <c:pt idx="699" formatCode="0">
                  <c:v>387</c:v>
                </c:pt>
                <c:pt idx="700" formatCode="0">
                  <c:v>417</c:v>
                </c:pt>
                <c:pt idx="701" formatCode="0">
                  <c:v>211</c:v>
                </c:pt>
                <c:pt idx="702" formatCode="0">
                  <c:v>146</c:v>
                </c:pt>
                <c:pt idx="703" formatCode="0">
                  <c:v>145</c:v>
                </c:pt>
                <c:pt idx="704" formatCode="0">
                  <c:v>97</c:v>
                </c:pt>
                <c:pt idx="739" formatCode="0">
                  <c:v>297</c:v>
                </c:pt>
                <c:pt idx="740" formatCode="0">
                  <c:v>189</c:v>
                </c:pt>
                <c:pt idx="741" formatCode="0">
                  <c:v>323</c:v>
                </c:pt>
                <c:pt idx="742" formatCode="0">
                  <c:v>423</c:v>
                </c:pt>
                <c:pt idx="743" formatCode="0">
                  <c:v>369</c:v>
                </c:pt>
                <c:pt idx="744" formatCode="0">
                  <c:v>450</c:v>
                </c:pt>
                <c:pt idx="745" formatCode="0">
                  <c:v>523</c:v>
                </c:pt>
                <c:pt idx="746" formatCode="0">
                  <c:v>417</c:v>
                </c:pt>
                <c:pt idx="747" formatCode="0">
                  <c:v>579</c:v>
                </c:pt>
                <c:pt idx="748" formatCode="0">
                  <c:v>476</c:v>
                </c:pt>
                <c:pt idx="749" formatCode="0">
                  <c:v>485</c:v>
                </c:pt>
                <c:pt idx="750" formatCode="0">
                  <c:v>158</c:v>
                </c:pt>
                <c:pt idx="751" formatCode="0">
                  <c:v>451</c:v>
                </c:pt>
                <c:pt idx="752" formatCode="0">
                  <c:v>494</c:v>
                </c:pt>
                <c:pt idx="753" formatCode="0">
                  <c:v>476</c:v>
                </c:pt>
                <c:pt idx="754" formatCode="0">
                  <c:v>525</c:v>
                </c:pt>
                <c:pt idx="755" formatCode="0">
                  <c:v>520</c:v>
                </c:pt>
                <c:pt idx="756" formatCode="0">
                  <c:v>395</c:v>
                </c:pt>
                <c:pt idx="757" formatCode="0">
                  <c:v>447</c:v>
                </c:pt>
                <c:pt idx="758" formatCode="0">
                  <c:v>163</c:v>
                </c:pt>
                <c:pt idx="759" formatCode="0">
                  <c:v>482</c:v>
                </c:pt>
                <c:pt idx="760" formatCode="0">
                  <c:v>534</c:v>
                </c:pt>
                <c:pt idx="761" formatCode="0">
                  <c:v>372</c:v>
                </c:pt>
                <c:pt idx="762" formatCode="0">
                  <c:v>578</c:v>
                </c:pt>
                <c:pt idx="763" formatCode="0">
                  <c:v>483</c:v>
                </c:pt>
                <c:pt idx="764" formatCode="0">
                  <c:v>341</c:v>
                </c:pt>
                <c:pt idx="765" formatCode="0">
                  <c:v>419</c:v>
                </c:pt>
                <c:pt idx="766" formatCode="0">
                  <c:v>502</c:v>
                </c:pt>
                <c:pt idx="767" formatCode="0">
                  <c:v>422</c:v>
                </c:pt>
                <c:pt idx="768" formatCode="0">
                  <c:v>500</c:v>
                </c:pt>
                <c:pt idx="769" formatCode="0">
                  <c:v>544</c:v>
                </c:pt>
                <c:pt idx="770" formatCode="0">
                  <c:v>314</c:v>
                </c:pt>
                <c:pt idx="771" formatCode="0">
                  <c:v>433</c:v>
                </c:pt>
                <c:pt idx="772" formatCode="0">
                  <c:v>372</c:v>
                </c:pt>
                <c:pt idx="773" formatCode="0">
                  <c:v>347</c:v>
                </c:pt>
                <c:pt idx="774" formatCode="0">
                  <c:v>411</c:v>
                </c:pt>
                <c:pt idx="775" formatCode="0">
                  <c:v>470</c:v>
                </c:pt>
                <c:pt idx="776" formatCode="0">
                  <c:v>438</c:v>
                </c:pt>
                <c:pt idx="777" formatCode="0">
                  <c:v>443</c:v>
                </c:pt>
                <c:pt idx="778" formatCode="0">
                  <c:v>458</c:v>
                </c:pt>
                <c:pt idx="779" formatCode="0">
                  <c:v>471</c:v>
                </c:pt>
                <c:pt idx="780" formatCode="0">
                  <c:v>563</c:v>
                </c:pt>
                <c:pt idx="781" formatCode="0">
                  <c:v>581</c:v>
                </c:pt>
                <c:pt idx="782" formatCode="0">
                  <c:v>642</c:v>
                </c:pt>
                <c:pt idx="783" formatCode="0">
                  <c:v>461</c:v>
                </c:pt>
                <c:pt idx="784" formatCode="0">
                  <c:v>435</c:v>
                </c:pt>
                <c:pt idx="785" formatCode="0">
                  <c:v>451</c:v>
                </c:pt>
                <c:pt idx="786" formatCode="0">
                  <c:v>496</c:v>
                </c:pt>
                <c:pt idx="787" formatCode="0">
                  <c:v>583</c:v>
                </c:pt>
                <c:pt idx="788" formatCode="0">
                  <c:v>905</c:v>
                </c:pt>
                <c:pt idx="789" formatCode="0">
                  <c:v>1086</c:v>
                </c:pt>
                <c:pt idx="790" formatCode="0">
                  <c:v>789</c:v>
                </c:pt>
                <c:pt idx="791" formatCode="0">
                  <c:v>531</c:v>
                </c:pt>
                <c:pt idx="792" formatCode="0">
                  <c:v>539</c:v>
                </c:pt>
                <c:pt idx="793" formatCode="0">
                  <c:v>493</c:v>
                </c:pt>
                <c:pt idx="794" formatCode="0">
                  <c:v>945</c:v>
                </c:pt>
                <c:pt idx="795" formatCode="0">
                  <c:v>754</c:v>
                </c:pt>
                <c:pt idx="796" formatCode="0">
                  <c:v>1191</c:v>
                </c:pt>
                <c:pt idx="797" formatCode="0">
                  <c:v>1003</c:v>
                </c:pt>
                <c:pt idx="798" formatCode="0">
                  <c:v>402</c:v>
                </c:pt>
                <c:pt idx="799" formatCode="0">
                  <c:v>433</c:v>
                </c:pt>
                <c:pt idx="800" formatCode="0">
                  <c:v>456</c:v>
                </c:pt>
                <c:pt idx="801" formatCode="0">
                  <c:v>427</c:v>
                </c:pt>
                <c:pt idx="802" formatCode="0">
                  <c:v>297</c:v>
                </c:pt>
                <c:pt idx="803" formatCode="0">
                  <c:v>425</c:v>
                </c:pt>
                <c:pt idx="804" formatCode="0">
                  <c:v>414</c:v>
                </c:pt>
                <c:pt idx="805" formatCode="0">
                  <c:v>427</c:v>
                </c:pt>
                <c:pt idx="806" formatCode="0">
                  <c:v>397</c:v>
                </c:pt>
                <c:pt idx="807" formatCode="0">
                  <c:v>397</c:v>
                </c:pt>
                <c:pt idx="808" formatCode="0">
                  <c:v>398</c:v>
                </c:pt>
                <c:pt idx="809" formatCode="0">
                  <c:v>541</c:v>
                </c:pt>
                <c:pt idx="810" formatCode="0">
                  <c:v>521</c:v>
                </c:pt>
                <c:pt idx="811" formatCode="0">
                  <c:v>444</c:v>
                </c:pt>
                <c:pt idx="812" formatCode="0">
                  <c:v>327</c:v>
                </c:pt>
                <c:pt idx="813" formatCode="0">
                  <c:v>352</c:v>
                </c:pt>
                <c:pt idx="814" formatCode="0">
                  <c:v>192</c:v>
                </c:pt>
                <c:pt idx="815" formatCode="0">
                  <c:v>362</c:v>
                </c:pt>
                <c:pt idx="816" formatCode="0">
                  <c:v>388</c:v>
                </c:pt>
                <c:pt idx="817" formatCode="0">
                  <c:v>429</c:v>
                </c:pt>
                <c:pt idx="818" formatCode="0">
                  <c:v>371</c:v>
                </c:pt>
                <c:pt idx="819" formatCode="0">
                  <c:v>363</c:v>
                </c:pt>
                <c:pt idx="820" formatCode="0">
                  <c:v>348</c:v>
                </c:pt>
                <c:pt idx="821" formatCode="0">
                  <c:v>367</c:v>
                </c:pt>
                <c:pt idx="822" formatCode="0">
                  <c:v>399</c:v>
                </c:pt>
                <c:pt idx="823" formatCode="0">
                  <c:v>337</c:v>
                </c:pt>
                <c:pt idx="824" formatCode="0">
                  <c:v>356</c:v>
                </c:pt>
                <c:pt idx="825" formatCode="0">
                  <c:v>246</c:v>
                </c:pt>
                <c:pt idx="826" formatCode="0">
                  <c:v>326</c:v>
                </c:pt>
                <c:pt idx="827" formatCode="0">
                  <c:v>345</c:v>
                </c:pt>
                <c:pt idx="828" formatCode="0">
                  <c:v>367</c:v>
                </c:pt>
                <c:pt idx="829" formatCode="0">
                  <c:v>377</c:v>
                </c:pt>
                <c:pt idx="830" formatCode="0">
                  <c:v>168</c:v>
                </c:pt>
                <c:pt idx="831" formatCode="0">
                  <c:v>395</c:v>
                </c:pt>
                <c:pt idx="832" formatCode="0">
                  <c:v>404</c:v>
                </c:pt>
                <c:pt idx="833" formatCode="0">
                  <c:v>306</c:v>
                </c:pt>
                <c:pt idx="834" formatCode="0">
                  <c:v>320</c:v>
                </c:pt>
                <c:pt idx="835" formatCode="0">
                  <c:v>324</c:v>
                </c:pt>
                <c:pt idx="836" formatCode="0">
                  <c:v>294</c:v>
                </c:pt>
                <c:pt idx="837" formatCode="0">
                  <c:v>291</c:v>
                </c:pt>
                <c:pt idx="838" formatCode="0">
                  <c:v>285</c:v>
                </c:pt>
                <c:pt idx="839" formatCode="0">
                  <c:v>310</c:v>
                </c:pt>
                <c:pt idx="840" formatCode="0">
                  <c:v>275</c:v>
                </c:pt>
                <c:pt idx="841" formatCode="0">
                  <c:v>282</c:v>
                </c:pt>
                <c:pt idx="842" formatCode="0">
                  <c:v>300</c:v>
                </c:pt>
                <c:pt idx="843" formatCode="0">
                  <c:v>256</c:v>
                </c:pt>
                <c:pt idx="844" formatCode="0">
                  <c:v>227</c:v>
                </c:pt>
                <c:pt idx="845" formatCode="0">
                  <c:v>289</c:v>
                </c:pt>
                <c:pt idx="846" formatCode="0">
                  <c:v>213</c:v>
                </c:pt>
                <c:pt idx="847" formatCode="0">
                  <c:v>286</c:v>
                </c:pt>
                <c:pt idx="848" formatCode="0">
                  <c:v>327</c:v>
                </c:pt>
                <c:pt idx="849" formatCode="0">
                  <c:v>255</c:v>
                </c:pt>
                <c:pt idx="850" formatCode="0">
                  <c:v>232</c:v>
                </c:pt>
                <c:pt idx="851" formatCode="0">
                  <c:v>249</c:v>
                </c:pt>
                <c:pt idx="852" formatCode="0">
                  <c:v>267</c:v>
                </c:pt>
                <c:pt idx="853" formatCode="0">
                  <c:v>256</c:v>
                </c:pt>
                <c:pt idx="854" formatCode="0">
                  <c:v>313</c:v>
                </c:pt>
                <c:pt idx="855" formatCode="0">
                  <c:v>213</c:v>
                </c:pt>
                <c:pt idx="856" formatCode="0">
                  <c:v>319</c:v>
                </c:pt>
                <c:pt idx="857" formatCode="0">
                  <c:v>264</c:v>
                </c:pt>
                <c:pt idx="858" formatCode="0">
                  <c:v>262</c:v>
                </c:pt>
                <c:pt idx="859" formatCode="0">
                  <c:v>260</c:v>
                </c:pt>
                <c:pt idx="860" formatCode="0">
                  <c:v>259</c:v>
                </c:pt>
                <c:pt idx="861" formatCode="0">
                  <c:v>256</c:v>
                </c:pt>
                <c:pt idx="862" formatCode="0">
                  <c:v>248</c:v>
                </c:pt>
                <c:pt idx="863" formatCode="0">
                  <c:v>259</c:v>
                </c:pt>
                <c:pt idx="864" formatCode="0">
                  <c:v>248</c:v>
                </c:pt>
                <c:pt idx="865" formatCode="0">
                  <c:v>282</c:v>
                </c:pt>
                <c:pt idx="866" formatCode="0">
                  <c:v>335</c:v>
                </c:pt>
                <c:pt idx="867" formatCode="0">
                  <c:v>340</c:v>
                </c:pt>
                <c:pt idx="868" formatCode="0">
                  <c:v>272</c:v>
                </c:pt>
                <c:pt idx="869" formatCode="0">
                  <c:v>248</c:v>
                </c:pt>
                <c:pt idx="870" formatCode="0">
                  <c:v>281</c:v>
                </c:pt>
                <c:pt idx="871" formatCode="0">
                  <c:v>285</c:v>
                </c:pt>
                <c:pt idx="872" formatCode="0">
                  <c:v>208</c:v>
                </c:pt>
                <c:pt idx="873" formatCode="0">
                  <c:v>316</c:v>
                </c:pt>
                <c:pt idx="874" formatCode="0">
                  <c:v>259</c:v>
                </c:pt>
                <c:pt idx="875" formatCode="0">
                  <c:v>251</c:v>
                </c:pt>
                <c:pt idx="876" formatCode="0">
                  <c:v>254</c:v>
                </c:pt>
                <c:pt idx="877" formatCode="0">
                  <c:v>246</c:v>
                </c:pt>
                <c:pt idx="878" formatCode="0">
                  <c:v>210</c:v>
                </c:pt>
                <c:pt idx="879" formatCode="0">
                  <c:v>241</c:v>
                </c:pt>
                <c:pt idx="880" formatCode="0">
                  <c:v>283</c:v>
                </c:pt>
                <c:pt idx="881" formatCode="0">
                  <c:v>272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893-4945-BB2B-010746A608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77232"/>
        <c:axId val="638175920"/>
      </c:scatterChart>
      <c:valAx>
        <c:axId val="6381772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75920"/>
        <c:crosses val="autoZero"/>
        <c:crossBetween val="midCat"/>
      </c:valAx>
      <c:valAx>
        <c:axId val="638175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7723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Tammany Trace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Weather!$P$3:$P$698</c:f>
              <c:numCache>
                <c:formatCode>General</c:formatCode>
                <c:ptCount val="696"/>
                <c:pt idx="0">
                  <c:v>0.04</c:v>
                </c:pt>
                <c:pt idx="1">
                  <c:v>0.02</c:v>
                </c:pt>
                <c:pt idx="2">
                  <c:v>0.98</c:v>
                </c:pt>
                <c:pt idx="3">
                  <c:v>0.89</c:v>
                </c:pt>
                <c:pt idx="4">
                  <c:v>0.19</c:v>
                </c:pt>
                <c:pt idx="5">
                  <c:v>0.13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0.25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0.13</c:v>
                </c:pt>
                <c:pt idx="25">
                  <c:v>1.0900000000000001</c:v>
                </c:pt>
                <c:pt idx="26">
                  <c:v>0.04</c:v>
                </c:pt>
                <c:pt idx="27">
                  <c:v>0.11</c:v>
                </c:pt>
                <c:pt idx="28">
                  <c:v>0.01</c:v>
                </c:pt>
                <c:pt idx="29">
                  <c:v>0.03</c:v>
                </c:pt>
                <c:pt idx="30">
                  <c:v>0</c:v>
                </c:pt>
                <c:pt idx="31">
                  <c:v>0.04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0.33</c:v>
                </c:pt>
                <c:pt idx="45">
                  <c:v>0.28999999999999998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1.1100000000000001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0.02</c:v>
                </c:pt>
                <c:pt idx="64">
                  <c:v>2.93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0.12</c:v>
                </c:pt>
                <c:pt idx="75">
                  <c:v>0</c:v>
                </c:pt>
                <c:pt idx="76">
                  <c:v>0</c:v>
                </c:pt>
                <c:pt idx="77">
                  <c:v>0.01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3.68</c:v>
                </c:pt>
                <c:pt idx="93">
                  <c:v>7.0000000000000007E-2</c:v>
                </c:pt>
                <c:pt idx="94">
                  <c:v>0.38</c:v>
                </c:pt>
                <c:pt idx="95">
                  <c:v>0.57999999999999996</c:v>
                </c:pt>
                <c:pt idx="96">
                  <c:v>1.29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0.44</c:v>
                </c:pt>
                <c:pt idx="101">
                  <c:v>0</c:v>
                </c:pt>
                <c:pt idx="102">
                  <c:v>0</c:v>
                </c:pt>
                <c:pt idx="103">
                  <c:v>0.16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0.24</c:v>
                </c:pt>
                <c:pt idx="110">
                  <c:v>0.11</c:v>
                </c:pt>
                <c:pt idx="111">
                  <c:v>0</c:v>
                </c:pt>
                <c:pt idx="112">
                  <c:v>0.33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0.82</c:v>
                </c:pt>
                <c:pt idx="117">
                  <c:v>0.01</c:v>
                </c:pt>
                <c:pt idx="118">
                  <c:v>0</c:v>
                </c:pt>
                <c:pt idx="119">
                  <c:v>0</c:v>
                </c:pt>
                <c:pt idx="120">
                  <c:v>1.69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0.01</c:v>
                </c:pt>
                <c:pt idx="128">
                  <c:v>0.25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0.8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0.47</c:v>
                </c:pt>
                <c:pt idx="139">
                  <c:v>0.02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0.01</c:v>
                </c:pt>
                <c:pt idx="150">
                  <c:v>0.64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0.01</c:v>
                </c:pt>
                <c:pt idx="155">
                  <c:v>7.0000000000000007E-2</c:v>
                </c:pt>
                <c:pt idx="156">
                  <c:v>0</c:v>
                </c:pt>
                <c:pt idx="157">
                  <c:v>0</c:v>
                </c:pt>
                <c:pt idx="158">
                  <c:v>0.02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0.12</c:v>
                </c:pt>
                <c:pt idx="165">
                  <c:v>0.06</c:v>
                </c:pt>
                <c:pt idx="166">
                  <c:v>0</c:v>
                </c:pt>
                <c:pt idx="167">
                  <c:v>0.17</c:v>
                </c:pt>
                <c:pt idx="168">
                  <c:v>0</c:v>
                </c:pt>
                <c:pt idx="169">
                  <c:v>0.13</c:v>
                </c:pt>
                <c:pt idx="170">
                  <c:v>2.68</c:v>
                </c:pt>
                <c:pt idx="171">
                  <c:v>0.37</c:v>
                </c:pt>
                <c:pt idx="172">
                  <c:v>0</c:v>
                </c:pt>
                <c:pt idx="173">
                  <c:v>0.01</c:v>
                </c:pt>
                <c:pt idx="174">
                  <c:v>0.18</c:v>
                </c:pt>
                <c:pt idx="175">
                  <c:v>0</c:v>
                </c:pt>
                <c:pt idx="176">
                  <c:v>1.1100000000000001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0.49</c:v>
                </c:pt>
                <c:pt idx="189">
                  <c:v>0.6</c:v>
                </c:pt>
                <c:pt idx="190">
                  <c:v>0</c:v>
                </c:pt>
                <c:pt idx="191">
                  <c:v>0</c:v>
                </c:pt>
                <c:pt idx="192">
                  <c:v>0.03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0.65</c:v>
                </c:pt>
                <c:pt idx="203">
                  <c:v>0</c:v>
                </c:pt>
                <c:pt idx="204">
                  <c:v>1.21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6.37</c:v>
                </c:pt>
                <c:pt idx="211">
                  <c:v>0.37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0.06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2.69</c:v>
                </c:pt>
                <c:pt idx="226">
                  <c:v>0</c:v>
                </c:pt>
                <c:pt idx="227">
                  <c:v>2.04</c:v>
                </c:pt>
                <c:pt idx="228">
                  <c:v>0.31</c:v>
                </c:pt>
                <c:pt idx="229">
                  <c:v>0</c:v>
                </c:pt>
                <c:pt idx="230">
                  <c:v>0</c:v>
                </c:pt>
                <c:pt idx="231">
                  <c:v>3.71</c:v>
                </c:pt>
                <c:pt idx="232">
                  <c:v>1.61</c:v>
                </c:pt>
                <c:pt idx="233">
                  <c:v>0.86</c:v>
                </c:pt>
                <c:pt idx="234">
                  <c:v>0.66</c:v>
                </c:pt>
                <c:pt idx="235">
                  <c:v>0.96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0.01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0.5</c:v>
                </c:pt>
                <c:pt idx="251">
                  <c:v>0</c:v>
                </c:pt>
                <c:pt idx="252">
                  <c:v>2.02</c:v>
                </c:pt>
                <c:pt idx="253">
                  <c:v>1.1200000000000001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2.8</c:v>
                </c:pt>
                <c:pt idx="258">
                  <c:v>1.3</c:v>
                </c:pt>
                <c:pt idx="259">
                  <c:v>3.39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0.08</c:v>
                </c:pt>
                <c:pt idx="268">
                  <c:v>0.76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7.0000000000000007E-2</c:v>
                </c:pt>
                <c:pt idx="281">
                  <c:v>0.08</c:v>
                </c:pt>
                <c:pt idx="282">
                  <c:v>0.1</c:v>
                </c:pt>
                <c:pt idx="283">
                  <c:v>0.14000000000000001</c:v>
                </c:pt>
                <c:pt idx="284">
                  <c:v>0.14000000000000001</c:v>
                </c:pt>
                <c:pt idx="285">
                  <c:v>0.43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0.49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0.01</c:v>
                </c:pt>
                <c:pt idx="297">
                  <c:v>1.54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0.1</c:v>
                </c:pt>
                <c:pt idx="302">
                  <c:v>1.48</c:v>
                </c:pt>
                <c:pt idx="303">
                  <c:v>0.94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0.04</c:v>
                </c:pt>
                <c:pt idx="308">
                  <c:v>0.21</c:v>
                </c:pt>
                <c:pt idx="309">
                  <c:v>1.6</c:v>
                </c:pt>
                <c:pt idx="310">
                  <c:v>0</c:v>
                </c:pt>
                <c:pt idx="311">
                  <c:v>1.46</c:v>
                </c:pt>
                <c:pt idx="312">
                  <c:v>1.1200000000000001</c:v>
                </c:pt>
                <c:pt idx="313">
                  <c:v>0.76</c:v>
                </c:pt>
                <c:pt idx="314">
                  <c:v>1.83</c:v>
                </c:pt>
                <c:pt idx="315">
                  <c:v>0</c:v>
                </c:pt>
                <c:pt idx="316">
                  <c:v>0.6</c:v>
                </c:pt>
                <c:pt idx="317">
                  <c:v>7.0000000000000007E-2</c:v>
                </c:pt>
                <c:pt idx="318">
                  <c:v>0.12</c:v>
                </c:pt>
                <c:pt idx="319">
                  <c:v>0</c:v>
                </c:pt>
                <c:pt idx="320">
                  <c:v>1.45</c:v>
                </c:pt>
                <c:pt idx="321">
                  <c:v>1.03</c:v>
                </c:pt>
                <c:pt idx="322">
                  <c:v>0</c:v>
                </c:pt>
                <c:pt idx="323">
                  <c:v>0.43</c:v>
                </c:pt>
                <c:pt idx="324">
                  <c:v>0.83</c:v>
                </c:pt>
                <c:pt idx="325">
                  <c:v>0.35</c:v>
                </c:pt>
                <c:pt idx="326">
                  <c:v>0.02</c:v>
                </c:pt>
                <c:pt idx="327">
                  <c:v>0.02</c:v>
                </c:pt>
                <c:pt idx="328">
                  <c:v>0.28999999999999998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0.17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0.02</c:v>
                </c:pt>
                <c:pt idx="341">
                  <c:v>0</c:v>
                </c:pt>
                <c:pt idx="342">
                  <c:v>1</c:v>
                </c:pt>
                <c:pt idx="343">
                  <c:v>0.83</c:v>
                </c:pt>
                <c:pt idx="344">
                  <c:v>0.01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0.01</c:v>
                </c:pt>
                <c:pt idx="349">
                  <c:v>0</c:v>
                </c:pt>
                <c:pt idx="350">
                  <c:v>0.04</c:v>
                </c:pt>
                <c:pt idx="351">
                  <c:v>0.01</c:v>
                </c:pt>
                <c:pt idx="352">
                  <c:v>0</c:v>
                </c:pt>
                <c:pt idx="353">
                  <c:v>1.52</c:v>
                </c:pt>
                <c:pt idx="354">
                  <c:v>0</c:v>
                </c:pt>
                <c:pt idx="355">
                  <c:v>0.21</c:v>
                </c:pt>
                <c:pt idx="356">
                  <c:v>0</c:v>
                </c:pt>
                <c:pt idx="357">
                  <c:v>0</c:v>
                </c:pt>
                <c:pt idx="358">
                  <c:v>0.09</c:v>
                </c:pt>
                <c:pt idx="359">
                  <c:v>0.51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0.45</c:v>
                </c:pt>
                <c:pt idx="367">
                  <c:v>7.0000000000000007E-2</c:v>
                </c:pt>
                <c:pt idx="368">
                  <c:v>0.34</c:v>
                </c:pt>
                <c:pt idx="369">
                  <c:v>4.3899999999999997</c:v>
                </c:pt>
                <c:pt idx="370">
                  <c:v>0.06</c:v>
                </c:pt>
                <c:pt idx="371">
                  <c:v>7.0000000000000007E-2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7.0000000000000007E-2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0.02</c:v>
                </c:pt>
                <c:pt idx="383">
                  <c:v>0.42</c:v>
                </c:pt>
                <c:pt idx="384">
                  <c:v>0</c:v>
                </c:pt>
                <c:pt idx="385">
                  <c:v>4.0599999999999996</c:v>
                </c:pt>
                <c:pt idx="386">
                  <c:v>0.93</c:v>
                </c:pt>
                <c:pt idx="387">
                  <c:v>0</c:v>
                </c:pt>
                <c:pt idx="388">
                  <c:v>0.78</c:v>
                </c:pt>
                <c:pt idx="389">
                  <c:v>1.02</c:v>
                </c:pt>
                <c:pt idx="390">
                  <c:v>7.0000000000000007E-2</c:v>
                </c:pt>
                <c:pt idx="391">
                  <c:v>0.12</c:v>
                </c:pt>
                <c:pt idx="392">
                  <c:v>0.21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0.2</c:v>
                </c:pt>
                <c:pt idx="400">
                  <c:v>0.55000000000000004</c:v>
                </c:pt>
                <c:pt idx="401">
                  <c:v>0.9</c:v>
                </c:pt>
                <c:pt idx="402">
                  <c:v>0</c:v>
                </c:pt>
                <c:pt idx="403">
                  <c:v>0.11</c:v>
                </c:pt>
                <c:pt idx="404">
                  <c:v>1.2</c:v>
                </c:pt>
                <c:pt idx="405">
                  <c:v>0.15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0.98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0.26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0.28999999999999998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0.11</c:v>
                </c:pt>
                <c:pt idx="450">
                  <c:v>0.06</c:v>
                </c:pt>
                <c:pt idx="451">
                  <c:v>0</c:v>
                </c:pt>
                <c:pt idx="452">
                  <c:v>0</c:v>
                </c:pt>
                <c:pt idx="453">
                  <c:v>0.43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0.27</c:v>
                </c:pt>
                <c:pt idx="458">
                  <c:v>0</c:v>
                </c:pt>
                <c:pt idx="459">
                  <c:v>0.09</c:v>
                </c:pt>
                <c:pt idx="460">
                  <c:v>0.04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0.01</c:v>
                </c:pt>
                <c:pt idx="466">
                  <c:v>0</c:v>
                </c:pt>
                <c:pt idx="467">
                  <c:v>0.02</c:v>
                </c:pt>
                <c:pt idx="468">
                  <c:v>1.01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0.87</c:v>
                </c:pt>
                <c:pt idx="473">
                  <c:v>0.04</c:v>
                </c:pt>
                <c:pt idx="474">
                  <c:v>0</c:v>
                </c:pt>
                <c:pt idx="475">
                  <c:v>0.01</c:v>
                </c:pt>
                <c:pt idx="476">
                  <c:v>0.02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0.63</c:v>
                </c:pt>
                <c:pt idx="481">
                  <c:v>0</c:v>
                </c:pt>
                <c:pt idx="482">
                  <c:v>0.09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0.1</c:v>
                </c:pt>
                <c:pt idx="491">
                  <c:v>0.1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0.21</c:v>
                </c:pt>
                <c:pt idx="496">
                  <c:v>0</c:v>
                </c:pt>
                <c:pt idx="497">
                  <c:v>0</c:v>
                </c:pt>
                <c:pt idx="498">
                  <c:v>0.08</c:v>
                </c:pt>
                <c:pt idx="499">
                  <c:v>0</c:v>
                </c:pt>
                <c:pt idx="500">
                  <c:v>0</c:v>
                </c:pt>
                <c:pt idx="501">
                  <c:v>0.15</c:v>
                </c:pt>
                <c:pt idx="502">
                  <c:v>0.24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0.3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1.2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0.27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0.38</c:v>
                </c:pt>
                <c:pt idx="526">
                  <c:v>0.71</c:v>
                </c:pt>
                <c:pt idx="527">
                  <c:v>1.26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0.02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0.01</c:v>
                </c:pt>
                <c:pt idx="541">
                  <c:v>0.41</c:v>
                </c:pt>
                <c:pt idx="542">
                  <c:v>0</c:v>
                </c:pt>
                <c:pt idx="543">
                  <c:v>0</c:v>
                </c:pt>
                <c:pt idx="544">
                  <c:v>0.05</c:v>
                </c:pt>
                <c:pt idx="545">
                  <c:v>0.04</c:v>
                </c:pt>
                <c:pt idx="546">
                  <c:v>0.27</c:v>
                </c:pt>
                <c:pt idx="547">
                  <c:v>0.01</c:v>
                </c:pt>
                <c:pt idx="548">
                  <c:v>0.24</c:v>
                </c:pt>
                <c:pt idx="549">
                  <c:v>0.06</c:v>
                </c:pt>
                <c:pt idx="550">
                  <c:v>0.85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0.02</c:v>
                </c:pt>
                <c:pt idx="558">
                  <c:v>0.04</c:v>
                </c:pt>
                <c:pt idx="559">
                  <c:v>0</c:v>
                </c:pt>
                <c:pt idx="560">
                  <c:v>1.17</c:v>
                </c:pt>
                <c:pt idx="561">
                  <c:v>0</c:v>
                </c:pt>
                <c:pt idx="562">
                  <c:v>0</c:v>
                </c:pt>
                <c:pt idx="563">
                  <c:v>7.0000000000000007E-2</c:v>
                </c:pt>
                <c:pt idx="564">
                  <c:v>0</c:v>
                </c:pt>
                <c:pt idx="565">
                  <c:v>0</c:v>
                </c:pt>
                <c:pt idx="566">
                  <c:v>0.52</c:v>
                </c:pt>
                <c:pt idx="567">
                  <c:v>0.03</c:v>
                </c:pt>
                <c:pt idx="568">
                  <c:v>0</c:v>
                </c:pt>
                <c:pt idx="569">
                  <c:v>0.96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0.22</c:v>
                </c:pt>
                <c:pt idx="574">
                  <c:v>2.4900000000000002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1.24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1.04</c:v>
                </c:pt>
                <c:pt idx="588">
                  <c:v>0.04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0.25</c:v>
                </c:pt>
                <c:pt idx="594">
                  <c:v>0</c:v>
                </c:pt>
                <c:pt idx="595">
                  <c:v>1.94</c:v>
                </c:pt>
                <c:pt idx="596">
                  <c:v>1</c:v>
                </c:pt>
                <c:pt idx="597">
                  <c:v>0</c:v>
                </c:pt>
                <c:pt idx="598">
                  <c:v>7.0000000000000007E-2</c:v>
                </c:pt>
                <c:pt idx="599">
                  <c:v>0.02</c:v>
                </c:pt>
                <c:pt idx="600">
                  <c:v>0.35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0.4</c:v>
                </c:pt>
                <c:pt idx="608">
                  <c:v>0.4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1.7</c:v>
                </c:pt>
                <c:pt idx="614">
                  <c:v>0</c:v>
                </c:pt>
                <c:pt idx="615">
                  <c:v>0.08</c:v>
                </c:pt>
                <c:pt idx="616">
                  <c:v>0.02</c:v>
                </c:pt>
                <c:pt idx="617">
                  <c:v>0</c:v>
                </c:pt>
                <c:pt idx="618">
                  <c:v>0.46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1.33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0.03</c:v>
                </c:pt>
                <c:pt idx="646">
                  <c:v>0.02</c:v>
                </c:pt>
                <c:pt idx="647">
                  <c:v>0.01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0.9</c:v>
                </c:pt>
                <c:pt idx="655">
                  <c:v>0.21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0.18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0.82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0.1</c:v>
                </c:pt>
                <c:pt idx="681">
                  <c:v>0</c:v>
                </c:pt>
                <c:pt idx="682">
                  <c:v>0</c:v>
                </c:pt>
                <c:pt idx="683">
                  <c:v>0.51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0.14000000000000001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</c:numCache>
            </c:numRef>
          </c:xVal>
          <c:yVal>
            <c:numRef>
              <c:f>Weather!$Q$3:$Q$698</c:f>
              <c:numCache>
                <c:formatCode>0</c:formatCode>
                <c:ptCount val="696"/>
                <c:pt idx="0">
                  <c:v>128</c:v>
                </c:pt>
                <c:pt idx="1">
                  <c:v>77</c:v>
                </c:pt>
                <c:pt idx="2">
                  <c:v>98</c:v>
                </c:pt>
                <c:pt idx="3">
                  <c:v>197</c:v>
                </c:pt>
                <c:pt idx="4">
                  <c:v>254</c:v>
                </c:pt>
                <c:pt idx="5">
                  <c:v>90</c:v>
                </c:pt>
                <c:pt idx="6">
                  <c:v>120</c:v>
                </c:pt>
                <c:pt idx="7">
                  <c:v>110</c:v>
                </c:pt>
                <c:pt idx="8">
                  <c:v>118</c:v>
                </c:pt>
                <c:pt idx="9">
                  <c:v>136</c:v>
                </c:pt>
                <c:pt idx="10">
                  <c:v>171</c:v>
                </c:pt>
                <c:pt idx="11">
                  <c:v>221</c:v>
                </c:pt>
                <c:pt idx="12">
                  <c:v>241</c:v>
                </c:pt>
                <c:pt idx="13">
                  <c:v>95</c:v>
                </c:pt>
                <c:pt idx="14">
                  <c:v>108</c:v>
                </c:pt>
                <c:pt idx="15">
                  <c:v>95</c:v>
                </c:pt>
                <c:pt idx="16">
                  <c:v>104</c:v>
                </c:pt>
                <c:pt idx="17">
                  <c:v>180</c:v>
                </c:pt>
                <c:pt idx="18">
                  <c:v>161</c:v>
                </c:pt>
                <c:pt idx="19">
                  <c:v>99</c:v>
                </c:pt>
                <c:pt idx="20">
                  <c:v>137</c:v>
                </c:pt>
                <c:pt idx="21">
                  <c:v>133</c:v>
                </c:pt>
                <c:pt idx="22">
                  <c:v>97</c:v>
                </c:pt>
                <c:pt idx="23">
                  <c:v>103</c:v>
                </c:pt>
                <c:pt idx="24">
                  <c:v>41</c:v>
                </c:pt>
                <c:pt idx="25">
                  <c:v>106</c:v>
                </c:pt>
                <c:pt idx="26">
                  <c:v>112</c:v>
                </c:pt>
                <c:pt idx="27">
                  <c:v>164</c:v>
                </c:pt>
                <c:pt idx="28">
                  <c:v>100</c:v>
                </c:pt>
                <c:pt idx="29">
                  <c:v>154</c:v>
                </c:pt>
                <c:pt idx="30">
                  <c:v>147</c:v>
                </c:pt>
                <c:pt idx="31">
                  <c:v>225</c:v>
                </c:pt>
                <c:pt idx="32">
                  <c:v>222</c:v>
                </c:pt>
                <c:pt idx="33">
                  <c:v>122</c:v>
                </c:pt>
                <c:pt idx="34">
                  <c:v>124</c:v>
                </c:pt>
                <c:pt idx="35">
                  <c:v>144</c:v>
                </c:pt>
                <c:pt idx="36">
                  <c:v>142</c:v>
                </c:pt>
                <c:pt idx="37">
                  <c:v>153</c:v>
                </c:pt>
                <c:pt idx="38">
                  <c:v>239</c:v>
                </c:pt>
                <c:pt idx="39">
                  <c:v>203</c:v>
                </c:pt>
                <c:pt idx="40">
                  <c:v>137</c:v>
                </c:pt>
                <c:pt idx="41">
                  <c:v>116</c:v>
                </c:pt>
                <c:pt idx="42">
                  <c:v>137</c:v>
                </c:pt>
                <c:pt idx="43">
                  <c:v>114</c:v>
                </c:pt>
                <c:pt idx="44">
                  <c:v>90</c:v>
                </c:pt>
                <c:pt idx="45">
                  <c:v>223</c:v>
                </c:pt>
                <c:pt idx="46">
                  <c:v>236</c:v>
                </c:pt>
                <c:pt idx="47">
                  <c:v>152</c:v>
                </c:pt>
                <c:pt idx="48">
                  <c:v>131</c:v>
                </c:pt>
                <c:pt idx="49">
                  <c:v>125</c:v>
                </c:pt>
                <c:pt idx="50">
                  <c:v>99</c:v>
                </c:pt>
                <c:pt idx="51">
                  <c:v>123</c:v>
                </c:pt>
                <c:pt idx="52">
                  <c:v>262</c:v>
                </c:pt>
                <c:pt idx="53">
                  <c:v>247</c:v>
                </c:pt>
                <c:pt idx="54">
                  <c:v>130</c:v>
                </c:pt>
                <c:pt idx="55">
                  <c:v>115</c:v>
                </c:pt>
                <c:pt idx="56">
                  <c:v>104</c:v>
                </c:pt>
                <c:pt idx="57">
                  <c:v>106</c:v>
                </c:pt>
                <c:pt idx="58">
                  <c:v>97</c:v>
                </c:pt>
                <c:pt idx="59">
                  <c:v>201</c:v>
                </c:pt>
                <c:pt idx="60">
                  <c:v>160</c:v>
                </c:pt>
                <c:pt idx="61">
                  <c:v>124</c:v>
                </c:pt>
                <c:pt idx="62">
                  <c:v>67</c:v>
                </c:pt>
                <c:pt idx="63">
                  <c:v>40</c:v>
                </c:pt>
                <c:pt idx="64">
                  <c:v>128</c:v>
                </c:pt>
                <c:pt idx="65">
                  <c:v>87</c:v>
                </c:pt>
                <c:pt idx="66">
                  <c:v>192</c:v>
                </c:pt>
                <c:pt idx="67">
                  <c:v>181</c:v>
                </c:pt>
                <c:pt idx="68">
                  <c:v>101</c:v>
                </c:pt>
                <c:pt idx="69">
                  <c:v>77</c:v>
                </c:pt>
                <c:pt idx="70">
                  <c:v>108</c:v>
                </c:pt>
                <c:pt idx="71">
                  <c:v>87</c:v>
                </c:pt>
                <c:pt idx="72">
                  <c:v>119</c:v>
                </c:pt>
                <c:pt idx="73">
                  <c:v>112</c:v>
                </c:pt>
                <c:pt idx="74">
                  <c:v>157</c:v>
                </c:pt>
                <c:pt idx="75">
                  <c:v>121</c:v>
                </c:pt>
                <c:pt idx="76">
                  <c:v>89</c:v>
                </c:pt>
                <c:pt idx="77">
                  <c:v>95</c:v>
                </c:pt>
                <c:pt idx="78">
                  <c:v>89</c:v>
                </c:pt>
                <c:pt idx="79">
                  <c:v>85</c:v>
                </c:pt>
                <c:pt idx="80">
                  <c:v>203</c:v>
                </c:pt>
                <c:pt idx="81">
                  <c:v>162</c:v>
                </c:pt>
                <c:pt idx="82">
                  <c:v>107</c:v>
                </c:pt>
                <c:pt idx="83">
                  <c:v>72</c:v>
                </c:pt>
                <c:pt idx="84">
                  <c:v>80</c:v>
                </c:pt>
                <c:pt idx="85">
                  <c:v>120</c:v>
                </c:pt>
                <c:pt idx="86">
                  <c:v>122</c:v>
                </c:pt>
                <c:pt idx="87">
                  <c:v>205</c:v>
                </c:pt>
                <c:pt idx="88">
                  <c:v>171</c:v>
                </c:pt>
                <c:pt idx="89">
                  <c:v>86</c:v>
                </c:pt>
                <c:pt idx="90">
                  <c:v>91</c:v>
                </c:pt>
                <c:pt idx="91">
                  <c:v>72</c:v>
                </c:pt>
                <c:pt idx="92">
                  <c:v>111</c:v>
                </c:pt>
                <c:pt idx="93">
                  <c:v>93</c:v>
                </c:pt>
                <c:pt idx="94">
                  <c:v>129</c:v>
                </c:pt>
                <c:pt idx="95">
                  <c:v>57</c:v>
                </c:pt>
                <c:pt idx="96">
                  <c:v>82</c:v>
                </c:pt>
                <c:pt idx="97">
                  <c:v>69</c:v>
                </c:pt>
                <c:pt idx="98">
                  <c:v>57</c:v>
                </c:pt>
                <c:pt idx="99">
                  <c:v>67</c:v>
                </c:pt>
                <c:pt idx="100">
                  <c:v>84</c:v>
                </c:pt>
                <c:pt idx="101">
                  <c:v>144</c:v>
                </c:pt>
                <c:pt idx="102">
                  <c:v>85</c:v>
                </c:pt>
                <c:pt idx="103">
                  <c:v>101</c:v>
                </c:pt>
                <c:pt idx="104">
                  <c:v>76</c:v>
                </c:pt>
                <c:pt idx="105">
                  <c:v>95</c:v>
                </c:pt>
                <c:pt idx="106">
                  <c:v>102</c:v>
                </c:pt>
                <c:pt idx="107">
                  <c:v>83</c:v>
                </c:pt>
                <c:pt idx="108">
                  <c:v>170</c:v>
                </c:pt>
                <c:pt idx="109">
                  <c:v>143</c:v>
                </c:pt>
                <c:pt idx="110">
                  <c:v>84</c:v>
                </c:pt>
                <c:pt idx="111">
                  <c:v>101</c:v>
                </c:pt>
                <c:pt idx="112">
                  <c:v>57</c:v>
                </c:pt>
                <c:pt idx="113">
                  <c:v>58</c:v>
                </c:pt>
                <c:pt idx="114">
                  <c:v>94</c:v>
                </c:pt>
                <c:pt idx="115">
                  <c:v>146</c:v>
                </c:pt>
                <c:pt idx="116">
                  <c:v>100</c:v>
                </c:pt>
                <c:pt idx="117">
                  <c:v>103</c:v>
                </c:pt>
                <c:pt idx="118">
                  <c:v>73</c:v>
                </c:pt>
                <c:pt idx="119">
                  <c:v>77</c:v>
                </c:pt>
                <c:pt idx="120">
                  <c:v>70</c:v>
                </c:pt>
                <c:pt idx="121">
                  <c:v>65</c:v>
                </c:pt>
                <c:pt idx="122">
                  <c:v>131</c:v>
                </c:pt>
                <c:pt idx="123">
                  <c:v>195</c:v>
                </c:pt>
                <c:pt idx="124">
                  <c:v>141</c:v>
                </c:pt>
                <c:pt idx="125">
                  <c:v>143</c:v>
                </c:pt>
                <c:pt idx="126">
                  <c:v>166</c:v>
                </c:pt>
                <c:pt idx="127">
                  <c:v>113</c:v>
                </c:pt>
                <c:pt idx="128">
                  <c:v>204</c:v>
                </c:pt>
                <c:pt idx="129">
                  <c:v>130</c:v>
                </c:pt>
                <c:pt idx="130">
                  <c:v>177</c:v>
                </c:pt>
                <c:pt idx="131">
                  <c:v>120</c:v>
                </c:pt>
                <c:pt idx="132">
                  <c:v>122</c:v>
                </c:pt>
                <c:pt idx="133">
                  <c:v>76</c:v>
                </c:pt>
                <c:pt idx="134">
                  <c:v>79</c:v>
                </c:pt>
                <c:pt idx="135">
                  <c:v>58</c:v>
                </c:pt>
                <c:pt idx="136">
                  <c:v>141</c:v>
                </c:pt>
                <c:pt idx="137">
                  <c:v>80</c:v>
                </c:pt>
                <c:pt idx="138">
                  <c:v>34</c:v>
                </c:pt>
                <c:pt idx="139">
                  <c:v>70</c:v>
                </c:pt>
                <c:pt idx="140">
                  <c:v>82</c:v>
                </c:pt>
                <c:pt idx="141">
                  <c:v>102</c:v>
                </c:pt>
                <c:pt idx="142">
                  <c:v>78</c:v>
                </c:pt>
                <c:pt idx="143">
                  <c:v>148</c:v>
                </c:pt>
                <c:pt idx="144">
                  <c:v>154</c:v>
                </c:pt>
                <c:pt idx="145">
                  <c:v>188</c:v>
                </c:pt>
                <c:pt idx="146">
                  <c:v>104</c:v>
                </c:pt>
                <c:pt idx="147">
                  <c:v>99</c:v>
                </c:pt>
                <c:pt idx="148">
                  <c:v>74</c:v>
                </c:pt>
                <c:pt idx="149">
                  <c:v>48</c:v>
                </c:pt>
                <c:pt idx="150">
                  <c:v>174</c:v>
                </c:pt>
                <c:pt idx="151">
                  <c:v>173</c:v>
                </c:pt>
                <c:pt idx="152">
                  <c:v>95</c:v>
                </c:pt>
                <c:pt idx="153">
                  <c:v>82</c:v>
                </c:pt>
                <c:pt idx="154">
                  <c:v>63</c:v>
                </c:pt>
                <c:pt idx="155">
                  <c:v>87</c:v>
                </c:pt>
                <c:pt idx="156">
                  <c:v>87</c:v>
                </c:pt>
                <c:pt idx="157">
                  <c:v>204</c:v>
                </c:pt>
                <c:pt idx="158">
                  <c:v>268</c:v>
                </c:pt>
                <c:pt idx="159">
                  <c:v>82</c:v>
                </c:pt>
                <c:pt idx="160">
                  <c:v>74</c:v>
                </c:pt>
                <c:pt idx="161">
                  <c:v>88</c:v>
                </c:pt>
                <c:pt idx="162">
                  <c:v>97</c:v>
                </c:pt>
                <c:pt idx="163">
                  <c:v>25</c:v>
                </c:pt>
                <c:pt idx="164">
                  <c:v>46</c:v>
                </c:pt>
                <c:pt idx="165">
                  <c:v>193</c:v>
                </c:pt>
                <c:pt idx="166">
                  <c:v>82</c:v>
                </c:pt>
                <c:pt idx="167">
                  <c:v>113</c:v>
                </c:pt>
                <c:pt idx="168">
                  <c:v>66</c:v>
                </c:pt>
                <c:pt idx="169">
                  <c:v>42</c:v>
                </c:pt>
                <c:pt idx="170">
                  <c:v>44</c:v>
                </c:pt>
                <c:pt idx="171">
                  <c:v>84</c:v>
                </c:pt>
                <c:pt idx="172">
                  <c:v>77</c:v>
                </c:pt>
                <c:pt idx="173">
                  <c:v>20</c:v>
                </c:pt>
                <c:pt idx="174">
                  <c:v>50</c:v>
                </c:pt>
                <c:pt idx="175">
                  <c:v>37</c:v>
                </c:pt>
                <c:pt idx="176">
                  <c:v>42</c:v>
                </c:pt>
                <c:pt idx="177">
                  <c:v>66</c:v>
                </c:pt>
                <c:pt idx="178">
                  <c:v>152</c:v>
                </c:pt>
                <c:pt idx="179">
                  <c:v>139</c:v>
                </c:pt>
                <c:pt idx="180">
                  <c:v>109</c:v>
                </c:pt>
                <c:pt idx="181">
                  <c:v>101</c:v>
                </c:pt>
                <c:pt idx="182">
                  <c:v>90</c:v>
                </c:pt>
                <c:pt idx="183">
                  <c:v>117</c:v>
                </c:pt>
                <c:pt idx="184">
                  <c:v>105</c:v>
                </c:pt>
                <c:pt idx="185">
                  <c:v>141</c:v>
                </c:pt>
                <c:pt idx="186">
                  <c:v>130</c:v>
                </c:pt>
                <c:pt idx="187">
                  <c:v>45</c:v>
                </c:pt>
                <c:pt idx="188">
                  <c:v>18</c:v>
                </c:pt>
                <c:pt idx="189">
                  <c:v>76</c:v>
                </c:pt>
                <c:pt idx="190">
                  <c:v>116</c:v>
                </c:pt>
                <c:pt idx="191">
                  <c:v>112</c:v>
                </c:pt>
                <c:pt idx="192">
                  <c:v>225</c:v>
                </c:pt>
                <c:pt idx="193">
                  <c:v>153</c:v>
                </c:pt>
                <c:pt idx="194">
                  <c:v>110</c:v>
                </c:pt>
                <c:pt idx="195">
                  <c:v>103</c:v>
                </c:pt>
                <c:pt idx="196">
                  <c:v>106</c:v>
                </c:pt>
                <c:pt idx="197">
                  <c:v>101</c:v>
                </c:pt>
                <c:pt idx="198">
                  <c:v>110</c:v>
                </c:pt>
                <c:pt idx="199">
                  <c:v>147</c:v>
                </c:pt>
                <c:pt idx="200">
                  <c:v>123</c:v>
                </c:pt>
                <c:pt idx="201">
                  <c:v>88</c:v>
                </c:pt>
                <c:pt idx="202">
                  <c:v>96</c:v>
                </c:pt>
                <c:pt idx="203">
                  <c:v>59</c:v>
                </c:pt>
                <c:pt idx="204">
                  <c:v>118</c:v>
                </c:pt>
                <c:pt idx="205">
                  <c:v>61</c:v>
                </c:pt>
                <c:pt idx="206">
                  <c:v>148</c:v>
                </c:pt>
                <c:pt idx="207">
                  <c:v>184</c:v>
                </c:pt>
                <c:pt idx="208">
                  <c:v>110</c:v>
                </c:pt>
                <c:pt idx="209">
                  <c:v>10</c:v>
                </c:pt>
                <c:pt idx="210">
                  <c:v>28</c:v>
                </c:pt>
                <c:pt idx="211">
                  <c:v>52</c:v>
                </c:pt>
                <c:pt idx="212">
                  <c:v>54</c:v>
                </c:pt>
                <c:pt idx="213">
                  <c:v>109</c:v>
                </c:pt>
                <c:pt idx="214">
                  <c:v>70</c:v>
                </c:pt>
                <c:pt idx="215">
                  <c:v>105</c:v>
                </c:pt>
                <c:pt idx="216">
                  <c:v>53</c:v>
                </c:pt>
                <c:pt idx="217">
                  <c:v>46</c:v>
                </c:pt>
                <c:pt idx="218">
                  <c:v>81</c:v>
                </c:pt>
                <c:pt idx="219">
                  <c:v>71</c:v>
                </c:pt>
                <c:pt idx="220">
                  <c:v>145</c:v>
                </c:pt>
                <c:pt idx="221">
                  <c:v>94</c:v>
                </c:pt>
                <c:pt idx="222">
                  <c:v>119</c:v>
                </c:pt>
                <c:pt idx="223">
                  <c:v>80</c:v>
                </c:pt>
                <c:pt idx="224">
                  <c:v>66</c:v>
                </c:pt>
                <c:pt idx="225">
                  <c:v>247</c:v>
                </c:pt>
                <c:pt idx="226">
                  <c:v>141</c:v>
                </c:pt>
                <c:pt idx="227">
                  <c:v>152</c:v>
                </c:pt>
                <c:pt idx="228">
                  <c:v>301</c:v>
                </c:pt>
                <c:pt idx="229">
                  <c:v>206</c:v>
                </c:pt>
                <c:pt idx="230">
                  <c:v>41</c:v>
                </c:pt>
                <c:pt idx="231">
                  <c:v>28</c:v>
                </c:pt>
                <c:pt idx="232">
                  <c:v>81</c:v>
                </c:pt>
                <c:pt idx="233">
                  <c:v>63</c:v>
                </c:pt>
                <c:pt idx="234">
                  <c:v>61</c:v>
                </c:pt>
                <c:pt idx="235">
                  <c:v>228</c:v>
                </c:pt>
                <c:pt idx="236">
                  <c:v>154</c:v>
                </c:pt>
                <c:pt idx="237">
                  <c:v>154</c:v>
                </c:pt>
                <c:pt idx="238">
                  <c:v>142</c:v>
                </c:pt>
                <c:pt idx="239">
                  <c:v>171</c:v>
                </c:pt>
                <c:pt idx="240">
                  <c:v>88</c:v>
                </c:pt>
                <c:pt idx="241">
                  <c:v>273</c:v>
                </c:pt>
                <c:pt idx="242">
                  <c:v>320</c:v>
                </c:pt>
                <c:pt idx="243">
                  <c:v>182</c:v>
                </c:pt>
                <c:pt idx="244">
                  <c:v>125</c:v>
                </c:pt>
                <c:pt idx="245">
                  <c:v>204</c:v>
                </c:pt>
                <c:pt idx="246">
                  <c:v>145</c:v>
                </c:pt>
                <c:pt idx="247">
                  <c:v>102</c:v>
                </c:pt>
                <c:pt idx="248">
                  <c:v>348</c:v>
                </c:pt>
                <c:pt idx="249">
                  <c:v>85</c:v>
                </c:pt>
                <c:pt idx="250">
                  <c:v>125</c:v>
                </c:pt>
                <c:pt idx="251">
                  <c:v>65</c:v>
                </c:pt>
                <c:pt idx="252">
                  <c:v>86</c:v>
                </c:pt>
                <c:pt idx="253">
                  <c:v>169</c:v>
                </c:pt>
                <c:pt idx="254">
                  <c:v>169</c:v>
                </c:pt>
                <c:pt idx="255">
                  <c:v>206</c:v>
                </c:pt>
                <c:pt idx="256">
                  <c:v>122</c:v>
                </c:pt>
                <c:pt idx="257">
                  <c:v>68</c:v>
                </c:pt>
                <c:pt idx="258">
                  <c:v>91</c:v>
                </c:pt>
                <c:pt idx="259">
                  <c:v>94</c:v>
                </c:pt>
                <c:pt idx="260">
                  <c:v>288</c:v>
                </c:pt>
                <c:pt idx="261">
                  <c:v>346</c:v>
                </c:pt>
                <c:pt idx="262">
                  <c:v>324</c:v>
                </c:pt>
                <c:pt idx="263">
                  <c:v>438</c:v>
                </c:pt>
                <c:pt idx="264">
                  <c:v>69</c:v>
                </c:pt>
                <c:pt idx="265">
                  <c:v>69</c:v>
                </c:pt>
                <c:pt idx="266">
                  <c:v>72</c:v>
                </c:pt>
                <c:pt idx="267">
                  <c:v>109</c:v>
                </c:pt>
                <c:pt idx="268">
                  <c:v>250</c:v>
                </c:pt>
                <c:pt idx="269">
                  <c:v>319</c:v>
                </c:pt>
                <c:pt idx="270">
                  <c:v>275</c:v>
                </c:pt>
                <c:pt idx="271">
                  <c:v>134</c:v>
                </c:pt>
                <c:pt idx="272">
                  <c:v>182</c:v>
                </c:pt>
                <c:pt idx="273">
                  <c:v>194</c:v>
                </c:pt>
                <c:pt idx="274">
                  <c:v>193</c:v>
                </c:pt>
                <c:pt idx="275">
                  <c:v>114</c:v>
                </c:pt>
                <c:pt idx="276">
                  <c:v>146</c:v>
                </c:pt>
                <c:pt idx="277">
                  <c:v>430</c:v>
                </c:pt>
                <c:pt idx="278">
                  <c:v>143</c:v>
                </c:pt>
                <c:pt idx="279">
                  <c:v>94</c:v>
                </c:pt>
                <c:pt idx="280">
                  <c:v>85</c:v>
                </c:pt>
                <c:pt idx="281">
                  <c:v>81</c:v>
                </c:pt>
                <c:pt idx="282">
                  <c:v>56</c:v>
                </c:pt>
                <c:pt idx="283">
                  <c:v>67</c:v>
                </c:pt>
                <c:pt idx="284">
                  <c:v>78</c:v>
                </c:pt>
                <c:pt idx="285">
                  <c:v>160</c:v>
                </c:pt>
                <c:pt idx="286">
                  <c:v>111</c:v>
                </c:pt>
                <c:pt idx="287">
                  <c:v>60</c:v>
                </c:pt>
                <c:pt idx="288">
                  <c:v>132</c:v>
                </c:pt>
                <c:pt idx="289">
                  <c:v>80</c:v>
                </c:pt>
                <c:pt idx="290">
                  <c:v>79</c:v>
                </c:pt>
                <c:pt idx="291">
                  <c:v>70</c:v>
                </c:pt>
                <c:pt idx="292">
                  <c:v>142</c:v>
                </c:pt>
                <c:pt idx="293">
                  <c:v>69</c:v>
                </c:pt>
                <c:pt idx="294">
                  <c:v>99</c:v>
                </c:pt>
                <c:pt idx="295">
                  <c:v>84</c:v>
                </c:pt>
                <c:pt idx="296">
                  <c:v>28</c:v>
                </c:pt>
                <c:pt idx="297">
                  <c:v>197</c:v>
                </c:pt>
                <c:pt idx="298">
                  <c:v>104</c:v>
                </c:pt>
                <c:pt idx="385">
                  <c:v>35</c:v>
                </c:pt>
                <c:pt idx="386">
                  <c:v>243</c:v>
                </c:pt>
                <c:pt idx="387">
                  <c:v>109</c:v>
                </c:pt>
                <c:pt idx="388">
                  <c:v>89</c:v>
                </c:pt>
                <c:pt idx="389">
                  <c:v>48</c:v>
                </c:pt>
                <c:pt idx="390">
                  <c:v>150</c:v>
                </c:pt>
                <c:pt idx="391">
                  <c:v>54</c:v>
                </c:pt>
                <c:pt idx="392">
                  <c:v>71</c:v>
                </c:pt>
                <c:pt idx="393">
                  <c:v>93</c:v>
                </c:pt>
                <c:pt idx="394">
                  <c:v>123</c:v>
                </c:pt>
                <c:pt idx="395">
                  <c:v>125</c:v>
                </c:pt>
                <c:pt idx="396">
                  <c:v>151</c:v>
                </c:pt>
                <c:pt idx="397">
                  <c:v>73</c:v>
                </c:pt>
                <c:pt idx="398">
                  <c:v>21</c:v>
                </c:pt>
                <c:pt idx="399">
                  <c:v>25</c:v>
                </c:pt>
                <c:pt idx="400">
                  <c:v>113</c:v>
                </c:pt>
                <c:pt idx="401">
                  <c:v>109</c:v>
                </c:pt>
                <c:pt idx="402">
                  <c:v>71</c:v>
                </c:pt>
                <c:pt idx="403">
                  <c:v>162</c:v>
                </c:pt>
                <c:pt idx="404">
                  <c:v>63</c:v>
                </c:pt>
                <c:pt idx="405">
                  <c:v>67</c:v>
                </c:pt>
                <c:pt idx="406">
                  <c:v>77</c:v>
                </c:pt>
                <c:pt idx="407">
                  <c:v>41</c:v>
                </c:pt>
                <c:pt idx="408">
                  <c:v>60</c:v>
                </c:pt>
                <c:pt idx="409">
                  <c:v>93</c:v>
                </c:pt>
                <c:pt idx="410">
                  <c:v>66</c:v>
                </c:pt>
                <c:pt idx="411">
                  <c:v>194</c:v>
                </c:pt>
                <c:pt idx="412">
                  <c:v>91</c:v>
                </c:pt>
                <c:pt idx="413">
                  <c:v>91</c:v>
                </c:pt>
                <c:pt idx="414">
                  <c:v>88</c:v>
                </c:pt>
                <c:pt idx="415">
                  <c:v>107</c:v>
                </c:pt>
                <c:pt idx="416">
                  <c:v>179</c:v>
                </c:pt>
                <c:pt idx="417">
                  <c:v>195</c:v>
                </c:pt>
                <c:pt idx="418">
                  <c:v>100</c:v>
                </c:pt>
                <c:pt idx="419">
                  <c:v>124</c:v>
                </c:pt>
                <c:pt idx="420">
                  <c:v>59</c:v>
                </c:pt>
                <c:pt idx="421">
                  <c:v>83</c:v>
                </c:pt>
                <c:pt idx="422">
                  <c:v>109</c:v>
                </c:pt>
                <c:pt idx="423">
                  <c:v>155</c:v>
                </c:pt>
                <c:pt idx="424">
                  <c:v>102</c:v>
                </c:pt>
                <c:pt idx="425">
                  <c:v>97</c:v>
                </c:pt>
                <c:pt idx="426">
                  <c:v>93</c:v>
                </c:pt>
                <c:pt idx="427">
                  <c:v>33</c:v>
                </c:pt>
                <c:pt idx="428">
                  <c:v>312</c:v>
                </c:pt>
                <c:pt idx="429">
                  <c:v>79</c:v>
                </c:pt>
                <c:pt idx="430">
                  <c:v>150</c:v>
                </c:pt>
                <c:pt idx="431">
                  <c:v>128</c:v>
                </c:pt>
                <c:pt idx="432">
                  <c:v>89</c:v>
                </c:pt>
                <c:pt idx="433">
                  <c:v>100</c:v>
                </c:pt>
                <c:pt idx="434">
                  <c:v>105</c:v>
                </c:pt>
                <c:pt idx="435">
                  <c:v>84</c:v>
                </c:pt>
                <c:pt idx="436">
                  <c:v>73</c:v>
                </c:pt>
                <c:pt idx="437">
                  <c:v>179</c:v>
                </c:pt>
                <c:pt idx="438">
                  <c:v>94</c:v>
                </c:pt>
                <c:pt idx="439">
                  <c:v>85</c:v>
                </c:pt>
                <c:pt idx="440">
                  <c:v>83</c:v>
                </c:pt>
                <c:pt idx="441">
                  <c:v>70</c:v>
                </c:pt>
                <c:pt idx="442">
                  <c:v>76</c:v>
                </c:pt>
                <c:pt idx="443">
                  <c:v>102</c:v>
                </c:pt>
                <c:pt idx="444">
                  <c:v>125</c:v>
                </c:pt>
                <c:pt idx="445">
                  <c:v>112</c:v>
                </c:pt>
                <c:pt idx="446">
                  <c:v>91</c:v>
                </c:pt>
                <c:pt idx="447">
                  <c:v>106</c:v>
                </c:pt>
                <c:pt idx="448">
                  <c:v>69</c:v>
                </c:pt>
                <c:pt idx="449">
                  <c:v>59</c:v>
                </c:pt>
                <c:pt idx="450">
                  <c:v>78</c:v>
                </c:pt>
                <c:pt idx="451">
                  <c:v>153</c:v>
                </c:pt>
                <c:pt idx="452">
                  <c:v>97</c:v>
                </c:pt>
                <c:pt idx="453">
                  <c:v>89</c:v>
                </c:pt>
                <c:pt idx="454">
                  <c:v>17</c:v>
                </c:pt>
                <c:pt idx="585">
                  <c:v>168</c:v>
                </c:pt>
                <c:pt idx="586">
                  <c:v>174</c:v>
                </c:pt>
                <c:pt idx="587">
                  <c:v>115</c:v>
                </c:pt>
                <c:pt idx="588">
                  <c:v>130</c:v>
                </c:pt>
                <c:pt idx="591">
                  <c:v>354</c:v>
                </c:pt>
                <c:pt idx="592">
                  <c:v>297</c:v>
                </c:pt>
                <c:pt idx="593">
                  <c:v>58</c:v>
                </c:pt>
                <c:pt idx="594">
                  <c:v>85</c:v>
                </c:pt>
                <c:pt idx="595">
                  <c:v>142</c:v>
                </c:pt>
                <c:pt idx="596">
                  <c:v>224</c:v>
                </c:pt>
                <c:pt idx="597">
                  <c:v>131</c:v>
                </c:pt>
                <c:pt idx="598">
                  <c:v>237</c:v>
                </c:pt>
                <c:pt idx="599">
                  <c:v>134</c:v>
                </c:pt>
                <c:pt idx="600">
                  <c:v>181</c:v>
                </c:pt>
                <c:pt idx="601">
                  <c:v>211</c:v>
                </c:pt>
                <c:pt idx="602">
                  <c:v>101</c:v>
                </c:pt>
                <c:pt idx="603">
                  <c:v>241</c:v>
                </c:pt>
                <c:pt idx="604">
                  <c:v>234</c:v>
                </c:pt>
                <c:pt idx="605">
                  <c:v>305</c:v>
                </c:pt>
                <c:pt idx="606">
                  <c:v>259</c:v>
                </c:pt>
                <c:pt idx="607">
                  <c:v>119</c:v>
                </c:pt>
                <c:pt idx="608">
                  <c:v>143</c:v>
                </c:pt>
                <c:pt idx="609">
                  <c:v>177</c:v>
                </c:pt>
                <c:pt idx="610">
                  <c:v>184</c:v>
                </c:pt>
                <c:pt idx="611">
                  <c:v>219</c:v>
                </c:pt>
                <c:pt idx="612">
                  <c:v>324</c:v>
                </c:pt>
                <c:pt idx="613">
                  <c:v>231</c:v>
                </c:pt>
                <c:pt idx="614">
                  <c:v>138</c:v>
                </c:pt>
                <c:pt idx="615">
                  <c:v>203</c:v>
                </c:pt>
                <c:pt idx="616">
                  <c:v>97</c:v>
                </c:pt>
                <c:pt idx="617">
                  <c:v>129</c:v>
                </c:pt>
                <c:pt idx="618">
                  <c:v>220</c:v>
                </c:pt>
                <c:pt idx="619">
                  <c:v>201</c:v>
                </c:pt>
                <c:pt idx="620">
                  <c:v>169</c:v>
                </c:pt>
                <c:pt idx="621">
                  <c:v>149</c:v>
                </c:pt>
                <c:pt idx="622">
                  <c:v>198</c:v>
                </c:pt>
                <c:pt idx="623">
                  <c:v>114</c:v>
                </c:pt>
                <c:pt idx="624">
                  <c:v>58</c:v>
                </c:pt>
                <c:pt idx="625">
                  <c:v>63</c:v>
                </c:pt>
                <c:pt idx="626">
                  <c:v>333</c:v>
                </c:pt>
                <c:pt idx="627">
                  <c:v>208</c:v>
                </c:pt>
                <c:pt idx="628">
                  <c:v>151</c:v>
                </c:pt>
                <c:pt idx="629">
                  <c:v>106</c:v>
                </c:pt>
                <c:pt idx="630">
                  <c:v>79</c:v>
                </c:pt>
                <c:pt idx="631">
                  <c:v>245</c:v>
                </c:pt>
                <c:pt idx="632">
                  <c:v>437</c:v>
                </c:pt>
                <c:pt idx="633">
                  <c:v>156</c:v>
                </c:pt>
                <c:pt idx="634">
                  <c:v>72</c:v>
                </c:pt>
                <c:pt idx="635">
                  <c:v>84</c:v>
                </c:pt>
                <c:pt idx="637">
                  <c:v>39</c:v>
                </c:pt>
                <c:pt idx="638">
                  <c:v>294</c:v>
                </c:pt>
                <c:pt idx="640">
                  <c:v>339</c:v>
                </c:pt>
                <c:pt idx="641">
                  <c:v>298</c:v>
                </c:pt>
                <c:pt idx="642">
                  <c:v>420</c:v>
                </c:pt>
                <c:pt idx="643">
                  <c:v>0</c:v>
                </c:pt>
                <c:pt idx="646">
                  <c:v>62</c:v>
                </c:pt>
                <c:pt idx="647">
                  <c:v>210</c:v>
                </c:pt>
                <c:pt idx="648">
                  <c:v>224</c:v>
                </c:pt>
                <c:pt idx="649">
                  <c:v>218</c:v>
                </c:pt>
                <c:pt idx="650">
                  <c:v>203</c:v>
                </c:pt>
                <c:pt idx="651">
                  <c:v>200</c:v>
                </c:pt>
                <c:pt idx="653">
                  <c:v>25</c:v>
                </c:pt>
                <c:pt idx="654">
                  <c:v>156</c:v>
                </c:pt>
                <c:pt idx="655">
                  <c:v>454</c:v>
                </c:pt>
                <c:pt idx="656">
                  <c:v>200</c:v>
                </c:pt>
                <c:pt idx="657">
                  <c:v>224</c:v>
                </c:pt>
                <c:pt idx="658">
                  <c:v>0</c:v>
                </c:pt>
                <c:pt idx="659">
                  <c:v>92</c:v>
                </c:pt>
                <c:pt idx="660">
                  <c:v>195</c:v>
                </c:pt>
                <c:pt idx="661">
                  <c:v>150</c:v>
                </c:pt>
                <c:pt idx="662">
                  <c:v>72</c:v>
                </c:pt>
                <c:pt idx="663">
                  <c:v>0</c:v>
                </c:pt>
                <c:pt idx="664">
                  <c:v>151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156</c:v>
                </c:pt>
                <c:pt idx="670">
                  <c:v>97</c:v>
                </c:pt>
                <c:pt idx="671">
                  <c:v>130</c:v>
                </c:pt>
                <c:pt idx="672">
                  <c:v>137</c:v>
                </c:pt>
                <c:pt idx="673">
                  <c:v>117</c:v>
                </c:pt>
                <c:pt idx="674">
                  <c:v>82</c:v>
                </c:pt>
                <c:pt idx="675">
                  <c:v>175</c:v>
                </c:pt>
                <c:pt idx="676">
                  <c:v>157</c:v>
                </c:pt>
                <c:pt idx="677">
                  <c:v>118</c:v>
                </c:pt>
                <c:pt idx="678">
                  <c:v>82</c:v>
                </c:pt>
                <c:pt idx="679">
                  <c:v>0</c:v>
                </c:pt>
                <c:pt idx="680">
                  <c:v>168</c:v>
                </c:pt>
                <c:pt idx="681">
                  <c:v>220</c:v>
                </c:pt>
                <c:pt idx="682">
                  <c:v>225</c:v>
                </c:pt>
                <c:pt idx="683">
                  <c:v>310</c:v>
                </c:pt>
                <c:pt idx="684">
                  <c:v>190</c:v>
                </c:pt>
                <c:pt idx="685">
                  <c:v>97</c:v>
                </c:pt>
                <c:pt idx="686">
                  <c:v>0</c:v>
                </c:pt>
                <c:pt idx="687">
                  <c:v>249</c:v>
                </c:pt>
                <c:pt idx="688">
                  <c:v>269</c:v>
                </c:pt>
                <c:pt idx="689">
                  <c:v>232</c:v>
                </c:pt>
                <c:pt idx="690">
                  <c:v>313</c:v>
                </c:pt>
                <c:pt idx="691">
                  <c:v>166</c:v>
                </c:pt>
                <c:pt idx="692">
                  <c:v>364</c:v>
                </c:pt>
                <c:pt idx="693">
                  <c:v>0</c:v>
                </c:pt>
                <c:pt idx="694">
                  <c:v>0</c:v>
                </c:pt>
                <c:pt idx="695">
                  <c:v>83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20B6-4477-B72B-ED31393D2D4C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Weather!$P$3:$P$698</c:f>
              <c:numCache>
                <c:formatCode>General</c:formatCode>
                <c:ptCount val="696"/>
                <c:pt idx="0">
                  <c:v>0.04</c:v>
                </c:pt>
                <c:pt idx="1">
                  <c:v>0.02</c:v>
                </c:pt>
                <c:pt idx="2">
                  <c:v>0.98</c:v>
                </c:pt>
                <c:pt idx="3">
                  <c:v>0.89</c:v>
                </c:pt>
                <c:pt idx="4">
                  <c:v>0.19</c:v>
                </c:pt>
                <c:pt idx="5">
                  <c:v>0.13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0.25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0.13</c:v>
                </c:pt>
                <c:pt idx="25">
                  <c:v>1.0900000000000001</c:v>
                </c:pt>
                <c:pt idx="26">
                  <c:v>0.04</c:v>
                </c:pt>
                <c:pt idx="27">
                  <c:v>0.11</c:v>
                </c:pt>
                <c:pt idx="28">
                  <c:v>0.01</c:v>
                </c:pt>
                <c:pt idx="29">
                  <c:v>0.03</c:v>
                </c:pt>
                <c:pt idx="30">
                  <c:v>0</c:v>
                </c:pt>
                <c:pt idx="31">
                  <c:v>0.04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0.33</c:v>
                </c:pt>
                <c:pt idx="45">
                  <c:v>0.28999999999999998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1.1100000000000001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0.02</c:v>
                </c:pt>
                <c:pt idx="64">
                  <c:v>2.93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0.12</c:v>
                </c:pt>
                <c:pt idx="75">
                  <c:v>0</c:v>
                </c:pt>
                <c:pt idx="76">
                  <c:v>0</c:v>
                </c:pt>
                <c:pt idx="77">
                  <c:v>0.01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3.68</c:v>
                </c:pt>
                <c:pt idx="93">
                  <c:v>7.0000000000000007E-2</c:v>
                </c:pt>
                <c:pt idx="94">
                  <c:v>0.38</c:v>
                </c:pt>
                <c:pt idx="95">
                  <c:v>0.57999999999999996</c:v>
                </c:pt>
                <c:pt idx="96">
                  <c:v>1.29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0.44</c:v>
                </c:pt>
                <c:pt idx="101">
                  <c:v>0</c:v>
                </c:pt>
                <c:pt idx="102">
                  <c:v>0</c:v>
                </c:pt>
                <c:pt idx="103">
                  <c:v>0.16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0.24</c:v>
                </c:pt>
                <c:pt idx="110">
                  <c:v>0.11</c:v>
                </c:pt>
                <c:pt idx="111">
                  <c:v>0</c:v>
                </c:pt>
                <c:pt idx="112">
                  <c:v>0.33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0.82</c:v>
                </c:pt>
                <c:pt idx="117">
                  <c:v>0.01</c:v>
                </c:pt>
                <c:pt idx="118">
                  <c:v>0</c:v>
                </c:pt>
                <c:pt idx="119">
                  <c:v>0</c:v>
                </c:pt>
                <c:pt idx="120">
                  <c:v>1.69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0.01</c:v>
                </c:pt>
                <c:pt idx="128">
                  <c:v>0.25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0.8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0.47</c:v>
                </c:pt>
                <c:pt idx="139">
                  <c:v>0.02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0.01</c:v>
                </c:pt>
                <c:pt idx="150">
                  <c:v>0.64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0.01</c:v>
                </c:pt>
                <c:pt idx="155">
                  <c:v>7.0000000000000007E-2</c:v>
                </c:pt>
                <c:pt idx="156">
                  <c:v>0</c:v>
                </c:pt>
                <c:pt idx="157">
                  <c:v>0</c:v>
                </c:pt>
                <c:pt idx="158">
                  <c:v>0.02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0.12</c:v>
                </c:pt>
                <c:pt idx="165">
                  <c:v>0.06</c:v>
                </c:pt>
                <c:pt idx="166">
                  <c:v>0</c:v>
                </c:pt>
                <c:pt idx="167">
                  <c:v>0.17</c:v>
                </c:pt>
                <c:pt idx="168">
                  <c:v>0</c:v>
                </c:pt>
                <c:pt idx="169">
                  <c:v>0.13</c:v>
                </c:pt>
                <c:pt idx="170">
                  <c:v>2.68</c:v>
                </c:pt>
                <c:pt idx="171">
                  <c:v>0.37</c:v>
                </c:pt>
                <c:pt idx="172">
                  <c:v>0</c:v>
                </c:pt>
                <c:pt idx="173">
                  <c:v>0.01</c:v>
                </c:pt>
                <c:pt idx="174">
                  <c:v>0.18</c:v>
                </c:pt>
                <c:pt idx="175">
                  <c:v>0</c:v>
                </c:pt>
                <c:pt idx="176">
                  <c:v>1.1100000000000001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0.49</c:v>
                </c:pt>
                <c:pt idx="189">
                  <c:v>0.6</c:v>
                </c:pt>
                <c:pt idx="190">
                  <c:v>0</c:v>
                </c:pt>
                <c:pt idx="191">
                  <c:v>0</c:v>
                </c:pt>
                <c:pt idx="192">
                  <c:v>0.03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0.65</c:v>
                </c:pt>
                <c:pt idx="203">
                  <c:v>0</c:v>
                </c:pt>
                <c:pt idx="204">
                  <c:v>1.21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6.37</c:v>
                </c:pt>
                <c:pt idx="211">
                  <c:v>0.37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0.06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2.69</c:v>
                </c:pt>
                <c:pt idx="226">
                  <c:v>0</c:v>
                </c:pt>
                <c:pt idx="227">
                  <c:v>2.04</c:v>
                </c:pt>
                <c:pt idx="228">
                  <c:v>0.31</c:v>
                </c:pt>
                <c:pt idx="229">
                  <c:v>0</c:v>
                </c:pt>
                <c:pt idx="230">
                  <c:v>0</c:v>
                </c:pt>
                <c:pt idx="231">
                  <c:v>3.71</c:v>
                </c:pt>
                <c:pt idx="232">
                  <c:v>1.61</c:v>
                </c:pt>
                <c:pt idx="233">
                  <c:v>0.86</c:v>
                </c:pt>
                <c:pt idx="234">
                  <c:v>0.66</c:v>
                </c:pt>
                <c:pt idx="235">
                  <c:v>0.96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0.01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0.5</c:v>
                </c:pt>
                <c:pt idx="251">
                  <c:v>0</c:v>
                </c:pt>
                <c:pt idx="252">
                  <c:v>2.02</c:v>
                </c:pt>
                <c:pt idx="253">
                  <c:v>1.1200000000000001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2.8</c:v>
                </c:pt>
                <c:pt idx="258">
                  <c:v>1.3</c:v>
                </c:pt>
                <c:pt idx="259">
                  <c:v>3.39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0.08</c:v>
                </c:pt>
                <c:pt idx="268">
                  <c:v>0.76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7.0000000000000007E-2</c:v>
                </c:pt>
                <c:pt idx="281">
                  <c:v>0.08</c:v>
                </c:pt>
                <c:pt idx="282">
                  <c:v>0.1</c:v>
                </c:pt>
                <c:pt idx="283">
                  <c:v>0.14000000000000001</c:v>
                </c:pt>
                <c:pt idx="284">
                  <c:v>0.14000000000000001</c:v>
                </c:pt>
                <c:pt idx="285">
                  <c:v>0.43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0.49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0.01</c:v>
                </c:pt>
                <c:pt idx="297">
                  <c:v>1.54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0.1</c:v>
                </c:pt>
                <c:pt idx="302">
                  <c:v>1.48</c:v>
                </c:pt>
                <c:pt idx="303">
                  <c:v>0.94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0.04</c:v>
                </c:pt>
                <c:pt idx="308">
                  <c:v>0.21</c:v>
                </c:pt>
                <c:pt idx="309">
                  <c:v>1.6</c:v>
                </c:pt>
                <c:pt idx="310">
                  <c:v>0</c:v>
                </c:pt>
                <c:pt idx="311">
                  <c:v>1.46</c:v>
                </c:pt>
                <c:pt idx="312">
                  <c:v>1.1200000000000001</c:v>
                </c:pt>
                <c:pt idx="313">
                  <c:v>0.76</c:v>
                </c:pt>
                <c:pt idx="314">
                  <c:v>1.83</c:v>
                </c:pt>
                <c:pt idx="315">
                  <c:v>0</c:v>
                </c:pt>
                <c:pt idx="316">
                  <c:v>0.6</c:v>
                </c:pt>
                <c:pt idx="317">
                  <c:v>7.0000000000000007E-2</c:v>
                </c:pt>
                <c:pt idx="318">
                  <c:v>0.12</c:v>
                </c:pt>
                <c:pt idx="319">
                  <c:v>0</c:v>
                </c:pt>
                <c:pt idx="320">
                  <c:v>1.45</c:v>
                </c:pt>
                <c:pt idx="321">
                  <c:v>1.03</c:v>
                </c:pt>
                <c:pt idx="322">
                  <c:v>0</c:v>
                </c:pt>
                <c:pt idx="323">
                  <c:v>0.43</c:v>
                </c:pt>
                <c:pt idx="324">
                  <c:v>0.83</c:v>
                </c:pt>
                <c:pt idx="325">
                  <c:v>0.35</c:v>
                </c:pt>
                <c:pt idx="326">
                  <c:v>0.02</c:v>
                </c:pt>
                <c:pt idx="327">
                  <c:v>0.02</c:v>
                </c:pt>
                <c:pt idx="328">
                  <c:v>0.28999999999999998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0.17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0.02</c:v>
                </c:pt>
                <c:pt idx="341">
                  <c:v>0</c:v>
                </c:pt>
                <c:pt idx="342">
                  <c:v>1</c:v>
                </c:pt>
                <c:pt idx="343">
                  <c:v>0.83</c:v>
                </c:pt>
                <c:pt idx="344">
                  <c:v>0.01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0.01</c:v>
                </c:pt>
                <c:pt idx="349">
                  <c:v>0</c:v>
                </c:pt>
                <c:pt idx="350">
                  <c:v>0.04</c:v>
                </c:pt>
                <c:pt idx="351">
                  <c:v>0.01</c:v>
                </c:pt>
                <c:pt idx="352">
                  <c:v>0</c:v>
                </c:pt>
                <c:pt idx="353">
                  <c:v>1.52</c:v>
                </c:pt>
                <c:pt idx="354">
                  <c:v>0</c:v>
                </c:pt>
                <c:pt idx="355">
                  <c:v>0.21</c:v>
                </c:pt>
                <c:pt idx="356">
                  <c:v>0</c:v>
                </c:pt>
                <c:pt idx="357">
                  <c:v>0</c:v>
                </c:pt>
                <c:pt idx="358">
                  <c:v>0.09</c:v>
                </c:pt>
                <c:pt idx="359">
                  <c:v>0.51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0.45</c:v>
                </c:pt>
                <c:pt idx="367">
                  <c:v>7.0000000000000007E-2</c:v>
                </c:pt>
                <c:pt idx="368">
                  <c:v>0.34</c:v>
                </c:pt>
                <c:pt idx="369">
                  <c:v>4.3899999999999997</c:v>
                </c:pt>
                <c:pt idx="370">
                  <c:v>0.06</c:v>
                </c:pt>
                <c:pt idx="371">
                  <c:v>7.0000000000000007E-2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7.0000000000000007E-2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0.02</c:v>
                </c:pt>
                <c:pt idx="383">
                  <c:v>0.42</c:v>
                </c:pt>
                <c:pt idx="384">
                  <c:v>0</c:v>
                </c:pt>
                <c:pt idx="385">
                  <c:v>4.0599999999999996</c:v>
                </c:pt>
                <c:pt idx="386">
                  <c:v>0.93</c:v>
                </c:pt>
                <c:pt idx="387">
                  <c:v>0</c:v>
                </c:pt>
                <c:pt idx="388">
                  <c:v>0.78</c:v>
                </c:pt>
                <c:pt idx="389">
                  <c:v>1.02</c:v>
                </c:pt>
                <c:pt idx="390">
                  <c:v>7.0000000000000007E-2</c:v>
                </c:pt>
                <c:pt idx="391">
                  <c:v>0.12</c:v>
                </c:pt>
                <c:pt idx="392">
                  <c:v>0.21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0.2</c:v>
                </c:pt>
                <c:pt idx="400">
                  <c:v>0.55000000000000004</c:v>
                </c:pt>
                <c:pt idx="401">
                  <c:v>0.9</c:v>
                </c:pt>
                <c:pt idx="402">
                  <c:v>0</c:v>
                </c:pt>
                <c:pt idx="403">
                  <c:v>0.11</c:v>
                </c:pt>
                <c:pt idx="404">
                  <c:v>1.2</c:v>
                </c:pt>
                <c:pt idx="405">
                  <c:v>0.15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0.98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0.26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0.28999999999999998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0.11</c:v>
                </c:pt>
                <c:pt idx="450">
                  <c:v>0.06</c:v>
                </c:pt>
                <c:pt idx="451">
                  <c:v>0</c:v>
                </c:pt>
                <c:pt idx="452">
                  <c:v>0</c:v>
                </c:pt>
                <c:pt idx="453">
                  <c:v>0.43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0.27</c:v>
                </c:pt>
                <c:pt idx="458">
                  <c:v>0</c:v>
                </c:pt>
                <c:pt idx="459">
                  <c:v>0.09</c:v>
                </c:pt>
                <c:pt idx="460">
                  <c:v>0.04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0.01</c:v>
                </c:pt>
                <c:pt idx="466">
                  <c:v>0</c:v>
                </c:pt>
                <c:pt idx="467">
                  <c:v>0.02</c:v>
                </c:pt>
                <c:pt idx="468">
                  <c:v>1.01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0.87</c:v>
                </c:pt>
                <c:pt idx="473">
                  <c:v>0.04</c:v>
                </c:pt>
                <c:pt idx="474">
                  <c:v>0</c:v>
                </c:pt>
                <c:pt idx="475">
                  <c:v>0.01</c:v>
                </c:pt>
                <c:pt idx="476">
                  <c:v>0.02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0.63</c:v>
                </c:pt>
                <c:pt idx="481">
                  <c:v>0</c:v>
                </c:pt>
                <c:pt idx="482">
                  <c:v>0.09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0.1</c:v>
                </c:pt>
                <c:pt idx="491">
                  <c:v>0.1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0.21</c:v>
                </c:pt>
                <c:pt idx="496">
                  <c:v>0</c:v>
                </c:pt>
                <c:pt idx="497">
                  <c:v>0</c:v>
                </c:pt>
                <c:pt idx="498">
                  <c:v>0.08</c:v>
                </c:pt>
                <c:pt idx="499">
                  <c:v>0</c:v>
                </c:pt>
                <c:pt idx="500">
                  <c:v>0</c:v>
                </c:pt>
                <c:pt idx="501">
                  <c:v>0.15</c:v>
                </c:pt>
                <c:pt idx="502">
                  <c:v>0.24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0.3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1.2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0.27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0.38</c:v>
                </c:pt>
                <c:pt idx="526">
                  <c:v>0.71</c:v>
                </c:pt>
                <c:pt idx="527">
                  <c:v>1.26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0.02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0.01</c:v>
                </c:pt>
                <c:pt idx="541">
                  <c:v>0.41</c:v>
                </c:pt>
                <c:pt idx="542">
                  <c:v>0</c:v>
                </c:pt>
                <c:pt idx="543">
                  <c:v>0</c:v>
                </c:pt>
                <c:pt idx="544">
                  <c:v>0.05</c:v>
                </c:pt>
                <c:pt idx="545">
                  <c:v>0.04</c:v>
                </c:pt>
                <c:pt idx="546">
                  <c:v>0.27</c:v>
                </c:pt>
                <c:pt idx="547">
                  <c:v>0.01</c:v>
                </c:pt>
                <c:pt idx="548">
                  <c:v>0.24</c:v>
                </c:pt>
                <c:pt idx="549">
                  <c:v>0.06</c:v>
                </c:pt>
                <c:pt idx="550">
                  <c:v>0.85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0.02</c:v>
                </c:pt>
                <c:pt idx="558">
                  <c:v>0.04</c:v>
                </c:pt>
                <c:pt idx="559">
                  <c:v>0</c:v>
                </c:pt>
                <c:pt idx="560">
                  <c:v>1.17</c:v>
                </c:pt>
                <c:pt idx="561">
                  <c:v>0</c:v>
                </c:pt>
                <c:pt idx="562">
                  <c:v>0</c:v>
                </c:pt>
                <c:pt idx="563">
                  <c:v>7.0000000000000007E-2</c:v>
                </c:pt>
                <c:pt idx="564">
                  <c:v>0</c:v>
                </c:pt>
                <c:pt idx="565">
                  <c:v>0</c:v>
                </c:pt>
                <c:pt idx="566">
                  <c:v>0.52</c:v>
                </c:pt>
                <c:pt idx="567">
                  <c:v>0.03</c:v>
                </c:pt>
                <c:pt idx="568">
                  <c:v>0</c:v>
                </c:pt>
                <c:pt idx="569">
                  <c:v>0.96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0.22</c:v>
                </c:pt>
                <c:pt idx="574">
                  <c:v>2.4900000000000002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1.24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1.04</c:v>
                </c:pt>
                <c:pt idx="588">
                  <c:v>0.04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0.25</c:v>
                </c:pt>
                <c:pt idx="594">
                  <c:v>0</c:v>
                </c:pt>
                <c:pt idx="595">
                  <c:v>1.94</c:v>
                </c:pt>
                <c:pt idx="596">
                  <c:v>1</c:v>
                </c:pt>
                <c:pt idx="597">
                  <c:v>0</c:v>
                </c:pt>
                <c:pt idx="598">
                  <c:v>7.0000000000000007E-2</c:v>
                </c:pt>
                <c:pt idx="599">
                  <c:v>0.02</c:v>
                </c:pt>
                <c:pt idx="600">
                  <c:v>0.35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0.4</c:v>
                </c:pt>
                <c:pt idx="608">
                  <c:v>0.4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1.7</c:v>
                </c:pt>
                <c:pt idx="614">
                  <c:v>0</c:v>
                </c:pt>
                <c:pt idx="615">
                  <c:v>0.08</c:v>
                </c:pt>
                <c:pt idx="616">
                  <c:v>0.02</c:v>
                </c:pt>
                <c:pt idx="617">
                  <c:v>0</c:v>
                </c:pt>
                <c:pt idx="618">
                  <c:v>0.46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1.33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0.03</c:v>
                </c:pt>
                <c:pt idx="646">
                  <c:v>0.02</c:v>
                </c:pt>
                <c:pt idx="647">
                  <c:v>0.01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0.9</c:v>
                </c:pt>
                <c:pt idx="655">
                  <c:v>0.21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0.18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0.82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0.1</c:v>
                </c:pt>
                <c:pt idx="681">
                  <c:v>0</c:v>
                </c:pt>
                <c:pt idx="682">
                  <c:v>0</c:v>
                </c:pt>
                <c:pt idx="683">
                  <c:v>0.51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0.14000000000000001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</c:numCache>
            </c:numRef>
          </c:xVal>
          <c:yVal>
            <c:numRef>
              <c:f>Weather!$R$3:$R$698</c:f>
              <c:numCache>
                <c:formatCode>0</c:formatCode>
                <c:ptCount val="696"/>
                <c:pt idx="0">
                  <c:v>82</c:v>
                </c:pt>
                <c:pt idx="1">
                  <c:v>108</c:v>
                </c:pt>
                <c:pt idx="2">
                  <c:v>178</c:v>
                </c:pt>
                <c:pt idx="3">
                  <c:v>519</c:v>
                </c:pt>
                <c:pt idx="4">
                  <c:v>454</c:v>
                </c:pt>
                <c:pt idx="5">
                  <c:v>230</c:v>
                </c:pt>
                <c:pt idx="6">
                  <c:v>275</c:v>
                </c:pt>
                <c:pt idx="7">
                  <c:v>237</c:v>
                </c:pt>
                <c:pt idx="8">
                  <c:v>261</c:v>
                </c:pt>
                <c:pt idx="9">
                  <c:v>290</c:v>
                </c:pt>
                <c:pt idx="10">
                  <c:v>612</c:v>
                </c:pt>
                <c:pt idx="11">
                  <c:v>724</c:v>
                </c:pt>
                <c:pt idx="12">
                  <c:v>679</c:v>
                </c:pt>
                <c:pt idx="13">
                  <c:v>240</c:v>
                </c:pt>
                <c:pt idx="14">
                  <c:v>256</c:v>
                </c:pt>
                <c:pt idx="15">
                  <c:v>280</c:v>
                </c:pt>
                <c:pt idx="16">
                  <c:v>241</c:v>
                </c:pt>
                <c:pt idx="17">
                  <c:v>537</c:v>
                </c:pt>
                <c:pt idx="18">
                  <c:v>476</c:v>
                </c:pt>
                <c:pt idx="19">
                  <c:v>208</c:v>
                </c:pt>
                <c:pt idx="20">
                  <c:v>308</c:v>
                </c:pt>
                <c:pt idx="21">
                  <c:v>223</c:v>
                </c:pt>
                <c:pt idx="22">
                  <c:v>240</c:v>
                </c:pt>
                <c:pt idx="23">
                  <c:v>265</c:v>
                </c:pt>
                <c:pt idx="24">
                  <c:v>85</c:v>
                </c:pt>
                <c:pt idx="25">
                  <c:v>184</c:v>
                </c:pt>
                <c:pt idx="26">
                  <c:v>117</c:v>
                </c:pt>
                <c:pt idx="27">
                  <c:v>181</c:v>
                </c:pt>
                <c:pt idx="28">
                  <c:v>144</c:v>
                </c:pt>
                <c:pt idx="29">
                  <c:v>228</c:v>
                </c:pt>
                <c:pt idx="30">
                  <c:v>292</c:v>
                </c:pt>
                <c:pt idx="31">
                  <c:v>722</c:v>
                </c:pt>
                <c:pt idx="32">
                  <c:v>658</c:v>
                </c:pt>
                <c:pt idx="33">
                  <c:v>146</c:v>
                </c:pt>
                <c:pt idx="34">
                  <c:v>280</c:v>
                </c:pt>
                <c:pt idx="35">
                  <c:v>257</c:v>
                </c:pt>
                <c:pt idx="36">
                  <c:v>308</c:v>
                </c:pt>
                <c:pt idx="37">
                  <c:v>378</c:v>
                </c:pt>
                <c:pt idx="38">
                  <c:v>1026</c:v>
                </c:pt>
                <c:pt idx="39">
                  <c:v>651</c:v>
                </c:pt>
                <c:pt idx="40">
                  <c:v>251</c:v>
                </c:pt>
                <c:pt idx="41">
                  <c:v>244</c:v>
                </c:pt>
                <c:pt idx="42">
                  <c:v>244</c:v>
                </c:pt>
                <c:pt idx="43">
                  <c:v>210</c:v>
                </c:pt>
                <c:pt idx="44">
                  <c:v>137</c:v>
                </c:pt>
                <c:pt idx="45">
                  <c:v>531</c:v>
                </c:pt>
                <c:pt idx="46">
                  <c:v>843</c:v>
                </c:pt>
                <c:pt idx="47">
                  <c:v>265</c:v>
                </c:pt>
                <c:pt idx="48">
                  <c:v>242</c:v>
                </c:pt>
                <c:pt idx="49">
                  <c:v>278</c:v>
                </c:pt>
                <c:pt idx="50">
                  <c:v>283</c:v>
                </c:pt>
                <c:pt idx="51">
                  <c:v>235</c:v>
                </c:pt>
                <c:pt idx="52">
                  <c:v>1103</c:v>
                </c:pt>
                <c:pt idx="53">
                  <c:v>755</c:v>
                </c:pt>
                <c:pt idx="54">
                  <c:v>186</c:v>
                </c:pt>
                <c:pt idx="55">
                  <c:v>227</c:v>
                </c:pt>
                <c:pt idx="56">
                  <c:v>205</c:v>
                </c:pt>
                <c:pt idx="57">
                  <c:v>216</c:v>
                </c:pt>
                <c:pt idx="58">
                  <c:v>139</c:v>
                </c:pt>
                <c:pt idx="59">
                  <c:v>553</c:v>
                </c:pt>
                <c:pt idx="60">
                  <c:v>523</c:v>
                </c:pt>
                <c:pt idx="61">
                  <c:v>185</c:v>
                </c:pt>
                <c:pt idx="62">
                  <c:v>144</c:v>
                </c:pt>
                <c:pt idx="63">
                  <c:v>32</c:v>
                </c:pt>
                <c:pt idx="64">
                  <c:v>203</c:v>
                </c:pt>
                <c:pt idx="65">
                  <c:v>128</c:v>
                </c:pt>
                <c:pt idx="66">
                  <c:v>400</c:v>
                </c:pt>
                <c:pt idx="67">
                  <c:v>474</c:v>
                </c:pt>
                <c:pt idx="68">
                  <c:v>150</c:v>
                </c:pt>
                <c:pt idx="69">
                  <c:v>218</c:v>
                </c:pt>
                <c:pt idx="70">
                  <c:v>129</c:v>
                </c:pt>
                <c:pt idx="71">
                  <c:v>190</c:v>
                </c:pt>
                <c:pt idx="72">
                  <c:v>219</c:v>
                </c:pt>
                <c:pt idx="73">
                  <c:v>492</c:v>
                </c:pt>
                <c:pt idx="74">
                  <c:v>409</c:v>
                </c:pt>
                <c:pt idx="75">
                  <c:v>164</c:v>
                </c:pt>
                <c:pt idx="76">
                  <c:v>130</c:v>
                </c:pt>
                <c:pt idx="77">
                  <c:v>204</c:v>
                </c:pt>
                <c:pt idx="78">
                  <c:v>198</c:v>
                </c:pt>
                <c:pt idx="79">
                  <c:v>214</c:v>
                </c:pt>
                <c:pt idx="80">
                  <c:v>593</c:v>
                </c:pt>
                <c:pt idx="81">
                  <c:v>367</c:v>
                </c:pt>
                <c:pt idx="82">
                  <c:v>157</c:v>
                </c:pt>
                <c:pt idx="83">
                  <c:v>160</c:v>
                </c:pt>
                <c:pt idx="84">
                  <c:v>121</c:v>
                </c:pt>
                <c:pt idx="85">
                  <c:v>178</c:v>
                </c:pt>
                <c:pt idx="86">
                  <c:v>213</c:v>
                </c:pt>
                <c:pt idx="87">
                  <c:v>502</c:v>
                </c:pt>
                <c:pt idx="88">
                  <c:v>436</c:v>
                </c:pt>
                <c:pt idx="89">
                  <c:v>190</c:v>
                </c:pt>
                <c:pt idx="90">
                  <c:v>227</c:v>
                </c:pt>
                <c:pt idx="91">
                  <c:v>106</c:v>
                </c:pt>
                <c:pt idx="92">
                  <c:v>164</c:v>
                </c:pt>
                <c:pt idx="93">
                  <c:v>204</c:v>
                </c:pt>
                <c:pt idx="94">
                  <c:v>296</c:v>
                </c:pt>
                <c:pt idx="95">
                  <c:v>34</c:v>
                </c:pt>
                <c:pt idx="96">
                  <c:v>57</c:v>
                </c:pt>
                <c:pt idx="97">
                  <c:v>85</c:v>
                </c:pt>
                <c:pt idx="98">
                  <c:v>67</c:v>
                </c:pt>
                <c:pt idx="99">
                  <c:v>85</c:v>
                </c:pt>
                <c:pt idx="100">
                  <c:v>104</c:v>
                </c:pt>
                <c:pt idx="101">
                  <c:v>251</c:v>
                </c:pt>
                <c:pt idx="102">
                  <c:v>95</c:v>
                </c:pt>
                <c:pt idx="103">
                  <c:v>102</c:v>
                </c:pt>
                <c:pt idx="104">
                  <c:v>98</c:v>
                </c:pt>
                <c:pt idx="105">
                  <c:v>134</c:v>
                </c:pt>
                <c:pt idx="106">
                  <c:v>176</c:v>
                </c:pt>
                <c:pt idx="107">
                  <c:v>167</c:v>
                </c:pt>
                <c:pt idx="108">
                  <c:v>280</c:v>
                </c:pt>
                <c:pt idx="109">
                  <c:v>281</c:v>
                </c:pt>
                <c:pt idx="110">
                  <c:v>39</c:v>
                </c:pt>
                <c:pt idx="111">
                  <c:v>49</c:v>
                </c:pt>
                <c:pt idx="112">
                  <c:v>72</c:v>
                </c:pt>
                <c:pt idx="113">
                  <c:v>53</c:v>
                </c:pt>
                <c:pt idx="114">
                  <c:v>88</c:v>
                </c:pt>
                <c:pt idx="115">
                  <c:v>299</c:v>
                </c:pt>
                <c:pt idx="116">
                  <c:v>176</c:v>
                </c:pt>
                <c:pt idx="117">
                  <c:v>133</c:v>
                </c:pt>
                <c:pt idx="118">
                  <c:v>141</c:v>
                </c:pt>
                <c:pt idx="119">
                  <c:v>91</c:v>
                </c:pt>
                <c:pt idx="120">
                  <c:v>61</c:v>
                </c:pt>
                <c:pt idx="121">
                  <c:v>54</c:v>
                </c:pt>
                <c:pt idx="122">
                  <c:v>202</c:v>
                </c:pt>
                <c:pt idx="123">
                  <c:v>398</c:v>
                </c:pt>
                <c:pt idx="124">
                  <c:v>275</c:v>
                </c:pt>
                <c:pt idx="125">
                  <c:v>331</c:v>
                </c:pt>
                <c:pt idx="126">
                  <c:v>285</c:v>
                </c:pt>
                <c:pt idx="127">
                  <c:v>189</c:v>
                </c:pt>
                <c:pt idx="128">
                  <c:v>379</c:v>
                </c:pt>
                <c:pt idx="129">
                  <c:v>422</c:v>
                </c:pt>
                <c:pt idx="130">
                  <c:v>323</c:v>
                </c:pt>
                <c:pt idx="131">
                  <c:v>164</c:v>
                </c:pt>
                <c:pt idx="132">
                  <c:v>169</c:v>
                </c:pt>
                <c:pt idx="133">
                  <c:v>74</c:v>
                </c:pt>
                <c:pt idx="134">
                  <c:v>50</c:v>
                </c:pt>
                <c:pt idx="135">
                  <c:v>74</c:v>
                </c:pt>
                <c:pt idx="136">
                  <c:v>161</c:v>
                </c:pt>
                <c:pt idx="137">
                  <c:v>78</c:v>
                </c:pt>
                <c:pt idx="138">
                  <c:v>14</c:v>
                </c:pt>
                <c:pt idx="139">
                  <c:v>41</c:v>
                </c:pt>
                <c:pt idx="140">
                  <c:v>90</c:v>
                </c:pt>
                <c:pt idx="141">
                  <c:v>163</c:v>
                </c:pt>
                <c:pt idx="142">
                  <c:v>97</c:v>
                </c:pt>
                <c:pt idx="143">
                  <c:v>317</c:v>
                </c:pt>
                <c:pt idx="144">
                  <c:v>348</c:v>
                </c:pt>
                <c:pt idx="145">
                  <c:v>277</c:v>
                </c:pt>
                <c:pt idx="146">
                  <c:v>155</c:v>
                </c:pt>
                <c:pt idx="147">
                  <c:v>124</c:v>
                </c:pt>
                <c:pt idx="148">
                  <c:v>86</c:v>
                </c:pt>
                <c:pt idx="149">
                  <c:v>67</c:v>
                </c:pt>
                <c:pt idx="150">
                  <c:v>361</c:v>
                </c:pt>
                <c:pt idx="151">
                  <c:v>510</c:v>
                </c:pt>
                <c:pt idx="152">
                  <c:v>147</c:v>
                </c:pt>
                <c:pt idx="153">
                  <c:v>115</c:v>
                </c:pt>
                <c:pt idx="154">
                  <c:v>116</c:v>
                </c:pt>
                <c:pt idx="155">
                  <c:v>98</c:v>
                </c:pt>
                <c:pt idx="156">
                  <c:v>115</c:v>
                </c:pt>
                <c:pt idx="157">
                  <c:v>501</c:v>
                </c:pt>
                <c:pt idx="158">
                  <c:v>583</c:v>
                </c:pt>
                <c:pt idx="159">
                  <c:v>70</c:v>
                </c:pt>
                <c:pt idx="160">
                  <c:v>68</c:v>
                </c:pt>
                <c:pt idx="161">
                  <c:v>81</c:v>
                </c:pt>
                <c:pt idx="162">
                  <c:v>177</c:v>
                </c:pt>
                <c:pt idx="163">
                  <c:v>21</c:v>
                </c:pt>
                <c:pt idx="164">
                  <c:v>36</c:v>
                </c:pt>
                <c:pt idx="165">
                  <c:v>369</c:v>
                </c:pt>
                <c:pt idx="166">
                  <c:v>64</c:v>
                </c:pt>
                <c:pt idx="167">
                  <c:v>200</c:v>
                </c:pt>
                <c:pt idx="168">
                  <c:v>68</c:v>
                </c:pt>
                <c:pt idx="169">
                  <c:v>23</c:v>
                </c:pt>
                <c:pt idx="170">
                  <c:v>41</c:v>
                </c:pt>
                <c:pt idx="171">
                  <c:v>53</c:v>
                </c:pt>
                <c:pt idx="172">
                  <c:v>67</c:v>
                </c:pt>
                <c:pt idx="173">
                  <c:v>11</c:v>
                </c:pt>
                <c:pt idx="174">
                  <c:v>30</c:v>
                </c:pt>
                <c:pt idx="175">
                  <c:v>27</c:v>
                </c:pt>
                <c:pt idx="176">
                  <c:v>41</c:v>
                </c:pt>
                <c:pt idx="177">
                  <c:v>60</c:v>
                </c:pt>
                <c:pt idx="178">
                  <c:v>209</c:v>
                </c:pt>
                <c:pt idx="179">
                  <c:v>303</c:v>
                </c:pt>
                <c:pt idx="180">
                  <c:v>175</c:v>
                </c:pt>
                <c:pt idx="181">
                  <c:v>164</c:v>
                </c:pt>
                <c:pt idx="182">
                  <c:v>133</c:v>
                </c:pt>
                <c:pt idx="183">
                  <c:v>193</c:v>
                </c:pt>
                <c:pt idx="184">
                  <c:v>249</c:v>
                </c:pt>
                <c:pt idx="185">
                  <c:v>539</c:v>
                </c:pt>
                <c:pt idx="186">
                  <c:v>708</c:v>
                </c:pt>
                <c:pt idx="187">
                  <c:v>92</c:v>
                </c:pt>
                <c:pt idx="188">
                  <c:v>13</c:v>
                </c:pt>
                <c:pt idx="189">
                  <c:v>158</c:v>
                </c:pt>
                <c:pt idx="190">
                  <c:v>167</c:v>
                </c:pt>
                <c:pt idx="191">
                  <c:v>136</c:v>
                </c:pt>
                <c:pt idx="192">
                  <c:v>586</c:v>
                </c:pt>
                <c:pt idx="193">
                  <c:v>549</c:v>
                </c:pt>
                <c:pt idx="194">
                  <c:v>197</c:v>
                </c:pt>
                <c:pt idx="195">
                  <c:v>217</c:v>
                </c:pt>
                <c:pt idx="196">
                  <c:v>169</c:v>
                </c:pt>
                <c:pt idx="197">
                  <c:v>205</c:v>
                </c:pt>
                <c:pt idx="198">
                  <c:v>263</c:v>
                </c:pt>
                <c:pt idx="199">
                  <c:v>619</c:v>
                </c:pt>
                <c:pt idx="200">
                  <c:v>535</c:v>
                </c:pt>
                <c:pt idx="201">
                  <c:v>176</c:v>
                </c:pt>
                <c:pt idx="202">
                  <c:v>215</c:v>
                </c:pt>
                <c:pt idx="203">
                  <c:v>66</c:v>
                </c:pt>
                <c:pt idx="204">
                  <c:v>199</c:v>
                </c:pt>
                <c:pt idx="205">
                  <c:v>99</c:v>
                </c:pt>
                <c:pt idx="206">
                  <c:v>429</c:v>
                </c:pt>
                <c:pt idx="207">
                  <c:v>573</c:v>
                </c:pt>
                <c:pt idx="208">
                  <c:v>192</c:v>
                </c:pt>
                <c:pt idx="209">
                  <c:v>17</c:v>
                </c:pt>
                <c:pt idx="210">
                  <c:v>52</c:v>
                </c:pt>
                <c:pt idx="211">
                  <c:v>78</c:v>
                </c:pt>
                <c:pt idx="212">
                  <c:v>199</c:v>
                </c:pt>
                <c:pt idx="213">
                  <c:v>645</c:v>
                </c:pt>
                <c:pt idx="214">
                  <c:v>293</c:v>
                </c:pt>
                <c:pt idx="215">
                  <c:v>189</c:v>
                </c:pt>
                <c:pt idx="216">
                  <c:v>113</c:v>
                </c:pt>
                <c:pt idx="217">
                  <c:v>121</c:v>
                </c:pt>
                <c:pt idx="218">
                  <c:v>160</c:v>
                </c:pt>
                <c:pt idx="219">
                  <c:v>276</c:v>
                </c:pt>
                <c:pt idx="220">
                  <c:v>578</c:v>
                </c:pt>
                <c:pt idx="221">
                  <c:v>351</c:v>
                </c:pt>
                <c:pt idx="222">
                  <c:v>323</c:v>
                </c:pt>
                <c:pt idx="223">
                  <c:v>258</c:v>
                </c:pt>
                <c:pt idx="224">
                  <c:v>271</c:v>
                </c:pt>
                <c:pt idx="225">
                  <c:v>235</c:v>
                </c:pt>
                <c:pt idx="226">
                  <c:v>238</c:v>
                </c:pt>
                <c:pt idx="227">
                  <c:v>274</c:v>
                </c:pt>
                <c:pt idx="228">
                  <c:v>689</c:v>
                </c:pt>
                <c:pt idx="229">
                  <c:v>202</c:v>
                </c:pt>
                <c:pt idx="230">
                  <c:v>48</c:v>
                </c:pt>
                <c:pt idx="231">
                  <c:v>28</c:v>
                </c:pt>
                <c:pt idx="232">
                  <c:v>91</c:v>
                </c:pt>
                <c:pt idx="233">
                  <c:v>69</c:v>
                </c:pt>
                <c:pt idx="234">
                  <c:v>87</c:v>
                </c:pt>
                <c:pt idx="235">
                  <c:v>553</c:v>
                </c:pt>
                <c:pt idx="236">
                  <c:v>219</c:v>
                </c:pt>
                <c:pt idx="237">
                  <c:v>215</c:v>
                </c:pt>
                <c:pt idx="238">
                  <c:v>195</c:v>
                </c:pt>
                <c:pt idx="239">
                  <c:v>178</c:v>
                </c:pt>
                <c:pt idx="240">
                  <c:v>163</c:v>
                </c:pt>
                <c:pt idx="241">
                  <c:v>493</c:v>
                </c:pt>
                <c:pt idx="242">
                  <c:v>759</c:v>
                </c:pt>
                <c:pt idx="243">
                  <c:v>182</c:v>
                </c:pt>
                <c:pt idx="244">
                  <c:v>231</c:v>
                </c:pt>
                <c:pt idx="245">
                  <c:v>159</c:v>
                </c:pt>
                <c:pt idx="246">
                  <c:v>230</c:v>
                </c:pt>
                <c:pt idx="247">
                  <c:v>120</c:v>
                </c:pt>
                <c:pt idx="248">
                  <c:v>513</c:v>
                </c:pt>
                <c:pt idx="249">
                  <c:v>185</c:v>
                </c:pt>
                <c:pt idx="250">
                  <c:v>201</c:v>
                </c:pt>
                <c:pt idx="251">
                  <c:v>123</c:v>
                </c:pt>
                <c:pt idx="252">
                  <c:v>79</c:v>
                </c:pt>
                <c:pt idx="253">
                  <c:v>237</c:v>
                </c:pt>
                <c:pt idx="254">
                  <c:v>242</c:v>
                </c:pt>
                <c:pt idx="255">
                  <c:v>563</c:v>
                </c:pt>
                <c:pt idx="256">
                  <c:v>391</c:v>
                </c:pt>
                <c:pt idx="257">
                  <c:v>101</c:v>
                </c:pt>
                <c:pt idx="258">
                  <c:v>118</c:v>
                </c:pt>
                <c:pt idx="259">
                  <c:v>121</c:v>
                </c:pt>
                <c:pt idx="260">
                  <c:v>263</c:v>
                </c:pt>
                <c:pt idx="261">
                  <c:v>260</c:v>
                </c:pt>
                <c:pt idx="262">
                  <c:v>617</c:v>
                </c:pt>
                <c:pt idx="263">
                  <c:v>408</c:v>
                </c:pt>
                <c:pt idx="264">
                  <c:v>56</c:v>
                </c:pt>
                <c:pt idx="265">
                  <c:v>55</c:v>
                </c:pt>
                <c:pt idx="266">
                  <c:v>52</c:v>
                </c:pt>
                <c:pt idx="267">
                  <c:v>79</c:v>
                </c:pt>
                <c:pt idx="268">
                  <c:v>158</c:v>
                </c:pt>
                <c:pt idx="269">
                  <c:v>589</c:v>
                </c:pt>
                <c:pt idx="270">
                  <c:v>512</c:v>
                </c:pt>
                <c:pt idx="271">
                  <c:v>201</c:v>
                </c:pt>
                <c:pt idx="272">
                  <c:v>250</c:v>
                </c:pt>
                <c:pt idx="273">
                  <c:v>260</c:v>
                </c:pt>
                <c:pt idx="274">
                  <c:v>220</c:v>
                </c:pt>
                <c:pt idx="275">
                  <c:v>257</c:v>
                </c:pt>
                <c:pt idx="276">
                  <c:v>445</c:v>
                </c:pt>
                <c:pt idx="277">
                  <c:v>538</c:v>
                </c:pt>
                <c:pt idx="278">
                  <c:v>529</c:v>
                </c:pt>
                <c:pt idx="279">
                  <c:v>204</c:v>
                </c:pt>
                <c:pt idx="280">
                  <c:v>164</c:v>
                </c:pt>
                <c:pt idx="281">
                  <c:v>176</c:v>
                </c:pt>
                <c:pt idx="282">
                  <c:v>218</c:v>
                </c:pt>
                <c:pt idx="283">
                  <c:v>104</c:v>
                </c:pt>
                <c:pt idx="284">
                  <c:v>161</c:v>
                </c:pt>
                <c:pt idx="285">
                  <c:v>254</c:v>
                </c:pt>
                <c:pt idx="286">
                  <c:v>233</c:v>
                </c:pt>
                <c:pt idx="287">
                  <c:v>215</c:v>
                </c:pt>
                <c:pt idx="288">
                  <c:v>215</c:v>
                </c:pt>
                <c:pt idx="289">
                  <c:v>287</c:v>
                </c:pt>
                <c:pt idx="290">
                  <c:v>466</c:v>
                </c:pt>
                <c:pt idx="291">
                  <c:v>344</c:v>
                </c:pt>
                <c:pt idx="292">
                  <c:v>231</c:v>
                </c:pt>
                <c:pt idx="293">
                  <c:v>198</c:v>
                </c:pt>
                <c:pt idx="294">
                  <c:v>205</c:v>
                </c:pt>
                <c:pt idx="295">
                  <c:v>277</c:v>
                </c:pt>
                <c:pt idx="296">
                  <c:v>66</c:v>
                </c:pt>
                <c:pt idx="297">
                  <c:v>343</c:v>
                </c:pt>
                <c:pt idx="298">
                  <c:v>350</c:v>
                </c:pt>
                <c:pt idx="299">
                  <c:v>116</c:v>
                </c:pt>
                <c:pt idx="300">
                  <c:v>122</c:v>
                </c:pt>
                <c:pt idx="301">
                  <c:v>196</c:v>
                </c:pt>
                <c:pt idx="302">
                  <c:v>177</c:v>
                </c:pt>
                <c:pt idx="303">
                  <c:v>188</c:v>
                </c:pt>
                <c:pt idx="304">
                  <c:v>438</c:v>
                </c:pt>
                <c:pt idx="305">
                  <c:v>210</c:v>
                </c:pt>
                <c:pt idx="306">
                  <c:v>235</c:v>
                </c:pt>
                <c:pt idx="307">
                  <c:v>192</c:v>
                </c:pt>
                <c:pt idx="308">
                  <c:v>135</c:v>
                </c:pt>
                <c:pt idx="309">
                  <c:v>247</c:v>
                </c:pt>
                <c:pt idx="310">
                  <c:v>197</c:v>
                </c:pt>
                <c:pt idx="311">
                  <c:v>281</c:v>
                </c:pt>
                <c:pt idx="312">
                  <c:v>451</c:v>
                </c:pt>
                <c:pt idx="313">
                  <c:v>341</c:v>
                </c:pt>
                <c:pt idx="314">
                  <c:v>157</c:v>
                </c:pt>
                <c:pt idx="315">
                  <c:v>112</c:v>
                </c:pt>
                <c:pt idx="316">
                  <c:v>154</c:v>
                </c:pt>
                <c:pt idx="317">
                  <c:v>118</c:v>
                </c:pt>
                <c:pt idx="318">
                  <c:v>340</c:v>
                </c:pt>
                <c:pt idx="319">
                  <c:v>234</c:v>
                </c:pt>
                <c:pt idx="320">
                  <c:v>153</c:v>
                </c:pt>
                <c:pt idx="321">
                  <c:v>231</c:v>
                </c:pt>
                <c:pt idx="322">
                  <c:v>237</c:v>
                </c:pt>
                <c:pt idx="323">
                  <c:v>233</c:v>
                </c:pt>
                <c:pt idx="324">
                  <c:v>167</c:v>
                </c:pt>
                <c:pt idx="325">
                  <c:v>436</c:v>
                </c:pt>
                <c:pt idx="326">
                  <c:v>374</c:v>
                </c:pt>
                <c:pt idx="327">
                  <c:v>145</c:v>
                </c:pt>
                <c:pt idx="328">
                  <c:v>90</c:v>
                </c:pt>
                <c:pt idx="329">
                  <c:v>211</c:v>
                </c:pt>
                <c:pt idx="330">
                  <c:v>243</c:v>
                </c:pt>
                <c:pt idx="331">
                  <c:v>187</c:v>
                </c:pt>
                <c:pt idx="332">
                  <c:v>490</c:v>
                </c:pt>
                <c:pt idx="333">
                  <c:v>281</c:v>
                </c:pt>
                <c:pt idx="334">
                  <c:v>145</c:v>
                </c:pt>
                <c:pt idx="335">
                  <c:v>184</c:v>
                </c:pt>
                <c:pt idx="336">
                  <c:v>135</c:v>
                </c:pt>
                <c:pt idx="337">
                  <c:v>177</c:v>
                </c:pt>
                <c:pt idx="338">
                  <c:v>169</c:v>
                </c:pt>
                <c:pt idx="339">
                  <c:v>405</c:v>
                </c:pt>
                <c:pt idx="340">
                  <c:v>324</c:v>
                </c:pt>
                <c:pt idx="341">
                  <c:v>127</c:v>
                </c:pt>
                <c:pt idx="342">
                  <c:v>162</c:v>
                </c:pt>
                <c:pt idx="343">
                  <c:v>198</c:v>
                </c:pt>
                <c:pt idx="344">
                  <c:v>228</c:v>
                </c:pt>
                <c:pt idx="345">
                  <c:v>235</c:v>
                </c:pt>
                <c:pt idx="346">
                  <c:v>522</c:v>
                </c:pt>
                <c:pt idx="347">
                  <c:v>345</c:v>
                </c:pt>
                <c:pt idx="348">
                  <c:v>171</c:v>
                </c:pt>
                <c:pt idx="349">
                  <c:v>203</c:v>
                </c:pt>
                <c:pt idx="350">
                  <c:v>142</c:v>
                </c:pt>
                <c:pt idx="351">
                  <c:v>160</c:v>
                </c:pt>
                <c:pt idx="352">
                  <c:v>214</c:v>
                </c:pt>
                <c:pt idx="353">
                  <c:v>483</c:v>
                </c:pt>
                <c:pt idx="354">
                  <c:v>358</c:v>
                </c:pt>
                <c:pt idx="355">
                  <c:v>182</c:v>
                </c:pt>
                <c:pt idx="356">
                  <c:v>221</c:v>
                </c:pt>
                <c:pt idx="357">
                  <c:v>140</c:v>
                </c:pt>
                <c:pt idx="358">
                  <c:v>155</c:v>
                </c:pt>
                <c:pt idx="359">
                  <c:v>142</c:v>
                </c:pt>
                <c:pt idx="360">
                  <c:v>469</c:v>
                </c:pt>
                <c:pt idx="361">
                  <c:v>368</c:v>
                </c:pt>
                <c:pt idx="362">
                  <c:v>104</c:v>
                </c:pt>
                <c:pt idx="363">
                  <c:v>179</c:v>
                </c:pt>
                <c:pt idx="364">
                  <c:v>114</c:v>
                </c:pt>
                <c:pt idx="365">
                  <c:v>134</c:v>
                </c:pt>
                <c:pt idx="366">
                  <c:v>75</c:v>
                </c:pt>
                <c:pt idx="367">
                  <c:v>198</c:v>
                </c:pt>
                <c:pt idx="368">
                  <c:v>16</c:v>
                </c:pt>
                <c:pt idx="369">
                  <c:v>7</c:v>
                </c:pt>
                <c:pt idx="370">
                  <c:v>2</c:v>
                </c:pt>
                <c:pt idx="371">
                  <c:v>1</c:v>
                </c:pt>
                <c:pt idx="372">
                  <c:v>6</c:v>
                </c:pt>
                <c:pt idx="373">
                  <c:v>10</c:v>
                </c:pt>
                <c:pt idx="374">
                  <c:v>6</c:v>
                </c:pt>
                <c:pt idx="375">
                  <c:v>16</c:v>
                </c:pt>
                <c:pt idx="376">
                  <c:v>5</c:v>
                </c:pt>
                <c:pt idx="377">
                  <c:v>56</c:v>
                </c:pt>
                <c:pt idx="378">
                  <c:v>73</c:v>
                </c:pt>
                <c:pt idx="379">
                  <c:v>123</c:v>
                </c:pt>
                <c:pt idx="380">
                  <c:v>136</c:v>
                </c:pt>
                <c:pt idx="381">
                  <c:v>272</c:v>
                </c:pt>
                <c:pt idx="382">
                  <c:v>156</c:v>
                </c:pt>
                <c:pt idx="383">
                  <c:v>101</c:v>
                </c:pt>
                <c:pt idx="384">
                  <c:v>7</c:v>
                </c:pt>
                <c:pt idx="385">
                  <c:v>61</c:v>
                </c:pt>
                <c:pt idx="386">
                  <c:v>128</c:v>
                </c:pt>
                <c:pt idx="387">
                  <c:v>99</c:v>
                </c:pt>
                <c:pt idx="388">
                  <c:v>190</c:v>
                </c:pt>
                <c:pt idx="389">
                  <c:v>231</c:v>
                </c:pt>
                <c:pt idx="390">
                  <c:v>121</c:v>
                </c:pt>
                <c:pt idx="391">
                  <c:v>118</c:v>
                </c:pt>
                <c:pt idx="392">
                  <c:v>174</c:v>
                </c:pt>
                <c:pt idx="393">
                  <c:v>206</c:v>
                </c:pt>
                <c:pt idx="394">
                  <c:v>218</c:v>
                </c:pt>
                <c:pt idx="395">
                  <c:v>366</c:v>
                </c:pt>
                <c:pt idx="396">
                  <c:v>396</c:v>
                </c:pt>
                <c:pt idx="397">
                  <c:v>159</c:v>
                </c:pt>
                <c:pt idx="398">
                  <c:v>87</c:v>
                </c:pt>
                <c:pt idx="399">
                  <c:v>67</c:v>
                </c:pt>
                <c:pt idx="400">
                  <c:v>113</c:v>
                </c:pt>
                <c:pt idx="401">
                  <c:v>207</c:v>
                </c:pt>
                <c:pt idx="402">
                  <c:v>238</c:v>
                </c:pt>
                <c:pt idx="403">
                  <c:v>253</c:v>
                </c:pt>
                <c:pt idx="404">
                  <c:v>105</c:v>
                </c:pt>
                <c:pt idx="405">
                  <c:v>154</c:v>
                </c:pt>
                <c:pt idx="406">
                  <c:v>156</c:v>
                </c:pt>
                <c:pt idx="407">
                  <c:v>157</c:v>
                </c:pt>
                <c:pt idx="408">
                  <c:v>203</c:v>
                </c:pt>
                <c:pt idx="409">
                  <c:v>381</c:v>
                </c:pt>
                <c:pt idx="410">
                  <c:v>340</c:v>
                </c:pt>
                <c:pt idx="411">
                  <c:v>180</c:v>
                </c:pt>
                <c:pt idx="412">
                  <c:v>179</c:v>
                </c:pt>
                <c:pt idx="413">
                  <c:v>168</c:v>
                </c:pt>
                <c:pt idx="414">
                  <c:v>148</c:v>
                </c:pt>
                <c:pt idx="415">
                  <c:v>187</c:v>
                </c:pt>
                <c:pt idx="416">
                  <c:v>501</c:v>
                </c:pt>
                <c:pt idx="417">
                  <c:v>421</c:v>
                </c:pt>
                <c:pt idx="418">
                  <c:v>172</c:v>
                </c:pt>
                <c:pt idx="419">
                  <c:v>191</c:v>
                </c:pt>
                <c:pt idx="420">
                  <c:v>87</c:v>
                </c:pt>
                <c:pt idx="421">
                  <c:v>139</c:v>
                </c:pt>
                <c:pt idx="422">
                  <c:v>172</c:v>
                </c:pt>
                <c:pt idx="423">
                  <c:v>428</c:v>
                </c:pt>
                <c:pt idx="424">
                  <c:v>203</c:v>
                </c:pt>
                <c:pt idx="425">
                  <c:v>175</c:v>
                </c:pt>
                <c:pt idx="426">
                  <c:v>166</c:v>
                </c:pt>
                <c:pt idx="427">
                  <c:v>96</c:v>
                </c:pt>
                <c:pt idx="428">
                  <c:v>132</c:v>
                </c:pt>
                <c:pt idx="429">
                  <c:v>108</c:v>
                </c:pt>
                <c:pt idx="430">
                  <c:v>299</c:v>
                </c:pt>
                <c:pt idx="431">
                  <c:v>254</c:v>
                </c:pt>
                <c:pt idx="432">
                  <c:v>140</c:v>
                </c:pt>
                <c:pt idx="433">
                  <c:v>145</c:v>
                </c:pt>
                <c:pt idx="434">
                  <c:v>99</c:v>
                </c:pt>
                <c:pt idx="435">
                  <c:v>116</c:v>
                </c:pt>
                <c:pt idx="436">
                  <c:v>108</c:v>
                </c:pt>
                <c:pt idx="437">
                  <c:v>312</c:v>
                </c:pt>
                <c:pt idx="438">
                  <c:v>209</c:v>
                </c:pt>
                <c:pt idx="439">
                  <c:v>102</c:v>
                </c:pt>
                <c:pt idx="440">
                  <c:v>103</c:v>
                </c:pt>
                <c:pt idx="441">
                  <c:v>117</c:v>
                </c:pt>
                <c:pt idx="442">
                  <c:v>123</c:v>
                </c:pt>
                <c:pt idx="443">
                  <c:v>193</c:v>
                </c:pt>
                <c:pt idx="444">
                  <c:v>210</c:v>
                </c:pt>
                <c:pt idx="445">
                  <c:v>172</c:v>
                </c:pt>
                <c:pt idx="446">
                  <c:v>72</c:v>
                </c:pt>
                <c:pt idx="447">
                  <c:v>131</c:v>
                </c:pt>
                <c:pt idx="448">
                  <c:v>101</c:v>
                </c:pt>
                <c:pt idx="449">
                  <c:v>67</c:v>
                </c:pt>
                <c:pt idx="450">
                  <c:v>94</c:v>
                </c:pt>
                <c:pt idx="451">
                  <c:v>269</c:v>
                </c:pt>
                <c:pt idx="452">
                  <c:v>236</c:v>
                </c:pt>
                <c:pt idx="453">
                  <c:v>93</c:v>
                </c:pt>
                <c:pt idx="454">
                  <c:v>11</c:v>
                </c:pt>
                <c:pt idx="585">
                  <c:v>332</c:v>
                </c:pt>
                <c:pt idx="586">
                  <c:v>177</c:v>
                </c:pt>
                <c:pt idx="587">
                  <c:v>109</c:v>
                </c:pt>
                <c:pt idx="588">
                  <c:v>163</c:v>
                </c:pt>
                <c:pt idx="589">
                  <c:v>197</c:v>
                </c:pt>
                <c:pt idx="590">
                  <c:v>194</c:v>
                </c:pt>
                <c:pt idx="591">
                  <c:v>456</c:v>
                </c:pt>
                <c:pt idx="592">
                  <c:v>468</c:v>
                </c:pt>
                <c:pt idx="593">
                  <c:v>64</c:v>
                </c:pt>
                <c:pt idx="594">
                  <c:v>141</c:v>
                </c:pt>
                <c:pt idx="595">
                  <c:v>149</c:v>
                </c:pt>
                <c:pt idx="596">
                  <c:v>242</c:v>
                </c:pt>
                <c:pt idx="597">
                  <c:v>316</c:v>
                </c:pt>
                <c:pt idx="598">
                  <c:v>442</c:v>
                </c:pt>
                <c:pt idx="599">
                  <c:v>256</c:v>
                </c:pt>
                <c:pt idx="600">
                  <c:v>285</c:v>
                </c:pt>
                <c:pt idx="601">
                  <c:v>220</c:v>
                </c:pt>
                <c:pt idx="602">
                  <c:v>169</c:v>
                </c:pt>
                <c:pt idx="603">
                  <c:v>196</c:v>
                </c:pt>
                <c:pt idx="604">
                  <c:v>215</c:v>
                </c:pt>
                <c:pt idx="605">
                  <c:v>453</c:v>
                </c:pt>
                <c:pt idx="606">
                  <c:v>383</c:v>
                </c:pt>
                <c:pt idx="607">
                  <c:v>124</c:v>
                </c:pt>
                <c:pt idx="608">
                  <c:v>151</c:v>
                </c:pt>
                <c:pt idx="609">
                  <c:v>175</c:v>
                </c:pt>
                <c:pt idx="610">
                  <c:v>159</c:v>
                </c:pt>
                <c:pt idx="611">
                  <c:v>170</c:v>
                </c:pt>
                <c:pt idx="612">
                  <c:v>477</c:v>
                </c:pt>
                <c:pt idx="613">
                  <c:v>360</c:v>
                </c:pt>
                <c:pt idx="614">
                  <c:v>140</c:v>
                </c:pt>
                <c:pt idx="615">
                  <c:v>214</c:v>
                </c:pt>
                <c:pt idx="616">
                  <c:v>200</c:v>
                </c:pt>
                <c:pt idx="617">
                  <c:v>158</c:v>
                </c:pt>
                <c:pt idx="618">
                  <c:v>169</c:v>
                </c:pt>
                <c:pt idx="619">
                  <c:v>452</c:v>
                </c:pt>
                <c:pt idx="620">
                  <c:v>364</c:v>
                </c:pt>
                <c:pt idx="621">
                  <c:v>184</c:v>
                </c:pt>
                <c:pt idx="622">
                  <c:v>163</c:v>
                </c:pt>
                <c:pt idx="623">
                  <c:v>185</c:v>
                </c:pt>
                <c:pt idx="624">
                  <c:v>174</c:v>
                </c:pt>
                <c:pt idx="625">
                  <c:v>150</c:v>
                </c:pt>
                <c:pt idx="626">
                  <c:v>366</c:v>
                </c:pt>
                <c:pt idx="627">
                  <c:v>352</c:v>
                </c:pt>
                <c:pt idx="628">
                  <c:v>177</c:v>
                </c:pt>
                <c:pt idx="629">
                  <c:v>216</c:v>
                </c:pt>
                <c:pt idx="630">
                  <c:v>162</c:v>
                </c:pt>
                <c:pt idx="631">
                  <c:v>214</c:v>
                </c:pt>
                <c:pt idx="632">
                  <c:v>201</c:v>
                </c:pt>
                <c:pt idx="633">
                  <c:v>224</c:v>
                </c:pt>
                <c:pt idx="634">
                  <c:v>170</c:v>
                </c:pt>
                <c:pt idx="635">
                  <c:v>127</c:v>
                </c:pt>
                <c:pt idx="636">
                  <c:v>235</c:v>
                </c:pt>
                <c:pt idx="637">
                  <c:v>76</c:v>
                </c:pt>
                <c:pt idx="638">
                  <c:v>274</c:v>
                </c:pt>
                <c:pt idx="639">
                  <c:v>261</c:v>
                </c:pt>
                <c:pt idx="640">
                  <c:v>519</c:v>
                </c:pt>
                <c:pt idx="641">
                  <c:v>518</c:v>
                </c:pt>
                <c:pt idx="642">
                  <c:v>415</c:v>
                </c:pt>
                <c:pt idx="643">
                  <c:v>165</c:v>
                </c:pt>
                <c:pt idx="644">
                  <c:v>140</c:v>
                </c:pt>
                <c:pt idx="645">
                  <c:v>242</c:v>
                </c:pt>
                <c:pt idx="646">
                  <c:v>182</c:v>
                </c:pt>
                <c:pt idx="647">
                  <c:v>478</c:v>
                </c:pt>
                <c:pt idx="648">
                  <c:v>343</c:v>
                </c:pt>
                <c:pt idx="649">
                  <c:v>196</c:v>
                </c:pt>
                <c:pt idx="650">
                  <c:v>164</c:v>
                </c:pt>
                <c:pt idx="651">
                  <c:v>199</c:v>
                </c:pt>
                <c:pt idx="652">
                  <c:v>110</c:v>
                </c:pt>
                <c:pt idx="653">
                  <c:v>73</c:v>
                </c:pt>
                <c:pt idx="654">
                  <c:v>381</c:v>
                </c:pt>
                <c:pt idx="655">
                  <c:v>386</c:v>
                </c:pt>
                <c:pt idx="656">
                  <c:v>213</c:v>
                </c:pt>
                <c:pt idx="657">
                  <c:v>225</c:v>
                </c:pt>
                <c:pt idx="658">
                  <c:v>193</c:v>
                </c:pt>
                <c:pt idx="659">
                  <c:v>148</c:v>
                </c:pt>
                <c:pt idx="660">
                  <c:v>225</c:v>
                </c:pt>
                <c:pt idx="661">
                  <c:v>390</c:v>
                </c:pt>
                <c:pt idx="662">
                  <c:v>264</c:v>
                </c:pt>
                <c:pt idx="663">
                  <c:v>210</c:v>
                </c:pt>
                <c:pt idx="664">
                  <c:v>170</c:v>
                </c:pt>
                <c:pt idx="665">
                  <c:v>180</c:v>
                </c:pt>
                <c:pt idx="666">
                  <c:v>171</c:v>
                </c:pt>
                <c:pt idx="667">
                  <c:v>198</c:v>
                </c:pt>
                <c:pt idx="668">
                  <c:v>297</c:v>
                </c:pt>
                <c:pt idx="669">
                  <c:v>255</c:v>
                </c:pt>
                <c:pt idx="670">
                  <c:v>137</c:v>
                </c:pt>
                <c:pt idx="671">
                  <c:v>121</c:v>
                </c:pt>
                <c:pt idx="672">
                  <c:v>151</c:v>
                </c:pt>
                <c:pt idx="673">
                  <c:v>100</c:v>
                </c:pt>
                <c:pt idx="674">
                  <c:v>160</c:v>
                </c:pt>
                <c:pt idx="675">
                  <c:v>384</c:v>
                </c:pt>
                <c:pt idx="676">
                  <c:v>362</c:v>
                </c:pt>
                <c:pt idx="677">
                  <c:v>278</c:v>
                </c:pt>
                <c:pt idx="678">
                  <c:v>77</c:v>
                </c:pt>
                <c:pt idx="679">
                  <c:v>152</c:v>
                </c:pt>
                <c:pt idx="680">
                  <c:v>217</c:v>
                </c:pt>
                <c:pt idx="681">
                  <c:v>203</c:v>
                </c:pt>
                <c:pt idx="682">
                  <c:v>315</c:v>
                </c:pt>
                <c:pt idx="683">
                  <c:v>239</c:v>
                </c:pt>
                <c:pt idx="684">
                  <c:v>174</c:v>
                </c:pt>
                <c:pt idx="685">
                  <c:v>152</c:v>
                </c:pt>
                <c:pt idx="686">
                  <c:v>162</c:v>
                </c:pt>
                <c:pt idx="687">
                  <c:v>210</c:v>
                </c:pt>
                <c:pt idx="688">
                  <c:v>186</c:v>
                </c:pt>
                <c:pt idx="689">
                  <c:v>440</c:v>
                </c:pt>
                <c:pt idx="690">
                  <c:v>271</c:v>
                </c:pt>
                <c:pt idx="691">
                  <c:v>170</c:v>
                </c:pt>
                <c:pt idx="692">
                  <c:v>156</c:v>
                </c:pt>
                <c:pt idx="693">
                  <c:v>185</c:v>
                </c:pt>
                <c:pt idx="694">
                  <c:v>144</c:v>
                </c:pt>
                <c:pt idx="695">
                  <c:v>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0B6-4477-B72B-ED31393D2D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Mandeville Lakefront - Total Daily Users, August 2020 - June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5"/>
          <c:order val="5"/>
          <c:tx>
            <c:strRef>
              <c:f>DailyData!$G$1</c:f>
              <c:strCache>
                <c:ptCount val="1"/>
                <c:pt idx="0">
                  <c:v>Total 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DailyData!$A$2:$A$664</c:f>
              <c:numCache>
                <c:formatCode>[$-F800]dddd\,\ mmmm\ dd\,\ yyyy</c:formatCode>
                <c:ptCount val="663"/>
                <c:pt idx="0">
                  <c:v>44069</c:v>
                </c:pt>
                <c:pt idx="1">
                  <c:v>44070</c:v>
                </c:pt>
                <c:pt idx="2">
                  <c:v>44071</c:v>
                </c:pt>
                <c:pt idx="3">
                  <c:v>44072</c:v>
                </c:pt>
                <c:pt idx="4">
                  <c:v>44073</c:v>
                </c:pt>
                <c:pt idx="5">
                  <c:v>44074</c:v>
                </c:pt>
                <c:pt idx="6">
                  <c:v>44075</c:v>
                </c:pt>
                <c:pt idx="7">
                  <c:v>44076</c:v>
                </c:pt>
                <c:pt idx="8">
                  <c:v>44077</c:v>
                </c:pt>
                <c:pt idx="9">
                  <c:v>44078</c:v>
                </c:pt>
                <c:pt idx="10">
                  <c:v>44079</c:v>
                </c:pt>
                <c:pt idx="11">
                  <c:v>44080</c:v>
                </c:pt>
                <c:pt idx="12">
                  <c:v>44081</c:v>
                </c:pt>
                <c:pt idx="13">
                  <c:v>44082</c:v>
                </c:pt>
                <c:pt idx="14">
                  <c:v>44083</c:v>
                </c:pt>
                <c:pt idx="15">
                  <c:v>44084</c:v>
                </c:pt>
                <c:pt idx="16">
                  <c:v>44085</c:v>
                </c:pt>
                <c:pt idx="17">
                  <c:v>44086</c:v>
                </c:pt>
                <c:pt idx="18">
                  <c:v>44087</c:v>
                </c:pt>
                <c:pt idx="19">
                  <c:v>44088</c:v>
                </c:pt>
                <c:pt idx="20">
                  <c:v>44089</c:v>
                </c:pt>
                <c:pt idx="21">
                  <c:v>44090</c:v>
                </c:pt>
                <c:pt idx="22">
                  <c:v>44091</c:v>
                </c:pt>
                <c:pt idx="23">
                  <c:v>44092</c:v>
                </c:pt>
                <c:pt idx="24">
                  <c:v>44093</c:v>
                </c:pt>
                <c:pt idx="25">
                  <c:v>44094</c:v>
                </c:pt>
                <c:pt idx="26">
                  <c:v>44095</c:v>
                </c:pt>
                <c:pt idx="27">
                  <c:v>44096</c:v>
                </c:pt>
                <c:pt idx="28">
                  <c:v>44097</c:v>
                </c:pt>
                <c:pt idx="29">
                  <c:v>44098</c:v>
                </c:pt>
                <c:pt idx="30">
                  <c:v>44099</c:v>
                </c:pt>
                <c:pt idx="31">
                  <c:v>44100</c:v>
                </c:pt>
                <c:pt idx="32">
                  <c:v>44101</c:v>
                </c:pt>
                <c:pt idx="33">
                  <c:v>44102</c:v>
                </c:pt>
                <c:pt idx="34">
                  <c:v>44103</c:v>
                </c:pt>
                <c:pt idx="35">
                  <c:v>44104</c:v>
                </c:pt>
                <c:pt idx="36">
                  <c:v>44105</c:v>
                </c:pt>
                <c:pt idx="37">
                  <c:v>44106</c:v>
                </c:pt>
                <c:pt idx="38">
                  <c:v>44107</c:v>
                </c:pt>
                <c:pt idx="39">
                  <c:v>44108</c:v>
                </c:pt>
                <c:pt idx="40">
                  <c:v>44109</c:v>
                </c:pt>
                <c:pt idx="41">
                  <c:v>44110</c:v>
                </c:pt>
                <c:pt idx="42">
                  <c:v>44111</c:v>
                </c:pt>
                <c:pt idx="43">
                  <c:v>44112</c:v>
                </c:pt>
                <c:pt idx="44">
                  <c:v>44113</c:v>
                </c:pt>
                <c:pt idx="45">
                  <c:v>44114</c:v>
                </c:pt>
                <c:pt idx="46">
                  <c:v>44115</c:v>
                </c:pt>
                <c:pt idx="47">
                  <c:v>44116</c:v>
                </c:pt>
                <c:pt idx="48">
                  <c:v>44117</c:v>
                </c:pt>
                <c:pt idx="49">
                  <c:v>44118</c:v>
                </c:pt>
                <c:pt idx="50">
                  <c:v>44119</c:v>
                </c:pt>
                <c:pt idx="51">
                  <c:v>44120</c:v>
                </c:pt>
                <c:pt idx="52">
                  <c:v>44121</c:v>
                </c:pt>
                <c:pt idx="53">
                  <c:v>44122</c:v>
                </c:pt>
                <c:pt idx="54">
                  <c:v>44123</c:v>
                </c:pt>
                <c:pt idx="55">
                  <c:v>44124</c:v>
                </c:pt>
                <c:pt idx="56">
                  <c:v>44125</c:v>
                </c:pt>
                <c:pt idx="57">
                  <c:v>44126</c:v>
                </c:pt>
                <c:pt idx="58">
                  <c:v>44127</c:v>
                </c:pt>
                <c:pt idx="59">
                  <c:v>44128</c:v>
                </c:pt>
                <c:pt idx="60">
                  <c:v>44129</c:v>
                </c:pt>
                <c:pt idx="61">
                  <c:v>44130</c:v>
                </c:pt>
                <c:pt idx="62">
                  <c:v>44131</c:v>
                </c:pt>
                <c:pt idx="63">
                  <c:v>44132</c:v>
                </c:pt>
                <c:pt idx="64">
                  <c:v>44133</c:v>
                </c:pt>
                <c:pt idx="65">
                  <c:v>44134</c:v>
                </c:pt>
                <c:pt idx="66">
                  <c:v>44135</c:v>
                </c:pt>
                <c:pt idx="67">
                  <c:v>44136</c:v>
                </c:pt>
                <c:pt idx="68">
                  <c:v>44137</c:v>
                </c:pt>
                <c:pt idx="69">
                  <c:v>44138</c:v>
                </c:pt>
                <c:pt idx="70">
                  <c:v>44139</c:v>
                </c:pt>
                <c:pt idx="71">
                  <c:v>44140</c:v>
                </c:pt>
                <c:pt idx="72">
                  <c:v>44141</c:v>
                </c:pt>
                <c:pt idx="73">
                  <c:v>44142</c:v>
                </c:pt>
                <c:pt idx="74">
                  <c:v>44143</c:v>
                </c:pt>
                <c:pt idx="75">
                  <c:v>44144</c:v>
                </c:pt>
                <c:pt idx="76">
                  <c:v>44145</c:v>
                </c:pt>
                <c:pt idx="77">
                  <c:v>44146</c:v>
                </c:pt>
                <c:pt idx="78">
                  <c:v>44147</c:v>
                </c:pt>
                <c:pt idx="79">
                  <c:v>44148</c:v>
                </c:pt>
                <c:pt idx="80">
                  <c:v>44149</c:v>
                </c:pt>
                <c:pt idx="81">
                  <c:v>44150</c:v>
                </c:pt>
                <c:pt idx="82">
                  <c:v>44151</c:v>
                </c:pt>
                <c:pt idx="83">
                  <c:v>44152</c:v>
                </c:pt>
                <c:pt idx="84">
                  <c:v>44153</c:v>
                </c:pt>
                <c:pt idx="85">
                  <c:v>44154</c:v>
                </c:pt>
                <c:pt idx="86">
                  <c:v>44155</c:v>
                </c:pt>
                <c:pt idx="87">
                  <c:v>44156</c:v>
                </c:pt>
                <c:pt idx="88">
                  <c:v>44157</c:v>
                </c:pt>
                <c:pt idx="89">
                  <c:v>44158</c:v>
                </c:pt>
                <c:pt idx="90">
                  <c:v>44159</c:v>
                </c:pt>
                <c:pt idx="91">
                  <c:v>44160</c:v>
                </c:pt>
                <c:pt idx="92">
                  <c:v>44161</c:v>
                </c:pt>
                <c:pt idx="93">
                  <c:v>44162</c:v>
                </c:pt>
                <c:pt idx="94">
                  <c:v>44163</c:v>
                </c:pt>
                <c:pt idx="95">
                  <c:v>44164</c:v>
                </c:pt>
                <c:pt idx="96">
                  <c:v>44165</c:v>
                </c:pt>
                <c:pt idx="97">
                  <c:v>44166</c:v>
                </c:pt>
                <c:pt idx="98">
                  <c:v>44167</c:v>
                </c:pt>
                <c:pt idx="99">
                  <c:v>44168</c:v>
                </c:pt>
                <c:pt idx="100">
                  <c:v>44169</c:v>
                </c:pt>
                <c:pt idx="101">
                  <c:v>44170</c:v>
                </c:pt>
                <c:pt idx="102">
                  <c:v>44171</c:v>
                </c:pt>
                <c:pt idx="103">
                  <c:v>44172</c:v>
                </c:pt>
                <c:pt idx="104">
                  <c:v>44173</c:v>
                </c:pt>
                <c:pt idx="105">
                  <c:v>44174</c:v>
                </c:pt>
                <c:pt idx="106">
                  <c:v>44175</c:v>
                </c:pt>
                <c:pt idx="107">
                  <c:v>44176</c:v>
                </c:pt>
                <c:pt idx="108">
                  <c:v>44177</c:v>
                </c:pt>
                <c:pt idx="109">
                  <c:v>44178</c:v>
                </c:pt>
                <c:pt idx="110">
                  <c:v>44179</c:v>
                </c:pt>
                <c:pt idx="111">
                  <c:v>44180</c:v>
                </c:pt>
                <c:pt idx="112">
                  <c:v>44181</c:v>
                </c:pt>
                <c:pt idx="113">
                  <c:v>44182</c:v>
                </c:pt>
                <c:pt idx="114">
                  <c:v>44183</c:v>
                </c:pt>
                <c:pt idx="115">
                  <c:v>44184</c:v>
                </c:pt>
                <c:pt idx="116">
                  <c:v>44185</c:v>
                </c:pt>
                <c:pt idx="117">
                  <c:v>44186</c:v>
                </c:pt>
                <c:pt idx="118">
                  <c:v>44187</c:v>
                </c:pt>
                <c:pt idx="119">
                  <c:v>44188</c:v>
                </c:pt>
                <c:pt idx="120">
                  <c:v>44189</c:v>
                </c:pt>
                <c:pt idx="121">
                  <c:v>44190</c:v>
                </c:pt>
                <c:pt idx="122">
                  <c:v>44191</c:v>
                </c:pt>
                <c:pt idx="123">
                  <c:v>44192</c:v>
                </c:pt>
                <c:pt idx="124">
                  <c:v>44193</c:v>
                </c:pt>
                <c:pt idx="125">
                  <c:v>44194</c:v>
                </c:pt>
                <c:pt idx="126">
                  <c:v>44195</c:v>
                </c:pt>
                <c:pt idx="127">
                  <c:v>44196</c:v>
                </c:pt>
                <c:pt idx="128">
                  <c:v>44197</c:v>
                </c:pt>
                <c:pt idx="129">
                  <c:v>44198</c:v>
                </c:pt>
                <c:pt idx="130">
                  <c:v>44199</c:v>
                </c:pt>
                <c:pt idx="131">
                  <c:v>44200</c:v>
                </c:pt>
                <c:pt idx="132">
                  <c:v>44201</c:v>
                </c:pt>
                <c:pt idx="133">
                  <c:v>44202</c:v>
                </c:pt>
                <c:pt idx="134">
                  <c:v>44203</c:v>
                </c:pt>
                <c:pt idx="135">
                  <c:v>44204</c:v>
                </c:pt>
                <c:pt idx="136">
                  <c:v>44205</c:v>
                </c:pt>
                <c:pt idx="137">
                  <c:v>44206</c:v>
                </c:pt>
                <c:pt idx="138">
                  <c:v>44207</c:v>
                </c:pt>
                <c:pt idx="139">
                  <c:v>44208</c:v>
                </c:pt>
                <c:pt idx="140">
                  <c:v>44209</c:v>
                </c:pt>
                <c:pt idx="141">
                  <c:v>44210</c:v>
                </c:pt>
                <c:pt idx="142">
                  <c:v>44211</c:v>
                </c:pt>
                <c:pt idx="143">
                  <c:v>44212</c:v>
                </c:pt>
                <c:pt idx="144">
                  <c:v>44213</c:v>
                </c:pt>
                <c:pt idx="145">
                  <c:v>44214</c:v>
                </c:pt>
                <c:pt idx="146">
                  <c:v>44215</c:v>
                </c:pt>
                <c:pt idx="147">
                  <c:v>44216</c:v>
                </c:pt>
                <c:pt idx="148">
                  <c:v>44217</c:v>
                </c:pt>
                <c:pt idx="149">
                  <c:v>44218</c:v>
                </c:pt>
                <c:pt idx="150">
                  <c:v>44219</c:v>
                </c:pt>
                <c:pt idx="151">
                  <c:v>44220</c:v>
                </c:pt>
                <c:pt idx="152">
                  <c:v>44221</c:v>
                </c:pt>
                <c:pt idx="153">
                  <c:v>44222</c:v>
                </c:pt>
                <c:pt idx="154">
                  <c:v>44223</c:v>
                </c:pt>
                <c:pt idx="155">
                  <c:v>44224</c:v>
                </c:pt>
                <c:pt idx="156">
                  <c:v>44225</c:v>
                </c:pt>
                <c:pt idx="157">
                  <c:v>44226</c:v>
                </c:pt>
                <c:pt idx="158">
                  <c:v>44227</c:v>
                </c:pt>
                <c:pt idx="159">
                  <c:v>44228</c:v>
                </c:pt>
                <c:pt idx="160">
                  <c:v>44229</c:v>
                </c:pt>
                <c:pt idx="161">
                  <c:v>44230</c:v>
                </c:pt>
                <c:pt idx="162">
                  <c:v>44231</c:v>
                </c:pt>
                <c:pt idx="163">
                  <c:v>44232</c:v>
                </c:pt>
                <c:pt idx="164">
                  <c:v>44233</c:v>
                </c:pt>
                <c:pt idx="165">
                  <c:v>44234</c:v>
                </c:pt>
                <c:pt idx="166">
                  <c:v>44235</c:v>
                </c:pt>
                <c:pt idx="167">
                  <c:v>44236</c:v>
                </c:pt>
                <c:pt idx="168">
                  <c:v>44237</c:v>
                </c:pt>
                <c:pt idx="169">
                  <c:v>44238</c:v>
                </c:pt>
                <c:pt idx="170">
                  <c:v>44239</c:v>
                </c:pt>
                <c:pt idx="171">
                  <c:v>44240</c:v>
                </c:pt>
                <c:pt idx="172">
                  <c:v>44241</c:v>
                </c:pt>
                <c:pt idx="173">
                  <c:v>44242</c:v>
                </c:pt>
                <c:pt idx="174">
                  <c:v>44243</c:v>
                </c:pt>
                <c:pt idx="175">
                  <c:v>44244</c:v>
                </c:pt>
                <c:pt idx="176">
                  <c:v>44245</c:v>
                </c:pt>
                <c:pt idx="177">
                  <c:v>44246</c:v>
                </c:pt>
                <c:pt idx="178">
                  <c:v>44247</c:v>
                </c:pt>
                <c:pt idx="179">
                  <c:v>44248</c:v>
                </c:pt>
                <c:pt idx="180">
                  <c:v>44249</c:v>
                </c:pt>
                <c:pt idx="181">
                  <c:v>44250</c:v>
                </c:pt>
                <c:pt idx="182">
                  <c:v>44251</c:v>
                </c:pt>
                <c:pt idx="183">
                  <c:v>44252</c:v>
                </c:pt>
                <c:pt idx="184">
                  <c:v>44253</c:v>
                </c:pt>
                <c:pt idx="185">
                  <c:v>44254</c:v>
                </c:pt>
                <c:pt idx="186">
                  <c:v>44255</c:v>
                </c:pt>
                <c:pt idx="187">
                  <c:v>44256</c:v>
                </c:pt>
                <c:pt idx="188">
                  <c:v>44257</c:v>
                </c:pt>
                <c:pt idx="189">
                  <c:v>44258</c:v>
                </c:pt>
                <c:pt idx="190">
                  <c:v>44259</c:v>
                </c:pt>
                <c:pt idx="191">
                  <c:v>44260</c:v>
                </c:pt>
                <c:pt idx="192">
                  <c:v>44261</c:v>
                </c:pt>
                <c:pt idx="193">
                  <c:v>44262</c:v>
                </c:pt>
                <c:pt idx="194">
                  <c:v>44263</c:v>
                </c:pt>
                <c:pt idx="195">
                  <c:v>44264</c:v>
                </c:pt>
                <c:pt idx="196">
                  <c:v>44265</c:v>
                </c:pt>
                <c:pt idx="197">
                  <c:v>44266</c:v>
                </c:pt>
                <c:pt idx="198">
                  <c:v>44267</c:v>
                </c:pt>
                <c:pt idx="199">
                  <c:v>44268</c:v>
                </c:pt>
                <c:pt idx="200">
                  <c:v>44269</c:v>
                </c:pt>
                <c:pt idx="201">
                  <c:v>44270</c:v>
                </c:pt>
                <c:pt idx="202">
                  <c:v>44271</c:v>
                </c:pt>
                <c:pt idx="203">
                  <c:v>44272</c:v>
                </c:pt>
                <c:pt idx="204">
                  <c:v>44273</c:v>
                </c:pt>
                <c:pt idx="205">
                  <c:v>44274</c:v>
                </c:pt>
                <c:pt idx="206">
                  <c:v>44275</c:v>
                </c:pt>
                <c:pt idx="207">
                  <c:v>44276</c:v>
                </c:pt>
                <c:pt idx="208">
                  <c:v>44277</c:v>
                </c:pt>
                <c:pt idx="209">
                  <c:v>44278</c:v>
                </c:pt>
                <c:pt idx="210">
                  <c:v>44279</c:v>
                </c:pt>
                <c:pt idx="211">
                  <c:v>44280</c:v>
                </c:pt>
                <c:pt idx="212">
                  <c:v>44281</c:v>
                </c:pt>
                <c:pt idx="213">
                  <c:v>44282</c:v>
                </c:pt>
                <c:pt idx="214">
                  <c:v>44283</c:v>
                </c:pt>
                <c:pt idx="215">
                  <c:v>44284</c:v>
                </c:pt>
                <c:pt idx="216">
                  <c:v>44285</c:v>
                </c:pt>
                <c:pt idx="217">
                  <c:v>44286</c:v>
                </c:pt>
                <c:pt idx="218">
                  <c:v>44287</c:v>
                </c:pt>
                <c:pt idx="219">
                  <c:v>44288</c:v>
                </c:pt>
                <c:pt idx="220">
                  <c:v>44289</c:v>
                </c:pt>
                <c:pt idx="221">
                  <c:v>44290</c:v>
                </c:pt>
                <c:pt idx="222">
                  <c:v>44291</c:v>
                </c:pt>
                <c:pt idx="223">
                  <c:v>44292</c:v>
                </c:pt>
                <c:pt idx="224">
                  <c:v>44293</c:v>
                </c:pt>
                <c:pt idx="225">
                  <c:v>44294</c:v>
                </c:pt>
                <c:pt idx="226">
                  <c:v>44295</c:v>
                </c:pt>
                <c:pt idx="227">
                  <c:v>44296</c:v>
                </c:pt>
                <c:pt idx="228">
                  <c:v>44297</c:v>
                </c:pt>
                <c:pt idx="229">
                  <c:v>44298</c:v>
                </c:pt>
                <c:pt idx="230">
                  <c:v>44299</c:v>
                </c:pt>
                <c:pt idx="231">
                  <c:v>44300</c:v>
                </c:pt>
                <c:pt idx="232">
                  <c:v>44301</c:v>
                </c:pt>
                <c:pt idx="233">
                  <c:v>44302</c:v>
                </c:pt>
                <c:pt idx="234">
                  <c:v>44303</c:v>
                </c:pt>
                <c:pt idx="235">
                  <c:v>44304</c:v>
                </c:pt>
                <c:pt idx="236">
                  <c:v>44305</c:v>
                </c:pt>
                <c:pt idx="237">
                  <c:v>44306</c:v>
                </c:pt>
                <c:pt idx="238">
                  <c:v>44307</c:v>
                </c:pt>
                <c:pt idx="239">
                  <c:v>44308</c:v>
                </c:pt>
                <c:pt idx="240">
                  <c:v>44309</c:v>
                </c:pt>
                <c:pt idx="241">
                  <c:v>44310</c:v>
                </c:pt>
                <c:pt idx="242">
                  <c:v>44311</c:v>
                </c:pt>
                <c:pt idx="243">
                  <c:v>44312</c:v>
                </c:pt>
                <c:pt idx="244">
                  <c:v>44313</c:v>
                </c:pt>
                <c:pt idx="245">
                  <c:v>44314</c:v>
                </c:pt>
                <c:pt idx="246">
                  <c:v>44315</c:v>
                </c:pt>
                <c:pt idx="247">
                  <c:v>44316</c:v>
                </c:pt>
                <c:pt idx="248">
                  <c:v>44317</c:v>
                </c:pt>
                <c:pt idx="249">
                  <c:v>44318</c:v>
                </c:pt>
                <c:pt idx="250">
                  <c:v>44319</c:v>
                </c:pt>
                <c:pt idx="251">
                  <c:v>44320</c:v>
                </c:pt>
                <c:pt idx="252">
                  <c:v>44321</c:v>
                </c:pt>
                <c:pt idx="253">
                  <c:v>44322</c:v>
                </c:pt>
                <c:pt idx="254">
                  <c:v>44323</c:v>
                </c:pt>
                <c:pt idx="255">
                  <c:v>44324</c:v>
                </c:pt>
                <c:pt idx="256">
                  <c:v>44325</c:v>
                </c:pt>
                <c:pt idx="257">
                  <c:v>44326</c:v>
                </c:pt>
                <c:pt idx="258">
                  <c:v>44327</c:v>
                </c:pt>
                <c:pt idx="259">
                  <c:v>44328</c:v>
                </c:pt>
                <c:pt idx="260">
                  <c:v>44329</c:v>
                </c:pt>
                <c:pt idx="261">
                  <c:v>44330</c:v>
                </c:pt>
                <c:pt idx="262">
                  <c:v>44331</c:v>
                </c:pt>
                <c:pt idx="263">
                  <c:v>44332</c:v>
                </c:pt>
                <c:pt idx="264">
                  <c:v>44333</c:v>
                </c:pt>
                <c:pt idx="265">
                  <c:v>44334</c:v>
                </c:pt>
                <c:pt idx="266">
                  <c:v>44335</c:v>
                </c:pt>
                <c:pt idx="267">
                  <c:v>44336</c:v>
                </c:pt>
                <c:pt idx="268">
                  <c:v>44337</c:v>
                </c:pt>
                <c:pt idx="269">
                  <c:v>44338</c:v>
                </c:pt>
                <c:pt idx="270">
                  <c:v>44339</c:v>
                </c:pt>
                <c:pt idx="271">
                  <c:v>44340</c:v>
                </c:pt>
                <c:pt idx="272">
                  <c:v>44341</c:v>
                </c:pt>
                <c:pt idx="273">
                  <c:v>44342</c:v>
                </c:pt>
                <c:pt idx="274">
                  <c:v>44343</c:v>
                </c:pt>
                <c:pt idx="275">
                  <c:v>44344</c:v>
                </c:pt>
                <c:pt idx="276">
                  <c:v>44345</c:v>
                </c:pt>
                <c:pt idx="277">
                  <c:v>44346</c:v>
                </c:pt>
                <c:pt idx="278">
                  <c:v>44347</c:v>
                </c:pt>
                <c:pt idx="279">
                  <c:v>44348</c:v>
                </c:pt>
                <c:pt idx="280">
                  <c:v>44349</c:v>
                </c:pt>
                <c:pt idx="281">
                  <c:v>44350</c:v>
                </c:pt>
                <c:pt idx="282">
                  <c:v>44351</c:v>
                </c:pt>
                <c:pt idx="283">
                  <c:v>44352</c:v>
                </c:pt>
                <c:pt idx="284">
                  <c:v>44353</c:v>
                </c:pt>
                <c:pt idx="285">
                  <c:v>44354</c:v>
                </c:pt>
                <c:pt idx="286">
                  <c:v>44355</c:v>
                </c:pt>
                <c:pt idx="287">
                  <c:v>44356</c:v>
                </c:pt>
                <c:pt idx="288">
                  <c:v>44357</c:v>
                </c:pt>
                <c:pt idx="289">
                  <c:v>44358</c:v>
                </c:pt>
                <c:pt idx="290">
                  <c:v>44359</c:v>
                </c:pt>
                <c:pt idx="291">
                  <c:v>44360</c:v>
                </c:pt>
                <c:pt idx="292">
                  <c:v>44361</c:v>
                </c:pt>
                <c:pt idx="293">
                  <c:v>44362</c:v>
                </c:pt>
                <c:pt idx="294">
                  <c:v>44363</c:v>
                </c:pt>
                <c:pt idx="295">
                  <c:v>44364</c:v>
                </c:pt>
                <c:pt idx="296">
                  <c:v>44365</c:v>
                </c:pt>
                <c:pt idx="297">
                  <c:v>44366</c:v>
                </c:pt>
                <c:pt idx="298">
                  <c:v>44367</c:v>
                </c:pt>
                <c:pt idx="299">
                  <c:v>44368</c:v>
                </c:pt>
                <c:pt idx="300">
                  <c:v>44369</c:v>
                </c:pt>
                <c:pt idx="301">
                  <c:v>44370</c:v>
                </c:pt>
                <c:pt idx="302">
                  <c:v>44371</c:v>
                </c:pt>
                <c:pt idx="303">
                  <c:v>44372</c:v>
                </c:pt>
                <c:pt idx="304">
                  <c:v>44373</c:v>
                </c:pt>
                <c:pt idx="305">
                  <c:v>44374</c:v>
                </c:pt>
                <c:pt idx="306">
                  <c:v>44375</c:v>
                </c:pt>
                <c:pt idx="307">
                  <c:v>44376</c:v>
                </c:pt>
                <c:pt idx="308">
                  <c:v>44377</c:v>
                </c:pt>
                <c:pt idx="309">
                  <c:v>44378</c:v>
                </c:pt>
                <c:pt idx="310">
                  <c:v>44379</c:v>
                </c:pt>
                <c:pt idx="311">
                  <c:v>44380</c:v>
                </c:pt>
                <c:pt idx="312">
                  <c:v>44381</c:v>
                </c:pt>
                <c:pt idx="313">
                  <c:v>44382</c:v>
                </c:pt>
                <c:pt idx="314">
                  <c:v>44383</c:v>
                </c:pt>
                <c:pt idx="315">
                  <c:v>44384</c:v>
                </c:pt>
                <c:pt idx="316">
                  <c:v>44385</c:v>
                </c:pt>
                <c:pt idx="317">
                  <c:v>44386</c:v>
                </c:pt>
                <c:pt idx="318">
                  <c:v>44387</c:v>
                </c:pt>
                <c:pt idx="319">
                  <c:v>44388</c:v>
                </c:pt>
                <c:pt idx="320">
                  <c:v>44389</c:v>
                </c:pt>
                <c:pt idx="321">
                  <c:v>44390</c:v>
                </c:pt>
                <c:pt idx="322">
                  <c:v>44391</c:v>
                </c:pt>
                <c:pt idx="323">
                  <c:v>44392</c:v>
                </c:pt>
                <c:pt idx="324">
                  <c:v>44393</c:v>
                </c:pt>
                <c:pt idx="325">
                  <c:v>44394</c:v>
                </c:pt>
                <c:pt idx="326">
                  <c:v>44395</c:v>
                </c:pt>
                <c:pt idx="327">
                  <c:v>44396</c:v>
                </c:pt>
                <c:pt idx="328">
                  <c:v>44397</c:v>
                </c:pt>
                <c:pt idx="329">
                  <c:v>44398</c:v>
                </c:pt>
                <c:pt idx="330">
                  <c:v>44399</c:v>
                </c:pt>
                <c:pt idx="331">
                  <c:v>44400</c:v>
                </c:pt>
                <c:pt idx="332">
                  <c:v>44401</c:v>
                </c:pt>
                <c:pt idx="333">
                  <c:v>44402</c:v>
                </c:pt>
                <c:pt idx="334">
                  <c:v>44403</c:v>
                </c:pt>
                <c:pt idx="335">
                  <c:v>44404</c:v>
                </c:pt>
                <c:pt idx="336">
                  <c:v>44405</c:v>
                </c:pt>
                <c:pt idx="337">
                  <c:v>44406</c:v>
                </c:pt>
                <c:pt idx="338">
                  <c:v>44407</c:v>
                </c:pt>
                <c:pt idx="339">
                  <c:v>44408</c:v>
                </c:pt>
                <c:pt idx="340">
                  <c:v>44409</c:v>
                </c:pt>
                <c:pt idx="341">
                  <c:v>44410</c:v>
                </c:pt>
                <c:pt idx="342">
                  <c:v>44411</c:v>
                </c:pt>
                <c:pt idx="343">
                  <c:v>44412</c:v>
                </c:pt>
                <c:pt idx="344">
                  <c:v>44413</c:v>
                </c:pt>
                <c:pt idx="345">
                  <c:v>44414</c:v>
                </c:pt>
                <c:pt idx="346">
                  <c:v>44415</c:v>
                </c:pt>
                <c:pt idx="347">
                  <c:v>44416</c:v>
                </c:pt>
                <c:pt idx="348">
                  <c:v>44417</c:v>
                </c:pt>
                <c:pt idx="349">
                  <c:v>44418</c:v>
                </c:pt>
                <c:pt idx="350">
                  <c:v>44419</c:v>
                </c:pt>
                <c:pt idx="351">
                  <c:v>44420</c:v>
                </c:pt>
                <c:pt idx="352">
                  <c:v>44421</c:v>
                </c:pt>
                <c:pt idx="353">
                  <c:v>44422</c:v>
                </c:pt>
                <c:pt idx="354">
                  <c:v>44423</c:v>
                </c:pt>
                <c:pt idx="355">
                  <c:v>44424</c:v>
                </c:pt>
                <c:pt idx="356">
                  <c:v>44425</c:v>
                </c:pt>
                <c:pt idx="357">
                  <c:v>44426</c:v>
                </c:pt>
                <c:pt idx="358">
                  <c:v>44427</c:v>
                </c:pt>
                <c:pt idx="359">
                  <c:v>44428</c:v>
                </c:pt>
                <c:pt idx="360">
                  <c:v>44429</c:v>
                </c:pt>
                <c:pt idx="361">
                  <c:v>44430</c:v>
                </c:pt>
                <c:pt idx="362">
                  <c:v>44431</c:v>
                </c:pt>
                <c:pt idx="363">
                  <c:v>44432</c:v>
                </c:pt>
                <c:pt idx="364">
                  <c:v>44433</c:v>
                </c:pt>
                <c:pt idx="365">
                  <c:v>44434</c:v>
                </c:pt>
                <c:pt idx="366">
                  <c:v>44435</c:v>
                </c:pt>
                <c:pt idx="367">
                  <c:v>44436</c:v>
                </c:pt>
                <c:pt idx="368">
                  <c:v>44437</c:v>
                </c:pt>
                <c:pt idx="369">
                  <c:v>44438</c:v>
                </c:pt>
                <c:pt idx="370">
                  <c:v>44439</c:v>
                </c:pt>
                <c:pt idx="371">
                  <c:v>44440</c:v>
                </c:pt>
                <c:pt idx="372">
                  <c:v>44441</c:v>
                </c:pt>
                <c:pt idx="373">
                  <c:v>44442</c:v>
                </c:pt>
                <c:pt idx="374">
                  <c:v>44443</c:v>
                </c:pt>
                <c:pt idx="375">
                  <c:v>44444</c:v>
                </c:pt>
                <c:pt idx="376">
                  <c:v>44445</c:v>
                </c:pt>
                <c:pt idx="377">
                  <c:v>44446</c:v>
                </c:pt>
                <c:pt idx="378">
                  <c:v>44447</c:v>
                </c:pt>
                <c:pt idx="379">
                  <c:v>44448</c:v>
                </c:pt>
                <c:pt idx="380">
                  <c:v>44449</c:v>
                </c:pt>
                <c:pt idx="381">
                  <c:v>44450</c:v>
                </c:pt>
                <c:pt idx="382">
                  <c:v>44451</c:v>
                </c:pt>
                <c:pt idx="383">
                  <c:v>44452</c:v>
                </c:pt>
                <c:pt idx="384">
                  <c:v>44453</c:v>
                </c:pt>
                <c:pt idx="385">
                  <c:v>44454</c:v>
                </c:pt>
                <c:pt idx="386">
                  <c:v>44455</c:v>
                </c:pt>
                <c:pt idx="387">
                  <c:v>44456</c:v>
                </c:pt>
                <c:pt idx="388">
                  <c:v>44457</c:v>
                </c:pt>
                <c:pt idx="389">
                  <c:v>44458</c:v>
                </c:pt>
                <c:pt idx="390">
                  <c:v>44459</c:v>
                </c:pt>
                <c:pt idx="391">
                  <c:v>44460</c:v>
                </c:pt>
                <c:pt idx="392">
                  <c:v>44461</c:v>
                </c:pt>
                <c:pt idx="393">
                  <c:v>44462</c:v>
                </c:pt>
                <c:pt idx="394">
                  <c:v>44463</c:v>
                </c:pt>
                <c:pt idx="395">
                  <c:v>44464</c:v>
                </c:pt>
                <c:pt idx="396">
                  <c:v>44465</c:v>
                </c:pt>
                <c:pt idx="397">
                  <c:v>44466</c:v>
                </c:pt>
                <c:pt idx="398">
                  <c:v>44467</c:v>
                </c:pt>
                <c:pt idx="399">
                  <c:v>44468</c:v>
                </c:pt>
                <c:pt idx="400">
                  <c:v>44469</c:v>
                </c:pt>
                <c:pt idx="401">
                  <c:v>44470</c:v>
                </c:pt>
                <c:pt idx="402">
                  <c:v>44471</c:v>
                </c:pt>
                <c:pt idx="403">
                  <c:v>44472</c:v>
                </c:pt>
                <c:pt idx="404">
                  <c:v>44473</c:v>
                </c:pt>
                <c:pt idx="405">
                  <c:v>44474</c:v>
                </c:pt>
                <c:pt idx="406">
                  <c:v>44475</c:v>
                </c:pt>
                <c:pt idx="407">
                  <c:v>44476</c:v>
                </c:pt>
                <c:pt idx="408">
                  <c:v>44477</c:v>
                </c:pt>
                <c:pt idx="409">
                  <c:v>44478</c:v>
                </c:pt>
                <c:pt idx="410">
                  <c:v>44479</c:v>
                </c:pt>
                <c:pt idx="411">
                  <c:v>44480</c:v>
                </c:pt>
                <c:pt idx="412">
                  <c:v>44481</c:v>
                </c:pt>
                <c:pt idx="413">
                  <c:v>44482</c:v>
                </c:pt>
                <c:pt idx="414">
                  <c:v>44483</c:v>
                </c:pt>
                <c:pt idx="415">
                  <c:v>44484</c:v>
                </c:pt>
                <c:pt idx="416">
                  <c:v>44485</c:v>
                </c:pt>
                <c:pt idx="417">
                  <c:v>44486</c:v>
                </c:pt>
                <c:pt idx="418">
                  <c:v>44487</c:v>
                </c:pt>
                <c:pt idx="419">
                  <c:v>44488</c:v>
                </c:pt>
                <c:pt idx="420">
                  <c:v>44489</c:v>
                </c:pt>
                <c:pt idx="421">
                  <c:v>44490</c:v>
                </c:pt>
                <c:pt idx="422">
                  <c:v>44491</c:v>
                </c:pt>
                <c:pt idx="423">
                  <c:v>44492</c:v>
                </c:pt>
                <c:pt idx="424">
                  <c:v>44493</c:v>
                </c:pt>
                <c:pt idx="425">
                  <c:v>44494</c:v>
                </c:pt>
                <c:pt idx="426">
                  <c:v>44495</c:v>
                </c:pt>
                <c:pt idx="427">
                  <c:v>44496</c:v>
                </c:pt>
                <c:pt idx="428">
                  <c:v>44497</c:v>
                </c:pt>
                <c:pt idx="429">
                  <c:v>44498</c:v>
                </c:pt>
                <c:pt idx="430">
                  <c:v>44499</c:v>
                </c:pt>
                <c:pt idx="431">
                  <c:v>44500</c:v>
                </c:pt>
                <c:pt idx="432">
                  <c:v>44501</c:v>
                </c:pt>
                <c:pt idx="433">
                  <c:v>44502</c:v>
                </c:pt>
                <c:pt idx="434">
                  <c:v>44503</c:v>
                </c:pt>
                <c:pt idx="435">
                  <c:v>44504</c:v>
                </c:pt>
                <c:pt idx="436">
                  <c:v>44505</c:v>
                </c:pt>
                <c:pt idx="437">
                  <c:v>44506</c:v>
                </c:pt>
                <c:pt idx="438">
                  <c:v>44507</c:v>
                </c:pt>
                <c:pt idx="439">
                  <c:v>44508</c:v>
                </c:pt>
                <c:pt idx="440">
                  <c:v>44509</c:v>
                </c:pt>
                <c:pt idx="441">
                  <c:v>44510</c:v>
                </c:pt>
                <c:pt idx="442">
                  <c:v>44511</c:v>
                </c:pt>
                <c:pt idx="443">
                  <c:v>44512</c:v>
                </c:pt>
                <c:pt idx="444">
                  <c:v>44513</c:v>
                </c:pt>
                <c:pt idx="445">
                  <c:v>44514</c:v>
                </c:pt>
                <c:pt idx="446">
                  <c:v>44515</c:v>
                </c:pt>
                <c:pt idx="447">
                  <c:v>44516</c:v>
                </c:pt>
                <c:pt idx="448">
                  <c:v>44517</c:v>
                </c:pt>
                <c:pt idx="449">
                  <c:v>44518</c:v>
                </c:pt>
                <c:pt idx="450">
                  <c:v>44519</c:v>
                </c:pt>
                <c:pt idx="451">
                  <c:v>44520</c:v>
                </c:pt>
                <c:pt idx="452">
                  <c:v>44521</c:v>
                </c:pt>
                <c:pt idx="453">
                  <c:v>44522</c:v>
                </c:pt>
                <c:pt idx="454">
                  <c:v>44523</c:v>
                </c:pt>
                <c:pt idx="455">
                  <c:v>44524</c:v>
                </c:pt>
                <c:pt idx="456">
                  <c:v>44525</c:v>
                </c:pt>
                <c:pt idx="457">
                  <c:v>44526</c:v>
                </c:pt>
                <c:pt idx="458">
                  <c:v>44527</c:v>
                </c:pt>
                <c:pt idx="459">
                  <c:v>44528</c:v>
                </c:pt>
                <c:pt idx="460">
                  <c:v>44529</c:v>
                </c:pt>
                <c:pt idx="461">
                  <c:v>44530</c:v>
                </c:pt>
                <c:pt idx="462">
                  <c:v>44531</c:v>
                </c:pt>
                <c:pt idx="463">
                  <c:v>44532</c:v>
                </c:pt>
                <c:pt idx="464">
                  <c:v>44533</c:v>
                </c:pt>
                <c:pt idx="465">
                  <c:v>44534</c:v>
                </c:pt>
                <c:pt idx="466">
                  <c:v>44535</c:v>
                </c:pt>
                <c:pt idx="467">
                  <c:v>44536</c:v>
                </c:pt>
                <c:pt idx="468">
                  <c:v>44537</c:v>
                </c:pt>
                <c:pt idx="469">
                  <c:v>44538</c:v>
                </c:pt>
                <c:pt idx="470">
                  <c:v>44539</c:v>
                </c:pt>
                <c:pt idx="471">
                  <c:v>44540</c:v>
                </c:pt>
                <c:pt idx="472">
                  <c:v>44541</c:v>
                </c:pt>
                <c:pt idx="473">
                  <c:v>44542</c:v>
                </c:pt>
                <c:pt idx="474">
                  <c:v>44543</c:v>
                </c:pt>
                <c:pt idx="475">
                  <c:v>44544</c:v>
                </c:pt>
                <c:pt idx="476">
                  <c:v>44545</c:v>
                </c:pt>
                <c:pt idx="477">
                  <c:v>44546</c:v>
                </c:pt>
                <c:pt idx="478">
                  <c:v>44547</c:v>
                </c:pt>
                <c:pt idx="479">
                  <c:v>44548</c:v>
                </c:pt>
                <c:pt idx="480">
                  <c:v>44549</c:v>
                </c:pt>
                <c:pt idx="481">
                  <c:v>44550</c:v>
                </c:pt>
                <c:pt idx="482">
                  <c:v>44551</c:v>
                </c:pt>
                <c:pt idx="483">
                  <c:v>44552</c:v>
                </c:pt>
                <c:pt idx="484">
                  <c:v>44553</c:v>
                </c:pt>
                <c:pt idx="485">
                  <c:v>44554</c:v>
                </c:pt>
                <c:pt idx="486">
                  <c:v>44555</c:v>
                </c:pt>
                <c:pt idx="487">
                  <c:v>44556</c:v>
                </c:pt>
                <c:pt idx="488">
                  <c:v>44557</c:v>
                </c:pt>
                <c:pt idx="489">
                  <c:v>44558</c:v>
                </c:pt>
                <c:pt idx="490">
                  <c:v>44559</c:v>
                </c:pt>
                <c:pt idx="491">
                  <c:v>44560</c:v>
                </c:pt>
                <c:pt idx="492">
                  <c:v>44561</c:v>
                </c:pt>
                <c:pt idx="493">
                  <c:v>44562</c:v>
                </c:pt>
                <c:pt idx="494">
                  <c:v>44563</c:v>
                </c:pt>
                <c:pt idx="495">
                  <c:v>44564</c:v>
                </c:pt>
                <c:pt idx="496">
                  <c:v>44565</c:v>
                </c:pt>
                <c:pt idx="497">
                  <c:v>44566</c:v>
                </c:pt>
                <c:pt idx="498">
                  <c:v>44567</c:v>
                </c:pt>
                <c:pt idx="499">
                  <c:v>44568</c:v>
                </c:pt>
                <c:pt idx="500">
                  <c:v>44569</c:v>
                </c:pt>
                <c:pt idx="501">
                  <c:v>44570</c:v>
                </c:pt>
                <c:pt idx="502">
                  <c:v>44571</c:v>
                </c:pt>
                <c:pt idx="503">
                  <c:v>44572</c:v>
                </c:pt>
                <c:pt idx="504">
                  <c:v>44573</c:v>
                </c:pt>
                <c:pt idx="505">
                  <c:v>44574</c:v>
                </c:pt>
                <c:pt idx="506">
                  <c:v>44575</c:v>
                </c:pt>
                <c:pt idx="507">
                  <c:v>44576</c:v>
                </c:pt>
                <c:pt idx="508">
                  <c:v>44577</c:v>
                </c:pt>
                <c:pt idx="509">
                  <c:v>44578</c:v>
                </c:pt>
                <c:pt idx="510">
                  <c:v>44579</c:v>
                </c:pt>
                <c:pt idx="511">
                  <c:v>44580</c:v>
                </c:pt>
                <c:pt idx="512">
                  <c:v>44581</c:v>
                </c:pt>
                <c:pt idx="513">
                  <c:v>44582</c:v>
                </c:pt>
                <c:pt idx="514">
                  <c:v>44583</c:v>
                </c:pt>
                <c:pt idx="515">
                  <c:v>44584</c:v>
                </c:pt>
                <c:pt idx="516">
                  <c:v>44585</c:v>
                </c:pt>
                <c:pt idx="517">
                  <c:v>44586</c:v>
                </c:pt>
                <c:pt idx="518">
                  <c:v>44587</c:v>
                </c:pt>
                <c:pt idx="519">
                  <c:v>44588</c:v>
                </c:pt>
                <c:pt idx="520">
                  <c:v>44589</c:v>
                </c:pt>
                <c:pt idx="521">
                  <c:v>44590</c:v>
                </c:pt>
                <c:pt idx="522">
                  <c:v>44591</c:v>
                </c:pt>
                <c:pt idx="523">
                  <c:v>44592</c:v>
                </c:pt>
                <c:pt idx="524">
                  <c:v>44593</c:v>
                </c:pt>
                <c:pt idx="525">
                  <c:v>44594</c:v>
                </c:pt>
                <c:pt idx="526">
                  <c:v>44595</c:v>
                </c:pt>
                <c:pt idx="527">
                  <c:v>44596</c:v>
                </c:pt>
                <c:pt idx="528">
                  <c:v>44597</c:v>
                </c:pt>
                <c:pt idx="529">
                  <c:v>44598</c:v>
                </c:pt>
                <c:pt idx="530">
                  <c:v>44599</c:v>
                </c:pt>
                <c:pt idx="531">
                  <c:v>44600</c:v>
                </c:pt>
                <c:pt idx="532">
                  <c:v>44601</c:v>
                </c:pt>
                <c:pt idx="533">
                  <c:v>44602</c:v>
                </c:pt>
                <c:pt idx="534">
                  <c:v>44603</c:v>
                </c:pt>
                <c:pt idx="535">
                  <c:v>44604</c:v>
                </c:pt>
                <c:pt idx="536">
                  <c:v>44605</c:v>
                </c:pt>
                <c:pt idx="537">
                  <c:v>44606</c:v>
                </c:pt>
                <c:pt idx="538">
                  <c:v>44607</c:v>
                </c:pt>
                <c:pt idx="539">
                  <c:v>44608</c:v>
                </c:pt>
                <c:pt idx="540">
                  <c:v>44609</c:v>
                </c:pt>
                <c:pt idx="541">
                  <c:v>44610</c:v>
                </c:pt>
                <c:pt idx="542">
                  <c:v>44611</c:v>
                </c:pt>
                <c:pt idx="543">
                  <c:v>44612</c:v>
                </c:pt>
                <c:pt idx="544">
                  <c:v>44613</c:v>
                </c:pt>
                <c:pt idx="545">
                  <c:v>44614</c:v>
                </c:pt>
                <c:pt idx="546">
                  <c:v>44615</c:v>
                </c:pt>
                <c:pt idx="547">
                  <c:v>44616</c:v>
                </c:pt>
                <c:pt idx="548">
                  <c:v>44617</c:v>
                </c:pt>
                <c:pt idx="549">
                  <c:v>44618</c:v>
                </c:pt>
                <c:pt idx="550">
                  <c:v>44619</c:v>
                </c:pt>
                <c:pt idx="551">
                  <c:v>44620</c:v>
                </c:pt>
                <c:pt idx="552">
                  <c:v>44621</c:v>
                </c:pt>
                <c:pt idx="553">
                  <c:v>44622</c:v>
                </c:pt>
                <c:pt idx="554">
                  <c:v>44623</c:v>
                </c:pt>
                <c:pt idx="555">
                  <c:v>44624</c:v>
                </c:pt>
                <c:pt idx="556">
                  <c:v>44625</c:v>
                </c:pt>
                <c:pt idx="557">
                  <c:v>44626</c:v>
                </c:pt>
                <c:pt idx="558">
                  <c:v>44627</c:v>
                </c:pt>
                <c:pt idx="559">
                  <c:v>44628</c:v>
                </c:pt>
                <c:pt idx="560">
                  <c:v>44629</c:v>
                </c:pt>
                <c:pt idx="561">
                  <c:v>44630</c:v>
                </c:pt>
                <c:pt idx="562">
                  <c:v>44631</c:v>
                </c:pt>
                <c:pt idx="563">
                  <c:v>44632</c:v>
                </c:pt>
                <c:pt idx="564">
                  <c:v>44633</c:v>
                </c:pt>
                <c:pt idx="565">
                  <c:v>44634</c:v>
                </c:pt>
                <c:pt idx="566">
                  <c:v>44635</c:v>
                </c:pt>
                <c:pt idx="567">
                  <c:v>44636</c:v>
                </c:pt>
                <c:pt idx="568">
                  <c:v>44637</c:v>
                </c:pt>
                <c:pt idx="569">
                  <c:v>44638</c:v>
                </c:pt>
                <c:pt idx="570">
                  <c:v>44639</c:v>
                </c:pt>
                <c:pt idx="571">
                  <c:v>44640</c:v>
                </c:pt>
                <c:pt idx="572">
                  <c:v>44641</c:v>
                </c:pt>
                <c:pt idx="573">
                  <c:v>44642</c:v>
                </c:pt>
                <c:pt idx="574">
                  <c:v>44643</c:v>
                </c:pt>
                <c:pt idx="575">
                  <c:v>44644</c:v>
                </c:pt>
                <c:pt idx="576">
                  <c:v>44645</c:v>
                </c:pt>
                <c:pt idx="577">
                  <c:v>44646</c:v>
                </c:pt>
                <c:pt idx="578">
                  <c:v>44647</c:v>
                </c:pt>
                <c:pt idx="579">
                  <c:v>44648</c:v>
                </c:pt>
                <c:pt idx="580">
                  <c:v>44649</c:v>
                </c:pt>
                <c:pt idx="581">
                  <c:v>44650</c:v>
                </c:pt>
                <c:pt idx="582">
                  <c:v>44651</c:v>
                </c:pt>
                <c:pt idx="583">
                  <c:v>44652</c:v>
                </c:pt>
                <c:pt idx="584">
                  <c:v>44653</c:v>
                </c:pt>
                <c:pt idx="585">
                  <c:v>44654</c:v>
                </c:pt>
                <c:pt idx="586">
                  <c:v>44655</c:v>
                </c:pt>
                <c:pt idx="587">
                  <c:v>44656</c:v>
                </c:pt>
                <c:pt idx="588">
                  <c:v>44657</c:v>
                </c:pt>
                <c:pt idx="589">
                  <c:v>44658</c:v>
                </c:pt>
                <c:pt idx="590">
                  <c:v>44659</c:v>
                </c:pt>
                <c:pt idx="591">
                  <c:v>44660</c:v>
                </c:pt>
                <c:pt idx="592">
                  <c:v>44661</c:v>
                </c:pt>
                <c:pt idx="593">
                  <c:v>44662</c:v>
                </c:pt>
                <c:pt idx="594">
                  <c:v>44663</c:v>
                </c:pt>
                <c:pt idx="595">
                  <c:v>44664</c:v>
                </c:pt>
                <c:pt idx="596">
                  <c:v>44665</c:v>
                </c:pt>
                <c:pt idx="597">
                  <c:v>44666</c:v>
                </c:pt>
                <c:pt idx="598">
                  <c:v>44667</c:v>
                </c:pt>
                <c:pt idx="599">
                  <c:v>44668</c:v>
                </c:pt>
                <c:pt idx="600">
                  <c:v>44669</c:v>
                </c:pt>
                <c:pt idx="601">
                  <c:v>44670</c:v>
                </c:pt>
                <c:pt idx="602">
                  <c:v>44671</c:v>
                </c:pt>
                <c:pt idx="603">
                  <c:v>44672</c:v>
                </c:pt>
                <c:pt idx="604">
                  <c:v>44673</c:v>
                </c:pt>
                <c:pt idx="605">
                  <c:v>44674</c:v>
                </c:pt>
                <c:pt idx="606">
                  <c:v>44675</c:v>
                </c:pt>
                <c:pt idx="607">
                  <c:v>44676</c:v>
                </c:pt>
                <c:pt idx="608">
                  <c:v>44677</c:v>
                </c:pt>
                <c:pt idx="609">
                  <c:v>44678</c:v>
                </c:pt>
                <c:pt idx="610">
                  <c:v>44679</c:v>
                </c:pt>
                <c:pt idx="611">
                  <c:v>44680</c:v>
                </c:pt>
                <c:pt idx="612">
                  <c:v>44681</c:v>
                </c:pt>
                <c:pt idx="613">
                  <c:v>44682</c:v>
                </c:pt>
                <c:pt idx="614">
                  <c:v>44683</c:v>
                </c:pt>
                <c:pt idx="615">
                  <c:v>44684</c:v>
                </c:pt>
                <c:pt idx="616">
                  <c:v>44685</c:v>
                </c:pt>
                <c:pt idx="617">
                  <c:v>44686</c:v>
                </c:pt>
                <c:pt idx="618">
                  <c:v>44687</c:v>
                </c:pt>
                <c:pt idx="619">
                  <c:v>44688</c:v>
                </c:pt>
                <c:pt idx="620">
                  <c:v>44689</c:v>
                </c:pt>
                <c:pt idx="621">
                  <c:v>44690</c:v>
                </c:pt>
                <c:pt idx="622">
                  <c:v>44691</c:v>
                </c:pt>
                <c:pt idx="623">
                  <c:v>44692</c:v>
                </c:pt>
                <c:pt idx="624">
                  <c:v>44693</c:v>
                </c:pt>
                <c:pt idx="625">
                  <c:v>44694</c:v>
                </c:pt>
                <c:pt idx="626">
                  <c:v>44695</c:v>
                </c:pt>
                <c:pt idx="627">
                  <c:v>44696</c:v>
                </c:pt>
                <c:pt idx="628">
                  <c:v>44697</c:v>
                </c:pt>
                <c:pt idx="629">
                  <c:v>44698</c:v>
                </c:pt>
                <c:pt idx="630">
                  <c:v>44699</c:v>
                </c:pt>
                <c:pt idx="631">
                  <c:v>44700</c:v>
                </c:pt>
                <c:pt idx="632">
                  <c:v>44701</c:v>
                </c:pt>
                <c:pt idx="633">
                  <c:v>44702</c:v>
                </c:pt>
                <c:pt idx="634">
                  <c:v>44703</c:v>
                </c:pt>
                <c:pt idx="635">
                  <c:v>44704</c:v>
                </c:pt>
                <c:pt idx="636">
                  <c:v>44705</c:v>
                </c:pt>
                <c:pt idx="637">
                  <c:v>44706</c:v>
                </c:pt>
                <c:pt idx="638">
                  <c:v>44707</c:v>
                </c:pt>
                <c:pt idx="639">
                  <c:v>44708</c:v>
                </c:pt>
                <c:pt idx="640">
                  <c:v>44709</c:v>
                </c:pt>
                <c:pt idx="641">
                  <c:v>44710</c:v>
                </c:pt>
                <c:pt idx="642">
                  <c:v>44711</c:v>
                </c:pt>
                <c:pt idx="643">
                  <c:v>44712</c:v>
                </c:pt>
                <c:pt idx="644">
                  <c:v>44713</c:v>
                </c:pt>
                <c:pt idx="645">
                  <c:v>44714</c:v>
                </c:pt>
                <c:pt idx="646">
                  <c:v>44715</c:v>
                </c:pt>
                <c:pt idx="647">
                  <c:v>44716</c:v>
                </c:pt>
                <c:pt idx="648">
                  <c:v>44717</c:v>
                </c:pt>
                <c:pt idx="649">
                  <c:v>44718</c:v>
                </c:pt>
                <c:pt idx="650">
                  <c:v>44719</c:v>
                </c:pt>
                <c:pt idx="651">
                  <c:v>44720</c:v>
                </c:pt>
                <c:pt idx="652">
                  <c:v>44721</c:v>
                </c:pt>
                <c:pt idx="653">
                  <c:v>44722</c:v>
                </c:pt>
                <c:pt idx="654">
                  <c:v>44723</c:v>
                </c:pt>
                <c:pt idx="655">
                  <c:v>44724</c:v>
                </c:pt>
                <c:pt idx="656">
                  <c:v>44725</c:v>
                </c:pt>
                <c:pt idx="657">
                  <c:v>44726</c:v>
                </c:pt>
                <c:pt idx="658">
                  <c:v>44727</c:v>
                </c:pt>
                <c:pt idx="659">
                  <c:v>44728</c:v>
                </c:pt>
                <c:pt idx="660">
                  <c:v>44729</c:v>
                </c:pt>
                <c:pt idx="661">
                  <c:v>44730</c:v>
                </c:pt>
                <c:pt idx="662">
                  <c:v>44731</c:v>
                </c:pt>
              </c:numCache>
            </c:numRef>
          </c:cat>
          <c:val>
            <c:numRef>
              <c:f>DailyData!$G$2:$G$664</c:f>
              <c:numCache>
                <c:formatCode>General</c:formatCode>
                <c:ptCount val="663"/>
                <c:pt idx="0">
                  <c:v>304</c:v>
                </c:pt>
                <c:pt idx="1">
                  <c:v>100</c:v>
                </c:pt>
                <c:pt idx="2">
                  <c:v>148</c:v>
                </c:pt>
                <c:pt idx="3">
                  <c:v>387</c:v>
                </c:pt>
                <c:pt idx="4">
                  <c:v>754</c:v>
                </c:pt>
                <c:pt idx="5">
                  <c:v>302</c:v>
                </c:pt>
                <c:pt idx="6">
                  <c:v>431</c:v>
                </c:pt>
                <c:pt idx="7">
                  <c:v>388</c:v>
                </c:pt>
                <c:pt idx="8">
                  <c:v>361</c:v>
                </c:pt>
                <c:pt idx="9">
                  <c:v>315</c:v>
                </c:pt>
                <c:pt idx="10">
                  <c:v>645</c:v>
                </c:pt>
                <c:pt idx="11">
                  <c:v>694</c:v>
                </c:pt>
                <c:pt idx="12">
                  <c:v>768</c:v>
                </c:pt>
                <c:pt idx="13">
                  <c:v>387</c:v>
                </c:pt>
                <c:pt idx="14">
                  <c:v>499</c:v>
                </c:pt>
                <c:pt idx="15">
                  <c:v>369</c:v>
                </c:pt>
                <c:pt idx="16">
                  <c:v>363</c:v>
                </c:pt>
                <c:pt idx="17">
                  <c:v>487</c:v>
                </c:pt>
                <c:pt idx="18">
                  <c:v>510</c:v>
                </c:pt>
                <c:pt idx="19">
                  <c:v>427</c:v>
                </c:pt>
                <c:pt idx="20">
                  <c:v>569</c:v>
                </c:pt>
                <c:pt idx="21">
                  <c:v>449</c:v>
                </c:pt>
                <c:pt idx="22">
                  <c:v>454</c:v>
                </c:pt>
                <c:pt idx="23">
                  <c:v>340</c:v>
                </c:pt>
                <c:pt idx="24">
                  <c:v>106</c:v>
                </c:pt>
                <c:pt idx="25">
                  <c:v>426</c:v>
                </c:pt>
                <c:pt idx="26">
                  <c:v>50</c:v>
                </c:pt>
                <c:pt idx="27">
                  <c:v>57</c:v>
                </c:pt>
                <c:pt idx="28">
                  <c:v>135</c:v>
                </c:pt>
                <c:pt idx="29">
                  <c:v>187</c:v>
                </c:pt>
                <c:pt idx="30">
                  <c:v>469</c:v>
                </c:pt>
                <c:pt idx="31">
                  <c:v>585</c:v>
                </c:pt>
                <c:pt idx="32">
                  <c:v>738</c:v>
                </c:pt>
                <c:pt idx="33">
                  <c:v>366</c:v>
                </c:pt>
                <c:pt idx="34">
                  <c:v>643</c:v>
                </c:pt>
                <c:pt idx="35">
                  <c:v>610</c:v>
                </c:pt>
                <c:pt idx="36">
                  <c:v>539</c:v>
                </c:pt>
                <c:pt idx="37">
                  <c:v>640</c:v>
                </c:pt>
                <c:pt idx="38">
                  <c:v>1045</c:v>
                </c:pt>
                <c:pt idx="39">
                  <c:v>1374</c:v>
                </c:pt>
                <c:pt idx="40">
                  <c:v>556</c:v>
                </c:pt>
                <c:pt idx="41">
                  <c:v>489</c:v>
                </c:pt>
                <c:pt idx="42">
                  <c:v>431</c:v>
                </c:pt>
                <c:pt idx="43">
                  <c:v>366</c:v>
                </c:pt>
                <c:pt idx="44">
                  <c:v>265</c:v>
                </c:pt>
                <c:pt idx="45">
                  <c:v>738</c:v>
                </c:pt>
                <c:pt idx="46">
                  <c:v>678</c:v>
                </c:pt>
                <c:pt idx="47">
                  <c:v>456</c:v>
                </c:pt>
                <c:pt idx="48">
                  <c:v>524</c:v>
                </c:pt>
                <c:pt idx="49">
                  <c:v>642</c:v>
                </c:pt>
                <c:pt idx="50">
                  <c:v>480</c:v>
                </c:pt>
                <c:pt idx="51">
                  <c:v>432</c:v>
                </c:pt>
                <c:pt idx="52">
                  <c:v>977</c:v>
                </c:pt>
                <c:pt idx="53">
                  <c:v>952</c:v>
                </c:pt>
                <c:pt idx="54">
                  <c:v>483</c:v>
                </c:pt>
                <c:pt idx="55">
                  <c:v>489</c:v>
                </c:pt>
                <c:pt idx="56">
                  <c:v>450</c:v>
                </c:pt>
                <c:pt idx="57">
                  <c:v>433</c:v>
                </c:pt>
                <c:pt idx="58">
                  <c:v>272</c:v>
                </c:pt>
                <c:pt idx="59">
                  <c:v>660</c:v>
                </c:pt>
                <c:pt idx="60">
                  <c:v>703</c:v>
                </c:pt>
                <c:pt idx="61">
                  <c:v>451</c:v>
                </c:pt>
                <c:pt idx="62">
                  <c:v>244</c:v>
                </c:pt>
                <c:pt idx="63">
                  <c:v>106</c:v>
                </c:pt>
                <c:pt idx="64">
                  <c:v>657</c:v>
                </c:pt>
                <c:pt idx="65">
                  <c:v>365</c:v>
                </c:pt>
                <c:pt idx="66">
                  <c:v>608</c:v>
                </c:pt>
                <c:pt idx="67">
                  <c:v>823</c:v>
                </c:pt>
                <c:pt idx="68">
                  <c:v>411</c:v>
                </c:pt>
                <c:pt idx="69">
                  <c:v>480</c:v>
                </c:pt>
                <c:pt idx="70">
                  <c:v>406</c:v>
                </c:pt>
                <c:pt idx="71">
                  <c:v>445</c:v>
                </c:pt>
                <c:pt idx="72">
                  <c:v>406</c:v>
                </c:pt>
                <c:pt idx="73">
                  <c:v>795</c:v>
                </c:pt>
                <c:pt idx="74">
                  <c:v>670</c:v>
                </c:pt>
                <c:pt idx="75">
                  <c:v>454</c:v>
                </c:pt>
                <c:pt idx="76">
                  <c:v>256</c:v>
                </c:pt>
                <c:pt idx="77">
                  <c:v>392</c:v>
                </c:pt>
                <c:pt idx="78">
                  <c:v>443</c:v>
                </c:pt>
                <c:pt idx="79">
                  <c:v>492</c:v>
                </c:pt>
                <c:pt idx="80">
                  <c:v>882</c:v>
                </c:pt>
                <c:pt idx="81">
                  <c:v>675</c:v>
                </c:pt>
                <c:pt idx="82">
                  <c:v>467</c:v>
                </c:pt>
                <c:pt idx="83">
                  <c:v>417</c:v>
                </c:pt>
                <c:pt idx="84">
                  <c:v>432</c:v>
                </c:pt>
                <c:pt idx="85">
                  <c:v>417</c:v>
                </c:pt>
                <c:pt idx="86">
                  <c:v>435</c:v>
                </c:pt>
                <c:pt idx="87">
                  <c:v>804</c:v>
                </c:pt>
                <c:pt idx="88">
                  <c:v>741</c:v>
                </c:pt>
                <c:pt idx="89">
                  <c:v>456</c:v>
                </c:pt>
                <c:pt idx="90">
                  <c:v>391</c:v>
                </c:pt>
                <c:pt idx="91">
                  <c:v>222</c:v>
                </c:pt>
                <c:pt idx="92">
                  <c:v>342</c:v>
                </c:pt>
                <c:pt idx="93">
                  <c:v>271</c:v>
                </c:pt>
                <c:pt idx="94">
                  <c:v>313</c:v>
                </c:pt>
                <c:pt idx="95">
                  <c:v>34</c:v>
                </c:pt>
                <c:pt idx="96">
                  <c:v>249</c:v>
                </c:pt>
                <c:pt idx="97">
                  <c:v>385</c:v>
                </c:pt>
                <c:pt idx="98">
                  <c:v>258</c:v>
                </c:pt>
                <c:pt idx="99">
                  <c:v>229</c:v>
                </c:pt>
                <c:pt idx="100">
                  <c:v>250</c:v>
                </c:pt>
                <c:pt idx="101">
                  <c:v>415</c:v>
                </c:pt>
                <c:pt idx="102">
                  <c:v>185</c:v>
                </c:pt>
                <c:pt idx="103">
                  <c:v>329</c:v>
                </c:pt>
                <c:pt idx="104">
                  <c:v>432</c:v>
                </c:pt>
                <c:pt idx="105">
                  <c:v>413</c:v>
                </c:pt>
                <c:pt idx="106">
                  <c:v>338</c:v>
                </c:pt>
                <c:pt idx="107">
                  <c:v>516</c:v>
                </c:pt>
                <c:pt idx="108">
                  <c:v>397</c:v>
                </c:pt>
                <c:pt idx="109">
                  <c:v>446</c:v>
                </c:pt>
                <c:pt idx="110">
                  <c:v>133</c:v>
                </c:pt>
                <c:pt idx="111">
                  <c:v>120</c:v>
                </c:pt>
                <c:pt idx="112">
                  <c:v>84</c:v>
                </c:pt>
                <c:pt idx="113">
                  <c:v>413</c:v>
                </c:pt>
                <c:pt idx="114">
                  <c:v>473</c:v>
                </c:pt>
                <c:pt idx="115">
                  <c:v>424</c:v>
                </c:pt>
                <c:pt idx="116">
                  <c:v>179</c:v>
                </c:pt>
                <c:pt idx="117">
                  <c:v>715</c:v>
                </c:pt>
                <c:pt idx="118">
                  <c:v>707</c:v>
                </c:pt>
                <c:pt idx="119">
                  <c:v>144</c:v>
                </c:pt>
                <c:pt idx="120">
                  <c:v>279</c:v>
                </c:pt>
                <c:pt idx="121">
                  <c:v>332</c:v>
                </c:pt>
                <c:pt idx="122">
                  <c:v>619</c:v>
                </c:pt>
                <c:pt idx="123">
                  <c:v>843</c:v>
                </c:pt>
                <c:pt idx="124">
                  <c:v>633</c:v>
                </c:pt>
                <c:pt idx="125">
                  <c:v>763</c:v>
                </c:pt>
                <c:pt idx="126">
                  <c:v>539</c:v>
                </c:pt>
                <c:pt idx="127">
                  <c:v>374</c:v>
                </c:pt>
                <c:pt idx="128">
                  <c:v>973</c:v>
                </c:pt>
                <c:pt idx="129">
                  <c:v>872</c:v>
                </c:pt>
                <c:pt idx="131">
                  <c:v>482</c:v>
                </c:pt>
                <c:pt idx="133">
                  <c:v>336</c:v>
                </c:pt>
                <c:pt idx="134">
                  <c:v>250</c:v>
                </c:pt>
                <c:pt idx="135">
                  <c:v>321</c:v>
                </c:pt>
                <c:pt idx="136">
                  <c:v>746</c:v>
                </c:pt>
                <c:pt idx="137">
                  <c:v>173</c:v>
                </c:pt>
                <c:pt idx="138">
                  <c:v>38</c:v>
                </c:pt>
                <c:pt idx="139">
                  <c:v>113</c:v>
                </c:pt>
                <c:pt idx="141">
                  <c:v>334</c:v>
                </c:pt>
                <c:pt idx="146">
                  <c:v>462</c:v>
                </c:pt>
                <c:pt idx="147">
                  <c:v>318</c:v>
                </c:pt>
                <c:pt idx="148">
                  <c:v>300</c:v>
                </c:pt>
                <c:pt idx="149">
                  <c:v>129</c:v>
                </c:pt>
                <c:pt idx="150">
                  <c:v>544</c:v>
                </c:pt>
                <c:pt idx="151">
                  <c:v>691</c:v>
                </c:pt>
                <c:pt idx="152">
                  <c:v>401</c:v>
                </c:pt>
                <c:pt idx="153">
                  <c:v>277</c:v>
                </c:pt>
                <c:pt idx="154">
                  <c:v>686</c:v>
                </c:pt>
                <c:pt idx="155">
                  <c:v>642</c:v>
                </c:pt>
                <c:pt idx="157">
                  <c:v>502</c:v>
                </c:pt>
                <c:pt idx="159">
                  <c:v>1047</c:v>
                </c:pt>
                <c:pt idx="160">
                  <c:v>969</c:v>
                </c:pt>
                <c:pt idx="162">
                  <c:v>698</c:v>
                </c:pt>
                <c:pt idx="163">
                  <c:v>96</c:v>
                </c:pt>
                <c:pt idx="164">
                  <c:v>71</c:v>
                </c:pt>
                <c:pt idx="165">
                  <c:v>1136</c:v>
                </c:pt>
                <c:pt idx="166">
                  <c:v>268</c:v>
                </c:pt>
                <c:pt idx="167">
                  <c:v>389</c:v>
                </c:pt>
                <c:pt idx="168">
                  <c:v>179</c:v>
                </c:pt>
                <c:pt idx="169">
                  <c:v>45</c:v>
                </c:pt>
                <c:pt idx="170">
                  <c:v>39</c:v>
                </c:pt>
                <c:pt idx="171">
                  <c:v>162</c:v>
                </c:pt>
                <c:pt idx="172">
                  <c:v>182</c:v>
                </c:pt>
                <c:pt idx="173">
                  <c:v>8</c:v>
                </c:pt>
                <c:pt idx="174">
                  <c:v>269</c:v>
                </c:pt>
                <c:pt idx="175">
                  <c:v>136</c:v>
                </c:pt>
                <c:pt idx="176">
                  <c:v>79</c:v>
                </c:pt>
                <c:pt idx="177">
                  <c:v>486</c:v>
                </c:pt>
                <c:pt idx="179">
                  <c:v>641</c:v>
                </c:pt>
                <c:pt idx="181">
                  <c:v>830</c:v>
                </c:pt>
                <c:pt idx="182">
                  <c:v>365</c:v>
                </c:pt>
                <c:pt idx="183">
                  <c:v>496</c:v>
                </c:pt>
                <c:pt idx="184">
                  <c:v>584</c:v>
                </c:pt>
                <c:pt idx="185">
                  <c:v>818</c:v>
                </c:pt>
                <c:pt idx="186">
                  <c:v>1002</c:v>
                </c:pt>
                <c:pt idx="187">
                  <c:v>263</c:v>
                </c:pt>
                <c:pt idx="188">
                  <c:v>10</c:v>
                </c:pt>
                <c:pt idx="189">
                  <c:v>863</c:v>
                </c:pt>
                <c:pt idx="191">
                  <c:v>347</c:v>
                </c:pt>
                <c:pt idx="192">
                  <c:v>1541</c:v>
                </c:pt>
                <c:pt idx="193">
                  <c:v>759</c:v>
                </c:pt>
                <c:pt idx="194">
                  <c:v>472</c:v>
                </c:pt>
                <c:pt idx="195">
                  <c:v>609</c:v>
                </c:pt>
                <c:pt idx="196">
                  <c:v>451</c:v>
                </c:pt>
                <c:pt idx="197">
                  <c:v>484</c:v>
                </c:pt>
                <c:pt idx="198">
                  <c:v>550</c:v>
                </c:pt>
                <c:pt idx="199">
                  <c:v>612</c:v>
                </c:pt>
                <c:pt idx="200">
                  <c:v>898</c:v>
                </c:pt>
                <c:pt idx="201">
                  <c:v>652</c:v>
                </c:pt>
                <c:pt idx="202">
                  <c:v>489</c:v>
                </c:pt>
                <c:pt idx="203">
                  <c:v>260</c:v>
                </c:pt>
                <c:pt idx="204">
                  <c:v>828</c:v>
                </c:pt>
                <c:pt idx="205">
                  <c:v>212</c:v>
                </c:pt>
                <c:pt idx="206">
                  <c:v>616</c:v>
                </c:pt>
                <c:pt idx="207">
                  <c:v>1344</c:v>
                </c:pt>
                <c:pt idx="208">
                  <c:v>466</c:v>
                </c:pt>
                <c:pt idx="209">
                  <c:v>25</c:v>
                </c:pt>
                <c:pt idx="210">
                  <c:v>119</c:v>
                </c:pt>
                <c:pt idx="211">
                  <c:v>132</c:v>
                </c:pt>
                <c:pt idx="212">
                  <c:v>357</c:v>
                </c:pt>
                <c:pt idx="213">
                  <c:v>788</c:v>
                </c:pt>
                <c:pt idx="214">
                  <c:v>495</c:v>
                </c:pt>
                <c:pt idx="215">
                  <c:v>631</c:v>
                </c:pt>
                <c:pt idx="216">
                  <c:v>318</c:v>
                </c:pt>
                <c:pt idx="217">
                  <c:v>208</c:v>
                </c:pt>
                <c:pt idx="218">
                  <c:v>511</c:v>
                </c:pt>
                <c:pt idx="219">
                  <c:v>691</c:v>
                </c:pt>
                <c:pt idx="220">
                  <c:v>905</c:v>
                </c:pt>
                <c:pt idx="221">
                  <c:v>923</c:v>
                </c:pt>
                <c:pt idx="222">
                  <c:v>830</c:v>
                </c:pt>
                <c:pt idx="223">
                  <c:v>687</c:v>
                </c:pt>
                <c:pt idx="224">
                  <c:v>485</c:v>
                </c:pt>
                <c:pt idx="225">
                  <c:v>812</c:v>
                </c:pt>
                <c:pt idx="226">
                  <c:v>492</c:v>
                </c:pt>
                <c:pt idx="227">
                  <c:v>357</c:v>
                </c:pt>
                <c:pt idx="228">
                  <c:v>1342</c:v>
                </c:pt>
                <c:pt idx="229">
                  <c:v>875</c:v>
                </c:pt>
                <c:pt idx="230">
                  <c:v>217</c:v>
                </c:pt>
                <c:pt idx="231">
                  <c:v>34</c:v>
                </c:pt>
                <c:pt idx="232">
                  <c:v>193</c:v>
                </c:pt>
                <c:pt idx="233">
                  <c:v>165</c:v>
                </c:pt>
                <c:pt idx="234">
                  <c:v>51</c:v>
                </c:pt>
                <c:pt idx="235">
                  <c:v>996</c:v>
                </c:pt>
                <c:pt idx="236">
                  <c:v>762</c:v>
                </c:pt>
                <c:pt idx="237">
                  <c:v>620</c:v>
                </c:pt>
                <c:pt idx="238">
                  <c:v>477</c:v>
                </c:pt>
                <c:pt idx="239">
                  <c:v>662</c:v>
                </c:pt>
                <c:pt idx="240">
                  <c:v>324</c:v>
                </c:pt>
                <c:pt idx="241">
                  <c:v>356</c:v>
                </c:pt>
                <c:pt idx="242">
                  <c:v>1086</c:v>
                </c:pt>
                <c:pt idx="243">
                  <c:v>581</c:v>
                </c:pt>
                <c:pt idx="244">
                  <c:v>467</c:v>
                </c:pt>
                <c:pt idx="245">
                  <c:v>507</c:v>
                </c:pt>
                <c:pt idx="246">
                  <c:v>483</c:v>
                </c:pt>
                <c:pt idx="247">
                  <c:v>341</c:v>
                </c:pt>
                <c:pt idx="248">
                  <c:v>721</c:v>
                </c:pt>
                <c:pt idx="249">
                  <c:v>321</c:v>
                </c:pt>
                <c:pt idx="250">
                  <c:v>419</c:v>
                </c:pt>
                <c:pt idx="251">
                  <c:v>211</c:v>
                </c:pt>
                <c:pt idx="252">
                  <c:v>135</c:v>
                </c:pt>
                <c:pt idx="253">
                  <c:v>552</c:v>
                </c:pt>
                <c:pt idx="254">
                  <c:v>587</c:v>
                </c:pt>
                <c:pt idx="255">
                  <c:v>729</c:v>
                </c:pt>
                <c:pt idx="256">
                  <c:v>766</c:v>
                </c:pt>
                <c:pt idx="257">
                  <c:v>142</c:v>
                </c:pt>
                <c:pt idx="258">
                  <c:v>158</c:v>
                </c:pt>
                <c:pt idx="259">
                  <c:v>188</c:v>
                </c:pt>
                <c:pt idx="260">
                  <c:v>511</c:v>
                </c:pt>
                <c:pt idx="261">
                  <c:v>603</c:v>
                </c:pt>
                <c:pt idx="262">
                  <c:v>949</c:v>
                </c:pt>
                <c:pt idx="263">
                  <c:v>915</c:v>
                </c:pt>
                <c:pt idx="264">
                  <c:v>183</c:v>
                </c:pt>
                <c:pt idx="265">
                  <c:v>69</c:v>
                </c:pt>
                <c:pt idx="266">
                  <c:v>117</c:v>
                </c:pt>
                <c:pt idx="267">
                  <c:v>37</c:v>
                </c:pt>
                <c:pt idx="268">
                  <c:v>17</c:v>
                </c:pt>
                <c:pt idx="269">
                  <c:v>274</c:v>
                </c:pt>
                <c:pt idx="270">
                  <c:v>726</c:v>
                </c:pt>
                <c:pt idx="272">
                  <c:v>671</c:v>
                </c:pt>
                <c:pt idx="273">
                  <c:v>503</c:v>
                </c:pt>
                <c:pt idx="274">
                  <c:v>553</c:v>
                </c:pt>
                <c:pt idx="275">
                  <c:v>557</c:v>
                </c:pt>
                <c:pt idx="276">
                  <c:v>592</c:v>
                </c:pt>
                <c:pt idx="277">
                  <c:v>1018</c:v>
                </c:pt>
                <c:pt idx="278">
                  <c:v>915</c:v>
                </c:pt>
                <c:pt idx="279">
                  <c:v>402</c:v>
                </c:pt>
                <c:pt idx="280">
                  <c:v>358</c:v>
                </c:pt>
                <c:pt idx="281">
                  <c:v>300</c:v>
                </c:pt>
                <c:pt idx="282">
                  <c:v>334</c:v>
                </c:pt>
                <c:pt idx="283">
                  <c:v>248</c:v>
                </c:pt>
                <c:pt idx="284">
                  <c:v>326</c:v>
                </c:pt>
                <c:pt idx="285">
                  <c:v>425</c:v>
                </c:pt>
                <c:pt idx="286">
                  <c:v>437</c:v>
                </c:pt>
                <c:pt idx="287">
                  <c:v>413</c:v>
                </c:pt>
                <c:pt idx="288">
                  <c:v>539</c:v>
                </c:pt>
                <c:pt idx="289">
                  <c:v>350</c:v>
                </c:pt>
                <c:pt idx="290">
                  <c:v>427</c:v>
                </c:pt>
                <c:pt idx="291">
                  <c:v>309</c:v>
                </c:pt>
                <c:pt idx="292">
                  <c:v>341</c:v>
                </c:pt>
                <c:pt idx="293">
                  <c:v>290</c:v>
                </c:pt>
                <c:pt idx="294">
                  <c:v>390</c:v>
                </c:pt>
                <c:pt idx="295">
                  <c:v>468</c:v>
                </c:pt>
                <c:pt idx="296">
                  <c:v>165</c:v>
                </c:pt>
                <c:pt idx="297">
                  <c:v>342</c:v>
                </c:pt>
                <c:pt idx="298">
                  <c:v>637</c:v>
                </c:pt>
                <c:pt idx="299">
                  <c:v>239</c:v>
                </c:pt>
                <c:pt idx="300">
                  <c:v>216</c:v>
                </c:pt>
                <c:pt idx="301">
                  <c:v>326</c:v>
                </c:pt>
                <c:pt idx="302">
                  <c:v>322</c:v>
                </c:pt>
                <c:pt idx="303">
                  <c:v>325</c:v>
                </c:pt>
                <c:pt idx="304">
                  <c:v>549</c:v>
                </c:pt>
                <c:pt idx="305">
                  <c:v>363</c:v>
                </c:pt>
                <c:pt idx="306">
                  <c:v>406</c:v>
                </c:pt>
                <c:pt idx="307">
                  <c:v>361</c:v>
                </c:pt>
                <c:pt idx="308">
                  <c:v>275</c:v>
                </c:pt>
                <c:pt idx="309">
                  <c:v>405</c:v>
                </c:pt>
                <c:pt idx="310">
                  <c:v>587</c:v>
                </c:pt>
                <c:pt idx="311">
                  <c:v>296</c:v>
                </c:pt>
                <c:pt idx="312">
                  <c:v>1844</c:v>
                </c:pt>
                <c:pt idx="313">
                  <c:v>369</c:v>
                </c:pt>
                <c:pt idx="314">
                  <c:v>115</c:v>
                </c:pt>
                <c:pt idx="315">
                  <c:v>130</c:v>
                </c:pt>
                <c:pt idx="316">
                  <c:v>209</c:v>
                </c:pt>
                <c:pt idx="317">
                  <c:v>131</c:v>
                </c:pt>
                <c:pt idx="318">
                  <c:v>226</c:v>
                </c:pt>
                <c:pt idx="319">
                  <c:v>285</c:v>
                </c:pt>
                <c:pt idx="320">
                  <c:v>153</c:v>
                </c:pt>
                <c:pt idx="321">
                  <c:v>304</c:v>
                </c:pt>
                <c:pt idx="322">
                  <c:v>343</c:v>
                </c:pt>
                <c:pt idx="323">
                  <c:v>355</c:v>
                </c:pt>
                <c:pt idx="324">
                  <c:v>201</c:v>
                </c:pt>
                <c:pt idx="325">
                  <c:v>413</c:v>
                </c:pt>
                <c:pt idx="326">
                  <c:v>297</c:v>
                </c:pt>
                <c:pt idx="327">
                  <c:v>298</c:v>
                </c:pt>
                <c:pt idx="328">
                  <c:v>67</c:v>
                </c:pt>
                <c:pt idx="329">
                  <c:v>209</c:v>
                </c:pt>
                <c:pt idx="330">
                  <c:v>203</c:v>
                </c:pt>
                <c:pt idx="331">
                  <c:v>339</c:v>
                </c:pt>
                <c:pt idx="332">
                  <c:v>450</c:v>
                </c:pt>
                <c:pt idx="333">
                  <c:v>375</c:v>
                </c:pt>
                <c:pt idx="334">
                  <c:v>267</c:v>
                </c:pt>
                <c:pt idx="335">
                  <c:v>290</c:v>
                </c:pt>
                <c:pt idx="336">
                  <c:v>218</c:v>
                </c:pt>
                <c:pt idx="337">
                  <c:v>173</c:v>
                </c:pt>
                <c:pt idx="338">
                  <c:v>184</c:v>
                </c:pt>
                <c:pt idx="339">
                  <c:v>273</c:v>
                </c:pt>
                <c:pt idx="340">
                  <c:v>275</c:v>
                </c:pt>
                <c:pt idx="341">
                  <c:v>259</c:v>
                </c:pt>
                <c:pt idx="342">
                  <c:v>250</c:v>
                </c:pt>
                <c:pt idx="343">
                  <c:v>433</c:v>
                </c:pt>
                <c:pt idx="344">
                  <c:v>384</c:v>
                </c:pt>
                <c:pt idx="345">
                  <c:v>374</c:v>
                </c:pt>
                <c:pt idx="346">
                  <c:v>588</c:v>
                </c:pt>
                <c:pt idx="347">
                  <c:v>513</c:v>
                </c:pt>
                <c:pt idx="348">
                  <c:v>267</c:v>
                </c:pt>
                <c:pt idx="349">
                  <c:v>306</c:v>
                </c:pt>
                <c:pt idx="350">
                  <c:v>299</c:v>
                </c:pt>
                <c:pt idx="351">
                  <c:v>264</c:v>
                </c:pt>
                <c:pt idx="352">
                  <c:v>421</c:v>
                </c:pt>
                <c:pt idx="353">
                  <c:v>768</c:v>
                </c:pt>
                <c:pt idx="354">
                  <c:v>531</c:v>
                </c:pt>
                <c:pt idx="355">
                  <c:v>396</c:v>
                </c:pt>
                <c:pt idx="356">
                  <c:v>336</c:v>
                </c:pt>
                <c:pt idx="357">
                  <c:v>263</c:v>
                </c:pt>
                <c:pt idx="358">
                  <c:v>252</c:v>
                </c:pt>
                <c:pt idx="359">
                  <c:v>326</c:v>
                </c:pt>
                <c:pt idx="360">
                  <c:v>492</c:v>
                </c:pt>
                <c:pt idx="361">
                  <c:v>390</c:v>
                </c:pt>
                <c:pt idx="362">
                  <c:v>189</c:v>
                </c:pt>
                <c:pt idx="363">
                  <c:v>273</c:v>
                </c:pt>
                <c:pt idx="364">
                  <c:v>184</c:v>
                </c:pt>
                <c:pt idx="365">
                  <c:v>198</c:v>
                </c:pt>
                <c:pt idx="366">
                  <c:v>126</c:v>
                </c:pt>
                <c:pt idx="367">
                  <c:v>363</c:v>
                </c:pt>
                <c:pt idx="370">
                  <c:v>43</c:v>
                </c:pt>
                <c:pt idx="371">
                  <c:v>98</c:v>
                </c:pt>
                <c:pt idx="372">
                  <c:v>112</c:v>
                </c:pt>
                <c:pt idx="373">
                  <c:v>35</c:v>
                </c:pt>
                <c:pt idx="374">
                  <c:v>114</c:v>
                </c:pt>
                <c:pt idx="375">
                  <c:v>88</c:v>
                </c:pt>
                <c:pt idx="376">
                  <c:v>141</c:v>
                </c:pt>
                <c:pt idx="377">
                  <c:v>171</c:v>
                </c:pt>
                <c:pt idx="378">
                  <c:v>164</c:v>
                </c:pt>
                <c:pt idx="379">
                  <c:v>320</c:v>
                </c:pt>
                <c:pt idx="380">
                  <c:v>459</c:v>
                </c:pt>
                <c:pt idx="381">
                  <c:v>573</c:v>
                </c:pt>
                <c:pt idx="382">
                  <c:v>334</c:v>
                </c:pt>
                <c:pt idx="383">
                  <c:v>401</c:v>
                </c:pt>
                <c:pt idx="384">
                  <c:v>12</c:v>
                </c:pt>
                <c:pt idx="385">
                  <c:v>61</c:v>
                </c:pt>
                <c:pt idx="386">
                  <c:v>197</c:v>
                </c:pt>
                <c:pt idx="387">
                  <c:v>246</c:v>
                </c:pt>
                <c:pt idx="388">
                  <c:v>289</c:v>
                </c:pt>
                <c:pt idx="389">
                  <c:v>396</c:v>
                </c:pt>
                <c:pt idx="390">
                  <c:v>274</c:v>
                </c:pt>
                <c:pt idx="391">
                  <c:v>230</c:v>
                </c:pt>
                <c:pt idx="392">
                  <c:v>435</c:v>
                </c:pt>
                <c:pt idx="393">
                  <c:v>541</c:v>
                </c:pt>
                <c:pt idx="394">
                  <c:v>548</c:v>
                </c:pt>
                <c:pt idx="395">
                  <c:v>789</c:v>
                </c:pt>
                <c:pt idx="396">
                  <c:v>775</c:v>
                </c:pt>
                <c:pt idx="397">
                  <c:v>380</c:v>
                </c:pt>
                <c:pt idx="398">
                  <c:v>177</c:v>
                </c:pt>
                <c:pt idx="399">
                  <c:v>196</c:v>
                </c:pt>
                <c:pt idx="400">
                  <c:v>203</c:v>
                </c:pt>
                <c:pt idx="401">
                  <c:v>300</c:v>
                </c:pt>
                <c:pt idx="402">
                  <c:v>395</c:v>
                </c:pt>
                <c:pt idx="403">
                  <c:v>449</c:v>
                </c:pt>
                <c:pt idx="404">
                  <c:v>253</c:v>
                </c:pt>
                <c:pt idx="405">
                  <c:v>332</c:v>
                </c:pt>
                <c:pt idx="406">
                  <c:v>336</c:v>
                </c:pt>
                <c:pt idx="407">
                  <c:v>302</c:v>
                </c:pt>
                <c:pt idx="408">
                  <c:v>377</c:v>
                </c:pt>
                <c:pt idx="409">
                  <c:v>607</c:v>
                </c:pt>
                <c:pt idx="410">
                  <c:v>474</c:v>
                </c:pt>
                <c:pt idx="411">
                  <c:v>346</c:v>
                </c:pt>
                <c:pt idx="412">
                  <c:v>345</c:v>
                </c:pt>
                <c:pt idx="413">
                  <c:v>316</c:v>
                </c:pt>
                <c:pt idx="414">
                  <c:v>287</c:v>
                </c:pt>
                <c:pt idx="415">
                  <c:v>348</c:v>
                </c:pt>
                <c:pt idx="416">
                  <c:v>762</c:v>
                </c:pt>
                <c:pt idx="417">
                  <c:v>798</c:v>
                </c:pt>
                <c:pt idx="418">
                  <c:v>401</c:v>
                </c:pt>
                <c:pt idx="419">
                  <c:v>421</c:v>
                </c:pt>
                <c:pt idx="420">
                  <c:v>205</c:v>
                </c:pt>
                <c:pt idx="421">
                  <c:v>303</c:v>
                </c:pt>
                <c:pt idx="422">
                  <c:v>383</c:v>
                </c:pt>
                <c:pt idx="423">
                  <c:v>886</c:v>
                </c:pt>
                <c:pt idx="424">
                  <c:v>482</c:v>
                </c:pt>
                <c:pt idx="425">
                  <c:v>280</c:v>
                </c:pt>
                <c:pt idx="426">
                  <c:v>350</c:v>
                </c:pt>
                <c:pt idx="427">
                  <c:v>196</c:v>
                </c:pt>
                <c:pt idx="429">
                  <c:v>270</c:v>
                </c:pt>
                <c:pt idx="430">
                  <c:v>442</c:v>
                </c:pt>
                <c:pt idx="431">
                  <c:v>657</c:v>
                </c:pt>
                <c:pt idx="432">
                  <c:v>755</c:v>
                </c:pt>
                <c:pt idx="433">
                  <c:v>358</c:v>
                </c:pt>
                <c:pt idx="434">
                  <c:v>427</c:v>
                </c:pt>
                <c:pt idx="435">
                  <c:v>262</c:v>
                </c:pt>
                <c:pt idx="436">
                  <c:v>205</c:v>
                </c:pt>
                <c:pt idx="437">
                  <c:v>641</c:v>
                </c:pt>
                <c:pt idx="438">
                  <c:v>531</c:v>
                </c:pt>
                <c:pt idx="439">
                  <c:v>928</c:v>
                </c:pt>
                <c:pt idx="440">
                  <c:v>515</c:v>
                </c:pt>
                <c:pt idx="441">
                  <c:v>272</c:v>
                </c:pt>
                <c:pt idx="442">
                  <c:v>350</c:v>
                </c:pt>
                <c:pt idx="443">
                  <c:v>425</c:v>
                </c:pt>
                <c:pt idx="444">
                  <c:v>530</c:v>
                </c:pt>
                <c:pt idx="445">
                  <c:v>950</c:v>
                </c:pt>
                <c:pt idx="446">
                  <c:v>570</c:v>
                </c:pt>
                <c:pt idx="447">
                  <c:v>301</c:v>
                </c:pt>
                <c:pt idx="448">
                  <c:v>230</c:v>
                </c:pt>
                <c:pt idx="449">
                  <c:v>146</c:v>
                </c:pt>
                <c:pt idx="450">
                  <c:v>301</c:v>
                </c:pt>
                <c:pt idx="451">
                  <c:v>711</c:v>
                </c:pt>
                <c:pt idx="452">
                  <c:v>465</c:v>
                </c:pt>
                <c:pt idx="453">
                  <c:v>233</c:v>
                </c:pt>
                <c:pt idx="454">
                  <c:v>500</c:v>
                </c:pt>
                <c:pt idx="455">
                  <c:v>399</c:v>
                </c:pt>
                <c:pt idx="456">
                  <c:v>365</c:v>
                </c:pt>
                <c:pt idx="457">
                  <c:v>446</c:v>
                </c:pt>
                <c:pt idx="458">
                  <c:v>344</c:v>
                </c:pt>
                <c:pt idx="459">
                  <c:v>336</c:v>
                </c:pt>
                <c:pt idx="460">
                  <c:v>545</c:v>
                </c:pt>
                <c:pt idx="461">
                  <c:v>340</c:v>
                </c:pt>
                <c:pt idx="462">
                  <c:v>274</c:v>
                </c:pt>
                <c:pt idx="463">
                  <c:v>399</c:v>
                </c:pt>
                <c:pt idx="464">
                  <c:v>281</c:v>
                </c:pt>
                <c:pt idx="465">
                  <c:v>1120</c:v>
                </c:pt>
                <c:pt idx="466">
                  <c:v>466</c:v>
                </c:pt>
                <c:pt idx="467">
                  <c:v>139</c:v>
                </c:pt>
                <c:pt idx="468">
                  <c:v>111</c:v>
                </c:pt>
                <c:pt idx="469">
                  <c:v>146</c:v>
                </c:pt>
                <c:pt idx="470">
                  <c:v>148</c:v>
                </c:pt>
                <c:pt idx="471">
                  <c:v>256</c:v>
                </c:pt>
                <c:pt idx="472">
                  <c:v>347</c:v>
                </c:pt>
                <c:pt idx="473">
                  <c:v>1206</c:v>
                </c:pt>
                <c:pt idx="474">
                  <c:v>198</c:v>
                </c:pt>
                <c:pt idx="475">
                  <c:v>300</c:v>
                </c:pt>
                <c:pt idx="476">
                  <c:v>211</c:v>
                </c:pt>
                <c:pt idx="477">
                  <c:v>309</c:v>
                </c:pt>
                <c:pt idx="478">
                  <c:v>253</c:v>
                </c:pt>
                <c:pt idx="479">
                  <c:v>260</c:v>
                </c:pt>
                <c:pt idx="480">
                  <c:v>159</c:v>
                </c:pt>
                <c:pt idx="481">
                  <c:v>82</c:v>
                </c:pt>
                <c:pt idx="482">
                  <c:v>181</c:v>
                </c:pt>
                <c:pt idx="483">
                  <c:v>332</c:v>
                </c:pt>
                <c:pt idx="484">
                  <c:v>361</c:v>
                </c:pt>
                <c:pt idx="485">
                  <c:v>431</c:v>
                </c:pt>
                <c:pt idx="486">
                  <c:v>412</c:v>
                </c:pt>
                <c:pt idx="487">
                  <c:v>697</c:v>
                </c:pt>
                <c:pt idx="488">
                  <c:v>553</c:v>
                </c:pt>
                <c:pt idx="489">
                  <c:v>384</c:v>
                </c:pt>
                <c:pt idx="490">
                  <c:v>498</c:v>
                </c:pt>
                <c:pt idx="491">
                  <c:v>518</c:v>
                </c:pt>
                <c:pt idx="492">
                  <c:v>577</c:v>
                </c:pt>
                <c:pt idx="493">
                  <c:v>718</c:v>
                </c:pt>
                <c:pt idx="494">
                  <c:v>202</c:v>
                </c:pt>
                <c:pt idx="495">
                  <c:v>237</c:v>
                </c:pt>
                <c:pt idx="496">
                  <c:v>219</c:v>
                </c:pt>
                <c:pt idx="497">
                  <c:v>301</c:v>
                </c:pt>
                <c:pt idx="498">
                  <c:v>256</c:v>
                </c:pt>
                <c:pt idx="499">
                  <c:v>234</c:v>
                </c:pt>
                <c:pt idx="500">
                  <c:v>479</c:v>
                </c:pt>
                <c:pt idx="501">
                  <c:v>425</c:v>
                </c:pt>
                <c:pt idx="502">
                  <c:v>250</c:v>
                </c:pt>
                <c:pt idx="503">
                  <c:v>305</c:v>
                </c:pt>
                <c:pt idx="504">
                  <c:v>253</c:v>
                </c:pt>
                <c:pt idx="505">
                  <c:v>374</c:v>
                </c:pt>
                <c:pt idx="506">
                  <c:v>471</c:v>
                </c:pt>
                <c:pt idx="507">
                  <c:v>111</c:v>
                </c:pt>
                <c:pt idx="508">
                  <c:v>106</c:v>
                </c:pt>
                <c:pt idx="509">
                  <c:v>475</c:v>
                </c:pt>
                <c:pt idx="510">
                  <c:v>295</c:v>
                </c:pt>
                <c:pt idx="511">
                  <c:v>256</c:v>
                </c:pt>
                <c:pt idx="512">
                  <c:v>36</c:v>
                </c:pt>
                <c:pt idx="513">
                  <c:v>54</c:v>
                </c:pt>
                <c:pt idx="514">
                  <c:v>506</c:v>
                </c:pt>
                <c:pt idx="515">
                  <c:v>517</c:v>
                </c:pt>
                <c:pt idx="516">
                  <c:v>123</c:v>
                </c:pt>
                <c:pt idx="517">
                  <c:v>79</c:v>
                </c:pt>
                <c:pt idx="518">
                  <c:v>222</c:v>
                </c:pt>
                <c:pt idx="519">
                  <c:v>301</c:v>
                </c:pt>
                <c:pt idx="520">
                  <c:v>200</c:v>
                </c:pt>
                <c:pt idx="521">
                  <c:v>433</c:v>
                </c:pt>
                <c:pt idx="522">
                  <c:v>600</c:v>
                </c:pt>
                <c:pt idx="523">
                  <c:v>323</c:v>
                </c:pt>
                <c:pt idx="524">
                  <c:v>121</c:v>
                </c:pt>
                <c:pt idx="525">
                  <c:v>33</c:v>
                </c:pt>
                <c:pt idx="526">
                  <c:v>122</c:v>
                </c:pt>
                <c:pt idx="527">
                  <c:v>11</c:v>
                </c:pt>
                <c:pt idx="530">
                  <c:v>182</c:v>
                </c:pt>
                <c:pt idx="531">
                  <c:v>332</c:v>
                </c:pt>
                <c:pt idx="532">
                  <c:v>312</c:v>
                </c:pt>
                <c:pt idx="533">
                  <c:v>361</c:v>
                </c:pt>
                <c:pt idx="534">
                  <c:v>423</c:v>
                </c:pt>
                <c:pt idx="535">
                  <c:v>765</c:v>
                </c:pt>
                <c:pt idx="536">
                  <c:v>373</c:v>
                </c:pt>
                <c:pt idx="537">
                  <c:v>291</c:v>
                </c:pt>
                <c:pt idx="538">
                  <c:v>360</c:v>
                </c:pt>
                <c:pt idx="539">
                  <c:v>287</c:v>
                </c:pt>
                <c:pt idx="540">
                  <c:v>238</c:v>
                </c:pt>
                <c:pt idx="541">
                  <c:v>157</c:v>
                </c:pt>
                <c:pt idx="542">
                  <c:v>575</c:v>
                </c:pt>
                <c:pt idx="543">
                  <c:v>661</c:v>
                </c:pt>
                <c:pt idx="544">
                  <c:v>337</c:v>
                </c:pt>
                <c:pt idx="545">
                  <c:v>280</c:v>
                </c:pt>
                <c:pt idx="546">
                  <c:v>316</c:v>
                </c:pt>
                <c:pt idx="547">
                  <c:v>280</c:v>
                </c:pt>
                <c:pt idx="548">
                  <c:v>134</c:v>
                </c:pt>
                <c:pt idx="549">
                  <c:v>478</c:v>
                </c:pt>
                <c:pt idx="550">
                  <c:v>1754</c:v>
                </c:pt>
                <c:pt idx="551">
                  <c:v>733</c:v>
                </c:pt>
                <c:pt idx="552">
                  <c:v>700</c:v>
                </c:pt>
                <c:pt idx="553">
                  <c:v>509</c:v>
                </c:pt>
                <c:pt idx="554">
                  <c:v>413</c:v>
                </c:pt>
                <c:pt idx="555">
                  <c:v>520</c:v>
                </c:pt>
                <c:pt idx="557">
                  <c:v>680</c:v>
                </c:pt>
                <c:pt idx="558">
                  <c:v>372</c:v>
                </c:pt>
                <c:pt idx="559">
                  <c:v>226</c:v>
                </c:pt>
                <c:pt idx="560">
                  <c:v>142</c:v>
                </c:pt>
                <c:pt idx="561">
                  <c:v>464</c:v>
                </c:pt>
                <c:pt idx="562">
                  <c:v>137</c:v>
                </c:pt>
                <c:pt idx="563">
                  <c:v>274</c:v>
                </c:pt>
                <c:pt idx="564">
                  <c:v>544</c:v>
                </c:pt>
                <c:pt idx="565">
                  <c:v>357</c:v>
                </c:pt>
                <c:pt idx="566">
                  <c:v>307</c:v>
                </c:pt>
                <c:pt idx="567">
                  <c:v>325</c:v>
                </c:pt>
                <c:pt idx="568">
                  <c:v>501</c:v>
                </c:pt>
                <c:pt idx="569">
                  <c:v>390</c:v>
                </c:pt>
                <c:pt idx="570">
                  <c:v>797</c:v>
                </c:pt>
                <c:pt idx="571">
                  <c:v>1071</c:v>
                </c:pt>
                <c:pt idx="572">
                  <c:v>412</c:v>
                </c:pt>
                <c:pt idx="573">
                  <c:v>174</c:v>
                </c:pt>
                <c:pt idx="574">
                  <c:v>425</c:v>
                </c:pt>
                <c:pt idx="575">
                  <c:v>528</c:v>
                </c:pt>
                <c:pt idx="576">
                  <c:v>455</c:v>
                </c:pt>
                <c:pt idx="577">
                  <c:v>957</c:v>
                </c:pt>
                <c:pt idx="578">
                  <c:v>896</c:v>
                </c:pt>
                <c:pt idx="579">
                  <c:v>306</c:v>
                </c:pt>
                <c:pt idx="580">
                  <c:v>384</c:v>
                </c:pt>
                <c:pt idx="581">
                  <c:v>184</c:v>
                </c:pt>
                <c:pt idx="582">
                  <c:v>319</c:v>
                </c:pt>
                <c:pt idx="583">
                  <c:v>475</c:v>
                </c:pt>
                <c:pt idx="584">
                  <c:v>574</c:v>
                </c:pt>
                <c:pt idx="585">
                  <c:v>958</c:v>
                </c:pt>
                <c:pt idx="586">
                  <c:v>499</c:v>
                </c:pt>
                <c:pt idx="587">
                  <c:v>194</c:v>
                </c:pt>
                <c:pt idx="588">
                  <c:v>379</c:v>
                </c:pt>
                <c:pt idx="589">
                  <c:v>462</c:v>
                </c:pt>
                <c:pt idx="590">
                  <c:v>457</c:v>
                </c:pt>
                <c:pt idx="591">
                  <c:v>1549</c:v>
                </c:pt>
                <c:pt idx="592">
                  <c:v>891</c:v>
                </c:pt>
                <c:pt idx="593">
                  <c:v>238</c:v>
                </c:pt>
                <c:pt idx="594">
                  <c:v>219</c:v>
                </c:pt>
                <c:pt idx="595">
                  <c:v>319</c:v>
                </c:pt>
                <c:pt idx="596">
                  <c:v>462</c:v>
                </c:pt>
                <c:pt idx="597">
                  <c:v>533</c:v>
                </c:pt>
                <c:pt idx="598">
                  <c:v>625</c:v>
                </c:pt>
                <c:pt idx="599">
                  <c:v>538</c:v>
                </c:pt>
                <c:pt idx="600">
                  <c:v>612</c:v>
                </c:pt>
                <c:pt idx="601">
                  <c:v>520</c:v>
                </c:pt>
                <c:pt idx="602">
                  <c:v>345</c:v>
                </c:pt>
                <c:pt idx="603">
                  <c:v>455</c:v>
                </c:pt>
                <c:pt idx="604">
                  <c:v>464</c:v>
                </c:pt>
                <c:pt idx="605">
                  <c:v>813</c:v>
                </c:pt>
                <c:pt idx="606">
                  <c:v>676</c:v>
                </c:pt>
                <c:pt idx="607">
                  <c:v>308</c:v>
                </c:pt>
                <c:pt idx="608">
                  <c:v>410</c:v>
                </c:pt>
                <c:pt idx="609">
                  <c:v>486</c:v>
                </c:pt>
                <c:pt idx="610">
                  <c:v>520</c:v>
                </c:pt>
                <c:pt idx="611">
                  <c:v>465</c:v>
                </c:pt>
                <c:pt idx="612">
                  <c:v>679</c:v>
                </c:pt>
                <c:pt idx="613">
                  <c:v>547</c:v>
                </c:pt>
                <c:pt idx="614">
                  <c:v>379</c:v>
                </c:pt>
                <c:pt idx="615">
                  <c:v>413</c:v>
                </c:pt>
                <c:pt idx="616">
                  <c:v>374</c:v>
                </c:pt>
                <c:pt idx="617">
                  <c:v>400</c:v>
                </c:pt>
                <c:pt idx="618">
                  <c:v>412</c:v>
                </c:pt>
                <c:pt idx="619">
                  <c:v>953</c:v>
                </c:pt>
                <c:pt idx="620">
                  <c:v>602</c:v>
                </c:pt>
                <c:pt idx="621">
                  <c:v>452</c:v>
                </c:pt>
                <c:pt idx="622">
                  <c:v>444</c:v>
                </c:pt>
                <c:pt idx="623">
                  <c:v>358</c:v>
                </c:pt>
                <c:pt idx="624">
                  <c:v>359</c:v>
                </c:pt>
                <c:pt idx="625">
                  <c:v>241</c:v>
                </c:pt>
                <c:pt idx="626">
                  <c:v>609</c:v>
                </c:pt>
                <c:pt idx="627">
                  <c:v>522</c:v>
                </c:pt>
                <c:pt idx="628">
                  <c:v>383</c:v>
                </c:pt>
                <c:pt idx="629">
                  <c:v>368</c:v>
                </c:pt>
                <c:pt idx="630">
                  <c:v>497</c:v>
                </c:pt>
                <c:pt idx="631">
                  <c:v>476</c:v>
                </c:pt>
                <c:pt idx="632">
                  <c:v>491</c:v>
                </c:pt>
                <c:pt idx="633">
                  <c:v>440</c:v>
                </c:pt>
                <c:pt idx="634">
                  <c:v>465</c:v>
                </c:pt>
                <c:pt idx="635">
                  <c:v>248</c:v>
                </c:pt>
                <c:pt idx="636">
                  <c:v>217</c:v>
                </c:pt>
                <c:pt idx="637">
                  <c:v>311</c:v>
                </c:pt>
                <c:pt idx="638">
                  <c:v>386</c:v>
                </c:pt>
                <c:pt idx="639">
                  <c:v>511</c:v>
                </c:pt>
                <c:pt idx="640">
                  <c:v>762</c:v>
                </c:pt>
                <c:pt idx="641">
                  <c:v>1077</c:v>
                </c:pt>
                <c:pt idx="642">
                  <c:v>641</c:v>
                </c:pt>
                <c:pt idx="643">
                  <c:v>329</c:v>
                </c:pt>
                <c:pt idx="644">
                  <c:v>335</c:v>
                </c:pt>
                <c:pt idx="645">
                  <c:v>375</c:v>
                </c:pt>
                <c:pt idx="646">
                  <c:v>312</c:v>
                </c:pt>
                <c:pt idx="647">
                  <c:v>651</c:v>
                </c:pt>
                <c:pt idx="648">
                  <c:v>611</c:v>
                </c:pt>
                <c:pt idx="649">
                  <c:v>485</c:v>
                </c:pt>
                <c:pt idx="650">
                  <c:v>363</c:v>
                </c:pt>
                <c:pt idx="651">
                  <c:v>403</c:v>
                </c:pt>
                <c:pt idx="652">
                  <c:v>161</c:v>
                </c:pt>
                <c:pt idx="653">
                  <c:v>205</c:v>
                </c:pt>
                <c:pt idx="654">
                  <c:v>380</c:v>
                </c:pt>
                <c:pt idx="655">
                  <c:v>396</c:v>
                </c:pt>
                <c:pt idx="656">
                  <c:v>284</c:v>
                </c:pt>
                <c:pt idx="657">
                  <c:v>294</c:v>
                </c:pt>
                <c:pt idx="658">
                  <c:v>260</c:v>
                </c:pt>
                <c:pt idx="659">
                  <c:v>257</c:v>
                </c:pt>
                <c:pt idx="660">
                  <c:v>507</c:v>
                </c:pt>
                <c:pt idx="661">
                  <c:v>328</c:v>
                </c:pt>
                <c:pt idx="662">
                  <c:v>335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566-44B9-88B7-3CA105C956EB}"/>
            </c:ext>
          </c:extLst>
        </c:ser>
        <c:ser>
          <c:idx val="6"/>
          <c:order val="6"/>
          <c:tx>
            <c:strRef>
              <c:f>DailyData!$H$1</c:f>
              <c:strCache>
                <c:ptCount val="1"/>
                <c:pt idx="0">
                  <c:v>Total OUT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numRef>
              <c:f>DailyData!$A$2:$A$664</c:f>
              <c:numCache>
                <c:formatCode>[$-F800]dddd\,\ mmmm\ dd\,\ yyyy</c:formatCode>
                <c:ptCount val="663"/>
                <c:pt idx="0">
                  <c:v>44069</c:v>
                </c:pt>
                <c:pt idx="1">
                  <c:v>44070</c:v>
                </c:pt>
                <c:pt idx="2">
                  <c:v>44071</c:v>
                </c:pt>
                <c:pt idx="3">
                  <c:v>44072</c:v>
                </c:pt>
                <c:pt idx="4">
                  <c:v>44073</c:v>
                </c:pt>
                <c:pt idx="5">
                  <c:v>44074</c:v>
                </c:pt>
                <c:pt idx="6">
                  <c:v>44075</c:v>
                </c:pt>
                <c:pt idx="7">
                  <c:v>44076</c:v>
                </c:pt>
                <c:pt idx="8">
                  <c:v>44077</c:v>
                </c:pt>
                <c:pt idx="9">
                  <c:v>44078</c:v>
                </c:pt>
                <c:pt idx="10">
                  <c:v>44079</c:v>
                </c:pt>
                <c:pt idx="11">
                  <c:v>44080</c:v>
                </c:pt>
                <c:pt idx="12">
                  <c:v>44081</c:v>
                </c:pt>
                <c:pt idx="13">
                  <c:v>44082</c:v>
                </c:pt>
                <c:pt idx="14">
                  <c:v>44083</c:v>
                </c:pt>
                <c:pt idx="15">
                  <c:v>44084</c:v>
                </c:pt>
                <c:pt idx="16">
                  <c:v>44085</c:v>
                </c:pt>
                <c:pt idx="17">
                  <c:v>44086</c:v>
                </c:pt>
                <c:pt idx="18">
                  <c:v>44087</c:v>
                </c:pt>
                <c:pt idx="19">
                  <c:v>44088</c:v>
                </c:pt>
                <c:pt idx="20">
                  <c:v>44089</c:v>
                </c:pt>
                <c:pt idx="21">
                  <c:v>44090</c:v>
                </c:pt>
                <c:pt idx="22">
                  <c:v>44091</c:v>
                </c:pt>
                <c:pt idx="23">
                  <c:v>44092</c:v>
                </c:pt>
                <c:pt idx="24">
                  <c:v>44093</c:v>
                </c:pt>
                <c:pt idx="25">
                  <c:v>44094</c:v>
                </c:pt>
                <c:pt idx="26">
                  <c:v>44095</c:v>
                </c:pt>
                <c:pt idx="27">
                  <c:v>44096</c:v>
                </c:pt>
                <c:pt idx="28">
                  <c:v>44097</c:v>
                </c:pt>
                <c:pt idx="29">
                  <c:v>44098</c:v>
                </c:pt>
                <c:pt idx="30">
                  <c:v>44099</c:v>
                </c:pt>
                <c:pt idx="31">
                  <c:v>44100</c:v>
                </c:pt>
                <c:pt idx="32">
                  <c:v>44101</c:v>
                </c:pt>
                <c:pt idx="33">
                  <c:v>44102</c:v>
                </c:pt>
                <c:pt idx="34">
                  <c:v>44103</c:v>
                </c:pt>
                <c:pt idx="35">
                  <c:v>44104</c:v>
                </c:pt>
                <c:pt idx="36">
                  <c:v>44105</c:v>
                </c:pt>
                <c:pt idx="37">
                  <c:v>44106</c:v>
                </c:pt>
                <c:pt idx="38">
                  <c:v>44107</c:v>
                </c:pt>
                <c:pt idx="39">
                  <c:v>44108</c:v>
                </c:pt>
                <c:pt idx="40">
                  <c:v>44109</c:v>
                </c:pt>
                <c:pt idx="41">
                  <c:v>44110</c:v>
                </c:pt>
                <c:pt idx="42">
                  <c:v>44111</c:v>
                </c:pt>
                <c:pt idx="43">
                  <c:v>44112</c:v>
                </c:pt>
                <c:pt idx="44">
                  <c:v>44113</c:v>
                </c:pt>
                <c:pt idx="45">
                  <c:v>44114</c:v>
                </c:pt>
                <c:pt idx="46">
                  <c:v>44115</c:v>
                </c:pt>
                <c:pt idx="47">
                  <c:v>44116</c:v>
                </c:pt>
                <c:pt idx="48">
                  <c:v>44117</c:v>
                </c:pt>
                <c:pt idx="49">
                  <c:v>44118</c:v>
                </c:pt>
                <c:pt idx="50">
                  <c:v>44119</c:v>
                </c:pt>
                <c:pt idx="51">
                  <c:v>44120</c:v>
                </c:pt>
                <c:pt idx="52">
                  <c:v>44121</c:v>
                </c:pt>
                <c:pt idx="53">
                  <c:v>44122</c:v>
                </c:pt>
                <c:pt idx="54">
                  <c:v>44123</c:v>
                </c:pt>
                <c:pt idx="55">
                  <c:v>44124</c:v>
                </c:pt>
                <c:pt idx="56">
                  <c:v>44125</c:v>
                </c:pt>
                <c:pt idx="57">
                  <c:v>44126</c:v>
                </c:pt>
                <c:pt idx="58">
                  <c:v>44127</c:v>
                </c:pt>
                <c:pt idx="59">
                  <c:v>44128</c:v>
                </c:pt>
                <c:pt idx="60">
                  <c:v>44129</c:v>
                </c:pt>
                <c:pt idx="61">
                  <c:v>44130</c:v>
                </c:pt>
                <c:pt idx="62">
                  <c:v>44131</c:v>
                </c:pt>
                <c:pt idx="63">
                  <c:v>44132</c:v>
                </c:pt>
                <c:pt idx="64">
                  <c:v>44133</c:v>
                </c:pt>
                <c:pt idx="65">
                  <c:v>44134</c:v>
                </c:pt>
                <c:pt idx="66">
                  <c:v>44135</c:v>
                </c:pt>
                <c:pt idx="67">
                  <c:v>44136</c:v>
                </c:pt>
                <c:pt idx="68">
                  <c:v>44137</c:v>
                </c:pt>
                <c:pt idx="69">
                  <c:v>44138</c:v>
                </c:pt>
                <c:pt idx="70">
                  <c:v>44139</c:v>
                </c:pt>
                <c:pt idx="71">
                  <c:v>44140</c:v>
                </c:pt>
                <c:pt idx="72">
                  <c:v>44141</c:v>
                </c:pt>
                <c:pt idx="73">
                  <c:v>44142</c:v>
                </c:pt>
                <c:pt idx="74">
                  <c:v>44143</c:v>
                </c:pt>
                <c:pt idx="75">
                  <c:v>44144</c:v>
                </c:pt>
                <c:pt idx="76">
                  <c:v>44145</c:v>
                </c:pt>
                <c:pt idx="77">
                  <c:v>44146</c:v>
                </c:pt>
                <c:pt idx="78">
                  <c:v>44147</c:v>
                </c:pt>
                <c:pt idx="79">
                  <c:v>44148</c:v>
                </c:pt>
                <c:pt idx="80">
                  <c:v>44149</c:v>
                </c:pt>
                <c:pt idx="81">
                  <c:v>44150</c:v>
                </c:pt>
                <c:pt idx="82">
                  <c:v>44151</c:v>
                </c:pt>
                <c:pt idx="83">
                  <c:v>44152</c:v>
                </c:pt>
                <c:pt idx="84">
                  <c:v>44153</c:v>
                </c:pt>
                <c:pt idx="85">
                  <c:v>44154</c:v>
                </c:pt>
                <c:pt idx="86">
                  <c:v>44155</c:v>
                </c:pt>
                <c:pt idx="87">
                  <c:v>44156</c:v>
                </c:pt>
                <c:pt idx="88">
                  <c:v>44157</c:v>
                </c:pt>
                <c:pt idx="89">
                  <c:v>44158</c:v>
                </c:pt>
                <c:pt idx="90">
                  <c:v>44159</c:v>
                </c:pt>
                <c:pt idx="91">
                  <c:v>44160</c:v>
                </c:pt>
                <c:pt idx="92">
                  <c:v>44161</c:v>
                </c:pt>
                <c:pt idx="93">
                  <c:v>44162</c:v>
                </c:pt>
                <c:pt idx="94">
                  <c:v>44163</c:v>
                </c:pt>
                <c:pt idx="95">
                  <c:v>44164</c:v>
                </c:pt>
                <c:pt idx="96">
                  <c:v>44165</c:v>
                </c:pt>
                <c:pt idx="97">
                  <c:v>44166</c:v>
                </c:pt>
                <c:pt idx="98">
                  <c:v>44167</c:v>
                </c:pt>
                <c:pt idx="99">
                  <c:v>44168</c:v>
                </c:pt>
                <c:pt idx="100">
                  <c:v>44169</c:v>
                </c:pt>
                <c:pt idx="101">
                  <c:v>44170</c:v>
                </c:pt>
                <c:pt idx="102">
                  <c:v>44171</c:v>
                </c:pt>
                <c:pt idx="103">
                  <c:v>44172</c:v>
                </c:pt>
                <c:pt idx="104">
                  <c:v>44173</c:v>
                </c:pt>
                <c:pt idx="105">
                  <c:v>44174</c:v>
                </c:pt>
                <c:pt idx="106">
                  <c:v>44175</c:v>
                </c:pt>
                <c:pt idx="107">
                  <c:v>44176</c:v>
                </c:pt>
                <c:pt idx="108">
                  <c:v>44177</c:v>
                </c:pt>
                <c:pt idx="109">
                  <c:v>44178</c:v>
                </c:pt>
                <c:pt idx="110">
                  <c:v>44179</c:v>
                </c:pt>
                <c:pt idx="111">
                  <c:v>44180</c:v>
                </c:pt>
                <c:pt idx="112">
                  <c:v>44181</c:v>
                </c:pt>
                <c:pt idx="113">
                  <c:v>44182</c:v>
                </c:pt>
                <c:pt idx="114">
                  <c:v>44183</c:v>
                </c:pt>
                <c:pt idx="115">
                  <c:v>44184</c:v>
                </c:pt>
                <c:pt idx="116">
                  <c:v>44185</c:v>
                </c:pt>
                <c:pt idx="117">
                  <c:v>44186</c:v>
                </c:pt>
                <c:pt idx="118">
                  <c:v>44187</c:v>
                </c:pt>
                <c:pt idx="119">
                  <c:v>44188</c:v>
                </c:pt>
                <c:pt idx="120">
                  <c:v>44189</c:v>
                </c:pt>
                <c:pt idx="121">
                  <c:v>44190</c:v>
                </c:pt>
                <c:pt idx="122">
                  <c:v>44191</c:v>
                </c:pt>
                <c:pt idx="123">
                  <c:v>44192</c:v>
                </c:pt>
                <c:pt idx="124">
                  <c:v>44193</c:v>
                </c:pt>
                <c:pt idx="125">
                  <c:v>44194</c:v>
                </c:pt>
                <c:pt idx="126">
                  <c:v>44195</c:v>
                </c:pt>
                <c:pt idx="127">
                  <c:v>44196</c:v>
                </c:pt>
                <c:pt idx="128">
                  <c:v>44197</c:v>
                </c:pt>
                <c:pt idx="129">
                  <c:v>44198</c:v>
                </c:pt>
                <c:pt idx="130">
                  <c:v>44199</c:v>
                </c:pt>
                <c:pt idx="131">
                  <c:v>44200</c:v>
                </c:pt>
                <c:pt idx="132">
                  <c:v>44201</c:v>
                </c:pt>
                <c:pt idx="133">
                  <c:v>44202</c:v>
                </c:pt>
                <c:pt idx="134">
                  <c:v>44203</c:v>
                </c:pt>
                <c:pt idx="135">
                  <c:v>44204</c:v>
                </c:pt>
                <c:pt idx="136">
                  <c:v>44205</c:v>
                </c:pt>
                <c:pt idx="137">
                  <c:v>44206</c:v>
                </c:pt>
                <c:pt idx="138">
                  <c:v>44207</c:v>
                </c:pt>
                <c:pt idx="139">
                  <c:v>44208</c:v>
                </c:pt>
                <c:pt idx="140">
                  <c:v>44209</c:v>
                </c:pt>
                <c:pt idx="141">
                  <c:v>44210</c:v>
                </c:pt>
                <c:pt idx="142">
                  <c:v>44211</c:v>
                </c:pt>
                <c:pt idx="143">
                  <c:v>44212</c:v>
                </c:pt>
                <c:pt idx="144">
                  <c:v>44213</c:v>
                </c:pt>
                <c:pt idx="145">
                  <c:v>44214</c:v>
                </c:pt>
                <c:pt idx="146">
                  <c:v>44215</c:v>
                </c:pt>
                <c:pt idx="147">
                  <c:v>44216</c:v>
                </c:pt>
                <c:pt idx="148">
                  <c:v>44217</c:v>
                </c:pt>
                <c:pt idx="149">
                  <c:v>44218</c:v>
                </c:pt>
                <c:pt idx="150">
                  <c:v>44219</c:v>
                </c:pt>
                <c:pt idx="151">
                  <c:v>44220</c:v>
                </c:pt>
                <c:pt idx="152">
                  <c:v>44221</c:v>
                </c:pt>
                <c:pt idx="153">
                  <c:v>44222</c:v>
                </c:pt>
                <c:pt idx="154">
                  <c:v>44223</c:v>
                </c:pt>
                <c:pt idx="155">
                  <c:v>44224</c:v>
                </c:pt>
                <c:pt idx="156">
                  <c:v>44225</c:v>
                </c:pt>
                <c:pt idx="157">
                  <c:v>44226</c:v>
                </c:pt>
                <c:pt idx="158">
                  <c:v>44227</c:v>
                </c:pt>
                <c:pt idx="159">
                  <c:v>44228</c:v>
                </c:pt>
                <c:pt idx="160">
                  <c:v>44229</c:v>
                </c:pt>
                <c:pt idx="161">
                  <c:v>44230</c:v>
                </c:pt>
                <c:pt idx="162">
                  <c:v>44231</c:v>
                </c:pt>
                <c:pt idx="163">
                  <c:v>44232</c:v>
                </c:pt>
                <c:pt idx="164">
                  <c:v>44233</c:v>
                </c:pt>
                <c:pt idx="165">
                  <c:v>44234</c:v>
                </c:pt>
                <c:pt idx="166">
                  <c:v>44235</c:v>
                </c:pt>
                <c:pt idx="167">
                  <c:v>44236</c:v>
                </c:pt>
                <c:pt idx="168">
                  <c:v>44237</c:v>
                </c:pt>
                <c:pt idx="169">
                  <c:v>44238</c:v>
                </c:pt>
                <c:pt idx="170">
                  <c:v>44239</c:v>
                </c:pt>
                <c:pt idx="171">
                  <c:v>44240</c:v>
                </c:pt>
                <c:pt idx="172">
                  <c:v>44241</c:v>
                </c:pt>
                <c:pt idx="173">
                  <c:v>44242</c:v>
                </c:pt>
                <c:pt idx="174">
                  <c:v>44243</c:v>
                </c:pt>
                <c:pt idx="175">
                  <c:v>44244</c:v>
                </c:pt>
                <c:pt idx="176">
                  <c:v>44245</c:v>
                </c:pt>
                <c:pt idx="177">
                  <c:v>44246</c:v>
                </c:pt>
                <c:pt idx="178">
                  <c:v>44247</c:v>
                </c:pt>
                <c:pt idx="179">
                  <c:v>44248</c:v>
                </c:pt>
                <c:pt idx="180">
                  <c:v>44249</c:v>
                </c:pt>
                <c:pt idx="181">
                  <c:v>44250</c:v>
                </c:pt>
                <c:pt idx="182">
                  <c:v>44251</c:v>
                </c:pt>
                <c:pt idx="183">
                  <c:v>44252</c:v>
                </c:pt>
                <c:pt idx="184">
                  <c:v>44253</c:v>
                </c:pt>
                <c:pt idx="185">
                  <c:v>44254</c:v>
                </c:pt>
                <c:pt idx="186">
                  <c:v>44255</c:v>
                </c:pt>
                <c:pt idx="187">
                  <c:v>44256</c:v>
                </c:pt>
                <c:pt idx="188">
                  <c:v>44257</c:v>
                </c:pt>
                <c:pt idx="189">
                  <c:v>44258</c:v>
                </c:pt>
                <c:pt idx="190">
                  <c:v>44259</c:v>
                </c:pt>
                <c:pt idx="191">
                  <c:v>44260</c:v>
                </c:pt>
                <c:pt idx="192">
                  <c:v>44261</c:v>
                </c:pt>
                <c:pt idx="193">
                  <c:v>44262</c:v>
                </c:pt>
                <c:pt idx="194">
                  <c:v>44263</c:v>
                </c:pt>
                <c:pt idx="195">
                  <c:v>44264</c:v>
                </c:pt>
                <c:pt idx="196">
                  <c:v>44265</c:v>
                </c:pt>
                <c:pt idx="197">
                  <c:v>44266</c:v>
                </c:pt>
                <c:pt idx="198">
                  <c:v>44267</c:v>
                </c:pt>
                <c:pt idx="199">
                  <c:v>44268</c:v>
                </c:pt>
                <c:pt idx="200">
                  <c:v>44269</c:v>
                </c:pt>
                <c:pt idx="201">
                  <c:v>44270</c:v>
                </c:pt>
                <c:pt idx="202">
                  <c:v>44271</c:v>
                </c:pt>
                <c:pt idx="203">
                  <c:v>44272</c:v>
                </c:pt>
                <c:pt idx="204">
                  <c:v>44273</c:v>
                </c:pt>
                <c:pt idx="205">
                  <c:v>44274</c:v>
                </c:pt>
                <c:pt idx="206">
                  <c:v>44275</c:v>
                </c:pt>
                <c:pt idx="207">
                  <c:v>44276</c:v>
                </c:pt>
                <c:pt idx="208">
                  <c:v>44277</c:v>
                </c:pt>
                <c:pt idx="209">
                  <c:v>44278</c:v>
                </c:pt>
                <c:pt idx="210">
                  <c:v>44279</c:v>
                </c:pt>
                <c:pt idx="211">
                  <c:v>44280</c:v>
                </c:pt>
                <c:pt idx="212">
                  <c:v>44281</c:v>
                </c:pt>
                <c:pt idx="213">
                  <c:v>44282</c:v>
                </c:pt>
                <c:pt idx="214">
                  <c:v>44283</c:v>
                </c:pt>
                <c:pt idx="215">
                  <c:v>44284</c:v>
                </c:pt>
                <c:pt idx="216">
                  <c:v>44285</c:v>
                </c:pt>
                <c:pt idx="217">
                  <c:v>44286</c:v>
                </c:pt>
                <c:pt idx="218">
                  <c:v>44287</c:v>
                </c:pt>
                <c:pt idx="219">
                  <c:v>44288</c:v>
                </c:pt>
                <c:pt idx="220">
                  <c:v>44289</c:v>
                </c:pt>
                <c:pt idx="221">
                  <c:v>44290</c:v>
                </c:pt>
                <c:pt idx="222">
                  <c:v>44291</c:v>
                </c:pt>
                <c:pt idx="223">
                  <c:v>44292</c:v>
                </c:pt>
                <c:pt idx="224">
                  <c:v>44293</c:v>
                </c:pt>
                <c:pt idx="225">
                  <c:v>44294</c:v>
                </c:pt>
                <c:pt idx="226">
                  <c:v>44295</c:v>
                </c:pt>
                <c:pt idx="227">
                  <c:v>44296</c:v>
                </c:pt>
                <c:pt idx="228">
                  <c:v>44297</c:v>
                </c:pt>
                <c:pt idx="229">
                  <c:v>44298</c:v>
                </c:pt>
                <c:pt idx="230">
                  <c:v>44299</c:v>
                </c:pt>
                <c:pt idx="231">
                  <c:v>44300</c:v>
                </c:pt>
                <c:pt idx="232">
                  <c:v>44301</c:v>
                </c:pt>
                <c:pt idx="233">
                  <c:v>44302</c:v>
                </c:pt>
                <c:pt idx="234">
                  <c:v>44303</c:v>
                </c:pt>
                <c:pt idx="235">
                  <c:v>44304</c:v>
                </c:pt>
                <c:pt idx="236">
                  <c:v>44305</c:v>
                </c:pt>
                <c:pt idx="237">
                  <c:v>44306</c:v>
                </c:pt>
                <c:pt idx="238">
                  <c:v>44307</c:v>
                </c:pt>
                <c:pt idx="239">
                  <c:v>44308</c:v>
                </c:pt>
                <c:pt idx="240">
                  <c:v>44309</c:v>
                </c:pt>
                <c:pt idx="241">
                  <c:v>44310</c:v>
                </c:pt>
                <c:pt idx="242">
                  <c:v>44311</c:v>
                </c:pt>
                <c:pt idx="243">
                  <c:v>44312</c:v>
                </c:pt>
                <c:pt idx="244">
                  <c:v>44313</c:v>
                </c:pt>
                <c:pt idx="245">
                  <c:v>44314</c:v>
                </c:pt>
                <c:pt idx="246">
                  <c:v>44315</c:v>
                </c:pt>
                <c:pt idx="247">
                  <c:v>44316</c:v>
                </c:pt>
                <c:pt idx="248">
                  <c:v>44317</c:v>
                </c:pt>
                <c:pt idx="249">
                  <c:v>44318</c:v>
                </c:pt>
                <c:pt idx="250">
                  <c:v>44319</c:v>
                </c:pt>
                <c:pt idx="251">
                  <c:v>44320</c:v>
                </c:pt>
                <c:pt idx="252">
                  <c:v>44321</c:v>
                </c:pt>
                <c:pt idx="253">
                  <c:v>44322</c:v>
                </c:pt>
                <c:pt idx="254">
                  <c:v>44323</c:v>
                </c:pt>
                <c:pt idx="255">
                  <c:v>44324</c:v>
                </c:pt>
                <c:pt idx="256">
                  <c:v>44325</c:v>
                </c:pt>
                <c:pt idx="257">
                  <c:v>44326</c:v>
                </c:pt>
                <c:pt idx="258">
                  <c:v>44327</c:v>
                </c:pt>
                <c:pt idx="259">
                  <c:v>44328</c:v>
                </c:pt>
                <c:pt idx="260">
                  <c:v>44329</c:v>
                </c:pt>
                <c:pt idx="261">
                  <c:v>44330</c:v>
                </c:pt>
                <c:pt idx="262">
                  <c:v>44331</c:v>
                </c:pt>
                <c:pt idx="263">
                  <c:v>44332</c:v>
                </c:pt>
                <c:pt idx="264">
                  <c:v>44333</c:v>
                </c:pt>
                <c:pt idx="265">
                  <c:v>44334</c:v>
                </c:pt>
                <c:pt idx="266">
                  <c:v>44335</c:v>
                </c:pt>
                <c:pt idx="267">
                  <c:v>44336</c:v>
                </c:pt>
                <c:pt idx="268">
                  <c:v>44337</c:v>
                </c:pt>
                <c:pt idx="269">
                  <c:v>44338</c:v>
                </c:pt>
                <c:pt idx="270">
                  <c:v>44339</c:v>
                </c:pt>
                <c:pt idx="271">
                  <c:v>44340</c:v>
                </c:pt>
                <c:pt idx="272">
                  <c:v>44341</c:v>
                </c:pt>
                <c:pt idx="273">
                  <c:v>44342</c:v>
                </c:pt>
                <c:pt idx="274">
                  <c:v>44343</c:v>
                </c:pt>
                <c:pt idx="275">
                  <c:v>44344</c:v>
                </c:pt>
                <c:pt idx="276">
                  <c:v>44345</c:v>
                </c:pt>
                <c:pt idx="277">
                  <c:v>44346</c:v>
                </c:pt>
                <c:pt idx="278">
                  <c:v>44347</c:v>
                </c:pt>
                <c:pt idx="279">
                  <c:v>44348</c:v>
                </c:pt>
                <c:pt idx="280">
                  <c:v>44349</c:v>
                </c:pt>
                <c:pt idx="281">
                  <c:v>44350</c:v>
                </c:pt>
                <c:pt idx="282">
                  <c:v>44351</c:v>
                </c:pt>
                <c:pt idx="283">
                  <c:v>44352</c:v>
                </c:pt>
                <c:pt idx="284">
                  <c:v>44353</c:v>
                </c:pt>
                <c:pt idx="285">
                  <c:v>44354</c:v>
                </c:pt>
                <c:pt idx="286">
                  <c:v>44355</c:v>
                </c:pt>
                <c:pt idx="287">
                  <c:v>44356</c:v>
                </c:pt>
                <c:pt idx="288">
                  <c:v>44357</c:v>
                </c:pt>
                <c:pt idx="289">
                  <c:v>44358</c:v>
                </c:pt>
                <c:pt idx="290">
                  <c:v>44359</c:v>
                </c:pt>
                <c:pt idx="291">
                  <c:v>44360</c:v>
                </c:pt>
                <c:pt idx="292">
                  <c:v>44361</c:v>
                </c:pt>
                <c:pt idx="293">
                  <c:v>44362</c:v>
                </c:pt>
                <c:pt idx="294">
                  <c:v>44363</c:v>
                </c:pt>
                <c:pt idx="295">
                  <c:v>44364</c:v>
                </c:pt>
                <c:pt idx="296">
                  <c:v>44365</c:v>
                </c:pt>
                <c:pt idx="297">
                  <c:v>44366</c:v>
                </c:pt>
                <c:pt idx="298">
                  <c:v>44367</c:v>
                </c:pt>
                <c:pt idx="299">
                  <c:v>44368</c:v>
                </c:pt>
                <c:pt idx="300">
                  <c:v>44369</c:v>
                </c:pt>
                <c:pt idx="301">
                  <c:v>44370</c:v>
                </c:pt>
                <c:pt idx="302">
                  <c:v>44371</c:v>
                </c:pt>
                <c:pt idx="303">
                  <c:v>44372</c:v>
                </c:pt>
                <c:pt idx="304">
                  <c:v>44373</c:v>
                </c:pt>
                <c:pt idx="305">
                  <c:v>44374</c:v>
                </c:pt>
                <c:pt idx="306">
                  <c:v>44375</c:v>
                </c:pt>
                <c:pt idx="307">
                  <c:v>44376</c:v>
                </c:pt>
                <c:pt idx="308">
                  <c:v>44377</c:v>
                </c:pt>
                <c:pt idx="309">
                  <c:v>44378</c:v>
                </c:pt>
                <c:pt idx="310">
                  <c:v>44379</c:v>
                </c:pt>
                <c:pt idx="311">
                  <c:v>44380</c:v>
                </c:pt>
                <c:pt idx="312">
                  <c:v>44381</c:v>
                </c:pt>
                <c:pt idx="313">
                  <c:v>44382</c:v>
                </c:pt>
                <c:pt idx="314">
                  <c:v>44383</c:v>
                </c:pt>
                <c:pt idx="315">
                  <c:v>44384</c:v>
                </c:pt>
                <c:pt idx="316">
                  <c:v>44385</c:v>
                </c:pt>
                <c:pt idx="317">
                  <c:v>44386</c:v>
                </c:pt>
                <c:pt idx="318">
                  <c:v>44387</c:v>
                </c:pt>
                <c:pt idx="319">
                  <c:v>44388</c:v>
                </c:pt>
                <c:pt idx="320">
                  <c:v>44389</c:v>
                </c:pt>
                <c:pt idx="321">
                  <c:v>44390</c:v>
                </c:pt>
                <c:pt idx="322">
                  <c:v>44391</c:v>
                </c:pt>
                <c:pt idx="323">
                  <c:v>44392</c:v>
                </c:pt>
                <c:pt idx="324">
                  <c:v>44393</c:v>
                </c:pt>
                <c:pt idx="325">
                  <c:v>44394</c:v>
                </c:pt>
                <c:pt idx="326">
                  <c:v>44395</c:v>
                </c:pt>
                <c:pt idx="327">
                  <c:v>44396</c:v>
                </c:pt>
                <c:pt idx="328">
                  <c:v>44397</c:v>
                </c:pt>
                <c:pt idx="329">
                  <c:v>44398</c:v>
                </c:pt>
                <c:pt idx="330">
                  <c:v>44399</c:v>
                </c:pt>
                <c:pt idx="331">
                  <c:v>44400</c:v>
                </c:pt>
                <c:pt idx="332">
                  <c:v>44401</c:v>
                </c:pt>
                <c:pt idx="333">
                  <c:v>44402</c:v>
                </c:pt>
                <c:pt idx="334">
                  <c:v>44403</c:v>
                </c:pt>
                <c:pt idx="335">
                  <c:v>44404</c:v>
                </c:pt>
                <c:pt idx="336">
                  <c:v>44405</c:v>
                </c:pt>
                <c:pt idx="337">
                  <c:v>44406</c:v>
                </c:pt>
                <c:pt idx="338">
                  <c:v>44407</c:v>
                </c:pt>
                <c:pt idx="339">
                  <c:v>44408</c:v>
                </c:pt>
                <c:pt idx="340">
                  <c:v>44409</c:v>
                </c:pt>
                <c:pt idx="341">
                  <c:v>44410</c:v>
                </c:pt>
                <c:pt idx="342">
                  <c:v>44411</c:v>
                </c:pt>
                <c:pt idx="343">
                  <c:v>44412</c:v>
                </c:pt>
                <c:pt idx="344">
                  <c:v>44413</c:v>
                </c:pt>
                <c:pt idx="345">
                  <c:v>44414</c:v>
                </c:pt>
                <c:pt idx="346">
                  <c:v>44415</c:v>
                </c:pt>
                <c:pt idx="347">
                  <c:v>44416</c:v>
                </c:pt>
                <c:pt idx="348">
                  <c:v>44417</c:v>
                </c:pt>
                <c:pt idx="349">
                  <c:v>44418</c:v>
                </c:pt>
                <c:pt idx="350">
                  <c:v>44419</c:v>
                </c:pt>
                <c:pt idx="351">
                  <c:v>44420</c:v>
                </c:pt>
                <c:pt idx="352">
                  <c:v>44421</c:v>
                </c:pt>
                <c:pt idx="353">
                  <c:v>44422</c:v>
                </c:pt>
                <c:pt idx="354">
                  <c:v>44423</c:v>
                </c:pt>
                <c:pt idx="355">
                  <c:v>44424</c:v>
                </c:pt>
                <c:pt idx="356">
                  <c:v>44425</c:v>
                </c:pt>
                <c:pt idx="357">
                  <c:v>44426</c:v>
                </c:pt>
                <c:pt idx="358">
                  <c:v>44427</c:v>
                </c:pt>
                <c:pt idx="359">
                  <c:v>44428</c:v>
                </c:pt>
                <c:pt idx="360">
                  <c:v>44429</c:v>
                </c:pt>
                <c:pt idx="361">
                  <c:v>44430</c:v>
                </c:pt>
                <c:pt idx="362">
                  <c:v>44431</c:v>
                </c:pt>
                <c:pt idx="363">
                  <c:v>44432</c:v>
                </c:pt>
                <c:pt idx="364">
                  <c:v>44433</c:v>
                </c:pt>
                <c:pt idx="365">
                  <c:v>44434</c:v>
                </c:pt>
                <c:pt idx="366">
                  <c:v>44435</c:v>
                </c:pt>
                <c:pt idx="367">
                  <c:v>44436</c:v>
                </c:pt>
                <c:pt idx="368">
                  <c:v>44437</c:v>
                </c:pt>
                <c:pt idx="369">
                  <c:v>44438</c:v>
                </c:pt>
                <c:pt idx="370">
                  <c:v>44439</c:v>
                </c:pt>
                <c:pt idx="371">
                  <c:v>44440</c:v>
                </c:pt>
                <c:pt idx="372">
                  <c:v>44441</c:v>
                </c:pt>
                <c:pt idx="373">
                  <c:v>44442</c:v>
                </c:pt>
                <c:pt idx="374">
                  <c:v>44443</c:v>
                </c:pt>
                <c:pt idx="375">
                  <c:v>44444</c:v>
                </c:pt>
                <c:pt idx="376">
                  <c:v>44445</c:v>
                </c:pt>
                <c:pt idx="377">
                  <c:v>44446</c:v>
                </c:pt>
                <c:pt idx="378">
                  <c:v>44447</c:v>
                </c:pt>
                <c:pt idx="379">
                  <c:v>44448</c:v>
                </c:pt>
                <c:pt idx="380">
                  <c:v>44449</c:v>
                </c:pt>
                <c:pt idx="381">
                  <c:v>44450</c:v>
                </c:pt>
                <c:pt idx="382">
                  <c:v>44451</c:v>
                </c:pt>
                <c:pt idx="383">
                  <c:v>44452</c:v>
                </c:pt>
                <c:pt idx="384">
                  <c:v>44453</c:v>
                </c:pt>
                <c:pt idx="385">
                  <c:v>44454</c:v>
                </c:pt>
                <c:pt idx="386">
                  <c:v>44455</c:v>
                </c:pt>
                <c:pt idx="387">
                  <c:v>44456</c:v>
                </c:pt>
                <c:pt idx="388">
                  <c:v>44457</c:v>
                </c:pt>
                <c:pt idx="389">
                  <c:v>44458</c:v>
                </c:pt>
                <c:pt idx="390">
                  <c:v>44459</c:v>
                </c:pt>
                <c:pt idx="391">
                  <c:v>44460</c:v>
                </c:pt>
                <c:pt idx="392">
                  <c:v>44461</c:v>
                </c:pt>
                <c:pt idx="393">
                  <c:v>44462</c:v>
                </c:pt>
                <c:pt idx="394">
                  <c:v>44463</c:v>
                </c:pt>
                <c:pt idx="395">
                  <c:v>44464</c:v>
                </c:pt>
                <c:pt idx="396">
                  <c:v>44465</c:v>
                </c:pt>
                <c:pt idx="397">
                  <c:v>44466</c:v>
                </c:pt>
                <c:pt idx="398">
                  <c:v>44467</c:v>
                </c:pt>
                <c:pt idx="399">
                  <c:v>44468</c:v>
                </c:pt>
                <c:pt idx="400">
                  <c:v>44469</c:v>
                </c:pt>
                <c:pt idx="401">
                  <c:v>44470</c:v>
                </c:pt>
                <c:pt idx="402">
                  <c:v>44471</c:v>
                </c:pt>
                <c:pt idx="403">
                  <c:v>44472</c:v>
                </c:pt>
                <c:pt idx="404">
                  <c:v>44473</c:v>
                </c:pt>
                <c:pt idx="405">
                  <c:v>44474</c:v>
                </c:pt>
                <c:pt idx="406">
                  <c:v>44475</c:v>
                </c:pt>
                <c:pt idx="407">
                  <c:v>44476</c:v>
                </c:pt>
                <c:pt idx="408">
                  <c:v>44477</c:v>
                </c:pt>
                <c:pt idx="409">
                  <c:v>44478</c:v>
                </c:pt>
                <c:pt idx="410">
                  <c:v>44479</c:v>
                </c:pt>
                <c:pt idx="411">
                  <c:v>44480</c:v>
                </c:pt>
                <c:pt idx="412">
                  <c:v>44481</c:v>
                </c:pt>
                <c:pt idx="413">
                  <c:v>44482</c:v>
                </c:pt>
                <c:pt idx="414">
                  <c:v>44483</c:v>
                </c:pt>
                <c:pt idx="415">
                  <c:v>44484</c:v>
                </c:pt>
                <c:pt idx="416">
                  <c:v>44485</c:v>
                </c:pt>
                <c:pt idx="417">
                  <c:v>44486</c:v>
                </c:pt>
                <c:pt idx="418">
                  <c:v>44487</c:v>
                </c:pt>
                <c:pt idx="419">
                  <c:v>44488</c:v>
                </c:pt>
                <c:pt idx="420">
                  <c:v>44489</c:v>
                </c:pt>
                <c:pt idx="421">
                  <c:v>44490</c:v>
                </c:pt>
                <c:pt idx="422">
                  <c:v>44491</c:v>
                </c:pt>
                <c:pt idx="423">
                  <c:v>44492</c:v>
                </c:pt>
                <c:pt idx="424">
                  <c:v>44493</c:v>
                </c:pt>
                <c:pt idx="425">
                  <c:v>44494</c:v>
                </c:pt>
                <c:pt idx="426">
                  <c:v>44495</c:v>
                </c:pt>
                <c:pt idx="427">
                  <c:v>44496</c:v>
                </c:pt>
                <c:pt idx="428">
                  <c:v>44497</c:v>
                </c:pt>
                <c:pt idx="429">
                  <c:v>44498</c:v>
                </c:pt>
                <c:pt idx="430">
                  <c:v>44499</c:v>
                </c:pt>
                <c:pt idx="431">
                  <c:v>44500</c:v>
                </c:pt>
                <c:pt idx="432">
                  <c:v>44501</c:v>
                </c:pt>
                <c:pt idx="433">
                  <c:v>44502</c:v>
                </c:pt>
                <c:pt idx="434">
                  <c:v>44503</c:v>
                </c:pt>
                <c:pt idx="435">
                  <c:v>44504</c:v>
                </c:pt>
                <c:pt idx="436">
                  <c:v>44505</c:v>
                </c:pt>
                <c:pt idx="437">
                  <c:v>44506</c:v>
                </c:pt>
                <c:pt idx="438">
                  <c:v>44507</c:v>
                </c:pt>
                <c:pt idx="439">
                  <c:v>44508</c:v>
                </c:pt>
                <c:pt idx="440">
                  <c:v>44509</c:v>
                </c:pt>
                <c:pt idx="441">
                  <c:v>44510</c:v>
                </c:pt>
                <c:pt idx="442">
                  <c:v>44511</c:v>
                </c:pt>
                <c:pt idx="443">
                  <c:v>44512</c:v>
                </c:pt>
                <c:pt idx="444">
                  <c:v>44513</c:v>
                </c:pt>
                <c:pt idx="445">
                  <c:v>44514</c:v>
                </c:pt>
                <c:pt idx="446">
                  <c:v>44515</c:v>
                </c:pt>
                <c:pt idx="447">
                  <c:v>44516</c:v>
                </c:pt>
                <c:pt idx="448">
                  <c:v>44517</c:v>
                </c:pt>
                <c:pt idx="449">
                  <c:v>44518</c:v>
                </c:pt>
                <c:pt idx="450">
                  <c:v>44519</c:v>
                </c:pt>
                <c:pt idx="451">
                  <c:v>44520</c:v>
                </c:pt>
                <c:pt idx="452">
                  <c:v>44521</c:v>
                </c:pt>
                <c:pt idx="453">
                  <c:v>44522</c:v>
                </c:pt>
                <c:pt idx="454">
                  <c:v>44523</c:v>
                </c:pt>
                <c:pt idx="455">
                  <c:v>44524</c:v>
                </c:pt>
                <c:pt idx="456">
                  <c:v>44525</c:v>
                </c:pt>
                <c:pt idx="457">
                  <c:v>44526</c:v>
                </c:pt>
                <c:pt idx="458">
                  <c:v>44527</c:v>
                </c:pt>
                <c:pt idx="459">
                  <c:v>44528</c:v>
                </c:pt>
                <c:pt idx="460">
                  <c:v>44529</c:v>
                </c:pt>
                <c:pt idx="461">
                  <c:v>44530</c:v>
                </c:pt>
                <c:pt idx="462">
                  <c:v>44531</c:v>
                </c:pt>
                <c:pt idx="463">
                  <c:v>44532</c:v>
                </c:pt>
                <c:pt idx="464">
                  <c:v>44533</c:v>
                </c:pt>
                <c:pt idx="465">
                  <c:v>44534</c:v>
                </c:pt>
                <c:pt idx="466">
                  <c:v>44535</c:v>
                </c:pt>
                <c:pt idx="467">
                  <c:v>44536</c:v>
                </c:pt>
                <c:pt idx="468">
                  <c:v>44537</c:v>
                </c:pt>
                <c:pt idx="469">
                  <c:v>44538</c:v>
                </c:pt>
                <c:pt idx="470">
                  <c:v>44539</c:v>
                </c:pt>
                <c:pt idx="471">
                  <c:v>44540</c:v>
                </c:pt>
                <c:pt idx="472">
                  <c:v>44541</c:v>
                </c:pt>
                <c:pt idx="473">
                  <c:v>44542</c:v>
                </c:pt>
                <c:pt idx="474">
                  <c:v>44543</c:v>
                </c:pt>
                <c:pt idx="475">
                  <c:v>44544</c:v>
                </c:pt>
                <c:pt idx="476">
                  <c:v>44545</c:v>
                </c:pt>
                <c:pt idx="477">
                  <c:v>44546</c:v>
                </c:pt>
                <c:pt idx="478">
                  <c:v>44547</c:v>
                </c:pt>
                <c:pt idx="479">
                  <c:v>44548</c:v>
                </c:pt>
                <c:pt idx="480">
                  <c:v>44549</c:v>
                </c:pt>
                <c:pt idx="481">
                  <c:v>44550</c:v>
                </c:pt>
                <c:pt idx="482">
                  <c:v>44551</c:v>
                </c:pt>
                <c:pt idx="483">
                  <c:v>44552</c:v>
                </c:pt>
                <c:pt idx="484">
                  <c:v>44553</c:v>
                </c:pt>
                <c:pt idx="485">
                  <c:v>44554</c:v>
                </c:pt>
                <c:pt idx="486">
                  <c:v>44555</c:v>
                </c:pt>
                <c:pt idx="487">
                  <c:v>44556</c:v>
                </c:pt>
                <c:pt idx="488">
                  <c:v>44557</c:v>
                </c:pt>
                <c:pt idx="489">
                  <c:v>44558</c:v>
                </c:pt>
                <c:pt idx="490">
                  <c:v>44559</c:v>
                </c:pt>
                <c:pt idx="491">
                  <c:v>44560</c:v>
                </c:pt>
                <c:pt idx="492">
                  <c:v>44561</c:v>
                </c:pt>
                <c:pt idx="493">
                  <c:v>44562</c:v>
                </c:pt>
                <c:pt idx="494">
                  <c:v>44563</c:v>
                </c:pt>
                <c:pt idx="495">
                  <c:v>44564</c:v>
                </c:pt>
                <c:pt idx="496">
                  <c:v>44565</c:v>
                </c:pt>
                <c:pt idx="497">
                  <c:v>44566</c:v>
                </c:pt>
                <c:pt idx="498">
                  <c:v>44567</c:v>
                </c:pt>
                <c:pt idx="499">
                  <c:v>44568</c:v>
                </c:pt>
                <c:pt idx="500">
                  <c:v>44569</c:v>
                </c:pt>
                <c:pt idx="501">
                  <c:v>44570</c:v>
                </c:pt>
                <c:pt idx="502">
                  <c:v>44571</c:v>
                </c:pt>
                <c:pt idx="503">
                  <c:v>44572</c:v>
                </c:pt>
                <c:pt idx="504">
                  <c:v>44573</c:v>
                </c:pt>
                <c:pt idx="505">
                  <c:v>44574</c:v>
                </c:pt>
                <c:pt idx="506">
                  <c:v>44575</c:v>
                </c:pt>
                <c:pt idx="507">
                  <c:v>44576</c:v>
                </c:pt>
                <c:pt idx="508">
                  <c:v>44577</c:v>
                </c:pt>
                <c:pt idx="509">
                  <c:v>44578</c:v>
                </c:pt>
                <c:pt idx="510">
                  <c:v>44579</c:v>
                </c:pt>
                <c:pt idx="511">
                  <c:v>44580</c:v>
                </c:pt>
                <c:pt idx="512">
                  <c:v>44581</c:v>
                </c:pt>
                <c:pt idx="513">
                  <c:v>44582</c:v>
                </c:pt>
                <c:pt idx="514">
                  <c:v>44583</c:v>
                </c:pt>
                <c:pt idx="515">
                  <c:v>44584</c:v>
                </c:pt>
                <c:pt idx="516">
                  <c:v>44585</c:v>
                </c:pt>
                <c:pt idx="517">
                  <c:v>44586</c:v>
                </c:pt>
                <c:pt idx="518">
                  <c:v>44587</c:v>
                </c:pt>
                <c:pt idx="519">
                  <c:v>44588</c:v>
                </c:pt>
                <c:pt idx="520">
                  <c:v>44589</c:v>
                </c:pt>
                <c:pt idx="521">
                  <c:v>44590</c:v>
                </c:pt>
                <c:pt idx="522">
                  <c:v>44591</c:v>
                </c:pt>
                <c:pt idx="523">
                  <c:v>44592</c:v>
                </c:pt>
                <c:pt idx="524">
                  <c:v>44593</c:v>
                </c:pt>
                <c:pt idx="525">
                  <c:v>44594</c:v>
                </c:pt>
                <c:pt idx="526">
                  <c:v>44595</c:v>
                </c:pt>
                <c:pt idx="527">
                  <c:v>44596</c:v>
                </c:pt>
                <c:pt idx="528">
                  <c:v>44597</c:v>
                </c:pt>
                <c:pt idx="529">
                  <c:v>44598</c:v>
                </c:pt>
                <c:pt idx="530">
                  <c:v>44599</c:v>
                </c:pt>
                <c:pt idx="531">
                  <c:v>44600</c:v>
                </c:pt>
                <c:pt idx="532">
                  <c:v>44601</c:v>
                </c:pt>
                <c:pt idx="533">
                  <c:v>44602</c:v>
                </c:pt>
                <c:pt idx="534">
                  <c:v>44603</c:v>
                </c:pt>
                <c:pt idx="535">
                  <c:v>44604</c:v>
                </c:pt>
                <c:pt idx="536">
                  <c:v>44605</c:v>
                </c:pt>
                <c:pt idx="537">
                  <c:v>44606</c:v>
                </c:pt>
                <c:pt idx="538">
                  <c:v>44607</c:v>
                </c:pt>
                <c:pt idx="539">
                  <c:v>44608</c:v>
                </c:pt>
                <c:pt idx="540">
                  <c:v>44609</c:v>
                </c:pt>
                <c:pt idx="541">
                  <c:v>44610</c:v>
                </c:pt>
                <c:pt idx="542">
                  <c:v>44611</c:v>
                </c:pt>
                <c:pt idx="543">
                  <c:v>44612</c:v>
                </c:pt>
                <c:pt idx="544">
                  <c:v>44613</c:v>
                </c:pt>
                <c:pt idx="545">
                  <c:v>44614</c:v>
                </c:pt>
                <c:pt idx="546">
                  <c:v>44615</c:v>
                </c:pt>
                <c:pt idx="547">
                  <c:v>44616</c:v>
                </c:pt>
                <c:pt idx="548">
                  <c:v>44617</c:v>
                </c:pt>
                <c:pt idx="549">
                  <c:v>44618</c:v>
                </c:pt>
                <c:pt idx="550">
                  <c:v>44619</c:v>
                </c:pt>
                <c:pt idx="551">
                  <c:v>44620</c:v>
                </c:pt>
                <c:pt idx="552">
                  <c:v>44621</c:v>
                </c:pt>
                <c:pt idx="553">
                  <c:v>44622</c:v>
                </c:pt>
                <c:pt idx="554">
                  <c:v>44623</c:v>
                </c:pt>
                <c:pt idx="555">
                  <c:v>44624</c:v>
                </c:pt>
                <c:pt idx="556">
                  <c:v>44625</c:v>
                </c:pt>
                <c:pt idx="557">
                  <c:v>44626</c:v>
                </c:pt>
                <c:pt idx="558">
                  <c:v>44627</c:v>
                </c:pt>
                <c:pt idx="559">
                  <c:v>44628</c:v>
                </c:pt>
                <c:pt idx="560">
                  <c:v>44629</c:v>
                </c:pt>
                <c:pt idx="561">
                  <c:v>44630</c:v>
                </c:pt>
                <c:pt idx="562">
                  <c:v>44631</c:v>
                </c:pt>
                <c:pt idx="563">
                  <c:v>44632</c:v>
                </c:pt>
                <c:pt idx="564">
                  <c:v>44633</c:v>
                </c:pt>
                <c:pt idx="565">
                  <c:v>44634</c:v>
                </c:pt>
                <c:pt idx="566">
                  <c:v>44635</c:v>
                </c:pt>
                <c:pt idx="567">
                  <c:v>44636</c:v>
                </c:pt>
                <c:pt idx="568">
                  <c:v>44637</c:v>
                </c:pt>
                <c:pt idx="569">
                  <c:v>44638</c:v>
                </c:pt>
                <c:pt idx="570">
                  <c:v>44639</c:v>
                </c:pt>
                <c:pt idx="571">
                  <c:v>44640</c:v>
                </c:pt>
                <c:pt idx="572">
                  <c:v>44641</c:v>
                </c:pt>
                <c:pt idx="573">
                  <c:v>44642</c:v>
                </c:pt>
                <c:pt idx="574">
                  <c:v>44643</c:v>
                </c:pt>
                <c:pt idx="575">
                  <c:v>44644</c:v>
                </c:pt>
                <c:pt idx="576">
                  <c:v>44645</c:v>
                </c:pt>
                <c:pt idx="577">
                  <c:v>44646</c:v>
                </c:pt>
                <c:pt idx="578">
                  <c:v>44647</c:v>
                </c:pt>
                <c:pt idx="579">
                  <c:v>44648</c:v>
                </c:pt>
                <c:pt idx="580">
                  <c:v>44649</c:v>
                </c:pt>
                <c:pt idx="581">
                  <c:v>44650</c:v>
                </c:pt>
                <c:pt idx="582">
                  <c:v>44651</c:v>
                </c:pt>
                <c:pt idx="583">
                  <c:v>44652</c:v>
                </c:pt>
                <c:pt idx="584">
                  <c:v>44653</c:v>
                </c:pt>
                <c:pt idx="585">
                  <c:v>44654</c:v>
                </c:pt>
                <c:pt idx="586">
                  <c:v>44655</c:v>
                </c:pt>
                <c:pt idx="587">
                  <c:v>44656</c:v>
                </c:pt>
                <c:pt idx="588">
                  <c:v>44657</c:v>
                </c:pt>
                <c:pt idx="589">
                  <c:v>44658</c:v>
                </c:pt>
                <c:pt idx="590">
                  <c:v>44659</c:v>
                </c:pt>
                <c:pt idx="591">
                  <c:v>44660</c:v>
                </c:pt>
                <c:pt idx="592">
                  <c:v>44661</c:v>
                </c:pt>
                <c:pt idx="593">
                  <c:v>44662</c:v>
                </c:pt>
                <c:pt idx="594">
                  <c:v>44663</c:v>
                </c:pt>
                <c:pt idx="595">
                  <c:v>44664</c:v>
                </c:pt>
                <c:pt idx="596">
                  <c:v>44665</c:v>
                </c:pt>
                <c:pt idx="597">
                  <c:v>44666</c:v>
                </c:pt>
                <c:pt idx="598">
                  <c:v>44667</c:v>
                </c:pt>
                <c:pt idx="599">
                  <c:v>44668</c:v>
                </c:pt>
                <c:pt idx="600">
                  <c:v>44669</c:v>
                </c:pt>
                <c:pt idx="601">
                  <c:v>44670</c:v>
                </c:pt>
                <c:pt idx="602">
                  <c:v>44671</c:v>
                </c:pt>
                <c:pt idx="603">
                  <c:v>44672</c:v>
                </c:pt>
                <c:pt idx="604">
                  <c:v>44673</c:v>
                </c:pt>
                <c:pt idx="605">
                  <c:v>44674</c:v>
                </c:pt>
                <c:pt idx="606">
                  <c:v>44675</c:v>
                </c:pt>
                <c:pt idx="607">
                  <c:v>44676</c:v>
                </c:pt>
                <c:pt idx="608">
                  <c:v>44677</c:v>
                </c:pt>
                <c:pt idx="609">
                  <c:v>44678</c:v>
                </c:pt>
                <c:pt idx="610">
                  <c:v>44679</c:v>
                </c:pt>
                <c:pt idx="611">
                  <c:v>44680</c:v>
                </c:pt>
                <c:pt idx="612">
                  <c:v>44681</c:v>
                </c:pt>
                <c:pt idx="613">
                  <c:v>44682</c:v>
                </c:pt>
                <c:pt idx="614">
                  <c:v>44683</c:v>
                </c:pt>
                <c:pt idx="615">
                  <c:v>44684</c:v>
                </c:pt>
                <c:pt idx="616">
                  <c:v>44685</c:v>
                </c:pt>
                <c:pt idx="617">
                  <c:v>44686</c:v>
                </c:pt>
                <c:pt idx="618">
                  <c:v>44687</c:v>
                </c:pt>
                <c:pt idx="619">
                  <c:v>44688</c:v>
                </c:pt>
                <c:pt idx="620">
                  <c:v>44689</c:v>
                </c:pt>
                <c:pt idx="621">
                  <c:v>44690</c:v>
                </c:pt>
                <c:pt idx="622">
                  <c:v>44691</c:v>
                </c:pt>
                <c:pt idx="623">
                  <c:v>44692</c:v>
                </c:pt>
                <c:pt idx="624">
                  <c:v>44693</c:v>
                </c:pt>
                <c:pt idx="625">
                  <c:v>44694</c:v>
                </c:pt>
                <c:pt idx="626">
                  <c:v>44695</c:v>
                </c:pt>
                <c:pt idx="627">
                  <c:v>44696</c:v>
                </c:pt>
                <c:pt idx="628">
                  <c:v>44697</c:v>
                </c:pt>
                <c:pt idx="629">
                  <c:v>44698</c:v>
                </c:pt>
                <c:pt idx="630">
                  <c:v>44699</c:v>
                </c:pt>
                <c:pt idx="631">
                  <c:v>44700</c:v>
                </c:pt>
                <c:pt idx="632">
                  <c:v>44701</c:v>
                </c:pt>
                <c:pt idx="633">
                  <c:v>44702</c:v>
                </c:pt>
                <c:pt idx="634">
                  <c:v>44703</c:v>
                </c:pt>
                <c:pt idx="635">
                  <c:v>44704</c:v>
                </c:pt>
                <c:pt idx="636">
                  <c:v>44705</c:v>
                </c:pt>
                <c:pt idx="637">
                  <c:v>44706</c:v>
                </c:pt>
                <c:pt idx="638">
                  <c:v>44707</c:v>
                </c:pt>
                <c:pt idx="639">
                  <c:v>44708</c:v>
                </c:pt>
                <c:pt idx="640">
                  <c:v>44709</c:v>
                </c:pt>
                <c:pt idx="641">
                  <c:v>44710</c:v>
                </c:pt>
                <c:pt idx="642">
                  <c:v>44711</c:v>
                </c:pt>
                <c:pt idx="643">
                  <c:v>44712</c:v>
                </c:pt>
                <c:pt idx="644">
                  <c:v>44713</c:v>
                </c:pt>
                <c:pt idx="645">
                  <c:v>44714</c:v>
                </c:pt>
                <c:pt idx="646">
                  <c:v>44715</c:v>
                </c:pt>
                <c:pt idx="647">
                  <c:v>44716</c:v>
                </c:pt>
                <c:pt idx="648">
                  <c:v>44717</c:v>
                </c:pt>
                <c:pt idx="649">
                  <c:v>44718</c:v>
                </c:pt>
                <c:pt idx="650">
                  <c:v>44719</c:v>
                </c:pt>
                <c:pt idx="651">
                  <c:v>44720</c:v>
                </c:pt>
                <c:pt idx="652">
                  <c:v>44721</c:v>
                </c:pt>
                <c:pt idx="653">
                  <c:v>44722</c:v>
                </c:pt>
                <c:pt idx="654">
                  <c:v>44723</c:v>
                </c:pt>
                <c:pt idx="655">
                  <c:v>44724</c:v>
                </c:pt>
                <c:pt idx="656">
                  <c:v>44725</c:v>
                </c:pt>
                <c:pt idx="657">
                  <c:v>44726</c:v>
                </c:pt>
                <c:pt idx="658">
                  <c:v>44727</c:v>
                </c:pt>
                <c:pt idx="659">
                  <c:v>44728</c:v>
                </c:pt>
                <c:pt idx="660">
                  <c:v>44729</c:v>
                </c:pt>
                <c:pt idx="661">
                  <c:v>44730</c:v>
                </c:pt>
                <c:pt idx="662">
                  <c:v>44731</c:v>
                </c:pt>
              </c:numCache>
            </c:numRef>
          </c:cat>
          <c:val>
            <c:numRef>
              <c:f>DailyData!$H$2:$H$664</c:f>
              <c:numCache>
                <c:formatCode>General</c:formatCode>
                <c:ptCount val="663"/>
                <c:pt idx="0">
                  <c:v>288</c:v>
                </c:pt>
                <c:pt idx="1">
                  <c:v>33</c:v>
                </c:pt>
                <c:pt idx="2">
                  <c:v>100</c:v>
                </c:pt>
                <c:pt idx="3">
                  <c:v>372</c:v>
                </c:pt>
                <c:pt idx="4">
                  <c:v>621</c:v>
                </c:pt>
                <c:pt idx="5">
                  <c:v>281</c:v>
                </c:pt>
                <c:pt idx="6">
                  <c:v>344</c:v>
                </c:pt>
                <c:pt idx="7">
                  <c:v>354</c:v>
                </c:pt>
                <c:pt idx="8">
                  <c:v>341</c:v>
                </c:pt>
                <c:pt idx="9">
                  <c:v>312</c:v>
                </c:pt>
                <c:pt idx="10">
                  <c:v>448</c:v>
                </c:pt>
                <c:pt idx="11">
                  <c:v>627</c:v>
                </c:pt>
                <c:pt idx="12">
                  <c:v>682</c:v>
                </c:pt>
                <c:pt idx="13">
                  <c:v>316</c:v>
                </c:pt>
                <c:pt idx="14">
                  <c:v>271</c:v>
                </c:pt>
                <c:pt idx="15">
                  <c:v>331</c:v>
                </c:pt>
                <c:pt idx="16">
                  <c:v>312</c:v>
                </c:pt>
                <c:pt idx="17">
                  <c:v>408</c:v>
                </c:pt>
                <c:pt idx="18">
                  <c:v>415</c:v>
                </c:pt>
                <c:pt idx="19">
                  <c:v>402</c:v>
                </c:pt>
                <c:pt idx="20">
                  <c:v>572</c:v>
                </c:pt>
                <c:pt idx="21">
                  <c:v>410</c:v>
                </c:pt>
                <c:pt idx="22">
                  <c:v>421</c:v>
                </c:pt>
                <c:pt idx="23">
                  <c:v>339</c:v>
                </c:pt>
                <c:pt idx="24">
                  <c:v>111</c:v>
                </c:pt>
                <c:pt idx="25">
                  <c:v>397</c:v>
                </c:pt>
                <c:pt idx="26">
                  <c:v>60</c:v>
                </c:pt>
                <c:pt idx="27">
                  <c:v>57</c:v>
                </c:pt>
                <c:pt idx="28">
                  <c:v>119</c:v>
                </c:pt>
                <c:pt idx="29">
                  <c:v>160</c:v>
                </c:pt>
                <c:pt idx="30">
                  <c:v>403</c:v>
                </c:pt>
                <c:pt idx="31">
                  <c:v>563</c:v>
                </c:pt>
                <c:pt idx="32">
                  <c:v>680</c:v>
                </c:pt>
                <c:pt idx="33">
                  <c:v>353</c:v>
                </c:pt>
                <c:pt idx="34">
                  <c:v>618</c:v>
                </c:pt>
                <c:pt idx="35">
                  <c:v>585</c:v>
                </c:pt>
                <c:pt idx="36">
                  <c:v>505</c:v>
                </c:pt>
                <c:pt idx="37">
                  <c:v>605</c:v>
                </c:pt>
                <c:pt idx="38">
                  <c:v>955</c:v>
                </c:pt>
                <c:pt idx="39">
                  <c:v>952</c:v>
                </c:pt>
                <c:pt idx="40">
                  <c:v>527</c:v>
                </c:pt>
                <c:pt idx="41">
                  <c:v>459</c:v>
                </c:pt>
                <c:pt idx="42">
                  <c:v>390</c:v>
                </c:pt>
                <c:pt idx="43">
                  <c:v>300</c:v>
                </c:pt>
                <c:pt idx="44">
                  <c:v>199</c:v>
                </c:pt>
                <c:pt idx="45">
                  <c:v>222</c:v>
                </c:pt>
                <c:pt idx="46">
                  <c:v>627</c:v>
                </c:pt>
                <c:pt idx="47">
                  <c:v>438</c:v>
                </c:pt>
                <c:pt idx="48">
                  <c:v>510</c:v>
                </c:pt>
                <c:pt idx="49">
                  <c:v>580</c:v>
                </c:pt>
                <c:pt idx="50">
                  <c:v>434</c:v>
                </c:pt>
                <c:pt idx="51">
                  <c:v>385</c:v>
                </c:pt>
                <c:pt idx="52">
                  <c:v>893</c:v>
                </c:pt>
                <c:pt idx="53">
                  <c:v>939</c:v>
                </c:pt>
                <c:pt idx="54">
                  <c:v>445</c:v>
                </c:pt>
                <c:pt idx="55">
                  <c:v>396</c:v>
                </c:pt>
                <c:pt idx="56">
                  <c:v>407</c:v>
                </c:pt>
                <c:pt idx="57">
                  <c:v>390</c:v>
                </c:pt>
                <c:pt idx="58">
                  <c:v>252</c:v>
                </c:pt>
                <c:pt idx="59">
                  <c:v>604</c:v>
                </c:pt>
                <c:pt idx="60">
                  <c:v>702</c:v>
                </c:pt>
                <c:pt idx="61">
                  <c:v>406</c:v>
                </c:pt>
                <c:pt idx="62">
                  <c:v>212</c:v>
                </c:pt>
                <c:pt idx="63">
                  <c:v>101</c:v>
                </c:pt>
                <c:pt idx="64">
                  <c:v>923</c:v>
                </c:pt>
                <c:pt idx="65">
                  <c:v>333</c:v>
                </c:pt>
                <c:pt idx="66">
                  <c:v>565</c:v>
                </c:pt>
                <c:pt idx="67">
                  <c:v>777</c:v>
                </c:pt>
                <c:pt idx="68">
                  <c:v>345</c:v>
                </c:pt>
                <c:pt idx="69">
                  <c:v>473</c:v>
                </c:pt>
                <c:pt idx="70">
                  <c:v>382</c:v>
                </c:pt>
                <c:pt idx="71">
                  <c:v>399</c:v>
                </c:pt>
                <c:pt idx="72">
                  <c:v>397</c:v>
                </c:pt>
                <c:pt idx="73">
                  <c:v>676</c:v>
                </c:pt>
                <c:pt idx="74">
                  <c:v>618</c:v>
                </c:pt>
                <c:pt idx="75">
                  <c:v>424</c:v>
                </c:pt>
                <c:pt idx="76">
                  <c:v>243</c:v>
                </c:pt>
                <c:pt idx="77">
                  <c:v>384</c:v>
                </c:pt>
                <c:pt idx="78">
                  <c:v>430</c:v>
                </c:pt>
                <c:pt idx="79">
                  <c:v>468</c:v>
                </c:pt>
                <c:pt idx="80">
                  <c:v>777</c:v>
                </c:pt>
                <c:pt idx="81">
                  <c:v>631</c:v>
                </c:pt>
                <c:pt idx="82">
                  <c:v>427</c:v>
                </c:pt>
                <c:pt idx="83">
                  <c:v>412</c:v>
                </c:pt>
                <c:pt idx="84">
                  <c:v>370</c:v>
                </c:pt>
                <c:pt idx="85">
                  <c:v>362</c:v>
                </c:pt>
                <c:pt idx="86">
                  <c:v>400</c:v>
                </c:pt>
                <c:pt idx="87">
                  <c:v>734</c:v>
                </c:pt>
                <c:pt idx="88">
                  <c:v>712</c:v>
                </c:pt>
                <c:pt idx="89">
                  <c:v>410</c:v>
                </c:pt>
                <c:pt idx="90">
                  <c:v>396</c:v>
                </c:pt>
                <c:pt idx="91">
                  <c:v>169</c:v>
                </c:pt>
                <c:pt idx="92">
                  <c:v>320</c:v>
                </c:pt>
                <c:pt idx="93">
                  <c:v>251</c:v>
                </c:pt>
                <c:pt idx="94">
                  <c:v>330</c:v>
                </c:pt>
                <c:pt idx="95">
                  <c:v>33</c:v>
                </c:pt>
                <c:pt idx="96">
                  <c:v>227</c:v>
                </c:pt>
                <c:pt idx="97">
                  <c:v>271</c:v>
                </c:pt>
                <c:pt idx="98">
                  <c:v>233</c:v>
                </c:pt>
                <c:pt idx="99">
                  <c:v>221</c:v>
                </c:pt>
                <c:pt idx="100">
                  <c:v>255</c:v>
                </c:pt>
                <c:pt idx="101">
                  <c:v>400</c:v>
                </c:pt>
                <c:pt idx="102">
                  <c:v>201</c:v>
                </c:pt>
                <c:pt idx="103">
                  <c:v>311</c:v>
                </c:pt>
                <c:pt idx="104">
                  <c:v>344</c:v>
                </c:pt>
                <c:pt idx="105">
                  <c:v>346</c:v>
                </c:pt>
                <c:pt idx="106">
                  <c:v>343</c:v>
                </c:pt>
                <c:pt idx="107">
                  <c:v>461</c:v>
                </c:pt>
                <c:pt idx="108">
                  <c:v>325</c:v>
                </c:pt>
                <c:pt idx="109">
                  <c:v>390</c:v>
                </c:pt>
                <c:pt idx="110">
                  <c:v>111</c:v>
                </c:pt>
                <c:pt idx="111">
                  <c:v>119</c:v>
                </c:pt>
                <c:pt idx="112">
                  <c:v>85</c:v>
                </c:pt>
                <c:pt idx="113">
                  <c:v>178</c:v>
                </c:pt>
                <c:pt idx="114">
                  <c:v>190</c:v>
                </c:pt>
                <c:pt idx="115">
                  <c:v>264</c:v>
                </c:pt>
                <c:pt idx="116">
                  <c:v>186</c:v>
                </c:pt>
                <c:pt idx="117">
                  <c:v>422</c:v>
                </c:pt>
                <c:pt idx="118">
                  <c:v>446</c:v>
                </c:pt>
                <c:pt idx="119">
                  <c:v>157</c:v>
                </c:pt>
                <c:pt idx="120">
                  <c:v>90</c:v>
                </c:pt>
                <c:pt idx="121">
                  <c:v>203</c:v>
                </c:pt>
                <c:pt idx="122">
                  <c:v>531</c:v>
                </c:pt>
                <c:pt idx="123">
                  <c:v>758</c:v>
                </c:pt>
                <c:pt idx="124">
                  <c:v>638</c:v>
                </c:pt>
                <c:pt idx="125">
                  <c:v>683</c:v>
                </c:pt>
                <c:pt idx="126">
                  <c:v>484</c:v>
                </c:pt>
                <c:pt idx="127">
                  <c:v>350</c:v>
                </c:pt>
                <c:pt idx="128">
                  <c:v>728</c:v>
                </c:pt>
                <c:pt idx="129">
                  <c:v>568</c:v>
                </c:pt>
                <c:pt idx="131">
                  <c:v>423</c:v>
                </c:pt>
                <c:pt idx="133">
                  <c:v>330</c:v>
                </c:pt>
                <c:pt idx="134">
                  <c:v>144</c:v>
                </c:pt>
                <c:pt idx="135">
                  <c:v>201</c:v>
                </c:pt>
                <c:pt idx="136">
                  <c:v>548</c:v>
                </c:pt>
                <c:pt idx="137">
                  <c:v>144</c:v>
                </c:pt>
                <c:pt idx="138">
                  <c:v>50</c:v>
                </c:pt>
                <c:pt idx="139">
                  <c:v>80</c:v>
                </c:pt>
                <c:pt idx="141">
                  <c:v>338</c:v>
                </c:pt>
                <c:pt idx="146">
                  <c:v>445</c:v>
                </c:pt>
                <c:pt idx="147">
                  <c:v>384</c:v>
                </c:pt>
                <c:pt idx="148">
                  <c:v>251</c:v>
                </c:pt>
                <c:pt idx="149">
                  <c:v>105</c:v>
                </c:pt>
                <c:pt idx="150">
                  <c:v>490</c:v>
                </c:pt>
                <c:pt idx="151">
                  <c:v>619</c:v>
                </c:pt>
                <c:pt idx="152">
                  <c:v>272</c:v>
                </c:pt>
                <c:pt idx="153">
                  <c:v>268</c:v>
                </c:pt>
                <c:pt idx="154">
                  <c:v>273</c:v>
                </c:pt>
                <c:pt idx="155">
                  <c:v>293</c:v>
                </c:pt>
                <c:pt idx="157">
                  <c:v>430</c:v>
                </c:pt>
                <c:pt idx="159">
                  <c:v>271</c:v>
                </c:pt>
                <c:pt idx="160">
                  <c:v>257</c:v>
                </c:pt>
                <c:pt idx="162">
                  <c:v>385</c:v>
                </c:pt>
                <c:pt idx="163">
                  <c:v>83</c:v>
                </c:pt>
                <c:pt idx="164">
                  <c:v>77</c:v>
                </c:pt>
                <c:pt idx="165">
                  <c:v>616</c:v>
                </c:pt>
                <c:pt idx="166">
                  <c:v>232</c:v>
                </c:pt>
                <c:pt idx="167">
                  <c:v>302</c:v>
                </c:pt>
                <c:pt idx="168">
                  <c:v>177</c:v>
                </c:pt>
                <c:pt idx="169">
                  <c:v>39</c:v>
                </c:pt>
                <c:pt idx="170">
                  <c:v>25</c:v>
                </c:pt>
                <c:pt idx="171">
                  <c:v>91</c:v>
                </c:pt>
                <c:pt idx="172">
                  <c:v>158</c:v>
                </c:pt>
                <c:pt idx="173">
                  <c:v>12</c:v>
                </c:pt>
                <c:pt idx="174">
                  <c:v>133</c:v>
                </c:pt>
                <c:pt idx="175">
                  <c:v>99</c:v>
                </c:pt>
                <c:pt idx="176">
                  <c:v>67</c:v>
                </c:pt>
                <c:pt idx="177">
                  <c:v>257</c:v>
                </c:pt>
                <c:pt idx="179">
                  <c:v>506</c:v>
                </c:pt>
                <c:pt idx="181">
                  <c:v>500</c:v>
                </c:pt>
                <c:pt idx="182">
                  <c:v>315</c:v>
                </c:pt>
                <c:pt idx="183">
                  <c:v>392</c:v>
                </c:pt>
                <c:pt idx="184">
                  <c:v>505</c:v>
                </c:pt>
                <c:pt idx="185">
                  <c:v>701</c:v>
                </c:pt>
                <c:pt idx="186">
                  <c:v>858</c:v>
                </c:pt>
                <c:pt idx="187">
                  <c:v>210</c:v>
                </c:pt>
                <c:pt idx="188">
                  <c:v>13</c:v>
                </c:pt>
                <c:pt idx="189">
                  <c:v>448</c:v>
                </c:pt>
                <c:pt idx="191">
                  <c:v>225</c:v>
                </c:pt>
                <c:pt idx="192">
                  <c:v>1014</c:v>
                </c:pt>
                <c:pt idx="193">
                  <c:v>541</c:v>
                </c:pt>
                <c:pt idx="194">
                  <c:v>244</c:v>
                </c:pt>
                <c:pt idx="195">
                  <c:v>458</c:v>
                </c:pt>
                <c:pt idx="196">
                  <c:v>371</c:v>
                </c:pt>
                <c:pt idx="197">
                  <c:v>415</c:v>
                </c:pt>
                <c:pt idx="198">
                  <c:v>470</c:v>
                </c:pt>
                <c:pt idx="199">
                  <c:v>546</c:v>
                </c:pt>
                <c:pt idx="200">
                  <c:v>758</c:v>
                </c:pt>
                <c:pt idx="201">
                  <c:v>380</c:v>
                </c:pt>
                <c:pt idx="202">
                  <c:v>430</c:v>
                </c:pt>
                <c:pt idx="203">
                  <c:v>98</c:v>
                </c:pt>
                <c:pt idx="204">
                  <c:v>484</c:v>
                </c:pt>
                <c:pt idx="205">
                  <c:v>215</c:v>
                </c:pt>
                <c:pt idx="206">
                  <c:v>560</c:v>
                </c:pt>
                <c:pt idx="207">
                  <c:v>1184</c:v>
                </c:pt>
                <c:pt idx="208">
                  <c:v>415</c:v>
                </c:pt>
                <c:pt idx="209">
                  <c:v>13</c:v>
                </c:pt>
                <c:pt idx="210">
                  <c:v>115</c:v>
                </c:pt>
                <c:pt idx="211">
                  <c:v>62</c:v>
                </c:pt>
                <c:pt idx="212">
                  <c:v>285</c:v>
                </c:pt>
                <c:pt idx="213">
                  <c:v>699</c:v>
                </c:pt>
                <c:pt idx="214">
                  <c:v>479</c:v>
                </c:pt>
                <c:pt idx="215">
                  <c:v>527</c:v>
                </c:pt>
                <c:pt idx="216">
                  <c:v>270</c:v>
                </c:pt>
                <c:pt idx="217">
                  <c:v>202</c:v>
                </c:pt>
                <c:pt idx="218">
                  <c:v>431</c:v>
                </c:pt>
                <c:pt idx="219">
                  <c:v>608</c:v>
                </c:pt>
                <c:pt idx="220">
                  <c:v>773</c:v>
                </c:pt>
                <c:pt idx="221">
                  <c:v>788</c:v>
                </c:pt>
                <c:pt idx="222">
                  <c:v>731</c:v>
                </c:pt>
                <c:pt idx="223">
                  <c:v>509</c:v>
                </c:pt>
                <c:pt idx="224">
                  <c:v>425</c:v>
                </c:pt>
                <c:pt idx="225">
                  <c:v>428</c:v>
                </c:pt>
                <c:pt idx="226">
                  <c:v>353</c:v>
                </c:pt>
                <c:pt idx="227">
                  <c:v>278</c:v>
                </c:pt>
                <c:pt idx="228">
                  <c:v>1034</c:v>
                </c:pt>
                <c:pt idx="229">
                  <c:v>495</c:v>
                </c:pt>
                <c:pt idx="230">
                  <c:v>120</c:v>
                </c:pt>
                <c:pt idx="231">
                  <c:v>32</c:v>
                </c:pt>
                <c:pt idx="232">
                  <c:v>126</c:v>
                </c:pt>
                <c:pt idx="233">
                  <c:v>90</c:v>
                </c:pt>
                <c:pt idx="234">
                  <c:v>50</c:v>
                </c:pt>
                <c:pt idx="235">
                  <c:v>614</c:v>
                </c:pt>
                <c:pt idx="236">
                  <c:v>469</c:v>
                </c:pt>
                <c:pt idx="237">
                  <c:v>534</c:v>
                </c:pt>
                <c:pt idx="238">
                  <c:v>475</c:v>
                </c:pt>
                <c:pt idx="239">
                  <c:v>402</c:v>
                </c:pt>
                <c:pt idx="240">
                  <c:v>308</c:v>
                </c:pt>
                <c:pt idx="241">
                  <c:v>243</c:v>
                </c:pt>
                <c:pt idx="242">
                  <c:v>1033</c:v>
                </c:pt>
                <c:pt idx="243">
                  <c:v>504</c:v>
                </c:pt>
                <c:pt idx="244">
                  <c:v>402</c:v>
                </c:pt>
                <c:pt idx="245">
                  <c:v>442</c:v>
                </c:pt>
                <c:pt idx="246">
                  <c:v>400</c:v>
                </c:pt>
                <c:pt idx="247">
                  <c:v>299</c:v>
                </c:pt>
                <c:pt idx="248">
                  <c:v>647</c:v>
                </c:pt>
                <c:pt idx="249">
                  <c:v>274</c:v>
                </c:pt>
                <c:pt idx="250">
                  <c:v>343</c:v>
                </c:pt>
                <c:pt idx="251">
                  <c:v>178</c:v>
                </c:pt>
                <c:pt idx="252">
                  <c:v>136</c:v>
                </c:pt>
                <c:pt idx="253">
                  <c:v>502</c:v>
                </c:pt>
                <c:pt idx="254">
                  <c:v>511</c:v>
                </c:pt>
                <c:pt idx="255">
                  <c:v>645</c:v>
                </c:pt>
                <c:pt idx="256">
                  <c:v>634</c:v>
                </c:pt>
                <c:pt idx="257">
                  <c:v>105</c:v>
                </c:pt>
                <c:pt idx="258">
                  <c:v>103</c:v>
                </c:pt>
                <c:pt idx="259">
                  <c:v>194</c:v>
                </c:pt>
                <c:pt idx="260">
                  <c:v>454</c:v>
                </c:pt>
                <c:pt idx="261">
                  <c:v>561</c:v>
                </c:pt>
                <c:pt idx="262">
                  <c:v>812</c:v>
                </c:pt>
                <c:pt idx="263">
                  <c:v>771</c:v>
                </c:pt>
                <c:pt idx="264">
                  <c:v>127</c:v>
                </c:pt>
                <c:pt idx="265">
                  <c:v>41</c:v>
                </c:pt>
                <c:pt idx="266">
                  <c:v>86</c:v>
                </c:pt>
                <c:pt idx="267">
                  <c:v>35</c:v>
                </c:pt>
                <c:pt idx="268">
                  <c:v>25</c:v>
                </c:pt>
                <c:pt idx="269">
                  <c:v>212</c:v>
                </c:pt>
                <c:pt idx="270">
                  <c:v>589</c:v>
                </c:pt>
                <c:pt idx="272">
                  <c:v>425</c:v>
                </c:pt>
                <c:pt idx="273">
                  <c:v>435</c:v>
                </c:pt>
                <c:pt idx="274">
                  <c:v>370</c:v>
                </c:pt>
                <c:pt idx="275">
                  <c:v>513</c:v>
                </c:pt>
                <c:pt idx="276">
                  <c:v>538</c:v>
                </c:pt>
                <c:pt idx="277">
                  <c:v>939</c:v>
                </c:pt>
                <c:pt idx="278">
                  <c:v>814</c:v>
                </c:pt>
                <c:pt idx="279">
                  <c:v>298</c:v>
                </c:pt>
                <c:pt idx="280">
                  <c:v>319</c:v>
                </c:pt>
                <c:pt idx="281">
                  <c:v>265</c:v>
                </c:pt>
                <c:pt idx="282">
                  <c:v>297</c:v>
                </c:pt>
                <c:pt idx="283">
                  <c:v>211</c:v>
                </c:pt>
                <c:pt idx="284">
                  <c:v>225</c:v>
                </c:pt>
                <c:pt idx="285">
                  <c:v>351</c:v>
                </c:pt>
                <c:pt idx="286">
                  <c:v>353</c:v>
                </c:pt>
                <c:pt idx="287">
                  <c:v>356</c:v>
                </c:pt>
                <c:pt idx="288">
                  <c:v>409</c:v>
                </c:pt>
                <c:pt idx="289">
                  <c:v>317</c:v>
                </c:pt>
                <c:pt idx="290">
                  <c:v>420</c:v>
                </c:pt>
                <c:pt idx="291">
                  <c:v>284</c:v>
                </c:pt>
                <c:pt idx="292">
                  <c:v>319</c:v>
                </c:pt>
                <c:pt idx="293">
                  <c:v>261</c:v>
                </c:pt>
                <c:pt idx="294">
                  <c:v>336</c:v>
                </c:pt>
                <c:pt idx="295">
                  <c:v>392</c:v>
                </c:pt>
                <c:pt idx="296">
                  <c:v>109</c:v>
                </c:pt>
                <c:pt idx="297">
                  <c:v>279</c:v>
                </c:pt>
                <c:pt idx="298">
                  <c:v>298</c:v>
                </c:pt>
                <c:pt idx="299">
                  <c:v>141</c:v>
                </c:pt>
                <c:pt idx="300">
                  <c:v>156</c:v>
                </c:pt>
                <c:pt idx="301">
                  <c:v>286</c:v>
                </c:pt>
                <c:pt idx="302">
                  <c:v>280</c:v>
                </c:pt>
                <c:pt idx="303">
                  <c:v>235</c:v>
                </c:pt>
                <c:pt idx="304">
                  <c:v>449</c:v>
                </c:pt>
                <c:pt idx="305">
                  <c:v>316</c:v>
                </c:pt>
                <c:pt idx="306">
                  <c:v>310</c:v>
                </c:pt>
                <c:pt idx="307">
                  <c:v>224</c:v>
                </c:pt>
                <c:pt idx="308">
                  <c:v>233</c:v>
                </c:pt>
                <c:pt idx="309">
                  <c:v>287</c:v>
                </c:pt>
                <c:pt idx="310">
                  <c:v>289</c:v>
                </c:pt>
                <c:pt idx="311">
                  <c:v>269</c:v>
                </c:pt>
                <c:pt idx="312">
                  <c:v>1160</c:v>
                </c:pt>
                <c:pt idx="313">
                  <c:v>240</c:v>
                </c:pt>
                <c:pt idx="314">
                  <c:v>67</c:v>
                </c:pt>
                <c:pt idx="315">
                  <c:v>97</c:v>
                </c:pt>
                <c:pt idx="316">
                  <c:v>132</c:v>
                </c:pt>
                <c:pt idx="317">
                  <c:v>104</c:v>
                </c:pt>
                <c:pt idx="318">
                  <c:v>172</c:v>
                </c:pt>
                <c:pt idx="319">
                  <c:v>215</c:v>
                </c:pt>
                <c:pt idx="320">
                  <c:v>116</c:v>
                </c:pt>
                <c:pt idx="321">
                  <c:v>213</c:v>
                </c:pt>
                <c:pt idx="322">
                  <c:v>269</c:v>
                </c:pt>
                <c:pt idx="323">
                  <c:v>292</c:v>
                </c:pt>
                <c:pt idx="324">
                  <c:v>160</c:v>
                </c:pt>
                <c:pt idx="325">
                  <c:v>331</c:v>
                </c:pt>
                <c:pt idx="326">
                  <c:v>234</c:v>
                </c:pt>
                <c:pt idx="327">
                  <c:v>248</c:v>
                </c:pt>
                <c:pt idx="328">
                  <c:v>46</c:v>
                </c:pt>
                <c:pt idx="329">
                  <c:v>175</c:v>
                </c:pt>
                <c:pt idx="330">
                  <c:v>185</c:v>
                </c:pt>
                <c:pt idx="331">
                  <c:v>265</c:v>
                </c:pt>
                <c:pt idx="332">
                  <c:v>354</c:v>
                </c:pt>
                <c:pt idx="333">
                  <c:v>321</c:v>
                </c:pt>
                <c:pt idx="334">
                  <c:v>213</c:v>
                </c:pt>
                <c:pt idx="335">
                  <c:v>216</c:v>
                </c:pt>
                <c:pt idx="336">
                  <c:v>190</c:v>
                </c:pt>
                <c:pt idx="337">
                  <c:v>156</c:v>
                </c:pt>
                <c:pt idx="338">
                  <c:v>160</c:v>
                </c:pt>
                <c:pt idx="339">
                  <c:v>235</c:v>
                </c:pt>
                <c:pt idx="340">
                  <c:v>256</c:v>
                </c:pt>
                <c:pt idx="341">
                  <c:v>263</c:v>
                </c:pt>
                <c:pt idx="342">
                  <c:v>230</c:v>
                </c:pt>
                <c:pt idx="343">
                  <c:v>379</c:v>
                </c:pt>
                <c:pt idx="344">
                  <c:v>356</c:v>
                </c:pt>
                <c:pt idx="345">
                  <c:v>310</c:v>
                </c:pt>
                <c:pt idx="346">
                  <c:v>538</c:v>
                </c:pt>
                <c:pt idx="347">
                  <c:v>421</c:v>
                </c:pt>
                <c:pt idx="348">
                  <c:v>231</c:v>
                </c:pt>
                <c:pt idx="349">
                  <c:v>255</c:v>
                </c:pt>
                <c:pt idx="350">
                  <c:v>232</c:v>
                </c:pt>
                <c:pt idx="351">
                  <c:v>235</c:v>
                </c:pt>
                <c:pt idx="352">
                  <c:v>300</c:v>
                </c:pt>
                <c:pt idx="353">
                  <c:v>536</c:v>
                </c:pt>
                <c:pt idx="354">
                  <c:v>443</c:v>
                </c:pt>
                <c:pt idx="355">
                  <c:v>329</c:v>
                </c:pt>
                <c:pt idx="356">
                  <c:v>302</c:v>
                </c:pt>
                <c:pt idx="357">
                  <c:v>234</c:v>
                </c:pt>
                <c:pt idx="358">
                  <c:v>199</c:v>
                </c:pt>
                <c:pt idx="359">
                  <c:v>269</c:v>
                </c:pt>
                <c:pt idx="360">
                  <c:v>388</c:v>
                </c:pt>
                <c:pt idx="361">
                  <c:v>344</c:v>
                </c:pt>
                <c:pt idx="362">
                  <c:v>165</c:v>
                </c:pt>
                <c:pt idx="363">
                  <c:v>221</c:v>
                </c:pt>
                <c:pt idx="364">
                  <c:v>178</c:v>
                </c:pt>
                <c:pt idx="365">
                  <c:v>171</c:v>
                </c:pt>
                <c:pt idx="366">
                  <c:v>118</c:v>
                </c:pt>
                <c:pt idx="367">
                  <c:v>321</c:v>
                </c:pt>
                <c:pt idx="370">
                  <c:v>43</c:v>
                </c:pt>
                <c:pt idx="371">
                  <c:v>67</c:v>
                </c:pt>
                <c:pt idx="372">
                  <c:v>50</c:v>
                </c:pt>
                <c:pt idx="373">
                  <c:v>38</c:v>
                </c:pt>
                <c:pt idx="374">
                  <c:v>113</c:v>
                </c:pt>
                <c:pt idx="375">
                  <c:v>90</c:v>
                </c:pt>
                <c:pt idx="376">
                  <c:v>107</c:v>
                </c:pt>
                <c:pt idx="377">
                  <c:v>117</c:v>
                </c:pt>
                <c:pt idx="378">
                  <c:v>170</c:v>
                </c:pt>
                <c:pt idx="379">
                  <c:v>313</c:v>
                </c:pt>
                <c:pt idx="380">
                  <c:v>439</c:v>
                </c:pt>
                <c:pt idx="381">
                  <c:v>559</c:v>
                </c:pt>
                <c:pt idx="382">
                  <c:v>272</c:v>
                </c:pt>
                <c:pt idx="383">
                  <c:v>399</c:v>
                </c:pt>
                <c:pt idx="384">
                  <c:v>11</c:v>
                </c:pt>
                <c:pt idx="385">
                  <c:v>58</c:v>
                </c:pt>
                <c:pt idx="386">
                  <c:v>137</c:v>
                </c:pt>
                <c:pt idx="387">
                  <c:v>185</c:v>
                </c:pt>
                <c:pt idx="388">
                  <c:v>213</c:v>
                </c:pt>
                <c:pt idx="389">
                  <c:v>331</c:v>
                </c:pt>
                <c:pt idx="390">
                  <c:v>251</c:v>
                </c:pt>
                <c:pt idx="391">
                  <c:v>249</c:v>
                </c:pt>
                <c:pt idx="392">
                  <c:v>424</c:v>
                </c:pt>
                <c:pt idx="393">
                  <c:v>538</c:v>
                </c:pt>
                <c:pt idx="394">
                  <c:v>483</c:v>
                </c:pt>
                <c:pt idx="395">
                  <c:v>726</c:v>
                </c:pt>
                <c:pt idx="396">
                  <c:v>738</c:v>
                </c:pt>
                <c:pt idx="397">
                  <c:v>322</c:v>
                </c:pt>
                <c:pt idx="398">
                  <c:v>168</c:v>
                </c:pt>
                <c:pt idx="399">
                  <c:v>174</c:v>
                </c:pt>
                <c:pt idx="400">
                  <c:v>203</c:v>
                </c:pt>
                <c:pt idx="401">
                  <c:v>303</c:v>
                </c:pt>
                <c:pt idx="402">
                  <c:v>357</c:v>
                </c:pt>
                <c:pt idx="403">
                  <c:v>407</c:v>
                </c:pt>
                <c:pt idx="404">
                  <c:v>251</c:v>
                </c:pt>
                <c:pt idx="405">
                  <c:v>335</c:v>
                </c:pt>
                <c:pt idx="406">
                  <c:v>306</c:v>
                </c:pt>
                <c:pt idx="407">
                  <c:v>287</c:v>
                </c:pt>
                <c:pt idx="408">
                  <c:v>376</c:v>
                </c:pt>
                <c:pt idx="409">
                  <c:v>533</c:v>
                </c:pt>
                <c:pt idx="410">
                  <c:v>439</c:v>
                </c:pt>
                <c:pt idx="411">
                  <c:v>276</c:v>
                </c:pt>
                <c:pt idx="412">
                  <c:v>292</c:v>
                </c:pt>
                <c:pt idx="413">
                  <c:v>246</c:v>
                </c:pt>
                <c:pt idx="414">
                  <c:v>263</c:v>
                </c:pt>
                <c:pt idx="415">
                  <c:v>305</c:v>
                </c:pt>
                <c:pt idx="416">
                  <c:v>721</c:v>
                </c:pt>
                <c:pt idx="417">
                  <c:v>723</c:v>
                </c:pt>
                <c:pt idx="418">
                  <c:v>387</c:v>
                </c:pt>
                <c:pt idx="419">
                  <c:v>348</c:v>
                </c:pt>
                <c:pt idx="420">
                  <c:v>176</c:v>
                </c:pt>
                <c:pt idx="421">
                  <c:v>296</c:v>
                </c:pt>
                <c:pt idx="422">
                  <c:v>326</c:v>
                </c:pt>
                <c:pt idx="423">
                  <c:v>644</c:v>
                </c:pt>
                <c:pt idx="424">
                  <c:v>412</c:v>
                </c:pt>
                <c:pt idx="425">
                  <c:v>259</c:v>
                </c:pt>
                <c:pt idx="426">
                  <c:v>333</c:v>
                </c:pt>
                <c:pt idx="427">
                  <c:v>130</c:v>
                </c:pt>
                <c:pt idx="429">
                  <c:v>207</c:v>
                </c:pt>
                <c:pt idx="430">
                  <c:v>411</c:v>
                </c:pt>
                <c:pt idx="431">
                  <c:v>420</c:v>
                </c:pt>
                <c:pt idx="432">
                  <c:v>332</c:v>
                </c:pt>
                <c:pt idx="433">
                  <c:v>330</c:v>
                </c:pt>
                <c:pt idx="434">
                  <c:v>339</c:v>
                </c:pt>
                <c:pt idx="435">
                  <c:v>242</c:v>
                </c:pt>
                <c:pt idx="436">
                  <c:v>185</c:v>
                </c:pt>
                <c:pt idx="437">
                  <c:v>541</c:v>
                </c:pt>
                <c:pt idx="438">
                  <c:v>487</c:v>
                </c:pt>
                <c:pt idx="439">
                  <c:v>335</c:v>
                </c:pt>
                <c:pt idx="440">
                  <c:v>286</c:v>
                </c:pt>
                <c:pt idx="441">
                  <c:v>258</c:v>
                </c:pt>
                <c:pt idx="442">
                  <c:v>240</c:v>
                </c:pt>
                <c:pt idx="443">
                  <c:v>332</c:v>
                </c:pt>
                <c:pt idx="444">
                  <c:v>439</c:v>
                </c:pt>
                <c:pt idx="445">
                  <c:v>455</c:v>
                </c:pt>
                <c:pt idx="446">
                  <c:v>235</c:v>
                </c:pt>
                <c:pt idx="447">
                  <c:v>267</c:v>
                </c:pt>
                <c:pt idx="448">
                  <c:v>209</c:v>
                </c:pt>
                <c:pt idx="449">
                  <c:v>119</c:v>
                </c:pt>
                <c:pt idx="450">
                  <c:v>272</c:v>
                </c:pt>
                <c:pt idx="451">
                  <c:v>453</c:v>
                </c:pt>
                <c:pt idx="452">
                  <c:v>437</c:v>
                </c:pt>
                <c:pt idx="453">
                  <c:v>239</c:v>
                </c:pt>
                <c:pt idx="454">
                  <c:v>316</c:v>
                </c:pt>
                <c:pt idx="455">
                  <c:v>363</c:v>
                </c:pt>
                <c:pt idx="456">
                  <c:v>359</c:v>
                </c:pt>
                <c:pt idx="457">
                  <c:v>403</c:v>
                </c:pt>
                <c:pt idx="458">
                  <c:v>318</c:v>
                </c:pt>
                <c:pt idx="459">
                  <c:v>302</c:v>
                </c:pt>
                <c:pt idx="460">
                  <c:v>256</c:v>
                </c:pt>
                <c:pt idx="461">
                  <c:v>227</c:v>
                </c:pt>
                <c:pt idx="462">
                  <c:v>249</c:v>
                </c:pt>
                <c:pt idx="463">
                  <c:v>212</c:v>
                </c:pt>
                <c:pt idx="464">
                  <c:v>277</c:v>
                </c:pt>
                <c:pt idx="465">
                  <c:v>931</c:v>
                </c:pt>
                <c:pt idx="466">
                  <c:v>456</c:v>
                </c:pt>
                <c:pt idx="467">
                  <c:v>133</c:v>
                </c:pt>
                <c:pt idx="468">
                  <c:v>115</c:v>
                </c:pt>
                <c:pt idx="469">
                  <c:v>143</c:v>
                </c:pt>
                <c:pt idx="470">
                  <c:v>122</c:v>
                </c:pt>
                <c:pt idx="471">
                  <c:v>220</c:v>
                </c:pt>
                <c:pt idx="472">
                  <c:v>274</c:v>
                </c:pt>
                <c:pt idx="473">
                  <c:v>368</c:v>
                </c:pt>
                <c:pt idx="474">
                  <c:v>177</c:v>
                </c:pt>
                <c:pt idx="475">
                  <c:v>231</c:v>
                </c:pt>
                <c:pt idx="476">
                  <c:v>194</c:v>
                </c:pt>
                <c:pt idx="477">
                  <c:v>270</c:v>
                </c:pt>
                <c:pt idx="478">
                  <c:v>211</c:v>
                </c:pt>
                <c:pt idx="479">
                  <c:v>227</c:v>
                </c:pt>
                <c:pt idx="480">
                  <c:v>160</c:v>
                </c:pt>
                <c:pt idx="481">
                  <c:v>83</c:v>
                </c:pt>
                <c:pt idx="482">
                  <c:v>169</c:v>
                </c:pt>
                <c:pt idx="483">
                  <c:v>324</c:v>
                </c:pt>
                <c:pt idx="484">
                  <c:v>321</c:v>
                </c:pt>
                <c:pt idx="485">
                  <c:v>401</c:v>
                </c:pt>
                <c:pt idx="486">
                  <c:v>414</c:v>
                </c:pt>
                <c:pt idx="487">
                  <c:v>616</c:v>
                </c:pt>
                <c:pt idx="488">
                  <c:v>499</c:v>
                </c:pt>
                <c:pt idx="489">
                  <c:v>344</c:v>
                </c:pt>
                <c:pt idx="490">
                  <c:v>404</c:v>
                </c:pt>
                <c:pt idx="491">
                  <c:v>470</c:v>
                </c:pt>
                <c:pt idx="492">
                  <c:v>514</c:v>
                </c:pt>
                <c:pt idx="493">
                  <c:v>602</c:v>
                </c:pt>
                <c:pt idx="494">
                  <c:v>186</c:v>
                </c:pt>
                <c:pt idx="495">
                  <c:v>209</c:v>
                </c:pt>
                <c:pt idx="496">
                  <c:v>223</c:v>
                </c:pt>
                <c:pt idx="497">
                  <c:v>292</c:v>
                </c:pt>
                <c:pt idx="498">
                  <c:v>228</c:v>
                </c:pt>
                <c:pt idx="499">
                  <c:v>223</c:v>
                </c:pt>
                <c:pt idx="500">
                  <c:v>387</c:v>
                </c:pt>
                <c:pt idx="501">
                  <c:v>374</c:v>
                </c:pt>
                <c:pt idx="502">
                  <c:v>246</c:v>
                </c:pt>
                <c:pt idx="503">
                  <c:v>274</c:v>
                </c:pt>
                <c:pt idx="504">
                  <c:v>251</c:v>
                </c:pt>
                <c:pt idx="505">
                  <c:v>360</c:v>
                </c:pt>
                <c:pt idx="506">
                  <c:v>370</c:v>
                </c:pt>
                <c:pt idx="507">
                  <c:v>119</c:v>
                </c:pt>
                <c:pt idx="508">
                  <c:v>99</c:v>
                </c:pt>
                <c:pt idx="509">
                  <c:v>437</c:v>
                </c:pt>
                <c:pt idx="510">
                  <c:v>280</c:v>
                </c:pt>
                <c:pt idx="511">
                  <c:v>213</c:v>
                </c:pt>
                <c:pt idx="512">
                  <c:v>40</c:v>
                </c:pt>
                <c:pt idx="513">
                  <c:v>60</c:v>
                </c:pt>
                <c:pt idx="514">
                  <c:v>359</c:v>
                </c:pt>
                <c:pt idx="515">
                  <c:v>344</c:v>
                </c:pt>
                <c:pt idx="516">
                  <c:v>117</c:v>
                </c:pt>
                <c:pt idx="517">
                  <c:v>88</c:v>
                </c:pt>
                <c:pt idx="518">
                  <c:v>202</c:v>
                </c:pt>
                <c:pt idx="519">
                  <c:v>288</c:v>
                </c:pt>
                <c:pt idx="520">
                  <c:v>198</c:v>
                </c:pt>
                <c:pt idx="521">
                  <c:v>369</c:v>
                </c:pt>
                <c:pt idx="522">
                  <c:v>553</c:v>
                </c:pt>
                <c:pt idx="523">
                  <c:v>331</c:v>
                </c:pt>
                <c:pt idx="524">
                  <c:v>110</c:v>
                </c:pt>
                <c:pt idx="525">
                  <c:v>44</c:v>
                </c:pt>
                <c:pt idx="526">
                  <c:v>9</c:v>
                </c:pt>
                <c:pt idx="527">
                  <c:v>10</c:v>
                </c:pt>
                <c:pt idx="530">
                  <c:v>163</c:v>
                </c:pt>
                <c:pt idx="531">
                  <c:v>292</c:v>
                </c:pt>
                <c:pt idx="532">
                  <c:v>293</c:v>
                </c:pt>
                <c:pt idx="533">
                  <c:v>338</c:v>
                </c:pt>
                <c:pt idx="534">
                  <c:v>377</c:v>
                </c:pt>
                <c:pt idx="535">
                  <c:v>713</c:v>
                </c:pt>
                <c:pt idx="536">
                  <c:v>339</c:v>
                </c:pt>
                <c:pt idx="537">
                  <c:v>260</c:v>
                </c:pt>
                <c:pt idx="538">
                  <c:v>324</c:v>
                </c:pt>
                <c:pt idx="539">
                  <c:v>289</c:v>
                </c:pt>
                <c:pt idx="540">
                  <c:v>117</c:v>
                </c:pt>
                <c:pt idx="541">
                  <c:v>133</c:v>
                </c:pt>
                <c:pt idx="542">
                  <c:v>545</c:v>
                </c:pt>
                <c:pt idx="543">
                  <c:v>610</c:v>
                </c:pt>
                <c:pt idx="544">
                  <c:v>260</c:v>
                </c:pt>
                <c:pt idx="545">
                  <c:v>236</c:v>
                </c:pt>
                <c:pt idx="546">
                  <c:v>267</c:v>
                </c:pt>
                <c:pt idx="547">
                  <c:v>228</c:v>
                </c:pt>
                <c:pt idx="548">
                  <c:v>148</c:v>
                </c:pt>
                <c:pt idx="549">
                  <c:v>434</c:v>
                </c:pt>
                <c:pt idx="550">
                  <c:v>198</c:v>
                </c:pt>
                <c:pt idx="551">
                  <c:v>511</c:v>
                </c:pt>
                <c:pt idx="552">
                  <c:v>656</c:v>
                </c:pt>
                <c:pt idx="553">
                  <c:v>446</c:v>
                </c:pt>
                <c:pt idx="554">
                  <c:v>406</c:v>
                </c:pt>
                <c:pt idx="555">
                  <c:v>501</c:v>
                </c:pt>
                <c:pt idx="557">
                  <c:v>591</c:v>
                </c:pt>
                <c:pt idx="558">
                  <c:v>344</c:v>
                </c:pt>
                <c:pt idx="559">
                  <c:v>188</c:v>
                </c:pt>
                <c:pt idx="560">
                  <c:v>125</c:v>
                </c:pt>
                <c:pt idx="561">
                  <c:v>397</c:v>
                </c:pt>
                <c:pt idx="562">
                  <c:v>137</c:v>
                </c:pt>
                <c:pt idx="563">
                  <c:v>262</c:v>
                </c:pt>
                <c:pt idx="564">
                  <c:v>455</c:v>
                </c:pt>
                <c:pt idx="565">
                  <c:v>330</c:v>
                </c:pt>
                <c:pt idx="566">
                  <c:v>278</c:v>
                </c:pt>
                <c:pt idx="567">
                  <c:v>292</c:v>
                </c:pt>
                <c:pt idx="568">
                  <c:v>416</c:v>
                </c:pt>
                <c:pt idx="569">
                  <c:v>232</c:v>
                </c:pt>
                <c:pt idx="570">
                  <c:v>774</c:v>
                </c:pt>
                <c:pt idx="571">
                  <c:v>860</c:v>
                </c:pt>
                <c:pt idx="572">
                  <c:v>366</c:v>
                </c:pt>
                <c:pt idx="573">
                  <c:v>36</c:v>
                </c:pt>
                <c:pt idx="574">
                  <c:v>356</c:v>
                </c:pt>
                <c:pt idx="575">
                  <c:v>463</c:v>
                </c:pt>
                <c:pt idx="576">
                  <c:v>426</c:v>
                </c:pt>
                <c:pt idx="577">
                  <c:v>527</c:v>
                </c:pt>
                <c:pt idx="578">
                  <c:v>870</c:v>
                </c:pt>
                <c:pt idx="579">
                  <c:v>308</c:v>
                </c:pt>
                <c:pt idx="580">
                  <c:v>344</c:v>
                </c:pt>
                <c:pt idx="581">
                  <c:v>95</c:v>
                </c:pt>
                <c:pt idx="582">
                  <c:v>286</c:v>
                </c:pt>
                <c:pt idx="583">
                  <c:v>446</c:v>
                </c:pt>
                <c:pt idx="584">
                  <c:v>521</c:v>
                </c:pt>
                <c:pt idx="585">
                  <c:v>822</c:v>
                </c:pt>
                <c:pt idx="586">
                  <c:v>352</c:v>
                </c:pt>
                <c:pt idx="587">
                  <c:v>104</c:v>
                </c:pt>
                <c:pt idx="588">
                  <c:v>309</c:v>
                </c:pt>
                <c:pt idx="589">
                  <c:v>413</c:v>
                </c:pt>
                <c:pt idx="590">
                  <c:v>327</c:v>
                </c:pt>
                <c:pt idx="591">
                  <c:v>731</c:v>
                </c:pt>
                <c:pt idx="592">
                  <c:v>753</c:v>
                </c:pt>
                <c:pt idx="593">
                  <c:v>173</c:v>
                </c:pt>
                <c:pt idx="594">
                  <c:v>151</c:v>
                </c:pt>
                <c:pt idx="595">
                  <c:v>276</c:v>
                </c:pt>
                <c:pt idx="596">
                  <c:v>345</c:v>
                </c:pt>
                <c:pt idx="597">
                  <c:v>406</c:v>
                </c:pt>
                <c:pt idx="598">
                  <c:v>502</c:v>
                </c:pt>
                <c:pt idx="599">
                  <c:v>455</c:v>
                </c:pt>
                <c:pt idx="600">
                  <c:v>547</c:v>
                </c:pt>
                <c:pt idx="601">
                  <c:v>445</c:v>
                </c:pt>
                <c:pt idx="602">
                  <c:v>305</c:v>
                </c:pt>
                <c:pt idx="603">
                  <c:v>369</c:v>
                </c:pt>
                <c:pt idx="604">
                  <c:v>387</c:v>
                </c:pt>
                <c:pt idx="605">
                  <c:v>644</c:v>
                </c:pt>
                <c:pt idx="606">
                  <c:v>542</c:v>
                </c:pt>
                <c:pt idx="607">
                  <c:v>262</c:v>
                </c:pt>
                <c:pt idx="608">
                  <c:v>375</c:v>
                </c:pt>
                <c:pt idx="609">
                  <c:v>473</c:v>
                </c:pt>
                <c:pt idx="610">
                  <c:v>483</c:v>
                </c:pt>
                <c:pt idx="611">
                  <c:v>449</c:v>
                </c:pt>
                <c:pt idx="612">
                  <c:v>565</c:v>
                </c:pt>
                <c:pt idx="613">
                  <c:v>473</c:v>
                </c:pt>
                <c:pt idx="614">
                  <c:v>310</c:v>
                </c:pt>
                <c:pt idx="615">
                  <c:v>322</c:v>
                </c:pt>
                <c:pt idx="616">
                  <c:v>329</c:v>
                </c:pt>
                <c:pt idx="617">
                  <c:v>310</c:v>
                </c:pt>
                <c:pt idx="618">
                  <c:v>317</c:v>
                </c:pt>
                <c:pt idx="619">
                  <c:v>516</c:v>
                </c:pt>
                <c:pt idx="620">
                  <c:v>525</c:v>
                </c:pt>
                <c:pt idx="621">
                  <c:v>334</c:v>
                </c:pt>
                <c:pt idx="622">
                  <c:v>337</c:v>
                </c:pt>
                <c:pt idx="623">
                  <c:v>344</c:v>
                </c:pt>
                <c:pt idx="624">
                  <c:v>292</c:v>
                </c:pt>
                <c:pt idx="625">
                  <c:v>175</c:v>
                </c:pt>
                <c:pt idx="626">
                  <c:v>575</c:v>
                </c:pt>
                <c:pt idx="627">
                  <c:v>403</c:v>
                </c:pt>
                <c:pt idx="628">
                  <c:v>316</c:v>
                </c:pt>
                <c:pt idx="629">
                  <c:v>299</c:v>
                </c:pt>
                <c:pt idx="630">
                  <c:v>326</c:v>
                </c:pt>
                <c:pt idx="631">
                  <c:v>339</c:v>
                </c:pt>
                <c:pt idx="632">
                  <c:v>370</c:v>
                </c:pt>
                <c:pt idx="633">
                  <c:v>278</c:v>
                </c:pt>
                <c:pt idx="634">
                  <c:v>355</c:v>
                </c:pt>
                <c:pt idx="635">
                  <c:v>155</c:v>
                </c:pt>
                <c:pt idx="636">
                  <c:v>169</c:v>
                </c:pt>
                <c:pt idx="637">
                  <c:v>49</c:v>
                </c:pt>
                <c:pt idx="638">
                  <c:v>322</c:v>
                </c:pt>
                <c:pt idx="639">
                  <c:v>455</c:v>
                </c:pt>
                <c:pt idx="640">
                  <c:v>666</c:v>
                </c:pt>
                <c:pt idx="641">
                  <c:v>835</c:v>
                </c:pt>
                <c:pt idx="642">
                  <c:v>492</c:v>
                </c:pt>
                <c:pt idx="643">
                  <c:v>270</c:v>
                </c:pt>
                <c:pt idx="644">
                  <c:v>272</c:v>
                </c:pt>
                <c:pt idx="645">
                  <c:v>321</c:v>
                </c:pt>
                <c:pt idx="646">
                  <c:v>247</c:v>
                </c:pt>
                <c:pt idx="647">
                  <c:v>505</c:v>
                </c:pt>
                <c:pt idx="648">
                  <c:v>401</c:v>
                </c:pt>
                <c:pt idx="649">
                  <c:v>449</c:v>
                </c:pt>
                <c:pt idx="650">
                  <c:v>385</c:v>
                </c:pt>
                <c:pt idx="651">
                  <c:v>464</c:v>
                </c:pt>
                <c:pt idx="652">
                  <c:v>215</c:v>
                </c:pt>
                <c:pt idx="653">
                  <c:v>154</c:v>
                </c:pt>
                <c:pt idx="654">
                  <c:v>454</c:v>
                </c:pt>
                <c:pt idx="655">
                  <c:v>487</c:v>
                </c:pt>
                <c:pt idx="656">
                  <c:v>385</c:v>
                </c:pt>
                <c:pt idx="657">
                  <c:v>321</c:v>
                </c:pt>
                <c:pt idx="658">
                  <c:v>262</c:v>
                </c:pt>
                <c:pt idx="659">
                  <c:v>249</c:v>
                </c:pt>
                <c:pt idx="660">
                  <c:v>391</c:v>
                </c:pt>
                <c:pt idx="661">
                  <c:v>319</c:v>
                </c:pt>
                <c:pt idx="662">
                  <c:v>340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566-44B9-88B7-3CA105C956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DailyData!$B$1</c15:sqref>
                        </c15:formulaRef>
                      </c:ext>
                    </c:extLst>
                    <c:strCache>
                      <c:ptCount val="1"/>
                      <c:pt idx="0">
                        <c:v>Day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DailyData!$A$2:$A$664</c15:sqref>
                        </c15:formulaRef>
                      </c:ext>
                    </c:extLst>
                    <c:numCache>
                      <c:formatCode>[$-F800]dddd\,\ mmmm\ dd\,\ yyyy</c:formatCode>
                      <c:ptCount val="663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DailyData!$B$2:$B$664</c15:sqref>
                        </c15:formulaRef>
                      </c:ext>
                    </c:extLst>
                    <c:numCache>
                      <c:formatCode>@</c:formatCode>
                      <c:ptCount val="66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B566-44B9-88B7-3CA105C956EB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DailyData!$C$1</c15:sqref>
                        </c15:formulaRef>
                      </c:ext>
                    </c:extLst>
                    <c:strCache>
                      <c:ptCount val="1"/>
                      <c:pt idx="0">
                        <c:v>Weekend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DailyData!$A$2:$A$664</c15:sqref>
                        </c15:formulaRef>
                      </c:ext>
                    </c:extLst>
                    <c:numCache>
                      <c:formatCode>[$-F800]dddd\,\ mmmm\ dd\,\ yyyy</c:formatCode>
                      <c:ptCount val="663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DailyData!$C$2:$C$664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1</c:v>
                      </c:pt>
                      <c:pt idx="4">
                        <c:v>1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1</c:v>
                      </c:pt>
                      <c:pt idx="11">
                        <c:v>1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1</c:v>
                      </c:pt>
                      <c:pt idx="18">
                        <c:v>1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1</c:v>
                      </c:pt>
                      <c:pt idx="25">
                        <c:v>1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1</c:v>
                      </c:pt>
                      <c:pt idx="32">
                        <c:v>1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1</c:v>
                      </c:pt>
                      <c:pt idx="39">
                        <c:v>1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1</c:v>
                      </c:pt>
                      <c:pt idx="46">
                        <c:v>1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1</c:v>
                      </c:pt>
                      <c:pt idx="53">
                        <c:v>1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1</c:v>
                      </c:pt>
                      <c:pt idx="60">
                        <c:v>1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1</c:v>
                      </c:pt>
                      <c:pt idx="67">
                        <c:v>1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1</c:v>
                      </c:pt>
                      <c:pt idx="74">
                        <c:v>1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1</c:v>
                      </c:pt>
                      <c:pt idx="81">
                        <c:v>1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1</c:v>
                      </c:pt>
                      <c:pt idx="88">
                        <c:v>1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1</c:v>
                      </c:pt>
                      <c:pt idx="95">
                        <c:v>1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1</c:v>
                      </c:pt>
                      <c:pt idx="102">
                        <c:v>1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1</c:v>
                      </c:pt>
                      <c:pt idx="109">
                        <c:v>1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1</c:v>
                      </c:pt>
                      <c:pt idx="116">
                        <c:v>1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1</c:v>
                      </c:pt>
                      <c:pt idx="123">
                        <c:v>1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1</c:v>
                      </c:pt>
                      <c:pt idx="130">
                        <c:v>1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1</c:v>
                      </c:pt>
                      <c:pt idx="137">
                        <c:v>1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1</c:v>
                      </c:pt>
                      <c:pt idx="144">
                        <c:v>1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1</c:v>
                      </c:pt>
                      <c:pt idx="151">
                        <c:v>1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1</c:v>
                      </c:pt>
                      <c:pt idx="158">
                        <c:v>1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1</c:v>
                      </c:pt>
                      <c:pt idx="165">
                        <c:v>1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1</c:v>
                      </c:pt>
                      <c:pt idx="172">
                        <c:v>1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1</c:v>
                      </c:pt>
                      <c:pt idx="179">
                        <c:v>1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1</c:v>
                      </c:pt>
                      <c:pt idx="186">
                        <c:v>1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1</c:v>
                      </c:pt>
                      <c:pt idx="193">
                        <c:v>1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1</c:v>
                      </c:pt>
                      <c:pt idx="200">
                        <c:v>1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1</c:v>
                      </c:pt>
                      <c:pt idx="207">
                        <c:v>1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1</c:v>
                      </c:pt>
                      <c:pt idx="214">
                        <c:v>1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1</c:v>
                      </c:pt>
                      <c:pt idx="221">
                        <c:v>1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1</c:v>
                      </c:pt>
                      <c:pt idx="228">
                        <c:v>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1</c:v>
                      </c:pt>
                      <c:pt idx="235">
                        <c:v>1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1</c:v>
                      </c:pt>
                      <c:pt idx="242">
                        <c:v>1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1</c:v>
                      </c:pt>
                      <c:pt idx="249">
                        <c:v>1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1</c:v>
                      </c:pt>
                      <c:pt idx="256">
                        <c:v>1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1</c:v>
                      </c:pt>
                      <c:pt idx="263">
                        <c:v>1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1</c:v>
                      </c:pt>
                      <c:pt idx="270">
                        <c:v>1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1</c:v>
                      </c:pt>
                      <c:pt idx="277">
                        <c:v>1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</c:v>
                      </c:pt>
                      <c:pt idx="284">
                        <c:v>1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1</c:v>
                      </c:pt>
                      <c:pt idx="291">
                        <c:v>1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1</c:v>
                      </c:pt>
                      <c:pt idx="298">
                        <c:v>1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1</c:v>
                      </c:pt>
                      <c:pt idx="305">
                        <c:v>1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1</c:v>
                      </c:pt>
                      <c:pt idx="312">
                        <c:v>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1</c:v>
                      </c:pt>
                      <c:pt idx="319">
                        <c:v>1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1</c:v>
                      </c:pt>
                      <c:pt idx="326">
                        <c:v>1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1</c:v>
                      </c:pt>
                      <c:pt idx="333">
                        <c:v>1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1</c:v>
                      </c:pt>
                      <c:pt idx="340">
                        <c:v>1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1</c:v>
                      </c:pt>
                      <c:pt idx="347">
                        <c:v>1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1</c:v>
                      </c:pt>
                      <c:pt idx="354">
                        <c:v>1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1</c:v>
                      </c:pt>
                      <c:pt idx="361">
                        <c:v>1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1</c:v>
                      </c:pt>
                      <c:pt idx="368">
                        <c:v>1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1</c:v>
                      </c:pt>
                      <c:pt idx="375">
                        <c:v>1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1</c:v>
                      </c:pt>
                      <c:pt idx="382">
                        <c:v>1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1</c:v>
                      </c:pt>
                      <c:pt idx="389">
                        <c:v>1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1</c:v>
                      </c:pt>
                      <c:pt idx="396">
                        <c:v>1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1</c:v>
                      </c:pt>
                      <c:pt idx="403">
                        <c:v>1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1</c:v>
                      </c:pt>
                      <c:pt idx="410">
                        <c:v>1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1</c:v>
                      </c:pt>
                      <c:pt idx="417">
                        <c:v>1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1</c:v>
                      </c:pt>
                      <c:pt idx="424">
                        <c:v>1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1</c:v>
                      </c:pt>
                      <c:pt idx="431">
                        <c:v>1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1</c:v>
                      </c:pt>
                      <c:pt idx="438">
                        <c:v>1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1</c:v>
                      </c:pt>
                      <c:pt idx="445">
                        <c:v>1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1</c:v>
                      </c:pt>
                      <c:pt idx="452">
                        <c:v>1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1</c:v>
                      </c:pt>
                      <c:pt idx="459">
                        <c:v>1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1</c:v>
                      </c:pt>
                      <c:pt idx="466">
                        <c:v>1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1</c:v>
                      </c:pt>
                      <c:pt idx="473">
                        <c:v>1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1</c:v>
                      </c:pt>
                      <c:pt idx="480">
                        <c:v>1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1</c:v>
                      </c:pt>
                      <c:pt idx="487">
                        <c:v>1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1</c:v>
                      </c:pt>
                      <c:pt idx="494">
                        <c:v>1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1</c:v>
                      </c:pt>
                      <c:pt idx="501">
                        <c:v>1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1</c:v>
                      </c:pt>
                      <c:pt idx="508">
                        <c:v>1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1</c:v>
                      </c:pt>
                      <c:pt idx="515">
                        <c:v>1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1</c:v>
                      </c:pt>
                      <c:pt idx="522">
                        <c:v>1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1</c:v>
                      </c:pt>
                      <c:pt idx="529">
                        <c:v>1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1</c:v>
                      </c:pt>
                      <c:pt idx="536">
                        <c:v>1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1</c:v>
                      </c:pt>
                      <c:pt idx="543">
                        <c:v>1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1</c:v>
                      </c:pt>
                      <c:pt idx="550">
                        <c:v>1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1</c:v>
                      </c:pt>
                      <c:pt idx="557">
                        <c:v>1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1</c:v>
                      </c:pt>
                      <c:pt idx="564">
                        <c:v>1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1</c:v>
                      </c:pt>
                      <c:pt idx="571">
                        <c:v>1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1</c:v>
                      </c:pt>
                      <c:pt idx="578">
                        <c:v>1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1</c:v>
                      </c:pt>
                      <c:pt idx="585">
                        <c:v>1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1</c:v>
                      </c:pt>
                      <c:pt idx="592">
                        <c:v>1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1</c:v>
                      </c:pt>
                      <c:pt idx="599">
                        <c:v>1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1</c:v>
                      </c:pt>
                      <c:pt idx="606">
                        <c:v>1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1</c:v>
                      </c:pt>
                      <c:pt idx="613">
                        <c:v>1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1</c:v>
                      </c:pt>
                      <c:pt idx="620">
                        <c:v>1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1</c:v>
                      </c:pt>
                      <c:pt idx="627">
                        <c:v>1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1</c:v>
                      </c:pt>
                      <c:pt idx="634">
                        <c:v>1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1</c:v>
                      </c:pt>
                      <c:pt idx="641">
                        <c:v>1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1</c:v>
                      </c:pt>
                      <c:pt idx="648">
                        <c:v>1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1</c:v>
                      </c:pt>
                      <c:pt idx="655">
                        <c:v>1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1</c:v>
                      </c:pt>
                      <c:pt idx="662">
                        <c:v>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B566-44B9-88B7-3CA105C956EB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DailyData!$D$1</c15:sqref>
                        </c15:formulaRef>
                      </c:ext>
                    </c:extLst>
                    <c:strCache>
                      <c:ptCount val="1"/>
                      <c:pt idx="0">
                        <c:v>Month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DailyData!$A$2:$A$664</c15:sqref>
                        </c15:formulaRef>
                      </c:ext>
                    </c:extLst>
                    <c:numCache>
                      <c:formatCode>[$-F800]dddd\,\ mmmm\ dd\,\ yyyy</c:formatCode>
                      <c:ptCount val="663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DailyData!$D$2:$D$664</c15:sqref>
                        </c15:formulaRef>
                      </c:ext>
                    </c:extLst>
                    <c:numCache>
                      <c:formatCode>@</c:formatCode>
                      <c:ptCount val="66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B566-44B9-88B7-3CA105C956EB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DailyData!$A$2:$A$664</c15:sqref>
                        </c15:formulaRef>
                      </c:ext>
                    </c:extLst>
                    <c:numCache>
                      <c:formatCode>[$-F800]dddd\,\ mmmm\ dd\,\ yyyy</c:formatCode>
                      <c:ptCount val="663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DailyData!$E$2:$E$664</c15:sqref>
                        </c15:formulaRef>
                      </c:ext>
                    </c:extLst>
                    <c:numCache>
                      <c:formatCode>@</c:formatCode>
                      <c:ptCount val="66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0</c:v>
                      </c:pt>
                      <c:pt idx="596">
                        <c:v>0</c:v>
                      </c:pt>
                      <c:pt idx="597">
                        <c:v>0</c:v>
                      </c:pt>
                      <c:pt idx="598">
                        <c:v>0</c:v>
                      </c:pt>
                      <c:pt idx="599">
                        <c:v>0</c:v>
                      </c:pt>
                      <c:pt idx="600">
                        <c:v>0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</c:v>
                      </c:pt>
                      <c:pt idx="608">
                        <c:v>0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0</c:v>
                      </c:pt>
                      <c:pt idx="614">
                        <c:v>0</c:v>
                      </c:pt>
                      <c:pt idx="615">
                        <c:v>0</c:v>
                      </c:pt>
                      <c:pt idx="616">
                        <c:v>0</c:v>
                      </c:pt>
                      <c:pt idx="617">
                        <c:v>0</c:v>
                      </c:pt>
                      <c:pt idx="618">
                        <c:v>0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0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</c:v>
                      </c:pt>
                      <c:pt idx="646">
                        <c:v>0</c:v>
                      </c:pt>
                      <c:pt idx="647">
                        <c:v>0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</c:v>
                      </c:pt>
                      <c:pt idx="655">
                        <c:v>0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B566-44B9-88B7-3CA105C956EB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DailyData!$A$2:$A$664</c15:sqref>
                        </c15:formulaRef>
                      </c:ext>
                    </c:extLst>
                    <c:numCache>
                      <c:formatCode>[$-F800]dddd\,\ mmmm\ dd\,\ yyyy</c:formatCode>
                      <c:ptCount val="663"/>
                      <c:pt idx="0">
                        <c:v>44069</c:v>
                      </c:pt>
                      <c:pt idx="1">
                        <c:v>44070</c:v>
                      </c:pt>
                      <c:pt idx="2">
                        <c:v>44071</c:v>
                      </c:pt>
                      <c:pt idx="3">
                        <c:v>44072</c:v>
                      </c:pt>
                      <c:pt idx="4">
                        <c:v>44073</c:v>
                      </c:pt>
                      <c:pt idx="5">
                        <c:v>44074</c:v>
                      </c:pt>
                      <c:pt idx="6">
                        <c:v>44075</c:v>
                      </c:pt>
                      <c:pt idx="7">
                        <c:v>44076</c:v>
                      </c:pt>
                      <c:pt idx="8">
                        <c:v>44077</c:v>
                      </c:pt>
                      <c:pt idx="9">
                        <c:v>44078</c:v>
                      </c:pt>
                      <c:pt idx="10">
                        <c:v>44079</c:v>
                      </c:pt>
                      <c:pt idx="11">
                        <c:v>44080</c:v>
                      </c:pt>
                      <c:pt idx="12">
                        <c:v>44081</c:v>
                      </c:pt>
                      <c:pt idx="13">
                        <c:v>44082</c:v>
                      </c:pt>
                      <c:pt idx="14">
                        <c:v>44083</c:v>
                      </c:pt>
                      <c:pt idx="15">
                        <c:v>44084</c:v>
                      </c:pt>
                      <c:pt idx="16">
                        <c:v>44085</c:v>
                      </c:pt>
                      <c:pt idx="17">
                        <c:v>44086</c:v>
                      </c:pt>
                      <c:pt idx="18">
                        <c:v>44087</c:v>
                      </c:pt>
                      <c:pt idx="19">
                        <c:v>44088</c:v>
                      </c:pt>
                      <c:pt idx="20">
                        <c:v>44089</c:v>
                      </c:pt>
                      <c:pt idx="21">
                        <c:v>44090</c:v>
                      </c:pt>
                      <c:pt idx="22">
                        <c:v>44091</c:v>
                      </c:pt>
                      <c:pt idx="23">
                        <c:v>44092</c:v>
                      </c:pt>
                      <c:pt idx="24">
                        <c:v>44093</c:v>
                      </c:pt>
                      <c:pt idx="25">
                        <c:v>44094</c:v>
                      </c:pt>
                      <c:pt idx="26">
                        <c:v>44095</c:v>
                      </c:pt>
                      <c:pt idx="27">
                        <c:v>44096</c:v>
                      </c:pt>
                      <c:pt idx="28">
                        <c:v>44097</c:v>
                      </c:pt>
                      <c:pt idx="29">
                        <c:v>44098</c:v>
                      </c:pt>
                      <c:pt idx="30">
                        <c:v>44099</c:v>
                      </c:pt>
                      <c:pt idx="31">
                        <c:v>44100</c:v>
                      </c:pt>
                      <c:pt idx="32">
                        <c:v>44101</c:v>
                      </c:pt>
                      <c:pt idx="33">
                        <c:v>44102</c:v>
                      </c:pt>
                      <c:pt idx="34">
                        <c:v>44103</c:v>
                      </c:pt>
                      <c:pt idx="35">
                        <c:v>44104</c:v>
                      </c:pt>
                      <c:pt idx="36">
                        <c:v>44105</c:v>
                      </c:pt>
                      <c:pt idx="37">
                        <c:v>44106</c:v>
                      </c:pt>
                      <c:pt idx="38">
                        <c:v>44107</c:v>
                      </c:pt>
                      <c:pt idx="39">
                        <c:v>44108</c:v>
                      </c:pt>
                      <c:pt idx="40">
                        <c:v>44109</c:v>
                      </c:pt>
                      <c:pt idx="41">
                        <c:v>44110</c:v>
                      </c:pt>
                      <c:pt idx="42">
                        <c:v>44111</c:v>
                      </c:pt>
                      <c:pt idx="43">
                        <c:v>44112</c:v>
                      </c:pt>
                      <c:pt idx="44">
                        <c:v>44113</c:v>
                      </c:pt>
                      <c:pt idx="45">
                        <c:v>44114</c:v>
                      </c:pt>
                      <c:pt idx="46">
                        <c:v>44115</c:v>
                      </c:pt>
                      <c:pt idx="47">
                        <c:v>44116</c:v>
                      </c:pt>
                      <c:pt idx="48">
                        <c:v>44117</c:v>
                      </c:pt>
                      <c:pt idx="49">
                        <c:v>44118</c:v>
                      </c:pt>
                      <c:pt idx="50">
                        <c:v>44119</c:v>
                      </c:pt>
                      <c:pt idx="51">
                        <c:v>44120</c:v>
                      </c:pt>
                      <c:pt idx="52">
                        <c:v>44121</c:v>
                      </c:pt>
                      <c:pt idx="53">
                        <c:v>44122</c:v>
                      </c:pt>
                      <c:pt idx="54">
                        <c:v>44123</c:v>
                      </c:pt>
                      <c:pt idx="55">
                        <c:v>44124</c:v>
                      </c:pt>
                      <c:pt idx="56">
                        <c:v>44125</c:v>
                      </c:pt>
                      <c:pt idx="57">
                        <c:v>44126</c:v>
                      </c:pt>
                      <c:pt idx="58">
                        <c:v>44127</c:v>
                      </c:pt>
                      <c:pt idx="59">
                        <c:v>44128</c:v>
                      </c:pt>
                      <c:pt idx="60">
                        <c:v>44129</c:v>
                      </c:pt>
                      <c:pt idx="61">
                        <c:v>44130</c:v>
                      </c:pt>
                      <c:pt idx="62">
                        <c:v>44131</c:v>
                      </c:pt>
                      <c:pt idx="63">
                        <c:v>44132</c:v>
                      </c:pt>
                      <c:pt idx="64">
                        <c:v>44133</c:v>
                      </c:pt>
                      <c:pt idx="65">
                        <c:v>44134</c:v>
                      </c:pt>
                      <c:pt idx="66">
                        <c:v>44135</c:v>
                      </c:pt>
                      <c:pt idx="67">
                        <c:v>44136</c:v>
                      </c:pt>
                      <c:pt idx="68">
                        <c:v>44137</c:v>
                      </c:pt>
                      <c:pt idx="69">
                        <c:v>44138</c:v>
                      </c:pt>
                      <c:pt idx="70">
                        <c:v>44139</c:v>
                      </c:pt>
                      <c:pt idx="71">
                        <c:v>44140</c:v>
                      </c:pt>
                      <c:pt idx="72">
                        <c:v>44141</c:v>
                      </c:pt>
                      <c:pt idx="73">
                        <c:v>44142</c:v>
                      </c:pt>
                      <c:pt idx="74">
                        <c:v>44143</c:v>
                      </c:pt>
                      <c:pt idx="75">
                        <c:v>44144</c:v>
                      </c:pt>
                      <c:pt idx="76">
                        <c:v>44145</c:v>
                      </c:pt>
                      <c:pt idx="77">
                        <c:v>44146</c:v>
                      </c:pt>
                      <c:pt idx="78">
                        <c:v>44147</c:v>
                      </c:pt>
                      <c:pt idx="79">
                        <c:v>44148</c:v>
                      </c:pt>
                      <c:pt idx="80">
                        <c:v>44149</c:v>
                      </c:pt>
                      <c:pt idx="81">
                        <c:v>44150</c:v>
                      </c:pt>
                      <c:pt idx="82">
                        <c:v>44151</c:v>
                      </c:pt>
                      <c:pt idx="83">
                        <c:v>44152</c:v>
                      </c:pt>
                      <c:pt idx="84">
                        <c:v>44153</c:v>
                      </c:pt>
                      <c:pt idx="85">
                        <c:v>44154</c:v>
                      </c:pt>
                      <c:pt idx="86">
                        <c:v>44155</c:v>
                      </c:pt>
                      <c:pt idx="87">
                        <c:v>44156</c:v>
                      </c:pt>
                      <c:pt idx="88">
                        <c:v>44157</c:v>
                      </c:pt>
                      <c:pt idx="89">
                        <c:v>44158</c:v>
                      </c:pt>
                      <c:pt idx="90">
                        <c:v>44159</c:v>
                      </c:pt>
                      <c:pt idx="91">
                        <c:v>44160</c:v>
                      </c:pt>
                      <c:pt idx="92">
                        <c:v>44161</c:v>
                      </c:pt>
                      <c:pt idx="93">
                        <c:v>44162</c:v>
                      </c:pt>
                      <c:pt idx="94">
                        <c:v>44163</c:v>
                      </c:pt>
                      <c:pt idx="95">
                        <c:v>44164</c:v>
                      </c:pt>
                      <c:pt idx="96">
                        <c:v>44165</c:v>
                      </c:pt>
                      <c:pt idx="97">
                        <c:v>44166</c:v>
                      </c:pt>
                      <c:pt idx="98">
                        <c:v>44167</c:v>
                      </c:pt>
                      <c:pt idx="99">
                        <c:v>44168</c:v>
                      </c:pt>
                      <c:pt idx="100">
                        <c:v>44169</c:v>
                      </c:pt>
                      <c:pt idx="101">
                        <c:v>44170</c:v>
                      </c:pt>
                      <c:pt idx="102">
                        <c:v>44171</c:v>
                      </c:pt>
                      <c:pt idx="103">
                        <c:v>44172</c:v>
                      </c:pt>
                      <c:pt idx="104">
                        <c:v>44173</c:v>
                      </c:pt>
                      <c:pt idx="105">
                        <c:v>44174</c:v>
                      </c:pt>
                      <c:pt idx="106">
                        <c:v>44175</c:v>
                      </c:pt>
                      <c:pt idx="107">
                        <c:v>44176</c:v>
                      </c:pt>
                      <c:pt idx="108">
                        <c:v>44177</c:v>
                      </c:pt>
                      <c:pt idx="109">
                        <c:v>44178</c:v>
                      </c:pt>
                      <c:pt idx="110">
                        <c:v>44179</c:v>
                      </c:pt>
                      <c:pt idx="111">
                        <c:v>44180</c:v>
                      </c:pt>
                      <c:pt idx="112">
                        <c:v>44181</c:v>
                      </c:pt>
                      <c:pt idx="113">
                        <c:v>44182</c:v>
                      </c:pt>
                      <c:pt idx="114">
                        <c:v>44183</c:v>
                      </c:pt>
                      <c:pt idx="115">
                        <c:v>44184</c:v>
                      </c:pt>
                      <c:pt idx="116">
                        <c:v>44185</c:v>
                      </c:pt>
                      <c:pt idx="117">
                        <c:v>44186</c:v>
                      </c:pt>
                      <c:pt idx="118">
                        <c:v>44187</c:v>
                      </c:pt>
                      <c:pt idx="119">
                        <c:v>44188</c:v>
                      </c:pt>
                      <c:pt idx="120">
                        <c:v>44189</c:v>
                      </c:pt>
                      <c:pt idx="121">
                        <c:v>44190</c:v>
                      </c:pt>
                      <c:pt idx="122">
                        <c:v>44191</c:v>
                      </c:pt>
                      <c:pt idx="123">
                        <c:v>44192</c:v>
                      </c:pt>
                      <c:pt idx="124">
                        <c:v>44193</c:v>
                      </c:pt>
                      <c:pt idx="125">
                        <c:v>44194</c:v>
                      </c:pt>
                      <c:pt idx="126">
                        <c:v>44195</c:v>
                      </c:pt>
                      <c:pt idx="127">
                        <c:v>44196</c:v>
                      </c:pt>
                      <c:pt idx="128">
                        <c:v>44197</c:v>
                      </c:pt>
                      <c:pt idx="129">
                        <c:v>44198</c:v>
                      </c:pt>
                      <c:pt idx="130">
                        <c:v>44199</c:v>
                      </c:pt>
                      <c:pt idx="131">
                        <c:v>44200</c:v>
                      </c:pt>
                      <c:pt idx="132">
                        <c:v>44201</c:v>
                      </c:pt>
                      <c:pt idx="133">
                        <c:v>44202</c:v>
                      </c:pt>
                      <c:pt idx="134">
                        <c:v>44203</c:v>
                      </c:pt>
                      <c:pt idx="135">
                        <c:v>44204</c:v>
                      </c:pt>
                      <c:pt idx="136">
                        <c:v>44205</c:v>
                      </c:pt>
                      <c:pt idx="137">
                        <c:v>44206</c:v>
                      </c:pt>
                      <c:pt idx="138">
                        <c:v>44207</c:v>
                      </c:pt>
                      <c:pt idx="139">
                        <c:v>44208</c:v>
                      </c:pt>
                      <c:pt idx="140">
                        <c:v>44209</c:v>
                      </c:pt>
                      <c:pt idx="141">
                        <c:v>44210</c:v>
                      </c:pt>
                      <c:pt idx="142">
                        <c:v>44211</c:v>
                      </c:pt>
                      <c:pt idx="143">
                        <c:v>44212</c:v>
                      </c:pt>
                      <c:pt idx="144">
                        <c:v>44213</c:v>
                      </c:pt>
                      <c:pt idx="145">
                        <c:v>44214</c:v>
                      </c:pt>
                      <c:pt idx="146">
                        <c:v>44215</c:v>
                      </c:pt>
                      <c:pt idx="147">
                        <c:v>44216</c:v>
                      </c:pt>
                      <c:pt idx="148">
                        <c:v>44217</c:v>
                      </c:pt>
                      <c:pt idx="149">
                        <c:v>44218</c:v>
                      </c:pt>
                      <c:pt idx="150">
                        <c:v>44219</c:v>
                      </c:pt>
                      <c:pt idx="151">
                        <c:v>44220</c:v>
                      </c:pt>
                      <c:pt idx="152">
                        <c:v>44221</c:v>
                      </c:pt>
                      <c:pt idx="153">
                        <c:v>44222</c:v>
                      </c:pt>
                      <c:pt idx="154">
                        <c:v>44223</c:v>
                      </c:pt>
                      <c:pt idx="155">
                        <c:v>44224</c:v>
                      </c:pt>
                      <c:pt idx="156">
                        <c:v>44225</c:v>
                      </c:pt>
                      <c:pt idx="157">
                        <c:v>44226</c:v>
                      </c:pt>
                      <c:pt idx="158">
                        <c:v>44227</c:v>
                      </c:pt>
                      <c:pt idx="159">
                        <c:v>44228</c:v>
                      </c:pt>
                      <c:pt idx="160">
                        <c:v>44229</c:v>
                      </c:pt>
                      <c:pt idx="161">
                        <c:v>44230</c:v>
                      </c:pt>
                      <c:pt idx="162">
                        <c:v>44231</c:v>
                      </c:pt>
                      <c:pt idx="163">
                        <c:v>44232</c:v>
                      </c:pt>
                      <c:pt idx="164">
                        <c:v>44233</c:v>
                      </c:pt>
                      <c:pt idx="165">
                        <c:v>44234</c:v>
                      </c:pt>
                      <c:pt idx="166">
                        <c:v>44235</c:v>
                      </c:pt>
                      <c:pt idx="167">
                        <c:v>44236</c:v>
                      </c:pt>
                      <c:pt idx="168">
                        <c:v>44237</c:v>
                      </c:pt>
                      <c:pt idx="169">
                        <c:v>44238</c:v>
                      </c:pt>
                      <c:pt idx="170">
                        <c:v>44239</c:v>
                      </c:pt>
                      <c:pt idx="171">
                        <c:v>44240</c:v>
                      </c:pt>
                      <c:pt idx="172">
                        <c:v>44241</c:v>
                      </c:pt>
                      <c:pt idx="173">
                        <c:v>44242</c:v>
                      </c:pt>
                      <c:pt idx="174">
                        <c:v>44243</c:v>
                      </c:pt>
                      <c:pt idx="175">
                        <c:v>44244</c:v>
                      </c:pt>
                      <c:pt idx="176">
                        <c:v>44245</c:v>
                      </c:pt>
                      <c:pt idx="177">
                        <c:v>44246</c:v>
                      </c:pt>
                      <c:pt idx="178">
                        <c:v>44247</c:v>
                      </c:pt>
                      <c:pt idx="179">
                        <c:v>44248</c:v>
                      </c:pt>
                      <c:pt idx="180">
                        <c:v>44249</c:v>
                      </c:pt>
                      <c:pt idx="181">
                        <c:v>44250</c:v>
                      </c:pt>
                      <c:pt idx="182">
                        <c:v>44251</c:v>
                      </c:pt>
                      <c:pt idx="183">
                        <c:v>44252</c:v>
                      </c:pt>
                      <c:pt idx="184">
                        <c:v>44253</c:v>
                      </c:pt>
                      <c:pt idx="185">
                        <c:v>44254</c:v>
                      </c:pt>
                      <c:pt idx="186">
                        <c:v>44255</c:v>
                      </c:pt>
                      <c:pt idx="187">
                        <c:v>44256</c:v>
                      </c:pt>
                      <c:pt idx="188">
                        <c:v>44257</c:v>
                      </c:pt>
                      <c:pt idx="189">
                        <c:v>44258</c:v>
                      </c:pt>
                      <c:pt idx="190">
                        <c:v>44259</c:v>
                      </c:pt>
                      <c:pt idx="191">
                        <c:v>44260</c:v>
                      </c:pt>
                      <c:pt idx="192">
                        <c:v>44261</c:v>
                      </c:pt>
                      <c:pt idx="193">
                        <c:v>44262</c:v>
                      </c:pt>
                      <c:pt idx="194">
                        <c:v>44263</c:v>
                      </c:pt>
                      <c:pt idx="195">
                        <c:v>44264</c:v>
                      </c:pt>
                      <c:pt idx="196">
                        <c:v>44265</c:v>
                      </c:pt>
                      <c:pt idx="197">
                        <c:v>44266</c:v>
                      </c:pt>
                      <c:pt idx="198">
                        <c:v>44267</c:v>
                      </c:pt>
                      <c:pt idx="199">
                        <c:v>44268</c:v>
                      </c:pt>
                      <c:pt idx="200">
                        <c:v>44269</c:v>
                      </c:pt>
                      <c:pt idx="201">
                        <c:v>44270</c:v>
                      </c:pt>
                      <c:pt idx="202">
                        <c:v>44271</c:v>
                      </c:pt>
                      <c:pt idx="203">
                        <c:v>44272</c:v>
                      </c:pt>
                      <c:pt idx="204">
                        <c:v>44273</c:v>
                      </c:pt>
                      <c:pt idx="205">
                        <c:v>44274</c:v>
                      </c:pt>
                      <c:pt idx="206">
                        <c:v>44275</c:v>
                      </c:pt>
                      <c:pt idx="207">
                        <c:v>44276</c:v>
                      </c:pt>
                      <c:pt idx="208">
                        <c:v>44277</c:v>
                      </c:pt>
                      <c:pt idx="209">
                        <c:v>44278</c:v>
                      </c:pt>
                      <c:pt idx="210">
                        <c:v>44279</c:v>
                      </c:pt>
                      <c:pt idx="211">
                        <c:v>44280</c:v>
                      </c:pt>
                      <c:pt idx="212">
                        <c:v>44281</c:v>
                      </c:pt>
                      <c:pt idx="213">
                        <c:v>44282</c:v>
                      </c:pt>
                      <c:pt idx="214">
                        <c:v>44283</c:v>
                      </c:pt>
                      <c:pt idx="215">
                        <c:v>44284</c:v>
                      </c:pt>
                      <c:pt idx="216">
                        <c:v>44285</c:v>
                      </c:pt>
                      <c:pt idx="217">
                        <c:v>44286</c:v>
                      </c:pt>
                      <c:pt idx="218">
                        <c:v>44287</c:v>
                      </c:pt>
                      <c:pt idx="219">
                        <c:v>44288</c:v>
                      </c:pt>
                      <c:pt idx="220">
                        <c:v>44289</c:v>
                      </c:pt>
                      <c:pt idx="221">
                        <c:v>44290</c:v>
                      </c:pt>
                      <c:pt idx="222">
                        <c:v>44291</c:v>
                      </c:pt>
                      <c:pt idx="223">
                        <c:v>44292</c:v>
                      </c:pt>
                      <c:pt idx="224">
                        <c:v>44293</c:v>
                      </c:pt>
                      <c:pt idx="225">
                        <c:v>44294</c:v>
                      </c:pt>
                      <c:pt idx="226">
                        <c:v>44295</c:v>
                      </c:pt>
                      <c:pt idx="227">
                        <c:v>44296</c:v>
                      </c:pt>
                      <c:pt idx="228">
                        <c:v>44297</c:v>
                      </c:pt>
                      <c:pt idx="229">
                        <c:v>44298</c:v>
                      </c:pt>
                      <c:pt idx="230">
                        <c:v>44299</c:v>
                      </c:pt>
                      <c:pt idx="231">
                        <c:v>44300</c:v>
                      </c:pt>
                      <c:pt idx="232">
                        <c:v>44301</c:v>
                      </c:pt>
                      <c:pt idx="233">
                        <c:v>44302</c:v>
                      </c:pt>
                      <c:pt idx="234">
                        <c:v>44303</c:v>
                      </c:pt>
                      <c:pt idx="235">
                        <c:v>44304</c:v>
                      </c:pt>
                      <c:pt idx="236">
                        <c:v>44305</c:v>
                      </c:pt>
                      <c:pt idx="237">
                        <c:v>44306</c:v>
                      </c:pt>
                      <c:pt idx="238">
                        <c:v>44307</c:v>
                      </c:pt>
                      <c:pt idx="239">
                        <c:v>44308</c:v>
                      </c:pt>
                      <c:pt idx="240">
                        <c:v>44309</c:v>
                      </c:pt>
                      <c:pt idx="241">
                        <c:v>44310</c:v>
                      </c:pt>
                      <c:pt idx="242">
                        <c:v>44311</c:v>
                      </c:pt>
                      <c:pt idx="243">
                        <c:v>44312</c:v>
                      </c:pt>
                      <c:pt idx="244">
                        <c:v>44313</c:v>
                      </c:pt>
                      <c:pt idx="245">
                        <c:v>44314</c:v>
                      </c:pt>
                      <c:pt idx="246">
                        <c:v>44315</c:v>
                      </c:pt>
                      <c:pt idx="247">
                        <c:v>44316</c:v>
                      </c:pt>
                      <c:pt idx="248">
                        <c:v>44317</c:v>
                      </c:pt>
                      <c:pt idx="249">
                        <c:v>44318</c:v>
                      </c:pt>
                      <c:pt idx="250">
                        <c:v>44319</c:v>
                      </c:pt>
                      <c:pt idx="251">
                        <c:v>44320</c:v>
                      </c:pt>
                      <c:pt idx="252">
                        <c:v>44321</c:v>
                      </c:pt>
                      <c:pt idx="253">
                        <c:v>44322</c:v>
                      </c:pt>
                      <c:pt idx="254">
                        <c:v>44323</c:v>
                      </c:pt>
                      <c:pt idx="255">
                        <c:v>44324</c:v>
                      </c:pt>
                      <c:pt idx="256">
                        <c:v>44325</c:v>
                      </c:pt>
                      <c:pt idx="257">
                        <c:v>44326</c:v>
                      </c:pt>
                      <c:pt idx="258">
                        <c:v>44327</c:v>
                      </c:pt>
                      <c:pt idx="259">
                        <c:v>44328</c:v>
                      </c:pt>
                      <c:pt idx="260">
                        <c:v>44329</c:v>
                      </c:pt>
                      <c:pt idx="261">
                        <c:v>44330</c:v>
                      </c:pt>
                      <c:pt idx="262">
                        <c:v>44331</c:v>
                      </c:pt>
                      <c:pt idx="263">
                        <c:v>44332</c:v>
                      </c:pt>
                      <c:pt idx="264">
                        <c:v>44333</c:v>
                      </c:pt>
                      <c:pt idx="265">
                        <c:v>44334</c:v>
                      </c:pt>
                      <c:pt idx="266">
                        <c:v>44335</c:v>
                      </c:pt>
                      <c:pt idx="267">
                        <c:v>44336</c:v>
                      </c:pt>
                      <c:pt idx="268">
                        <c:v>44337</c:v>
                      </c:pt>
                      <c:pt idx="269">
                        <c:v>44338</c:v>
                      </c:pt>
                      <c:pt idx="270">
                        <c:v>44339</c:v>
                      </c:pt>
                      <c:pt idx="271">
                        <c:v>44340</c:v>
                      </c:pt>
                      <c:pt idx="272">
                        <c:v>44341</c:v>
                      </c:pt>
                      <c:pt idx="273">
                        <c:v>44342</c:v>
                      </c:pt>
                      <c:pt idx="274">
                        <c:v>44343</c:v>
                      </c:pt>
                      <c:pt idx="275">
                        <c:v>44344</c:v>
                      </c:pt>
                      <c:pt idx="276">
                        <c:v>44345</c:v>
                      </c:pt>
                      <c:pt idx="277">
                        <c:v>44346</c:v>
                      </c:pt>
                      <c:pt idx="278">
                        <c:v>44347</c:v>
                      </c:pt>
                      <c:pt idx="279">
                        <c:v>44348</c:v>
                      </c:pt>
                      <c:pt idx="280">
                        <c:v>44349</c:v>
                      </c:pt>
                      <c:pt idx="281">
                        <c:v>44350</c:v>
                      </c:pt>
                      <c:pt idx="282">
                        <c:v>44351</c:v>
                      </c:pt>
                      <c:pt idx="283">
                        <c:v>44352</c:v>
                      </c:pt>
                      <c:pt idx="284">
                        <c:v>44353</c:v>
                      </c:pt>
                      <c:pt idx="285">
                        <c:v>44354</c:v>
                      </c:pt>
                      <c:pt idx="286">
                        <c:v>44355</c:v>
                      </c:pt>
                      <c:pt idx="287">
                        <c:v>44356</c:v>
                      </c:pt>
                      <c:pt idx="288">
                        <c:v>44357</c:v>
                      </c:pt>
                      <c:pt idx="289">
                        <c:v>44358</c:v>
                      </c:pt>
                      <c:pt idx="290">
                        <c:v>44359</c:v>
                      </c:pt>
                      <c:pt idx="291">
                        <c:v>44360</c:v>
                      </c:pt>
                      <c:pt idx="292">
                        <c:v>44361</c:v>
                      </c:pt>
                      <c:pt idx="293">
                        <c:v>44362</c:v>
                      </c:pt>
                      <c:pt idx="294">
                        <c:v>44363</c:v>
                      </c:pt>
                      <c:pt idx="295">
                        <c:v>44364</c:v>
                      </c:pt>
                      <c:pt idx="296">
                        <c:v>44365</c:v>
                      </c:pt>
                      <c:pt idx="297">
                        <c:v>44366</c:v>
                      </c:pt>
                      <c:pt idx="298">
                        <c:v>44367</c:v>
                      </c:pt>
                      <c:pt idx="299">
                        <c:v>44368</c:v>
                      </c:pt>
                      <c:pt idx="300">
                        <c:v>44369</c:v>
                      </c:pt>
                      <c:pt idx="301">
                        <c:v>44370</c:v>
                      </c:pt>
                      <c:pt idx="302">
                        <c:v>44371</c:v>
                      </c:pt>
                      <c:pt idx="303">
                        <c:v>44372</c:v>
                      </c:pt>
                      <c:pt idx="304">
                        <c:v>44373</c:v>
                      </c:pt>
                      <c:pt idx="305">
                        <c:v>44374</c:v>
                      </c:pt>
                      <c:pt idx="306">
                        <c:v>44375</c:v>
                      </c:pt>
                      <c:pt idx="307">
                        <c:v>44376</c:v>
                      </c:pt>
                      <c:pt idx="308">
                        <c:v>44377</c:v>
                      </c:pt>
                      <c:pt idx="309">
                        <c:v>44378</c:v>
                      </c:pt>
                      <c:pt idx="310">
                        <c:v>44379</c:v>
                      </c:pt>
                      <c:pt idx="311">
                        <c:v>44380</c:v>
                      </c:pt>
                      <c:pt idx="312">
                        <c:v>44381</c:v>
                      </c:pt>
                      <c:pt idx="313">
                        <c:v>44382</c:v>
                      </c:pt>
                      <c:pt idx="314">
                        <c:v>44383</c:v>
                      </c:pt>
                      <c:pt idx="315">
                        <c:v>44384</c:v>
                      </c:pt>
                      <c:pt idx="316">
                        <c:v>44385</c:v>
                      </c:pt>
                      <c:pt idx="317">
                        <c:v>44386</c:v>
                      </c:pt>
                      <c:pt idx="318">
                        <c:v>44387</c:v>
                      </c:pt>
                      <c:pt idx="319">
                        <c:v>44388</c:v>
                      </c:pt>
                      <c:pt idx="320">
                        <c:v>44389</c:v>
                      </c:pt>
                      <c:pt idx="321">
                        <c:v>44390</c:v>
                      </c:pt>
                      <c:pt idx="322">
                        <c:v>44391</c:v>
                      </c:pt>
                      <c:pt idx="323">
                        <c:v>44392</c:v>
                      </c:pt>
                      <c:pt idx="324">
                        <c:v>44393</c:v>
                      </c:pt>
                      <c:pt idx="325">
                        <c:v>44394</c:v>
                      </c:pt>
                      <c:pt idx="326">
                        <c:v>44395</c:v>
                      </c:pt>
                      <c:pt idx="327">
                        <c:v>44396</c:v>
                      </c:pt>
                      <c:pt idx="328">
                        <c:v>44397</c:v>
                      </c:pt>
                      <c:pt idx="329">
                        <c:v>44398</c:v>
                      </c:pt>
                      <c:pt idx="330">
                        <c:v>44399</c:v>
                      </c:pt>
                      <c:pt idx="331">
                        <c:v>44400</c:v>
                      </c:pt>
                      <c:pt idx="332">
                        <c:v>44401</c:v>
                      </c:pt>
                      <c:pt idx="333">
                        <c:v>44402</c:v>
                      </c:pt>
                      <c:pt idx="334">
                        <c:v>44403</c:v>
                      </c:pt>
                      <c:pt idx="335">
                        <c:v>44404</c:v>
                      </c:pt>
                      <c:pt idx="336">
                        <c:v>44405</c:v>
                      </c:pt>
                      <c:pt idx="337">
                        <c:v>44406</c:v>
                      </c:pt>
                      <c:pt idx="338">
                        <c:v>44407</c:v>
                      </c:pt>
                      <c:pt idx="339">
                        <c:v>44408</c:v>
                      </c:pt>
                      <c:pt idx="340">
                        <c:v>44409</c:v>
                      </c:pt>
                      <c:pt idx="341">
                        <c:v>44410</c:v>
                      </c:pt>
                      <c:pt idx="342">
                        <c:v>44411</c:v>
                      </c:pt>
                      <c:pt idx="343">
                        <c:v>44412</c:v>
                      </c:pt>
                      <c:pt idx="344">
                        <c:v>44413</c:v>
                      </c:pt>
                      <c:pt idx="345">
                        <c:v>44414</c:v>
                      </c:pt>
                      <c:pt idx="346">
                        <c:v>44415</c:v>
                      </c:pt>
                      <c:pt idx="347">
                        <c:v>44416</c:v>
                      </c:pt>
                      <c:pt idx="348">
                        <c:v>44417</c:v>
                      </c:pt>
                      <c:pt idx="349">
                        <c:v>44418</c:v>
                      </c:pt>
                      <c:pt idx="350">
                        <c:v>44419</c:v>
                      </c:pt>
                      <c:pt idx="351">
                        <c:v>44420</c:v>
                      </c:pt>
                      <c:pt idx="352">
                        <c:v>44421</c:v>
                      </c:pt>
                      <c:pt idx="353">
                        <c:v>44422</c:v>
                      </c:pt>
                      <c:pt idx="354">
                        <c:v>44423</c:v>
                      </c:pt>
                      <c:pt idx="355">
                        <c:v>44424</c:v>
                      </c:pt>
                      <c:pt idx="356">
                        <c:v>44425</c:v>
                      </c:pt>
                      <c:pt idx="357">
                        <c:v>44426</c:v>
                      </c:pt>
                      <c:pt idx="358">
                        <c:v>44427</c:v>
                      </c:pt>
                      <c:pt idx="359">
                        <c:v>44428</c:v>
                      </c:pt>
                      <c:pt idx="360">
                        <c:v>44429</c:v>
                      </c:pt>
                      <c:pt idx="361">
                        <c:v>44430</c:v>
                      </c:pt>
                      <c:pt idx="362">
                        <c:v>44431</c:v>
                      </c:pt>
                      <c:pt idx="363">
                        <c:v>44432</c:v>
                      </c:pt>
                      <c:pt idx="364">
                        <c:v>44433</c:v>
                      </c:pt>
                      <c:pt idx="365">
                        <c:v>44434</c:v>
                      </c:pt>
                      <c:pt idx="366">
                        <c:v>44435</c:v>
                      </c:pt>
                      <c:pt idx="367">
                        <c:v>44436</c:v>
                      </c:pt>
                      <c:pt idx="368">
                        <c:v>44437</c:v>
                      </c:pt>
                      <c:pt idx="369">
                        <c:v>44438</c:v>
                      </c:pt>
                      <c:pt idx="370">
                        <c:v>44439</c:v>
                      </c:pt>
                      <c:pt idx="371">
                        <c:v>44440</c:v>
                      </c:pt>
                      <c:pt idx="372">
                        <c:v>44441</c:v>
                      </c:pt>
                      <c:pt idx="373">
                        <c:v>44442</c:v>
                      </c:pt>
                      <c:pt idx="374">
                        <c:v>44443</c:v>
                      </c:pt>
                      <c:pt idx="375">
                        <c:v>44444</c:v>
                      </c:pt>
                      <c:pt idx="376">
                        <c:v>44445</c:v>
                      </c:pt>
                      <c:pt idx="377">
                        <c:v>44446</c:v>
                      </c:pt>
                      <c:pt idx="378">
                        <c:v>44447</c:v>
                      </c:pt>
                      <c:pt idx="379">
                        <c:v>44448</c:v>
                      </c:pt>
                      <c:pt idx="380">
                        <c:v>44449</c:v>
                      </c:pt>
                      <c:pt idx="381">
                        <c:v>44450</c:v>
                      </c:pt>
                      <c:pt idx="382">
                        <c:v>44451</c:v>
                      </c:pt>
                      <c:pt idx="383">
                        <c:v>44452</c:v>
                      </c:pt>
                      <c:pt idx="384">
                        <c:v>44453</c:v>
                      </c:pt>
                      <c:pt idx="385">
                        <c:v>44454</c:v>
                      </c:pt>
                      <c:pt idx="386">
                        <c:v>44455</c:v>
                      </c:pt>
                      <c:pt idx="387">
                        <c:v>44456</c:v>
                      </c:pt>
                      <c:pt idx="388">
                        <c:v>44457</c:v>
                      </c:pt>
                      <c:pt idx="389">
                        <c:v>44458</c:v>
                      </c:pt>
                      <c:pt idx="390">
                        <c:v>44459</c:v>
                      </c:pt>
                      <c:pt idx="391">
                        <c:v>44460</c:v>
                      </c:pt>
                      <c:pt idx="392">
                        <c:v>44461</c:v>
                      </c:pt>
                      <c:pt idx="393">
                        <c:v>44462</c:v>
                      </c:pt>
                      <c:pt idx="394">
                        <c:v>44463</c:v>
                      </c:pt>
                      <c:pt idx="395">
                        <c:v>44464</c:v>
                      </c:pt>
                      <c:pt idx="396">
                        <c:v>44465</c:v>
                      </c:pt>
                      <c:pt idx="397">
                        <c:v>44466</c:v>
                      </c:pt>
                      <c:pt idx="398">
                        <c:v>44467</c:v>
                      </c:pt>
                      <c:pt idx="399">
                        <c:v>44468</c:v>
                      </c:pt>
                      <c:pt idx="400">
                        <c:v>44469</c:v>
                      </c:pt>
                      <c:pt idx="401">
                        <c:v>44470</c:v>
                      </c:pt>
                      <c:pt idx="402">
                        <c:v>44471</c:v>
                      </c:pt>
                      <c:pt idx="403">
                        <c:v>44472</c:v>
                      </c:pt>
                      <c:pt idx="404">
                        <c:v>44473</c:v>
                      </c:pt>
                      <c:pt idx="405">
                        <c:v>44474</c:v>
                      </c:pt>
                      <c:pt idx="406">
                        <c:v>44475</c:v>
                      </c:pt>
                      <c:pt idx="407">
                        <c:v>44476</c:v>
                      </c:pt>
                      <c:pt idx="408">
                        <c:v>44477</c:v>
                      </c:pt>
                      <c:pt idx="409">
                        <c:v>44478</c:v>
                      </c:pt>
                      <c:pt idx="410">
                        <c:v>44479</c:v>
                      </c:pt>
                      <c:pt idx="411">
                        <c:v>44480</c:v>
                      </c:pt>
                      <c:pt idx="412">
                        <c:v>44481</c:v>
                      </c:pt>
                      <c:pt idx="413">
                        <c:v>44482</c:v>
                      </c:pt>
                      <c:pt idx="414">
                        <c:v>44483</c:v>
                      </c:pt>
                      <c:pt idx="415">
                        <c:v>44484</c:v>
                      </c:pt>
                      <c:pt idx="416">
                        <c:v>44485</c:v>
                      </c:pt>
                      <c:pt idx="417">
                        <c:v>44486</c:v>
                      </c:pt>
                      <c:pt idx="418">
                        <c:v>44487</c:v>
                      </c:pt>
                      <c:pt idx="419">
                        <c:v>44488</c:v>
                      </c:pt>
                      <c:pt idx="420">
                        <c:v>44489</c:v>
                      </c:pt>
                      <c:pt idx="421">
                        <c:v>44490</c:v>
                      </c:pt>
                      <c:pt idx="422">
                        <c:v>44491</c:v>
                      </c:pt>
                      <c:pt idx="423">
                        <c:v>44492</c:v>
                      </c:pt>
                      <c:pt idx="424">
                        <c:v>44493</c:v>
                      </c:pt>
                      <c:pt idx="425">
                        <c:v>44494</c:v>
                      </c:pt>
                      <c:pt idx="426">
                        <c:v>44495</c:v>
                      </c:pt>
                      <c:pt idx="427">
                        <c:v>44496</c:v>
                      </c:pt>
                      <c:pt idx="428">
                        <c:v>44497</c:v>
                      </c:pt>
                      <c:pt idx="429">
                        <c:v>44498</c:v>
                      </c:pt>
                      <c:pt idx="430">
                        <c:v>44499</c:v>
                      </c:pt>
                      <c:pt idx="431">
                        <c:v>44500</c:v>
                      </c:pt>
                      <c:pt idx="432">
                        <c:v>44501</c:v>
                      </c:pt>
                      <c:pt idx="433">
                        <c:v>44502</c:v>
                      </c:pt>
                      <c:pt idx="434">
                        <c:v>44503</c:v>
                      </c:pt>
                      <c:pt idx="435">
                        <c:v>44504</c:v>
                      </c:pt>
                      <c:pt idx="436">
                        <c:v>44505</c:v>
                      </c:pt>
                      <c:pt idx="437">
                        <c:v>44506</c:v>
                      </c:pt>
                      <c:pt idx="438">
                        <c:v>44507</c:v>
                      </c:pt>
                      <c:pt idx="439">
                        <c:v>44508</c:v>
                      </c:pt>
                      <c:pt idx="440">
                        <c:v>44509</c:v>
                      </c:pt>
                      <c:pt idx="441">
                        <c:v>44510</c:v>
                      </c:pt>
                      <c:pt idx="442">
                        <c:v>44511</c:v>
                      </c:pt>
                      <c:pt idx="443">
                        <c:v>44512</c:v>
                      </c:pt>
                      <c:pt idx="444">
                        <c:v>44513</c:v>
                      </c:pt>
                      <c:pt idx="445">
                        <c:v>44514</c:v>
                      </c:pt>
                      <c:pt idx="446">
                        <c:v>44515</c:v>
                      </c:pt>
                      <c:pt idx="447">
                        <c:v>44516</c:v>
                      </c:pt>
                      <c:pt idx="448">
                        <c:v>44517</c:v>
                      </c:pt>
                      <c:pt idx="449">
                        <c:v>44518</c:v>
                      </c:pt>
                      <c:pt idx="450">
                        <c:v>44519</c:v>
                      </c:pt>
                      <c:pt idx="451">
                        <c:v>44520</c:v>
                      </c:pt>
                      <c:pt idx="452">
                        <c:v>44521</c:v>
                      </c:pt>
                      <c:pt idx="453">
                        <c:v>44522</c:v>
                      </c:pt>
                      <c:pt idx="454">
                        <c:v>44523</c:v>
                      </c:pt>
                      <c:pt idx="455">
                        <c:v>44524</c:v>
                      </c:pt>
                      <c:pt idx="456">
                        <c:v>44525</c:v>
                      </c:pt>
                      <c:pt idx="457">
                        <c:v>44526</c:v>
                      </c:pt>
                      <c:pt idx="458">
                        <c:v>44527</c:v>
                      </c:pt>
                      <c:pt idx="459">
                        <c:v>44528</c:v>
                      </c:pt>
                      <c:pt idx="460">
                        <c:v>44529</c:v>
                      </c:pt>
                      <c:pt idx="461">
                        <c:v>44530</c:v>
                      </c:pt>
                      <c:pt idx="462">
                        <c:v>44531</c:v>
                      </c:pt>
                      <c:pt idx="463">
                        <c:v>44532</c:v>
                      </c:pt>
                      <c:pt idx="464">
                        <c:v>44533</c:v>
                      </c:pt>
                      <c:pt idx="465">
                        <c:v>44534</c:v>
                      </c:pt>
                      <c:pt idx="466">
                        <c:v>44535</c:v>
                      </c:pt>
                      <c:pt idx="467">
                        <c:v>44536</c:v>
                      </c:pt>
                      <c:pt idx="468">
                        <c:v>44537</c:v>
                      </c:pt>
                      <c:pt idx="469">
                        <c:v>44538</c:v>
                      </c:pt>
                      <c:pt idx="470">
                        <c:v>44539</c:v>
                      </c:pt>
                      <c:pt idx="471">
                        <c:v>44540</c:v>
                      </c:pt>
                      <c:pt idx="472">
                        <c:v>44541</c:v>
                      </c:pt>
                      <c:pt idx="473">
                        <c:v>44542</c:v>
                      </c:pt>
                      <c:pt idx="474">
                        <c:v>44543</c:v>
                      </c:pt>
                      <c:pt idx="475">
                        <c:v>44544</c:v>
                      </c:pt>
                      <c:pt idx="476">
                        <c:v>44545</c:v>
                      </c:pt>
                      <c:pt idx="477">
                        <c:v>44546</c:v>
                      </c:pt>
                      <c:pt idx="478">
                        <c:v>44547</c:v>
                      </c:pt>
                      <c:pt idx="479">
                        <c:v>44548</c:v>
                      </c:pt>
                      <c:pt idx="480">
                        <c:v>44549</c:v>
                      </c:pt>
                      <c:pt idx="481">
                        <c:v>44550</c:v>
                      </c:pt>
                      <c:pt idx="482">
                        <c:v>44551</c:v>
                      </c:pt>
                      <c:pt idx="483">
                        <c:v>44552</c:v>
                      </c:pt>
                      <c:pt idx="484">
                        <c:v>44553</c:v>
                      </c:pt>
                      <c:pt idx="485">
                        <c:v>44554</c:v>
                      </c:pt>
                      <c:pt idx="486">
                        <c:v>44555</c:v>
                      </c:pt>
                      <c:pt idx="487">
                        <c:v>44556</c:v>
                      </c:pt>
                      <c:pt idx="488">
                        <c:v>44557</c:v>
                      </c:pt>
                      <c:pt idx="489">
                        <c:v>44558</c:v>
                      </c:pt>
                      <c:pt idx="490">
                        <c:v>44559</c:v>
                      </c:pt>
                      <c:pt idx="491">
                        <c:v>44560</c:v>
                      </c:pt>
                      <c:pt idx="492">
                        <c:v>44561</c:v>
                      </c:pt>
                      <c:pt idx="493">
                        <c:v>44562</c:v>
                      </c:pt>
                      <c:pt idx="494">
                        <c:v>44563</c:v>
                      </c:pt>
                      <c:pt idx="495">
                        <c:v>44564</c:v>
                      </c:pt>
                      <c:pt idx="496">
                        <c:v>44565</c:v>
                      </c:pt>
                      <c:pt idx="497">
                        <c:v>44566</c:v>
                      </c:pt>
                      <c:pt idx="498">
                        <c:v>44567</c:v>
                      </c:pt>
                      <c:pt idx="499">
                        <c:v>44568</c:v>
                      </c:pt>
                      <c:pt idx="500">
                        <c:v>44569</c:v>
                      </c:pt>
                      <c:pt idx="501">
                        <c:v>44570</c:v>
                      </c:pt>
                      <c:pt idx="502">
                        <c:v>44571</c:v>
                      </c:pt>
                      <c:pt idx="503">
                        <c:v>44572</c:v>
                      </c:pt>
                      <c:pt idx="504">
                        <c:v>44573</c:v>
                      </c:pt>
                      <c:pt idx="505">
                        <c:v>44574</c:v>
                      </c:pt>
                      <c:pt idx="506">
                        <c:v>44575</c:v>
                      </c:pt>
                      <c:pt idx="507">
                        <c:v>44576</c:v>
                      </c:pt>
                      <c:pt idx="508">
                        <c:v>44577</c:v>
                      </c:pt>
                      <c:pt idx="509">
                        <c:v>44578</c:v>
                      </c:pt>
                      <c:pt idx="510">
                        <c:v>44579</c:v>
                      </c:pt>
                      <c:pt idx="511">
                        <c:v>44580</c:v>
                      </c:pt>
                      <c:pt idx="512">
                        <c:v>44581</c:v>
                      </c:pt>
                      <c:pt idx="513">
                        <c:v>44582</c:v>
                      </c:pt>
                      <c:pt idx="514">
                        <c:v>44583</c:v>
                      </c:pt>
                      <c:pt idx="515">
                        <c:v>44584</c:v>
                      </c:pt>
                      <c:pt idx="516">
                        <c:v>44585</c:v>
                      </c:pt>
                      <c:pt idx="517">
                        <c:v>44586</c:v>
                      </c:pt>
                      <c:pt idx="518">
                        <c:v>44587</c:v>
                      </c:pt>
                      <c:pt idx="519">
                        <c:v>44588</c:v>
                      </c:pt>
                      <c:pt idx="520">
                        <c:v>44589</c:v>
                      </c:pt>
                      <c:pt idx="521">
                        <c:v>44590</c:v>
                      </c:pt>
                      <c:pt idx="522">
                        <c:v>44591</c:v>
                      </c:pt>
                      <c:pt idx="523">
                        <c:v>44592</c:v>
                      </c:pt>
                      <c:pt idx="524">
                        <c:v>44593</c:v>
                      </c:pt>
                      <c:pt idx="525">
                        <c:v>44594</c:v>
                      </c:pt>
                      <c:pt idx="526">
                        <c:v>44595</c:v>
                      </c:pt>
                      <c:pt idx="527">
                        <c:v>44596</c:v>
                      </c:pt>
                      <c:pt idx="528">
                        <c:v>44597</c:v>
                      </c:pt>
                      <c:pt idx="529">
                        <c:v>44598</c:v>
                      </c:pt>
                      <c:pt idx="530">
                        <c:v>44599</c:v>
                      </c:pt>
                      <c:pt idx="531">
                        <c:v>44600</c:v>
                      </c:pt>
                      <c:pt idx="532">
                        <c:v>44601</c:v>
                      </c:pt>
                      <c:pt idx="533">
                        <c:v>44602</c:v>
                      </c:pt>
                      <c:pt idx="534">
                        <c:v>44603</c:v>
                      </c:pt>
                      <c:pt idx="535">
                        <c:v>44604</c:v>
                      </c:pt>
                      <c:pt idx="536">
                        <c:v>44605</c:v>
                      </c:pt>
                      <c:pt idx="537">
                        <c:v>44606</c:v>
                      </c:pt>
                      <c:pt idx="538">
                        <c:v>44607</c:v>
                      </c:pt>
                      <c:pt idx="539">
                        <c:v>44608</c:v>
                      </c:pt>
                      <c:pt idx="540">
                        <c:v>44609</c:v>
                      </c:pt>
                      <c:pt idx="541">
                        <c:v>44610</c:v>
                      </c:pt>
                      <c:pt idx="542">
                        <c:v>44611</c:v>
                      </c:pt>
                      <c:pt idx="543">
                        <c:v>44612</c:v>
                      </c:pt>
                      <c:pt idx="544">
                        <c:v>44613</c:v>
                      </c:pt>
                      <c:pt idx="545">
                        <c:v>44614</c:v>
                      </c:pt>
                      <c:pt idx="546">
                        <c:v>44615</c:v>
                      </c:pt>
                      <c:pt idx="547">
                        <c:v>44616</c:v>
                      </c:pt>
                      <c:pt idx="548">
                        <c:v>44617</c:v>
                      </c:pt>
                      <c:pt idx="549">
                        <c:v>44618</c:v>
                      </c:pt>
                      <c:pt idx="550">
                        <c:v>44619</c:v>
                      </c:pt>
                      <c:pt idx="551">
                        <c:v>44620</c:v>
                      </c:pt>
                      <c:pt idx="552">
                        <c:v>44621</c:v>
                      </c:pt>
                      <c:pt idx="553">
                        <c:v>44622</c:v>
                      </c:pt>
                      <c:pt idx="554">
                        <c:v>44623</c:v>
                      </c:pt>
                      <c:pt idx="555">
                        <c:v>44624</c:v>
                      </c:pt>
                      <c:pt idx="556">
                        <c:v>44625</c:v>
                      </c:pt>
                      <c:pt idx="557">
                        <c:v>44626</c:v>
                      </c:pt>
                      <c:pt idx="558">
                        <c:v>44627</c:v>
                      </c:pt>
                      <c:pt idx="559">
                        <c:v>44628</c:v>
                      </c:pt>
                      <c:pt idx="560">
                        <c:v>44629</c:v>
                      </c:pt>
                      <c:pt idx="561">
                        <c:v>44630</c:v>
                      </c:pt>
                      <c:pt idx="562">
                        <c:v>44631</c:v>
                      </c:pt>
                      <c:pt idx="563">
                        <c:v>44632</c:v>
                      </c:pt>
                      <c:pt idx="564">
                        <c:v>44633</c:v>
                      </c:pt>
                      <c:pt idx="565">
                        <c:v>44634</c:v>
                      </c:pt>
                      <c:pt idx="566">
                        <c:v>44635</c:v>
                      </c:pt>
                      <c:pt idx="567">
                        <c:v>44636</c:v>
                      </c:pt>
                      <c:pt idx="568">
                        <c:v>44637</c:v>
                      </c:pt>
                      <c:pt idx="569">
                        <c:v>44638</c:v>
                      </c:pt>
                      <c:pt idx="570">
                        <c:v>44639</c:v>
                      </c:pt>
                      <c:pt idx="571">
                        <c:v>44640</c:v>
                      </c:pt>
                      <c:pt idx="572">
                        <c:v>44641</c:v>
                      </c:pt>
                      <c:pt idx="573">
                        <c:v>44642</c:v>
                      </c:pt>
                      <c:pt idx="574">
                        <c:v>44643</c:v>
                      </c:pt>
                      <c:pt idx="575">
                        <c:v>44644</c:v>
                      </c:pt>
                      <c:pt idx="576">
                        <c:v>44645</c:v>
                      </c:pt>
                      <c:pt idx="577">
                        <c:v>44646</c:v>
                      </c:pt>
                      <c:pt idx="578">
                        <c:v>44647</c:v>
                      </c:pt>
                      <c:pt idx="579">
                        <c:v>44648</c:v>
                      </c:pt>
                      <c:pt idx="580">
                        <c:v>44649</c:v>
                      </c:pt>
                      <c:pt idx="581">
                        <c:v>44650</c:v>
                      </c:pt>
                      <c:pt idx="582">
                        <c:v>44651</c:v>
                      </c:pt>
                      <c:pt idx="583">
                        <c:v>44652</c:v>
                      </c:pt>
                      <c:pt idx="584">
                        <c:v>44653</c:v>
                      </c:pt>
                      <c:pt idx="585">
                        <c:v>44654</c:v>
                      </c:pt>
                      <c:pt idx="586">
                        <c:v>44655</c:v>
                      </c:pt>
                      <c:pt idx="587">
                        <c:v>44656</c:v>
                      </c:pt>
                      <c:pt idx="588">
                        <c:v>44657</c:v>
                      </c:pt>
                      <c:pt idx="589">
                        <c:v>44658</c:v>
                      </c:pt>
                      <c:pt idx="590">
                        <c:v>44659</c:v>
                      </c:pt>
                      <c:pt idx="591">
                        <c:v>44660</c:v>
                      </c:pt>
                      <c:pt idx="592">
                        <c:v>44661</c:v>
                      </c:pt>
                      <c:pt idx="593">
                        <c:v>44662</c:v>
                      </c:pt>
                      <c:pt idx="594">
                        <c:v>44663</c:v>
                      </c:pt>
                      <c:pt idx="595">
                        <c:v>44664</c:v>
                      </c:pt>
                      <c:pt idx="596">
                        <c:v>44665</c:v>
                      </c:pt>
                      <c:pt idx="597">
                        <c:v>44666</c:v>
                      </c:pt>
                      <c:pt idx="598">
                        <c:v>44667</c:v>
                      </c:pt>
                      <c:pt idx="599">
                        <c:v>44668</c:v>
                      </c:pt>
                      <c:pt idx="600">
                        <c:v>44669</c:v>
                      </c:pt>
                      <c:pt idx="601">
                        <c:v>44670</c:v>
                      </c:pt>
                      <c:pt idx="602">
                        <c:v>44671</c:v>
                      </c:pt>
                      <c:pt idx="603">
                        <c:v>44672</c:v>
                      </c:pt>
                      <c:pt idx="604">
                        <c:v>44673</c:v>
                      </c:pt>
                      <c:pt idx="605">
                        <c:v>44674</c:v>
                      </c:pt>
                      <c:pt idx="606">
                        <c:v>44675</c:v>
                      </c:pt>
                      <c:pt idx="607">
                        <c:v>44676</c:v>
                      </c:pt>
                      <c:pt idx="608">
                        <c:v>44677</c:v>
                      </c:pt>
                      <c:pt idx="609">
                        <c:v>44678</c:v>
                      </c:pt>
                      <c:pt idx="610">
                        <c:v>44679</c:v>
                      </c:pt>
                      <c:pt idx="611">
                        <c:v>44680</c:v>
                      </c:pt>
                      <c:pt idx="612">
                        <c:v>44681</c:v>
                      </c:pt>
                      <c:pt idx="613">
                        <c:v>44682</c:v>
                      </c:pt>
                      <c:pt idx="614">
                        <c:v>44683</c:v>
                      </c:pt>
                      <c:pt idx="615">
                        <c:v>44684</c:v>
                      </c:pt>
                      <c:pt idx="616">
                        <c:v>44685</c:v>
                      </c:pt>
                      <c:pt idx="617">
                        <c:v>44686</c:v>
                      </c:pt>
                      <c:pt idx="618">
                        <c:v>44687</c:v>
                      </c:pt>
                      <c:pt idx="619">
                        <c:v>44688</c:v>
                      </c:pt>
                      <c:pt idx="620">
                        <c:v>44689</c:v>
                      </c:pt>
                      <c:pt idx="621">
                        <c:v>44690</c:v>
                      </c:pt>
                      <c:pt idx="622">
                        <c:v>44691</c:v>
                      </c:pt>
                      <c:pt idx="623">
                        <c:v>44692</c:v>
                      </c:pt>
                      <c:pt idx="624">
                        <c:v>44693</c:v>
                      </c:pt>
                      <c:pt idx="625">
                        <c:v>44694</c:v>
                      </c:pt>
                      <c:pt idx="626">
                        <c:v>44695</c:v>
                      </c:pt>
                      <c:pt idx="627">
                        <c:v>44696</c:v>
                      </c:pt>
                      <c:pt idx="628">
                        <c:v>44697</c:v>
                      </c:pt>
                      <c:pt idx="629">
                        <c:v>44698</c:v>
                      </c:pt>
                      <c:pt idx="630">
                        <c:v>44699</c:v>
                      </c:pt>
                      <c:pt idx="631">
                        <c:v>44700</c:v>
                      </c:pt>
                      <c:pt idx="632">
                        <c:v>44701</c:v>
                      </c:pt>
                      <c:pt idx="633">
                        <c:v>44702</c:v>
                      </c:pt>
                      <c:pt idx="634">
                        <c:v>44703</c:v>
                      </c:pt>
                      <c:pt idx="635">
                        <c:v>44704</c:v>
                      </c:pt>
                      <c:pt idx="636">
                        <c:v>44705</c:v>
                      </c:pt>
                      <c:pt idx="637">
                        <c:v>44706</c:v>
                      </c:pt>
                      <c:pt idx="638">
                        <c:v>44707</c:v>
                      </c:pt>
                      <c:pt idx="639">
                        <c:v>44708</c:v>
                      </c:pt>
                      <c:pt idx="640">
                        <c:v>44709</c:v>
                      </c:pt>
                      <c:pt idx="641">
                        <c:v>44710</c:v>
                      </c:pt>
                      <c:pt idx="642">
                        <c:v>44711</c:v>
                      </c:pt>
                      <c:pt idx="643">
                        <c:v>44712</c:v>
                      </c:pt>
                      <c:pt idx="644">
                        <c:v>44713</c:v>
                      </c:pt>
                      <c:pt idx="645">
                        <c:v>44714</c:v>
                      </c:pt>
                      <c:pt idx="646">
                        <c:v>44715</c:v>
                      </c:pt>
                      <c:pt idx="647">
                        <c:v>44716</c:v>
                      </c:pt>
                      <c:pt idx="648">
                        <c:v>44717</c:v>
                      </c:pt>
                      <c:pt idx="649">
                        <c:v>44718</c:v>
                      </c:pt>
                      <c:pt idx="650">
                        <c:v>44719</c:v>
                      </c:pt>
                      <c:pt idx="651">
                        <c:v>44720</c:v>
                      </c:pt>
                      <c:pt idx="652">
                        <c:v>44721</c:v>
                      </c:pt>
                      <c:pt idx="653">
                        <c:v>44722</c:v>
                      </c:pt>
                      <c:pt idx="654">
                        <c:v>44723</c:v>
                      </c:pt>
                      <c:pt idx="655">
                        <c:v>44724</c:v>
                      </c:pt>
                      <c:pt idx="656">
                        <c:v>44725</c:v>
                      </c:pt>
                      <c:pt idx="657">
                        <c:v>44726</c:v>
                      </c:pt>
                      <c:pt idx="658">
                        <c:v>44727</c:v>
                      </c:pt>
                      <c:pt idx="659">
                        <c:v>44728</c:v>
                      </c:pt>
                      <c:pt idx="660">
                        <c:v>44729</c:v>
                      </c:pt>
                      <c:pt idx="661">
                        <c:v>44730</c:v>
                      </c:pt>
                      <c:pt idx="662">
                        <c:v>44731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DailyData!$F$2:$F$664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592</c:v>
                      </c:pt>
                      <c:pt idx="1">
                        <c:v>133</c:v>
                      </c:pt>
                      <c:pt idx="2">
                        <c:v>248</c:v>
                      </c:pt>
                      <c:pt idx="3">
                        <c:v>759</c:v>
                      </c:pt>
                      <c:pt idx="4">
                        <c:v>1375</c:v>
                      </c:pt>
                      <c:pt idx="5">
                        <c:v>583</c:v>
                      </c:pt>
                      <c:pt idx="6">
                        <c:v>775</c:v>
                      </c:pt>
                      <c:pt idx="7">
                        <c:v>742</c:v>
                      </c:pt>
                      <c:pt idx="8">
                        <c:v>702</c:v>
                      </c:pt>
                      <c:pt idx="9">
                        <c:v>627</c:v>
                      </c:pt>
                      <c:pt idx="10">
                        <c:v>1093</c:v>
                      </c:pt>
                      <c:pt idx="11">
                        <c:v>1321</c:v>
                      </c:pt>
                      <c:pt idx="12">
                        <c:v>1450</c:v>
                      </c:pt>
                      <c:pt idx="13">
                        <c:v>703</c:v>
                      </c:pt>
                      <c:pt idx="14">
                        <c:v>770</c:v>
                      </c:pt>
                      <c:pt idx="15">
                        <c:v>700</c:v>
                      </c:pt>
                      <c:pt idx="16">
                        <c:v>675</c:v>
                      </c:pt>
                      <c:pt idx="17">
                        <c:v>895</c:v>
                      </c:pt>
                      <c:pt idx="18">
                        <c:v>925</c:v>
                      </c:pt>
                      <c:pt idx="19">
                        <c:v>829</c:v>
                      </c:pt>
                      <c:pt idx="20">
                        <c:v>1141</c:v>
                      </c:pt>
                      <c:pt idx="21">
                        <c:v>859</c:v>
                      </c:pt>
                      <c:pt idx="22">
                        <c:v>875</c:v>
                      </c:pt>
                      <c:pt idx="23">
                        <c:v>679</c:v>
                      </c:pt>
                      <c:pt idx="24">
                        <c:v>217</c:v>
                      </c:pt>
                      <c:pt idx="25">
                        <c:v>823</c:v>
                      </c:pt>
                      <c:pt idx="26">
                        <c:v>110</c:v>
                      </c:pt>
                      <c:pt idx="27">
                        <c:v>114</c:v>
                      </c:pt>
                      <c:pt idx="28">
                        <c:v>254</c:v>
                      </c:pt>
                      <c:pt idx="29">
                        <c:v>347</c:v>
                      </c:pt>
                      <c:pt idx="30">
                        <c:v>872</c:v>
                      </c:pt>
                      <c:pt idx="31">
                        <c:v>1148</c:v>
                      </c:pt>
                      <c:pt idx="32">
                        <c:v>1418</c:v>
                      </c:pt>
                      <c:pt idx="33">
                        <c:v>719</c:v>
                      </c:pt>
                      <c:pt idx="34">
                        <c:v>1261</c:v>
                      </c:pt>
                      <c:pt idx="35">
                        <c:v>1195</c:v>
                      </c:pt>
                      <c:pt idx="36">
                        <c:v>1044</c:v>
                      </c:pt>
                      <c:pt idx="37">
                        <c:v>1245</c:v>
                      </c:pt>
                      <c:pt idx="38">
                        <c:v>2000</c:v>
                      </c:pt>
                      <c:pt idx="39">
                        <c:v>2326</c:v>
                      </c:pt>
                      <c:pt idx="40">
                        <c:v>1083</c:v>
                      </c:pt>
                      <c:pt idx="41">
                        <c:v>948</c:v>
                      </c:pt>
                      <c:pt idx="42">
                        <c:v>821</c:v>
                      </c:pt>
                      <c:pt idx="43">
                        <c:v>666</c:v>
                      </c:pt>
                      <c:pt idx="44">
                        <c:v>464</c:v>
                      </c:pt>
                      <c:pt idx="45">
                        <c:v>960</c:v>
                      </c:pt>
                      <c:pt idx="46">
                        <c:v>1305</c:v>
                      </c:pt>
                      <c:pt idx="47">
                        <c:v>894</c:v>
                      </c:pt>
                      <c:pt idx="48">
                        <c:v>1034</c:v>
                      </c:pt>
                      <c:pt idx="49">
                        <c:v>1222</c:v>
                      </c:pt>
                      <c:pt idx="50">
                        <c:v>914</c:v>
                      </c:pt>
                      <c:pt idx="51">
                        <c:v>817</c:v>
                      </c:pt>
                      <c:pt idx="52">
                        <c:v>1870</c:v>
                      </c:pt>
                      <c:pt idx="53">
                        <c:v>1891</c:v>
                      </c:pt>
                      <c:pt idx="54">
                        <c:v>928</c:v>
                      </c:pt>
                      <c:pt idx="55">
                        <c:v>885</c:v>
                      </c:pt>
                      <c:pt idx="56">
                        <c:v>857</c:v>
                      </c:pt>
                      <c:pt idx="57">
                        <c:v>823</c:v>
                      </c:pt>
                      <c:pt idx="58">
                        <c:v>524</c:v>
                      </c:pt>
                      <c:pt idx="59">
                        <c:v>1264</c:v>
                      </c:pt>
                      <c:pt idx="60">
                        <c:v>1405</c:v>
                      </c:pt>
                      <c:pt idx="61">
                        <c:v>857</c:v>
                      </c:pt>
                      <c:pt idx="62">
                        <c:v>456</c:v>
                      </c:pt>
                      <c:pt idx="63">
                        <c:v>207</c:v>
                      </c:pt>
                      <c:pt idx="64">
                        <c:v>1580</c:v>
                      </c:pt>
                      <c:pt idx="65">
                        <c:v>698</c:v>
                      </c:pt>
                      <c:pt idx="66">
                        <c:v>1173</c:v>
                      </c:pt>
                      <c:pt idx="67">
                        <c:v>1600</c:v>
                      </c:pt>
                      <c:pt idx="68">
                        <c:v>756</c:v>
                      </c:pt>
                      <c:pt idx="69">
                        <c:v>953</c:v>
                      </c:pt>
                      <c:pt idx="70">
                        <c:v>788</c:v>
                      </c:pt>
                      <c:pt idx="71">
                        <c:v>844</c:v>
                      </c:pt>
                      <c:pt idx="72">
                        <c:v>803</c:v>
                      </c:pt>
                      <c:pt idx="73">
                        <c:v>1471</c:v>
                      </c:pt>
                      <c:pt idx="74">
                        <c:v>1288</c:v>
                      </c:pt>
                      <c:pt idx="75">
                        <c:v>878</c:v>
                      </c:pt>
                      <c:pt idx="76">
                        <c:v>499</c:v>
                      </c:pt>
                      <c:pt idx="77">
                        <c:v>776</c:v>
                      </c:pt>
                      <c:pt idx="78">
                        <c:v>873</c:v>
                      </c:pt>
                      <c:pt idx="79">
                        <c:v>960</c:v>
                      </c:pt>
                      <c:pt idx="80">
                        <c:v>1659</c:v>
                      </c:pt>
                      <c:pt idx="81">
                        <c:v>1306</c:v>
                      </c:pt>
                      <c:pt idx="82">
                        <c:v>894</c:v>
                      </c:pt>
                      <c:pt idx="83">
                        <c:v>829</c:v>
                      </c:pt>
                      <c:pt idx="84">
                        <c:v>802</c:v>
                      </c:pt>
                      <c:pt idx="85">
                        <c:v>779</c:v>
                      </c:pt>
                      <c:pt idx="86">
                        <c:v>835</c:v>
                      </c:pt>
                      <c:pt idx="87">
                        <c:v>1538</c:v>
                      </c:pt>
                      <c:pt idx="88">
                        <c:v>1453</c:v>
                      </c:pt>
                      <c:pt idx="89">
                        <c:v>866</c:v>
                      </c:pt>
                      <c:pt idx="90">
                        <c:v>787</c:v>
                      </c:pt>
                      <c:pt idx="91">
                        <c:v>391</c:v>
                      </c:pt>
                      <c:pt idx="92">
                        <c:v>662</c:v>
                      </c:pt>
                      <c:pt idx="93">
                        <c:v>522</c:v>
                      </c:pt>
                      <c:pt idx="94">
                        <c:v>643</c:v>
                      </c:pt>
                      <c:pt idx="95">
                        <c:v>67</c:v>
                      </c:pt>
                      <c:pt idx="96">
                        <c:v>476</c:v>
                      </c:pt>
                      <c:pt idx="97">
                        <c:v>656</c:v>
                      </c:pt>
                      <c:pt idx="98">
                        <c:v>491</c:v>
                      </c:pt>
                      <c:pt idx="99">
                        <c:v>450</c:v>
                      </c:pt>
                      <c:pt idx="100">
                        <c:v>505</c:v>
                      </c:pt>
                      <c:pt idx="101">
                        <c:v>815</c:v>
                      </c:pt>
                      <c:pt idx="102">
                        <c:v>386</c:v>
                      </c:pt>
                      <c:pt idx="103">
                        <c:v>640</c:v>
                      </c:pt>
                      <c:pt idx="104">
                        <c:v>776</c:v>
                      </c:pt>
                      <c:pt idx="105">
                        <c:v>759</c:v>
                      </c:pt>
                      <c:pt idx="106">
                        <c:v>681</c:v>
                      </c:pt>
                      <c:pt idx="107">
                        <c:v>977</c:v>
                      </c:pt>
                      <c:pt idx="108">
                        <c:v>722</c:v>
                      </c:pt>
                      <c:pt idx="109">
                        <c:v>836</c:v>
                      </c:pt>
                      <c:pt idx="110">
                        <c:v>244</c:v>
                      </c:pt>
                      <c:pt idx="111">
                        <c:v>239</c:v>
                      </c:pt>
                      <c:pt idx="112">
                        <c:v>169</c:v>
                      </c:pt>
                      <c:pt idx="113">
                        <c:v>591</c:v>
                      </c:pt>
                      <c:pt idx="114">
                        <c:v>663</c:v>
                      </c:pt>
                      <c:pt idx="115">
                        <c:v>688</c:v>
                      </c:pt>
                      <c:pt idx="116">
                        <c:v>365</c:v>
                      </c:pt>
                      <c:pt idx="117">
                        <c:v>1137</c:v>
                      </c:pt>
                      <c:pt idx="118">
                        <c:v>1153</c:v>
                      </c:pt>
                      <c:pt idx="119">
                        <c:v>301</c:v>
                      </c:pt>
                      <c:pt idx="120">
                        <c:v>369</c:v>
                      </c:pt>
                      <c:pt idx="121">
                        <c:v>535</c:v>
                      </c:pt>
                      <c:pt idx="122">
                        <c:v>1150</c:v>
                      </c:pt>
                      <c:pt idx="123">
                        <c:v>1601</c:v>
                      </c:pt>
                      <c:pt idx="124">
                        <c:v>1271</c:v>
                      </c:pt>
                      <c:pt idx="125">
                        <c:v>1446</c:v>
                      </c:pt>
                      <c:pt idx="126">
                        <c:v>1023</c:v>
                      </c:pt>
                      <c:pt idx="127">
                        <c:v>724</c:v>
                      </c:pt>
                      <c:pt idx="128">
                        <c:v>1701</c:v>
                      </c:pt>
                      <c:pt idx="129">
                        <c:v>1440</c:v>
                      </c:pt>
                      <c:pt idx="131">
                        <c:v>905</c:v>
                      </c:pt>
                      <c:pt idx="133">
                        <c:v>666</c:v>
                      </c:pt>
                      <c:pt idx="134">
                        <c:v>394</c:v>
                      </c:pt>
                      <c:pt idx="135">
                        <c:v>522</c:v>
                      </c:pt>
                      <c:pt idx="136">
                        <c:v>1294</c:v>
                      </c:pt>
                      <c:pt idx="137">
                        <c:v>317</c:v>
                      </c:pt>
                      <c:pt idx="138">
                        <c:v>88</c:v>
                      </c:pt>
                      <c:pt idx="139">
                        <c:v>193</c:v>
                      </c:pt>
                      <c:pt idx="141">
                        <c:v>672</c:v>
                      </c:pt>
                      <c:pt idx="146">
                        <c:v>907</c:v>
                      </c:pt>
                      <c:pt idx="147">
                        <c:v>602</c:v>
                      </c:pt>
                      <c:pt idx="148">
                        <c:v>551</c:v>
                      </c:pt>
                      <c:pt idx="149">
                        <c:v>234</c:v>
                      </c:pt>
                      <c:pt idx="150">
                        <c:v>1034</c:v>
                      </c:pt>
                      <c:pt idx="151">
                        <c:v>1310</c:v>
                      </c:pt>
                      <c:pt idx="152">
                        <c:v>673</c:v>
                      </c:pt>
                      <c:pt idx="153">
                        <c:v>545</c:v>
                      </c:pt>
                      <c:pt idx="154">
                        <c:v>959</c:v>
                      </c:pt>
                      <c:pt idx="155">
                        <c:v>935</c:v>
                      </c:pt>
                      <c:pt idx="157">
                        <c:v>932</c:v>
                      </c:pt>
                      <c:pt idx="159">
                        <c:v>1318</c:v>
                      </c:pt>
                      <c:pt idx="160">
                        <c:v>1226</c:v>
                      </c:pt>
                      <c:pt idx="162">
                        <c:v>1083</c:v>
                      </c:pt>
                      <c:pt idx="163">
                        <c:v>179</c:v>
                      </c:pt>
                      <c:pt idx="164">
                        <c:v>148</c:v>
                      </c:pt>
                      <c:pt idx="165">
                        <c:v>1752</c:v>
                      </c:pt>
                      <c:pt idx="166">
                        <c:v>500</c:v>
                      </c:pt>
                      <c:pt idx="167">
                        <c:v>691</c:v>
                      </c:pt>
                      <c:pt idx="168">
                        <c:v>356</c:v>
                      </c:pt>
                      <c:pt idx="169">
                        <c:v>84</c:v>
                      </c:pt>
                      <c:pt idx="170">
                        <c:v>64</c:v>
                      </c:pt>
                      <c:pt idx="171">
                        <c:v>253</c:v>
                      </c:pt>
                      <c:pt idx="172">
                        <c:v>340</c:v>
                      </c:pt>
                      <c:pt idx="173">
                        <c:v>20</c:v>
                      </c:pt>
                      <c:pt idx="174">
                        <c:v>402</c:v>
                      </c:pt>
                      <c:pt idx="175">
                        <c:v>235</c:v>
                      </c:pt>
                      <c:pt idx="176">
                        <c:v>146</c:v>
                      </c:pt>
                      <c:pt idx="177">
                        <c:v>743</c:v>
                      </c:pt>
                      <c:pt idx="179">
                        <c:v>1147</c:v>
                      </c:pt>
                      <c:pt idx="181">
                        <c:v>1330</c:v>
                      </c:pt>
                      <c:pt idx="182">
                        <c:v>680</c:v>
                      </c:pt>
                      <c:pt idx="183">
                        <c:v>888</c:v>
                      </c:pt>
                      <c:pt idx="184">
                        <c:v>1089</c:v>
                      </c:pt>
                      <c:pt idx="185">
                        <c:v>1519</c:v>
                      </c:pt>
                      <c:pt idx="186">
                        <c:v>1860</c:v>
                      </c:pt>
                      <c:pt idx="187">
                        <c:v>473</c:v>
                      </c:pt>
                      <c:pt idx="188">
                        <c:v>23</c:v>
                      </c:pt>
                      <c:pt idx="189">
                        <c:v>1311</c:v>
                      </c:pt>
                      <c:pt idx="191">
                        <c:v>572</c:v>
                      </c:pt>
                      <c:pt idx="192">
                        <c:v>2555</c:v>
                      </c:pt>
                      <c:pt idx="193">
                        <c:v>1300</c:v>
                      </c:pt>
                      <c:pt idx="194">
                        <c:v>816</c:v>
                      </c:pt>
                      <c:pt idx="195">
                        <c:v>1067</c:v>
                      </c:pt>
                      <c:pt idx="196">
                        <c:v>822</c:v>
                      </c:pt>
                      <c:pt idx="197">
                        <c:v>899</c:v>
                      </c:pt>
                      <c:pt idx="198">
                        <c:v>1020</c:v>
                      </c:pt>
                      <c:pt idx="199">
                        <c:v>1158</c:v>
                      </c:pt>
                      <c:pt idx="200">
                        <c:v>1656</c:v>
                      </c:pt>
                      <c:pt idx="201">
                        <c:v>1032</c:v>
                      </c:pt>
                      <c:pt idx="202">
                        <c:v>919</c:v>
                      </c:pt>
                      <c:pt idx="203">
                        <c:v>358</c:v>
                      </c:pt>
                      <c:pt idx="204">
                        <c:v>1312</c:v>
                      </c:pt>
                      <c:pt idx="205">
                        <c:v>427</c:v>
                      </c:pt>
                      <c:pt idx="206">
                        <c:v>1176</c:v>
                      </c:pt>
                      <c:pt idx="207">
                        <c:v>2528</c:v>
                      </c:pt>
                      <c:pt idx="208">
                        <c:v>881</c:v>
                      </c:pt>
                      <c:pt idx="209">
                        <c:v>38</c:v>
                      </c:pt>
                      <c:pt idx="210">
                        <c:v>234</c:v>
                      </c:pt>
                      <c:pt idx="211">
                        <c:v>194</c:v>
                      </c:pt>
                      <c:pt idx="212">
                        <c:v>642</c:v>
                      </c:pt>
                      <c:pt idx="213">
                        <c:v>1487</c:v>
                      </c:pt>
                      <c:pt idx="214">
                        <c:v>974</c:v>
                      </c:pt>
                      <c:pt idx="215">
                        <c:v>1158</c:v>
                      </c:pt>
                      <c:pt idx="216">
                        <c:v>588</c:v>
                      </c:pt>
                      <c:pt idx="217">
                        <c:v>410</c:v>
                      </c:pt>
                      <c:pt idx="218">
                        <c:v>942</c:v>
                      </c:pt>
                      <c:pt idx="219">
                        <c:v>1299</c:v>
                      </c:pt>
                      <c:pt idx="220">
                        <c:v>1678</c:v>
                      </c:pt>
                      <c:pt idx="221">
                        <c:v>1711</c:v>
                      </c:pt>
                      <c:pt idx="222">
                        <c:v>1561</c:v>
                      </c:pt>
                      <c:pt idx="223">
                        <c:v>1196</c:v>
                      </c:pt>
                      <c:pt idx="224">
                        <c:v>910</c:v>
                      </c:pt>
                      <c:pt idx="225">
                        <c:v>1240</c:v>
                      </c:pt>
                      <c:pt idx="226">
                        <c:v>845</c:v>
                      </c:pt>
                      <c:pt idx="227">
                        <c:v>635</c:v>
                      </c:pt>
                      <c:pt idx="228">
                        <c:v>2376</c:v>
                      </c:pt>
                      <c:pt idx="229">
                        <c:v>1370</c:v>
                      </c:pt>
                      <c:pt idx="230">
                        <c:v>337</c:v>
                      </c:pt>
                      <c:pt idx="231">
                        <c:v>66</c:v>
                      </c:pt>
                      <c:pt idx="232">
                        <c:v>319</c:v>
                      </c:pt>
                      <c:pt idx="233">
                        <c:v>255</c:v>
                      </c:pt>
                      <c:pt idx="234">
                        <c:v>101</c:v>
                      </c:pt>
                      <c:pt idx="235">
                        <c:v>1610</c:v>
                      </c:pt>
                      <c:pt idx="236">
                        <c:v>1231</c:v>
                      </c:pt>
                      <c:pt idx="237">
                        <c:v>1154</c:v>
                      </c:pt>
                      <c:pt idx="238">
                        <c:v>952</c:v>
                      </c:pt>
                      <c:pt idx="239">
                        <c:v>1064</c:v>
                      </c:pt>
                      <c:pt idx="240">
                        <c:v>632</c:v>
                      </c:pt>
                      <c:pt idx="241">
                        <c:v>599</c:v>
                      </c:pt>
                      <c:pt idx="242">
                        <c:v>2119</c:v>
                      </c:pt>
                      <c:pt idx="243">
                        <c:v>1085</c:v>
                      </c:pt>
                      <c:pt idx="244">
                        <c:v>869</c:v>
                      </c:pt>
                      <c:pt idx="245">
                        <c:v>949</c:v>
                      </c:pt>
                      <c:pt idx="246">
                        <c:v>883</c:v>
                      </c:pt>
                      <c:pt idx="247">
                        <c:v>640</c:v>
                      </c:pt>
                      <c:pt idx="248">
                        <c:v>1368</c:v>
                      </c:pt>
                      <c:pt idx="249">
                        <c:v>595</c:v>
                      </c:pt>
                      <c:pt idx="250">
                        <c:v>762</c:v>
                      </c:pt>
                      <c:pt idx="251">
                        <c:v>389</c:v>
                      </c:pt>
                      <c:pt idx="252">
                        <c:v>271</c:v>
                      </c:pt>
                      <c:pt idx="253">
                        <c:v>1054</c:v>
                      </c:pt>
                      <c:pt idx="254">
                        <c:v>1098</c:v>
                      </c:pt>
                      <c:pt idx="255">
                        <c:v>1374</c:v>
                      </c:pt>
                      <c:pt idx="256">
                        <c:v>1400</c:v>
                      </c:pt>
                      <c:pt idx="257">
                        <c:v>247</c:v>
                      </c:pt>
                      <c:pt idx="258">
                        <c:v>261</c:v>
                      </c:pt>
                      <c:pt idx="259">
                        <c:v>382</c:v>
                      </c:pt>
                      <c:pt idx="260">
                        <c:v>965</c:v>
                      </c:pt>
                      <c:pt idx="261">
                        <c:v>1164</c:v>
                      </c:pt>
                      <c:pt idx="262">
                        <c:v>1761</c:v>
                      </c:pt>
                      <c:pt idx="263">
                        <c:v>1686</c:v>
                      </c:pt>
                      <c:pt idx="264">
                        <c:v>310</c:v>
                      </c:pt>
                      <c:pt idx="265">
                        <c:v>110</c:v>
                      </c:pt>
                      <c:pt idx="266">
                        <c:v>203</c:v>
                      </c:pt>
                      <c:pt idx="267">
                        <c:v>72</c:v>
                      </c:pt>
                      <c:pt idx="268">
                        <c:v>42</c:v>
                      </c:pt>
                      <c:pt idx="269">
                        <c:v>486</c:v>
                      </c:pt>
                      <c:pt idx="270">
                        <c:v>1315</c:v>
                      </c:pt>
                      <c:pt idx="272">
                        <c:v>1096</c:v>
                      </c:pt>
                      <c:pt idx="273">
                        <c:v>938</c:v>
                      </c:pt>
                      <c:pt idx="274">
                        <c:v>923</c:v>
                      </c:pt>
                      <c:pt idx="275">
                        <c:v>1070</c:v>
                      </c:pt>
                      <c:pt idx="276">
                        <c:v>1130</c:v>
                      </c:pt>
                      <c:pt idx="277">
                        <c:v>1957</c:v>
                      </c:pt>
                      <c:pt idx="278">
                        <c:v>1729</c:v>
                      </c:pt>
                      <c:pt idx="279">
                        <c:v>700</c:v>
                      </c:pt>
                      <c:pt idx="280">
                        <c:v>677</c:v>
                      </c:pt>
                      <c:pt idx="281">
                        <c:v>565</c:v>
                      </c:pt>
                      <c:pt idx="282">
                        <c:v>631</c:v>
                      </c:pt>
                      <c:pt idx="283">
                        <c:v>459</c:v>
                      </c:pt>
                      <c:pt idx="284">
                        <c:v>551</c:v>
                      </c:pt>
                      <c:pt idx="285">
                        <c:v>776</c:v>
                      </c:pt>
                      <c:pt idx="286">
                        <c:v>790</c:v>
                      </c:pt>
                      <c:pt idx="287">
                        <c:v>769</c:v>
                      </c:pt>
                      <c:pt idx="288">
                        <c:v>948</c:v>
                      </c:pt>
                      <c:pt idx="289">
                        <c:v>667</c:v>
                      </c:pt>
                      <c:pt idx="290">
                        <c:v>847</c:v>
                      </c:pt>
                      <c:pt idx="291">
                        <c:v>593</c:v>
                      </c:pt>
                      <c:pt idx="292">
                        <c:v>660</c:v>
                      </c:pt>
                      <c:pt idx="293">
                        <c:v>551</c:v>
                      </c:pt>
                      <c:pt idx="294">
                        <c:v>726</c:v>
                      </c:pt>
                      <c:pt idx="295">
                        <c:v>860</c:v>
                      </c:pt>
                      <c:pt idx="296">
                        <c:v>274</c:v>
                      </c:pt>
                      <c:pt idx="297">
                        <c:v>621</c:v>
                      </c:pt>
                      <c:pt idx="298">
                        <c:v>935</c:v>
                      </c:pt>
                      <c:pt idx="299">
                        <c:v>380</c:v>
                      </c:pt>
                      <c:pt idx="300">
                        <c:v>372</c:v>
                      </c:pt>
                      <c:pt idx="301">
                        <c:v>612</c:v>
                      </c:pt>
                      <c:pt idx="302">
                        <c:v>602</c:v>
                      </c:pt>
                      <c:pt idx="303">
                        <c:v>560</c:v>
                      </c:pt>
                      <c:pt idx="304">
                        <c:v>998</c:v>
                      </c:pt>
                      <c:pt idx="305">
                        <c:v>697</c:v>
                      </c:pt>
                      <c:pt idx="306">
                        <c:v>716</c:v>
                      </c:pt>
                      <c:pt idx="307">
                        <c:v>585</c:v>
                      </c:pt>
                      <c:pt idx="308">
                        <c:v>508</c:v>
                      </c:pt>
                      <c:pt idx="309">
                        <c:v>692</c:v>
                      </c:pt>
                      <c:pt idx="310">
                        <c:v>876</c:v>
                      </c:pt>
                      <c:pt idx="311">
                        <c:v>565</c:v>
                      </c:pt>
                      <c:pt idx="312">
                        <c:v>3004</c:v>
                      </c:pt>
                      <c:pt idx="313">
                        <c:v>609</c:v>
                      </c:pt>
                      <c:pt idx="314">
                        <c:v>182</c:v>
                      </c:pt>
                      <c:pt idx="315">
                        <c:v>227</c:v>
                      </c:pt>
                      <c:pt idx="316">
                        <c:v>341</c:v>
                      </c:pt>
                      <c:pt idx="317">
                        <c:v>235</c:v>
                      </c:pt>
                      <c:pt idx="318">
                        <c:v>398</c:v>
                      </c:pt>
                      <c:pt idx="319">
                        <c:v>500</c:v>
                      </c:pt>
                      <c:pt idx="320">
                        <c:v>269</c:v>
                      </c:pt>
                      <c:pt idx="321">
                        <c:v>517</c:v>
                      </c:pt>
                      <c:pt idx="322">
                        <c:v>612</c:v>
                      </c:pt>
                      <c:pt idx="323">
                        <c:v>647</c:v>
                      </c:pt>
                      <c:pt idx="324">
                        <c:v>361</c:v>
                      </c:pt>
                      <c:pt idx="325">
                        <c:v>744</c:v>
                      </c:pt>
                      <c:pt idx="326">
                        <c:v>531</c:v>
                      </c:pt>
                      <c:pt idx="327">
                        <c:v>546</c:v>
                      </c:pt>
                      <c:pt idx="328">
                        <c:v>113</c:v>
                      </c:pt>
                      <c:pt idx="329">
                        <c:v>384</c:v>
                      </c:pt>
                      <c:pt idx="330">
                        <c:v>388</c:v>
                      </c:pt>
                      <c:pt idx="331">
                        <c:v>604</c:v>
                      </c:pt>
                      <c:pt idx="332">
                        <c:v>804</c:v>
                      </c:pt>
                      <c:pt idx="333">
                        <c:v>696</c:v>
                      </c:pt>
                      <c:pt idx="334">
                        <c:v>480</c:v>
                      </c:pt>
                      <c:pt idx="335">
                        <c:v>506</c:v>
                      </c:pt>
                      <c:pt idx="336">
                        <c:v>408</c:v>
                      </c:pt>
                      <c:pt idx="337">
                        <c:v>329</c:v>
                      </c:pt>
                      <c:pt idx="338">
                        <c:v>344</c:v>
                      </c:pt>
                      <c:pt idx="339">
                        <c:v>508</c:v>
                      </c:pt>
                      <c:pt idx="340">
                        <c:v>531</c:v>
                      </c:pt>
                      <c:pt idx="341">
                        <c:v>522</c:v>
                      </c:pt>
                      <c:pt idx="342">
                        <c:v>480</c:v>
                      </c:pt>
                      <c:pt idx="343">
                        <c:v>812</c:v>
                      </c:pt>
                      <c:pt idx="344">
                        <c:v>740</c:v>
                      </c:pt>
                      <c:pt idx="345">
                        <c:v>684</c:v>
                      </c:pt>
                      <c:pt idx="346">
                        <c:v>1126</c:v>
                      </c:pt>
                      <c:pt idx="347">
                        <c:v>934</c:v>
                      </c:pt>
                      <c:pt idx="348">
                        <c:v>498</c:v>
                      </c:pt>
                      <c:pt idx="349">
                        <c:v>561</c:v>
                      </c:pt>
                      <c:pt idx="350">
                        <c:v>531</c:v>
                      </c:pt>
                      <c:pt idx="351">
                        <c:v>499</c:v>
                      </c:pt>
                      <c:pt idx="352">
                        <c:v>721</c:v>
                      </c:pt>
                      <c:pt idx="353">
                        <c:v>1304</c:v>
                      </c:pt>
                      <c:pt idx="354">
                        <c:v>974</c:v>
                      </c:pt>
                      <c:pt idx="355">
                        <c:v>725</c:v>
                      </c:pt>
                      <c:pt idx="356">
                        <c:v>638</c:v>
                      </c:pt>
                      <c:pt idx="357">
                        <c:v>497</c:v>
                      </c:pt>
                      <c:pt idx="358">
                        <c:v>451</c:v>
                      </c:pt>
                      <c:pt idx="359">
                        <c:v>595</c:v>
                      </c:pt>
                      <c:pt idx="360">
                        <c:v>880</c:v>
                      </c:pt>
                      <c:pt idx="361">
                        <c:v>734</c:v>
                      </c:pt>
                      <c:pt idx="362">
                        <c:v>354</c:v>
                      </c:pt>
                      <c:pt idx="363">
                        <c:v>494</c:v>
                      </c:pt>
                      <c:pt idx="364">
                        <c:v>362</c:v>
                      </c:pt>
                      <c:pt idx="365">
                        <c:v>369</c:v>
                      </c:pt>
                      <c:pt idx="366">
                        <c:v>244</c:v>
                      </c:pt>
                      <c:pt idx="367">
                        <c:v>684</c:v>
                      </c:pt>
                      <c:pt idx="370">
                        <c:v>86</c:v>
                      </c:pt>
                      <c:pt idx="371">
                        <c:v>165</c:v>
                      </c:pt>
                      <c:pt idx="372">
                        <c:v>162</c:v>
                      </c:pt>
                      <c:pt idx="373">
                        <c:v>73</c:v>
                      </c:pt>
                      <c:pt idx="374">
                        <c:v>227</c:v>
                      </c:pt>
                      <c:pt idx="375">
                        <c:v>178</c:v>
                      </c:pt>
                      <c:pt idx="376">
                        <c:v>248</c:v>
                      </c:pt>
                      <c:pt idx="377">
                        <c:v>288</c:v>
                      </c:pt>
                      <c:pt idx="378">
                        <c:v>334</c:v>
                      </c:pt>
                      <c:pt idx="379">
                        <c:v>633</c:v>
                      </c:pt>
                      <c:pt idx="380">
                        <c:v>898</c:v>
                      </c:pt>
                      <c:pt idx="381">
                        <c:v>1132</c:v>
                      </c:pt>
                      <c:pt idx="382">
                        <c:v>606</c:v>
                      </c:pt>
                      <c:pt idx="383">
                        <c:v>800</c:v>
                      </c:pt>
                      <c:pt idx="384">
                        <c:v>23</c:v>
                      </c:pt>
                      <c:pt idx="385">
                        <c:v>119</c:v>
                      </c:pt>
                      <c:pt idx="386">
                        <c:v>334</c:v>
                      </c:pt>
                      <c:pt idx="387">
                        <c:v>431</c:v>
                      </c:pt>
                      <c:pt idx="388">
                        <c:v>502</c:v>
                      </c:pt>
                      <c:pt idx="389">
                        <c:v>727</c:v>
                      </c:pt>
                      <c:pt idx="390">
                        <c:v>525</c:v>
                      </c:pt>
                      <c:pt idx="391">
                        <c:v>479</c:v>
                      </c:pt>
                      <c:pt idx="392">
                        <c:v>859</c:v>
                      </c:pt>
                      <c:pt idx="393">
                        <c:v>1079</c:v>
                      </c:pt>
                      <c:pt idx="394">
                        <c:v>1031</c:v>
                      </c:pt>
                      <c:pt idx="395">
                        <c:v>1515</c:v>
                      </c:pt>
                      <c:pt idx="396">
                        <c:v>1513</c:v>
                      </c:pt>
                      <c:pt idx="397">
                        <c:v>702</c:v>
                      </c:pt>
                      <c:pt idx="398">
                        <c:v>345</c:v>
                      </c:pt>
                      <c:pt idx="399">
                        <c:v>370</c:v>
                      </c:pt>
                      <c:pt idx="400">
                        <c:v>406</c:v>
                      </c:pt>
                      <c:pt idx="401">
                        <c:v>603</c:v>
                      </c:pt>
                      <c:pt idx="402">
                        <c:v>752</c:v>
                      </c:pt>
                      <c:pt idx="403">
                        <c:v>856</c:v>
                      </c:pt>
                      <c:pt idx="404">
                        <c:v>504</c:v>
                      </c:pt>
                      <c:pt idx="405">
                        <c:v>667</c:v>
                      </c:pt>
                      <c:pt idx="406">
                        <c:v>642</c:v>
                      </c:pt>
                      <c:pt idx="407">
                        <c:v>589</c:v>
                      </c:pt>
                      <c:pt idx="408">
                        <c:v>753</c:v>
                      </c:pt>
                      <c:pt idx="409">
                        <c:v>1140</c:v>
                      </c:pt>
                      <c:pt idx="410">
                        <c:v>913</c:v>
                      </c:pt>
                      <c:pt idx="411">
                        <c:v>622</c:v>
                      </c:pt>
                      <c:pt idx="412">
                        <c:v>637</c:v>
                      </c:pt>
                      <c:pt idx="413">
                        <c:v>562</c:v>
                      </c:pt>
                      <c:pt idx="414">
                        <c:v>550</c:v>
                      </c:pt>
                      <c:pt idx="415">
                        <c:v>653</c:v>
                      </c:pt>
                      <c:pt idx="416">
                        <c:v>1483</c:v>
                      </c:pt>
                      <c:pt idx="417">
                        <c:v>1521</c:v>
                      </c:pt>
                      <c:pt idx="418">
                        <c:v>788</c:v>
                      </c:pt>
                      <c:pt idx="419">
                        <c:v>769</c:v>
                      </c:pt>
                      <c:pt idx="420">
                        <c:v>381</c:v>
                      </c:pt>
                      <c:pt idx="421">
                        <c:v>599</c:v>
                      </c:pt>
                      <c:pt idx="422">
                        <c:v>709</c:v>
                      </c:pt>
                      <c:pt idx="423">
                        <c:v>1530</c:v>
                      </c:pt>
                      <c:pt idx="424">
                        <c:v>894</c:v>
                      </c:pt>
                      <c:pt idx="425">
                        <c:v>539</c:v>
                      </c:pt>
                      <c:pt idx="426">
                        <c:v>683</c:v>
                      </c:pt>
                      <c:pt idx="427">
                        <c:v>326</c:v>
                      </c:pt>
                      <c:pt idx="429">
                        <c:v>477</c:v>
                      </c:pt>
                      <c:pt idx="430">
                        <c:v>853</c:v>
                      </c:pt>
                      <c:pt idx="431">
                        <c:v>1077</c:v>
                      </c:pt>
                      <c:pt idx="432">
                        <c:v>1087</c:v>
                      </c:pt>
                      <c:pt idx="433">
                        <c:v>688</c:v>
                      </c:pt>
                      <c:pt idx="434">
                        <c:v>766</c:v>
                      </c:pt>
                      <c:pt idx="435">
                        <c:v>504</c:v>
                      </c:pt>
                      <c:pt idx="436">
                        <c:v>390</c:v>
                      </c:pt>
                      <c:pt idx="437">
                        <c:v>1182</c:v>
                      </c:pt>
                      <c:pt idx="438">
                        <c:v>1018</c:v>
                      </c:pt>
                      <c:pt idx="439">
                        <c:v>1263</c:v>
                      </c:pt>
                      <c:pt idx="440">
                        <c:v>801</c:v>
                      </c:pt>
                      <c:pt idx="441">
                        <c:v>530</c:v>
                      </c:pt>
                      <c:pt idx="442">
                        <c:v>590</c:v>
                      </c:pt>
                      <c:pt idx="443">
                        <c:v>757</c:v>
                      </c:pt>
                      <c:pt idx="444">
                        <c:v>969</c:v>
                      </c:pt>
                      <c:pt idx="445">
                        <c:v>1405</c:v>
                      </c:pt>
                      <c:pt idx="446">
                        <c:v>805</c:v>
                      </c:pt>
                      <c:pt idx="447">
                        <c:v>568</c:v>
                      </c:pt>
                      <c:pt idx="448">
                        <c:v>439</c:v>
                      </c:pt>
                      <c:pt idx="449">
                        <c:v>265</c:v>
                      </c:pt>
                      <c:pt idx="450">
                        <c:v>573</c:v>
                      </c:pt>
                      <c:pt idx="451">
                        <c:v>1164</c:v>
                      </c:pt>
                      <c:pt idx="452">
                        <c:v>902</c:v>
                      </c:pt>
                      <c:pt idx="453">
                        <c:v>472</c:v>
                      </c:pt>
                      <c:pt idx="454">
                        <c:v>816</c:v>
                      </c:pt>
                      <c:pt idx="455">
                        <c:v>762</c:v>
                      </c:pt>
                      <c:pt idx="456">
                        <c:v>724</c:v>
                      </c:pt>
                      <c:pt idx="457">
                        <c:v>849</c:v>
                      </c:pt>
                      <c:pt idx="458">
                        <c:v>662</c:v>
                      </c:pt>
                      <c:pt idx="459">
                        <c:v>638</c:v>
                      </c:pt>
                      <c:pt idx="460">
                        <c:v>801</c:v>
                      </c:pt>
                      <c:pt idx="461">
                        <c:v>567</c:v>
                      </c:pt>
                      <c:pt idx="462">
                        <c:v>523</c:v>
                      </c:pt>
                      <c:pt idx="463">
                        <c:v>611</c:v>
                      </c:pt>
                      <c:pt idx="464">
                        <c:v>558</c:v>
                      </c:pt>
                      <c:pt idx="465">
                        <c:v>2051</c:v>
                      </c:pt>
                      <c:pt idx="466">
                        <c:v>922</c:v>
                      </c:pt>
                      <c:pt idx="467">
                        <c:v>272</c:v>
                      </c:pt>
                      <c:pt idx="468">
                        <c:v>226</c:v>
                      </c:pt>
                      <c:pt idx="469">
                        <c:v>289</c:v>
                      </c:pt>
                      <c:pt idx="470">
                        <c:v>270</c:v>
                      </c:pt>
                      <c:pt idx="471">
                        <c:v>476</c:v>
                      </c:pt>
                      <c:pt idx="472">
                        <c:v>621</c:v>
                      </c:pt>
                      <c:pt idx="473">
                        <c:v>1574</c:v>
                      </c:pt>
                      <c:pt idx="474">
                        <c:v>375</c:v>
                      </c:pt>
                      <c:pt idx="475">
                        <c:v>531</c:v>
                      </c:pt>
                      <c:pt idx="476">
                        <c:v>405</c:v>
                      </c:pt>
                      <c:pt idx="477">
                        <c:v>579</c:v>
                      </c:pt>
                      <c:pt idx="478">
                        <c:v>464</c:v>
                      </c:pt>
                      <c:pt idx="479">
                        <c:v>487</c:v>
                      </c:pt>
                      <c:pt idx="480">
                        <c:v>319</c:v>
                      </c:pt>
                      <c:pt idx="481">
                        <c:v>165</c:v>
                      </c:pt>
                      <c:pt idx="482">
                        <c:v>350</c:v>
                      </c:pt>
                      <c:pt idx="483">
                        <c:v>656</c:v>
                      </c:pt>
                      <c:pt idx="484">
                        <c:v>682</c:v>
                      </c:pt>
                      <c:pt idx="485">
                        <c:v>832</c:v>
                      </c:pt>
                      <c:pt idx="486">
                        <c:v>826</c:v>
                      </c:pt>
                      <c:pt idx="487">
                        <c:v>1313</c:v>
                      </c:pt>
                      <c:pt idx="488">
                        <c:v>1052</c:v>
                      </c:pt>
                      <c:pt idx="489">
                        <c:v>728</c:v>
                      </c:pt>
                      <c:pt idx="490">
                        <c:v>902</c:v>
                      </c:pt>
                      <c:pt idx="491">
                        <c:v>988</c:v>
                      </c:pt>
                      <c:pt idx="492">
                        <c:v>1091</c:v>
                      </c:pt>
                      <c:pt idx="493">
                        <c:v>1320</c:v>
                      </c:pt>
                      <c:pt idx="494">
                        <c:v>388</c:v>
                      </c:pt>
                      <c:pt idx="495">
                        <c:v>446</c:v>
                      </c:pt>
                      <c:pt idx="496">
                        <c:v>442</c:v>
                      </c:pt>
                      <c:pt idx="497">
                        <c:v>593</c:v>
                      </c:pt>
                      <c:pt idx="498">
                        <c:v>484</c:v>
                      </c:pt>
                      <c:pt idx="499">
                        <c:v>457</c:v>
                      </c:pt>
                      <c:pt idx="500">
                        <c:v>866</c:v>
                      </c:pt>
                      <c:pt idx="501">
                        <c:v>799</c:v>
                      </c:pt>
                      <c:pt idx="502">
                        <c:v>496</c:v>
                      </c:pt>
                      <c:pt idx="503">
                        <c:v>579</c:v>
                      </c:pt>
                      <c:pt idx="504">
                        <c:v>504</c:v>
                      </c:pt>
                      <c:pt idx="505">
                        <c:v>734</c:v>
                      </c:pt>
                      <c:pt idx="506">
                        <c:v>841</c:v>
                      </c:pt>
                      <c:pt idx="507">
                        <c:v>230</c:v>
                      </c:pt>
                      <c:pt idx="508">
                        <c:v>205</c:v>
                      </c:pt>
                      <c:pt idx="509">
                        <c:v>912</c:v>
                      </c:pt>
                      <c:pt idx="510">
                        <c:v>575</c:v>
                      </c:pt>
                      <c:pt idx="511">
                        <c:v>469</c:v>
                      </c:pt>
                      <c:pt idx="512">
                        <c:v>76</c:v>
                      </c:pt>
                      <c:pt idx="513">
                        <c:v>114</c:v>
                      </c:pt>
                      <c:pt idx="514">
                        <c:v>865</c:v>
                      </c:pt>
                      <c:pt idx="515">
                        <c:v>861</c:v>
                      </c:pt>
                      <c:pt idx="516">
                        <c:v>240</c:v>
                      </c:pt>
                      <c:pt idx="517">
                        <c:v>167</c:v>
                      </c:pt>
                      <c:pt idx="518">
                        <c:v>424</c:v>
                      </c:pt>
                      <c:pt idx="519">
                        <c:v>589</c:v>
                      </c:pt>
                      <c:pt idx="520">
                        <c:v>398</c:v>
                      </c:pt>
                      <c:pt idx="521">
                        <c:v>802</c:v>
                      </c:pt>
                      <c:pt idx="522">
                        <c:v>1153</c:v>
                      </c:pt>
                      <c:pt idx="523">
                        <c:v>654</c:v>
                      </c:pt>
                      <c:pt idx="524">
                        <c:v>231</c:v>
                      </c:pt>
                      <c:pt idx="525">
                        <c:v>77</c:v>
                      </c:pt>
                      <c:pt idx="526">
                        <c:v>131</c:v>
                      </c:pt>
                      <c:pt idx="527">
                        <c:v>21</c:v>
                      </c:pt>
                      <c:pt idx="530">
                        <c:v>345</c:v>
                      </c:pt>
                      <c:pt idx="531">
                        <c:v>624</c:v>
                      </c:pt>
                      <c:pt idx="532">
                        <c:v>605</c:v>
                      </c:pt>
                      <c:pt idx="533">
                        <c:v>699</c:v>
                      </c:pt>
                      <c:pt idx="534">
                        <c:v>800</c:v>
                      </c:pt>
                      <c:pt idx="535">
                        <c:v>1478</c:v>
                      </c:pt>
                      <c:pt idx="536">
                        <c:v>712</c:v>
                      </c:pt>
                      <c:pt idx="537">
                        <c:v>551</c:v>
                      </c:pt>
                      <c:pt idx="538">
                        <c:v>684</c:v>
                      </c:pt>
                      <c:pt idx="539">
                        <c:v>576</c:v>
                      </c:pt>
                      <c:pt idx="540">
                        <c:v>355</c:v>
                      </c:pt>
                      <c:pt idx="541">
                        <c:v>290</c:v>
                      </c:pt>
                      <c:pt idx="542">
                        <c:v>1120</c:v>
                      </c:pt>
                      <c:pt idx="543">
                        <c:v>1271</c:v>
                      </c:pt>
                      <c:pt idx="544">
                        <c:v>597</c:v>
                      </c:pt>
                      <c:pt idx="545">
                        <c:v>516</c:v>
                      </c:pt>
                      <c:pt idx="546">
                        <c:v>583</c:v>
                      </c:pt>
                      <c:pt idx="547">
                        <c:v>508</c:v>
                      </c:pt>
                      <c:pt idx="548">
                        <c:v>282</c:v>
                      </c:pt>
                      <c:pt idx="549">
                        <c:v>912</c:v>
                      </c:pt>
                      <c:pt idx="550">
                        <c:v>1952</c:v>
                      </c:pt>
                      <c:pt idx="551">
                        <c:v>1244</c:v>
                      </c:pt>
                      <c:pt idx="552">
                        <c:v>1356</c:v>
                      </c:pt>
                      <c:pt idx="553">
                        <c:v>955</c:v>
                      </c:pt>
                      <c:pt idx="554">
                        <c:v>819</c:v>
                      </c:pt>
                      <c:pt idx="555">
                        <c:v>1021</c:v>
                      </c:pt>
                      <c:pt idx="557">
                        <c:v>1271</c:v>
                      </c:pt>
                      <c:pt idx="558">
                        <c:v>716</c:v>
                      </c:pt>
                      <c:pt idx="559">
                        <c:v>414</c:v>
                      </c:pt>
                      <c:pt idx="560">
                        <c:v>267</c:v>
                      </c:pt>
                      <c:pt idx="561">
                        <c:v>861</c:v>
                      </c:pt>
                      <c:pt idx="562">
                        <c:v>274</c:v>
                      </c:pt>
                      <c:pt idx="563">
                        <c:v>536</c:v>
                      </c:pt>
                      <c:pt idx="564">
                        <c:v>999</c:v>
                      </c:pt>
                      <c:pt idx="565">
                        <c:v>687</c:v>
                      </c:pt>
                      <c:pt idx="566">
                        <c:v>585</c:v>
                      </c:pt>
                      <c:pt idx="567">
                        <c:v>617</c:v>
                      </c:pt>
                      <c:pt idx="568">
                        <c:v>917</c:v>
                      </c:pt>
                      <c:pt idx="569">
                        <c:v>622</c:v>
                      </c:pt>
                      <c:pt idx="570">
                        <c:v>1571</c:v>
                      </c:pt>
                      <c:pt idx="571">
                        <c:v>1931</c:v>
                      </c:pt>
                      <c:pt idx="572">
                        <c:v>778</c:v>
                      </c:pt>
                      <c:pt idx="573">
                        <c:v>210</c:v>
                      </c:pt>
                      <c:pt idx="574">
                        <c:v>781</c:v>
                      </c:pt>
                      <c:pt idx="575">
                        <c:v>991</c:v>
                      </c:pt>
                      <c:pt idx="576">
                        <c:v>881</c:v>
                      </c:pt>
                      <c:pt idx="577">
                        <c:v>1484</c:v>
                      </c:pt>
                      <c:pt idx="578">
                        <c:v>1766</c:v>
                      </c:pt>
                      <c:pt idx="579">
                        <c:v>614</c:v>
                      </c:pt>
                      <c:pt idx="580">
                        <c:v>728</c:v>
                      </c:pt>
                      <c:pt idx="581">
                        <c:v>279</c:v>
                      </c:pt>
                      <c:pt idx="582">
                        <c:v>605</c:v>
                      </c:pt>
                      <c:pt idx="583">
                        <c:v>921</c:v>
                      </c:pt>
                      <c:pt idx="584">
                        <c:v>1095</c:v>
                      </c:pt>
                      <c:pt idx="585">
                        <c:v>1780</c:v>
                      </c:pt>
                      <c:pt idx="586">
                        <c:v>851</c:v>
                      </c:pt>
                      <c:pt idx="587">
                        <c:v>298</c:v>
                      </c:pt>
                      <c:pt idx="588">
                        <c:v>688</c:v>
                      </c:pt>
                      <c:pt idx="589">
                        <c:v>875</c:v>
                      </c:pt>
                      <c:pt idx="590">
                        <c:v>784</c:v>
                      </c:pt>
                      <c:pt idx="591">
                        <c:v>2280</c:v>
                      </c:pt>
                      <c:pt idx="592">
                        <c:v>1644</c:v>
                      </c:pt>
                      <c:pt idx="593">
                        <c:v>411</c:v>
                      </c:pt>
                      <c:pt idx="594">
                        <c:v>370</c:v>
                      </c:pt>
                      <c:pt idx="595">
                        <c:v>595</c:v>
                      </c:pt>
                      <c:pt idx="596">
                        <c:v>807</c:v>
                      </c:pt>
                      <c:pt idx="597">
                        <c:v>939</c:v>
                      </c:pt>
                      <c:pt idx="598">
                        <c:v>1127</c:v>
                      </c:pt>
                      <c:pt idx="599">
                        <c:v>993</c:v>
                      </c:pt>
                      <c:pt idx="600">
                        <c:v>1159</c:v>
                      </c:pt>
                      <c:pt idx="601">
                        <c:v>965</c:v>
                      </c:pt>
                      <c:pt idx="602">
                        <c:v>650</c:v>
                      </c:pt>
                      <c:pt idx="603">
                        <c:v>824</c:v>
                      </c:pt>
                      <c:pt idx="604">
                        <c:v>851</c:v>
                      </c:pt>
                      <c:pt idx="605">
                        <c:v>1457</c:v>
                      </c:pt>
                      <c:pt idx="606">
                        <c:v>1218</c:v>
                      </c:pt>
                      <c:pt idx="607">
                        <c:v>570</c:v>
                      </c:pt>
                      <c:pt idx="608">
                        <c:v>785</c:v>
                      </c:pt>
                      <c:pt idx="609">
                        <c:v>959</c:v>
                      </c:pt>
                      <c:pt idx="610">
                        <c:v>1003</c:v>
                      </c:pt>
                      <c:pt idx="611">
                        <c:v>914</c:v>
                      </c:pt>
                      <c:pt idx="612">
                        <c:v>1244</c:v>
                      </c:pt>
                      <c:pt idx="613">
                        <c:v>1020</c:v>
                      </c:pt>
                      <c:pt idx="614">
                        <c:v>689</c:v>
                      </c:pt>
                      <c:pt idx="615">
                        <c:v>735</c:v>
                      </c:pt>
                      <c:pt idx="616">
                        <c:v>703</c:v>
                      </c:pt>
                      <c:pt idx="617">
                        <c:v>710</c:v>
                      </c:pt>
                      <c:pt idx="618">
                        <c:v>729</c:v>
                      </c:pt>
                      <c:pt idx="619">
                        <c:v>1469</c:v>
                      </c:pt>
                      <c:pt idx="620">
                        <c:v>1127</c:v>
                      </c:pt>
                      <c:pt idx="621">
                        <c:v>786</c:v>
                      </c:pt>
                      <c:pt idx="622">
                        <c:v>781</c:v>
                      </c:pt>
                      <c:pt idx="623">
                        <c:v>702</c:v>
                      </c:pt>
                      <c:pt idx="624">
                        <c:v>651</c:v>
                      </c:pt>
                      <c:pt idx="625">
                        <c:v>416</c:v>
                      </c:pt>
                      <c:pt idx="626">
                        <c:v>1184</c:v>
                      </c:pt>
                      <c:pt idx="627">
                        <c:v>925</c:v>
                      </c:pt>
                      <c:pt idx="628">
                        <c:v>699</c:v>
                      </c:pt>
                      <c:pt idx="629">
                        <c:v>667</c:v>
                      </c:pt>
                      <c:pt idx="630">
                        <c:v>823</c:v>
                      </c:pt>
                      <c:pt idx="631">
                        <c:v>815</c:v>
                      </c:pt>
                      <c:pt idx="632">
                        <c:v>861</c:v>
                      </c:pt>
                      <c:pt idx="633">
                        <c:v>718</c:v>
                      </c:pt>
                      <c:pt idx="634">
                        <c:v>820</c:v>
                      </c:pt>
                      <c:pt idx="635">
                        <c:v>403</c:v>
                      </c:pt>
                      <c:pt idx="636">
                        <c:v>386</c:v>
                      </c:pt>
                      <c:pt idx="637">
                        <c:v>360</c:v>
                      </c:pt>
                      <c:pt idx="638">
                        <c:v>708</c:v>
                      </c:pt>
                      <c:pt idx="639">
                        <c:v>966</c:v>
                      </c:pt>
                      <c:pt idx="640">
                        <c:v>1428</c:v>
                      </c:pt>
                      <c:pt idx="641">
                        <c:v>1912</c:v>
                      </c:pt>
                      <c:pt idx="642">
                        <c:v>1133</c:v>
                      </c:pt>
                      <c:pt idx="643">
                        <c:v>599</c:v>
                      </c:pt>
                      <c:pt idx="644">
                        <c:v>607</c:v>
                      </c:pt>
                      <c:pt idx="645">
                        <c:v>696</c:v>
                      </c:pt>
                      <c:pt idx="646">
                        <c:v>559</c:v>
                      </c:pt>
                      <c:pt idx="647">
                        <c:v>1156</c:v>
                      </c:pt>
                      <c:pt idx="648">
                        <c:v>1012</c:v>
                      </c:pt>
                      <c:pt idx="649">
                        <c:v>934</c:v>
                      </c:pt>
                      <c:pt idx="650">
                        <c:v>748</c:v>
                      </c:pt>
                      <c:pt idx="651">
                        <c:v>867</c:v>
                      </c:pt>
                      <c:pt idx="652">
                        <c:v>376</c:v>
                      </c:pt>
                      <c:pt idx="653">
                        <c:v>359</c:v>
                      </c:pt>
                      <c:pt idx="654">
                        <c:v>834</c:v>
                      </c:pt>
                      <c:pt idx="655">
                        <c:v>883</c:v>
                      </c:pt>
                      <c:pt idx="656">
                        <c:v>669</c:v>
                      </c:pt>
                      <c:pt idx="657">
                        <c:v>615</c:v>
                      </c:pt>
                      <c:pt idx="658">
                        <c:v>522</c:v>
                      </c:pt>
                      <c:pt idx="659">
                        <c:v>506</c:v>
                      </c:pt>
                      <c:pt idx="660">
                        <c:v>898</c:v>
                      </c:pt>
                      <c:pt idx="661">
                        <c:v>647</c:v>
                      </c:pt>
                      <c:pt idx="662">
                        <c:v>675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B566-44B9-88B7-3CA105C956EB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42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Mandeville Lakefront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Monthly!$A$3:$B$25</c:f>
              <c:multiLvlStrCache>
                <c:ptCount val="23"/>
                <c:lvl>
                  <c:pt idx="0">
                    <c:v>August*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</c:v>
                  </c:pt>
                  <c:pt idx="11">
                    <c:v>July</c:v>
                  </c:pt>
                  <c:pt idx="12">
                    <c:v>August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</c:v>
                  </c:pt>
                  <c:pt idx="22">
                    <c:v>June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  <c:extLst/>
            </c:multiLvlStrRef>
          </c:cat>
          <c:val>
            <c:numRef>
              <c:f>Monthly!$D$3:$D$25</c:f>
              <c:numCache>
                <c:formatCode>0</c:formatCode>
                <c:ptCount val="23"/>
                <c:pt idx="0">
                  <c:v>282.5</c:v>
                </c:pt>
                <c:pt idx="1">
                  <c:v>380.3666667</c:v>
                </c:pt>
                <c:pt idx="2">
                  <c:v>505.03225809999998</c:v>
                </c:pt>
                <c:pt idx="3">
                  <c:v>432.56666669999998</c:v>
                </c:pt>
                <c:pt idx="4">
                  <c:v>322.45161289999999</c:v>
                </c:pt>
                <c:pt idx="5">
                  <c:v>335.63636359999998</c:v>
                </c:pt>
                <c:pt idx="6">
                  <c:v>282.32</c:v>
                </c:pt>
                <c:pt idx="7">
                  <c:v>404.3666667</c:v>
                </c:pt>
                <c:pt idx="8">
                  <c:v>446.53333329999998</c:v>
                </c:pt>
                <c:pt idx="9">
                  <c:v>400.6333333</c:v>
                </c:pt>
                <c:pt idx="10">
                  <c:v>290.96666670000002</c:v>
                </c:pt>
                <c:pt idx="11">
                  <c:v>239.06451609999999</c:v>
                </c:pt>
                <c:pt idx="12">
                  <c:v>285.06896549999999</c:v>
                </c:pt>
                <c:pt idx="13">
                  <c:v>264.83333329999999</c:v>
                </c:pt>
                <c:pt idx="14">
                  <c:v>356.86206900000002</c:v>
                </c:pt>
                <c:pt idx="15">
                  <c:v>325.6333333</c:v>
                </c:pt>
                <c:pt idx="16">
                  <c:v>298.12903230000001</c:v>
                </c:pt>
                <c:pt idx="17">
                  <c:v>274.35483870000002</c:v>
                </c:pt>
                <c:pt idx="18">
                  <c:v>271.84615380000002</c:v>
                </c:pt>
                <c:pt idx="19">
                  <c:v>399.73333330000003</c:v>
                </c:pt>
                <c:pt idx="20">
                  <c:v>421.76666669999997</c:v>
                </c:pt>
                <c:pt idx="21">
                  <c:v>372.67741940000002</c:v>
                </c:pt>
                <c:pt idx="22">
                  <c:v>344.55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55BA-4743-81B4-D3BB95F7B483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Monthly!$A$3:$B$25</c:f>
              <c:multiLvlStrCache>
                <c:ptCount val="23"/>
                <c:lvl>
                  <c:pt idx="0">
                    <c:v>August*</c:v>
                  </c:pt>
                  <c:pt idx="1">
                    <c:v>September</c:v>
                  </c:pt>
                  <c:pt idx="2">
                    <c:v>October</c:v>
                  </c:pt>
                  <c:pt idx="3">
                    <c:v>November</c:v>
                  </c:pt>
                  <c:pt idx="4">
                    <c:v>December</c:v>
                  </c:pt>
                  <c:pt idx="5">
                    <c:v>January</c:v>
                  </c:pt>
                  <c:pt idx="6">
                    <c:v>February</c:v>
                  </c:pt>
                  <c:pt idx="7">
                    <c:v>March</c:v>
                  </c:pt>
                  <c:pt idx="8">
                    <c:v>April</c:v>
                  </c:pt>
                  <c:pt idx="9">
                    <c:v>May</c:v>
                  </c:pt>
                  <c:pt idx="10">
                    <c:v>June</c:v>
                  </c:pt>
                  <c:pt idx="11">
                    <c:v>July</c:v>
                  </c:pt>
                  <c:pt idx="12">
                    <c:v>August</c:v>
                  </c:pt>
                  <c:pt idx="13">
                    <c:v>September</c:v>
                  </c:pt>
                  <c:pt idx="14">
                    <c:v>October</c:v>
                  </c:pt>
                  <c:pt idx="15">
                    <c:v>November</c:v>
                  </c:pt>
                  <c:pt idx="16">
                    <c:v>December</c:v>
                  </c:pt>
                  <c:pt idx="17">
                    <c:v>January</c:v>
                  </c:pt>
                  <c:pt idx="18">
                    <c:v>February</c:v>
                  </c:pt>
                  <c:pt idx="19">
                    <c:v>March</c:v>
                  </c:pt>
                  <c:pt idx="20">
                    <c:v>April</c:v>
                  </c:pt>
                  <c:pt idx="21">
                    <c:v>May</c:v>
                  </c:pt>
                  <c:pt idx="22">
                    <c:v>June</c:v>
                  </c:pt>
                </c:lvl>
                <c:lvl>
                  <c:pt idx="5">
                    <c:v>2021</c:v>
                  </c:pt>
                  <c:pt idx="17">
                    <c:v>2022</c:v>
                  </c:pt>
                </c:lvl>
              </c:multiLvlStrCache>
              <c:extLst/>
            </c:multiLvlStrRef>
          </c:cat>
          <c:val>
            <c:numRef>
              <c:f>Monthly!$C$3:$C$25</c:f>
              <c:numCache>
                <c:formatCode>0</c:formatCode>
                <c:ptCount val="23"/>
                <c:pt idx="0">
                  <c:v>332.5</c:v>
                </c:pt>
                <c:pt idx="1">
                  <c:v>427.6</c:v>
                </c:pt>
                <c:pt idx="2">
                  <c:v>564.67741939999996</c:v>
                </c:pt>
                <c:pt idx="3">
                  <c:v>467.3666667</c:v>
                </c:pt>
                <c:pt idx="4">
                  <c:v>398.93548390000001</c:v>
                </c:pt>
                <c:pt idx="5">
                  <c:v>435.90909090000002</c:v>
                </c:pt>
                <c:pt idx="6">
                  <c:v>439.8</c:v>
                </c:pt>
                <c:pt idx="7">
                  <c:v>526.6333333</c:v>
                </c:pt>
                <c:pt idx="8">
                  <c:v>574.4</c:v>
                </c:pt>
                <c:pt idx="9">
                  <c:v>471.3</c:v>
                </c:pt>
                <c:pt idx="10">
                  <c:v>362.76666669999997</c:v>
                </c:pt>
                <c:pt idx="11">
                  <c:v>322.87096769999999</c:v>
                </c:pt>
                <c:pt idx="12">
                  <c:v>336.65517240000003</c:v>
                </c:pt>
                <c:pt idx="13">
                  <c:v>291.96666670000002</c:v>
                </c:pt>
                <c:pt idx="14">
                  <c:v>401.58620689999998</c:v>
                </c:pt>
                <c:pt idx="15">
                  <c:v>456.6</c:v>
                </c:pt>
                <c:pt idx="16">
                  <c:v>366.83870969999998</c:v>
                </c:pt>
                <c:pt idx="17">
                  <c:v>310.16129030000002</c:v>
                </c:pt>
                <c:pt idx="18">
                  <c:v>365.61538460000003</c:v>
                </c:pt>
                <c:pt idx="19">
                  <c:v>472.76666669999997</c:v>
                </c:pt>
                <c:pt idx="20">
                  <c:v>525.5</c:v>
                </c:pt>
                <c:pt idx="21">
                  <c:v>484.41935480000001</c:v>
                </c:pt>
                <c:pt idx="22">
                  <c:v>363.55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55BA-4743-81B4-D3BB95F7B48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Monthly!$A$3:$B$25</c15:sqref>
                        </c15:formulaRef>
                      </c:ext>
                    </c:extLst>
                    <c:multiLvlStrCache>
                      <c:ptCount val="23"/>
                      <c:lvl>
                        <c:pt idx="0">
                          <c:v>August*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</c:v>
                        </c:pt>
                        <c:pt idx="11">
                          <c:v>July</c:v>
                        </c:pt>
                        <c:pt idx="12">
                          <c:v>August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</c:v>
                        </c:pt>
                        <c:pt idx="22">
                          <c:v>June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Monthly!$B$3:$B$25</c15:sqref>
                        </c15:formulaRef>
                      </c:ext>
                    </c:extLst>
                    <c:numCache>
                      <c:formatCode>General</c:formatCode>
                      <c:ptCount val="23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55BA-4743-81B4-D3BB95F7B483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Monthly!$A$3:$B$25</c15:sqref>
                        </c15:formulaRef>
                      </c:ext>
                    </c:extLst>
                    <c:multiLvlStrCache>
                      <c:ptCount val="23"/>
                      <c:lvl>
                        <c:pt idx="0">
                          <c:v>August*</c:v>
                        </c:pt>
                        <c:pt idx="1">
                          <c:v>September</c:v>
                        </c:pt>
                        <c:pt idx="2">
                          <c:v>October</c:v>
                        </c:pt>
                        <c:pt idx="3">
                          <c:v>November</c:v>
                        </c:pt>
                        <c:pt idx="4">
                          <c:v>December</c:v>
                        </c:pt>
                        <c:pt idx="5">
                          <c:v>January</c:v>
                        </c:pt>
                        <c:pt idx="6">
                          <c:v>February</c:v>
                        </c:pt>
                        <c:pt idx="7">
                          <c:v>March</c:v>
                        </c:pt>
                        <c:pt idx="8">
                          <c:v>April</c:v>
                        </c:pt>
                        <c:pt idx="9">
                          <c:v>May</c:v>
                        </c:pt>
                        <c:pt idx="10">
                          <c:v>June</c:v>
                        </c:pt>
                        <c:pt idx="11">
                          <c:v>July</c:v>
                        </c:pt>
                        <c:pt idx="12">
                          <c:v>August</c:v>
                        </c:pt>
                        <c:pt idx="13">
                          <c:v>September</c:v>
                        </c:pt>
                        <c:pt idx="14">
                          <c:v>October</c:v>
                        </c:pt>
                        <c:pt idx="15">
                          <c:v>November</c:v>
                        </c:pt>
                        <c:pt idx="16">
                          <c:v>December</c:v>
                        </c:pt>
                        <c:pt idx="17">
                          <c:v>January</c:v>
                        </c:pt>
                        <c:pt idx="18">
                          <c:v>February</c:v>
                        </c:pt>
                        <c:pt idx="19">
                          <c:v>March</c:v>
                        </c:pt>
                        <c:pt idx="20">
                          <c:v>April</c:v>
                        </c:pt>
                        <c:pt idx="21">
                          <c:v>May</c:v>
                        </c:pt>
                        <c:pt idx="22">
                          <c:v>June</c:v>
                        </c:pt>
                      </c:lvl>
                      <c:lvl>
                        <c:pt idx="5">
                          <c:v>2021</c:v>
                        </c:pt>
                        <c:pt idx="17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Monthly!$E$3:$E$25</c15:sqref>
                        </c15:formulaRef>
                      </c:ext>
                    </c:extLst>
                    <c:numCache>
                      <c:formatCode>0</c:formatCode>
                      <c:ptCount val="23"/>
                      <c:pt idx="0">
                        <c:v>615</c:v>
                      </c:pt>
                      <c:pt idx="1">
                        <c:v>807.96666670000002</c:v>
                      </c:pt>
                      <c:pt idx="2">
                        <c:v>1069.7096770000001</c:v>
                      </c:pt>
                      <c:pt idx="3">
                        <c:v>899.93333329999996</c:v>
                      </c:pt>
                      <c:pt idx="4">
                        <c:v>721.38709679999999</c:v>
                      </c:pt>
                      <c:pt idx="5">
                        <c:v>767</c:v>
                      </c:pt>
                      <c:pt idx="6">
                        <c:v>722.12</c:v>
                      </c:pt>
                      <c:pt idx="7">
                        <c:v>934.33333330000005</c:v>
                      </c:pt>
                      <c:pt idx="8">
                        <c:v>1020.9333329999999</c:v>
                      </c:pt>
                      <c:pt idx="9">
                        <c:v>871.93333329999996</c:v>
                      </c:pt>
                      <c:pt idx="10">
                        <c:v>654.33333330000005</c:v>
                      </c:pt>
                      <c:pt idx="11">
                        <c:v>561.93548390000001</c:v>
                      </c:pt>
                      <c:pt idx="12">
                        <c:v>621.72413789999996</c:v>
                      </c:pt>
                      <c:pt idx="13">
                        <c:v>556.79999999999995</c:v>
                      </c:pt>
                      <c:pt idx="14">
                        <c:v>758.4482759</c:v>
                      </c:pt>
                      <c:pt idx="15">
                        <c:v>782.23333330000003</c:v>
                      </c:pt>
                      <c:pt idx="16">
                        <c:v>664.96774189999996</c:v>
                      </c:pt>
                      <c:pt idx="17">
                        <c:v>584.51612899999998</c:v>
                      </c:pt>
                      <c:pt idx="18">
                        <c:v>637.46153849999996</c:v>
                      </c:pt>
                      <c:pt idx="19">
                        <c:v>872.5</c:v>
                      </c:pt>
                      <c:pt idx="20">
                        <c:v>947.26666669999997</c:v>
                      </c:pt>
                      <c:pt idx="21">
                        <c:v>857.09677420000003</c:v>
                      </c:pt>
                      <c:pt idx="22">
                        <c:v>708.1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55BA-4743-81B4-D3BB95F7B483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Mandeville Lakefront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'Summary-ALL'!$C$13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299.79245283018867</c:v>
                </c:pt>
                <c:pt idx="1">
                  <c:v>276.98039215686276</c:v>
                </c:pt>
                <c:pt idx="2">
                  <c:v>402.05</c:v>
                </c:pt>
                <c:pt idx="3">
                  <c:v>434.15</c:v>
                </c:pt>
                <c:pt idx="4">
                  <c:v>386.42622950819674</c:v>
                </c:pt>
                <c:pt idx="5">
                  <c:v>312.39999999999998</c:v>
                </c:pt>
                <c:pt idx="6">
                  <c:v>239.06451612903226</c:v>
                </c:pt>
                <c:pt idx="7">
                  <c:v>284.62857142857143</c:v>
                </c:pt>
                <c:pt idx="8">
                  <c:v>322.60000000000002</c:v>
                </c:pt>
                <c:pt idx="9">
                  <c:v>433.41666666666669</c:v>
                </c:pt>
                <c:pt idx="10">
                  <c:v>379.1</c:v>
                </c:pt>
                <c:pt idx="11">
                  <c:v>310.29032258064518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B6-46E3-A101-0C50CE051746}"/>
            </c:ext>
          </c:extLst>
        </c:ser>
        <c:ser>
          <c:idx val="0"/>
          <c:order val="1"/>
          <c:tx>
            <c:strRef>
              <c:f>'Summary-ALL'!$B$13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362.35849056603774</c:v>
                </c:pt>
                <c:pt idx="1">
                  <c:v>401.98039215686276</c:v>
                </c:pt>
                <c:pt idx="2">
                  <c:v>499.7</c:v>
                </c:pt>
                <c:pt idx="3">
                  <c:v>549.95000000000005</c:v>
                </c:pt>
                <c:pt idx="4">
                  <c:v>477.96721311475409</c:v>
                </c:pt>
                <c:pt idx="5">
                  <c:v>363.08</c:v>
                </c:pt>
                <c:pt idx="6">
                  <c:v>322.87096774193549</c:v>
                </c:pt>
                <c:pt idx="7">
                  <c:v>335.94285714285712</c:v>
                </c:pt>
                <c:pt idx="8">
                  <c:v>359.78333333333336</c:v>
                </c:pt>
                <c:pt idx="9">
                  <c:v>485.85</c:v>
                </c:pt>
                <c:pt idx="10">
                  <c:v>461.98333333333335</c:v>
                </c:pt>
                <c:pt idx="11">
                  <c:v>382.88709677419354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B6-46E3-A101-0C50CE0517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Mandeville Lakefront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'Summary-ALL'!$C$28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318.4111111111111</c:v>
                </c:pt>
                <c:pt idx="1">
                  <c:v>278.30107526881721</c:v>
                </c:pt>
                <c:pt idx="2">
                  <c:v>271.44086021505376</c:v>
                </c:pt>
                <c:pt idx="3">
                  <c:v>296.60215053763443</c:v>
                </c:pt>
                <c:pt idx="4">
                  <c:v>296.56989247311827</c:v>
                </c:pt>
                <c:pt idx="5">
                  <c:v>470.8131868131868</c:v>
                </c:pt>
                <c:pt idx="6">
                  <c:v>514.5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F1-4471-AEC5-74E7E0600A0F}"/>
            </c:ext>
          </c:extLst>
        </c:ser>
        <c:ser>
          <c:idx val="0"/>
          <c:order val="1"/>
          <c:tx>
            <c:strRef>
              <c:f>'Summary-ALL'!$B$28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401.73333333333335</c:v>
                </c:pt>
                <c:pt idx="1">
                  <c:v>343.1720430107527</c:v>
                </c:pt>
                <c:pt idx="2">
                  <c:v>317.63440860215053</c:v>
                </c:pt>
                <c:pt idx="3">
                  <c:v>360.52688172043008</c:v>
                </c:pt>
                <c:pt idx="4">
                  <c:v>353.95698924731181</c:v>
                </c:pt>
                <c:pt idx="5">
                  <c:v>573.69230769230774</c:v>
                </c:pt>
                <c:pt idx="6">
                  <c:v>641.04444444444448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F1-4471-AEC5-74E7E0600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720.14444444444439</c:v>
                      </c:pt>
                      <c:pt idx="1">
                        <c:v>621.47311827956992</c:v>
                      </c:pt>
                      <c:pt idx="2">
                        <c:v>589.07526881720423</c:v>
                      </c:pt>
                      <c:pt idx="3">
                        <c:v>657.12903225806451</c:v>
                      </c:pt>
                      <c:pt idx="4">
                        <c:v>650.52688172043008</c:v>
                      </c:pt>
                      <c:pt idx="5">
                        <c:v>1044.5054945054944</c:v>
                      </c:pt>
                      <c:pt idx="6">
                        <c:v>1155.5444444444445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F6F1-4471-AEC5-74E7E0600A0F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Mandeville Lakefront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0.72304439746300209</c:v>
                </c:pt>
                <c:pt idx="1">
                  <c:v>7.8389830508474576E-2</c:v>
                </c:pt>
                <c:pt idx="2">
                  <c:v>0.14830508474576271</c:v>
                </c:pt>
                <c:pt idx="3">
                  <c:v>0.13588110403397027</c:v>
                </c:pt>
                <c:pt idx="4">
                  <c:v>0.5138004246284501</c:v>
                </c:pt>
                <c:pt idx="5">
                  <c:v>1.7494692144373674</c:v>
                </c:pt>
                <c:pt idx="6">
                  <c:v>6.7324840764331206</c:v>
                </c:pt>
                <c:pt idx="7">
                  <c:v>16.195329087048833</c:v>
                </c:pt>
                <c:pt idx="8">
                  <c:v>22.57905982905983</c:v>
                </c:pt>
                <c:pt idx="9">
                  <c:v>27.158458244111348</c:v>
                </c:pt>
                <c:pt idx="10">
                  <c:v>28.81304347826087</c:v>
                </c:pt>
                <c:pt idx="11">
                  <c:v>28.632608695652173</c:v>
                </c:pt>
                <c:pt idx="12">
                  <c:v>26.244008714596951</c:v>
                </c:pt>
                <c:pt idx="13">
                  <c:v>23.578260869565216</c:v>
                </c:pt>
                <c:pt idx="14">
                  <c:v>21.906926406926406</c:v>
                </c:pt>
                <c:pt idx="15">
                  <c:v>23.455913978494625</c:v>
                </c:pt>
                <c:pt idx="16">
                  <c:v>31.16916488222698</c:v>
                </c:pt>
                <c:pt idx="17">
                  <c:v>35.230932203389834</c:v>
                </c:pt>
                <c:pt idx="18">
                  <c:v>30.182203389830509</c:v>
                </c:pt>
                <c:pt idx="19">
                  <c:v>20.375</c:v>
                </c:pt>
                <c:pt idx="20">
                  <c:v>7.5635593220338979</c:v>
                </c:pt>
                <c:pt idx="21">
                  <c:v>3.5148305084745761</c:v>
                </c:pt>
                <c:pt idx="22">
                  <c:v>1.9426751592356688</c:v>
                </c:pt>
                <c:pt idx="23">
                  <c:v>1.3305084745762712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50E-4B1F-9A57-CC0A611D592B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0.57716701902748413</c:v>
                </c:pt>
                <c:pt idx="1">
                  <c:v>6.7796610169491525E-2</c:v>
                </c:pt>
                <c:pt idx="2">
                  <c:v>0.125</c:v>
                </c:pt>
                <c:pt idx="3">
                  <c:v>7.0063694267515922E-2</c:v>
                </c:pt>
                <c:pt idx="4">
                  <c:v>0.28025477707006369</c:v>
                </c:pt>
                <c:pt idx="5">
                  <c:v>1.6114649681528663</c:v>
                </c:pt>
                <c:pt idx="6">
                  <c:v>5.602972399150743</c:v>
                </c:pt>
                <c:pt idx="7">
                  <c:v>14.07855626326964</c:v>
                </c:pt>
                <c:pt idx="8">
                  <c:v>17.957264957264957</c:v>
                </c:pt>
                <c:pt idx="9">
                  <c:v>22.770877944325481</c:v>
                </c:pt>
                <c:pt idx="10">
                  <c:v>21.64782608695652</c:v>
                </c:pt>
                <c:pt idx="11">
                  <c:v>19.715217391304346</c:v>
                </c:pt>
                <c:pt idx="12">
                  <c:v>18.882352941176471</c:v>
                </c:pt>
                <c:pt idx="13">
                  <c:v>17.782608695652176</c:v>
                </c:pt>
                <c:pt idx="14">
                  <c:v>18.183982683982684</c:v>
                </c:pt>
                <c:pt idx="15">
                  <c:v>19.673118279569891</c:v>
                </c:pt>
                <c:pt idx="16">
                  <c:v>26.216274089935759</c:v>
                </c:pt>
                <c:pt idx="17">
                  <c:v>30.226694915254239</c:v>
                </c:pt>
                <c:pt idx="18">
                  <c:v>26.627118644067796</c:v>
                </c:pt>
                <c:pt idx="19">
                  <c:v>18.125</c:v>
                </c:pt>
                <c:pt idx="20">
                  <c:v>7.2690677966101696</c:v>
                </c:pt>
                <c:pt idx="21">
                  <c:v>2.8093220338983049</c:v>
                </c:pt>
                <c:pt idx="22">
                  <c:v>1.8726114649681529</c:v>
                </c:pt>
                <c:pt idx="23">
                  <c:v>1.1292372881355932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50E-4B1F-9A57-CC0A611D592B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1.2311827956989247</c:v>
                </c:pt>
                <c:pt idx="1">
                  <c:v>0.24731182795698925</c:v>
                </c:pt>
                <c:pt idx="2">
                  <c:v>0.39130434782608697</c:v>
                </c:pt>
                <c:pt idx="3">
                  <c:v>0.32795698924731181</c:v>
                </c:pt>
                <c:pt idx="4">
                  <c:v>0.38172043010752688</c:v>
                </c:pt>
                <c:pt idx="5">
                  <c:v>0.58064516129032262</c:v>
                </c:pt>
                <c:pt idx="6">
                  <c:v>9.32258064516129</c:v>
                </c:pt>
                <c:pt idx="7">
                  <c:v>16.123655913978496</c:v>
                </c:pt>
                <c:pt idx="8">
                  <c:v>31.14516129032258</c:v>
                </c:pt>
                <c:pt idx="9">
                  <c:v>39.415300546448087</c:v>
                </c:pt>
                <c:pt idx="10">
                  <c:v>49.333333333333336</c:v>
                </c:pt>
                <c:pt idx="11">
                  <c:v>51.425414364640886</c:v>
                </c:pt>
                <c:pt idx="12">
                  <c:v>45.839779005524861</c:v>
                </c:pt>
                <c:pt idx="13">
                  <c:v>49.563535911602209</c:v>
                </c:pt>
                <c:pt idx="14">
                  <c:v>55.44198895027624</c:v>
                </c:pt>
                <c:pt idx="15">
                  <c:v>56.861878453038671</c:v>
                </c:pt>
                <c:pt idx="16">
                  <c:v>59.252747252747255</c:v>
                </c:pt>
                <c:pt idx="17">
                  <c:v>52.634408602150536</c:v>
                </c:pt>
                <c:pt idx="18">
                  <c:v>38.967914438502675</c:v>
                </c:pt>
                <c:pt idx="19">
                  <c:v>26.989304812834224</c:v>
                </c:pt>
                <c:pt idx="20">
                  <c:v>15.775401069518717</c:v>
                </c:pt>
                <c:pt idx="21">
                  <c:v>4.7326203208556148</c:v>
                </c:pt>
                <c:pt idx="22">
                  <c:v>2.4117647058823528</c:v>
                </c:pt>
                <c:pt idx="23">
                  <c:v>1.2941176470588236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50E-4B1F-9A57-CC0A611D592B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0.57716701902748413</c:v>
                </c:pt>
                <c:pt idx="1">
                  <c:v>0.15053763440860216</c:v>
                </c:pt>
                <c:pt idx="2">
                  <c:v>0.27717391304347827</c:v>
                </c:pt>
                <c:pt idx="3">
                  <c:v>0.16666666666666666</c:v>
                </c:pt>
                <c:pt idx="4">
                  <c:v>0.11290322580645161</c:v>
                </c:pt>
                <c:pt idx="5">
                  <c:v>0.5053763440860215</c:v>
                </c:pt>
                <c:pt idx="6">
                  <c:v>5.639784946236559</c:v>
                </c:pt>
                <c:pt idx="7">
                  <c:v>16.053763440860216</c:v>
                </c:pt>
                <c:pt idx="8">
                  <c:v>24.365591397849464</c:v>
                </c:pt>
                <c:pt idx="9">
                  <c:v>31.972677595628415</c:v>
                </c:pt>
                <c:pt idx="10">
                  <c:v>38.005555555555553</c:v>
                </c:pt>
                <c:pt idx="11">
                  <c:v>40.027624309392266</c:v>
                </c:pt>
                <c:pt idx="12">
                  <c:v>37.093922651933703</c:v>
                </c:pt>
                <c:pt idx="13">
                  <c:v>38.585635359116019</c:v>
                </c:pt>
                <c:pt idx="14">
                  <c:v>44.552486187845304</c:v>
                </c:pt>
                <c:pt idx="15">
                  <c:v>46.613259668508285</c:v>
                </c:pt>
                <c:pt idx="16">
                  <c:v>46.478021978021978</c:v>
                </c:pt>
                <c:pt idx="17">
                  <c:v>43.134408602150536</c:v>
                </c:pt>
                <c:pt idx="18">
                  <c:v>32.37967914438503</c:v>
                </c:pt>
                <c:pt idx="19">
                  <c:v>24.320855614973262</c:v>
                </c:pt>
                <c:pt idx="20">
                  <c:v>11.267379679144385</c:v>
                </c:pt>
                <c:pt idx="21">
                  <c:v>4.2513368983957216</c:v>
                </c:pt>
                <c:pt idx="22">
                  <c:v>2.5454545454545454</c:v>
                </c:pt>
                <c:pt idx="23">
                  <c:v>1.3529411764705883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50E-4B1F-9A57-CC0A611D59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1.3002114164904861</c:v>
                      </c:pt>
                      <c:pt idx="1">
                        <c:v>0.1461864406779661</c:v>
                      </c:pt>
                      <c:pt idx="2">
                        <c:v>0.27330508474576271</c:v>
                      </c:pt>
                      <c:pt idx="3">
                        <c:v>0.20594479830148621</c:v>
                      </c:pt>
                      <c:pt idx="4">
                        <c:v>0.79405520169851385</c:v>
                      </c:pt>
                      <c:pt idx="5">
                        <c:v>3.3609341825902339</c:v>
                      </c:pt>
                      <c:pt idx="6">
                        <c:v>12.335456475583864</c:v>
                      </c:pt>
                      <c:pt idx="7">
                        <c:v>30.273885350318473</c:v>
                      </c:pt>
                      <c:pt idx="8">
                        <c:v>40.536324786324784</c:v>
                      </c:pt>
                      <c:pt idx="9">
                        <c:v>49.929336188436828</c:v>
                      </c:pt>
                      <c:pt idx="10">
                        <c:v>50.460869565217394</c:v>
                      </c:pt>
                      <c:pt idx="11">
                        <c:v>48.347826086956516</c:v>
                      </c:pt>
                      <c:pt idx="12">
                        <c:v>45.126361655773422</c:v>
                      </c:pt>
                      <c:pt idx="13">
                        <c:v>41.360869565217392</c:v>
                      </c:pt>
                      <c:pt idx="14">
                        <c:v>40.090909090909093</c:v>
                      </c:pt>
                      <c:pt idx="15">
                        <c:v>43.129032258064512</c:v>
                      </c:pt>
                      <c:pt idx="16">
                        <c:v>57.385438972162738</c:v>
                      </c:pt>
                      <c:pt idx="17">
                        <c:v>65.457627118644069</c:v>
                      </c:pt>
                      <c:pt idx="18">
                        <c:v>56.809322033898304</c:v>
                      </c:pt>
                      <c:pt idx="19">
                        <c:v>38.5</c:v>
                      </c:pt>
                      <c:pt idx="20">
                        <c:v>14.832627118644067</c:v>
                      </c:pt>
                      <c:pt idx="21">
                        <c:v>6.3241525423728806</c:v>
                      </c:pt>
                      <c:pt idx="22">
                        <c:v>3.8152866242038215</c:v>
                      </c:pt>
                      <c:pt idx="23">
                        <c:v>2.4597457627118642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050E-4B1F-9A57-CC0A611D592B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1.8083498147264088</c:v>
                      </c:pt>
                      <c:pt idx="1">
                        <c:v>0.39784946236559138</c:v>
                      </c:pt>
                      <c:pt idx="2">
                        <c:v>0.66847826086956519</c:v>
                      </c:pt>
                      <c:pt idx="3">
                        <c:v>0.4946236559139785</c:v>
                      </c:pt>
                      <c:pt idx="4">
                        <c:v>0.4946236559139785</c:v>
                      </c:pt>
                      <c:pt idx="5">
                        <c:v>1.086021505376344</c:v>
                      </c:pt>
                      <c:pt idx="6">
                        <c:v>14.962365591397848</c:v>
                      </c:pt>
                      <c:pt idx="7">
                        <c:v>32.177419354838712</c:v>
                      </c:pt>
                      <c:pt idx="8">
                        <c:v>55.510752688172047</c:v>
                      </c:pt>
                      <c:pt idx="9">
                        <c:v>71.387978142076506</c:v>
                      </c:pt>
                      <c:pt idx="10">
                        <c:v>87.338888888888889</c:v>
                      </c:pt>
                      <c:pt idx="11">
                        <c:v>91.453038674033152</c:v>
                      </c:pt>
                      <c:pt idx="12">
                        <c:v>82.933701657458556</c:v>
                      </c:pt>
                      <c:pt idx="13">
                        <c:v>88.149171270718227</c:v>
                      </c:pt>
                      <c:pt idx="14">
                        <c:v>99.994475138121544</c:v>
                      </c:pt>
                      <c:pt idx="15">
                        <c:v>103.47513812154696</c:v>
                      </c:pt>
                      <c:pt idx="16">
                        <c:v>105.73076923076923</c:v>
                      </c:pt>
                      <c:pt idx="17">
                        <c:v>95.768817204301072</c:v>
                      </c:pt>
                      <c:pt idx="18">
                        <c:v>71.347593582887697</c:v>
                      </c:pt>
                      <c:pt idx="19">
                        <c:v>51.310160427807489</c:v>
                      </c:pt>
                      <c:pt idx="20">
                        <c:v>27.042780748663102</c:v>
                      </c:pt>
                      <c:pt idx="21">
                        <c:v>8.9839572192513373</c:v>
                      </c:pt>
                      <c:pt idx="22">
                        <c:v>4.9572192513368982</c:v>
                      </c:pt>
                      <c:pt idx="23">
                        <c:v>2.6470588235294121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050E-4B1F-9A57-CC0A611D592B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Mandeville Lakefront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Weather!$O$3:$O$665</c:f>
              <c:numCache>
                <c:formatCode>General</c:formatCode>
                <c:ptCount val="663"/>
                <c:pt idx="0">
                  <c:v>85.5</c:v>
                </c:pt>
                <c:pt idx="1">
                  <c:v>81.900000000000006</c:v>
                </c:pt>
                <c:pt idx="2">
                  <c:v>81.8</c:v>
                </c:pt>
                <c:pt idx="3">
                  <c:v>83.4</c:v>
                </c:pt>
                <c:pt idx="4">
                  <c:v>81</c:v>
                </c:pt>
                <c:pt idx="5">
                  <c:v>84.9</c:v>
                </c:pt>
                <c:pt idx="6">
                  <c:v>85.6</c:v>
                </c:pt>
                <c:pt idx="7">
                  <c:v>85</c:v>
                </c:pt>
                <c:pt idx="8">
                  <c:v>85.2</c:v>
                </c:pt>
                <c:pt idx="9">
                  <c:v>84.6</c:v>
                </c:pt>
                <c:pt idx="10">
                  <c:v>85.8</c:v>
                </c:pt>
                <c:pt idx="11">
                  <c:v>83.7</c:v>
                </c:pt>
                <c:pt idx="12">
                  <c:v>83</c:v>
                </c:pt>
                <c:pt idx="13">
                  <c:v>81.7</c:v>
                </c:pt>
                <c:pt idx="14">
                  <c:v>83.4</c:v>
                </c:pt>
                <c:pt idx="15">
                  <c:v>85</c:v>
                </c:pt>
                <c:pt idx="16">
                  <c:v>82.8</c:v>
                </c:pt>
                <c:pt idx="17">
                  <c:v>80.5</c:v>
                </c:pt>
                <c:pt idx="18">
                  <c:v>84.4</c:v>
                </c:pt>
                <c:pt idx="19">
                  <c:v>83</c:v>
                </c:pt>
                <c:pt idx="20">
                  <c:v>82.4</c:v>
                </c:pt>
                <c:pt idx="21">
                  <c:v>81.3</c:v>
                </c:pt>
                <c:pt idx="22">
                  <c:v>78.8</c:v>
                </c:pt>
                <c:pt idx="23">
                  <c:v>78.7</c:v>
                </c:pt>
                <c:pt idx="24">
                  <c:v>73</c:v>
                </c:pt>
                <c:pt idx="25">
                  <c:v>71.8</c:v>
                </c:pt>
                <c:pt idx="26">
                  <c:v>71</c:v>
                </c:pt>
                <c:pt idx="27">
                  <c:v>74.3</c:v>
                </c:pt>
                <c:pt idx="28">
                  <c:v>79.099999999999994</c:v>
                </c:pt>
                <c:pt idx="29">
                  <c:v>75.400000000000006</c:v>
                </c:pt>
                <c:pt idx="30">
                  <c:v>74.099999999999994</c:v>
                </c:pt>
                <c:pt idx="31">
                  <c:v>77.099999999999994</c:v>
                </c:pt>
                <c:pt idx="32">
                  <c:v>79.5</c:v>
                </c:pt>
                <c:pt idx="33">
                  <c:v>78</c:v>
                </c:pt>
                <c:pt idx="34">
                  <c:v>71.7</c:v>
                </c:pt>
                <c:pt idx="35">
                  <c:v>68.400000000000006</c:v>
                </c:pt>
                <c:pt idx="36">
                  <c:v>73.7</c:v>
                </c:pt>
                <c:pt idx="37">
                  <c:v>71.8</c:v>
                </c:pt>
                <c:pt idx="38">
                  <c:v>68.900000000000006</c:v>
                </c:pt>
                <c:pt idx="39">
                  <c:v>69.400000000000006</c:v>
                </c:pt>
                <c:pt idx="40">
                  <c:v>71.900000000000006</c:v>
                </c:pt>
                <c:pt idx="41">
                  <c:v>75.5</c:v>
                </c:pt>
                <c:pt idx="42">
                  <c:v>80</c:v>
                </c:pt>
                <c:pt idx="43">
                  <c:v>81.400000000000006</c:v>
                </c:pt>
                <c:pt idx="44">
                  <c:v>81.2</c:v>
                </c:pt>
                <c:pt idx="45">
                  <c:v>79.099999999999994</c:v>
                </c:pt>
                <c:pt idx="46">
                  <c:v>78.599999999999994</c:v>
                </c:pt>
                <c:pt idx="47">
                  <c:v>78.900000000000006</c:v>
                </c:pt>
                <c:pt idx="48">
                  <c:v>78.3</c:v>
                </c:pt>
                <c:pt idx="49">
                  <c:v>74.2</c:v>
                </c:pt>
                <c:pt idx="50">
                  <c:v>76.5</c:v>
                </c:pt>
                <c:pt idx="51">
                  <c:v>69.2</c:v>
                </c:pt>
                <c:pt idx="52">
                  <c:v>68.400000000000006</c:v>
                </c:pt>
                <c:pt idx="53">
                  <c:v>73.8</c:v>
                </c:pt>
                <c:pt idx="54">
                  <c:v>76.2</c:v>
                </c:pt>
                <c:pt idx="55">
                  <c:v>76.900000000000006</c:v>
                </c:pt>
                <c:pt idx="56">
                  <c:v>78.099999999999994</c:v>
                </c:pt>
                <c:pt idx="57">
                  <c:v>78.599999999999994</c:v>
                </c:pt>
                <c:pt idx="58">
                  <c:v>77.3</c:v>
                </c:pt>
                <c:pt idx="59">
                  <c:v>73.400000000000006</c:v>
                </c:pt>
                <c:pt idx="60">
                  <c:v>66.8</c:v>
                </c:pt>
                <c:pt idx="61">
                  <c:v>72.900000000000006</c:v>
                </c:pt>
                <c:pt idx="62">
                  <c:v>78.3</c:v>
                </c:pt>
                <c:pt idx="63">
                  <c:v>77.400000000000006</c:v>
                </c:pt>
                <c:pt idx="64">
                  <c:v>64.8</c:v>
                </c:pt>
                <c:pt idx="65">
                  <c:v>57.6</c:v>
                </c:pt>
                <c:pt idx="66">
                  <c:v>60.9</c:v>
                </c:pt>
                <c:pt idx="67">
                  <c:v>65.3</c:v>
                </c:pt>
                <c:pt idx="68">
                  <c:v>60.4</c:v>
                </c:pt>
                <c:pt idx="69">
                  <c:v>58.2</c:v>
                </c:pt>
                <c:pt idx="70">
                  <c:v>61.7</c:v>
                </c:pt>
                <c:pt idx="71">
                  <c:v>65.5</c:v>
                </c:pt>
                <c:pt idx="72">
                  <c:v>70.3</c:v>
                </c:pt>
                <c:pt idx="73">
                  <c:v>70.5</c:v>
                </c:pt>
                <c:pt idx="75">
                  <c:v>75.7</c:v>
                </c:pt>
                <c:pt idx="76">
                  <c:v>74.900000000000006</c:v>
                </c:pt>
                <c:pt idx="77">
                  <c:v>74.400000000000006</c:v>
                </c:pt>
                <c:pt idx="78">
                  <c:v>69.7</c:v>
                </c:pt>
                <c:pt idx="79">
                  <c:v>69.3</c:v>
                </c:pt>
                <c:pt idx="80">
                  <c:v>71</c:v>
                </c:pt>
                <c:pt idx="81">
                  <c:v>71.3</c:v>
                </c:pt>
                <c:pt idx="82">
                  <c:v>63.1</c:v>
                </c:pt>
                <c:pt idx="83">
                  <c:v>64.400000000000006</c:v>
                </c:pt>
                <c:pt idx="84">
                  <c:v>60.8</c:v>
                </c:pt>
                <c:pt idx="85">
                  <c:v>65.5</c:v>
                </c:pt>
                <c:pt idx="86">
                  <c:v>68.5</c:v>
                </c:pt>
                <c:pt idx="87">
                  <c:v>66.599999999999994</c:v>
                </c:pt>
                <c:pt idx="88">
                  <c:v>67.2</c:v>
                </c:pt>
                <c:pt idx="89">
                  <c:v>61</c:v>
                </c:pt>
                <c:pt idx="90">
                  <c:v>66.5</c:v>
                </c:pt>
                <c:pt idx="91">
                  <c:v>73</c:v>
                </c:pt>
                <c:pt idx="92">
                  <c:v>69.5</c:v>
                </c:pt>
                <c:pt idx="93">
                  <c:v>72.400000000000006</c:v>
                </c:pt>
                <c:pt idx="94">
                  <c:v>66.3</c:v>
                </c:pt>
                <c:pt idx="95">
                  <c:v>64</c:v>
                </c:pt>
                <c:pt idx="96">
                  <c:v>50.8</c:v>
                </c:pt>
                <c:pt idx="97">
                  <c:v>46.6</c:v>
                </c:pt>
                <c:pt idx="98">
                  <c:v>52.8</c:v>
                </c:pt>
                <c:pt idx="99">
                  <c:v>67.2</c:v>
                </c:pt>
                <c:pt idx="100">
                  <c:v>54.3</c:v>
                </c:pt>
                <c:pt idx="101">
                  <c:v>52.9</c:v>
                </c:pt>
                <c:pt idx="102">
                  <c:v>51.3</c:v>
                </c:pt>
                <c:pt idx="103">
                  <c:v>53.1</c:v>
                </c:pt>
                <c:pt idx="104">
                  <c:v>53.4</c:v>
                </c:pt>
                <c:pt idx="105">
                  <c:v>60.4</c:v>
                </c:pt>
                <c:pt idx="106">
                  <c:v>62.3</c:v>
                </c:pt>
                <c:pt idx="107">
                  <c:v>64.5</c:v>
                </c:pt>
                <c:pt idx="108">
                  <c:v>68.2</c:v>
                </c:pt>
                <c:pt idx="109">
                  <c:v>67.5</c:v>
                </c:pt>
                <c:pt idx="110">
                  <c:v>51</c:v>
                </c:pt>
                <c:pt idx="111">
                  <c:v>52.4</c:v>
                </c:pt>
                <c:pt idx="112">
                  <c:v>50.8</c:v>
                </c:pt>
                <c:pt idx="113">
                  <c:v>43.6</c:v>
                </c:pt>
                <c:pt idx="114">
                  <c:v>49.2</c:v>
                </c:pt>
                <c:pt idx="115">
                  <c:v>58.7</c:v>
                </c:pt>
                <c:pt idx="116">
                  <c:v>58.1</c:v>
                </c:pt>
                <c:pt idx="117">
                  <c:v>54.1</c:v>
                </c:pt>
                <c:pt idx="118">
                  <c:v>56.4</c:v>
                </c:pt>
                <c:pt idx="119">
                  <c:v>64.599999999999994</c:v>
                </c:pt>
                <c:pt idx="120">
                  <c:v>52.7</c:v>
                </c:pt>
                <c:pt idx="121">
                  <c:v>45.8</c:v>
                </c:pt>
                <c:pt idx="122">
                  <c:v>46.4</c:v>
                </c:pt>
                <c:pt idx="123">
                  <c:v>54.5</c:v>
                </c:pt>
                <c:pt idx="124">
                  <c:v>60.1</c:v>
                </c:pt>
                <c:pt idx="125">
                  <c:v>61.5</c:v>
                </c:pt>
                <c:pt idx="126">
                  <c:v>68.5</c:v>
                </c:pt>
                <c:pt idx="127">
                  <c:v>71</c:v>
                </c:pt>
                <c:pt idx="128">
                  <c:v>60.8</c:v>
                </c:pt>
                <c:pt idx="129">
                  <c:v>51.4</c:v>
                </c:pt>
                <c:pt idx="130">
                  <c:v>49.6</c:v>
                </c:pt>
                <c:pt idx="131">
                  <c:v>56.9</c:v>
                </c:pt>
                <c:pt idx="132">
                  <c:v>57.2</c:v>
                </c:pt>
                <c:pt idx="133">
                  <c:v>57.3</c:v>
                </c:pt>
                <c:pt idx="134">
                  <c:v>55.3</c:v>
                </c:pt>
                <c:pt idx="135">
                  <c:v>47.1</c:v>
                </c:pt>
                <c:pt idx="136">
                  <c:v>44.7</c:v>
                </c:pt>
                <c:pt idx="137">
                  <c:v>42.6</c:v>
                </c:pt>
                <c:pt idx="138">
                  <c:v>42.9</c:v>
                </c:pt>
                <c:pt idx="139">
                  <c:v>41.1</c:v>
                </c:pt>
                <c:pt idx="140">
                  <c:v>47.7</c:v>
                </c:pt>
                <c:pt idx="141">
                  <c:v>56.3</c:v>
                </c:pt>
                <c:pt idx="142">
                  <c:v>53.5</c:v>
                </c:pt>
                <c:pt idx="143">
                  <c:v>47.5</c:v>
                </c:pt>
                <c:pt idx="144">
                  <c:v>50.5</c:v>
                </c:pt>
                <c:pt idx="145">
                  <c:v>51.4</c:v>
                </c:pt>
                <c:pt idx="146">
                  <c:v>59.4</c:v>
                </c:pt>
                <c:pt idx="147">
                  <c:v>58.9</c:v>
                </c:pt>
                <c:pt idx="148">
                  <c:v>67</c:v>
                </c:pt>
                <c:pt idx="149">
                  <c:v>64.5</c:v>
                </c:pt>
                <c:pt idx="150">
                  <c:v>61.2</c:v>
                </c:pt>
                <c:pt idx="151">
                  <c:v>67.3</c:v>
                </c:pt>
                <c:pt idx="152">
                  <c:v>72.2</c:v>
                </c:pt>
                <c:pt idx="153">
                  <c:v>69</c:v>
                </c:pt>
                <c:pt idx="154">
                  <c:v>65.7</c:v>
                </c:pt>
                <c:pt idx="155">
                  <c:v>49.8</c:v>
                </c:pt>
                <c:pt idx="156">
                  <c:v>51.5</c:v>
                </c:pt>
                <c:pt idx="157">
                  <c:v>62.5</c:v>
                </c:pt>
                <c:pt idx="158">
                  <c:v>66.099999999999994</c:v>
                </c:pt>
                <c:pt idx="159">
                  <c:v>50.4</c:v>
                </c:pt>
                <c:pt idx="160">
                  <c:v>48</c:v>
                </c:pt>
                <c:pt idx="161">
                  <c:v>50.9</c:v>
                </c:pt>
                <c:pt idx="162">
                  <c:v>61.3</c:v>
                </c:pt>
                <c:pt idx="163">
                  <c:v>53.7</c:v>
                </c:pt>
                <c:pt idx="164">
                  <c:v>53.6</c:v>
                </c:pt>
                <c:pt idx="165">
                  <c:v>52.8</c:v>
                </c:pt>
                <c:pt idx="166">
                  <c:v>59.4</c:v>
                </c:pt>
                <c:pt idx="167">
                  <c:v>63</c:v>
                </c:pt>
                <c:pt idx="168">
                  <c:v>67.5</c:v>
                </c:pt>
                <c:pt idx="169">
                  <c:v>66.900000000000006</c:v>
                </c:pt>
                <c:pt idx="170">
                  <c:v>48.1</c:v>
                </c:pt>
                <c:pt idx="171">
                  <c:v>43.4</c:v>
                </c:pt>
                <c:pt idx="172">
                  <c:v>40.799999999999997</c:v>
                </c:pt>
                <c:pt idx="173">
                  <c:v>34.5</c:v>
                </c:pt>
                <c:pt idx="174">
                  <c:v>29.4</c:v>
                </c:pt>
                <c:pt idx="175">
                  <c:v>43.4</c:v>
                </c:pt>
                <c:pt idx="176">
                  <c:v>42.5</c:v>
                </c:pt>
                <c:pt idx="177">
                  <c:v>40.299999999999997</c:v>
                </c:pt>
                <c:pt idx="178">
                  <c:v>43.6</c:v>
                </c:pt>
                <c:pt idx="179">
                  <c:v>57.2</c:v>
                </c:pt>
                <c:pt idx="180">
                  <c:v>62.5</c:v>
                </c:pt>
                <c:pt idx="181">
                  <c:v>57.7</c:v>
                </c:pt>
                <c:pt idx="182">
                  <c:v>63.2</c:v>
                </c:pt>
                <c:pt idx="183">
                  <c:v>64.3</c:v>
                </c:pt>
                <c:pt idx="184">
                  <c:v>68.5</c:v>
                </c:pt>
                <c:pt idx="185">
                  <c:v>70.8</c:v>
                </c:pt>
                <c:pt idx="186">
                  <c:v>74.5</c:v>
                </c:pt>
                <c:pt idx="187">
                  <c:v>69.5</c:v>
                </c:pt>
                <c:pt idx="188">
                  <c:v>51.3</c:v>
                </c:pt>
                <c:pt idx="189">
                  <c:v>51</c:v>
                </c:pt>
                <c:pt idx="190">
                  <c:v>58.5</c:v>
                </c:pt>
                <c:pt idx="191">
                  <c:v>61.6</c:v>
                </c:pt>
                <c:pt idx="192">
                  <c:v>60.7</c:v>
                </c:pt>
                <c:pt idx="193">
                  <c:v>57.5</c:v>
                </c:pt>
                <c:pt idx="194">
                  <c:v>58.2</c:v>
                </c:pt>
                <c:pt idx="195">
                  <c:v>63</c:v>
                </c:pt>
                <c:pt idx="196">
                  <c:v>69.3</c:v>
                </c:pt>
                <c:pt idx="197">
                  <c:v>70.599999999999994</c:v>
                </c:pt>
                <c:pt idx="198">
                  <c:v>71.3</c:v>
                </c:pt>
                <c:pt idx="199">
                  <c:v>69.099999999999994</c:v>
                </c:pt>
                <c:pt idx="200">
                  <c:v>71.2</c:v>
                </c:pt>
                <c:pt idx="201">
                  <c:v>73.7</c:v>
                </c:pt>
                <c:pt idx="202">
                  <c:v>75.900000000000006</c:v>
                </c:pt>
                <c:pt idx="203">
                  <c:v>74.2</c:v>
                </c:pt>
                <c:pt idx="204">
                  <c:v>62.2</c:v>
                </c:pt>
                <c:pt idx="205">
                  <c:v>55.6</c:v>
                </c:pt>
                <c:pt idx="206">
                  <c:v>57.9</c:v>
                </c:pt>
                <c:pt idx="207">
                  <c:v>63.2</c:v>
                </c:pt>
                <c:pt idx="208">
                  <c:v>65.900000000000006</c:v>
                </c:pt>
                <c:pt idx="209">
                  <c:v>64.8</c:v>
                </c:pt>
                <c:pt idx="210">
                  <c:v>67.400000000000006</c:v>
                </c:pt>
                <c:pt idx="211">
                  <c:v>75.3</c:v>
                </c:pt>
                <c:pt idx="212">
                  <c:v>75.400000000000006</c:v>
                </c:pt>
                <c:pt idx="213">
                  <c:v>77.5</c:v>
                </c:pt>
                <c:pt idx="214">
                  <c:v>72.599999999999994</c:v>
                </c:pt>
                <c:pt idx="215">
                  <c:v>65</c:v>
                </c:pt>
                <c:pt idx="216">
                  <c:v>73.5</c:v>
                </c:pt>
                <c:pt idx="217">
                  <c:v>72.599999999999994</c:v>
                </c:pt>
                <c:pt idx="218">
                  <c:v>60</c:v>
                </c:pt>
                <c:pt idx="219">
                  <c:v>55</c:v>
                </c:pt>
                <c:pt idx="220">
                  <c:v>59.3</c:v>
                </c:pt>
                <c:pt idx="221">
                  <c:v>64.599999999999994</c:v>
                </c:pt>
                <c:pt idx="222">
                  <c:v>65.8</c:v>
                </c:pt>
                <c:pt idx="223">
                  <c:v>71.5</c:v>
                </c:pt>
                <c:pt idx="224">
                  <c:v>74.400000000000006</c:v>
                </c:pt>
                <c:pt idx="225">
                  <c:v>73.900000000000006</c:v>
                </c:pt>
                <c:pt idx="226">
                  <c:v>77</c:v>
                </c:pt>
                <c:pt idx="227">
                  <c:v>71.7</c:v>
                </c:pt>
                <c:pt idx="228">
                  <c:v>71.8</c:v>
                </c:pt>
                <c:pt idx="229">
                  <c:v>72</c:v>
                </c:pt>
                <c:pt idx="230">
                  <c:v>69.599999999999994</c:v>
                </c:pt>
                <c:pt idx="231">
                  <c:v>68.2</c:v>
                </c:pt>
                <c:pt idx="232">
                  <c:v>69.5</c:v>
                </c:pt>
                <c:pt idx="233">
                  <c:v>66.5</c:v>
                </c:pt>
                <c:pt idx="234">
                  <c:v>65.5</c:v>
                </c:pt>
                <c:pt idx="235">
                  <c:v>65.5</c:v>
                </c:pt>
                <c:pt idx="236">
                  <c:v>66.5</c:v>
                </c:pt>
                <c:pt idx="237">
                  <c:v>70.099999999999994</c:v>
                </c:pt>
                <c:pt idx="238">
                  <c:v>63.2</c:v>
                </c:pt>
                <c:pt idx="239">
                  <c:v>63</c:v>
                </c:pt>
                <c:pt idx="240">
                  <c:v>70.7</c:v>
                </c:pt>
                <c:pt idx="241">
                  <c:v>78.099999999999994</c:v>
                </c:pt>
                <c:pt idx="242">
                  <c:v>69.5</c:v>
                </c:pt>
                <c:pt idx="243">
                  <c:v>72.099999999999994</c:v>
                </c:pt>
                <c:pt idx="244">
                  <c:v>78.099999999999994</c:v>
                </c:pt>
                <c:pt idx="245">
                  <c:v>79.599999999999994</c:v>
                </c:pt>
                <c:pt idx="246">
                  <c:v>80</c:v>
                </c:pt>
                <c:pt idx="247">
                  <c:v>79</c:v>
                </c:pt>
                <c:pt idx="248">
                  <c:v>76.099999999999994</c:v>
                </c:pt>
                <c:pt idx="249">
                  <c:v>73.8</c:v>
                </c:pt>
                <c:pt idx="250">
                  <c:v>81.3</c:v>
                </c:pt>
                <c:pt idx="251">
                  <c:v>80.8</c:v>
                </c:pt>
                <c:pt idx="252">
                  <c:v>73.099999999999994</c:v>
                </c:pt>
                <c:pt idx="253">
                  <c:v>75.400000000000006</c:v>
                </c:pt>
                <c:pt idx="254">
                  <c:v>75.5</c:v>
                </c:pt>
                <c:pt idx="255">
                  <c:v>76.5</c:v>
                </c:pt>
                <c:pt idx="256">
                  <c:v>79.099999999999994</c:v>
                </c:pt>
                <c:pt idx="257">
                  <c:v>75.2</c:v>
                </c:pt>
                <c:pt idx="258">
                  <c:v>75.099999999999994</c:v>
                </c:pt>
                <c:pt idx="259">
                  <c:v>75</c:v>
                </c:pt>
                <c:pt idx="260">
                  <c:v>72.8</c:v>
                </c:pt>
                <c:pt idx="261">
                  <c:v>73.7</c:v>
                </c:pt>
                <c:pt idx="262">
                  <c:v>74</c:v>
                </c:pt>
                <c:pt idx="263">
                  <c:v>75.599999999999994</c:v>
                </c:pt>
                <c:pt idx="264">
                  <c:v>76.2</c:v>
                </c:pt>
                <c:pt idx="265">
                  <c:v>74.400000000000006</c:v>
                </c:pt>
                <c:pt idx="266">
                  <c:v>77.7</c:v>
                </c:pt>
                <c:pt idx="267">
                  <c:v>77.5</c:v>
                </c:pt>
                <c:pt idx="268">
                  <c:v>77.599999999999994</c:v>
                </c:pt>
                <c:pt idx="269">
                  <c:v>78.099999999999994</c:v>
                </c:pt>
                <c:pt idx="270">
                  <c:v>78.2</c:v>
                </c:pt>
                <c:pt idx="271">
                  <c:v>77.8</c:v>
                </c:pt>
                <c:pt idx="272">
                  <c:v>79.400000000000006</c:v>
                </c:pt>
                <c:pt idx="273">
                  <c:v>80.2</c:v>
                </c:pt>
                <c:pt idx="274">
                  <c:v>80.599999999999994</c:v>
                </c:pt>
                <c:pt idx="275">
                  <c:v>81</c:v>
                </c:pt>
                <c:pt idx="276">
                  <c:v>77.400000000000006</c:v>
                </c:pt>
                <c:pt idx="277">
                  <c:v>74.7</c:v>
                </c:pt>
                <c:pt idx="278">
                  <c:v>79.5</c:v>
                </c:pt>
                <c:pt idx="279">
                  <c:v>81</c:v>
                </c:pt>
                <c:pt idx="280">
                  <c:v>80</c:v>
                </c:pt>
                <c:pt idx="281">
                  <c:v>79.3</c:v>
                </c:pt>
                <c:pt idx="282">
                  <c:v>79.099999999999994</c:v>
                </c:pt>
                <c:pt idx="283">
                  <c:v>76.900000000000006</c:v>
                </c:pt>
                <c:pt idx="284">
                  <c:v>78.599999999999994</c:v>
                </c:pt>
                <c:pt idx="285">
                  <c:v>83</c:v>
                </c:pt>
                <c:pt idx="286">
                  <c:v>84.3</c:v>
                </c:pt>
                <c:pt idx="287">
                  <c:v>84.7</c:v>
                </c:pt>
                <c:pt idx="288">
                  <c:v>83.3</c:v>
                </c:pt>
                <c:pt idx="289">
                  <c:v>83.8</c:v>
                </c:pt>
                <c:pt idx="290">
                  <c:v>84.6</c:v>
                </c:pt>
                <c:pt idx="291">
                  <c:v>83.7</c:v>
                </c:pt>
                <c:pt idx="292">
                  <c:v>83.5</c:v>
                </c:pt>
                <c:pt idx="293">
                  <c:v>86.4</c:v>
                </c:pt>
                <c:pt idx="294">
                  <c:v>85.1</c:v>
                </c:pt>
                <c:pt idx="295">
                  <c:v>85.4</c:v>
                </c:pt>
                <c:pt idx="296">
                  <c:v>78.400000000000006</c:v>
                </c:pt>
                <c:pt idx="297">
                  <c:v>80.900000000000006</c:v>
                </c:pt>
                <c:pt idx="298">
                  <c:v>83</c:v>
                </c:pt>
                <c:pt idx="299">
                  <c:v>79.400000000000006</c:v>
                </c:pt>
                <c:pt idx="300">
                  <c:v>81</c:v>
                </c:pt>
                <c:pt idx="301">
                  <c:v>81.8</c:v>
                </c:pt>
                <c:pt idx="302">
                  <c:v>83.4</c:v>
                </c:pt>
                <c:pt idx="303">
                  <c:v>82.5</c:v>
                </c:pt>
                <c:pt idx="304">
                  <c:v>83.4</c:v>
                </c:pt>
                <c:pt idx="305">
                  <c:v>79.2</c:v>
                </c:pt>
                <c:pt idx="306">
                  <c:v>83.2</c:v>
                </c:pt>
                <c:pt idx="307">
                  <c:v>82.2</c:v>
                </c:pt>
                <c:pt idx="308">
                  <c:v>82.3</c:v>
                </c:pt>
                <c:pt idx="309">
                  <c:v>83.3</c:v>
                </c:pt>
                <c:pt idx="310">
                  <c:v>83.1</c:v>
                </c:pt>
                <c:pt idx="311">
                  <c:v>80.7</c:v>
                </c:pt>
                <c:pt idx="312">
                  <c:v>81.599999999999994</c:v>
                </c:pt>
                <c:pt idx="313">
                  <c:v>80.400000000000006</c:v>
                </c:pt>
                <c:pt idx="314">
                  <c:v>82.4</c:v>
                </c:pt>
                <c:pt idx="315">
                  <c:v>82.2</c:v>
                </c:pt>
                <c:pt idx="316">
                  <c:v>83</c:v>
                </c:pt>
                <c:pt idx="317">
                  <c:v>81.8</c:v>
                </c:pt>
                <c:pt idx="318">
                  <c:v>85.1</c:v>
                </c:pt>
                <c:pt idx="319">
                  <c:v>80.7</c:v>
                </c:pt>
                <c:pt idx="320">
                  <c:v>80.099999999999994</c:v>
                </c:pt>
                <c:pt idx="321">
                  <c:v>86</c:v>
                </c:pt>
                <c:pt idx="322">
                  <c:v>84.1</c:v>
                </c:pt>
                <c:pt idx="323">
                  <c:v>82.5</c:v>
                </c:pt>
                <c:pt idx="324">
                  <c:v>81.400000000000006</c:v>
                </c:pt>
                <c:pt idx="325">
                  <c:v>83.7</c:v>
                </c:pt>
                <c:pt idx="326">
                  <c:v>83.3</c:v>
                </c:pt>
                <c:pt idx="327">
                  <c:v>82.9</c:v>
                </c:pt>
                <c:pt idx="328">
                  <c:v>81.2</c:v>
                </c:pt>
                <c:pt idx="329">
                  <c:v>85.4</c:v>
                </c:pt>
                <c:pt idx="330">
                  <c:v>86.8</c:v>
                </c:pt>
                <c:pt idx="331">
                  <c:v>87.5</c:v>
                </c:pt>
                <c:pt idx="332">
                  <c:v>88.3</c:v>
                </c:pt>
                <c:pt idx="333">
                  <c:v>87.3</c:v>
                </c:pt>
                <c:pt idx="334">
                  <c:v>87.2</c:v>
                </c:pt>
                <c:pt idx="335">
                  <c:v>86.6</c:v>
                </c:pt>
                <c:pt idx="336">
                  <c:v>88.3</c:v>
                </c:pt>
                <c:pt idx="337">
                  <c:v>87.8</c:v>
                </c:pt>
                <c:pt idx="338">
                  <c:v>87.2</c:v>
                </c:pt>
                <c:pt idx="339">
                  <c:v>85.3</c:v>
                </c:pt>
                <c:pt idx="340">
                  <c:v>86.8</c:v>
                </c:pt>
                <c:pt idx="341">
                  <c:v>81</c:v>
                </c:pt>
                <c:pt idx="342">
                  <c:v>80.2</c:v>
                </c:pt>
                <c:pt idx="343">
                  <c:v>84.7</c:v>
                </c:pt>
                <c:pt idx="344">
                  <c:v>83.1</c:v>
                </c:pt>
                <c:pt idx="345">
                  <c:v>82.1</c:v>
                </c:pt>
                <c:pt idx="346">
                  <c:v>85.6</c:v>
                </c:pt>
                <c:pt idx="347">
                  <c:v>84.8</c:v>
                </c:pt>
                <c:pt idx="348">
                  <c:v>86.6</c:v>
                </c:pt>
                <c:pt idx="349">
                  <c:v>85.3</c:v>
                </c:pt>
                <c:pt idx="350">
                  <c:v>83.1</c:v>
                </c:pt>
                <c:pt idx="351">
                  <c:v>82.6</c:v>
                </c:pt>
                <c:pt idx="352">
                  <c:v>81.400000000000006</c:v>
                </c:pt>
                <c:pt idx="353">
                  <c:v>85.4</c:v>
                </c:pt>
                <c:pt idx="354">
                  <c:v>84.1</c:v>
                </c:pt>
                <c:pt idx="355">
                  <c:v>86</c:v>
                </c:pt>
                <c:pt idx="356">
                  <c:v>85.7</c:v>
                </c:pt>
                <c:pt idx="357">
                  <c:v>88.9</c:v>
                </c:pt>
                <c:pt idx="358">
                  <c:v>86.5</c:v>
                </c:pt>
                <c:pt idx="359">
                  <c:v>86.8</c:v>
                </c:pt>
                <c:pt idx="360">
                  <c:v>86.3</c:v>
                </c:pt>
                <c:pt idx="361">
                  <c:v>87.4</c:v>
                </c:pt>
                <c:pt idx="362">
                  <c:v>86.7</c:v>
                </c:pt>
                <c:pt idx="363">
                  <c:v>86.8</c:v>
                </c:pt>
                <c:pt idx="364">
                  <c:v>85.7</c:v>
                </c:pt>
                <c:pt idx="365">
                  <c:v>80.5</c:v>
                </c:pt>
                <c:pt idx="366">
                  <c:v>80.5</c:v>
                </c:pt>
                <c:pt idx="367">
                  <c:v>83.4</c:v>
                </c:pt>
                <c:pt idx="368">
                  <c:v>78.099999999999994</c:v>
                </c:pt>
                <c:pt idx="369">
                  <c:v>82</c:v>
                </c:pt>
                <c:pt idx="370">
                  <c:v>81.8</c:v>
                </c:pt>
                <c:pt idx="371">
                  <c:v>82.1</c:v>
                </c:pt>
                <c:pt idx="372">
                  <c:v>83.1</c:v>
                </c:pt>
                <c:pt idx="373">
                  <c:v>84.7</c:v>
                </c:pt>
                <c:pt idx="374">
                  <c:v>84.5</c:v>
                </c:pt>
                <c:pt idx="375">
                  <c:v>83.9</c:v>
                </c:pt>
                <c:pt idx="376">
                  <c:v>81.3</c:v>
                </c:pt>
                <c:pt idx="377">
                  <c:v>82.8</c:v>
                </c:pt>
                <c:pt idx="378">
                  <c:v>81.7</c:v>
                </c:pt>
                <c:pt idx="379">
                  <c:v>81.400000000000006</c:v>
                </c:pt>
                <c:pt idx="380">
                  <c:v>79.3</c:v>
                </c:pt>
                <c:pt idx="381">
                  <c:v>78.400000000000006</c:v>
                </c:pt>
                <c:pt idx="382">
                  <c:v>77.400000000000006</c:v>
                </c:pt>
                <c:pt idx="383">
                  <c:v>81.7</c:v>
                </c:pt>
                <c:pt idx="384">
                  <c:v>76.400000000000006</c:v>
                </c:pt>
                <c:pt idx="385">
                  <c:v>77.5</c:v>
                </c:pt>
                <c:pt idx="386">
                  <c:v>81.5</c:v>
                </c:pt>
                <c:pt idx="387">
                  <c:v>78.8</c:v>
                </c:pt>
                <c:pt idx="388">
                  <c:v>78.599999999999994</c:v>
                </c:pt>
                <c:pt idx="389">
                  <c:v>79</c:v>
                </c:pt>
                <c:pt idx="390">
                  <c:v>80.2</c:v>
                </c:pt>
                <c:pt idx="391">
                  <c:v>80.8</c:v>
                </c:pt>
                <c:pt idx="392">
                  <c:v>75.8</c:v>
                </c:pt>
                <c:pt idx="393">
                  <c:v>72.5</c:v>
                </c:pt>
                <c:pt idx="394">
                  <c:v>71.3</c:v>
                </c:pt>
                <c:pt idx="395">
                  <c:v>71.400000000000006</c:v>
                </c:pt>
                <c:pt idx="396">
                  <c:v>73.099999999999994</c:v>
                </c:pt>
                <c:pt idx="397">
                  <c:v>77.099999999999994</c:v>
                </c:pt>
                <c:pt idx="398">
                  <c:v>77.3</c:v>
                </c:pt>
                <c:pt idx="399">
                  <c:v>74.5</c:v>
                </c:pt>
                <c:pt idx="400">
                  <c:v>77.3</c:v>
                </c:pt>
                <c:pt idx="401">
                  <c:v>79.400000000000006</c:v>
                </c:pt>
                <c:pt idx="402">
                  <c:v>77.8</c:v>
                </c:pt>
                <c:pt idx="403">
                  <c:v>77.3</c:v>
                </c:pt>
                <c:pt idx="404">
                  <c:v>76.5</c:v>
                </c:pt>
                <c:pt idx="405">
                  <c:v>76.2</c:v>
                </c:pt>
                <c:pt idx="406">
                  <c:v>77.5</c:v>
                </c:pt>
                <c:pt idx="407">
                  <c:v>78</c:v>
                </c:pt>
                <c:pt idx="408">
                  <c:v>78.2</c:v>
                </c:pt>
                <c:pt idx="409">
                  <c:v>77.5</c:v>
                </c:pt>
                <c:pt idx="410">
                  <c:v>77.5</c:v>
                </c:pt>
                <c:pt idx="411">
                  <c:v>79.2</c:v>
                </c:pt>
                <c:pt idx="412">
                  <c:v>79.8</c:v>
                </c:pt>
                <c:pt idx="413">
                  <c:v>79.8</c:v>
                </c:pt>
                <c:pt idx="414">
                  <c:v>79.8</c:v>
                </c:pt>
                <c:pt idx="415">
                  <c:v>79.900000000000006</c:v>
                </c:pt>
                <c:pt idx="416">
                  <c:v>71.8</c:v>
                </c:pt>
                <c:pt idx="417">
                  <c:v>67.7</c:v>
                </c:pt>
                <c:pt idx="418">
                  <c:v>67.3</c:v>
                </c:pt>
                <c:pt idx="419">
                  <c:v>71.3</c:v>
                </c:pt>
                <c:pt idx="420">
                  <c:v>78.099999999999994</c:v>
                </c:pt>
                <c:pt idx="421">
                  <c:v>77.400000000000006</c:v>
                </c:pt>
                <c:pt idx="422">
                  <c:v>76.900000000000006</c:v>
                </c:pt>
                <c:pt idx="423">
                  <c:v>76.8</c:v>
                </c:pt>
                <c:pt idx="424">
                  <c:v>77.8</c:v>
                </c:pt>
                <c:pt idx="425">
                  <c:v>77.7</c:v>
                </c:pt>
                <c:pt idx="426">
                  <c:v>74.3</c:v>
                </c:pt>
                <c:pt idx="427">
                  <c:v>76</c:v>
                </c:pt>
                <c:pt idx="428">
                  <c:v>66.900000000000006</c:v>
                </c:pt>
                <c:pt idx="429">
                  <c:v>62.1</c:v>
                </c:pt>
                <c:pt idx="430">
                  <c:v>58.9</c:v>
                </c:pt>
                <c:pt idx="431">
                  <c:v>62.9</c:v>
                </c:pt>
                <c:pt idx="432">
                  <c:v>56.6</c:v>
                </c:pt>
                <c:pt idx="433">
                  <c:v>56.3</c:v>
                </c:pt>
                <c:pt idx="434">
                  <c:v>48.4</c:v>
                </c:pt>
                <c:pt idx="435">
                  <c:v>49</c:v>
                </c:pt>
                <c:pt idx="436">
                  <c:v>47.4</c:v>
                </c:pt>
                <c:pt idx="437">
                  <c:v>45.5</c:v>
                </c:pt>
                <c:pt idx="438">
                  <c:v>45.2</c:v>
                </c:pt>
                <c:pt idx="439">
                  <c:v>47.5</c:v>
                </c:pt>
                <c:pt idx="440">
                  <c:v>52.6</c:v>
                </c:pt>
                <c:pt idx="441">
                  <c:v>52.8</c:v>
                </c:pt>
                <c:pt idx="442">
                  <c:v>62.3</c:v>
                </c:pt>
                <c:pt idx="443">
                  <c:v>49.4</c:v>
                </c:pt>
                <c:pt idx="444">
                  <c:v>46.1</c:v>
                </c:pt>
                <c:pt idx="445">
                  <c:v>53</c:v>
                </c:pt>
                <c:pt idx="446">
                  <c:v>55.4</c:v>
                </c:pt>
                <c:pt idx="447">
                  <c:v>67.599999999999994</c:v>
                </c:pt>
                <c:pt idx="448">
                  <c:v>69.2</c:v>
                </c:pt>
                <c:pt idx="449">
                  <c:v>55</c:v>
                </c:pt>
                <c:pt idx="450">
                  <c:v>44.6</c:v>
                </c:pt>
                <c:pt idx="451">
                  <c:v>50.9</c:v>
                </c:pt>
                <c:pt idx="452">
                  <c:v>63.9</c:v>
                </c:pt>
                <c:pt idx="453">
                  <c:v>54</c:v>
                </c:pt>
                <c:pt idx="454">
                  <c:v>47</c:v>
                </c:pt>
                <c:pt idx="455">
                  <c:v>57.3</c:v>
                </c:pt>
                <c:pt idx="456">
                  <c:v>58.2</c:v>
                </c:pt>
                <c:pt idx="457">
                  <c:v>42.1</c:v>
                </c:pt>
                <c:pt idx="458">
                  <c:v>39.4</c:v>
                </c:pt>
                <c:pt idx="459">
                  <c:v>50.7</c:v>
                </c:pt>
                <c:pt idx="460">
                  <c:v>42.3</c:v>
                </c:pt>
                <c:pt idx="461">
                  <c:v>54.6</c:v>
                </c:pt>
                <c:pt idx="462">
                  <c:v>57.9</c:v>
                </c:pt>
                <c:pt idx="463">
                  <c:v>56</c:v>
                </c:pt>
                <c:pt idx="464">
                  <c:v>59.1</c:v>
                </c:pt>
                <c:pt idx="465">
                  <c:v>66.7</c:v>
                </c:pt>
                <c:pt idx="466">
                  <c:v>65.3</c:v>
                </c:pt>
                <c:pt idx="467">
                  <c:v>62.7</c:v>
                </c:pt>
                <c:pt idx="468">
                  <c:v>44.8</c:v>
                </c:pt>
                <c:pt idx="469">
                  <c:v>48.5</c:v>
                </c:pt>
                <c:pt idx="470">
                  <c:v>63.5</c:v>
                </c:pt>
                <c:pt idx="471">
                  <c:v>74.7</c:v>
                </c:pt>
                <c:pt idx="472">
                  <c:v>59.6</c:v>
                </c:pt>
                <c:pt idx="473">
                  <c:v>43.3</c:v>
                </c:pt>
                <c:pt idx="474">
                  <c:v>49.2</c:v>
                </c:pt>
                <c:pt idx="475">
                  <c:v>62.7</c:v>
                </c:pt>
                <c:pt idx="476">
                  <c:v>69.8</c:v>
                </c:pt>
                <c:pt idx="477">
                  <c:v>70.900000000000006</c:v>
                </c:pt>
                <c:pt idx="478">
                  <c:v>68.7</c:v>
                </c:pt>
                <c:pt idx="479">
                  <c:v>60.9</c:v>
                </c:pt>
                <c:pt idx="480">
                  <c:v>42.6</c:v>
                </c:pt>
                <c:pt idx="481">
                  <c:v>41.3</c:v>
                </c:pt>
                <c:pt idx="482">
                  <c:v>45</c:v>
                </c:pt>
                <c:pt idx="483">
                  <c:v>45.6</c:v>
                </c:pt>
                <c:pt idx="484">
                  <c:v>53.6</c:v>
                </c:pt>
                <c:pt idx="485">
                  <c:v>66.3</c:v>
                </c:pt>
                <c:pt idx="486">
                  <c:v>69.3</c:v>
                </c:pt>
                <c:pt idx="487">
                  <c:v>70</c:v>
                </c:pt>
                <c:pt idx="488">
                  <c:v>72.400000000000006</c:v>
                </c:pt>
                <c:pt idx="489">
                  <c:v>71.5</c:v>
                </c:pt>
                <c:pt idx="490">
                  <c:v>72.3</c:v>
                </c:pt>
                <c:pt idx="491">
                  <c:v>65.099999999999994</c:v>
                </c:pt>
                <c:pt idx="492">
                  <c:v>72</c:v>
                </c:pt>
                <c:pt idx="493">
                  <c:v>73.7</c:v>
                </c:pt>
                <c:pt idx="494">
                  <c:v>36.299999999999997</c:v>
                </c:pt>
                <c:pt idx="495">
                  <c:v>32.9</c:v>
                </c:pt>
                <c:pt idx="496">
                  <c:v>40.5</c:v>
                </c:pt>
                <c:pt idx="497">
                  <c:v>52.9</c:v>
                </c:pt>
                <c:pt idx="498">
                  <c:v>41.7</c:v>
                </c:pt>
                <c:pt idx="499">
                  <c:v>34.6</c:v>
                </c:pt>
                <c:pt idx="500">
                  <c:v>54.3</c:v>
                </c:pt>
                <c:pt idx="501">
                  <c:v>64.3</c:v>
                </c:pt>
                <c:pt idx="502">
                  <c:v>41.9</c:v>
                </c:pt>
                <c:pt idx="503">
                  <c:v>43.3</c:v>
                </c:pt>
                <c:pt idx="504">
                  <c:v>47.7</c:v>
                </c:pt>
                <c:pt idx="505">
                  <c:v>54.1</c:v>
                </c:pt>
                <c:pt idx="506">
                  <c:v>53.4</c:v>
                </c:pt>
                <c:pt idx="507">
                  <c:v>44.1</c:v>
                </c:pt>
                <c:pt idx="508">
                  <c:v>39.700000000000003</c:v>
                </c:pt>
                <c:pt idx="509">
                  <c:v>44.3</c:v>
                </c:pt>
                <c:pt idx="510">
                  <c:v>50.1</c:v>
                </c:pt>
                <c:pt idx="511">
                  <c:v>60.1</c:v>
                </c:pt>
                <c:pt idx="512">
                  <c:v>36.1</c:v>
                </c:pt>
                <c:pt idx="513">
                  <c:v>29.5</c:v>
                </c:pt>
                <c:pt idx="514">
                  <c:v>30.1</c:v>
                </c:pt>
                <c:pt idx="515">
                  <c:v>41</c:v>
                </c:pt>
                <c:pt idx="516">
                  <c:v>46.8</c:v>
                </c:pt>
                <c:pt idx="517">
                  <c:v>46.7</c:v>
                </c:pt>
                <c:pt idx="518">
                  <c:v>35.5</c:v>
                </c:pt>
                <c:pt idx="519">
                  <c:v>41.8</c:v>
                </c:pt>
                <c:pt idx="520">
                  <c:v>46.2</c:v>
                </c:pt>
                <c:pt idx="521">
                  <c:v>39.799999999999997</c:v>
                </c:pt>
                <c:pt idx="522">
                  <c:v>51.4</c:v>
                </c:pt>
                <c:pt idx="523">
                  <c:v>51.7</c:v>
                </c:pt>
                <c:pt idx="524">
                  <c:v>58.5</c:v>
                </c:pt>
                <c:pt idx="525">
                  <c:v>60.4</c:v>
                </c:pt>
                <c:pt idx="526">
                  <c:v>36.299999999999997</c:v>
                </c:pt>
                <c:pt idx="527">
                  <c:v>31.2</c:v>
                </c:pt>
                <c:pt idx="528">
                  <c:v>34.4</c:v>
                </c:pt>
                <c:pt idx="529">
                  <c:v>38.799999999999997</c:v>
                </c:pt>
                <c:pt idx="530">
                  <c:v>43.7</c:v>
                </c:pt>
                <c:pt idx="531">
                  <c:v>43.5</c:v>
                </c:pt>
                <c:pt idx="532">
                  <c:v>51.6</c:v>
                </c:pt>
                <c:pt idx="533">
                  <c:v>52.5</c:v>
                </c:pt>
                <c:pt idx="534">
                  <c:v>57.4</c:v>
                </c:pt>
                <c:pt idx="535">
                  <c:v>45</c:v>
                </c:pt>
                <c:pt idx="536">
                  <c:v>40.5</c:v>
                </c:pt>
                <c:pt idx="537">
                  <c:v>50.6</c:v>
                </c:pt>
                <c:pt idx="538">
                  <c:v>55</c:v>
                </c:pt>
                <c:pt idx="539">
                  <c:v>66.2</c:v>
                </c:pt>
                <c:pt idx="540">
                  <c:v>66.5</c:v>
                </c:pt>
                <c:pt idx="541">
                  <c:v>41.5</c:v>
                </c:pt>
                <c:pt idx="542">
                  <c:v>42.6</c:v>
                </c:pt>
                <c:pt idx="543">
                  <c:v>52.3</c:v>
                </c:pt>
                <c:pt idx="544">
                  <c:v>66.7</c:v>
                </c:pt>
                <c:pt idx="545">
                  <c:v>71.099999999999994</c:v>
                </c:pt>
                <c:pt idx="546">
                  <c:v>43.2</c:v>
                </c:pt>
                <c:pt idx="547">
                  <c:v>41</c:v>
                </c:pt>
                <c:pt idx="548">
                  <c:v>38.200000000000003</c:v>
                </c:pt>
                <c:pt idx="549">
                  <c:v>36.4</c:v>
                </c:pt>
                <c:pt idx="550">
                  <c:v>39.5</c:v>
                </c:pt>
                <c:pt idx="551">
                  <c:v>38.5</c:v>
                </c:pt>
                <c:pt idx="552">
                  <c:v>51.9</c:v>
                </c:pt>
                <c:pt idx="553">
                  <c:v>55.9</c:v>
                </c:pt>
                <c:pt idx="554">
                  <c:v>60.6</c:v>
                </c:pt>
                <c:pt idx="555">
                  <c:v>60.8</c:v>
                </c:pt>
                <c:pt idx="556">
                  <c:v>69.400000000000006</c:v>
                </c:pt>
                <c:pt idx="557">
                  <c:v>74.8</c:v>
                </c:pt>
                <c:pt idx="558">
                  <c:v>56.2</c:v>
                </c:pt>
                <c:pt idx="559">
                  <c:v>43.3</c:v>
                </c:pt>
                <c:pt idx="560">
                  <c:v>44.9</c:v>
                </c:pt>
                <c:pt idx="561">
                  <c:v>45.2</c:v>
                </c:pt>
                <c:pt idx="562">
                  <c:v>45.4</c:v>
                </c:pt>
                <c:pt idx="563">
                  <c:v>37.799999999999997</c:v>
                </c:pt>
                <c:pt idx="564">
                  <c:v>32.5</c:v>
                </c:pt>
                <c:pt idx="565">
                  <c:v>52.6</c:v>
                </c:pt>
                <c:pt idx="566">
                  <c:v>58.1</c:v>
                </c:pt>
                <c:pt idx="567">
                  <c:v>60.1</c:v>
                </c:pt>
                <c:pt idx="568">
                  <c:v>65.7</c:v>
                </c:pt>
                <c:pt idx="569">
                  <c:v>61.7</c:v>
                </c:pt>
                <c:pt idx="570">
                  <c:v>56.3</c:v>
                </c:pt>
                <c:pt idx="571">
                  <c:v>59.7</c:v>
                </c:pt>
                <c:pt idx="572">
                  <c:v>65.099999999999994</c:v>
                </c:pt>
                <c:pt idx="573">
                  <c:v>59.4</c:v>
                </c:pt>
                <c:pt idx="574">
                  <c:v>54.9</c:v>
                </c:pt>
                <c:pt idx="575">
                  <c:v>54.1</c:v>
                </c:pt>
                <c:pt idx="576">
                  <c:v>57.5</c:v>
                </c:pt>
                <c:pt idx="577">
                  <c:v>60.4</c:v>
                </c:pt>
                <c:pt idx="578">
                  <c:v>65.3</c:v>
                </c:pt>
                <c:pt idx="579">
                  <c:v>65.7</c:v>
                </c:pt>
                <c:pt idx="580">
                  <c:v>72.400000000000006</c:v>
                </c:pt>
                <c:pt idx="581">
                  <c:v>67.099999999999994</c:v>
                </c:pt>
                <c:pt idx="582">
                  <c:v>56.4</c:v>
                </c:pt>
                <c:pt idx="583">
                  <c:v>53.1</c:v>
                </c:pt>
                <c:pt idx="584">
                  <c:v>62.2</c:v>
                </c:pt>
                <c:pt idx="585">
                  <c:v>65.400000000000006</c:v>
                </c:pt>
                <c:pt idx="586">
                  <c:v>69.5</c:v>
                </c:pt>
                <c:pt idx="587">
                  <c:v>70.3</c:v>
                </c:pt>
                <c:pt idx="588">
                  <c:v>68</c:v>
                </c:pt>
                <c:pt idx="589">
                  <c:v>57.6</c:v>
                </c:pt>
                <c:pt idx="590">
                  <c:v>55.8</c:v>
                </c:pt>
                <c:pt idx="591">
                  <c:v>57.8</c:v>
                </c:pt>
                <c:pt idx="592">
                  <c:v>69.5</c:v>
                </c:pt>
                <c:pt idx="593">
                  <c:v>70.400000000000006</c:v>
                </c:pt>
                <c:pt idx="594">
                  <c:v>72.2</c:v>
                </c:pt>
                <c:pt idx="595">
                  <c:v>68.5</c:v>
                </c:pt>
                <c:pt idx="596">
                  <c:v>60.7</c:v>
                </c:pt>
                <c:pt idx="597">
                  <c:v>68.099999999999994</c:v>
                </c:pt>
                <c:pt idx="598">
                  <c:v>72.099999999999994</c:v>
                </c:pt>
                <c:pt idx="599">
                  <c:v>69.5</c:v>
                </c:pt>
                <c:pt idx="600">
                  <c:v>57.3</c:v>
                </c:pt>
                <c:pt idx="601">
                  <c:v>56.1</c:v>
                </c:pt>
                <c:pt idx="602">
                  <c:v>66.3</c:v>
                </c:pt>
                <c:pt idx="603">
                  <c:v>72.5</c:v>
                </c:pt>
                <c:pt idx="604">
                  <c:v>74.2</c:v>
                </c:pt>
                <c:pt idx="605">
                  <c:v>73.099999999999994</c:v>
                </c:pt>
                <c:pt idx="606">
                  <c:v>75</c:v>
                </c:pt>
                <c:pt idx="607">
                  <c:v>67.900000000000006</c:v>
                </c:pt>
                <c:pt idx="608">
                  <c:v>63.4</c:v>
                </c:pt>
                <c:pt idx="609">
                  <c:v>60.3</c:v>
                </c:pt>
                <c:pt idx="610">
                  <c:v>65.599999999999994</c:v>
                </c:pt>
                <c:pt idx="611">
                  <c:v>71</c:v>
                </c:pt>
                <c:pt idx="612">
                  <c:v>75.599999999999994</c:v>
                </c:pt>
                <c:pt idx="613">
                  <c:v>71.2</c:v>
                </c:pt>
                <c:pt idx="614">
                  <c:v>75.5</c:v>
                </c:pt>
                <c:pt idx="615">
                  <c:v>73.8</c:v>
                </c:pt>
                <c:pt idx="616">
                  <c:v>76.900000000000006</c:v>
                </c:pt>
                <c:pt idx="617">
                  <c:v>72.3</c:v>
                </c:pt>
                <c:pt idx="618">
                  <c:v>69.599999999999994</c:v>
                </c:pt>
                <c:pt idx="619">
                  <c:v>70.2</c:v>
                </c:pt>
                <c:pt idx="620">
                  <c:v>75</c:v>
                </c:pt>
                <c:pt idx="621">
                  <c:v>81.3</c:v>
                </c:pt>
                <c:pt idx="622">
                  <c:v>81.599999999999994</c:v>
                </c:pt>
                <c:pt idx="623">
                  <c:v>79.099999999999994</c:v>
                </c:pt>
                <c:pt idx="624">
                  <c:v>80.7</c:v>
                </c:pt>
                <c:pt idx="625">
                  <c:v>79.400000000000006</c:v>
                </c:pt>
                <c:pt idx="626">
                  <c:v>76</c:v>
                </c:pt>
                <c:pt idx="627">
                  <c:v>77.599999999999994</c:v>
                </c:pt>
                <c:pt idx="628">
                  <c:v>76.8</c:v>
                </c:pt>
                <c:pt idx="629">
                  <c:v>78.3</c:v>
                </c:pt>
                <c:pt idx="630">
                  <c:v>80</c:v>
                </c:pt>
                <c:pt idx="631">
                  <c:v>80.8</c:v>
                </c:pt>
                <c:pt idx="632">
                  <c:v>82.4</c:v>
                </c:pt>
                <c:pt idx="633">
                  <c:v>84.2</c:v>
                </c:pt>
                <c:pt idx="634">
                  <c:v>71.400000000000006</c:v>
                </c:pt>
                <c:pt idx="635">
                  <c:v>59</c:v>
                </c:pt>
                <c:pt idx="636">
                  <c:v>45.6</c:v>
                </c:pt>
                <c:pt idx="637">
                  <c:v>48.4</c:v>
                </c:pt>
                <c:pt idx="638">
                  <c:v>29</c:v>
                </c:pt>
                <c:pt idx="639">
                  <c:v>51.7</c:v>
                </c:pt>
                <c:pt idx="640">
                  <c:v>69.400000000000006</c:v>
                </c:pt>
                <c:pt idx="641">
                  <c:v>76.5</c:v>
                </c:pt>
                <c:pt idx="642">
                  <c:v>80.400000000000006</c:v>
                </c:pt>
                <c:pt idx="643">
                  <c:v>80.099999999999994</c:v>
                </c:pt>
                <c:pt idx="644">
                  <c:v>80.400000000000006</c:v>
                </c:pt>
                <c:pt idx="645">
                  <c:v>77.8</c:v>
                </c:pt>
                <c:pt idx="646">
                  <c:v>76.5</c:v>
                </c:pt>
                <c:pt idx="647">
                  <c:v>77.900000000000006</c:v>
                </c:pt>
                <c:pt idx="648">
                  <c:v>79</c:v>
                </c:pt>
                <c:pt idx="649">
                  <c:v>82.2</c:v>
                </c:pt>
                <c:pt idx="650">
                  <c:v>83</c:v>
                </c:pt>
                <c:pt idx="651">
                  <c:v>80.8</c:v>
                </c:pt>
                <c:pt idx="652">
                  <c:v>78.8</c:v>
                </c:pt>
                <c:pt idx="653">
                  <c:v>71.3</c:v>
                </c:pt>
                <c:pt idx="654">
                  <c:v>62.7</c:v>
                </c:pt>
                <c:pt idx="655">
                  <c:v>82.9</c:v>
                </c:pt>
                <c:pt idx="656">
                  <c:v>85.2</c:v>
                </c:pt>
                <c:pt idx="657">
                  <c:v>84.8</c:v>
                </c:pt>
                <c:pt idx="658">
                  <c:v>85.4</c:v>
                </c:pt>
                <c:pt idx="659">
                  <c:v>86</c:v>
                </c:pt>
                <c:pt idx="660">
                  <c:v>85</c:v>
                </c:pt>
                <c:pt idx="661">
                  <c:v>87.2</c:v>
                </c:pt>
                <c:pt idx="662">
                  <c:v>82.4</c:v>
                </c:pt>
              </c:numCache>
            </c:numRef>
          </c:xVal>
          <c:yVal>
            <c:numRef>
              <c:f>Weather!$Q$3:$Q$665</c:f>
              <c:numCache>
                <c:formatCode>General</c:formatCode>
                <c:ptCount val="663"/>
                <c:pt idx="0">
                  <c:v>592</c:v>
                </c:pt>
                <c:pt idx="1">
                  <c:v>133</c:v>
                </c:pt>
                <c:pt idx="2">
                  <c:v>248</c:v>
                </c:pt>
                <c:pt idx="3">
                  <c:v>759</c:v>
                </c:pt>
                <c:pt idx="4">
                  <c:v>1375</c:v>
                </c:pt>
                <c:pt idx="5">
                  <c:v>583</c:v>
                </c:pt>
                <c:pt idx="6">
                  <c:v>775</c:v>
                </c:pt>
                <c:pt idx="7">
                  <c:v>742</c:v>
                </c:pt>
                <c:pt idx="8">
                  <c:v>702</c:v>
                </c:pt>
                <c:pt idx="9">
                  <c:v>627</c:v>
                </c:pt>
                <c:pt idx="10">
                  <c:v>1093</c:v>
                </c:pt>
                <c:pt idx="11">
                  <c:v>1321</c:v>
                </c:pt>
                <c:pt idx="12">
                  <c:v>1450</c:v>
                </c:pt>
                <c:pt idx="13">
                  <c:v>703</c:v>
                </c:pt>
                <c:pt idx="14">
                  <c:v>770</c:v>
                </c:pt>
                <c:pt idx="15">
                  <c:v>700</c:v>
                </c:pt>
                <c:pt idx="16">
                  <c:v>675</c:v>
                </c:pt>
                <c:pt idx="17">
                  <c:v>895</c:v>
                </c:pt>
                <c:pt idx="18">
                  <c:v>925</c:v>
                </c:pt>
                <c:pt idx="19">
                  <c:v>829</c:v>
                </c:pt>
                <c:pt idx="20">
                  <c:v>1141</c:v>
                </c:pt>
                <c:pt idx="21">
                  <c:v>859</c:v>
                </c:pt>
                <c:pt idx="22">
                  <c:v>875</c:v>
                </c:pt>
                <c:pt idx="23">
                  <c:v>679</c:v>
                </c:pt>
                <c:pt idx="24">
                  <c:v>217</c:v>
                </c:pt>
                <c:pt idx="25">
                  <c:v>823</c:v>
                </c:pt>
                <c:pt idx="26">
                  <c:v>110</c:v>
                </c:pt>
                <c:pt idx="27">
                  <c:v>114</c:v>
                </c:pt>
                <c:pt idx="28">
                  <c:v>254</c:v>
                </c:pt>
                <c:pt idx="29">
                  <c:v>347</c:v>
                </c:pt>
                <c:pt idx="30">
                  <c:v>872</c:v>
                </c:pt>
                <c:pt idx="31">
                  <c:v>1148</c:v>
                </c:pt>
                <c:pt idx="32">
                  <c:v>1418</c:v>
                </c:pt>
                <c:pt idx="33">
                  <c:v>719</c:v>
                </c:pt>
                <c:pt idx="34">
                  <c:v>1261</c:v>
                </c:pt>
                <c:pt idx="35">
                  <c:v>1195</c:v>
                </c:pt>
                <c:pt idx="36">
                  <c:v>1044</c:v>
                </c:pt>
                <c:pt idx="37">
                  <c:v>1245</c:v>
                </c:pt>
                <c:pt idx="38">
                  <c:v>2000</c:v>
                </c:pt>
                <c:pt idx="39">
                  <c:v>2326</c:v>
                </c:pt>
                <c:pt idx="40">
                  <c:v>1083</c:v>
                </c:pt>
                <c:pt idx="41">
                  <c:v>948</c:v>
                </c:pt>
                <c:pt idx="42">
                  <c:v>821</c:v>
                </c:pt>
                <c:pt idx="43">
                  <c:v>666</c:v>
                </c:pt>
                <c:pt idx="44">
                  <c:v>464</c:v>
                </c:pt>
                <c:pt idx="45">
                  <c:v>960</c:v>
                </c:pt>
                <c:pt idx="46">
                  <c:v>1305</c:v>
                </c:pt>
                <c:pt idx="47">
                  <c:v>894</c:v>
                </c:pt>
                <c:pt idx="48">
                  <c:v>1034</c:v>
                </c:pt>
                <c:pt idx="49">
                  <c:v>1222</c:v>
                </c:pt>
                <c:pt idx="50">
                  <c:v>914</c:v>
                </c:pt>
                <c:pt idx="51">
                  <c:v>817</c:v>
                </c:pt>
                <c:pt idx="52">
                  <c:v>1870</c:v>
                </c:pt>
                <c:pt idx="53">
                  <c:v>1891</c:v>
                </c:pt>
                <c:pt idx="54">
                  <c:v>928</c:v>
                </c:pt>
                <c:pt idx="55">
                  <c:v>885</c:v>
                </c:pt>
                <c:pt idx="56">
                  <c:v>857</c:v>
                </c:pt>
                <c:pt idx="57">
                  <c:v>823</c:v>
                </c:pt>
                <c:pt idx="58">
                  <c:v>524</c:v>
                </c:pt>
                <c:pt idx="59">
                  <c:v>1264</c:v>
                </c:pt>
                <c:pt idx="60">
                  <c:v>1405</c:v>
                </c:pt>
                <c:pt idx="61">
                  <c:v>857</c:v>
                </c:pt>
                <c:pt idx="62">
                  <c:v>456</c:v>
                </c:pt>
                <c:pt idx="63">
                  <c:v>207</c:v>
                </c:pt>
                <c:pt idx="64">
                  <c:v>1580</c:v>
                </c:pt>
                <c:pt idx="65">
                  <c:v>698</c:v>
                </c:pt>
                <c:pt idx="66">
                  <c:v>1173</c:v>
                </c:pt>
                <c:pt idx="67">
                  <c:v>1600</c:v>
                </c:pt>
                <c:pt idx="68">
                  <c:v>756</c:v>
                </c:pt>
                <c:pt idx="69">
                  <c:v>953</c:v>
                </c:pt>
                <c:pt idx="70">
                  <c:v>788</c:v>
                </c:pt>
                <c:pt idx="71">
                  <c:v>844</c:v>
                </c:pt>
                <c:pt idx="72">
                  <c:v>803</c:v>
                </c:pt>
                <c:pt idx="73">
                  <c:v>1471</c:v>
                </c:pt>
                <c:pt idx="74">
                  <c:v>1288</c:v>
                </c:pt>
                <c:pt idx="75">
                  <c:v>878</c:v>
                </c:pt>
                <c:pt idx="76">
                  <c:v>499</c:v>
                </c:pt>
                <c:pt idx="77">
                  <c:v>776</c:v>
                </c:pt>
                <c:pt idx="78">
                  <c:v>873</c:v>
                </c:pt>
                <c:pt idx="79">
                  <c:v>960</c:v>
                </c:pt>
                <c:pt idx="80">
                  <c:v>1659</c:v>
                </c:pt>
                <c:pt idx="81">
                  <c:v>1306</c:v>
                </c:pt>
                <c:pt idx="82">
                  <c:v>894</c:v>
                </c:pt>
                <c:pt idx="83">
                  <c:v>829</c:v>
                </c:pt>
                <c:pt idx="84">
                  <c:v>802</c:v>
                </c:pt>
                <c:pt idx="85">
                  <c:v>779</c:v>
                </c:pt>
                <c:pt idx="86">
                  <c:v>835</c:v>
                </c:pt>
                <c:pt idx="87">
                  <c:v>1538</c:v>
                </c:pt>
                <c:pt idx="88">
                  <c:v>1453</c:v>
                </c:pt>
                <c:pt idx="89">
                  <c:v>866</c:v>
                </c:pt>
                <c:pt idx="90">
                  <c:v>787</c:v>
                </c:pt>
                <c:pt idx="91">
                  <c:v>391</c:v>
                </c:pt>
                <c:pt idx="92">
                  <c:v>662</c:v>
                </c:pt>
                <c:pt idx="93">
                  <c:v>522</c:v>
                </c:pt>
                <c:pt idx="94">
                  <c:v>643</c:v>
                </c:pt>
                <c:pt idx="95">
                  <c:v>67</c:v>
                </c:pt>
                <c:pt idx="96">
                  <c:v>476</c:v>
                </c:pt>
                <c:pt idx="97">
                  <c:v>656</c:v>
                </c:pt>
                <c:pt idx="98">
                  <c:v>491</c:v>
                </c:pt>
                <c:pt idx="99">
                  <c:v>450</c:v>
                </c:pt>
                <c:pt idx="100">
                  <c:v>505</c:v>
                </c:pt>
                <c:pt idx="101">
                  <c:v>815</c:v>
                </c:pt>
                <c:pt idx="102">
                  <c:v>386</c:v>
                </c:pt>
                <c:pt idx="103">
                  <c:v>640</c:v>
                </c:pt>
                <c:pt idx="104">
                  <c:v>776</c:v>
                </c:pt>
                <c:pt idx="105">
                  <c:v>759</c:v>
                </c:pt>
                <c:pt idx="106">
                  <c:v>681</c:v>
                </c:pt>
                <c:pt idx="107">
                  <c:v>977</c:v>
                </c:pt>
                <c:pt idx="108">
                  <c:v>722</c:v>
                </c:pt>
                <c:pt idx="109">
                  <c:v>836</c:v>
                </c:pt>
                <c:pt idx="110">
                  <c:v>244</c:v>
                </c:pt>
                <c:pt idx="111">
                  <c:v>239</c:v>
                </c:pt>
                <c:pt idx="112">
                  <c:v>169</c:v>
                </c:pt>
                <c:pt idx="113">
                  <c:v>591</c:v>
                </c:pt>
                <c:pt idx="114">
                  <c:v>663</c:v>
                </c:pt>
                <c:pt idx="115">
                  <c:v>688</c:v>
                </c:pt>
                <c:pt idx="116">
                  <c:v>365</c:v>
                </c:pt>
                <c:pt idx="117">
                  <c:v>1137</c:v>
                </c:pt>
                <c:pt idx="118">
                  <c:v>1153</c:v>
                </c:pt>
                <c:pt idx="119">
                  <c:v>301</c:v>
                </c:pt>
                <c:pt idx="120">
                  <c:v>369</c:v>
                </c:pt>
                <c:pt idx="121">
                  <c:v>535</c:v>
                </c:pt>
                <c:pt idx="122">
                  <c:v>1150</c:v>
                </c:pt>
                <c:pt idx="123">
                  <c:v>1601</c:v>
                </c:pt>
                <c:pt idx="124">
                  <c:v>1271</c:v>
                </c:pt>
                <c:pt idx="125">
                  <c:v>1446</c:v>
                </c:pt>
                <c:pt idx="126">
                  <c:v>1023</c:v>
                </c:pt>
                <c:pt idx="127">
                  <c:v>724</c:v>
                </c:pt>
                <c:pt idx="128">
                  <c:v>1701</c:v>
                </c:pt>
                <c:pt idx="129">
                  <c:v>1440</c:v>
                </c:pt>
                <c:pt idx="131">
                  <c:v>905</c:v>
                </c:pt>
                <c:pt idx="133">
                  <c:v>666</c:v>
                </c:pt>
                <c:pt idx="134">
                  <c:v>394</c:v>
                </c:pt>
                <c:pt idx="135">
                  <c:v>522</c:v>
                </c:pt>
                <c:pt idx="136">
                  <c:v>1294</c:v>
                </c:pt>
                <c:pt idx="137">
                  <c:v>317</c:v>
                </c:pt>
                <c:pt idx="138">
                  <c:v>88</c:v>
                </c:pt>
                <c:pt idx="139">
                  <c:v>193</c:v>
                </c:pt>
                <c:pt idx="141">
                  <c:v>672</c:v>
                </c:pt>
                <c:pt idx="146">
                  <c:v>907</c:v>
                </c:pt>
                <c:pt idx="147">
                  <c:v>602</c:v>
                </c:pt>
                <c:pt idx="148">
                  <c:v>551</c:v>
                </c:pt>
                <c:pt idx="149">
                  <c:v>234</c:v>
                </c:pt>
                <c:pt idx="150">
                  <c:v>1034</c:v>
                </c:pt>
                <c:pt idx="151">
                  <c:v>1310</c:v>
                </c:pt>
                <c:pt idx="152">
                  <c:v>673</c:v>
                </c:pt>
                <c:pt idx="153">
                  <c:v>545</c:v>
                </c:pt>
                <c:pt idx="154">
                  <c:v>959</c:v>
                </c:pt>
                <c:pt idx="155">
                  <c:v>935</c:v>
                </c:pt>
                <c:pt idx="157">
                  <c:v>932</c:v>
                </c:pt>
                <c:pt idx="159">
                  <c:v>1318</c:v>
                </c:pt>
                <c:pt idx="160">
                  <c:v>1226</c:v>
                </c:pt>
                <c:pt idx="162">
                  <c:v>1083</c:v>
                </c:pt>
                <c:pt idx="163">
                  <c:v>179</c:v>
                </c:pt>
                <c:pt idx="164">
                  <c:v>148</c:v>
                </c:pt>
                <c:pt idx="165">
                  <c:v>1752</c:v>
                </c:pt>
                <c:pt idx="166">
                  <c:v>500</c:v>
                </c:pt>
                <c:pt idx="167">
                  <c:v>691</c:v>
                </c:pt>
                <c:pt idx="168">
                  <c:v>356</c:v>
                </c:pt>
                <c:pt idx="169">
                  <c:v>84</c:v>
                </c:pt>
                <c:pt idx="170">
                  <c:v>64</c:v>
                </c:pt>
                <c:pt idx="171">
                  <c:v>253</c:v>
                </c:pt>
                <c:pt idx="172">
                  <c:v>340</c:v>
                </c:pt>
                <c:pt idx="173">
                  <c:v>20</c:v>
                </c:pt>
                <c:pt idx="174">
                  <c:v>402</c:v>
                </c:pt>
                <c:pt idx="175">
                  <c:v>235</c:v>
                </c:pt>
                <c:pt idx="176">
                  <c:v>146</c:v>
                </c:pt>
                <c:pt idx="177">
                  <c:v>743</c:v>
                </c:pt>
                <c:pt idx="179">
                  <c:v>1147</c:v>
                </c:pt>
                <c:pt idx="181">
                  <c:v>1330</c:v>
                </c:pt>
                <c:pt idx="182">
                  <c:v>680</c:v>
                </c:pt>
                <c:pt idx="183">
                  <c:v>888</c:v>
                </c:pt>
                <c:pt idx="184">
                  <c:v>1089</c:v>
                </c:pt>
                <c:pt idx="185">
                  <c:v>1519</c:v>
                </c:pt>
                <c:pt idx="186">
                  <c:v>1860</c:v>
                </c:pt>
                <c:pt idx="187">
                  <c:v>473</c:v>
                </c:pt>
                <c:pt idx="188">
                  <c:v>23</c:v>
                </c:pt>
                <c:pt idx="189">
                  <c:v>1311</c:v>
                </c:pt>
                <c:pt idx="191">
                  <c:v>572</c:v>
                </c:pt>
                <c:pt idx="192">
                  <c:v>2555</c:v>
                </c:pt>
                <c:pt idx="193">
                  <c:v>1300</c:v>
                </c:pt>
                <c:pt idx="194">
                  <c:v>816</c:v>
                </c:pt>
                <c:pt idx="195">
                  <c:v>1067</c:v>
                </c:pt>
                <c:pt idx="196">
                  <c:v>822</c:v>
                </c:pt>
                <c:pt idx="197">
                  <c:v>899</c:v>
                </c:pt>
                <c:pt idx="198">
                  <c:v>1020</c:v>
                </c:pt>
                <c:pt idx="199">
                  <c:v>1158</c:v>
                </c:pt>
                <c:pt idx="200">
                  <c:v>1656</c:v>
                </c:pt>
                <c:pt idx="201">
                  <c:v>1032</c:v>
                </c:pt>
                <c:pt idx="202">
                  <c:v>919</c:v>
                </c:pt>
                <c:pt idx="203">
                  <c:v>358</c:v>
                </c:pt>
                <c:pt idx="204">
                  <c:v>1312</c:v>
                </c:pt>
                <c:pt idx="205">
                  <c:v>427</c:v>
                </c:pt>
                <c:pt idx="206">
                  <c:v>1176</c:v>
                </c:pt>
                <c:pt idx="207">
                  <c:v>2528</c:v>
                </c:pt>
                <c:pt idx="208">
                  <c:v>881</c:v>
                </c:pt>
                <c:pt idx="209">
                  <c:v>38</c:v>
                </c:pt>
                <c:pt idx="210">
                  <c:v>234</c:v>
                </c:pt>
                <c:pt idx="211">
                  <c:v>194</c:v>
                </c:pt>
                <c:pt idx="212">
                  <c:v>642</c:v>
                </c:pt>
                <c:pt idx="213">
                  <c:v>1487</c:v>
                </c:pt>
                <c:pt idx="214">
                  <c:v>974</c:v>
                </c:pt>
                <c:pt idx="215">
                  <c:v>1158</c:v>
                </c:pt>
                <c:pt idx="216">
                  <c:v>588</c:v>
                </c:pt>
                <c:pt idx="217">
                  <c:v>410</c:v>
                </c:pt>
                <c:pt idx="218">
                  <c:v>942</c:v>
                </c:pt>
                <c:pt idx="219">
                  <c:v>1299</c:v>
                </c:pt>
                <c:pt idx="220">
                  <c:v>1678</c:v>
                </c:pt>
                <c:pt idx="221">
                  <c:v>1711</c:v>
                </c:pt>
                <c:pt idx="222">
                  <c:v>1561</c:v>
                </c:pt>
                <c:pt idx="223">
                  <c:v>1196</c:v>
                </c:pt>
                <c:pt idx="224">
                  <c:v>910</c:v>
                </c:pt>
                <c:pt idx="225">
                  <c:v>1240</c:v>
                </c:pt>
                <c:pt idx="226">
                  <c:v>845</c:v>
                </c:pt>
                <c:pt idx="227">
                  <c:v>635</c:v>
                </c:pt>
                <c:pt idx="228">
                  <c:v>2376</c:v>
                </c:pt>
                <c:pt idx="229">
                  <c:v>1370</c:v>
                </c:pt>
                <c:pt idx="230">
                  <c:v>337</c:v>
                </c:pt>
                <c:pt idx="231">
                  <c:v>66</c:v>
                </c:pt>
                <c:pt idx="232">
                  <c:v>319</c:v>
                </c:pt>
                <c:pt idx="233">
                  <c:v>255</c:v>
                </c:pt>
                <c:pt idx="234">
                  <c:v>101</c:v>
                </c:pt>
                <c:pt idx="235">
                  <c:v>1610</c:v>
                </c:pt>
                <c:pt idx="236">
                  <c:v>1231</c:v>
                </c:pt>
                <c:pt idx="237">
                  <c:v>1154</c:v>
                </c:pt>
                <c:pt idx="238">
                  <c:v>952</c:v>
                </c:pt>
                <c:pt idx="239">
                  <c:v>1064</c:v>
                </c:pt>
                <c:pt idx="240">
                  <c:v>632</c:v>
                </c:pt>
                <c:pt idx="241">
                  <c:v>599</c:v>
                </c:pt>
                <c:pt idx="242">
                  <c:v>2119</c:v>
                </c:pt>
                <c:pt idx="243">
                  <c:v>1085</c:v>
                </c:pt>
                <c:pt idx="244">
                  <c:v>869</c:v>
                </c:pt>
                <c:pt idx="245">
                  <c:v>949</c:v>
                </c:pt>
                <c:pt idx="246">
                  <c:v>883</c:v>
                </c:pt>
                <c:pt idx="247">
                  <c:v>640</c:v>
                </c:pt>
                <c:pt idx="248">
                  <c:v>1368</c:v>
                </c:pt>
                <c:pt idx="249">
                  <c:v>595</c:v>
                </c:pt>
                <c:pt idx="250">
                  <c:v>762</c:v>
                </c:pt>
                <c:pt idx="251">
                  <c:v>389</c:v>
                </c:pt>
                <c:pt idx="252">
                  <c:v>271</c:v>
                </c:pt>
                <c:pt idx="253">
                  <c:v>1054</c:v>
                </c:pt>
                <c:pt idx="254">
                  <c:v>1098</c:v>
                </c:pt>
                <c:pt idx="255">
                  <c:v>1374</c:v>
                </c:pt>
                <c:pt idx="256">
                  <c:v>1400</c:v>
                </c:pt>
                <c:pt idx="257">
                  <c:v>247</c:v>
                </c:pt>
                <c:pt idx="258">
                  <c:v>261</c:v>
                </c:pt>
                <c:pt idx="259">
                  <c:v>382</c:v>
                </c:pt>
                <c:pt idx="260">
                  <c:v>965</c:v>
                </c:pt>
                <c:pt idx="261">
                  <c:v>1164</c:v>
                </c:pt>
                <c:pt idx="262">
                  <c:v>1761</c:v>
                </c:pt>
                <c:pt idx="263">
                  <c:v>1686</c:v>
                </c:pt>
                <c:pt idx="264">
                  <c:v>310</c:v>
                </c:pt>
                <c:pt idx="265">
                  <c:v>110</c:v>
                </c:pt>
                <c:pt idx="266">
                  <c:v>203</c:v>
                </c:pt>
                <c:pt idx="267">
                  <c:v>72</c:v>
                </c:pt>
                <c:pt idx="268">
                  <c:v>42</c:v>
                </c:pt>
                <c:pt idx="269">
                  <c:v>486</c:v>
                </c:pt>
                <c:pt idx="270">
                  <c:v>1315</c:v>
                </c:pt>
                <c:pt idx="272">
                  <c:v>1096</c:v>
                </c:pt>
                <c:pt idx="273">
                  <c:v>938</c:v>
                </c:pt>
                <c:pt idx="274">
                  <c:v>923</c:v>
                </c:pt>
                <c:pt idx="275">
                  <c:v>1070</c:v>
                </c:pt>
                <c:pt idx="276">
                  <c:v>1130</c:v>
                </c:pt>
                <c:pt idx="277">
                  <c:v>1957</c:v>
                </c:pt>
                <c:pt idx="278">
                  <c:v>1729</c:v>
                </c:pt>
                <c:pt idx="279">
                  <c:v>700</c:v>
                </c:pt>
                <c:pt idx="280">
                  <c:v>677</c:v>
                </c:pt>
                <c:pt idx="281">
                  <c:v>565</c:v>
                </c:pt>
                <c:pt idx="282">
                  <c:v>631</c:v>
                </c:pt>
                <c:pt idx="283">
                  <c:v>459</c:v>
                </c:pt>
                <c:pt idx="284">
                  <c:v>551</c:v>
                </c:pt>
                <c:pt idx="285">
                  <c:v>776</c:v>
                </c:pt>
                <c:pt idx="286">
                  <c:v>790</c:v>
                </c:pt>
                <c:pt idx="287">
                  <c:v>769</c:v>
                </c:pt>
                <c:pt idx="288">
                  <c:v>948</c:v>
                </c:pt>
                <c:pt idx="289">
                  <c:v>667</c:v>
                </c:pt>
                <c:pt idx="290">
                  <c:v>847</c:v>
                </c:pt>
                <c:pt idx="291">
                  <c:v>593</c:v>
                </c:pt>
                <c:pt idx="292">
                  <c:v>660</c:v>
                </c:pt>
                <c:pt idx="293">
                  <c:v>551</c:v>
                </c:pt>
                <c:pt idx="294">
                  <c:v>726</c:v>
                </c:pt>
                <c:pt idx="295">
                  <c:v>860</c:v>
                </c:pt>
                <c:pt idx="296">
                  <c:v>274</c:v>
                </c:pt>
                <c:pt idx="297">
                  <c:v>621</c:v>
                </c:pt>
                <c:pt idx="298">
                  <c:v>935</c:v>
                </c:pt>
                <c:pt idx="299">
                  <c:v>380</c:v>
                </c:pt>
                <c:pt idx="300">
                  <c:v>372</c:v>
                </c:pt>
                <c:pt idx="301">
                  <c:v>612</c:v>
                </c:pt>
                <c:pt idx="302">
                  <c:v>602</c:v>
                </c:pt>
                <c:pt idx="303">
                  <c:v>560</c:v>
                </c:pt>
                <c:pt idx="304">
                  <c:v>998</c:v>
                </c:pt>
                <c:pt idx="305">
                  <c:v>697</c:v>
                </c:pt>
                <c:pt idx="306">
                  <c:v>716</c:v>
                </c:pt>
                <c:pt idx="307">
                  <c:v>585</c:v>
                </c:pt>
                <c:pt idx="308">
                  <c:v>508</c:v>
                </c:pt>
                <c:pt idx="309">
                  <c:v>692</c:v>
                </c:pt>
                <c:pt idx="310">
                  <c:v>876</c:v>
                </c:pt>
                <c:pt idx="311">
                  <c:v>565</c:v>
                </c:pt>
                <c:pt idx="312">
                  <c:v>3004</c:v>
                </c:pt>
                <c:pt idx="313">
                  <c:v>609</c:v>
                </c:pt>
                <c:pt idx="314">
                  <c:v>182</c:v>
                </c:pt>
                <c:pt idx="315">
                  <c:v>227</c:v>
                </c:pt>
                <c:pt idx="316">
                  <c:v>341</c:v>
                </c:pt>
                <c:pt idx="317">
                  <c:v>235</c:v>
                </c:pt>
                <c:pt idx="318">
                  <c:v>398</c:v>
                </c:pt>
                <c:pt idx="319">
                  <c:v>500</c:v>
                </c:pt>
                <c:pt idx="320">
                  <c:v>269</c:v>
                </c:pt>
                <c:pt idx="321">
                  <c:v>517</c:v>
                </c:pt>
                <c:pt idx="322">
                  <c:v>612</c:v>
                </c:pt>
                <c:pt idx="323">
                  <c:v>647</c:v>
                </c:pt>
                <c:pt idx="324">
                  <c:v>361</c:v>
                </c:pt>
                <c:pt idx="325">
                  <c:v>744</c:v>
                </c:pt>
                <c:pt idx="326">
                  <c:v>531</c:v>
                </c:pt>
                <c:pt idx="327">
                  <c:v>546</c:v>
                </c:pt>
                <c:pt idx="328">
                  <c:v>113</c:v>
                </c:pt>
                <c:pt idx="329">
                  <c:v>384</c:v>
                </c:pt>
                <c:pt idx="330">
                  <c:v>388</c:v>
                </c:pt>
                <c:pt idx="331">
                  <c:v>604</c:v>
                </c:pt>
                <c:pt idx="332">
                  <c:v>804</c:v>
                </c:pt>
                <c:pt idx="333">
                  <c:v>696</c:v>
                </c:pt>
                <c:pt idx="334">
                  <c:v>480</c:v>
                </c:pt>
                <c:pt idx="335">
                  <c:v>506</c:v>
                </c:pt>
                <c:pt idx="336">
                  <c:v>408</c:v>
                </c:pt>
                <c:pt idx="337">
                  <c:v>329</c:v>
                </c:pt>
                <c:pt idx="338">
                  <c:v>344</c:v>
                </c:pt>
                <c:pt idx="339">
                  <c:v>508</c:v>
                </c:pt>
                <c:pt idx="340">
                  <c:v>531</c:v>
                </c:pt>
                <c:pt idx="341">
                  <c:v>522</c:v>
                </c:pt>
                <c:pt idx="342">
                  <c:v>480</c:v>
                </c:pt>
                <c:pt idx="343">
                  <c:v>812</c:v>
                </c:pt>
                <c:pt idx="344">
                  <c:v>740</c:v>
                </c:pt>
                <c:pt idx="345">
                  <c:v>684</c:v>
                </c:pt>
                <c:pt idx="346">
                  <c:v>1126</c:v>
                </c:pt>
                <c:pt idx="347">
                  <c:v>934</c:v>
                </c:pt>
                <c:pt idx="348">
                  <c:v>498</c:v>
                </c:pt>
                <c:pt idx="349">
                  <c:v>561</c:v>
                </c:pt>
                <c:pt idx="350">
                  <c:v>531</c:v>
                </c:pt>
                <c:pt idx="351">
                  <c:v>499</c:v>
                </c:pt>
                <c:pt idx="352">
                  <c:v>721</c:v>
                </c:pt>
                <c:pt idx="353">
                  <c:v>1304</c:v>
                </c:pt>
                <c:pt idx="354">
                  <c:v>974</c:v>
                </c:pt>
                <c:pt idx="355">
                  <c:v>725</c:v>
                </c:pt>
                <c:pt idx="356">
                  <c:v>638</c:v>
                </c:pt>
                <c:pt idx="357">
                  <c:v>497</c:v>
                </c:pt>
                <c:pt idx="358">
                  <c:v>451</c:v>
                </c:pt>
                <c:pt idx="359">
                  <c:v>595</c:v>
                </c:pt>
                <c:pt idx="360">
                  <c:v>880</c:v>
                </c:pt>
                <c:pt idx="361">
                  <c:v>734</c:v>
                </c:pt>
                <c:pt idx="362">
                  <c:v>354</c:v>
                </c:pt>
                <c:pt idx="363">
                  <c:v>494</c:v>
                </c:pt>
                <c:pt idx="364">
                  <c:v>362</c:v>
                </c:pt>
                <c:pt idx="365">
                  <c:v>369</c:v>
                </c:pt>
                <c:pt idx="366">
                  <c:v>244</c:v>
                </c:pt>
                <c:pt idx="367">
                  <c:v>684</c:v>
                </c:pt>
                <c:pt idx="370">
                  <c:v>86</c:v>
                </c:pt>
                <c:pt idx="371">
                  <c:v>165</c:v>
                </c:pt>
                <c:pt idx="372">
                  <c:v>162</c:v>
                </c:pt>
                <c:pt idx="373">
                  <c:v>73</c:v>
                </c:pt>
                <c:pt idx="374">
                  <c:v>227</c:v>
                </c:pt>
                <c:pt idx="375">
                  <c:v>178</c:v>
                </c:pt>
                <c:pt idx="376">
                  <c:v>248</c:v>
                </c:pt>
                <c:pt idx="377">
                  <c:v>288</c:v>
                </c:pt>
                <c:pt idx="378">
                  <c:v>334</c:v>
                </c:pt>
                <c:pt idx="379">
                  <c:v>633</c:v>
                </c:pt>
                <c:pt idx="380">
                  <c:v>898</c:v>
                </c:pt>
                <c:pt idx="381">
                  <c:v>1132</c:v>
                </c:pt>
                <c:pt idx="382">
                  <c:v>606</c:v>
                </c:pt>
                <c:pt idx="383">
                  <c:v>800</c:v>
                </c:pt>
                <c:pt idx="384">
                  <c:v>23</c:v>
                </c:pt>
                <c:pt idx="385">
                  <c:v>119</c:v>
                </c:pt>
                <c:pt idx="386">
                  <c:v>334</c:v>
                </c:pt>
                <c:pt idx="387">
                  <c:v>431</c:v>
                </c:pt>
                <c:pt idx="388">
                  <c:v>502</c:v>
                </c:pt>
                <c:pt idx="389">
                  <c:v>727</c:v>
                </c:pt>
                <c:pt idx="390">
                  <c:v>525</c:v>
                </c:pt>
                <c:pt idx="391">
                  <c:v>479</c:v>
                </c:pt>
                <c:pt idx="392">
                  <c:v>859</c:v>
                </c:pt>
                <c:pt idx="393">
                  <c:v>1079</c:v>
                </c:pt>
                <c:pt idx="394">
                  <c:v>1031</c:v>
                </c:pt>
                <c:pt idx="395">
                  <c:v>1515</c:v>
                </c:pt>
                <c:pt idx="396">
                  <c:v>1513</c:v>
                </c:pt>
                <c:pt idx="397">
                  <c:v>702</c:v>
                </c:pt>
                <c:pt idx="398">
                  <c:v>345</c:v>
                </c:pt>
                <c:pt idx="399">
                  <c:v>370</c:v>
                </c:pt>
                <c:pt idx="400">
                  <c:v>406</c:v>
                </c:pt>
                <c:pt idx="401">
                  <c:v>603</c:v>
                </c:pt>
                <c:pt idx="402">
                  <c:v>752</c:v>
                </c:pt>
                <c:pt idx="403">
                  <c:v>856</c:v>
                </c:pt>
                <c:pt idx="404">
                  <c:v>504</c:v>
                </c:pt>
                <c:pt idx="405">
                  <c:v>667</c:v>
                </c:pt>
                <c:pt idx="406">
                  <c:v>642</c:v>
                </c:pt>
                <c:pt idx="407">
                  <c:v>589</c:v>
                </c:pt>
                <c:pt idx="408">
                  <c:v>753</c:v>
                </c:pt>
                <c:pt idx="409">
                  <c:v>1140</c:v>
                </c:pt>
                <c:pt idx="410">
                  <c:v>913</c:v>
                </c:pt>
                <c:pt idx="411">
                  <c:v>622</c:v>
                </c:pt>
                <c:pt idx="412">
                  <c:v>637</c:v>
                </c:pt>
                <c:pt idx="413">
                  <c:v>562</c:v>
                </c:pt>
                <c:pt idx="414">
                  <c:v>550</c:v>
                </c:pt>
                <c:pt idx="415">
                  <c:v>653</c:v>
                </c:pt>
                <c:pt idx="416">
                  <c:v>1483</c:v>
                </c:pt>
                <c:pt idx="417">
                  <c:v>1521</c:v>
                </c:pt>
                <c:pt idx="418">
                  <c:v>788</c:v>
                </c:pt>
                <c:pt idx="419">
                  <c:v>769</c:v>
                </c:pt>
                <c:pt idx="420">
                  <c:v>381</c:v>
                </c:pt>
                <c:pt idx="421">
                  <c:v>599</c:v>
                </c:pt>
                <c:pt idx="422">
                  <c:v>709</c:v>
                </c:pt>
                <c:pt idx="423">
                  <c:v>1530</c:v>
                </c:pt>
                <c:pt idx="424">
                  <c:v>894</c:v>
                </c:pt>
                <c:pt idx="425">
                  <c:v>539</c:v>
                </c:pt>
                <c:pt idx="426">
                  <c:v>683</c:v>
                </c:pt>
                <c:pt idx="427">
                  <c:v>326</c:v>
                </c:pt>
                <c:pt idx="429">
                  <c:v>477</c:v>
                </c:pt>
                <c:pt idx="430">
                  <c:v>853</c:v>
                </c:pt>
                <c:pt idx="431">
                  <c:v>1077</c:v>
                </c:pt>
                <c:pt idx="432">
                  <c:v>1087</c:v>
                </c:pt>
                <c:pt idx="433">
                  <c:v>688</c:v>
                </c:pt>
                <c:pt idx="434">
                  <c:v>766</c:v>
                </c:pt>
                <c:pt idx="435">
                  <c:v>504</c:v>
                </c:pt>
                <c:pt idx="436">
                  <c:v>390</c:v>
                </c:pt>
                <c:pt idx="437">
                  <c:v>1182</c:v>
                </c:pt>
                <c:pt idx="438">
                  <c:v>1018</c:v>
                </c:pt>
                <c:pt idx="439">
                  <c:v>1263</c:v>
                </c:pt>
                <c:pt idx="440">
                  <c:v>801</c:v>
                </c:pt>
                <c:pt idx="441">
                  <c:v>530</c:v>
                </c:pt>
                <c:pt idx="442">
                  <c:v>590</c:v>
                </c:pt>
                <c:pt idx="443">
                  <c:v>757</c:v>
                </c:pt>
                <c:pt idx="444">
                  <c:v>969</c:v>
                </c:pt>
                <c:pt idx="445">
                  <c:v>1405</c:v>
                </c:pt>
                <c:pt idx="446">
                  <c:v>805</c:v>
                </c:pt>
                <c:pt idx="447">
                  <c:v>568</c:v>
                </c:pt>
                <c:pt idx="448">
                  <c:v>439</c:v>
                </c:pt>
                <c:pt idx="449">
                  <c:v>265</c:v>
                </c:pt>
                <c:pt idx="450">
                  <c:v>573</c:v>
                </c:pt>
                <c:pt idx="451">
                  <c:v>1164</c:v>
                </c:pt>
                <c:pt idx="452">
                  <c:v>902</c:v>
                </c:pt>
                <c:pt idx="453">
                  <c:v>472</c:v>
                </c:pt>
                <c:pt idx="454">
                  <c:v>816</c:v>
                </c:pt>
                <c:pt idx="455">
                  <c:v>762</c:v>
                </c:pt>
                <c:pt idx="456">
                  <c:v>724</c:v>
                </c:pt>
                <c:pt idx="457">
                  <c:v>849</c:v>
                </c:pt>
                <c:pt idx="458">
                  <c:v>662</c:v>
                </c:pt>
                <c:pt idx="459">
                  <c:v>638</c:v>
                </c:pt>
                <c:pt idx="460">
                  <c:v>801</c:v>
                </c:pt>
                <c:pt idx="461">
                  <c:v>567</c:v>
                </c:pt>
                <c:pt idx="462">
                  <c:v>523</c:v>
                </c:pt>
                <c:pt idx="463">
                  <c:v>611</c:v>
                </c:pt>
                <c:pt idx="464">
                  <c:v>558</c:v>
                </c:pt>
                <c:pt idx="465">
                  <c:v>2051</c:v>
                </c:pt>
                <c:pt idx="466">
                  <c:v>922</c:v>
                </c:pt>
                <c:pt idx="467">
                  <c:v>272</c:v>
                </c:pt>
                <c:pt idx="468">
                  <c:v>226</c:v>
                </c:pt>
                <c:pt idx="469">
                  <c:v>289</c:v>
                </c:pt>
                <c:pt idx="470">
                  <c:v>270</c:v>
                </c:pt>
                <c:pt idx="471">
                  <c:v>476</c:v>
                </c:pt>
                <c:pt idx="472">
                  <c:v>621</c:v>
                </c:pt>
                <c:pt idx="473">
                  <c:v>1574</c:v>
                </c:pt>
                <c:pt idx="474">
                  <c:v>375</c:v>
                </c:pt>
                <c:pt idx="475">
                  <c:v>531</c:v>
                </c:pt>
                <c:pt idx="476">
                  <c:v>405</c:v>
                </c:pt>
                <c:pt idx="477">
                  <c:v>579</c:v>
                </c:pt>
                <c:pt idx="478">
                  <c:v>464</c:v>
                </c:pt>
                <c:pt idx="479">
                  <c:v>487</c:v>
                </c:pt>
                <c:pt idx="480">
                  <c:v>319</c:v>
                </c:pt>
                <c:pt idx="481">
                  <c:v>165</c:v>
                </c:pt>
                <c:pt idx="482">
                  <c:v>350</c:v>
                </c:pt>
                <c:pt idx="483">
                  <c:v>656</c:v>
                </c:pt>
                <c:pt idx="484">
                  <c:v>682</c:v>
                </c:pt>
                <c:pt idx="485">
                  <c:v>832</c:v>
                </c:pt>
                <c:pt idx="486">
                  <c:v>826</c:v>
                </c:pt>
                <c:pt idx="487">
                  <c:v>1313</c:v>
                </c:pt>
                <c:pt idx="488">
                  <c:v>1052</c:v>
                </c:pt>
                <c:pt idx="489">
                  <c:v>728</c:v>
                </c:pt>
                <c:pt idx="490">
                  <c:v>902</c:v>
                </c:pt>
                <c:pt idx="491">
                  <c:v>988</c:v>
                </c:pt>
                <c:pt idx="492">
                  <c:v>1091</c:v>
                </c:pt>
                <c:pt idx="493">
                  <c:v>1320</c:v>
                </c:pt>
                <c:pt idx="494">
                  <c:v>388</c:v>
                </c:pt>
                <c:pt idx="495">
                  <c:v>446</c:v>
                </c:pt>
                <c:pt idx="496">
                  <c:v>442</c:v>
                </c:pt>
                <c:pt idx="497">
                  <c:v>593</c:v>
                </c:pt>
                <c:pt idx="498">
                  <c:v>484</c:v>
                </c:pt>
                <c:pt idx="499">
                  <c:v>457</c:v>
                </c:pt>
                <c:pt idx="500">
                  <c:v>866</c:v>
                </c:pt>
                <c:pt idx="501">
                  <c:v>799</c:v>
                </c:pt>
                <c:pt idx="502">
                  <c:v>496</c:v>
                </c:pt>
                <c:pt idx="503">
                  <c:v>579</c:v>
                </c:pt>
                <c:pt idx="504">
                  <c:v>504</c:v>
                </c:pt>
                <c:pt idx="505">
                  <c:v>734</c:v>
                </c:pt>
                <c:pt idx="506">
                  <c:v>841</c:v>
                </c:pt>
                <c:pt idx="507">
                  <c:v>230</c:v>
                </c:pt>
                <c:pt idx="508">
                  <c:v>205</c:v>
                </c:pt>
                <c:pt idx="509">
                  <c:v>912</c:v>
                </c:pt>
                <c:pt idx="510">
                  <c:v>575</c:v>
                </c:pt>
                <c:pt idx="511">
                  <c:v>469</c:v>
                </c:pt>
                <c:pt idx="512">
                  <c:v>76</c:v>
                </c:pt>
                <c:pt idx="513">
                  <c:v>114</c:v>
                </c:pt>
                <c:pt idx="514">
                  <c:v>865</c:v>
                </c:pt>
                <c:pt idx="515">
                  <c:v>861</c:v>
                </c:pt>
                <c:pt idx="516">
                  <c:v>240</c:v>
                </c:pt>
                <c:pt idx="517">
                  <c:v>167</c:v>
                </c:pt>
                <c:pt idx="518">
                  <c:v>424</c:v>
                </c:pt>
                <c:pt idx="519">
                  <c:v>589</c:v>
                </c:pt>
                <c:pt idx="520">
                  <c:v>398</c:v>
                </c:pt>
                <c:pt idx="521">
                  <c:v>802</c:v>
                </c:pt>
                <c:pt idx="522">
                  <c:v>1153</c:v>
                </c:pt>
                <c:pt idx="523">
                  <c:v>654</c:v>
                </c:pt>
                <c:pt idx="524">
                  <c:v>231</c:v>
                </c:pt>
                <c:pt idx="525">
                  <c:v>77</c:v>
                </c:pt>
                <c:pt idx="526">
                  <c:v>131</c:v>
                </c:pt>
                <c:pt idx="527">
                  <c:v>21</c:v>
                </c:pt>
                <c:pt idx="530">
                  <c:v>345</c:v>
                </c:pt>
                <c:pt idx="531">
                  <c:v>624</c:v>
                </c:pt>
                <c:pt idx="532">
                  <c:v>605</c:v>
                </c:pt>
                <c:pt idx="533">
                  <c:v>699</c:v>
                </c:pt>
                <c:pt idx="534">
                  <c:v>800</c:v>
                </c:pt>
                <c:pt idx="535">
                  <c:v>1478</c:v>
                </c:pt>
                <c:pt idx="536">
                  <c:v>712</c:v>
                </c:pt>
                <c:pt idx="537">
                  <c:v>551</c:v>
                </c:pt>
                <c:pt idx="538">
                  <c:v>684</c:v>
                </c:pt>
                <c:pt idx="539">
                  <c:v>576</c:v>
                </c:pt>
                <c:pt idx="540">
                  <c:v>355</c:v>
                </c:pt>
                <c:pt idx="541">
                  <c:v>290</c:v>
                </c:pt>
                <c:pt idx="542">
                  <c:v>1120</c:v>
                </c:pt>
                <c:pt idx="543">
                  <c:v>1271</c:v>
                </c:pt>
                <c:pt idx="544">
                  <c:v>597</c:v>
                </c:pt>
                <c:pt idx="545">
                  <c:v>516</c:v>
                </c:pt>
                <c:pt idx="546">
                  <c:v>583</c:v>
                </c:pt>
                <c:pt idx="547">
                  <c:v>508</c:v>
                </c:pt>
                <c:pt idx="548">
                  <c:v>282</c:v>
                </c:pt>
                <c:pt idx="549">
                  <c:v>912</c:v>
                </c:pt>
                <c:pt idx="550">
                  <c:v>1952</c:v>
                </c:pt>
                <c:pt idx="551">
                  <c:v>1244</c:v>
                </c:pt>
                <c:pt idx="552">
                  <c:v>1356</c:v>
                </c:pt>
                <c:pt idx="553">
                  <c:v>955</c:v>
                </c:pt>
                <c:pt idx="554">
                  <c:v>819</c:v>
                </c:pt>
                <c:pt idx="555">
                  <c:v>1021</c:v>
                </c:pt>
                <c:pt idx="557">
                  <c:v>1271</c:v>
                </c:pt>
                <c:pt idx="558">
                  <c:v>716</c:v>
                </c:pt>
                <c:pt idx="559">
                  <c:v>414</c:v>
                </c:pt>
                <c:pt idx="560">
                  <c:v>267</c:v>
                </c:pt>
                <c:pt idx="561">
                  <c:v>861</c:v>
                </c:pt>
                <c:pt idx="562">
                  <c:v>274</c:v>
                </c:pt>
                <c:pt idx="563">
                  <c:v>536</c:v>
                </c:pt>
                <c:pt idx="564">
                  <c:v>999</c:v>
                </c:pt>
                <c:pt idx="565">
                  <c:v>687</c:v>
                </c:pt>
                <c:pt idx="566">
                  <c:v>585</c:v>
                </c:pt>
                <c:pt idx="567">
                  <c:v>617</c:v>
                </c:pt>
                <c:pt idx="568">
                  <c:v>917</c:v>
                </c:pt>
                <c:pt idx="569">
                  <c:v>622</c:v>
                </c:pt>
                <c:pt idx="570">
                  <c:v>1571</c:v>
                </c:pt>
                <c:pt idx="571">
                  <c:v>1931</c:v>
                </c:pt>
                <c:pt idx="572">
                  <c:v>778</c:v>
                </c:pt>
                <c:pt idx="573">
                  <c:v>210</c:v>
                </c:pt>
                <c:pt idx="574">
                  <c:v>781</c:v>
                </c:pt>
                <c:pt idx="575">
                  <c:v>991</c:v>
                </c:pt>
                <c:pt idx="576">
                  <c:v>881</c:v>
                </c:pt>
                <c:pt idx="577">
                  <c:v>1484</c:v>
                </c:pt>
                <c:pt idx="578">
                  <c:v>1766</c:v>
                </c:pt>
                <c:pt idx="579">
                  <c:v>614</c:v>
                </c:pt>
                <c:pt idx="580">
                  <c:v>728</c:v>
                </c:pt>
                <c:pt idx="581">
                  <c:v>279</c:v>
                </c:pt>
                <c:pt idx="582">
                  <c:v>605</c:v>
                </c:pt>
                <c:pt idx="583">
                  <c:v>921</c:v>
                </c:pt>
                <c:pt idx="584">
                  <c:v>1095</c:v>
                </c:pt>
                <c:pt idx="585">
                  <c:v>1780</c:v>
                </c:pt>
                <c:pt idx="586">
                  <c:v>851</c:v>
                </c:pt>
                <c:pt idx="587">
                  <c:v>298</c:v>
                </c:pt>
                <c:pt idx="588">
                  <c:v>688</c:v>
                </c:pt>
                <c:pt idx="589">
                  <c:v>875</c:v>
                </c:pt>
                <c:pt idx="590">
                  <c:v>784</c:v>
                </c:pt>
                <c:pt idx="591">
                  <c:v>2280</c:v>
                </c:pt>
                <c:pt idx="592">
                  <c:v>1644</c:v>
                </c:pt>
                <c:pt idx="593">
                  <c:v>411</c:v>
                </c:pt>
                <c:pt idx="594">
                  <c:v>370</c:v>
                </c:pt>
                <c:pt idx="595">
                  <c:v>595</c:v>
                </c:pt>
                <c:pt idx="596">
                  <c:v>807</c:v>
                </c:pt>
                <c:pt idx="597">
                  <c:v>939</c:v>
                </c:pt>
                <c:pt idx="598">
                  <c:v>1127</c:v>
                </c:pt>
                <c:pt idx="599">
                  <c:v>993</c:v>
                </c:pt>
                <c:pt idx="600">
                  <c:v>1159</c:v>
                </c:pt>
                <c:pt idx="601">
                  <c:v>965</c:v>
                </c:pt>
                <c:pt idx="602">
                  <c:v>650</c:v>
                </c:pt>
                <c:pt idx="603">
                  <c:v>824</c:v>
                </c:pt>
                <c:pt idx="604">
                  <c:v>851</c:v>
                </c:pt>
                <c:pt idx="605">
                  <c:v>1457</c:v>
                </c:pt>
                <c:pt idx="606">
                  <c:v>1218</c:v>
                </c:pt>
                <c:pt idx="607">
                  <c:v>570</c:v>
                </c:pt>
                <c:pt idx="608">
                  <c:v>785</c:v>
                </c:pt>
                <c:pt idx="609">
                  <c:v>959</c:v>
                </c:pt>
                <c:pt idx="610">
                  <c:v>1003</c:v>
                </c:pt>
                <c:pt idx="611">
                  <c:v>914</c:v>
                </c:pt>
                <c:pt idx="612">
                  <c:v>1244</c:v>
                </c:pt>
                <c:pt idx="613">
                  <c:v>1020</c:v>
                </c:pt>
                <c:pt idx="614">
                  <c:v>689</c:v>
                </c:pt>
                <c:pt idx="615">
                  <c:v>735</c:v>
                </c:pt>
                <c:pt idx="616">
                  <c:v>703</c:v>
                </c:pt>
                <c:pt idx="617">
                  <c:v>710</c:v>
                </c:pt>
                <c:pt idx="618">
                  <c:v>729</c:v>
                </c:pt>
                <c:pt idx="619">
                  <c:v>1469</c:v>
                </c:pt>
                <c:pt idx="620">
                  <c:v>1127</c:v>
                </c:pt>
                <c:pt idx="621">
                  <c:v>786</c:v>
                </c:pt>
                <c:pt idx="622">
                  <c:v>781</c:v>
                </c:pt>
                <c:pt idx="623">
                  <c:v>702</c:v>
                </c:pt>
                <c:pt idx="624">
                  <c:v>651</c:v>
                </c:pt>
                <c:pt idx="625">
                  <c:v>416</c:v>
                </c:pt>
                <c:pt idx="626">
                  <c:v>1184</c:v>
                </c:pt>
                <c:pt idx="627">
                  <c:v>925</c:v>
                </c:pt>
                <c:pt idx="628">
                  <c:v>699</c:v>
                </c:pt>
                <c:pt idx="629">
                  <c:v>667</c:v>
                </c:pt>
                <c:pt idx="630">
                  <c:v>823</c:v>
                </c:pt>
                <c:pt idx="631">
                  <c:v>815</c:v>
                </c:pt>
                <c:pt idx="632">
                  <c:v>861</c:v>
                </c:pt>
                <c:pt idx="633">
                  <c:v>718</c:v>
                </c:pt>
                <c:pt idx="634">
                  <c:v>820</c:v>
                </c:pt>
                <c:pt idx="635">
                  <c:v>403</c:v>
                </c:pt>
                <c:pt idx="636">
                  <c:v>386</c:v>
                </c:pt>
                <c:pt idx="637">
                  <c:v>360</c:v>
                </c:pt>
                <c:pt idx="638">
                  <c:v>708</c:v>
                </c:pt>
                <c:pt idx="639">
                  <c:v>966</c:v>
                </c:pt>
                <c:pt idx="640">
                  <c:v>1428</c:v>
                </c:pt>
                <c:pt idx="641">
                  <c:v>1912</c:v>
                </c:pt>
                <c:pt idx="642">
                  <c:v>1133</c:v>
                </c:pt>
                <c:pt idx="643">
                  <c:v>599</c:v>
                </c:pt>
                <c:pt idx="644">
                  <c:v>607</c:v>
                </c:pt>
                <c:pt idx="645">
                  <c:v>696</c:v>
                </c:pt>
                <c:pt idx="646">
                  <c:v>559</c:v>
                </c:pt>
                <c:pt idx="647">
                  <c:v>1156</c:v>
                </c:pt>
                <c:pt idx="648">
                  <c:v>1012</c:v>
                </c:pt>
                <c:pt idx="649">
                  <c:v>934</c:v>
                </c:pt>
                <c:pt idx="650">
                  <c:v>748</c:v>
                </c:pt>
                <c:pt idx="651">
                  <c:v>867</c:v>
                </c:pt>
                <c:pt idx="652">
                  <c:v>376</c:v>
                </c:pt>
                <c:pt idx="653">
                  <c:v>359</c:v>
                </c:pt>
                <c:pt idx="654">
                  <c:v>834</c:v>
                </c:pt>
                <c:pt idx="655">
                  <c:v>883</c:v>
                </c:pt>
                <c:pt idx="656">
                  <c:v>669</c:v>
                </c:pt>
                <c:pt idx="657">
                  <c:v>615</c:v>
                </c:pt>
                <c:pt idx="658">
                  <c:v>522</c:v>
                </c:pt>
                <c:pt idx="659">
                  <c:v>506</c:v>
                </c:pt>
                <c:pt idx="660">
                  <c:v>898</c:v>
                </c:pt>
                <c:pt idx="661">
                  <c:v>647</c:v>
                </c:pt>
                <c:pt idx="662">
                  <c:v>675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192-4144-AEB8-67EBD57836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Weather!$O$3:$O$665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85.5</c:v>
                      </c:pt>
                      <c:pt idx="1">
                        <c:v>81.900000000000006</c:v>
                      </c:pt>
                      <c:pt idx="2">
                        <c:v>81.8</c:v>
                      </c:pt>
                      <c:pt idx="3">
                        <c:v>83.4</c:v>
                      </c:pt>
                      <c:pt idx="4">
                        <c:v>81</c:v>
                      </c:pt>
                      <c:pt idx="5">
                        <c:v>84.9</c:v>
                      </c:pt>
                      <c:pt idx="6">
                        <c:v>85.6</c:v>
                      </c:pt>
                      <c:pt idx="7">
                        <c:v>85</c:v>
                      </c:pt>
                      <c:pt idx="8">
                        <c:v>85.2</c:v>
                      </c:pt>
                      <c:pt idx="9">
                        <c:v>84.6</c:v>
                      </c:pt>
                      <c:pt idx="10">
                        <c:v>85.8</c:v>
                      </c:pt>
                      <c:pt idx="11">
                        <c:v>83.7</c:v>
                      </c:pt>
                      <c:pt idx="12">
                        <c:v>83</c:v>
                      </c:pt>
                      <c:pt idx="13">
                        <c:v>81.7</c:v>
                      </c:pt>
                      <c:pt idx="14">
                        <c:v>83.4</c:v>
                      </c:pt>
                      <c:pt idx="15">
                        <c:v>85</c:v>
                      </c:pt>
                      <c:pt idx="16">
                        <c:v>82.8</c:v>
                      </c:pt>
                      <c:pt idx="17">
                        <c:v>80.5</c:v>
                      </c:pt>
                      <c:pt idx="18">
                        <c:v>84.4</c:v>
                      </c:pt>
                      <c:pt idx="19">
                        <c:v>83</c:v>
                      </c:pt>
                      <c:pt idx="20">
                        <c:v>82.4</c:v>
                      </c:pt>
                      <c:pt idx="21">
                        <c:v>81.3</c:v>
                      </c:pt>
                      <c:pt idx="22">
                        <c:v>78.8</c:v>
                      </c:pt>
                      <c:pt idx="23">
                        <c:v>78.7</c:v>
                      </c:pt>
                      <c:pt idx="24">
                        <c:v>73</c:v>
                      </c:pt>
                      <c:pt idx="25">
                        <c:v>71.8</c:v>
                      </c:pt>
                      <c:pt idx="26">
                        <c:v>71</c:v>
                      </c:pt>
                      <c:pt idx="27">
                        <c:v>74.3</c:v>
                      </c:pt>
                      <c:pt idx="28">
                        <c:v>79.099999999999994</c:v>
                      </c:pt>
                      <c:pt idx="29">
                        <c:v>75.400000000000006</c:v>
                      </c:pt>
                      <c:pt idx="30">
                        <c:v>74.099999999999994</c:v>
                      </c:pt>
                      <c:pt idx="31">
                        <c:v>77.099999999999994</c:v>
                      </c:pt>
                      <c:pt idx="32">
                        <c:v>79.5</c:v>
                      </c:pt>
                      <c:pt idx="33">
                        <c:v>78</c:v>
                      </c:pt>
                      <c:pt idx="34">
                        <c:v>71.7</c:v>
                      </c:pt>
                      <c:pt idx="35">
                        <c:v>68.400000000000006</c:v>
                      </c:pt>
                      <c:pt idx="36">
                        <c:v>73.7</c:v>
                      </c:pt>
                      <c:pt idx="37">
                        <c:v>71.8</c:v>
                      </c:pt>
                      <c:pt idx="38">
                        <c:v>68.900000000000006</c:v>
                      </c:pt>
                      <c:pt idx="39">
                        <c:v>69.400000000000006</c:v>
                      </c:pt>
                      <c:pt idx="40">
                        <c:v>71.900000000000006</c:v>
                      </c:pt>
                      <c:pt idx="41">
                        <c:v>75.5</c:v>
                      </c:pt>
                      <c:pt idx="42">
                        <c:v>80</c:v>
                      </c:pt>
                      <c:pt idx="43">
                        <c:v>81.400000000000006</c:v>
                      </c:pt>
                      <c:pt idx="44">
                        <c:v>81.2</c:v>
                      </c:pt>
                      <c:pt idx="45">
                        <c:v>79.099999999999994</c:v>
                      </c:pt>
                      <c:pt idx="46">
                        <c:v>78.599999999999994</c:v>
                      </c:pt>
                      <c:pt idx="47">
                        <c:v>78.900000000000006</c:v>
                      </c:pt>
                      <c:pt idx="48">
                        <c:v>78.3</c:v>
                      </c:pt>
                      <c:pt idx="49">
                        <c:v>74.2</c:v>
                      </c:pt>
                      <c:pt idx="50">
                        <c:v>76.5</c:v>
                      </c:pt>
                      <c:pt idx="51">
                        <c:v>69.2</c:v>
                      </c:pt>
                      <c:pt idx="52">
                        <c:v>68.400000000000006</c:v>
                      </c:pt>
                      <c:pt idx="53">
                        <c:v>73.8</c:v>
                      </c:pt>
                      <c:pt idx="54">
                        <c:v>76.2</c:v>
                      </c:pt>
                      <c:pt idx="55">
                        <c:v>76.900000000000006</c:v>
                      </c:pt>
                      <c:pt idx="56">
                        <c:v>78.099999999999994</c:v>
                      </c:pt>
                      <c:pt idx="57">
                        <c:v>78.599999999999994</c:v>
                      </c:pt>
                      <c:pt idx="58">
                        <c:v>77.3</c:v>
                      </c:pt>
                      <c:pt idx="59">
                        <c:v>73.400000000000006</c:v>
                      </c:pt>
                      <c:pt idx="60">
                        <c:v>66.8</c:v>
                      </c:pt>
                      <c:pt idx="61">
                        <c:v>72.900000000000006</c:v>
                      </c:pt>
                      <c:pt idx="62">
                        <c:v>78.3</c:v>
                      </c:pt>
                      <c:pt idx="63">
                        <c:v>77.400000000000006</c:v>
                      </c:pt>
                      <c:pt idx="64">
                        <c:v>64.8</c:v>
                      </c:pt>
                      <c:pt idx="65">
                        <c:v>57.6</c:v>
                      </c:pt>
                      <c:pt idx="66">
                        <c:v>60.9</c:v>
                      </c:pt>
                      <c:pt idx="67">
                        <c:v>65.3</c:v>
                      </c:pt>
                      <c:pt idx="68">
                        <c:v>60.4</c:v>
                      </c:pt>
                      <c:pt idx="69">
                        <c:v>58.2</c:v>
                      </c:pt>
                      <c:pt idx="70">
                        <c:v>61.7</c:v>
                      </c:pt>
                      <c:pt idx="71">
                        <c:v>65.5</c:v>
                      </c:pt>
                      <c:pt idx="72">
                        <c:v>70.3</c:v>
                      </c:pt>
                      <c:pt idx="73">
                        <c:v>70.5</c:v>
                      </c:pt>
                      <c:pt idx="75">
                        <c:v>75.7</c:v>
                      </c:pt>
                      <c:pt idx="76">
                        <c:v>74.900000000000006</c:v>
                      </c:pt>
                      <c:pt idx="77">
                        <c:v>74.400000000000006</c:v>
                      </c:pt>
                      <c:pt idx="78">
                        <c:v>69.7</c:v>
                      </c:pt>
                      <c:pt idx="79">
                        <c:v>69.3</c:v>
                      </c:pt>
                      <c:pt idx="80">
                        <c:v>71</c:v>
                      </c:pt>
                      <c:pt idx="81">
                        <c:v>71.3</c:v>
                      </c:pt>
                      <c:pt idx="82">
                        <c:v>63.1</c:v>
                      </c:pt>
                      <c:pt idx="83">
                        <c:v>64.400000000000006</c:v>
                      </c:pt>
                      <c:pt idx="84">
                        <c:v>60.8</c:v>
                      </c:pt>
                      <c:pt idx="85">
                        <c:v>65.5</c:v>
                      </c:pt>
                      <c:pt idx="86">
                        <c:v>68.5</c:v>
                      </c:pt>
                      <c:pt idx="87">
                        <c:v>66.599999999999994</c:v>
                      </c:pt>
                      <c:pt idx="88">
                        <c:v>67.2</c:v>
                      </c:pt>
                      <c:pt idx="89">
                        <c:v>61</c:v>
                      </c:pt>
                      <c:pt idx="90">
                        <c:v>66.5</c:v>
                      </c:pt>
                      <c:pt idx="91">
                        <c:v>73</c:v>
                      </c:pt>
                      <c:pt idx="92">
                        <c:v>69.5</c:v>
                      </c:pt>
                      <c:pt idx="93">
                        <c:v>72.400000000000006</c:v>
                      </c:pt>
                      <c:pt idx="94">
                        <c:v>66.3</c:v>
                      </c:pt>
                      <c:pt idx="95">
                        <c:v>64</c:v>
                      </c:pt>
                      <c:pt idx="96">
                        <c:v>50.8</c:v>
                      </c:pt>
                      <c:pt idx="97">
                        <c:v>46.6</c:v>
                      </c:pt>
                      <c:pt idx="98">
                        <c:v>52.8</c:v>
                      </c:pt>
                      <c:pt idx="99">
                        <c:v>67.2</c:v>
                      </c:pt>
                      <c:pt idx="100">
                        <c:v>54.3</c:v>
                      </c:pt>
                      <c:pt idx="101">
                        <c:v>52.9</c:v>
                      </c:pt>
                      <c:pt idx="102">
                        <c:v>51.3</c:v>
                      </c:pt>
                      <c:pt idx="103">
                        <c:v>53.1</c:v>
                      </c:pt>
                      <c:pt idx="104">
                        <c:v>53.4</c:v>
                      </c:pt>
                      <c:pt idx="105">
                        <c:v>60.4</c:v>
                      </c:pt>
                      <c:pt idx="106">
                        <c:v>62.3</c:v>
                      </c:pt>
                      <c:pt idx="107">
                        <c:v>64.5</c:v>
                      </c:pt>
                      <c:pt idx="108">
                        <c:v>68.2</c:v>
                      </c:pt>
                      <c:pt idx="109">
                        <c:v>67.5</c:v>
                      </c:pt>
                      <c:pt idx="110">
                        <c:v>51</c:v>
                      </c:pt>
                      <c:pt idx="111">
                        <c:v>52.4</c:v>
                      </c:pt>
                      <c:pt idx="112">
                        <c:v>50.8</c:v>
                      </c:pt>
                      <c:pt idx="113">
                        <c:v>43.6</c:v>
                      </c:pt>
                      <c:pt idx="114">
                        <c:v>49.2</c:v>
                      </c:pt>
                      <c:pt idx="115">
                        <c:v>58.7</c:v>
                      </c:pt>
                      <c:pt idx="116">
                        <c:v>58.1</c:v>
                      </c:pt>
                      <c:pt idx="117">
                        <c:v>54.1</c:v>
                      </c:pt>
                      <c:pt idx="118">
                        <c:v>56.4</c:v>
                      </c:pt>
                      <c:pt idx="119">
                        <c:v>64.599999999999994</c:v>
                      </c:pt>
                      <c:pt idx="120">
                        <c:v>52.7</c:v>
                      </c:pt>
                      <c:pt idx="121">
                        <c:v>45.8</c:v>
                      </c:pt>
                      <c:pt idx="122">
                        <c:v>46.4</c:v>
                      </c:pt>
                      <c:pt idx="123">
                        <c:v>54.5</c:v>
                      </c:pt>
                      <c:pt idx="124">
                        <c:v>60.1</c:v>
                      </c:pt>
                      <c:pt idx="125">
                        <c:v>61.5</c:v>
                      </c:pt>
                      <c:pt idx="126">
                        <c:v>68.5</c:v>
                      </c:pt>
                      <c:pt idx="127">
                        <c:v>71</c:v>
                      </c:pt>
                      <c:pt idx="128">
                        <c:v>60.8</c:v>
                      </c:pt>
                      <c:pt idx="129">
                        <c:v>51.4</c:v>
                      </c:pt>
                      <c:pt idx="130">
                        <c:v>49.6</c:v>
                      </c:pt>
                      <c:pt idx="131">
                        <c:v>56.9</c:v>
                      </c:pt>
                      <c:pt idx="132">
                        <c:v>57.2</c:v>
                      </c:pt>
                      <c:pt idx="133">
                        <c:v>57.3</c:v>
                      </c:pt>
                      <c:pt idx="134">
                        <c:v>55.3</c:v>
                      </c:pt>
                      <c:pt idx="135">
                        <c:v>47.1</c:v>
                      </c:pt>
                      <c:pt idx="136">
                        <c:v>44.7</c:v>
                      </c:pt>
                      <c:pt idx="137">
                        <c:v>42.6</c:v>
                      </c:pt>
                      <c:pt idx="138">
                        <c:v>42.9</c:v>
                      </c:pt>
                      <c:pt idx="139">
                        <c:v>41.1</c:v>
                      </c:pt>
                      <c:pt idx="140">
                        <c:v>47.7</c:v>
                      </c:pt>
                      <c:pt idx="141">
                        <c:v>56.3</c:v>
                      </c:pt>
                      <c:pt idx="142">
                        <c:v>53.5</c:v>
                      </c:pt>
                      <c:pt idx="143">
                        <c:v>47.5</c:v>
                      </c:pt>
                      <c:pt idx="144">
                        <c:v>50.5</c:v>
                      </c:pt>
                      <c:pt idx="145">
                        <c:v>51.4</c:v>
                      </c:pt>
                      <c:pt idx="146">
                        <c:v>59.4</c:v>
                      </c:pt>
                      <c:pt idx="147">
                        <c:v>58.9</c:v>
                      </c:pt>
                      <c:pt idx="148">
                        <c:v>67</c:v>
                      </c:pt>
                      <c:pt idx="149">
                        <c:v>64.5</c:v>
                      </c:pt>
                      <c:pt idx="150">
                        <c:v>61.2</c:v>
                      </c:pt>
                      <c:pt idx="151">
                        <c:v>67.3</c:v>
                      </c:pt>
                      <c:pt idx="152">
                        <c:v>72.2</c:v>
                      </c:pt>
                      <c:pt idx="153">
                        <c:v>69</c:v>
                      </c:pt>
                      <c:pt idx="154">
                        <c:v>65.7</c:v>
                      </c:pt>
                      <c:pt idx="155">
                        <c:v>49.8</c:v>
                      </c:pt>
                      <c:pt idx="156">
                        <c:v>51.5</c:v>
                      </c:pt>
                      <c:pt idx="157">
                        <c:v>62.5</c:v>
                      </c:pt>
                      <c:pt idx="158">
                        <c:v>66.099999999999994</c:v>
                      </c:pt>
                      <c:pt idx="159">
                        <c:v>50.4</c:v>
                      </c:pt>
                      <c:pt idx="160">
                        <c:v>48</c:v>
                      </c:pt>
                      <c:pt idx="161">
                        <c:v>50.9</c:v>
                      </c:pt>
                      <c:pt idx="162">
                        <c:v>61.3</c:v>
                      </c:pt>
                      <c:pt idx="163">
                        <c:v>53.7</c:v>
                      </c:pt>
                      <c:pt idx="164">
                        <c:v>53.6</c:v>
                      </c:pt>
                      <c:pt idx="165">
                        <c:v>52.8</c:v>
                      </c:pt>
                      <c:pt idx="166">
                        <c:v>59.4</c:v>
                      </c:pt>
                      <c:pt idx="167">
                        <c:v>63</c:v>
                      </c:pt>
                      <c:pt idx="168">
                        <c:v>67.5</c:v>
                      </c:pt>
                      <c:pt idx="169">
                        <c:v>66.900000000000006</c:v>
                      </c:pt>
                      <c:pt idx="170">
                        <c:v>48.1</c:v>
                      </c:pt>
                      <c:pt idx="171">
                        <c:v>43.4</c:v>
                      </c:pt>
                      <c:pt idx="172">
                        <c:v>40.799999999999997</c:v>
                      </c:pt>
                      <c:pt idx="173">
                        <c:v>34.5</c:v>
                      </c:pt>
                      <c:pt idx="174">
                        <c:v>29.4</c:v>
                      </c:pt>
                      <c:pt idx="175">
                        <c:v>43.4</c:v>
                      </c:pt>
                      <c:pt idx="176">
                        <c:v>42.5</c:v>
                      </c:pt>
                      <c:pt idx="177">
                        <c:v>40.299999999999997</c:v>
                      </c:pt>
                      <c:pt idx="178">
                        <c:v>43.6</c:v>
                      </c:pt>
                      <c:pt idx="179">
                        <c:v>57.2</c:v>
                      </c:pt>
                      <c:pt idx="180">
                        <c:v>62.5</c:v>
                      </c:pt>
                      <c:pt idx="181">
                        <c:v>57.7</c:v>
                      </c:pt>
                      <c:pt idx="182">
                        <c:v>63.2</c:v>
                      </c:pt>
                      <c:pt idx="183">
                        <c:v>64.3</c:v>
                      </c:pt>
                      <c:pt idx="184">
                        <c:v>68.5</c:v>
                      </c:pt>
                      <c:pt idx="185">
                        <c:v>70.8</c:v>
                      </c:pt>
                      <c:pt idx="186">
                        <c:v>74.5</c:v>
                      </c:pt>
                      <c:pt idx="187">
                        <c:v>69.5</c:v>
                      </c:pt>
                      <c:pt idx="188">
                        <c:v>51.3</c:v>
                      </c:pt>
                      <c:pt idx="189">
                        <c:v>51</c:v>
                      </c:pt>
                      <c:pt idx="190">
                        <c:v>58.5</c:v>
                      </c:pt>
                      <c:pt idx="191">
                        <c:v>61.6</c:v>
                      </c:pt>
                      <c:pt idx="192">
                        <c:v>60.7</c:v>
                      </c:pt>
                      <c:pt idx="193">
                        <c:v>57.5</c:v>
                      </c:pt>
                      <c:pt idx="194">
                        <c:v>58.2</c:v>
                      </c:pt>
                      <c:pt idx="195">
                        <c:v>63</c:v>
                      </c:pt>
                      <c:pt idx="196">
                        <c:v>69.3</c:v>
                      </c:pt>
                      <c:pt idx="197">
                        <c:v>70.599999999999994</c:v>
                      </c:pt>
                      <c:pt idx="198">
                        <c:v>71.3</c:v>
                      </c:pt>
                      <c:pt idx="199">
                        <c:v>69.099999999999994</c:v>
                      </c:pt>
                      <c:pt idx="200">
                        <c:v>71.2</c:v>
                      </c:pt>
                      <c:pt idx="201">
                        <c:v>73.7</c:v>
                      </c:pt>
                      <c:pt idx="202">
                        <c:v>75.900000000000006</c:v>
                      </c:pt>
                      <c:pt idx="203">
                        <c:v>74.2</c:v>
                      </c:pt>
                      <c:pt idx="204">
                        <c:v>62.2</c:v>
                      </c:pt>
                      <c:pt idx="205">
                        <c:v>55.6</c:v>
                      </c:pt>
                      <c:pt idx="206">
                        <c:v>57.9</c:v>
                      </c:pt>
                      <c:pt idx="207">
                        <c:v>63.2</c:v>
                      </c:pt>
                      <c:pt idx="208">
                        <c:v>65.900000000000006</c:v>
                      </c:pt>
                      <c:pt idx="209">
                        <c:v>64.8</c:v>
                      </c:pt>
                      <c:pt idx="210">
                        <c:v>67.400000000000006</c:v>
                      </c:pt>
                      <c:pt idx="211">
                        <c:v>75.3</c:v>
                      </c:pt>
                      <c:pt idx="212">
                        <c:v>75.400000000000006</c:v>
                      </c:pt>
                      <c:pt idx="213">
                        <c:v>77.5</c:v>
                      </c:pt>
                      <c:pt idx="214">
                        <c:v>72.599999999999994</c:v>
                      </c:pt>
                      <c:pt idx="215">
                        <c:v>65</c:v>
                      </c:pt>
                      <c:pt idx="216">
                        <c:v>73.5</c:v>
                      </c:pt>
                      <c:pt idx="217">
                        <c:v>72.599999999999994</c:v>
                      </c:pt>
                      <c:pt idx="218">
                        <c:v>60</c:v>
                      </c:pt>
                      <c:pt idx="219">
                        <c:v>55</c:v>
                      </c:pt>
                      <c:pt idx="220">
                        <c:v>59.3</c:v>
                      </c:pt>
                      <c:pt idx="221">
                        <c:v>64.599999999999994</c:v>
                      </c:pt>
                      <c:pt idx="222">
                        <c:v>65.8</c:v>
                      </c:pt>
                      <c:pt idx="223">
                        <c:v>71.5</c:v>
                      </c:pt>
                      <c:pt idx="224">
                        <c:v>74.400000000000006</c:v>
                      </c:pt>
                      <c:pt idx="225">
                        <c:v>73.900000000000006</c:v>
                      </c:pt>
                      <c:pt idx="226">
                        <c:v>77</c:v>
                      </c:pt>
                      <c:pt idx="227">
                        <c:v>71.7</c:v>
                      </c:pt>
                      <c:pt idx="228">
                        <c:v>71.8</c:v>
                      </c:pt>
                      <c:pt idx="229">
                        <c:v>72</c:v>
                      </c:pt>
                      <c:pt idx="230">
                        <c:v>69.599999999999994</c:v>
                      </c:pt>
                      <c:pt idx="231">
                        <c:v>68.2</c:v>
                      </c:pt>
                      <c:pt idx="232">
                        <c:v>69.5</c:v>
                      </c:pt>
                      <c:pt idx="233">
                        <c:v>66.5</c:v>
                      </c:pt>
                      <c:pt idx="234">
                        <c:v>65.5</c:v>
                      </c:pt>
                      <c:pt idx="235">
                        <c:v>65.5</c:v>
                      </c:pt>
                      <c:pt idx="236">
                        <c:v>66.5</c:v>
                      </c:pt>
                      <c:pt idx="237">
                        <c:v>70.099999999999994</c:v>
                      </c:pt>
                      <c:pt idx="238">
                        <c:v>63.2</c:v>
                      </c:pt>
                      <c:pt idx="239">
                        <c:v>63</c:v>
                      </c:pt>
                      <c:pt idx="240">
                        <c:v>70.7</c:v>
                      </c:pt>
                      <c:pt idx="241">
                        <c:v>78.099999999999994</c:v>
                      </c:pt>
                      <c:pt idx="242">
                        <c:v>69.5</c:v>
                      </c:pt>
                      <c:pt idx="243">
                        <c:v>72.099999999999994</c:v>
                      </c:pt>
                      <c:pt idx="244">
                        <c:v>78.099999999999994</c:v>
                      </c:pt>
                      <c:pt idx="245">
                        <c:v>79.599999999999994</c:v>
                      </c:pt>
                      <c:pt idx="246">
                        <c:v>80</c:v>
                      </c:pt>
                      <c:pt idx="247">
                        <c:v>79</c:v>
                      </c:pt>
                      <c:pt idx="248">
                        <c:v>76.099999999999994</c:v>
                      </c:pt>
                      <c:pt idx="249">
                        <c:v>73.8</c:v>
                      </c:pt>
                      <c:pt idx="250">
                        <c:v>81.3</c:v>
                      </c:pt>
                      <c:pt idx="251">
                        <c:v>80.8</c:v>
                      </c:pt>
                      <c:pt idx="252">
                        <c:v>73.099999999999994</c:v>
                      </c:pt>
                      <c:pt idx="253">
                        <c:v>75.400000000000006</c:v>
                      </c:pt>
                      <c:pt idx="254">
                        <c:v>75.5</c:v>
                      </c:pt>
                      <c:pt idx="255">
                        <c:v>76.5</c:v>
                      </c:pt>
                      <c:pt idx="256">
                        <c:v>79.099999999999994</c:v>
                      </c:pt>
                      <c:pt idx="257">
                        <c:v>75.2</c:v>
                      </c:pt>
                      <c:pt idx="258">
                        <c:v>75.099999999999994</c:v>
                      </c:pt>
                      <c:pt idx="259">
                        <c:v>75</c:v>
                      </c:pt>
                      <c:pt idx="260">
                        <c:v>72.8</c:v>
                      </c:pt>
                      <c:pt idx="261">
                        <c:v>73.7</c:v>
                      </c:pt>
                      <c:pt idx="262">
                        <c:v>74</c:v>
                      </c:pt>
                      <c:pt idx="263">
                        <c:v>75.599999999999994</c:v>
                      </c:pt>
                      <c:pt idx="264">
                        <c:v>76.2</c:v>
                      </c:pt>
                      <c:pt idx="265">
                        <c:v>74.400000000000006</c:v>
                      </c:pt>
                      <c:pt idx="266">
                        <c:v>77.7</c:v>
                      </c:pt>
                      <c:pt idx="267">
                        <c:v>77.5</c:v>
                      </c:pt>
                      <c:pt idx="268">
                        <c:v>77.599999999999994</c:v>
                      </c:pt>
                      <c:pt idx="269">
                        <c:v>78.099999999999994</c:v>
                      </c:pt>
                      <c:pt idx="270">
                        <c:v>78.2</c:v>
                      </c:pt>
                      <c:pt idx="271">
                        <c:v>77.8</c:v>
                      </c:pt>
                      <c:pt idx="272">
                        <c:v>79.400000000000006</c:v>
                      </c:pt>
                      <c:pt idx="273">
                        <c:v>80.2</c:v>
                      </c:pt>
                      <c:pt idx="274">
                        <c:v>80.599999999999994</c:v>
                      </c:pt>
                      <c:pt idx="275">
                        <c:v>81</c:v>
                      </c:pt>
                      <c:pt idx="276">
                        <c:v>77.400000000000006</c:v>
                      </c:pt>
                      <c:pt idx="277">
                        <c:v>74.7</c:v>
                      </c:pt>
                      <c:pt idx="278">
                        <c:v>79.5</c:v>
                      </c:pt>
                      <c:pt idx="279">
                        <c:v>81</c:v>
                      </c:pt>
                      <c:pt idx="280">
                        <c:v>80</c:v>
                      </c:pt>
                      <c:pt idx="281">
                        <c:v>79.3</c:v>
                      </c:pt>
                      <c:pt idx="282">
                        <c:v>79.099999999999994</c:v>
                      </c:pt>
                      <c:pt idx="283">
                        <c:v>76.900000000000006</c:v>
                      </c:pt>
                      <c:pt idx="284">
                        <c:v>78.599999999999994</c:v>
                      </c:pt>
                      <c:pt idx="285">
                        <c:v>83</c:v>
                      </c:pt>
                      <c:pt idx="286">
                        <c:v>84.3</c:v>
                      </c:pt>
                      <c:pt idx="287">
                        <c:v>84.7</c:v>
                      </c:pt>
                      <c:pt idx="288">
                        <c:v>83.3</c:v>
                      </c:pt>
                      <c:pt idx="289">
                        <c:v>83.8</c:v>
                      </c:pt>
                      <c:pt idx="290">
                        <c:v>84.6</c:v>
                      </c:pt>
                      <c:pt idx="291">
                        <c:v>83.7</c:v>
                      </c:pt>
                      <c:pt idx="292">
                        <c:v>83.5</c:v>
                      </c:pt>
                      <c:pt idx="293">
                        <c:v>86.4</c:v>
                      </c:pt>
                      <c:pt idx="294">
                        <c:v>85.1</c:v>
                      </c:pt>
                      <c:pt idx="295">
                        <c:v>85.4</c:v>
                      </c:pt>
                      <c:pt idx="296">
                        <c:v>78.400000000000006</c:v>
                      </c:pt>
                      <c:pt idx="297">
                        <c:v>80.900000000000006</c:v>
                      </c:pt>
                      <c:pt idx="298">
                        <c:v>83</c:v>
                      </c:pt>
                      <c:pt idx="299">
                        <c:v>79.400000000000006</c:v>
                      </c:pt>
                      <c:pt idx="300">
                        <c:v>81</c:v>
                      </c:pt>
                      <c:pt idx="301">
                        <c:v>81.8</c:v>
                      </c:pt>
                      <c:pt idx="302">
                        <c:v>83.4</c:v>
                      </c:pt>
                      <c:pt idx="303">
                        <c:v>82.5</c:v>
                      </c:pt>
                      <c:pt idx="304">
                        <c:v>83.4</c:v>
                      </c:pt>
                      <c:pt idx="305">
                        <c:v>79.2</c:v>
                      </c:pt>
                      <c:pt idx="306">
                        <c:v>83.2</c:v>
                      </c:pt>
                      <c:pt idx="307">
                        <c:v>82.2</c:v>
                      </c:pt>
                      <c:pt idx="308">
                        <c:v>82.3</c:v>
                      </c:pt>
                      <c:pt idx="309">
                        <c:v>83.3</c:v>
                      </c:pt>
                      <c:pt idx="310">
                        <c:v>83.1</c:v>
                      </c:pt>
                      <c:pt idx="311">
                        <c:v>80.7</c:v>
                      </c:pt>
                      <c:pt idx="312">
                        <c:v>81.599999999999994</c:v>
                      </c:pt>
                      <c:pt idx="313">
                        <c:v>80.400000000000006</c:v>
                      </c:pt>
                      <c:pt idx="314">
                        <c:v>82.4</c:v>
                      </c:pt>
                      <c:pt idx="315">
                        <c:v>82.2</c:v>
                      </c:pt>
                      <c:pt idx="316">
                        <c:v>83</c:v>
                      </c:pt>
                      <c:pt idx="317">
                        <c:v>81.8</c:v>
                      </c:pt>
                      <c:pt idx="318">
                        <c:v>85.1</c:v>
                      </c:pt>
                      <c:pt idx="319">
                        <c:v>80.7</c:v>
                      </c:pt>
                      <c:pt idx="320">
                        <c:v>80.099999999999994</c:v>
                      </c:pt>
                      <c:pt idx="321">
                        <c:v>86</c:v>
                      </c:pt>
                      <c:pt idx="322">
                        <c:v>84.1</c:v>
                      </c:pt>
                      <c:pt idx="323">
                        <c:v>82.5</c:v>
                      </c:pt>
                      <c:pt idx="324">
                        <c:v>81.400000000000006</c:v>
                      </c:pt>
                      <c:pt idx="325">
                        <c:v>83.7</c:v>
                      </c:pt>
                      <c:pt idx="326">
                        <c:v>83.3</c:v>
                      </c:pt>
                      <c:pt idx="327">
                        <c:v>82.9</c:v>
                      </c:pt>
                      <c:pt idx="328">
                        <c:v>81.2</c:v>
                      </c:pt>
                      <c:pt idx="329">
                        <c:v>85.4</c:v>
                      </c:pt>
                      <c:pt idx="330">
                        <c:v>86.8</c:v>
                      </c:pt>
                      <c:pt idx="331">
                        <c:v>87.5</c:v>
                      </c:pt>
                      <c:pt idx="332">
                        <c:v>88.3</c:v>
                      </c:pt>
                      <c:pt idx="333">
                        <c:v>87.3</c:v>
                      </c:pt>
                      <c:pt idx="334">
                        <c:v>87.2</c:v>
                      </c:pt>
                      <c:pt idx="335">
                        <c:v>86.6</c:v>
                      </c:pt>
                      <c:pt idx="336">
                        <c:v>88.3</c:v>
                      </c:pt>
                      <c:pt idx="337">
                        <c:v>87.8</c:v>
                      </c:pt>
                      <c:pt idx="338">
                        <c:v>87.2</c:v>
                      </c:pt>
                      <c:pt idx="339">
                        <c:v>85.3</c:v>
                      </c:pt>
                      <c:pt idx="340">
                        <c:v>86.8</c:v>
                      </c:pt>
                      <c:pt idx="341">
                        <c:v>81</c:v>
                      </c:pt>
                      <c:pt idx="342">
                        <c:v>80.2</c:v>
                      </c:pt>
                      <c:pt idx="343">
                        <c:v>84.7</c:v>
                      </c:pt>
                      <c:pt idx="344">
                        <c:v>83.1</c:v>
                      </c:pt>
                      <c:pt idx="345">
                        <c:v>82.1</c:v>
                      </c:pt>
                      <c:pt idx="346">
                        <c:v>85.6</c:v>
                      </c:pt>
                      <c:pt idx="347">
                        <c:v>84.8</c:v>
                      </c:pt>
                      <c:pt idx="348">
                        <c:v>86.6</c:v>
                      </c:pt>
                      <c:pt idx="349">
                        <c:v>85.3</c:v>
                      </c:pt>
                      <c:pt idx="350">
                        <c:v>83.1</c:v>
                      </c:pt>
                      <c:pt idx="351">
                        <c:v>82.6</c:v>
                      </c:pt>
                      <c:pt idx="352">
                        <c:v>81.400000000000006</c:v>
                      </c:pt>
                      <c:pt idx="353">
                        <c:v>85.4</c:v>
                      </c:pt>
                      <c:pt idx="354">
                        <c:v>84.1</c:v>
                      </c:pt>
                      <c:pt idx="355">
                        <c:v>86</c:v>
                      </c:pt>
                      <c:pt idx="356">
                        <c:v>85.7</c:v>
                      </c:pt>
                      <c:pt idx="357">
                        <c:v>88.9</c:v>
                      </c:pt>
                      <c:pt idx="358">
                        <c:v>86.5</c:v>
                      </c:pt>
                      <c:pt idx="359">
                        <c:v>86.8</c:v>
                      </c:pt>
                      <c:pt idx="360">
                        <c:v>86.3</c:v>
                      </c:pt>
                      <c:pt idx="361">
                        <c:v>87.4</c:v>
                      </c:pt>
                      <c:pt idx="362">
                        <c:v>86.7</c:v>
                      </c:pt>
                      <c:pt idx="363">
                        <c:v>86.8</c:v>
                      </c:pt>
                      <c:pt idx="364">
                        <c:v>85.7</c:v>
                      </c:pt>
                      <c:pt idx="365">
                        <c:v>80.5</c:v>
                      </c:pt>
                      <c:pt idx="366">
                        <c:v>80.5</c:v>
                      </c:pt>
                      <c:pt idx="367">
                        <c:v>83.4</c:v>
                      </c:pt>
                      <c:pt idx="368">
                        <c:v>78.099999999999994</c:v>
                      </c:pt>
                      <c:pt idx="369">
                        <c:v>82</c:v>
                      </c:pt>
                      <c:pt idx="370">
                        <c:v>81.8</c:v>
                      </c:pt>
                      <c:pt idx="371">
                        <c:v>82.1</c:v>
                      </c:pt>
                      <c:pt idx="372">
                        <c:v>83.1</c:v>
                      </c:pt>
                      <c:pt idx="373">
                        <c:v>84.7</c:v>
                      </c:pt>
                      <c:pt idx="374">
                        <c:v>84.5</c:v>
                      </c:pt>
                      <c:pt idx="375">
                        <c:v>83.9</c:v>
                      </c:pt>
                      <c:pt idx="376">
                        <c:v>81.3</c:v>
                      </c:pt>
                      <c:pt idx="377">
                        <c:v>82.8</c:v>
                      </c:pt>
                      <c:pt idx="378">
                        <c:v>81.7</c:v>
                      </c:pt>
                      <c:pt idx="379">
                        <c:v>81.400000000000006</c:v>
                      </c:pt>
                      <c:pt idx="380">
                        <c:v>79.3</c:v>
                      </c:pt>
                      <c:pt idx="381">
                        <c:v>78.400000000000006</c:v>
                      </c:pt>
                      <c:pt idx="382">
                        <c:v>77.400000000000006</c:v>
                      </c:pt>
                      <c:pt idx="383">
                        <c:v>81.7</c:v>
                      </c:pt>
                      <c:pt idx="384">
                        <c:v>76.400000000000006</c:v>
                      </c:pt>
                      <c:pt idx="385">
                        <c:v>77.5</c:v>
                      </c:pt>
                      <c:pt idx="386">
                        <c:v>81.5</c:v>
                      </c:pt>
                      <c:pt idx="387">
                        <c:v>78.8</c:v>
                      </c:pt>
                      <c:pt idx="388">
                        <c:v>78.599999999999994</c:v>
                      </c:pt>
                      <c:pt idx="389">
                        <c:v>79</c:v>
                      </c:pt>
                      <c:pt idx="390">
                        <c:v>80.2</c:v>
                      </c:pt>
                      <c:pt idx="391">
                        <c:v>80.8</c:v>
                      </c:pt>
                      <c:pt idx="392">
                        <c:v>75.8</c:v>
                      </c:pt>
                      <c:pt idx="393">
                        <c:v>72.5</c:v>
                      </c:pt>
                      <c:pt idx="394">
                        <c:v>71.3</c:v>
                      </c:pt>
                      <c:pt idx="395">
                        <c:v>71.400000000000006</c:v>
                      </c:pt>
                      <c:pt idx="396">
                        <c:v>73.099999999999994</c:v>
                      </c:pt>
                      <c:pt idx="397">
                        <c:v>77.099999999999994</c:v>
                      </c:pt>
                      <c:pt idx="398">
                        <c:v>77.3</c:v>
                      </c:pt>
                      <c:pt idx="399">
                        <c:v>74.5</c:v>
                      </c:pt>
                      <c:pt idx="400">
                        <c:v>77.3</c:v>
                      </c:pt>
                      <c:pt idx="401">
                        <c:v>79.400000000000006</c:v>
                      </c:pt>
                      <c:pt idx="402">
                        <c:v>77.8</c:v>
                      </c:pt>
                      <c:pt idx="403">
                        <c:v>77.3</c:v>
                      </c:pt>
                      <c:pt idx="404">
                        <c:v>76.5</c:v>
                      </c:pt>
                      <c:pt idx="405">
                        <c:v>76.2</c:v>
                      </c:pt>
                      <c:pt idx="406">
                        <c:v>77.5</c:v>
                      </c:pt>
                      <c:pt idx="407">
                        <c:v>78</c:v>
                      </c:pt>
                      <c:pt idx="408">
                        <c:v>78.2</c:v>
                      </c:pt>
                      <c:pt idx="409">
                        <c:v>77.5</c:v>
                      </c:pt>
                      <c:pt idx="410">
                        <c:v>77.5</c:v>
                      </c:pt>
                      <c:pt idx="411">
                        <c:v>79.2</c:v>
                      </c:pt>
                      <c:pt idx="412">
                        <c:v>79.8</c:v>
                      </c:pt>
                      <c:pt idx="413">
                        <c:v>79.8</c:v>
                      </c:pt>
                      <c:pt idx="414">
                        <c:v>79.8</c:v>
                      </c:pt>
                      <c:pt idx="415">
                        <c:v>79.900000000000006</c:v>
                      </c:pt>
                      <c:pt idx="416">
                        <c:v>71.8</c:v>
                      </c:pt>
                      <c:pt idx="417">
                        <c:v>67.7</c:v>
                      </c:pt>
                      <c:pt idx="418">
                        <c:v>67.3</c:v>
                      </c:pt>
                      <c:pt idx="419">
                        <c:v>71.3</c:v>
                      </c:pt>
                      <c:pt idx="420">
                        <c:v>78.099999999999994</c:v>
                      </c:pt>
                      <c:pt idx="421">
                        <c:v>77.400000000000006</c:v>
                      </c:pt>
                      <c:pt idx="422">
                        <c:v>76.900000000000006</c:v>
                      </c:pt>
                      <c:pt idx="423">
                        <c:v>76.8</c:v>
                      </c:pt>
                      <c:pt idx="424">
                        <c:v>77.8</c:v>
                      </c:pt>
                      <c:pt idx="425">
                        <c:v>77.7</c:v>
                      </c:pt>
                      <c:pt idx="426">
                        <c:v>74.3</c:v>
                      </c:pt>
                      <c:pt idx="427">
                        <c:v>76</c:v>
                      </c:pt>
                      <c:pt idx="428">
                        <c:v>66.900000000000006</c:v>
                      </c:pt>
                      <c:pt idx="429">
                        <c:v>62.1</c:v>
                      </c:pt>
                      <c:pt idx="430">
                        <c:v>58.9</c:v>
                      </c:pt>
                      <c:pt idx="431">
                        <c:v>62.9</c:v>
                      </c:pt>
                      <c:pt idx="432">
                        <c:v>56.6</c:v>
                      </c:pt>
                      <c:pt idx="433">
                        <c:v>56.3</c:v>
                      </c:pt>
                      <c:pt idx="434">
                        <c:v>48.4</c:v>
                      </c:pt>
                      <c:pt idx="435">
                        <c:v>49</c:v>
                      </c:pt>
                      <c:pt idx="436">
                        <c:v>47.4</c:v>
                      </c:pt>
                      <c:pt idx="437">
                        <c:v>45.5</c:v>
                      </c:pt>
                      <c:pt idx="438">
                        <c:v>45.2</c:v>
                      </c:pt>
                      <c:pt idx="439">
                        <c:v>47.5</c:v>
                      </c:pt>
                      <c:pt idx="440">
                        <c:v>52.6</c:v>
                      </c:pt>
                      <c:pt idx="441">
                        <c:v>52.8</c:v>
                      </c:pt>
                      <c:pt idx="442">
                        <c:v>62.3</c:v>
                      </c:pt>
                      <c:pt idx="443">
                        <c:v>49.4</c:v>
                      </c:pt>
                      <c:pt idx="444">
                        <c:v>46.1</c:v>
                      </c:pt>
                      <c:pt idx="445">
                        <c:v>53</c:v>
                      </c:pt>
                      <c:pt idx="446">
                        <c:v>55.4</c:v>
                      </c:pt>
                      <c:pt idx="447">
                        <c:v>67.599999999999994</c:v>
                      </c:pt>
                      <c:pt idx="448">
                        <c:v>69.2</c:v>
                      </c:pt>
                      <c:pt idx="449">
                        <c:v>55</c:v>
                      </c:pt>
                      <c:pt idx="450">
                        <c:v>44.6</c:v>
                      </c:pt>
                      <c:pt idx="451">
                        <c:v>50.9</c:v>
                      </c:pt>
                      <c:pt idx="452">
                        <c:v>63.9</c:v>
                      </c:pt>
                      <c:pt idx="453">
                        <c:v>54</c:v>
                      </c:pt>
                      <c:pt idx="454">
                        <c:v>47</c:v>
                      </c:pt>
                      <c:pt idx="455">
                        <c:v>57.3</c:v>
                      </c:pt>
                      <c:pt idx="456">
                        <c:v>58.2</c:v>
                      </c:pt>
                      <c:pt idx="457">
                        <c:v>42.1</c:v>
                      </c:pt>
                      <c:pt idx="458">
                        <c:v>39.4</c:v>
                      </c:pt>
                      <c:pt idx="459">
                        <c:v>50.7</c:v>
                      </c:pt>
                      <c:pt idx="460">
                        <c:v>42.3</c:v>
                      </c:pt>
                      <c:pt idx="461">
                        <c:v>54.6</c:v>
                      </c:pt>
                      <c:pt idx="462">
                        <c:v>57.9</c:v>
                      </c:pt>
                      <c:pt idx="463">
                        <c:v>56</c:v>
                      </c:pt>
                      <c:pt idx="464">
                        <c:v>59.1</c:v>
                      </c:pt>
                      <c:pt idx="465">
                        <c:v>66.7</c:v>
                      </c:pt>
                      <c:pt idx="466">
                        <c:v>65.3</c:v>
                      </c:pt>
                      <c:pt idx="467">
                        <c:v>62.7</c:v>
                      </c:pt>
                      <c:pt idx="468">
                        <c:v>44.8</c:v>
                      </c:pt>
                      <c:pt idx="469">
                        <c:v>48.5</c:v>
                      </c:pt>
                      <c:pt idx="470">
                        <c:v>63.5</c:v>
                      </c:pt>
                      <c:pt idx="471">
                        <c:v>74.7</c:v>
                      </c:pt>
                      <c:pt idx="472">
                        <c:v>59.6</c:v>
                      </c:pt>
                      <c:pt idx="473">
                        <c:v>43.3</c:v>
                      </c:pt>
                      <c:pt idx="474">
                        <c:v>49.2</c:v>
                      </c:pt>
                      <c:pt idx="475">
                        <c:v>62.7</c:v>
                      </c:pt>
                      <c:pt idx="476">
                        <c:v>69.8</c:v>
                      </c:pt>
                      <c:pt idx="477">
                        <c:v>70.900000000000006</c:v>
                      </c:pt>
                      <c:pt idx="478">
                        <c:v>68.7</c:v>
                      </c:pt>
                      <c:pt idx="479">
                        <c:v>60.9</c:v>
                      </c:pt>
                      <c:pt idx="480">
                        <c:v>42.6</c:v>
                      </c:pt>
                      <c:pt idx="481">
                        <c:v>41.3</c:v>
                      </c:pt>
                      <c:pt idx="482">
                        <c:v>45</c:v>
                      </c:pt>
                      <c:pt idx="483">
                        <c:v>45.6</c:v>
                      </c:pt>
                      <c:pt idx="484">
                        <c:v>53.6</c:v>
                      </c:pt>
                      <c:pt idx="485">
                        <c:v>66.3</c:v>
                      </c:pt>
                      <c:pt idx="486">
                        <c:v>69.3</c:v>
                      </c:pt>
                      <c:pt idx="487">
                        <c:v>70</c:v>
                      </c:pt>
                      <c:pt idx="488">
                        <c:v>72.400000000000006</c:v>
                      </c:pt>
                      <c:pt idx="489">
                        <c:v>71.5</c:v>
                      </c:pt>
                      <c:pt idx="490">
                        <c:v>72.3</c:v>
                      </c:pt>
                      <c:pt idx="491">
                        <c:v>65.099999999999994</c:v>
                      </c:pt>
                      <c:pt idx="492">
                        <c:v>72</c:v>
                      </c:pt>
                      <c:pt idx="493">
                        <c:v>73.7</c:v>
                      </c:pt>
                      <c:pt idx="494">
                        <c:v>36.299999999999997</c:v>
                      </c:pt>
                      <c:pt idx="495">
                        <c:v>32.9</c:v>
                      </c:pt>
                      <c:pt idx="496">
                        <c:v>40.5</c:v>
                      </c:pt>
                      <c:pt idx="497">
                        <c:v>52.9</c:v>
                      </c:pt>
                      <c:pt idx="498">
                        <c:v>41.7</c:v>
                      </c:pt>
                      <c:pt idx="499">
                        <c:v>34.6</c:v>
                      </c:pt>
                      <c:pt idx="500">
                        <c:v>54.3</c:v>
                      </c:pt>
                      <c:pt idx="501">
                        <c:v>64.3</c:v>
                      </c:pt>
                      <c:pt idx="502">
                        <c:v>41.9</c:v>
                      </c:pt>
                      <c:pt idx="503">
                        <c:v>43.3</c:v>
                      </c:pt>
                      <c:pt idx="504">
                        <c:v>47.7</c:v>
                      </c:pt>
                      <c:pt idx="505">
                        <c:v>54.1</c:v>
                      </c:pt>
                      <c:pt idx="506">
                        <c:v>53.4</c:v>
                      </c:pt>
                      <c:pt idx="507">
                        <c:v>44.1</c:v>
                      </c:pt>
                      <c:pt idx="508">
                        <c:v>39.700000000000003</c:v>
                      </c:pt>
                      <c:pt idx="509">
                        <c:v>44.3</c:v>
                      </c:pt>
                      <c:pt idx="510">
                        <c:v>50.1</c:v>
                      </c:pt>
                      <c:pt idx="511">
                        <c:v>60.1</c:v>
                      </c:pt>
                      <c:pt idx="512">
                        <c:v>36.1</c:v>
                      </c:pt>
                      <c:pt idx="513">
                        <c:v>29.5</c:v>
                      </c:pt>
                      <c:pt idx="514">
                        <c:v>30.1</c:v>
                      </c:pt>
                      <c:pt idx="515">
                        <c:v>41</c:v>
                      </c:pt>
                      <c:pt idx="516">
                        <c:v>46.8</c:v>
                      </c:pt>
                      <c:pt idx="517">
                        <c:v>46.7</c:v>
                      </c:pt>
                      <c:pt idx="518">
                        <c:v>35.5</c:v>
                      </c:pt>
                      <c:pt idx="519">
                        <c:v>41.8</c:v>
                      </c:pt>
                      <c:pt idx="520">
                        <c:v>46.2</c:v>
                      </c:pt>
                      <c:pt idx="521">
                        <c:v>39.799999999999997</c:v>
                      </c:pt>
                      <c:pt idx="522">
                        <c:v>51.4</c:v>
                      </c:pt>
                      <c:pt idx="523">
                        <c:v>51.7</c:v>
                      </c:pt>
                      <c:pt idx="524">
                        <c:v>58.5</c:v>
                      </c:pt>
                      <c:pt idx="525">
                        <c:v>60.4</c:v>
                      </c:pt>
                      <c:pt idx="526">
                        <c:v>36.299999999999997</c:v>
                      </c:pt>
                      <c:pt idx="527">
                        <c:v>31.2</c:v>
                      </c:pt>
                      <c:pt idx="528">
                        <c:v>34.4</c:v>
                      </c:pt>
                      <c:pt idx="529">
                        <c:v>38.799999999999997</c:v>
                      </c:pt>
                      <c:pt idx="530">
                        <c:v>43.7</c:v>
                      </c:pt>
                      <c:pt idx="531">
                        <c:v>43.5</c:v>
                      </c:pt>
                      <c:pt idx="532">
                        <c:v>51.6</c:v>
                      </c:pt>
                      <c:pt idx="533">
                        <c:v>52.5</c:v>
                      </c:pt>
                      <c:pt idx="534">
                        <c:v>57.4</c:v>
                      </c:pt>
                      <c:pt idx="535">
                        <c:v>45</c:v>
                      </c:pt>
                      <c:pt idx="536">
                        <c:v>40.5</c:v>
                      </c:pt>
                      <c:pt idx="537">
                        <c:v>50.6</c:v>
                      </c:pt>
                      <c:pt idx="538">
                        <c:v>55</c:v>
                      </c:pt>
                      <c:pt idx="539">
                        <c:v>66.2</c:v>
                      </c:pt>
                      <c:pt idx="540">
                        <c:v>66.5</c:v>
                      </c:pt>
                      <c:pt idx="541">
                        <c:v>41.5</c:v>
                      </c:pt>
                      <c:pt idx="542">
                        <c:v>42.6</c:v>
                      </c:pt>
                      <c:pt idx="543">
                        <c:v>52.3</c:v>
                      </c:pt>
                      <c:pt idx="544">
                        <c:v>66.7</c:v>
                      </c:pt>
                      <c:pt idx="545">
                        <c:v>71.099999999999994</c:v>
                      </c:pt>
                      <c:pt idx="546">
                        <c:v>43.2</c:v>
                      </c:pt>
                      <c:pt idx="547">
                        <c:v>41</c:v>
                      </c:pt>
                      <c:pt idx="548">
                        <c:v>38.200000000000003</c:v>
                      </c:pt>
                      <c:pt idx="549">
                        <c:v>36.4</c:v>
                      </c:pt>
                      <c:pt idx="550">
                        <c:v>39.5</c:v>
                      </c:pt>
                      <c:pt idx="551">
                        <c:v>38.5</c:v>
                      </c:pt>
                      <c:pt idx="552">
                        <c:v>51.9</c:v>
                      </c:pt>
                      <c:pt idx="553">
                        <c:v>55.9</c:v>
                      </c:pt>
                      <c:pt idx="554">
                        <c:v>60.6</c:v>
                      </c:pt>
                      <c:pt idx="555">
                        <c:v>60.8</c:v>
                      </c:pt>
                      <c:pt idx="556">
                        <c:v>69.400000000000006</c:v>
                      </c:pt>
                      <c:pt idx="557">
                        <c:v>74.8</c:v>
                      </c:pt>
                      <c:pt idx="558">
                        <c:v>56.2</c:v>
                      </c:pt>
                      <c:pt idx="559">
                        <c:v>43.3</c:v>
                      </c:pt>
                      <c:pt idx="560">
                        <c:v>44.9</c:v>
                      </c:pt>
                      <c:pt idx="561">
                        <c:v>45.2</c:v>
                      </c:pt>
                      <c:pt idx="562">
                        <c:v>45.4</c:v>
                      </c:pt>
                      <c:pt idx="563">
                        <c:v>37.799999999999997</c:v>
                      </c:pt>
                      <c:pt idx="564">
                        <c:v>32.5</c:v>
                      </c:pt>
                      <c:pt idx="565">
                        <c:v>52.6</c:v>
                      </c:pt>
                      <c:pt idx="566">
                        <c:v>58.1</c:v>
                      </c:pt>
                      <c:pt idx="567">
                        <c:v>60.1</c:v>
                      </c:pt>
                      <c:pt idx="568">
                        <c:v>65.7</c:v>
                      </c:pt>
                      <c:pt idx="569">
                        <c:v>61.7</c:v>
                      </c:pt>
                      <c:pt idx="570">
                        <c:v>56.3</c:v>
                      </c:pt>
                      <c:pt idx="571">
                        <c:v>59.7</c:v>
                      </c:pt>
                      <c:pt idx="572">
                        <c:v>65.099999999999994</c:v>
                      </c:pt>
                      <c:pt idx="573">
                        <c:v>59.4</c:v>
                      </c:pt>
                      <c:pt idx="574">
                        <c:v>54.9</c:v>
                      </c:pt>
                      <c:pt idx="575">
                        <c:v>54.1</c:v>
                      </c:pt>
                      <c:pt idx="576">
                        <c:v>57.5</c:v>
                      </c:pt>
                      <c:pt idx="577">
                        <c:v>60.4</c:v>
                      </c:pt>
                      <c:pt idx="578">
                        <c:v>65.3</c:v>
                      </c:pt>
                      <c:pt idx="579">
                        <c:v>65.7</c:v>
                      </c:pt>
                      <c:pt idx="580">
                        <c:v>72.400000000000006</c:v>
                      </c:pt>
                      <c:pt idx="581">
                        <c:v>67.099999999999994</c:v>
                      </c:pt>
                      <c:pt idx="582">
                        <c:v>56.4</c:v>
                      </c:pt>
                      <c:pt idx="583">
                        <c:v>53.1</c:v>
                      </c:pt>
                      <c:pt idx="584">
                        <c:v>62.2</c:v>
                      </c:pt>
                      <c:pt idx="585">
                        <c:v>65.400000000000006</c:v>
                      </c:pt>
                      <c:pt idx="586">
                        <c:v>69.5</c:v>
                      </c:pt>
                      <c:pt idx="587">
                        <c:v>70.3</c:v>
                      </c:pt>
                      <c:pt idx="588">
                        <c:v>68</c:v>
                      </c:pt>
                      <c:pt idx="589">
                        <c:v>57.6</c:v>
                      </c:pt>
                      <c:pt idx="590">
                        <c:v>55.8</c:v>
                      </c:pt>
                      <c:pt idx="591">
                        <c:v>57.8</c:v>
                      </c:pt>
                      <c:pt idx="592">
                        <c:v>69.5</c:v>
                      </c:pt>
                      <c:pt idx="593">
                        <c:v>70.400000000000006</c:v>
                      </c:pt>
                      <c:pt idx="594">
                        <c:v>72.2</c:v>
                      </c:pt>
                      <c:pt idx="595">
                        <c:v>68.5</c:v>
                      </c:pt>
                      <c:pt idx="596">
                        <c:v>60.7</c:v>
                      </c:pt>
                      <c:pt idx="597">
                        <c:v>68.099999999999994</c:v>
                      </c:pt>
                      <c:pt idx="598">
                        <c:v>72.099999999999994</c:v>
                      </c:pt>
                      <c:pt idx="599">
                        <c:v>69.5</c:v>
                      </c:pt>
                      <c:pt idx="600">
                        <c:v>57.3</c:v>
                      </c:pt>
                      <c:pt idx="601">
                        <c:v>56.1</c:v>
                      </c:pt>
                      <c:pt idx="602">
                        <c:v>66.3</c:v>
                      </c:pt>
                      <c:pt idx="603">
                        <c:v>72.5</c:v>
                      </c:pt>
                      <c:pt idx="604">
                        <c:v>74.2</c:v>
                      </c:pt>
                      <c:pt idx="605">
                        <c:v>73.099999999999994</c:v>
                      </c:pt>
                      <c:pt idx="606">
                        <c:v>75</c:v>
                      </c:pt>
                      <c:pt idx="607">
                        <c:v>67.900000000000006</c:v>
                      </c:pt>
                      <c:pt idx="608">
                        <c:v>63.4</c:v>
                      </c:pt>
                      <c:pt idx="609">
                        <c:v>60.3</c:v>
                      </c:pt>
                      <c:pt idx="610">
                        <c:v>65.599999999999994</c:v>
                      </c:pt>
                      <c:pt idx="611">
                        <c:v>71</c:v>
                      </c:pt>
                      <c:pt idx="612">
                        <c:v>75.599999999999994</c:v>
                      </c:pt>
                      <c:pt idx="613">
                        <c:v>71.2</c:v>
                      </c:pt>
                      <c:pt idx="614">
                        <c:v>75.5</c:v>
                      </c:pt>
                      <c:pt idx="615">
                        <c:v>73.8</c:v>
                      </c:pt>
                      <c:pt idx="616">
                        <c:v>76.900000000000006</c:v>
                      </c:pt>
                      <c:pt idx="617">
                        <c:v>72.3</c:v>
                      </c:pt>
                      <c:pt idx="618">
                        <c:v>69.599999999999994</c:v>
                      </c:pt>
                      <c:pt idx="619">
                        <c:v>70.2</c:v>
                      </c:pt>
                      <c:pt idx="620">
                        <c:v>75</c:v>
                      </c:pt>
                      <c:pt idx="621">
                        <c:v>81.3</c:v>
                      </c:pt>
                      <c:pt idx="622">
                        <c:v>81.599999999999994</c:v>
                      </c:pt>
                      <c:pt idx="623">
                        <c:v>79.099999999999994</c:v>
                      </c:pt>
                      <c:pt idx="624">
                        <c:v>80.7</c:v>
                      </c:pt>
                      <c:pt idx="625">
                        <c:v>79.400000000000006</c:v>
                      </c:pt>
                      <c:pt idx="626">
                        <c:v>76</c:v>
                      </c:pt>
                      <c:pt idx="627">
                        <c:v>77.599999999999994</c:v>
                      </c:pt>
                      <c:pt idx="628">
                        <c:v>76.8</c:v>
                      </c:pt>
                      <c:pt idx="629">
                        <c:v>78.3</c:v>
                      </c:pt>
                      <c:pt idx="630">
                        <c:v>80</c:v>
                      </c:pt>
                      <c:pt idx="631">
                        <c:v>80.8</c:v>
                      </c:pt>
                      <c:pt idx="632">
                        <c:v>82.4</c:v>
                      </c:pt>
                      <c:pt idx="633">
                        <c:v>84.2</c:v>
                      </c:pt>
                      <c:pt idx="634">
                        <c:v>71.400000000000006</c:v>
                      </c:pt>
                      <c:pt idx="635">
                        <c:v>59</c:v>
                      </c:pt>
                      <c:pt idx="636">
                        <c:v>45.6</c:v>
                      </c:pt>
                      <c:pt idx="637">
                        <c:v>48.4</c:v>
                      </c:pt>
                      <c:pt idx="638">
                        <c:v>29</c:v>
                      </c:pt>
                      <c:pt idx="639">
                        <c:v>51.7</c:v>
                      </c:pt>
                      <c:pt idx="640">
                        <c:v>69.400000000000006</c:v>
                      </c:pt>
                      <c:pt idx="641">
                        <c:v>76.5</c:v>
                      </c:pt>
                      <c:pt idx="642">
                        <c:v>80.400000000000006</c:v>
                      </c:pt>
                      <c:pt idx="643">
                        <c:v>80.099999999999994</c:v>
                      </c:pt>
                      <c:pt idx="644">
                        <c:v>80.400000000000006</c:v>
                      </c:pt>
                      <c:pt idx="645">
                        <c:v>77.8</c:v>
                      </c:pt>
                      <c:pt idx="646">
                        <c:v>76.5</c:v>
                      </c:pt>
                      <c:pt idx="647">
                        <c:v>77.900000000000006</c:v>
                      </c:pt>
                      <c:pt idx="648">
                        <c:v>79</c:v>
                      </c:pt>
                      <c:pt idx="649">
                        <c:v>82.2</c:v>
                      </c:pt>
                      <c:pt idx="650">
                        <c:v>83</c:v>
                      </c:pt>
                      <c:pt idx="651">
                        <c:v>80.8</c:v>
                      </c:pt>
                      <c:pt idx="652">
                        <c:v>78.8</c:v>
                      </c:pt>
                      <c:pt idx="653">
                        <c:v>71.3</c:v>
                      </c:pt>
                      <c:pt idx="654">
                        <c:v>62.7</c:v>
                      </c:pt>
                      <c:pt idx="655">
                        <c:v>82.9</c:v>
                      </c:pt>
                      <c:pt idx="656">
                        <c:v>85.2</c:v>
                      </c:pt>
                      <c:pt idx="657">
                        <c:v>84.8</c:v>
                      </c:pt>
                      <c:pt idx="658">
                        <c:v>85.4</c:v>
                      </c:pt>
                      <c:pt idx="659">
                        <c:v>86</c:v>
                      </c:pt>
                      <c:pt idx="660">
                        <c:v>85</c:v>
                      </c:pt>
                      <c:pt idx="661">
                        <c:v>87.2</c:v>
                      </c:pt>
                      <c:pt idx="662">
                        <c:v>82.4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Weather!$P$3:$P$665</c15:sqref>
                        </c15:formulaRef>
                      </c:ext>
                    </c:extLst>
                    <c:numCache>
                      <c:formatCode>General</c:formatCode>
                      <c:ptCount val="663"/>
                      <c:pt idx="0">
                        <c:v>0.04</c:v>
                      </c:pt>
                      <c:pt idx="1">
                        <c:v>0.02</c:v>
                      </c:pt>
                      <c:pt idx="2">
                        <c:v>0.98</c:v>
                      </c:pt>
                      <c:pt idx="3">
                        <c:v>0.89</c:v>
                      </c:pt>
                      <c:pt idx="4">
                        <c:v>0.19</c:v>
                      </c:pt>
                      <c:pt idx="5">
                        <c:v>0.13</c:v>
                      </c:pt>
                      <c:pt idx="6">
                        <c:v>0.01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7.0000000000000007E-2</c:v>
                      </c:pt>
                      <c:pt idx="15">
                        <c:v>0.01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0.25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0.13</c:v>
                      </c:pt>
                      <c:pt idx="25">
                        <c:v>1.0900000000000001</c:v>
                      </c:pt>
                      <c:pt idx="26">
                        <c:v>0.04</c:v>
                      </c:pt>
                      <c:pt idx="27">
                        <c:v>0.11</c:v>
                      </c:pt>
                      <c:pt idx="28">
                        <c:v>0.01</c:v>
                      </c:pt>
                      <c:pt idx="29">
                        <c:v>0.03</c:v>
                      </c:pt>
                      <c:pt idx="30">
                        <c:v>0</c:v>
                      </c:pt>
                      <c:pt idx="31">
                        <c:v>0.04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0.33</c:v>
                      </c:pt>
                      <c:pt idx="45">
                        <c:v>0.28999999999999998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1.1100000000000001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0.02</c:v>
                      </c:pt>
                      <c:pt idx="64">
                        <c:v>2.93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0.12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0.01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3.68</c:v>
                      </c:pt>
                      <c:pt idx="93">
                        <c:v>7.0000000000000007E-2</c:v>
                      </c:pt>
                      <c:pt idx="94">
                        <c:v>0.38</c:v>
                      </c:pt>
                      <c:pt idx="95">
                        <c:v>0.57999999999999996</c:v>
                      </c:pt>
                      <c:pt idx="96">
                        <c:v>1.29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0.44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0.16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0.24</c:v>
                      </c:pt>
                      <c:pt idx="110">
                        <c:v>0.11</c:v>
                      </c:pt>
                      <c:pt idx="111">
                        <c:v>0</c:v>
                      </c:pt>
                      <c:pt idx="112">
                        <c:v>0.33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0.82</c:v>
                      </c:pt>
                      <c:pt idx="117">
                        <c:v>0.01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1.69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0.01</c:v>
                      </c:pt>
                      <c:pt idx="128">
                        <c:v>0.25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0.8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0.47</c:v>
                      </c:pt>
                      <c:pt idx="139">
                        <c:v>0.02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0.01</c:v>
                      </c:pt>
                      <c:pt idx="150">
                        <c:v>0.64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0.01</c:v>
                      </c:pt>
                      <c:pt idx="155">
                        <c:v>7.0000000000000007E-2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0.02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0.12</c:v>
                      </c:pt>
                      <c:pt idx="165">
                        <c:v>0.06</c:v>
                      </c:pt>
                      <c:pt idx="166">
                        <c:v>0</c:v>
                      </c:pt>
                      <c:pt idx="167">
                        <c:v>0.17</c:v>
                      </c:pt>
                      <c:pt idx="168">
                        <c:v>0</c:v>
                      </c:pt>
                      <c:pt idx="169">
                        <c:v>0.13</c:v>
                      </c:pt>
                      <c:pt idx="170">
                        <c:v>2.68</c:v>
                      </c:pt>
                      <c:pt idx="171">
                        <c:v>0.37</c:v>
                      </c:pt>
                      <c:pt idx="172">
                        <c:v>0</c:v>
                      </c:pt>
                      <c:pt idx="173">
                        <c:v>0.01</c:v>
                      </c:pt>
                      <c:pt idx="174">
                        <c:v>0.18</c:v>
                      </c:pt>
                      <c:pt idx="175">
                        <c:v>0</c:v>
                      </c:pt>
                      <c:pt idx="176">
                        <c:v>1.1100000000000001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0.49</c:v>
                      </c:pt>
                      <c:pt idx="189">
                        <c:v>0.6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0.03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0.65</c:v>
                      </c:pt>
                      <c:pt idx="203">
                        <c:v>0</c:v>
                      </c:pt>
                      <c:pt idx="204">
                        <c:v>1.21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6.37</c:v>
                      </c:pt>
                      <c:pt idx="211">
                        <c:v>0.37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0.06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2.69</c:v>
                      </c:pt>
                      <c:pt idx="226">
                        <c:v>0</c:v>
                      </c:pt>
                      <c:pt idx="227">
                        <c:v>2.04</c:v>
                      </c:pt>
                      <c:pt idx="228">
                        <c:v>0.31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3.71</c:v>
                      </c:pt>
                      <c:pt idx="232">
                        <c:v>1.61</c:v>
                      </c:pt>
                      <c:pt idx="233">
                        <c:v>0.86</c:v>
                      </c:pt>
                      <c:pt idx="234">
                        <c:v>0.66</c:v>
                      </c:pt>
                      <c:pt idx="235">
                        <c:v>0.96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0.01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0.5</c:v>
                      </c:pt>
                      <c:pt idx="251">
                        <c:v>0</c:v>
                      </c:pt>
                      <c:pt idx="252">
                        <c:v>2.02</c:v>
                      </c:pt>
                      <c:pt idx="253">
                        <c:v>1.1200000000000001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2.8</c:v>
                      </c:pt>
                      <c:pt idx="258">
                        <c:v>1.3</c:v>
                      </c:pt>
                      <c:pt idx="259">
                        <c:v>3.39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0.08</c:v>
                      </c:pt>
                      <c:pt idx="268">
                        <c:v>0.76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7.0000000000000007E-2</c:v>
                      </c:pt>
                      <c:pt idx="281">
                        <c:v>0.08</c:v>
                      </c:pt>
                      <c:pt idx="282">
                        <c:v>0.1</c:v>
                      </c:pt>
                      <c:pt idx="283">
                        <c:v>0.14000000000000001</c:v>
                      </c:pt>
                      <c:pt idx="284">
                        <c:v>0.14000000000000001</c:v>
                      </c:pt>
                      <c:pt idx="285">
                        <c:v>0.43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0.49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0.01</c:v>
                      </c:pt>
                      <c:pt idx="297">
                        <c:v>1.54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0.1</c:v>
                      </c:pt>
                      <c:pt idx="302">
                        <c:v>1.48</c:v>
                      </c:pt>
                      <c:pt idx="303">
                        <c:v>0.94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0.04</c:v>
                      </c:pt>
                      <c:pt idx="308">
                        <c:v>0.21</c:v>
                      </c:pt>
                      <c:pt idx="309">
                        <c:v>1.6</c:v>
                      </c:pt>
                      <c:pt idx="310">
                        <c:v>0</c:v>
                      </c:pt>
                      <c:pt idx="311">
                        <c:v>1.46</c:v>
                      </c:pt>
                      <c:pt idx="312">
                        <c:v>1.1200000000000001</c:v>
                      </c:pt>
                      <c:pt idx="313">
                        <c:v>0.76</c:v>
                      </c:pt>
                      <c:pt idx="314">
                        <c:v>1.83</c:v>
                      </c:pt>
                      <c:pt idx="315">
                        <c:v>0</c:v>
                      </c:pt>
                      <c:pt idx="316">
                        <c:v>0.6</c:v>
                      </c:pt>
                      <c:pt idx="317">
                        <c:v>7.0000000000000007E-2</c:v>
                      </c:pt>
                      <c:pt idx="318">
                        <c:v>0.12</c:v>
                      </c:pt>
                      <c:pt idx="319">
                        <c:v>0</c:v>
                      </c:pt>
                      <c:pt idx="320">
                        <c:v>1.45</c:v>
                      </c:pt>
                      <c:pt idx="321">
                        <c:v>1.03</c:v>
                      </c:pt>
                      <c:pt idx="322">
                        <c:v>0</c:v>
                      </c:pt>
                      <c:pt idx="323">
                        <c:v>0.43</c:v>
                      </c:pt>
                      <c:pt idx="324">
                        <c:v>0.83</c:v>
                      </c:pt>
                      <c:pt idx="325">
                        <c:v>0.35</c:v>
                      </c:pt>
                      <c:pt idx="326">
                        <c:v>0.02</c:v>
                      </c:pt>
                      <c:pt idx="327">
                        <c:v>0.02</c:v>
                      </c:pt>
                      <c:pt idx="328">
                        <c:v>0.28999999999999998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0.17</c:v>
                      </c:pt>
                      <c:pt idx="334">
                        <c:v>0.02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0.02</c:v>
                      </c:pt>
                      <c:pt idx="341">
                        <c:v>0</c:v>
                      </c:pt>
                      <c:pt idx="342">
                        <c:v>1</c:v>
                      </c:pt>
                      <c:pt idx="343">
                        <c:v>0.83</c:v>
                      </c:pt>
                      <c:pt idx="344">
                        <c:v>0.01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0.01</c:v>
                      </c:pt>
                      <c:pt idx="349">
                        <c:v>0</c:v>
                      </c:pt>
                      <c:pt idx="350">
                        <c:v>0.04</c:v>
                      </c:pt>
                      <c:pt idx="351">
                        <c:v>0.01</c:v>
                      </c:pt>
                      <c:pt idx="352">
                        <c:v>0</c:v>
                      </c:pt>
                      <c:pt idx="353">
                        <c:v>1.52</c:v>
                      </c:pt>
                      <c:pt idx="354">
                        <c:v>0</c:v>
                      </c:pt>
                      <c:pt idx="355">
                        <c:v>0.21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0.09</c:v>
                      </c:pt>
                      <c:pt idx="359">
                        <c:v>0.51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0.45</c:v>
                      </c:pt>
                      <c:pt idx="367">
                        <c:v>7.0000000000000007E-2</c:v>
                      </c:pt>
                      <c:pt idx="368">
                        <c:v>0.34</c:v>
                      </c:pt>
                      <c:pt idx="369">
                        <c:v>4.3899999999999997</c:v>
                      </c:pt>
                      <c:pt idx="370">
                        <c:v>0.06</c:v>
                      </c:pt>
                      <c:pt idx="371">
                        <c:v>7.0000000000000007E-2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7.0000000000000007E-2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0.02</c:v>
                      </c:pt>
                      <c:pt idx="383">
                        <c:v>0.42</c:v>
                      </c:pt>
                      <c:pt idx="384">
                        <c:v>0</c:v>
                      </c:pt>
                      <c:pt idx="385">
                        <c:v>4.0599999999999996</c:v>
                      </c:pt>
                      <c:pt idx="386">
                        <c:v>0.93</c:v>
                      </c:pt>
                      <c:pt idx="387">
                        <c:v>0</c:v>
                      </c:pt>
                      <c:pt idx="388">
                        <c:v>0.78</c:v>
                      </c:pt>
                      <c:pt idx="389">
                        <c:v>1.02</c:v>
                      </c:pt>
                      <c:pt idx="390">
                        <c:v>7.0000000000000007E-2</c:v>
                      </c:pt>
                      <c:pt idx="391">
                        <c:v>0.12</c:v>
                      </c:pt>
                      <c:pt idx="392">
                        <c:v>0.21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0.2</c:v>
                      </c:pt>
                      <c:pt idx="400">
                        <c:v>0.55000000000000004</c:v>
                      </c:pt>
                      <c:pt idx="401">
                        <c:v>0.9</c:v>
                      </c:pt>
                      <c:pt idx="402">
                        <c:v>0</c:v>
                      </c:pt>
                      <c:pt idx="403">
                        <c:v>0.11</c:v>
                      </c:pt>
                      <c:pt idx="404">
                        <c:v>1.2</c:v>
                      </c:pt>
                      <c:pt idx="405">
                        <c:v>0.15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0.98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0.26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0.28999999999999998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0.11</c:v>
                      </c:pt>
                      <c:pt idx="450">
                        <c:v>0.06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0.43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0.27</c:v>
                      </c:pt>
                      <c:pt idx="458">
                        <c:v>0</c:v>
                      </c:pt>
                      <c:pt idx="459">
                        <c:v>0.09</c:v>
                      </c:pt>
                      <c:pt idx="460">
                        <c:v>0.04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0.01</c:v>
                      </c:pt>
                      <c:pt idx="466">
                        <c:v>0</c:v>
                      </c:pt>
                      <c:pt idx="467">
                        <c:v>0.02</c:v>
                      </c:pt>
                      <c:pt idx="468">
                        <c:v>1.01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0.87</c:v>
                      </c:pt>
                      <c:pt idx="473">
                        <c:v>0.04</c:v>
                      </c:pt>
                      <c:pt idx="474">
                        <c:v>0</c:v>
                      </c:pt>
                      <c:pt idx="475">
                        <c:v>0.01</c:v>
                      </c:pt>
                      <c:pt idx="476">
                        <c:v>0.02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0.63</c:v>
                      </c:pt>
                      <c:pt idx="481">
                        <c:v>0</c:v>
                      </c:pt>
                      <c:pt idx="482">
                        <c:v>0.09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0.1</c:v>
                      </c:pt>
                      <c:pt idx="491">
                        <c:v>0.1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0.21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0.08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0.15</c:v>
                      </c:pt>
                      <c:pt idx="502">
                        <c:v>0.24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0.3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1.2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0.27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0.38</c:v>
                      </c:pt>
                      <c:pt idx="526">
                        <c:v>0.71</c:v>
                      </c:pt>
                      <c:pt idx="527">
                        <c:v>1.26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0.02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0.01</c:v>
                      </c:pt>
                      <c:pt idx="541">
                        <c:v>0.41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0.05</c:v>
                      </c:pt>
                      <c:pt idx="545">
                        <c:v>0.04</c:v>
                      </c:pt>
                      <c:pt idx="546">
                        <c:v>0.27</c:v>
                      </c:pt>
                      <c:pt idx="547">
                        <c:v>0.01</c:v>
                      </c:pt>
                      <c:pt idx="548">
                        <c:v>0.24</c:v>
                      </c:pt>
                      <c:pt idx="549">
                        <c:v>0.06</c:v>
                      </c:pt>
                      <c:pt idx="550">
                        <c:v>0.85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0.02</c:v>
                      </c:pt>
                      <c:pt idx="558">
                        <c:v>0.04</c:v>
                      </c:pt>
                      <c:pt idx="559">
                        <c:v>0</c:v>
                      </c:pt>
                      <c:pt idx="560">
                        <c:v>1.17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7.0000000000000007E-2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0.52</c:v>
                      </c:pt>
                      <c:pt idx="567">
                        <c:v>0.03</c:v>
                      </c:pt>
                      <c:pt idx="568">
                        <c:v>0</c:v>
                      </c:pt>
                      <c:pt idx="569">
                        <c:v>0.96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0.22</c:v>
                      </c:pt>
                      <c:pt idx="574">
                        <c:v>2.4900000000000002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1.24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1.04</c:v>
                      </c:pt>
                      <c:pt idx="588">
                        <c:v>0.04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0.25</c:v>
                      </c:pt>
                      <c:pt idx="594">
                        <c:v>0</c:v>
                      </c:pt>
                      <c:pt idx="595">
                        <c:v>1.94</c:v>
                      </c:pt>
                      <c:pt idx="596">
                        <c:v>1</c:v>
                      </c:pt>
                      <c:pt idx="597">
                        <c:v>0</c:v>
                      </c:pt>
                      <c:pt idx="598">
                        <c:v>7.0000000000000007E-2</c:v>
                      </c:pt>
                      <c:pt idx="599">
                        <c:v>0.02</c:v>
                      </c:pt>
                      <c:pt idx="600">
                        <c:v>0.35</c:v>
                      </c:pt>
                      <c:pt idx="601">
                        <c:v>0</c:v>
                      </c:pt>
                      <c:pt idx="602">
                        <c:v>0</c:v>
                      </c:pt>
                      <c:pt idx="603">
                        <c:v>0</c:v>
                      </c:pt>
                      <c:pt idx="604">
                        <c:v>0</c:v>
                      </c:pt>
                      <c:pt idx="605">
                        <c:v>0</c:v>
                      </c:pt>
                      <c:pt idx="606">
                        <c:v>0</c:v>
                      </c:pt>
                      <c:pt idx="607">
                        <c:v>0.4</c:v>
                      </c:pt>
                      <c:pt idx="608">
                        <c:v>0.4</c:v>
                      </c:pt>
                      <c:pt idx="609">
                        <c:v>0</c:v>
                      </c:pt>
                      <c:pt idx="610">
                        <c:v>0</c:v>
                      </c:pt>
                      <c:pt idx="611">
                        <c:v>0</c:v>
                      </c:pt>
                      <c:pt idx="612">
                        <c:v>0</c:v>
                      </c:pt>
                      <c:pt idx="613">
                        <c:v>1.7</c:v>
                      </c:pt>
                      <c:pt idx="614">
                        <c:v>0</c:v>
                      </c:pt>
                      <c:pt idx="615">
                        <c:v>0.08</c:v>
                      </c:pt>
                      <c:pt idx="616">
                        <c:v>0.02</c:v>
                      </c:pt>
                      <c:pt idx="617">
                        <c:v>0</c:v>
                      </c:pt>
                      <c:pt idx="618">
                        <c:v>0.46</c:v>
                      </c:pt>
                      <c:pt idx="619">
                        <c:v>0</c:v>
                      </c:pt>
                      <c:pt idx="620">
                        <c:v>0</c:v>
                      </c:pt>
                      <c:pt idx="621">
                        <c:v>0</c:v>
                      </c:pt>
                      <c:pt idx="622">
                        <c:v>0</c:v>
                      </c:pt>
                      <c:pt idx="623">
                        <c:v>0</c:v>
                      </c:pt>
                      <c:pt idx="624">
                        <c:v>0</c:v>
                      </c:pt>
                      <c:pt idx="625">
                        <c:v>0</c:v>
                      </c:pt>
                      <c:pt idx="626">
                        <c:v>0</c:v>
                      </c:pt>
                      <c:pt idx="627">
                        <c:v>0</c:v>
                      </c:pt>
                      <c:pt idx="628">
                        <c:v>0</c:v>
                      </c:pt>
                      <c:pt idx="629">
                        <c:v>0</c:v>
                      </c:pt>
                      <c:pt idx="630">
                        <c:v>0</c:v>
                      </c:pt>
                      <c:pt idx="631">
                        <c:v>0</c:v>
                      </c:pt>
                      <c:pt idx="632">
                        <c:v>0</c:v>
                      </c:pt>
                      <c:pt idx="633">
                        <c:v>0</c:v>
                      </c:pt>
                      <c:pt idx="634">
                        <c:v>1.33</c:v>
                      </c:pt>
                      <c:pt idx="635">
                        <c:v>0</c:v>
                      </c:pt>
                      <c:pt idx="636">
                        <c:v>0</c:v>
                      </c:pt>
                      <c:pt idx="637">
                        <c:v>0</c:v>
                      </c:pt>
                      <c:pt idx="638">
                        <c:v>0</c:v>
                      </c:pt>
                      <c:pt idx="639">
                        <c:v>0</c:v>
                      </c:pt>
                      <c:pt idx="640">
                        <c:v>0</c:v>
                      </c:pt>
                      <c:pt idx="641">
                        <c:v>0</c:v>
                      </c:pt>
                      <c:pt idx="642">
                        <c:v>0</c:v>
                      </c:pt>
                      <c:pt idx="643">
                        <c:v>0</c:v>
                      </c:pt>
                      <c:pt idx="644">
                        <c:v>0</c:v>
                      </c:pt>
                      <c:pt idx="645">
                        <c:v>0.03</c:v>
                      </c:pt>
                      <c:pt idx="646">
                        <c:v>0.02</c:v>
                      </c:pt>
                      <c:pt idx="647">
                        <c:v>0.01</c:v>
                      </c:pt>
                      <c:pt idx="648">
                        <c:v>0</c:v>
                      </c:pt>
                      <c:pt idx="649">
                        <c:v>0</c:v>
                      </c:pt>
                      <c:pt idx="650">
                        <c:v>0</c:v>
                      </c:pt>
                      <c:pt idx="651">
                        <c:v>0</c:v>
                      </c:pt>
                      <c:pt idx="652">
                        <c:v>0</c:v>
                      </c:pt>
                      <c:pt idx="653">
                        <c:v>0</c:v>
                      </c:pt>
                      <c:pt idx="654">
                        <c:v>0.9</c:v>
                      </c:pt>
                      <c:pt idx="655">
                        <c:v>0.21</c:v>
                      </c:pt>
                      <c:pt idx="656">
                        <c:v>0</c:v>
                      </c:pt>
                      <c:pt idx="657">
                        <c:v>0</c:v>
                      </c:pt>
                      <c:pt idx="658">
                        <c:v>0</c:v>
                      </c:pt>
                      <c:pt idx="659">
                        <c:v>0</c:v>
                      </c:pt>
                      <c:pt idx="660">
                        <c:v>0</c:v>
                      </c:pt>
                      <c:pt idx="661">
                        <c:v>0</c:v>
                      </c:pt>
                      <c:pt idx="662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F192-4144-AEB8-67EBD57836FD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Mandeville Lakefront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Users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Weather!$P$3:$P$665</c:f>
              <c:numCache>
                <c:formatCode>General</c:formatCode>
                <c:ptCount val="663"/>
                <c:pt idx="0">
                  <c:v>0.04</c:v>
                </c:pt>
                <c:pt idx="1">
                  <c:v>0.02</c:v>
                </c:pt>
                <c:pt idx="2">
                  <c:v>0.98</c:v>
                </c:pt>
                <c:pt idx="3">
                  <c:v>0.89</c:v>
                </c:pt>
                <c:pt idx="4">
                  <c:v>0.19</c:v>
                </c:pt>
                <c:pt idx="5">
                  <c:v>0.13</c:v>
                </c:pt>
                <c:pt idx="6">
                  <c:v>0.01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7.0000000000000007E-2</c:v>
                </c:pt>
                <c:pt idx="15">
                  <c:v>0.01</c:v>
                </c:pt>
                <c:pt idx="16">
                  <c:v>0</c:v>
                </c:pt>
                <c:pt idx="17">
                  <c:v>0</c:v>
                </c:pt>
                <c:pt idx="18">
                  <c:v>0.25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0.13</c:v>
                </c:pt>
                <c:pt idx="25">
                  <c:v>1.0900000000000001</c:v>
                </c:pt>
                <c:pt idx="26">
                  <c:v>0.04</c:v>
                </c:pt>
                <c:pt idx="27">
                  <c:v>0.11</c:v>
                </c:pt>
                <c:pt idx="28">
                  <c:v>0.01</c:v>
                </c:pt>
                <c:pt idx="29">
                  <c:v>0.03</c:v>
                </c:pt>
                <c:pt idx="30">
                  <c:v>0</c:v>
                </c:pt>
                <c:pt idx="31">
                  <c:v>0.04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0.33</c:v>
                </c:pt>
                <c:pt idx="45">
                  <c:v>0.28999999999999998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1.1100000000000001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0.02</c:v>
                </c:pt>
                <c:pt idx="64">
                  <c:v>2.93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0.12</c:v>
                </c:pt>
                <c:pt idx="75">
                  <c:v>0</c:v>
                </c:pt>
                <c:pt idx="76">
                  <c:v>0</c:v>
                </c:pt>
                <c:pt idx="77">
                  <c:v>0.01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3.68</c:v>
                </c:pt>
                <c:pt idx="93">
                  <c:v>7.0000000000000007E-2</c:v>
                </c:pt>
                <c:pt idx="94">
                  <c:v>0.38</c:v>
                </c:pt>
                <c:pt idx="95">
                  <c:v>0.57999999999999996</c:v>
                </c:pt>
                <c:pt idx="96">
                  <c:v>1.29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0.44</c:v>
                </c:pt>
                <c:pt idx="101">
                  <c:v>0</c:v>
                </c:pt>
                <c:pt idx="102">
                  <c:v>0</c:v>
                </c:pt>
                <c:pt idx="103">
                  <c:v>0.16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0.24</c:v>
                </c:pt>
                <c:pt idx="110">
                  <c:v>0.11</c:v>
                </c:pt>
                <c:pt idx="111">
                  <c:v>0</c:v>
                </c:pt>
                <c:pt idx="112">
                  <c:v>0.33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0.82</c:v>
                </c:pt>
                <c:pt idx="117">
                  <c:v>0.01</c:v>
                </c:pt>
                <c:pt idx="118">
                  <c:v>0</c:v>
                </c:pt>
                <c:pt idx="119">
                  <c:v>0</c:v>
                </c:pt>
                <c:pt idx="120">
                  <c:v>1.69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0.01</c:v>
                </c:pt>
                <c:pt idx="128">
                  <c:v>0.25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0.8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0.47</c:v>
                </c:pt>
                <c:pt idx="139">
                  <c:v>0.02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0.01</c:v>
                </c:pt>
                <c:pt idx="150">
                  <c:v>0.64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0.01</c:v>
                </c:pt>
                <c:pt idx="155">
                  <c:v>7.0000000000000007E-2</c:v>
                </c:pt>
                <c:pt idx="156">
                  <c:v>0</c:v>
                </c:pt>
                <c:pt idx="157">
                  <c:v>0</c:v>
                </c:pt>
                <c:pt idx="158">
                  <c:v>0.02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0.12</c:v>
                </c:pt>
                <c:pt idx="165">
                  <c:v>0.06</c:v>
                </c:pt>
                <c:pt idx="166">
                  <c:v>0</c:v>
                </c:pt>
                <c:pt idx="167">
                  <c:v>0.17</c:v>
                </c:pt>
                <c:pt idx="168">
                  <c:v>0</c:v>
                </c:pt>
                <c:pt idx="169">
                  <c:v>0.13</c:v>
                </c:pt>
                <c:pt idx="170">
                  <c:v>2.68</c:v>
                </c:pt>
                <c:pt idx="171">
                  <c:v>0.37</c:v>
                </c:pt>
                <c:pt idx="172">
                  <c:v>0</c:v>
                </c:pt>
                <c:pt idx="173">
                  <c:v>0.01</c:v>
                </c:pt>
                <c:pt idx="174">
                  <c:v>0.18</c:v>
                </c:pt>
                <c:pt idx="175">
                  <c:v>0</c:v>
                </c:pt>
                <c:pt idx="176">
                  <c:v>1.1100000000000001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0.49</c:v>
                </c:pt>
                <c:pt idx="189">
                  <c:v>0.6</c:v>
                </c:pt>
                <c:pt idx="190">
                  <c:v>0</c:v>
                </c:pt>
                <c:pt idx="191">
                  <c:v>0</c:v>
                </c:pt>
                <c:pt idx="192">
                  <c:v>0.03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0.65</c:v>
                </c:pt>
                <c:pt idx="203">
                  <c:v>0</c:v>
                </c:pt>
                <c:pt idx="204">
                  <c:v>1.21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6.37</c:v>
                </c:pt>
                <c:pt idx="211">
                  <c:v>0.37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0.06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2.69</c:v>
                </c:pt>
                <c:pt idx="226">
                  <c:v>0</c:v>
                </c:pt>
                <c:pt idx="227">
                  <c:v>2.04</c:v>
                </c:pt>
                <c:pt idx="228">
                  <c:v>0.31</c:v>
                </c:pt>
                <c:pt idx="229">
                  <c:v>0</c:v>
                </c:pt>
                <c:pt idx="230">
                  <c:v>0</c:v>
                </c:pt>
                <c:pt idx="231">
                  <c:v>3.71</c:v>
                </c:pt>
                <c:pt idx="232">
                  <c:v>1.61</c:v>
                </c:pt>
                <c:pt idx="233">
                  <c:v>0.86</c:v>
                </c:pt>
                <c:pt idx="234">
                  <c:v>0.66</c:v>
                </c:pt>
                <c:pt idx="235">
                  <c:v>0.96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0.01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0.5</c:v>
                </c:pt>
                <c:pt idx="251">
                  <c:v>0</c:v>
                </c:pt>
                <c:pt idx="252">
                  <c:v>2.02</c:v>
                </c:pt>
                <c:pt idx="253">
                  <c:v>1.1200000000000001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2.8</c:v>
                </c:pt>
                <c:pt idx="258">
                  <c:v>1.3</c:v>
                </c:pt>
                <c:pt idx="259">
                  <c:v>3.39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0.08</c:v>
                </c:pt>
                <c:pt idx="268">
                  <c:v>0.76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7.0000000000000007E-2</c:v>
                </c:pt>
                <c:pt idx="281">
                  <c:v>0.08</c:v>
                </c:pt>
                <c:pt idx="282">
                  <c:v>0.1</c:v>
                </c:pt>
                <c:pt idx="283">
                  <c:v>0.14000000000000001</c:v>
                </c:pt>
                <c:pt idx="284">
                  <c:v>0.14000000000000001</c:v>
                </c:pt>
                <c:pt idx="285">
                  <c:v>0.43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0.49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0.01</c:v>
                </c:pt>
                <c:pt idx="297">
                  <c:v>1.54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0.1</c:v>
                </c:pt>
                <c:pt idx="302">
                  <c:v>1.48</c:v>
                </c:pt>
                <c:pt idx="303">
                  <c:v>0.94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0.04</c:v>
                </c:pt>
                <c:pt idx="308">
                  <c:v>0.21</c:v>
                </c:pt>
                <c:pt idx="309">
                  <c:v>1.6</c:v>
                </c:pt>
                <c:pt idx="310">
                  <c:v>0</c:v>
                </c:pt>
                <c:pt idx="311">
                  <c:v>1.46</c:v>
                </c:pt>
                <c:pt idx="312">
                  <c:v>1.1200000000000001</c:v>
                </c:pt>
                <c:pt idx="313">
                  <c:v>0.76</c:v>
                </c:pt>
                <c:pt idx="314">
                  <c:v>1.83</c:v>
                </c:pt>
                <c:pt idx="315">
                  <c:v>0</c:v>
                </c:pt>
                <c:pt idx="316">
                  <c:v>0.6</c:v>
                </c:pt>
                <c:pt idx="317">
                  <c:v>7.0000000000000007E-2</c:v>
                </c:pt>
                <c:pt idx="318">
                  <c:v>0.12</c:v>
                </c:pt>
                <c:pt idx="319">
                  <c:v>0</c:v>
                </c:pt>
                <c:pt idx="320">
                  <c:v>1.45</c:v>
                </c:pt>
                <c:pt idx="321">
                  <c:v>1.03</c:v>
                </c:pt>
                <c:pt idx="322">
                  <c:v>0</c:v>
                </c:pt>
                <c:pt idx="323">
                  <c:v>0.43</c:v>
                </c:pt>
                <c:pt idx="324">
                  <c:v>0.83</c:v>
                </c:pt>
                <c:pt idx="325">
                  <c:v>0.35</c:v>
                </c:pt>
                <c:pt idx="326">
                  <c:v>0.02</c:v>
                </c:pt>
                <c:pt idx="327">
                  <c:v>0.02</c:v>
                </c:pt>
                <c:pt idx="328">
                  <c:v>0.28999999999999998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0.17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0.02</c:v>
                </c:pt>
                <c:pt idx="341">
                  <c:v>0</c:v>
                </c:pt>
                <c:pt idx="342">
                  <c:v>1</c:v>
                </c:pt>
                <c:pt idx="343">
                  <c:v>0.83</c:v>
                </c:pt>
                <c:pt idx="344">
                  <c:v>0.01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0.01</c:v>
                </c:pt>
                <c:pt idx="349">
                  <c:v>0</c:v>
                </c:pt>
                <c:pt idx="350">
                  <c:v>0.04</c:v>
                </c:pt>
                <c:pt idx="351">
                  <c:v>0.01</c:v>
                </c:pt>
                <c:pt idx="352">
                  <c:v>0</c:v>
                </c:pt>
                <c:pt idx="353">
                  <c:v>1.52</c:v>
                </c:pt>
                <c:pt idx="354">
                  <c:v>0</c:v>
                </c:pt>
                <c:pt idx="355">
                  <c:v>0.21</c:v>
                </c:pt>
                <c:pt idx="356">
                  <c:v>0</c:v>
                </c:pt>
                <c:pt idx="357">
                  <c:v>0</c:v>
                </c:pt>
                <c:pt idx="358">
                  <c:v>0.09</c:v>
                </c:pt>
                <c:pt idx="359">
                  <c:v>0.51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0.45</c:v>
                </c:pt>
                <c:pt idx="367">
                  <c:v>7.0000000000000007E-2</c:v>
                </c:pt>
                <c:pt idx="368">
                  <c:v>0.34</c:v>
                </c:pt>
                <c:pt idx="369">
                  <c:v>4.3899999999999997</c:v>
                </c:pt>
                <c:pt idx="370">
                  <c:v>0.06</c:v>
                </c:pt>
                <c:pt idx="371">
                  <c:v>7.0000000000000007E-2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7.0000000000000007E-2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0.02</c:v>
                </c:pt>
                <c:pt idx="383">
                  <c:v>0.42</c:v>
                </c:pt>
                <c:pt idx="384">
                  <c:v>0</c:v>
                </c:pt>
                <c:pt idx="385">
                  <c:v>4.0599999999999996</c:v>
                </c:pt>
                <c:pt idx="386">
                  <c:v>0.93</c:v>
                </c:pt>
                <c:pt idx="387">
                  <c:v>0</c:v>
                </c:pt>
                <c:pt idx="388">
                  <c:v>0.78</c:v>
                </c:pt>
                <c:pt idx="389">
                  <c:v>1.02</c:v>
                </c:pt>
                <c:pt idx="390">
                  <c:v>7.0000000000000007E-2</c:v>
                </c:pt>
                <c:pt idx="391">
                  <c:v>0.12</c:v>
                </c:pt>
                <c:pt idx="392">
                  <c:v>0.21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0.2</c:v>
                </c:pt>
                <c:pt idx="400">
                  <c:v>0.55000000000000004</c:v>
                </c:pt>
                <c:pt idx="401">
                  <c:v>0.9</c:v>
                </c:pt>
                <c:pt idx="402">
                  <c:v>0</c:v>
                </c:pt>
                <c:pt idx="403">
                  <c:v>0.11</c:v>
                </c:pt>
                <c:pt idx="404">
                  <c:v>1.2</c:v>
                </c:pt>
                <c:pt idx="405">
                  <c:v>0.15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0.98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0.26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0.28999999999999998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0.11</c:v>
                </c:pt>
                <c:pt idx="450">
                  <c:v>0.06</c:v>
                </c:pt>
                <c:pt idx="451">
                  <c:v>0</c:v>
                </c:pt>
                <c:pt idx="452">
                  <c:v>0</c:v>
                </c:pt>
                <c:pt idx="453">
                  <c:v>0.43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0.27</c:v>
                </c:pt>
                <c:pt idx="458">
                  <c:v>0</c:v>
                </c:pt>
                <c:pt idx="459">
                  <c:v>0.09</c:v>
                </c:pt>
                <c:pt idx="460">
                  <c:v>0.04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0.01</c:v>
                </c:pt>
                <c:pt idx="466">
                  <c:v>0</c:v>
                </c:pt>
                <c:pt idx="467">
                  <c:v>0.02</c:v>
                </c:pt>
                <c:pt idx="468">
                  <c:v>1.01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0.87</c:v>
                </c:pt>
                <c:pt idx="473">
                  <c:v>0.04</c:v>
                </c:pt>
                <c:pt idx="474">
                  <c:v>0</c:v>
                </c:pt>
                <c:pt idx="475">
                  <c:v>0.01</c:v>
                </c:pt>
                <c:pt idx="476">
                  <c:v>0.02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0.63</c:v>
                </c:pt>
                <c:pt idx="481">
                  <c:v>0</c:v>
                </c:pt>
                <c:pt idx="482">
                  <c:v>0.09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0.1</c:v>
                </c:pt>
                <c:pt idx="491">
                  <c:v>0.1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0.21</c:v>
                </c:pt>
                <c:pt idx="496">
                  <c:v>0</c:v>
                </c:pt>
                <c:pt idx="497">
                  <c:v>0</c:v>
                </c:pt>
                <c:pt idx="498">
                  <c:v>0.08</c:v>
                </c:pt>
                <c:pt idx="499">
                  <c:v>0</c:v>
                </c:pt>
                <c:pt idx="500">
                  <c:v>0</c:v>
                </c:pt>
                <c:pt idx="501">
                  <c:v>0.15</c:v>
                </c:pt>
                <c:pt idx="502">
                  <c:v>0.24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0.3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1.2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0.27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0.38</c:v>
                </c:pt>
                <c:pt idx="526">
                  <c:v>0.71</c:v>
                </c:pt>
                <c:pt idx="527">
                  <c:v>1.26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0.02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0.01</c:v>
                </c:pt>
                <c:pt idx="541">
                  <c:v>0.41</c:v>
                </c:pt>
                <c:pt idx="542">
                  <c:v>0</c:v>
                </c:pt>
                <c:pt idx="543">
                  <c:v>0</c:v>
                </c:pt>
                <c:pt idx="544">
                  <c:v>0.05</c:v>
                </c:pt>
                <c:pt idx="545">
                  <c:v>0.04</c:v>
                </c:pt>
                <c:pt idx="546">
                  <c:v>0.27</c:v>
                </c:pt>
                <c:pt idx="547">
                  <c:v>0.01</c:v>
                </c:pt>
                <c:pt idx="548">
                  <c:v>0.24</c:v>
                </c:pt>
                <c:pt idx="549">
                  <c:v>0.06</c:v>
                </c:pt>
                <c:pt idx="550">
                  <c:v>0.85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0.02</c:v>
                </c:pt>
                <c:pt idx="558">
                  <c:v>0.04</c:v>
                </c:pt>
                <c:pt idx="559">
                  <c:v>0</c:v>
                </c:pt>
                <c:pt idx="560">
                  <c:v>1.17</c:v>
                </c:pt>
                <c:pt idx="561">
                  <c:v>0</c:v>
                </c:pt>
                <c:pt idx="562">
                  <c:v>0</c:v>
                </c:pt>
                <c:pt idx="563">
                  <c:v>7.0000000000000007E-2</c:v>
                </c:pt>
                <c:pt idx="564">
                  <c:v>0</c:v>
                </c:pt>
                <c:pt idx="565">
                  <c:v>0</c:v>
                </c:pt>
                <c:pt idx="566">
                  <c:v>0.52</c:v>
                </c:pt>
                <c:pt idx="567">
                  <c:v>0.03</c:v>
                </c:pt>
                <c:pt idx="568">
                  <c:v>0</c:v>
                </c:pt>
                <c:pt idx="569">
                  <c:v>0.96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0.22</c:v>
                </c:pt>
                <c:pt idx="574">
                  <c:v>2.4900000000000002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1.24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1.04</c:v>
                </c:pt>
                <c:pt idx="588">
                  <c:v>0.04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0.25</c:v>
                </c:pt>
                <c:pt idx="594">
                  <c:v>0</c:v>
                </c:pt>
                <c:pt idx="595">
                  <c:v>1.94</c:v>
                </c:pt>
                <c:pt idx="596">
                  <c:v>1</c:v>
                </c:pt>
                <c:pt idx="597">
                  <c:v>0</c:v>
                </c:pt>
                <c:pt idx="598">
                  <c:v>7.0000000000000007E-2</c:v>
                </c:pt>
                <c:pt idx="599">
                  <c:v>0.02</c:v>
                </c:pt>
                <c:pt idx="600">
                  <c:v>0.35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0.4</c:v>
                </c:pt>
                <c:pt idx="608">
                  <c:v>0.4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1.7</c:v>
                </c:pt>
                <c:pt idx="614">
                  <c:v>0</c:v>
                </c:pt>
                <c:pt idx="615">
                  <c:v>0.08</c:v>
                </c:pt>
                <c:pt idx="616">
                  <c:v>0.02</c:v>
                </c:pt>
                <c:pt idx="617">
                  <c:v>0</c:v>
                </c:pt>
                <c:pt idx="618">
                  <c:v>0.46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1.33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0.03</c:v>
                </c:pt>
                <c:pt idx="646">
                  <c:v>0.02</c:v>
                </c:pt>
                <c:pt idx="647">
                  <c:v>0.01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0.9</c:v>
                </c:pt>
                <c:pt idx="655">
                  <c:v>0.21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</c:numCache>
            </c:numRef>
          </c:xVal>
          <c:yVal>
            <c:numRef>
              <c:f>Weather!$Q$3:$Q$665</c:f>
              <c:numCache>
                <c:formatCode>General</c:formatCode>
                <c:ptCount val="663"/>
                <c:pt idx="0">
                  <c:v>592</c:v>
                </c:pt>
                <c:pt idx="1">
                  <c:v>133</c:v>
                </c:pt>
                <c:pt idx="2">
                  <c:v>248</c:v>
                </c:pt>
                <c:pt idx="3">
                  <c:v>759</c:v>
                </c:pt>
                <c:pt idx="4">
                  <c:v>1375</c:v>
                </c:pt>
                <c:pt idx="5">
                  <c:v>583</c:v>
                </c:pt>
                <c:pt idx="6">
                  <c:v>775</c:v>
                </c:pt>
                <c:pt idx="7">
                  <c:v>742</c:v>
                </c:pt>
                <c:pt idx="8">
                  <c:v>702</c:v>
                </c:pt>
                <c:pt idx="9">
                  <c:v>627</c:v>
                </c:pt>
                <c:pt idx="10">
                  <c:v>1093</c:v>
                </c:pt>
                <c:pt idx="11">
                  <c:v>1321</c:v>
                </c:pt>
                <c:pt idx="12">
                  <c:v>1450</c:v>
                </c:pt>
                <c:pt idx="13">
                  <c:v>703</c:v>
                </c:pt>
                <c:pt idx="14">
                  <c:v>770</c:v>
                </c:pt>
                <c:pt idx="15">
                  <c:v>700</c:v>
                </c:pt>
                <c:pt idx="16">
                  <c:v>675</c:v>
                </c:pt>
                <c:pt idx="17">
                  <c:v>895</c:v>
                </c:pt>
                <c:pt idx="18">
                  <c:v>925</c:v>
                </c:pt>
                <c:pt idx="19">
                  <c:v>829</c:v>
                </c:pt>
                <c:pt idx="20">
                  <c:v>1141</c:v>
                </c:pt>
                <c:pt idx="21">
                  <c:v>859</c:v>
                </c:pt>
                <c:pt idx="22">
                  <c:v>875</c:v>
                </c:pt>
                <c:pt idx="23">
                  <c:v>679</c:v>
                </c:pt>
                <c:pt idx="24">
                  <c:v>217</c:v>
                </c:pt>
                <c:pt idx="25">
                  <c:v>823</c:v>
                </c:pt>
                <c:pt idx="26">
                  <c:v>110</c:v>
                </c:pt>
                <c:pt idx="27">
                  <c:v>114</c:v>
                </c:pt>
                <c:pt idx="28">
                  <c:v>254</c:v>
                </c:pt>
                <c:pt idx="29">
                  <c:v>347</c:v>
                </c:pt>
                <c:pt idx="30">
                  <c:v>872</c:v>
                </c:pt>
                <c:pt idx="31">
                  <c:v>1148</c:v>
                </c:pt>
                <c:pt idx="32">
                  <c:v>1418</c:v>
                </c:pt>
                <c:pt idx="33">
                  <c:v>719</c:v>
                </c:pt>
                <c:pt idx="34">
                  <c:v>1261</c:v>
                </c:pt>
                <c:pt idx="35">
                  <c:v>1195</c:v>
                </c:pt>
                <c:pt idx="36">
                  <c:v>1044</c:v>
                </c:pt>
                <c:pt idx="37">
                  <c:v>1245</c:v>
                </c:pt>
                <c:pt idx="38">
                  <c:v>2000</c:v>
                </c:pt>
                <c:pt idx="39">
                  <c:v>2326</c:v>
                </c:pt>
                <c:pt idx="40">
                  <c:v>1083</c:v>
                </c:pt>
                <c:pt idx="41">
                  <c:v>948</c:v>
                </c:pt>
                <c:pt idx="42">
                  <c:v>821</c:v>
                </c:pt>
                <c:pt idx="43">
                  <c:v>666</c:v>
                </c:pt>
                <c:pt idx="44">
                  <c:v>464</c:v>
                </c:pt>
                <c:pt idx="45">
                  <c:v>960</c:v>
                </c:pt>
                <c:pt idx="46">
                  <c:v>1305</c:v>
                </c:pt>
                <c:pt idx="47">
                  <c:v>894</c:v>
                </c:pt>
                <c:pt idx="48">
                  <c:v>1034</c:v>
                </c:pt>
                <c:pt idx="49">
                  <c:v>1222</c:v>
                </c:pt>
                <c:pt idx="50">
                  <c:v>914</c:v>
                </c:pt>
                <c:pt idx="51">
                  <c:v>817</c:v>
                </c:pt>
                <c:pt idx="52">
                  <c:v>1870</c:v>
                </c:pt>
                <c:pt idx="53">
                  <c:v>1891</c:v>
                </c:pt>
                <c:pt idx="54">
                  <c:v>928</c:v>
                </c:pt>
                <c:pt idx="55">
                  <c:v>885</c:v>
                </c:pt>
                <c:pt idx="56">
                  <c:v>857</c:v>
                </c:pt>
                <c:pt idx="57">
                  <c:v>823</c:v>
                </c:pt>
                <c:pt idx="58">
                  <c:v>524</c:v>
                </c:pt>
                <c:pt idx="59">
                  <c:v>1264</c:v>
                </c:pt>
                <c:pt idx="60">
                  <c:v>1405</c:v>
                </c:pt>
                <c:pt idx="61">
                  <c:v>857</c:v>
                </c:pt>
                <c:pt idx="62">
                  <c:v>456</c:v>
                </c:pt>
                <c:pt idx="63">
                  <c:v>207</c:v>
                </c:pt>
                <c:pt idx="64">
                  <c:v>1580</c:v>
                </c:pt>
                <c:pt idx="65">
                  <c:v>698</c:v>
                </c:pt>
                <c:pt idx="66">
                  <c:v>1173</c:v>
                </c:pt>
                <c:pt idx="67">
                  <c:v>1600</c:v>
                </c:pt>
                <c:pt idx="68">
                  <c:v>756</c:v>
                </c:pt>
                <c:pt idx="69">
                  <c:v>953</c:v>
                </c:pt>
                <c:pt idx="70">
                  <c:v>788</c:v>
                </c:pt>
                <c:pt idx="71">
                  <c:v>844</c:v>
                </c:pt>
                <c:pt idx="72">
                  <c:v>803</c:v>
                </c:pt>
                <c:pt idx="73">
                  <c:v>1471</c:v>
                </c:pt>
                <c:pt idx="74">
                  <c:v>1288</c:v>
                </c:pt>
                <c:pt idx="75">
                  <c:v>878</c:v>
                </c:pt>
                <c:pt idx="76">
                  <c:v>499</c:v>
                </c:pt>
                <c:pt idx="77">
                  <c:v>776</c:v>
                </c:pt>
                <c:pt idx="78">
                  <c:v>873</c:v>
                </c:pt>
                <c:pt idx="79">
                  <c:v>960</c:v>
                </c:pt>
                <c:pt idx="80">
                  <c:v>1659</c:v>
                </c:pt>
                <c:pt idx="81">
                  <c:v>1306</c:v>
                </c:pt>
                <c:pt idx="82">
                  <c:v>894</c:v>
                </c:pt>
                <c:pt idx="83">
                  <c:v>829</c:v>
                </c:pt>
                <c:pt idx="84">
                  <c:v>802</c:v>
                </c:pt>
                <c:pt idx="85">
                  <c:v>779</c:v>
                </c:pt>
                <c:pt idx="86">
                  <c:v>835</c:v>
                </c:pt>
                <c:pt idx="87">
                  <c:v>1538</c:v>
                </c:pt>
                <c:pt idx="88">
                  <c:v>1453</c:v>
                </c:pt>
                <c:pt idx="89">
                  <c:v>866</c:v>
                </c:pt>
                <c:pt idx="90">
                  <c:v>787</c:v>
                </c:pt>
                <c:pt idx="91">
                  <c:v>391</c:v>
                </c:pt>
                <c:pt idx="92">
                  <c:v>662</c:v>
                </c:pt>
                <c:pt idx="93">
                  <c:v>522</c:v>
                </c:pt>
                <c:pt idx="94">
                  <c:v>643</c:v>
                </c:pt>
                <c:pt idx="95">
                  <c:v>67</c:v>
                </c:pt>
                <c:pt idx="96">
                  <c:v>476</c:v>
                </c:pt>
                <c:pt idx="97">
                  <c:v>656</c:v>
                </c:pt>
                <c:pt idx="98">
                  <c:v>491</c:v>
                </c:pt>
                <c:pt idx="99">
                  <c:v>450</c:v>
                </c:pt>
                <c:pt idx="100">
                  <c:v>505</c:v>
                </c:pt>
                <c:pt idx="101">
                  <c:v>815</c:v>
                </c:pt>
                <c:pt idx="102">
                  <c:v>386</c:v>
                </c:pt>
                <c:pt idx="103">
                  <c:v>640</c:v>
                </c:pt>
                <c:pt idx="104">
                  <c:v>776</c:v>
                </c:pt>
                <c:pt idx="105">
                  <c:v>759</c:v>
                </c:pt>
                <c:pt idx="106">
                  <c:v>681</c:v>
                </c:pt>
                <c:pt idx="107">
                  <c:v>977</c:v>
                </c:pt>
                <c:pt idx="108">
                  <c:v>722</c:v>
                </c:pt>
                <c:pt idx="109">
                  <c:v>836</c:v>
                </c:pt>
                <c:pt idx="110">
                  <c:v>244</c:v>
                </c:pt>
                <c:pt idx="111">
                  <c:v>239</c:v>
                </c:pt>
                <c:pt idx="112">
                  <c:v>169</c:v>
                </c:pt>
                <c:pt idx="113">
                  <c:v>591</c:v>
                </c:pt>
                <c:pt idx="114">
                  <c:v>663</c:v>
                </c:pt>
                <c:pt idx="115">
                  <c:v>688</c:v>
                </c:pt>
                <c:pt idx="116">
                  <c:v>365</c:v>
                </c:pt>
                <c:pt idx="117">
                  <c:v>1137</c:v>
                </c:pt>
                <c:pt idx="118">
                  <c:v>1153</c:v>
                </c:pt>
                <c:pt idx="119">
                  <c:v>301</c:v>
                </c:pt>
                <c:pt idx="120">
                  <c:v>369</c:v>
                </c:pt>
                <c:pt idx="121">
                  <c:v>535</c:v>
                </c:pt>
                <c:pt idx="122">
                  <c:v>1150</c:v>
                </c:pt>
                <c:pt idx="123">
                  <c:v>1601</c:v>
                </c:pt>
                <c:pt idx="124">
                  <c:v>1271</c:v>
                </c:pt>
                <c:pt idx="125">
                  <c:v>1446</c:v>
                </c:pt>
                <c:pt idx="126">
                  <c:v>1023</c:v>
                </c:pt>
                <c:pt idx="127">
                  <c:v>724</c:v>
                </c:pt>
                <c:pt idx="128">
                  <c:v>1701</c:v>
                </c:pt>
                <c:pt idx="129">
                  <c:v>1440</c:v>
                </c:pt>
                <c:pt idx="131">
                  <c:v>905</c:v>
                </c:pt>
                <c:pt idx="133">
                  <c:v>666</c:v>
                </c:pt>
                <c:pt idx="134">
                  <c:v>394</c:v>
                </c:pt>
                <c:pt idx="135">
                  <c:v>522</c:v>
                </c:pt>
                <c:pt idx="136">
                  <c:v>1294</c:v>
                </c:pt>
                <c:pt idx="137">
                  <c:v>317</c:v>
                </c:pt>
                <c:pt idx="138">
                  <c:v>88</c:v>
                </c:pt>
                <c:pt idx="139">
                  <c:v>193</c:v>
                </c:pt>
                <c:pt idx="141">
                  <c:v>672</c:v>
                </c:pt>
                <c:pt idx="146">
                  <c:v>907</c:v>
                </c:pt>
                <c:pt idx="147">
                  <c:v>602</c:v>
                </c:pt>
                <c:pt idx="148">
                  <c:v>551</c:v>
                </c:pt>
                <c:pt idx="149">
                  <c:v>234</c:v>
                </c:pt>
                <c:pt idx="150">
                  <c:v>1034</c:v>
                </c:pt>
                <c:pt idx="151">
                  <c:v>1310</c:v>
                </c:pt>
                <c:pt idx="152">
                  <c:v>673</c:v>
                </c:pt>
                <c:pt idx="153">
                  <c:v>545</c:v>
                </c:pt>
                <c:pt idx="154">
                  <c:v>959</c:v>
                </c:pt>
                <c:pt idx="155">
                  <c:v>935</c:v>
                </c:pt>
                <c:pt idx="157">
                  <c:v>932</c:v>
                </c:pt>
                <c:pt idx="159">
                  <c:v>1318</c:v>
                </c:pt>
                <c:pt idx="160">
                  <c:v>1226</c:v>
                </c:pt>
                <c:pt idx="162">
                  <c:v>1083</c:v>
                </c:pt>
                <c:pt idx="163">
                  <c:v>179</c:v>
                </c:pt>
                <c:pt idx="164">
                  <c:v>148</c:v>
                </c:pt>
                <c:pt idx="165">
                  <c:v>1752</c:v>
                </c:pt>
                <c:pt idx="166">
                  <c:v>500</c:v>
                </c:pt>
                <c:pt idx="167">
                  <c:v>691</c:v>
                </c:pt>
                <c:pt idx="168">
                  <c:v>356</c:v>
                </c:pt>
                <c:pt idx="169">
                  <c:v>84</c:v>
                </c:pt>
                <c:pt idx="170">
                  <c:v>64</c:v>
                </c:pt>
                <c:pt idx="171">
                  <c:v>253</c:v>
                </c:pt>
                <c:pt idx="172">
                  <c:v>340</c:v>
                </c:pt>
                <c:pt idx="173">
                  <c:v>20</c:v>
                </c:pt>
                <c:pt idx="174">
                  <c:v>402</c:v>
                </c:pt>
                <c:pt idx="175">
                  <c:v>235</c:v>
                </c:pt>
                <c:pt idx="176">
                  <c:v>146</c:v>
                </c:pt>
                <c:pt idx="177">
                  <c:v>743</c:v>
                </c:pt>
                <c:pt idx="179">
                  <c:v>1147</c:v>
                </c:pt>
                <c:pt idx="181">
                  <c:v>1330</c:v>
                </c:pt>
                <c:pt idx="182">
                  <c:v>680</c:v>
                </c:pt>
                <c:pt idx="183">
                  <c:v>888</c:v>
                </c:pt>
                <c:pt idx="184">
                  <c:v>1089</c:v>
                </c:pt>
                <c:pt idx="185">
                  <c:v>1519</c:v>
                </c:pt>
                <c:pt idx="186">
                  <c:v>1860</c:v>
                </c:pt>
                <c:pt idx="187">
                  <c:v>473</c:v>
                </c:pt>
                <c:pt idx="188">
                  <c:v>23</c:v>
                </c:pt>
                <c:pt idx="189">
                  <c:v>1311</c:v>
                </c:pt>
                <c:pt idx="191">
                  <c:v>572</c:v>
                </c:pt>
                <c:pt idx="192">
                  <c:v>2555</c:v>
                </c:pt>
                <c:pt idx="193">
                  <c:v>1300</c:v>
                </c:pt>
                <c:pt idx="194">
                  <c:v>816</c:v>
                </c:pt>
                <c:pt idx="195">
                  <c:v>1067</c:v>
                </c:pt>
                <c:pt idx="196">
                  <c:v>822</c:v>
                </c:pt>
                <c:pt idx="197">
                  <c:v>899</c:v>
                </c:pt>
                <c:pt idx="198">
                  <c:v>1020</c:v>
                </c:pt>
                <c:pt idx="199">
                  <c:v>1158</c:v>
                </c:pt>
                <c:pt idx="200">
                  <c:v>1656</c:v>
                </c:pt>
                <c:pt idx="201">
                  <c:v>1032</c:v>
                </c:pt>
                <c:pt idx="202">
                  <c:v>919</c:v>
                </c:pt>
                <c:pt idx="203">
                  <c:v>358</c:v>
                </c:pt>
                <c:pt idx="204">
                  <c:v>1312</c:v>
                </c:pt>
                <c:pt idx="205">
                  <c:v>427</c:v>
                </c:pt>
                <c:pt idx="206">
                  <c:v>1176</c:v>
                </c:pt>
                <c:pt idx="207">
                  <c:v>2528</c:v>
                </c:pt>
                <c:pt idx="208">
                  <c:v>881</c:v>
                </c:pt>
                <c:pt idx="209">
                  <c:v>38</c:v>
                </c:pt>
                <c:pt idx="210">
                  <c:v>234</c:v>
                </c:pt>
                <c:pt idx="211">
                  <c:v>194</c:v>
                </c:pt>
                <c:pt idx="212">
                  <c:v>642</c:v>
                </c:pt>
                <c:pt idx="213">
                  <c:v>1487</c:v>
                </c:pt>
                <c:pt idx="214">
                  <c:v>974</c:v>
                </c:pt>
                <c:pt idx="215">
                  <c:v>1158</c:v>
                </c:pt>
                <c:pt idx="216">
                  <c:v>588</c:v>
                </c:pt>
                <c:pt idx="217">
                  <c:v>410</c:v>
                </c:pt>
                <c:pt idx="218">
                  <c:v>942</c:v>
                </c:pt>
                <c:pt idx="219">
                  <c:v>1299</c:v>
                </c:pt>
                <c:pt idx="220">
                  <c:v>1678</c:v>
                </c:pt>
                <c:pt idx="221">
                  <c:v>1711</c:v>
                </c:pt>
                <c:pt idx="222">
                  <c:v>1561</c:v>
                </c:pt>
                <c:pt idx="223">
                  <c:v>1196</c:v>
                </c:pt>
                <c:pt idx="224">
                  <c:v>910</c:v>
                </c:pt>
                <c:pt idx="225">
                  <c:v>1240</c:v>
                </c:pt>
                <c:pt idx="226">
                  <c:v>845</c:v>
                </c:pt>
                <c:pt idx="227">
                  <c:v>635</c:v>
                </c:pt>
                <c:pt idx="228">
                  <c:v>2376</c:v>
                </c:pt>
                <c:pt idx="229">
                  <c:v>1370</c:v>
                </c:pt>
                <c:pt idx="230">
                  <c:v>337</c:v>
                </c:pt>
                <c:pt idx="231">
                  <c:v>66</c:v>
                </c:pt>
                <c:pt idx="232">
                  <c:v>319</c:v>
                </c:pt>
                <c:pt idx="233">
                  <c:v>255</c:v>
                </c:pt>
                <c:pt idx="234">
                  <c:v>101</c:v>
                </c:pt>
                <c:pt idx="235">
                  <c:v>1610</c:v>
                </c:pt>
                <c:pt idx="236">
                  <c:v>1231</c:v>
                </c:pt>
                <c:pt idx="237">
                  <c:v>1154</c:v>
                </c:pt>
                <c:pt idx="238">
                  <c:v>952</c:v>
                </c:pt>
                <c:pt idx="239">
                  <c:v>1064</c:v>
                </c:pt>
                <c:pt idx="240">
                  <c:v>632</c:v>
                </c:pt>
                <c:pt idx="241">
                  <c:v>599</c:v>
                </c:pt>
                <c:pt idx="242">
                  <c:v>2119</c:v>
                </c:pt>
                <c:pt idx="243">
                  <c:v>1085</c:v>
                </c:pt>
                <c:pt idx="244">
                  <c:v>869</c:v>
                </c:pt>
                <c:pt idx="245">
                  <c:v>949</c:v>
                </c:pt>
                <c:pt idx="246">
                  <c:v>883</c:v>
                </c:pt>
                <c:pt idx="247">
                  <c:v>640</c:v>
                </c:pt>
                <c:pt idx="248">
                  <c:v>1368</c:v>
                </c:pt>
                <c:pt idx="249">
                  <c:v>595</c:v>
                </c:pt>
                <c:pt idx="250">
                  <c:v>762</c:v>
                </c:pt>
                <c:pt idx="251">
                  <c:v>389</c:v>
                </c:pt>
                <c:pt idx="252">
                  <c:v>271</c:v>
                </c:pt>
                <c:pt idx="253">
                  <c:v>1054</c:v>
                </c:pt>
                <c:pt idx="254">
                  <c:v>1098</c:v>
                </c:pt>
                <c:pt idx="255">
                  <c:v>1374</c:v>
                </c:pt>
                <c:pt idx="256">
                  <c:v>1400</c:v>
                </c:pt>
                <c:pt idx="257">
                  <c:v>247</c:v>
                </c:pt>
                <c:pt idx="258">
                  <c:v>261</c:v>
                </c:pt>
                <c:pt idx="259">
                  <c:v>382</c:v>
                </c:pt>
                <c:pt idx="260">
                  <c:v>965</c:v>
                </c:pt>
                <c:pt idx="261">
                  <c:v>1164</c:v>
                </c:pt>
                <c:pt idx="262">
                  <c:v>1761</c:v>
                </c:pt>
                <c:pt idx="263">
                  <c:v>1686</c:v>
                </c:pt>
                <c:pt idx="264">
                  <c:v>310</c:v>
                </c:pt>
                <c:pt idx="265">
                  <c:v>110</c:v>
                </c:pt>
                <c:pt idx="266">
                  <c:v>203</c:v>
                </c:pt>
                <c:pt idx="267">
                  <c:v>72</c:v>
                </c:pt>
                <c:pt idx="268">
                  <c:v>42</c:v>
                </c:pt>
                <c:pt idx="269">
                  <c:v>486</c:v>
                </c:pt>
                <c:pt idx="270">
                  <c:v>1315</c:v>
                </c:pt>
                <c:pt idx="272">
                  <c:v>1096</c:v>
                </c:pt>
                <c:pt idx="273">
                  <c:v>938</c:v>
                </c:pt>
                <c:pt idx="274">
                  <c:v>923</c:v>
                </c:pt>
                <c:pt idx="275">
                  <c:v>1070</c:v>
                </c:pt>
                <c:pt idx="276">
                  <c:v>1130</c:v>
                </c:pt>
                <c:pt idx="277">
                  <c:v>1957</c:v>
                </c:pt>
                <c:pt idx="278">
                  <c:v>1729</c:v>
                </c:pt>
                <c:pt idx="279">
                  <c:v>700</c:v>
                </c:pt>
                <c:pt idx="280">
                  <c:v>677</c:v>
                </c:pt>
                <c:pt idx="281">
                  <c:v>565</c:v>
                </c:pt>
                <c:pt idx="282">
                  <c:v>631</c:v>
                </c:pt>
                <c:pt idx="283">
                  <c:v>459</c:v>
                </c:pt>
                <c:pt idx="284">
                  <c:v>551</c:v>
                </c:pt>
                <c:pt idx="285">
                  <c:v>776</c:v>
                </c:pt>
                <c:pt idx="286">
                  <c:v>790</c:v>
                </c:pt>
                <c:pt idx="287">
                  <c:v>769</c:v>
                </c:pt>
                <c:pt idx="288">
                  <c:v>948</c:v>
                </c:pt>
                <c:pt idx="289">
                  <c:v>667</c:v>
                </c:pt>
                <c:pt idx="290">
                  <c:v>847</c:v>
                </c:pt>
                <c:pt idx="291">
                  <c:v>593</c:v>
                </c:pt>
                <c:pt idx="292">
                  <c:v>660</c:v>
                </c:pt>
                <c:pt idx="293">
                  <c:v>551</c:v>
                </c:pt>
                <c:pt idx="294">
                  <c:v>726</c:v>
                </c:pt>
                <c:pt idx="295">
                  <c:v>860</c:v>
                </c:pt>
                <c:pt idx="296">
                  <c:v>274</c:v>
                </c:pt>
                <c:pt idx="297">
                  <c:v>621</c:v>
                </c:pt>
                <c:pt idx="298">
                  <c:v>935</c:v>
                </c:pt>
                <c:pt idx="299">
                  <c:v>380</c:v>
                </c:pt>
                <c:pt idx="300">
                  <c:v>372</c:v>
                </c:pt>
                <c:pt idx="301">
                  <c:v>612</c:v>
                </c:pt>
                <c:pt idx="302">
                  <c:v>602</c:v>
                </c:pt>
                <c:pt idx="303">
                  <c:v>560</c:v>
                </c:pt>
                <c:pt idx="304">
                  <c:v>998</c:v>
                </c:pt>
                <c:pt idx="305">
                  <c:v>697</c:v>
                </c:pt>
                <c:pt idx="306">
                  <c:v>716</c:v>
                </c:pt>
                <c:pt idx="307">
                  <c:v>585</c:v>
                </c:pt>
                <c:pt idx="308">
                  <c:v>508</c:v>
                </c:pt>
                <c:pt idx="309">
                  <c:v>692</c:v>
                </c:pt>
                <c:pt idx="310">
                  <c:v>876</c:v>
                </c:pt>
                <c:pt idx="311">
                  <c:v>565</c:v>
                </c:pt>
                <c:pt idx="312">
                  <c:v>3004</c:v>
                </c:pt>
                <c:pt idx="313">
                  <c:v>609</c:v>
                </c:pt>
                <c:pt idx="314">
                  <c:v>182</c:v>
                </c:pt>
                <c:pt idx="315">
                  <c:v>227</c:v>
                </c:pt>
                <c:pt idx="316">
                  <c:v>341</c:v>
                </c:pt>
                <c:pt idx="317">
                  <c:v>235</c:v>
                </c:pt>
                <c:pt idx="318">
                  <c:v>398</c:v>
                </c:pt>
                <c:pt idx="319">
                  <c:v>500</c:v>
                </c:pt>
                <c:pt idx="320">
                  <c:v>269</c:v>
                </c:pt>
                <c:pt idx="321">
                  <c:v>517</c:v>
                </c:pt>
                <c:pt idx="322">
                  <c:v>612</c:v>
                </c:pt>
                <c:pt idx="323">
                  <c:v>647</c:v>
                </c:pt>
                <c:pt idx="324">
                  <c:v>361</c:v>
                </c:pt>
                <c:pt idx="325">
                  <c:v>744</c:v>
                </c:pt>
                <c:pt idx="326">
                  <c:v>531</c:v>
                </c:pt>
                <c:pt idx="327">
                  <c:v>546</c:v>
                </c:pt>
                <c:pt idx="328">
                  <c:v>113</c:v>
                </c:pt>
                <c:pt idx="329">
                  <c:v>384</c:v>
                </c:pt>
                <c:pt idx="330">
                  <c:v>388</c:v>
                </c:pt>
                <c:pt idx="331">
                  <c:v>604</c:v>
                </c:pt>
                <c:pt idx="332">
                  <c:v>804</c:v>
                </c:pt>
                <c:pt idx="333">
                  <c:v>696</c:v>
                </c:pt>
                <c:pt idx="334">
                  <c:v>480</c:v>
                </c:pt>
                <c:pt idx="335">
                  <c:v>506</c:v>
                </c:pt>
                <c:pt idx="336">
                  <c:v>408</c:v>
                </c:pt>
                <c:pt idx="337">
                  <c:v>329</c:v>
                </c:pt>
                <c:pt idx="338">
                  <c:v>344</c:v>
                </c:pt>
                <c:pt idx="339">
                  <c:v>508</c:v>
                </c:pt>
                <c:pt idx="340">
                  <c:v>531</c:v>
                </c:pt>
                <c:pt idx="341">
                  <c:v>522</c:v>
                </c:pt>
                <c:pt idx="342">
                  <c:v>480</c:v>
                </c:pt>
                <c:pt idx="343">
                  <c:v>812</c:v>
                </c:pt>
                <c:pt idx="344">
                  <c:v>740</c:v>
                </c:pt>
                <c:pt idx="345">
                  <c:v>684</c:v>
                </c:pt>
                <c:pt idx="346">
                  <c:v>1126</c:v>
                </c:pt>
                <c:pt idx="347">
                  <c:v>934</c:v>
                </c:pt>
                <c:pt idx="348">
                  <c:v>498</c:v>
                </c:pt>
                <c:pt idx="349">
                  <c:v>561</c:v>
                </c:pt>
                <c:pt idx="350">
                  <c:v>531</c:v>
                </c:pt>
                <c:pt idx="351">
                  <c:v>499</c:v>
                </c:pt>
                <c:pt idx="352">
                  <c:v>721</c:v>
                </c:pt>
                <c:pt idx="353">
                  <c:v>1304</c:v>
                </c:pt>
                <c:pt idx="354">
                  <c:v>974</c:v>
                </c:pt>
                <c:pt idx="355">
                  <c:v>725</c:v>
                </c:pt>
                <c:pt idx="356">
                  <c:v>638</c:v>
                </c:pt>
                <c:pt idx="357">
                  <c:v>497</c:v>
                </c:pt>
                <c:pt idx="358">
                  <c:v>451</c:v>
                </c:pt>
                <c:pt idx="359">
                  <c:v>595</c:v>
                </c:pt>
                <c:pt idx="360">
                  <c:v>880</c:v>
                </c:pt>
                <c:pt idx="361">
                  <c:v>734</c:v>
                </c:pt>
                <c:pt idx="362">
                  <c:v>354</c:v>
                </c:pt>
                <c:pt idx="363">
                  <c:v>494</c:v>
                </c:pt>
                <c:pt idx="364">
                  <c:v>362</c:v>
                </c:pt>
                <c:pt idx="365">
                  <c:v>369</c:v>
                </c:pt>
                <c:pt idx="366">
                  <c:v>244</c:v>
                </c:pt>
                <c:pt idx="367">
                  <c:v>684</c:v>
                </c:pt>
                <c:pt idx="370">
                  <c:v>86</c:v>
                </c:pt>
                <c:pt idx="371">
                  <c:v>165</c:v>
                </c:pt>
                <c:pt idx="372">
                  <c:v>162</c:v>
                </c:pt>
                <c:pt idx="373">
                  <c:v>73</c:v>
                </c:pt>
                <c:pt idx="374">
                  <c:v>227</c:v>
                </c:pt>
                <c:pt idx="375">
                  <c:v>178</c:v>
                </c:pt>
                <c:pt idx="376">
                  <c:v>248</c:v>
                </c:pt>
                <c:pt idx="377">
                  <c:v>288</c:v>
                </c:pt>
                <c:pt idx="378">
                  <c:v>334</c:v>
                </c:pt>
                <c:pt idx="379">
                  <c:v>633</c:v>
                </c:pt>
                <c:pt idx="380">
                  <c:v>898</c:v>
                </c:pt>
                <c:pt idx="381">
                  <c:v>1132</c:v>
                </c:pt>
                <c:pt idx="382">
                  <c:v>606</c:v>
                </c:pt>
                <c:pt idx="383">
                  <c:v>800</c:v>
                </c:pt>
                <c:pt idx="384">
                  <c:v>23</c:v>
                </c:pt>
                <c:pt idx="385">
                  <c:v>119</c:v>
                </c:pt>
                <c:pt idx="386">
                  <c:v>334</c:v>
                </c:pt>
                <c:pt idx="387">
                  <c:v>431</c:v>
                </c:pt>
                <c:pt idx="388">
                  <c:v>502</c:v>
                </c:pt>
                <c:pt idx="389">
                  <c:v>727</c:v>
                </c:pt>
                <c:pt idx="390">
                  <c:v>525</c:v>
                </c:pt>
                <c:pt idx="391">
                  <c:v>479</c:v>
                </c:pt>
                <c:pt idx="392">
                  <c:v>859</c:v>
                </c:pt>
                <c:pt idx="393">
                  <c:v>1079</c:v>
                </c:pt>
                <c:pt idx="394">
                  <c:v>1031</c:v>
                </c:pt>
                <c:pt idx="395">
                  <c:v>1515</c:v>
                </c:pt>
                <c:pt idx="396">
                  <c:v>1513</c:v>
                </c:pt>
                <c:pt idx="397">
                  <c:v>702</c:v>
                </c:pt>
                <c:pt idx="398">
                  <c:v>345</c:v>
                </c:pt>
                <c:pt idx="399">
                  <c:v>370</c:v>
                </c:pt>
                <c:pt idx="400">
                  <c:v>406</c:v>
                </c:pt>
                <c:pt idx="401">
                  <c:v>603</c:v>
                </c:pt>
                <c:pt idx="402">
                  <c:v>752</c:v>
                </c:pt>
                <c:pt idx="403">
                  <c:v>856</c:v>
                </c:pt>
                <c:pt idx="404">
                  <c:v>504</c:v>
                </c:pt>
                <c:pt idx="405">
                  <c:v>667</c:v>
                </c:pt>
                <c:pt idx="406">
                  <c:v>642</c:v>
                </c:pt>
                <c:pt idx="407">
                  <c:v>589</c:v>
                </c:pt>
                <c:pt idx="408">
                  <c:v>753</c:v>
                </c:pt>
                <c:pt idx="409">
                  <c:v>1140</c:v>
                </c:pt>
                <c:pt idx="410">
                  <c:v>913</c:v>
                </c:pt>
                <c:pt idx="411">
                  <c:v>622</c:v>
                </c:pt>
                <c:pt idx="412">
                  <c:v>637</c:v>
                </c:pt>
                <c:pt idx="413">
                  <c:v>562</c:v>
                </c:pt>
                <c:pt idx="414">
                  <c:v>550</c:v>
                </c:pt>
                <c:pt idx="415">
                  <c:v>653</c:v>
                </c:pt>
                <c:pt idx="416">
                  <c:v>1483</c:v>
                </c:pt>
                <c:pt idx="417">
                  <c:v>1521</c:v>
                </c:pt>
                <c:pt idx="418">
                  <c:v>788</c:v>
                </c:pt>
                <c:pt idx="419">
                  <c:v>769</c:v>
                </c:pt>
                <c:pt idx="420">
                  <c:v>381</c:v>
                </c:pt>
                <c:pt idx="421">
                  <c:v>599</c:v>
                </c:pt>
                <c:pt idx="422">
                  <c:v>709</c:v>
                </c:pt>
                <c:pt idx="423">
                  <c:v>1530</c:v>
                </c:pt>
                <c:pt idx="424">
                  <c:v>894</c:v>
                </c:pt>
                <c:pt idx="425">
                  <c:v>539</c:v>
                </c:pt>
                <c:pt idx="426">
                  <c:v>683</c:v>
                </c:pt>
                <c:pt idx="427">
                  <c:v>326</c:v>
                </c:pt>
                <c:pt idx="429">
                  <c:v>477</c:v>
                </c:pt>
                <c:pt idx="430">
                  <c:v>853</c:v>
                </c:pt>
                <c:pt idx="431">
                  <c:v>1077</c:v>
                </c:pt>
                <c:pt idx="432">
                  <c:v>1087</c:v>
                </c:pt>
                <c:pt idx="433">
                  <c:v>688</c:v>
                </c:pt>
                <c:pt idx="434">
                  <c:v>766</c:v>
                </c:pt>
                <c:pt idx="435">
                  <c:v>504</c:v>
                </c:pt>
                <c:pt idx="436">
                  <c:v>390</c:v>
                </c:pt>
                <c:pt idx="437">
                  <c:v>1182</c:v>
                </c:pt>
                <c:pt idx="438">
                  <c:v>1018</c:v>
                </c:pt>
                <c:pt idx="439">
                  <c:v>1263</c:v>
                </c:pt>
                <c:pt idx="440">
                  <c:v>801</c:v>
                </c:pt>
                <c:pt idx="441">
                  <c:v>530</c:v>
                </c:pt>
                <c:pt idx="442">
                  <c:v>590</c:v>
                </c:pt>
                <c:pt idx="443">
                  <c:v>757</c:v>
                </c:pt>
                <c:pt idx="444">
                  <c:v>969</c:v>
                </c:pt>
                <c:pt idx="445">
                  <c:v>1405</c:v>
                </c:pt>
                <c:pt idx="446">
                  <c:v>805</c:v>
                </c:pt>
                <c:pt idx="447">
                  <c:v>568</c:v>
                </c:pt>
                <c:pt idx="448">
                  <c:v>439</c:v>
                </c:pt>
                <c:pt idx="449">
                  <c:v>265</c:v>
                </c:pt>
                <c:pt idx="450">
                  <c:v>573</c:v>
                </c:pt>
                <c:pt idx="451">
                  <c:v>1164</c:v>
                </c:pt>
                <c:pt idx="452">
                  <c:v>902</c:v>
                </c:pt>
                <c:pt idx="453">
                  <c:v>472</c:v>
                </c:pt>
                <c:pt idx="454">
                  <c:v>816</c:v>
                </c:pt>
                <c:pt idx="455">
                  <c:v>762</c:v>
                </c:pt>
                <c:pt idx="456">
                  <c:v>724</c:v>
                </c:pt>
                <c:pt idx="457">
                  <c:v>849</c:v>
                </c:pt>
                <c:pt idx="458">
                  <c:v>662</c:v>
                </c:pt>
                <c:pt idx="459">
                  <c:v>638</c:v>
                </c:pt>
                <c:pt idx="460">
                  <c:v>801</c:v>
                </c:pt>
                <c:pt idx="461">
                  <c:v>567</c:v>
                </c:pt>
                <c:pt idx="462">
                  <c:v>523</c:v>
                </c:pt>
                <c:pt idx="463">
                  <c:v>611</c:v>
                </c:pt>
                <c:pt idx="464">
                  <c:v>558</c:v>
                </c:pt>
                <c:pt idx="465">
                  <c:v>2051</c:v>
                </c:pt>
                <c:pt idx="466">
                  <c:v>922</c:v>
                </c:pt>
                <c:pt idx="467">
                  <c:v>272</c:v>
                </c:pt>
                <c:pt idx="468">
                  <c:v>226</c:v>
                </c:pt>
                <c:pt idx="469">
                  <c:v>289</c:v>
                </c:pt>
                <c:pt idx="470">
                  <c:v>270</c:v>
                </c:pt>
                <c:pt idx="471">
                  <c:v>476</c:v>
                </c:pt>
                <c:pt idx="472">
                  <c:v>621</c:v>
                </c:pt>
                <c:pt idx="473">
                  <c:v>1574</c:v>
                </c:pt>
                <c:pt idx="474">
                  <c:v>375</c:v>
                </c:pt>
                <c:pt idx="475">
                  <c:v>531</c:v>
                </c:pt>
                <c:pt idx="476">
                  <c:v>405</c:v>
                </c:pt>
                <c:pt idx="477">
                  <c:v>579</c:v>
                </c:pt>
                <c:pt idx="478">
                  <c:v>464</c:v>
                </c:pt>
                <c:pt idx="479">
                  <c:v>487</c:v>
                </c:pt>
                <c:pt idx="480">
                  <c:v>319</c:v>
                </c:pt>
                <c:pt idx="481">
                  <c:v>165</c:v>
                </c:pt>
                <c:pt idx="482">
                  <c:v>350</c:v>
                </c:pt>
                <c:pt idx="483">
                  <c:v>656</c:v>
                </c:pt>
                <c:pt idx="484">
                  <c:v>682</c:v>
                </c:pt>
                <c:pt idx="485">
                  <c:v>832</c:v>
                </c:pt>
                <c:pt idx="486">
                  <c:v>826</c:v>
                </c:pt>
                <c:pt idx="487">
                  <c:v>1313</c:v>
                </c:pt>
                <c:pt idx="488">
                  <c:v>1052</c:v>
                </c:pt>
                <c:pt idx="489">
                  <c:v>728</c:v>
                </c:pt>
                <c:pt idx="490">
                  <c:v>902</c:v>
                </c:pt>
                <c:pt idx="491">
                  <c:v>988</c:v>
                </c:pt>
                <c:pt idx="492">
                  <c:v>1091</c:v>
                </c:pt>
                <c:pt idx="493">
                  <c:v>1320</c:v>
                </c:pt>
                <c:pt idx="494">
                  <c:v>388</c:v>
                </c:pt>
                <c:pt idx="495">
                  <c:v>446</c:v>
                </c:pt>
                <c:pt idx="496">
                  <c:v>442</c:v>
                </c:pt>
                <c:pt idx="497">
                  <c:v>593</c:v>
                </c:pt>
                <c:pt idx="498">
                  <c:v>484</c:v>
                </c:pt>
                <c:pt idx="499">
                  <c:v>457</c:v>
                </c:pt>
                <c:pt idx="500">
                  <c:v>866</c:v>
                </c:pt>
                <c:pt idx="501">
                  <c:v>799</c:v>
                </c:pt>
                <c:pt idx="502">
                  <c:v>496</c:v>
                </c:pt>
                <c:pt idx="503">
                  <c:v>579</c:v>
                </c:pt>
                <c:pt idx="504">
                  <c:v>504</c:v>
                </c:pt>
                <c:pt idx="505">
                  <c:v>734</c:v>
                </c:pt>
                <c:pt idx="506">
                  <c:v>841</c:v>
                </c:pt>
                <c:pt idx="507">
                  <c:v>230</c:v>
                </c:pt>
                <c:pt idx="508">
                  <c:v>205</c:v>
                </c:pt>
                <c:pt idx="509">
                  <c:v>912</c:v>
                </c:pt>
                <c:pt idx="510">
                  <c:v>575</c:v>
                </c:pt>
                <c:pt idx="511">
                  <c:v>469</c:v>
                </c:pt>
                <c:pt idx="512">
                  <c:v>76</c:v>
                </c:pt>
                <c:pt idx="513">
                  <c:v>114</c:v>
                </c:pt>
                <c:pt idx="514">
                  <c:v>865</c:v>
                </c:pt>
                <c:pt idx="515">
                  <c:v>861</c:v>
                </c:pt>
                <c:pt idx="516">
                  <c:v>240</c:v>
                </c:pt>
                <c:pt idx="517">
                  <c:v>167</c:v>
                </c:pt>
                <c:pt idx="518">
                  <c:v>424</c:v>
                </c:pt>
                <c:pt idx="519">
                  <c:v>589</c:v>
                </c:pt>
                <c:pt idx="520">
                  <c:v>398</c:v>
                </c:pt>
                <c:pt idx="521">
                  <c:v>802</c:v>
                </c:pt>
                <c:pt idx="522">
                  <c:v>1153</c:v>
                </c:pt>
                <c:pt idx="523">
                  <c:v>654</c:v>
                </c:pt>
                <c:pt idx="524">
                  <c:v>231</c:v>
                </c:pt>
                <c:pt idx="525">
                  <c:v>77</c:v>
                </c:pt>
                <c:pt idx="526">
                  <c:v>131</c:v>
                </c:pt>
                <c:pt idx="527">
                  <c:v>21</c:v>
                </c:pt>
                <c:pt idx="530">
                  <c:v>345</c:v>
                </c:pt>
                <c:pt idx="531">
                  <c:v>624</c:v>
                </c:pt>
                <c:pt idx="532">
                  <c:v>605</c:v>
                </c:pt>
                <c:pt idx="533">
                  <c:v>699</c:v>
                </c:pt>
                <c:pt idx="534">
                  <c:v>800</c:v>
                </c:pt>
                <c:pt idx="535">
                  <c:v>1478</c:v>
                </c:pt>
                <c:pt idx="536">
                  <c:v>712</c:v>
                </c:pt>
                <c:pt idx="537">
                  <c:v>551</c:v>
                </c:pt>
                <c:pt idx="538">
                  <c:v>684</c:v>
                </c:pt>
                <c:pt idx="539">
                  <c:v>576</c:v>
                </c:pt>
                <c:pt idx="540">
                  <c:v>355</c:v>
                </c:pt>
                <c:pt idx="541">
                  <c:v>290</c:v>
                </c:pt>
                <c:pt idx="542">
                  <c:v>1120</c:v>
                </c:pt>
                <c:pt idx="543">
                  <c:v>1271</c:v>
                </c:pt>
                <c:pt idx="544">
                  <c:v>597</c:v>
                </c:pt>
                <c:pt idx="545">
                  <c:v>516</c:v>
                </c:pt>
                <c:pt idx="546">
                  <c:v>583</c:v>
                </c:pt>
                <c:pt idx="547">
                  <c:v>508</c:v>
                </c:pt>
                <c:pt idx="548">
                  <c:v>282</c:v>
                </c:pt>
                <c:pt idx="549">
                  <c:v>912</c:v>
                </c:pt>
                <c:pt idx="550">
                  <c:v>1952</c:v>
                </c:pt>
                <c:pt idx="551">
                  <c:v>1244</c:v>
                </c:pt>
                <c:pt idx="552">
                  <c:v>1356</c:v>
                </c:pt>
                <c:pt idx="553">
                  <c:v>955</c:v>
                </c:pt>
                <c:pt idx="554">
                  <c:v>819</c:v>
                </c:pt>
                <c:pt idx="555">
                  <c:v>1021</c:v>
                </c:pt>
                <c:pt idx="557">
                  <c:v>1271</c:v>
                </c:pt>
                <c:pt idx="558">
                  <c:v>716</c:v>
                </c:pt>
                <c:pt idx="559">
                  <c:v>414</c:v>
                </c:pt>
                <c:pt idx="560">
                  <c:v>267</c:v>
                </c:pt>
                <c:pt idx="561">
                  <c:v>861</c:v>
                </c:pt>
                <c:pt idx="562">
                  <c:v>274</c:v>
                </c:pt>
                <c:pt idx="563">
                  <c:v>536</c:v>
                </c:pt>
                <c:pt idx="564">
                  <c:v>999</c:v>
                </c:pt>
                <c:pt idx="565">
                  <c:v>687</c:v>
                </c:pt>
                <c:pt idx="566">
                  <c:v>585</c:v>
                </c:pt>
                <c:pt idx="567">
                  <c:v>617</c:v>
                </c:pt>
                <c:pt idx="568">
                  <c:v>917</c:v>
                </c:pt>
                <c:pt idx="569">
                  <c:v>622</c:v>
                </c:pt>
                <c:pt idx="570">
                  <c:v>1571</c:v>
                </c:pt>
                <c:pt idx="571">
                  <c:v>1931</c:v>
                </c:pt>
                <c:pt idx="572">
                  <c:v>778</c:v>
                </c:pt>
                <c:pt idx="573">
                  <c:v>210</c:v>
                </c:pt>
                <c:pt idx="574">
                  <c:v>781</c:v>
                </c:pt>
                <c:pt idx="575">
                  <c:v>991</c:v>
                </c:pt>
                <c:pt idx="576">
                  <c:v>881</c:v>
                </c:pt>
                <c:pt idx="577">
                  <c:v>1484</c:v>
                </c:pt>
                <c:pt idx="578">
                  <c:v>1766</c:v>
                </c:pt>
                <c:pt idx="579">
                  <c:v>614</c:v>
                </c:pt>
                <c:pt idx="580">
                  <c:v>728</c:v>
                </c:pt>
                <c:pt idx="581">
                  <c:v>279</c:v>
                </c:pt>
                <c:pt idx="582">
                  <c:v>605</c:v>
                </c:pt>
                <c:pt idx="583">
                  <c:v>921</c:v>
                </c:pt>
                <c:pt idx="584">
                  <c:v>1095</c:v>
                </c:pt>
                <c:pt idx="585">
                  <c:v>1780</c:v>
                </c:pt>
                <c:pt idx="586">
                  <c:v>851</c:v>
                </c:pt>
                <c:pt idx="587">
                  <c:v>298</c:v>
                </c:pt>
                <c:pt idx="588">
                  <c:v>688</c:v>
                </c:pt>
                <c:pt idx="589">
                  <c:v>875</c:v>
                </c:pt>
                <c:pt idx="590">
                  <c:v>784</c:v>
                </c:pt>
                <c:pt idx="591">
                  <c:v>2280</c:v>
                </c:pt>
                <c:pt idx="592">
                  <c:v>1644</c:v>
                </c:pt>
                <c:pt idx="593">
                  <c:v>411</c:v>
                </c:pt>
                <c:pt idx="594">
                  <c:v>370</c:v>
                </c:pt>
                <c:pt idx="595">
                  <c:v>595</c:v>
                </c:pt>
                <c:pt idx="596">
                  <c:v>807</c:v>
                </c:pt>
                <c:pt idx="597">
                  <c:v>939</c:v>
                </c:pt>
                <c:pt idx="598">
                  <c:v>1127</c:v>
                </c:pt>
                <c:pt idx="599">
                  <c:v>993</c:v>
                </c:pt>
                <c:pt idx="600">
                  <c:v>1159</c:v>
                </c:pt>
                <c:pt idx="601">
                  <c:v>965</c:v>
                </c:pt>
                <c:pt idx="602">
                  <c:v>650</c:v>
                </c:pt>
                <c:pt idx="603">
                  <c:v>824</c:v>
                </c:pt>
                <c:pt idx="604">
                  <c:v>851</c:v>
                </c:pt>
                <c:pt idx="605">
                  <c:v>1457</c:v>
                </c:pt>
                <c:pt idx="606">
                  <c:v>1218</c:v>
                </c:pt>
                <c:pt idx="607">
                  <c:v>570</c:v>
                </c:pt>
                <c:pt idx="608">
                  <c:v>785</c:v>
                </c:pt>
                <c:pt idx="609">
                  <c:v>959</c:v>
                </c:pt>
                <c:pt idx="610">
                  <c:v>1003</c:v>
                </c:pt>
                <c:pt idx="611">
                  <c:v>914</c:v>
                </c:pt>
                <c:pt idx="612">
                  <c:v>1244</c:v>
                </c:pt>
                <c:pt idx="613">
                  <c:v>1020</c:v>
                </c:pt>
                <c:pt idx="614">
                  <c:v>689</c:v>
                </c:pt>
                <c:pt idx="615">
                  <c:v>735</c:v>
                </c:pt>
                <c:pt idx="616">
                  <c:v>703</c:v>
                </c:pt>
                <c:pt idx="617">
                  <c:v>710</c:v>
                </c:pt>
                <c:pt idx="618">
                  <c:v>729</c:v>
                </c:pt>
                <c:pt idx="619">
                  <c:v>1469</c:v>
                </c:pt>
                <c:pt idx="620">
                  <c:v>1127</c:v>
                </c:pt>
                <c:pt idx="621">
                  <c:v>786</c:v>
                </c:pt>
                <c:pt idx="622">
                  <c:v>781</c:v>
                </c:pt>
                <c:pt idx="623">
                  <c:v>702</c:v>
                </c:pt>
                <c:pt idx="624">
                  <c:v>651</c:v>
                </c:pt>
                <c:pt idx="625">
                  <c:v>416</c:v>
                </c:pt>
                <c:pt idx="626">
                  <c:v>1184</c:v>
                </c:pt>
                <c:pt idx="627">
                  <c:v>925</c:v>
                </c:pt>
                <c:pt idx="628">
                  <c:v>699</c:v>
                </c:pt>
                <c:pt idx="629">
                  <c:v>667</c:v>
                </c:pt>
                <c:pt idx="630">
                  <c:v>823</c:v>
                </c:pt>
                <c:pt idx="631">
                  <c:v>815</c:v>
                </c:pt>
                <c:pt idx="632">
                  <c:v>861</c:v>
                </c:pt>
                <c:pt idx="633">
                  <c:v>718</c:v>
                </c:pt>
                <c:pt idx="634">
                  <c:v>820</c:v>
                </c:pt>
                <c:pt idx="635">
                  <c:v>403</c:v>
                </c:pt>
                <c:pt idx="636">
                  <c:v>386</c:v>
                </c:pt>
                <c:pt idx="637">
                  <c:v>360</c:v>
                </c:pt>
                <c:pt idx="638">
                  <c:v>708</c:v>
                </c:pt>
                <c:pt idx="639">
                  <c:v>966</c:v>
                </c:pt>
                <c:pt idx="640">
                  <c:v>1428</c:v>
                </c:pt>
                <c:pt idx="641">
                  <c:v>1912</c:v>
                </c:pt>
                <c:pt idx="642">
                  <c:v>1133</c:v>
                </c:pt>
                <c:pt idx="643">
                  <c:v>599</c:v>
                </c:pt>
                <c:pt idx="644">
                  <c:v>607</c:v>
                </c:pt>
                <c:pt idx="645">
                  <c:v>696</c:v>
                </c:pt>
                <c:pt idx="646">
                  <c:v>559</c:v>
                </c:pt>
                <c:pt idx="647">
                  <c:v>1156</c:v>
                </c:pt>
                <c:pt idx="648">
                  <c:v>1012</c:v>
                </c:pt>
                <c:pt idx="649">
                  <c:v>934</c:v>
                </c:pt>
                <c:pt idx="650">
                  <c:v>748</c:v>
                </c:pt>
                <c:pt idx="651">
                  <c:v>867</c:v>
                </c:pt>
                <c:pt idx="652">
                  <c:v>376</c:v>
                </c:pt>
                <c:pt idx="653">
                  <c:v>359</c:v>
                </c:pt>
                <c:pt idx="654">
                  <c:v>834</c:v>
                </c:pt>
                <c:pt idx="655">
                  <c:v>883</c:v>
                </c:pt>
                <c:pt idx="656">
                  <c:v>669</c:v>
                </c:pt>
                <c:pt idx="657">
                  <c:v>615</c:v>
                </c:pt>
                <c:pt idx="658">
                  <c:v>522</c:v>
                </c:pt>
                <c:pt idx="659">
                  <c:v>506</c:v>
                </c:pt>
                <c:pt idx="660">
                  <c:v>898</c:v>
                </c:pt>
                <c:pt idx="661">
                  <c:v>647</c:v>
                </c:pt>
                <c:pt idx="662">
                  <c:v>675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B82-4951-9C8A-52ACF527F7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Baton Rouge MRT (Casino Riverwalk)- Total Daily Users, February 2020 -</a:t>
            </a:r>
            <a:r>
              <a:rPr lang="en-US" baseline="0"/>
              <a:t> July 2021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1"/>
          <c:tx>
            <c:strRef>
              <c:f>DailyData!$G$1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DailyData!$A$2:$A$526</c:f>
              <c:numCache>
                <c:formatCode>[$-F800]dddd\,\ mmmm\ dd\,\ yyyy</c:formatCode>
                <c:ptCount val="525"/>
                <c:pt idx="0">
                  <c:v>43874</c:v>
                </c:pt>
                <c:pt idx="1">
                  <c:v>43875</c:v>
                </c:pt>
                <c:pt idx="2">
                  <c:v>43876</c:v>
                </c:pt>
                <c:pt idx="3">
                  <c:v>43877</c:v>
                </c:pt>
                <c:pt idx="4">
                  <c:v>43878</c:v>
                </c:pt>
                <c:pt idx="5">
                  <c:v>43879</c:v>
                </c:pt>
                <c:pt idx="6">
                  <c:v>43880</c:v>
                </c:pt>
                <c:pt idx="7">
                  <c:v>43881</c:v>
                </c:pt>
                <c:pt idx="8">
                  <c:v>43882</c:v>
                </c:pt>
                <c:pt idx="9">
                  <c:v>43883</c:v>
                </c:pt>
                <c:pt idx="10">
                  <c:v>43884</c:v>
                </c:pt>
                <c:pt idx="11">
                  <c:v>43885</c:v>
                </c:pt>
                <c:pt idx="12">
                  <c:v>43886</c:v>
                </c:pt>
                <c:pt idx="13">
                  <c:v>43887</c:v>
                </c:pt>
                <c:pt idx="14">
                  <c:v>43888</c:v>
                </c:pt>
                <c:pt idx="15">
                  <c:v>43889</c:v>
                </c:pt>
                <c:pt idx="16">
                  <c:v>43890</c:v>
                </c:pt>
                <c:pt idx="17">
                  <c:v>43891</c:v>
                </c:pt>
                <c:pt idx="18">
                  <c:v>43892</c:v>
                </c:pt>
                <c:pt idx="19">
                  <c:v>43893</c:v>
                </c:pt>
                <c:pt idx="20">
                  <c:v>43894</c:v>
                </c:pt>
                <c:pt idx="21">
                  <c:v>43895</c:v>
                </c:pt>
                <c:pt idx="22">
                  <c:v>43896</c:v>
                </c:pt>
                <c:pt idx="23">
                  <c:v>43897</c:v>
                </c:pt>
                <c:pt idx="24">
                  <c:v>43898</c:v>
                </c:pt>
                <c:pt idx="25">
                  <c:v>43899</c:v>
                </c:pt>
                <c:pt idx="26">
                  <c:v>43900</c:v>
                </c:pt>
                <c:pt idx="27">
                  <c:v>43901</c:v>
                </c:pt>
                <c:pt idx="28">
                  <c:v>43902</c:v>
                </c:pt>
                <c:pt idx="29">
                  <c:v>43903</c:v>
                </c:pt>
                <c:pt idx="30">
                  <c:v>43904</c:v>
                </c:pt>
                <c:pt idx="31">
                  <c:v>43905</c:v>
                </c:pt>
                <c:pt idx="32">
                  <c:v>43906</c:v>
                </c:pt>
                <c:pt idx="33">
                  <c:v>43907</c:v>
                </c:pt>
                <c:pt idx="34">
                  <c:v>43908</c:v>
                </c:pt>
                <c:pt idx="35">
                  <c:v>43909</c:v>
                </c:pt>
                <c:pt idx="36">
                  <c:v>43910</c:v>
                </c:pt>
                <c:pt idx="37">
                  <c:v>43911</c:v>
                </c:pt>
                <c:pt idx="38">
                  <c:v>43912</c:v>
                </c:pt>
                <c:pt idx="39">
                  <c:v>43913</c:v>
                </c:pt>
                <c:pt idx="40">
                  <c:v>43914</c:v>
                </c:pt>
                <c:pt idx="41">
                  <c:v>43915</c:v>
                </c:pt>
                <c:pt idx="42">
                  <c:v>43916</c:v>
                </c:pt>
                <c:pt idx="43">
                  <c:v>43917</c:v>
                </c:pt>
                <c:pt idx="44">
                  <c:v>43918</c:v>
                </c:pt>
                <c:pt idx="45">
                  <c:v>43919</c:v>
                </c:pt>
                <c:pt idx="46">
                  <c:v>43920</c:v>
                </c:pt>
                <c:pt idx="47">
                  <c:v>43921</c:v>
                </c:pt>
                <c:pt idx="48">
                  <c:v>43922</c:v>
                </c:pt>
                <c:pt idx="49">
                  <c:v>43923</c:v>
                </c:pt>
                <c:pt idx="50">
                  <c:v>43924</c:v>
                </c:pt>
                <c:pt idx="51">
                  <c:v>43925</c:v>
                </c:pt>
                <c:pt idx="52">
                  <c:v>43926</c:v>
                </c:pt>
                <c:pt idx="53">
                  <c:v>43927</c:v>
                </c:pt>
                <c:pt idx="54">
                  <c:v>43928</c:v>
                </c:pt>
                <c:pt idx="55">
                  <c:v>43929</c:v>
                </c:pt>
                <c:pt idx="56">
                  <c:v>43930</c:v>
                </c:pt>
                <c:pt idx="57">
                  <c:v>43931</c:v>
                </c:pt>
                <c:pt idx="58">
                  <c:v>43932</c:v>
                </c:pt>
                <c:pt idx="59">
                  <c:v>43933</c:v>
                </c:pt>
                <c:pt idx="60">
                  <c:v>43934</c:v>
                </c:pt>
                <c:pt idx="61">
                  <c:v>43935</c:v>
                </c:pt>
                <c:pt idx="62">
                  <c:v>43936</c:v>
                </c:pt>
                <c:pt idx="63">
                  <c:v>43937</c:v>
                </c:pt>
                <c:pt idx="64">
                  <c:v>43938</c:v>
                </c:pt>
                <c:pt idx="65">
                  <c:v>43939</c:v>
                </c:pt>
                <c:pt idx="66">
                  <c:v>43940</c:v>
                </c:pt>
                <c:pt idx="67">
                  <c:v>43941</c:v>
                </c:pt>
                <c:pt idx="68">
                  <c:v>43942</c:v>
                </c:pt>
                <c:pt idx="69">
                  <c:v>43943</c:v>
                </c:pt>
                <c:pt idx="70">
                  <c:v>43944</c:v>
                </c:pt>
                <c:pt idx="71">
                  <c:v>43945</c:v>
                </c:pt>
                <c:pt idx="72">
                  <c:v>43946</c:v>
                </c:pt>
                <c:pt idx="73">
                  <c:v>43947</c:v>
                </c:pt>
                <c:pt idx="74">
                  <c:v>43948</c:v>
                </c:pt>
                <c:pt idx="75">
                  <c:v>43949</c:v>
                </c:pt>
                <c:pt idx="76">
                  <c:v>43950</c:v>
                </c:pt>
                <c:pt idx="77">
                  <c:v>43951</c:v>
                </c:pt>
                <c:pt idx="78">
                  <c:v>43952</c:v>
                </c:pt>
                <c:pt idx="79">
                  <c:v>43953</c:v>
                </c:pt>
                <c:pt idx="80">
                  <c:v>43954</c:v>
                </c:pt>
                <c:pt idx="81">
                  <c:v>43955</c:v>
                </c:pt>
                <c:pt idx="82">
                  <c:v>43956</c:v>
                </c:pt>
                <c:pt idx="83">
                  <c:v>43957</c:v>
                </c:pt>
                <c:pt idx="84">
                  <c:v>43958</c:v>
                </c:pt>
                <c:pt idx="85">
                  <c:v>43959</c:v>
                </c:pt>
                <c:pt idx="86">
                  <c:v>43960</c:v>
                </c:pt>
                <c:pt idx="87">
                  <c:v>43961</c:v>
                </c:pt>
                <c:pt idx="88">
                  <c:v>43962</c:v>
                </c:pt>
                <c:pt idx="89">
                  <c:v>43963</c:v>
                </c:pt>
                <c:pt idx="90">
                  <c:v>43964</c:v>
                </c:pt>
                <c:pt idx="91">
                  <c:v>43965</c:v>
                </c:pt>
                <c:pt idx="92">
                  <c:v>43966</c:v>
                </c:pt>
                <c:pt idx="93">
                  <c:v>43967</c:v>
                </c:pt>
                <c:pt idx="94">
                  <c:v>43968</c:v>
                </c:pt>
                <c:pt idx="95">
                  <c:v>43969</c:v>
                </c:pt>
                <c:pt idx="96">
                  <c:v>43970</c:v>
                </c:pt>
                <c:pt idx="97">
                  <c:v>43971</c:v>
                </c:pt>
                <c:pt idx="98">
                  <c:v>43972</c:v>
                </c:pt>
                <c:pt idx="99">
                  <c:v>43973</c:v>
                </c:pt>
                <c:pt idx="100">
                  <c:v>43974</c:v>
                </c:pt>
                <c:pt idx="101">
                  <c:v>43975</c:v>
                </c:pt>
                <c:pt idx="102">
                  <c:v>43976</c:v>
                </c:pt>
                <c:pt idx="103">
                  <c:v>43977</c:v>
                </c:pt>
                <c:pt idx="104">
                  <c:v>43978</c:v>
                </c:pt>
                <c:pt idx="105">
                  <c:v>43979</c:v>
                </c:pt>
                <c:pt idx="106">
                  <c:v>43980</c:v>
                </c:pt>
                <c:pt idx="107">
                  <c:v>43981</c:v>
                </c:pt>
                <c:pt idx="108">
                  <c:v>43982</c:v>
                </c:pt>
                <c:pt idx="109">
                  <c:v>43983</c:v>
                </c:pt>
                <c:pt idx="110">
                  <c:v>43984</c:v>
                </c:pt>
                <c:pt idx="111">
                  <c:v>43985</c:v>
                </c:pt>
                <c:pt idx="112">
                  <c:v>43986</c:v>
                </c:pt>
                <c:pt idx="113">
                  <c:v>43987</c:v>
                </c:pt>
                <c:pt idx="114">
                  <c:v>43988</c:v>
                </c:pt>
                <c:pt idx="115">
                  <c:v>43989</c:v>
                </c:pt>
                <c:pt idx="116">
                  <c:v>43990</c:v>
                </c:pt>
                <c:pt idx="117">
                  <c:v>43991</c:v>
                </c:pt>
                <c:pt idx="118">
                  <c:v>43992</c:v>
                </c:pt>
                <c:pt idx="119">
                  <c:v>43993</c:v>
                </c:pt>
                <c:pt idx="120">
                  <c:v>43994</c:v>
                </c:pt>
                <c:pt idx="121">
                  <c:v>43995</c:v>
                </c:pt>
                <c:pt idx="122">
                  <c:v>43996</c:v>
                </c:pt>
                <c:pt idx="123">
                  <c:v>43997</c:v>
                </c:pt>
                <c:pt idx="124">
                  <c:v>43998</c:v>
                </c:pt>
                <c:pt idx="125">
                  <c:v>43999</c:v>
                </c:pt>
                <c:pt idx="126">
                  <c:v>44000</c:v>
                </c:pt>
                <c:pt idx="127">
                  <c:v>44001</c:v>
                </c:pt>
                <c:pt idx="128">
                  <c:v>44002</c:v>
                </c:pt>
                <c:pt idx="129">
                  <c:v>44003</c:v>
                </c:pt>
                <c:pt idx="130">
                  <c:v>44004</c:v>
                </c:pt>
                <c:pt idx="131">
                  <c:v>44005</c:v>
                </c:pt>
                <c:pt idx="132">
                  <c:v>44006</c:v>
                </c:pt>
                <c:pt idx="133">
                  <c:v>44007</c:v>
                </c:pt>
                <c:pt idx="134">
                  <c:v>44008</c:v>
                </c:pt>
                <c:pt idx="135">
                  <c:v>44009</c:v>
                </c:pt>
                <c:pt idx="136">
                  <c:v>44010</c:v>
                </c:pt>
                <c:pt idx="137">
                  <c:v>44011</c:v>
                </c:pt>
                <c:pt idx="138">
                  <c:v>44012</c:v>
                </c:pt>
                <c:pt idx="139">
                  <c:v>44013</c:v>
                </c:pt>
                <c:pt idx="140">
                  <c:v>44014</c:v>
                </c:pt>
                <c:pt idx="141">
                  <c:v>44015</c:v>
                </c:pt>
                <c:pt idx="142">
                  <c:v>44016</c:v>
                </c:pt>
                <c:pt idx="143">
                  <c:v>44017</c:v>
                </c:pt>
                <c:pt idx="144">
                  <c:v>44018</c:v>
                </c:pt>
                <c:pt idx="145">
                  <c:v>44019</c:v>
                </c:pt>
                <c:pt idx="146">
                  <c:v>44020</c:v>
                </c:pt>
                <c:pt idx="147">
                  <c:v>44021</c:v>
                </c:pt>
                <c:pt idx="148">
                  <c:v>44022</c:v>
                </c:pt>
                <c:pt idx="149">
                  <c:v>44023</c:v>
                </c:pt>
                <c:pt idx="150">
                  <c:v>44024</c:v>
                </c:pt>
                <c:pt idx="151">
                  <c:v>44025</c:v>
                </c:pt>
                <c:pt idx="152">
                  <c:v>44026</c:v>
                </c:pt>
                <c:pt idx="153">
                  <c:v>44027</c:v>
                </c:pt>
                <c:pt idx="154">
                  <c:v>44028</c:v>
                </c:pt>
                <c:pt idx="155">
                  <c:v>44029</c:v>
                </c:pt>
                <c:pt idx="156">
                  <c:v>44030</c:v>
                </c:pt>
                <c:pt idx="157">
                  <c:v>44031</c:v>
                </c:pt>
                <c:pt idx="158">
                  <c:v>44032</c:v>
                </c:pt>
                <c:pt idx="159">
                  <c:v>44033</c:v>
                </c:pt>
                <c:pt idx="160">
                  <c:v>44034</c:v>
                </c:pt>
                <c:pt idx="161">
                  <c:v>44035</c:v>
                </c:pt>
                <c:pt idx="162">
                  <c:v>44036</c:v>
                </c:pt>
                <c:pt idx="163">
                  <c:v>44037</c:v>
                </c:pt>
                <c:pt idx="164">
                  <c:v>44038</c:v>
                </c:pt>
                <c:pt idx="165">
                  <c:v>44039</c:v>
                </c:pt>
                <c:pt idx="166">
                  <c:v>44040</c:v>
                </c:pt>
                <c:pt idx="167">
                  <c:v>44041</c:v>
                </c:pt>
                <c:pt idx="168">
                  <c:v>44042</c:v>
                </c:pt>
                <c:pt idx="169">
                  <c:v>44043</c:v>
                </c:pt>
                <c:pt idx="170">
                  <c:v>44044</c:v>
                </c:pt>
                <c:pt idx="171">
                  <c:v>44045</c:v>
                </c:pt>
                <c:pt idx="172">
                  <c:v>44046</c:v>
                </c:pt>
                <c:pt idx="173">
                  <c:v>44047</c:v>
                </c:pt>
                <c:pt idx="174">
                  <c:v>44048</c:v>
                </c:pt>
                <c:pt idx="175">
                  <c:v>44049</c:v>
                </c:pt>
                <c:pt idx="176">
                  <c:v>44050</c:v>
                </c:pt>
                <c:pt idx="177">
                  <c:v>44051</c:v>
                </c:pt>
                <c:pt idx="178">
                  <c:v>44052</c:v>
                </c:pt>
                <c:pt idx="179">
                  <c:v>44053</c:v>
                </c:pt>
                <c:pt idx="180">
                  <c:v>44054</c:v>
                </c:pt>
                <c:pt idx="181">
                  <c:v>44055</c:v>
                </c:pt>
                <c:pt idx="182">
                  <c:v>44056</c:v>
                </c:pt>
                <c:pt idx="183">
                  <c:v>44057</c:v>
                </c:pt>
                <c:pt idx="184">
                  <c:v>44058</c:v>
                </c:pt>
                <c:pt idx="185">
                  <c:v>44059</c:v>
                </c:pt>
                <c:pt idx="186">
                  <c:v>44060</c:v>
                </c:pt>
                <c:pt idx="187">
                  <c:v>44061</c:v>
                </c:pt>
                <c:pt idx="188">
                  <c:v>44062</c:v>
                </c:pt>
                <c:pt idx="189">
                  <c:v>44063</c:v>
                </c:pt>
                <c:pt idx="190">
                  <c:v>44064</c:v>
                </c:pt>
                <c:pt idx="191">
                  <c:v>44065</c:v>
                </c:pt>
                <c:pt idx="192">
                  <c:v>44066</c:v>
                </c:pt>
                <c:pt idx="193">
                  <c:v>44067</c:v>
                </c:pt>
                <c:pt idx="194">
                  <c:v>44068</c:v>
                </c:pt>
                <c:pt idx="195">
                  <c:v>44069</c:v>
                </c:pt>
                <c:pt idx="196">
                  <c:v>44070</c:v>
                </c:pt>
                <c:pt idx="197">
                  <c:v>44071</c:v>
                </c:pt>
                <c:pt idx="198">
                  <c:v>44072</c:v>
                </c:pt>
                <c:pt idx="199">
                  <c:v>44073</c:v>
                </c:pt>
                <c:pt idx="200">
                  <c:v>44074</c:v>
                </c:pt>
                <c:pt idx="201">
                  <c:v>44075</c:v>
                </c:pt>
                <c:pt idx="202">
                  <c:v>44076</c:v>
                </c:pt>
                <c:pt idx="203">
                  <c:v>44077</c:v>
                </c:pt>
                <c:pt idx="204">
                  <c:v>44078</c:v>
                </c:pt>
                <c:pt idx="205">
                  <c:v>44079</c:v>
                </c:pt>
                <c:pt idx="206">
                  <c:v>44080</c:v>
                </c:pt>
                <c:pt idx="207">
                  <c:v>44081</c:v>
                </c:pt>
                <c:pt idx="208">
                  <c:v>44082</c:v>
                </c:pt>
                <c:pt idx="209">
                  <c:v>44083</c:v>
                </c:pt>
                <c:pt idx="210">
                  <c:v>44084</c:v>
                </c:pt>
                <c:pt idx="211">
                  <c:v>44085</c:v>
                </c:pt>
                <c:pt idx="212">
                  <c:v>44086</c:v>
                </c:pt>
                <c:pt idx="213">
                  <c:v>44087</c:v>
                </c:pt>
                <c:pt idx="214">
                  <c:v>44088</c:v>
                </c:pt>
                <c:pt idx="215">
                  <c:v>44089</c:v>
                </c:pt>
                <c:pt idx="216">
                  <c:v>44090</c:v>
                </c:pt>
                <c:pt idx="217">
                  <c:v>44091</c:v>
                </c:pt>
                <c:pt idx="218">
                  <c:v>44092</c:v>
                </c:pt>
                <c:pt idx="219">
                  <c:v>44093</c:v>
                </c:pt>
                <c:pt idx="220">
                  <c:v>44094</c:v>
                </c:pt>
                <c:pt idx="221">
                  <c:v>44095</c:v>
                </c:pt>
                <c:pt idx="222">
                  <c:v>44096</c:v>
                </c:pt>
                <c:pt idx="223">
                  <c:v>44097</c:v>
                </c:pt>
                <c:pt idx="224">
                  <c:v>44098</c:v>
                </c:pt>
                <c:pt idx="225">
                  <c:v>44099</c:v>
                </c:pt>
                <c:pt idx="226">
                  <c:v>44100</c:v>
                </c:pt>
                <c:pt idx="227">
                  <c:v>44101</c:v>
                </c:pt>
                <c:pt idx="228">
                  <c:v>44102</c:v>
                </c:pt>
                <c:pt idx="229">
                  <c:v>44103</c:v>
                </c:pt>
                <c:pt idx="230">
                  <c:v>44104</c:v>
                </c:pt>
                <c:pt idx="231">
                  <c:v>44105</c:v>
                </c:pt>
                <c:pt idx="232">
                  <c:v>44106</c:v>
                </c:pt>
                <c:pt idx="233">
                  <c:v>44107</c:v>
                </c:pt>
                <c:pt idx="234">
                  <c:v>44108</c:v>
                </c:pt>
                <c:pt idx="235">
                  <c:v>44109</c:v>
                </c:pt>
                <c:pt idx="236">
                  <c:v>44110</c:v>
                </c:pt>
                <c:pt idx="237">
                  <c:v>44111</c:v>
                </c:pt>
                <c:pt idx="238">
                  <c:v>44112</c:v>
                </c:pt>
                <c:pt idx="239">
                  <c:v>44113</c:v>
                </c:pt>
                <c:pt idx="240">
                  <c:v>44114</c:v>
                </c:pt>
                <c:pt idx="241">
                  <c:v>44115</c:v>
                </c:pt>
                <c:pt idx="242">
                  <c:v>44116</c:v>
                </c:pt>
                <c:pt idx="243">
                  <c:v>44117</c:v>
                </c:pt>
                <c:pt idx="244">
                  <c:v>44118</c:v>
                </c:pt>
                <c:pt idx="245">
                  <c:v>44119</c:v>
                </c:pt>
                <c:pt idx="246">
                  <c:v>44120</c:v>
                </c:pt>
                <c:pt idx="247">
                  <c:v>44121</c:v>
                </c:pt>
                <c:pt idx="248">
                  <c:v>44122</c:v>
                </c:pt>
                <c:pt idx="249">
                  <c:v>44123</c:v>
                </c:pt>
                <c:pt idx="250">
                  <c:v>44124</c:v>
                </c:pt>
                <c:pt idx="251">
                  <c:v>44125</c:v>
                </c:pt>
                <c:pt idx="252">
                  <c:v>44126</c:v>
                </c:pt>
                <c:pt idx="253">
                  <c:v>44127</c:v>
                </c:pt>
                <c:pt idx="254">
                  <c:v>44128</c:v>
                </c:pt>
                <c:pt idx="255">
                  <c:v>44129</c:v>
                </c:pt>
                <c:pt idx="256">
                  <c:v>44130</c:v>
                </c:pt>
                <c:pt idx="257">
                  <c:v>44131</c:v>
                </c:pt>
                <c:pt idx="258">
                  <c:v>44132</c:v>
                </c:pt>
                <c:pt idx="259">
                  <c:v>44133</c:v>
                </c:pt>
                <c:pt idx="260">
                  <c:v>44134</c:v>
                </c:pt>
                <c:pt idx="261">
                  <c:v>44135</c:v>
                </c:pt>
                <c:pt idx="262">
                  <c:v>44136</c:v>
                </c:pt>
                <c:pt idx="263">
                  <c:v>44137</c:v>
                </c:pt>
                <c:pt idx="264">
                  <c:v>44138</c:v>
                </c:pt>
                <c:pt idx="265">
                  <c:v>44139</c:v>
                </c:pt>
                <c:pt idx="266">
                  <c:v>44140</c:v>
                </c:pt>
                <c:pt idx="267">
                  <c:v>44141</c:v>
                </c:pt>
                <c:pt idx="268">
                  <c:v>44142</c:v>
                </c:pt>
                <c:pt idx="269">
                  <c:v>44143</c:v>
                </c:pt>
                <c:pt idx="270">
                  <c:v>44144</c:v>
                </c:pt>
                <c:pt idx="271">
                  <c:v>44145</c:v>
                </c:pt>
                <c:pt idx="272">
                  <c:v>44146</c:v>
                </c:pt>
                <c:pt idx="273">
                  <c:v>44147</c:v>
                </c:pt>
                <c:pt idx="274">
                  <c:v>44148</c:v>
                </c:pt>
                <c:pt idx="275">
                  <c:v>44149</c:v>
                </c:pt>
                <c:pt idx="276">
                  <c:v>44150</c:v>
                </c:pt>
                <c:pt idx="277">
                  <c:v>44151</c:v>
                </c:pt>
                <c:pt idx="278">
                  <c:v>44152</c:v>
                </c:pt>
                <c:pt idx="279">
                  <c:v>44153</c:v>
                </c:pt>
                <c:pt idx="280">
                  <c:v>44154</c:v>
                </c:pt>
                <c:pt idx="281">
                  <c:v>44155</c:v>
                </c:pt>
                <c:pt idx="282">
                  <c:v>44156</c:v>
                </c:pt>
                <c:pt idx="283">
                  <c:v>44157</c:v>
                </c:pt>
                <c:pt idx="284">
                  <c:v>44158</c:v>
                </c:pt>
                <c:pt idx="285">
                  <c:v>44159</c:v>
                </c:pt>
                <c:pt idx="286">
                  <c:v>44160</c:v>
                </c:pt>
                <c:pt idx="287">
                  <c:v>44161</c:v>
                </c:pt>
                <c:pt idx="288">
                  <c:v>44162</c:v>
                </c:pt>
                <c:pt idx="289">
                  <c:v>44163</c:v>
                </c:pt>
                <c:pt idx="290">
                  <c:v>44164</c:v>
                </c:pt>
                <c:pt idx="291">
                  <c:v>44165</c:v>
                </c:pt>
                <c:pt idx="292">
                  <c:v>44166</c:v>
                </c:pt>
                <c:pt idx="293">
                  <c:v>44167</c:v>
                </c:pt>
                <c:pt idx="294">
                  <c:v>44168</c:v>
                </c:pt>
                <c:pt idx="295">
                  <c:v>44169</c:v>
                </c:pt>
                <c:pt idx="296">
                  <c:v>44170</c:v>
                </c:pt>
                <c:pt idx="297">
                  <c:v>44171</c:v>
                </c:pt>
                <c:pt idx="298">
                  <c:v>44172</c:v>
                </c:pt>
                <c:pt idx="299">
                  <c:v>44173</c:v>
                </c:pt>
                <c:pt idx="300">
                  <c:v>44174</c:v>
                </c:pt>
                <c:pt idx="301">
                  <c:v>44175</c:v>
                </c:pt>
                <c:pt idx="302">
                  <c:v>44176</c:v>
                </c:pt>
                <c:pt idx="303">
                  <c:v>44177</c:v>
                </c:pt>
                <c:pt idx="304">
                  <c:v>44178</c:v>
                </c:pt>
                <c:pt idx="305">
                  <c:v>44179</c:v>
                </c:pt>
                <c:pt idx="306">
                  <c:v>44180</c:v>
                </c:pt>
                <c:pt idx="307">
                  <c:v>44181</c:v>
                </c:pt>
                <c:pt idx="308">
                  <c:v>44182</c:v>
                </c:pt>
                <c:pt idx="309">
                  <c:v>44183</c:v>
                </c:pt>
                <c:pt idx="310">
                  <c:v>44184</c:v>
                </c:pt>
                <c:pt idx="311">
                  <c:v>44185</c:v>
                </c:pt>
                <c:pt idx="312">
                  <c:v>44186</c:v>
                </c:pt>
                <c:pt idx="313">
                  <c:v>44187</c:v>
                </c:pt>
                <c:pt idx="314">
                  <c:v>44188</c:v>
                </c:pt>
                <c:pt idx="315">
                  <c:v>44189</c:v>
                </c:pt>
                <c:pt idx="316">
                  <c:v>44190</c:v>
                </c:pt>
                <c:pt idx="317">
                  <c:v>44191</c:v>
                </c:pt>
                <c:pt idx="318">
                  <c:v>44192</c:v>
                </c:pt>
                <c:pt idx="319">
                  <c:v>44193</c:v>
                </c:pt>
                <c:pt idx="320">
                  <c:v>44194</c:v>
                </c:pt>
                <c:pt idx="321">
                  <c:v>44195</c:v>
                </c:pt>
                <c:pt idx="322">
                  <c:v>44196</c:v>
                </c:pt>
                <c:pt idx="323">
                  <c:v>44197</c:v>
                </c:pt>
                <c:pt idx="324">
                  <c:v>44198</c:v>
                </c:pt>
                <c:pt idx="325">
                  <c:v>44199</c:v>
                </c:pt>
                <c:pt idx="326">
                  <c:v>44200</c:v>
                </c:pt>
                <c:pt idx="327">
                  <c:v>44201</c:v>
                </c:pt>
                <c:pt idx="328">
                  <c:v>44202</c:v>
                </c:pt>
                <c:pt idx="329">
                  <c:v>44203</c:v>
                </c:pt>
                <c:pt idx="330">
                  <c:v>44204</c:v>
                </c:pt>
                <c:pt idx="331">
                  <c:v>44205</c:v>
                </c:pt>
                <c:pt idx="332">
                  <c:v>44206</c:v>
                </c:pt>
                <c:pt idx="333">
                  <c:v>44207</c:v>
                </c:pt>
                <c:pt idx="334">
                  <c:v>44208</c:v>
                </c:pt>
                <c:pt idx="335">
                  <c:v>44209</c:v>
                </c:pt>
                <c:pt idx="336">
                  <c:v>44210</c:v>
                </c:pt>
                <c:pt idx="337">
                  <c:v>44211</c:v>
                </c:pt>
                <c:pt idx="338">
                  <c:v>44212</c:v>
                </c:pt>
                <c:pt idx="339">
                  <c:v>44213</c:v>
                </c:pt>
                <c:pt idx="340">
                  <c:v>44214</c:v>
                </c:pt>
                <c:pt idx="341">
                  <c:v>44215</c:v>
                </c:pt>
                <c:pt idx="342">
                  <c:v>44216</c:v>
                </c:pt>
                <c:pt idx="343">
                  <c:v>44217</c:v>
                </c:pt>
                <c:pt idx="344">
                  <c:v>44218</c:v>
                </c:pt>
                <c:pt idx="345">
                  <c:v>44219</c:v>
                </c:pt>
                <c:pt idx="346">
                  <c:v>44220</c:v>
                </c:pt>
                <c:pt idx="347">
                  <c:v>44221</c:v>
                </c:pt>
                <c:pt idx="348">
                  <c:v>44222</c:v>
                </c:pt>
                <c:pt idx="349">
                  <c:v>44223</c:v>
                </c:pt>
                <c:pt idx="350">
                  <c:v>44224</c:v>
                </c:pt>
                <c:pt idx="351">
                  <c:v>44225</c:v>
                </c:pt>
                <c:pt idx="352">
                  <c:v>44226</c:v>
                </c:pt>
                <c:pt idx="353">
                  <c:v>44227</c:v>
                </c:pt>
                <c:pt idx="354">
                  <c:v>44228</c:v>
                </c:pt>
                <c:pt idx="355">
                  <c:v>44229</c:v>
                </c:pt>
                <c:pt idx="356">
                  <c:v>44230</c:v>
                </c:pt>
                <c:pt idx="357">
                  <c:v>44231</c:v>
                </c:pt>
                <c:pt idx="358">
                  <c:v>44232</c:v>
                </c:pt>
                <c:pt idx="359">
                  <c:v>44233</c:v>
                </c:pt>
                <c:pt idx="360">
                  <c:v>44234</c:v>
                </c:pt>
                <c:pt idx="361">
                  <c:v>44235</c:v>
                </c:pt>
                <c:pt idx="362">
                  <c:v>44236</c:v>
                </c:pt>
                <c:pt idx="363">
                  <c:v>44237</c:v>
                </c:pt>
                <c:pt idx="364">
                  <c:v>44238</c:v>
                </c:pt>
                <c:pt idx="365">
                  <c:v>44239</c:v>
                </c:pt>
                <c:pt idx="366">
                  <c:v>44240</c:v>
                </c:pt>
                <c:pt idx="367">
                  <c:v>44241</c:v>
                </c:pt>
                <c:pt idx="368">
                  <c:v>44242</c:v>
                </c:pt>
                <c:pt idx="369">
                  <c:v>44243</c:v>
                </c:pt>
                <c:pt idx="370">
                  <c:v>44244</c:v>
                </c:pt>
                <c:pt idx="371">
                  <c:v>44245</c:v>
                </c:pt>
                <c:pt idx="372">
                  <c:v>44246</c:v>
                </c:pt>
                <c:pt idx="373">
                  <c:v>44247</c:v>
                </c:pt>
                <c:pt idx="374">
                  <c:v>44248</c:v>
                </c:pt>
                <c:pt idx="375">
                  <c:v>44249</c:v>
                </c:pt>
                <c:pt idx="376">
                  <c:v>44250</c:v>
                </c:pt>
                <c:pt idx="377">
                  <c:v>44251</c:v>
                </c:pt>
                <c:pt idx="378">
                  <c:v>44252</c:v>
                </c:pt>
                <c:pt idx="379">
                  <c:v>44253</c:v>
                </c:pt>
                <c:pt idx="380">
                  <c:v>44254</c:v>
                </c:pt>
                <c:pt idx="381">
                  <c:v>44255</c:v>
                </c:pt>
                <c:pt idx="382">
                  <c:v>44256</c:v>
                </c:pt>
                <c:pt idx="383">
                  <c:v>44257</c:v>
                </c:pt>
                <c:pt idx="384">
                  <c:v>44258</c:v>
                </c:pt>
                <c:pt idx="385">
                  <c:v>44259</c:v>
                </c:pt>
                <c:pt idx="386">
                  <c:v>44260</c:v>
                </c:pt>
                <c:pt idx="387">
                  <c:v>44261</c:v>
                </c:pt>
                <c:pt idx="388">
                  <c:v>44262</c:v>
                </c:pt>
                <c:pt idx="389">
                  <c:v>44263</c:v>
                </c:pt>
                <c:pt idx="390">
                  <c:v>44264</c:v>
                </c:pt>
                <c:pt idx="391">
                  <c:v>44265</c:v>
                </c:pt>
                <c:pt idx="392">
                  <c:v>44266</c:v>
                </c:pt>
                <c:pt idx="393">
                  <c:v>44267</c:v>
                </c:pt>
                <c:pt idx="394">
                  <c:v>44268</c:v>
                </c:pt>
                <c:pt idx="395">
                  <c:v>44269</c:v>
                </c:pt>
                <c:pt idx="396">
                  <c:v>44270</c:v>
                </c:pt>
                <c:pt idx="397">
                  <c:v>44271</c:v>
                </c:pt>
                <c:pt idx="398">
                  <c:v>44272</c:v>
                </c:pt>
                <c:pt idx="399">
                  <c:v>44273</c:v>
                </c:pt>
                <c:pt idx="400">
                  <c:v>44274</c:v>
                </c:pt>
                <c:pt idx="401">
                  <c:v>44275</c:v>
                </c:pt>
                <c:pt idx="402">
                  <c:v>44276</c:v>
                </c:pt>
                <c:pt idx="403">
                  <c:v>44277</c:v>
                </c:pt>
                <c:pt idx="404">
                  <c:v>44278</c:v>
                </c:pt>
                <c:pt idx="405">
                  <c:v>44279</c:v>
                </c:pt>
                <c:pt idx="406">
                  <c:v>44280</c:v>
                </c:pt>
                <c:pt idx="407">
                  <c:v>44281</c:v>
                </c:pt>
                <c:pt idx="408">
                  <c:v>44282</c:v>
                </c:pt>
                <c:pt idx="409">
                  <c:v>44283</c:v>
                </c:pt>
                <c:pt idx="410">
                  <c:v>44284</c:v>
                </c:pt>
                <c:pt idx="411">
                  <c:v>44285</c:v>
                </c:pt>
                <c:pt idx="412">
                  <c:v>44286</c:v>
                </c:pt>
                <c:pt idx="413">
                  <c:v>44287</c:v>
                </c:pt>
                <c:pt idx="414">
                  <c:v>44288</c:v>
                </c:pt>
                <c:pt idx="415">
                  <c:v>44289</c:v>
                </c:pt>
                <c:pt idx="416">
                  <c:v>44290</c:v>
                </c:pt>
                <c:pt idx="417">
                  <c:v>44291</c:v>
                </c:pt>
                <c:pt idx="418">
                  <c:v>44292</c:v>
                </c:pt>
                <c:pt idx="419">
                  <c:v>44293</c:v>
                </c:pt>
                <c:pt idx="420">
                  <c:v>44294</c:v>
                </c:pt>
                <c:pt idx="421">
                  <c:v>44295</c:v>
                </c:pt>
                <c:pt idx="422">
                  <c:v>44296</c:v>
                </c:pt>
                <c:pt idx="423">
                  <c:v>44297</c:v>
                </c:pt>
                <c:pt idx="424">
                  <c:v>44298</c:v>
                </c:pt>
                <c:pt idx="425">
                  <c:v>44299</c:v>
                </c:pt>
                <c:pt idx="426">
                  <c:v>44300</c:v>
                </c:pt>
                <c:pt idx="427">
                  <c:v>44301</c:v>
                </c:pt>
                <c:pt idx="428">
                  <c:v>44302</c:v>
                </c:pt>
                <c:pt idx="429">
                  <c:v>44303</c:v>
                </c:pt>
                <c:pt idx="430">
                  <c:v>44304</c:v>
                </c:pt>
                <c:pt idx="431">
                  <c:v>44305</c:v>
                </c:pt>
                <c:pt idx="432">
                  <c:v>44306</c:v>
                </c:pt>
                <c:pt idx="433">
                  <c:v>44307</c:v>
                </c:pt>
                <c:pt idx="434">
                  <c:v>44308</c:v>
                </c:pt>
                <c:pt idx="435">
                  <c:v>44309</c:v>
                </c:pt>
                <c:pt idx="436">
                  <c:v>44310</c:v>
                </c:pt>
                <c:pt idx="437">
                  <c:v>44311</c:v>
                </c:pt>
                <c:pt idx="438">
                  <c:v>44312</c:v>
                </c:pt>
                <c:pt idx="439">
                  <c:v>44313</c:v>
                </c:pt>
                <c:pt idx="440">
                  <c:v>44314</c:v>
                </c:pt>
                <c:pt idx="441">
                  <c:v>44315</c:v>
                </c:pt>
                <c:pt idx="442">
                  <c:v>44316</c:v>
                </c:pt>
                <c:pt idx="443">
                  <c:v>44317</c:v>
                </c:pt>
                <c:pt idx="444">
                  <c:v>44318</c:v>
                </c:pt>
                <c:pt idx="445">
                  <c:v>44319</c:v>
                </c:pt>
                <c:pt idx="446">
                  <c:v>44320</c:v>
                </c:pt>
                <c:pt idx="447">
                  <c:v>44321</c:v>
                </c:pt>
                <c:pt idx="448">
                  <c:v>44322</c:v>
                </c:pt>
                <c:pt idx="449">
                  <c:v>44323</c:v>
                </c:pt>
                <c:pt idx="450">
                  <c:v>44324</c:v>
                </c:pt>
                <c:pt idx="451">
                  <c:v>44325</c:v>
                </c:pt>
                <c:pt idx="452">
                  <c:v>44326</c:v>
                </c:pt>
                <c:pt idx="453">
                  <c:v>44327</c:v>
                </c:pt>
                <c:pt idx="454">
                  <c:v>44328</c:v>
                </c:pt>
                <c:pt idx="455">
                  <c:v>44329</c:v>
                </c:pt>
                <c:pt idx="456">
                  <c:v>44330</c:v>
                </c:pt>
                <c:pt idx="457">
                  <c:v>44331</c:v>
                </c:pt>
                <c:pt idx="458">
                  <c:v>44332</c:v>
                </c:pt>
                <c:pt idx="459">
                  <c:v>44333</c:v>
                </c:pt>
                <c:pt idx="460">
                  <c:v>44334</c:v>
                </c:pt>
                <c:pt idx="461">
                  <c:v>44335</c:v>
                </c:pt>
                <c:pt idx="462">
                  <c:v>44336</c:v>
                </c:pt>
                <c:pt idx="463">
                  <c:v>44337</c:v>
                </c:pt>
                <c:pt idx="464">
                  <c:v>44338</c:v>
                </c:pt>
                <c:pt idx="465">
                  <c:v>44339</c:v>
                </c:pt>
                <c:pt idx="466">
                  <c:v>44340</c:v>
                </c:pt>
                <c:pt idx="467">
                  <c:v>44341</c:v>
                </c:pt>
                <c:pt idx="468">
                  <c:v>44342</c:v>
                </c:pt>
                <c:pt idx="469">
                  <c:v>44343</c:v>
                </c:pt>
                <c:pt idx="470">
                  <c:v>44344</c:v>
                </c:pt>
                <c:pt idx="471">
                  <c:v>44345</c:v>
                </c:pt>
                <c:pt idx="472">
                  <c:v>44346</c:v>
                </c:pt>
                <c:pt idx="473">
                  <c:v>44347</c:v>
                </c:pt>
                <c:pt idx="474">
                  <c:v>44348</c:v>
                </c:pt>
                <c:pt idx="475">
                  <c:v>44349</c:v>
                </c:pt>
                <c:pt idx="476">
                  <c:v>44350</c:v>
                </c:pt>
                <c:pt idx="477">
                  <c:v>44351</c:v>
                </c:pt>
                <c:pt idx="478">
                  <c:v>44352</c:v>
                </c:pt>
                <c:pt idx="479">
                  <c:v>44353</c:v>
                </c:pt>
                <c:pt idx="480">
                  <c:v>44354</c:v>
                </c:pt>
                <c:pt idx="481">
                  <c:v>44355</c:v>
                </c:pt>
                <c:pt idx="482">
                  <c:v>44356</c:v>
                </c:pt>
                <c:pt idx="483">
                  <c:v>44357</c:v>
                </c:pt>
                <c:pt idx="484">
                  <c:v>44358</c:v>
                </c:pt>
                <c:pt idx="485">
                  <c:v>44359</c:v>
                </c:pt>
                <c:pt idx="486">
                  <c:v>44360</c:v>
                </c:pt>
                <c:pt idx="487">
                  <c:v>44361</c:v>
                </c:pt>
                <c:pt idx="488">
                  <c:v>44362</c:v>
                </c:pt>
                <c:pt idx="489">
                  <c:v>44363</c:v>
                </c:pt>
                <c:pt idx="490">
                  <c:v>44364</c:v>
                </c:pt>
                <c:pt idx="491">
                  <c:v>44365</c:v>
                </c:pt>
                <c:pt idx="492">
                  <c:v>44366</c:v>
                </c:pt>
                <c:pt idx="493">
                  <c:v>44367</c:v>
                </c:pt>
                <c:pt idx="494">
                  <c:v>44368</c:v>
                </c:pt>
                <c:pt idx="495">
                  <c:v>44369</c:v>
                </c:pt>
                <c:pt idx="496">
                  <c:v>44370</c:v>
                </c:pt>
                <c:pt idx="497">
                  <c:v>44371</c:v>
                </c:pt>
                <c:pt idx="498">
                  <c:v>44372</c:v>
                </c:pt>
                <c:pt idx="499">
                  <c:v>44373</c:v>
                </c:pt>
                <c:pt idx="500">
                  <c:v>44374</c:v>
                </c:pt>
                <c:pt idx="501">
                  <c:v>44375</c:v>
                </c:pt>
                <c:pt idx="502">
                  <c:v>44376</c:v>
                </c:pt>
                <c:pt idx="503">
                  <c:v>44377</c:v>
                </c:pt>
                <c:pt idx="504">
                  <c:v>44378</c:v>
                </c:pt>
                <c:pt idx="505">
                  <c:v>44379</c:v>
                </c:pt>
                <c:pt idx="506">
                  <c:v>44380</c:v>
                </c:pt>
                <c:pt idx="507">
                  <c:v>44381</c:v>
                </c:pt>
                <c:pt idx="508">
                  <c:v>44382</c:v>
                </c:pt>
                <c:pt idx="509">
                  <c:v>44383</c:v>
                </c:pt>
                <c:pt idx="510">
                  <c:v>44384</c:v>
                </c:pt>
                <c:pt idx="511">
                  <c:v>44385</c:v>
                </c:pt>
                <c:pt idx="512">
                  <c:v>44386</c:v>
                </c:pt>
                <c:pt idx="513">
                  <c:v>44387</c:v>
                </c:pt>
                <c:pt idx="514">
                  <c:v>44388</c:v>
                </c:pt>
                <c:pt idx="515">
                  <c:v>44389</c:v>
                </c:pt>
                <c:pt idx="516">
                  <c:v>44390</c:v>
                </c:pt>
                <c:pt idx="517">
                  <c:v>44391</c:v>
                </c:pt>
                <c:pt idx="518">
                  <c:v>44392</c:v>
                </c:pt>
                <c:pt idx="519">
                  <c:v>44393</c:v>
                </c:pt>
                <c:pt idx="520">
                  <c:v>44394</c:v>
                </c:pt>
                <c:pt idx="521">
                  <c:v>44395</c:v>
                </c:pt>
                <c:pt idx="522">
                  <c:v>44396</c:v>
                </c:pt>
                <c:pt idx="523">
                  <c:v>44397</c:v>
                </c:pt>
                <c:pt idx="524">
                  <c:v>44398</c:v>
                </c:pt>
              </c:numCache>
            </c:numRef>
          </c:cat>
          <c:val>
            <c:numRef>
              <c:f>DailyData!$G$2:$G$526</c:f>
              <c:numCache>
                <c:formatCode>General</c:formatCode>
                <c:ptCount val="525"/>
                <c:pt idx="0">
                  <c:v>79</c:v>
                </c:pt>
                <c:pt idx="1">
                  <c:v>123</c:v>
                </c:pt>
                <c:pt idx="2">
                  <c:v>202</c:v>
                </c:pt>
                <c:pt idx="3">
                  <c:v>92</c:v>
                </c:pt>
                <c:pt idx="4">
                  <c:v>92</c:v>
                </c:pt>
                <c:pt idx="5">
                  <c:v>218</c:v>
                </c:pt>
                <c:pt idx="6">
                  <c:v>83</c:v>
                </c:pt>
                <c:pt idx="7">
                  <c:v>30</c:v>
                </c:pt>
                <c:pt idx="8">
                  <c:v>89</c:v>
                </c:pt>
                <c:pt idx="9">
                  <c:v>253</c:v>
                </c:pt>
                <c:pt idx="10">
                  <c:v>188</c:v>
                </c:pt>
                <c:pt idx="11">
                  <c:v>81</c:v>
                </c:pt>
                <c:pt idx="12">
                  <c:v>188</c:v>
                </c:pt>
                <c:pt idx="13">
                  <c:v>70</c:v>
                </c:pt>
                <c:pt idx="14">
                  <c:v>203</c:v>
                </c:pt>
                <c:pt idx="15">
                  <c:v>173</c:v>
                </c:pt>
                <c:pt idx="16">
                  <c:v>271</c:v>
                </c:pt>
                <c:pt idx="17">
                  <c:v>214</c:v>
                </c:pt>
                <c:pt idx="18">
                  <c:v>191</c:v>
                </c:pt>
                <c:pt idx="19">
                  <c:v>201</c:v>
                </c:pt>
                <c:pt idx="20">
                  <c:v>88</c:v>
                </c:pt>
                <c:pt idx="21">
                  <c:v>159</c:v>
                </c:pt>
                <c:pt idx="22">
                  <c:v>130</c:v>
                </c:pt>
                <c:pt idx="23">
                  <c:v>253</c:v>
                </c:pt>
                <c:pt idx="24">
                  <c:v>289</c:v>
                </c:pt>
                <c:pt idx="25">
                  <c:v>166</c:v>
                </c:pt>
                <c:pt idx="26">
                  <c:v>185</c:v>
                </c:pt>
                <c:pt idx="27">
                  <c:v>197</c:v>
                </c:pt>
                <c:pt idx="28">
                  <c:v>193</c:v>
                </c:pt>
                <c:pt idx="29">
                  <c:v>182</c:v>
                </c:pt>
                <c:pt idx="30">
                  <c:v>337</c:v>
                </c:pt>
                <c:pt idx="31">
                  <c:v>338</c:v>
                </c:pt>
                <c:pt idx="32">
                  <c:v>229</c:v>
                </c:pt>
                <c:pt idx="33">
                  <c:v>126</c:v>
                </c:pt>
                <c:pt idx="34">
                  <c:v>200</c:v>
                </c:pt>
                <c:pt idx="35">
                  <c:v>219</c:v>
                </c:pt>
                <c:pt idx="36">
                  <c:v>147</c:v>
                </c:pt>
                <c:pt idx="37">
                  <c:v>348</c:v>
                </c:pt>
                <c:pt idx="38">
                  <c:v>384</c:v>
                </c:pt>
                <c:pt idx="39">
                  <c:v>212</c:v>
                </c:pt>
                <c:pt idx="40">
                  <c:v>280</c:v>
                </c:pt>
                <c:pt idx="41">
                  <c:v>342</c:v>
                </c:pt>
                <c:pt idx="42">
                  <c:v>296</c:v>
                </c:pt>
                <c:pt idx="43">
                  <c:v>338</c:v>
                </c:pt>
                <c:pt idx="44">
                  <c:v>487</c:v>
                </c:pt>
                <c:pt idx="45">
                  <c:v>455</c:v>
                </c:pt>
                <c:pt idx="46">
                  <c:v>298</c:v>
                </c:pt>
                <c:pt idx="47">
                  <c:v>257</c:v>
                </c:pt>
                <c:pt idx="48">
                  <c:v>348</c:v>
                </c:pt>
                <c:pt idx="49">
                  <c:v>278</c:v>
                </c:pt>
                <c:pt idx="50">
                  <c:v>312</c:v>
                </c:pt>
                <c:pt idx="51">
                  <c:v>380</c:v>
                </c:pt>
                <c:pt idx="52">
                  <c:v>616</c:v>
                </c:pt>
                <c:pt idx="53">
                  <c:v>336</c:v>
                </c:pt>
                <c:pt idx="54">
                  <c:v>396</c:v>
                </c:pt>
                <c:pt idx="55">
                  <c:v>362</c:v>
                </c:pt>
                <c:pt idx="56">
                  <c:v>350</c:v>
                </c:pt>
                <c:pt idx="57">
                  <c:v>486</c:v>
                </c:pt>
                <c:pt idx="58">
                  <c:v>611</c:v>
                </c:pt>
                <c:pt idx="59">
                  <c:v>161</c:v>
                </c:pt>
                <c:pt idx="60">
                  <c:v>401</c:v>
                </c:pt>
                <c:pt idx="61">
                  <c:v>334</c:v>
                </c:pt>
                <c:pt idx="62">
                  <c:v>362</c:v>
                </c:pt>
                <c:pt idx="63">
                  <c:v>378</c:v>
                </c:pt>
                <c:pt idx="64">
                  <c:v>354</c:v>
                </c:pt>
                <c:pt idx="65">
                  <c:v>445</c:v>
                </c:pt>
                <c:pt idx="66">
                  <c:v>468</c:v>
                </c:pt>
                <c:pt idx="67">
                  <c:v>425</c:v>
                </c:pt>
                <c:pt idx="68">
                  <c:v>432</c:v>
                </c:pt>
                <c:pt idx="69">
                  <c:v>377</c:v>
                </c:pt>
                <c:pt idx="70">
                  <c:v>273</c:v>
                </c:pt>
                <c:pt idx="71">
                  <c:v>470</c:v>
                </c:pt>
                <c:pt idx="72">
                  <c:v>731</c:v>
                </c:pt>
                <c:pt idx="73">
                  <c:v>780</c:v>
                </c:pt>
                <c:pt idx="74">
                  <c:v>479</c:v>
                </c:pt>
                <c:pt idx="75">
                  <c:v>237</c:v>
                </c:pt>
                <c:pt idx="76">
                  <c:v>330</c:v>
                </c:pt>
                <c:pt idx="77">
                  <c:v>420</c:v>
                </c:pt>
                <c:pt idx="78">
                  <c:v>531</c:v>
                </c:pt>
                <c:pt idx="79">
                  <c:v>741</c:v>
                </c:pt>
                <c:pt idx="80">
                  <c:v>758</c:v>
                </c:pt>
                <c:pt idx="81">
                  <c:v>442</c:v>
                </c:pt>
                <c:pt idx="82">
                  <c:v>466</c:v>
                </c:pt>
                <c:pt idx="83">
                  <c:v>482</c:v>
                </c:pt>
                <c:pt idx="84">
                  <c:v>520</c:v>
                </c:pt>
                <c:pt idx="85">
                  <c:v>166</c:v>
                </c:pt>
                <c:pt idx="86">
                  <c:v>495</c:v>
                </c:pt>
                <c:pt idx="87">
                  <c:v>706</c:v>
                </c:pt>
                <c:pt idx="88">
                  <c:v>498</c:v>
                </c:pt>
                <c:pt idx="89">
                  <c:v>514</c:v>
                </c:pt>
                <c:pt idx="90">
                  <c:v>448</c:v>
                </c:pt>
                <c:pt idx="91">
                  <c:v>144</c:v>
                </c:pt>
                <c:pt idx="92">
                  <c:v>319</c:v>
                </c:pt>
                <c:pt idx="93">
                  <c:v>429</c:v>
                </c:pt>
                <c:pt idx="94">
                  <c:v>429</c:v>
                </c:pt>
                <c:pt idx="95">
                  <c:v>438</c:v>
                </c:pt>
                <c:pt idx="96">
                  <c:v>398</c:v>
                </c:pt>
                <c:pt idx="97">
                  <c:v>262</c:v>
                </c:pt>
                <c:pt idx="98">
                  <c:v>367</c:v>
                </c:pt>
                <c:pt idx="99">
                  <c:v>382</c:v>
                </c:pt>
                <c:pt idx="100">
                  <c:v>358</c:v>
                </c:pt>
                <c:pt idx="101">
                  <c:v>493</c:v>
                </c:pt>
                <c:pt idx="102">
                  <c:v>330</c:v>
                </c:pt>
                <c:pt idx="103">
                  <c:v>329</c:v>
                </c:pt>
                <c:pt idx="104">
                  <c:v>351</c:v>
                </c:pt>
                <c:pt idx="105">
                  <c:v>236</c:v>
                </c:pt>
                <c:pt idx="106">
                  <c:v>356</c:v>
                </c:pt>
                <c:pt idx="107">
                  <c:v>393</c:v>
                </c:pt>
                <c:pt idx="108">
                  <c:v>439</c:v>
                </c:pt>
                <c:pt idx="109">
                  <c:v>318</c:v>
                </c:pt>
                <c:pt idx="110">
                  <c:v>243</c:v>
                </c:pt>
                <c:pt idx="111">
                  <c:v>302</c:v>
                </c:pt>
                <c:pt idx="112">
                  <c:v>355</c:v>
                </c:pt>
                <c:pt idx="113">
                  <c:v>282</c:v>
                </c:pt>
                <c:pt idx="114">
                  <c:v>436</c:v>
                </c:pt>
                <c:pt idx="115">
                  <c:v>70</c:v>
                </c:pt>
                <c:pt idx="116">
                  <c:v>166</c:v>
                </c:pt>
                <c:pt idx="117">
                  <c:v>288</c:v>
                </c:pt>
                <c:pt idx="118">
                  <c:v>284</c:v>
                </c:pt>
                <c:pt idx="119">
                  <c:v>262</c:v>
                </c:pt>
                <c:pt idx="120">
                  <c:v>303</c:v>
                </c:pt>
                <c:pt idx="121">
                  <c:v>458</c:v>
                </c:pt>
                <c:pt idx="122">
                  <c:v>297</c:v>
                </c:pt>
                <c:pt idx="123">
                  <c:v>237</c:v>
                </c:pt>
                <c:pt idx="124">
                  <c:v>289</c:v>
                </c:pt>
                <c:pt idx="125">
                  <c:v>312</c:v>
                </c:pt>
                <c:pt idx="126">
                  <c:v>250</c:v>
                </c:pt>
                <c:pt idx="127">
                  <c:v>283</c:v>
                </c:pt>
                <c:pt idx="128">
                  <c:v>414</c:v>
                </c:pt>
                <c:pt idx="129">
                  <c:v>241</c:v>
                </c:pt>
                <c:pt idx="130">
                  <c:v>170</c:v>
                </c:pt>
                <c:pt idx="131">
                  <c:v>158</c:v>
                </c:pt>
                <c:pt idx="132">
                  <c:v>136</c:v>
                </c:pt>
                <c:pt idx="133">
                  <c:v>137</c:v>
                </c:pt>
                <c:pt idx="134">
                  <c:v>222</c:v>
                </c:pt>
                <c:pt idx="135">
                  <c:v>457</c:v>
                </c:pt>
                <c:pt idx="136">
                  <c:v>361</c:v>
                </c:pt>
                <c:pt idx="137">
                  <c:v>299</c:v>
                </c:pt>
                <c:pt idx="138">
                  <c:v>272</c:v>
                </c:pt>
                <c:pt idx="139">
                  <c:v>236</c:v>
                </c:pt>
                <c:pt idx="140">
                  <c:v>166</c:v>
                </c:pt>
                <c:pt idx="141">
                  <c:v>198</c:v>
                </c:pt>
                <c:pt idx="142">
                  <c:v>279</c:v>
                </c:pt>
                <c:pt idx="143">
                  <c:v>186</c:v>
                </c:pt>
                <c:pt idx="144">
                  <c:v>152</c:v>
                </c:pt>
                <c:pt idx="145">
                  <c:v>190</c:v>
                </c:pt>
                <c:pt idx="146">
                  <c:v>224</c:v>
                </c:pt>
                <c:pt idx="147">
                  <c:v>224</c:v>
                </c:pt>
                <c:pt idx="148">
                  <c:v>205</c:v>
                </c:pt>
                <c:pt idx="149">
                  <c:v>254</c:v>
                </c:pt>
                <c:pt idx="150">
                  <c:v>178</c:v>
                </c:pt>
                <c:pt idx="151">
                  <c:v>178</c:v>
                </c:pt>
                <c:pt idx="152">
                  <c:v>222</c:v>
                </c:pt>
                <c:pt idx="153">
                  <c:v>202</c:v>
                </c:pt>
                <c:pt idx="154">
                  <c:v>142</c:v>
                </c:pt>
                <c:pt idx="155">
                  <c:v>258</c:v>
                </c:pt>
                <c:pt idx="156">
                  <c:v>351</c:v>
                </c:pt>
                <c:pt idx="157">
                  <c:v>292</c:v>
                </c:pt>
                <c:pt idx="158">
                  <c:v>203</c:v>
                </c:pt>
                <c:pt idx="159">
                  <c:v>164</c:v>
                </c:pt>
                <c:pt idx="160">
                  <c:v>243</c:v>
                </c:pt>
                <c:pt idx="161">
                  <c:v>215</c:v>
                </c:pt>
                <c:pt idx="162">
                  <c:v>189</c:v>
                </c:pt>
                <c:pt idx="163">
                  <c:v>299</c:v>
                </c:pt>
                <c:pt idx="164">
                  <c:v>266</c:v>
                </c:pt>
                <c:pt idx="165">
                  <c:v>96</c:v>
                </c:pt>
                <c:pt idx="166">
                  <c:v>95</c:v>
                </c:pt>
                <c:pt idx="167">
                  <c:v>235</c:v>
                </c:pt>
                <c:pt idx="168">
                  <c:v>180</c:v>
                </c:pt>
                <c:pt idx="169">
                  <c:v>218</c:v>
                </c:pt>
                <c:pt idx="170">
                  <c:v>367</c:v>
                </c:pt>
                <c:pt idx="171">
                  <c:v>338</c:v>
                </c:pt>
                <c:pt idx="172">
                  <c:v>220</c:v>
                </c:pt>
                <c:pt idx="173">
                  <c:v>257</c:v>
                </c:pt>
                <c:pt idx="174">
                  <c:v>211</c:v>
                </c:pt>
                <c:pt idx="175">
                  <c:v>202</c:v>
                </c:pt>
                <c:pt idx="176">
                  <c:v>210</c:v>
                </c:pt>
                <c:pt idx="177">
                  <c:v>305</c:v>
                </c:pt>
                <c:pt idx="178">
                  <c:v>304</c:v>
                </c:pt>
                <c:pt idx="179">
                  <c:v>238</c:v>
                </c:pt>
                <c:pt idx="180">
                  <c:v>269</c:v>
                </c:pt>
                <c:pt idx="181">
                  <c:v>200</c:v>
                </c:pt>
                <c:pt idx="182">
                  <c:v>141</c:v>
                </c:pt>
                <c:pt idx="183">
                  <c:v>220</c:v>
                </c:pt>
                <c:pt idx="184">
                  <c:v>312</c:v>
                </c:pt>
                <c:pt idx="185">
                  <c:v>278</c:v>
                </c:pt>
                <c:pt idx="186">
                  <c:v>216</c:v>
                </c:pt>
                <c:pt idx="187">
                  <c:v>217</c:v>
                </c:pt>
                <c:pt idx="188">
                  <c:v>229</c:v>
                </c:pt>
                <c:pt idx="189">
                  <c:v>239</c:v>
                </c:pt>
                <c:pt idx="190">
                  <c:v>248</c:v>
                </c:pt>
                <c:pt idx="191">
                  <c:v>335</c:v>
                </c:pt>
                <c:pt idx="192">
                  <c:v>291</c:v>
                </c:pt>
                <c:pt idx="193">
                  <c:v>230</c:v>
                </c:pt>
                <c:pt idx="194">
                  <c:v>190</c:v>
                </c:pt>
                <c:pt idx="195">
                  <c:v>145</c:v>
                </c:pt>
                <c:pt idx="196">
                  <c:v>185</c:v>
                </c:pt>
                <c:pt idx="197">
                  <c:v>201</c:v>
                </c:pt>
                <c:pt idx="198">
                  <c:v>313</c:v>
                </c:pt>
                <c:pt idx="199">
                  <c:v>325</c:v>
                </c:pt>
                <c:pt idx="200">
                  <c:v>179</c:v>
                </c:pt>
                <c:pt idx="201">
                  <c:v>310</c:v>
                </c:pt>
                <c:pt idx="202">
                  <c:v>233</c:v>
                </c:pt>
                <c:pt idx="203">
                  <c:v>201</c:v>
                </c:pt>
                <c:pt idx="204">
                  <c:v>180</c:v>
                </c:pt>
                <c:pt idx="205">
                  <c:v>270</c:v>
                </c:pt>
                <c:pt idx="206">
                  <c:v>296</c:v>
                </c:pt>
                <c:pt idx="207">
                  <c:v>330</c:v>
                </c:pt>
                <c:pt idx="208">
                  <c:v>215</c:v>
                </c:pt>
                <c:pt idx="209">
                  <c:v>199</c:v>
                </c:pt>
                <c:pt idx="210">
                  <c:v>187</c:v>
                </c:pt>
                <c:pt idx="211">
                  <c:v>179</c:v>
                </c:pt>
                <c:pt idx="212">
                  <c:v>318</c:v>
                </c:pt>
                <c:pt idx="213">
                  <c:v>236</c:v>
                </c:pt>
                <c:pt idx="214">
                  <c:v>186</c:v>
                </c:pt>
                <c:pt idx="215">
                  <c:v>225</c:v>
                </c:pt>
                <c:pt idx="216">
                  <c:v>208</c:v>
                </c:pt>
                <c:pt idx="217">
                  <c:v>184</c:v>
                </c:pt>
                <c:pt idx="218">
                  <c:v>158</c:v>
                </c:pt>
                <c:pt idx="219">
                  <c:v>219</c:v>
                </c:pt>
                <c:pt idx="220">
                  <c:v>234</c:v>
                </c:pt>
                <c:pt idx="221">
                  <c:v>110</c:v>
                </c:pt>
                <c:pt idx="222">
                  <c:v>145</c:v>
                </c:pt>
                <c:pt idx="223">
                  <c:v>78</c:v>
                </c:pt>
                <c:pt idx="224">
                  <c:v>174</c:v>
                </c:pt>
                <c:pt idx="225">
                  <c:v>237</c:v>
                </c:pt>
                <c:pt idx="226">
                  <c:v>333</c:v>
                </c:pt>
                <c:pt idx="227">
                  <c:v>395</c:v>
                </c:pt>
                <c:pt idx="228">
                  <c:v>87</c:v>
                </c:pt>
                <c:pt idx="229">
                  <c:v>396</c:v>
                </c:pt>
                <c:pt idx="230">
                  <c:v>254</c:v>
                </c:pt>
                <c:pt idx="231">
                  <c:v>282</c:v>
                </c:pt>
                <c:pt idx="232">
                  <c:v>226</c:v>
                </c:pt>
                <c:pt idx="233">
                  <c:v>534</c:v>
                </c:pt>
                <c:pt idx="234">
                  <c:v>362</c:v>
                </c:pt>
                <c:pt idx="235">
                  <c:v>335</c:v>
                </c:pt>
                <c:pt idx="236">
                  <c:v>248</c:v>
                </c:pt>
                <c:pt idx="237">
                  <c:v>184</c:v>
                </c:pt>
                <c:pt idx="238">
                  <c:v>111</c:v>
                </c:pt>
                <c:pt idx="239">
                  <c:v>40</c:v>
                </c:pt>
                <c:pt idx="240">
                  <c:v>354</c:v>
                </c:pt>
                <c:pt idx="241">
                  <c:v>380</c:v>
                </c:pt>
                <c:pt idx="242">
                  <c:v>255</c:v>
                </c:pt>
                <c:pt idx="243">
                  <c:v>241</c:v>
                </c:pt>
                <c:pt idx="244">
                  <c:v>395</c:v>
                </c:pt>
                <c:pt idx="245">
                  <c:v>188</c:v>
                </c:pt>
                <c:pt idx="246">
                  <c:v>198</c:v>
                </c:pt>
                <c:pt idx="247">
                  <c:v>654</c:v>
                </c:pt>
                <c:pt idx="248">
                  <c:v>346</c:v>
                </c:pt>
                <c:pt idx="249">
                  <c:v>201</c:v>
                </c:pt>
                <c:pt idx="250">
                  <c:v>240</c:v>
                </c:pt>
                <c:pt idx="251">
                  <c:v>185</c:v>
                </c:pt>
                <c:pt idx="252">
                  <c:v>167</c:v>
                </c:pt>
                <c:pt idx="253">
                  <c:v>118</c:v>
                </c:pt>
                <c:pt idx="254">
                  <c:v>464</c:v>
                </c:pt>
                <c:pt idx="255">
                  <c:v>362</c:v>
                </c:pt>
                <c:pt idx="256">
                  <c:v>194</c:v>
                </c:pt>
                <c:pt idx="257">
                  <c:v>277</c:v>
                </c:pt>
                <c:pt idx="258">
                  <c:v>45</c:v>
                </c:pt>
                <c:pt idx="259">
                  <c:v>195</c:v>
                </c:pt>
                <c:pt idx="260">
                  <c:v>152</c:v>
                </c:pt>
                <c:pt idx="261">
                  <c:v>310</c:v>
                </c:pt>
                <c:pt idx="262">
                  <c:v>250</c:v>
                </c:pt>
                <c:pt idx="263">
                  <c:v>136</c:v>
                </c:pt>
                <c:pt idx="264">
                  <c:v>184</c:v>
                </c:pt>
                <c:pt idx="265">
                  <c:v>139</c:v>
                </c:pt>
                <c:pt idx="266">
                  <c:v>145</c:v>
                </c:pt>
                <c:pt idx="267">
                  <c:v>181</c:v>
                </c:pt>
                <c:pt idx="268">
                  <c:v>233</c:v>
                </c:pt>
                <c:pt idx="269">
                  <c:v>241</c:v>
                </c:pt>
                <c:pt idx="270">
                  <c:v>180</c:v>
                </c:pt>
                <c:pt idx="271">
                  <c:v>142</c:v>
                </c:pt>
                <c:pt idx="272">
                  <c:v>215</c:v>
                </c:pt>
                <c:pt idx="273">
                  <c:v>251</c:v>
                </c:pt>
                <c:pt idx="274">
                  <c:v>177</c:v>
                </c:pt>
                <c:pt idx="275">
                  <c:v>330</c:v>
                </c:pt>
                <c:pt idx="276">
                  <c:v>250</c:v>
                </c:pt>
                <c:pt idx="277">
                  <c:v>122</c:v>
                </c:pt>
                <c:pt idx="278">
                  <c:v>174</c:v>
                </c:pt>
                <c:pt idx="279">
                  <c:v>164</c:v>
                </c:pt>
                <c:pt idx="280">
                  <c:v>156</c:v>
                </c:pt>
                <c:pt idx="281">
                  <c:v>190</c:v>
                </c:pt>
                <c:pt idx="282">
                  <c:v>280</c:v>
                </c:pt>
                <c:pt idx="283">
                  <c:v>317</c:v>
                </c:pt>
                <c:pt idx="284">
                  <c:v>175</c:v>
                </c:pt>
                <c:pt idx="285">
                  <c:v>168</c:v>
                </c:pt>
                <c:pt idx="286">
                  <c:v>88</c:v>
                </c:pt>
                <c:pt idx="287">
                  <c:v>172</c:v>
                </c:pt>
                <c:pt idx="288">
                  <c:v>77</c:v>
                </c:pt>
                <c:pt idx="289">
                  <c:v>110</c:v>
                </c:pt>
                <c:pt idx="290">
                  <c:v>31</c:v>
                </c:pt>
                <c:pt idx="291">
                  <c:v>106</c:v>
                </c:pt>
                <c:pt idx="292">
                  <c:v>181</c:v>
                </c:pt>
                <c:pt idx="293">
                  <c:v>109</c:v>
                </c:pt>
                <c:pt idx="294">
                  <c:v>81</c:v>
                </c:pt>
                <c:pt idx="295">
                  <c:v>152</c:v>
                </c:pt>
                <c:pt idx="296">
                  <c:v>163</c:v>
                </c:pt>
                <c:pt idx="297">
                  <c:v>75</c:v>
                </c:pt>
                <c:pt idx="298">
                  <c:v>110</c:v>
                </c:pt>
                <c:pt idx="299">
                  <c:v>144</c:v>
                </c:pt>
                <c:pt idx="300">
                  <c:v>137</c:v>
                </c:pt>
                <c:pt idx="301">
                  <c:v>150</c:v>
                </c:pt>
                <c:pt idx="302">
                  <c:v>159</c:v>
                </c:pt>
                <c:pt idx="303">
                  <c:v>220</c:v>
                </c:pt>
                <c:pt idx="304">
                  <c:v>150</c:v>
                </c:pt>
                <c:pt idx="305">
                  <c:v>68</c:v>
                </c:pt>
                <c:pt idx="306">
                  <c:v>71</c:v>
                </c:pt>
                <c:pt idx="307">
                  <c:v>57</c:v>
                </c:pt>
                <c:pt idx="308">
                  <c:v>75</c:v>
                </c:pt>
                <c:pt idx="309">
                  <c:v>108</c:v>
                </c:pt>
                <c:pt idx="310">
                  <c:v>192</c:v>
                </c:pt>
                <c:pt idx="311">
                  <c:v>102</c:v>
                </c:pt>
                <c:pt idx="312">
                  <c:v>187</c:v>
                </c:pt>
                <c:pt idx="313">
                  <c:v>146</c:v>
                </c:pt>
                <c:pt idx="314">
                  <c:v>86</c:v>
                </c:pt>
                <c:pt idx="315">
                  <c:v>32</c:v>
                </c:pt>
                <c:pt idx="316">
                  <c:v>63</c:v>
                </c:pt>
                <c:pt idx="317">
                  <c:v>155</c:v>
                </c:pt>
                <c:pt idx="318">
                  <c:v>271</c:v>
                </c:pt>
                <c:pt idx="319">
                  <c:v>210</c:v>
                </c:pt>
                <c:pt idx="320">
                  <c:v>260</c:v>
                </c:pt>
                <c:pt idx="321">
                  <c:v>117</c:v>
                </c:pt>
                <c:pt idx="322">
                  <c:v>80</c:v>
                </c:pt>
                <c:pt idx="323">
                  <c:v>194</c:v>
                </c:pt>
                <c:pt idx="324">
                  <c:v>116</c:v>
                </c:pt>
                <c:pt idx="325">
                  <c:v>229</c:v>
                </c:pt>
                <c:pt idx="326">
                  <c:v>165</c:v>
                </c:pt>
                <c:pt idx="327">
                  <c:v>155</c:v>
                </c:pt>
                <c:pt idx="328">
                  <c:v>99</c:v>
                </c:pt>
                <c:pt idx="329">
                  <c:v>65</c:v>
                </c:pt>
                <c:pt idx="330">
                  <c:v>55</c:v>
                </c:pt>
                <c:pt idx="331">
                  <c:v>226</c:v>
                </c:pt>
                <c:pt idx="332">
                  <c:v>73</c:v>
                </c:pt>
                <c:pt idx="333">
                  <c:v>34</c:v>
                </c:pt>
                <c:pt idx="334">
                  <c:v>120</c:v>
                </c:pt>
                <c:pt idx="335">
                  <c:v>131</c:v>
                </c:pt>
                <c:pt idx="336">
                  <c:v>164</c:v>
                </c:pt>
                <c:pt idx="337">
                  <c:v>85</c:v>
                </c:pt>
                <c:pt idx="338">
                  <c:v>244</c:v>
                </c:pt>
                <c:pt idx="339">
                  <c:v>201</c:v>
                </c:pt>
                <c:pt idx="340">
                  <c:v>187</c:v>
                </c:pt>
                <c:pt idx="341">
                  <c:v>204</c:v>
                </c:pt>
                <c:pt idx="342">
                  <c:v>165</c:v>
                </c:pt>
                <c:pt idx="343">
                  <c:v>117</c:v>
                </c:pt>
                <c:pt idx="344">
                  <c:v>83</c:v>
                </c:pt>
                <c:pt idx="345">
                  <c:v>160</c:v>
                </c:pt>
                <c:pt idx="346">
                  <c:v>296</c:v>
                </c:pt>
                <c:pt idx="347">
                  <c:v>155</c:v>
                </c:pt>
                <c:pt idx="348">
                  <c:v>142</c:v>
                </c:pt>
                <c:pt idx="349">
                  <c:v>117</c:v>
                </c:pt>
                <c:pt idx="350">
                  <c:v>120</c:v>
                </c:pt>
                <c:pt idx="351">
                  <c:v>151</c:v>
                </c:pt>
                <c:pt idx="352">
                  <c:v>299</c:v>
                </c:pt>
                <c:pt idx="353">
                  <c:v>254</c:v>
                </c:pt>
                <c:pt idx="354">
                  <c:v>79</c:v>
                </c:pt>
                <c:pt idx="355">
                  <c:v>112</c:v>
                </c:pt>
                <c:pt idx="356">
                  <c:v>133</c:v>
                </c:pt>
                <c:pt idx="357">
                  <c:v>155</c:v>
                </c:pt>
                <c:pt idx="358">
                  <c:v>33</c:v>
                </c:pt>
                <c:pt idx="359">
                  <c:v>79</c:v>
                </c:pt>
                <c:pt idx="360">
                  <c:v>261</c:v>
                </c:pt>
                <c:pt idx="361">
                  <c:v>122</c:v>
                </c:pt>
                <c:pt idx="362">
                  <c:v>193</c:v>
                </c:pt>
                <c:pt idx="363">
                  <c:v>210</c:v>
                </c:pt>
                <c:pt idx="364">
                  <c:v>46</c:v>
                </c:pt>
                <c:pt idx="365">
                  <c:v>33</c:v>
                </c:pt>
                <c:pt idx="366">
                  <c:v>33</c:v>
                </c:pt>
                <c:pt idx="367">
                  <c:v>22</c:v>
                </c:pt>
                <c:pt idx="368">
                  <c:v>0</c:v>
                </c:pt>
                <c:pt idx="369">
                  <c:v>0</c:v>
                </c:pt>
                <c:pt idx="370">
                  <c:v>6</c:v>
                </c:pt>
                <c:pt idx="371">
                  <c:v>21</c:v>
                </c:pt>
                <c:pt idx="372">
                  <c:v>53</c:v>
                </c:pt>
                <c:pt idx="373">
                  <c:v>170</c:v>
                </c:pt>
                <c:pt idx="374">
                  <c:v>211</c:v>
                </c:pt>
                <c:pt idx="375">
                  <c:v>182</c:v>
                </c:pt>
                <c:pt idx="376">
                  <c:v>304</c:v>
                </c:pt>
                <c:pt idx="377">
                  <c:v>193</c:v>
                </c:pt>
                <c:pt idx="378">
                  <c:v>157</c:v>
                </c:pt>
                <c:pt idx="379">
                  <c:v>227</c:v>
                </c:pt>
                <c:pt idx="380">
                  <c:v>515</c:v>
                </c:pt>
                <c:pt idx="381">
                  <c:v>337</c:v>
                </c:pt>
                <c:pt idx="382">
                  <c:v>120</c:v>
                </c:pt>
                <c:pt idx="383">
                  <c:v>28</c:v>
                </c:pt>
                <c:pt idx="384">
                  <c:v>165</c:v>
                </c:pt>
                <c:pt idx="385">
                  <c:v>177</c:v>
                </c:pt>
                <c:pt idx="386">
                  <c:v>188</c:v>
                </c:pt>
                <c:pt idx="387">
                  <c:v>417</c:v>
                </c:pt>
                <c:pt idx="388">
                  <c:v>366</c:v>
                </c:pt>
                <c:pt idx="389">
                  <c:v>208</c:v>
                </c:pt>
                <c:pt idx="390">
                  <c:v>245</c:v>
                </c:pt>
                <c:pt idx="391">
                  <c:v>195</c:v>
                </c:pt>
                <c:pt idx="392">
                  <c:v>197</c:v>
                </c:pt>
                <c:pt idx="393">
                  <c:v>238</c:v>
                </c:pt>
                <c:pt idx="394">
                  <c:v>350</c:v>
                </c:pt>
                <c:pt idx="395">
                  <c:v>336</c:v>
                </c:pt>
                <c:pt idx="396">
                  <c:v>198</c:v>
                </c:pt>
                <c:pt idx="397">
                  <c:v>233</c:v>
                </c:pt>
                <c:pt idx="398">
                  <c:v>84</c:v>
                </c:pt>
                <c:pt idx="399">
                  <c:v>181</c:v>
                </c:pt>
                <c:pt idx="400">
                  <c:v>109</c:v>
                </c:pt>
                <c:pt idx="401">
                  <c:v>210</c:v>
                </c:pt>
                <c:pt idx="402">
                  <c:v>432</c:v>
                </c:pt>
                <c:pt idx="403">
                  <c:v>225</c:v>
                </c:pt>
                <c:pt idx="404">
                  <c:v>71</c:v>
                </c:pt>
                <c:pt idx="405">
                  <c:v>100</c:v>
                </c:pt>
                <c:pt idx="406">
                  <c:v>134</c:v>
                </c:pt>
                <c:pt idx="407">
                  <c:v>173</c:v>
                </c:pt>
                <c:pt idx="408">
                  <c:v>330</c:v>
                </c:pt>
                <c:pt idx="409">
                  <c:v>162</c:v>
                </c:pt>
                <c:pt idx="410">
                  <c:v>229</c:v>
                </c:pt>
                <c:pt idx="411">
                  <c:v>178</c:v>
                </c:pt>
                <c:pt idx="412">
                  <c:v>88</c:v>
                </c:pt>
                <c:pt idx="413">
                  <c:v>144</c:v>
                </c:pt>
                <c:pt idx="414">
                  <c:v>205</c:v>
                </c:pt>
                <c:pt idx="415">
                  <c:v>317</c:v>
                </c:pt>
                <c:pt idx="416">
                  <c:v>365</c:v>
                </c:pt>
                <c:pt idx="417">
                  <c:v>251</c:v>
                </c:pt>
                <c:pt idx="418">
                  <c:v>212</c:v>
                </c:pt>
                <c:pt idx="419">
                  <c:v>269</c:v>
                </c:pt>
                <c:pt idx="420">
                  <c:v>275</c:v>
                </c:pt>
                <c:pt idx="421">
                  <c:v>225</c:v>
                </c:pt>
                <c:pt idx="422">
                  <c:v>252</c:v>
                </c:pt>
                <c:pt idx="423">
                  <c:v>391</c:v>
                </c:pt>
                <c:pt idx="424">
                  <c:v>228</c:v>
                </c:pt>
                <c:pt idx="425">
                  <c:v>70</c:v>
                </c:pt>
                <c:pt idx="426">
                  <c:v>50</c:v>
                </c:pt>
                <c:pt idx="427">
                  <c:v>199</c:v>
                </c:pt>
                <c:pt idx="428">
                  <c:v>61</c:v>
                </c:pt>
                <c:pt idx="429">
                  <c:v>115</c:v>
                </c:pt>
                <c:pt idx="430">
                  <c:v>358</c:v>
                </c:pt>
                <c:pt idx="431">
                  <c:v>252</c:v>
                </c:pt>
                <c:pt idx="432">
                  <c:v>226</c:v>
                </c:pt>
                <c:pt idx="433">
                  <c:v>181</c:v>
                </c:pt>
                <c:pt idx="434">
                  <c:v>210</c:v>
                </c:pt>
                <c:pt idx="435">
                  <c:v>164</c:v>
                </c:pt>
                <c:pt idx="436">
                  <c:v>229</c:v>
                </c:pt>
                <c:pt idx="437">
                  <c:v>374</c:v>
                </c:pt>
                <c:pt idx="438">
                  <c:v>282</c:v>
                </c:pt>
                <c:pt idx="439">
                  <c:v>190</c:v>
                </c:pt>
                <c:pt idx="440">
                  <c:v>242</c:v>
                </c:pt>
                <c:pt idx="441">
                  <c:v>199</c:v>
                </c:pt>
                <c:pt idx="442">
                  <c:v>183</c:v>
                </c:pt>
                <c:pt idx="443">
                  <c:v>298</c:v>
                </c:pt>
                <c:pt idx="444">
                  <c:v>164</c:v>
                </c:pt>
                <c:pt idx="445">
                  <c:v>187</c:v>
                </c:pt>
                <c:pt idx="446">
                  <c:v>75</c:v>
                </c:pt>
                <c:pt idx="447">
                  <c:v>191</c:v>
                </c:pt>
                <c:pt idx="448">
                  <c:v>220</c:v>
                </c:pt>
                <c:pt idx="449">
                  <c:v>211</c:v>
                </c:pt>
                <c:pt idx="450">
                  <c:v>314</c:v>
                </c:pt>
                <c:pt idx="451">
                  <c:v>225</c:v>
                </c:pt>
                <c:pt idx="452">
                  <c:v>123</c:v>
                </c:pt>
                <c:pt idx="453">
                  <c:v>113</c:v>
                </c:pt>
                <c:pt idx="454">
                  <c:v>155</c:v>
                </c:pt>
                <c:pt idx="455">
                  <c:v>229</c:v>
                </c:pt>
                <c:pt idx="456">
                  <c:v>217</c:v>
                </c:pt>
                <c:pt idx="457">
                  <c:v>301</c:v>
                </c:pt>
                <c:pt idx="458">
                  <c:v>235</c:v>
                </c:pt>
                <c:pt idx="459">
                  <c:v>46</c:v>
                </c:pt>
                <c:pt idx="460">
                  <c:v>84</c:v>
                </c:pt>
                <c:pt idx="461">
                  <c:v>126</c:v>
                </c:pt>
                <c:pt idx="462">
                  <c:v>29</c:v>
                </c:pt>
                <c:pt idx="463">
                  <c:v>140</c:v>
                </c:pt>
                <c:pt idx="464">
                  <c:v>323</c:v>
                </c:pt>
                <c:pt idx="465">
                  <c:v>329</c:v>
                </c:pt>
                <c:pt idx="466">
                  <c:v>236</c:v>
                </c:pt>
                <c:pt idx="467">
                  <c:v>354</c:v>
                </c:pt>
                <c:pt idx="468">
                  <c:v>225</c:v>
                </c:pt>
                <c:pt idx="469">
                  <c:v>279</c:v>
                </c:pt>
                <c:pt idx="470">
                  <c:v>197</c:v>
                </c:pt>
                <c:pt idx="471">
                  <c:v>238</c:v>
                </c:pt>
                <c:pt idx="472">
                  <c:v>344</c:v>
                </c:pt>
                <c:pt idx="473">
                  <c:v>287</c:v>
                </c:pt>
                <c:pt idx="474">
                  <c:v>128</c:v>
                </c:pt>
                <c:pt idx="475">
                  <c:v>158</c:v>
                </c:pt>
                <c:pt idx="476">
                  <c:v>167</c:v>
                </c:pt>
                <c:pt idx="477">
                  <c:v>94</c:v>
                </c:pt>
                <c:pt idx="478">
                  <c:v>136</c:v>
                </c:pt>
                <c:pt idx="479">
                  <c:v>113</c:v>
                </c:pt>
                <c:pt idx="480">
                  <c:v>194</c:v>
                </c:pt>
                <c:pt idx="481">
                  <c:v>174</c:v>
                </c:pt>
                <c:pt idx="482">
                  <c:v>173</c:v>
                </c:pt>
                <c:pt idx="483">
                  <c:v>333</c:v>
                </c:pt>
                <c:pt idx="484">
                  <c:v>159</c:v>
                </c:pt>
                <c:pt idx="485">
                  <c:v>224</c:v>
                </c:pt>
                <c:pt idx="486">
                  <c:v>192</c:v>
                </c:pt>
                <c:pt idx="487">
                  <c:v>167</c:v>
                </c:pt>
                <c:pt idx="488">
                  <c:v>133</c:v>
                </c:pt>
                <c:pt idx="489">
                  <c:v>204</c:v>
                </c:pt>
                <c:pt idx="490">
                  <c:v>196</c:v>
                </c:pt>
                <c:pt idx="491">
                  <c:v>109</c:v>
                </c:pt>
                <c:pt idx="492">
                  <c:v>233</c:v>
                </c:pt>
                <c:pt idx="493">
                  <c:v>199</c:v>
                </c:pt>
                <c:pt idx="494">
                  <c:v>94</c:v>
                </c:pt>
                <c:pt idx="495">
                  <c:v>173</c:v>
                </c:pt>
                <c:pt idx="496">
                  <c:v>185</c:v>
                </c:pt>
                <c:pt idx="497">
                  <c:v>180</c:v>
                </c:pt>
                <c:pt idx="498">
                  <c:v>193</c:v>
                </c:pt>
                <c:pt idx="499">
                  <c:v>219</c:v>
                </c:pt>
                <c:pt idx="500">
                  <c:v>156</c:v>
                </c:pt>
                <c:pt idx="501">
                  <c:v>193</c:v>
                </c:pt>
                <c:pt idx="502">
                  <c:v>166</c:v>
                </c:pt>
                <c:pt idx="503">
                  <c:v>156</c:v>
                </c:pt>
                <c:pt idx="504">
                  <c:v>176</c:v>
                </c:pt>
                <c:pt idx="505">
                  <c:v>113</c:v>
                </c:pt>
                <c:pt idx="506">
                  <c:v>158</c:v>
                </c:pt>
                <c:pt idx="507">
                  <c:v>1320</c:v>
                </c:pt>
                <c:pt idx="508">
                  <c:v>240</c:v>
                </c:pt>
                <c:pt idx="509">
                  <c:v>142</c:v>
                </c:pt>
                <c:pt idx="510">
                  <c:v>161</c:v>
                </c:pt>
                <c:pt idx="511">
                  <c:v>138</c:v>
                </c:pt>
                <c:pt idx="512">
                  <c:v>148</c:v>
                </c:pt>
                <c:pt idx="513">
                  <c:v>247</c:v>
                </c:pt>
                <c:pt idx="514">
                  <c:v>152</c:v>
                </c:pt>
                <c:pt idx="515">
                  <c:v>172</c:v>
                </c:pt>
                <c:pt idx="516">
                  <c:v>162</c:v>
                </c:pt>
                <c:pt idx="517">
                  <c:v>174</c:v>
                </c:pt>
                <c:pt idx="518">
                  <c:v>137</c:v>
                </c:pt>
                <c:pt idx="519">
                  <c:v>115</c:v>
                </c:pt>
                <c:pt idx="520">
                  <c:v>239</c:v>
                </c:pt>
                <c:pt idx="521">
                  <c:v>181</c:v>
                </c:pt>
                <c:pt idx="522">
                  <c:v>142</c:v>
                </c:pt>
                <c:pt idx="523">
                  <c:v>163</c:v>
                </c:pt>
                <c:pt idx="524">
                  <c:v>203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E6E6-4DC6-BB06-A0656D27EBA0}"/>
            </c:ext>
          </c:extLst>
        </c:ser>
        <c:ser>
          <c:idx val="2"/>
          <c:order val="2"/>
          <c:tx>
            <c:strRef>
              <c:f>DailyData!$H$1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DailyData!$A$2:$A$526</c:f>
              <c:numCache>
                <c:formatCode>[$-F800]dddd\,\ mmmm\ dd\,\ yyyy</c:formatCode>
                <c:ptCount val="525"/>
                <c:pt idx="0">
                  <c:v>43874</c:v>
                </c:pt>
                <c:pt idx="1">
                  <c:v>43875</c:v>
                </c:pt>
                <c:pt idx="2">
                  <c:v>43876</c:v>
                </c:pt>
                <c:pt idx="3">
                  <c:v>43877</c:v>
                </c:pt>
                <c:pt idx="4">
                  <c:v>43878</c:v>
                </c:pt>
                <c:pt idx="5">
                  <c:v>43879</c:v>
                </c:pt>
                <c:pt idx="6">
                  <c:v>43880</c:v>
                </c:pt>
                <c:pt idx="7">
                  <c:v>43881</c:v>
                </c:pt>
                <c:pt idx="8">
                  <c:v>43882</c:v>
                </c:pt>
                <c:pt idx="9">
                  <c:v>43883</c:v>
                </c:pt>
                <c:pt idx="10">
                  <c:v>43884</c:v>
                </c:pt>
                <c:pt idx="11">
                  <c:v>43885</c:v>
                </c:pt>
                <c:pt idx="12">
                  <c:v>43886</c:v>
                </c:pt>
                <c:pt idx="13">
                  <c:v>43887</c:v>
                </c:pt>
                <c:pt idx="14">
                  <c:v>43888</c:v>
                </c:pt>
                <c:pt idx="15">
                  <c:v>43889</c:v>
                </c:pt>
                <c:pt idx="16">
                  <c:v>43890</c:v>
                </c:pt>
                <c:pt idx="17">
                  <c:v>43891</c:v>
                </c:pt>
                <c:pt idx="18">
                  <c:v>43892</c:v>
                </c:pt>
                <c:pt idx="19">
                  <c:v>43893</c:v>
                </c:pt>
                <c:pt idx="20">
                  <c:v>43894</c:v>
                </c:pt>
                <c:pt idx="21">
                  <c:v>43895</c:v>
                </c:pt>
                <c:pt idx="22">
                  <c:v>43896</c:v>
                </c:pt>
                <c:pt idx="23">
                  <c:v>43897</c:v>
                </c:pt>
                <c:pt idx="24">
                  <c:v>43898</c:v>
                </c:pt>
                <c:pt idx="25">
                  <c:v>43899</c:v>
                </c:pt>
                <c:pt idx="26">
                  <c:v>43900</c:v>
                </c:pt>
                <c:pt idx="27">
                  <c:v>43901</c:v>
                </c:pt>
                <c:pt idx="28">
                  <c:v>43902</c:v>
                </c:pt>
                <c:pt idx="29">
                  <c:v>43903</c:v>
                </c:pt>
                <c:pt idx="30">
                  <c:v>43904</c:v>
                </c:pt>
                <c:pt idx="31">
                  <c:v>43905</c:v>
                </c:pt>
                <c:pt idx="32">
                  <c:v>43906</c:v>
                </c:pt>
                <c:pt idx="33">
                  <c:v>43907</c:v>
                </c:pt>
                <c:pt idx="34">
                  <c:v>43908</c:v>
                </c:pt>
                <c:pt idx="35">
                  <c:v>43909</c:v>
                </c:pt>
                <c:pt idx="36">
                  <c:v>43910</c:v>
                </c:pt>
                <c:pt idx="37">
                  <c:v>43911</c:v>
                </c:pt>
                <c:pt idx="38">
                  <c:v>43912</c:v>
                </c:pt>
                <c:pt idx="39">
                  <c:v>43913</c:v>
                </c:pt>
                <c:pt idx="40">
                  <c:v>43914</c:v>
                </c:pt>
                <c:pt idx="41">
                  <c:v>43915</c:v>
                </c:pt>
                <c:pt idx="42">
                  <c:v>43916</c:v>
                </c:pt>
                <c:pt idx="43">
                  <c:v>43917</c:v>
                </c:pt>
                <c:pt idx="44">
                  <c:v>43918</c:v>
                </c:pt>
                <c:pt idx="45">
                  <c:v>43919</c:v>
                </c:pt>
                <c:pt idx="46">
                  <c:v>43920</c:v>
                </c:pt>
                <c:pt idx="47">
                  <c:v>43921</c:v>
                </c:pt>
                <c:pt idx="48">
                  <c:v>43922</c:v>
                </c:pt>
                <c:pt idx="49">
                  <c:v>43923</c:v>
                </c:pt>
                <c:pt idx="50">
                  <c:v>43924</c:v>
                </c:pt>
                <c:pt idx="51">
                  <c:v>43925</c:v>
                </c:pt>
                <c:pt idx="52">
                  <c:v>43926</c:v>
                </c:pt>
                <c:pt idx="53">
                  <c:v>43927</c:v>
                </c:pt>
                <c:pt idx="54">
                  <c:v>43928</c:v>
                </c:pt>
                <c:pt idx="55">
                  <c:v>43929</c:v>
                </c:pt>
                <c:pt idx="56">
                  <c:v>43930</c:v>
                </c:pt>
                <c:pt idx="57">
                  <c:v>43931</c:v>
                </c:pt>
                <c:pt idx="58">
                  <c:v>43932</c:v>
                </c:pt>
                <c:pt idx="59">
                  <c:v>43933</c:v>
                </c:pt>
                <c:pt idx="60">
                  <c:v>43934</c:v>
                </c:pt>
                <c:pt idx="61">
                  <c:v>43935</c:v>
                </c:pt>
                <c:pt idx="62">
                  <c:v>43936</c:v>
                </c:pt>
                <c:pt idx="63">
                  <c:v>43937</c:v>
                </c:pt>
                <c:pt idx="64">
                  <c:v>43938</c:v>
                </c:pt>
                <c:pt idx="65">
                  <c:v>43939</c:v>
                </c:pt>
                <c:pt idx="66">
                  <c:v>43940</c:v>
                </c:pt>
                <c:pt idx="67">
                  <c:v>43941</c:v>
                </c:pt>
                <c:pt idx="68">
                  <c:v>43942</c:v>
                </c:pt>
                <c:pt idx="69">
                  <c:v>43943</c:v>
                </c:pt>
                <c:pt idx="70">
                  <c:v>43944</c:v>
                </c:pt>
                <c:pt idx="71">
                  <c:v>43945</c:v>
                </c:pt>
                <c:pt idx="72">
                  <c:v>43946</c:v>
                </c:pt>
                <c:pt idx="73">
                  <c:v>43947</c:v>
                </c:pt>
                <c:pt idx="74">
                  <c:v>43948</c:v>
                </c:pt>
                <c:pt idx="75">
                  <c:v>43949</c:v>
                </c:pt>
                <c:pt idx="76">
                  <c:v>43950</c:v>
                </c:pt>
                <c:pt idx="77">
                  <c:v>43951</c:v>
                </c:pt>
                <c:pt idx="78">
                  <c:v>43952</c:v>
                </c:pt>
                <c:pt idx="79">
                  <c:v>43953</c:v>
                </c:pt>
                <c:pt idx="80">
                  <c:v>43954</c:v>
                </c:pt>
                <c:pt idx="81">
                  <c:v>43955</c:v>
                </c:pt>
                <c:pt idx="82">
                  <c:v>43956</c:v>
                </c:pt>
                <c:pt idx="83">
                  <c:v>43957</c:v>
                </c:pt>
                <c:pt idx="84">
                  <c:v>43958</c:v>
                </c:pt>
                <c:pt idx="85">
                  <c:v>43959</c:v>
                </c:pt>
                <c:pt idx="86">
                  <c:v>43960</c:v>
                </c:pt>
                <c:pt idx="87">
                  <c:v>43961</c:v>
                </c:pt>
                <c:pt idx="88">
                  <c:v>43962</c:v>
                </c:pt>
                <c:pt idx="89">
                  <c:v>43963</c:v>
                </c:pt>
                <c:pt idx="90">
                  <c:v>43964</c:v>
                </c:pt>
                <c:pt idx="91">
                  <c:v>43965</c:v>
                </c:pt>
                <c:pt idx="92">
                  <c:v>43966</c:v>
                </c:pt>
                <c:pt idx="93">
                  <c:v>43967</c:v>
                </c:pt>
                <c:pt idx="94">
                  <c:v>43968</c:v>
                </c:pt>
                <c:pt idx="95">
                  <c:v>43969</c:v>
                </c:pt>
                <c:pt idx="96">
                  <c:v>43970</c:v>
                </c:pt>
                <c:pt idx="97">
                  <c:v>43971</c:v>
                </c:pt>
                <c:pt idx="98">
                  <c:v>43972</c:v>
                </c:pt>
                <c:pt idx="99">
                  <c:v>43973</c:v>
                </c:pt>
                <c:pt idx="100">
                  <c:v>43974</c:v>
                </c:pt>
                <c:pt idx="101">
                  <c:v>43975</c:v>
                </c:pt>
                <c:pt idx="102">
                  <c:v>43976</c:v>
                </c:pt>
                <c:pt idx="103">
                  <c:v>43977</c:v>
                </c:pt>
                <c:pt idx="104">
                  <c:v>43978</c:v>
                </c:pt>
                <c:pt idx="105">
                  <c:v>43979</c:v>
                </c:pt>
                <c:pt idx="106">
                  <c:v>43980</c:v>
                </c:pt>
                <c:pt idx="107">
                  <c:v>43981</c:v>
                </c:pt>
                <c:pt idx="108">
                  <c:v>43982</c:v>
                </c:pt>
                <c:pt idx="109">
                  <c:v>43983</c:v>
                </c:pt>
                <c:pt idx="110">
                  <c:v>43984</c:v>
                </c:pt>
                <c:pt idx="111">
                  <c:v>43985</c:v>
                </c:pt>
                <c:pt idx="112">
                  <c:v>43986</c:v>
                </c:pt>
                <c:pt idx="113">
                  <c:v>43987</c:v>
                </c:pt>
                <c:pt idx="114">
                  <c:v>43988</c:v>
                </c:pt>
                <c:pt idx="115">
                  <c:v>43989</c:v>
                </c:pt>
                <c:pt idx="116">
                  <c:v>43990</c:v>
                </c:pt>
                <c:pt idx="117">
                  <c:v>43991</c:v>
                </c:pt>
                <c:pt idx="118">
                  <c:v>43992</c:v>
                </c:pt>
                <c:pt idx="119">
                  <c:v>43993</c:v>
                </c:pt>
                <c:pt idx="120">
                  <c:v>43994</c:v>
                </c:pt>
                <c:pt idx="121">
                  <c:v>43995</c:v>
                </c:pt>
                <c:pt idx="122">
                  <c:v>43996</c:v>
                </c:pt>
                <c:pt idx="123">
                  <c:v>43997</c:v>
                </c:pt>
                <c:pt idx="124">
                  <c:v>43998</c:v>
                </c:pt>
                <c:pt idx="125">
                  <c:v>43999</c:v>
                </c:pt>
                <c:pt idx="126">
                  <c:v>44000</c:v>
                </c:pt>
                <c:pt idx="127">
                  <c:v>44001</c:v>
                </c:pt>
                <c:pt idx="128">
                  <c:v>44002</c:v>
                </c:pt>
                <c:pt idx="129">
                  <c:v>44003</c:v>
                </c:pt>
                <c:pt idx="130">
                  <c:v>44004</c:v>
                </c:pt>
                <c:pt idx="131">
                  <c:v>44005</c:v>
                </c:pt>
                <c:pt idx="132">
                  <c:v>44006</c:v>
                </c:pt>
                <c:pt idx="133">
                  <c:v>44007</c:v>
                </c:pt>
                <c:pt idx="134">
                  <c:v>44008</c:v>
                </c:pt>
                <c:pt idx="135">
                  <c:v>44009</c:v>
                </c:pt>
                <c:pt idx="136">
                  <c:v>44010</c:v>
                </c:pt>
                <c:pt idx="137">
                  <c:v>44011</c:v>
                </c:pt>
                <c:pt idx="138">
                  <c:v>44012</c:v>
                </c:pt>
                <c:pt idx="139">
                  <c:v>44013</c:v>
                </c:pt>
                <c:pt idx="140">
                  <c:v>44014</c:v>
                </c:pt>
                <c:pt idx="141">
                  <c:v>44015</c:v>
                </c:pt>
                <c:pt idx="142">
                  <c:v>44016</c:v>
                </c:pt>
                <c:pt idx="143">
                  <c:v>44017</c:v>
                </c:pt>
                <c:pt idx="144">
                  <c:v>44018</c:v>
                </c:pt>
                <c:pt idx="145">
                  <c:v>44019</c:v>
                </c:pt>
                <c:pt idx="146">
                  <c:v>44020</c:v>
                </c:pt>
                <c:pt idx="147">
                  <c:v>44021</c:v>
                </c:pt>
                <c:pt idx="148">
                  <c:v>44022</c:v>
                </c:pt>
                <c:pt idx="149">
                  <c:v>44023</c:v>
                </c:pt>
                <c:pt idx="150">
                  <c:v>44024</c:v>
                </c:pt>
                <c:pt idx="151">
                  <c:v>44025</c:v>
                </c:pt>
                <c:pt idx="152">
                  <c:v>44026</c:v>
                </c:pt>
                <c:pt idx="153">
                  <c:v>44027</c:v>
                </c:pt>
                <c:pt idx="154">
                  <c:v>44028</c:v>
                </c:pt>
                <c:pt idx="155">
                  <c:v>44029</c:v>
                </c:pt>
                <c:pt idx="156">
                  <c:v>44030</c:v>
                </c:pt>
                <c:pt idx="157">
                  <c:v>44031</c:v>
                </c:pt>
                <c:pt idx="158">
                  <c:v>44032</c:v>
                </c:pt>
                <c:pt idx="159">
                  <c:v>44033</c:v>
                </c:pt>
                <c:pt idx="160">
                  <c:v>44034</c:v>
                </c:pt>
                <c:pt idx="161">
                  <c:v>44035</c:v>
                </c:pt>
                <c:pt idx="162">
                  <c:v>44036</c:v>
                </c:pt>
                <c:pt idx="163">
                  <c:v>44037</c:v>
                </c:pt>
                <c:pt idx="164">
                  <c:v>44038</c:v>
                </c:pt>
                <c:pt idx="165">
                  <c:v>44039</c:v>
                </c:pt>
                <c:pt idx="166">
                  <c:v>44040</c:v>
                </c:pt>
                <c:pt idx="167">
                  <c:v>44041</c:v>
                </c:pt>
                <c:pt idx="168">
                  <c:v>44042</c:v>
                </c:pt>
                <c:pt idx="169">
                  <c:v>44043</c:v>
                </c:pt>
                <c:pt idx="170">
                  <c:v>44044</c:v>
                </c:pt>
                <c:pt idx="171">
                  <c:v>44045</c:v>
                </c:pt>
                <c:pt idx="172">
                  <c:v>44046</c:v>
                </c:pt>
                <c:pt idx="173">
                  <c:v>44047</c:v>
                </c:pt>
                <c:pt idx="174">
                  <c:v>44048</c:v>
                </c:pt>
                <c:pt idx="175">
                  <c:v>44049</c:v>
                </c:pt>
                <c:pt idx="176">
                  <c:v>44050</c:v>
                </c:pt>
                <c:pt idx="177">
                  <c:v>44051</c:v>
                </c:pt>
                <c:pt idx="178">
                  <c:v>44052</c:v>
                </c:pt>
                <c:pt idx="179">
                  <c:v>44053</c:v>
                </c:pt>
                <c:pt idx="180">
                  <c:v>44054</c:v>
                </c:pt>
                <c:pt idx="181">
                  <c:v>44055</c:v>
                </c:pt>
                <c:pt idx="182">
                  <c:v>44056</c:v>
                </c:pt>
                <c:pt idx="183">
                  <c:v>44057</c:v>
                </c:pt>
                <c:pt idx="184">
                  <c:v>44058</c:v>
                </c:pt>
                <c:pt idx="185">
                  <c:v>44059</c:v>
                </c:pt>
                <c:pt idx="186">
                  <c:v>44060</c:v>
                </c:pt>
                <c:pt idx="187">
                  <c:v>44061</c:v>
                </c:pt>
                <c:pt idx="188">
                  <c:v>44062</c:v>
                </c:pt>
                <c:pt idx="189">
                  <c:v>44063</c:v>
                </c:pt>
                <c:pt idx="190">
                  <c:v>44064</c:v>
                </c:pt>
                <c:pt idx="191">
                  <c:v>44065</c:v>
                </c:pt>
                <c:pt idx="192">
                  <c:v>44066</c:v>
                </c:pt>
                <c:pt idx="193">
                  <c:v>44067</c:v>
                </c:pt>
                <c:pt idx="194">
                  <c:v>44068</c:v>
                </c:pt>
                <c:pt idx="195">
                  <c:v>44069</c:v>
                </c:pt>
                <c:pt idx="196">
                  <c:v>44070</c:v>
                </c:pt>
                <c:pt idx="197">
                  <c:v>44071</c:v>
                </c:pt>
                <c:pt idx="198">
                  <c:v>44072</c:v>
                </c:pt>
                <c:pt idx="199">
                  <c:v>44073</c:v>
                </c:pt>
                <c:pt idx="200">
                  <c:v>44074</c:v>
                </c:pt>
                <c:pt idx="201">
                  <c:v>44075</c:v>
                </c:pt>
                <c:pt idx="202">
                  <c:v>44076</c:v>
                </c:pt>
                <c:pt idx="203">
                  <c:v>44077</c:v>
                </c:pt>
                <c:pt idx="204">
                  <c:v>44078</c:v>
                </c:pt>
                <c:pt idx="205">
                  <c:v>44079</c:v>
                </c:pt>
                <c:pt idx="206">
                  <c:v>44080</c:v>
                </c:pt>
                <c:pt idx="207">
                  <c:v>44081</c:v>
                </c:pt>
                <c:pt idx="208">
                  <c:v>44082</c:v>
                </c:pt>
                <c:pt idx="209">
                  <c:v>44083</c:v>
                </c:pt>
                <c:pt idx="210">
                  <c:v>44084</c:v>
                </c:pt>
                <c:pt idx="211">
                  <c:v>44085</c:v>
                </c:pt>
                <c:pt idx="212">
                  <c:v>44086</c:v>
                </c:pt>
                <c:pt idx="213">
                  <c:v>44087</c:v>
                </c:pt>
                <c:pt idx="214">
                  <c:v>44088</c:v>
                </c:pt>
                <c:pt idx="215">
                  <c:v>44089</c:v>
                </c:pt>
                <c:pt idx="216">
                  <c:v>44090</c:v>
                </c:pt>
                <c:pt idx="217">
                  <c:v>44091</c:v>
                </c:pt>
                <c:pt idx="218">
                  <c:v>44092</c:v>
                </c:pt>
                <c:pt idx="219">
                  <c:v>44093</c:v>
                </c:pt>
                <c:pt idx="220">
                  <c:v>44094</c:v>
                </c:pt>
                <c:pt idx="221">
                  <c:v>44095</c:v>
                </c:pt>
                <c:pt idx="222">
                  <c:v>44096</c:v>
                </c:pt>
                <c:pt idx="223">
                  <c:v>44097</c:v>
                </c:pt>
                <c:pt idx="224">
                  <c:v>44098</c:v>
                </c:pt>
                <c:pt idx="225">
                  <c:v>44099</c:v>
                </c:pt>
                <c:pt idx="226">
                  <c:v>44100</c:v>
                </c:pt>
                <c:pt idx="227">
                  <c:v>44101</c:v>
                </c:pt>
                <c:pt idx="228">
                  <c:v>44102</c:v>
                </c:pt>
                <c:pt idx="229">
                  <c:v>44103</c:v>
                </c:pt>
                <c:pt idx="230">
                  <c:v>44104</c:v>
                </c:pt>
                <c:pt idx="231">
                  <c:v>44105</c:v>
                </c:pt>
                <c:pt idx="232">
                  <c:v>44106</c:v>
                </c:pt>
                <c:pt idx="233">
                  <c:v>44107</c:v>
                </c:pt>
                <c:pt idx="234">
                  <c:v>44108</c:v>
                </c:pt>
                <c:pt idx="235">
                  <c:v>44109</c:v>
                </c:pt>
                <c:pt idx="236">
                  <c:v>44110</c:v>
                </c:pt>
                <c:pt idx="237">
                  <c:v>44111</c:v>
                </c:pt>
                <c:pt idx="238">
                  <c:v>44112</c:v>
                </c:pt>
                <c:pt idx="239">
                  <c:v>44113</c:v>
                </c:pt>
                <c:pt idx="240">
                  <c:v>44114</c:v>
                </c:pt>
                <c:pt idx="241">
                  <c:v>44115</c:v>
                </c:pt>
                <c:pt idx="242">
                  <c:v>44116</c:v>
                </c:pt>
                <c:pt idx="243">
                  <c:v>44117</c:v>
                </c:pt>
                <c:pt idx="244">
                  <c:v>44118</c:v>
                </c:pt>
                <c:pt idx="245">
                  <c:v>44119</c:v>
                </c:pt>
                <c:pt idx="246">
                  <c:v>44120</c:v>
                </c:pt>
                <c:pt idx="247">
                  <c:v>44121</c:v>
                </c:pt>
                <c:pt idx="248">
                  <c:v>44122</c:v>
                </c:pt>
                <c:pt idx="249">
                  <c:v>44123</c:v>
                </c:pt>
                <c:pt idx="250">
                  <c:v>44124</c:v>
                </c:pt>
                <c:pt idx="251">
                  <c:v>44125</c:v>
                </c:pt>
                <c:pt idx="252">
                  <c:v>44126</c:v>
                </c:pt>
                <c:pt idx="253">
                  <c:v>44127</c:v>
                </c:pt>
                <c:pt idx="254">
                  <c:v>44128</c:v>
                </c:pt>
                <c:pt idx="255">
                  <c:v>44129</c:v>
                </c:pt>
                <c:pt idx="256">
                  <c:v>44130</c:v>
                </c:pt>
                <c:pt idx="257">
                  <c:v>44131</c:v>
                </c:pt>
                <c:pt idx="258">
                  <c:v>44132</c:v>
                </c:pt>
                <c:pt idx="259">
                  <c:v>44133</c:v>
                </c:pt>
                <c:pt idx="260">
                  <c:v>44134</c:v>
                </c:pt>
                <c:pt idx="261">
                  <c:v>44135</c:v>
                </c:pt>
                <c:pt idx="262">
                  <c:v>44136</c:v>
                </c:pt>
                <c:pt idx="263">
                  <c:v>44137</c:v>
                </c:pt>
                <c:pt idx="264">
                  <c:v>44138</c:v>
                </c:pt>
                <c:pt idx="265">
                  <c:v>44139</c:v>
                </c:pt>
                <c:pt idx="266">
                  <c:v>44140</c:v>
                </c:pt>
                <c:pt idx="267">
                  <c:v>44141</c:v>
                </c:pt>
                <c:pt idx="268">
                  <c:v>44142</c:v>
                </c:pt>
                <c:pt idx="269">
                  <c:v>44143</c:v>
                </c:pt>
                <c:pt idx="270">
                  <c:v>44144</c:v>
                </c:pt>
                <c:pt idx="271">
                  <c:v>44145</c:v>
                </c:pt>
                <c:pt idx="272">
                  <c:v>44146</c:v>
                </c:pt>
                <c:pt idx="273">
                  <c:v>44147</c:v>
                </c:pt>
                <c:pt idx="274">
                  <c:v>44148</c:v>
                </c:pt>
                <c:pt idx="275">
                  <c:v>44149</c:v>
                </c:pt>
                <c:pt idx="276">
                  <c:v>44150</c:v>
                </c:pt>
                <c:pt idx="277">
                  <c:v>44151</c:v>
                </c:pt>
                <c:pt idx="278">
                  <c:v>44152</c:v>
                </c:pt>
                <c:pt idx="279">
                  <c:v>44153</c:v>
                </c:pt>
                <c:pt idx="280">
                  <c:v>44154</c:v>
                </c:pt>
                <c:pt idx="281">
                  <c:v>44155</c:v>
                </c:pt>
                <c:pt idx="282">
                  <c:v>44156</c:v>
                </c:pt>
                <c:pt idx="283">
                  <c:v>44157</c:v>
                </c:pt>
                <c:pt idx="284">
                  <c:v>44158</c:v>
                </c:pt>
                <c:pt idx="285">
                  <c:v>44159</c:v>
                </c:pt>
                <c:pt idx="286">
                  <c:v>44160</c:v>
                </c:pt>
                <c:pt idx="287">
                  <c:v>44161</c:v>
                </c:pt>
                <c:pt idx="288">
                  <c:v>44162</c:v>
                </c:pt>
                <c:pt idx="289">
                  <c:v>44163</c:v>
                </c:pt>
                <c:pt idx="290">
                  <c:v>44164</c:v>
                </c:pt>
                <c:pt idx="291">
                  <c:v>44165</c:v>
                </c:pt>
                <c:pt idx="292">
                  <c:v>44166</c:v>
                </c:pt>
                <c:pt idx="293">
                  <c:v>44167</c:v>
                </c:pt>
                <c:pt idx="294">
                  <c:v>44168</c:v>
                </c:pt>
                <c:pt idx="295">
                  <c:v>44169</c:v>
                </c:pt>
                <c:pt idx="296">
                  <c:v>44170</c:v>
                </c:pt>
                <c:pt idx="297">
                  <c:v>44171</c:v>
                </c:pt>
                <c:pt idx="298">
                  <c:v>44172</c:v>
                </c:pt>
                <c:pt idx="299">
                  <c:v>44173</c:v>
                </c:pt>
                <c:pt idx="300">
                  <c:v>44174</c:v>
                </c:pt>
                <c:pt idx="301">
                  <c:v>44175</c:v>
                </c:pt>
                <c:pt idx="302">
                  <c:v>44176</c:v>
                </c:pt>
                <c:pt idx="303">
                  <c:v>44177</c:v>
                </c:pt>
                <c:pt idx="304">
                  <c:v>44178</c:v>
                </c:pt>
                <c:pt idx="305">
                  <c:v>44179</c:v>
                </c:pt>
                <c:pt idx="306">
                  <c:v>44180</c:v>
                </c:pt>
                <c:pt idx="307">
                  <c:v>44181</c:v>
                </c:pt>
                <c:pt idx="308">
                  <c:v>44182</c:v>
                </c:pt>
                <c:pt idx="309">
                  <c:v>44183</c:v>
                </c:pt>
                <c:pt idx="310">
                  <c:v>44184</c:v>
                </c:pt>
                <c:pt idx="311">
                  <c:v>44185</c:v>
                </c:pt>
                <c:pt idx="312">
                  <c:v>44186</c:v>
                </c:pt>
                <c:pt idx="313">
                  <c:v>44187</c:v>
                </c:pt>
                <c:pt idx="314">
                  <c:v>44188</c:v>
                </c:pt>
                <c:pt idx="315">
                  <c:v>44189</c:v>
                </c:pt>
                <c:pt idx="316">
                  <c:v>44190</c:v>
                </c:pt>
                <c:pt idx="317">
                  <c:v>44191</c:v>
                </c:pt>
                <c:pt idx="318">
                  <c:v>44192</c:v>
                </c:pt>
                <c:pt idx="319">
                  <c:v>44193</c:v>
                </c:pt>
                <c:pt idx="320">
                  <c:v>44194</c:v>
                </c:pt>
                <c:pt idx="321">
                  <c:v>44195</c:v>
                </c:pt>
                <c:pt idx="322">
                  <c:v>44196</c:v>
                </c:pt>
                <c:pt idx="323">
                  <c:v>44197</c:v>
                </c:pt>
                <c:pt idx="324">
                  <c:v>44198</c:v>
                </c:pt>
                <c:pt idx="325">
                  <c:v>44199</c:v>
                </c:pt>
                <c:pt idx="326">
                  <c:v>44200</c:v>
                </c:pt>
                <c:pt idx="327">
                  <c:v>44201</c:v>
                </c:pt>
                <c:pt idx="328">
                  <c:v>44202</c:v>
                </c:pt>
                <c:pt idx="329">
                  <c:v>44203</c:v>
                </c:pt>
                <c:pt idx="330">
                  <c:v>44204</c:v>
                </c:pt>
                <c:pt idx="331">
                  <c:v>44205</c:v>
                </c:pt>
                <c:pt idx="332">
                  <c:v>44206</c:v>
                </c:pt>
                <c:pt idx="333">
                  <c:v>44207</c:v>
                </c:pt>
                <c:pt idx="334">
                  <c:v>44208</c:v>
                </c:pt>
                <c:pt idx="335">
                  <c:v>44209</c:v>
                </c:pt>
                <c:pt idx="336">
                  <c:v>44210</c:v>
                </c:pt>
                <c:pt idx="337">
                  <c:v>44211</c:v>
                </c:pt>
                <c:pt idx="338">
                  <c:v>44212</c:v>
                </c:pt>
                <c:pt idx="339">
                  <c:v>44213</c:v>
                </c:pt>
                <c:pt idx="340">
                  <c:v>44214</c:v>
                </c:pt>
                <c:pt idx="341">
                  <c:v>44215</c:v>
                </c:pt>
                <c:pt idx="342">
                  <c:v>44216</c:v>
                </c:pt>
                <c:pt idx="343">
                  <c:v>44217</c:v>
                </c:pt>
                <c:pt idx="344">
                  <c:v>44218</c:v>
                </c:pt>
                <c:pt idx="345">
                  <c:v>44219</c:v>
                </c:pt>
                <c:pt idx="346">
                  <c:v>44220</c:v>
                </c:pt>
                <c:pt idx="347">
                  <c:v>44221</c:v>
                </c:pt>
                <c:pt idx="348">
                  <c:v>44222</c:v>
                </c:pt>
                <c:pt idx="349">
                  <c:v>44223</c:v>
                </c:pt>
                <c:pt idx="350">
                  <c:v>44224</c:v>
                </c:pt>
                <c:pt idx="351">
                  <c:v>44225</c:v>
                </c:pt>
                <c:pt idx="352">
                  <c:v>44226</c:v>
                </c:pt>
                <c:pt idx="353">
                  <c:v>44227</c:v>
                </c:pt>
                <c:pt idx="354">
                  <c:v>44228</c:v>
                </c:pt>
                <c:pt idx="355">
                  <c:v>44229</c:v>
                </c:pt>
                <c:pt idx="356">
                  <c:v>44230</c:v>
                </c:pt>
                <c:pt idx="357">
                  <c:v>44231</c:v>
                </c:pt>
                <c:pt idx="358">
                  <c:v>44232</c:v>
                </c:pt>
                <c:pt idx="359">
                  <c:v>44233</c:v>
                </c:pt>
                <c:pt idx="360">
                  <c:v>44234</c:v>
                </c:pt>
                <c:pt idx="361">
                  <c:v>44235</c:v>
                </c:pt>
                <c:pt idx="362">
                  <c:v>44236</c:v>
                </c:pt>
                <c:pt idx="363">
                  <c:v>44237</c:v>
                </c:pt>
                <c:pt idx="364">
                  <c:v>44238</c:v>
                </c:pt>
                <c:pt idx="365">
                  <c:v>44239</c:v>
                </c:pt>
                <c:pt idx="366">
                  <c:v>44240</c:v>
                </c:pt>
                <c:pt idx="367">
                  <c:v>44241</c:v>
                </c:pt>
                <c:pt idx="368">
                  <c:v>44242</c:v>
                </c:pt>
                <c:pt idx="369">
                  <c:v>44243</c:v>
                </c:pt>
                <c:pt idx="370">
                  <c:v>44244</c:v>
                </c:pt>
                <c:pt idx="371">
                  <c:v>44245</c:v>
                </c:pt>
                <c:pt idx="372">
                  <c:v>44246</c:v>
                </c:pt>
                <c:pt idx="373">
                  <c:v>44247</c:v>
                </c:pt>
                <c:pt idx="374">
                  <c:v>44248</c:v>
                </c:pt>
                <c:pt idx="375">
                  <c:v>44249</c:v>
                </c:pt>
                <c:pt idx="376">
                  <c:v>44250</c:v>
                </c:pt>
                <c:pt idx="377">
                  <c:v>44251</c:v>
                </c:pt>
                <c:pt idx="378">
                  <c:v>44252</c:v>
                </c:pt>
                <c:pt idx="379">
                  <c:v>44253</c:v>
                </c:pt>
                <c:pt idx="380">
                  <c:v>44254</c:v>
                </c:pt>
                <c:pt idx="381">
                  <c:v>44255</c:v>
                </c:pt>
                <c:pt idx="382">
                  <c:v>44256</c:v>
                </c:pt>
                <c:pt idx="383">
                  <c:v>44257</c:v>
                </c:pt>
                <c:pt idx="384">
                  <c:v>44258</c:v>
                </c:pt>
                <c:pt idx="385">
                  <c:v>44259</c:v>
                </c:pt>
                <c:pt idx="386">
                  <c:v>44260</c:v>
                </c:pt>
                <c:pt idx="387">
                  <c:v>44261</c:v>
                </c:pt>
                <c:pt idx="388">
                  <c:v>44262</c:v>
                </c:pt>
                <c:pt idx="389">
                  <c:v>44263</c:v>
                </c:pt>
                <c:pt idx="390">
                  <c:v>44264</c:v>
                </c:pt>
                <c:pt idx="391">
                  <c:v>44265</c:v>
                </c:pt>
                <c:pt idx="392">
                  <c:v>44266</c:v>
                </c:pt>
                <c:pt idx="393">
                  <c:v>44267</c:v>
                </c:pt>
                <c:pt idx="394">
                  <c:v>44268</c:v>
                </c:pt>
                <c:pt idx="395">
                  <c:v>44269</c:v>
                </c:pt>
                <c:pt idx="396">
                  <c:v>44270</c:v>
                </c:pt>
                <c:pt idx="397">
                  <c:v>44271</c:v>
                </c:pt>
                <c:pt idx="398">
                  <c:v>44272</c:v>
                </c:pt>
                <c:pt idx="399">
                  <c:v>44273</c:v>
                </c:pt>
                <c:pt idx="400">
                  <c:v>44274</c:v>
                </c:pt>
                <c:pt idx="401">
                  <c:v>44275</c:v>
                </c:pt>
                <c:pt idx="402">
                  <c:v>44276</c:v>
                </c:pt>
                <c:pt idx="403">
                  <c:v>44277</c:v>
                </c:pt>
                <c:pt idx="404">
                  <c:v>44278</c:v>
                </c:pt>
                <c:pt idx="405">
                  <c:v>44279</c:v>
                </c:pt>
                <c:pt idx="406">
                  <c:v>44280</c:v>
                </c:pt>
                <c:pt idx="407">
                  <c:v>44281</c:v>
                </c:pt>
                <c:pt idx="408">
                  <c:v>44282</c:v>
                </c:pt>
                <c:pt idx="409">
                  <c:v>44283</c:v>
                </c:pt>
                <c:pt idx="410">
                  <c:v>44284</c:v>
                </c:pt>
                <c:pt idx="411">
                  <c:v>44285</c:v>
                </c:pt>
                <c:pt idx="412">
                  <c:v>44286</c:v>
                </c:pt>
                <c:pt idx="413">
                  <c:v>44287</c:v>
                </c:pt>
                <c:pt idx="414">
                  <c:v>44288</c:v>
                </c:pt>
                <c:pt idx="415">
                  <c:v>44289</c:v>
                </c:pt>
                <c:pt idx="416">
                  <c:v>44290</c:v>
                </c:pt>
                <c:pt idx="417">
                  <c:v>44291</c:v>
                </c:pt>
                <c:pt idx="418">
                  <c:v>44292</c:v>
                </c:pt>
                <c:pt idx="419">
                  <c:v>44293</c:v>
                </c:pt>
                <c:pt idx="420">
                  <c:v>44294</c:v>
                </c:pt>
                <c:pt idx="421">
                  <c:v>44295</c:v>
                </c:pt>
                <c:pt idx="422">
                  <c:v>44296</c:v>
                </c:pt>
                <c:pt idx="423">
                  <c:v>44297</c:v>
                </c:pt>
                <c:pt idx="424">
                  <c:v>44298</c:v>
                </c:pt>
                <c:pt idx="425">
                  <c:v>44299</c:v>
                </c:pt>
                <c:pt idx="426">
                  <c:v>44300</c:v>
                </c:pt>
                <c:pt idx="427">
                  <c:v>44301</c:v>
                </c:pt>
                <c:pt idx="428">
                  <c:v>44302</c:v>
                </c:pt>
                <c:pt idx="429">
                  <c:v>44303</c:v>
                </c:pt>
                <c:pt idx="430">
                  <c:v>44304</c:v>
                </c:pt>
                <c:pt idx="431">
                  <c:v>44305</c:v>
                </c:pt>
                <c:pt idx="432">
                  <c:v>44306</c:v>
                </c:pt>
                <c:pt idx="433">
                  <c:v>44307</c:v>
                </c:pt>
                <c:pt idx="434">
                  <c:v>44308</c:v>
                </c:pt>
                <c:pt idx="435">
                  <c:v>44309</c:v>
                </c:pt>
                <c:pt idx="436">
                  <c:v>44310</c:v>
                </c:pt>
                <c:pt idx="437">
                  <c:v>44311</c:v>
                </c:pt>
                <c:pt idx="438">
                  <c:v>44312</c:v>
                </c:pt>
                <c:pt idx="439">
                  <c:v>44313</c:v>
                </c:pt>
                <c:pt idx="440">
                  <c:v>44314</c:v>
                </c:pt>
                <c:pt idx="441">
                  <c:v>44315</c:v>
                </c:pt>
                <c:pt idx="442">
                  <c:v>44316</c:v>
                </c:pt>
                <c:pt idx="443">
                  <c:v>44317</c:v>
                </c:pt>
                <c:pt idx="444">
                  <c:v>44318</c:v>
                </c:pt>
                <c:pt idx="445">
                  <c:v>44319</c:v>
                </c:pt>
                <c:pt idx="446">
                  <c:v>44320</c:v>
                </c:pt>
                <c:pt idx="447">
                  <c:v>44321</c:v>
                </c:pt>
                <c:pt idx="448">
                  <c:v>44322</c:v>
                </c:pt>
                <c:pt idx="449">
                  <c:v>44323</c:v>
                </c:pt>
                <c:pt idx="450">
                  <c:v>44324</c:v>
                </c:pt>
                <c:pt idx="451">
                  <c:v>44325</c:v>
                </c:pt>
                <c:pt idx="452">
                  <c:v>44326</c:v>
                </c:pt>
                <c:pt idx="453">
                  <c:v>44327</c:v>
                </c:pt>
                <c:pt idx="454">
                  <c:v>44328</c:v>
                </c:pt>
                <c:pt idx="455">
                  <c:v>44329</c:v>
                </c:pt>
                <c:pt idx="456">
                  <c:v>44330</c:v>
                </c:pt>
                <c:pt idx="457">
                  <c:v>44331</c:v>
                </c:pt>
                <c:pt idx="458">
                  <c:v>44332</c:v>
                </c:pt>
                <c:pt idx="459">
                  <c:v>44333</c:v>
                </c:pt>
                <c:pt idx="460">
                  <c:v>44334</c:v>
                </c:pt>
                <c:pt idx="461">
                  <c:v>44335</c:v>
                </c:pt>
                <c:pt idx="462">
                  <c:v>44336</c:v>
                </c:pt>
                <c:pt idx="463">
                  <c:v>44337</c:v>
                </c:pt>
                <c:pt idx="464">
                  <c:v>44338</c:v>
                </c:pt>
                <c:pt idx="465">
                  <c:v>44339</c:v>
                </c:pt>
                <c:pt idx="466">
                  <c:v>44340</c:v>
                </c:pt>
                <c:pt idx="467">
                  <c:v>44341</c:v>
                </c:pt>
                <c:pt idx="468">
                  <c:v>44342</c:v>
                </c:pt>
                <c:pt idx="469">
                  <c:v>44343</c:v>
                </c:pt>
                <c:pt idx="470">
                  <c:v>44344</c:v>
                </c:pt>
                <c:pt idx="471">
                  <c:v>44345</c:v>
                </c:pt>
                <c:pt idx="472">
                  <c:v>44346</c:v>
                </c:pt>
                <c:pt idx="473">
                  <c:v>44347</c:v>
                </c:pt>
                <c:pt idx="474">
                  <c:v>44348</c:v>
                </c:pt>
                <c:pt idx="475">
                  <c:v>44349</c:v>
                </c:pt>
                <c:pt idx="476">
                  <c:v>44350</c:v>
                </c:pt>
                <c:pt idx="477">
                  <c:v>44351</c:v>
                </c:pt>
                <c:pt idx="478">
                  <c:v>44352</c:v>
                </c:pt>
                <c:pt idx="479">
                  <c:v>44353</c:v>
                </c:pt>
                <c:pt idx="480">
                  <c:v>44354</c:v>
                </c:pt>
                <c:pt idx="481">
                  <c:v>44355</c:v>
                </c:pt>
                <c:pt idx="482">
                  <c:v>44356</c:v>
                </c:pt>
                <c:pt idx="483">
                  <c:v>44357</c:v>
                </c:pt>
                <c:pt idx="484">
                  <c:v>44358</c:v>
                </c:pt>
                <c:pt idx="485">
                  <c:v>44359</c:v>
                </c:pt>
                <c:pt idx="486">
                  <c:v>44360</c:v>
                </c:pt>
                <c:pt idx="487">
                  <c:v>44361</c:v>
                </c:pt>
                <c:pt idx="488">
                  <c:v>44362</c:v>
                </c:pt>
                <c:pt idx="489">
                  <c:v>44363</c:v>
                </c:pt>
                <c:pt idx="490">
                  <c:v>44364</c:v>
                </c:pt>
                <c:pt idx="491">
                  <c:v>44365</c:v>
                </c:pt>
                <c:pt idx="492">
                  <c:v>44366</c:v>
                </c:pt>
                <c:pt idx="493">
                  <c:v>44367</c:v>
                </c:pt>
                <c:pt idx="494">
                  <c:v>44368</c:v>
                </c:pt>
                <c:pt idx="495">
                  <c:v>44369</c:v>
                </c:pt>
                <c:pt idx="496">
                  <c:v>44370</c:v>
                </c:pt>
                <c:pt idx="497">
                  <c:v>44371</c:v>
                </c:pt>
                <c:pt idx="498">
                  <c:v>44372</c:v>
                </c:pt>
                <c:pt idx="499">
                  <c:v>44373</c:v>
                </c:pt>
                <c:pt idx="500">
                  <c:v>44374</c:v>
                </c:pt>
                <c:pt idx="501">
                  <c:v>44375</c:v>
                </c:pt>
                <c:pt idx="502">
                  <c:v>44376</c:v>
                </c:pt>
                <c:pt idx="503">
                  <c:v>44377</c:v>
                </c:pt>
                <c:pt idx="504">
                  <c:v>44378</c:v>
                </c:pt>
                <c:pt idx="505">
                  <c:v>44379</c:v>
                </c:pt>
                <c:pt idx="506">
                  <c:v>44380</c:v>
                </c:pt>
                <c:pt idx="507">
                  <c:v>44381</c:v>
                </c:pt>
                <c:pt idx="508">
                  <c:v>44382</c:v>
                </c:pt>
                <c:pt idx="509">
                  <c:v>44383</c:v>
                </c:pt>
                <c:pt idx="510">
                  <c:v>44384</c:v>
                </c:pt>
                <c:pt idx="511">
                  <c:v>44385</c:v>
                </c:pt>
                <c:pt idx="512">
                  <c:v>44386</c:v>
                </c:pt>
                <c:pt idx="513">
                  <c:v>44387</c:v>
                </c:pt>
                <c:pt idx="514">
                  <c:v>44388</c:v>
                </c:pt>
                <c:pt idx="515">
                  <c:v>44389</c:v>
                </c:pt>
                <c:pt idx="516">
                  <c:v>44390</c:v>
                </c:pt>
                <c:pt idx="517">
                  <c:v>44391</c:v>
                </c:pt>
                <c:pt idx="518">
                  <c:v>44392</c:v>
                </c:pt>
                <c:pt idx="519">
                  <c:v>44393</c:v>
                </c:pt>
                <c:pt idx="520">
                  <c:v>44394</c:v>
                </c:pt>
                <c:pt idx="521">
                  <c:v>44395</c:v>
                </c:pt>
                <c:pt idx="522">
                  <c:v>44396</c:v>
                </c:pt>
                <c:pt idx="523">
                  <c:v>44397</c:v>
                </c:pt>
                <c:pt idx="524">
                  <c:v>44398</c:v>
                </c:pt>
              </c:numCache>
            </c:numRef>
          </c:cat>
          <c:val>
            <c:numRef>
              <c:f>DailyData!$H$2:$H$526</c:f>
              <c:numCache>
                <c:formatCode>General</c:formatCode>
                <c:ptCount val="525"/>
                <c:pt idx="0">
                  <c:v>65</c:v>
                </c:pt>
                <c:pt idx="1">
                  <c:v>85</c:v>
                </c:pt>
                <c:pt idx="2">
                  <c:v>209</c:v>
                </c:pt>
                <c:pt idx="3">
                  <c:v>99</c:v>
                </c:pt>
                <c:pt idx="4">
                  <c:v>97</c:v>
                </c:pt>
                <c:pt idx="5">
                  <c:v>198</c:v>
                </c:pt>
                <c:pt idx="6">
                  <c:v>79</c:v>
                </c:pt>
                <c:pt idx="7">
                  <c:v>32</c:v>
                </c:pt>
                <c:pt idx="8">
                  <c:v>79</c:v>
                </c:pt>
                <c:pt idx="9">
                  <c:v>271</c:v>
                </c:pt>
                <c:pt idx="10">
                  <c:v>176</c:v>
                </c:pt>
                <c:pt idx="11">
                  <c:v>83</c:v>
                </c:pt>
                <c:pt idx="12">
                  <c:v>286</c:v>
                </c:pt>
                <c:pt idx="13">
                  <c:v>59</c:v>
                </c:pt>
                <c:pt idx="14">
                  <c:v>200</c:v>
                </c:pt>
                <c:pt idx="15">
                  <c:v>163</c:v>
                </c:pt>
                <c:pt idx="16">
                  <c:v>240</c:v>
                </c:pt>
                <c:pt idx="17">
                  <c:v>207</c:v>
                </c:pt>
                <c:pt idx="18">
                  <c:v>159</c:v>
                </c:pt>
                <c:pt idx="19">
                  <c:v>178</c:v>
                </c:pt>
                <c:pt idx="20">
                  <c:v>77</c:v>
                </c:pt>
                <c:pt idx="21">
                  <c:v>149</c:v>
                </c:pt>
                <c:pt idx="22">
                  <c:v>135</c:v>
                </c:pt>
                <c:pt idx="23">
                  <c:v>288</c:v>
                </c:pt>
                <c:pt idx="24">
                  <c:v>280</c:v>
                </c:pt>
                <c:pt idx="25">
                  <c:v>153</c:v>
                </c:pt>
                <c:pt idx="26">
                  <c:v>162</c:v>
                </c:pt>
                <c:pt idx="27">
                  <c:v>183</c:v>
                </c:pt>
                <c:pt idx="28">
                  <c:v>193</c:v>
                </c:pt>
                <c:pt idx="29">
                  <c:v>148</c:v>
                </c:pt>
                <c:pt idx="30">
                  <c:v>306</c:v>
                </c:pt>
                <c:pt idx="31">
                  <c:v>314</c:v>
                </c:pt>
                <c:pt idx="32">
                  <c:v>225</c:v>
                </c:pt>
                <c:pt idx="33">
                  <c:v>125</c:v>
                </c:pt>
                <c:pt idx="34">
                  <c:v>220</c:v>
                </c:pt>
                <c:pt idx="35">
                  <c:v>212</c:v>
                </c:pt>
                <c:pt idx="36">
                  <c:v>144</c:v>
                </c:pt>
                <c:pt idx="37">
                  <c:v>325</c:v>
                </c:pt>
                <c:pt idx="38">
                  <c:v>350</c:v>
                </c:pt>
                <c:pt idx="39">
                  <c:v>205</c:v>
                </c:pt>
                <c:pt idx="40">
                  <c:v>268</c:v>
                </c:pt>
                <c:pt idx="41">
                  <c:v>316</c:v>
                </c:pt>
                <c:pt idx="42">
                  <c:v>281</c:v>
                </c:pt>
                <c:pt idx="43">
                  <c:v>227</c:v>
                </c:pt>
                <c:pt idx="44">
                  <c:v>450</c:v>
                </c:pt>
                <c:pt idx="45">
                  <c:v>420</c:v>
                </c:pt>
                <c:pt idx="46">
                  <c:v>283</c:v>
                </c:pt>
                <c:pt idx="47">
                  <c:v>234</c:v>
                </c:pt>
                <c:pt idx="48">
                  <c:v>372</c:v>
                </c:pt>
                <c:pt idx="49">
                  <c:v>269</c:v>
                </c:pt>
                <c:pt idx="50">
                  <c:v>296</c:v>
                </c:pt>
                <c:pt idx="51">
                  <c:v>356</c:v>
                </c:pt>
                <c:pt idx="52">
                  <c:v>551</c:v>
                </c:pt>
                <c:pt idx="53">
                  <c:v>316</c:v>
                </c:pt>
                <c:pt idx="54">
                  <c:v>329</c:v>
                </c:pt>
                <c:pt idx="55">
                  <c:v>322</c:v>
                </c:pt>
                <c:pt idx="56">
                  <c:v>292</c:v>
                </c:pt>
                <c:pt idx="57">
                  <c:v>418</c:v>
                </c:pt>
                <c:pt idx="58">
                  <c:v>539</c:v>
                </c:pt>
                <c:pt idx="59">
                  <c:v>134</c:v>
                </c:pt>
                <c:pt idx="60">
                  <c:v>374</c:v>
                </c:pt>
                <c:pt idx="61">
                  <c:v>322</c:v>
                </c:pt>
                <c:pt idx="62">
                  <c:v>336</c:v>
                </c:pt>
                <c:pt idx="63">
                  <c:v>349</c:v>
                </c:pt>
                <c:pt idx="64">
                  <c:v>333</c:v>
                </c:pt>
                <c:pt idx="65">
                  <c:v>407</c:v>
                </c:pt>
                <c:pt idx="66">
                  <c:v>400</c:v>
                </c:pt>
                <c:pt idx="67">
                  <c:v>378</c:v>
                </c:pt>
                <c:pt idx="68">
                  <c:v>394</c:v>
                </c:pt>
                <c:pt idx="69">
                  <c:v>326</c:v>
                </c:pt>
                <c:pt idx="70">
                  <c:v>235</c:v>
                </c:pt>
                <c:pt idx="71">
                  <c:v>416</c:v>
                </c:pt>
                <c:pt idx="72">
                  <c:v>654</c:v>
                </c:pt>
                <c:pt idx="73">
                  <c:v>650</c:v>
                </c:pt>
                <c:pt idx="74">
                  <c:v>393</c:v>
                </c:pt>
                <c:pt idx="75">
                  <c:v>199</c:v>
                </c:pt>
                <c:pt idx="76">
                  <c:v>278</c:v>
                </c:pt>
                <c:pt idx="77">
                  <c:v>410</c:v>
                </c:pt>
                <c:pt idx="78">
                  <c:v>432</c:v>
                </c:pt>
                <c:pt idx="79">
                  <c:v>642</c:v>
                </c:pt>
                <c:pt idx="80">
                  <c:v>624</c:v>
                </c:pt>
                <c:pt idx="81">
                  <c:v>407</c:v>
                </c:pt>
                <c:pt idx="82">
                  <c:v>395</c:v>
                </c:pt>
                <c:pt idx="83">
                  <c:v>425</c:v>
                </c:pt>
                <c:pt idx="84">
                  <c:v>481</c:v>
                </c:pt>
                <c:pt idx="85">
                  <c:v>147</c:v>
                </c:pt>
                <c:pt idx="86">
                  <c:v>460</c:v>
                </c:pt>
                <c:pt idx="87">
                  <c:v>595</c:v>
                </c:pt>
                <c:pt idx="88">
                  <c:v>444</c:v>
                </c:pt>
                <c:pt idx="89">
                  <c:v>448</c:v>
                </c:pt>
                <c:pt idx="90">
                  <c:v>387</c:v>
                </c:pt>
                <c:pt idx="91">
                  <c:v>163</c:v>
                </c:pt>
                <c:pt idx="92">
                  <c:v>297</c:v>
                </c:pt>
                <c:pt idx="93">
                  <c:v>351</c:v>
                </c:pt>
                <c:pt idx="94">
                  <c:v>346</c:v>
                </c:pt>
                <c:pt idx="95">
                  <c:v>403</c:v>
                </c:pt>
                <c:pt idx="96">
                  <c:v>352</c:v>
                </c:pt>
                <c:pt idx="97">
                  <c:v>261</c:v>
                </c:pt>
                <c:pt idx="98">
                  <c:v>331</c:v>
                </c:pt>
                <c:pt idx="99">
                  <c:v>375</c:v>
                </c:pt>
                <c:pt idx="100">
                  <c:v>340</c:v>
                </c:pt>
                <c:pt idx="101">
                  <c:v>441</c:v>
                </c:pt>
                <c:pt idx="102">
                  <c:v>310</c:v>
                </c:pt>
                <c:pt idx="103">
                  <c:v>273</c:v>
                </c:pt>
                <c:pt idx="104">
                  <c:v>322</c:v>
                </c:pt>
                <c:pt idx="105">
                  <c:v>227</c:v>
                </c:pt>
                <c:pt idx="106">
                  <c:v>355</c:v>
                </c:pt>
                <c:pt idx="107">
                  <c:v>384</c:v>
                </c:pt>
                <c:pt idx="108">
                  <c:v>418</c:v>
                </c:pt>
                <c:pt idx="109">
                  <c:v>297</c:v>
                </c:pt>
                <c:pt idx="110">
                  <c:v>270</c:v>
                </c:pt>
                <c:pt idx="111">
                  <c:v>255</c:v>
                </c:pt>
                <c:pt idx="112">
                  <c:v>318</c:v>
                </c:pt>
                <c:pt idx="113">
                  <c:v>275</c:v>
                </c:pt>
                <c:pt idx="114">
                  <c:v>402</c:v>
                </c:pt>
                <c:pt idx="115">
                  <c:v>71</c:v>
                </c:pt>
                <c:pt idx="116">
                  <c:v>150</c:v>
                </c:pt>
                <c:pt idx="117">
                  <c:v>257</c:v>
                </c:pt>
                <c:pt idx="118">
                  <c:v>229</c:v>
                </c:pt>
                <c:pt idx="119">
                  <c:v>285</c:v>
                </c:pt>
                <c:pt idx="120">
                  <c:v>291</c:v>
                </c:pt>
                <c:pt idx="121">
                  <c:v>401</c:v>
                </c:pt>
                <c:pt idx="122">
                  <c:v>260</c:v>
                </c:pt>
                <c:pt idx="123">
                  <c:v>245</c:v>
                </c:pt>
                <c:pt idx="124">
                  <c:v>274</c:v>
                </c:pt>
                <c:pt idx="125">
                  <c:v>297</c:v>
                </c:pt>
                <c:pt idx="126">
                  <c:v>249</c:v>
                </c:pt>
                <c:pt idx="127">
                  <c:v>275</c:v>
                </c:pt>
                <c:pt idx="128">
                  <c:v>339</c:v>
                </c:pt>
                <c:pt idx="129">
                  <c:v>245</c:v>
                </c:pt>
                <c:pt idx="130">
                  <c:v>141</c:v>
                </c:pt>
                <c:pt idx="131">
                  <c:v>151</c:v>
                </c:pt>
                <c:pt idx="132">
                  <c:v>135</c:v>
                </c:pt>
                <c:pt idx="133">
                  <c:v>107</c:v>
                </c:pt>
                <c:pt idx="134">
                  <c:v>215</c:v>
                </c:pt>
                <c:pt idx="135">
                  <c:v>394</c:v>
                </c:pt>
                <c:pt idx="136">
                  <c:v>326</c:v>
                </c:pt>
                <c:pt idx="137">
                  <c:v>273</c:v>
                </c:pt>
                <c:pt idx="138">
                  <c:v>245</c:v>
                </c:pt>
                <c:pt idx="139">
                  <c:v>243</c:v>
                </c:pt>
                <c:pt idx="140">
                  <c:v>155</c:v>
                </c:pt>
                <c:pt idx="141">
                  <c:v>202</c:v>
                </c:pt>
                <c:pt idx="142">
                  <c:v>273</c:v>
                </c:pt>
                <c:pt idx="143">
                  <c:v>213</c:v>
                </c:pt>
                <c:pt idx="144">
                  <c:v>147</c:v>
                </c:pt>
                <c:pt idx="145">
                  <c:v>145</c:v>
                </c:pt>
                <c:pt idx="146">
                  <c:v>217</c:v>
                </c:pt>
                <c:pt idx="147">
                  <c:v>189</c:v>
                </c:pt>
                <c:pt idx="148">
                  <c:v>226</c:v>
                </c:pt>
                <c:pt idx="149">
                  <c:v>311</c:v>
                </c:pt>
                <c:pt idx="150">
                  <c:v>167</c:v>
                </c:pt>
                <c:pt idx="151">
                  <c:v>196</c:v>
                </c:pt>
                <c:pt idx="152">
                  <c:v>213</c:v>
                </c:pt>
                <c:pt idx="153">
                  <c:v>186</c:v>
                </c:pt>
                <c:pt idx="154">
                  <c:v>118</c:v>
                </c:pt>
                <c:pt idx="155">
                  <c:v>258</c:v>
                </c:pt>
                <c:pt idx="156">
                  <c:v>376</c:v>
                </c:pt>
                <c:pt idx="157">
                  <c:v>277</c:v>
                </c:pt>
                <c:pt idx="158">
                  <c:v>205</c:v>
                </c:pt>
                <c:pt idx="159">
                  <c:v>173</c:v>
                </c:pt>
                <c:pt idx="160">
                  <c:v>232</c:v>
                </c:pt>
                <c:pt idx="161">
                  <c:v>246</c:v>
                </c:pt>
                <c:pt idx="162">
                  <c:v>215</c:v>
                </c:pt>
                <c:pt idx="163">
                  <c:v>356</c:v>
                </c:pt>
                <c:pt idx="164">
                  <c:v>247</c:v>
                </c:pt>
                <c:pt idx="165">
                  <c:v>87</c:v>
                </c:pt>
                <c:pt idx="166">
                  <c:v>76</c:v>
                </c:pt>
                <c:pt idx="167">
                  <c:v>199</c:v>
                </c:pt>
                <c:pt idx="168">
                  <c:v>189</c:v>
                </c:pt>
                <c:pt idx="169">
                  <c:v>244</c:v>
                </c:pt>
                <c:pt idx="170">
                  <c:v>359</c:v>
                </c:pt>
                <c:pt idx="171">
                  <c:v>305</c:v>
                </c:pt>
                <c:pt idx="172">
                  <c:v>221</c:v>
                </c:pt>
                <c:pt idx="173">
                  <c:v>229</c:v>
                </c:pt>
                <c:pt idx="174">
                  <c:v>207</c:v>
                </c:pt>
                <c:pt idx="175">
                  <c:v>249</c:v>
                </c:pt>
                <c:pt idx="176">
                  <c:v>257</c:v>
                </c:pt>
                <c:pt idx="177">
                  <c:v>366</c:v>
                </c:pt>
                <c:pt idx="178">
                  <c:v>281</c:v>
                </c:pt>
                <c:pt idx="179">
                  <c:v>238</c:v>
                </c:pt>
                <c:pt idx="180">
                  <c:v>226</c:v>
                </c:pt>
                <c:pt idx="181">
                  <c:v>196</c:v>
                </c:pt>
                <c:pt idx="182">
                  <c:v>146</c:v>
                </c:pt>
                <c:pt idx="183">
                  <c:v>210</c:v>
                </c:pt>
                <c:pt idx="184">
                  <c:v>352</c:v>
                </c:pt>
                <c:pt idx="185">
                  <c:v>284</c:v>
                </c:pt>
                <c:pt idx="186">
                  <c:v>238</c:v>
                </c:pt>
                <c:pt idx="187">
                  <c:v>197</c:v>
                </c:pt>
                <c:pt idx="188">
                  <c:v>240</c:v>
                </c:pt>
                <c:pt idx="189">
                  <c:v>234</c:v>
                </c:pt>
                <c:pt idx="190">
                  <c:v>350</c:v>
                </c:pt>
                <c:pt idx="191">
                  <c:v>440</c:v>
                </c:pt>
                <c:pt idx="192">
                  <c:v>260</c:v>
                </c:pt>
                <c:pt idx="193">
                  <c:v>250</c:v>
                </c:pt>
                <c:pt idx="194">
                  <c:v>175</c:v>
                </c:pt>
                <c:pt idx="195">
                  <c:v>143</c:v>
                </c:pt>
                <c:pt idx="196">
                  <c:v>195</c:v>
                </c:pt>
                <c:pt idx="197">
                  <c:v>206</c:v>
                </c:pt>
                <c:pt idx="198">
                  <c:v>367</c:v>
                </c:pt>
                <c:pt idx="199">
                  <c:v>308</c:v>
                </c:pt>
                <c:pt idx="200">
                  <c:v>161</c:v>
                </c:pt>
                <c:pt idx="201">
                  <c:v>327</c:v>
                </c:pt>
                <c:pt idx="202">
                  <c:v>237</c:v>
                </c:pt>
                <c:pt idx="203">
                  <c:v>191</c:v>
                </c:pt>
                <c:pt idx="204">
                  <c:v>207</c:v>
                </c:pt>
                <c:pt idx="205">
                  <c:v>353</c:v>
                </c:pt>
                <c:pt idx="206">
                  <c:v>304</c:v>
                </c:pt>
                <c:pt idx="207">
                  <c:v>318</c:v>
                </c:pt>
                <c:pt idx="208">
                  <c:v>217</c:v>
                </c:pt>
                <c:pt idx="209">
                  <c:v>213</c:v>
                </c:pt>
                <c:pt idx="210">
                  <c:v>213</c:v>
                </c:pt>
                <c:pt idx="211">
                  <c:v>275</c:v>
                </c:pt>
                <c:pt idx="212">
                  <c:v>341</c:v>
                </c:pt>
                <c:pt idx="213">
                  <c:v>270</c:v>
                </c:pt>
                <c:pt idx="214">
                  <c:v>197</c:v>
                </c:pt>
                <c:pt idx="215">
                  <c:v>195</c:v>
                </c:pt>
                <c:pt idx="216">
                  <c:v>195</c:v>
                </c:pt>
                <c:pt idx="217">
                  <c:v>195</c:v>
                </c:pt>
                <c:pt idx="218">
                  <c:v>196</c:v>
                </c:pt>
                <c:pt idx="219">
                  <c:v>268</c:v>
                </c:pt>
                <c:pt idx="220">
                  <c:v>241</c:v>
                </c:pt>
                <c:pt idx="221">
                  <c:v>117</c:v>
                </c:pt>
                <c:pt idx="222">
                  <c:v>141</c:v>
                </c:pt>
                <c:pt idx="223">
                  <c:v>71</c:v>
                </c:pt>
                <c:pt idx="224">
                  <c:v>162</c:v>
                </c:pt>
                <c:pt idx="225">
                  <c:v>248</c:v>
                </c:pt>
                <c:pt idx="226">
                  <c:v>372</c:v>
                </c:pt>
                <c:pt idx="227">
                  <c:v>363</c:v>
                </c:pt>
                <c:pt idx="228">
                  <c:v>92</c:v>
                </c:pt>
                <c:pt idx="229">
                  <c:v>367</c:v>
                </c:pt>
                <c:pt idx="230">
                  <c:v>248</c:v>
                </c:pt>
                <c:pt idx="231">
                  <c:v>242</c:v>
                </c:pt>
                <c:pt idx="232">
                  <c:v>244</c:v>
                </c:pt>
                <c:pt idx="233">
                  <c:v>544</c:v>
                </c:pt>
                <c:pt idx="234">
                  <c:v>320</c:v>
                </c:pt>
                <c:pt idx="235">
                  <c:v>329</c:v>
                </c:pt>
                <c:pt idx="236">
                  <c:v>224</c:v>
                </c:pt>
                <c:pt idx="237">
                  <c:v>194</c:v>
                </c:pt>
                <c:pt idx="238">
                  <c:v>116</c:v>
                </c:pt>
                <c:pt idx="239">
                  <c:v>42</c:v>
                </c:pt>
                <c:pt idx="240">
                  <c:v>379</c:v>
                </c:pt>
                <c:pt idx="241">
                  <c:v>352</c:v>
                </c:pt>
                <c:pt idx="242">
                  <c:v>228</c:v>
                </c:pt>
                <c:pt idx="243">
                  <c:v>210</c:v>
                </c:pt>
                <c:pt idx="244">
                  <c:v>268</c:v>
                </c:pt>
                <c:pt idx="245">
                  <c:v>169</c:v>
                </c:pt>
                <c:pt idx="246">
                  <c:v>224</c:v>
                </c:pt>
                <c:pt idx="247">
                  <c:v>714</c:v>
                </c:pt>
                <c:pt idx="248">
                  <c:v>344</c:v>
                </c:pt>
                <c:pt idx="249">
                  <c:v>204</c:v>
                </c:pt>
                <c:pt idx="250">
                  <c:v>223</c:v>
                </c:pt>
                <c:pt idx="251">
                  <c:v>196</c:v>
                </c:pt>
                <c:pt idx="252">
                  <c:v>185</c:v>
                </c:pt>
                <c:pt idx="253">
                  <c:v>99</c:v>
                </c:pt>
                <c:pt idx="254">
                  <c:v>418</c:v>
                </c:pt>
                <c:pt idx="255">
                  <c:v>404</c:v>
                </c:pt>
                <c:pt idx="256">
                  <c:v>204</c:v>
                </c:pt>
                <c:pt idx="257">
                  <c:v>254</c:v>
                </c:pt>
                <c:pt idx="258">
                  <c:v>43</c:v>
                </c:pt>
                <c:pt idx="259">
                  <c:v>203</c:v>
                </c:pt>
                <c:pt idx="260">
                  <c:v>184</c:v>
                </c:pt>
                <c:pt idx="261">
                  <c:v>339</c:v>
                </c:pt>
                <c:pt idx="262">
                  <c:v>267</c:v>
                </c:pt>
                <c:pt idx="263">
                  <c:v>137</c:v>
                </c:pt>
                <c:pt idx="264">
                  <c:v>177</c:v>
                </c:pt>
                <c:pt idx="265">
                  <c:v>139</c:v>
                </c:pt>
                <c:pt idx="266">
                  <c:v>139</c:v>
                </c:pt>
                <c:pt idx="267">
                  <c:v>169</c:v>
                </c:pt>
                <c:pt idx="268">
                  <c:v>282</c:v>
                </c:pt>
                <c:pt idx="269">
                  <c:v>218</c:v>
                </c:pt>
                <c:pt idx="270">
                  <c:v>200</c:v>
                </c:pt>
                <c:pt idx="271">
                  <c:v>148</c:v>
                </c:pt>
                <c:pt idx="272">
                  <c:v>292</c:v>
                </c:pt>
                <c:pt idx="273">
                  <c:v>264</c:v>
                </c:pt>
                <c:pt idx="274">
                  <c:v>208</c:v>
                </c:pt>
                <c:pt idx="275">
                  <c:v>335</c:v>
                </c:pt>
                <c:pt idx="276">
                  <c:v>231</c:v>
                </c:pt>
                <c:pt idx="277">
                  <c:v>129</c:v>
                </c:pt>
                <c:pt idx="278">
                  <c:v>169</c:v>
                </c:pt>
                <c:pt idx="279">
                  <c:v>170</c:v>
                </c:pt>
                <c:pt idx="280">
                  <c:v>152</c:v>
                </c:pt>
                <c:pt idx="281">
                  <c:v>218</c:v>
                </c:pt>
                <c:pt idx="282">
                  <c:v>363</c:v>
                </c:pt>
                <c:pt idx="283">
                  <c:v>296</c:v>
                </c:pt>
                <c:pt idx="284">
                  <c:v>171</c:v>
                </c:pt>
                <c:pt idx="285">
                  <c:v>172</c:v>
                </c:pt>
                <c:pt idx="286">
                  <c:v>86</c:v>
                </c:pt>
                <c:pt idx="287">
                  <c:v>158</c:v>
                </c:pt>
                <c:pt idx="288">
                  <c:v>86</c:v>
                </c:pt>
                <c:pt idx="289">
                  <c:v>110</c:v>
                </c:pt>
                <c:pt idx="290">
                  <c:v>34</c:v>
                </c:pt>
                <c:pt idx="291">
                  <c:v>79</c:v>
                </c:pt>
                <c:pt idx="292">
                  <c:v>175</c:v>
                </c:pt>
                <c:pt idx="293">
                  <c:v>105</c:v>
                </c:pt>
                <c:pt idx="294">
                  <c:v>90</c:v>
                </c:pt>
                <c:pt idx="295">
                  <c:v>143</c:v>
                </c:pt>
                <c:pt idx="296">
                  <c:v>173</c:v>
                </c:pt>
                <c:pt idx="297">
                  <c:v>70</c:v>
                </c:pt>
                <c:pt idx="298">
                  <c:v>117</c:v>
                </c:pt>
                <c:pt idx="299">
                  <c:v>143</c:v>
                </c:pt>
                <c:pt idx="300">
                  <c:v>107</c:v>
                </c:pt>
                <c:pt idx="301">
                  <c:v>141</c:v>
                </c:pt>
                <c:pt idx="302">
                  <c:v>131</c:v>
                </c:pt>
                <c:pt idx="303">
                  <c:v>219</c:v>
                </c:pt>
                <c:pt idx="304">
                  <c:v>151</c:v>
                </c:pt>
                <c:pt idx="305">
                  <c:v>66</c:v>
                </c:pt>
                <c:pt idx="306">
                  <c:v>60</c:v>
                </c:pt>
                <c:pt idx="307">
                  <c:v>48</c:v>
                </c:pt>
                <c:pt idx="308">
                  <c:v>69</c:v>
                </c:pt>
                <c:pt idx="309">
                  <c:v>100</c:v>
                </c:pt>
                <c:pt idx="310">
                  <c:v>179</c:v>
                </c:pt>
                <c:pt idx="311">
                  <c:v>109</c:v>
                </c:pt>
                <c:pt idx="312">
                  <c:v>190</c:v>
                </c:pt>
                <c:pt idx="313">
                  <c:v>143</c:v>
                </c:pt>
                <c:pt idx="314">
                  <c:v>65</c:v>
                </c:pt>
                <c:pt idx="315">
                  <c:v>32</c:v>
                </c:pt>
                <c:pt idx="316">
                  <c:v>83</c:v>
                </c:pt>
                <c:pt idx="317">
                  <c:v>180</c:v>
                </c:pt>
                <c:pt idx="318">
                  <c:v>264</c:v>
                </c:pt>
                <c:pt idx="319">
                  <c:v>208</c:v>
                </c:pt>
                <c:pt idx="320">
                  <c:v>252</c:v>
                </c:pt>
                <c:pt idx="321">
                  <c:v>98</c:v>
                </c:pt>
                <c:pt idx="322">
                  <c:v>78</c:v>
                </c:pt>
                <c:pt idx="323">
                  <c:v>184</c:v>
                </c:pt>
                <c:pt idx="324">
                  <c:v>113</c:v>
                </c:pt>
                <c:pt idx="325">
                  <c:v>222</c:v>
                </c:pt>
                <c:pt idx="326">
                  <c:v>152</c:v>
                </c:pt>
                <c:pt idx="327">
                  <c:v>159</c:v>
                </c:pt>
                <c:pt idx="328">
                  <c:v>103</c:v>
                </c:pt>
                <c:pt idx="329">
                  <c:v>56</c:v>
                </c:pt>
                <c:pt idx="330">
                  <c:v>54</c:v>
                </c:pt>
                <c:pt idx="331">
                  <c:v>276</c:v>
                </c:pt>
                <c:pt idx="332">
                  <c:v>68</c:v>
                </c:pt>
                <c:pt idx="333">
                  <c:v>33</c:v>
                </c:pt>
                <c:pt idx="334">
                  <c:v>102</c:v>
                </c:pt>
                <c:pt idx="335">
                  <c:v>114</c:v>
                </c:pt>
                <c:pt idx="336">
                  <c:v>144</c:v>
                </c:pt>
                <c:pt idx="337">
                  <c:v>75</c:v>
                </c:pt>
                <c:pt idx="338">
                  <c:v>204</c:v>
                </c:pt>
                <c:pt idx="339">
                  <c:v>201</c:v>
                </c:pt>
                <c:pt idx="340">
                  <c:v>183</c:v>
                </c:pt>
                <c:pt idx="341">
                  <c:v>191</c:v>
                </c:pt>
                <c:pt idx="342">
                  <c:v>144</c:v>
                </c:pt>
                <c:pt idx="343">
                  <c:v>105</c:v>
                </c:pt>
                <c:pt idx="344">
                  <c:v>71</c:v>
                </c:pt>
                <c:pt idx="345">
                  <c:v>148</c:v>
                </c:pt>
                <c:pt idx="346">
                  <c:v>276</c:v>
                </c:pt>
                <c:pt idx="347">
                  <c:v>138</c:v>
                </c:pt>
                <c:pt idx="348">
                  <c:v>130</c:v>
                </c:pt>
                <c:pt idx="349">
                  <c:v>105</c:v>
                </c:pt>
                <c:pt idx="350">
                  <c:v>114</c:v>
                </c:pt>
                <c:pt idx="351">
                  <c:v>140</c:v>
                </c:pt>
                <c:pt idx="352">
                  <c:v>238</c:v>
                </c:pt>
                <c:pt idx="353">
                  <c:v>244</c:v>
                </c:pt>
                <c:pt idx="354">
                  <c:v>79</c:v>
                </c:pt>
                <c:pt idx="355">
                  <c:v>118</c:v>
                </c:pt>
                <c:pt idx="356">
                  <c:v>123</c:v>
                </c:pt>
                <c:pt idx="357">
                  <c:v>146</c:v>
                </c:pt>
                <c:pt idx="358">
                  <c:v>32</c:v>
                </c:pt>
                <c:pt idx="359">
                  <c:v>126</c:v>
                </c:pt>
                <c:pt idx="360">
                  <c:v>244</c:v>
                </c:pt>
                <c:pt idx="361">
                  <c:v>107</c:v>
                </c:pt>
                <c:pt idx="362">
                  <c:v>170</c:v>
                </c:pt>
                <c:pt idx="363">
                  <c:v>229</c:v>
                </c:pt>
                <c:pt idx="364">
                  <c:v>41</c:v>
                </c:pt>
                <c:pt idx="365">
                  <c:v>44</c:v>
                </c:pt>
                <c:pt idx="366">
                  <c:v>47</c:v>
                </c:pt>
                <c:pt idx="367">
                  <c:v>28</c:v>
                </c:pt>
                <c:pt idx="368">
                  <c:v>1</c:v>
                </c:pt>
                <c:pt idx="369">
                  <c:v>0</c:v>
                </c:pt>
                <c:pt idx="370">
                  <c:v>4</c:v>
                </c:pt>
                <c:pt idx="371">
                  <c:v>26</c:v>
                </c:pt>
                <c:pt idx="372">
                  <c:v>45</c:v>
                </c:pt>
                <c:pt idx="373">
                  <c:v>178</c:v>
                </c:pt>
                <c:pt idx="374">
                  <c:v>209</c:v>
                </c:pt>
                <c:pt idx="375">
                  <c:v>165</c:v>
                </c:pt>
                <c:pt idx="376">
                  <c:v>282</c:v>
                </c:pt>
                <c:pt idx="377">
                  <c:v>179</c:v>
                </c:pt>
                <c:pt idx="378">
                  <c:v>142</c:v>
                </c:pt>
                <c:pt idx="379">
                  <c:v>234</c:v>
                </c:pt>
                <c:pt idx="380">
                  <c:v>483</c:v>
                </c:pt>
                <c:pt idx="381">
                  <c:v>342</c:v>
                </c:pt>
                <c:pt idx="382">
                  <c:v>125</c:v>
                </c:pt>
                <c:pt idx="383">
                  <c:v>28</c:v>
                </c:pt>
                <c:pt idx="384">
                  <c:v>157</c:v>
                </c:pt>
                <c:pt idx="385">
                  <c:v>151</c:v>
                </c:pt>
                <c:pt idx="386">
                  <c:v>168</c:v>
                </c:pt>
                <c:pt idx="387">
                  <c:v>362</c:v>
                </c:pt>
                <c:pt idx="388">
                  <c:v>361</c:v>
                </c:pt>
                <c:pt idx="389">
                  <c:v>198</c:v>
                </c:pt>
                <c:pt idx="390">
                  <c:v>261</c:v>
                </c:pt>
                <c:pt idx="391">
                  <c:v>179</c:v>
                </c:pt>
                <c:pt idx="392">
                  <c:v>189</c:v>
                </c:pt>
                <c:pt idx="393">
                  <c:v>224</c:v>
                </c:pt>
                <c:pt idx="394">
                  <c:v>353</c:v>
                </c:pt>
                <c:pt idx="395">
                  <c:v>293</c:v>
                </c:pt>
                <c:pt idx="396">
                  <c:v>187</c:v>
                </c:pt>
                <c:pt idx="397">
                  <c:v>216</c:v>
                </c:pt>
                <c:pt idx="398">
                  <c:v>81</c:v>
                </c:pt>
                <c:pt idx="399">
                  <c:v>183</c:v>
                </c:pt>
                <c:pt idx="400">
                  <c:v>124</c:v>
                </c:pt>
                <c:pt idx="401">
                  <c:v>274</c:v>
                </c:pt>
                <c:pt idx="402">
                  <c:v>369</c:v>
                </c:pt>
                <c:pt idx="403">
                  <c:v>214</c:v>
                </c:pt>
                <c:pt idx="404">
                  <c:v>75</c:v>
                </c:pt>
                <c:pt idx="405">
                  <c:v>102</c:v>
                </c:pt>
                <c:pt idx="406">
                  <c:v>131</c:v>
                </c:pt>
                <c:pt idx="407">
                  <c:v>171</c:v>
                </c:pt>
                <c:pt idx="408">
                  <c:v>355</c:v>
                </c:pt>
                <c:pt idx="409">
                  <c:v>167</c:v>
                </c:pt>
                <c:pt idx="410">
                  <c:v>235</c:v>
                </c:pt>
                <c:pt idx="411">
                  <c:v>164</c:v>
                </c:pt>
                <c:pt idx="412">
                  <c:v>86</c:v>
                </c:pt>
                <c:pt idx="413">
                  <c:v>139</c:v>
                </c:pt>
                <c:pt idx="414">
                  <c:v>203</c:v>
                </c:pt>
                <c:pt idx="415">
                  <c:v>324</c:v>
                </c:pt>
                <c:pt idx="416">
                  <c:v>321</c:v>
                </c:pt>
                <c:pt idx="417">
                  <c:v>226</c:v>
                </c:pt>
                <c:pt idx="418">
                  <c:v>215</c:v>
                </c:pt>
                <c:pt idx="419">
                  <c:v>262</c:v>
                </c:pt>
                <c:pt idx="420">
                  <c:v>246</c:v>
                </c:pt>
                <c:pt idx="421">
                  <c:v>236</c:v>
                </c:pt>
                <c:pt idx="422">
                  <c:v>289</c:v>
                </c:pt>
                <c:pt idx="423">
                  <c:v>390</c:v>
                </c:pt>
                <c:pt idx="424">
                  <c:v>226</c:v>
                </c:pt>
                <c:pt idx="425">
                  <c:v>58</c:v>
                </c:pt>
                <c:pt idx="426">
                  <c:v>48</c:v>
                </c:pt>
                <c:pt idx="427">
                  <c:v>205</c:v>
                </c:pt>
                <c:pt idx="428">
                  <c:v>56</c:v>
                </c:pt>
                <c:pt idx="429">
                  <c:v>110</c:v>
                </c:pt>
                <c:pt idx="430">
                  <c:v>345</c:v>
                </c:pt>
                <c:pt idx="431">
                  <c:v>261</c:v>
                </c:pt>
                <c:pt idx="432">
                  <c:v>230</c:v>
                </c:pt>
                <c:pt idx="433">
                  <c:v>206</c:v>
                </c:pt>
                <c:pt idx="434">
                  <c:v>207</c:v>
                </c:pt>
                <c:pt idx="435">
                  <c:v>130</c:v>
                </c:pt>
                <c:pt idx="436">
                  <c:v>304</c:v>
                </c:pt>
                <c:pt idx="437">
                  <c:v>356</c:v>
                </c:pt>
                <c:pt idx="438">
                  <c:v>278</c:v>
                </c:pt>
                <c:pt idx="439">
                  <c:v>189</c:v>
                </c:pt>
                <c:pt idx="440">
                  <c:v>229</c:v>
                </c:pt>
                <c:pt idx="441">
                  <c:v>184</c:v>
                </c:pt>
                <c:pt idx="442">
                  <c:v>174</c:v>
                </c:pt>
                <c:pt idx="443">
                  <c:v>280</c:v>
                </c:pt>
                <c:pt idx="444">
                  <c:v>160</c:v>
                </c:pt>
                <c:pt idx="445">
                  <c:v>176</c:v>
                </c:pt>
                <c:pt idx="446">
                  <c:v>77</c:v>
                </c:pt>
                <c:pt idx="447">
                  <c:v>189</c:v>
                </c:pt>
                <c:pt idx="448">
                  <c:v>217</c:v>
                </c:pt>
                <c:pt idx="449">
                  <c:v>231</c:v>
                </c:pt>
                <c:pt idx="450">
                  <c:v>286</c:v>
                </c:pt>
                <c:pt idx="451">
                  <c:v>199</c:v>
                </c:pt>
                <c:pt idx="452">
                  <c:v>112</c:v>
                </c:pt>
                <c:pt idx="453">
                  <c:v>112</c:v>
                </c:pt>
                <c:pt idx="454">
                  <c:v>156</c:v>
                </c:pt>
                <c:pt idx="455">
                  <c:v>201</c:v>
                </c:pt>
                <c:pt idx="456">
                  <c:v>234</c:v>
                </c:pt>
                <c:pt idx="457">
                  <c:v>368</c:v>
                </c:pt>
                <c:pt idx="458">
                  <c:v>193</c:v>
                </c:pt>
                <c:pt idx="459">
                  <c:v>58</c:v>
                </c:pt>
                <c:pt idx="460">
                  <c:v>82</c:v>
                </c:pt>
                <c:pt idx="461">
                  <c:v>113</c:v>
                </c:pt>
                <c:pt idx="462">
                  <c:v>32</c:v>
                </c:pt>
                <c:pt idx="463">
                  <c:v>128</c:v>
                </c:pt>
                <c:pt idx="464">
                  <c:v>329</c:v>
                </c:pt>
                <c:pt idx="465">
                  <c:v>285</c:v>
                </c:pt>
                <c:pt idx="466">
                  <c:v>221</c:v>
                </c:pt>
                <c:pt idx="467">
                  <c:v>303</c:v>
                </c:pt>
                <c:pt idx="468">
                  <c:v>192</c:v>
                </c:pt>
                <c:pt idx="469">
                  <c:v>256</c:v>
                </c:pt>
                <c:pt idx="470">
                  <c:v>224</c:v>
                </c:pt>
                <c:pt idx="471">
                  <c:v>211</c:v>
                </c:pt>
                <c:pt idx="472">
                  <c:v>314</c:v>
                </c:pt>
                <c:pt idx="473">
                  <c:v>260</c:v>
                </c:pt>
                <c:pt idx="474">
                  <c:v>132</c:v>
                </c:pt>
                <c:pt idx="475">
                  <c:v>158</c:v>
                </c:pt>
                <c:pt idx="476">
                  <c:v>150</c:v>
                </c:pt>
                <c:pt idx="477">
                  <c:v>97</c:v>
                </c:pt>
                <c:pt idx="478">
                  <c:v>207</c:v>
                </c:pt>
                <c:pt idx="479">
                  <c:v>116</c:v>
                </c:pt>
                <c:pt idx="480">
                  <c:v>169</c:v>
                </c:pt>
                <c:pt idx="481">
                  <c:v>180</c:v>
                </c:pt>
                <c:pt idx="482">
                  <c:v>182</c:v>
                </c:pt>
                <c:pt idx="483">
                  <c:v>309</c:v>
                </c:pt>
                <c:pt idx="484">
                  <c:v>196</c:v>
                </c:pt>
                <c:pt idx="485">
                  <c:v>234</c:v>
                </c:pt>
                <c:pt idx="486">
                  <c:v>183</c:v>
                </c:pt>
                <c:pt idx="487">
                  <c:v>180</c:v>
                </c:pt>
                <c:pt idx="488">
                  <c:v>132</c:v>
                </c:pt>
                <c:pt idx="489">
                  <c:v>211</c:v>
                </c:pt>
                <c:pt idx="490">
                  <c:v>183</c:v>
                </c:pt>
                <c:pt idx="491">
                  <c:v>112</c:v>
                </c:pt>
                <c:pt idx="492">
                  <c:v>238</c:v>
                </c:pt>
                <c:pt idx="493">
                  <c:v>186</c:v>
                </c:pt>
                <c:pt idx="494">
                  <c:v>97</c:v>
                </c:pt>
                <c:pt idx="495">
                  <c:v>175</c:v>
                </c:pt>
                <c:pt idx="496">
                  <c:v>178</c:v>
                </c:pt>
                <c:pt idx="497">
                  <c:v>181</c:v>
                </c:pt>
                <c:pt idx="498">
                  <c:v>220</c:v>
                </c:pt>
                <c:pt idx="499">
                  <c:v>213</c:v>
                </c:pt>
                <c:pt idx="500">
                  <c:v>160</c:v>
                </c:pt>
                <c:pt idx="501">
                  <c:v>164</c:v>
                </c:pt>
                <c:pt idx="502">
                  <c:v>156</c:v>
                </c:pt>
                <c:pt idx="503">
                  <c:v>141</c:v>
                </c:pt>
                <c:pt idx="504">
                  <c:v>167</c:v>
                </c:pt>
                <c:pt idx="505">
                  <c:v>103</c:v>
                </c:pt>
                <c:pt idx="506">
                  <c:v>137</c:v>
                </c:pt>
                <c:pt idx="507">
                  <c:v>921</c:v>
                </c:pt>
                <c:pt idx="508">
                  <c:v>216</c:v>
                </c:pt>
                <c:pt idx="509">
                  <c:v>145</c:v>
                </c:pt>
                <c:pt idx="510">
                  <c:v>157</c:v>
                </c:pt>
                <c:pt idx="511">
                  <c:v>142</c:v>
                </c:pt>
                <c:pt idx="512">
                  <c:v>182</c:v>
                </c:pt>
                <c:pt idx="513">
                  <c:v>237</c:v>
                </c:pt>
                <c:pt idx="514">
                  <c:v>167</c:v>
                </c:pt>
                <c:pt idx="515">
                  <c:v>153</c:v>
                </c:pt>
                <c:pt idx="516">
                  <c:v>169</c:v>
                </c:pt>
                <c:pt idx="517">
                  <c:v>162</c:v>
                </c:pt>
                <c:pt idx="518">
                  <c:v>134</c:v>
                </c:pt>
                <c:pt idx="519">
                  <c:v>115</c:v>
                </c:pt>
                <c:pt idx="520">
                  <c:v>262</c:v>
                </c:pt>
                <c:pt idx="521">
                  <c:v>176</c:v>
                </c:pt>
                <c:pt idx="522">
                  <c:v>126</c:v>
                </c:pt>
                <c:pt idx="523">
                  <c:v>173</c:v>
                </c:pt>
                <c:pt idx="524">
                  <c:v>195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E6E6-4DC6-BB06-A0656D27EB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DailyData!$A$2:$A$526</c15:sqref>
                        </c15:formulaRef>
                      </c:ext>
                    </c:extLst>
                    <c:numCache>
                      <c:formatCode>[$-F800]dddd\,\ mmmm\ dd\,\ yyyy</c:formatCode>
                      <c:ptCount val="525"/>
                      <c:pt idx="0">
                        <c:v>43874</c:v>
                      </c:pt>
                      <c:pt idx="1">
                        <c:v>43875</c:v>
                      </c:pt>
                      <c:pt idx="2">
                        <c:v>43876</c:v>
                      </c:pt>
                      <c:pt idx="3">
                        <c:v>43877</c:v>
                      </c:pt>
                      <c:pt idx="4">
                        <c:v>43878</c:v>
                      </c:pt>
                      <c:pt idx="5">
                        <c:v>43879</c:v>
                      </c:pt>
                      <c:pt idx="6">
                        <c:v>43880</c:v>
                      </c:pt>
                      <c:pt idx="7">
                        <c:v>43881</c:v>
                      </c:pt>
                      <c:pt idx="8">
                        <c:v>43882</c:v>
                      </c:pt>
                      <c:pt idx="9">
                        <c:v>43883</c:v>
                      </c:pt>
                      <c:pt idx="10">
                        <c:v>43884</c:v>
                      </c:pt>
                      <c:pt idx="11">
                        <c:v>43885</c:v>
                      </c:pt>
                      <c:pt idx="12">
                        <c:v>43886</c:v>
                      </c:pt>
                      <c:pt idx="13">
                        <c:v>43887</c:v>
                      </c:pt>
                      <c:pt idx="14">
                        <c:v>43888</c:v>
                      </c:pt>
                      <c:pt idx="15">
                        <c:v>43889</c:v>
                      </c:pt>
                      <c:pt idx="16">
                        <c:v>43890</c:v>
                      </c:pt>
                      <c:pt idx="17">
                        <c:v>43891</c:v>
                      </c:pt>
                      <c:pt idx="18">
                        <c:v>43892</c:v>
                      </c:pt>
                      <c:pt idx="19">
                        <c:v>43893</c:v>
                      </c:pt>
                      <c:pt idx="20">
                        <c:v>43894</c:v>
                      </c:pt>
                      <c:pt idx="21">
                        <c:v>43895</c:v>
                      </c:pt>
                      <c:pt idx="22">
                        <c:v>43896</c:v>
                      </c:pt>
                      <c:pt idx="23">
                        <c:v>43897</c:v>
                      </c:pt>
                      <c:pt idx="24">
                        <c:v>43898</c:v>
                      </c:pt>
                      <c:pt idx="25">
                        <c:v>43899</c:v>
                      </c:pt>
                      <c:pt idx="26">
                        <c:v>43900</c:v>
                      </c:pt>
                      <c:pt idx="27">
                        <c:v>43901</c:v>
                      </c:pt>
                      <c:pt idx="28">
                        <c:v>43902</c:v>
                      </c:pt>
                      <c:pt idx="29">
                        <c:v>43903</c:v>
                      </c:pt>
                      <c:pt idx="30">
                        <c:v>43904</c:v>
                      </c:pt>
                      <c:pt idx="31">
                        <c:v>43905</c:v>
                      </c:pt>
                      <c:pt idx="32">
                        <c:v>43906</c:v>
                      </c:pt>
                      <c:pt idx="33">
                        <c:v>43907</c:v>
                      </c:pt>
                      <c:pt idx="34">
                        <c:v>43908</c:v>
                      </c:pt>
                      <c:pt idx="35">
                        <c:v>43909</c:v>
                      </c:pt>
                      <c:pt idx="36">
                        <c:v>43910</c:v>
                      </c:pt>
                      <c:pt idx="37">
                        <c:v>43911</c:v>
                      </c:pt>
                      <c:pt idx="38">
                        <c:v>43912</c:v>
                      </c:pt>
                      <c:pt idx="39">
                        <c:v>43913</c:v>
                      </c:pt>
                      <c:pt idx="40">
                        <c:v>43914</c:v>
                      </c:pt>
                      <c:pt idx="41">
                        <c:v>43915</c:v>
                      </c:pt>
                      <c:pt idx="42">
                        <c:v>43916</c:v>
                      </c:pt>
                      <c:pt idx="43">
                        <c:v>43917</c:v>
                      </c:pt>
                      <c:pt idx="44">
                        <c:v>43918</c:v>
                      </c:pt>
                      <c:pt idx="45">
                        <c:v>43919</c:v>
                      </c:pt>
                      <c:pt idx="46">
                        <c:v>43920</c:v>
                      </c:pt>
                      <c:pt idx="47">
                        <c:v>43921</c:v>
                      </c:pt>
                      <c:pt idx="48">
                        <c:v>43922</c:v>
                      </c:pt>
                      <c:pt idx="49">
                        <c:v>43923</c:v>
                      </c:pt>
                      <c:pt idx="50">
                        <c:v>43924</c:v>
                      </c:pt>
                      <c:pt idx="51">
                        <c:v>43925</c:v>
                      </c:pt>
                      <c:pt idx="52">
                        <c:v>43926</c:v>
                      </c:pt>
                      <c:pt idx="53">
                        <c:v>43927</c:v>
                      </c:pt>
                      <c:pt idx="54">
                        <c:v>43928</c:v>
                      </c:pt>
                      <c:pt idx="55">
                        <c:v>43929</c:v>
                      </c:pt>
                      <c:pt idx="56">
                        <c:v>43930</c:v>
                      </c:pt>
                      <c:pt idx="57">
                        <c:v>43931</c:v>
                      </c:pt>
                      <c:pt idx="58">
                        <c:v>43932</c:v>
                      </c:pt>
                      <c:pt idx="59">
                        <c:v>43933</c:v>
                      </c:pt>
                      <c:pt idx="60">
                        <c:v>43934</c:v>
                      </c:pt>
                      <c:pt idx="61">
                        <c:v>43935</c:v>
                      </c:pt>
                      <c:pt idx="62">
                        <c:v>43936</c:v>
                      </c:pt>
                      <c:pt idx="63">
                        <c:v>43937</c:v>
                      </c:pt>
                      <c:pt idx="64">
                        <c:v>43938</c:v>
                      </c:pt>
                      <c:pt idx="65">
                        <c:v>43939</c:v>
                      </c:pt>
                      <c:pt idx="66">
                        <c:v>43940</c:v>
                      </c:pt>
                      <c:pt idx="67">
                        <c:v>43941</c:v>
                      </c:pt>
                      <c:pt idx="68">
                        <c:v>43942</c:v>
                      </c:pt>
                      <c:pt idx="69">
                        <c:v>43943</c:v>
                      </c:pt>
                      <c:pt idx="70">
                        <c:v>43944</c:v>
                      </c:pt>
                      <c:pt idx="71">
                        <c:v>43945</c:v>
                      </c:pt>
                      <c:pt idx="72">
                        <c:v>43946</c:v>
                      </c:pt>
                      <c:pt idx="73">
                        <c:v>43947</c:v>
                      </c:pt>
                      <c:pt idx="74">
                        <c:v>43948</c:v>
                      </c:pt>
                      <c:pt idx="75">
                        <c:v>43949</c:v>
                      </c:pt>
                      <c:pt idx="76">
                        <c:v>43950</c:v>
                      </c:pt>
                      <c:pt idx="77">
                        <c:v>43951</c:v>
                      </c:pt>
                      <c:pt idx="78">
                        <c:v>43952</c:v>
                      </c:pt>
                      <c:pt idx="79">
                        <c:v>43953</c:v>
                      </c:pt>
                      <c:pt idx="80">
                        <c:v>43954</c:v>
                      </c:pt>
                      <c:pt idx="81">
                        <c:v>43955</c:v>
                      </c:pt>
                      <c:pt idx="82">
                        <c:v>43956</c:v>
                      </c:pt>
                      <c:pt idx="83">
                        <c:v>43957</c:v>
                      </c:pt>
                      <c:pt idx="84">
                        <c:v>43958</c:v>
                      </c:pt>
                      <c:pt idx="85">
                        <c:v>43959</c:v>
                      </c:pt>
                      <c:pt idx="86">
                        <c:v>43960</c:v>
                      </c:pt>
                      <c:pt idx="87">
                        <c:v>43961</c:v>
                      </c:pt>
                      <c:pt idx="88">
                        <c:v>43962</c:v>
                      </c:pt>
                      <c:pt idx="89">
                        <c:v>43963</c:v>
                      </c:pt>
                      <c:pt idx="90">
                        <c:v>43964</c:v>
                      </c:pt>
                      <c:pt idx="91">
                        <c:v>43965</c:v>
                      </c:pt>
                      <c:pt idx="92">
                        <c:v>43966</c:v>
                      </c:pt>
                      <c:pt idx="93">
                        <c:v>43967</c:v>
                      </c:pt>
                      <c:pt idx="94">
                        <c:v>43968</c:v>
                      </c:pt>
                      <c:pt idx="95">
                        <c:v>43969</c:v>
                      </c:pt>
                      <c:pt idx="96">
                        <c:v>43970</c:v>
                      </c:pt>
                      <c:pt idx="97">
                        <c:v>43971</c:v>
                      </c:pt>
                      <c:pt idx="98">
                        <c:v>43972</c:v>
                      </c:pt>
                      <c:pt idx="99">
                        <c:v>43973</c:v>
                      </c:pt>
                      <c:pt idx="100">
                        <c:v>43974</c:v>
                      </c:pt>
                      <c:pt idx="101">
                        <c:v>43975</c:v>
                      </c:pt>
                      <c:pt idx="102">
                        <c:v>43976</c:v>
                      </c:pt>
                      <c:pt idx="103">
                        <c:v>43977</c:v>
                      </c:pt>
                      <c:pt idx="104">
                        <c:v>43978</c:v>
                      </c:pt>
                      <c:pt idx="105">
                        <c:v>43979</c:v>
                      </c:pt>
                      <c:pt idx="106">
                        <c:v>43980</c:v>
                      </c:pt>
                      <c:pt idx="107">
                        <c:v>43981</c:v>
                      </c:pt>
                      <c:pt idx="108">
                        <c:v>43982</c:v>
                      </c:pt>
                      <c:pt idx="109">
                        <c:v>43983</c:v>
                      </c:pt>
                      <c:pt idx="110">
                        <c:v>43984</c:v>
                      </c:pt>
                      <c:pt idx="111">
                        <c:v>43985</c:v>
                      </c:pt>
                      <c:pt idx="112">
                        <c:v>43986</c:v>
                      </c:pt>
                      <c:pt idx="113">
                        <c:v>43987</c:v>
                      </c:pt>
                      <c:pt idx="114">
                        <c:v>43988</c:v>
                      </c:pt>
                      <c:pt idx="115">
                        <c:v>43989</c:v>
                      </c:pt>
                      <c:pt idx="116">
                        <c:v>43990</c:v>
                      </c:pt>
                      <c:pt idx="117">
                        <c:v>43991</c:v>
                      </c:pt>
                      <c:pt idx="118">
                        <c:v>43992</c:v>
                      </c:pt>
                      <c:pt idx="119">
                        <c:v>43993</c:v>
                      </c:pt>
                      <c:pt idx="120">
                        <c:v>43994</c:v>
                      </c:pt>
                      <c:pt idx="121">
                        <c:v>43995</c:v>
                      </c:pt>
                      <c:pt idx="122">
                        <c:v>43996</c:v>
                      </c:pt>
                      <c:pt idx="123">
                        <c:v>43997</c:v>
                      </c:pt>
                      <c:pt idx="124">
                        <c:v>43998</c:v>
                      </c:pt>
                      <c:pt idx="125">
                        <c:v>43999</c:v>
                      </c:pt>
                      <c:pt idx="126">
                        <c:v>44000</c:v>
                      </c:pt>
                      <c:pt idx="127">
                        <c:v>44001</c:v>
                      </c:pt>
                      <c:pt idx="128">
                        <c:v>44002</c:v>
                      </c:pt>
                      <c:pt idx="129">
                        <c:v>44003</c:v>
                      </c:pt>
                      <c:pt idx="130">
                        <c:v>44004</c:v>
                      </c:pt>
                      <c:pt idx="131">
                        <c:v>44005</c:v>
                      </c:pt>
                      <c:pt idx="132">
                        <c:v>44006</c:v>
                      </c:pt>
                      <c:pt idx="133">
                        <c:v>44007</c:v>
                      </c:pt>
                      <c:pt idx="134">
                        <c:v>44008</c:v>
                      </c:pt>
                      <c:pt idx="135">
                        <c:v>44009</c:v>
                      </c:pt>
                      <c:pt idx="136">
                        <c:v>44010</c:v>
                      </c:pt>
                      <c:pt idx="137">
                        <c:v>44011</c:v>
                      </c:pt>
                      <c:pt idx="138">
                        <c:v>44012</c:v>
                      </c:pt>
                      <c:pt idx="139">
                        <c:v>44013</c:v>
                      </c:pt>
                      <c:pt idx="140">
                        <c:v>44014</c:v>
                      </c:pt>
                      <c:pt idx="141">
                        <c:v>44015</c:v>
                      </c:pt>
                      <c:pt idx="142">
                        <c:v>44016</c:v>
                      </c:pt>
                      <c:pt idx="143">
                        <c:v>44017</c:v>
                      </c:pt>
                      <c:pt idx="144">
                        <c:v>44018</c:v>
                      </c:pt>
                      <c:pt idx="145">
                        <c:v>44019</c:v>
                      </c:pt>
                      <c:pt idx="146">
                        <c:v>44020</c:v>
                      </c:pt>
                      <c:pt idx="147">
                        <c:v>44021</c:v>
                      </c:pt>
                      <c:pt idx="148">
                        <c:v>44022</c:v>
                      </c:pt>
                      <c:pt idx="149">
                        <c:v>44023</c:v>
                      </c:pt>
                      <c:pt idx="150">
                        <c:v>44024</c:v>
                      </c:pt>
                      <c:pt idx="151">
                        <c:v>44025</c:v>
                      </c:pt>
                      <c:pt idx="152">
                        <c:v>44026</c:v>
                      </c:pt>
                      <c:pt idx="153">
                        <c:v>44027</c:v>
                      </c:pt>
                      <c:pt idx="154">
                        <c:v>44028</c:v>
                      </c:pt>
                      <c:pt idx="155">
                        <c:v>44029</c:v>
                      </c:pt>
                      <c:pt idx="156">
                        <c:v>44030</c:v>
                      </c:pt>
                      <c:pt idx="157">
                        <c:v>44031</c:v>
                      </c:pt>
                      <c:pt idx="158">
                        <c:v>44032</c:v>
                      </c:pt>
                      <c:pt idx="159">
                        <c:v>44033</c:v>
                      </c:pt>
                      <c:pt idx="160">
                        <c:v>44034</c:v>
                      </c:pt>
                      <c:pt idx="161">
                        <c:v>44035</c:v>
                      </c:pt>
                      <c:pt idx="162">
                        <c:v>44036</c:v>
                      </c:pt>
                      <c:pt idx="163">
                        <c:v>44037</c:v>
                      </c:pt>
                      <c:pt idx="164">
                        <c:v>44038</c:v>
                      </c:pt>
                      <c:pt idx="165">
                        <c:v>44039</c:v>
                      </c:pt>
                      <c:pt idx="166">
                        <c:v>44040</c:v>
                      </c:pt>
                      <c:pt idx="167">
                        <c:v>44041</c:v>
                      </c:pt>
                      <c:pt idx="168">
                        <c:v>44042</c:v>
                      </c:pt>
                      <c:pt idx="169">
                        <c:v>44043</c:v>
                      </c:pt>
                      <c:pt idx="170">
                        <c:v>44044</c:v>
                      </c:pt>
                      <c:pt idx="171">
                        <c:v>44045</c:v>
                      </c:pt>
                      <c:pt idx="172">
                        <c:v>44046</c:v>
                      </c:pt>
                      <c:pt idx="173">
                        <c:v>44047</c:v>
                      </c:pt>
                      <c:pt idx="174">
                        <c:v>44048</c:v>
                      </c:pt>
                      <c:pt idx="175">
                        <c:v>44049</c:v>
                      </c:pt>
                      <c:pt idx="176">
                        <c:v>44050</c:v>
                      </c:pt>
                      <c:pt idx="177">
                        <c:v>44051</c:v>
                      </c:pt>
                      <c:pt idx="178">
                        <c:v>44052</c:v>
                      </c:pt>
                      <c:pt idx="179">
                        <c:v>44053</c:v>
                      </c:pt>
                      <c:pt idx="180">
                        <c:v>44054</c:v>
                      </c:pt>
                      <c:pt idx="181">
                        <c:v>44055</c:v>
                      </c:pt>
                      <c:pt idx="182">
                        <c:v>44056</c:v>
                      </c:pt>
                      <c:pt idx="183">
                        <c:v>44057</c:v>
                      </c:pt>
                      <c:pt idx="184">
                        <c:v>44058</c:v>
                      </c:pt>
                      <c:pt idx="185">
                        <c:v>44059</c:v>
                      </c:pt>
                      <c:pt idx="186">
                        <c:v>44060</c:v>
                      </c:pt>
                      <c:pt idx="187">
                        <c:v>44061</c:v>
                      </c:pt>
                      <c:pt idx="188">
                        <c:v>44062</c:v>
                      </c:pt>
                      <c:pt idx="189">
                        <c:v>44063</c:v>
                      </c:pt>
                      <c:pt idx="190">
                        <c:v>44064</c:v>
                      </c:pt>
                      <c:pt idx="191">
                        <c:v>44065</c:v>
                      </c:pt>
                      <c:pt idx="192">
                        <c:v>44066</c:v>
                      </c:pt>
                      <c:pt idx="193">
                        <c:v>44067</c:v>
                      </c:pt>
                      <c:pt idx="194">
                        <c:v>44068</c:v>
                      </c:pt>
                      <c:pt idx="195">
                        <c:v>44069</c:v>
                      </c:pt>
                      <c:pt idx="196">
                        <c:v>44070</c:v>
                      </c:pt>
                      <c:pt idx="197">
                        <c:v>44071</c:v>
                      </c:pt>
                      <c:pt idx="198">
                        <c:v>44072</c:v>
                      </c:pt>
                      <c:pt idx="199">
                        <c:v>44073</c:v>
                      </c:pt>
                      <c:pt idx="200">
                        <c:v>44074</c:v>
                      </c:pt>
                      <c:pt idx="201">
                        <c:v>44075</c:v>
                      </c:pt>
                      <c:pt idx="202">
                        <c:v>44076</c:v>
                      </c:pt>
                      <c:pt idx="203">
                        <c:v>44077</c:v>
                      </c:pt>
                      <c:pt idx="204">
                        <c:v>44078</c:v>
                      </c:pt>
                      <c:pt idx="205">
                        <c:v>44079</c:v>
                      </c:pt>
                      <c:pt idx="206">
                        <c:v>44080</c:v>
                      </c:pt>
                      <c:pt idx="207">
                        <c:v>44081</c:v>
                      </c:pt>
                      <c:pt idx="208">
                        <c:v>44082</c:v>
                      </c:pt>
                      <c:pt idx="209">
                        <c:v>44083</c:v>
                      </c:pt>
                      <c:pt idx="210">
                        <c:v>44084</c:v>
                      </c:pt>
                      <c:pt idx="211">
                        <c:v>44085</c:v>
                      </c:pt>
                      <c:pt idx="212">
                        <c:v>44086</c:v>
                      </c:pt>
                      <c:pt idx="213">
                        <c:v>44087</c:v>
                      </c:pt>
                      <c:pt idx="214">
                        <c:v>44088</c:v>
                      </c:pt>
                      <c:pt idx="215">
                        <c:v>44089</c:v>
                      </c:pt>
                      <c:pt idx="216">
                        <c:v>44090</c:v>
                      </c:pt>
                      <c:pt idx="217">
                        <c:v>44091</c:v>
                      </c:pt>
                      <c:pt idx="218">
                        <c:v>44092</c:v>
                      </c:pt>
                      <c:pt idx="219">
                        <c:v>44093</c:v>
                      </c:pt>
                      <c:pt idx="220">
                        <c:v>44094</c:v>
                      </c:pt>
                      <c:pt idx="221">
                        <c:v>44095</c:v>
                      </c:pt>
                      <c:pt idx="222">
                        <c:v>44096</c:v>
                      </c:pt>
                      <c:pt idx="223">
                        <c:v>44097</c:v>
                      </c:pt>
                      <c:pt idx="224">
                        <c:v>44098</c:v>
                      </c:pt>
                      <c:pt idx="225">
                        <c:v>44099</c:v>
                      </c:pt>
                      <c:pt idx="226">
                        <c:v>44100</c:v>
                      </c:pt>
                      <c:pt idx="227">
                        <c:v>44101</c:v>
                      </c:pt>
                      <c:pt idx="228">
                        <c:v>44102</c:v>
                      </c:pt>
                      <c:pt idx="229">
                        <c:v>44103</c:v>
                      </c:pt>
                      <c:pt idx="230">
                        <c:v>44104</c:v>
                      </c:pt>
                      <c:pt idx="231">
                        <c:v>44105</c:v>
                      </c:pt>
                      <c:pt idx="232">
                        <c:v>44106</c:v>
                      </c:pt>
                      <c:pt idx="233">
                        <c:v>44107</c:v>
                      </c:pt>
                      <c:pt idx="234">
                        <c:v>44108</c:v>
                      </c:pt>
                      <c:pt idx="235">
                        <c:v>44109</c:v>
                      </c:pt>
                      <c:pt idx="236">
                        <c:v>44110</c:v>
                      </c:pt>
                      <c:pt idx="237">
                        <c:v>44111</c:v>
                      </c:pt>
                      <c:pt idx="238">
                        <c:v>44112</c:v>
                      </c:pt>
                      <c:pt idx="239">
                        <c:v>44113</c:v>
                      </c:pt>
                      <c:pt idx="240">
                        <c:v>44114</c:v>
                      </c:pt>
                      <c:pt idx="241">
                        <c:v>44115</c:v>
                      </c:pt>
                      <c:pt idx="242">
                        <c:v>44116</c:v>
                      </c:pt>
                      <c:pt idx="243">
                        <c:v>44117</c:v>
                      </c:pt>
                      <c:pt idx="244">
                        <c:v>44118</c:v>
                      </c:pt>
                      <c:pt idx="245">
                        <c:v>44119</c:v>
                      </c:pt>
                      <c:pt idx="246">
                        <c:v>44120</c:v>
                      </c:pt>
                      <c:pt idx="247">
                        <c:v>44121</c:v>
                      </c:pt>
                      <c:pt idx="248">
                        <c:v>44122</c:v>
                      </c:pt>
                      <c:pt idx="249">
                        <c:v>44123</c:v>
                      </c:pt>
                      <c:pt idx="250">
                        <c:v>44124</c:v>
                      </c:pt>
                      <c:pt idx="251">
                        <c:v>44125</c:v>
                      </c:pt>
                      <c:pt idx="252">
                        <c:v>44126</c:v>
                      </c:pt>
                      <c:pt idx="253">
                        <c:v>44127</c:v>
                      </c:pt>
                      <c:pt idx="254">
                        <c:v>44128</c:v>
                      </c:pt>
                      <c:pt idx="255">
                        <c:v>44129</c:v>
                      </c:pt>
                      <c:pt idx="256">
                        <c:v>44130</c:v>
                      </c:pt>
                      <c:pt idx="257">
                        <c:v>44131</c:v>
                      </c:pt>
                      <c:pt idx="258">
                        <c:v>44132</c:v>
                      </c:pt>
                      <c:pt idx="259">
                        <c:v>44133</c:v>
                      </c:pt>
                      <c:pt idx="260">
                        <c:v>44134</c:v>
                      </c:pt>
                      <c:pt idx="261">
                        <c:v>44135</c:v>
                      </c:pt>
                      <c:pt idx="262">
                        <c:v>44136</c:v>
                      </c:pt>
                      <c:pt idx="263">
                        <c:v>44137</c:v>
                      </c:pt>
                      <c:pt idx="264">
                        <c:v>44138</c:v>
                      </c:pt>
                      <c:pt idx="265">
                        <c:v>44139</c:v>
                      </c:pt>
                      <c:pt idx="266">
                        <c:v>44140</c:v>
                      </c:pt>
                      <c:pt idx="267">
                        <c:v>44141</c:v>
                      </c:pt>
                      <c:pt idx="268">
                        <c:v>44142</c:v>
                      </c:pt>
                      <c:pt idx="269">
                        <c:v>44143</c:v>
                      </c:pt>
                      <c:pt idx="270">
                        <c:v>44144</c:v>
                      </c:pt>
                      <c:pt idx="271">
                        <c:v>44145</c:v>
                      </c:pt>
                      <c:pt idx="272">
                        <c:v>44146</c:v>
                      </c:pt>
                      <c:pt idx="273">
                        <c:v>44147</c:v>
                      </c:pt>
                      <c:pt idx="274">
                        <c:v>44148</c:v>
                      </c:pt>
                      <c:pt idx="275">
                        <c:v>44149</c:v>
                      </c:pt>
                      <c:pt idx="276">
                        <c:v>44150</c:v>
                      </c:pt>
                      <c:pt idx="277">
                        <c:v>44151</c:v>
                      </c:pt>
                      <c:pt idx="278">
                        <c:v>44152</c:v>
                      </c:pt>
                      <c:pt idx="279">
                        <c:v>44153</c:v>
                      </c:pt>
                      <c:pt idx="280">
                        <c:v>44154</c:v>
                      </c:pt>
                      <c:pt idx="281">
                        <c:v>44155</c:v>
                      </c:pt>
                      <c:pt idx="282">
                        <c:v>44156</c:v>
                      </c:pt>
                      <c:pt idx="283">
                        <c:v>44157</c:v>
                      </c:pt>
                      <c:pt idx="284">
                        <c:v>44158</c:v>
                      </c:pt>
                      <c:pt idx="285">
                        <c:v>44159</c:v>
                      </c:pt>
                      <c:pt idx="286">
                        <c:v>44160</c:v>
                      </c:pt>
                      <c:pt idx="287">
                        <c:v>44161</c:v>
                      </c:pt>
                      <c:pt idx="288">
                        <c:v>44162</c:v>
                      </c:pt>
                      <c:pt idx="289">
                        <c:v>44163</c:v>
                      </c:pt>
                      <c:pt idx="290">
                        <c:v>44164</c:v>
                      </c:pt>
                      <c:pt idx="291">
                        <c:v>44165</c:v>
                      </c:pt>
                      <c:pt idx="292">
                        <c:v>44166</c:v>
                      </c:pt>
                      <c:pt idx="293">
                        <c:v>44167</c:v>
                      </c:pt>
                      <c:pt idx="294">
                        <c:v>44168</c:v>
                      </c:pt>
                      <c:pt idx="295">
                        <c:v>44169</c:v>
                      </c:pt>
                      <c:pt idx="296">
                        <c:v>44170</c:v>
                      </c:pt>
                      <c:pt idx="297">
                        <c:v>44171</c:v>
                      </c:pt>
                      <c:pt idx="298">
                        <c:v>44172</c:v>
                      </c:pt>
                      <c:pt idx="299">
                        <c:v>44173</c:v>
                      </c:pt>
                      <c:pt idx="300">
                        <c:v>44174</c:v>
                      </c:pt>
                      <c:pt idx="301">
                        <c:v>44175</c:v>
                      </c:pt>
                      <c:pt idx="302">
                        <c:v>44176</c:v>
                      </c:pt>
                      <c:pt idx="303">
                        <c:v>44177</c:v>
                      </c:pt>
                      <c:pt idx="304">
                        <c:v>44178</c:v>
                      </c:pt>
                      <c:pt idx="305">
                        <c:v>44179</c:v>
                      </c:pt>
                      <c:pt idx="306">
                        <c:v>44180</c:v>
                      </c:pt>
                      <c:pt idx="307">
                        <c:v>44181</c:v>
                      </c:pt>
                      <c:pt idx="308">
                        <c:v>44182</c:v>
                      </c:pt>
                      <c:pt idx="309">
                        <c:v>44183</c:v>
                      </c:pt>
                      <c:pt idx="310">
                        <c:v>44184</c:v>
                      </c:pt>
                      <c:pt idx="311">
                        <c:v>44185</c:v>
                      </c:pt>
                      <c:pt idx="312">
                        <c:v>44186</c:v>
                      </c:pt>
                      <c:pt idx="313">
                        <c:v>44187</c:v>
                      </c:pt>
                      <c:pt idx="314">
                        <c:v>44188</c:v>
                      </c:pt>
                      <c:pt idx="315">
                        <c:v>44189</c:v>
                      </c:pt>
                      <c:pt idx="316">
                        <c:v>44190</c:v>
                      </c:pt>
                      <c:pt idx="317">
                        <c:v>44191</c:v>
                      </c:pt>
                      <c:pt idx="318">
                        <c:v>44192</c:v>
                      </c:pt>
                      <c:pt idx="319">
                        <c:v>44193</c:v>
                      </c:pt>
                      <c:pt idx="320">
                        <c:v>44194</c:v>
                      </c:pt>
                      <c:pt idx="321">
                        <c:v>44195</c:v>
                      </c:pt>
                      <c:pt idx="322">
                        <c:v>44196</c:v>
                      </c:pt>
                      <c:pt idx="323">
                        <c:v>44197</c:v>
                      </c:pt>
                      <c:pt idx="324">
                        <c:v>44198</c:v>
                      </c:pt>
                      <c:pt idx="325">
                        <c:v>44199</c:v>
                      </c:pt>
                      <c:pt idx="326">
                        <c:v>44200</c:v>
                      </c:pt>
                      <c:pt idx="327">
                        <c:v>44201</c:v>
                      </c:pt>
                      <c:pt idx="328">
                        <c:v>44202</c:v>
                      </c:pt>
                      <c:pt idx="329">
                        <c:v>44203</c:v>
                      </c:pt>
                      <c:pt idx="330">
                        <c:v>44204</c:v>
                      </c:pt>
                      <c:pt idx="331">
                        <c:v>44205</c:v>
                      </c:pt>
                      <c:pt idx="332">
                        <c:v>44206</c:v>
                      </c:pt>
                      <c:pt idx="333">
                        <c:v>44207</c:v>
                      </c:pt>
                      <c:pt idx="334">
                        <c:v>44208</c:v>
                      </c:pt>
                      <c:pt idx="335">
                        <c:v>44209</c:v>
                      </c:pt>
                      <c:pt idx="336">
                        <c:v>44210</c:v>
                      </c:pt>
                      <c:pt idx="337">
                        <c:v>44211</c:v>
                      </c:pt>
                      <c:pt idx="338">
                        <c:v>44212</c:v>
                      </c:pt>
                      <c:pt idx="339">
                        <c:v>44213</c:v>
                      </c:pt>
                      <c:pt idx="340">
                        <c:v>44214</c:v>
                      </c:pt>
                      <c:pt idx="341">
                        <c:v>44215</c:v>
                      </c:pt>
                      <c:pt idx="342">
                        <c:v>44216</c:v>
                      </c:pt>
                      <c:pt idx="343">
                        <c:v>44217</c:v>
                      </c:pt>
                      <c:pt idx="344">
                        <c:v>44218</c:v>
                      </c:pt>
                      <c:pt idx="345">
                        <c:v>44219</c:v>
                      </c:pt>
                      <c:pt idx="346">
                        <c:v>44220</c:v>
                      </c:pt>
                      <c:pt idx="347">
                        <c:v>44221</c:v>
                      </c:pt>
                      <c:pt idx="348">
                        <c:v>44222</c:v>
                      </c:pt>
                      <c:pt idx="349">
                        <c:v>44223</c:v>
                      </c:pt>
                      <c:pt idx="350">
                        <c:v>44224</c:v>
                      </c:pt>
                      <c:pt idx="351">
                        <c:v>44225</c:v>
                      </c:pt>
                      <c:pt idx="352">
                        <c:v>44226</c:v>
                      </c:pt>
                      <c:pt idx="353">
                        <c:v>44227</c:v>
                      </c:pt>
                      <c:pt idx="354">
                        <c:v>44228</c:v>
                      </c:pt>
                      <c:pt idx="355">
                        <c:v>44229</c:v>
                      </c:pt>
                      <c:pt idx="356">
                        <c:v>44230</c:v>
                      </c:pt>
                      <c:pt idx="357">
                        <c:v>44231</c:v>
                      </c:pt>
                      <c:pt idx="358">
                        <c:v>44232</c:v>
                      </c:pt>
                      <c:pt idx="359">
                        <c:v>44233</c:v>
                      </c:pt>
                      <c:pt idx="360">
                        <c:v>44234</c:v>
                      </c:pt>
                      <c:pt idx="361">
                        <c:v>44235</c:v>
                      </c:pt>
                      <c:pt idx="362">
                        <c:v>44236</c:v>
                      </c:pt>
                      <c:pt idx="363">
                        <c:v>44237</c:v>
                      </c:pt>
                      <c:pt idx="364">
                        <c:v>44238</c:v>
                      </c:pt>
                      <c:pt idx="365">
                        <c:v>44239</c:v>
                      </c:pt>
                      <c:pt idx="366">
                        <c:v>44240</c:v>
                      </c:pt>
                      <c:pt idx="367">
                        <c:v>44241</c:v>
                      </c:pt>
                      <c:pt idx="368">
                        <c:v>44242</c:v>
                      </c:pt>
                      <c:pt idx="369">
                        <c:v>44243</c:v>
                      </c:pt>
                      <c:pt idx="370">
                        <c:v>44244</c:v>
                      </c:pt>
                      <c:pt idx="371">
                        <c:v>44245</c:v>
                      </c:pt>
                      <c:pt idx="372">
                        <c:v>44246</c:v>
                      </c:pt>
                      <c:pt idx="373">
                        <c:v>44247</c:v>
                      </c:pt>
                      <c:pt idx="374">
                        <c:v>44248</c:v>
                      </c:pt>
                      <c:pt idx="375">
                        <c:v>44249</c:v>
                      </c:pt>
                      <c:pt idx="376">
                        <c:v>44250</c:v>
                      </c:pt>
                      <c:pt idx="377">
                        <c:v>44251</c:v>
                      </c:pt>
                      <c:pt idx="378">
                        <c:v>44252</c:v>
                      </c:pt>
                      <c:pt idx="379">
                        <c:v>44253</c:v>
                      </c:pt>
                      <c:pt idx="380">
                        <c:v>44254</c:v>
                      </c:pt>
                      <c:pt idx="381">
                        <c:v>44255</c:v>
                      </c:pt>
                      <c:pt idx="382">
                        <c:v>44256</c:v>
                      </c:pt>
                      <c:pt idx="383">
                        <c:v>44257</c:v>
                      </c:pt>
                      <c:pt idx="384">
                        <c:v>44258</c:v>
                      </c:pt>
                      <c:pt idx="385">
                        <c:v>44259</c:v>
                      </c:pt>
                      <c:pt idx="386">
                        <c:v>44260</c:v>
                      </c:pt>
                      <c:pt idx="387">
                        <c:v>44261</c:v>
                      </c:pt>
                      <c:pt idx="388">
                        <c:v>44262</c:v>
                      </c:pt>
                      <c:pt idx="389">
                        <c:v>44263</c:v>
                      </c:pt>
                      <c:pt idx="390">
                        <c:v>44264</c:v>
                      </c:pt>
                      <c:pt idx="391">
                        <c:v>44265</c:v>
                      </c:pt>
                      <c:pt idx="392">
                        <c:v>44266</c:v>
                      </c:pt>
                      <c:pt idx="393">
                        <c:v>44267</c:v>
                      </c:pt>
                      <c:pt idx="394">
                        <c:v>44268</c:v>
                      </c:pt>
                      <c:pt idx="395">
                        <c:v>44269</c:v>
                      </c:pt>
                      <c:pt idx="396">
                        <c:v>44270</c:v>
                      </c:pt>
                      <c:pt idx="397">
                        <c:v>44271</c:v>
                      </c:pt>
                      <c:pt idx="398">
                        <c:v>44272</c:v>
                      </c:pt>
                      <c:pt idx="399">
                        <c:v>44273</c:v>
                      </c:pt>
                      <c:pt idx="400">
                        <c:v>44274</c:v>
                      </c:pt>
                      <c:pt idx="401">
                        <c:v>44275</c:v>
                      </c:pt>
                      <c:pt idx="402">
                        <c:v>44276</c:v>
                      </c:pt>
                      <c:pt idx="403">
                        <c:v>44277</c:v>
                      </c:pt>
                      <c:pt idx="404">
                        <c:v>44278</c:v>
                      </c:pt>
                      <c:pt idx="405">
                        <c:v>44279</c:v>
                      </c:pt>
                      <c:pt idx="406">
                        <c:v>44280</c:v>
                      </c:pt>
                      <c:pt idx="407">
                        <c:v>44281</c:v>
                      </c:pt>
                      <c:pt idx="408">
                        <c:v>44282</c:v>
                      </c:pt>
                      <c:pt idx="409">
                        <c:v>44283</c:v>
                      </c:pt>
                      <c:pt idx="410">
                        <c:v>44284</c:v>
                      </c:pt>
                      <c:pt idx="411">
                        <c:v>44285</c:v>
                      </c:pt>
                      <c:pt idx="412">
                        <c:v>44286</c:v>
                      </c:pt>
                      <c:pt idx="413">
                        <c:v>44287</c:v>
                      </c:pt>
                      <c:pt idx="414">
                        <c:v>44288</c:v>
                      </c:pt>
                      <c:pt idx="415">
                        <c:v>44289</c:v>
                      </c:pt>
                      <c:pt idx="416">
                        <c:v>44290</c:v>
                      </c:pt>
                      <c:pt idx="417">
                        <c:v>44291</c:v>
                      </c:pt>
                      <c:pt idx="418">
                        <c:v>44292</c:v>
                      </c:pt>
                      <c:pt idx="419">
                        <c:v>44293</c:v>
                      </c:pt>
                      <c:pt idx="420">
                        <c:v>44294</c:v>
                      </c:pt>
                      <c:pt idx="421">
                        <c:v>44295</c:v>
                      </c:pt>
                      <c:pt idx="422">
                        <c:v>44296</c:v>
                      </c:pt>
                      <c:pt idx="423">
                        <c:v>44297</c:v>
                      </c:pt>
                      <c:pt idx="424">
                        <c:v>44298</c:v>
                      </c:pt>
                      <c:pt idx="425">
                        <c:v>44299</c:v>
                      </c:pt>
                      <c:pt idx="426">
                        <c:v>44300</c:v>
                      </c:pt>
                      <c:pt idx="427">
                        <c:v>44301</c:v>
                      </c:pt>
                      <c:pt idx="428">
                        <c:v>44302</c:v>
                      </c:pt>
                      <c:pt idx="429">
                        <c:v>44303</c:v>
                      </c:pt>
                      <c:pt idx="430">
                        <c:v>44304</c:v>
                      </c:pt>
                      <c:pt idx="431">
                        <c:v>44305</c:v>
                      </c:pt>
                      <c:pt idx="432">
                        <c:v>44306</c:v>
                      </c:pt>
                      <c:pt idx="433">
                        <c:v>44307</c:v>
                      </c:pt>
                      <c:pt idx="434">
                        <c:v>44308</c:v>
                      </c:pt>
                      <c:pt idx="435">
                        <c:v>44309</c:v>
                      </c:pt>
                      <c:pt idx="436">
                        <c:v>44310</c:v>
                      </c:pt>
                      <c:pt idx="437">
                        <c:v>44311</c:v>
                      </c:pt>
                      <c:pt idx="438">
                        <c:v>44312</c:v>
                      </c:pt>
                      <c:pt idx="439">
                        <c:v>44313</c:v>
                      </c:pt>
                      <c:pt idx="440">
                        <c:v>44314</c:v>
                      </c:pt>
                      <c:pt idx="441">
                        <c:v>44315</c:v>
                      </c:pt>
                      <c:pt idx="442">
                        <c:v>44316</c:v>
                      </c:pt>
                      <c:pt idx="443">
                        <c:v>44317</c:v>
                      </c:pt>
                      <c:pt idx="444">
                        <c:v>44318</c:v>
                      </c:pt>
                      <c:pt idx="445">
                        <c:v>44319</c:v>
                      </c:pt>
                      <c:pt idx="446">
                        <c:v>44320</c:v>
                      </c:pt>
                      <c:pt idx="447">
                        <c:v>44321</c:v>
                      </c:pt>
                      <c:pt idx="448">
                        <c:v>44322</c:v>
                      </c:pt>
                      <c:pt idx="449">
                        <c:v>44323</c:v>
                      </c:pt>
                      <c:pt idx="450">
                        <c:v>44324</c:v>
                      </c:pt>
                      <c:pt idx="451">
                        <c:v>44325</c:v>
                      </c:pt>
                      <c:pt idx="452">
                        <c:v>44326</c:v>
                      </c:pt>
                      <c:pt idx="453">
                        <c:v>44327</c:v>
                      </c:pt>
                      <c:pt idx="454">
                        <c:v>44328</c:v>
                      </c:pt>
                      <c:pt idx="455">
                        <c:v>44329</c:v>
                      </c:pt>
                      <c:pt idx="456">
                        <c:v>44330</c:v>
                      </c:pt>
                      <c:pt idx="457">
                        <c:v>44331</c:v>
                      </c:pt>
                      <c:pt idx="458">
                        <c:v>44332</c:v>
                      </c:pt>
                      <c:pt idx="459">
                        <c:v>44333</c:v>
                      </c:pt>
                      <c:pt idx="460">
                        <c:v>44334</c:v>
                      </c:pt>
                      <c:pt idx="461">
                        <c:v>44335</c:v>
                      </c:pt>
                      <c:pt idx="462">
                        <c:v>44336</c:v>
                      </c:pt>
                      <c:pt idx="463">
                        <c:v>44337</c:v>
                      </c:pt>
                      <c:pt idx="464">
                        <c:v>44338</c:v>
                      </c:pt>
                      <c:pt idx="465">
                        <c:v>44339</c:v>
                      </c:pt>
                      <c:pt idx="466">
                        <c:v>44340</c:v>
                      </c:pt>
                      <c:pt idx="467">
                        <c:v>44341</c:v>
                      </c:pt>
                      <c:pt idx="468">
                        <c:v>44342</c:v>
                      </c:pt>
                      <c:pt idx="469">
                        <c:v>44343</c:v>
                      </c:pt>
                      <c:pt idx="470">
                        <c:v>44344</c:v>
                      </c:pt>
                      <c:pt idx="471">
                        <c:v>44345</c:v>
                      </c:pt>
                      <c:pt idx="472">
                        <c:v>44346</c:v>
                      </c:pt>
                      <c:pt idx="473">
                        <c:v>44347</c:v>
                      </c:pt>
                      <c:pt idx="474">
                        <c:v>44348</c:v>
                      </c:pt>
                      <c:pt idx="475">
                        <c:v>44349</c:v>
                      </c:pt>
                      <c:pt idx="476">
                        <c:v>44350</c:v>
                      </c:pt>
                      <c:pt idx="477">
                        <c:v>44351</c:v>
                      </c:pt>
                      <c:pt idx="478">
                        <c:v>44352</c:v>
                      </c:pt>
                      <c:pt idx="479">
                        <c:v>44353</c:v>
                      </c:pt>
                      <c:pt idx="480">
                        <c:v>44354</c:v>
                      </c:pt>
                      <c:pt idx="481">
                        <c:v>44355</c:v>
                      </c:pt>
                      <c:pt idx="482">
                        <c:v>44356</c:v>
                      </c:pt>
                      <c:pt idx="483">
                        <c:v>44357</c:v>
                      </c:pt>
                      <c:pt idx="484">
                        <c:v>44358</c:v>
                      </c:pt>
                      <c:pt idx="485">
                        <c:v>44359</c:v>
                      </c:pt>
                      <c:pt idx="486">
                        <c:v>44360</c:v>
                      </c:pt>
                      <c:pt idx="487">
                        <c:v>44361</c:v>
                      </c:pt>
                      <c:pt idx="488">
                        <c:v>44362</c:v>
                      </c:pt>
                      <c:pt idx="489">
                        <c:v>44363</c:v>
                      </c:pt>
                      <c:pt idx="490">
                        <c:v>44364</c:v>
                      </c:pt>
                      <c:pt idx="491">
                        <c:v>44365</c:v>
                      </c:pt>
                      <c:pt idx="492">
                        <c:v>44366</c:v>
                      </c:pt>
                      <c:pt idx="493">
                        <c:v>44367</c:v>
                      </c:pt>
                      <c:pt idx="494">
                        <c:v>44368</c:v>
                      </c:pt>
                      <c:pt idx="495">
                        <c:v>44369</c:v>
                      </c:pt>
                      <c:pt idx="496">
                        <c:v>44370</c:v>
                      </c:pt>
                      <c:pt idx="497">
                        <c:v>44371</c:v>
                      </c:pt>
                      <c:pt idx="498">
                        <c:v>44372</c:v>
                      </c:pt>
                      <c:pt idx="499">
                        <c:v>44373</c:v>
                      </c:pt>
                      <c:pt idx="500">
                        <c:v>44374</c:v>
                      </c:pt>
                      <c:pt idx="501">
                        <c:v>44375</c:v>
                      </c:pt>
                      <c:pt idx="502">
                        <c:v>44376</c:v>
                      </c:pt>
                      <c:pt idx="503">
                        <c:v>44377</c:v>
                      </c:pt>
                      <c:pt idx="504">
                        <c:v>44378</c:v>
                      </c:pt>
                      <c:pt idx="505">
                        <c:v>44379</c:v>
                      </c:pt>
                      <c:pt idx="506">
                        <c:v>44380</c:v>
                      </c:pt>
                      <c:pt idx="507">
                        <c:v>44381</c:v>
                      </c:pt>
                      <c:pt idx="508">
                        <c:v>44382</c:v>
                      </c:pt>
                      <c:pt idx="509">
                        <c:v>44383</c:v>
                      </c:pt>
                      <c:pt idx="510">
                        <c:v>44384</c:v>
                      </c:pt>
                      <c:pt idx="511">
                        <c:v>44385</c:v>
                      </c:pt>
                      <c:pt idx="512">
                        <c:v>44386</c:v>
                      </c:pt>
                      <c:pt idx="513">
                        <c:v>44387</c:v>
                      </c:pt>
                      <c:pt idx="514">
                        <c:v>44388</c:v>
                      </c:pt>
                      <c:pt idx="515">
                        <c:v>44389</c:v>
                      </c:pt>
                      <c:pt idx="516">
                        <c:v>44390</c:v>
                      </c:pt>
                      <c:pt idx="517">
                        <c:v>44391</c:v>
                      </c:pt>
                      <c:pt idx="518">
                        <c:v>44392</c:v>
                      </c:pt>
                      <c:pt idx="519">
                        <c:v>44393</c:v>
                      </c:pt>
                      <c:pt idx="520">
                        <c:v>44394</c:v>
                      </c:pt>
                      <c:pt idx="521">
                        <c:v>44395</c:v>
                      </c:pt>
                      <c:pt idx="522">
                        <c:v>44396</c:v>
                      </c:pt>
                      <c:pt idx="523">
                        <c:v>44397</c:v>
                      </c:pt>
                      <c:pt idx="524">
                        <c:v>44398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DailyData!$F$2:$F$526</c15:sqref>
                        </c15:formulaRef>
                      </c:ext>
                    </c:extLst>
                    <c:numCache>
                      <c:formatCode>0</c:formatCode>
                      <c:ptCount val="525"/>
                      <c:pt idx="0">
                        <c:v>144</c:v>
                      </c:pt>
                      <c:pt idx="1">
                        <c:v>208</c:v>
                      </c:pt>
                      <c:pt idx="2">
                        <c:v>411</c:v>
                      </c:pt>
                      <c:pt idx="3">
                        <c:v>191</c:v>
                      </c:pt>
                      <c:pt idx="4">
                        <c:v>189</c:v>
                      </c:pt>
                      <c:pt idx="5">
                        <c:v>416</c:v>
                      </c:pt>
                      <c:pt idx="6">
                        <c:v>162</c:v>
                      </c:pt>
                      <c:pt idx="7">
                        <c:v>62</c:v>
                      </c:pt>
                      <c:pt idx="8">
                        <c:v>168</c:v>
                      </c:pt>
                      <c:pt idx="9">
                        <c:v>524</c:v>
                      </c:pt>
                      <c:pt idx="10">
                        <c:v>364</c:v>
                      </c:pt>
                      <c:pt idx="11">
                        <c:v>164</c:v>
                      </c:pt>
                      <c:pt idx="12">
                        <c:v>474</c:v>
                      </c:pt>
                      <c:pt idx="13">
                        <c:v>129</c:v>
                      </c:pt>
                      <c:pt idx="14">
                        <c:v>403</c:v>
                      </c:pt>
                      <c:pt idx="15">
                        <c:v>336</c:v>
                      </c:pt>
                      <c:pt idx="16">
                        <c:v>511</c:v>
                      </c:pt>
                      <c:pt idx="17">
                        <c:v>421</c:v>
                      </c:pt>
                      <c:pt idx="18">
                        <c:v>350</c:v>
                      </c:pt>
                      <c:pt idx="19">
                        <c:v>379</c:v>
                      </c:pt>
                      <c:pt idx="20">
                        <c:v>165</c:v>
                      </c:pt>
                      <c:pt idx="21">
                        <c:v>308</c:v>
                      </c:pt>
                      <c:pt idx="22">
                        <c:v>265</c:v>
                      </c:pt>
                      <c:pt idx="23">
                        <c:v>541</c:v>
                      </c:pt>
                      <c:pt idx="24">
                        <c:v>569</c:v>
                      </c:pt>
                      <c:pt idx="25">
                        <c:v>319</c:v>
                      </c:pt>
                      <c:pt idx="26">
                        <c:v>347</c:v>
                      </c:pt>
                      <c:pt idx="27">
                        <c:v>380</c:v>
                      </c:pt>
                      <c:pt idx="28">
                        <c:v>386</c:v>
                      </c:pt>
                      <c:pt idx="29">
                        <c:v>330</c:v>
                      </c:pt>
                      <c:pt idx="30">
                        <c:v>643</c:v>
                      </c:pt>
                      <c:pt idx="31">
                        <c:v>652</c:v>
                      </c:pt>
                      <c:pt idx="32">
                        <c:v>454</c:v>
                      </c:pt>
                      <c:pt idx="33">
                        <c:v>251</c:v>
                      </c:pt>
                      <c:pt idx="34">
                        <c:v>420</c:v>
                      </c:pt>
                      <c:pt idx="35">
                        <c:v>431</c:v>
                      </c:pt>
                      <c:pt idx="36">
                        <c:v>291</c:v>
                      </c:pt>
                      <c:pt idx="37">
                        <c:v>673</c:v>
                      </c:pt>
                      <c:pt idx="38">
                        <c:v>734</c:v>
                      </c:pt>
                      <c:pt idx="39">
                        <c:v>417</c:v>
                      </c:pt>
                      <c:pt idx="40">
                        <c:v>548</c:v>
                      </c:pt>
                      <c:pt idx="41">
                        <c:v>658</c:v>
                      </c:pt>
                      <c:pt idx="42">
                        <c:v>577</c:v>
                      </c:pt>
                      <c:pt idx="43">
                        <c:v>565</c:v>
                      </c:pt>
                      <c:pt idx="44">
                        <c:v>937</c:v>
                      </c:pt>
                      <c:pt idx="45">
                        <c:v>875</c:v>
                      </c:pt>
                      <c:pt idx="46">
                        <c:v>581</c:v>
                      </c:pt>
                      <c:pt idx="47">
                        <c:v>491</c:v>
                      </c:pt>
                      <c:pt idx="48">
                        <c:v>720</c:v>
                      </c:pt>
                      <c:pt idx="49">
                        <c:v>547</c:v>
                      </c:pt>
                      <c:pt idx="50">
                        <c:v>608</c:v>
                      </c:pt>
                      <c:pt idx="51">
                        <c:v>736</c:v>
                      </c:pt>
                      <c:pt idx="52">
                        <c:v>1167</c:v>
                      </c:pt>
                      <c:pt idx="53">
                        <c:v>652</c:v>
                      </c:pt>
                      <c:pt idx="54">
                        <c:v>725</c:v>
                      </c:pt>
                      <c:pt idx="55">
                        <c:v>684</c:v>
                      </c:pt>
                      <c:pt idx="56">
                        <c:v>642</c:v>
                      </c:pt>
                      <c:pt idx="57">
                        <c:v>904</c:v>
                      </c:pt>
                      <c:pt idx="58">
                        <c:v>1150</c:v>
                      </c:pt>
                      <c:pt idx="59">
                        <c:v>295</c:v>
                      </c:pt>
                      <c:pt idx="60">
                        <c:v>775</c:v>
                      </c:pt>
                      <c:pt idx="61">
                        <c:v>656</c:v>
                      </c:pt>
                      <c:pt idx="62">
                        <c:v>698</c:v>
                      </c:pt>
                      <c:pt idx="63">
                        <c:v>727</c:v>
                      </c:pt>
                      <c:pt idx="64">
                        <c:v>687</c:v>
                      </c:pt>
                      <c:pt idx="65">
                        <c:v>852</c:v>
                      </c:pt>
                      <c:pt idx="66">
                        <c:v>868</c:v>
                      </c:pt>
                      <c:pt idx="67">
                        <c:v>803</c:v>
                      </c:pt>
                      <c:pt idx="68">
                        <c:v>826</c:v>
                      </c:pt>
                      <c:pt idx="69">
                        <c:v>703</c:v>
                      </c:pt>
                      <c:pt idx="70">
                        <c:v>508</c:v>
                      </c:pt>
                      <c:pt idx="71">
                        <c:v>886</c:v>
                      </c:pt>
                      <c:pt idx="72">
                        <c:v>1385</c:v>
                      </c:pt>
                      <c:pt idx="73">
                        <c:v>1430</c:v>
                      </c:pt>
                      <c:pt idx="74">
                        <c:v>872</c:v>
                      </c:pt>
                      <c:pt idx="75">
                        <c:v>436</c:v>
                      </c:pt>
                      <c:pt idx="76">
                        <c:v>608</c:v>
                      </c:pt>
                      <c:pt idx="77">
                        <c:v>830</c:v>
                      </c:pt>
                      <c:pt idx="78">
                        <c:v>963</c:v>
                      </c:pt>
                      <c:pt idx="79">
                        <c:v>1383</c:v>
                      </c:pt>
                      <c:pt idx="80">
                        <c:v>1382</c:v>
                      </c:pt>
                      <c:pt idx="81">
                        <c:v>849</c:v>
                      </c:pt>
                      <c:pt idx="82">
                        <c:v>861</c:v>
                      </c:pt>
                      <c:pt idx="83">
                        <c:v>907</c:v>
                      </c:pt>
                      <c:pt idx="84">
                        <c:v>1001</c:v>
                      </c:pt>
                      <c:pt idx="85">
                        <c:v>313</c:v>
                      </c:pt>
                      <c:pt idx="86">
                        <c:v>955</c:v>
                      </c:pt>
                      <c:pt idx="87">
                        <c:v>1301</c:v>
                      </c:pt>
                      <c:pt idx="88">
                        <c:v>942</c:v>
                      </c:pt>
                      <c:pt idx="89">
                        <c:v>962</c:v>
                      </c:pt>
                      <c:pt idx="90">
                        <c:v>835</c:v>
                      </c:pt>
                      <c:pt idx="91">
                        <c:v>307</c:v>
                      </c:pt>
                      <c:pt idx="92">
                        <c:v>616</c:v>
                      </c:pt>
                      <c:pt idx="93">
                        <c:v>780</c:v>
                      </c:pt>
                      <c:pt idx="94">
                        <c:v>775</c:v>
                      </c:pt>
                      <c:pt idx="95">
                        <c:v>841</c:v>
                      </c:pt>
                      <c:pt idx="96">
                        <c:v>750</c:v>
                      </c:pt>
                      <c:pt idx="97">
                        <c:v>523</c:v>
                      </c:pt>
                      <c:pt idx="98">
                        <c:v>698</c:v>
                      </c:pt>
                      <c:pt idx="99">
                        <c:v>757</c:v>
                      </c:pt>
                      <c:pt idx="100">
                        <c:v>698</c:v>
                      </c:pt>
                      <c:pt idx="101">
                        <c:v>934</c:v>
                      </c:pt>
                      <c:pt idx="102">
                        <c:v>640</c:v>
                      </c:pt>
                      <c:pt idx="103">
                        <c:v>602</c:v>
                      </c:pt>
                      <c:pt idx="104">
                        <c:v>673</c:v>
                      </c:pt>
                      <c:pt idx="105">
                        <c:v>463</c:v>
                      </c:pt>
                      <c:pt idx="106">
                        <c:v>711</c:v>
                      </c:pt>
                      <c:pt idx="107">
                        <c:v>777</c:v>
                      </c:pt>
                      <c:pt idx="108">
                        <c:v>857</c:v>
                      </c:pt>
                      <c:pt idx="109">
                        <c:v>615</c:v>
                      </c:pt>
                      <c:pt idx="110">
                        <c:v>513</c:v>
                      </c:pt>
                      <c:pt idx="111">
                        <c:v>557</c:v>
                      </c:pt>
                      <c:pt idx="112">
                        <c:v>673</c:v>
                      </c:pt>
                      <c:pt idx="113">
                        <c:v>557</c:v>
                      </c:pt>
                      <c:pt idx="114">
                        <c:v>838</c:v>
                      </c:pt>
                      <c:pt idx="115">
                        <c:v>141</c:v>
                      </c:pt>
                      <c:pt idx="116">
                        <c:v>316</c:v>
                      </c:pt>
                      <c:pt idx="117">
                        <c:v>545</c:v>
                      </c:pt>
                      <c:pt idx="118">
                        <c:v>513</c:v>
                      </c:pt>
                      <c:pt idx="119">
                        <c:v>547</c:v>
                      </c:pt>
                      <c:pt idx="120">
                        <c:v>594</c:v>
                      </c:pt>
                      <c:pt idx="121">
                        <c:v>859</c:v>
                      </c:pt>
                      <c:pt idx="122">
                        <c:v>557</c:v>
                      </c:pt>
                      <c:pt idx="123">
                        <c:v>482</c:v>
                      </c:pt>
                      <c:pt idx="124">
                        <c:v>563</c:v>
                      </c:pt>
                      <c:pt idx="125">
                        <c:v>609</c:v>
                      </c:pt>
                      <c:pt idx="126">
                        <c:v>499</c:v>
                      </c:pt>
                      <c:pt idx="127">
                        <c:v>558</c:v>
                      </c:pt>
                      <c:pt idx="128">
                        <c:v>753</c:v>
                      </c:pt>
                      <c:pt idx="129">
                        <c:v>486</c:v>
                      </c:pt>
                      <c:pt idx="130">
                        <c:v>311</c:v>
                      </c:pt>
                      <c:pt idx="131">
                        <c:v>309</c:v>
                      </c:pt>
                      <c:pt idx="132">
                        <c:v>271</c:v>
                      </c:pt>
                      <c:pt idx="133">
                        <c:v>244</c:v>
                      </c:pt>
                      <c:pt idx="134">
                        <c:v>437</c:v>
                      </c:pt>
                      <c:pt idx="135">
                        <c:v>851</c:v>
                      </c:pt>
                      <c:pt idx="136">
                        <c:v>687</c:v>
                      </c:pt>
                      <c:pt idx="137">
                        <c:v>572</c:v>
                      </c:pt>
                      <c:pt idx="138">
                        <c:v>517</c:v>
                      </c:pt>
                      <c:pt idx="139">
                        <c:v>479</c:v>
                      </c:pt>
                      <c:pt idx="140">
                        <c:v>321</c:v>
                      </c:pt>
                      <c:pt idx="141">
                        <c:v>400</c:v>
                      </c:pt>
                      <c:pt idx="142">
                        <c:v>552</c:v>
                      </c:pt>
                      <c:pt idx="143">
                        <c:v>399</c:v>
                      </c:pt>
                      <c:pt idx="144">
                        <c:v>299</c:v>
                      </c:pt>
                      <c:pt idx="145">
                        <c:v>335</c:v>
                      </c:pt>
                      <c:pt idx="146">
                        <c:v>441</c:v>
                      </c:pt>
                      <c:pt idx="147">
                        <c:v>413</c:v>
                      </c:pt>
                      <c:pt idx="148">
                        <c:v>431</c:v>
                      </c:pt>
                      <c:pt idx="149">
                        <c:v>565</c:v>
                      </c:pt>
                      <c:pt idx="150">
                        <c:v>345</c:v>
                      </c:pt>
                      <c:pt idx="151">
                        <c:v>374</c:v>
                      </c:pt>
                      <c:pt idx="152">
                        <c:v>435</c:v>
                      </c:pt>
                      <c:pt idx="153">
                        <c:v>388</c:v>
                      </c:pt>
                      <c:pt idx="154">
                        <c:v>260</c:v>
                      </c:pt>
                      <c:pt idx="155">
                        <c:v>516</c:v>
                      </c:pt>
                      <c:pt idx="156">
                        <c:v>727</c:v>
                      </c:pt>
                      <c:pt idx="157">
                        <c:v>569</c:v>
                      </c:pt>
                      <c:pt idx="158">
                        <c:v>408</c:v>
                      </c:pt>
                      <c:pt idx="159">
                        <c:v>337</c:v>
                      </c:pt>
                      <c:pt idx="160">
                        <c:v>475</c:v>
                      </c:pt>
                      <c:pt idx="161">
                        <c:v>461</c:v>
                      </c:pt>
                      <c:pt idx="162">
                        <c:v>404</c:v>
                      </c:pt>
                      <c:pt idx="163">
                        <c:v>655</c:v>
                      </c:pt>
                      <c:pt idx="164">
                        <c:v>513</c:v>
                      </c:pt>
                      <c:pt idx="165">
                        <c:v>183</c:v>
                      </c:pt>
                      <c:pt idx="166">
                        <c:v>171</c:v>
                      </c:pt>
                      <c:pt idx="167">
                        <c:v>434</c:v>
                      </c:pt>
                      <c:pt idx="168">
                        <c:v>369</c:v>
                      </c:pt>
                      <c:pt idx="169">
                        <c:v>462</c:v>
                      </c:pt>
                      <c:pt idx="170">
                        <c:v>726</c:v>
                      </c:pt>
                      <c:pt idx="171">
                        <c:v>643</c:v>
                      </c:pt>
                      <c:pt idx="172">
                        <c:v>441</c:v>
                      </c:pt>
                      <c:pt idx="173">
                        <c:v>486</c:v>
                      </c:pt>
                      <c:pt idx="174">
                        <c:v>418</c:v>
                      </c:pt>
                      <c:pt idx="175">
                        <c:v>451</c:v>
                      </c:pt>
                      <c:pt idx="176">
                        <c:v>467</c:v>
                      </c:pt>
                      <c:pt idx="177">
                        <c:v>671</c:v>
                      </c:pt>
                      <c:pt idx="178">
                        <c:v>585</c:v>
                      </c:pt>
                      <c:pt idx="179">
                        <c:v>476</c:v>
                      </c:pt>
                      <c:pt idx="180">
                        <c:v>495</c:v>
                      </c:pt>
                      <c:pt idx="181">
                        <c:v>396</c:v>
                      </c:pt>
                      <c:pt idx="182">
                        <c:v>287</c:v>
                      </c:pt>
                      <c:pt idx="183">
                        <c:v>430</c:v>
                      </c:pt>
                      <c:pt idx="184">
                        <c:v>664</c:v>
                      </c:pt>
                      <c:pt idx="185">
                        <c:v>562</c:v>
                      </c:pt>
                      <c:pt idx="186">
                        <c:v>454</c:v>
                      </c:pt>
                      <c:pt idx="187">
                        <c:v>414</c:v>
                      </c:pt>
                      <c:pt idx="188">
                        <c:v>469</c:v>
                      </c:pt>
                      <c:pt idx="189">
                        <c:v>473</c:v>
                      </c:pt>
                      <c:pt idx="190">
                        <c:v>598</c:v>
                      </c:pt>
                      <c:pt idx="191">
                        <c:v>775</c:v>
                      </c:pt>
                      <c:pt idx="192">
                        <c:v>551</c:v>
                      </c:pt>
                      <c:pt idx="193">
                        <c:v>480</c:v>
                      </c:pt>
                      <c:pt idx="194">
                        <c:v>365</c:v>
                      </c:pt>
                      <c:pt idx="195">
                        <c:v>288</c:v>
                      </c:pt>
                      <c:pt idx="196">
                        <c:v>380</c:v>
                      </c:pt>
                      <c:pt idx="197">
                        <c:v>407</c:v>
                      </c:pt>
                      <c:pt idx="198">
                        <c:v>680</c:v>
                      </c:pt>
                      <c:pt idx="199">
                        <c:v>633</c:v>
                      </c:pt>
                      <c:pt idx="200">
                        <c:v>340</c:v>
                      </c:pt>
                      <c:pt idx="201">
                        <c:v>637</c:v>
                      </c:pt>
                      <c:pt idx="202">
                        <c:v>470</c:v>
                      </c:pt>
                      <c:pt idx="203">
                        <c:v>392</c:v>
                      </c:pt>
                      <c:pt idx="204">
                        <c:v>387</c:v>
                      </c:pt>
                      <c:pt idx="205">
                        <c:v>623</c:v>
                      </c:pt>
                      <c:pt idx="206">
                        <c:v>600</c:v>
                      </c:pt>
                      <c:pt idx="207">
                        <c:v>648</c:v>
                      </c:pt>
                      <c:pt idx="208">
                        <c:v>432</c:v>
                      </c:pt>
                      <c:pt idx="209">
                        <c:v>412</c:v>
                      </c:pt>
                      <c:pt idx="210">
                        <c:v>400</c:v>
                      </c:pt>
                      <c:pt idx="211">
                        <c:v>454</c:v>
                      </c:pt>
                      <c:pt idx="212">
                        <c:v>659</c:v>
                      </c:pt>
                      <c:pt idx="213">
                        <c:v>506</c:v>
                      </c:pt>
                      <c:pt idx="214">
                        <c:v>383</c:v>
                      </c:pt>
                      <c:pt idx="215">
                        <c:v>420</c:v>
                      </c:pt>
                      <c:pt idx="216">
                        <c:v>403</c:v>
                      </c:pt>
                      <c:pt idx="217">
                        <c:v>379</c:v>
                      </c:pt>
                      <c:pt idx="218">
                        <c:v>354</c:v>
                      </c:pt>
                      <c:pt idx="219">
                        <c:v>487</c:v>
                      </c:pt>
                      <c:pt idx="220">
                        <c:v>475</c:v>
                      </c:pt>
                      <c:pt idx="221">
                        <c:v>227</c:v>
                      </c:pt>
                      <c:pt idx="222">
                        <c:v>286</c:v>
                      </c:pt>
                      <c:pt idx="223">
                        <c:v>149</c:v>
                      </c:pt>
                      <c:pt idx="224">
                        <c:v>336</c:v>
                      </c:pt>
                      <c:pt idx="225">
                        <c:v>485</c:v>
                      </c:pt>
                      <c:pt idx="226">
                        <c:v>705</c:v>
                      </c:pt>
                      <c:pt idx="227" formatCode="General">
                        <c:v>758</c:v>
                      </c:pt>
                      <c:pt idx="228" formatCode="General">
                        <c:v>179</c:v>
                      </c:pt>
                      <c:pt idx="229" formatCode="General">
                        <c:v>763</c:v>
                      </c:pt>
                      <c:pt idx="230" formatCode="General">
                        <c:v>502</c:v>
                      </c:pt>
                      <c:pt idx="231" formatCode="General">
                        <c:v>524</c:v>
                      </c:pt>
                      <c:pt idx="232" formatCode="General">
                        <c:v>470</c:v>
                      </c:pt>
                      <c:pt idx="233" formatCode="General">
                        <c:v>1078</c:v>
                      </c:pt>
                      <c:pt idx="234" formatCode="General">
                        <c:v>682</c:v>
                      </c:pt>
                      <c:pt idx="235" formatCode="General">
                        <c:v>664</c:v>
                      </c:pt>
                      <c:pt idx="236" formatCode="General">
                        <c:v>472</c:v>
                      </c:pt>
                      <c:pt idx="237" formatCode="General">
                        <c:v>378</c:v>
                      </c:pt>
                      <c:pt idx="238" formatCode="General">
                        <c:v>227</c:v>
                      </c:pt>
                      <c:pt idx="239" formatCode="General">
                        <c:v>82</c:v>
                      </c:pt>
                      <c:pt idx="240" formatCode="General">
                        <c:v>733</c:v>
                      </c:pt>
                      <c:pt idx="241" formatCode="General">
                        <c:v>732</c:v>
                      </c:pt>
                      <c:pt idx="242" formatCode="General">
                        <c:v>483</c:v>
                      </c:pt>
                      <c:pt idx="243" formatCode="General">
                        <c:v>451</c:v>
                      </c:pt>
                      <c:pt idx="244" formatCode="General">
                        <c:v>663</c:v>
                      </c:pt>
                      <c:pt idx="245" formatCode="General">
                        <c:v>357</c:v>
                      </c:pt>
                      <c:pt idx="246" formatCode="General">
                        <c:v>422</c:v>
                      </c:pt>
                      <c:pt idx="247" formatCode="General">
                        <c:v>1368</c:v>
                      </c:pt>
                      <c:pt idx="248" formatCode="General">
                        <c:v>690</c:v>
                      </c:pt>
                      <c:pt idx="249" formatCode="General">
                        <c:v>405</c:v>
                      </c:pt>
                      <c:pt idx="250" formatCode="General">
                        <c:v>463</c:v>
                      </c:pt>
                      <c:pt idx="251" formatCode="General">
                        <c:v>381</c:v>
                      </c:pt>
                      <c:pt idx="252" formatCode="General">
                        <c:v>352</c:v>
                      </c:pt>
                      <c:pt idx="253" formatCode="General">
                        <c:v>217</c:v>
                      </c:pt>
                      <c:pt idx="254" formatCode="General">
                        <c:v>882</c:v>
                      </c:pt>
                      <c:pt idx="255" formatCode="General">
                        <c:v>766</c:v>
                      </c:pt>
                      <c:pt idx="256" formatCode="General">
                        <c:v>398</c:v>
                      </c:pt>
                      <c:pt idx="257" formatCode="General">
                        <c:v>531</c:v>
                      </c:pt>
                      <c:pt idx="258" formatCode="General">
                        <c:v>88</c:v>
                      </c:pt>
                      <c:pt idx="259" formatCode="General">
                        <c:v>398</c:v>
                      </c:pt>
                      <c:pt idx="260" formatCode="General">
                        <c:v>336</c:v>
                      </c:pt>
                      <c:pt idx="261" formatCode="General">
                        <c:v>649</c:v>
                      </c:pt>
                      <c:pt idx="262" formatCode="General">
                        <c:v>517</c:v>
                      </c:pt>
                      <c:pt idx="263" formatCode="General">
                        <c:v>273</c:v>
                      </c:pt>
                      <c:pt idx="264" formatCode="General">
                        <c:v>361</c:v>
                      </c:pt>
                      <c:pt idx="265" formatCode="General">
                        <c:v>278</c:v>
                      </c:pt>
                      <c:pt idx="266" formatCode="General">
                        <c:v>284</c:v>
                      </c:pt>
                      <c:pt idx="267" formatCode="General">
                        <c:v>350</c:v>
                      </c:pt>
                      <c:pt idx="268" formatCode="General">
                        <c:v>515</c:v>
                      </c:pt>
                      <c:pt idx="269" formatCode="General">
                        <c:v>459</c:v>
                      </c:pt>
                      <c:pt idx="270" formatCode="General">
                        <c:v>380</c:v>
                      </c:pt>
                      <c:pt idx="271" formatCode="General">
                        <c:v>290</c:v>
                      </c:pt>
                      <c:pt idx="272" formatCode="General">
                        <c:v>507</c:v>
                      </c:pt>
                      <c:pt idx="273" formatCode="General">
                        <c:v>515</c:v>
                      </c:pt>
                      <c:pt idx="274" formatCode="General">
                        <c:v>385</c:v>
                      </c:pt>
                      <c:pt idx="275" formatCode="General">
                        <c:v>665</c:v>
                      </c:pt>
                      <c:pt idx="276" formatCode="General">
                        <c:v>481</c:v>
                      </c:pt>
                      <c:pt idx="277" formatCode="General">
                        <c:v>251</c:v>
                      </c:pt>
                      <c:pt idx="278" formatCode="General">
                        <c:v>343</c:v>
                      </c:pt>
                      <c:pt idx="279" formatCode="General">
                        <c:v>334</c:v>
                      </c:pt>
                      <c:pt idx="280" formatCode="General">
                        <c:v>308</c:v>
                      </c:pt>
                      <c:pt idx="281" formatCode="General">
                        <c:v>408</c:v>
                      </c:pt>
                      <c:pt idx="282" formatCode="General">
                        <c:v>643</c:v>
                      </c:pt>
                      <c:pt idx="283" formatCode="General">
                        <c:v>613</c:v>
                      </c:pt>
                      <c:pt idx="284" formatCode="General">
                        <c:v>346</c:v>
                      </c:pt>
                      <c:pt idx="285" formatCode="General">
                        <c:v>340</c:v>
                      </c:pt>
                      <c:pt idx="286" formatCode="General">
                        <c:v>174</c:v>
                      </c:pt>
                      <c:pt idx="287" formatCode="General">
                        <c:v>330</c:v>
                      </c:pt>
                      <c:pt idx="288" formatCode="General">
                        <c:v>163</c:v>
                      </c:pt>
                      <c:pt idx="289" formatCode="General">
                        <c:v>220</c:v>
                      </c:pt>
                      <c:pt idx="290" formatCode="General">
                        <c:v>65</c:v>
                      </c:pt>
                      <c:pt idx="291" formatCode="General">
                        <c:v>185</c:v>
                      </c:pt>
                      <c:pt idx="292" formatCode="General">
                        <c:v>356</c:v>
                      </c:pt>
                      <c:pt idx="293" formatCode="General">
                        <c:v>214</c:v>
                      </c:pt>
                      <c:pt idx="294" formatCode="General">
                        <c:v>171</c:v>
                      </c:pt>
                      <c:pt idx="295" formatCode="General">
                        <c:v>295</c:v>
                      </c:pt>
                      <c:pt idx="296" formatCode="General">
                        <c:v>336</c:v>
                      </c:pt>
                      <c:pt idx="297" formatCode="General">
                        <c:v>145</c:v>
                      </c:pt>
                      <c:pt idx="298" formatCode="General">
                        <c:v>227</c:v>
                      </c:pt>
                      <c:pt idx="299" formatCode="General">
                        <c:v>287</c:v>
                      </c:pt>
                      <c:pt idx="300" formatCode="General">
                        <c:v>244</c:v>
                      </c:pt>
                      <c:pt idx="301" formatCode="General">
                        <c:v>291</c:v>
                      </c:pt>
                      <c:pt idx="302" formatCode="General">
                        <c:v>290</c:v>
                      </c:pt>
                      <c:pt idx="303" formatCode="General">
                        <c:v>439</c:v>
                      </c:pt>
                      <c:pt idx="304" formatCode="General">
                        <c:v>301</c:v>
                      </c:pt>
                      <c:pt idx="305" formatCode="General">
                        <c:v>134</c:v>
                      </c:pt>
                      <c:pt idx="306" formatCode="General">
                        <c:v>131</c:v>
                      </c:pt>
                      <c:pt idx="307" formatCode="General">
                        <c:v>105</c:v>
                      </c:pt>
                      <c:pt idx="308" formatCode="General">
                        <c:v>144</c:v>
                      </c:pt>
                      <c:pt idx="309" formatCode="General">
                        <c:v>208</c:v>
                      </c:pt>
                      <c:pt idx="310" formatCode="General">
                        <c:v>371</c:v>
                      </c:pt>
                      <c:pt idx="311" formatCode="General">
                        <c:v>211</c:v>
                      </c:pt>
                      <c:pt idx="312" formatCode="General">
                        <c:v>377</c:v>
                      </c:pt>
                      <c:pt idx="313" formatCode="General">
                        <c:v>289</c:v>
                      </c:pt>
                      <c:pt idx="314" formatCode="General">
                        <c:v>151</c:v>
                      </c:pt>
                      <c:pt idx="315" formatCode="General">
                        <c:v>64</c:v>
                      </c:pt>
                      <c:pt idx="316" formatCode="General">
                        <c:v>146</c:v>
                      </c:pt>
                      <c:pt idx="317" formatCode="General">
                        <c:v>335</c:v>
                      </c:pt>
                      <c:pt idx="318" formatCode="General">
                        <c:v>535</c:v>
                      </c:pt>
                      <c:pt idx="319" formatCode="General">
                        <c:v>418</c:v>
                      </c:pt>
                      <c:pt idx="320" formatCode="General">
                        <c:v>512</c:v>
                      </c:pt>
                      <c:pt idx="321" formatCode="General">
                        <c:v>215</c:v>
                      </c:pt>
                      <c:pt idx="322" formatCode="General">
                        <c:v>158</c:v>
                      </c:pt>
                      <c:pt idx="323" formatCode="General">
                        <c:v>378</c:v>
                      </c:pt>
                      <c:pt idx="324" formatCode="General">
                        <c:v>229</c:v>
                      </c:pt>
                      <c:pt idx="325" formatCode="General">
                        <c:v>451</c:v>
                      </c:pt>
                      <c:pt idx="326" formatCode="General">
                        <c:v>317</c:v>
                      </c:pt>
                      <c:pt idx="327" formatCode="General">
                        <c:v>314</c:v>
                      </c:pt>
                      <c:pt idx="328" formatCode="General">
                        <c:v>202</c:v>
                      </c:pt>
                      <c:pt idx="329" formatCode="General">
                        <c:v>121</c:v>
                      </c:pt>
                      <c:pt idx="330" formatCode="General">
                        <c:v>109</c:v>
                      </c:pt>
                      <c:pt idx="331" formatCode="General">
                        <c:v>502</c:v>
                      </c:pt>
                      <c:pt idx="332" formatCode="General">
                        <c:v>141</c:v>
                      </c:pt>
                      <c:pt idx="333" formatCode="General">
                        <c:v>67</c:v>
                      </c:pt>
                      <c:pt idx="334" formatCode="General">
                        <c:v>222</c:v>
                      </c:pt>
                      <c:pt idx="335" formatCode="General">
                        <c:v>245</c:v>
                      </c:pt>
                      <c:pt idx="336" formatCode="General">
                        <c:v>308</c:v>
                      </c:pt>
                      <c:pt idx="337" formatCode="General">
                        <c:v>160</c:v>
                      </c:pt>
                      <c:pt idx="338" formatCode="General">
                        <c:v>448</c:v>
                      </c:pt>
                      <c:pt idx="339" formatCode="General">
                        <c:v>402</c:v>
                      </c:pt>
                      <c:pt idx="340" formatCode="General">
                        <c:v>370</c:v>
                      </c:pt>
                      <c:pt idx="341" formatCode="General">
                        <c:v>395</c:v>
                      </c:pt>
                      <c:pt idx="342" formatCode="General">
                        <c:v>309</c:v>
                      </c:pt>
                      <c:pt idx="343" formatCode="General">
                        <c:v>222</c:v>
                      </c:pt>
                      <c:pt idx="344" formatCode="General">
                        <c:v>154</c:v>
                      </c:pt>
                      <c:pt idx="345" formatCode="General">
                        <c:v>308</c:v>
                      </c:pt>
                      <c:pt idx="346" formatCode="General">
                        <c:v>572</c:v>
                      </c:pt>
                      <c:pt idx="347" formatCode="General">
                        <c:v>293</c:v>
                      </c:pt>
                      <c:pt idx="348" formatCode="General">
                        <c:v>272</c:v>
                      </c:pt>
                      <c:pt idx="349" formatCode="General">
                        <c:v>222</c:v>
                      </c:pt>
                      <c:pt idx="350" formatCode="General">
                        <c:v>234</c:v>
                      </c:pt>
                      <c:pt idx="351" formatCode="General">
                        <c:v>291</c:v>
                      </c:pt>
                      <c:pt idx="352" formatCode="General">
                        <c:v>537</c:v>
                      </c:pt>
                      <c:pt idx="353" formatCode="General">
                        <c:v>498</c:v>
                      </c:pt>
                      <c:pt idx="354" formatCode="General">
                        <c:v>158</c:v>
                      </c:pt>
                      <c:pt idx="355" formatCode="General">
                        <c:v>230</c:v>
                      </c:pt>
                      <c:pt idx="356" formatCode="General">
                        <c:v>256</c:v>
                      </c:pt>
                      <c:pt idx="357" formatCode="General">
                        <c:v>301</c:v>
                      </c:pt>
                      <c:pt idx="358" formatCode="General">
                        <c:v>65</c:v>
                      </c:pt>
                      <c:pt idx="359" formatCode="General">
                        <c:v>205</c:v>
                      </c:pt>
                      <c:pt idx="360" formatCode="General">
                        <c:v>505</c:v>
                      </c:pt>
                      <c:pt idx="361" formatCode="General">
                        <c:v>229</c:v>
                      </c:pt>
                      <c:pt idx="362" formatCode="General">
                        <c:v>363</c:v>
                      </c:pt>
                      <c:pt idx="363" formatCode="General">
                        <c:v>439</c:v>
                      </c:pt>
                      <c:pt idx="364" formatCode="General">
                        <c:v>87</c:v>
                      </c:pt>
                      <c:pt idx="365" formatCode="General">
                        <c:v>77</c:v>
                      </c:pt>
                      <c:pt idx="366" formatCode="General">
                        <c:v>80</c:v>
                      </c:pt>
                      <c:pt idx="367" formatCode="General">
                        <c:v>50</c:v>
                      </c:pt>
                      <c:pt idx="368" formatCode="General">
                        <c:v>1</c:v>
                      </c:pt>
                      <c:pt idx="369" formatCode="General">
                        <c:v>0</c:v>
                      </c:pt>
                      <c:pt idx="370" formatCode="General">
                        <c:v>10</c:v>
                      </c:pt>
                      <c:pt idx="371" formatCode="General">
                        <c:v>47</c:v>
                      </c:pt>
                      <c:pt idx="372" formatCode="General">
                        <c:v>98</c:v>
                      </c:pt>
                      <c:pt idx="373" formatCode="General">
                        <c:v>348</c:v>
                      </c:pt>
                      <c:pt idx="374" formatCode="General">
                        <c:v>420</c:v>
                      </c:pt>
                      <c:pt idx="375" formatCode="General">
                        <c:v>347</c:v>
                      </c:pt>
                      <c:pt idx="376" formatCode="General">
                        <c:v>586</c:v>
                      </c:pt>
                      <c:pt idx="377" formatCode="General">
                        <c:v>372</c:v>
                      </c:pt>
                      <c:pt idx="378" formatCode="General">
                        <c:v>299</c:v>
                      </c:pt>
                      <c:pt idx="379" formatCode="General">
                        <c:v>461</c:v>
                      </c:pt>
                      <c:pt idx="380" formatCode="General">
                        <c:v>998</c:v>
                      </c:pt>
                      <c:pt idx="381" formatCode="General">
                        <c:v>679</c:v>
                      </c:pt>
                      <c:pt idx="382" formatCode="General">
                        <c:v>245</c:v>
                      </c:pt>
                      <c:pt idx="383" formatCode="General">
                        <c:v>56</c:v>
                      </c:pt>
                      <c:pt idx="384" formatCode="General">
                        <c:v>322</c:v>
                      </c:pt>
                      <c:pt idx="385" formatCode="General">
                        <c:v>328</c:v>
                      </c:pt>
                      <c:pt idx="386" formatCode="General">
                        <c:v>356</c:v>
                      </c:pt>
                      <c:pt idx="387" formatCode="General">
                        <c:v>779</c:v>
                      </c:pt>
                      <c:pt idx="388" formatCode="General">
                        <c:v>727</c:v>
                      </c:pt>
                      <c:pt idx="389" formatCode="General">
                        <c:v>406</c:v>
                      </c:pt>
                      <c:pt idx="390" formatCode="General">
                        <c:v>506</c:v>
                      </c:pt>
                      <c:pt idx="391" formatCode="General">
                        <c:v>374</c:v>
                      </c:pt>
                      <c:pt idx="392" formatCode="General">
                        <c:v>386</c:v>
                      </c:pt>
                      <c:pt idx="393" formatCode="General">
                        <c:v>462</c:v>
                      </c:pt>
                      <c:pt idx="394" formatCode="General">
                        <c:v>703</c:v>
                      </c:pt>
                      <c:pt idx="395" formatCode="General">
                        <c:v>629</c:v>
                      </c:pt>
                      <c:pt idx="396" formatCode="General">
                        <c:v>385</c:v>
                      </c:pt>
                      <c:pt idx="397" formatCode="General">
                        <c:v>449</c:v>
                      </c:pt>
                      <c:pt idx="398" formatCode="General">
                        <c:v>165</c:v>
                      </c:pt>
                      <c:pt idx="399" formatCode="General">
                        <c:v>364</c:v>
                      </c:pt>
                      <c:pt idx="400" formatCode="General">
                        <c:v>233</c:v>
                      </c:pt>
                      <c:pt idx="401" formatCode="General">
                        <c:v>484</c:v>
                      </c:pt>
                      <c:pt idx="402" formatCode="General">
                        <c:v>801</c:v>
                      </c:pt>
                      <c:pt idx="403" formatCode="General">
                        <c:v>439</c:v>
                      </c:pt>
                      <c:pt idx="404" formatCode="General">
                        <c:v>146</c:v>
                      </c:pt>
                      <c:pt idx="405" formatCode="General">
                        <c:v>202</c:v>
                      </c:pt>
                      <c:pt idx="406" formatCode="General">
                        <c:v>265</c:v>
                      </c:pt>
                      <c:pt idx="407" formatCode="General">
                        <c:v>344</c:v>
                      </c:pt>
                      <c:pt idx="408" formatCode="General">
                        <c:v>685</c:v>
                      </c:pt>
                      <c:pt idx="409" formatCode="General">
                        <c:v>329</c:v>
                      </c:pt>
                      <c:pt idx="410" formatCode="General">
                        <c:v>464</c:v>
                      </c:pt>
                      <c:pt idx="411" formatCode="General">
                        <c:v>342</c:v>
                      </c:pt>
                      <c:pt idx="412" formatCode="General">
                        <c:v>174</c:v>
                      </c:pt>
                      <c:pt idx="413" formatCode="General">
                        <c:v>283</c:v>
                      </c:pt>
                      <c:pt idx="414" formatCode="General">
                        <c:v>408</c:v>
                      </c:pt>
                      <c:pt idx="415" formatCode="General">
                        <c:v>641</c:v>
                      </c:pt>
                      <c:pt idx="416" formatCode="General">
                        <c:v>686</c:v>
                      </c:pt>
                      <c:pt idx="417" formatCode="General">
                        <c:v>477</c:v>
                      </c:pt>
                      <c:pt idx="418" formatCode="General">
                        <c:v>427</c:v>
                      </c:pt>
                      <c:pt idx="419" formatCode="General">
                        <c:v>531</c:v>
                      </c:pt>
                      <c:pt idx="420" formatCode="General">
                        <c:v>521</c:v>
                      </c:pt>
                      <c:pt idx="421" formatCode="General">
                        <c:v>461</c:v>
                      </c:pt>
                      <c:pt idx="422" formatCode="General">
                        <c:v>541</c:v>
                      </c:pt>
                      <c:pt idx="423" formatCode="General">
                        <c:v>781</c:v>
                      </c:pt>
                      <c:pt idx="424" formatCode="General">
                        <c:v>454</c:v>
                      </c:pt>
                      <c:pt idx="425" formatCode="General">
                        <c:v>128</c:v>
                      </c:pt>
                      <c:pt idx="426" formatCode="General">
                        <c:v>98</c:v>
                      </c:pt>
                      <c:pt idx="427" formatCode="General">
                        <c:v>404</c:v>
                      </c:pt>
                      <c:pt idx="428" formatCode="General">
                        <c:v>117</c:v>
                      </c:pt>
                      <c:pt idx="429" formatCode="General">
                        <c:v>225</c:v>
                      </c:pt>
                      <c:pt idx="430" formatCode="General">
                        <c:v>703</c:v>
                      </c:pt>
                      <c:pt idx="431" formatCode="General">
                        <c:v>513</c:v>
                      </c:pt>
                      <c:pt idx="432" formatCode="General">
                        <c:v>456</c:v>
                      </c:pt>
                      <c:pt idx="433" formatCode="General">
                        <c:v>387</c:v>
                      </c:pt>
                      <c:pt idx="434" formatCode="General">
                        <c:v>417</c:v>
                      </c:pt>
                      <c:pt idx="435" formatCode="General">
                        <c:v>294</c:v>
                      </c:pt>
                      <c:pt idx="436" formatCode="General">
                        <c:v>533</c:v>
                      </c:pt>
                      <c:pt idx="437" formatCode="General">
                        <c:v>730</c:v>
                      </c:pt>
                      <c:pt idx="438" formatCode="General">
                        <c:v>560</c:v>
                      </c:pt>
                      <c:pt idx="439" formatCode="General">
                        <c:v>379</c:v>
                      </c:pt>
                      <c:pt idx="440" formatCode="General">
                        <c:v>471</c:v>
                      </c:pt>
                      <c:pt idx="441" formatCode="General">
                        <c:v>383</c:v>
                      </c:pt>
                      <c:pt idx="442" formatCode="General">
                        <c:v>357</c:v>
                      </c:pt>
                      <c:pt idx="443" formatCode="General">
                        <c:v>578</c:v>
                      </c:pt>
                      <c:pt idx="444" formatCode="General">
                        <c:v>324</c:v>
                      </c:pt>
                      <c:pt idx="445" formatCode="General">
                        <c:v>363</c:v>
                      </c:pt>
                      <c:pt idx="446" formatCode="General">
                        <c:v>152</c:v>
                      </c:pt>
                      <c:pt idx="447" formatCode="General">
                        <c:v>380</c:v>
                      </c:pt>
                      <c:pt idx="448" formatCode="General">
                        <c:v>437</c:v>
                      </c:pt>
                      <c:pt idx="449" formatCode="General">
                        <c:v>442</c:v>
                      </c:pt>
                      <c:pt idx="450" formatCode="General">
                        <c:v>600</c:v>
                      </c:pt>
                      <c:pt idx="451" formatCode="General">
                        <c:v>424</c:v>
                      </c:pt>
                      <c:pt idx="452" formatCode="General">
                        <c:v>235</c:v>
                      </c:pt>
                      <c:pt idx="453" formatCode="General">
                        <c:v>225</c:v>
                      </c:pt>
                      <c:pt idx="454" formatCode="General">
                        <c:v>311</c:v>
                      </c:pt>
                      <c:pt idx="455" formatCode="General">
                        <c:v>430</c:v>
                      </c:pt>
                      <c:pt idx="456" formatCode="General">
                        <c:v>451</c:v>
                      </c:pt>
                      <c:pt idx="457" formatCode="General">
                        <c:v>669</c:v>
                      </c:pt>
                      <c:pt idx="458" formatCode="General">
                        <c:v>428</c:v>
                      </c:pt>
                      <c:pt idx="459" formatCode="General">
                        <c:v>104</c:v>
                      </c:pt>
                      <c:pt idx="460" formatCode="General">
                        <c:v>166</c:v>
                      </c:pt>
                      <c:pt idx="461" formatCode="General">
                        <c:v>239</c:v>
                      </c:pt>
                      <c:pt idx="462" formatCode="General">
                        <c:v>61</c:v>
                      </c:pt>
                      <c:pt idx="463" formatCode="General">
                        <c:v>268</c:v>
                      </c:pt>
                      <c:pt idx="464" formatCode="General">
                        <c:v>652</c:v>
                      </c:pt>
                      <c:pt idx="465" formatCode="General">
                        <c:v>614</c:v>
                      </c:pt>
                      <c:pt idx="466" formatCode="General">
                        <c:v>457</c:v>
                      </c:pt>
                      <c:pt idx="467" formatCode="General">
                        <c:v>657</c:v>
                      </c:pt>
                      <c:pt idx="468" formatCode="General">
                        <c:v>417</c:v>
                      </c:pt>
                      <c:pt idx="469" formatCode="General">
                        <c:v>535</c:v>
                      </c:pt>
                      <c:pt idx="470" formatCode="General">
                        <c:v>421</c:v>
                      </c:pt>
                      <c:pt idx="471" formatCode="General">
                        <c:v>449</c:v>
                      </c:pt>
                      <c:pt idx="472" formatCode="General">
                        <c:v>658</c:v>
                      </c:pt>
                      <c:pt idx="473" formatCode="General">
                        <c:v>547</c:v>
                      </c:pt>
                      <c:pt idx="474" formatCode="General">
                        <c:v>260</c:v>
                      </c:pt>
                      <c:pt idx="475" formatCode="General">
                        <c:v>316</c:v>
                      </c:pt>
                      <c:pt idx="476" formatCode="General">
                        <c:v>317</c:v>
                      </c:pt>
                      <c:pt idx="477" formatCode="General">
                        <c:v>191</c:v>
                      </c:pt>
                      <c:pt idx="478" formatCode="General">
                        <c:v>343</c:v>
                      </c:pt>
                      <c:pt idx="479" formatCode="General">
                        <c:v>229</c:v>
                      </c:pt>
                      <c:pt idx="480" formatCode="General">
                        <c:v>363</c:v>
                      </c:pt>
                      <c:pt idx="481" formatCode="General">
                        <c:v>354</c:v>
                      </c:pt>
                      <c:pt idx="482" formatCode="General">
                        <c:v>355</c:v>
                      </c:pt>
                      <c:pt idx="483" formatCode="General">
                        <c:v>642</c:v>
                      </c:pt>
                      <c:pt idx="484" formatCode="General">
                        <c:v>355</c:v>
                      </c:pt>
                      <c:pt idx="485" formatCode="General">
                        <c:v>458</c:v>
                      </c:pt>
                      <c:pt idx="486" formatCode="General">
                        <c:v>375</c:v>
                      </c:pt>
                      <c:pt idx="487" formatCode="General">
                        <c:v>347</c:v>
                      </c:pt>
                      <c:pt idx="488" formatCode="General">
                        <c:v>265</c:v>
                      </c:pt>
                      <c:pt idx="489" formatCode="General">
                        <c:v>415</c:v>
                      </c:pt>
                      <c:pt idx="490" formatCode="General">
                        <c:v>379</c:v>
                      </c:pt>
                      <c:pt idx="491" formatCode="General">
                        <c:v>221</c:v>
                      </c:pt>
                      <c:pt idx="492" formatCode="General">
                        <c:v>471</c:v>
                      </c:pt>
                      <c:pt idx="493" formatCode="General">
                        <c:v>385</c:v>
                      </c:pt>
                      <c:pt idx="494" formatCode="General">
                        <c:v>191</c:v>
                      </c:pt>
                      <c:pt idx="495" formatCode="General">
                        <c:v>348</c:v>
                      </c:pt>
                      <c:pt idx="496" formatCode="General">
                        <c:v>363</c:v>
                      </c:pt>
                      <c:pt idx="497" formatCode="General">
                        <c:v>361</c:v>
                      </c:pt>
                      <c:pt idx="498" formatCode="General">
                        <c:v>413</c:v>
                      </c:pt>
                      <c:pt idx="499" formatCode="General">
                        <c:v>432</c:v>
                      </c:pt>
                      <c:pt idx="500" formatCode="General">
                        <c:v>316</c:v>
                      </c:pt>
                      <c:pt idx="501" formatCode="General">
                        <c:v>357</c:v>
                      </c:pt>
                      <c:pt idx="502" formatCode="General">
                        <c:v>322</c:v>
                      </c:pt>
                      <c:pt idx="503" formatCode="General">
                        <c:v>297</c:v>
                      </c:pt>
                      <c:pt idx="504" formatCode="General">
                        <c:v>343</c:v>
                      </c:pt>
                      <c:pt idx="505" formatCode="General">
                        <c:v>216</c:v>
                      </c:pt>
                      <c:pt idx="506" formatCode="General">
                        <c:v>295</c:v>
                      </c:pt>
                      <c:pt idx="507" formatCode="General">
                        <c:v>2241</c:v>
                      </c:pt>
                      <c:pt idx="508" formatCode="General">
                        <c:v>456</c:v>
                      </c:pt>
                      <c:pt idx="509" formatCode="General">
                        <c:v>287</c:v>
                      </c:pt>
                      <c:pt idx="510" formatCode="General">
                        <c:v>318</c:v>
                      </c:pt>
                      <c:pt idx="511" formatCode="General">
                        <c:v>280</c:v>
                      </c:pt>
                      <c:pt idx="512" formatCode="General">
                        <c:v>330</c:v>
                      </c:pt>
                      <c:pt idx="513" formatCode="General">
                        <c:v>484</c:v>
                      </c:pt>
                      <c:pt idx="514" formatCode="General">
                        <c:v>319</c:v>
                      </c:pt>
                      <c:pt idx="515" formatCode="General">
                        <c:v>325</c:v>
                      </c:pt>
                      <c:pt idx="516" formatCode="General">
                        <c:v>331</c:v>
                      </c:pt>
                      <c:pt idx="517" formatCode="General">
                        <c:v>336</c:v>
                      </c:pt>
                      <c:pt idx="518" formatCode="General">
                        <c:v>271</c:v>
                      </c:pt>
                      <c:pt idx="519" formatCode="General">
                        <c:v>230</c:v>
                      </c:pt>
                      <c:pt idx="520" formatCode="General">
                        <c:v>501</c:v>
                      </c:pt>
                      <c:pt idx="521" formatCode="General">
                        <c:v>357</c:v>
                      </c:pt>
                      <c:pt idx="522" formatCode="General">
                        <c:v>268</c:v>
                      </c:pt>
                      <c:pt idx="523" formatCode="General">
                        <c:v>336</c:v>
                      </c:pt>
                      <c:pt idx="524" formatCode="General">
                        <c:v>398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6E6-4DC6-BB06-A0656D27EBA0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409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Baton Rouge MRT (Casino Riverwalk)</a:t>
            </a:r>
            <a:r>
              <a:rPr lang="en-US" baseline="0"/>
              <a:t> - </a:t>
            </a:r>
            <a:r>
              <a:rPr lang="en-US"/>
              <a:t>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Monthly!$A$3:$B$20</c:f>
              <c:multiLvlStrCache>
                <c:ptCount val="18"/>
                <c:lvl>
                  <c:pt idx="0">
                    <c:v>February</c:v>
                  </c:pt>
                  <c:pt idx="1">
                    <c:v>March</c:v>
                  </c:pt>
                  <c:pt idx="2">
                    <c:v>April</c:v>
                  </c:pt>
                  <c:pt idx="3">
                    <c:v>May</c:v>
                  </c:pt>
                  <c:pt idx="4">
                    <c:v>June</c:v>
                  </c:pt>
                  <c:pt idx="5">
                    <c:v>July</c:v>
                  </c:pt>
                  <c:pt idx="6">
                    <c:v>August</c:v>
                  </c:pt>
                  <c:pt idx="7">
                    <c:v>September</c:v>
                  </c:pt>
                  <c:pt idx="8">
                    <c:v>October</c:v>
                  </c:pt>
                  <c:pt idx="9">
                    <c:v>November</c:v>
                  </c:pt>
                  <c:pt idx="10">
                    <c:v>December</c:v>
                  </c:pt>
                  <c:pt idx="11">
                    <c:v>January</c:v>
                  </c:pt>
                  <c:pt idx="12">
                    <c:v>February</c:v>
                  </c:pt>
                  <c:pt idx="13">
                    <c:v>March</c:v>
                  </c:pt>
                  <c:pt idx="14">
                    <c:v>April</c:v>
                  </c:pt>
                  <c:pt idx="15">
                    <c:v>May</c:v>
                  </c:pt>
                  <c:pt idx="16">
                    <c:v>June</c:v>
                  </c:pt>
                  <c:pt idx="17">
                    <c:v>July</c:v>
                  </c:pt>
                </c:lvl>
                <c:lvl>
                  <c:pt idx="0">
                    <c:v>2020</c:v>
                  </c:pt>
                  <c:pt idx="11">
                    <c:v>2021</c:v>
                  </c:pt>
                </c:lvl>
              </c:multiLvlStrCache>
              <c:extLst/>
            </c:multiLvlStrRef>
          </c:cat>
          <c:val>
            <c:numRef>
              <c:f>Monthly!$C$3:$C$20</c:f>
              <c:numCache>
                <c:formatCode>0</c:formatCode>
                <c:ptCount val="18"/>
                <c:pt idx="0">
                  <c:v>143.2352941</c:v>
                </c:pt>
                <c:pt idx="1">
                  <c:v>249.7096774</c:v>
                </c:pt>
                <c:pt idx="2">
                  <c:v>411.06666669999998</c:v>
                </c:pt>
                <c:pt idx="3">
                  <c:v>426.45161289999999</c:v>
                </c:pt>
                <c:pt idx="4">
                  <c:v>276.73333330000003</c:v>
                </c:pt>
                <c:pt idx="5">
                  <c:v>210.96774189999999</c:v>
                </c:pt>
                <c:pt idx="6">
                  <c:v>245.64516130000001</c:v>
                </c:pt>
                <c:pt idx="7">
                  <c:v>228.0967742</c:v>
                </c:pt>
                <c:pt idx="8">
                  <c:v>265.90322579999997</c:v>
                </c:pt>
                <c:pt idx="9">
                  <c:v>179.46666669999999</c:v>
                </c:pt>
                <c:pt idx="10">
                  <c:v>132.61290320000001</c:v>
                </c:pt>
                <c:pt idx="11">
                  <c:v>155.03225810000001</c:v>
                </c:pt>
                <c:pt idx="12">
                  <c:v>138.82142859999999</c:v>
                </c:pt>
                <c:pt idx="13">
                  <c:v>205.38709679999999</c:v>
                </c:pt>
                <c:pt idx="14">
                  <c:v>223.96666669999999</c:v>
                </c:pt>
                <c:pt idx="15">
                  <c:v>209.51612900000001</c:v>
                </c:pt>
                <c:pt idx="16">
                  <c:v>173.36666666666667</c:v>
                </c:pt>
                <c:pt idx="17">
                  <c:v>223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5281-4B57-99C4-8138ED9887CD}"/>
            </c:ext>
          </c:extLst>
        </c:ser>
        <c:ser>
          <c:idx val="1"/>
          <c:order val="2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Monthly!$A$3:$B$20</c:f>
              <c:multiLvlStrCache>
                <c:ptCount val="18"/>
                <c:lvl>
                  <c:pt idx="0">
                    <c:v>February</c:v>
                  </c:pt>
                  <c:pt idx="1">
                    <c:v>March</c:v>
                  </c:pt>
                  <c:pt idx="2">
                    <c:v>April</c:v>
                  </c:pt>
                  <c:pt idx="3">
                    <c:v>May</c:v>
                  </c:pt>
                  <c:pt idx="4">
                    <c:v>June</c:v>
                  </c:pt>
                  <c:pt idx="5">
                    <c:v>July</c:v>
                  </c:pt>
                  <c:pt idx="6">
                    <c:v>August</c:v>
                  </c:pt>
                  <c:pt idx="7">
                    <c:v>September</c:v>
                  </c:pt>
                  <c:pt idx="8">
                    <c:v>October</c:v>
                  </c:pt>
                  <c:pt idx="9">
                    <c:v>November</c:v>
                  </c:pt>
                  <c:pt idx="10">
                    <c:v>December</c:v>
                  </c:pt>
                  <c:pt idx="11">
                    <c:v>January</c:v>
                  </c:pt>
                  <c:pt idx="12">
                    <c:v>February</c:v>
                  </c:pt>
                  <c:pt idx="13">
                    <c:v>March</c:v>
                  </c:pt>
                  <c:pt idx="14">
                    <c:v>April</c:v>
                  </c:pt>
                  <c:pt idx="15">
                    <c:v>May</c:v>
                  </c:pt>
                  <c:pt idx="16">
                    <c:v>June</c:v>
                  </c:pt>
                  <c:pt idx="17">
                    <c:v>July</c:v>
                  </c:pt>
                </c:lvl>
                <c:lvl>
                  <c:pt idx="0">
                    <c:v>2020</c:v>
                  </c:pt>
                  <c:pt idx="11">
                    <c:v>2021</c:v>
                  </c:pt>
                </c:lvl>
              </c:multiLvlStrCache>
              <c:extLst/>
            </c:multiLvlStrRef>
          </c:cat>
          <c:val>
            <c:numRef>
              <c:f>Monthly!$D$3:$D$20</c:f>
              <c:numCache>
                <c:formatCode>0</c:formatCode>
                <c:ptCount val="18"/>
                <c:pt idx="0">
                  <c:v>142.41176469999999</c:v>
                </c:pt>
                <c:pt idx="1">
                  <c:v>232.8064516</c:v>
                </c:pt>
                <c:pt idx="2">
                  <c:v>368.26666669999997</c:v>
                </c:pt>
                <c:pt idx="3">
                  <c:v>381.8064516</c:v>
                </c:pt>
                <c:pt idx="4">
                  <c:v>255.7333333</c:v>
                </c:pt>
                <c:pt idx="5">
                  <c:v>212.2903226</c:v>
                </c:pt>
                <c:pt idx="6">
                  <c:v>254.51612900000001</c:v>
                </c:pt>
                <c:pt idx="7">
                  <c:v>239.51612900000001</c:v>
                </c:pt>
                <c:pt idx="8">
                  <c:v>261.25806449999999</c:v>
                </c:pt>
                <c:pt idx="9">
                  <c:v>186.6333333</c:v>
                </c:pt>
                <c:pt idx="10">
                  <c:v>128.67741939999999</c:v>
                </c:pt>
                <c:pt idx="11">
                  <c:v>144.74193550000001</c:v>
                </c:pt>
                <c:pt idx="12">
                  <c:v>136.57142859999999</c:v>
                </c:pt>
                <c:pt idx="13">
                  <c:v>199.45161289999999</c:v>
                </c:pt>
                <c:pt idx="14">
                  <c:v>221.56666670000001</c:v>
                </c:pt>
                <c:pt idx="15">
                  <c:v>199.96774189999999</c:v>
                </c:pt>
                <c:pt idx="16">
                  <c:v>174.66666666666666</c:v>
                </c:pt>
                <c:pt idx="17">
                  <c:v>201.85714285714286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5281-4B57-99C4-8138ED9887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Monthly!$A$3:$B$20</c15:sqref>
                        </c15:formulaRef>
                      </c:ext>
                    </c:extLst>
                    <c:multiLvlStrCache>
                      <c:ptCount val="18"/>
                      <c:lvl>
                        <c:pt idx="0">
                          <c:v>February</c:v>
                        </c:pt>
                        <c:pt idx="1">
                          <c:v>March</c:v>
                        </c:pt>
                        <c:pt idx="2">
                          <c:v>April</c:v>
                        </c:pt>
                        <c:pt idx="3">
                          <c:v>May</c:v>
                        </c:pt>
                        <c:pt idx="4">
                          <c:v>June</c:v>
                        </c:pt>
                        <c:pt idx="5">
                          <c:v>July</c:v>
                        </c:pt>
                        <c:pt idx="6">
                          <c:v>August</c:v>
                        </c:pt>
                        <c:pt idx="7">
                          <c:v>September</c:v>
                        </c:pt>
                        <c:pt idx="8">
                          <c:v>October</c:v>
                        </c:pt>
                        <c:pt idx="9">
                          <c:v>November</c:v>
                        </c:pt>
                        <c:pt idx="10">
                          <c:v>December</c:v>
                        </c:pt>
                        <c:pt idx="11">
                          <c:v>January</c:v>
                        </c:pt>
                        <c:pt idx="12">
                          <c:v>February</c:v>
                        </c:pt>
                        <c:pt idx="13">
                          <c:v>March</c:v>
                        </c:pt>
                        <c:pt idx="14">
                          <c:v>April</c:v>
                        </c:pt>
                        <c:pt idx="15">
                          <c:v>May</c:v>
                        </c:pt>
                        <c:pt idx="16">
                          <c:v>June</c:v>
                        </c:pt>
                        <c:pt idx="17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1">
                          <c:v>2021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Monthly!$B$3:$B$20</c15:sqref>
                        </c15:formulaRef>
                      </c:ext>
                    </c:extLst>
                    <c:numCache>
                      <c:formatCode>General</c:formatCode>
                      <c:ptCount val="18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5281-4B57-99C4-8138ED9887CD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Monthly!$A$3:$B$20</c15:sqref>
                        </c15:formulaRef>
                      </c:ext>
                    </c:extLst>
                    <c:multiLvlStrCache>
                      <c:ptCount val="18"/>
                      <c:lvl>
                        <c:pt idx="0">
                          <c:v>February</c:v>
                        </c:pt>
                        <c:pt idx="1">
                          <c:v>March</c:v>
                        </c:pt>
                        <c:pt idx="2">
                          <c:v>April</c:v>
                        </c:pt>
                        <c:pt idx="3">
                          <c:v>May</c:v>
                        </c:pt>
                        <c:pt idx="4">
                          <c:v>June</c:v>
                        </c:pt>
                        <c:pt idx="5">
                          <c:v>July</c:v>
                        </c:pt>
                        <c:pt idx="6">
                          <c:v>August</c:v>
                        </c:pt>
                        <c:pt idx="7">
                          <c:v>September</c:v>
                        </c:pt>
                        <c:pt idx="8">
                          <c:v>October</c:v>
                        </c:pt>
                        <c:pt idx="9">
                          <c:v>November</c:v>
                        </c:pt>
                        <c:pt idx="10">
                          <c:v>December</c:v>
                        </c:pt>
                        <c:pt idx="11">
                          <c:v>January</c:v>
                        </c:pt>
                        <c:pt idx="12">
                          <c:v>February</c:v>
                        </c:pt>
                        <c:pt idx="13">
                          <c:v>March</c:v>
                        </c:pt>
                        <c:pt idx="14">
                          <c:v>April</c:v>
                        </c:pt>
                        <c:pt idx="15">
                          <c:v>May</c:v>
                        </c:pt>
                        <c:pt idx="16">
                          <c:v>June</c:v>
                        </c:pt>
                        <c:pt idx="17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1">
                          <c:v>2021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Monthly!$E$3:$E$20</c15:sqref>
                        </c15:formulaRef>
                      </c:ext>
                    </c:extLst>
                    <c:numCache>
                      <c:formatCode>0</c:formatCode>
                      <c:ptCount val="18"/>
                      <c:pt idx="0">
                        <c:v>286</c:v>
                      </c:pt>
                      <c:pt idx="1">
                        <c:v>483</c:v>
                      </c:pt>
                      <c:pt idx="2">
                        <c:v>779</c:v>
                      </c:pt>
                      <c:pt idx="3">
                        <c:v>808</c:v>
                      </c:pt>
                      <c:pt idx="4">
                        <c:v>532</c:v>
                      </c:pt>
                      <c:pt idx="5">
                        <c:v>423</c:v>
                      </c:pt>
                      <c:pt idx="6">
                        <c:v>500</c:v>
                      </c:pt>
                      <c:pt idx="7">
                        <c:v>467.61290320000001</c:v>
                      </c:pt>
                      <c:pt idx="8">
                        <c:v>527.16129030000002</c:v>
                      </c:pt>
                      <c:pt idx="9">
                        <c:v>366.1</c:v>
                      </c:pt>
                      <c:pt idx="10">
                        <c:v>261.29032260000002</c:v>
                      </c:pt>
                      <c:pt idx="11">
                        <c:v>299.77419350000002</c:v>
                      </c:pt>
                      <c:pt idx="12">
                        <c:v>275.39285710000001</c:v>
                      </c:pt>
                      <c:pt idx="13">
                        <c:v>404.83870969999998</c:v>
                      </c:pt>
                      <c:pt idx="14">
                        <c:v>445.53333329999998</c:v>
                      </c:pt>
                      <c:pt idx="15">
                        <c:v>409.48387100000002</c:v>
                      </c:pt>
                      <c:pt idx="16">
                        <c:v>348.03333333333336</c:v>
                      </c:pt>
                      <c:pt idx="17">
                        <c:v>424.85714285714283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5281-4B57-99C4-8138ED9887CD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Algiers MRT - Total Daily Users, March 2020 -</a:t>
            </a:r>
            <a:r>
              <a:rPr lang="en-US" baseline="0"/>
              <a:t> March 2022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2"/>
          <c:tx>
            <c:strRef>
              <c:f>DailyData!$G$1</c:f>
              <c:strCache>
                <c:ptCount val="1"/>
                <c:pt idx="0">
                  <c:v>Total - IN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DailyData!$A$2:$A$747</c:f>
              <c:numCache>
                <c:formatCode>[$-F800]dddd\,\ mmmm\ dd\,\ yyyy</c:formatCode>
                <c:ptCount val="746"/>
                <c:pt idx="0">
                  <c:v>43906</c:v>
                </c:pt>
                <c:pt idx="1">
                  <c:v>43907</c:v>
                </c:pt>
                <c:pt idx="2">
                  <c:v>43908</c:v>
                </c:pt>
                <c:pt idx="3">
                  <c:v>43909</c:v>
                </c:pt>
                <c:pt idx="4">
                  <c:v>43910</c:v>
                </c:pt>
                <c:pt idx="5">
                  <c:v>43911</c:v>
                </c:pt>
                <c:pt idx="6">
                  <c:v>43912</c:v>
                </c:pt>
                <c:pt idx="7">
                  <c:v>43913</c:v>
                </c:pt>
                <c:pt idx="8">
                  <c:v>43914</c:v>
                </c:pt>
                <c:pt idx="9">
                  <c:v>43915</c:v>
                </c:pt>
                <c:pt idx="10">
                  <c:v>43916</c:v>
                </c:pt>
                <c:pt idx="11">
                  <c:v>43917</c:v>
                </c:pt>
                <c:pt idx="12">
                  <c:v>43918</c:v>
                </c:pt>
                <c:pt idx="13">
                  <c:v>43919</c:v>
                </c:pt>
                <c:pt idx="14">
                  <c:v>43920</c:v>
                </c:pt>
                <c:pt idx="15">
                  <c:v>43921</c:v>
                </c:pt>
                <c:pt idx="16">
                  <c:v>43922</c:v>
                </c:pt>
                <c:pt idx="17">
                  <c:v>43923</c:v>
                </c:pt>
                <c:pt idx="18">
                  <c:v>43924</c:v>
                </c:pt>
                <c:pt idx="19">
                  <c:v>43925</c:v>
                </c:pt>
                <c:pt idx="20">
                  <c:v>43926</c:v>
                </c:pt>
                <c:pt idx="21">
                  <c:v>43927</c:v>
                </c:pt>
                <c:pt idx="22">
                  <c:v>43928</c:v>
                </c:pt>
                <c:pt idx="23">
                  <c:v>43929</c:v>
                </c:pt>
                <c:pt idx="24">
                  <c:v>43930</c:v>
                </c:pt>
                <c:pt idx="25">
                  <c:v>43931</c:v>
                </c:pt>
                <c:pt idx="26">
                  <c:v>43932</c:v>
                </c:pt>
                <c:pt idx="27">
                  <c:v>43933</c:v>
                </c:pt>
                <c:pt idx="28">
                  <c:v>43934</c:v>
                </c:pt>
                <c:pt idx="29">
                  <c:v>43935</c:v>
                </c:pt>
                <c:pt idx="30">
                  <c:v>43936</c:v>
                </c:pt>
                <c:pt idx="31">
                  <c:v>43937</c:v>
                </c:pt>
                <c:pt idx="32">
                  <c:v>43938</c:v>
                </c:pt>
                <c:pt idx="33">
                  <c:v>43939</c:v>
                </c:pt>
                <c:pt idx="34">
                  <c:v>43940</c:v>
                </c:pt>
                <c:pt idx="35">
                  <c:v>43941</c:v>
                </c:pt>
                <c:pt idx="36">
                  <c:v>43942</c:v>
                </c:pt>
                <c:pt idx="37">
                  <c:v>43943</c:v>
                </c:pt>
                <c:pt idx="38">
                  <c:v>43944</c:v>
                </c:pt>
                <c:pt idx="39">
                  <c:v>43945</c:v>
                </c:pt>
                <c:pt idx="40">
                  <c:v>43946</c:v>
                </c:pt>
                <c:pt idx="41">
                  <c:v>43947</c:v>
                </c:pt>
                <c:pt idx="42">
                  <c:v>43948</c:v>
                </c:pt>
                <c:pt idx="43">
                  <c:v>43949</c:v>
                </c:pt>
                <c:pt idx="44">
                  <c:v>43950</c:v>
                </c:pt>
                <c:pt idx="45">
                  <c:v>43951</c:v>
                </c:pt>
                <c:pt idx="46">
                  <c:v>43952</c:v>
                </c:pt>
                <c:pt idx="47">
                  <c:v>43953</c:v>
                </c:pt>
                <c:pt idx="48">
                  <c:v>43954</c:v>
                </c:pt>
                <c:pt idx="49">
                  <c:v>43955</c:v>
                </c:pt>
                <c:pt idx="50">
                  <c:v>43956</c:v>
                </c:pt>
                <c:pt idx="51">
                  <c:v>43957</c:v>
                </c:pt>
                <c:pt idx="52">
                  <c:v>43958</c:v>
                </c:pt>
                <c:pt idx="53">
                  <c:v>43959</c:v>
                </c:pt>
                <c:pt idx="54">
                  <c:v>43960</c:v>
                </c:pt>
                <c:pt idx="55">
                  <c:v>43961</c:v>
                </c:pt>
                <c:pt idx="56">
                  <c:v>43962</c:v>
                </c:pt>
                <c:pt idx="57">
                  <c:v>43963</c:v>
                </c:pt>
                <c:pt idx="58">
                  <c:v>43964</c:v>
                </c:pt>
                <c:pt idx="59">
                  <c:v>43965</c:v>
                </c:pt>
                <c:pt idx="60">
                  <c:v>43966</c:v>
                </c:pt>
                <c:pt idx="61">
                  <c:v>43967</c:v>
                </c:pt>
                <c:pt idx="62">
                  <c:v>43968</c:v>
                </c:pt>
                <c:pt idx="63">
                  <c:v>43969</c:v>
                </c:pt>
                <c:pt idx="64">
                  <c:v>43970</c:v>
                </c:pt>
                <c:pt idx="65">
                  <c:v>43971</c:v>
                </c:pt>
                <c:pt idx="66">
                  <c:v>43972</c:v>
                </c:pt>
                <c:pt idx="67">
                  <c:v>43973</c:v>
                </c:pt>
                <c:pt idx="68">
                  <c:v>43974</c:v>
                </c:pt>
                <c:pt idx="69">
                  <c:v>43975</c:v>
                </c:pt>
                <c:pt idx="70">
                  <c:v>43976</c:v>
                </c:pt>
                <c:pt idx="71">
                  <c:v>43977</c:v>
                </c:pt>
                <c:pt idx="72">
                  <c:v>43978</c:v>
                </c:pt>
                <c:pt idx="73">
                  <c:v>43979</c:v>
                </c:pt>
                <c:pt idx="74">
                  <c:v>43980</c:v>
                </c:pt>
                <c:pt idx="75">
                  <c:v>43981</c:v>
                </c:pt>
                <c:pt idx="76">
                  <c:v>43982</c:v>
                </c:pt>
                <c:pt idx="77">
                  <c:v>43983</c:v>
                </c:pt>
                <c:pt idx="78">
                  <c:v>43984</c:v>
                </c:pt>
                <c:pt idx="79">
                  <c:v>43985</c:v>
                </c:pt>
                <c:pt idx="80">
                  <c:v>43986</c:v>
                </c:pt>
                <c:pt idx="81">
                  <c:v>43987</c:v>
                </c:pt>
                <c:pt idx="82">
                  <c:v>43988</c:v>
                </c:pt>
                <c:pt idx="83">
                  <c:v>43989</c:v>
                </c:pt>
                <c:pt idx="84">
                  <c:v>43990</c:v>
                </c:pt>
                <c:pt idx="85">
                  <c:v>43991</c:v>
                </c:pt>
                <c:pt idx="86">
                  <c:v>43992</c:v>
                </c:pt>
                <c:pt idx="87">
                  <c:v>43993</c:v>
                </c:pt>
                <c:pt idx="88">
                  <c:v>43994</c:v>
                </c:pt>
                <c:pt idx="89">
                  <c:v>43995</c:v>
                </c:pt>
                <c:pt idx="90">
                  <c:v>43996</c:v>
                </c:pt>
                <c:pt idx="91">
                  <c:v>43997</c:v>
                </c:pt>
                <c:pt idx="92">
                  <c:v>43998</c:v>
                </c:pt>
                <c:pt idx="93">
                  <c:v>43999</c:v>
                </c:pt>
                <c:pt idx="94">
                  <c:v>44000</c:v>
                </c:pt>
                <c:pt idx="95">
                  <c:v>44001</c:v>
                </c:pt>
                <c:pt idx="96">
                  <c:v>44002</c:v>
                </c:pt>
                <c:pt idx="97">
                  <c:v>44003</c:v>
                </c:pt>
                <c:pt idx="98">
                  <c:v>44004</c:v>
                </c:pt>
                <c:pt idx="99">
                  <c:v>44005</c:v>
                </c:pt>
                <c:pt idx="100">
                  <c:v>44006</c:v>
                </c:pt>
                <c:pt idx="101">
                  <c:v>44007</c:v>
                </c:pt>
                <c:pt idx="102">
                  <c:v>44008</c:v>
                </c:pt>
                <c:pt idx="103">
                  <c:v>44009</c:v>
                </c:pt>
                <c:pt idx="104">
                  <c:v>44010</c:v>
                </c:pt>
                <c:pt idx="105">
                  <c:v>44011</c:v>
                </c:pt>
                <c:pt idx="106">
                  <c:v>44012</c:v>
                </c:pt>
                <c:pt idx="107">
                  <c:v>44013</c:v>
                </c:pt>
                <c:pt idx="108">
                  <c:v>44014</c:v>
                </c:pt>
                <c:pt idx="109">
                  <c:v>44015</c:v>
                </c:pt>
                <c:pt idx="110">
                  <c:v>44016</c:v>
                </c:pt>
                <c:pt idx="111">
                  <c:v>44017</c:v>
                </c:pt>
                <c:pt idx="112">
                  <c:v>44018</c:v>
                </c:pt>
                <c:pt idx="113">
                  <c:v>44019</c:v>
                </c:pt>
                <c:pt idx="114">
                  <c:v>44020</c:v>
                </c:pt>
                <c:pt idx="115">
                  <c:v>44021</c:v>
                </c:pt>
                <c:pt idx="116">
                  <c:v>44022</c:v>
                </c:pt>
                <c:pt idx="117">
                  <c:v>44023</c:v>
                </c:pt>
                <c:pt idx="118">
                  <c:v>44024</c:v>
                </c:pt>
                <c:pt idx="119">
                  <c:v>44025</c:v>
                </c:pt>
                <c:pt idx="120">
                  <c:v>44026</c:v>
                </c:pt>
                <c:pt idx="121">
                  <c:v>44027</c:v>
                </c:pt>
                <c:pt idx="122">
                  <c:v>44028</c:v>
                </c:pt>
                <c:pt idx="123">
                  <c:v>44029</c:v>
                </c:pt>
                <c:pt idx="124">
                  <c:v>44030</c:v>
                </c:pt>
                <c:pt idx="125">
                  <c:v>44031</c:v>
                </c:pt>
                <c:pt idx="126">
                  <c:v>44032</c:v>
                </c:pt>
                <c:pt idx="127">
                  <c:v>44033</c:v>
                </c:pt>
                <c:pt idx="128">
                  <c:v>44034</c:v>
                </c:pt>
                <c:pt idx="129">
                  <c:v>44035</c:v>
                </c:pt>
                <c:pt idx="130">
                  <c:v>44036</c:v>
                </c:pt>
                <c:pt idx="131">
                  <c:v>44037</c:v>
                </c:pt>
                <c:pt idx="132">
                  <c:v>44038</c:v>
                </c:pt>
                <c:pt idx="133">
                  <c:v>44039</c:v>
                </c:pt>
                <c:pt idx="134">
                  <c:v>44040</c:v>
                </c:pt>
                <c:pt idx="135">
                  <c:v>44041</c:v>
                </c:pt>
                <c:pt idx="136">
                  <c:v>44042</c:v>
                </c:pt>
                <c:pt idx="137">
                  <c:v>44043</c:v>
                </c:pt>
                <c:pt idx="138">
                  <c:v>44044</c:v>
                </c:pt>
                <c:pt idx="139">
                  <c:v>44045</c:v>
                </c:pt>
                <c:pt idx="140">
                  <c:v>44046</c:v>
                </c:pt>
                <c:pt idx="141">
                  <c:v>44047</c:v>
                </c:pt>
                <c:pt idx="142">
                  <c:v>44048</c:v>
                </c:pt>
                <c:pt idx="143">
                  <c:v>44049</c:v>
                </c:pt>
                <c:pt idx="144">
                  <c:v>44050</c:v>
                </c:pt>
                <c:pt idx="145">
                  <c:v>44051</c:v>
                </c:pt>
                <c:pt idx="146">
                  <c:v>44052</c:v>
                </c:pt>
                <c:pt idx="147">
                  <c:v>44053</c:v>
                </c:pt>
                <c:pt idx="148">
                  <c:v>44054</c:v>
                </c:pt>
                <c:pt idx="149">
                  <c:v>44055</c:v>
                </c:pt>
                <c:pt idx="150">
                  <c:v>44056</c:v>
                </c:pt>
                <c:pt idx="151">
                  <c:v>44057</c:v>
                </c:pt>
                <c:pt idx="152">
                  <c:v>44058</c:v>
                </c:pt>
                <c:pt idx="153">
                  <c:v>44059</c:v>
                </c:pt>
                <c:pt idx="154">
                  <c:v>44060</c:v>
                </c:pt>
                <c:pt idx="155">
                  <c:v>44061</c:v>
                </c:pt>
                <c:pt idx="156">
                  <c:v>44062</c:v>
                </c:pt>
                <c:pt idx="157">
                  <c:v>44063</c:v>
                </c:pt>
                <c:pt idx="158">
                  <c:v>44064</c:v>
                </c:pt>
                <c:pt idx="159">
                  <c:v>44065</c:v>
                </c:pt>
                <c:pt idx="160">
                  <c:v>44066</c:v>
                </c:pt>
                <c:pt idx="161">
                  <c:v>44067</c:v>
                </c:pt>
                <c:pt idx="162">
                  <c:v>44068</c:v>
                </c:pt>
                <c:pt idx="163">
                  <c:v>44069</c:v>
                </c:pt>
                <c:pt idx="164">
                  <c:v>44070</c:v>
                </c:pt>
                <c:pt idx="165">
                  <c:v>44071</c:v>
                </c:pt>
                <c:pt idx="166">
                  <c:v>44072</c:v>
                </c:pt>
                <c:pt idx="167">
                  <c:v>44073</c:v>
                </c:pt>
                <c:pt idx="168">
                  <c:v>44074</c:v>
                </c:pt>
                <c:pt idx="169">
                  <c:v>44075</c:v>
                </c:pt>
                <c:pt idx="170">
                  <c:v>44076</c:v>
                </c:pt>
                <c:pt idx="171">
                  <c:v>44077</c:v>
                </c:pt>
                <c:pt idx="172">
                  <c:v>44078</c:v>
                </c:pt>
                <c:pt idx="173">
                  <c:v>44079</c:v>
                </c:pt>
                <c:pt idx="174">
                  <c:v>44080</c:v>
                </c:pt>
                <c:pt idx="175">
                  <c:v>44081</c:v>
                </c:pt>
                <c:pt idx="176">
                  <c:v>44082</c:v>
                </c:pt>
                <c:pt idx="177">
                  <c:v>44083</c:v>
                </c:pt>
                <c:pt idx="178">
                  <c:v>44084</c:v>
                </c:pt>
                <c:pt idx="179">
                  <c:v>44085</c:v>
                </c:pt>
                <c:pt idx="180">
                  <c:v>44086</c:v>
                </c:pt>
                <c:pt idx="181">
                  <c:v>44087</c:v>
                </c:pt>
                <c:pt idx="182">
                  <c:v>44088</c:v>
                </c:pt>
                <c:pt idx="183">
                  <c:v>44089</c:v>
                </c:pt>
                <c:pt idx="184">
                  <c:v>44090</c:v>
                </c:pt>
                <c:pt idx="185">
                  <c:v>44091</c:v>
                </c:pt>
                <c:pt idx="186">
                  <c:v>44092</c:v>
                </c:pt>
                <c:pt idx="187">
                  <c:v>44093</c:v>
                </c:pt>
                <c:pt idx="188">
                  <c:v>44094</c:v>
                </c:pt>
                <c:pt idx="189">
                  <c:v>44095</c:v>
                </c:pt>
                <c:pt idx="190">
                  <c:v>44096</c:v>
                </c:pt>
                <c:pt idx="191">
                  <c:v>44097</c:v>
                </c:pt>
                <c:pt idx="192">
                  <c:v>44098</c:v>
                </c:pt>
                <c:pt idx="193">
                  <c:v>44099</c:v>
                </c:pt>
                <c:pt idx="194">
                  <c:v>44100</c:v>
                </c:pt>
                <c:pt idx="195">
                  <c:v>44101</c:v>
                </c:pt>
                <c:pt idx="196">
                  <c:v>44102</c:v>
                </c:pt>
                <c:pt idx="197">
                  <c:v>44103</c:v>
                </c:pt>
                <c:pt idx="198">
                  <c:v>44104</c:v>
                </c:pt>
                <c:pt idx="199">
                  <c:v>44105</c:v>
                </c:pt>
                <c:pt idx="200">
                  <c:v>44106</c:v>
                </c:pt>
                <c:pt idx="201">
                  <c:v>44107</c:v>
                </c:pt>
                <c:pt idx="202">
                  <c:v>44108</c:v>
                </c:pt>
                <c:pt idx="203">
                  <c:v>44109</c:v>
                </c:pt>
                <c:pt idx="204">
                  <c:v>44110</c:v>
                </c:pt>
                <c:pt idx="205">
                  <c:v>44111</c:v>
                </c:pt>
                <c:pt idx="206">
                  <c:v>44112</c:v>
                </c:pt>
                <c:pt idx="207">
                  <c:v>44113</c:v>
                </c:pt>
                <c:pt idx="208">
                  <c:v>44114</c:v>
                </c:pt>
                <c:pt idx="209">
                  <c:v>44115</c:v>
                </c:pt>
                <c:pt idx="210">
                  <c:v>44116</c:v>
                </c:pt>
                <c:pt idx="211">
                  <c:v>44117</c:v>
                </c:pt>
                <c:pt idx="212">
                  <c:v>44118</c:v>
                </c:pt>
                <c:pt idx="213">
                  <c:v>44119</c:v>
                </c:pt>
                <c:pt idx="214">
                  <c:v>44120</c:v>
                </c:pt>
                <c:pt idx="215">
                  <c:v>44121</c:v>
                </c:pt>
                <c:pt idx="216">
                  <c:v>44122</c:v>
                </c:pt>
                <c:pt idx="217">
                  <c:v>44123</c:v>
                </c:pt>
                <c:pt idx="218">
                  <c:v>44124</c:v>
                </c:pt>
                <c:pt idx="219">
                  <c:v>44125</c:v>
                </c:pt>
                <c:pt idx="220">
                  <c:v>44126</c:v>
                </c:pt>
                <c:pt idx="221">
                  <c:v>44127</c:v>
                </c:pt>
                <c:pt idx="222">
                  <c:v>44128</c:v>
                </c:pt>
                <c:pt idx="223">
                  <c:v>44129</c:v>
                </c:pt>
                <c:pt idx="224">
                  <c:v>44130</c:v>
                </c:pt>
                <c:pt idx="225">
                  <c:v>44131</c:v>
                </c:pt>
                <c:pt idx="226">
                  <c:v>44132</c:v>
                </c:pt>
                <c:pt idx="227">
                  <c:v>44133</c:v>
                </c:pt>
                <c:pt idx="228">
                  <c:v>44134</c:v>
                </c:pt>
                <c:pt idx="229">
                  <c:v>44135</c:v>
                </c:pt>
                <c:pt idx="230">
                  <c:v>44136</c:v>
                </c:pt>
                <c:pt idx="231">
                  <c:v>44137</c:v>
                </c:pt>
                <c:pt idx="232">
                  <c:v>44138</c:v>
                </c:pt>
                <c:pt idx="233">
                  <c:v>44139</c:v>
                </c:pt>
                <c:pt idx="234">
                  <c:v>44140</c:v>
                </c:pt>
                <c:pt idx="235">
                  <c:v>44141</c:v>
                </c:pt>
                <c:pt idx="236">
                  <c:v>44142</c:v>
                </c:pt>
                <c:pt idx="237">
                  <c:v>44143</c:v>
                </c:pt>
                <c:pt idx="238">
                  <c:v>44144</c:v>
                </c:pt>
                <c:pt idx="239">
                  <c:v>44145</c:v>
                </c:pt>
                <c:pt idx="240">
                  <c:v>44146</c:v>
                </c:pt>
                <c:pt idx="241">
                  <c:v>44147</c:v>
                </c:pt>
                <c:pt idx="242">
                  <c:v>44148</c:v>
                </c:pt>
                <c:pt idx="243">
                  <c:v>44149</c:v>
                </c:pt>
                <c:pt idx="244">
                  <c:v>44150</c:v>
                </c:pt>
                <c:pt idx="245">
                  <c:v>44151</c:v>
                </c:pt>
                <c:pt idx="246">
                  <c:v>44152</c:v>
                </c:pt>
                <c:pt idx="247">
                  <c:v>44153</c:v>
                </c:pt>
                <c:pt idx="248">
                  <c:v>44154</c:v>
                </c:pt>
                <c:pt idx="249">
                  <c:v>44155</c:v>
                </c:pt>
                <c:pt idx="250">
                  <c:v>44156</c:v>
                </c:pt>
                <c:pt idx="251">
                  <c:v>44157</c:v>
                </c:pt>
                <c:pt idx="252">
                  <c:v>44158</c:v>
                </c:pt>
                <c:pt idx="253">
                  <c:v>44159</c:v>
                </c:pt>
                <c:pt idx="254">
                  <c:v>44160</c:v>
                </c:pt>
                <c:pt idx="255">
                  <c:v>44161</c:v>
                </c:pt>
                <c:pt idx="256">
                  <c:v>44162</c:v>
                </c:pt>
                <c:pt idx="257">
                  <c:v>44163</c:v>
                </c:pt>
                <c:pt idx="258">
                  <c:v>44164</c:v>
                </c:pt>
                <c:pt idx="259">
                  <c:v>44165</c:v>
                </c:pt>
                <c:pt idx="260">
                  <c:v>44166</c:v>
                </c:pt>
                <c:pt idx="261">
                  <c:v>44167</c:v>
                </c:pt>
                <c:pt idx="262">
                  <c:v>44168</c:v>
                </c:pt>
                <c:pt idx="263">
                  <c:v>44169</c:v>
                </c:pt>
                <c:pt idx="264">
                  <c:v>44170</c:v>
                </c:pt>
                <c:pt idx="265">
                  <c:v>44171</c:v>
                </c:pt>
                <c:pt idx="266">
                  <c:v>44172</c:v>
                </c:pt>
                <c:pt idx="267">
                  <c:v>44173</c:v>
                </c:pt>
                <c:pt idx="268">
                  <c:v>44174</c:v>
                </c:pt>
                <c:pt idx="269">
                  <c:v>44175</c:v>
                </c:pt>
                <c:pt idx="270">
                  <c:v>44176</c:v>
                </c:pt>
                <c:pt idx="271">
                  <c:v>44177</c:v>
                </c:pt>
                <c:pt idx="272">
                  <c:v>44178</c:v>
                </c:pt>
                <c:pt idx="273">
                  <c:v>44179</c:v>
                </c:pt>
                <c:pt idx="274">
                  <c:v>44180</c:v>
                </c:pt>
                <c:pt idx="275">
                  <c:v>44181</c:v>
                </c:pt>
                <c:pt idx="276">
                  <c:v>44182</c:v>
                </c:pt>
                <c:pt idx="277">
                  <c:v>44183</c:v>
                </c:pt>
                <c:pt idx="278">
                  <c:v>44184</c:v>
                </c:pt>
                <c:pt idx="279">
                  <c:v>44185</c:v>
                </c:pt>
                <c:pt idx="280">
                  <c:v>44186</c:v>
                </c:pt>
                <c:pt idx="281">
                  <c:v>44187</c:v>
                </c:pt>
                <c:pt idx="282">
                  <c:v>44188</c:v>
                </c:pt>
                <c:pt idx="283">
                  <c:v>44189</c:v>
                </c:pt>
                <c:pt idx="284">
                  <c:v>44190</c:v>
                </c:pt>
                <c:pt idx="285">
                  <c:v>44191</c:v>
                </c:pt>
                <c:pt idx="286">
                  <c:v>44192</c:v>
                </c:pt>
                <c:pt idx="287">
                  <c:v>44193</c:v>
                </c:pt>
                <c:pt idx="288">
                  <c:v>44194</c:v>
                </c:pt>
                <c:pt idx="289">
                  <c:v>44195</c:v>
                </c:pt>
                <c:pt idx="290">
                  <c:v>44196</c:v>
                </c:pt>
                <c:pt idx="291">
                  <c:v>44197</c:v>
                </c:pt>
                <c:pt idx="292">
                  <c:v>44198</c:v>
                </c:pt>
                <c:pt idx="293">
                  <c:v>44199</c:v>
                </c:pt>
                <c:pt idx="294">
                  <c:v>44200</c:v>
                </c:pt>
                <c:pt idx="295">
                  <c:v>44201</c:v>
                </c:pt>
                <c:pt idx="296">
                  <c:v>44202</c:v>
                </c:pt>
                <c:pt idx="297">
                  <c:v>44203</c:v>
                </c:pt>
                <c:pt idx="298">
                  <c:v>44204</c:v>
                </c:pt>
                <c:pt idx="299">
                  <c:v>44205</c:v>
                </c:pt>
                <c:pt idx="300">
                  <c:v>44206</c:v>
                </c:pt>
                <c:pt idx="301">
                  <c:v>44207</c:v>
                </c:pt>
                <c:pt idx="302">
                  <c:v>44208</c:v>
                </c:pt>
                <c:pt idx="303">
                  <c:v>44209</c:v>
                </c:pt>
                <c:pt idx="304">
                  <c:v>44210</c:v>
                </c:pt>
                <c:pt idx="305">
                  <c:v>44211</c:v>
                </c:pt>
                <c:pt idx="306">
                  <c:v>44212</c:v>
                </c:pt>
                <c:pt idx="307">
                  <c:v>44213</c:v>
                </c:pt>
                <c:pt idx="308">
                  <c:v>44214</c:v>
                </c:pt>
                <c:pt idx="309">
                  <c:v>44215</c:v>
                </c:pt>
                <c:pt idx="310">
                  <c:v>44216</c:v>
                </c:pt>
                <c:pt idx="311">
                  <c:v>44217</c:v>
                </c:pt>
                <c:pt idx="312">
                  <c:v>44218</c:v>
                </c:pt>
                <c:pt idx="313">
                  <c:v>44219</c:v>
                </c:pt>
                <c:pt idx="314">
                  <c:v>44220</c:v>
                </c:pt>
                <c:pt idx="315">
                  <c:v>44221</c:v>
                </c:pt>
                <c:pt idx="316">
                  <c:v>44222</c:v>
                </c:pt>
                <c:pt idx="317">
                  <c:v>44223</c:v>
                </c:pt>
                <c:pt idx="318">
                  <c:v>44224</c:v>
                </c:pt>
                <c:pt idx="319">
                  <c:v>44225</c:v>
                </c:pt>
                <c:pt idx="320">
                  <c:v>44226</c:v>
                </c:pt>
                <c:pt idx="321">
                  <c:v>44227</c:v>
                </c:pt>
                <c:pt idx="322">
                  <c:v>44228</c:v>
                </c:pt>
                <c:pt idx="323">
                  <c:v>44229</c:v>
                </c:pt>
                <c:pt idx="324">
                  <c:v>44230</c:v>
                </c:pt>
                <c:pt idx="325">
                  <c:v>44231</c:v>
                </c:pt>
                <c:pt idx="326">
                  <c:v>44232</c:v>
                </c:pt>
                <c:pt idx="327">
                  <c:v>44233</c:v>
                </c:pt>
                <c:pt idx="328">
                  <c:v>44234</c:v>
                </c:pt>
                <c:pt idx="329">
                  <c:v>44235</c:v>
                </c:pt>
                <c:pt idx="330">
                  <c:v>44236</c:v>
                </c:pt>
                <c:pt idx="331">
                  <c:v>44237</c:v>
                </c:pt>
                <c:pt idx="332">
                  <c:v>44238</c:v>
                </c:pt>
                <c:pt idx="333">
                  <c:v>44239</c:v>
                </c:pt>
                <c:pt idx="334">
                  <c:v>44240</c:v>
                </c:pt>
                <c:pt idx="335">
                  <c:v>44241</c:v>
                </c:pt>
                <c:pt idx="336">
                  <c:v>44242</c:v>
                </c:pt>
                <c:pt idx="337">
                  <c:v>44243</c:v>
                </c:pt>
                <c:pt idx="338">
                  <c:v>44244</c:v>
                </c:pt>
                <c:pt idx="339">
                  <c:v>44245</c:v>
                </c:pt>
                <c:pt idx="340">
                  <c:v>44246</c:v>
                </c:pt>
                <c:pt idx="341">
                  <c:v>44247</c:v>
                </c:pt>
                <c:pt idx="342">
                  <c:v>44248</c:v>
                </c:pt>
                <c:pt idx="343">
                  <c:v>44249</c:v>
                </c:pt>
                <c:pt idx="344">
                  <c:v>44250</c:v>
                </c:pt>
                <c:pt idx="345">
                  <c:v>44251</c:v>
                </c:pt>
                <c:pt idx="346">
                  <c:v>44252</c:v>
                </c:pt>
                <c:pt idx="347">
                  <c:v>44253</c:v>
                </c:pt>
                <c:pt idx="348">
                  <c:v>44254</c:v>
                </c:pt>
                <c:pt idx="349">
                  <c:v>44255</c:v>
                </c:pt>
                <c:pt idx="350">
                  <c:v>44256</c:v>
                </c:pt>
                <c:pt idx="351">
                  <c:v>44257</c:v>
                </c:pt>
                <c:pt idx="352">
                  <c:v>44258</c:v>
                </c:pt>
                <c:pt idx="353">
                  <c:v>44259</c:v>
                </c:pt>
                <c:pt idx="354">
                  <c:v>44260</c:v>
                </c:pt>
                <c:pt idx="355">
                  <c:v>44261</c:v>
                </c:pt>
                <c:pt idx="356">
                  <c:v>44262</c:v>
                </c:pt>
                <c:pt idx="357">
                  <c:v>44263</c:v>
                </c:pt>
                <c:pt idx="358">
                  <c:v>44264</c:v>
                </c:pt>
                <c:pt idx="359">
                  <c:v>44265</c:v>
                </c:pt>
                <c:pt idx="360">
                  <c:v>44266</c:v>
                </c:pt>
                <c:pt idx="361">
                  <c:v>44267</c:v>
                </c:pt>
                <c:pt idx="362">
                  <c:v>44268</c:v>
                </c:pt>
                <c:pt idx="363">
                  <c:v>44269</c:v>
                </c:pt>
                <c:pt idx="364">
                  <c:v>44270</c:v>
                </c:pt>
                <c:pt idx="365">
                  <c:v>44271</c:v>
                </c:pt>
                <c:pt idx="366">
                  <c:v>44272</c:v>
                </c:pt>
                <c:pt idx="367">
                  <c:v>44273</c:v>
                </c:pt>
                <c:pt idx="368">
                  <c:v>44274</c:v>
                </c:pt>
                <c:pt idx="369">
                  <c:v>44275</c:v>
                </c:pt>
                <c:pt idx="370">
                  <c:v>44276</c:v>
                </c:pt>
                <c:pt idx="371">
                  <c:v>44277</c:v>
                </c:pt>
                <c:pt idx="372">
                  <c:v>44278</c:v>
                </c:pt>
                <c:pt idx="373">
                  <c:v>44279</c:v>
                </c:pt>
                <c:pt idx="374">
                  <c:v>44280</c:v>
                </c:pt>
                <c:pt idx="375">
                  <c:v>44281</c:v>
                </c:pt>
                <c:pt idx="376">
                  <c:v>44282</c:v>
                </c:pt>
                <c:pt idx="377">
                  <c:v>44283</c:v>
                </c:pt>
                <c:pt idx="378">
                  <c:v>44284</c:v>
                </c:pt>
                <c:pt idx="379">
                  <c:v>44285</c:v>
                </c:pt>
                <c:pt idx="380">
                  <c:v>44286</c:v>
                </c:pt>
                <c:pt idx="381">
                  <c:v>44287</c:v>
                </c:pt>
                <c:pt idx="382">
                  <c:v>44288</c:v>
                </c:pt>
                <c:pt idx="383">
                  <c:v>44289</c:v>
                </c:pt>
                <c:pt idx="384">
                  <c:v>44290</c:v>
                </c:pt>
                <c:pt idx="385">
                  <c:v>44291</c:v>
                </c:pt>
                <c:pt idx="386">
                  <c:v>44292</c:v>
                </c:pt>
                <c:pt idx="387">
                  <c:v>44293</c:v>
                </c:pt>
                <c:pt idx="388">
                  <c:v>44294</c:v>
                </c:pt>
                <c:pt idx="389">
                  <c:v>44295</c:v>
                </c:pt>
                <c:pt idx="390">
                  <c:v>44296</c:v>
                </c:pt>
                <c:pt idx="391">
                  <c:v>44297</c:v>
                </c:pt>
                <c:pt idx="392">
                  <c:v>44298</c:v>
                </c:pt>
                <c:pt idx="393">
                  <c:v>44299</c:v>
                </c:pt>
                <c:pt idx="394">
                  <c:v>44300</c:v>
                </c:pt>
                <c:pt idx="395">
                  <c:v>44301</c:v>
                </c:pt>
                <c:pt idx="396">
                  <c:v>44302</c:v>
                </c:pt>
                <c:pt idx="397">
                  <c:v>44303</c:v>
                </c:pt>
                <c:pt idx="398">
                  <c:v>44304</c:v>
                </c:pt>
                <c:pt idx="399">
                  <c:v>44305</c:v>
                </c:pt>
                <c:pt idx="400">
                  <c:v>44306</c:v>
                </c:pt>
                <c:pt idx="401">
                  <c:v>44307</c:v>
                </c:pt>
                <c:pt idx="402">
                  <c:v>44308</c:v>
                </c:pt>
                <c:pt idx="403">
                  <c:v>44309</c:v>
                </c:pt>
                <c:pt idx="404">
                  <c:v>44310</c:v>
                </c:pt>
                <c:pt idx="405">
                  <c:v>44311</c:v>
                </c:pt>
                <c:pt idx="406">
                  <c:v>44312</c:v>
                </c:pt>
                <c:pt idx="407">
                  <c:v>44313</c:v>
                </c:pt>
                <c:pt idx="408">
                  <c:v>44314</c:v>
                </c:pt>
                <c:pt idx="409">
                  <c:v>44315</c:v>
                </c:pt>
                <c:pt idx="410">
                  <c:v>44316</c:v>
                </c:pt>
                <c:pt idx="411">
                  <c:v>44317</c:v>
                </c:pt>
                <c:pt idx="412">
                  <c:v>44318</c:v>
                </c:pt>
                <c:pt idx="413">
                  <c:v>44319</c:v>
                </c:pt>
                <c:pt idx="414">
                  <c:v>44320</c:v>
                </c:pt>
                <c:pt idx="415">
                  <c:v>44321</c:v>
                </c:pt>
                <c:pt idx="416">
                  <c:v>44322</c:v>
                </c:pt>
                <c:pt idx="417">
                  <c:v>44323</c:v>
                </c:pt>
                <c:pt idx="418">
                  <c:v>44324</c:v>
                </c:pt>
                <c:pt idx="419">
                  <c:v>44325</c:v>
                </c:pt>
                <c:pt idx="420">
                  <c:v>44326</c:v>
                </c:pt>
                <c:pt idx="421">
                  <c:v>44327</c:v>
                </c:pt>
                <c:pt idx="422">
                  <c:v>44328</c:v>
                </c:pt>
                <c:pt idx="423">
                  <c:v>44329</c:v>
                </c:pt>
                <c:pt idx="424">
                  <c:v>44330</c:v>
                </c:pt>
                <c:pt idx="425">
                  <c:v>44331</c:v>
                </c:pt>
                <c:pt idx="426">
                  <c:v>44332</c:v>
                </c:pt>
                <c:pt idx="427">
                  <c:v>44333</c:v>
                </c:pt>
                <c:pt idx="428">
                  <c:v>44334</c:v>
                </c:pt>
                <c:pt idx="429">
                  <c:v>44335</c:v>
                </c:pt>
                <c:pt idx="430">
                  <c:v>44336</c:v>
                </c:pt>
                <c:pt idx="431">
                  <c:v>44337</c:v>
                </c:pt>
                <c:pt idx="432">
                  <c:v>44338</c:v>
                </c:pt>
                <c:pt idx="433">
                  <c:v>44339</c:v>
                </c:pt>
                <c:pt idx="434">
                  <c:v>44340</c:v>
                </c:pt>
                <c:pt idx="435">
                  <c:v>44341</c:v>
                </c:pt>
                <c:pt idx="436">
                  <c:v>44342</c:v>
                </c:pt>
                <c:pt idx="437">
                  <c:v>44343</c:v>
                </c:pt>
                <c:pt idx="438">
                  <c:v>44344</c:v>
                </c:pt>
                <c:pt idx="439">
                  <c:v>44345</c:v>
                </c:pt>
                <c:pt idx="440">
                  <c:v>44346</c:v>
                </c:pt>
                <c:pt idx="441">
                  <c:v>44347</c:v>
                </c:pt>
                <c:pt idx="442">
                  <c:v>44348</c:v>
                </c:pt>
                <c:pt idx="443">
                  <c:v>44349</c:v>
                </c:pt>
                <c:pt idx="444">
                  <c:v>44350</c:v>
                </c:pt>
                <c:pt idx="445">
                  <c:v>44351</c:v>
                </c:pt>
                <c:pt idx="446">
                  <c:v>44352</c:v>
                </c:pt>
                <c:pt idx="447">
                  <c:v>44353</c:v>
                </c:pt>
                <c:pt idx="448">
                  <c:v>44354</c:v>
                </c:pt>
                <c:pt idx="449">
                  <c:v>44355</c:v>
                </c:pt>
                <c:pt idx="450">
                  <c:v>44356</c:v>
                </c:pt>
                <c:pt idx="451">
                  <c:v>44357</c:v>
                </c:pt>
                <c:pt idx="452">
                  <c:v>44358</c:v>
                </c:pt>
                <c:pt idx="453">
                  <c:v>44359</c:v>
                </c:pt>
                <c:pt idx="454">
                  <c:v>44360</c:v>
                </c:pt>
                <c:pt idx="455">
                  <c:v>44361</c:v>
                </c:pt>
                <c:pt idx="456">
                  <c:v>44362</c:v>
                </c:pt>
                <c:pt idx="457">
                  <c:v>44363</c:v>
                </c:pt>
                <c:pt idx="458">
                  <c:v>44364</c:v>
                </c:pt>
                <c:pt idx="459">
                  <c:v>44365</c:v>
                </c:pt>
                <c:pt idx="460">
                  <c:v>44366</c:v>
                </c:pt>
                <c:pt idx="461">
                  <c:v>44367</c:v>
                </c:pt>
                <c:pt idx="462">
                  <c:v>44368</c:v>
                </c:pt>
                <c:pt idx="463">
                  <c:v>44369</c:v>
                </c:pt>
                <c:pt idx="464">
                  <c:v>44370</c:v>
                </c:pt>
                <c:pt idx="465">
                  <c:v>44371</c:v>
                </c:pt>
                <c:pt idx="466">
                  <c:v>44372</c:v>
                </c:pt>
                <c:pt idx="467">
                  <c:v>44373</c:v>
                </c:pt>
                <c:pt idx="468">
                  <c:v>44374</c:v>
                </c:pt>
                <c:pt idx="469">
                  <c:v>44375</c:v>
                </c:pt>
                <c:pt idx="470">
                  <c:v>44376</c:v>
                </c:pt>
                <c:pt idx="471">
                  <c:v>44377</c:v>
                </c:pt>
                <c:pt idx="472">
                  <c:v>44378</c:v>
                </c:pt>
                <c:pt idx="473">
                  <c:v>44379</c:v>
                </c:pt>
                <c:pt idx="474">
                  <c:v>44380</c:v>
                </c:pt>
                <c:pt idx="475">
                  <c:v>44381</c:v>
                </c:pt>
                <c:pt idx="476">
                  <c:v>44382</c:v>
                </c:pt>
                <c:pt idx="477">
                  <c:v>44383</c:v>
                </c:pt>
                <c:pt idx="478">
                  <c:v>44384</c:v>
                </c:pt>
                <c:pt idx="479">
                  <c:v>44385</c:v>
                </c:pt>
                <c:pt idx="480">
                  <c:v>44386</c:v>
                </c:pt>
                <c:pt idx="481">
                  <c:v>44387</c:v>
                </c:pt>
                <c:pt idx="482">
                  <c:v>44388</c:v>
                </c:pt>
                <c:pt idx="483">
                  <c:v>44389</c:v>
                </c:pt>
                <c:pt idx="484">
                  <c:v>44390</c:v>
                </c:pt>
                <c:pt idx="485">
                  <c:v>44391</c:v>
                </c:pt>
                <c:pt idx="486">
                  <c:v>44392</c:v>
                </c:pt>
                <c:pt idx="487">
                  <c:v>44393</c:v>
                </c:pt>
                <c:pt idx="488">
                  <c:v>44394</c:v>
                </c:pt>
                <c:pt idx="489">
                  <c:v>44395</c:v>
                </c:pt>
                <c:pt idx="490">
                  <c:v>44396</c:v>
                </c:pt>
                <c:pt idx="491">
                  <c:v>44397</c:v>
                </c:pt>
                <c:pt idx="492">
                  <c:v>44398</c:v>
                </c:pt>
                <c:pt idx="493">
                  <c:v>44399</c:v>
                </c:pt>
                <c:pt idx="494">
                  <c:v>44400</c:v>
                </c:pt>
                <c:pt idx="495">
                  <c:v>44401</c:v>
                </c:pt>
                <c:pt idx="496">
                  <c:v>44402</c:v>
                </c:pt>
                <c:pt idx="497">
                  <c:v>44403</c:v>
                </c:pt>
                <c:pt idx="498">
                  <c:v>44404</c:v>
                </c:pt>
                <c:pt idx="499">
                  <c:v>44405</c:v>
                </c:pt>
                <c:pt idx="500">
                  <c:v>44406</c:v>
                </c:pt>
                <c:pt idx="501">
                  <c:v>44407</c:v>
                </c:pt>
                <c:pt idx="502">
                  <c:v>44408</c:v>
                </c:pt>
                <c:pt idx="503">
                  <c:v>44409</c:v>
                </c:pt>
                <c:pt idx="504">
                  <c:v>44410</c:v>
                </c:pt>
                <c:pt idx="505">
                  <c:v>44411</c:v>
                </c:pt>
                <c:pt idx="506">
                  <c:v>44412</c:v>
                </c:pt>
                <c:pt idx="507">
                  <c:v>44413</c:v>
                </c:pt>
                <c:pt idx="508">
                  <c:v>44414</c:v>
                </c:pt>
                <c:pt idx="509">
                  <c:v>44415</c:v>
                </c:pt>
                <c:pt idx="510">
                  <c:v>44416</c:v>
                </c:pt>
                <c:pt idx="511">
                  <c:v>44417</c:v>
                </c:pt>
                <c:pt idx="512">
                  <c:v>44418</c:v>
                </c:pt>
                <c:pt idx="513">
                  <c:v>44419</c:v>
                </c:pt>
                <c:pt idx="514">
                  <c:v>44420</c:v>
                </c:pt>
                <c:pt idx="515">
                  <c:v>44421</c:v>
                </c:pt>
                <c:pt idx="516">
                  <c:v>44422</c:v>
                </c:pt>
                <c:pt idx="517">
                  <c:v>44423</c:v>
                </c:pt>
                <c:pt idx="518">
                  <c:v>44424</c:v>
                </c:pt>
                <c:pt idx="519">
                  <c:v>44425</c:v>
                </c:pt>
                <c:pt idx="520">
                  <c:v>44426</c:v>
                </c:pt>
                <c:pt idx="521">
                  <c:v>44427</c:v>
                </c:pt>
                <c:pt idx="522">
                  <c:v>44428</c:v>
                </c:pt>
                <c:pt idx="523">
                  <c:v>44429</c:v>
                </c:pt>
                <c:pt idx="524">
                  <c:v>44430</c:v>
                </c:pt>
                <c:pt idx="525">
                  <c:v>44431</c:v>
                </c:pt>
                <c:pt idx="526">
                  <c:v>44432</c:v>
                </c:pt>
                <c:pt idx="527">
                  <c:v>44433</c:v>
                </c:pt>
                <c:pt idx="528">
                  <c:v>44434</c:v>
                </c:pt>
                <c:pt idx="529">
                  <c:v>44435</c:v>
                </c:pt>
                <c:pt idx="530">
                  <c:v>44436</c:v>
                </c:pt>
                <c:pt idx="531">
                  <c:v>44437</c:v>
                </c:pt>
                <c:pt idx="532">
                  <c:v>44438</c:v>
                </c:pt>
                <c:pt idx="533">
                  <c:v>44439</c:v>
                </c:pt>
                <c:pt idx="534">
                  <c:v>44440</c:v>
                </c:pt>
                <c:pt idx="535">
                  <c:v>44441</c:v>
                </c:pt>
                <c:pt idx="536">
                  <c:v>44442</c:v>
                </c:pt>
                <c:pt idx="537">
                  <c:v>44443</c:v>
                </c:pt>
                <c:pt idx="538">
                  <c:v>44444</c:v>
                </c:pt>
                <c:pt idx="539">
                  <c:v>44445</c:v>
                </c:pt>
                <c:pt idx="540">
                  <c:v>44446</c:v>
                </c:pt>
                <c:pt idx="541">
                  <c:v>44447</c:v>
                </c:pt>
                <c:pt idx="542">
                  <c:v>44448</c:v>
                </c:pt>
                <c:pt idx="543">
                  <c:v>44449</c:v>
                </c:pt>
                <c:pt idx="544">
                  <c:v>44450</c:v>
                </c:pt>
                <c:pt idx="545">
                  <c:v>44451</c:v>
                </c:pt>
                <c:pt idx="546">
                  <c:v>44452</c:v>
                </c:pt>
                <c:pt idx="547">
                  <c:v>44453</c:v>
                </c:pt>
                <c:pt idx="548">
                  <c:v>44454</c:v>
                </c:pt>
                <c:pt idx="549">
                  <c:v>44455</c:v>
                </c:pt>
                <c:pt idx="550">
                  <c:v>44456</c:v>
                </c:pt>
                <c:pt idx="551">
                  <c:v>44457</c:v>
                </c:pt>
                <c:pt idx="552">
                  <c:v>44458</c:v>
                </c:pt>
                <c:pt idx="553">
                  <c:v>44459</c:v>
                </c:pt>
                <c:pt idx="554">
                  <c:v>44460</c:v>
                </c:pt>
                <c:pt idx="555">
                  <c:v>44461</c:v>
                </c:pt>
                <c:pt idx="556">
                  <c:v>44462</c:v>
                </c:pt>
                <c:pt idx="557">
                  <c:v>44463</c:v>
                </c:pt>
                <c:pt idx="558">
                  <c:v>44464</c:v>
                </c:pt>
                <c:pt idx="559">
                  <c:v>44465</c:v>
                </c:pt>
                <c:pt idx="560">
                  <c:v>44466</c:v>
                </c:pt>
                <c:pt idx="561">
                  <c:v>44467</c:v>
                </c:pt>
                <c:pt idx="562">
                  <c:v>44468</c:v>
                </c:pt>
                <c:pt idx="563">
                  <c:v>44469</c:v>
                </c:pt>
                <c:pt idx="564">
                  <c:v>44470</c:v>
                </c:pt>
                <c:pt idx="565">
                  <c:v>44471</c:v>
                </c:pt>
                <c:pt idx="566">
                  <c:v>44472</c:v>
                </c:pt>
                <c:pt idx="567">
                  <c:v>44473</c:v>
                </c:pt>
                <c:pt idx="568">
                  <c:v>44474</c:v>
                </c:pt>
                <c:pt idx="569">
                  <c:v>44475</c:v>
                </c:pt>
                <c:pt idx="570">
                  <c:v>44476</c:v>
                </c:pt>
                <c:pt idx="571">
                  <c:v>44477</c:v>
                </c:pt>
                <c:pt idx="572">
                  <c:v>44478</c:v>
                </c:pt>
                <c:pt idx="573">
                  <c:v>44479</c:v>
                </c:pt>
                <c:pt idx="574">
                  <c:v>44480</c:v>
                </c:pt>
                <c:pt idx="575">
                  <c:v>44481</c:v>
                </c:pt>
                <c:pt idx="576">
                  <c:v>44482</c:v>
                </c:pt>
                <c:pt idx="577">
                  <c:v>44483</c:v>
                </c:pt>
                <c:pt idx="578">
                  <c:v>44484</c:v>
                </c:pt>
                <c:pt idx="579">
                  <c:v>44485</c:v>
                </c:pt>
                <c:pt idx="580">
                  <c:v>44486</c:v>
                </c:pt>
                <c:pt idx="581">
                  <c:v>44487</c:v>
                </c:pt>
                <c:pt idx="582">
                  <c:v>44488</c:v>
                </c:pt>
                <c:pt idx="583">
                  <c:v>44489</c:v>
                </c:pt>
                <c:pt idx="584">
                  <c:v>44490</c:v>
                </c:pt>
                <c:pt idx="585">
                  <c:v>44491</c:v>
                </c:pt>
                <c:pt idx="586">
                  <c:v>44492</c:v>
                </c:pt>
                <c:pt idx="587">
                  <c:v>44493</c:v>
                </c:pt>
                <c:pt idx="588">
                  <c:v>44494</c:v>
                </c:pt>
                <c:pt idx="589">
                  <c:v>44495</c:v>
                </c:pt>
                <c:pt idx="590">
                  <c:v>44496</c:v>
                </c:pt>
                <c:pt idx="591">
                  <c:v>44497</c:v>
                </c:pt>
                <c:pt idx="592">
                  <c:v>44498</c:v>
                </c:pt>
                <c:pt idx="593">
                  <c:v>44499</c:v>
                </c:pt>
                <c:pt idx="594">
                  <c:v>44500</c:v>
                </c:pt>
                <c:pt idx="595">
                  <c:v>44501</c:v>
                </c:pt>
                <c:pt idx="596">
                  <c:v>44502</c:v>
                </c:pt>
                <c:pt idx="597">
                  <c:v>44503</c:v>
                </c:pt>
                <c:pt idx="598">
                  <c:v>44504</c:v>
                </c:pt>
                <c:pt idx="599">
                  <c:v>44505</c:v>
                </c:pt>
                <c:pt idx="600">
                  <c:v>44506</c:v>
                </c:pt>
                <c:pt idx="601">
                  <c:v>44507</c:v>
                </c:pt>
                <c:pt idx="602">
                  <c:v>44508</c:v>
                </c:pt>
                <c:pt idx="603">
                  <c:v>44509</c:v>
                </c:pt>
                <c:pt idx="604">
                  <c:v>44510</c:v>
                </c:pt>
                <c:pt idx="605">
                  <c:v>44511</c:v>
                </c:pt>
                <c:pt idx="606">
                  <c:v>44512</c:v>
                </c:pt>
                <c:pt idx="607">
                  <c:v>44513</c:v>
                </c:pt>
                <c:pt idx="608">
                  <c:v>44514</c:v>
                </c:pt>
                <c:pt idx="609">
                  <c:v>44515</c:v>
                </c:pt>
                <c:pt idx="610">
                  <c:v>44516</c:v>
                </c:pt>
                <c:pt idx="611">
                  <c:v>44517</c:v>
                </c:pt>
                <c:pt idx="612">
                  <c:v>44518</c:v>
                </c:pt>
                <c:pt idx="613">
                  <c:v>44519</c:v>
                </c:pt>
                <c:pt idx="614">
                  <c:v>44520</c:v>
                </c:pt>
                <c:pt idx="615">
                  <c:v>44521</c:v>
                </c:pt>
                <c:pt idx="616">
                  <c:v>44522</c:v>
                </c:pt>
                <c:pt idx="617">
                  <c:v>44523</c:v>
                </c:pt>
                <c:pt idx="618">
                  <c:v>44524</c:v>
                </c:pt>
                <c:pt idx="619">
                  <c:v>44525</c:v>
                </c:pt>
                <c:pt idx="620">
                  <c:v>44526</c:v>
                </c:pt>
                <c:pt idx="621">
                  <c:v>44527</c:v>
                </c:pt>
                <c:pt idx="622">
                  <c:v>44528</c:v>
                </c:pt>
                <c:pt idx="623">
                  <c:v>44529</c:v>
                </c:pt>
                <c:pt idx="624">
                  <c:v>44530</c:v>
                </c:pt>
                <c:pt idx="625">
                  <c:v>44531</c:v>
                </c:pt>
                <c:pt idx="626">
                  <c:v>44532</c:v>
                </c:pt>
                <c:pt idx="627">
                  <c:v>44533</c:v>
                </c:pt>
                <c:pt idx="628">
                  <c:v>44534</c:v>
                </c:pt>
                <c:pt idx="629">
                  <c:v>44535</c:v>
                </c:pt>
                <c:pt idx="630">
                  <c:v>44536</c:v>
                </c:pt>
                <c:pt idx="631">
                  <c:v>44537</c:v>
                </c:pt>
                <c:pt idx="632">
                  <c:v>44538</c:v>
                </c:pt>
                <c:pt idx="633">
                  <c:v>44539</c:v>
                </c:pt>
                <c:pt idx="634">
                  <c:v>44540</c:v>
                </c:pt>
                <c:pt idx="635">
                  <c:v>44541</c:v>
                </c:pt>
                <c:pt idx="636">
                  <c:v>44542</c:v>
                </c:pt>
                <c:pt idx="637">
                  <c:v>44543</c:v>
                </c:pt>
                <c:pt idx="638">
                  <c:v>44544</c:v>
                </c:pt>
                <c:pt idx="639">
                  <c:v>44545</c:v>
                </c:pt>
                <c:pt idx="640">
                  <c:v>44546</c:v>
                </c:pt>
                <c:pt idx="641">
                  <c:v>44547</c:v>
                </c:pt>
                <c:pt idx="642">
                  <c:v>44548</c:v>
                </c:pt>
                <c:pt idx="643">
                  <c:v>44549</c:v>
                </c:pt>
                <c:pt idx="644">
                  <c:v>44550</c:v>
                </c:pt>
                <c:pt idx="645">
                  <c:v>44551</c:v>
                </c:pt>
                <c:pt idx="646">
                  <c:v>44552</c:v>
                </c:pt>
                <c:pt idx="647">
                  <c:v>44553</c:v>
                </c:pt>
                <c:pt idx="648">
                  <c:v>44554</c:v>
                </c:pt>
                <c:pt idx="649">
                  <c:v>44555</c:v>
                </c:pt>
                <c:pt idx="650">
                  <c:v>44556</c:v>
                </c:pt>
                <c:pt idx="651">
                  <c:v>44557</c:v>
                </c:pt>
                <c:pt idx="652">
                  <c:v>44558</c:v>
                </c:pt>
                <c:pt idx="653">
                  <c:v>44559</c:v>
                </c:pt>
                <c:pt idx="654">
                  <c:v>44560</c:v>
                </c:pt>
                <c:pt idx="655">
                  <c:v>44561</c:v>
                </c:pt>
                <c:pt idx="656">
                  <c:v>44562</c:v>
                </c:pt>
                <c:pt idx="657">
                  <c:v>44563</c:v>
                </c:pt>
                <c:pt idx="658">
                  <c:v>44564</c:v>
                </c:pt>
                <c:pt idx="659">
                  <c:v>44565</c:v>
                </c:pt>
                <c:pt idx="660">
                  <c:v>44566</c:v>
                </c:pt>
                <c:pt idx="661">
                  <c:v>44567</c:v>
                </c:pt>
                <c:pt idx="662">
                  <c:v>44568</c:v>
                </c:pt>
                <c:pt idx="663">
                  <c:v>44569</c:v>
                </c:pt>
                <c:pt idx="664">
                  <c:v>44570</c:v>
                </c:pt>
                <c:pt idx="665">
                  <c:v>44571</c:v>
                </c:pt>
                <c:pt idx="666">
                  <c:v>44572</c:v>
                </c:pt>
                <c:pt idx="667">
                  <c:v>44573</c:v>
                </c:pt>
                <c:pt idx="668">
                  <c:v>44574</c:v>
                </c:pt>
                <c:pt idx="669">
                  <c:v>44575</c:v>
                </c:pt>
                <c:pt idx="670">
                  <c:v>44576</c:v>
                </c:pt>
                <c:pt idx="671">
                  <c:v>44577</c:v>
                </c:pt>
                <c:pt idx="672">
                  <c:v>44578</c:v>
                </c:pt>
                <c:pt idx="673">
                  <c:v>44579</c:v>
                </c:pt>
                <c:pt idx="674">
                  <c:v>44580</c:v>
                </c:pt>
                <c:pt idx="675">
                  <c:v>44581</c:v>
                </c:pt>
                <c:pt idx="676">
                  <c:v>44582</c:v>
                </c:pt>
                <c:pt idx="677">
                  <c:v>44583</c:v>
                </c:pt>
                <c:pt idx="678">
                  <c:v>44584</c:v>
                </c:pt>
                <c:pt idx="679">
                  <c:v>44585</c:v>
                </c:pt>
                <c:pt idx="680">
                  <c:v>44586</c:v>
                </c:pt>
                <c:pt idx="681">
                  <c:v>44587</c:v>
                </c:pt>
                <c:pt idx="682">
                  <c:v>44588</c:v>
                </c:pt>
                <c:pt idx="683">
                  <c:v>44589</c:v>
                </c:pt>
                <c:pt idx="684">
                  <c:v>44590</c:v>
                </c:pt>
                <c:pt idx="685">
                  <c:v>44591</c:v>
                </c:pt>
                <c:pt idx="686">
                  <c:v>44592</c:v>
                </c:pt>
                <c:pt idx="687">
                  <c:v>44593</c:v>
                </c:pt>
                <c:pt idx="688">
                  <c:v>44594</c:v>
                </c:pt>
                <c:pt idx="689">
                  <c:v>44595</c:v>
                </c:pt>
                <c:pt idx="690">
                  <c:v>44596</c:v>
                </c:pt>
                <c:pt idx="691">
                  <c:v>44597</c:v>
                </c:pt>
                <c:pt idx="692">
                  <c:v>44598</c:v>
                </c:pt>
                <c:pt idx="693">
                  <c:v>44599</c:v>
                </c:pt>
                <c:pt idx="694">
                  <c:v>44600</c:v>
                </c:pt>
                <c:pt idx="695">
                  <c:v>44601</c:v>
                </c:pt>
                <c:pt idx="696">
                  <c:v>44602</c:v>
                </c:pt>
                <c:pt idx="697">
                  <c:v>44603</c:v>
                </c:pt>
                <c:pt idx="698">
                  <c:v>44604</c:v>
                </c:pt>
                <c:pt idx="699">
                  <c:v>44605</c:v>
                </c:pt>
                <c:pt idx="700">
                  <c:v>44606</c:v>
                </c:pt>
                <c:pt idx="701">
                  <c:v>44607</c:v>
                </c:pt>
                <c:pt idx="702">
                  <c:v>44608</c:v>
                </c:pt>
                <c:pt idx="703">
                  <c:v>44609</c:v>
                </c:pt>
                <c:pt idx="704">
                  <c:v>44610</c:v>
                </c:pt>
                <c:pt idx="705">
                  <c:v>44611</c:v>
                </c:pt>
                <c:pt idx="706">
                  <c:v>44612</c:v>
                </c:pt>
                <c:pt idx="707">
                  <c:v>44613</c:v>
                </c:pt>
                <c:pt idx="708">
                  <c:v>44614</c:v>
                </c:pt>
                <c:pt idx="709">
                  <c:v>44615</c:v>
                </c:pt>
                <c:pt idx="710">
                  <c:v>44616</c:v>
                </c:pt>
                <c:pt idx="711">
                  <c:v>44617</c:v>
                </c:pt>
                <c:pt idx="712">
                  <c:v>44618</c:v>
                </c:pt>
                <c:pt idx="713">
                  <c:v>44619</c:v>
                </c:pt>
                <c:pt idx="714">
                  <c:v>44620</c:v>
                </c:pt>
                <c:pt idx="715">
                  <c:v>44621</c:v>
                </c:pt>
                <c:pt idx="716">
                  <c:v>44622</c:v>
                </c:pt>
                <c:pt idx="717">
                  <c:v>44623</c:v>
                </c:pt>
                <c:pt idx="718">
                  <c:v>44624</c:v>
                </c:pt>
                <c:pt idx="719">
                  <c:v>44625</c:v>
                </c:pt>
                <c:pt idx="720">
                  <c:v>44626</c:v>
                </c:pt>
                <c:pt idx="721">
                  <c:v>44627</c:v>
                </c:pt>
                <c:pt idx="722">
                  <c:v>44628</c:v>
                </c:pt>
                <c:pt idx="723">
                  <c:v>44629</c:v>
                </c:pt>
                <c:pt idx="724">
                  <c:v>44630</c:v>
                </c:pt>
                <c:pt idx="725">
                  <c:v>44631</c:v>
                </c:pt>
                <c:pt idx="726">
                  <c:v>44632</c:v>
                </c:pt>
                <c:pt idx="727">
                  <c:v>44633</c:v>
                </c:pt>
                <c:pt idx="728">
                  <c:v>44634</c:v>
                </c:pt>
                <c:pt idx="729">
                  <c:v>44635</c:v>
                </c:pt>
                <c:pt idx="730">
                  <c:v>44636</c:v>
                </c:pt>
                <c:pt idx="731">
                  <c:v>44637</c:v>
                </c:pt>
                <c:pt idx="732">
                  <c:v>44638</c:v>
                </c:pt>
                <c:pt idx="733">
                  <c:v>44639</c:v>
                </c:pt>
                <c:pt idx="734">
                  <c:v>44640</c:v>
                </c:pt>
                <c:pt idx="735">
                  <c:v>44641</c:v>
                </c:pt>
                <c:pt idx="736">
                  <c:v>44642</c:v>
                </c:pt>
                <c:pt idx="737">
                  <c:v>44643</c:v>
                </c:pt>
                <c:pt idx="738">
                  <c:v>44644</c:v>
                </c:pt>
                <c:pt idx="739">
                  <c:v>44645</c:v>
                </c:pt>
                <c:pt idx="740">
                  <c:v>44646</c:v>
                </c:pt>
                <c:pt idx="741">
                  <c:v>44647</c:v>
                </c:pt>
                <c:pt idx="742">
                  <c:v>44648</c:v>
                </c:pt>
                <c:pt idx="743">
                  <c:v>44649</c:v>
                </c:pt>
                <c:pt idx="744">
                  <c:v>44650</c:v>
                </c:pt>
                <c:pt idx="745">
                  <c:v>44651</c:v>
                </c:pt>
              </c:numCache>
            </c:numRef>
          </c:cat>
          <c:val>
            <c:numRef>
              <c:f>DailyData!$G$2:$G$747</c:f>
              <c:numCache>
                <c:formatCode>General</c:formatCode>
                <c:ptCount val="746"/>
                <c:pt idx="0">
                  <c:v>811</c:v>
                </c:pt>
                <c:pt idx="1">
                  <c:v>944</c:v>
                </c:pt>
                <c:pt idx="2">
                  <c:v>657</c:v>
                </c:pt>
                <c:pt idx="3">
                  <c:v>507</c:v>
                </c:pt>
                <c:pt idx="4">
                  <c:v>530</c:v>
                </c:pt>
                <c:pt idx="5">
                  <c:v>503</c:v>
                </c:pt>
                <c:pt idx="6">
                  <c:v>587</c:v>
                </c:pt>
                <c:pt idx="7">
                  <c:v>509</c:v>
                </c:pt>
                <c:pt idx="8">
                  <c:v>606</c:v>
                </c:pt>
                <c:pt idx="9">
                  <c:v>660</c:v>
                </c:pt>
                <c:pt idx="10">
                  <c:v>582</c:v>
                </c:pt>
                <c:pt idx="11">
                  <c:v>643</c:v>
                </c:pt>
                <c:pt idx="12">
                  <c:v>616</c:v>
                </c:pt>
                <c:pt idx="13">
                  <c:v>568</c:v>
                </c:pt>
                <c:pt idx="14">
                  <c:v>645</c:v>
                </c:pt>
                <c:pt idx="15">
                  <c:v>668</c:v>
                </c:pt>
                <c:pt idx="16">
                  <c:v>712</c:v>
                </c:pt>
                <c:pt idx="17">
                  <c:v>626</c:v>
                </c:pt>
                <c:pt idx="18">
                  <c:v>573</c:v>
                </c:pt>
                <c:pt idx="19">
                  <c:v>496</c:v>
                </c:pt>
                <c:pt idx="20">
                  <c:v>783</c:v>
                </c:pt>
                <c:pt idx="21">
                  <c:v>664</c:v>
                </c:pt>
                <c:pt idx="22">
                  <c:v>720</c:v>
                </c:pt>
                <c:pt idx="23">
                  <c:v>590</c:v>
                </c:pt>
                <c:pt idx="24">
                  <c:v>592</c:v>
                </c:pt>
                <c:pt idx="25">
                  <c:v>569</c:v>
                </c:pt>
                <c:pt idx="26">
                  <c:v>768</c:v>
                </c:pt>
                <c:pt idx="27">
                  <c:v>352</c:v>
                </c:pt>
                <c:pt idx="28">
                  <c:v>715</c:v>
                </c:pt>
                <c:pt idx="29">
                  <c:v>525</c:v>
                </c:pt>
                <c:pt idx="30">
                  <c:v>456</c:v>
                </c:pt>
                <c:pt idx="31">
                  <c:v>1014</c:v>
                </c:pt>
                <c:pt idx="32">
                  <c:v>640</c:v>
                </c:pt>
                <c:pt idx="33">
                  <c:v>339</c:v>
                </c:pt>
                <c:pt idx="34">
                  <c:v>581</c:v>
                </c:pt>
                <c:pt idx="35">
                  <c:v>801</c:v>
                </c:pt>
                <c:pt idx="36">
                  <c:v>700</c:v>
                </c:pt>
                <c:pt idx="37">
                  <c:v>624</c:v>
                </c:pt>
                <c:pt idx="38">
                  <c:v>525</c:v>
                </c:pt>
                <c:pt idx="39">
                  <c:v>761</c:v>
                </c:pt>
                <c:pt idx="40">
                  <c:v>521</c:v>
                </c:pt>
                <c:pt idx="41">
                  <c:v>1273</c:v>
                </c:pt>
                <c:pt idx="42">
                  <c:v>763</c:v>
                </c:pt>
                <c:pt idx="43">
                  <c:v>705</c:v>
                </c:pt>
                <c:pt idx="44">
                  <c:v>406</c:v>
                </c:pt>
                <c:pt idx="45">
                  <c:v>661</c:v>
                </c:pt>
                <c:pt idx="46">
                  <c:v>664</c:v>
                </c:pt>
                <c:pt idx="47">
                  <c:v>802</c:v>
                </c:pt>
                <c:pt idx="48">
                  <c:v>703</c:v>
                </c:pt>
                <c:pt idx="49">
                  <c:v>716</c:v>
                </c:pt>
                <c:pt idx="50">
                  <c:v>622</c:v>
                </c:pt>
                <c:pt idx="51">
                  <c:v>877</c:v>
                </c:pt>
                <c:pt idx="52">
                  <c:v>722</c:v>
                </c:pt>
                <c:pt idx="53">
                  <c:v>352</c:v>
                </c:pt>
                <c:pt idx="54">
                  <c:v>592</c:v>
                </c:pt>
                <c:pt idx="55">
                  <c:v>685</c:v>
                </c:pt>
                <c:pt idx="56">
                  <c:v>704</c:v>
                </c:pt>
                <c:pt idx="57">
                  <c:v>787</c:v>
                </c:pt>
                <c:pt idx="58">
                  <c:v>725</c:v>
                </c:pt>
                <c:pt idx="59">
                  <c:v>328</c:v>
                </c:pt>
                <c:pt idx="60">
                  <c:v>357</c:v>
                </c:pt>
                <c:pt idx="61">
                  <c:v>445</c:v>
                </c:pt>
                <c:pt idx="62">
                  <c:v>655</c:v>
                </c:pt>
                <c:pt idx="63">
                  <c:v>648</c:v>
                </c:pt>
                <c:pt idx="64">
                  <c:v>587</c:v>
                </c:pt>
                <c:pt idx="65">
                  <c:v>835</c:v>
                </c:pt>
                <c:pt idx="66">
                  <c:v>579</c:v>
                </c:pt>
                <c:pt idx="67">
                  <c:v>468</c:v>
                </c:pt>
                <c:pt idx="68">
                  <c:v>535</c:v>
                </c:pt>
                <c:pt idx="69">
                  <c:v>569</c:v>
                </c:pt>
                <c:pt idx="70">
                  <c:v>432</c:v>
                </c:pt>
                <c:pt idx="71">
                  <c:v>522</c:v>
                </c:pt>
                <c:pt idx="72">
                  <c:v>570</c:v>
                </c:pt>
                <c:pt idx="73">
                  <c:v>574</c:v>
                </c:pt>
                <c:pt idx="74">
                  <c:v>506</c:v>
                </c:pt>
                <c:pt idx="75">
                  <c:v>528</c:v>
                </c:pt>
                <c:pt idx="76">
                  <c:v>578</c:v>
                </c:pt>
                <c:pt idx="77">
                  <c:v>585</c:v>
                </c:pt>
                <c:pt idx="78">
                  <c:v>686</c:v>
                </c:pt>
                <c:pt idx="79">
                  <c:v>439</c:v>
                </c:pt>
                <c:pt idx="80">
                  <c:v>495</c:v>
                </c:pt>
                <c:pt idx="81">
                  <c:v>485</c:v>
                </c:pt>
                <c:pt idx="82">
                  <c:v>254</c:v>
                </c:pt>
                <c:pt idx="83">
                  <c:v>59</c:v>
                </c:pt>
                <c:pt idx="84">
                  <c:v>240</c:v>
                </c:pt>
                <c:pt idx="85">
                  <c:v>516</c:v>
                </c:pt>
                <c:pt idx="86">
                  <c:v>460</c:v>
                </c:pt>
                <c:pt idx="87">
                  <c:v>724</c:v>
                </c:pt>
                <c:pt idx="88">
                  <c:v>613</c:v>
                </c:pt>
                <c:pt idx="89">
                  <c:v>530</c:v>
                </c:pt>
                <c:pt idx="90">
                  <c:v>465</c:v>
                </c:pt>
                <c:pt idx="91">
                  <c:v>494</c:v>
                </c:pt>
                <c:pt idx="92">
                  <c:v>458</c:v>
                </c:pt>
                <c:pt idx="93">
                  <c:v>505</c:v>
                </c:pt>
                <c:pt idx="94">
                  <c:v>503</c:v>
                </c:pt>
                <c:pt idx="95">
                  <c:v>372</c:v>
                </c:pt>
                <c:pt idx="96">
                  <c:v>429</c:v>
                </c:pt>
                <c:pt idx="97">
                  <c:v>386</c:v>
                </c:pt>
                <c:pt idx="98">
                  <c:v>377</c:v>
                </c:pt>
                <c:pt idx="99">
                  <c:v>293</c:v>
                </c:pt>
                <c:pt idx="100">
                  <c:v>177</c:v>
                </c:pt>
                <c:pt idx="101">
                  <c:v>471</c:v>
                </c:pt>
                <c:pt idx="102">
                  <c:v>721</c:v>
                </c:pt>
                <c:pt idx="103">
                  <c:v>479</c:v>
                </c:pt>
                <c:pt idx="104">
                  <c:v>426</c:v>
                </c:pt>
                <c:pt idx="105">
                  <c:v>424</c:v>
                </c:pt>
                <c:pt idx="106">
                  <c:v>391</c:v>
                </c:pt>
                <c:pt idx="107">
                  <c:v>359</c:v>
                </c:pt>
                <c:pt idx="108">
                  <c:v>252</c:v>
                </c:pt>
                <c:pt idx="109">
                  <c:v>416</c:v>
                </c:pt>
                <c:pt idx="110">
                  <c:v>505</c:v>
                </c:pt>
                <c:pt idx="111">
                  <c:v>432</c:v>
                </c:pt>
                <c:pt idx="112">
                  <c:v>198</c:v>
                </c:pt>
                <c:pt idx="113">
                  <c:v>310</c:v>
                </c:pt>
                <c:pt idx="114">
                  <c:v>523</c:v>
                </c:pt>
                <c:pt idx="115">
                  <c:v>400</c:v>
                </c:pt>
                <c:pt idx="116">
                  <c:v>297</c:v>
                </c:pt>
                <c:pt idx="117">
                  <c:v>300</c:v>
                </c:pt>
                <c:pt idx="118">
                  <c:v>267</c:v>
                </c:pt>
                <c:pt idx="119">
                  <c:v>250</c:v>
                </c:pt>
                <c:pt idx="120">
                  <c:v>357</c:v>
                </c:pt>
                <c:pt idx="121">
                  <c:v>272</c:v>
                </c:pt>
                <c:pt idx="122">
                  <c:v>298</c:v>
                </c:pt>
                <c:pt idx="123">
                  <c:v>586</c:v>
                </c:pt>
                <c:pt idx="124">
                  <c:v>334</c:v>
                </c:pt>
                <c:pt idx="125">
                  <c:v>340</c:v>
                </c:pt>
                <c:pt idx="126">
                  <c:v>418</c:v>
                </c:pt>
                <c:pt idx="127">
                  <c:v>426</c:v>
                </c:pt>
                <c:pt idx="128">
                  <c:v>388</c:v>
                </c:pt>
                <c:pt idx="129">
                  <c:v>346</c:v>
                </c:pt>
                <c:pt idx="130">
                  <c:v>212</c:v>
                </c:pt>
                <c:pt idx="131">
                  <c:v>368</c:v>
                </c:pt>
                <c:pt idx="132">
                  <c:v>196</c:v>
                </c:pt>
                <c:pt idx="133">
                  <c:v>330</c:v>
                </c:pt>
                <c:pt idx="134">
                  <c:v>234</c:v>
                </c:pt>
                <c:pt idx="135">
                  <c:v>405</c:v>
                </c:pt>
                <c:pt idx="136">
                  <c:v>336</c:v>
                </c:pt>
                <c:pt idx="137">
                  <c:v>337</c:v>
                </c:pt>
                <c:pt idx="138">
                  <c:v>376</c:v>
                </c:pt>
                <c:pt idx="139">
                  <c:v>342</c:v>
                </c:pt>
                <c:pt idx="140">
                  <c:v>385</c:v>
                </c:pt>
                <c:pt idx="141">
                  <c:v>396</c:v>
                </c:pt>
                <c:pt idx="142">
                  <c:v>333</c:v>
                </c:pt>
                <c:pt idx="143">
                  <c:v>335</c:v>
                </c:pt>
                <c:pt idx="144">
                  <c:v>340</c:v>
                </c:pt>
                <c:pt idx="145">
                  <c:v>368</c:v>
                </c:pt>
                <c:pt idx="146">
                  <c:v>415</c:v>
                </c:pt>
                <c:pt idx="147">
                  <c:v>340</c:v>
                </c:pt>
                <c:pt idx="148">
                  <c:v>308</c:v>
                </c:pt>
                <c:pt idx="149">
                  <c:v>343</c:v>
                </c:pt>
                <c:pt idx="150">
                  <c:v>327</c:v>
                </c:pt>
                <c:pt idx="151">
                  <c:v>249</c:v>
                </c:pt>
                <c:pt idx="152">
                  <c:v>362</c:v>
                </c:pt>
                <c:pt idx="153">
                  <c:v>376</c:v>
                </c:pt>
                <c:pt idx="154">
                  <c:v>365</c:v>
                </c:pt>
                <c:pt idx="155">
                  <c:v>467</c:v>
                </c:pt>
                <c:pt idx="156">
                  <c:v>339</c:v>
                </c:pt>
                <c:pt idx="157">
                  <c:v>337</c:v>
                </c:pt>
                <c:pt idx="158">
                  <c:v>337</c:v>
                </c:pt>
                <c:pt idx="159">
                  <c:v>469</c:v>
                </c:pt>
                <c:pt idx="160">
                  <c:v>306</c:v>
                </c:pt>
                <c:pt idx="161">
                  <c:v>345</c:v>
                </c:pt>
                <c:pt idx="162">
                  <c:v>314</c:v>
                </c:pt>
                <c:pt idx="163">
                  <c:v>234</c:v>
                </c:pt>
                <c:pt idx="164">
                  <c:v>163</c:v>
                </c:pt>
                <c:pt idx="165">
                  <c:v>246</c:v>
                </c:pt>
                <c:pt idx="166">
                  <c:v>297</c:v>
                </c:pt>
                <c:pt idx="167">
                  <c:v>360</c:v>
                </c:pt>
                <c:pt idx="168">
                  <c:v>290</c:v>
                </c:pt>
                <c:pt idx="169">
                  <c:v>338</c:v>
                </c:pt>
                <c:pt idx="170">
                  <c:v>334</c:v>
                </c:pt>
                <c:pt idx="171">
                  <c:v>312</c:v>
                </c:pt>
                <c:pt idx="172">
                  <c:v>343</c:v>
                </c:pt>
                <c:pt idx="173">
                  <c:v>312</c:v>
                </c:pt>
                <c:pt idx="174">
                  <c:v>607</c:v>
                </c:pt>
                <c:pt idx="175">
                  <c:v>720</c:v>
                </c:pt>
                <c:pt idx="176">
                  <c:v>323</c:v>
                </c:pt>
                <c:pt idx="177">
                  <c:v>402</c:v>
                </c:pt>
                <c:pt idx="178">
                  <c:v>341</c:v>
                </c:pt>
                <c:pt idx="179">
                  <c:v>282</c:v>
                </c:pt>
                <c:pt idx="180">
                  <c:v>281</c:v>
                </c:pt>
                <c:pt idx="181">
                  <c:v>292</c:v>
                </c:pt>
                <c:pt idx="182">
                  <c:v>355</c:v>
                </c:pt>
                <c:pt idx="183">
                  <c:v>309</c:v>
                </c:pt>
                <c:pt idx="184">
                  <c:v>327</c:v>
                </c:pt>
                <c:pt idx="185">
                  <c:v>399</c:v>
                </c:pt>
                <c:pt idx="186">
                  <c:v>187</c:v>
                </c:pt>
                <c:pt idx="187">
                  <c:v>55</c:v>
                </c:pt>
                <c:pt idx="188">
                  <c:v>155</c:v>
                </c:pt>
                <c:pt idx="189">
                  <c:v>71</c:v>
                </c:pt>
                <c:pt idx="190">
                  <c:v>267</c:v>
                </c:pt>
                <c:pt idx="191">
                  <c:v>269</c:v>
                </c:pt>
                <c:pt idx="192">
                  <c:v>416</c:v>
                </c:pt>
                <c:pt idx="193">
                  <c:v>375</c:v>
                </c:pt>
                <c:pt idx="194">
                  <c:v>373</c:v>
                </c:pt>
                <c:pt idx="195">
                  <c:v>415</c:v>
                </c:pt>
                <c:pt idx="196">
                  <c:v>444</c:v>
                </c:pt>
                <c:pt idx="197">
                  <c:v>449</c:v>
                </c:pt>
                <c:pt idx="198">
                  <c:v>451</c:v>
                </c:pt>
                <c:pt idx="199">
                  <c:v>393</c:v>
                </c:pt>
                <c:pt idx="200">
                  <c:v>575</c:v>
                </c:pt>
                <c:pt idx="201">
                  <c:v>744</c:v>
                </c:pt>
                <c:pt idx="202">
                  <c:v>472</c:v>
                </c:pt>
                <c:pt idx="203">
                  <c:v>371</c:v>
                </c:pt>
                <c:pt idx="204">
                  <c:v>438</c:v>
                </c:pt>
                <c:pt idx="205">
                  <c:v>342</c:v>
                </c:pt>
                <c:pt idx="206">
                  <c:v>289</c:v>
                </c:pt>
                <c:pt idx="207">
                  <c:v>207</c:v>
                </c:pt>
                <c:pt idx="208">
                  <c:v>474</c:v>
                </c:pt>
                <c:pt idx="209">
                  <c:v>748</c:v>
                </c:pt>
                <c:pt idx="210">
                  <c:v>373</c:v>
                </c:pt>
                <c:pt idx="211">
                  <c:v>377</c:v>
                </c:pt>
                <c:pt idx="212">
                  <c:v>388</c:v>
                </c:pt>
                <c:pt idx="213">
                  <c:v>338</c:v>
                </c:pt>
                <c:pt idx="214">
                  <c:v>317</c:v>
                </c:pt>
                <c:pt idx="215">
                  <c:v>480</c:v>
                </c:pt>
                <c:pt idx="216">
                  <c:v>448</c:v>
                </c:pt>
                <c:pt idx="217">
                  <c:v>458</c:v>
                </c:pt>
                <c:pt idx="218">
                  <c:v>367</c:v>
                </c:pt>
                <c:pt idx="219">
                  <c:v>392</c:v>
                </c:pt>
                <c:pt idx="220">
                  <c:v>331</c:v>
                </c:pt>
                <c:pt idx="221">
                  <c:v>194</c:v>
                </c:pt>
                <c:pt idx="222">
                  <c:v>567</c:v>
                </c:pt>
                <c:pt idx="223">
                  <c:v>367</c:v>
                </c:pt>
                <c:pt idx="224">
                  <c:v>372</c:v>
                </c:pt>
                <c:pt idx="225">
                  <c:v>247</c:v>
                </c:pt>
                <c:pt idx="226">
                  <c:v>126</c:v>
                </c:pt>
                <c:pt idx="227">
                  <c:v>273</c:v>
                </c:pt>
                <c:pt idx="228">
                  <c:v>159</c:v>
                </c:pt>
                <c:pt idx="229">
                  <c:v>279</c:v>
                </c:pt>
                <c:pt idx="230">
                  <c:v>332</c:v>
                </c:pt>
                <c:pt idx="231">
                  <c:v>319</c:v>
                </c:pt>
                <c:pt idx="232">
                  <c:v>302</c:v>
                </c:pt>
                <c:pt idx="233">
                  <c:v>361</c:v>
                </c:pt>
                <c:pt idx="234">
                  <c:v>292</c:v>
                </c:pt>
                <c:pt idx="235">
                  <c:v>338</c:v>
                </c:pt>
                <c:pt idx="236">
                  <c:v>258</c:v>
                </c:pt>
                <c:pt idx="237">
                  <c:v>330</c:v>
                </c:pt>
                <c:pt idx="238">
                  <c:v>402</c:v>
                </c:pt>
                <c:pt idx="239">
                  <c:v>298</c:v>
                </c:pt>
                <c:pt idx="240">
                  <c:v>269</c:v>
                </c:pt>
                <c:pt idx="241">
                  <c:v>312</c:v>
                </c:pt>
                <c:pt idx="242">
                  <c:v>293</c:v>
                </c:pt>
                <c:pt idx="243">
                  <c:v>457</c:v>
                </c:pt>
                <c:pt idx="244">
                  <c:v>362</c:v>
                </c:pt>
                <c:pt idx="245">
                  <c:v>278</c:v>
                </c:pt>
                <c:pt idx="246">
                  <c:v>309</c:v>
                </c:pt>
                <c:pt idx="247">
                  <c:v>291</c:v>
                </c:pt>
                <c:pt idx="248">
                  <c:v>221</c:v>
                </c:pt>
                <c:pt idx="249">
                  <c:v>309</c:v>
                </c:pt>
                <c:pt idx="250">
                  <c:v>395</c:v>
                </c:pt>
                <c:pt idx="251">
                  <c:v>439</c:v>
                </c:pt>
                <c:pt idx="252">
                  <c:v>284</c:v>
                </c:pt>
                <c:pt idx="253">
                  <c:v>403</c:v>
                </c:pt>
                <c:pt idx="254">
                  <c:v>208</c:v>
                </c:pt>
                <c:pt idx="255">
                  <c:v>337</c:v>
                </c:pt>
                <c:pt idx="256">
                  <c:v>305</c:v>
                </c:pt>
                <c:pt idx="257">
                  <c:v>208</c:v>
                </c:pt>
                <c:pt idx="258">
                  <c:v>60</c:v>
                </c:pt>
                <c:pt idx="259">
                  <c:v>118</c:v>
                </c:pt>
                <c:pt idx="260">
                  <c:v>229</c:v>
                </c:pt>
                <c:pt idx="261">
                  <c:v>225</c:v>
                </c:pt>
                <c:pt idx="262">
                  <c:v>222</c:v>
                </c:pt>
                <c:pt idx="263">
                  <c:v>126</c:v>
                </c:pt>
                <c:pt idx="264">
                  <c:v>226</c:v>
                </c:pt>
                <c:pt idx="265">
                  <c:v>126</c:v>
                </c:pt>
                <c:pt idx="266">
                  <c:v>206</c:v>
                </c:pt>
                <c:pt idx="267">
                  <c:v>275</c:v>
                </c:pt>
                <c:pt idx="268">
                  <c:v>256</c:v>
                </c:pt>
                <c:pt idx="269">
                  <c:v>280</c:v>
                </c:pt>
                <c:pt idx="270">
                  <c:v>304</c:v>
                </c:pt>
                <c:pt idx="271">
                  <c:v>193</c:v>
                </c:pt>
                <c:pt idx="272">
                  <c:v>264</c:v>
                </c:pt>
                <c:pt idx="273">
                  <c:v>102</c:v>
                </c:pt>
                <c:pt idx="274">
                  <c:v>137</c:v>
                </c:pt>
                <c:pt idx="275">
                  <c:v>79</c:v>
                </c:pt>
                <c:pt idx="276">
                  <c:v>119</c:v>
                </c:pt>
                <c:pt idx="277">
                  <c:v>194</c:v>
                </c:pt>
                <c:pt idx="278">
                  <c:v>279</c:v>
                </c:pt>
                <c:pt idx="279">
                  <c:v>198</c:v>
                </c:pt>
                <c:pt idx="280">
                  <c:v>285</c:v>
                </c:pt>
                <c:pt idx="281">
                  <c:v>258</c:v>
                </c:pt>
                <c:pt idx="282">
                  <c:v>175</c:v>
                </c:pt>
                <c:pt idx="283">
                  <c:v>45</c:v>
                </c:pt>
                <c:pt idx="284">
                  <c:v>99</c:v>
                </c:pt>
                <c:pt idx="285">
                  <c:v>314</c:v>
                </c:pt>
                <c:pt idx="286">
                  <c:v>411</c:v>
                </c:pt>
                <c:pt idx="287">
                  <c:v>339</c:v>
                </c:pt>
                <c:pt idx="288">
                  <c:v>338</c:v>
                </c:pt>
                <c:pt idx="289">
                  <c:v>335</c:v>
                </c:pt>
                <c:pt idx="290">
                  <c:v>281</c:v>
                </c:pt>
                <c:pt idx="291">
                  <c:v>378</c:v>
                </c:pt>
                <c:pt idx="292">
                  <c:v>252</c:v>
                </c:pt>
                <c:pt idx="293">
                  <c:v>419</c:v>
                </c:pt>
                <c:pt idx="294">
                  <c:v>350</c:v>
                </c:pt>
                <c:pt idx="295">
                  <c:v>370</c:v>
                </c:pt>
                <c:pt idx="296">
                  <c:v>228</c:v>
                </c:pt>
                <c:pt idx="297">
                  <c:v>114</c:v>
                </c:pt>
                <c:pt idx="298">
                  <c:v>91</c:v>
                </c:pt>
                <c:pt idx="299">
                  <c:v>190</c:v>
                </c:pt>
                <c:pt idx="300">
                  <c:v>66</c:v>
                </c:pt>
                <c:pt idx="301">
                  <c:v>67</c:v>
                </c:pt>
                <c:pt idx="302">
                  <c:v>113</c:v>
                </c:pt>
                <c:pt idx="303">
                  <c:v>182</c:v>
                </c:pt>
                <c:pt idx="304">
                  <c:v>303</c:v>
                </c:pt>
                <c:pt idx="305">
                  <c:v>145</c:v>
                </c:pt>
                <c:pt idx="306">
                  <c:v>246</c:v>
                </c:pt>
                <c:pt idx="307">
                  <c:v>250</c:v>
                </c:pt>
                <c:pt idx="308">
                  <c:v>326</c:v>
                </c:pt>
                <c:pt idx="309">
                  <c:v>324</c:v>
                </c:pt>
                <c:pt idx="310">
                  <c:v>308</c:v>
                </c:pt>
                <c:pt idx="311">
                  <c:v>242</c:v>
                </c:pt>
                <c:pt idx="312">
                  <c:v>269</c:v>
                </c:pt>
                <c:pt idx="313">
                  <c:v>209</c:v>
                </c:pt>
                <c:pt idx="314">
                  <c:v>341</c:v>
                </c:pt>
                <c:pt idx="315">
                  <c:v>271</c:v>
                </c:pt>
                <c:pt idx="316">
                  <c:v>215</c:v>
                </c:pt>
                <c:pt idx="317">
                  <c:v>173</c:v>
                </c:pt>
                <c:pt idx="318">
                  <c:v>188</c:v>
                </c:pt>
                <c:pt idx="319">
                  <c:v>189</c:v>
                </c:pt>
                <c:pt idx="320">
                  <c:v>292</c:v>
                </c:pt>
                <c:pt idx="321">
                  <c:v>370</c:v>
                </c:pt>
                <c:pt idx="322">
                  <c:v>89</c:v>
                </c:pt>
                <c:pt idx="323">
                  <c:v>174</c:v>
                </c:pt>
                <c:pt idx="324">
                  <c:v>227</c:v>
                </c:pt>
                <c:pt idx="325">
                  <c:v>273</c:v>
                </c:pt>
                <c:pt idx="326">
                  <c:v>87</c:v>
                </c:pt>
                <c:pt idx="327">
                  <c:v>174</c:v>
                </c:pt>
                <c:pt idx="328">
                  <c:v>270</c:v>
                </c:pt>
                <c:pt idx="329">
                  <c:v>200</c:v>
                </c:pt>
                <c:pt idx="330">
                  <c:v>273</c:v>
                </c:pt>
                <c:pt idx="331">
                  <c:v>256</c:v>
                </c:pt>
                <c:pt idx="332">
                  <c:v>124</c:v>
                </c:pt>
                <c:pt idx="333">
                  <c:v>53</c:v>
                </c:pt>
                <c:pt idx="334">
                  <c:v>63</c:v>
                </c:pt>
                <c:pt idx="335">
                  <c:v>74</c:v>
                </c:pt>
                <c:pt idx="336">
                  <c:v>6</c:v>
                </c:pt>
                <c:pt idx="337">
                  <c:v>50</c:v>
                </c:pt>
                <c:pt idx="338">
                  <c:v>75</c:v>
                </c:pt>
                <c:pt idx="339">
                  <c:v>36</c:v>
                </c:pt>
                <c:pt idx="340">
                  <c:v>110</c:v>
                </c:pt>
                <c:pt idx="341">
                  <c:v>359</c:v>
                </c:pt>
                <c:pt idx="342">
                  <c:v>340</c:v>
                </c:pt>
                <c:pt idx="343">
                  <c:v>326</c:v>
                </c:pt>
                <c:pt idx="344">
                  <c:v>347</c:v>
                </c:pt>
                <c:pt idx="345">
                  <c:v>307</c:v>
                </c:pt>
                <c:pt idx="346">
                  <c:v>303</c:v>
                </c:pt>
                <c:pt idx="347">
                  <c:v>289</c:v>
                </c:pt>
                <c:pt idx="348">
                  <c:v>493</c:v>
                </c:pt>
                <c:pt idx="349">
                  <c:v>457</c:v>
                </c:pt>
                <c:pt idx="350">
                  <c:v>165</c:v>
                </c:pt>
                <c:pt idx="351">
                  <c:v>24</c:v>
                </c:pt>
                <c:pt idx="352">
                  <c:v>272</c:v>
                </c:pt>
                <c:pt idx="353">
                  <c:v>321</c:v>
                </c:pt>
                <c:pt idx="354">
                  <c:v>228</c:v>
                </c:pt>
                <c:pt idx="355">
                  <c:v>478</c:v>
                </c:pt>
                <c:pt idx="356">
                  <c:v>448</c:v>
                </c:pt>
                <c:pt idx="357">
                  <c:v>385</c:v>
                </c:pt>
                <c:pt idx="358">
                  <c:v>382</c:v>
                </c:pt>
                <c:pt idx="359">
                  <c:v>340</c:v>
                </c:pt>
                <c:pt idx="360">
                  <c:v>334</c:v>
                </c:pt>
                <c:pt idx="361">
                  <c:v>315</c:v>
                </c:pt>
                <c:pt idx="362">
                  <c:v>556</c:v>
                </c:pt>
                <c:pt idx="363">
                  <c:v>379</c:v>
                </c:pt>
                <c:pt idx="364">
                  <c:v>303</c:v>
                </c:pt>
                <c:pt idx="365">
                  <c:v>304</c:v>
                </c:pt>
                <c:pt idx="366">
                  <c:v>183</c:v>
                </c:pt>
                <c:pt idx="367">
                  <c:v>270</c:v>
                </c:pt>
                <c:pt idx="368">
                  <c:v>105</c:v>
                </c:pt>
                <c:pt idx="369">
                  <c:v>474</c:v>
                </c:pt>
                <c:pt idx="370">
                  <c:v>479</c:v>
                </c:pt>
                <c:pt idx="371">
                  <c:v>374</c:v>
                </c:pt>
                <c:pt idx="372">
                  <c:v>56</c:v>
                </c:pt>
                <c:pt idx="373">
                  <c:v>192</c:v>
                </c:pt>
                <c:pt idx="374">
                  <c:v>173</c:v>
                </c:pt>
                <c:pt idx="375">
                  <c:v>300</c:v>
                </c:pt>
                <c:pt idx="376">
                  <c:v>456</c:v>
                </c:pt>
                <c:pt idx="377">
                  <c:v>328</c:v>
                </c:pt>
                <c:pt idx="378">
                  <c:v>477</c:v>
                </c:pt>
                <c:pt idx="379">
                  <c:v>388</c:v>
                </c:pt>
                <c:pt idx="380">
                  <c:v>222</c:v>
                </c:pt>
                <c:pt idx="381">
                  <c:v>217</c:v>
                </c:pt>
                <c:pt idx="382">
                  <c:v>247</c:v>
                </c:pt>
                <c:pt idx="383">
                  <c:v>488</c:v>
                </c:pt>
                <c:pt idx="384">
                  <c:v>596</c:v>
                </c:pt>
                <c:pt idx="385">
                  <c:v>460</c:v>
                </c:pt>
                <c:pt idx="386">
                  <c:v>373</c:v>
                </c:pt>
                <c:pt idx="387">
                  <c:v>297</c:v>
                </c:pt>
                <c:pt idx="388">
                  <c:v>314</c:v>
                </c:pt>
                <c:pt idx="389">
                  <c:v>287</c:v>
                </c:pt>
                <c:pt idx="390">
                  <c:v>253</c:v>
                </c:pt>
                <c:pt idx="391">
                  <c:v>631</c:v>
                </c:pt>
                <c:pt idx="392">
                  <c:v>390</c:v>
                </c:pt>
                <c:pt idx="393">
                  <c:v>106</c:v>
                </c:pt>
                <c:pt idx="394">
                  <c:v>90</c:v>
                </c:pt>
                <c:pt idx="395">
                  <c:v>212</c:v>
                </c:pt>
                <c:pt idx="396">
                  <c:v>139</c:v>
                </c:pt>
                <c:pt idx="397">
                  <c:v>49</c:v>
                </c:pt>
                <c:pt idx="398">
                  <c:v>531</c:v>
                </c:pt>
                <c:pt idx="399">
                  <c:v>386</c:v>
                </c:pt>
                <c:pt idx="400">
                  <c:v>461</c:v>
                </c:pt>
                <c:pt idx="401">
                  <c:v>281</c:v>
                </c:pt>
                <c:pt idx="402">
                  <c:v>336</c:v>
                </c:pt>
                <c:pt idx="403">
                  <c:v>237</c:v>
                </c:pt>
                <c:pt idx="404">
                  <c:v>277</c:v>
                </c:pt>
                <c:pt idx="405">
                  <c:v>642</c:v>
                </c:pt>
                <c:pt idx="406">
                  <c:v>387</c:v>
                </c:pt>
                <c:pt idx="407">
                  <c:v>374</c:v>
                </c:pt>
                <c:pt idx="408">
                  <c:v>366</c:v>
                </c:pt>
                <c:pt idx="409">
                  <c:v>350</c:v>
                </c:pt>
                <c:pt idx="410">
                  <c:v>312</c:v>
                </c:pt>
                <c:pt idx="411">
                  <c:v>348</c:v>
                </c:pt>
                <c:pt idx="412">
                  <c:v>240</c:v>
                </c:pt>
                <c:pt idx="413">
                  <c:v>276</c:v>
                </c:pt>
                <c:pt idx="414">
                  <c:v>271</c:v>
                </c:pt>
                <c:pt idx="415">
                  <c:v>209</c:v>
                </c:pt>
                <c:pt idx="416">
                  <c:v>441</c:v>
                </c:pt>
                <c:pt idx="417">
                  <c:v>287</c:v>
                </c:pt>
                <c:pt idx="418">
                  <c:v>461</c:v>
                </c:pt>
                <c:pt idx="419">
                  <c:v>415</c:v>
                </c:pt>
                <c:pt idx="420">
                  <c:v>266</c:v>
                </c:pt>
                <c:pt idx="421">
                  <c:v>254</c:v>
                </c:pt>
                <c:pt idx="422">
                  <c:v>251</c:v>
                </c:pt>
                <c:pt idx="423">
                  <c:v>340</c:v>
                </c:pt>
                <c:pt idx="424">
                  <c:v>400</c:v>
                </c:pt>
                <c:pt idx="425">
                  <c:v>437</c:v>
                </c:pt>
                <c:pt idx="426">
                  <c:v>1013</c:v>
                </c:pt>
                <c:pt idx="427">
                  <c:v>178</c:v>
                </c:pt>
                <c:pt idx="428">
                  <c:v>281</c:v>
                </c:pt>
                <c:pt idx="429">
                  <c:v>239</c:v>
                </c:pt>
                <c:pt idx="430">
                  <c:v>172</c:v>
                </c:pt>
                <c:pt idx="431">
                  <c:v>190</c:v>
                </c:pt>
                <c:pt idx="432">
                  <c:v>426</c:v>
                </c:pt>
                <c:pt idx="433">
                  <c:v>424</c:v>
                </c:pt>
                <c:pt idx="434">
                  <c:v>471</c:v>
                </c:pt>
                <c:pt idx="435">
                  <c:v>473</c:v>
                </c:pt>
                <c:pt idx="436">
                  <c:v>425</c:v>
                </c:pt>
                <c:pt idx="437">
                  <c:v>348</c:v>
                </c:pt>
                <c:pt idx="438">
                  <c:v>247</c:v>
                </c:pt>
                <c:pt idx="439">
                  <c:v>491</c:v>
                </c:pt>
                <c:pt idx="440">
                  <c:v>556</c:v>
                </c:pt>
                <c:pt idx="441">
                  <c:v>407</c:v>
                </c:pt>
                <c:pt idx="442">
                  <c:v>299</c:v>
                </c:pt>
                <c:pt idx="443">
                  <c:v>230</c:v>
                </c:pt>
                <c:pt idx="444">
                  <c:v>212</c:v>
                </c:pt>
                <c:pt idx="445">
                  <c:v>285</c:v>
                </c:pt>
                <c:pt idx="446">
                  <c:v>132</c:v>
                </c:pt>
                <c:pt idx="447">
                  <c:v>261</c:v>
                </c:pt>
                <c:pt idx="448">
                  <c:v>353</c:v>
                </c:pt>
                <c:pt idx="449">
                  <c:v>329</c:v>
                </c:pt>
                <c:pt idx="450">
                  <c:v>339</c:v>
                </c:pt>
                <c:pt idx="451">
                  <c:v>315</c:v>
                </c:pt>
                <c:pt idx="452">
                  <c:v>289</c:v>
                </c:pt>
                <c:pt idx="453">
                  <c:v>301</c:v>
                </c:pt>
                <c:pt idx="454">
                  <c:v>271</c:v>
                </c:pt>
                <c:pt idx="455">
                  <c:v>326</c:v>
                </c:pt>
                <c:pt idx="456">
                  <c:v>303</c:v>
                </c:pt>
                <c:pt idx="457">
                  <c:v>330</c:v>
                </c:pt>
                <c:pt idx="458">
                  <c:v>322</c:v>
                </c:pt>
                <c:pt idx="459">
                  <c:v>82</c:v>
                </c:pt>
                <c:pt idx="460">
                  <c:v>306</c:v>
                </c:pt>
                <c:pt idx="461">
                  <c:v>275</c:v>
                </c:pt>
                <c:pt idx="462">
                  <c:v>165</c:v>
                </c:pt>
                <c:pt idx="463">
                  <c:v>313</c:v>
                </c:pt>
                <c:pt idx="464">
                  <c:v>235</c:v>
                </c:pt>
                <c:pt idx="465">
                  <c:v>267</c:v>
                </c:pt>
                <c:pt idx="466">
                  <c:v>273</c:v>
                </c:pt>
                <c:pt idx="467">
                  <c:v>292</c:v>
                </c:pt>
                <c:pt idx="468">
                  <c:v>326</c:v>
                </c:pt>
                <c:pt idx="469">
                  <c:v>293</c:v>
                </c:pt>
                <c:pt idx="470">
                  <c:v>255</c:v>
                </c:pt>
                <c:pt idx="471">
                  <c:v>283</c:v>
                </c:pt>
                <c:pt idx="472">
                  <c:v>354</c:v>
                </c:pt>
                <c:pt idx="473">
                  <c:v>219</c:v>
                </c:pt>
                <c:pt idx="474">
                  <c:v>242</c:v>
                </c:pt>
                <c:pt idx="475">
                  <c:v>768</c:v>
                </c:pt>
                <c:pt idx="476">
                  <c:v>297</c:v>
                </c:pt>
                <c:pt idx="477">
                  <c:v>255</c:v>
                </c:pt>
                <c:pt idx="478">
                  <c:v>203</c:v>
                </c:pt>
                <c:pt idx="479">
                  <c:v>279</c:v>
                </c:pt>
                <c:pt idx="480">
                  <c:v>169</c:v>
                </c:pt>
                <c:pt idx="481">
                  <c:v>229</c:v>
                </c:pt>
                <c:pt idx="482">
                  <c:v>205</c:v>
                </c:pt>
                <c:pt idx="483">
                  <c:v>325</c:v>
                </c:pt>
                <c:pt idx="484">
                  <c:v>260</c:v>
                </c:pt>
                <c:pt idx="485">
                  <c:v>277</c:v>
                </c:pt>
                <c:pt idx="486">
                  <c:v>203</c:v>
                </c:pt>
                <c:pt idx="487">
                  <c:v>174</c:v>
                </c:pt>
                <c:pt idx="488">
                  <c:v>242</c:v>
                </c:pt>
                <c:pt idx="489">
                  <c:v>273</c:v>
                </c:pt>
                <c:pt idx="490">
                  <c:v>261</c:v>
                </c:pt>
                <c:pt idx="491">
                  <c:v>233</c:v>
                </c:pt>
                <c:pt idx="492">
                  <c:v>231</c:v>
                </c:pt>
                <c:pt idx="493">
                  <c:v>247</c:v>
                </c:pt>
                <c:pt idx="494">
                  <c:v>290</c:v>
                </c:pt>
                <c:pt idx="495">
                  <c:v>216</c:v>
                </c:pt>
                <c:pt idx="496">
                  <c:v>220</c:v>
                </c:pt>
                <c:pt idx="497">
                  <c:v>273</c:v>
                </c:pt>
                <c:pt idx="498">
                  <c:v>284</c:v>
                </c:pt>
                <c:pt idx="499">
                  <c:v>228</c:v>
                </c:pt>
                <c:pt idx="500">
                  <c:v>203</c:v>
                </c:pt>
                <c:pt idx="501">
                  <c:v>223</c:v>
                </c:pt>
                <c:pt idx="502">
                  <c:v>292</c:v>
                </c:pt>
                <c:pt idx="503">
                  <c:v>213</c:v>
                </c:pt>
                <c:pt idx="504">
                  <c:v>219</c:v>
                </c:pt>
                <c:pt idx="505">
                  <c:v>201</c:v>
                </c:pt>
                <c:pt idx="506">
                  <c:v>305</c:v>
                </c:pt>
                <c:pt idx="507">
                  <c:v>303</c:v>
                </c:pt>
                <c:pt idx="508">
                  <c:v>315</c:v>
                </c:pt>
                <c:pt idx="509">
                  <c:v>263</c:v>
                </c:pt>
                <c:pt idx="510">
                  <c:v>308</c:v>
                </c:pt>
                <c:pt idx="511">
                  <c:v>181</c:v>
                </c:pt>
                <c:pt idx="512">
                  <c:v>298</c:v>
                </c:pt>
                <c:pt idx="513">
                  <c:v>253</c:v>
                </c:pt>
                <c:pt idx="514">
                  <c:v>274</c:v>
                </c:pt>
                <c:pt idx="515">
                  <c:v>259</c:v>
                </c:pt>
                <c:pt idx="516">
                  <c:v>305</c:v>
                </c:pt>
                <c:pt idx="517">
                  <c:v>313</c:v>
                </c:pt>
                <c:pt idx="518">
                  <c:v>299</c:v>
                </c:pt>
                <c:pt idx="519">
                  <c:v>229</c:v>
                </c:pt>
                <c:pt idx="520">
                  <c:v>291</c:v>
                </c:pt>
                <c:pt idx="521">
                  <c:v>263</c:v>
                </c:pt>
                <c:pt idx="522">
                  <c:v>256</c:v>
                </c:pt>
                <c:pt idx="523">
                  <c:v>246</c:v>
                </c:pt>
                <c:pt idx="524">
                  <c:v>314</c:v>
                </c:pt>
                <c:pt idx="525">
                  <c:v>161</c:v>
                </c:pt>
                <c:pt idx="526">
                  <c:v>298</c:v>
                </c:pt>
                <c:pt idx="527">
                  <c:v>206</c:v>
                </c:pt>
                <c:pt idx="528">
                  <c:v>129</c:v>
                </c:pt>
                <c:pt idx="529">
                  <c:v>86</c:v>
                </c:pt>
                <c:pt idx="530">
                  <c:v>266</c:v>
                </c:pt>
                <c:pt idx="531">
                  <c:v>8</c:v>
                </c:pt>
                <c:pt idx="532">
                  <c:v>137</c:v>
                </c:pt>
                <c:pt idx="533">
                  <c:v>89</c:v>
                </c:pt>
                <c:pt idx="534">
                  <c:v>78</c:v>
                </c:pt>
                <c:pt idx="535">
                  <c:v>60</c:v>
                </c:pt>
                <c:pt idx="536">
                  <c:v>92</c:v>
                </c:pt>
                <c:pt idx="537">
                  <c:v>61</c:v>
                </c:pt>
                <c:pt idx="538">
                  <c:v>72</c:v>
                </c:pt>
                <c:pt idx="539">
                  <c:v>101</c:v>
                </c:pt>
                <c:pt idx="540">
                  <c:v>105</c:v>
                </c:pt>
                <c:pt idx="541">
                  <c:v>195</c:v>
                </c:pt>
                <c:pt idx="542">
                  <c:v>165</c:v>
                </c:pt>
                <c:pt idx="543">
                  <c:v>226</c:v>
                </c:pt>
                <c:pt idx="544">
                  <c:v>226</c:v>
                </c:pt>
                <c:pt idx="545">
                  <c:v>149</c:v>
                </c:pt>
                <c:pt idx="546">
                  <c:v>454</c:v>
                </c:pt>
                <c:pt idx="547">
                  <c:v>76</c:v>
                </c:pt>
                <c:pt idx="548">
                  <c:v>178</c:v>
                </c:pt>
                <c:pt idx="549">
                  <c:v>214</c:v>
                </c:pt>
                <c:pt idx="550">
                  <c:v>147</c:v>
                </c:pt>
                <c:pt idx="551">
                  <c:v>213</c:v>
                </c:pt>
                <c:pt idx="552">
                  <c:v>262</c:v>
                </c:pt>
                <c:pt idx="553">
                  <c:v>257</c:v>
                </c:pt>
                <c:pt idx="554">
                  <c:v>244</c:v>
                </c:pt>
                <c:pt idx="555">
                  <c:v>303</c:v>
                </c:pt>
                <c:pt idx="556">
                  <c:v>303</c:v>
                </c:pt>
                <c:pt idx="557">
                  <c:v>424</c:v>
                </c:pt>
                <c:pt idx="558">
                  <c:v>266</c:v>
                </c:pt>
                <c:pt idx="559">
                  <c:v>363</c:v>
                </c:pt>
                <c:pt idx="560">
                  <c:v>297</c:v>
                </c:pt>
                <c:pt idx="561">
                  <c:v>134</c:v>
                </c:pt>
                <c:pt idx="562">
                  <c:v>89</c:v>
                </c:pt>
                <c:pt idx="563">
                  <c:v>216</c:v>
                </c:pt>
                <c:pt idx="564">
                  <c:v>265</c:v>
                </c:pt>
                <c:pt idx="565">
                  <c:v>223</c:v>
                </c:pt>
                <c:pt idx="566">
                  <c:v>270</c:v>
                </c:pt>
                <c:pt idx="567">
                  <c:v>189</c:v>
                </c:pt>
                <c:pt idx="568">
                  <c:v>370</c:v>
                </c:pt>
                <c:pt idx="569">
                  <c:v>314</c:v>
                </c:pt>
                <c:pt idx="570">
                  <c:v>289</c:v>
                </c:pt>
                <c:pt idx="571">
                  <c:v>286</c:v>
                </c:pt>
                <c:pt idx="572">
                  <c:v>322</c:v>
                </c:pt>
                <c:pt idx="573">
                  <c:v>274</c:v>
                </c:pt>
                <c:pt idx="574">
                  <c:v>242</c:v>
                </c:pt>
                <c:pt idx="575">
                  <c:v>239</c:v>
                </c:pt>
                <c:pt idx="576">
                  <c:v>264</c:v>
                </c:pt>
                <c:pt idx="577">
                  <c:v>210</c:v>
                </c:pt>
                <c:pt idx="578">
                  <c:v>239</c:v>
                </c:pt>
                <c:pt idx="579">
                  <c:v>271</c:v>
                </c:pt>
                <c:pt idx="580">
                  <c:v>396</c:v>
                </c:pt>
                <c:pt idx="581">
                  <c:v>282</c:v>
                </c:pt>
                <c:pt idx="582">
                  <c:v>296</c:v>
                </c:pt>
                <c:pt idx="583">
                  <c:v>211</c:v>
                </c:pt>
                <c:pt idx="584">
                  <c:v>244</c:v>
                </c:pt>
                <c:pt idx="585">
                  <c:v>175</c:v>
                </c:pt>
                <c:pt idx="586">
                  <c:v>328</c:v>
                </c:pt>
                <c:pt idx="587">
                  <c:v>294</c:v>
                </c:pt>
                <c:pt idx="588">
                  <c:v>230</c:v>
                </c:pt>
                <c:pt idx="589">
                  <c:v>276</c:v>
                </c:pt>
                <c:pt idx="590">
                  <c:v>126</c:v>
                </c:pt>
                <c:pt idx="591">
                  <c:v>209</c:v>
                </c:pt>
                <c:pt idx="592">
                  <c:v>111</c:v>
                </c:pt>
                <c:pt idx="593">
                  <c:v>266</c:v>
                </c:pt>
                <c:pt idx="594">
                  <c:v>293</c:v>
                </c:pt>
                <c:pt idx="595">
                  <c:v>256</c:v>
                </c:pt>
                <c:pt idx="596">
                  <c:v>241</c:v>
                </c:pt>
                <c:pt idx="597">
                  <c:v>246</c:v>
                </c:pt>
                <c:pt idx="598">
                  <c:v>179</c:v>
                </c:pt>
                <c:pt idx="599">
                  <c:v>168</c:v>
                </c:pt>
                <c:pt idx="600">
                  <c:v>293</c:v>
                </c:pt>
                <c:pt idx="601">
                  <c:v>438</c:v>
                </c:pt>
                <c:pt idx="602">
                  <c:v>225</c:v>
                </c:pt>
                <c:pt idx="603">
                  <c:v>195</c:v>
                </c:pt>
                <c:pt idx="604">
                  <c:v>209</c:v>
                </c:pt>
                <c:pt idx="605">
                  <c:v>190</c:v>
                </c:pt>
                <c:pt idx="606">
                  <c:v>272</c:v>
                </c:pt>
                <c:pt idx="607">
                  <c:v>166</c:v>
                </c:pt>
                <c:pt idx="608">
                  <c:v>263</c:v>
                </c:pt>
                <c:pt idx="609">
                  <c:v>226</c:v>
                </c:pt>
                <c:pt idx="610">
                  <c:v>268</c:v>
                </c:pt>
                <c:pt idx="611">
                  <c:v>248</c:v>
                </c:pt>
                <c:pt idx="612">
                  <c:v>154</c:v>
                </c:pt>
                <c:pt idx="613">
                  <c:v>238</c:v>
                </c:pt>
                <c:pt idx="614">
                  <c:v>273</c:v>
                </c:pt>
                <c:pt idx="615">
                  <c:v>292</c:v>
                </c:pt>
                <c:pt idx="616">
                  <c:v>154</c:v>
                </c:pt>
                <c:pt idx="617">
                  <c:v>155</c:v>
                </c:pt>
                <c:pt idx="618">
                  <c:v>227</c:v>
                </c:pt>
                <c:pt idx="619">
                  <c:v>290</c:v>
                </c:pt>
                <c:pt idx="620">
                  <c:v>218</c:v>
                </c:pt>
                <c:pt idx="621">
                  <c:v>138</c:v>
                </c:pt>
                <c:pt idx="622">
                  <c:v>154</c:v>
                </c:pt>
                <c:pt idx="623">
                  <c:v>173</c:v>
                </c:pt>
                <c:pt idx="624">
                  <c:v>209</c:v>
                </c:pt>
                <c:pt idx="625">
                  <c:v>229</c:v>
                </c:pt>
                <c:pt idx="626">
                  <c:v>221</c:v>
                </c:pt>
                <c:pt idx="627">
                  <c:v>283</c:v>
                </c:pt>
                <c:pt idx="628">
                  <c:v>1730</c:v>
                </c:pt>
                <c:pt idx="629">
                  <c:v>261</c:v>
                </c:pt>
                <c:pt idx="630">
                  <c:v>158</c:v>
                </c:pt>
                <c:pt idx="631">
                  <c:v>183</c:v>
                </c:pt>
                <c:pt idx="632">
                  <c:v>116</c:v>
                </c:pt>
                <c:pt idx="633">
                  <c:v>186</c:v>
                </c:pt>
                <c:pt idx="634">
                  <c:v>188</c:v>
                </c:pt>
                <c:pt idx="635">
                  <c:v>223</c:v>
                </c:pt>
                <c:pt idx="636">
                  <c:v>266</c:v>
                </c:pt>
                <c:pt idx="637">
                  <c:v>213</c:v>
                </c:pt>
                <c:pt idx="638">
                  <c:v>220</c:v>
                </c:pt>
                <c:pt idx="639">
                  <c:v>225</c:v>
                </c:pt>
                <c:pt idx="640">
                  <c:v>212</c:v>
                </c:pt>
                <c:pt idx="641">
                  <c:v>141</c:v>
                </c:pt>
                <c:pt idx="642">
                  <c:v>290</c:v>
                </c:pt>
                <c:pt idx="643">
                  <c:v>105</c:v>
                </c:pt>
                <c:pt idx="644">
                  <c:v>73</c:v>
                </c:pt>
                <c:pt idx="645">
                  <c:v>103</c:v>
                </c:pt>
                <c:pt idx="646">
                  <c:v>309</c:v>
                </c:pt>
                <c:pt idx="647">
                  <c:v>228</c:v>
                </c:pt>
                <c:pt idx="648">
                  <c:v>298</c:v>
                </c:pt>
                <c:pt idx="649">
                  <c:v>423</c:v>
                </c:pt>
                <c:pt idx="650">
                  <c:v>333</c:v>
                </c:pt>
                <c:pt idx="651">
                  <c:v>312</c:v>
                </c:pt>
                <c:pt idx="652">
                  <c:v>304</c:v>
                </c:pt>
                <c:pt idx="653">
                  <c:v>295</c:v>
                </c:pt>
                <c:pt idx="654">
                  <c:v>339</c:v>
                </c:pt>
                <c:pt idx="655">
                  <c:v>386</c:v>
                </c:pt>
                <c:pt idx="656">
                  <c:v>357</c:v>
                </c:pt>
                <c:pt idx="657">
                  <c:v>132</c:v>
                </c:pt>
                <c:pt idx="658">
                  <c:v>130</c:v>
                </c:pt>
                <c:pt idx="659">
                  <c:v>181</c:v>
                </c:pt>
                <c:pt idx="660">
                  <c:v>194</c:v>
                </c:pt>
                <c:pt idx="661">
                  <c:v>175</c:v>
                </c:pt>
                <c:pt idx="662">
                  <c:v>114</c:v>
                </c:pt>
                <c:pt idx="663">
                  <c:v>298</c:v>
                </c:pt>
                <c:pt idx="664">
                  <c:v>342</c:v>
                </c:pt>
                <c:pt idx="665">
                  <c:v>154</c:v>
                </c:pt>
                <c:pt idx="666">
                  <c:v>148</c:v>
                </c:pt>
                <c:pt idx="667">
                  <c:v>148</c:v>
                </c:pt>
                <c:pt idx="668">
                  <c:v>209</c:v>
                </c:pt>
                <c:pt idx="669">
                  <c:v>317</c:v>
                </c:pt>
                <c:pt idx="670">
                  <c:v>195</c:v>
                </c:pt>
                <c:pt idx="671">
                  <c:v>60</c:v>
                </c:pt>
                <c:pt idx="672">
                  <c:v>191</c:v>
                </c:pt>
                <c:pt idx="673">
                  <c:v>358</c:v>
                </c:pt>
                <c:pt idx="674">
                  <c:v>309</c:v>
                </c:pt>
                <c:pt idx="675">
                  <c:v>82</c:v>
                </c:pt>
                <c:pt idx="676">
                  <c:v>95</c:v>
                </c:pt>
                <c:pt idx="677">
                  <c:v>183</c:v>
                </c:pt>
                <c:pt idx="678">
                  <c:v>255</c:v>
                </c:pt>
                <c:pt idx="679">
                  <c:v>88</c:v>
                </c:pt>
                <c:pt idx="680">
                  <c:v>201</c:v>
                </c:pt>
                <c:pt idx="681">
                  <c:v>271</c:v>
                </c:pt>
                <c:pt idx="682">
                  <c:v>221</c:v>
                </c:pt>
                <c:pt idx="683">
                  <c:v>141</c:v>
                </c:pt>
                <c:pt idx="684">
                  <c:v>262</c:v>
                </c:pt>
                <c:pt idx="685">
                  <c:v>274</c:v>
                </c:pt>
                <c:pt idx="686">
                  <c:v>220</c:v>
                </c:pt>
                <c:pt idx="687">
                  <c:v>91</c:v>
                </c:pt>
                <c:pt idx="688">
                  <c:v>57</c:v>
                </c:pt>
                <c:pt idx="689">
                  <c:v>59</c:v>
                </c:pt>
                <c:pt idx="690">
                  <c:v>15</c:v>
                </c:pt>
                <c:pt idx="691">
                  <c:v>169</c:v>
                </c:pt>
                <c:pt idx="722">
                  <c:v>298</c:v>
                </c:pt>
                <c:pt idx="723">
                  <c:v>89</c:v>
                </c:pt>
                <c:pt idx="724">
                  <c:v>323</c:v>
                </c:pt>
                <c:pt idx="725">
                  <c:v>171</c:v>
                </c:pt>
                <c:pt idx="726">
                  <c:v>98</c:v>
                </c:pt>
                <c:pt idx="727">
                  <c:v>315</c:v>
                </c:pt>
                <c:pt idx="728">
                  <c:v>317</c:v>
                </c:pt>
                <c:pt idx="729">
                  <c:v>293</c:v>
                </c:pt>
                <c:pt idx="730">
                  <c:v>316</c:v>
                </c:pt>
                <c:pt idx="731">
                  <c:v>299</c:v>
                </c:pt>
                <c:pt idx="732">
                  <c:v>209</c:v>
                </c:pt>
                <c:pt idx="733">
                  <c:v>298</c:v>
                </c:pt>
                <c:pt idx="734">
                  <c:v>408</c:v>
                </c:pt>
                <c:pt idx="735">
                  <c:v>318</c:v>
                </c:pt>
                <c:pt idx="736">
                  <c:v>115</c:v>
                </c:pt>
                <c:pt idx="737">
                  <c:v>231</c:v>
                </c:pt>
                <c:pt idx="738">
                  <c:v>241</c:v>
                </c:pt>
                <c:pt idx="739">
                  <c:v>247</c:v>
                </c:pt>
                <c:pt idx="740">
                  <c:v>336</c:v>
                </c:pt>
                <c:pt idx="741">
                  <c:v>419</c:v>
                </c:pt>
                <c:pt idx="742">
                  <c:v>318</c:v>
                </c:pt>
                <c:pt idx="743">
                  <c:v>352</c:v>
                </c:pt>
                <c:pt idx="744">
                  <c:v>127</c:v>
                </c:pt>
                <c:pt idx="745">
                  <c:v>329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4638-456C-B550-EE5788C0F723}"/>
            </c:ext>
          </c:extLst>
        </c:ser>
        <c:ser>
          <c:idx val="3"/>
          <c:order val="3"/>
          <c:tx>
            <c:strRef>
              <c:f>DailyData!$H$1</c:f>
              <c:strCache>
                <c:ptCount val="1"/>
                <c:pt idx="0">
                  <c:v>Total - OUT</c:v>
                </c:pt>
              </c:strCache>
            </c:strRef>
          </c:tx>
          <c:spPr>
            <a:solidFill>
              <a:schemeClr val="accent5"/>
            </a:solidFill>
            <a:ln>
              <a:solidFill>
                <a:schemeClr val="accent5"/>
              </a:solidFill>
            </a:ln>
            <a:effectLst/>
          </c:spPr>
          <c:invertIfNegative val="0"/>
          <c:cat>
            <c:numRef>
              <c:f>DailyData!$A$2:$A$747</c:f>
              <c:numCache>
                <c:formatCode>[$-F800]dddd\,\ mmmm\ dd\,\ yyyy</c:formatCode>
                <c:ptCount val="746"/>
                <c:pt idx="0">
                  <c:v>43906</c:v>
                </c:pt>
                <c:pt idx="1">
                  <c:v>43907</c:v>
                </c:pt>
                <c:pt idx="2">
                  <c:v>43908</c:v>
                </c:pt>
                <c:pt idx="3">
                  <c:v>43909</c:v>
                </c:pt>
                <c:pt idx="4">
                  <c:v>43910</c:v>
                </c:pt>
                <c:pt idx="5">
                  <c:v>43911</c:v>
                </c:pt>
                <c:pt idx="6">
                  <c:v>43912</c:v>
                </c:pt>
                <c:pt idx="7">
                  <c:v>43913</c:v>
                </c:pt>
                <c:pt idx="8">
                  <c:v>43914</c:v>
                </c:pt>
                <c:pt idx="9">
                  <c:v>43915</c:v>
                </c:pt>
                <c:pt idx="10">
                  <c:v>43916</c:v>
                </c:pt>
                <c:pt idx="11">
                  <c:v>43917</c:v>
                </c:pt>
                <c:pt idx="12">
                  <c:v>43918</c:v>
                </c:pt>
                <c:pt idx="13">
                  <c:v>43919</c:v>
                </c:pt>
                <c:pt idx="14">
                  <c:v>43920</c:v>
                </c:pt>
                <c:pt idx="15">
                  <c:v>43921</c:v>
                </c:pt>
                <c:pt idx="16">
                  <c:v>43922</c:v>
                </c:pt>
                <c:pt idx="17">
                  <c:v>43923</c:v>
                </c:pt>
                <c:pt idx="18">
                  <c:v>43924</c:v>
                </c:pt>
                <c:pt idx="19">
                  <c:v>43925</c:v>
                </c:pt>
                <c:pt idx="20">
                  <c:v>43926</c:v>
                </c:pt>
                <c:pt idx="21">
                  <c:v>43927</c:v>
                </c:pt>
                <c:pt idx="22">
                  <c:v>43928</c:v>
                </c:pt>
                <c:pt idx="23">
                  <c:v>43929</c:v>
                </c:pt>
                <c:pt idx="24">
                  <c:v>43930</c:v>
                </c:pt>
                <c:pt idx="25">
                  <c:v>43931</c:v>
                </c:pt>
                <c:pt idx="26">
                  <c:v>43932</c:v>
                </c:pt>
                <c:pt idx="27">
                  <c:v>43933</c:v>
                </c:pt>
                <c:pt idx="28">
                  <c:v>43934</c:v>
                </c:pt>
                <c:pt idx="29">
                  <c:v>43935</c:v>
                </c:pt>
                <c:pt idx="30">
                  <c:v>43936</c:v>
                </c:pt>
                <c:pt idx="31">
                  <c:v>43937</c:v>
                </c:pt>
                <c:pt idx="32">
                  <c:v>43938</c:v>
                </c:pt>
                <c:pt idx="33">
                  <c:v>43939</c:v>
                </c:pt>
                <c:pt idx="34">
                  <c:v>43940</c:v>
                </c:pt>
                <c:pt idx="35">
                  <c:v>43941</c:v>
                </c:pt>
                <c:pt idx="36">
                  <c:v>43942</c:v>
                </c:pt>
                <c:pt idx="37">
                  <c:v>43943</c:v>
                </c:pt>
                <c:pt idx="38">
                  <c:v>43944</c:v>
                </c:pt>
                <c:pt idx="39">
                  <c:v>43945</c:v>
                </c:pt>
                <c:pt idx="40">
                  <c:v>43946</c:v>
                </c:pt>
                <c:pt idx="41">
                  <c:v>43947</c:v>
                </c:pt>
                <c:pt idx="42">
                  <c:v>43948</c:v>
                </c:pt>
                <c:pt idx="43">
                  <c:v>43949</c:v>
                </c:pt>
                <c:pt idx="44">
                  <c:v>43950</c:v>
                </c:pt>
                <c:pt idx="45">
                  <c:v>43951</c:v>
                </c:pt>
                <c:pt idx="46">
                  <c:v>43952</c:v>
                </c:pt>
                <c:pt idx="47">
                  <c:v>43953</c:v>
                </c:pt>
                <c:pt idx="48">
                  <c:v>43954</c:v>
                </c:pt>
                <c:pt idx="49">
                  <c:v>43955</c:v>
                </c:pt>
                <c:pt idx="50">
                  <c:v>43956</c:v>
                </c:pt>
                <c:pt idx="51">
                  <c:v>43957</c:v>
                </c:pt>
                <c:pt idx="52">
                  <c:v>43958</c:v>
                </c:pt>
                <c:pt idx="53">
                  <c:v>43959</c:v>
                </c:pt>
                <c:pt idx="54">
                  <c:v>43960</c:v>
                </c:pt>
                <c:pt idx="55">
                  <c:v>43961</c:v>
                </c:pt>
                <c:pt idx="56">
                  <c:v>43962</c:v>
                </c:pt>
                <c:pt idx="57">
                  <c:v>43963</c:v>
                </c:pt>
                <c:pt idx="58">
                  <c:v>43964</c:v>
                </c:pt>
                <c:pt idx="59">
                  <c:v>43965</c:v>
                </c:pt>
                <c:pt idx="60">
                  <c:v>43966</c:v>
                </c:pt>
                <c:pt idx="61">
                  <c:v>43967</c:v>
                </c:pt>
                <c:pt idx="62">
                  <c:v>43968</c:v>
                </c:pt>
                <c:pt idx="63">
                  <c:v>43969</c:v>
                </c:pt>
                <c:pt idx="64">
                  <c:v>43970</c:v>
                </c:pt>
                <c:pt idx="65">
                  <c:v>43971</c:v>
                </c:pt>
                <c:pt idx="66">
                  <c:v>43972</c:v>
                </c:pt>
                <c:pt idx="67">
                  <c:v>43973</c:v>
                </c:pt>
                <c:pt idx="68">
                  <c:v>43974</c:v>
                </c:pt>
                <c:pt idx="69">
                  <c:v>43975</c:v>
                </c:pt>
                <c:pt idx="70">
                  <c:v>43976</c:v>
                </c:pt>
                <c:pt idx="71">
                  <c:v>43977</c:v>
                </c:pt>
                <c:pt idx="72">
                  <c:v>43978</c:v>
                </c:pt>
                <c:pt idx="73">
                  <c:v>43979</c:v>
                </c:pt>
                <c:pt idx="74">
                  <c:v>43980</c:v>
                </c:pt>
                <c:pt idx="75">
                  <c:v>43981</c:v>
                </c:pt>
                <c:pt idx="76">
                  <c:v>43982</c:v>
                </c:pt>
                <c:pt idx="77">
                  <c:v>43983</c:v>
                </c:pt>
                <c:pt idx="78">
                  <c:v>43984</c:v>
                </c:pt>
                <c:pt idx="79">
                  <c:v>43985</c:v>
                </c:pt>
                <c:pt idx="80">
                  <c:v>43986</c:v>
                </c:pt>
                <c:pt idx="81">
                  <c:v>43987</c:v>
                </c:pt>
                <c:pt idx="82">
                  <c:v>43988</c:v>
                </c:pt>
                <c:pt idx="83">
                  <c:v>43989</c:v>
                </c:pt>
                <c:pt idx="84">
                  <c:v>43990</c:v>
                </c:pt>
                <c:pt idx="85">
                  <c:v>43991</c:v>
                </c:pt>
                <c:pt idx="86">
                  <c:v>43992</c:v>
                </c:pt>
                <c:pt idx="87">
                  <c:v>43993</c:v>
                </c:pt>
                <c:pt idx="88">
                  <c:v>43994</c:v>
                </c:pt>
                <c:pt idx="89">
                  <c:v>43995</c:v>
                </c:pt>
                <c:pt idx="90">
                  <c:v>43996</c:v>
                </c:pt>
                <c:pt idx="91">
                  <c:v>43997</c:v>
                </c:pt>
                <c:pt idx="92">
                  <c:v>43998</c:v>
                </c:pt>
                <c:pt idx="93">
                  <c:v>43999</c:v>
                </c:pt>
                <c:pt idx="94">
                  <c:v>44000</c:v>
                </c:pt>
                <c:pt idx="95">
                  <c:v>44001</c:v>
                </c:pt>
                <c:pt idx="96">
                  <c:v>44002</c:v>
                </c:pt>
                <c:pt idx="97">
                  <c:v>44003</c:v>
                </c:pt>
                <c:pt idx="98">
                  <c:v>44004</c:v>
                </c:pt>
                <c:pt idx="99">
                  <c:v>44005</c:v>
                </c:pt>
                <c:pt idx="100">
                  <c:v>44006</c:v>
                </c:pt>
                <c:pt idx="101">
                  <c:v>44007</c:v>
                </c:pt>
                <c:pt idx="102">
                  <c:v>44008</c:v>
                </c:pt>
                <c:pt idx="103">
                  <c:v>44009</c:v>
                </c:pt>
                <c:pt idx="104">
                  <c:v>44010</c:v>
                </c:pt>
                <c:pt idx="105">
                  <c:v>44011</c:v>
                </c:pt>
                <c:pt idx="106">
                  <c:v>44012</c:v>
                </c:pt>
                <c:pt idx="107">
                  <c:v>44013</c:v>
                </c:pt>
                <c:pt idx="108">
                  <c:v>44014</c:v>
                </c:pt>
                <c:pt idx="109">
                  <c:v>44015</c:v>
                </c:pt>
                <c:pt idx="110">
                  <c:v>44016</c:v>
                </c:pt>
                <c:pt idx="111">
                  <c:v>44017</c:v>
                </c:pt>
                <c:pt idx="112">
                  <c:v>44018</c:v>
                </c:pt>
                <c:pt idx="113">
                  <c:v>44019</c:v>
                </c:pt>
                <c:pt idx="114">
                  <c:v>44020</c:v>
                </c:pt>
                <c:pt idx="115">
                  <c:v>44021</c:v>
                </c:pt>
                <c:pt idx="116">
                  <c:v>44022</c:v>
                </c:pt>
                <c:pt idx="117">
                  <c:v>44023</c:v>
                </c:pt>
                <c:pt idx="118">
                  <c:v>44024</c:v>
                </c:pt>
                <c:pt idx="119">
                  <c:v>44025</c:v>
                </c:pt>
                <c:pt idx="120">
                  <c:v>44026</c:v>
                </c:pt>
                <c:pt idx="121">
                  <c:v>44027</c:v>
                </c:pt>
                <c:pt idx="122">
                  <c:v>44028</c:v>
                </c:pt>
                <c:pt idx="123">
                  <c:v>44029</c:v>
                </c:pt>
                <c:pt idx="124">
                  <c:v>44030</c:v>
                </c:pt>
                <c:pt idx="125">
                  <c:v>44031</c:v>
                </c:pt>
                <c:pt idx="126">
                  <c:v>44032</c:v>
                </c:pt>
                <c:pt idx="127">
                  <c:v>44033</c:v>
                </c:pt>
                <c:pt idx="128">
                  <c:v>44034</c:v>
                </c:pt>
                <c:pt idx="129">
                  <c:v>44035</c:v>
                </c:pt>
                <c:pt idx="130">
                  <c:v>44036</c:v>
                </c:pt>
                <c:pt idx="131">
                  <c:v>44037</c:v>
                </c:pt>
                <c:pt idx="132">
                  <c:v>44038</c:v>
                </c:pt>
                <c:pt idx="133">
                  <c:v>44039</c:v>
                </c:pt>
                <c:pt idx="134">
                  <c:v>44040</c:v>
                </c:pt>
                <c:pt idx="135">
                  <c:v>44041</c:v>
                </c:pt>
                <c:pt idx="136">
                  <c:v>44042</c:v>
                </c:pt>
                <c:pt idx="137">
                  <c:v>44043</c:v>
                </c:pt>
                <c:pt idx="138">
                  <c:v>44044</c:v>
                </c:pt>
                <c:pt idx="139">
                  <c:v>44045</c:v>
                </c:pt>
                <c:pt idx="140">
                  <c:v>44046</c:v>
                </c:pt>
                <c:pt idx="141">
                  <c:v>44047</c:v>
                </c:pt>
                <c:pt idx="142">
                  <c:v>44048</c:v>
                </c:pt>
                <c:pt idx="143">
                  <c:v>44049</c:v>
                </c:pt>
                <c:pt idx="144">
                  <c:v>44050</c:v>
                </c:pt>
                <c:pt idx="145">
                  <c:v>44051</c:v>
                </c:pt>
                <c:pt idx="146">
                  <c:v>44052</c:v>
                </c:pt>
                <c:pt idx="147">
                  <c:v>44053</c:v>
                </c:pt>
                <c:pt idx="148">
                  <c:v>44054</c:v>
                </c:pt>
                <c:pt idx="149">
                  <c:v>44055</c:v>
                </c:pt>
                <c:pt idx="150">
                  <c:v>44056</c:v>
                </c:pt>
                <c:pt idx="151">
                  <c:v>44057</c:v>
                </c:pt>
                <c:pt idx="152">
                  <c:v>44058</c:v>
                </c:pt>
                <c:pt idx="153">
                  <c:v>44059</c:v>
                </c:pt>
                <c:pt idx="154">
                  <c:v>44060</c:v>
                </c:pt>
                <c:pt idx="155">
                  <c:v>44061</c:v>
                </c:pt>
                <c:pt idx="156">
                  <c:v>44062</c:v>
                </c:pt>
                <c:pt idx="157">
                  <c:v>44063</c:v>
                </c:pt>
                <c:pt idx="158">
                  <c:v>44064</c:v>
                </c:pt>
                <c:pt idx="159">
                  <c:v>44065</c:v>
                </c:pt>
                <c:pt idx="160">
                  <c:v>44066</c:v>
                </c:pt>
                <c:pt idx="161">
                  <c:v>44067</c:v>
                </c:pt>
                <c:pt idx="162">
                  <c:v>44068</c:v>
                </c:pt>
                <c:pt idx="163">
                  <c:v>44069</c:v>
                </c:pt>
                <c:pt idx="164">
                  <c:v>44070</c:v>
                </c:pt>
                <c:pt idx="165">
                  <c:v>44071</c:v>
                </c:pt>
                <c:pt idx="166">
                  <c:v>44072</c:v>
                </c:pt>
                <c:pt idx="167">
                  <c:v>44073</c:v>
                </c:pt>
                <c:pt idx="168">
                  <c:v>44074</c:v>
                </c:pt>
                <c:pt idx="169">
                  <c:v>44075</c:v>
                </c:pt>
                <c:pt idx="170">
                  <c:v>44076</c:v>
                </c:pt>
                <c:pt idx="171">
                  <c:v>44077</c:v>
                </c:pt>
                <c:pt idx="172">
                  <c:v>44078</c:v>
                </c:pt>
                <c:pt idx="173">
                  <c:v>44079</c:v>
                </c:pt>
                <c:pt idx="174">
                  <c:v>44080</c:v>
                </c:pt>
                <c:pt idx="175">
                  <c:v>44081</c:v>
                </c:pt>
                <c:pt idx="176">
                  <c:v>44082</c:v>
                </c:pt>
                <c:pt idx="177">
                  <c:v>44083</c:v>
                </c:pt>
                <c:pt idx="178">
                  <c:v>44084</c:v>
                </c:pt>
                <c:pt idx="179">
                  <c:v>44085</c:v>
                </c:pt>
                <c:pt idx="180">
                  <c:v>44086</c:v>
                </c:pt>
                <c:pt idx="181">
                  <c:v>44087</c:v>
                </c:pt>
                <c:pt idx="182">
                  <c:v>44088</c:v>
                </c:pt>
                <c:pt idx="183">
                  <c:v>44089</c:v>
                </c:pt>
                <c:pt idx="184">
                  <c:v>44090</c:v>
                </c:pt>
                <c:pt idx="185">
                  <c:v>44091</c:v>
                </c:pt>
                <c:pt idx="186">
                  <c:v>44092</c:v>
                </c:pt>
                <c:pt idx="187">
                  <c:v>44093</c:v>
                </c:pt>
                <c:pt idx="188">
                  <c:v>44094</c:v>
                </c:pt>
                <c:pt idx="189">
                  <c:v>44095</c:v>
                </c:pt>
                <c:pt idx="190">
                  <c:v>44096</c:v>
                </c:pt>
                <c:pt idx="191">
                  <c:v>44097</c:v>
                </c:pt>
                <c:pt idx="192">
                  <c:v>44098</c:v>
                </c:pt>
                <c:pt idx="193">
                  <c:v>44099</c:v>
                </c:pt>
                <c:pt idx="194">
                  <c:v>44100</c:v>
                </c:pt>
                <c:pt idx="195">
                  <c:v>44101</c:v>
                </c:pt>
                <c:pt idx="196">
                  <c:v>44102</c:v>
                </c:pt>
                <c:pt idx="197">
                  <c:v>44103</c:v>
                </c:pt>
                <c:pt idx="198">
                  <c:v>44104</c:v>
                </c:pt>
                <c:pt idx="199">
                  <c:v>44105</c:v>
                </c:pt>
                <c:pt idx="200">
                  <c:v>44106</c:v>
                </c:pt>
                <c:pt idx="201">
                  <c:v>44107</c:v>
                </c:pt>
                <c:pt idx="202">
                  <c:v>44108</c:v>
                </c:pt>
                <c:pt idx="203">
                  <c:v>44109</c:v>
                </c:pt>
                <c:pt idx="204">
                  <c:v>44110</c:v>
                </c:pt>
                <c:pt idx="205">
                  <c:v>44111</c:v>
                </c:pt>
                <c:pt idx="206">
                  <c:v>44112</c:v>
                </c:pt>
                <c:pt idx="207">
                  <c:v>44113</c:v>
                </c:pt>
                <c:pt idx="208">
                  <c:v>44114</c:v>
                </c:pt>
                <c:pt idx="209">
                  <c:v>44115</c:v>
                </c:pt>
                <c:pt idx="210">
                  <c:v>44116</c:v>
                </c:pt>
                <c:pt idx="211">
                  <c:v>44117</c:v>
                </c:pt>
                <c:pt idx="212">
                  <c:v>44118</c:v>
                </c:pt>
                <c:pt idx="213">
                  <c:v>44119</c:v>
                </c:pt>
                <c:pt idx="214">
                  <c:v>44120</c:v>
                </c:pt>
                <c:pt idx="215">
                  <c:v>44121</c:v>
                </c:pt>
                <c:pt idx="216">
                  <c:v>44122</c:v>
                </c:pt>
                <c:pt idx="217">
                  <c:v>44123</c:v>
                </c:pt>
                <c:pt idx="218">
                  <c:v>44124</c:v>
                </c:pt>
                <c:pt idx="219">
                  <c:v>44125</c:v>
                </c:pt>
                <c:pt idx="220">
                  <c:v>44126</c:v>
                </c:pt>
                <c:pt idx="221">
                  <c:v>44127</c:v>
                </c:pt>
                <c:pt idx="222">
                  <c:v>44128</c:v>
                </c:pt>
                <c:pt idx="223">
                  <c:v>44129</c:v>
                </c:pt>
                <c:pt idx="224">
                  <c:v>44130</c:v>
                </c:pt>
                <c:pt idx="225">
                  <c:v>44131</c:v>
                </c:pt>
                <c:pt idx="226">
                  <c:v>44132</c:v>
                </c:pt>
                <c:pt idx="227">
                  <c:v>44133</c:v>
                </c:pt>
                <c:pt idx="228">
                  <c:v>44134</c:v>
                </c:pt>
                <c:pt idx="229">
                  <c:v>44135</c:v>
                </c:pt>
                <c:pt idx="230">
                  <c:v>44136</c:v>
                </c:pt>
                <c:pt idx="231">
                  <c:v>44137</c:v>
                </c:pt>
                <c:pt idx="232">
                  <c:v>44138</c:v>
                </c:pt>
                <c:pt idx="233">
                  <c:v>44139</c:v>
                </c:pt>
                <c:pt idx="234">
                  <c:v>44140</c:v>
                </c:pt>
                <c:pt idx="235">
                  <c:v>44141</c:v>
                </c:pt>
                <c:pt idx="236">
                  <c:v>44142</c:v>
                </c:pt>
                <c:pt idx="237">
                  <c:v>44143</c:v>
                </c:pt>
                <c:pt idx="238">
                  <c:v>44144</c:v>
                </c:pt>
                <c:pt idx="239">
                  <c:v>44145</c:v>
                </c:pt>
                <c:pt idx="240">
                  <c:v>44146</c:v>
                </c:pt>
                <c:pt idx="241">
                  <c:v>44147</c:v>
                </c:pt>
                <c:pt idx="242">
                  <c:v>44148</c:v>
                </c:pt>
                <c:pt idx="243">
                  <c:v>44149</c:v>
                </c:pt>
                <c:pt idx="244">
                  <c:v>44150</c:v>
                </c:pt>
                <c:pt idx="245">
                  <c:v>44151</c:v>
                </c:pt>
                <c:pt idx="246">
                  <c:v>44152</c:v>
                </c:pt>
                <c:pt idx="247">
                  <c:v>44153</c:v>
                </c:pt>
                <c:pt idx="248">
                  <c:v>44154</c:v>
                </c:pt>
                <c:pt idx="249">
                  <c:v>44155</c:v>
                </c:pt>
                <c:pt idx="250">
                  <c:v>44156</c:v>
                </c:pt>
                <c:pt idx="251">
                  <c:v>44157</c:v>
                </c:pt>
                <c:pt idx="252">
                  <c:v>44158</c:v>
                </c:pt>
                <c:pt idx="253">
                  <c:v>44159</c:v>
                </c:pt>
                <c:pt idx="254">
                  <c:v>44160</c:v>
                </c:pt>
                <c:pt idx="255">
                  <c:v>44161</c:v>
                </c:pt>
                <c:pt idx="256">
                  <c:v>44162</c:v>
                </c:pt>
                <c:pt idx="257">
                  <c:v>44163</c:v>
                </c:pt>
                <c:pt idx="258">
                  <c:v>44164</c:v>
                </c:pt>
                <c:pt idx="259">
                  <c:v>44165</c:v>
                </c:pt>
                <c:pt idx="260">
                  <c:v>44166</c:v>
                </c:pt>
                <c:pt idx="261">
                  <c:v>44167</c:v>
                </c:pt>
                <c:pt idx="262">
                  <c:v>44168</c:v>
                </c:pt>
                <c:pt idx="263">
                  <c:v>44169</c:v>
                </c:pt>
                <c:pt idx="264">
                  <c:v>44170</c:v>
                </c:pt>
                <c:pt idx="265">
                  <c:v>44171</c:v>
                </c:pt>
                <c:pt idx="266">
                  <c:v>44172</c:v>
                </c:pt>
                <c:pt idx="267">
                  <c:v>44173</c:v>
                </c:pt>
                <c:pt idx="268">
                  <c:v>44174</c:v>
                </c:pt>
                <c:pt idx="269">
                  <c:v>44175</c:v>
                </c:pt>
                <c:pt idx="270">
                  <c:v>44176</c:v>
                </c:pt>
                <c:pt idx="271">
                  <c:v>44177</c:v>
                </c:pt>
                <c:pt idx="272">
                  <c:v>44178</c:v>
                </c:pt>
                <c:pt idx="273">
                  <c:v>44179</c:v>
                </c:pt>
                <c:pt idx="274">
                  <c:v>44180</c:v>
                </c:pt>
                <c:pt idx="275">
                  <c:v>44181</c:v>
                </c:pt>
                <c:pt idx="276">
                  <c:v>44182</c:v>
                </c:pt>
                <c:pt idx="277">
                  <c:v>44183</c:v>
                </c:pt>
                <c:pt idx="278">
                  <c:v>44184</c:v>
                </c:pt>
                <c:pt idx="279">
                  <c:v>44185</c:v>
                </c:pt>
                <c:pt idx="280">
                  <c:v>44186</c:v>
                </c:pt>
                <c:pt idx="281">
                  <c:v>44187</c:v>
                </c:pt>
                <c:pt idx="282">
                  <c:v>44188</c:v>
                </c:pt>
                <c:pt idx="283">
                  <c:v>44189</c:v>
                </c:pt>
                <c:pt idx="284">
                  <c:v>44190</c:v>
                </c:pt>
                <c:pt idx="285">
                  <c:v>44191</c:v>
                </c:pt>
                <c:pt idx="286">
                  <c:v>44192</c:v>
                </c:pt>
                <c:pt idx="287">
                  <c:v>44193</c:v>
                </c:pt>
                <c:pt idx="288">
                  <c:v>44194</c:v>
                </c:pt>
                <c:pt idx="289">
                  <c:v>44195</c:v>
                </c:pt>
                <c:pt idx="290">
                  <c:v>44196</c:v>
                </c:pt>
                <c:pt idx="291">
                  <c:v>44197</c:v>
                </c:pt>
                <c:pt idx="292">
                  <c:v>44198</c:v>
                </c:pt>
                <c:pt idx="293">
                  <c:v>44199</c:v>
                </c:pt>
                <c:pt idx="294">
                  <c:v>44200</c:v>
                </c:pt>
                <c:pt idx="295">
                  <c:v>44201</c:v>
                </c:pt>
                <c:pt idx="296">
                  <c:v>44202</c:v>
                </c:pt>
                <c:pt idx="297">
                  <c:v>44203</c:v>
                </c:pt>
                <c:pt idx="298">
                  <c:v>44204</c:v>
                </c:pt>
                <c:pt idx="299">
                  <c:v>44205</c:v>
                </c:pt>
                <c:pt idx="300">
                  <c:v>44206</c:v>
                </c:pt>
                <c:pt idx="301">
                  <c:v>44207</c:v>
                </c:pt>
                <c:pt idx="302">
                  <c:v>44208</c:v>
                </c:pt>
                <c:pt idx="303">
                  <c:v>44209</c:v>
                </c:pt>
                <c:pt idx="304">
                  <c:v>44210</c:v>
                </c:pt>
                <c:pt idx="305">
                  <c:v>44211</c:v>
                </c:pt>
                <c:pt idx="306">
                  <c:v>44212</c:v>
                </c:pt>
                <c:pt idx="307">
                  <c:v>44213</c:v>
                </c:pt>
                <c:pt idx="308">
                  <c:v>44214</c:v>
                </c:pt>
                <c:pt idx="309">
                  <c:v>44215</c:v>
                </c:pt>
                <c:pt idx="310">
                  <c:v>44216</c:v>
                </c:pt>
                <c:pt idx="311">
                  <c:v>44217</c:v>
                </c:pt>
                <c:pt idx="312">
                  <c:v>44218</c:v>
                </c:pt>
                <c:pt idx="313">
                  <c:v>44219</c:v>
                </c:pt>
                <c:pt idx="314">
                  <c:v>44220</c:v>
                </c:pt>
                <c:pt idx="315">
                  <c:v>44221</c:v>
                </c:pt>
                <c:pt idx="316">
                  <c:v>44222</c:v>
                </c:pt>
                <c:pt idx="317">
                  <c:v>44223</c:v>
                </c:pt>
                <c:pt idx="318">
                  <c:v>44224</c:v>
                </c:pt>
                <c:pt idx="319">
                  <c:v>44225</c:v>
                </c:pt>
                <c:pt idx="320">
                  <c:v>44226</c:v>
                </c:pt>
                <c:pt idx="321">
                  <c:v>44227</c:v>
                </c:pt>
                <c:pt idx="322">
                  <c:v>44228</c:v>
                </c:pt>
                <c:pt idx="323">
                  <c:v>44229</c:v>
                </c:pt>
                <c:pt idx="324">
                  <c:v>44230</c:v>
                </c:pt>
                <c:pt idx="325">
                  <c:v>44231</c:v>
                </c:pt>
                <c:pt idx="326">
                  <c:v>44232</c:v>
                </c:pt>
                <c:pt idx="327">
                  <c:v>44233</c:v>
                </c:pt>
                <c:pt idx="328">
                  <c:v>44234</c:v>
                </c:pt>
                <c:pt idx="329">
                  <c:v>44235</c:v>
                </c:pt>
                <c:pt idx="330">
                  <c:v>44236</c:v>
                </c:pt>
                <c:pt idx="331">
                  <c:v>44237</c:v>
                </c:pt>
                <c:pt idx="332">
                  <c:v>44238</c:v>
                </c:pt>
                <c:pt idx="333">
                  <c:v>44239</c:v>
                </c:pt>
                <c:pt idx="334">
                  <c:v>44240</c:v>
                </c:pt>
                <c:pt idx="335">
                  <c:v>44241</c:v>
                </c:pt>
                <c:pt idx="336">
                  <c:v>44242</c:v>
                </c:pt>
                <c:pt idx="337">
                  <c:v>44243</c:v>
                </c:pt>
                <c:pt idx="338">
                  <c:v>44244</c:v>
                </c:pt>
                <c:pt idx="339">
                  <c:v>44245</c:v>
                </c:pt>
                <c:pt idx="340">
                  <c:v>44246</c:v>
                </c:pt>
                <c:pt idx="341">
                  <c:v>44247</c:v>
                </c:pt>
                <c:pt idx="342">
                  <c:v>44248</c:v>
                </c:pt>
                <c:pt idx="343">
                  <c:v>44249</c:v>
                </c:pt>
                <c:pt idx="344">
                  <c:v>44250</c:v>
                </c:pt>
                <c:pt idx="345">
                  <c:v>44251</c:v>
                </c:pt>
                <c:pt idx="346">
                  <c:v>44252</c:v>
                </c:pt>
                <c:pt idx="347">
                  <c:v>44253</c:v>
                </c:pt>
                <c:pt idx="348">
                  <c:v>44254</c:v>
                </c:pt>
                <c:pt idx="349">
                  <c:v>44255</c:v>
                </c:pt>
                <c:pt idx="350">
                  <c:v>44256</c:v>
                </c:pt>
                <c:pt idx="351">
                  <c:v>44257</c:v>
                </c:pt>
                <c:pt idx="352">
                  <c:v>44258</c:v>
                </c:pt>
                <c:pt idx="353">
                  <c:v>44259</c:v>
                </c:pt>
                <c:pt idx="354">
                  <c:v>44260</c:v>
                </c:pt>
                <c:pt idx="355">
                  <c:v>44261</c:v>
                </c:pt>
                <c:pt idx="356">
                  <c:v>44262</c:v>
                </c:pt>
                <c:pt idx="357">
                  <c:v>44263</c:v>
                </c:pt>
                <c:pt idx="358">
                  <c:v>44264</c:v>
                </c:pt>
                <c:pt idx="359">
                  <c:v>44265</c:v>
                </c:pt>
                <c:pt idx="360">
                  <c:v>44266</c:v>
                </c:pt>
                <c:pt idx="361">
                  <c:v>44267</c:v>
                </c:pt>
                <c:pt idx="362">
                  <c:v>44268</c:v>
                </c:pt>
                <c:pt idx="363">
                  <c:v>44269</c:v>
                </c:pt>
                <c:pt idx="364">
                  <c:v>44270</c:v>
                </c:pt>
                <c:pt idx="365">
                  <c:v>44271</c:v>
                </c:pt>
                <c:pt idx="366">
                  <c:v>44272</c:v>
                </c:pt>
                <c:pt idx="367">
                  <c:v>44273</c:v>
                </c:pt>
                <c:pt idx="368">
                  <c:v>44274</c:v>
                </c:pt>
                <c:pt idx="369">
                  <c:v>44275</c:v>
                </c:pt>
                <c:pt idx="370">
                  <c:v>44276</c:v>
                </c:pt>
                <c:pt idx="371">
                  <c:v>44277</c:v>
                </c:pt>
                <c:pt idx="372">
                  <c:v>44278</c:v>
                </c:pt>
                <c:pt idx="373">
                  <c:v>44279</c:v>
                </c:pt>
                <c:pt idx="374">
                  <c:v>44280</c:v>
                </c:pt>
                <c:pt idx="375">
                  <c:v>44281</c:v>
                </c:pt>
                <c:pt idx="376">
                  <c:v>44282</c:v>
                </c:pt>
                <c:pt idx="377">
                  <c:v>44283</c:v>
                </c:pt>
                <c:pt idx="378">
                  <c:v>44284</c:v>
                </c:pt>
                <c:pt idx="379">
                  <c:v>44285</c:v>
                </c:pt>
                <c:pt idx="380">
                  <c:v>44286</c:v>
                </c:pt>
                <c:pt idx="381">
                  <c:v>44287</c:v>
                </c:pt>
                <c:pt idx="382">
                  <c:v>44288</c:v>
                </c:pt>
                <c:pt idx="383">
                  <c:v>44289</c:v>
                </c:pt>
                <c:pt idx="384">
                  <c:v>44290</c:v>
                </c:pt>
                <c:pt idx="385">
                  <c:v>44291</c:v>
                </c:pt>
                <c:pt idx="386">
                  <c:v>44292</c:v>
                </c:pt>
                <c:pt idx="387">
                  <c:v>44293</c:v>
                </c:pt>
                <c:pt idx="388">
                  <c:v>44294</c:v>
                </c:pt>
                <c:pt idx="389">
                  <c:v>44295</c:v>
                </c:pt>
                <c:pt idx="390">
                  <c:v>44296</c:v>
                </c:pt>
                <c:pt idx="391">
                  <c:v>44297</c:v>
                </c:pt>
                <c:pt idx="392">
                  <c:v>44298</c:v>
                </c:pt>
                <c:pt idx="393">
                  <c:v>44299</c:v>
                </c:pt>
                <c:pt idx="394">
                  <c:v>44300</c:v>
                </c:pt>
                <c:pt idx="395">
                  <c:v>44301</c:v>
                </c:pt>
                <c:pt idx="396">
                  <c:v>44302</c:v>
                </c:pt>
                <c:pt idx="397">
                  <c:v>44303</c:v>
                </c:pt>
                <c:pt idx="398">
                  <c:v>44304</c:v>
                </c:pt>
                <c:pt idx="399">
                  <c:v>44305</c:v>
                </c:pt>
                <c:pt idx="400">
                  <c:v>44306</c:v>
                </c:pt>
                <c:pt idx="401">
                  <c:v>44307</c:v>
                </c:pt>
                <c:pt idx="402">
                  <c:v>44308</c:v>
                </c:pt>
                <c:pt idx="403">
                  <c:v>44309</c:v>
                </c:pt>
                <c:pt idx="404">
                  <c:v>44310</c:v>
                </c:pt>
                <c:pt idx="405">
                  <c:v>44311</c:v>
                </c:pt>
                <c:pt idx="406">
                  <c:v>44312</c:v>
                </c:pt>
                <c:pt idx="407">
                  <c:v>44313</c:v>
                </c:pt>
                <c:pt idx="408">
                  <c:v>44314</c:v>
                </c:pt>
                <c:pt idx="409">
                  <c:v>44315</c:v>
                </c:pt>
                <c:pt idx="410">
                  <c:v>44316</c:v>
                </c:pt>
                <c:pt idx="411">
                  <c:v>44317</c:v>
                </c:pt>
                <c:pt idx="412">
                  <c:v>44318</c:v>
                </c:pt>
                <c:pt idx="413">
                  <c:v>44319</c:v>
                </c:pt>
                <c:pt idx="414">
                  <c:v>44320</c:v>
                </c:pt>
                <c:pt idx="415">
                  <c:v>44321</c:v>
                </c:pt>
                <c:pt idx="416">
                  <c:v>44322</c:v>
                </c:pt>
                <c:pt idx="417">
                  <c:v>44323</c:v>
                </c:pt>
                <c:pt idx="418">
                  <c:v>44324</c:v>
                </c:pt>
                <c:pt idx="419">
                  <c:v>44325</c:v>
                </c:pt>
                <c:pt idx="420">
                  <c:v>44326</c:v>
                </c:pt>
                <c:pt idx="421">
                  <c:v>44327</c:v>
                </c:pt>
                <c:pt idx="422">
                  <c:v>44328</c:v>
                </c:pt>
                <c:pt idx="423">
                  <c:v>44329</c:v>
                </c:pt>
                <c:pt idx="424">
                  <c:v>44330</c:v>
                </c:pt>
                <c:pt idx="425">
                  <c:v>44331</c:v>
                </c:pt>
                <c:pt idx="426">
                  <c:v>44332</c:v>
                </c:pt>
                <c:pt idx="427">
                  <c:v>44333</c:v>
                </c:pt>
                <c:pt idx="428">
                  <c:v>44334</c:v>
                </c:pt>
                <c:pt idx="429">
                  <c:v>44335</c:v>
                </c:pt>
                <c:pt idx="430">
                  <c:v>44336</c:v>
                </c:pt>
                <c:pt idx="431">
                  <c:v>44337</c:v>
                </c:pt>
                <c:pt idx="432">
                  <c:v>44338</c:v>
                </c:pt>
                <c:pt idx="433">
                  <c:v>44339</c:v>
                </c:pt>
                <c:pt idx="434">
                  <c:v>44340</c:v>
                </c:pt>
                <c:pt idx="435">
                  <c:v>44341</c:v>
                </c:pt>
                <c:pt idx="436">
                  <c:v>44342</c:v>
                </c:pt>
                <c:pt idx="437">
                  <c:v>44343</c:v>
                </c:pt>
                <c:pt idx="438">
                  <c:v>44344</c:v>
                </c:pt>
                <c:pt idx="439">
                  <c:v>44345</c:v>
                </c:pt>
                <c:pt idx="440">
                  <c:v>44346</c:v>
                </c:pt>
                <c:pt idx="441">
                  <c:v>44347</c:v>
                </c:pt>
                <c:pt idx="442">
                  <c:v>44348</c:v>
                </c:pt>
                <c:pt idx="443">
                  <c:v>44349</c:v>
                </c:pt>
                <c:pt idx="444">
                  <c:v>44350</c:v>
                </c:pt>
                <c:pt idx="445">
                  <c:v>44351</c:v>
                </c:pt>
                <c:pt idx="446">
                  <c:v>44352</c:v>
                </c:pt>
                <c:pt idx="447">
                  <c:v>44353</c:v>
                </c:pt>
                <c:pt idx="448">
                  <c:v>44354</c:v>
                </c:pt>
                <c:pt idx="449">
                  <c:v>44355</c:v>
                </c:pt>
                <c:pt idx="450">
                  <c:v>44356</c:v>
                </c:pt>
                <c:pt idx="451">
                  <c:v>44357</c:v>
                </c:pt>
                <c:pt idx="452">
                  <c:v>44358</c:v>
                </c:pt>
                <c:pt idx="453">
                  <c:v>44359</c:v>
                </c:pt>
                <c:pt idx="454">
                  <c:v>44360</c:v>
                </c:pt>
                <c:pt idx="455">
                  <c:v>44361</c:v>
                </c:pt>
                <c:pt idx="456">
                  <c:v>44362</c:v>
                </c:pt>
                <c:pt idx="457">
                  <c:v>44363</c:v>
                </c:pt>
                <c:pt idx="458">
                  <c:v>44364</c:v>
                </c:pt>
                <c:pt idx="459">
                  <c:v>44365</c:v>
                </c:pt>
                <c:pt idx="460">
                  <c:v>44366</c:v>
                </c:pt>
                <c:pt idx="461">
                  <c:v>44367</c:v>
                </c:pt>
                <c:pt idx="462">
                  <c:v>44368</c:v>
                </c:pt>
                <c:pt idx="463">
                  <c:v>44369</c:v>
                </c:pt>
                <c:pt idx="464">
                  <c:v>44370</c:v>
                </c:pt>
                <c:pt idx="465">
                  <c:v>44371</c:v>
                </c:pt>
                <c:pt idx="466">
                  <c:v>44372</c:v>
                </c:pt>
                <c:pt idx="467">
                  <c:v>44373</c:v>
                </c:pt>
                <c:pt idx="468">
                  <c:v>44374</c:v>
                </c:pt>
                <c:pt idx="469">
                  <c:v>44375</c:v>
                </c:pt>
                <c:pt idx="470">
                  <c:v>44376</c:v>
                </c:pt>
                <c:pt idx="471">
                  <c:v>44377</c:v>
                </c:pt>
                <c:pt idx="472">
                  <c:v>44378</c:v>
                </c:pt>
                <c:pt idx="473">
                  <c:v>44379</c:v>
                </c:pt>
                <c:pt idx="474">
                  <c:v>44380</c:v>
                </c:pt>
                <c:pt idx="475">
                  <c:v>44381</c:v>
                </c:pt>
                <c:pt idx="476">
                  <c:v>44382</c:v>
                </c:pt>
                <c:pt idx="477">
                  <c:v>44383</c:v>
                </c:pt>
                <c:pt idx="478">
                  <c:v>44384</c:v>
                </c:pt>
                <c:pt idx="479">
                  <c:v>44385</c:v>
                </c:pt>
                <c:pt idx="480">
                  <c:v>44386</c:v>
                </c:pt>
                <c:pt idx="481">
                  <c:v>44387</c:v>
                </c:pt>
                <c:pt idx="482">
                  <c:v>44388</c:v>
                </c:pt>
                <c:pt idx="483">
                  <c:v>44389</c:v>
                </c:pt>
                <c:pt idx="484">
                  <c:v>44390</c:v>
                </c:pt>
                <c:pt idx="485">
                  <c:v>44391</c:v>
                </c:pt>
                <c:pt idx="486">
                  <c:v>44392</c:v>
                </c:pt>
                <c:pt idx="487">
                  <c:v>44393</c:v>
                </c:pt>
                <c:pt idx="488">
                  <c:v>44394</c:v>
                </c:pt>
                <c:pt idx="489">
                  <c:v>44395</c:v>
                </c:pt>
                <c:pt idx="490">
                  <c:v>44396</c:v>
                </c:pt>
                <c:pt idx="491">
                  <c:v>44397</c:v>
                </c:pt>
                <c:pt idx="492">
                  <c:v>44398</c:v>
                </c:pt>
                <c:pt idx="493">
                  <c:v>44399</c:v>
                </c:pt>
                <c:pt idx="494">
                  <c:v>44400</c:v>
                </c:pt>
                <c:pt idx="495">
                  <c:v>44401</c:v>
                </c:pt>
                <c:pt idx="496">
                  <c:v>44402</c:v>
                </c:pt>
                <c:pt idx="497">
                  <c:v>44403</c:v>
                </c:pt>
                <c:pt idx="498">
                  <c:v>44404</c:v>
                </c:pt>
                <c:pt idx="499">
                  <c:v>44405</c:v>
                </c:pt>
                <c:pt idx="500">
                  <c:v>44406</c:v>
                </c:pt>
                <c:pt idx="501">
                  <c:v>44407</c:v>
                </c:pt>
                <c:pt idx="502">
                  <c:v>44408</c:v>
                </c:pt>
                <c:pt idx="503">
                  <c:v>44409</c:v>
                </c:pt>
                <c:pt idx="504">
                  <c:v>44410</c:v>
                </c:pt>
                <c:pt idx="505">
                  <c:v>44411</c:v>
                </c:pt>
                <c:pt idx="506">
                  <c:v>44412</c:v>
                </c:pt>
                <c:pt idx="507">
                  <c:v>44413</c:v>
                </c:pt>
                <c:pt idx="508">
                  <c:v>44414</c:v>
                </c:pt>
                <c:pt idx="509">
                  <c:v>44415</c:v>
                </c:pt>
                <c:pt idx="510">
                  <c:v>44416</c:v>
                </c:pt>
                <c:pt idx="511">
                  <c:v>44417</c:v>
                </c:pt>
                <c:pt idx="512">
                  <c:v>44418</c:v>
                </c:pt>
                <c:pt idx="513">
                  <c:v>44419</c:v>
                </c:pt>
                <c:pt idx="514">
                  <c:v>44420</c:v>
                </c:pt>
                <c:pt idx="515">
                  <c:v>44421</c:v>
                </c:pt>
                <c:pt idx="516">
                  <c:v>44422</c:v>
                </c:pt>
                <c:pt idx="517">
                  <c:v>44423</c:v>
                </c:pt>
                <c:pt idx="518">
                  <c:v>44424</c:v>
                </c:pt>
                <c:pt idx="519">
                  <c:v>44425</c:v>
                </c:pt>
                <c:pt idx="520">
                  <c:v>44426</c:v>
                </c:pt>
                <c:pt idx="521">
                  <c:v>44427</c:v>
                </c:pt>
                <c:pt idx="522">
                  <c:v>44428</c:v>
                </c:pt>
                <c:pt idx="523">
                  <c:v>44429</c:v>
                </c:pt>
                <c:pt idx="524">
                  <c:v>44430</c:v>
                </c:pt>
                <c:pt idx="525">
                  <c:v>44431</c:v>
                </c:pt>
                <c:pt idx="526">
                  <c:v>44432</c:v>
                </c:pt>
                <c:pt idx="527">
                  <c:v>44433</c:v>
                </c:pt>
                <c:pt idx="528">
                  <c:v>44434</c:v>
                </c:pt>
                <c:pt idx="529">
                  <c:v>44435</c:v>
                </c:pt>
                <c:pt idx="530">
                  <c:v>44436</c:v>
                </c:pt>
                <c:pt idx="531">
                  <c:v>44437</c:v>
                </c:pt>
                <c:pt idx="532">
                  <c:v>44438</c:v>
                </c:pt>
                <c:pt idx="533">
                  <c:v>44439</c:v>
                </c:pt>
                <c:pt idx="534">
                  <c:v>44440</c:v>
                </c:pt>
                <c:pt idx="535">
                  <c:v>44441</c:v>
                </c:pt>
                <c:pt idx="536">
                  <c:v>44442</c:v>
                </c:pt>
                <c:pt idx="537">
                  <c:v>44443</c:v>
                </c:pt>
                <c:pt idx="538">
                  <c:v>44444</c:v>
                </c:pt>
                <c:pt idx="539">
                  <c:v>44445</c:v>
                </c:pt>
                <c:pt idx="540">
                  <c:v>44446</c:v>
                </c:pt>
                <c:pt idx="541">
                  <c:v>44447</c:v>
                </c:pt>
                <c:pt idx="542">
                  <c:v>44448</c:v>
                </c:pt>
                <c:pt idx="543">
                  <c:v>44449</c:v>
                </c:pt>
                <c:pt idx="544">
                  <c:v>44450</c:v>
                </c:pt>
                <c:pt idx="545">
                  <c:v>44451</c:v>
                </c:pt>
                <c:pt idx="546">
                  <c:v>44452</c:v>
                </c:pt>
                <c:pt idx="547">
                  <c:v>44453</c:v>
                </c:pt>
                <c:pt idx="548">
                  <c:v>44454</c:v>
                </c:pt>
                <c:pt idx="549">
                  <c:v>44455</c:v>
                </c:pt>
                <c:pt idx="550">
                  <c:v>44456</c:v>
                </c:pt>
                <c:pt idx="551">
                  <c:v>44457</c:v>
                </c:pt>
                <c:pt idx="552">
                  <c:v>44458</c:v>
                </c:pt>
                <c:pt idx="553">
                  <c:v>44459</c:v>
                </c:pt>
                <c:pt idx="554">
                  <c:v>44460</c:v>
                </c:pt>
                <c:pt idx="555">
                  <c:v>44461</c:v>
                </c:pt>
                <c:pt idx="556">
                  <c:v>44462</c:v>
                </c:pt>
                <c:pt idx="557">
                  <c:v>44463</c:v>
                </c:pt>
                <c:pt idx="558">
                  <c:v>44464</c:v>
                </c:pt>
                <c:pt idx="559">
                  <c:v>44465</c:v>
                </c:pt>
                <c:pt idx="560">
                  <c:v>44466</c:v>
                </c:pt>
                <c:pt idx="561">
                  <c:v>44467</c:v>
                </c:pt>
                <c:pt idx="562">
                  <c:v>44468</c:v>
                </c:pt>
                <c:pt idx="563">
                  <c:v>44469</c:v>
                </c:pt>
                <c:pt idx="564">
                  <c:v>44470</c:v>
                </c:pt>
                <c:pt idx="565">
                  <c:v>44471</c:v>
                </c:pt>
                <c:pt idx="566">
                  <c:v>44472</c:v>
                </c:pt>
                <c:pt idx="567">
                  <c:v>44473</c:v>
                </c:pt>
                <c:pt idx="568">
                  <c:v>44474</c:v>
                </c:pt>
                <c:pt idx="569">
                  <c:v>44475</c:v>
                </c:pt>
                <c:pt idx="570">
                  <c:v>44476</c:v>
                </c:pt>
                <c:pt idx="571">
                  <c:v>44477</c:v>
                </c:pt>
                <c:pt idx="572">
                  <c:v>44478</c:v>
                </c:pt>
                <c:pt idx="573">
                  <c:v>44479</c:v>
                </c:pt>
                <c:pt idx="574">
                  <c:v>44480</c:v>
                </c:pt>
                <c:pt idx="575">
                  <c:v>44481</c:v>
                </c:pt>
                <c:pt idx="576">
                  <c:v>44482</c:v>
                </c:pt>
                <c:pt idx="577">
                  <c:v>44483</c:v>
                </c:pt>
                <c:pt idx="578">
                  <c:v>44484</c:v>
                </c:pt>
                <c:pt idx="579">
                  <c:v>44485</c:v>
                </c:pt>
                <c:pt idx="580">
                  <c:v>44486</c:v>
                </c:pt>
                <c:pt idx="581">
                  <c:v>44487</c:v>
                </c:pt>
                <c:pt idx="582">
                  <c:v>44488</c:v>
                </c:pt>
                <c:pt idx="583">
                  <c:v>44489</c:v>
                </c:pt>
                <c:pt idx="584">
                  <c:v>44490</c:v>
                </c:pt>
                <c:pt idx="585">
                  <c:v>44491</c:v>
                </c:pt>
                <c:pt idx="586">
                  <c:v>44492</c:v>
                </c:pt>
                <c:pt idx="587">
                  <c:v>44493</c:v>
                </c:pt>
                <c:pt idx="588">
                  <c:v>44494</c:v>
                </c:pt>
                <c:pt idx="589">
                  <c:v>44495</c:v>
                </c:pt>
                <c:pt idx="590">
                  <c:v>44496</c:v>
                </c:pt>
                <c:pt idx="591">
                  <c:v>44497</c:v>
                </c:pt>
                <c:pt idx="592">
                  <c:v>44498</c:v>
                </c:pt>
                <c:pt idx="593">
                  <c:v>44499</c:v>
                </c:pt>
                <c:pt idx="594">
                  <c:v>44500</c:v>
                </c:pt>
                <c:pt idx="595">
                  <c:v>44501</c:v>
                </c:pt>
                <c:pt idx="596">
                  <c:v>44502</c:v>
                </c:pt>
                <c:pt idx="597">
                  <c:v>44503</c:v>
                </c:pt>
                <c:pt idx="598">
                  <c:v>44504</c:v>
                </c:pt>
                <c:pt idx="599">
                  <c:v>44505</c:v>
                </c:pt>
                <c:pt idx="600">
                  <c:v>44506</c:v>
                </c:pt>
                <c:pt idx="601">
                  <c:v>44507</c:v>
                </c:pt>
                <c:pt idx="602">
                  <c:v>44508</c:v>
                </c:pt>
                <c:pt idx="603">
                  <c:v>44509</c:v>
                </c:pt>
                <c:pt idx="604">
                  <c:v>44510</c:v>
                </c:pt>
                <c:pt idx="605">
                  <c:v>44511</c:v>
                </c:pt>
                <c:pt idx="606">
                  <c:v>44512</c:v>
                </c:pt>
                <c:pt idx="607">
                  <c:v>44513</c:v>
                </c:pt>
                <c:pt idx="608">
                  <c:v>44514</c:v>
                </c:pt>
                <c:pt idx="609">
                  <c:v>44515</c:v>
                </c:pt>
                <c:pt idx="610">
                  <c:v>44516</c:v>
                </c:pt>
                <c:pt idx="611">
                  <c:v>44517</c:v>
                </c:pt>
                <c:pt idx="612">
                  <c:v>44518</c:v>
                </c:pt>
                <c:pt idx="613">
                  <c:v>44519</c:v>
                </c:pt>
                <c:pt idx="614">
                  <c:v>44520</c:v>
                </c:pt>
                <c:pt idx="615">
                  <c:v>44521</c:v>
                </c:pt>
                <c:pt idx="616">
                  <c:v>44522</c:v>
                </c:pt>
                <c:pt idx="617">
                  <c:v>44523</c:v>
                </c:pt>
                <c:pt idx="618">
                  <c:v>44524</c:v>
                </c:pt>
                <c:pt idx="619">
                  <c:v>44525</c:v>
                </c:pt>
                <c:pt idx="620">
                  <c:v>44526</c:v>
                </c:pt>
                <c:pt idx="621">
                  <c:v>44527</c:v>
                </c:pt>
                <c:pt idx="622">
                  <c:v>44528</c:v>
                </c:pt>
                <c:pt idx="623">
                  <c:v>44529</c:v>
                </c:pt>
                <c:pt idx="624">
                  <c:v>44530</c:v>
                </c:pt>
                <c:pt idx="625">
                  <c:v>44531</c:v>
                </c:pt>
                <c:pt idx="626">
                  <c:v>44532</c:v>
                </c:pt>
                <c:pt idx="627">
                  <c:v>44533</c:v>
                </c:pt>
                <c:pt idx="628">
                  <c:v>44534</c:v>
                </c:pt>
                <c:pt idx="629">
                  <c:v>44535</c:v>
                </c:pt>
                <c:pt idx="630">
                  <c:v>44536</c:v>
                </c:pt>
                <c:pt idx="631">
                  <c:v>44537</c:v>
                </c:pt>
                <c:pt idx="632">
                  <c:v>44538</c:v>
                </c:pt>
                <c:pt idx="633">
                  <c:v>44539</c:v>
                </c:pt>
                <c:pt idx="634">
                  <c:v>44540</c:v>
                </c:pt>
                <c:pt idx="635">
                  <c:v>44541</c:v>
                </c:pt>
                <c:pt idx="636">
                  <c:v>44542</c:v>
                </c:pt>
                <c:pt idx="637">
                  <c:v>44543</c:v>
                </c:pt>
                <c:pt idx="638">
                  <c:v>44544</c:v>
                </c:pt>
                <c:pt idx="639">
                  <c:v>44545</c:v>
                </c:pt>
                <c:pt idx="640">
                  <c:v>44546</c:v>
                </c:pt>
                <c:pt idx="641">
                  <c:v>44547</c:v>
                </c:pt>
                <c:pt idx="642">
                  <c:v>44548</c:v>
                </c:pt>
                <c:pt idx="643">
                  <c:v>44549</c:v>
                </c:pt>
                <c:pt idx="644">
                  <c:v>44550</c:v>
                </c:pt>
                <c:pt idx="645">
                  <c:v>44551</c:v>
                </c:pt>
                <c:pt idx="646">
                  <c:v>44552</c:v>
                </c:pt>
                <c:pt idx="647">
                  <c:v>44553</c:v>
                </c:pt>
                <c:pt idx="648">
                  <c:v>44554</c:v>
                </c:pt>
                <c:pt idx="649">
                  <c:v>44555</c:v>
                </c:pt>
                <c:pt idx="650">
                  <c:v>44556</c:v>
                </c:pt>
                <c:pt idx="651">
                  <c:v>44557</c:v>
                </c:pt>
                <c:pt idx="652">
                  <c:v>44558</c:v>
                </c:pt>
                <c:pt idx="653">
                  <c:v>44559</c:v>
                </c:pt>
                <c:pt idx="654">
                  <c:v>44560</c:v>
                </c:pt>
                <c:pt idx="655">
                  <c:v>44561</c:v>
                </c:pt>
                <c:pt idx="656">
                  <c:v>44562</c:v>
                </c:pt>
                <c:pt idx="657">
                  <c:v>44563</c:v>
                </c:pt>
                <c:pt idx="658">
                  <c:v>44564</c:v>
                </c:pt>
                <c:pt idx="659">
                  <c:v>44565</c:v>
                </c:pt>
                <c:pt idx="660">
                  <c:v>44566</c:v>
                </c:pt>
                <c:pt idx="661">
                  <c:v>44567</c:v>
                </c:pt>
                <c:pt idx="662">
                  <c:v>44568</c:v>
                </c:pt>
                <c:pt idx="663">
                  <c:v>44569</c:v>
                </c:pt>
                <c:pt idx="664">
                  <c:v>44570</c:v>
                </c:pt>
                <c:pt idx="665">
                  <c:v>44571</c:v>
                </c:pt>
                <c:pt idx="666">
                  <c:v>44572</c:v>
                </c:pt>
                <c:pt idx="667">
                  <c:v>44573</c:v>
                </c:pt>
                <c:pt idx="668">
                  <c:v>44574</c:v>
                </c:pt>
                <c:pt idx="669">
                  <c:v>44575</c:v>
                </c:pt>
                <c:pt idx="670">
                  <c:v>44576</c:v>
                </c:pt>
                <c:pt idx="671">
                  <c:v>44577</c:v>
                </c:pt>
                <c:pt idx="672">
                  <c:v>44578</c:v>
                </c:pt>
                <c:pt idx="673">
                  <c:v>44579</c:v>
                </c:pt>
                <c:pt idx="674">
                  <c:v>44580</c:v>
                </c:pt>
                <c:pt idx="675">
                  <c:v>44581</c:v>
                </c:pt>
                <c:pt idx="676">
                  <c:v>44582</c:v>
                </c:pt>
                <c:pt idx="677">
                  <c:v>44583</c:v>
                </c:pt>
                <c:pt idx="678">
                  <c:v>44584</c:v>
                </c:pt>
                <c:pt idx="679">
                  <c:v>44585</c:v>
                </c:pt>
                <c:pt idx="680">
                  <c:v>44586</c:v>
                </c:pt>
                <c:pt idx="681">
                  <c:v>44587</c:v>
                </c:pt>
                <c:pt idx="682">
                  <c:v>44588</c:v>
                </c:pt>
                <c:pt idx="683">
                  <c:v>44589</c:v>
                </c:pt>
                <c:pt idx="684">
                  <c:v>44590</c:v>
                </c:pt>
                <c:pt idx="685">
                  <c:v>44591</c:v>
                </c:pt>
                <c:pt idx="686">
                  <c:v>44592</c:v>
                </c:pt>
                <c:pt idx="687">
                  <c:v>44593</c:v>
                </c:pt>
                <c:pt idx="688">
                  <c:v>44594</c:v>
                </c:pt>
                <c:pt idx="689">
                  <c:v>44595</c:v>
                </c:pt>
                <c:pt idx="690">
                  <c:v>44596</c:v>
                </c:pt>
                <c:pt idx="691">
                  <c:v>44597</c:v>
                </c:pt>
                <c:pt idx="692">
                  <c:v>44598</c:v>
                </c:pt>
                <c:pt idx="693">
                  <c:v>44599</c:v>
                </c:pt>
                <c:pt idx="694">
                  <c:v>44600</c:v>
                </c:pt>
                <c:pt idx="695">
                  <c:v>44601</c:v>
                </c:pt>
                <c:pt idx="696">
                  <c:v>44602</c:v>
                </c:pt>
                <c:pt idx="697">
                  <c:v>44603</c:v>
                </c:pt>
                <c:pt idx="698">
                  <c:v>44604</c:v>
                </c:pt>
                <c:pt idx="699">
                  <c:v>44605</c:v>
                </c:pt>
                <c:pt idx="700">
                  <c:v>44606</c:v>
                </c:pt>
                <c:pt idx="701">
                  <c:v>44607</c:v>
                </c:pt>
                <c:pt idx="702">
                  <c:v>44608</c:v>
                </c:pt>
                <c:pt idx="703">
                  <c:v>44609</c:v>
                </c:pt>
                <c:pt idx="704">
                  <c:v>44610</c:v>
                </c:pt>
                <c:pt idx="705">
                  <c:v>44611</c:v>
                </c:pt>
                <c:pt idx="706">
                  <c:v>44612</c:v>
                </c:pt>
                <c:pt idx="707">
                  <c:v>44613</c:v>
                </c:pt>
                <c:pt idx="708">
                  <c:v>44614</c:v>
                </c:pt>
                <c:pt idx="709">
                  <c:v>44615</c:v>
                </c:pt>
                <c:pt idx="710">
                  <c:v>44616</c:v>
                </c:pt>
                <c:pt idx="711">
                  <c:v>44617</c:v>
                </c:pt>
                <c:pt idx="712">
                  <c:v>44618</c:v>
                </c:pt>
                <c:pt idx="713">
                  <c:v>44619</c:v>
                </c:pt>
                <c:pt idx="714">
                  <c:v>44620</c:v>
                </c:pt>
                <c:pt idx="715">
                  <c:v>44621</c:v>
                </c:pt>
                <c:pt idx="716">
                  <c:v>44622</c:v>
                </c:pt>
                <c:pt idx="717">
                  <c:v>44623</c:v>
                </c:pt>
                <c:pt idx="718">
                  <c:v>44624</c:v>
                </c:pt>
                <c:pt idx="719">
                  <c:v>44625</c:v>
                </c:pt>
                <c:pt idx="720">
                  <c:v>44626</c:v>
                </c:pt>
                <c:pt idx="721">
                  <c:v>44627</c:v>
                </c:pt>
                <c:pt idx="722">
                  <c:v>44628</c:v>
                </c:pt>
                <c:pt idx="723">
                  <c:v>44629</c:v>
                </c:pt>
                <c:pt idx="724">
                  <c:v>44630</c:v>
                </c:pt>
                <c:pt idx="725">
                  <c:v>44631</c:v>
                </c:pt>
                <c:pt idx="726">
                  <c:v>44632</c:v>
                </c:pt>
                <c:pt idx="727">
                  <c:v>44633</c:v>
                </c:pt>
                <c:pt idx="728">
                  <c:v>44634</c:v>
                </c:pt>
                <c:pt idx="729">
                  <c:v>44635</c:v>
                </c:pt>
                <c:pt idx="730">
                  <c:v>44636</c:v>
                </c:pt>
                <c:pt idx="731">
                  <c:v>44637</c:v>
                </c:pt>
                <c:pt idx="732">
                  <c:v>44638</c:v>
                </c:pt>
                <c:pt idx="733">
                  <c:v>44639</c:v>
                </c:pt>
                <c:pt idx="734">
                  <c:v>44640</c:v>
                </c:pt>
                <c:pt idx="735">
                  <c:v>44641</c:v>
                </c:pt>
                <c:pt idx="736">
                  <c:v>44642</c:v>
                </c:pt>
                <c:pt idx="737">
                  <c:v>44643</c:v>
                </c:pt>
                <c:pt idx="738">
                  <c:v>44644</c:v>
                </c:pt>
                <c:pt idx="739">
                  <c:v>44645</c:v>
                </c:pt>
                <c:pt idx="740">
                  <c:v>44646</c:v>
                </c:pt>
                <c:pt idx="741">
                  <c:v>44647</c:v>
                </c:pt>
                <c:pt idx="742">
                  <c:v>44648</c:v>
                </c:pt>
                <c:pt idx="743">
                  <c:v>44649</c:v>
                </c:pt>
                <c:pt idx="744">
                  <c:v>44650</c:v>
                </c:pt>
                <c:pt idx="745">
                  <c:v>44651</c:v>
                </c:pt>
              </c:numCache>
            </c:numRef>
          </c:cat>
          <c:val>
            <c:numRef>
              <c:f>DailyData!$H$2:$H$747</c:f>
              <c:numCache>
                <c:formatCode>General</c:formatCode>
                <c:ptCount val="746"/>
                <c:pt idx="0">
                  <c:v>690</c:v>
                </c:pt>
                <c:pt idx="1">
                  <c:v>1093</c:v>
                </c:pt>
                <c:pt idx="2">
                  <c:v>657</c:v>
                </c:pt>
                <c:pt idx="3">
                  <c:v>581</c:v>
                </c:pt>
                <c:pt idx="4">
                  <c:v>518</c:v>
                </c:pt>
                <c:pt idx="5">
                  <c:v>535</c:v>
                </c:pt>
                <c:pt idx="6">
                  <c:v>626</c:v>
                </c:pt>
                <c:pt idx="7">
                  <c:v>574</c:v>
                </c:pt>
                <c:pt idx="8">
                  <c:v>637</c:v>
                </c:pt>
                <c:pt idx="9">
                  <c:v>751</c:v>
                </c:pt>
                <c:pt idx="10">
                  <c:v>606</c:v>
                </c:pt>
                <c:pt idx="11">
                  <c:v>653</c:v>
                </c:pt>
                <c:pt idx="12">
                  <c:v>664</c:v>
                </c:pt>
                <c:pt idx="13">
                  <c:v>631</c:v>
                </c:pt>
                <c:pt idx="14">
                  <c:v>662</c:v>
                </c:pt>
                <c:pt idx="15">
                  <c:v>661</c:v>
                </c:pt>
                <c:pt idx="16">
                  <c:v>713</c:v>
                </c:pt>
                <c:pt idx="17">
                  <c:v>674</c:v>
                </c:pt>
                <c:pt idx="18">
                  <c:v>683</c:v>
                </c:pt>
                <c:pt idx="19">
                  <c:v>600</c:v>
                </c:pt>
                <c:pt idx="20">
                  <c:v>866</c:v>
                </c:pt>
                <c:pt idx="21">
                  <c:v>740</c:v>
                </c:pt>
                <c:pt idx="22">
                  <c:v>775</c:v>
                </c:pt>
                <c:pt idx="23">
                  <c:v>649</c:v>
                </c:pt>
                <c:pt idx="24">
                  <c:v>710</c:v>
                </c:pt>
                <c:pt idx="25">
                  <c:v>894</c:v>
                </c:pt>
                <c:pt idx="26">
                  <c:v>1052</c:v>
                </c:pt>
                <c:pt idx="27">
                  <c:v>623</c:v>
                </c:pt>
                <c:pt idx="28">
                  <c:v>1110</c:v>
                </c:pt>
                <c:pt idx="29">
                  <c:v>623</c:v>
                </c:pt>
                <c:pt idx="30">
                  <c:v>651</c:v>
                </c:pt>
                <c:pt idx="31">
                  <c:v>1227</c:v>
                </c:pt>
                <c:pt idx="32">
                  <c:v>874</c:v>
                </c:pt>
                <c:pt idx="33">
                  <c:v>593</c:v>
                </c:pt>
                <c:pt idx="34">
                  <c:v>818</c:v>
                </c:pt>
                <c:pt idx="35">
                  <c:v>1239</c:v>
                </c:pt>
                <c:pt idx="36">
                  <c:v>965</c:v>
                </c:pt>
                <c:pt idx="37">
                  <c:v>1096</c:v>
                </c:pt>
                <c:pt idx="38">
                  <c:v>945</c:v>
                </c:pt>
                <c:pt idx="39">
                  <c:v>945</c:v>
                </c:pt>
                <c:pt idx="40">
                  <c:v>716</c:v>
                </c:pt>
                <c:pt idx="41">
                  <c:v>1656</c:v>
                </c:pt>
                <c:pt idx="42">
                  <c:v>980</c:v>
                </c:pt>
                <c:pt idx="43">
                  <c:v>898</c:v>
                </c:pt>
                <c:pt idx="44">
                  <c:v>1079</c:v>
                </c:pt>
                <c:pt idx="45">
                  <c:v>771</c:v>
                </c:pt>
                <c:pt idx="46">
                  <c:v>716</c:v>
                </c:pt>
                <c:pt idx="47">
                  <c:v>851</c:v>
                </c:pt>
                <c:pt idx="48">
                  <c:v>779</c:v>
                </c:pt>
                <c:pt idx="49">
                  <c:v>726</c:v>
                </c:pt>
                <c:pt idx="50">
                  <c:v>629</c:v>
                </c:pt>
                <c:pt idx="51">
                  <c:v>945</c:v>
                </c:pt>
                <c:pt idx="52">
                  <c:v>769</c:v>
                </c:pt>
                <c:pt idx="53">
                  <c:v>396</c:v>
                </c:pt>
                <c:pt idx="54">
                  <c:v>622</c:v>
                </c:pt>
                <c:pt idx="55">
                  <c:v>693</c:v>
                </c:pt>
                <c:pt idx="56">
                  <c:v>805</c:v>
                </c:pt>
                <c:pt idx="57">
                  <c:v>779</c:v>
                </c:pt>
                <c:pt idx="58">
                  <c:v>746</c:v>
                </c:pt>
                <c:pt idx="59">
                  <c:v>340</c:v>
                </c:pt>
                <c:pt idx="60">
                  <c:v>368</c:v>
                </c:pt>
                <c:pt idx="61">
                  <c:v>457</c:v>
                </c:pt>
                <c:pt idx="62">
                  <c:v>712</c:v>
                </c:pt>
                <c:pt idx="63">
                  <c:v>644</c:v>
                </c:pt>
                <c:pt idx="64">
                  <c:v>581</c:v>
                </c:pt>
                <c:pt idx="65">
                  <c:v>855</c:v>
                </c:pt>
                <c:pt idx="66">
                  <c:v>566</c:v>
                </c:pt>
                <c:pt idx="67">
                  <c:v>460</c:v>
                </c:pt>
                <c:pt idx="68">
                  <c:v>528</c:v>
                </c:pt>
                <c:pt idx="69">
                  <c:v>579</c:v>
                </c:pt>
                <c:pt idx="70">
                  <c:v>460</c:v>
                </c:pt>
                <c:pt idx="71">
                  <c:v>542</c:v>
                </c:pt>
                <c:pt idx="72">
                  <c:v>646</c:v>
                </c:pt>
                <c:pt idx="73">
                  <c:v>630</c:v>
                </c:pt>
                <c:pt idx="74">
                  <c:v>526</c:v>
                </c:pt>
                <c:pt idx="75">
                  <c:v>517</c:v>
                </c:pt>
                <c:pt idx="76">
                  <c:v>660</c:v>
                </c:pt>
                <c:pt idx="77">
                  <c:v>652</c:v>
                </c:pt>
                <c:pt idx="78">
                  <c:v>675</c:v>
                </c:pt>
                <c:pt idx="79">
                  <c:v>433</c:v>
                </c:pt>
                <c:pt idx="80">
                  <c:v>507</c:v>
                </c:pt>
                <c:pt idx="81">
                  <c:v>492</c:v>
                </c:pt>
                <c:pt idx="82">
                  <c:v>273</c:v>
                </c:pt>
                <c:pt idx="83">
                  <c:v>70</c:v>
                </c:pt>
                <c:pt idx="84">
                  <c:v>246</c:v>
                </c:pt>
                <c:pt idx="85">
                  <c:v>509</c:v>
                </c:pt>
                <c:pt idx="86">
                  <c:v>507</c:v>
                </c:pt>
                <c:pt idx="87">
                  <c:v>863</c:v>
                </c:pt>
                <c:pt idx="88">
                  <c:v>669</c:v>
                </c:pt>
                <c:pt idx="89">
                  <c:v>527</c:v>
                </c:pt>
                <c:pt idx="90">
                  <c:v>474</c:v>
                </c:pt>
                <c:pt idx="91">
                  <c:v>489</c:v>
                </c:pt>
                <c:pt idx="92">
                  <c:v>505</c:v>
                </c:pt>
                <c:pt idx="93">
                  <c:v>520</c:v>
                </c:pt>
                <c:pt idx="94">
                  <c:v>487</c:v>
                </c:pt>
                <c:pt idx="95">
                  <c:v>408</c:v>
                </c:pt>
                <c:pt idx="96">
                  <c:v>474</c:v>
                </c:pt>
                <c:pt idx="97">
                  <c:v>385</c:v>
                </c:pt>
                <c:pt idx="98">
                  <c:v>422</c:v>
                </c:pt>
                <c:pt idx="99">
                  <c:v>377</c:v>
                </c:pt>
                <c:pt idx="100">
                  <c:v>393</c:v>
                </c:pt>
                <c:pt idx="101">
                  <c:v>991</c:v>
                </c:pt>
                <c:pt idx="102">
                  <c:v>1031</c:v>
                </c:pt>
                <c:pt idx="103">
                  <c:v>870</c:v>
                </c:pt>
                <c:pt idx="104">
                  <c:v>810</c:v>
                </c:pt>
                <c:pt idx="105">
                  <c:v>622</c:v>
                </c:pt>
                <c:pt idx="106">
                  <c:v>403</c:v>
                </c:pt>
                <c:pt idx="107">
                  <c:v>333</c:v>
                </c:pt>
                <c:pt idx="108">
                  <c:v>239</c:v>
                </c:pt>
                <c:pt idx="109">
                  <c:v>411</c:v>
                </c:pt>
                <c:pt idx="110">
                  <c:v>496</c:v>
                </c:pt>
                <c:pt idx="111">
                  <c:v>476</c:v>
                </c:pt>
                <c:pt idx="112">
                  <c:v>179</c:v>
                </c:pt>
                <c:pt idx="113">
                  <c:v>306</c:v>
                </c:pt>
                <c:pt idx="114">
                  <c:v>428</c:v>
                </c:pt>
                <c:pt idx="115">
                  <c:v>381</c:v>
                </c:pt>
                <c:pt idx="116">
                  <c:v>334</c:v>
                </c:pt>
                <c:pt idx="117">
                  <c:v>302</c:v>
                </c:pt>
                <c:pt idx="118">
                  <c:v>241</c:v>
                </c:pt>
                <c:pt idx="119">
                  <c:v>231</c:v>
                </c:pt>
                <c:pt idx="120">
                  <c:v>348</c:v>
                </c:pt>
                <c:pt idx="121">
                  <c:v>257</c:v>
                </c:pt>
                <c:pt idx="122">
                  <c:v>307</c:v>
                </c:pt>
                <c:pt idx="123">
                  <c:v>591</c:v>
                </c:pt>
                <c:pt idx="124">
                  <c:v>379</c:v>
                </c:pt>
                <c:pt idx="125">
                  <c:v>341</c:v>
                </c:pt>
                <c:pt idx="126">
                  <c:v>429</c:v>
                </c:pt>
                <c:pt idx="127">
                  <c:v>447</c:v>
                </c:pt>
                <c:pt idx="128">
                  <c:v>360</c:v>
                </c:pt>
                <c:pt idx="129">
                  <c:v>358</c:v>
                </c:pt>
                <c:pt idx="130">
                  <c:v>226</c:v>
                </c:pt>
                <c:pt idx="131">
                  <c:v>376</c:v>
                </c:pt>
                <c:pt idx="132">
                  <c:v>245</c:v>
                </c:pt>
                <c:pt idx="133">
                  <c:v>355</c:v>
                </c:pt>
                <c:pt idx="134">
                  <c:v>259</c:v>
                </c:pt>
                <c:pt idx="135">
                  <c:v>410</c:v>
                </c:pt>
                <c:pt idx="136">
                  <c:v>314</c:v>
                </c:pt>
                <c:pt idx="137">
                  <c:v>328</c:v>
                </c:pt>
                <c:pt idx="138">
                  <c:v>359</c:v>
                </c:pt>
                <c:pt idx="139">
                  <c:v>350</c:v>
                </c:pt>
                <c:pt idx="140">
                  <c:v>392</c:v>
                </c:pt>
                <c:pt idx="141">
                  <c:v>365</c:v>
                </c:pt>
                <c:pt idx="142">
                  <c:v>326</c:v>
                </c:pt>
                <c:pt idx="143">
                  <c:v>342</c:v>
                </c:pt>
                <c:pt idx="144">
                  <c:v>348</c:v>
                </c:pt>
                <c:pt idx="145">
                  <c:v>356</c:v>
                </c:pt>
                <c:pt idx="146">
                  <c:v>402</c:v>
                </c:pt>
                <c:pt idx="147">
                  <c:v>337</c:v>
                </c:pt>
                <c:pt idx="148">
                  <c:v>297</c:v>
                </c:pt>
                <c:pt idx="149">
                  <c:v>367</c:v>
                </c:pt>
                <c:pt idx="150">
                  <c:v>307</c:v>
                </c:pt>
                <c:pt idx="151">
                  <c:v>265</c:v>
                </c:pt>
                <c:pt idx="152">
                  <c:v>360</c:v>
                </c:pt>
                <c:pt idx="153">
                  <c:v>360</c:v>
                </c:pt>
                <c:pt idx="154">
                  <c:v>394</c:v>
                </c:pt>
                <c:pt idx="155">
                  <c:v>435</c:v>
                </c:pt>
                <c:pt idx="156">
                  <c:v>353</c:v>
                </c:pt>
                <c:pt idx="157">
                  <c:v>370</c:v>
                </c:pt>
                <c:pt idx="158">
                  <c:v>361</c:v>
                </c:pt>
                <c:pt idx="159">
                  <c:v>454</c:v>
                </c:pt>
                <c:pt idx="160">
                  <c:v>343</c:v>
                </c:pt>
                <c:pt idx="161">
                  <c:v>419</c:v>
                </c:pt>
                <c:pt idx="162">
                  <c:v>355</c:v>
                </c:pt>
                <c:pt idx="163">
                  <c:v>266</c:v>
                </c:pt>
                <c:pt idx="164">
                  <c:v>198</c:v>
                </c:pt>
                <c:pt idx="165">
                  <c:v>265</c:v>
                </c:pt>
                <c:pt idx="166">
                  <c:v>289</c:v>
                </c:pt>
                <c:pt idx="167">
                  <c:v>370</c:v>
                </c:pt>
                <c:pt idx="168">
                  <c:v>304</c:v>
                </c:pt>
                <c:pt idx="169">
                  <c:v>363</c:v>
                </c:pt>
                <c:pt idx="170">
                  <c:v>305</c:v>
                </c:pt>
                <c:pt idx="171">
                  <c:v>328</c:v>
                </c:pt>
                <c:pt idx="172">
                  <c:v>333</c:v>
                </c:pt>
                <c:pt idx="173">
                  <c:v>342</c:v>
                </c:pt>
                <c:pt idx="174">
                  <c:v>548</c:v>
                </c:pt>
                <c:pt idx="175">
                  <c:v>718</c:v>
                </c:pt>
                <c:pt idx="176">
                  <c:v>313</c:v>
                </c:pt>
                <c:pt idx="177">
                  <c:v>355</c:v>
                </c:pt>
                <c:pt idx="178">
                  <c:v>370</c:v>
                </c:pt>
                <c:pt idx="179">
                  <c:v>301</c:v>
                </c:pt>
                <c:pt idx="180">
                  <c:v>301</c:v>
                </c:pt>
                <c:pt idx="181">
                  <c:v>330</c:v>
                </c:pt>
                <c:pt idx="182">
                  <c:v>415</c:v>
                </c:pt>
                <c:pt idx="183">
                  <c:v>352</c:v>
                </c:pt>
                <c:pt idx="184">
                  <c:v>346</c:v>
                </c:pt>
                <c:pt idx="185">
                  <c:v>409</c:v>
                </c:pt>
                <c:pt idx="186">
                  <c:v>218</c:v>
                </c:pt>
                <c:pt idx="187">
                  <c:v>102</c:v>
                </c:pt>
                <c:pt idx="188">
                  <c:v>190</c:v>
                </c:pt>
                <c:pt idx="189">
                  <c:v>86</c:v>
                </c:pt>
                <c:pt idx="190">
                  <c:v>285</c:v>
                </c:pt>
                <c:pt idx="191">
                  <c:v>295</c:v>
                </c:pt>
                <c:pt idx="192">
                  <c:v>394</c:v>
                </c:pt>
                <c:pt idx="193">
                  <c:v>381</c:v>
                </c:pt>
                <c:pt idx="194">
                  <c:v>386</c:v>
                </c:pt>
                <c:pt idx="195">
                  <c:v>395</c:v>
                </c:pt>
                <c:pt idx="196">
                  <c:v>359</c:v>
                </c:pt>
                <c:pt idx="197">
                  <c:v>483</c:v>
                </c:pt>
                <c:pt idx="198">
                  <c:v>457</c:v>
                </c:pt>
                <c:pt idx="199">
                  <c:v>391</c:v>
                </c:pt>
                <c:pt idx="200">
                  <c:v>592</c:v>
                </c:pt>
                <c:pt idx="201">
                  <c:v>777</c:v>
                </c:pt>
                <c:pt idx="202">
                  <c:v>486</c:v>
                </c:pt>
                <c:pt idx="203">
                  <c:v>381</c:v>
                </c:pt>
                <c:pt idx="204">
                  <c:v>469</c:v>
                </c:pt>
                <c:pt idx="205">
                  <c:v>296</c:v>
                </c:pt>
                <c:pt idx="206">
                  <c:v>302</c:v>
                </c:pt>
                <c:pt idx="207">
                  <c:v>219</c:v>
                </c:pt>
                <c:pt idx="208">
                  <c:v>441</c:v>
                </c:pt>
                <c:pt idx="209">
                  <c:v>1015</c:v>
                </c:pt>
                <c:pt idx="210">
                  <c:v>358</c:v>
                </c:pt>
                <c:pt idx="211">
                  <c:v>403</c:v>
                </c:pt>
                <c:pt idx="212">
                  <c:v>372</c:v>
                </c:pt>
                <c:pt idx="213">
                  <c:v>335</c:v>
                </c:pt>
                <c:pt idx="214">
                  <c:v>352</c:v>
                </c:pt>
                <c:pt idx="215">
                  <c:v>543</c:v>
                </c:pt>
                <c:pt idx="216">
                  <c:v>448</c:v>
                </c:pt>
                <c:pt idx="217">
                  <c:v>472</c:v>
                </c:pt>
                <c:pt idx="218">
                  <c:v>414</c:v>
                </c:pt>
                <c:pt idx="219">
                  <c:v>431</c:v>
                </c:pt>
                <c:pt idx="220">
                  <c:v>347</c:v>
                </c:pt>
                <c:pt idx="221">
                  <c:v>176</c:v>
                </c:pt>
                <c:pt idx="222">
                  <c:v>580</c:v>
                </c:pt>
                <c:pt idx="223">
                  <c:v>364</c:v>
                </c:pt>
                <c:pt idx="224">
                  <c:v>431</c:v>
                </c:pt>
                <c:pt idx="225">
                  <c:v>254</c:v>
                </c:pt>
                <c:pt idx="226">
                  <c:v>159</c:v>
                </c:pt>
                <c:pt idx="227">
                  <c:v>285</c:v>
                </c:pt>
                <c:pt idx="228">
                  <c:v>185</c:v>
                </c:pt>
                <c:pt idx="229">
                  <c:v>272</c:v>
                </c:pt>
                <c:pt idx="230">
                  <c:v>354</c:v>
                </c:pt>
                <c:pt idx="231">
                  <c:v>338</c:v>
                </c:pt>
                <c:pt idx="232">
                  <c:v>330</c:v>
                </c:pt>
                <c:pt idx="233">
                  <c:v>399</c:v>
                </c:pt>
                <c:pt idx="234">
                  <c:v>286</c:v>
                </c:pt>
                <c:pt idx="235">
                  <c:v>360</c:v>
                </c:pt>
                <c:pt idx="236">
                  <c:v>365</c:v>
                </c:pt>
                <c:pt idx="237">
                  <c:v>356</c:v>
                </c:pt>
                <c:pt idx="238">
                  <c:v>408</c:v>
                </c:pt>
                <c:pt idx="239">
                  <c:v>311</c:v>
                </c:pt>
                <c:pt idx="240">
                  <c:v>271</c:v>
                </c:pt>
                <c:pt idx="241">
                  <c:v>335</c:v>
                </c:pt>
                <c:pt idx="242">
                  <c:v>321</c:v>
                </c:pt>
                <c:pt idx="243">
                  <c:v>463</c:v>
                </c:pt>
                <c:pt idx="244">
                  <c:v>393</c:v>
                </c:pt>
                <c:pt idx="245">
                  <c:v>304</c:v>
                </c:pt>
                <c:pt idx="246">
                  <c:v>348</c:v>
                </c:pt>
                <c:pt idx="247">
                  <c:v>281</c:v>
                </c:pt>
                <c:pt idx="248">
                  <c:v>245</c:v>
                </c:pt>
                <c:pt idx="249">
                  <c:v>328</c:v>
                </c:pt>
                <c:pt idx="250">
                  <c:v>403</c:v>
                </c:pt>
                <c:pt idx="251">
                  <c:v>426</c:v>
                </c:pt>
                <c:pt idx="252">
                  <c:v>299</c:v>
                </c:pt>
                <c:pt idx="253">
                  <c:v>414</c:v>
                </c:pt>
                <c:pt idx="254">
                  <c:v>211</c:v>
                </c:pt>
                <c:pt idx="255">
                  <c:v>353</c:v>
                </c:pt>
                <c:pt idx="256">
                  <c:v>333</c:v>
                </c:pt>
                <c:pt idx="257">
                  <c:v>214</c:v>
                </c:pt>
                <c:pt idx="258">
                  <c:v>86</c:v>
                </c:pt>
                <c:pt idx="259">
                  <c:v>119</c:v>
                </c:pt>
                <c:pt idx="260">
                  <c:v>240</c:v>
                </c:pt>
                <c:pt idx="261">
                  <c:v>219</c:v>
                </c:pt>
                <c:pt idx="262">
                  <c:v>227</c:v>
                </c:pt>
                <c:pt idx="263">
                  <c:v>189</c:v>
                </c:pt>
                <c:pt idx="264">
                  <c:v>294</c:v>
                </c:pt>
                <c:pt idx="265">
                  <c:v>204</c:v>
                </c:pt>
                <c:pt idx="266">
                  <c:v>224</c:v>
                </c:pt>
                <c:pt idx="267">
                  <c:v>258</c:v>
                </c:pt>
                <c:pt idx="268">
                  <c:v>253</c:v>
                </c:pt>
                <c:pt idx="269">
                  <c:v>278</c:v>
                </c:pt>
                <c:pt idx="270">
                  <c:v>297</c:v>
                </c:pt>
                <c:pt idx="271">
                  <c:v>192</c:v>
                </c:pt>
                <c:pt idx="272">
                  <c:v>284</c:v>
                </c:pt>
                <c:pt idx="273">
                  <c:v>120</c:v>
                </c:pt>
                <c:pt idx="274">
                  <c:v>143</c:v>
                </c:pt>
                <c:pt idx="275">
                  <c:v>90</c:v>
                </c:pt>
                <c:pt idx="276">
                  <c:v>131</c:v>
                </c:pt>
                <c:pt idx="277">
                  <c:v>232</c:v>
                </c:pt>
                <c:pt idx="278">
                  <c:v>309</c:v>
                </c:pt>
                <c:pt idx="279">
                  <c:v>213</c:v>
                </c:pt>
                <c:pt idx="280">
                  <c:v>322</c:v>
                </c:pt>
                <c:pt idx="281">
                  <c:v>302</c:v>
                </c:pt>
                <c:pt idx="282">
                  <c:v>196</c:v>
                </c:pt>
                <c:pt idx="283">
                  <c:v>81</c:v>
                </c:pt>
                <c:pt idx="284">
                  <c:v>103</c:v>
                </c:pt>
                <c:pt idx="285">
                  <c:v>315</c:v>
                </c:pt>
                <c:pt idx="286">
                  <c:v>478</c:v>
                </c:pt>
                <c:pt idx="287">
                  <c:v>416</c:v>
                </c:pt>
                <c:pt idx="288">
                  <c:v>404</c:v>
                </c:pt>
                <c:pt idx="289">
                  <c:v>365</c:v>
                </c:pt>
                <c:pt idx="290">
                  <c:v>284</c:v>
                </c:pt>
                <c:pt idx="291">
                  <c:v>421</c:v>
                </c:pt>
                <c:pt idx="292">
                  <c:v>322</c:v>
                </c:pt>
                <c:pt idx="293">
                  <c:v>439</c:v>
                </c:pt>
                <c:pt idx="294">
                  <c:v>401</c:v>
                </c:pt>
                <c:pt idx="295">
                  <c:v>385</c:v>
                </c:pt>
                <c:pt idx="296">
                  <c:v>247</c:v>
                </c:pt>
                <c:pt idx="297">
                  <c:v>104</c:v>
                </c:pt>
                <c:pt idx="298">
                  <c:v>100</c:v>
                </c:pt>
                <c:pt idx="299">
                  <c:v>241</c:v>
                </c:pt>
                <c:pt idx="300">
                  <c:v>77</c:v>
                </c:pt>
                <c:pt idx="301">
                  <c:v>54</c:v>
                </c:pt>
                <c:pt idx="302">
                  <c:v>119</c:v>
                </c:pt>
                <c:pt idx="303">
                  <c:v>199</c:v>
                </c:pt>
                <c:pt idx="304">
                  <c:v>356</c:v>
                </c:pt>
                <c:pt idx="305">
                  <c:v>133</c:v>
                </c:pt>
                <c:pt idx="306">
                  <c:v>284</c:v>
                </c:pt>
                <c:pt idx="307">
                  <c:v>272</c:v>
                </c:pt>
                <c:pt idx="308">
                  <c:v>376</c:v>
                </c:pt>
                <c:pt idx="309">
                  <c:v>315</c:v>
                </c:pt>
                <c:pt idx="310">
                  <c:v>308</c:v>
                </c:pt>
                <c:pt idx="311">
                  <c:v>255</c:v>
                </c:pt>
                <c:pt idx="312">
                  <c:v>237</c:v>
                </c:pt>
                <c:pt idx="313">
                  <c:v>221</c:v>
                </c:pt>
                <c:pt idx="314">
                  <c:v>397</c:v>
                </c:pt>
                <c:pt idx="315">
                  <c:v>320</c:v>
                </c:pt>
                <c:pt idx="316">
                  <c:v>296</c:v>
                </c:pt>
                <c:pt idx="317">
                  <c:v>248</c:v>
                </c:pt>
                <c:pt idx="318">
                  <c:v>270</c:v>
                </c:pt>
                <c:pt idx="319">
                  <c:v>252</c:v>
                </c:pt>
                <c:pt idx="320">
                  <c:v>348</c:v>
                </c:pt>
                <c:pt idx="321">
                  <c:v>478</c:v>
                </c:pt>
                <c:pt idx="322">
                  <c:v>119</c:v>
                </c:pt>
                <c:pt idx="323">
                  <c:v>285</c:v>
                </c:pt>
                <c:pt idx="324">
                  <c:v>397</c:v>
                </c:pt>
                <c:pt idx="325">
                  <c:v>468</c:v>
                </c:pt>
                <c:pt idx="326">
                  <c:v>117</c:v>
                </c:pt>
                <c:pt idx="327">
                  <c:v>192</c:v>
                </c:pt>
                <c:pt idx="328">
                  <c:v>324</c:v>
                </c:pt>
                <c:pt idx="329">
                  <c:v>200</c:v>
                </c:pt>
                <c:pt idx="330">
                  <c:v>332</c:v>
                </c:pt>
                <c:pt idx="331">
                  <c:v>274</c:v>
                </c:pt>
                <c:pt idx="332">
                  <c:v>142</c:v>
                </c:pt>
                <c:pt idx="333">
                  <c:v>73</c:v>
                </c:pt>
                <c:pt idx="334">
                  <c:v>84</c:v>
                </c:pt>
                <c:pt idx="335">
                  <c:v>111</c:v>
                </c:pt>
                <c:pt idx="336">
                  <c:v>9</c:v>
                </c:pt>
                <c:pt idx="337">
                  <c:v>72</c:v>
                </c:pt>
                <c:pt idx="338">
                  <c:v>81</c:v>
                </c:pt>
                <c:pt idx="339">
                  <c:v>42</c:v>
                </c:pt>
                <c:pt idx="340">
                  <c:v>130</c:v>
                </c:pt>
                <c:pt idx="341">
                  <c:v>438</c:v>
                </c:pt>
                <c:pt idx="342">
                  <c:v>427</c:v>
                </c:pt>
                <c:pt idx="343">
                  <c:v>374</c:v>
                </c:pt>
                <c:pt idx="344">
                  <c:v>380</c:v>
                </c:pt>
                <c:pt idx="345">
                  <c:v>373</c:v>
                </c:pt>
                <c:pt idx="346">
                  <c:v>363</c:v>
                </c:pt>
                <c:pt idx="347">
                  <c:v>301</c:v>
                </c:pt>
                <c:pt idx="348">
                  <c:v>503</c:v>
                </c:pt>
                <c:pt idx="349">
                  <c:v>415</c:v>
                </c:pt>
                <c:pt idx="350">
                  <c:v>170</c:v>
                </c:pt>
                <c:pt idx="351">
                  <c:v>39</c:v>
                </c:pt>
                <c:pt idx="352">
                  <c:v>280</c:v>
                </c:pt>
                <c:pt idx="353">
                  <c:v>343</c:v>
                </c:pt>
                <c:pt idx="354">
                  <c:v>249</c:v>
                </c:pt>
                <c:pt idx="355">
                  <c:v>485</c:v>
                </c:pt>
                <c:pt idx="356">
                  <c:v>458</c:v>
                </c:pt>
                <c:pt idx="357">
                  <c:v>479</c:v>
                </c:pt>
                <c:pt idx="358">
                  <c:v>432</c:v>
                </c:pt>
                <c:pt idx="359">
                  <c:v>379</c:v>
                </c:pt>
                <c:pt idx="360">
                  <c:v>396</c:v>
                </c:pt>
                <c:pt idx="361">
                  <c:v>353</c:v>
                </c:pt>
                <c:pt idx="362">
                  <c:v>635</c:v>
                </c:pt>
                <c:pt idx="363">
                  <c:v>416</c:v>
                </c:pt>
                <c:pt idx="364">
                  <c:v>330</c:v>
                </c:pt>
                <c:pt idx="365">
                  <c:v>325</c:v>
                </c:pt>
                <c:pt idx="366">
                  <c:v>210</c:v>
                </c:pt>
                <c:pt idx="367">
                  <c:v>295</c:v>
                </c:pt>
                <c:pt idx="368">
                  <c:v>96</c:v>
                </c:pt>
                <c:pt idx="369">
                  <c:v>492</c:v>
                </c:pt>
                <c:pt idx="370">
                  <c:v>487</c:v>
                </c:pt>
                <c:pt idx="371">
                  <c:v>419</c:v>
                </c:pt>
                <c:pt idx="372">
                  <c:v>60</c:v>
                </c:pt>
                <c:pt idx="373">
                  <c:v>239</c:v>
                </c:pt>
                <c:pt idx="374">
                  <c:v>212</c:v>
                </c:pt>
                <c:pt idx="375">
                  <c:v>324</c:v>
                </c:pt>
                <c:pt idx="376">
                  <c:v>484</c:v>
                </c:pt>
                <c:pt idx="377">
                  <c:v>321</c:v>
                </c:pt>
                <c:pt idx="378">
                  <c:v>511</c:v>
                </c:pt>
                <c:pt idx="379">
                  <c:v>392</c:v>
                </c:pt>
                <c:pt idx="380">
                  <c:v>232</c:v>
                </c:pt>
                <c:pt idx="381">
                  <c:v>175</c:v>
                </c:pt>
                <c:pt idx="382">
                  <c:v>303</c:v>
                </c:pt>
                <c:pt idx="383">
                  <c:v>462</c:v>
                </c:pt>
                <c:pt idx="384">
                  <c:v>658</c:v>
                </c:pt>
                <c:pt idx="385">
                  <c:v>421</c:v>
                </c:pt>
                <c:pt idx="386">
                  <c:v>370</c:v>
                </c:pt>
                <c:pt idx="387">
                  <c:v>343</c:v>
                </c:pt>
                <c:pt idx="388">
                  <c:v>342</c:v>
                </c:pt>
                <c:pt idx="389">
                  <c:v>281</c:v>
                </c:pt>
                <c:pt idx="390">
                  <c:v>260</c:v>
                </c:pt>
                <c:pt idx="391">
                  <c:v>705</c:v>
                </c:pt>
                <c:pt idx="392">
                  <c:v>412</c:v>
                </c:pt>
                <c:pt idx="393">
                  <c:v>127</c:v>
                </c:pt>
                <c:pt idx="394">
                  <c:v>106</c:v>
                </c:pt>
                <c:pt idx="395">
                  <c:v>253</c:v>
                </c:pt>
                <c:pt idx="396">
                  <c:v>177</c:v>
                </c:pt>
                <c:pt idx="397">
                  <c:v>71</c:v>
                </c:pt>
                <c:pt idx="398">
                  <c:v>613</c:v>
                </c:pt>
                <c:pt idx="399">
                  <c:v>399</c:v>
                </c:pt>
                <c:pt idx="400">
                  <c:v>465</c:v>
                </c:pt>
                <c:pt idx="401">
                  <c:v>265</c:v>
                </c:pt>
                <c:pt idx="402">
                  <c:v>372</c:v>
                </c:pt>
                <c:pt idx="403">
                  <c:v>239</c:v>
                </c:pt>
                <c:pt idx="404">
                  <c:v>284</c:v>
                </c:pt>
                <c:pt idx="405">
                  <c:v>635</c:v>
                </c:pt>
                <c:pt idx="406">
                  <c:v>406</c:v>
                </c:pt>
                <c:pt idx="407">
                  <c:v>331</c:v>
                </c:pt>
                <c:pt idx="408">
                  <c:v>384</c:v>
                </c:pt>
                <c:pt idx="409">
                  <c:v>368</c:v>
                </c:pt>
                <c:pt idx="410">
                  <c:v>341</c:v>
                </c:pt>
                <c:pt idx="411">
                  <c:v>467</c:v>
                </c:pt>
                <c:pt idx="412">
                  <c:v>363</c:v>
                </c:pt>
                <c:pt idx="413">
                  <c:v>349</c:v>
                </c:pt>
                <c:pt idx="414">
                  <c:v>389</c:v>
                </c:pt>
                <c:pt idx="415">
                  <c:v>275</c:v>
                </c:pt>
                <c:pt idx="416">
                  <c:v>460</c:v>
                </c:pt>
                <c:pt idx="417">
                  <c:v>322</c:v>
                </c:pt>
                <c:pt idx="418">
                  <c:v>553</c:v>
                </c:pt>
                <c:pt idx="419">
                  <c:v>554</c:v>
                </c:pt>
                <c:pt idx="420">
                  <c:v>290</c:v>
                </c:pt>
                <c:pt idx="421">
                  <c:v>335</c:v>
                </c:pt>
                <c:pt idx="422">
                  <c:v>275</c:v>
                </c:pt>
                <c:pt idx="423">
                  <c:v>469</c:v>
                </c:pt>
                <c:pt idx="424">
                  <c:v>521</c:v>
                </c:pt>
                <c:pt idx="425">
                  <c:v>540</c:v>
                </c:pt>
                <c:pt idx="426">
                  <c:v>943</c:v>
                </c:pt>
                <c:pt idx="427">
                  <c:v>220</c:v>
                </c:pt>
                <c:pt idx="428">
                  <c:v>337</c:v>
                </c:pt>
                <c:pt idx="429">
                  <c:v>265</c:v>
                </c:pt>
                <c:pt idx="430">
                  <c:v>191</c:v>
                </c:pt>
                <c:pt idx="431">
                  <c:v>235</c:v>
                </c:pt>
                <c:pt idx="432">
                  <c:v>449</c:v>
                </c:pt>
                <c:pt idx="433">
                  <c:v>426</c:v>
                </c:pt>
                <c:pt idx="434">
                  <c:v>551</c:v>
                </c:pt>
                <c:pt idx="435">
                  <c:v>520</c:v>
                </c:pt>
                <c:pt idx="436">
                  <c:v>419</c:v>
                </c:pt>
                <c:pt idx="437">
                  <c:v>356</c:v>
                </c:pt>
                <c:pt idx="438">
                  <c:v>290</c:v>
                </c:pt>
                <c:pt idx="439">
                  <c:v>522</c:v>
                </c:pt>
                <c:pt idx="440">
                  <c:v>692</c:v>
                </c:pt>
                <c:pt idx="441">
                  <c:v>421</c:v>
                </c:pt>
                <c:pt idx="442">
                  <c:v>414</c:v>
                </c:pt>
                <c:pt idx="443">
                  <c:v>237</c:v>
                </c:pt>
                <c:pt idx="444">
                  <c:v>230</c:v>
                </c:pt>
                <c:pt idx="445">
                  <c:v>289</c:v>
                </c:pt>
                <c:pt idx="446">
                  <c:v>176</c:v>
                </c:pt>
                <c:pt idx="447">
                  <c:v>250</c:v>
                </c:pt>
                <c:pt idx="448">
                  <c:v>378</c:v>
                </c:pt>
                <c:pt idx="449">
                  <c:v>350</c:v>
                </c:pt>
                <c:pt idx="450">
                  <c:v>351</c:v>
                </c:pt>
                <c:pt idx="451">
                  <c:v>350</c:v>
                </c:pt>
                <c:pt idx="452">
                  <c:v>301</c:v>
                </c:pt>
                <c:pt idx="453">
                  <c:v>334</c:v>
                </c:pt>
                <c:pt idx="454">
                  <c:v>246</c:v>
                </c:pt>
                <c:pt idx="455">
                  <c:v>346</c:v>
                </c:pt>
                <c:pt idx="456">
                  <c:v>297</c:v>
                </c:pt>
                <c:pt idx="457">
                  <c:v>351</c:v>
                </c:pt>
                <c:pt idx="458">
                  <c:v>321</c:v>
                </c:pt>
                <c:pt idx="459">
                  <c:v>96</c:v>
                </c:pt>
                <c:pt idx="460">
                  <c:v>376</c:v>
                </c:pt>
                <c:pt idx="461">
                  <c:v>258</c:v>
                </c:pt>
                <c:pt idx="462">
                  <c:v>129</c:v>
                </c:pt>
                <c:pt idx="463">
                  <c:v>323</c:v>
                </c:pt>
                <c:pt idx="464">
                  <c:v>256</c:v>
                </c:pt>
                <c:pt idx="465">
                  <c:v>273</c:v>
                </c:pt>
                <c:pt idx="466">
                  <c:v>282</c:v>
                </c:pt>
                <c:pt idx="467">
                  <c:v>291</c:v>
                </c:pt>
                <c:pt idx="468">
                  <c:v>294</c:v>
                </c:pt>
                <c:pt idx="469">
                  <c:v>307</c:v>
                </c:pt>
                <c:pt idx="470">
                  <c:v>262</c:v>
                </c:pt>
                <c:pt idx="471">
                  <c:v>275</c:v>
                </c:pt>
                <c:pt idx="472">
                  <c:v>281</c:v>
                </c:pt>
                <c:pt idx="473">
                  <c:v>197</c:v>
                </c:pt>
                <c:pt idx="474">
                  <c:v>282</c:v>
                </c:pt>
                <c:pt idx="475">
                  <c:v>680</c:v>
                </c:pt>
                <c:pt idx="476">
                  <c:v>268</c:v>
                </c:pt>
                <c:pt idx="477">
                  <c:v>263</c:v>
                </c:pt>
                <c:pt idx="478">
                  <c:v>223</c:v>
                </c:pt>
                <c:pt idx="479">
                  <c:v>308</c:v>
                </c:pt>
                <c:pt idx="480">
                  <c:v>149</c:v>
                </c:pt>
                <c:pt idx="481">
                  <c:v>235</c:v>
                </c:pt>
                <c:pt idx="482">
                  <c:v>197</c:v>
                </c:pt>
                <c:pt idx="483">
                  <c:v>339</c:v>
                </c:pt>
                <c:pt idx="484">
                  <c:v>261</c:v>
                </c:pt>
                <c:pt idx="485">
                  <c:v>262</c:v>
                </c:pt>
                <c:pt idx="486">
                  <c:v>209</c:v>
                </c:pt>
                <c:pt idx="487">
                  <c:v>189</c:v>
                </c:pt>
                <c:pt idx="488">
                  <c:v>233</c:v>
                </c:pt>
                <c:pt idx="489">
                  <c:v>270</c:v>
                </c:pt>
                <c:pt idx="490">
                  <c:v>244</c:v>
                </c:pt>
                <c:pt idx="491">
                  <c:v>245</c:v>
                </c:pt>
                <c:pt idx="492">
                  <c:v>223</c:v>
                </c:pt>
                <c:pt idx="493">
                  <c:v>230</c:v>
                </c:pt>
                <c:pt idx="494">
                  <c:v>269</c:v>
                </c:pt>
                <c:pt idx="495">
                  <c:v>217</c:v>
                </c:pt>
                <c:pt idx="496">
                  <c:v>234</c:v>
                </c:pt>
                <c:pt idx="497">
                  <c:v>264</c:v>
                </c:pt>
                <c:pt idx="498">
                  <c:v>261</c:v>
                </c:pt>
                <c:pt idx="499">
                  <c:v>245</c:v>
                </c:pt>
                <c:pt idx="500">
                  <c:v>203</c:v>
                </c:pt>
                <c:pt idx="501">
                  <c:v>214</c:v>
                </c:pt>
                <c:pt idx="502">
                  <c:v>293</c:v>
                </c:pt>
                <c:pt idx="503">
                  <c:v>208</c:v>
                </c:pt>
                <c:pt idx="504">
                  <c:v>200</c:v>
                </c:pt>
                <c:pt idx="505">
                  <c:v>211</c:v>
                </c:pt>
                <c:pt idx="506">
                  <c:v>323</c:v>
                </c:pt>
                <c:pt idx="507">
                  <c:v>315</c:v>
                </c:pt>
                <c:pt idx="508">
                  <c:v>367</c:v>
                </c:pt>
                <c:pt idx="509">
                  <c:v>267</c:v>
                </c:pt>
                <c:pt idx="510">
                  <c:v>320</c:v>
                </c:pt>
                <c:pt idx="511">
                  <c:v>170</c:v>
                </c:pt>
                <c:pt idx="512">
                  <c:v>305</c:v>
                </c:pt>
                <c:pt idx="513">
                  <c:v>260</c:v>
                </c:pt>
                <c:pt idx="514">
                  <c:v>271</c:v>
                </c:pt>
                <c:pt idx="515">
                  <c:v>272</c:v>
                </c:pt>
                <c:pt idx="516">
                  <c:v>300</c:v>
                </c:pt>
                <c:pt idx="517">
                  <c:v>331</c:v>
                </c:pt>
                <c:pt idx="518">
                  <c:v>320</c:v>
                </c:pt>
                <c:pt idx="519">
                  <c:v>257</c:v>
                </c:pt>
                <c:pt idx="520">
                  <c:v>265</c:v>
                </c:pt>
                <c:pt idx="521">
                  <c:v>313</c:v>
                </c:pt>
                <c:pt idx="522">
                  <c:v>230</c:v>
                </c:pt>
                <c:pt idx="523">
                  <c:v>248</c:v>
                </c:pt>
                <c:pt idx="524">
                  <c:v>287</c:v>
                </c:pt>
                <c:pt idx="525">
                  <c:v>171</c:v>
                </c:pt>
                <c:pt idx="526">
                  <c:v>303</c:v>
                </c:pt>
                <c:pt idx="527">
                  <c:v>198</c:v>
                </c:pt>
                <c:pt idx="528">
                  <c:v>139</c:v>
                </c:pt>
                <c:pt idx="529">
                  <c:v>99</c:v>
                </c:pt>
                <c:pt idx="530">
                  <c:v>267</c:v>
                </c:pt>
                <c:pt idx="531">
                  <c:v>21</c:v>
                </c:pt>
                <c:pt idx="532">
                  <c:v>158</c:v>
                </c:pt>
                <c:pt idx="533">
                  <c:v>92</c:v>
                </c:pt>
                <c:pt idx="534">
                  <c:v>79</c:v>
                </c:pt>
                <c:pt idx="535">
                  <c:v>78</c:v>
                </c:pt>
                <c:pt idx="536">
                  <c:v>86</c:v>
                </c:pt>
                <c:pt idx="537">
                  <c:v>75</c:v>
                </c:pt>
                <c:pt idx="538">
                  <c:v>84</c:v>
                </c:pt>
                <c:pt idx="539">
                  <c:v>139</c:v>
                </c:pt>
                <c:pt idx="540">
                  <c:v>101</c:v>
                </c:pt>
                <c:pt idx="541">
                  <c:v>218</c:v>
                </c:pt>
                <c:pt idx="542">
                  <c:v>171</c:v>
                </c:pt>
                <c:pt idx="543">
                  <c:v>251</c:v>
                </c:pt>
                <c:pt idx="544">
                  <c:v>239</c:v>
                </c:pt>
                <c:pt idx="545">
                  <c:v>146</c:v>
                </c:pt>
                <c:pt idx="546">
                  <c:v>476</c:v>
                </c:pt>
                <c:pt idx="547">
                  <c:v>88</c:v>
                </c:pt>
                <c:pt idx="548">
                  <c:v>192</c:v>
                </c:pt>
                <c:pt idx="549">
                  <c:v>224</c:v>
                </c:pt>
                <c:pt idx="550">
                  <c:v>179</c:v>
                </c:pt>
                <c:pt idx="551">
                  <c:v>224</c:v>
                </c:pt>
                <c:pt idx="552">
                  <c:v>278</c:v>
                </c:pt>
                <c:pt idx="553">
                  <c:v>266</c:v>
                </c:pt>
                <c:pt idx="554">
                  <c:v>233</c:v>
                </c:pt>
                <c:pt idx="555">
                  <c:v>310</c:v>
                </c:pt>
                <c:pt idx="556">
                  <c:v>297</c:v>
                </c:pt>
                <c:pt idx="557">
                  <c:v>414</c:v>
                </c:pt>
                <c:pt idx="558">
                  <c:v>281</c:v>
                </c:pt>
                <c:pt idx="559">
                  <c:v>372</c:v>
                </c:pt>
                <c:pt idx="560">
                  <c:v>290</c:v>
                </c:pt>
                <c:pt idx="561">
                  <c:v>147</c:v>
                </c:pt>
                <c:pt idx="562">
                  <c:v>87</c:v>
                </c:pt>
                <c:pt idx="563">
                  <c:v>217</c:v>
                </c:pt>
                <c:pt idx="564">
                  <c:v>311</c:v>
                </c:pt>
                <c:pt idx="565">
                  <c:v>238</c:v>
                </c:pt>
                <c:pt idx="566">
                  <c:v>266</c:v>
                </c:pt>
                <c:pt idx="567">
                  <c:v>175</c:v>
                </c:pt>
                <c:pt idx="568">
                  <c:v>400</c:v>
                </c:pt>
                <c:pt idx="569">
                  <c:v>283</c:v>
                </c:pt>
                <c:pt idx="570">
                  <c:v>269</c:v>
                </c:pt>
                <c:pt idx="571">
                  <c:v>293</c:v>
                </c:pt>
                <c:pt idx="572">
                  <c:v>341</c:v>
                </c:pt>
                <c:pt idx="573">
                  <c:v>284</c:v>
                </c:pt>
                <c:pt idx="574">
                  <c:v>254</c:v>
                </c:pt>
                <c:pt idx="575">
                  <c:v>281</c:v>
                </c:pt>
                <c:pt idx="576">
                  <c:v>296</c:v>
                </c:pt>
                <c:pt idx="577">
                  <c:v>217</c:v>
                </c:pt>
                <c:pt idx="578">
                  <c:v>257</c:v>
                </c:pt>
                <c:pt idx="579">
                  <c:v>307</c:v>
                </c:pt>
                <c:pt idx="580">
                  <c:v>410</c:v>
                </c:pt>
                <c:pt idx="581">
                  <c:v>312</c:v>
                </c:pt>
                <c:pt idx="582">
                  <c:v>326</c:v>
                </c:pt>
                <c:pt idx="583">
                  <c:v>236</c:v>
                </c:pt>
                <c:pt idx="584">
                  <c:v>261</c:v>
                </c:pt>
                <c:pt idx="585">
                  <c:v>200</c:v>
                </c:pt>
                <c:pt idx="586">
                  <c:v>352</c:v>
                </c:pt>
                <c:pt idx="587">
                  <c:v>283</c:v>
                </c:pt>
                <c:pt idx="588">
                  <c:v>233</c:v>
                </c:pt>
                <c:pt idx="589">
                  <c:v>296</c:v>
                </c:pt>
                <c:pt idx="590">
                  <c:v>144</c:v>
                </c:pt>
                <c:pt idx="591">
                  <c:v>205</c:v>
                </c:pt>
                <c:pt idx="592">
                  <c:v>88</c:v>
                </c:pt>
                <c:pt idx="593">
                  <c:v>270</c:v>
                </c:pt>
                <c:pt idx="594">
                  <c:v>283</c:v>
                </c:pt>
                <c:pt idx="595">
                  <c:v>280</c:v>
                </c:pt>
                <c:pt idx="596">
                  <c:v>246</c:v>
                </c:pt>
                <c:pt idx="597">
                  <c:v>241</c:v>
                </c:pt>
                <c:pt idx="598">
                  <c:v>183</c:v>
                </c:pt>
                <c:pt idx="599">
                  <c:v>183</c:v>
                </c:pt>
                <c:pt idx="600">
                  <c:v>289</c:v>
                </c:pt>
                <c:pt idx="601">
                  <c:v>459</c:v>
                </c:pt>
                <c:pt idx="602">
                  <c:v>261</c:v>
                </c:pt>
                <c:pt idx="603">
                  <c:v>216</c:v>
                </c:pt>
                <c:pt idx="604">
                  <c:v>225</c:v>
                </c:pt>
                <c:pt idx="605">
                  <c:v>227</c:v>
                </c:pt>
                <c:pt idx="606">
                  <c:v>308</c:v>
                </c:pt>
                <c:pt idx="607">
                  <c:v>200</c:v>
                </c:pt>
                <c:pt idx="608">
                  <c:v>326</c:v>
                </c:pt>
                <c:pt idx="609">
                  <c:v>239</c:v>
                </c:pt>
                <c:pt idx="610">
                  <c:v>254</c:v>
                </c:pt>
                <c:pt idx="611">
                  <c:v>260</c:v>
                </c:pt>
                <c:pt idx="612">
                  <c:v>187</c:v>
                </c:pt>
                <c:pt idx="613">
                  <c:v>195</c:v>
                </c:pt>
                <c:pt idx="614">
                  <c:v>299</c:v>
                </c:pt>
                <c:pt idx="615">
                  <c:v>325</c:v>
                </c:pt>
                <c:pt idx="616">
                  <c:v>152</c:v>
                </c:pt>
                <c:pt idx="617">
                  <c:v>199</c:v>
                </c:pt>
                <c:pt idx="618">
                  <c:v>284</c:v>
                </c:pt>
                <c:pt idx="619">
                  <c:v>297</c:v>
                </c:pt>
                <c:pt idx="620">
                  <c:v>258</c:v>
                </c:pt>
                <c:pt idx="621">
                  <c:v>165</c:v>
                </c:pt>
                <c:pt idx="622">
                  <c:v>171</c:v>
                </c:pt>
                <c:pt idx="623">
                  <c:v>200</c:v>
                </c:pt>
                <c:pt idx="624">
                  <c:v>232</c:v>
                </c:pt>
                <c:pt idx="625">
                  <c:v>204</c:v>
                </c:pt>
                <c:pt idx="626">
                  <c:v>220</c:v>
                </c:pt>
                <c:pt idx="627">
                  <c:v>297</c:v>
                </c:pt>
                <c:pt idx="628">
                  <c:v>1597</c:v>
                </c:pt>
                <c:pt idx="629">
                  <c:v>296</c:v>
                </c:pt>
                <c:pt idx="630">
                  <c:v>173</c:v>
                </c:pt>
                <c:pt idx="631">
                  <c:v>175</c:v>
                </c:pt>
                <c:pt idx="632">
                  <c:v>133</c:v>
                </c:pt>
                <c:pt idx="633">
                  <c:v>214</c:v>
                </c:pt>
                <c:pt idx="634">
                  <c:v>205</c:v>
                </c:pt>
                <c:pt idx="635">
                  <c:v>242</c:v>
                </c:pt>
                <c:pt idx="636">
                  <c:v>262</c:v>
                </c:pt>
                <c:pt idx="637">
                  <c:v>206</c:v>
                </c:pt>
                <c:pt idx="638">
                  <c:v>233</c:v>
                </c:pt>
                <c:pt idx="639">
                  <c:v>207</c:v>
                </c:pt>
                <c:pt idx="640">
                  <c:v>249</c:v>
                </c:pt>
                <c:pt idx="641">
                  <c:v>155</c:v>
                </c:pt>
                <c:pt idx="642">
                  <c:v>305</c:v>
                </c:pt>
                <c:pt idx="643">
                  <c:v>116</c:v>
                </c:pt>
                <c:pt idx="644">
                  <c:v>76</c:v>
                </c:pt>
                <c:pt idx="645">
                  <c:v>128</c:v>
                </c:pt>
                <c:pt idx="646">
                  <c:v>308</c:v>
                </c:pt>
                <c:pt idx="647">
                  <c:v>238</c:v>
                </c:pt>
                <c:pt idx="648">
                  <c:v>365</c:v>
                </c:pt>
                <c:pt idx="649">
                  <c:v>415</c:v>
                </c:pt>
                <c:pt idx="650">
                  <c:v>352</c:v>
                </c:pt>
                <c:pt idx="651">
                  <c:v>322</c:v>
                </c:pt>
                <c:pt idx="652">
                  <c:v>364</c:v>
                </c:pt>
                <c:pt idx="653">
                  <c:v>307</c:v>
                </c:pt>
                <c:pt idx="654">
                  <c:v>336</c:v>
                </c:pt>
                <c:pt idx="655">
                  <c:v>410</c:v>
                </c:pt>
                <c:pt idx="656">
                  <c:v>445</c:v>
                </c:pt>
                <c:pt idx="657">
                  <c:v>124</c:v>
                </c:pt>
                <c:pt idx="658">
                  <c:v>127</c:v>
                </c:pt>
                <c:pt idx="659">
                  <c:v>206</c:v>
                </c:pt>
                <c:pt idx="660">
                  <c:v>200</c:v>
                </c:pt>
                <c:pt idx="661">
                  <c:v>188</c:v>
                </c:pt>
                <c:pt idx="662">
                  <c:v>159</c:v>
                </c:pt>
                <c:pt idx="663">
                  <c:v>372</c:v>
                </c:pt>
                <c:pt idx="664">
                  <c:v>360</c:v>
                </c:pt>
                <c:pt idx="665">
                  <c:v>164</c:v>
                </c:pt>
                <c:pt idx="666">
                  <c:v>173</c:v>
                </c:pt>
                <c:pt idx="667">
                  <c:v>167</c:v>
                </c:pt>
                <c:pt idx="668">
                  <c:v>233</c:v>
                </c:pt>
                <c:pt idx="669">
                  <c:v>344</c:v>
                </c:pt>
                <c:pt idx="670">
                  <c:v>132</c:v>
                </c:pt>
                <c:pt idx="671">
                  <c:v>76</c:v>
                </c:pt>
                <c:pt idx="672">
                  <c:v>212</c:v>
                </c:pt>
                <c:pt idx="673">
                  <c:v>301</c:v>
                </c:pt>
                <c:pt idx="674">
                  <c:v>276</c:v>
                </c:pt>
                <c:pt idx="675">
                  <c:v>83</c:v>
                </c:pt>
                <c:pt idx="676">
                  <c:v>196</c:v>
                </c:pt>
                <c:pt idx="677">
                  <c:v>312</c:v>
                </c:pt>
                <c:pt idx="678">
                  <c:v>407</c:v>
                </c:pt>
                <c:pt idx="679">
                  <c:v>151</c:v>
                </c:pt>
                <c:pt idx="680">
                  <c:v>142</c:v>
                </c:pt>
                <c:pt idx="681">
                  <c:v>206</c:v>
                </c:pt>
                <c:pt idx="682">
                  <c:v>204</c:v>
                </c:pt>
                <c:pt idx="683">
                  <c:v>140</c:v>
                </c:pt>
                <c:pt idx="684">
                  <c:v>250</c:v>
                </c:pt>
                <c:pt idx="685">
                  <c:v>268</c:v>
                </c:pt>
                <c:pt idx="686">
                  <c:v>241</c:v>
                </c:pt>
                <c:pt idx="687">
                  <c:v>94</c:v>
                </c:pt>
                <c:pt idx="688">
                  <c:v>60</c:v>
                </c:pt>
                <c:pt idx="689">
                  <c:v>57</c:v>
                </c:pt>
                <c:pt idx="690">
                  <c:v>35</c:v>
                </c:pt>
                <c:pt idx="691">
                  <c:v>240</c:v>
                </c:pt>
                <c:pt idx="722">
                  <c:v>204</c:v>
                </c:pt>
                <c:pt idx="723">
                  <c:v>256</c:v>
                </c:pt>
                <c:pt idx="724">
                  <c:v>376</c:v>
                </c:pt>
                <c:pt idx="725">
                  <c:v>184</c:v>
                </c:pt>
                <c:pt idx="726">
                  <c:v>169</c:v>
                </c:pt>
                <c:pt idx="727">
                  <c:v>404</c:v>
                </c:pt>
                <c:pt idx="728">
                  <c:v>386</c:v>
                </c:pt>
                <c:pt idx="729">
                  <c:v>329</c:v>
                </c:pt>
                <c:pt idx="730">
                  <c:v>387</c:v>
                </c:pt>
                <c:pt idx="731">
                  <c:v>342</c:v>
                </c:pt>
                <c:pt idx="732">
                  <c:v>239</c:v>
                </c:pt>
                <c:pt idx="733">
                  <c:v>312</c:v>
                </c:pt>
                <c:pt idx="734">
                  <c:v>445</c:v>
                </c:pt>
                <c:pt idx="735">
                  <c:v>349</c:v>
                </c:pt>
                <c:pt idx="736">
                  <c:v>102</c:v>
                </c:pt>
                <c:pt idx="737">
                  <c:v>222</c:v>
                </c:pt>
                <c:pt idx="738">
                  <c:v>252</c:v>
                </c:pt>
                <c:pt idx="739">
                  <c:v>282</c:v>
                </c:pt>
                <c:pt idx="740">
                  <c:v>419</c:v>
                </c:pt>
                <c:pt idx="741">
                  <c:v>508</c:v>
                </c:pt>
                <c:pt idx="742">
                  <c:v>268</c:v>
                </c:pt>
                <c:pt idx="743">
                  <c:v>364</c:v>
                </c:pt>
                <c:pt idx="744">
                  <c:v>127</c:v>
                </c:pt>
                <c:pt idx="745">
                  <c:v>319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4638-456C-B550-EE5788C0F7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DailyData!$E$1</c15:sqref>
                        </c15:formulaRef>
                      </c:ext>
                    </c:extLst>
                    <c:strCache>
                      <c:ptCount val="1"/>
                      <c:pt idx="0">
                        <c:v>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DailyData!$A$2:$A$747</c15:sqref>
                        </c15:formulaRef>
                      </c:ext>
                    </c:extLst>
                    <c:numCache>
                      <c:formatCode>[$-F800]dddd\,\ mmmm\ dd\,\ yyyy</c:formatCode>
                      <c:ptCount val="746"/>
                      <c:pt idx="0">
                        <c:v>43906</c:v>
                      </c:pt>
                      <c:pt idx="1">
                        <c:v>43907</c:v>
                      </c:pt>
                      <c:pt idx="2">
                        <c:v>43908</c:v>
                      </c:pt>
                      <c:pt idx="3">
                        <c:v>43909</c:v>
                      </c:pt>
                      <c:pt idx="4">
                        <c:v>43910</c:v>
                      </c:pt>
                      <c:pt idx="5">
                        <c:v>43911</c:v>
                      </c:pt>
                      <c:pt idx="6">
                        <c:v>43912</c:v>
                      </c:pt>
                      <c:pt idx="7">
                        <c:v>43913</c:v>
                      </c:pt>
                      <c:pt idx="8">
                        <c:v>43914</c:v>
                      </c:pt>
                      <c:pt idx="9">
                        <c:v>43915</c:v>
                      </c:pt>
                      <c:pt idx="10">
                        <c:v>43916</c:v>
                      </c:pt>
                      <c:pt idx="11">
                        <c:v>43917</c:v>
                      </c:pt>
                      <c:pt idx="12">
                        <c:v>43918</c:v>
                      </c:pt>
                      <c:pt idx="13">
                        <c:v>43919</c:v>
                      </c:pt>
                      <c:pt idx="14">
                        <c:v>43920</c:v>
                      </c:pt>
                      <c:pt idx="15">
                        <c:v>43921</c:v>
                      </c:pt>
                      <c:pt idx="16">
                        <c:v>43922</c:v>
                      </c:pt>
                      <c:pt idx="17">
                        <c:v>43923</c:v>
                      </c:pt>
                      <c:pt idx="18">
                        <c:v>43924</c:v>
                      </c:pt>
                      <c:pt idx="19">
                        <c:v>43925</c:v>
                      </c:pt>
                      <c:pt idx="20">
                        <c:v>43926</c:v>
                      </c:pt>
                      <c:pt idx="21">
                        <c:v>43927</c:v>
                      </c:pt>
                      <c:pt idx="22">
                        <c:v>43928</c:v>
                      </c:pt>
                      <c:pt idx="23">
                        <c:v>43929</c:v>
                      </c:pt>
                      <c:pt idx="24">
                        <c:v>43930</c:v>
                      </c:pt>
                      <c:pt idx="25">
                        <c:v>43931</c:v>
                      </c:pt>
                      <c:pt idx="26">
                        <c:v>43932</c:v>
                      </c:pt>
                      <c:pt idx="27">
                        <c:v>43933</c:v>
                      </c:pt>
                      <c:pt idx="28">
                        <c:v>43934</c:v>
                      </c:pt>
                      <c:pt idx="29">
                        <c:v>43935</c:v>
                      </c:pt>
                      <c:pt idx="30">
                        <c:v>43936</c:v>
                      </c:pt>
                      <c:pt idx="31">
                        <c:v>43937</c:v>
                      </c:pt>
                      <c:pt idx="32">
                        <c:v>43938</c:v>
                      </c:pt>
                      <c:pt idx="33">
                        <c:v>43939</c:v>
                      </c:pt>
                      <c:pt idx="34">
                        <c:v>43940</c:v>
                      </c:pt>
                      <c:pt idx="35">
                        <c:v>43941</c:v>
                      </c:pt>
                      <c:pt idx="36">
                        <c:v>43942</c:v>
                      </c:pt>
                      <c:pt idx="37">
                        <c:v>43943</c:v>
                      </c:pt>
                      <c:pt idx="38">
                        <c:v>43944</c:v>
                      </c:pt>
                      <c:pt idx="39">
                        <c:v>43945</c:v>
                      </c:pt>
                      <c:pt idx="40">
                        <c:v>43946</c:v>
                      </c:pt>
                      <c:pt idx="41">
                        <c:v>43947</c:v>
                      </c:pt>
                      <c:pt idx="42">
                        <c:v>43948</c:v>
                      </c:pt>
                      <c:pt idx="43">
                        <c:v>43949</c:v>
                      </c:pt>
                      <c:pt idx="44">
                        <c:v>43950</c:v>
                      </c:pt>
                      <c:pt idx="45">
                        <c:v>43951</c:v>
                      </c:pt>
                      <c:pt idx="46">
                        <c:v>43952</c:v>
                      </c:pt>
                      <c:pt idx="47">
                        <c:v>43953</c:v>
                      </c:pt>
                      <c:pt idx="48">
                        <c:v>43954</c:v>
                      </c:pt>
                      <c:pt idx="49">
                        <c:v>43955</c:v>
                      </c:pt>
                      <c:pt idx="50">
                        <c:v>43956</c:v>
                      </c:pt>
                      <c:pt idx="51">
                        <c:v>43957</c:v>
                      </c:pt>
                      <c:pt idx="52">
                        <c:v>43958</c:v>
                      </c:pt>
                      <c:pt idx="53">
                        <c:v>43959</c:v>
                      </c:pt>
                      <c:pt idx="54">
                        <c:v>43960</c:v>
                      </c:pt>
                      <c:pt idx="55">
                        <c:v>43961</c:v>
                      </c:pt>
                      <c:pt idx="56">
                        <c:v>43962</c:v>
                      </c:pt>
                      <c:pt idx="57">
                        <c:v>43963</c:v>
                      </c:pt>
                      <c:pt idx="58">
                        <c:v>43964</c:v>
                      </c:pt>
                      <c:pt idx="59">
                        <c:v>43965</c:v>
                      </c:pt>
                      <c:pt idx="60">
                        <c:v>43966</c:v>
                      </c:pt>
                      <c:pt idx="61">
                        <c:v>43967</c:v>
                      </c:pt>
                      <c:pt idx="62">
                        <c:v>43968</c:v>
                      </c:pt>
                      <c:pt idx="63">
                        <c:v>43969</c:v>
                      </c:pt>
                      <c:pt idx="64">
                        <c:v>43970</c:v>
                      </c:pt>
                      <c:pt idx="65">
                        <c:v>43971</c:v>
                      </c:pt>
                      <c:pt idx="66">
                        <c:v>43972</c:v>
                      </c:pt>
                      <c:pt idx="67">
                        <c:v>43973</c:v>
                      </c:pt>
                      <c:pt idx="68">
                        <c:v>43974</c:v>
                      </c:pt>
                      <c:pt idx="69">
                        <c:v>43975</c:v>
                      </c:pt>
                      <c:pt idx="70">
                        <c:v>43976</c:v>
                      </c:pt>
                      <c:pt idx="71">
                        <c:v>43977</c:v>
                      </c:pt>
                      <c:pt idx="72">
                        <c:v>43978</c:v>
                      </c:pt>
                      <c:pt idx="73">
                        <c:v>43979</c:v>
                      </c:pt>
                      <c:pt idx="74">
                        <c:v>43980</c:v>
                      </c:pt>
                      <c:pt idx="75">
                        <c:v>43981</c:v>
                      </c:pt>
                      <c:pt idx="76">
                        <c:v>43982</c:v>
                      </c:pt>
                      <c:pt idx="77">
                        <c:v>43983</c:v>
                      </c:pt>
                      <c:pt idx="78">
                        <c:v>43984</c:v>
                      </c:pt>
                      <c:pt idx="79">
                        <c:v>43985</c:v>
                      </c:pt>
                      <c:pt idx="80">
                        <c:v>43986</c:v>
                      </c:pt>
                      <c:pt idx="81">
                        <c:v>43987</c:v>
                      </c:pt>
                      <c:pt idx="82">
                        <c:v>43988</c:v>
                      </c:pt>
                      <c:pt idx="83">
                        <c:v>43989</c:v>
                      </c:pt>
                      <c:pt idx="84">
                        <c:v>43990</c:v>
                      </c:pt>
                      <c:pt idx="85">
                        <c:v>43991</c:v>
                      </c:pt>
                      <c:pt idx="86">
                        <c:v>43992</c:v>
                      </c:pt>
                      <c:pt idx="87">
                        <c:v>43993</c:v>
                      </c:pt>
                      <c:pt idx="88">
                        <c:v>43994</c:v>
                      </c:pt>
                      <c:pt idx="89">
                        <c:v>43995</c:v>
                      </c:pt>
                      <c:pt idx="90">
                        <c:v>43996</c:v>
                      </c:pt>
                      <c:pt idx="91">
                        <c:v>43997</c:v>
                      </c:pt>
                      <c:pt idx="92">
                        <c:v>43998</c:v>
                      </c:pt>
                      <c:pt idx="93">
                        <c:v>43999</c:v>
                      </c:pt>
                      <c:pt idx="94">
                        <c:v>44000</c:v>
                      </c:pt>
                      <c:pt idx="95">
                        <c:v>44001</c:v>
                      </c:pt>
                      <c:pt idx="96">
                        <c:v>44002</c:v>
                      </c:pt>
                      <c:pt idx="97">
                        <c:v>44003</c:v>
                      </c:pt>
                      <c:pt idx="98">
                        <c:v>44004</c:v>
                      </c:pt>
                      <c:pt idx="99">
                        <c:v>44005</c:v>
                      </c:pt>
                      <c:pt idx="100">
                        <c:v>44006</c:v>
                      </c:pt>
                      <c:pt idx="101">
                        <c:v>44007</c:v>
                      </c:pt>
                      <c:pt idx="102">
                        <c:v>44008</c:v>
                      </c:pt>
                      <c:pt idx="103">
                        <c:v>44009</c:v>
                      </c:pt>
                      <c:pt idx="104">
                        <c:v>44010</c:v>
                      </c:pt>
                      <c:pt idx="105">
                        <c:v>44011</c:v>
                      </c:pt>
                      <c:pt idx="106">
                        <c:v>44012</c:v>
                      </c:pt>
                      <c:pt idx="107">
                        <c:v>44013</c:v>
                      </c:pt>
                      <c:pt idx="108">
                        <c:v>44014</c:v>
                      </c:pt>
                      <c:pt idx="109">
                        <c:v>44015</c:v>
                      </c:pt>
                      <c:pt idx="110">
                        <c:v>44016</c:v>
                      </c:pt>
                      <c:pt idx="111">
                        <c:v>44017</c:v>
                      </c:pt>
                      <c:pt idx="112">
                        <c:v>44018</c:v>
                      </c:pt>
                      <c:pt idx="113">
                        <c:v>44019</c:v>
                      </c:pt>
                      <c:pt idx="114">
                        <c:v>44020</c:v>
                      </c:pt>
                      <c:pt idx="115">
                        <c:v>44021</c:v>
                      </c:pt>
                      <c:pt idx="116">
                        <c:v>44022</c:v>
                      </c:pt>
                      <c:pt idx="117">
                        <c:v>44023</c:v>
                      </c:pt>
                      <c:pt idx="118">
                        <c:v>44024</c:v>
                      </c:pt>
                      <c:pt idx="119">
                        <c:v>44025</c:v>
                      </c:pt>
                      <c:pt idx="120">
                        <c:v>44026</c:v>
                      </c:pt>
                      <c:pt idx="121">
                        <c:v>44027</c:v>
                      </c:pt>
                      <c:pt idx="122">
                        <c:v>44028</c:v>
                      </c:pt>
                      <c:pt idx="123">
                        <c:v>44029</c:v>
                      </c:pt>
                      <c:pt idx="124">
                        <c:v>44030</c:v>
                      </c:pt>
                      <c:pt idx="125">
                        <c:v>44031</c:v>
                      </c:pt>
                      <c:pt idx="126">
                        <c:v>44032</c:v>
                      </c:pt>
                      <c:pt idx="127">
                        <c:v>44033</c:v>
                      </c:pt>
                      <c:pt idx="128">
                        <c:v>44034</c:v>
                      </c:pt>
                      <c:pt idx="129">
                        <c:v>44035</c:v>
                      </c:pt>
                      <c:pt idx="130">
                        <c:v>44036</c:v>
                      </c:pt>
                      <c:pt idx="131">
                        <c:v>44037</c:v>
                      </c:pt>
                      <c:pt idx="132">
                        <c:v>44038</c:v>
                      </c:pt>
                      <c:pt idx="133">
                        <c:v>44039</c:v>
                      </c:pt>
                      <c:pt idx="134">
                        <c:v>44040</c:v>
                      </c:pt>
                      <c:pt idx="135">
                        <c:v>44041</c:v>
                      </c:pt>
                      <c:pt idx="136">
                        <c:v>44042</c:v>
                      </c:pt>
                      <c:pt idx="137">
                        <c:v>44043</c:v>
                      </c:pt>
                      <c:pt idx="138">
                        <c:v>44044</c:v>
                      </c:pt>
                      <c:pt idx="139">
                        <c:v>44045</c:v>
                      </c:pt>
                      <c:pt idx="140">
                        <c:v>44046</c:v>
                      </c:pt>
                      <c:pt idx="141">
                        <c:v>44047</c:v>
                      </c:pt>
                      <c:pt idx="142">
                        <c:v>44048</c:v>
                      </c:pt>
                      <c:pt idx="143">
                        <c:v>44049</c:v>
                      </c:pt>
                      <c:pt idx="144">
                        <c:v>44050</c:v>
                      </c:pt>
                      <c:pt idx="145">
                        <c:v>44051</c:v>
                      </c:pt>
                      <c:pt idx="146">
                        <c:v>44052</c:v>
                      </c:pt>
                      <c:pt idx="147">
                        <c:v>44053</c:v>
                      </c:pt>
                      <c:pt idx="148">
                        <c:v>44054</c:v>
                      </c:pt>
                      <c:pt idx="149">
                        <c:v>44055</c:v>
                      </c:pt>
                      <c:pt idx="150">
                        <c:v>44056</c:v>
                      </c:pt>
                      <c:pt idx="151">
                        <c:v>44057</c:v>
                      </c:pt>
                      <c:pt idx="152">
                        <c:v>44058</c:v>
                      </c:pt>
                      <c:pt idx="153">
                        <c:v>44059</c:v>
                      </c:pt>
                      <c:pt idx="154">
                        <c:v>44060</c:v>
                      </c:pt>
                      <c:pt idx="155">
                        <c:v>44061</c:v>
                      </c:pt>
                      <c:pt idx="156">
                        <c:v>44062</c:v>
                      </c:pt>
                      <c:pt idx="157">
                        <c:v>44063</c:v>
                      </c:pt>
                      <c:pt idx="158">
                        <c:v>44064</c:v>
                      </c:pt>
                      <c:pt idx="159">
                        <c:v>44065</c:v>
                      </c:pt>
                      <c:pt idx="160">
                        <c:v>44066</c:v>
                      </c:pt>
                      <c:pt idx="161">
                        <c:v>44067</c:v>
                      </c:pt>
                      <c:pt idx="162">
                        <c:v>44068</c:v>
                      </c:pt>
                      <c:pt idx="163">
                        <c:v>44069</c:v>
                      </c:pt>
                      <c:pt idx="164">
                        <c:v>44070</c:v>
                      </c:pt>
                      <c:pt idx="165">
                        <c:v>44071</c:v>
                      </c:pt>
                      <c:pt idx="166">
                        <c:v>44072</c:v>
                      </c:pt>
                      <c:pt idx="167">
                        <c:v>44073</c:v>
                      </c:pt>
                      <c:pt idx="168">
                        <c:v>44074</c:v>
                      </c:pt>
                      <c:pt idx="169">
                        <c:v>44075</c:v>
                      </c:pt>
                      <c:pt idx="170">
                        <c:v>44076</c:v>
                      </c:pt>
                      <c:pt idx="171">
                        <c:v>44077</c:v>
                      </c:pt>
                      <c:pt idx="172">
                        <c:v>44078</c:v>
                      </c:pt>
                      <c:pt idx="173">
                        <c:v>44079</c:v>
                      </c:pt>
                      <c:pt idx="174">
                        <c:v>44080</c:v>
                      </c:pt>
                      <c:pt idx="175">
                        <c:v>44081</c:v>
                      </c:pt>
                      <c:pt idx="176">
                        <c:v>44082</c:v>
                      </c:pt>
                      <c:pt idx="177">
                        <c:v>44083</c:v>
                      </c:pt>
                      <c:pt idx="178">
                        <c:v>44084</c:v>
                      </c:pt>
                      <c:pt idx="179">
                        <c:v>44085</c:v>
                      </c:pt>
                      <c:pt idx="180">
                        <c:v>44086</c:v>
                      </c:pt>
                      <c:pt idx="181">
                        <c:v>44087</c:v>
                      </c:pt>
                      <c:pt idx="182">
                        <c:v>44088</c:v>
                      </c:pt>
                      <c:pt idx="183">
                        <c:v>44089</c:v>
                      </c:pt>
                      <c:pt idx="184">
                        <c:v>44090</c:v>
                      </c:pt>
                      <c:pt idx="185">
                        <c:v>44091</c:v>
                      </c:pt>
                      <c:pt idx="186">
                        <c:v>44092</c:v>
                      </c:pt>
                      <c:pt idx="187">
                        <c:v>44093</c:v>
                      </c:pt>
                      <c:pt idx="188">
                        <c:v>44094</c:v>
                      </c:pt>
                      <c:pt idx="189">
                        <c:v>44095</c:v>
                      </c:pt>
                      <c:pt idx="190">
                        <c:v>44096</c:v>
                      </c:pt>
                      <c:pt idx="191">
                        <c:v>44097</c:v>
                      </c:pt>
                      <c:pt idx="192">
                        <c:v>44098</c:v>
                      </c:pt>
                      <c:pt idx="193">
                        <c:v>44099</c:v>
                      </c:pt>
                      <c:pt idx="194">
                        <c:v>44100</c:v>
                      </c:pt>
                      <c:pt idx="195">
                        <c:v>44101</c:v>
                      </c:pt>
                      <c:pt idx="196">
                        <c:v>44102</c:v>
                      </c:pt>
                      <c:pt idx="197">
                        <c:v>44103</c:v>
                      </c:pt>
                      <c:pt idx="198">
                        <c:v>44104</c:v>
                      </c:pt>
                      <c:pt idx="199">
                        <c:v>44105</c:v>
                      </c:pt>
                      <c:pt idx="200">
                        <c:v>44106</c:v>
                      </c:pt>
                      <c:pt idx="201">
                        <c:v>44107</c:v>
                      </c:pt>
                      <c:pt idx="202">
                        <c:v>44108</c:v>
                      </c:pt>
                      <c:pt idx="203">
                        <c:v>44109</c:v>
                      </c:pt>
                      <c:pt idx="204">
                        <c:v>44110</c:v>
                      </c:pt>
                      <c:pt idx="205">
                        <c:v>44111</c:v>
                      </c:pt>
                      <c:pt idx="206">
                        <c:v>44112</c:v>
                      </c:pt>
                      <c:pt idx="207">
                        <c:v>44113</c:v>
                      </c:pt>
                      <c:pt idx="208">
                        <c:v>44114</c:v>
                      </c:pt>
                      <c:pt idx="209">
                        <c:v>44115</c:v>
                      </c:pt>
                      <c:pt idx="210">
                        <c:v>44116</c:v>
                      </c:pt>
                      <c:pt idx="211">
                        <c:v>44117</c:v>
                      </c:pt>
                      <c:pt idx="212">
                        <c:v>44118</c:v>
                      </c:pt>
                      <c:pt idx="213">
                        <c:v>44119</c:v>
                      </c:pt>
                      <c:pt idx="214">
                        <c:v>44120</c:v>
                      </c:pt>
                      <c:pt idx="215">
                        <c:v>44121</c:v>
                      </c:pt>
                      <c:pt idx="216">
                        <c:v>44122</c:v>
                      </c:pt>
                      <c:pt idx="217">
                        <c:v>44123</c:v>
                      </c:pt>
                      <c:pt idx="218">
                        <c:v>44124</c:v>
                      </c:pt>
                      <c:pt idx="219">
                        <c:v>44125</c:v>
                      </c:pt>
                      <c:pt idx="220">
                        <c:v>44126</c:v>
                      </c:pt>
                      <c:pt idx="221">
                        <c:v>44127</c:v>
                      </c:pt>
                      <c:pt idx="222">
                        <c:v>44128</c:v>
                      </c:pt>
                      <c:pt idx="223">
                        <c:v>44129</c:v>
                      </c:pt>
                      <c:pt idx="224">
                        <c:v>44130</c:v>
                      </c:pt>
                      <c:pt idx="225">
                        <c:v>44131</c:v>
                      </c:pt>
                      <c:pt idx="226">
                        <c:v>44132</c:v>
                      </c:pt>
                      <c:pt idx="227">
                        <c:v>44133</c:v>
                      </c:pt>
                      <c:pt idx="228">
                        <c:v>44134</c:v>
                      </c:pt>
                      <c:pt idx="229">
                        <c:v>44135</c:v>
                      </c:pt>
                      <c:pt idx="230">
                        <c:v>44136</c:v>
                      </c:pt>
                      <c:pt idx="231">
                        <c:v>44137</c:v>
                      </c:pt>
                      <c:pt idx="232">
                        <c:v>44138</c:v>
                      </c:pt>
                      <c:pt idx="233">
                        <c:v>44139</c:v>
                      </c:pt>
                      <c:pt idx="234">
                        <c:v>44140</c:v>
                      </c:pt>
                      <c:pt idx="235">
                        <c:v>44141</c:v>
                      </c:pt>
                      <c:pt idx="236">
                        <c:v>44142</c:v>
                      </c:pt>
                      <c:pt idx="237">
                        <c:v>44143</c:v>
                      </c:pt>
                      <c:pt idx="238">
                        <c:v>44144</c:v>
                      </c:pt>
                      <c:pt idx="239">
                        <c:v>44145</c:v>
                      </c:pt>
                      <c:pt idx="240">
                        <c:v>44146</c:v>
                      </c:pt>
                      <c:pt idx="241">
                        <c:v>44147</c:v>
                      </c:pt>
                      <c:pt idx="242">
                        <c:v>44148</c:v>
                      </c:pt>
                      <c:pt idx="243">
                        <c:v>44149</c:v>
                      </c:pt>
                      <c:pt idx="244">
                        <c:v>44150</c:v>
                      </c:pt>
                      <c:pt idx="245">
                        <c:v>44151</c:v>
                      </c:pt>
                      <c:pt idx="246">
                        <c:v>44152</c:v>
                      </c:pt>
                      <c:pt idx="247">
                        <c:v>44153</c:v>
                      </c:pt>
                      <c:pt idx="248">
                        <c:v>44154</c:v>
                      </c:pt>
                      <c:pt idx="249">
                        <c:v>44155</c:v>
                      </c:pt>
                      <c:pt idx="250">
                        <c:v>44156</c:v>
                      </c:pt>
                      <c:pt idx="251">
                        <c:v>44157</c:v>
                      </c:pt>
                      <c:pt idx="252">
                        <c:v>44158</c:v>
                      </c:pt>
                      <c:pt idx="253">
                        <c:v>44159</c:v>
                      </c:pt>
                      <c:pt idx="254">
                        <c:v>44160</c:v>
                      </c:pt>
                      <c:pt idx="255">
                        <c:v>44161</c:v>
                      </c:pt>
                      <c:pt idx="256">
                        <c:v>44162</c:v>
                      </c:pt>
                      <c:pt idx="257">
                        <c:v>44163</c:v>
                      </c:pt>
                      <c:pt idx="258">
                        <c:v>44164</c:v>
                      </c:pt>
                      <c:pt idx="259">
                        <c:v>44165</c:v>
                      </c:pt>
                      <c:pt idx="260">
                        <c:v>44166</c:v>
                      </c:pt>
                      <c:pt idx="261">
                        <c:v>44167</c:v>
                      </c:pt>
                      <c:pt idx="262">
                        <c:v>44168</c:v>
                      </c:pt>
                      <c:pt idx="263">
                        <c:v>44169</c:v>
                      </c:pt>
                      <c:pt idx="264">
                        <c:v>44170</c:v>
                      </c:pt>
                      <c:pt idx="265">
                        <c:v>44171</c:v>
                      </c:pt>
                      <c:pt idx="266">
                        <c:v>44172</c:v>
                      </c:pt>
                      <c:pt idx="267">
                        <c:v>44173</c:v>
                      </c:pt>
                      <c:pt idx="268">
                        <c:v>44174</c:v>
                      </c:pt>
                      <c:pt idx="269">
                        <c:v>44175</c:v>
                      </c:pt>
                      <c:pt idx="270">
                        <c:v>44176</c:v>
                      </c:pt>
                      <c:pt idx="271">
                        <c:v>44177</c:v>
                      </c:pt>
                      <c:pt idx="272">
                        <c:v>44178</c:v>
                      </c:pt>
                      <c:pt idx="273">
                        <c:v>44179</c:v>
                      </c:pt>
                      <c:pt idx="274">
                        <c:v>44180</c:v>
                      </c:pt>
                      <c:pt idx="275">
                        <c:v>44181</c:v>
                      </c:pt>
                      <c:pt idx="276">
                        <c:v>44182</c:v>
                      </c:pt>
                      <c:pt idx="277">
                        <c:v>44183</c:v>
                      </c:pt>
                      <c:pt idx="278">
                        <c:v>44184</c:v>
                      </c:pt>
                      <c:pt idx="279">
                        <c:v>44185</c:v>
                      </c:pt>
                      <c:pt idx="280">
                        <c:v>44186</c:v>
                      </c:pt>
                      <c:pt idx="281">
                        <c:v>44187</c:v>
                      </c:pt>
                      <c:pt idx="282">
                        <c:v>44188</c:v>
                      </c:pt>
                      <c:pt idx="283">
                        <c:v>44189</c:v>
                      </c:pt>
                      <c:pt idx="284">
                        <c:v>44190</c:v>
                      </c:pt>
                      <c:pt idx="285">
                        <c:v>44191</c:v>
                      </c:pt>
                      <c:pt idx="286">
                        <c:v>44192</c:v>
                      </c:pt>
                      <c:pt idx="287">
                        <c:v>44193</c:v>
                      </c:pt>
                      <c:pt idx="288">
                        <c:v>44194</c:v>
                      </c:pt>
                      <c:pt idx="289">
                        <c:v>44195</c:v>
                      </c:pt>
                      <c:pt idx="290">
                        <c:v>44196</c:v>
                      </c:pt>
                      <c:pt idx="291">
                        <c:v>44197</c:v>
                      </c:pt>
                      <c:pt idx="292">
                        <c:v>44198</c:v>
                      </c:pt>
                      <c:pt idx="293">
                        <c:v>44199</c:v>
                      </c:pt>
                      <c:pt idx="294">
                        <c:v>44200</c:v>
                      </c:pt>
                      <c:pt idx="295">
                        <c:v>44201</c:v>
                      </c:pt>
                      <c:pt idx="296">
                        <c:v>44202</c:v>
                      </c:pt>
                      <c:pt idx="297">
                        <c:v>44203</c:v>
                      </c:pt>
                      <c:pt idx="298">
                        <c:v>44204</c:v>
                      </c:pt>
                      <c:pt idx="299">
                        <c:v>44205</c:v>
                      </c:pt>
                      <c:pt idx="300">
                        <c:v>44206</c:v>
                      </c:pt>
                      <c:pt idx="301">
                        <c:v>44207</c:v>
                      </c:pt>
                      <c:pt idx="302">
                        <c:v>44208</c:v>
                      </c:pt>
                      <c:pt idx="303">
                        <c:v>44209</c:v>
                      </c:pt>
                      <c:pt idx="304">
                        <c:v>44210</c:v>
                      </c:pt>
                      <c:pt idx="305">
                        <c:v>44211</c:v>
                      </c:pt>
                      <c:pt idx="306">
                        <c:v>44212</c:v>
                      </c:pt>
                      <c:pt idx="307">
                        <c:v>44213</c:v>
                      </c:pt>
                      <c:pt idx="308">
                        <c:v>44214</c:v>
                      </c:pt>
                      <c:pt idx="309">
                        <c:v>44215</c:v>
                      </c:pt>
                      <c:pt idx="310">
                        <c:v>44216</c:v>
                      </c:pt>
                      <c:pt idx="311">
                        <c:v>44217</c:v>
                      </c:pt>
                      <c:pt idx="312">
                        <c:v>44218</c:v>
                      </c:pt>
                      <c:pt idx="313">
                        <c:v>44219</c:v>
                      </c:pt>
                      <c:pt idx="314">
                        <c:v>44220</c:v>
                      </c:pt>
                      <c:pt idx="315">
                        <c:v>44221</c:v>
                      </c:pt>
                      <c:pt idx="316">
                        <c:v>44222</c:v>
                      </c:pt>
                      <c:pt idx="317">
                        <c:v>44223</c:v>
                      </c:pt>
                      <c:pt idx="318">
                        <c:v>44224</c:v>
                      </c:pt>
                      <c:pt idx="319">
                        <c:v>44225</c:v>
                      </c:pt>
                      <c:pt idx="320">
                        <c:v>44226</c:v>
                      </c:pt>
                      <c:pt idx="321">
                        <c:v>44227</c:v>
                      </c:pt>
                      <c:pt idx="322">
                        <c:v>44228</c:v>
                      </c:pt>
                      <c:pt idx="323">
                        <c:v>44229</c:v>
                      </c:pt>
                      <c:pt idx="324">
                        <c:v>44230</c:v>
                      </c:pt>
                      <c:pt idx="325">
                        <c:v>44231</c:v>
                      </c:pt>
                      <c:pt idx="326">
                        <c:v>44232</c:v>
                      </c:pt>
                      <c:pt idx="327">
                        <c:v>44233</c:v>
                      </c:pt>
                      <c:pt idx="328">
                        <c:v>44234</c:v>
                      </c:pt>
                      <c:pt idx="329">
                        <c:v>44235</c:v>
                      </c:pt>
                      <c:pt idx="330">
                        <c:v>44236</c:v>
                      </c:pt>
                      <c:pt idx="331">
                        <c:v>44237</c:v>
                      </c:pt>
                      <c:pt idx="332">
                        <c:v>44238</c:v>
                      </c:pt>
                      <c:pt idx="333">
                        <c:v>44239</c:v>
                      </c:pt>
                      <c:pt idx="334">
                        <c:v>44240</c:v>
                      </c:pt>
                      <c:pt idx="335">
                        <c:v>44241</c:v>
                      </c:pt>
                      <c:pt idx="336">
                        <c:v>44242</c:v>
                      </c:pt>
                      <c:pt idx="337">
                        <c:v>44243</c:v>
                      </c:pt>
                      <c:pt idx="338">
                        <c:v>44244</c:v>
                      </c:pt>
                      <c:pt idx="339">
                        <c:v>44245</c:v>
                      </c:pt>
                      <c:pt idx="340">
                        <c:v>44246</c:v>
                      </c:pt>
                      <c:pt idx="341">
                        <c:v>44247</c:v>
                      </c:pt>
                      <c:pt idx="342">
                        <c:v>44248</c:v>
                      </c:pt>
                      <c:pt idx="343">
                        <c:v>44249</c:v>
                      </c:pt>
                      <c:pt idx="344">
                        <c:v>44250</c:v>
                      </c:pt>
                      <c:pt idx="345">
                        <c:v>44251</c:v>
                      </c:pt>
                      <c:pt idx="346">
                        <c:v>44252</c:v>
                      </c:pt>
                      <c:pt idx="347">
                        <c:v>44253</c:v>
                      </c:pt>
                      <c:pt idx="348">
                        <c:v>44254</c:v>
                      </c:pt>
                      <c:pt idx="349">
                        <c:v>44255</c:v>
                      </c:pt>
                      <c:pt idx="350">
                        <c:v>44256</c:v>
                      </c:pt>
                      <c:pt idx="351">
                        <c:v>44257</c:v>
                      </c:pt>
                      <c:pt idx="352">
                        <c:v>44258</c:v>
                      </c:pt>
                      <c:pt idx="353">
                        <c:v>44259</c:v>
                      </c:pt>
                      <c:pt idx="354">
                        <c:v>44260</c:v>
                      </c:pt>
                      <c:pt idx="355">
                        <c:v>44261</c:v>
                      </c:pt>
                      <c:pt idx="356">
                        <c:v>44262</c:v>
                      </c:pt>
                      <c:pt idx="357">
                        <c:v>44263</c:v>
                      </c:pt>
                      <c:pt idx="358">
                        <c:v>44264</c:v>
                      </c:pt>
                      <c:pt idx="359">
                        <c:v>44265</c:v>
                      </c:pt>
                      <c:pt idx="360">
                        <c:v>44266</c:v>
                      </c:pt>
                      <c:pt idx="361">
                        <c:v>44267</c:v>
                      </c:pt>
                      <c:pt idx="362">
                        <c:v>44268</c:v>
                      </c:pt>
                      <c:pt idx="363">
                        <c:v>44269</c:v>
                      </c:pt>
                      <c:pt idx="364">
                        <c:v>44270</c:v>
                      </c:pt>
                      <c:pt idx="365">
                        <c:v>44271</c:v>
                      </c:pt>
                      <c:pt idx="366">
                        <c:v>44272</c:v>
                      </c:pt>
                      <c:pt idx="367">
                        <c:v>44273</c:v>
                      </c:pt>
                      <c:pt idx="368">
                        <c:v>44274</c:v>
                      </c:pt>
                      <c:pt idx="369">
                        <c:v>44275</c:v>
                      </c:pt>
                      <c:pt idx="370">
                        <c:v>44276</c:v>
                      </c:pt>
                      <c:pt idx="371">
                        <c:v>44277</c:v>
                      </c:pt>
                      <c:pt idx="372">
                        <c:v>44278</c:v>
                      </c:pt>
                      <c:pt idx="373">
                        <c:v>44279</c:v>
                      </c:pt>
                      <c:pt idx="374">
                        <c:v>44280</c:v>
                      </c:pt>
                      <c:pt idx="375">
                        <c:v>44281</c:v>
                      </c:pt>
                      <c:pt idx="376">
                        <c:v>44282</c:v>
                      </c:pt>
                      <c:pt idx="377">
                        <c:v>44283</c:v>
                      </c:pt>
                      <c:pt idx="378">
                        <c:v>44284</c:v>
                      </c:pt>
                      <c:pt idx="379">
                        <c:v>44285</c:v>
                      </c:pt>
                      <c:pt idx="380">
                        <c:v>44286</c:v>
                      </c:pt>
                      <c:pt idx="381">
                        <c:v>44287</c:v>
                      </c:pt>
                      <c:pt idx="382">
                        <c:v>44288</c:v>
                      </c:pt>
                      <c:pt idx="383">
                        <c:v>44289</c:v>
                      </c:pt>
                      <c:pt idx="384">
                        <c:v>44290</c:v>
                      </c:pt>
                      <c:pt idx="385">
                        <c:v>44291</c:v>
                      </c:pt>
                      <c:pt idx="386">
                        <c:v>44292</c:v>
                      </c:pt>
                      <c:pt idx="387">
                        <c:v>44293</c:v>
                      </c:pt>
                      <c:pt idx="388">
                        <c:v>44294</c:v>
                      </c:pt>
                      <c:pt idx="389">
                        <c:v>44295</c:v>
                      </c:pt>
                      <c:pt idx="390">
                        <c:v>44296</c:v>
                      </c:pt>
                      <c:pt idx="391">
                        <c:v>44297</c:v>
                      </c:pt>
                      <c:pt idx="392">
                        <c:v>44298</c:v>
                      </c:pt>
                      <c:pt idx="393">
                        <c:v>44299</c:v>
                      </c:pt>
                      <c:pt idx="394">
                        <c:v>44300</c:v>
                      </c:pt>
                      <c:pt idx="395">
                        <c:v>44301</c:v>
                      </c:pt>
                      <c:pt idx="396">
                        <c:v>44302</c:v>
                      </c:pt>
                      <c:pt idx="397">
                        <c:v>44303</c:v>
                      </c:pt>
                      <c:pt idx="398">
                        <c:v>44304</c:v>
                      </c:pt>
                      <c:pt idx="399">
                        <c:v>44305</c:v>
                      </c:pt>
                      <c:pt idx="400">
                        <c:v>44306</c:v>
                      </c:pt>
                      <c:pt idx="401">
                        <c:v>44307</c:v>
                      </c:pt>
                      <c:pt idx="402">
                        <c:v>44308</c:v>
                      </c:pt>
                      <c:pt idx="403">
                        <c:v>44309</c:v>
                      </c:pt>
                      <c:pt idx="404">
                        <c:v>44310</c:v>
                      </c:pt>
                      <c:pt idx="405">
                        <c:v>44311</c:v>
                      </c:pt>
                      <c:pt idx="406">
                        <c:v>44312</c:v>
                      </c:pt>
                      <c:pt idx="407">
                        <c:v>44313</c:v>
                      </c:pt>
                      <c:pt idx="408">
                        <c:v>44314</c:v>
                      </c:pt>
                      <c:pt idx="409">
                        <c:v>44315</c:v>
                      </c:pt>
                      <c:pt idx="410">
                        <c:v>44316</c:v>
                      </c:pt>
                      <c:pt idx="411">
                        <c:v>44317</c:v>
                      </c:pt>
                      <c:pt idx="412">
                        <c:v>44318</c:v>
                      </c:pt>
                      <c:pt idx="413">
                        <c:v>44319</c:v>
                      </c:pt>
                      <c:pt idx="414">
                        <c:v>44320</c:v>
                      </c:pt>
                      <c:pt idx="415">
                        <c:v>44321</c:v>
                      </c:pt>
                      <c:pt idx="416">
                        <c:v>44322</c:v>
                      </c:pt>
                      <c:pt idx="417">
                        <c:v>44323</c:v>
                      </c:pt>
                      <c:pt idx="418">
                        <c:v>44324</c:v>
                      </c:pt>
                      <c:pt idx="419">
                        <c:v>44325</c:v>
                      </c:pt>
                      <c:pt idx="420">
                        <c:v>44326</c:v>
                      </c:pt>
                      <c:pt idx="421">
                        <c:v>44327</c:v>
                      </c:pt>
                      <c:pt idx="422">
                        <c:v>44328</c:v>
                      </c:pt>
                      <c:pt idx="423">
                        <c:v>44329</c:v>
                      </c:pt>
                      <c:pt idx="424">
                        <c:v>44330</c:v>
                      </c:pt>
                      <c:pt idx="425">
                        <c:v>44331</c:v>
                      </c:pt>
                      <c:pt idx="426">
                        <c:v>44332</c:v>
                      </c:pt>
                      <c:pt idx="427">
                        <c:v>44333</c:v>
                      </c:pt>
                      <c:pt idx="428">
                        <c:v>44334</c:v>
                      </c:pt>
                      <c:pt idx="429">
                        <c:v>44335</c:v>
                      </c:pt>
                      <c:pt idx="430">
                        <c:v>44336</c:v>
                      </c:pt>
                      <c:pt idx="431">
                        <c:v>44337</c:v>
                      </c:pt>
                      <c:pt idx="432">
                        <c:v>44338</c:v>
                      </c:pt>
                      <c:pt idx="433">
                        <c:v>44339</c:v>
                      </c:pt>
                      <c:pt idx="434">
                        <c:v>44340</c:v>
                      </c:pt>
                      <c:pt idx="435">
                        <c:v>44341</c:v>
                      </c:pt>
                      <c:pt idx="436">
                        <c:v>44342</c:v>
                      </c:pt>
                      <c:pt idx="437">
                        <c:v>44343</c:v>
                      </c:pt>
                      <c:pt idx="438">
                        <c:v>44344</c:v>
                      </c:pt>
                      <c:pt idx="439">
                        <c:v>44345</c:v>
                      </c:pt>
                      <c:pt idx="440">
                        <c:v>44346</c:v>
                      </c:pt>
                      <c:pt idx="441">
                        <c:v>44347</c:v>
                      </c:pt>
                      <c:pt idx="442">
                        <c:v>44348</c:v>
                      </c:pt>
                      <c:pt idx="443">
                        <c:v>44349</c:v>
                      </c:pt>
                      <c:pt idx="444">
                        <c:v>44350</c:v>
                      </c:pt>
                      <c:pt idx="445">
                        <c:v>44351</c:v>
                      </c:pt>
                      <c:pt idx="446">
                        <c:v>44352</c:v>
                      </c:pt>
                      <c:pt idx="447">
                        <c:v>44353</c:v>
                      </c:pt>
                      <c:pt idx="448">
                        <c:v>44354</c:v>
                      </c:pt>
                      <c:pt idx="449">
                        <c:v>44355</c:v>
                      </c:pt>
                      <c:pt idx="450">
                        <c:v>44356</c:v>
                      </c:pt>
                      <c:pt idx="451">
                        <c:v>44357</c:v>
                      </c:pt>
                      <c:pt idx="452">
                        <c:v>44358</c:v>
                      </c:pt>
                      <c:pt idx="453">
                        <c:v>44359</c:v>
                      </c:pt>
                      <c:pt idx="454">
                        <c:v>44360</c:v>
                      </c:pt>
                      <c:pt idx="455">
                        <c:v>44361</c:v>
                      </c:pt>
                      <c:pt idx="456">
                        <c:v>44362</c:v>
                      </c:pt>
                      <c:pt idx="457">
                        <c:v>44363</c:v>
                      </c:pt>
                      <c:pt idx="458">
                        <c:v>44364</c:v>
                      </c:pt>
                      <c:pt idx="459">
                        <c:v>44365</c:v>
                      </c:pt>
                      <c:pt idx="460">
                        <c:v>44366</c:v>
                      </c:pt>
                      <c:pt idx="461">
                        <c:v>44367</c:v>
                      </c:pt>
                      <c:pt idx="462">
                        <c:v>44368</c:v>
                      </c:pt>
                      <c:pt idx="463">
                        <c:v>44369</c:v>
                      </c:pt>
                      <c:pt idx="464">
                        <c:v>44370</c:v>
                      </c:pt>
                      <c:pt idx="465">
                        <c:v>44371</c:v>
                      </c:pt>
                      <c:pt idx="466">
                        <c:v>44372</c:v>
                      </c:pt>
                      <c:pt idx="467">
                        <c:v>44373</c:v>
                      </c:pt>
                      <c:pt idx="468">
                        <c:v>44374</c:v>
                      </c:pt>
                      <c:pt idx="469">
                        <c:v>44375</c:v>
                      </c:pt>
                      <c:pt idx="470">
                        <c:v>44376</c:v>
                      </c:pt>
                      <c:pt idx="471">
                        <c:v>44377</c:v>
                      </c:pt>
                      <c:pt idx="472">
                        <c:v>44378</c:v>
                      </c:pt>
                      <c:pt idx="473">
                        <c:v>44379</c:v>
                      </c:pt>
                      <c:pt idx="474">
                        <c:v>44380</c:v>
                      </c:pt>
                      <c:pt idx="475">
                        <c:v>44381</c:v>
                      </c:pt>
                      <c:pt idx="476">
                        <c:v>44382</c:v>
                      </c:pt>
                      <c:pt idx="477">
                        <c:v>44383</c:v>
                      </c:pt>
                      <c:pt idx="478">
                        <c:v>44384</c:v>
                      </c:pt>
                      <c:pt idx="479">
                        <c:v>44385</c:v>
                      </c:pt>
                      <c:pt idx="480">
                        <c:v>44386</c:v>
                      </c:pt>
                      <c:pt idx="481">
                        <c:v>44387</c:v>
                      </c:pt>
                      <c:pt idx="482">
                        <c:v>44388</c:v>
                      </c:pt>
                      <c:pt idx="483">
                        <c:v>44389</c:v>
                      </c:pt>
                      <c:pt idx="484">
                        <c:v>44390</c:v>
                      </c:pt>
                      <c:pt idx="485">
                        <c:v>44391</c:v>
                      </c:pt>
                      <c:pt idx="486">
                        <c:v>44392</c:v>
                      </c:pt>
                      <c:pt idx="487">
                        <c:v>44393</c:v>
                      </c:pt>
                      <c:pt idx="488">
                        <c:v>44394</c:v>
                      </c:pt>
                      <c:pt idx="489">
                        <c:v>44395</c:v>
                      </c:pt>
                      <c:pt idx="490">
                        <c:v>44396</c:v>
                      </c:pt>
                      <c:pt idx="491">
                        <c:v>44397</c:v>
                      </c:pt>
                      <c:pt idx="492">
                        <c:v>44398</c:v>
                      </c:pt>
                      <c:pt idx="493">
                        <c:v>44399</c:v>
                      </c:pt>
                      <c:pt idx="494">
                        <c:v>44400</c:v>
                      </c:pt>
                      <c:pt idx="495">
                        <c:v>44401</c:v>
                      </c:pt>
                      <c:pt idx="496">
                        <c:v>44402</c:v>
                      </c:pt>
                      <c:pt idx="497">
                        <c:v>44403</c:v>
                      </c:pt>
                      <c:pt idx="498">
                        <c:v>44404</c:v>
                      </c:pt>
                      <c:pt idx="499">
                        <c:v>44405</c:v>
                      </c:pt>
                      <c:pt idx="500">
                        <c:v>44406</c:v>
                      </c:pt>
                      <c:pt idx="501">
                        <c:v>44407</c:v>
                      </c:pt>
                      <c:pt idx="502">
                        <c:v>44408</c:v>
                      </c:pt>
                      <c:pt idx="503">
                        <c:v>44409</c:v>
                      </c:pt>
                      <c:pt idx="504">
                        <c:v>44410</c:v>
                      </c:pt>
                      <c:pt idx="505">
                        <c:v>44411</c:v>
                      </c:pt>
                      <c:pt idx="506">
                        <c:v>44412</c:v>
                      </c:pt>
                      <c:pt idx="507">
                        <c:v>44413</c:v>
                      </c:pt>
                      <c:pt idx="508">
                        <c:v>44414</c:v>
                      </c:pt>
                      <c:pt idx="509">
                        <c:v>44415</c:v>
                      </c:pt>
                      <c:pt idx="510">
                        <c:v>44416</c:v>
                      </c:pt>
                      <c:pt idx="511">
                        <c:v>44417</c:v>
                      </c:pt>
                      <c:pt idx="512">
                        <c:v>44418</c:v>
                      </c:pt>
                      <c:pt idx="513">
                        <c:v>44419</c:v>
                      </c:pt>
                      <c:pt idx="514">
                        <c:v>44420</c:v>
                      </c:pt>
                      <c:pt idx="515">
                        <c:v>44421</c:v>
                      </c:pt>
                      <c:pt idx="516">
                        <c:v>44422</c:v>
                      </c:pt>
                      <c:pt idx="517">
                        <c:v>44423</c:v>
                      </c:pt>
                      <c:pt idx="518">
                        <c:v>44424</c:v>
                      </c:pt>
                      <c:pt idx="519">
                        <c:v>44425</c:v>
                      </c:pt>
                      <c:pt idx="520">
                        <c:v>44426</c:v>
                      </c:pt>
                      <c:pt idx="521">
                        <c:v>44427</c:v>
                      </c:pt>
                      <c:pt idx="522">
                        <c:v>44428</c:v>
                      </c:pt>
                      <c:pt idx="523">
                        <c:v>44429</c:v>
                      </c:pt>
                      <c:pt idx="524">
                        <c:v>44430</c:v>
                      </c:pt>
                      <c:pt idx="525">
                        <c:v>44431</c:v>
                      </c:pt>
                      <c:pt idx="526">
                        <c:v>44432</c:v>
                      </c:pt>
                      <c:pt idx="527">
                        <c:v>44433</c:v>
                      </c:pt>
                      <c:pt idx="528">
                        <c:v>44434</c:v>
                      </c:pt>
                      <c:pt idx="529">
                        <c:v>44435</c:v>
                      </c:pt>
                      <c:pt idx="530">
                        <c:v>44436</c:v>
                      </c:pt>
                      <c:pt idx="531">
                        <c:v>44437</c:v>
                      </c:pt>
                      <c:pt idx="532">
                        <c:v>44438</c:v>
                      </c:pt>
                      <c:pt idx="533">
                        <c:v>44439</c:v>
                      </c:pt>
                      <c:pt idx="534">
                        <c:v>44440</c:v>
                      </c:pt>
                      <c:pt idx="535">
                        <c:v>44441</c:v>
                      </c:pt>
                      <c:pt idx="536">
                        <c:v>44442</c:v>
                      </c:pt>
                      <c:pt idx="537">
                        <c:v>44443</c:v>
                      </c:pt>
                      <c:pt idx="538">
                        <c:v>44444</c:v>
                      </c:pt>
                      <c:pt idx="539">
                        <c:v>44445</c:v>
                      </c:pt>
                      <c:pt idx="540">
                        <c:v>44446</c:v>
                      </c:pt>
                      <c:pt idx="541">
                        <c:v>44447</c:v>
                      </c:pt>
                      <c:pt idx="542">
                        <c:v>44448</c:v>
                      </c:pt>
                      <c:pt idx="543">
                        <c:v>44449</c:v>
                      </c:pt>
                      <c:pt idx="544">
                        <c:v>44450</c:v>
                      </c:pt>
                      <c:pt idx="545">
                        <c:v>44451</c:v>
                      </c:pt>
                      <c:pt idx="546">
                        <c:v>44452</c:v>
                      </c:pt>
                      <c:pt idx="547">
                        <c:v>44453</c:v>
                      </c:pt>
                      <c:pt idx="548">
                        <c:v>44454</c:v>
                      </c:pt>
                      <c:pt idx="549">
                        <c:v>44455</c:v>
                      </c:pt>
                      <c:pt idx="550">
                        <c:v>44456</c:v>
                      </c:pt>
                      <c:pt idx="551">
                        <c:v>44457</c:v>
                      </c:pt>
                      <c:pt idx="552">
                        <c:v>44458</c:v>
                      </c:pt>
                      <c:pt idx="553">
                        <c:v>44459</c:v>
                      </c:pt>
                      <c:pt idx="554">
                        <c:v>44460</c:v>
                      </c:pt>
                      <c:pt idx="555">
                        <c:v>44461</c:v>
                      </c:pt>
                      <c:pt idx="556">
                        <c:v>44462</c:v>
                      </c:pt>
                      <c:pt idx="557">
                        <c:v>44463</c:v>
                      </c:pt>
                      <c:pt idx="558">
                        <c:v>44464</c:v>
                      </c:pt>
                      <c:pt idx="559">
                        <c:v>44465</c:v>
                      </c:pt>
                      <c:pt idx="560">
                        <c:v>44466</c:v>
                      </c:pt>
                      <c:pt idx="561">
                        <c:v>44467</c:v>
                      </c:pt>
                      <c:pt idx="562">
                        <c:v>44468</c:v>
                      </c:pt>
                      <c:pt idx="563">
                        <c:v>44469</c:v>
                      </c:pt>
                      <c:pt idx="564">
                        <c:v>44470</c:v>
                      </c:pt>
                      <c:pt idx="565">
                        <c:v>44471</c:v>
                      </c:pt>
                      <c:pt idx="566">
                        <c:v>44472</c:v>
                      </c:pt>
                      <c:pt idx="567">
                        <c:v>44473</c:v>
                      </c:pt>
                      <c:pt idx="568">
                        <c:v>44474</c:v>
                      </c:pt>
                      <c:pt idx="569">
                        <c:v>44475</c:v>
                      </c:pt>
                      <c:pt idx="570">
                        <c:v>44476</c:v>
                      </c:pt>
                      <c:pt idx="571">
                        <c:v>44477</c:v>
                      </c:pt>
                      <c:pt idx="572">
                        <c:v>44478</c:v>
                      </c:pt>
                      <c:pt idx="573">
                        <c:v>44479</c:v>
                      </c:pt>
                      <c:pt idx="574">
                        <c:v>44480</c:v>
                      </c:pt>
                      <c:pt idx="575">
                        <c:v>44481</c:v>
                      </c:pt>
                      <c:pt idx="576">
                        <c:v>44482</c:v>
                      </c:pt>
                      <c:pt idx="577">
                        <c:v>44483</c:v>
                      </c:pt>
                      <c:pt idx="578">
                        <c:v>44484</c:v>
                      </c:pt>
                      <c:pt idx="579">
                        <c:v>44485</c:v>
                      </c:pt>
                      <c:pt idx="580">
                        <c:v>44486</c:v>
                      </c:pt>
                      <c:pt idx="581">
                        <c:v>44487</c:v>
                      </c:pt>
                      <c:pt idx="582">
                        <c:v>44488</c:v>
                      </c:pt>
                      <c:pt idx="583">
                        <c:v>44489</c:v>
                      </c:pt>
                      <c:pt idx="584">
                        <c:v>44490</c:v>
                      </c:pt>
                      <c:pt idx="585">
                        <c:v>44491</c:v>
                      </c:pt>
                      <c:pt idx="586">
                        <c:v>44492</c:v>
                      </c:pt>
                      <c:pt idx="587">
                        <c:v>44493</c:v>
                      </c:pt>
                      <c:pt idx="588">
                        <c:v>44494</c:v>
                      </c:pt>
                      <c:pt idx="589">
                        <c:v>44495</c:v>
                      </c:pt>
                      <c:pt idx="590">
                        <c:v>44496</c:v>
                      </c:pt>
                      <c:pt idx="591">
                        <c:v>44497</c:v>
                      </c:pt>
                      <c:pt idx="592">
                        <c:v>44498</c:v>
                      </c:pt>
                      <c:pt idx="593">
                        <c:v>44499</c:v>
                      </c:pt>
                      <c:pt idx="594">
                        <c:v>44500</c:v>
                      </c:pt>
                      <c:pt idx="595">
                        <c:v>44501</c:v>
                      </c:pt>
                      <c:pt idx="596">
                        <c:v>44502</c:v>
                      </c:pt>
                      <c:pt idx="597">
                        <c:v>44503</c:v>
                      </c:pt>
                      <c:pt idx="598">
                        <c:v>44504</c:v>
                      </c:pt>
                      <c:pt idx="599">
                        <c:v>44505</c:v>
                      </c:pt>
                      <c:pt idx="600">
                        <c:v>44506</c:v>
                      </c:pt>
                      <c:pt idx="601">
                        <c:v>44507</c:v>
                      </c:pt>
                      <c:pt idx="602">
                        <c:v>44508</c:v>
                      </c:pt>
                      <c:pt idx="603">
                        <c:v>44509</c:v>
                      </c:pt>
                      <c:pt idx="604">
                        <c:v>44510</c:v>
                      </c:pt>
                      <c:pt idx="605">
                        <c:v>44511</c:v>
                      </c:pt>
                      <c:pt idx="606">
                        <c:v>44512</c:v>
                      </c:pt>
                      <c:pt idx="607">
                        <c:v>44513</c:v>
                      </c:pt>
                      <c:pt idx="608">
                        <c:v>44514</c:v>
                      </c:pt>
                      <c:pt idx="609">
                        <c:v>44515</c:v>
                      </c:pt>
                      <c:pt idx="610">
                        <c:v>44516</c:v>
                      </c:pt>
                      <c:pt idx="611">
                        <c:v>44517</c:v>
                      </c:pt>
                      <c:pt idx="612">
                        <c:v>44518</c:v>
                      </c:pt>
                      <c:pt idx="613">
                        <c:v>44519</c:v>
                      </c:pt>
                      <c:pt idx="614">
                        <c:v>44520</c:v>
                      </c:pt>
                      <c:pt idx="615">
                        <c:v>44521</c:v>
                      </c:pt>
                      <c:pt idx="616">
                        <c:v>44522</c:v>
                      </c:pt>
                      <c:pt idx="617">
                        <c:v>44523</c:v>
                      </c:pt>
                      <c:pt idx="618">
                        <c:v>44524</c:v>
                      </c:pt>
                      <c:pt idx="619">
                        <c:v>44525</c:v>
                      </c:pt>
                      <c:pt idx="620">
                        <c:v>44526</c:v>
                      </c:pt>
                      <c:pt idx="621">
                        <c:v>44527</c:v>
                      </c:pt>
                      <c:pt idx="622">
                        <c:v>44528</c:v>
                      </c:pt>
                      <c:pt idx="623">
                        <c:v>44529</c:v>
                      </c:pt>
                      <c:pt idx="624">
                        <c:v>44530</c:v>
                      </c:pt>
                      <c:pt idx="625">
                        <c:v>44531</c:v>
                      </c:pt>
                      <c:pt idx="626">
                        <c:v>44532</c:v>
                      </c:pt>
                      <c:pt idx="627">
                        <c:v>44533</c:v>
                      </c:pt>
                      <c:pt idx="628">
                        <c:v>44534</c:v>
                      </c:pt>
                      <c:pt idx="629">
                        <c:v>44535</c:v>
                      </c:pt>
                      <c:pt idx="630">
                        <c:v>44536</c:v>
                      </c:pt>
                      <c:pt idx="631">
                        <c:v>44537</c:v>
                      </c:pt>
                      <c:pt idx="632">
                        <c:v>44538</c:v>
                      </c:pt>
                      <c:pt idx="633">
                        <c:v>44539</c:v>
                      </c:pt>
                      <c:pt idx="634">
                        <c:v>44540</c:v>
                      </c:pt>
                      <c:pt idx="635">
                        <c:v>44541</c:v>
                      </c:pt>
                      <c:pt idx="636">
                        <c:v>44542</c:v>
                      </c:pt>
                      <c:pt idx="637">
                        <c:v>44543</c:v>
                      </c:pt>
                      <c:pt idx="638">
                        <c:v>44544</c:v>
                      </c:pt>
                      <c:pt idx="639">
                        <c:v>44545</c:v>
                      </c:pt>
                      <c:pt idx="640">
                        <c:v>44546</c:v>
                      </c:pt>
                      <c:pt idx="641">
                        <c:v>44547</c:v>
                      </c:pt>
                      <c:pt idx="642">
                        <c:v>44548</c:v>
                      </c:pt>
                      <c:pt idx="643">
                        <c:v>44549</c:v>
                      </c:pt>
                      <c:pt idx="644">
                        <c:v>44550</c:v>
                      </c:pt>
                      <c:pt idx="645">
                        <c:v>44551</c:v>
                      </c:pt>
                      <c:pt idx="646">
                        <c:v>44552</c:v>
                      </c:pt>
                      <c:pt idx="647">
                        <c:v>44553</c:v>
                      </c:pt>
                      <c:pt idx="648">
                        <c:v>44554</c:v>
                      </c:pt>
                      <c:pt idx="649">
                        <c:v>44555</c:v>
                      </c:pt>
                      <c:pt idx="650">
                        <c:v>44556</c:v>
                      </c:pt>
                      <c:pt idx="651">
                        <c:v>44557</c:v>
                      </c:pt>
                      <c:pt idx="652">
                        <c:v>44558</c:v>
                      </c:pt>
                      <c:pt idx="653">
                        <c:v>44559</c:v>
                      </c:pt>
                      <c:pt idx="654">
                        <c:v>44560</c:v>
                      </c:pt>
                      <c:pt idx="655">
                        <c:v>44561</c:v>
                      </c:pt>
                      <c:pt idx="656">
                        <c:v>44562</c:v>
                      </c:pt>
                      <c:pt idx="657">
                        <c:v>44563</c:v>
                      </c:pt>
                      <c:pt idx="658">
                        <c:v>44564</c:v>
                      </c:pt>
                      <c:pt idx="659">
                        <c:v>44565</c:v>
                      </c:pt>
                      <c:pt idx="660">
                        <c:v>44566</c:v>
                      </c:pt>
                      <c:pt idx="661">
                        <c:v>44567</c:v>
                      </c:pt>
                      <c:pt idx="662">
                        <c:v>44568</c:v>
                      </c:pt>
                      <c:pt idx="663">
                        <c:v>44569</c:v>
                      </c:pt>
                      <c:pt idx="664">
                        <c:v>44570</c:v>
                      </c:pt>
                      <c:pt idx="665">
                        <c:v>44571</c:v>
                      </c:pt>
                      <c:pt idx="666">
                        <c:v>44572</c:v>
                      </c:pt>
                      <c:pt idx="667">
                        <c:v>44573</c:v>
                      </c:pt>
                      <c:pt idx="668">
                        <c:v>44574</c:v>
                      </c:pt>
                      <c:pt idx="669">
                        <c:v>44575</c:v>
                      </c:pt>
                      <c:pt idx="670">
                        <c:v>44576</c:v>
                      </c:pt>
                      <c:pt idx="671">
                        <c:v>44577</c:v>
                      </c:pt>
                      <c:pt idx="672">
                        <c:v>44578</c:v>
                      </c:pt>
                      <c:pt idx="673">
                        <c:v>44579</c:v>
                      </c:pt>
                      <c:pt idx="674">
                        <c:v>44580</c:v>
                      </c:pt>
                      <c:pt idx="675">
                        <c:v>44581</c:v>
                      </c:pt>
                      <c:pt idx="676">
                        <c:v>44582</c:v>
                      </c:pt>
                      <c:pt idx="677">
                        <c:v>44583</c:v>
                      </c:pt>
                      <c:pt idx="678">
                        <c:v>44584</c:v>
                      </c:pt>
                      <c:pt idx="679">
                        <c:v>44585</c:v>
                      </c:pt>
                      <c:pt idx="680">
                        <c:v>44586</c:v>
                      </c:pt>
                      <c:pt idx="681">
                        <c:v>44587</c:v>
                      </c:pt>
                      <c:pt idx="682">
                        <c:v>44588</c:v>
                      </c:pt>
                      <c:pt idx="683">
                        <c:v>44589</c:v>
                      </c:pt>
                      <c:pt idx="684">
                        <c:v>44590</c:v>
                      </c:pt>
                      <c:pt idx="685">
                        <c:v>44591</c:v>
                      </c:pt>
                      <c:pt idx="686">
                        <c:v>44592</c:v>
                      </c:pt>
                      <c:pt idx="687">
                        <c:v>44593</c:v>
                      </c:pt>
                      <c:pt idx="688">
                        <c:v>44594</c:v>
                      </c:pt>
                      <c:pt idx="689">
                        <c:v>44595</c:v>
                      </c:pt>
                      <c:pt idx="690">
                        <c:v>44596</c:v>
                      </c:pt>
                      <c:pt idx="691">
                        <c:v>44597</c:v>
                      </c:pt>
                      <c:pt idx="692">
                        <c:v>44598</c:v>
                      </c:pt>
                      <c:pt idx="693">
                        <c:v>44599</c:v>
                      </c:pt>
                      <c:pt idx="694">
                        <c:v>44600</c:v>
                      </c:pt>
                      <c:pt idx="695">
                        <c:v>44601</c:v>
                      </c:pt>
                      <c:pt idx="696">
                        <c:v>44602</c:v>
                      </c:pt>
                      <c:pt idx="697">
                        <c:v>44603</c:v>
                      </c:pt>
                      <c:pt idx="698">
                        <c:v>44604</c:v>
                      </c:pt>
                      <c:pt idx="699">
                        <c:v>44605</c:v>
                      </c:pt>
                      <c:pt idx="700">
                        <c:v>44606</c:v>
                      </c:pt>
                      <c:pt idx="701">
                        <c:v>44607</c:v>
                      </c:pt>
                      <c:pt idx="702">
                        <c:v>44608</c:v>
                      </c:pt>
                      <c:pt idx="703">
                        <c:v>44609</c:v>
                      </c:pt>
                      <c:pt idx="704">
                        <c:v>44610</c:v>
                      </c:pt>
                      <c:pt idx="705">
                        <c:v>44611</c:v>
                      </c:pt>
                      <c:pt idx="706">
                        <c:v>44612</c:v>
                      </c:pt>
                      <c:pt idx="707">
                        <c:v>44613</c:v>
                      </c:pt>
                      <c:pt idx="708">
                        <c:v>44614</c:v>
                      </c:pt>
                      <c:pt idx="709">
                        <c:v>44615</c:v>
                      </c:pt>
                      <c:pt idx="710">
                        <c:v>44616</c:v>
                      </c:pt>
                      <c:pt idx="711">
                        <c:v>44617</c:v>
                      </c:pt>
                      <c:pt idx="712">
                        <c:v>44618</c:v>
                      </c:pt>
                      <c:pt idx="713">
                        <c:v>44619</c:v>
                      </c:pt>
                      <c:pt idx="714">
                        <c:v>44620</c:v>
                      </c:pt>
                      <c:pt idx="715">
                        <c:v>44621</c:v>
                      </c:pt>
                      <c:pt idx="716">
                        <c:v>44622</c:v>
                      </c:pt>
                      <c:pt idx="717">
                        <c:v>44623</c:v>
                      </c:pt>
                      <c:pt idx="718">
                        <c:v>44624</c:v>
                      </c:pt>
                      <c:pt idx="719">
                        <c:v>44625</c:v>
                      </c:pt>
                      <c:pt idx="720">
                        <c:v>44626</c:v>
                      </c:pt>
                      <c:pt idx="721">
                        <c:v>44627</c:v>
                      </c:pt>
                      <c:pt idx="722">
                        <c:v>44628</c:v>
                      </c:pt>
                      <c:pt idx="723">
                        <c:v>44629</c:v>
                      </c:pt>
                      <c:pt idx="724">
                        <c:v>44630</c:v>
                      </c:pt>
                      <c:pt idx="725">
                        <c:v>44631</c:v>
                      </c:pt>
                      <c:pt idx="726">
                        <c:v>44632</c:v>
                      </c:pt>
                      <c:pt idx="727">
                        <c:v>44633</c:v>
                      </c:pt>
                      <c:pt idx="728">
                        <c:v>44634</c:v>
                      </c:pt>
                      <c:pt idx="729">
                        <c:v>44635</c:v>
                      </c:pt>
                      <c:pt idx="730">
                        <c:v>44636</c:v>
                      </c:pt>
                      <c:pt idx="731">
                        <c:v>44637</c:v>
                      </c:pt>
                      <c:pt idx="732">
                        <c:v>44638</c:v>
                      </c:pt>
                      <c:pt idx="733">
                        <c:v>44639</c:v>
                      </c:pt>
                      <c:pt idx="734">
                        <c:v>44640</c:v>
                      </c:pt>
                      <c:pt idx="735">
                        <c:v>44641</c:v>
                      </c:pt>
                      <c:pt idx="736">
                        <c:v>44642</c:v>
                      </c:pt>
                      <c:pt idx="737">
                        <c:v>44643</c:v>
                      </c:pt>
                      <c:pt idx="738">
                        <c:v>44644</c:v>
                      </c:pt>
                      <c:pt idx="739">
                        <c:v>44645</c:v>
                      </c:pt>
                      <c:pt idx="740">
                        <c:v>44646</c:v>
                      </c:pt>
                      <c:pt idx="741">
                        <c:v>44647</c:v>
                      </c:pt>
                      <c:pt idx="742">
                        <c:v>44648</c:v>
                      </c:pt>
                      <c:pt idx="743">
                        <c:v>44649</c:v>
                      </c:pt>
                      <c:pt idx="744">
                        <c:v>44650</c:v>
                      </c:pt>
                      <c:pt idx="745">
                        <c:v>44651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DailyData!$E$2:$E$747</c15:sqref>
                        </c15:formulaRef>
                      </c:ext>
                    </c:extLst>
                    <c:numCache>
                      <c:formatCode>@</c:formatCode>
                      <c:ptCount val="746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0</c:v>
                      </c:pt>
                      <c:pt idx="36">
                        <c:v>0</c:v>
                      </c:pt>
                      <c:pt idx="37">
                        <c:v>0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0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0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</c:v>
                      </c:pt>
                      <c:pt idx="143">
                        <c:v>0</c:v>
                      </c:pt>
                      <c:pt idx="144">
                        <c:v>0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</c:v>
                      </c:pt>
                      <c:pt idx="161">
                        <c:v>0</c:v>
                      </c:pt>
                      <c:pt idx="162">
                        <c:v>0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0</c:v>
                      </c:pt>
                      <c:pt idx="273">
                        <c:v>0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</c:v>
                      </c:pt>
                      <c:pt idx="304">
                        <c:v>0</c:v>
                      </c:pt>
                      <c:pt idx="305">
                        <c:v>0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</c:v>
                      </c:pt>
                      <c:pt idx="399">
                        <c:v>0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0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0</c:v>
                      </c:pt>
                      <c:pt idx="430">
                        <c:v>0</c:v>
                      </c:pt>
                      <c:pt idx="431">
                        <c:v>0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0</c:v>
                      </c:pt>
                      <c:pt idx="478">
                        <c:v>0</c:v>
                      </c:pt>
                      <c:pt idx="479">
                        <c:v>0</c:v>
                      </c:pt>
                      <c:pt idx="480">
                        <c:v>0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</c:v>
                      </c:pt>
                      <c:pt idx="500">
                        <c:v>0</c:v>
                      </c:pt>
                      <c:pt idx="501">
                        <c:v>0</c:v>
                      </c:pt>
                      <c:pt idx="502">
                        <c:v>0</c:v>
                      </c:pt>
                      <c:pt idx="503">
                        <c:v>0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</c:v>
                      </c:pt>
                      <c:pt idx="507">
                        <c:v>0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</c:v>
                      </c:pt>
                      <c:pt idx="511">
                        <c:v>0</c:v>
                      </c:pt>
                      <c:pt idx="512">
                        <c:v>0</c:v>
                      </c:pt>
                      <c:pt idx="513">
                        <c:v>0</c:v>
                      </c:pt>
                      <c:pt idx="514">
                        <c:v>0</c:v>
                      </c:pt>
                      <c:pt idx="515">
                        <c:v>0</c:v>
                      </c:pt>
                      <c:pt idx="516">
                        <c:v>0</c:v>
                      </c:pt>
                      <c:pt idx="517">
                        <c:v>0</c:v>
                      </c:pt>
                      <c:pt idx="518">
                        <c:v>0</c:v>
                      </c:pt>
                      <c:pt idx="519">
                        <c:v>0</c:v>
                      </c:pt>
                      <c:pt idx="520">
                        <c:v>0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</c:v>
                      </c:pt>
                      <c:pt idx="524">
                        <c:v>0</c:v>
                      </c:pt>
                      <c:pt idx="525">
                        <c:v>0</c:v>
                      </c:pt>
                      <c:pt idx="526">
                        <c:v>0</c:v>
                      </c:pt>
                      <c:pt idx="527">
                        <c:v>0</c:v>
                      </c:pt>
                      <c:pt idx="528">
                        <c:v>0</c:v>
                      </c:pt>
                      <c:pt idx="529">
                        <c:v>0</c:v>
                      </c:pt>
                      <c:pt idx="530">
                        <c:v>0</c:v>
                      </c:pt>
                      <c:pt idx="531">
                        <c:v>0</c:v>
                      </c:pt>
                      <c:pt idx="532">
                        <c:v>0</c:v>
                      </c:pt>
                      <c:pt idx="533">
                        <c:v>0</c:v>
                      </c:pt>
                      <c:pt idx="534">
                        <c:v>0</c:v>
                      </c:pt>
                      <c:pt idx="535">
                        <c:v>0</c:v>
                      </c:pt>
                      <c:pt idx="536">
                        <c:v>0</c:v>
                      </c:pt>
                      <c:pt idx="537">
                        <c:v>0</c:v>
                      </c:pt>
                      <c:pt idx="538">
                        <c:v>0</c:v>
                      </c:pt>
                      <c:pt idx="539">
                        <c:v>0</c:v>
                      </c:pt>
                      <c:pt idx="540">
                        <c:v>0</c:v>
                      </c:pt>
                      <c:pt idx="541">
                        <c:v>0</c:v>
                      </c:pt>
                      <c:pt idx="542">
                        <c:v>0</c:v>
                      </c:pt>
                      <c:pt idx="543">
                        <c:v>0</c:v>
                      </c:pt>
                      <c:pt idx="544">
                        <c:v>0</c:v>
                      </c:pt>
                      <c:pt idx="545">
                        <c:v>0</c:v>
                      </c:pt>
                      <c:pt idx="546">
                        <c:v>0</c:v>
                      </c:pt>
                      <c:pt idx="547">
                        <c:v>0</c:v>
                      </c:pt>
                      <c:pt idx="548">
                        <c:v>0</c:v>
                      </c:pt>
                      <c:pt idx="549">
                        <c:v>0</c:v>
                      </c:pt>
                      <c:pt idx="550">
                        <c:v>0</c:v>
                      </c:pt>
                      <c:pt idx="551">
                        <c:v>0</c:v>
                      </c:pt>
                      <c:pt idx="552">
                        <c:v>0</c:v>
                      </c:pt>
                      <c:pt idx="553">
                        <c:v>0</c:v>
                      </c:pt>
                      <c:pt idx="554">
                        <c:v>0</c:v>
                      </c:pt>
                      <c:pt idx="555">
                        <c:v>0</c:v>
                      </c:pt>
                      <c:pt idx="556">
                        <c:v>0</c:v>
                      </c:pt>
                      <c:pt idx="557">
                        <c:v>0</c:v>
                      </c:pt>
                      <c:pt idx="558">
                        <c:v>0</c:v>
                      </c:pt>
                      <c:pt idx="559">
                        <c:v>0</c:v>
                      </c:pt>
                      <c:pt idx="560">
                        <c:v>0</c:v>
                      </c:pt>
                      <c:pt idx="561">
                        <c:v>0</c:v>
                      </c:pt>
                      <c:pt idx="562">
                        <c:v>0</c:v>
                      </c:pt>
                      <c:pt idx="563">
                        <c:v>0</c:v>
                      </c:pt>
                      <c:pt idx="564">
                        <c:v>0</c:v>
                      </c:pt>
                      <c:pt idx="565">
                        <c:v>0</c:v>
                      </c:pt>
                      <c:pt idx="566">
                        <c:v>0</c:v>
                      </c:pt>
                      <c:pt idx="567">
                        <c:v>0</c:v>
                      </c:pt>
                      <c:pt idx="568">
                        <c:v>0</c:v>
                      </c:pt>
                      <c:pt idx="569">
                        <c:v>0</c:v>
                      </c:pt>
                      <c:pt idx="570">
                        <c:v>0</c:v>
                      </c:pt>
                      <c:pt idx="571">
                        <c:v>0</c:v>
                      </c:pt>
                      <c:pt idx="572">
                        <c:v>0</c:v>
                      </c:pt>
                      <c:pt idx="573">
                        <c:v>0</c:v>
                      </c:pt>
                      <c:pt idx="574">
                        <c:v>0</c:v>
                      </c:pt>
                      <c:pt idx="575">
                        <c:v>0</c:v>
                      </c:pt>
                      <c:pt idx="576">
                        <c:v>0</c:v>
                      </c:pt>
                      <c:pt idx="577">
                        <c:v>0</c:v>
                      </c:pt>
                      <c:pt idx="578">
                        <c:v>0</c:v>
                      </c:pt>
                      <c:pt idx="579">
                        <c:v>0</c:v>
                      </c:pt>
                      <c:pt idx="580">
                        <c:v>0</c:v>
                      </c:pt>
                      <c:pt idx="581">
                        <c:v>0</c:v>
                      </c:pt>
                      <c:pt idx="582">
                        <c:v>0</c:v>
                      </c:pt>
                      <c:pt idx="583">
                        <c:v>0</c:v>
                      </c:pt>
                      <c:pt idx="584">
                        <c:v>0</c:v>
                      </c:pt>
                      <c:pt idx="585">
                        <c:v>0</c:v>
                      </c:pt>
                      <c:pt idx="586">
                        <c:v>0</c:v>
                      </c:pt>
                      <c:pt idx="587">
                        <c:v>0</c:v>
                      </c:pt>
                      <c:pt idx="588">
                        <c:v>0</c:v>
                      </c:pt>
                      <c:pt idx="589">
                        <c:v>0</c:v>
                      </c:pt>
                      <c:pt idx="590">
                        <c:v>0</c:v>
                      </c:pt>
                      <c:pt idx="591">
                        <c:v>0</c:v>
                      </c:pt>
                      <c:pt idx="592">
                        <c:v>0</c:v>
                      </c:pt>
                      <c:pt idx="593">
                        <c:v>0</c:v>
                      </c:pt>
                      <c:pt idx="594">
                        <c:v>0</c:v>
                      </c:pt>
                      <c:pt idx="595">
                        <c:v>2021</c:v>
                      </c:pt>
                      <c:pt idx="596">
                        <c:v>2021</c:v>
                      </c:pt>
                      <c:pt idx="597">
                        <c:v>2021</c:v>
                      </c:pt>
                      <c:pt idx="598">
                        <c:v>2021</c:v>
                      </c:pt>
                      <c:pt idx="599">
                        <c:v>2021</c:v>
                      </c:pt>
                      <c:pt idx="600">
                        <c:v>2021</c:v>
                      </c:pt>
                      <c:pt idx="601">
                        <c:v>2021</c:v>
                      </c:pt>
                      <c:pt idx="602">
                        <c:v>2021</c:v>
                      </c:pt>
                      <c:pt idx="603">
                        <c:v>2021</c:v>
                      </c:pt>
                      <c:pt idx="604">
                        <c:v>2021</c:v>
                      </c:pt>
                      <c:pt idx="605">
                        <c:v>2021</c:v>
                      </c:pt>
                      <c:pt idx="606">
                        <c:v>2021</c:v>
                      </c:pt>
                      <c:pt idx="607">
                        <c:v>2021</c:v>
                      </c:pt>
                      <c:pt idx="608">
                        <c:v>2021</c:v>
                      </c:pt>
                      <c:pt idx="609">
                        <c:v>2021</c:v>
                      </c:pt>
                      <c:pt idx="610">
                        <c:v>2021</c:v>
                      </c:pt>
                      <c:pt idx="611">
                        <c:v>2021</c:v>
                      </c:pt>
                      <c:pt idx="612">
                        <c:v>2021</c:v>
                      </c:pt>
                      <c:pt idx="613">
                        <c:v>2021</c:v>
                      </c:pt>
                      <c:pt idx="614">
                        <c:v>2021</c:v>
                      </c:pt>
                      <c:pt idx="615">
                        <c:v>2021</c:v>
                      </c:pt>
                      <c:pt idx="616">
                        <c:v>2021</c:v>
                      </c:pt>
                      <c:pt idx="617">
                        <c:v>2021</c:v>
                      </c:pt>
                      <c:pt idx="618">
                        <c:v>2021</c:v>
                      </c:pt>
                      <c:pt idx="619">
                        <c:v>2021</c:v>
                      </c:pt>
                      <c:pt idx="620">
                        <c:v>2021</c:v>
                      </c:pt>
                      <c:pt idx="621">
                        <c:v>2021</c:v>
                      </c:pt>
                      <c:pt idx="622">
                        <c:v>2021</c:v>
                      </c:pt>
                      <c:pt idx="623">
                        <c:v>2021</c:v>
                      </c:pt>
                      <c:pt idx="624">
                        <c:v>2021</c:v>
                      </c:pt>
                      <c:pt idx="625">
                        <c:v>2021</c:v>
                      </c:pt>
                      <c:pt idx="626">
                        <c:v>2021</c:v>
                      </c:pt>
                      <c:pt idx="627">
                        <c:v>2021</c:v>
                      </c:pt>
                      <c:pt idx="628">
                        <c:v>2021</c:v>
                      </c:pt>
                      <c:pt idx="629">
                        <c:v>2021</c:v>
                      </c:pt>
                      <c:pt idx="630">
                        <c:v>2021</c:v>
                      </c:pt>
                      <c:pt idx="631">
                        <c:v>2021</c:v>
                      </c:pt>
                      <c:pt idx="632">
                        <c:v>2021</c:v>
                      </c:pt>
                      <c:pt idx="633">
                        <c:v>2021</c:v>
                      </c:pt>
                      <c:pt idx="634">
                        <c:v>2021</c:v>
                      </c:pt>
                      <c:pt idx="635">
                        <c:v>2021</c:v>
                      </c:pt>
                      <c:pt idx="636">
                        <c:v>2021</c:v>
                      </c:pt>
                      <c:pt idx="637">
                        <c:v>2021</c:v>
                      </c:pt>
                      <c:pt idx="638">
                        <c:v>2021</c:v>
                      </c:pt>
                      <c:pt idx="639">
                        <c:v>2021</c:v>
                      </c:pt>
                      <c:pt idx="640">
                        <c:v>2021</c:v>
                      </c:pt>
                      <c:pt idx="641">
                        <c:v>2021</c:v>
                      </c:pt>
                      <c:pt idx="642">
                        <c:v>2021</c:v>
                      </c:pt>
                      <c:pt idx="643">
                        <c:v>2021</c:v>
                      </c:pt>
                      <c:pt idx="644">
                        <c:v>2021</c:v>
                      </c:pt>
                      <c:pt idx="645">
                        <c:v>2021</c:v>
                      </c:pt>
                      <c:pt idx="646">
                        <c:v>2021</c:v>
                      </c:pt>
                      <c:pt idx="647">
                        <c:v>2021</c:v>
                      </c:pt>
                      <c:pt idx="648">
                        <c:v>2021</c:v>
                      </c:pt>
                      <c:pt idx="649">
                        <c:v>2021</c:v>
                      </c:pt>
                      <c:pt idx="650">
                        <c:v>2021</c:v>
                      </c:pt>
                      <c:pt idx="651">
                        <c:v>2021</c:v>
                      </c:pt>
                      <c:pt idx="652">
                        <c:v>2021</c:v>
                      </c:pt>
                      <c:pt idx="653">
                        <c:v>2021</c:v>
                      </c:pt>
                      <c:pt idx="654">
                        <c:v>2021</c:v>
                      </c:pt>
                      <c:pt idx="655">
                        <c:v>2021</c:v>
                      </c:pt>
                      <c:pt idx="656" formatCode="General">
                        <c:v>2022</c:v>
                      </c:pt>
                      <c:pt idx="657" formatCode="General">
                        <c:v>2022</c:v>
                      </c:pt>
                      <c:pt idx="658" formatCode="General">
                        <c:v>2022</c:v>
                      </c:pt>
                      <c:pt idx="659" formatCode="General">
                        <c:v>2022</c:v>
                      </c:pt>
                      <c:pt idx="660" formatCode="General">
                        <c:v>2022</c:v>
                      </c:pt>
                      <c:pt idx="661" formatCode="General">
                        <c:v>2022</c:v>
                      </c:pt>
                      <c:pt idx="662" formatCode="General">
                        <c:v>2022</c:v>
                      </c:pt>
                      <c:pt idx="663" formatCode="General">
                        <c:v>2022</c:v>
                      </c:pt>
                      <c:pt idx="664" formatCode="General">
                        <c:v>2022</c:v>
                      </c:pt>
                      <c:pt idx="665" formatCode="General">
                        <c:v>2022</c:v>
                      </c:pt>
                      <c:pt idx="666" formatCode="General">
                        <c:v>2022</c:v>
                      </c:pt>
                      <c:pt idx="667" formatCode="General">
                        <c:v>2022</c:v>
                      </c:pt>
                      <c:pt idx="668" formatCode="General">
                        <c:v>2022</c:v>
                      </c:pt>
                      <c:pt idx="669" formatCode="General">
                        <c:v>2022</c:v>
                      </c:pt>
                      <c:pt idx="670" formatCode="General">
                        <c:v>2022</c:v>
                      </c:pt>
                      <c:pt idx="671" formatCode="General">
                        <c:v>2022</c:v>
                      </c:pt>
                      <c:pt idx="672" formatCode="General">
                        <c:v>2022</c:v>
                      </c:pt>
                      <c:pt idx="673" formatCode="General">
                        <c:v>2022</c:v>
                      </c:pt>
                      <c:pt idx="674" formatCode="General">
                        <c:v>2022</c:v>
                      </c:pt>
                      <c:pt idx="675" formatCode="General">
                        <c:v>2022</c:v>
                      </c:pt>
                      <c:pt idx="676" formatCode="General">
                        <c:v>2022</c:v>
                      </c:pt>
                      <c:pt idx="677" formatCode="General">
                        <c:v>2022</c:v>
                      </c:pt>
                      <c:pt idx="678" formatCode="General">
                        <c:v>2022</c:v>
                      </c:pt>
                      <c:pt idx="679" formatCode="General">
                        <c:v>2022</c:v>
                      </c:pt>
                      <c:pt idx="680" formatCode="General">
                        <c:v>2022</c:v>
                      </c:pt>
                      <c:pt idx="681" formatCode="General">
                        <c:v>2022</c:v>
                      </c:pt>
                      <c:pt idx="682" formatCode="General">
                        <c:v>2022</c:v>
                      </c:pt>
                      <c:pt idx="683" formatCode="General">
                        <c:v>2022</c:v>
                      </c:pt>
                      <c:pt idx="684" formatCode="General">
                        <c:v>2022</c:v>
                      </c:pt>
                      <c:pt idx="685" formatCode="General">
                        <c:v>2022</c:v>
                      </c:pt>
                      <c:pt idx="686" formatCode="General">
                        <c:v>2022</c:v>
                      </c:pt>
                      <c:pt idx="687" formatCode="General">
                        <c:v>2022</c:v>
                      </c:pt>
                      <c:pt idx="688" formatCode="General">
                        <c:v>2022</c:v>
                      </c:pt>
                      <c:pt idx="689" formatCode="General">
                        <c:v>2022</c:v>
                      </c:pt>
                      <c:pt idx="690" formatCode="General">
                        <c:v>2022</c:v>
                      </c:pt>
                      <c:pt idx="691" formatCode="General">
                        <c:v>2022</c:v>
                      </c:pt>
                      <c:pt idx="692" formatCode="General">
                        <c:v>2022</c:v>
                      </c:pt>
                      <c:pt idx="693" formatCode="General">
                        <c:v>2022</c:v>
                      </c:pt>
                      <c:pt idx="694" formatCode="General">
                        <c:v>2022</c:v>
                      </c:pt>
                      <c:pt idx="695" formatCode="General">
                        <c:v>2022</c:v>
                      </c:pt>
                      <c:pt idx="696" formatCode="General">
                        <c:v>2022</c:v>
                      </c:pt>
                      <c:pt idx="697" formatCode="General">
                        <c:v>2022</c:v>
                      </c:pt>
                      <c:pt idx="698" formatCode="General">
                        <c:v>2022</c:v>
                      </c:pt>
                      <c:pt idx="699" formatCode="General">
                        <c:v>2022</c:v>
                      </c:pt>
                      <c:pt idx="700" formatCode="General">
                        <c:v>2022</c:v>
                      </c:pt>
                      <c:pt idx="701" formatCode="General">
                        <c:v>2022</c:v>
                      </c:pt>
                      <c:pt idx="702" formatCode="General">
                        <c:v>2022</c:v>
                      </c:pt>
                      <c:pt idx="703" formatCode="General">
                        <c:v>2022</c:v>
                      </c:pt>
                      <c:pt idx="704" formatCode="General">
                        <c:v>2022</c:v>
                      </c:pt>
                      <c:pt idx="705" formatCode="General">
                        <c:v>2022</c:v>
                      </c:pt>
                      <c:pt idx="706" formatCode="General">
                        <c:v>2022</c:v>
                      </c:pt>
                      <c:pt idx="707" formatCode="General">
                        <c:v>2022</c:v>
                      </c:pt>
                      <c:pt idx="708" formatCode="General">
                        <c:v>2022</c:v>
                      </c:pt>
                      <c:pt idx="709" formatCode="General">
                        <c:v>2022</c:v>
                      </c:pt>
                      <c:pt idx="710" formatCode="General">
                        <c:v>2022</c:v>
                      </c:pt>
                      <c:pt idx="711" formatCode="General">
                        <c:v>2022</c:v>
                      </c:pt>
                      <c:pt idx="712" formatCode="General">
                        <c:v>2022</c:v>
                      </c:pt>
                      <c:pt idx="713" formatCode="General">
                        <c:v>2022</c:v>
                      </c:pt>
                      <c:pt idx="714" formatCode="General">
                        <c:v>2022</c:v>
                      </c:pt>
                      <c:pt idx="715" formatCode="General">
                        <c:v>2022</c:v>
                      </c:pt>
                      <c:pt idx="716" formatCode="General">
                        <c:v>2022</c:v>
                      </c:pt>
                      <c:pt idx="717" formatCode="General">
                        <c:v>2022</c:v>
                      </c:pt>
                      <c:pt idx="718" formatCode="General">
                        <c:v>2022</c:v>
                      </c:pt>
                      <c:pt idx="719" formatCode="General">
                        <c:v>2022</c:v>
                      </c:pt>
                      <c:pt idx="720" formatCode="General">
                        <c:v>2022</c:v>
                      </c:pt>
                      <c:pt idx="721" formatCode="General">
                        <c:v>2022</c:v>
                      </c:pt>
                      <c:pt idx="722" formatCode="General">
                        <c:v>2022</c:v>
                      </c:pt>
                      <c:pt idx="723" formatCode="General">
                        <c:v>2022</c:v>
                      </c:pt>
                      <c:pt idx="724" formatCode="General">
                        <c:v>2022</c:v>
                      </c:pt>
                      <c:pt idx="725" formatCode="General">
                        <c:v>2022</c:v>
                      </c:pt>
                      <c:pt idx="726" formatCode="General">
                        <c:v>2022</c:v>
                      </c:pt>
                      <c:pt idx="727" formatCode="General">
                        <c:v>2022</c:v>
                      </c:pt>
                      <c:pt idx="728" formatCode="General">
                        <c:v>2022</c:v>
                      </c:pt>
                      <c:pt idx="729" formatCode="General">
                        <c:v>2022</c:v>
                      </c:pt>
                      <c:pt idx="730" formatCode="General">
                        <c:v>2022</c:v>
                      </c:pt>
                      <c:pt idx="731" formatCode="General">
                        <c:v>2022</c:v>
                      </c:pt>
                      <c:pt idx="732" formatCode="General">
                        <c:v>2022</c:v>
                      </c:pt>
                      <c:pt idx="733" formatCode="General">
                        <c:v>2022</c:v>
                      </c:pt>
                      <c:pt idx="734" formatCode="General">
                        <c:v>2022</c:v>
                      </c:pt>
                      <c:pt idx="735" formatCode="General">
                        <c:v>2022</c:v>
                      </c:pt>
                      <c:pt idx="736" formatCode="General">
                        <c:v>2022</c:v>
                      </c:pt>
                      <c:pt idx="737" formatCode="General">
                        <c:v>2022</c:v>
                      </c:pt>
                      <c:pt idx="738" formatCode="General">
                        <c:v>2022</c:v>
                      </c:pt>
                      <c:pt idx="739" formatCode="General">
                        <c:v>2022</c:v>
                      </c:pt>
                      <c:pt idx="740" formatCode="General">
                        <c:v>2022</c:v>
                      </c:pt>
                      <c:pt idx="741" formatCode="General">
                        <c:v>2022</c:v>
                      </c:pt>
                      <c:pt idx="742" formatCode="General">
                        <c:v>2022</c:v>
                      </c:pt>
                      <c:pt idx="743" formatCode="General">
                        <c:v>2022</c:v>
                      </c:pt>
                      <c:pt idx="744" formatCode="General">
                        <c:v>2022</c:v>
                      </c:pt>
                      <c:pt idx="745" formatCode="General">
                        <c:v>2022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4638-456C-B550-EE5788C0F723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DailyData!$A$2:$A$747</c15:sqref>
                        </c15:formulaRef>
                      </c:ext>
                    </c:extLst>
                    <c:numCache>
                      <c:formatCode>[$-F800]dddd\,\ mmmm\ dd\,\ yyyy</c:formatCode>
                      <c:ptCount val="746"/>
                      <c:pt idx="0">
                        <c:v>43906</c:v>
                      </c:pt>
                      <c:pt idx="1">
                        <c:v>43907</c:v>
                      </c:pt>
                      <c:pt idx="2">
                        <c:v>43908</c:v>
                      </c:pt>
                      <c:pt idx="3">
                        <c:v>43909</c:v>
                      </c:pt>
                      <c:pt idx="4">
                        <c:v>43910</c:v>
                      </c:pt>
                      <c:pt idx="5">
                        <c:v>43911</c:v>
                      </c:pt>
                      <c:pt idx="6">
                        <c:v>43912</c:v>
                      </c:pt>
                      <c:pt idx="7">
                        <c:v>43913</c:v>
                      </c:pt>
                      <c:pt idx="8">
                        <c:v>43914</c:v>
                      </c:pt>
                      <c:pt idx="9">
                        <c:v>43915</c:v>
                      </c:pt>
                      <c:pt idx="10">
                        <c:v>43916</c:v>
                      </c:pt>
                      <c:pt idx="11">
                        <c:v>43917</c:v>
                      </c:pt>
                      <c:pt idx="12">
                        <c:v>43918</c:v>
                      </c:pt>
                      <c:pt idx="13">
                        <c:v>43919</c:v>
                      </c:pt>
                      <c:pt idx="14">
                        <c:v>43920</c:v>
                      </c:pt>
                      <c:pt idx="15">
                        <c:v>43921</c:v>
                      </c:pt>
                      <c:pt idx="16">
                        <c:v>43922</c:v>
                      </c:pt>
                      <c:pt idx="17">
                        <c:v>43923</c:v>
                      </c:pt>
                      <c:pt idx="18">
                        <c:v>43924</c:v>
                      </c:pt>
                      <c:pt idx="19">
                        <c:v>43925</c:v>
                      </c:pt>
                      <c:pt idx="20">
                        <c:v>43926</c:v>
                      </c:pt>
                      <c:pt idx="21">
                        <c:v>43927</c:v>
                      </c:pt>
                      <c:pt idx="22">
                        <c:v>43928</c:v>
                      </c:pt>
                      <c:pt idx="23">
                        <c:v>43929</c:v>
                      </c:pt>
                      <c:pt idx="24">
                        <c:v>43930</c:v>
                      </c:pt>
                      <c:pt idx="25">
                        <c:v>43931</c:v>
                      </c:pt>
                      <c:pt idx="26">
                        <c:v>43932</c:v>
                      </c:pt>
                      <c:pt idx="27">
                        <c:v>43933</c:v>
                      </c:pt>
                      <c:pt idx="28">
                        <c:v>43934</c:v>
                      </c:pt>
                      <c:pt idx="29">
                        <c:v>43935</c:v>
                      </c:pt>
                      <c:pt idx="30">
                        <c:v>43936</c:v>
                      </c:pt>
                      <c:pt idx="31">
                        <c:v>43937</c:v>
                      </c:pt>
                      <c:pt idx="32">
                        <c:v>43938</c:v>
                      </c:pt>
                      <c:pt idx="33">
                        <c:v>43939</c:v>
                      </c:pt>
                      <c:pt idx="34">
                        <c:v>43940</c:v>
                      </c:pt>
                      <c:pt idx="35">
                        <c:v>43941</c:v>
                      </c:pt>
                      <c:pt idx="36">
                        <c:v>43942</c:v>
                      </c:pt>
                      <c:pt idx="37">
                        <c:v>43943</c:v>
                      </c:pt>
                      <c:pt idx="38">
                        <c:v>43944</c:v>
                      </c:pt>
                      <c:pt idx="39">
                        <c:v>43945</c:v>
                      </c:pt>
                      <c:pt idx="40">
                        <c:v>43946</c:v>
                      </c:pt>
                      <c:pt idx="41">
                        <c:v>43947</c:v>
                      </c:pt>
                      <c:pt idx="42">
                        <c:v>43948</c:v>
                      </c:pt>
                      <c:pt idx="43">
                        <c:v>43949</c:v>
                      </c:pt>
                      <c:pt idx="44">
                        <c:v>43950</c:v>
                      </c:pt>
                      <c:pt idx="45">
                        <c:v>43951</c:v>
                      </c:pt>
                      <c:pt idx="46">
                        <c:v>43952</c:v>
                      </c:pt>
                      <c:pt idx="47">
                        <c:v>43953</c:v>
                      </c:pt>
                      <c:pt idx="48">
                        <c:v>43954</c:v>
                      </c:pt>
                      <c:pt idx="49">
                        <c:v>43955</c:v>
                      </c:pt>
                      <c:pt idx="50">
                        <c:v>43956</c:v>
                      </c:pt>
                      <c:pt idx="51">
                        <c:v>43957</c:v>
                      </c:pt>
                      <c:pt idx="52">
                        <c:v>43958</c:v>
                      </c:pt>
                      <c:pt idx="53">
                        <c:v>43959</c:v>
                      </c:pt>
                      <c:pt idx="54">
                        <c:v>43960</c:v>
                      </c:pt>
                      <c:pt idx="55">
                        <c:v>43961</c:v>
                      </c:pt>
                      <c:pt idx="56">
                        <c:v>43962</c:v>
                      </c:pt>
                      <c:pt idx="57">
                        <c:v>43963</c:v>
                      </c:pt>
                      <c:pt idx="58">
                        <c:v>43964</c:v>
                      </c:pt>
                      <c:pt idx="59">
                        <c:v>43965</c:v>
                      </c:pt>
                      <c:pt idx="60">
                        <c:v>43966</c:v>
                      </c:pt>
                      <c:pt idx="61">
                        <c:v>43967</c:v>
                      </c:pt>
                      <c:pt idx="62">
                        <c:v>43968</c:v>
                      </c:pt>
                      <c:pt idx="63">
                        <c:v>43969</c:v>
                      </c:pt>
                      <c:pt idx="64">
                        <c:v>43970</c:v>
                      </c:pt>
                      <c:pt idx="65">
                        <c:v>43971</c:v>
                      </c:pt>
                      <c:pt idx="66">
                        <c:v>43972</c:v>
                      </c:pt>
                      <c:pt idx="67">
                        <c:v>43973</c:v>
                      </c:pt>
                      <c:pt idx="68">
                        <c:v>43974</c:v>
                      </c:pt>
                      <c:pt idx="69">
                        <c:v>43975</c:v>
                      </c:pt>
                      <c:pt idx="70">
                        <c:v>43976</c:v>
                      </c:pt>
                      <c:pt idx="71">
                        <c:v>43977</c:v>
                      </c:pt>
                      <c:pt idx="72">
                        <c:v>43978</c:v>
                      </c:pt>
                      <c:pt idx="73">
                        <c:v>43979</c:v>
                      </c:pt>
                      <c:pt idx="74">
                        <c:v>43980</c:v>
                      </c:pt>
                      <c:pt idx="75">
                        <c:v>43981</c:v>
                      </c:pt>
                      <c:pt idx="76">
                        <c:v>43982</c:v>
                      </c:pt>
                      <c:pt idx="77">
                        <c:v>43983</c:v>
                      </c:pt>
                      <c:pt idx="78">
                        <c:v>43984</c:v>
                      </c:pt>
                      <c:pt idx="79">
                        <c:v>43985</c:v>
                      </c:pt>
                      <c:pt idx="80">
                        <c:v>43986</c:v>
                      </c:pt>
                      <c:pt idx="81">
                        <c:v>43987</c:v>
                      </c:pt>
                      <c:pt idx="82">
                        <c:v>43988</c:v>
                      </c:pt>
                      <c:pt idx="83">
                        <c:v>43989</c:v>
                      </c:pt>
                      <c:pt idx="84">
                        <c:v>43990</c:v>
                      </c:pt>
                      <c:pt idx="85">
                        <c:v>43991</c:v>
                      </c:pt>
                      <c:pt idx="86">
                        <c:v>43992</c:v>
                      </c:pt>
                      <c:pt idx="87">
                        <c:v>43993</c:v>
                      </c:pt>
                      <c:pt idx="88">
                        <c:v>43994</c:v>
                      </c:pt>
                      <c:pt idx="89">
                        <c:v>43995</c:v>
                      </c:pt>
                      <c:pt idx="90">
                        <c:v>43996</c:v>
                      </c:pt>
                      <c:pt idx="91">
                        <c:v>43997</c:v>
                      </c:pt>
                      <c:pt idx="92">
                        <c:v>43998</c:v>
                      </c:pt>
                      <c:pt idx="93">
                        <c:v>43999</c:v>
                      </c:pt>
                      <c:pt idx="94">
                        <c:v>44000</c:v>
                      </c:pt>
                      <c:pt idx="95">
                        <c:v>44001</c:v>
                      </c:pt>
                      <c:pt idx="96">
                        <c:v>44002</c:v>
                      </c:pt>
                      <c:pt idx="97">
                        <c:v>44003</c:v>
                      </c:pt>
                      <c:pt idx="98">
                        <c:v>44004</c:v>
                      </c:pt>
                      <c:pt idx="99">
                        <c:v>44005</c:v>
                      </c:pt>
                      <c:pt idx="100">
                        <c:v>44006</c:v>
                      </c:pt>
                      <c:pt idx="101">
                        <c:v>44007</c:v>
                      </c:pt>
                      <c:pt idx="102">
                        <c:v>44008</c:v>
                      </c:pt>
                      <c:pt idx="103">
                        <c:v>44009</c:v>
                      </c:pt>
                      <c:pt idx="104">
                        <c:v>44010</c:v>
                      </c:pt>
                      <c:pt idx="105">
                        <c:v>44011</c:v>
                      </c:pt>
                      <c:pt idx="106">
                        <c:v>44012</c:v>
                      </c:pt>
                      <c:pt idx="107">
                        <c:v>44013</c:v>
                      </c:pt>
                      <c:pt idx="108">
                        <c:v>44014</c:v>
                      </c:pt>
                      <c:pt idx="109">
                        <c:v>44015</c:v>
                      </c:pt>
                      <c:pt idx="110">
                        <c:v>44016</c:v>
                      </c:pt>
                      <c:pt idx="111">
                        <c:v>44017</c:v>
                      </c:pt>
                      <c:pt idx="112">
                        <c:v>44018</c:v>
                      </c:pt>
                      <c:pt idx="113">
                        <c:v>44019</c:v>
                      </c:pt>
                      <c:pt idx="114">
                        <c:v>44020</c:v>
                      </c:pt>
                      <c:pt idx="115">
                        <c:v>44021</c:v>
                      </c:pt>
                      <c:pt idx="116">
                        <c:v>44022</c:v>
                      </c:pt>
                      <c:pt idx="117">
                        <c:v>44023</c:v>
                      </c:pt>
                      <c:pt idx="118">
                        <c:v>44024</c:v>
                      </c:pt>
                      <c:pt idx="119">
                        <c:v>44025</c:v>
                      </c:pt>
                      <c:pt idx="120">
                        <c:v>44026</c:v>
                      </c:pt>
                      <c:pt idx="121">
                        <c:v>44027</c:v>
                      </c:pt>
                      <c:pt idx="122">
                        <c:v>44028</c:v>
                      </c:pt>
                      <c:pt idx="123">
                        <c:v>44029</c:v>
                      </c:pt>
                      <c:pt idx="124">
                        <c:v>44030</c:v>
                      </c:pt>
                      <c:pt idx="125">
                        <c:v>44031</c:v>
                      </c:pt>
                      <c:pt idx="126">
                        <c:v>44032</c:v>
                      </c:pt>
                      <c:pt idx="127">
                        <c:v>44033</c:v>
                      </c:pt>
                      <c:pt idx="128">
                        <c:v>44034</c:v>
                      </c:pt>
                      <c:pt idx="129">
                        <c:v>44035</c:v>
                      </c:pt>
                      <c:pt idx="130">
                        <c:v>44036</c:v>
                      </c:pt>
                      <c:pt idx="131">
                        <c:v>44037</c:v>
                      </c:pt>
                      <c:pt idx="132">
                        <c:v>44038</c:v>
                      </c:pt>
                      <c:pt idx="133">
                        <c:v>44039</c:v>
                      </c:pt>
                      <c:pt idx="134">
                        <c:v>44040</c:v>
                      </c:pt>
                      <c:pt idx="135">
                        <c:v>44041</c:v>
                      </c:pt>
                      <c:pt idx="136">
                        <c:v>44042</c:v>
                      </c:pt>
                      <c:pt idx="137">
                        <c:v>44043</c:v>
                      </c:pt>
                      <c:pt idx="138">
                        <c:v>44044</c:v>
                      </c:pt>
                      <c:pt idx="139">
                        <c:v>44045</c:v>
                      </c:pt>
                      <c:pt idx="140">
                        <c:v>44046</c:v>
                      </c:pt>
                      <c:pt idx="141">
                        <c:v>44047</c:v>
                      </c:pt>
                      <c:pt idx="142">
                        <c:v>44048</c:v>
                      </c:pt>
                      <c:pt idx="143">
                        <c:v>44049</c:v>
                      </c:pt>
                      <c:pt idx="144">
                        <c:v>44050</c:v>
                      </c:pt>
                      <c:pt idx="145">
                        <c:v>44051</c:v>
                      </c:pt>
                      <c:pt idx="146">
                        <c:v>44052</c:v>
                      </c:pt>
                      <c:pt idx="147">
                        <c:v>44053</c:v>
                      </c:pt>
                      <c:pt idx="148">
                        <c:v>44054</c:v>
                      </c:pt>
                      <c:pt idx="149">
                        <c:v>44055</c:v>
                      </c:pt>
                      <c:pt idx="150">
                        <c:v>44056</c:v>
                      </c:pt>
                      <c:pt idx="151">
                        <c:v>44057</c:v>
                      </c:pt>
                      <c:pt idx="152">
                        <c:v>44058</c:v>
                      </c:pt>
                      <c:pt idx="153">
                        <c:v>44059</c:v>
                      </c:pt>
                      <c:pt idx="154">
                        <c:v>44060</c:v>
                      </c:pt>
                      <c:pt idx="155">
                        <c:v>44061</c:v>
                      </c:pt>
                      <c:pt idx="156">
                        <c:v>44062</c:v>
                      </c:pt>
                      <c:pt idx="157">
                        <c:v>44063</c:v>
                      </c:pt>
                      <c:pt idx="158">
                        <c:v>44064</c:v>
                      </c:pt>
                      <c:pt idx="159">
                        <c:v>44065</c:v>
                      </c:pt>
                      <c:pt idx="160">
                        <c:v>44066</c:v>
                      </c:pt>
                      <c:pt idx="161">
                        <c:v>44067</c:v>
                      </c:pt>
                      <c:pt idx="162">
                        <c:v>44068</c:v>
                      </c:pt>
                      <c:pt idx="163">
                        <c:v>44069</c:v>
                      </c:pt>
                      <c:pt idx="164">
                        <c:v>44070</c:v>
                      </c:pt>
                      <c:pt idx="165">
                        <c:v>44071</c:v>
                      </c:pt>
                      <c:pt idx="166">
                        <c:v>44072</c:v>
                      </c:pt>
                      <c:pt idx="167">
                        <c:v>44073</c:v>
                      </c:pt>
                      <c:pt idx="168">
                        <c:v>44074</c:v>
                      </c:pt>
                      <c:pt idx="169">
                        <c:v>44075</c:v>
                      </c:pt>
                      <c:pt idx="170">
                        <c:v>44076</c:v>
                      </c:pt>
                      <c:pt idx="171">
                        <c:v>44077</c:v>
                      </c:pt>
                      <c:pt idx="172">
                        <c:v>44078</c:v>
                      </c:pt>
                      <c:pt idx="173">
                        <c:v>44079</c:v>
                      </c:pt>
                      <c:pt idx="174">
                        <c:v>44080</c:v>
                      </c:pt>
                      <c:pt idx="175">
                        <c:v>44081</c:v>
                      </c:pt>
                      <c:pt idx="176">
                        <c:v>44082</c:v>
                      </c:pt>
                      <c:pt idx="177">
                        <c:v>44083</c:v>
                      </c:pt>
                      <c:pt idx="178">
                        <c:v>44084</c:v>
                      </c:pt>
                      <c:pt idx="179">
                        <c:v>44085</c:v>
                      </c:pt>
                      <c:pt idx="180">
                        <c:v>44086</c:v>
                      </c:pt>
                      <c:pt idx="181">
                        <c:v>44087</c:v>
                      </c:pt>
                      <c:pt idx="182">
                        <c:v>44088</c:v>
                      </c:pt>
                      <c:pt idx="183">
                        <c:v>44089</c:v>
                      </c:pt>
                      <c:pt idx="184">
                        <c:v>44090</c:v>
                      </c:pt>
                      <c:pt idx="185">
                        <c:v>44091</c:v>
                      </c:pt>
                      <c:pt idx="186">
                        <c:v>44092</c:v>
                      </c:pt>
                      <c:pt idx="187">
                        <c:v>44093</c:v>
                      </c:pt>
                      <c:pt idx="188">
                        <c:v>44094</c:v>
                      </c:pt>
                      <c:pt idx="189">
                        <c:v>44095</c:v>
                      </c:pt>
                      <c:pt idx="190">
                        <c:v>44096</c:v>
                      </c:pt>
                      <c:pt idx="191">
                        <c:v>44097</c:v>
                      </c:pt>
                      <c:pt idx="192">
                        <c:v>44098</c:v>
                      </c:pt>
                      <c:pt idx="193">
                        <c:v>44099</c:v>
                      </c:pt>
                      <c:pt idx="194">
                        <c:v>44100</c:v>
                      </c:pt>
                      <c:pt idx="195">
                        <c:v>44101</c:v>
                      </c:pt>
                      <c:pt idx="196">
                        <c:v>44102</c:v>
                      </c:pt>
                      <c:pt idx="197">
                        <c:v>44103</c:v>
                      </c:pt>
                      <c:pt idx="198">
                        <c:v>44104</c:v>
                      </c:pt>
                      <c:pt idx="199">
                        <c:v>44105</c:v>
                      </c:pt>
                      <c:pt idx="200">
                        <c:v>44106</c:v>
                      </c:pt>
                      <c:pt idx="201">
                        <c:v>44107</c:v>
                      </c:pt>
                      <c:pt idx="202">
                        <c:v>44108</c:v>
                      </c:pt>
                      <c:pt idx="203">
                        <c:v>44109</c:v>
                      </c:pt>
                      <c:pt idx="204">
                        <c:v>44110</c:v>
                      </c:pt>
                      <c:pt idx="205">
                        <c:v>44111</c:v>
                      </c:pt>
                      <c:pt idx="206">
                        <c:v>44112</c:v>
                      </c:pt>
                      <c:pt idx="207">
                        <c:v>44113</c:v>
                      </c:pt>
                      <c:pt idx="208">
                        <c:v>44114</c:v>
                      </c:pt>
                      <c:pt idx="209">
                        <c:v>44115</c:v>
                      </c:pt>
                      <c:pt idx="210">
                        <c:v>44116</c:v>
                      </c:pt>
                      <c:pt idx="211">
                        <c:v>44117</c:v>
                      </c:pt>
                      <c:pt idx="212">
                        <c:v>44118</c:v>
                      </c:pt>
                      <c:pt idx="213">
                        <c:v>44119</c:v>
                      </c:pt>
                      <c:pt idx="214">
                        <c:v>44120</c:v>
                      </c:pt>
                      <c:pt idx="215">
                        <c:v>44121</c:v>
                      </c:pt>
                      <c:pt idx="216">
                        <c:v>44122</c:v>
                      </c:pt>
                      <c:pt idx="217">
                        <c:v>44123</c:v>
                      </c:pt>
                      <c:pt idx="218">
                        <c:v>44124</c:v>
                      </c:pt>
                      <c:pt idx="219">
                        <c:v>44125</c:v>
                      </c:pt>
                      <c:pt idx="220">
                        <c:v>44126</c:v>
                      </c:pt>
                      <c:pt idx="221">
                        <c:v>44127</c:v>
                      </c:pt>
                      <c:pt idx="222">
                        <c:v>44128</c:v>
                      </c:pt>
                      <c:pt idx="223">
                        <c:v>44129</c:v>
                      </c:pt>
                      <c:pt idx="224">
                        <c:v>44130</c:v>
                      </c:pt>
                      <c:pt idx="225">
                        <c:v>44131</c:v>
                      </c:pt>
                      <c:pt idx="226">
                        <c:v>44132</c:v>
                      </c:pt>
                      <c:pt idx="227">
                        <c:v>44133</c:v>
                      </c:pt>
                      <c:pt idx="228">
                        <c:v>44134</c:v>
                      </c:pt>
                      <c:pt idx="229">
                        <c:v>44135</c:v>
                      </c:pt>
                      <c:pt idx="230">
                        <c:v>44136</c:v>
                      </c:pt>
                      <c:pt idx="231">
                        <c:v>44137</c:v>
                      </c:pt>
                      <c:pt idx="232">
                        <c:v>44138</c:v>
                      </c:pt>
                      <c:pt idx="233">
                        <c:v>44139</c:v>
                      </c:pt>
                      <c:pt idx="234">
                        <c:v>44140</c:v>
                      </c:pt>
                      <c:pt idx="235">
                        <c:v>44141</c:v>
                      </c:pt>
                      <c:pt idx="236">
                        <c:v>44142</c:v>
                      </c:pt>
                      <c:pt idx="237">
                        <c:v>44143</c:v>
                      </c:pt>
                      <c:pt idx="238">
                        <c:v>44144</c:v>
                      </c:pt>
                      <c:pt idx="239">
                        <c:v>44145</c:v>
                      </c:pt>
                      <c:pt idx="240">
                        <c:v>44146</c:v>
                      </c:pt>
                      <c:pt idx="241">
                        <c:v>44147</c:v>
                      </c:pt>
                      <c:pt idx="242">
                        <c:v>44148</c:v>
                      </c:pt>
                      <c:pt idx="243">
                        <c:v>44149</c:v>
                      </c:pt>
                      <c:pt idx="244">
                        <c:v>44150</c:v>
                      </c:pt>
                      <c:pt idx="245">
                        <c:v>44151</c:v>
                      </c:pt>
                      <c:pt idx="246">
                        <c:v>44152</c:v>
                      </c:pt>
                      <c:pt idx="247">
                        <c:v>44153</c:v>
                      </c:pt>
                      <c:pt idx="248">
                        <c:v>44154</c:v>
                      </c:pt>
                      <c:pt idx="249">
                        <c:v>44155</c:v>
                      </c:pt>
                      <c:pt idx="250">
                        <c:v>44156</c:v>
                      </c:pt>
                      <c:pt idx="251">
                        <c:v>44157</c:v>
                      </c:pt>
                      <c:pt idx="252">
                        <c:v>44158</c:v>
                      </c:pt>
                      <c:pt idx="253">
                        <c:v>44159</c:v>
                      </c:pt>
                      <c:pt idx="254">
                        <c:v>44160</c:v>
                      </c:pt>
                      <c:pt idx="255">
                        <c:v>44161</c:v>
                      </c:pt>
                      <c:pt idx="256">
                        <c:v>44162</c:v>
                      </c:pt>
                      <c:pt idx="257">
                        <c:v>44163</c:v>
                      </c:pt>
                      <c:pt idx="258">
                        <c:v>44164</c:v>
                      </c:pt>
                      <c:pt idx="259">
                        <c:v>44165</c:v>
                      </c:pt>
                      <c:pt idx="260">
                        <c:v>44166</c:v>
                      </c:pt>
                      <c:pt idx="261">
                        <c:v>44167</c:v>
                      </c:pt>
                      <c:pt idx="262">
                        <c:v>44168</c:v>
                      </c:pt>
                      <c:pt idx="263">
                        <c:v>44169</c:v>
                      </c:pt>
                      <c:pt idx="264">
                        <c:v>44170</c:v>
                      </c:pt>
                      <c:pt idx="265">
                        <c:v>44171</c:v>
                      </c:pt>
                      <c:pt idx="266">
                        <c:v>44172</c:v>
                      </c:pt>
                      <c:pt idx="267">
                        <c:v>44173</c:v>
                      </c:pt>
                      <c:pt idx="268">
                        <c:v>44174</c:v>
                      </c:pt>
                      <c:pt idx="269">
                        <c:v>44175</c:v>
                      </c:pt>
                      <c:pt idx="270">
                        <c:v>44176</c:v>
                      </c:pt>
                      <c:pt idx="271">
                        <c:v>44177</c:v>
                      </c:pt>
                      <c:pt idx="272">
                        <c:v>44178</c:v>
                      </c:pt>
                      <c:pt idx="273">
                        <c:v>44179</c:v>
                      </c:pt>
                      <c:pt idx="274">
                        <c:v>44180</c:v>
                      </c:pt>
                      <c:pt idx="275">
                        <c:v>44181</c:v>
                      </c:pt>
                      <c:pt idx="276">
                        <c:v>44182</c:v>
                      </c:pt>
                      <c:pt idx="277">
                        <c:v>44183</c:v>
                      </c:pt>
                      <c:pt idx="278">
                        <c:v>44184</c:v>
                      </c:pt>
                      <c:pt idx="279">
                        <c:v>44185</c:v>
                      </c:pt>
                      <c:pt idx="280">
                        <c:v>44186</c:v>
                      </c:pt>
                      <c:pt idx="281">
                        <c:v>44187</c:v>
                      </c:pt>
                      <c:pt idx="282">
                        <c:v>44188</c:v>
                      </c:pt>
                      <c:pt idx="283">
                        <c:v>44189</c:v>
                      </c:pt>
                      <c:pt idx="284">
                        <c:v>44190</c:v>
                      </c:pt>
                      <c:pt idx="285">
                        <c:v>44191</c:v>
                      </c:pt>
                      <c:pt idx="286">
                        <c:v>44192</c:v>
                      </c:pt>
                      <c:pt idx="287">
                        <c:v>44193</c:v>
                      </c:pt>
                      <c:pt idx="288">
                        <c:v>44194</c:v>
                      </c:pt>
                      <c:pt idx="289">
                        <c:v>44195</c:v>
                      </c:pt>
                      <c:pt idx="290">
                        <c:v>44196</c:v>
                      </c:pt>
                      <c:pt idx="291">
                        <c:v>44197</c:v>
                      </c:pt>
                      <c:pt idx="292">
                        <c:v>44198</c:v>
                      </c:pt>
                      <c:pt idx="293">
                        <c:v>44199</c:v>
                      </c:pt>
                      <c:pt idx="294">
                        <c:v>44200</c:v>
                      </c:pt>
                      <c:pt idx="295">
                        <c:v>44201</c:v>
                      </c:pt>
                      <c:pt idx="296">
                        <c:v>44202</c:v>
                      </c:pt>
                      <c:pt idx="297">
                        <c:v>44203</c:v>
                      </c:pt>
                      <c:pt idx="298">
                        <c:v>44204</c:v>
                      </c:pt>
                      <c:pt idx="299">
                        <c:v>44205</c:v>
                      </c:pt>
                      <c:pt idx="300">
                        <c:v>44206</c:v>
                      </c:pt>
                      <c:pt idx="301">
                        <c:v>44207</c:v>
                      </c:pt>
                      <c:pt idx="302">
                        <c:v>44208</c:v>
                      </c:pt>
                      <c:pt idx="303">
                        <c:v>44209</c:v>
                      </c:pt>
                      <c:pt idx="304">
                        <c:v>44210</c:v>
                      </c:pt>
                      <c:pt idx="305">
                        <c:v>44211</c:v>
                      </c:pt>
                      <c:pt idx="306">
                        <c:v>44212</c:v>
                      </c:pt>
                      <c:pt idx="307">
                        <c:v>44213</c:v>
                      </c:pt>
                      <c:pt idx="308">
                        <c:v>44214</c:v>
                      </c:pt>
                      <c:pt idx="309">
                        <c:v>44215</c:v>
                      </c:pt>
                      <c:pt idx="310">
                        <c:v>44216</c:v>
                      </c:pt>
                      <c:pt idx="311">
                        <c:v>44217</c:v>
                      </c:pt>
                      <c:pt idx="312">
                        <c:v>44218</c:v>
                      </c:pt>
                      <c:pt idx="313">
                        <c:v>44219</c:v>
                      </c:pt>
                      <c:pt idx="314">
                        <c:v>44220</c:v>
                      </c:pt>
                      <c:pt idx="315">
                        <c:v>44221</c:v>
                      </c:pt>
                      <c:pt idx="316">
                        <c:v>44222</c:v>
                      </c:pt>
                      <c:pt idx="317">
                        <c:v>44223</c:v>
                      </c:pt>
                      <c:pt idx="318">
                        <c:v>44224</c:v>
                      </c:pt>
                      <c:pt idx="319">
                        <c:v>44225</c:v>
                      </c:pt>
                      <c:pt idx="320">
                        <c:v>44226</c:v>
                      </c:pt>
                      <c:pt idx="321">
                        <c:v>44227</c:v>
                      </c:pt>
                      <c:pt idx="322">
                        <c:v>44228</c:v>
                      </c:pt>
                      <c:pt idx="323">
                        <c:v>44229</c:v>
                      </c:pt>
                      <c:pt idx="324">
                        <c:v>44230</c:v>
                      </c:pt>
                      <c:pt idx="325">
                        <c:v>44231</c:v>
                      </c:pt>
                      <c:pt idx="326">
                        <c:v>44232</c:v>
                      </c:pt>
                      <c:pt idx="327">
                        <c:v>44233</c:v>
                      </c:pt>
                      <c:pt idx="328">
                        <c:v>44234</c:v>
                      </c:pt>
                      <c:pt idx="329">
                        <c:v>44235</c:v>
                      </c:pt>
                      <c:pt idx="330">
                        <c:v>44236</c:v>
                      </c:pt>
                      <c:pt idx="331">
                        <c:v>44237</c:v>
                      </c:pt>
                      <c:pt idx="332">
                        <c:v>44238</c:v>
                      </c:pt>
                      <c:pt idx="333">
                        <c:v>44239</c:v>
                      </c:pt>
                      <c:pt idx="334">
                        <c:v>44240</c:v>
                      </c:pt>
                      <c:pt idx="335">
                        <c:v>44241</c:v>
                      </c:pt>
                      <c:pt idx="336">
                        <c:v>44242</c:v>
                      </c:pt>
                      <c:pt idx="337">
                        <c:v>44243</c:v>
                      </c:pt>
                      <c:pt idx="338">
                        <c:v>44244</c:v>
                      </c:pt>
                      <c:pt idx="339">
                        <c:v>44245</c:v>
                      </c:pt>
                      <c:pt idx="340">
                        <c:v>44246</c:v>
                      </c:pt>
                      <c:pt idx="341">
                        <c:v>44247</c:v>
                      </c:pt>
                      <c:pt idx="342">
                        <c:v>44248</c:v>
                      </c:pt>
                      <c:pt idx="343">
                        <c:v>44249</c:v>
                      </c:pt>
                      <c:pt idx="344">
                        <c:v>44250</c:v>
                      </c:pt>
                      <c:pt idx="345">
                        <c:v>44251</c:v>
                      </c:pt>
                      <c:pt idx="346">
                        <c:v>44252</c:v>
                      </c:pt>
                      <c:pt idx="347">
                        <c:v>44253</c:v>
                      </c:pt>
                      <c:pt idx="348">
                        <c:v>44254</c:v>
                      </c:pt>
                      <c:pt idx="349">
                        <c:v>44255</c:v>
                      </c:pt>
                      <c:pt idx="350">
                        <c:v>44256</c:v>
                      </c:pt>
                      <c:pt idx="351">
                        <c:v>44257</c:v>
                      </c:pt>
                      <c:pt idx="352">
                        <c:v>44258</c:v>
                      </c:pt>
                      <c:pt idx="353">
                        <c:v>44259</c:v>
                      </c:pt>
                      <c:pt idx="354">
                        <c:v>44260</c:v>
                      </c:pt>
                      <c:pt idx="355">
                        <c:v>44261</c:v>
                      </c:pt>
                      <c:pt idx="356">
                        <c:v>44262</c:v>
                      </c:pt>
                      <c:pt idx="357">
                        <c:v>44263</c:v>
                      </c:pt>
                      <c:pt idx="358">
                        <c:v>44264</c:v>
                      </c:pt>
                      <c:pt idx="359">
                        <c:v>44265</c:v>
                      </c:pt>
                      <c:pt idx="360">
                        <c:v>44266</c:v>
                      </c:pt>
                      <c:pt idx="361">
                        <c:v>44267</c:v>
                      </c:pt>
                      <c:pt idx="362">
                        <c:v>44268</c:v>
                      </c:pt>
                      <c:pt idx="363">
                        <c:v>44269</c:v>
                      </c:pt>
                      <c:pt idx="364">
                        <c:v>44270</c:v>
                      </c:pt>
                      <c:pt idx="365">
                        <c:v>44271</c:v>
                      </c:pt>
                      <c:pt idx="366">
                        <c:v>44272</c:v>
                      </c:pt>
                      <c:pt idx="367">
                        <c:v>44273</c:v>
                      </c:pt>
                      <c:pt idx="368">
                        <c:v>44274</c:v>
                      </c:pt>
                      <c:pt idx="369">
                        <c:v>44275</c:v>
                      </c:pt>
                      <c:pt idx="370">
                        <c:v>44276</c:v>
                      </c:pt>
                      <c:pt idx="371">
                        <c:v>44277</c:v>
                      </c:pt>
                      <c:pt idx="372">
                        <c:v>44278</c:v>
                      </c:pt>
                      <c:pt idx="373">
                        <c:v>44279</c:v>
                      </c:pt>
                      <c:pt idx="374">
                        <c:v>44280</c:v>
                      </c:pt>
                      <c:pt idx="375">
                        <c:v>44281</c:v>
                      </c:pt>
                      <c:pt idx="376">
                        <c:v>44282</c:v>
                      </c:pt>
                      <c:pt idx="377">
                        <c:v>44283</c:v>
                      </c:pt>
                      <c:pt idx="378">
                        <c:v>44284</c:v>
                      </c:pt>
                      <c:pt idx="379">
                        <c:v>44285</c:v>
                      </c:pt>
                      <c:pt idx="380">
                        <c:v>44286</c:v>
                      </c:pt>
                      <c:pt idx="381">
                        <c:v>44287</c:v>
                      </c:pt>
                      <c:pt idx="382">
                        <c:v>44288</c:v>
                      </c:pt>
                      <c:pt idx="383">
                        <c:v>44289</c:v>
                      </c:pt>
                      <c:pt idx="384">
                        <c:v>44290</c:v>
                      </c:pt>
                      <c:pt idx="385">
                        <c:v>44291</c:v>
                      </c:pt>
                      <c:pt idx="386">
                        <c:v>44292</c:v>
                      </c:pt>
                      <c:pt idx="387">
                        <c:v>44293</c:v>
                      </c:pt>
                      <c:pt idx="388">
                        <c:v>44294</c:v>
                      </c:pt>
                      <c:pt idx="389">
                        <c:v>44295</c:v>
                      </c:pt>
                      <c:pt idx="390">
                        <c:v>44296</c:v>
                      </c:pt>
                      <c:pt idx="391">
                        <c:v>44297</c:v>
                      </c:pt>
                      <c:pt idx="392">
                        <c:v>44298</c:v>
                      </c:pt>
                      <c:pt idx="393">
                        <c:v>44299</c:v>
                      </c:pt>
                      <c:pt idx="394">
                        <c:v>44300</c:v>
                      </c:pt>
                      <c:pt idx="395">
                        <c:v>44301</c:v>
                      </c:pt>
                      <c:pt idx="396">
                        <c:v>44302</c:v>
                      </c:pt>
                      <c:pt idx="397">
                        <c:v>44303</c:v>
                      </c:pt>
                      <c:pt idx="398">
                        <c:v>44304</c:v>
                      </c:pt>
                      <c:pt idx="399">
                        <c:v>44305</c:v>
                      </c:pt>
                      <c:pt idx="400">
                        <c:v>44306</c:v>
                      </c:pt>
                      <c:pt idx="401">
                        <c:v>44307</c:v>
                      </c:pt>
                      <c:pt idx="402">
                        <c:v>44308</c:v>
                      </c:pt>
                      <c:pt idx="403">
                        <c:v>44309</c:v>
                      </c:pt>
                      <c:pt idx="404">
                        <c:v>44310</c:v>
                      </c:pt>
                      <c:pt idx="405">
                        <c:v>44311</c:v>
                      </c:pt>
                      <c:pt idx="406">
                        <c:v>44312</c:v>
                      </c:pt>
                      <c:pt idx="407">
                        <c:v>44313</c:v>
                      </c:pt>
                      <c:pt idx="408">
                        <c:v>44314</c:v>
                      </c:pt>
                      <c:pt idx="409">
                        <c:v>44315</c:v>
                      </c:pt>
                      <c:pt idx="410">
                        <c:v>44316</c:v>
                      </c:pt>
                      <c:pt idx="411">
                        <c:v>44317</c:v>
                      </c:pt>
                      <c:pt idx="412">
                        <c:v>44318</c:v>
                      </c:pt>
                      <c:pt idx="413">
                        <c:v>44319</c:v>
                      </c:pt>
                      <c:pt idx="414">
                        <c:v>44320</c:v>
                      </c:pt>
                      <c:pt idx="415">
                        <c:v>44321</c:v>
                      </c:pt>
                      <c:pt idx="416">
                        <c:v>44322</c:v>
                      </c:pt>
                      <c:pt idx="417">
                        <c:v>44323</c:v>
                      </c:pt>
                      <c:pt idx="418">
                        <c:v>44324</c:v>
                      </c:pt>
                      <c:pt idx="419">
                        <c:v>44325</c:v>
                      </c:pt>
                      <c:pt idx="420">
                        <c:v>44326</c:v>
                      </c:pt>
                      <c:pt idx="421">
                        <c:v>44327</c:v>
                      </c:pt>
                      <c:pt idx="422">
                        <c:v>44328</c:v>
                      </c:pt>
                      <c:pt idx="423">
                        <c:v>44329</c:v>
                      </c:pt>
                      <c:pt idx="424">
                        <c:v>44330</c:v>
                      </c:pt>
                      <c:pt idx="425">
                        <c:v>44331</c:v>
                      </c:pt>
                      <c:pt idx="426">
                        <c:v>44332</c:v>
                      </c:pt>
                      <c:pt idx="427">
                        <c:v>44333</c:v>
                      </c:pt>
                      <c:pt idx="428">
                        <c:v>44334</c:v>
                      </c:pt>
                      <c:pt idx="429">
                        <c:v>44335</c:v>
                      </c:pt>
                      <c:pt idx="430">
                        <c:v>44336</c:v>
                      </c:pt>
                      <c:pt idx="431">
                        <c:v>44337</c:v>
                      </c:pt>
                      <c:pt idx="432">
                        <c:v>44338</c:v>
                      </c:pt>
                      <c:pt idx="433">
                        <c:v>44339</c:v>
                      </c:pt>
                      <c:pt idx="434">
                        <c:v>44340</c:v>
                      </c:pt>
                      <c:pt idx="435">
                        <c:v>44341</c:v>
                      </c:pt>
                      <c:pt idx="436">
                        <c:v>44342</c:v>
                      </c:pt>
                      <c:pt idx="437">
                        <c:v>44343</c:v>
                      </c:pt>
                      <c:pt idx="438">
                        <c:v>44344</c:v>
                      </c:pt>
                      <c:pt idx="439">
                        <c:v>44345</c:v>
                      </c:pt>
                      <c:pt idx="440">
                        <c:v>44346</c:v>
                      </c:pt>
                      <c:pt idx="441">
                        <c:v>44347</c:v>
                      </c:pt>
                      <c:pt idx="442">
                        <c:v>44348</c:v>
                      </c:pt>
                      <c:pt idx="443">
                        <c:v>44349</c:v>
                      </c:pt>
                      <c:pt idx="444">
                        <c:v>44350</c:v>
                      </c:pt>
                      <c:pt idx="445">
                        <c:v>44351</c:v>
                      </c:pt>
                      <c:pt idx="446">
                        <c:v>44352</c:v>
                      </c:pt>
                      <c:pt idx="447">
                        <c:v>44353</c:v>
                      </c:pt>
                      <c:pt idx="448">
                        <c:v>44354</c:v>
                      </c:pt>
                      <c:pt idx="449">
                        <c:v>44355</c:v>
                      </c:pt>
                      <c:pt idx="450">
                        <c:v>44356</c:v>
                      </c:pt>
                      <c:pt idx="451">
                        <c:v>44357</c:v>
                      </c:pt>
                      <c:pt idx="452">
                        <c:v>44358</c:v>
                      </c:pt>
                      <c:pt idx="453">
                        <c:v>44359</c:v>
                      </c:pt>
                      <c:pt idx="454">
                        <c:v>44360</c:v>
                      </c:pt>
                      <c:pt idx="455">
                        <c:v>44361</c:v>
                      </c:pt>
                      <c:pt idx="456">
                        <c:v>44362</c:v>
                      </c:pt>
                      <c:pt idx="457">
                        <c:v>44363</c:v>
                      </c:pt>
                      <c:pt idx="458">
                        <c:v>44364</c:v>
                      </c:pt>
                      <c:pt idx="459">
                        <c:v>44365</c:v>
                      </c:pt>
                      <c:pt idx="460">
                        <c:v>44366</c:v>
                      </c:pt>
                      <c:pt idx="461">
                        <c:v>44367</c:v>
                      </c:pt>
                      <c:pt idx="462">
                        <c:v>44368</c:v>
                      </c:pt>
                      <c:pt idx="463">
                        <c:v>44369</c:v>
                      </c:pt>
                      <c:pt idx="464">
                        <c:v>44370</c:v>
                      </c:pt>
                      <c:pt idx="465">
                        <c:v>44371</c:v>
                      </c:pt>
                      <c:pt idx="466">
                        <c:v>44372</c:v>
                      </c:pt>
                      <c:pt idx="467">
                        <c:v>44373</c:v>
                      </c:pt>
                      <c:pt idx="468">
                        <c:v>44374</c:v>
                      </c:pt>
                      <c:pt idx="469">
                        <c:v>44375</c:v>
                      </c:pt>
                      <c:pt idx="470">
                        <c:v>44376</c:v>
                      </c:pt>
                      <c:pt idx="471">
                        <c:v>44377</c:v>
                      </c:pt>
                      <c:pt idx="472">
                        <c:v>44378</c:v>
                      </c:pt>
                      <c:pt idx="473">
                        <c:v>44379</c:v>
                      </c:pt>
                      <c:pt idx="474">
                        <c:v>44380</c:v>
                      </c:pt>
                      <c:pt idx="475">
                        <c:v>44381</c:v>
                      </c:pt>
                      <c:pt idx="476">
                        <c:v>44382</c:v>
                      </c:pt>
                      <c:pt idx="477">
                        <c:v>44383</c:v>
                      </c:pt>
                      <c:pt idx="478">
                        <c:v>44384</c:v>
                      </c:pt>
                      <c:pt idx="479">
                        <c:v>44385</c:v>
                      </c:pt>
                      <c:pt idx="480">
                        <c:v>44386</c:v>
                      </c:pt>
                      <c:pt idx="481">
                        <c:v>44387</c:v>
                      </c:pt>
                      <c:pt idx="482">
                        <c:v>44388</c:v>
                      </c:pt>
                      <c:pt idx="483">
                        <c:v>44389</c:v>
                      </c:pt>
                      <c:pt idx="484">
                        <c:v>44390</c:v>
                      </c:pt>
                      <c:pt idx="485">
                        <c:v>44391</c:v>
                      </c:pt>
                      <c:pt idx="486">
                        <c:v>44392</c:v>
                      </c:pt>
                      <c:pt idx="487">
                        <c:v>44393</c:v>
                      </c:pt>
                      <c:pt idx="488">
                        <c:v>44394</c:v>
                      </c:pt>
                      <c:pt idx="489">
                        <c:v>44395</c:v>
                      </c:pt>
                      <c:pt idx="490">
                        <c:v>44396</c:v>
                      </c:pt>
                      <c:pt idx="491">
                        <c:v>44397</c:v>
                      </c:pt>
                      <c:pt idx="492">
                        <c:v>44398</c:v>
                      </c:pt>
                      <c:pt idx="493">
                        <c:v>44399</c:v>
                      </c:pt>
                      <c:pt idx="494">
                        <c:v>44400</c:v>
                      </c:pt>
                      <c:pt idx="495">
                        <c:v>44401</c:v>
                      </c:pt>
                      <c:pt idx="496">
                        <c:v>44402</c:v>
                      </c:pt>
                      <c:pt idx="497">
                        <c:v>44403</c:v>
                      </c:pt>
                      <c:pt idx="498">
                        <c:v>44404</c:v>
                      </c:pt>
                      <c:pt idx="499">
                        <c:v>44405</c:v>
                      </c:pt>
                      <c:pt idx="500">
                        <c:v>44406</c:v>
                      </c:pt>
                      <c:pt idx="501">
                        <c:v>44407</c:v>
                      </c:pt>
                      <c:pt idx="502">
                        <c:v>44408</c:v>
                      </c:pt>
                      <c:pt idx="503">
                        <c:v>44409</c:v>
                      </c:pt>
                      <c:pt idx="504">
                        <c:v>44410</c:v>
                      </c:pt>
                      <c:pt idx="505">
                        <c:v>44411</c:v>
                      </c:pt>
                      <c:pt idx="506">
                        <c:v>44412</c:v>
                      </c:pt>
                      <c:pt idx="507">
                        <c:v>44413</c:v>
                      </c:pt>
                      <c:pt idx="508">
                        <c:v>44414</c:v>
                      </c:pt>
                      <c:pt idx="509">
                        <c:v>44415</c:v>
                      </c:pt>
                      <c:pt idx="510">
                        <c:v>44416</c:v>
                      </c:pt>
                      <c:pt idx="511">
                        <c:v>44417</c:v>
                      </c:pt>
                      <c:pt idx="512">
                        <c:v>44418</c:v>
                      </c:pt>
                      <c:pt idx="513">
                        <c:v>44419</c:v>
                      </c:pt>
                      <c:pt idx="514">
                        <c:v>44420</c:v>
                      </c:pt>
                      <c:pt idx="515">
                        <c:v>44421</c:v>
                      </c:pt>
                      <c:pt idx="516">
                        <c:v>44422</c:v>
                      </c:pt>
                      <c:pt idx="517">
                        <c:v>44423</c:v>
                      </c:pt>
                      <c:pt idx="518">
                        <c:v>44424</c:v>
                      </c:pt>
                      <c:pt idx="519">
                        <c:v>44425</c:v>
                      </c:pt>
                      <c:pt idx="520">
                        <c:v>44426</c:v>
                      </c:pt>
                      <c:pt idx="521">
                        <c:v>44427</c:v>
                      </c:pt>
                      <c:pt idx="522">
                        <c:v>44428</c:v>
                      </c:pt>
                      <c:pt idx="523">
                        <c:v>44429</c:v>
                      </c:pt>
                      <c:pt idx="524">
                        <c:v>44430</c:v>
                      </c:pt>
                      <c:pt idx="525">
                        <c:v>44431</c:v>
                      </c:pt>
                      <c:pt idx="526">
                        <c:v>44432</c:v>
                      </c:pt>
                      <c:pt idx="527">
                        <c:v>44433</c:v>
                      </c:pt>
                      <c:pt idx="528">
                        <c:v>44434</c:v>
                      </c:pt>
                      <c:pt idx="529">
                        <c:v>44435</c:v>
                      </c:pt>
                      <c:pt idx="530">
                        <c:v>44436</c:v>
                      </c:pt>
                      <c:pt idx="531">
                        <c:v>44437</c:v>
                      </c:pt>
                      <c:pt idx="532">
                        <c:v>44438</c:v>
                      </c:pt>
                      <c:pt idx="533">
                        <c:v>44439</c:v>
                      </c:pt>
                      <c:pt idx="534">
                        <c:v>44440</c:v>
                      </c:pt>
                      <c:pt idx="535">
                        <c:v>44441</c:v>
                      </c:pt>
                      <c:pt idx="536">
                        <c:v>44442</c:v>
                      </c:pt>
                      <c:pt idx="537">
                        <c:v>44443</c:v>
                      </c:pt>
                      <c:pt idx="538">
                        <c:v>44444</c:v>
                      </c:pt>
                      <c:pt idx="539">
                        <c:v>44445</c:v>
                      </c:pt>
                      <c:pt idx="540">
                        <c:v>44446</c:v>
                      </c:pt>
                      <c:pt idx="541">
                        <c:v>44447</c:v>
                      </c:pt>
                      <c:pt idx="542">
                        <c:v>44448</c:v>
                      </c:pt>
                      <c:pt idx="543">
                        <c:v>44449</c:v>
                      </c:pt>
                      <c:pt idx="544">
                        <c:v>44450</c:v>
                      </c:pt>
                      <c:pt idx="545">
                        <c:v>44451</c:v>
                      </c:pt>
                      <c:pt idx="546">
                        <c:v>44452</c:v>
                      </c:pt>
                      <c:pt idx="547">
                        <c:v>44453</c:v>
                      </c:pt>
                      <c:pt idx="548">
                        <c:v>44454</c:v>
                      </c:pt>
                      <c:pt idx="549">
                        <c:v>44455</c:v>
                      </c:pt>
                      <c:pt idx="550">
                        <c:v>44456</c:v>
                      </c:pt>
                      <c:pt idx="551">
                        <c:v>44457</c:v>
                      </c:pt>
                      <c:pt idx="552">
                        <c:v>44458</c:v>
                      </c:pt>
                      <c:pt idx="553">
                        <c:v>44459</c:v>
                      </c:pt>
                      <c:pt idx="554">
                        <c:v>44460</c:v>
                      </c:pt>
                      <c:pt idx="555">
                        <c:v>44461</c:v>
                      </c:pt>
                      <c:pt idx="556">
                        <c:v>44462</c:v>
                      </c:pt>
                      <c:pt idx="557">
                        <c:v>44463</c:v>
                      </c:pt>
                      <c:pt idx="558">
                        <c:v>44464</c:v>
                      </c:pt>
                      <c:pt idx="559">
                        <c:v>44465</c:v>
                      </c:pt>
                      <c:pt idx="560">
                        <c:v>44466</c:v>
                      </c:pt>
                      <c:pt idx="561">
                        <c:v>44467</c:v>
                      </c:pt>
                      <c:pt idx="562">
                        <c:v>44468</c:v>
                      </c:pt>
                      <c:pt idx="563">
                        <c:v>44469</c:v>
                      </c:pt>
                      <c:pt idx="564">
                        <c:v>44470</c:v>
                      </c:pt>
                      <c:pt idx="565">
                        <c:v>44471</c:v>
                      </c:pt>
                      <c:pt idx="566">
                        <c:v>44472</c:v>
                      </c:pt>
                      <c:pt idx="567">
                        <c:v>44473</c:v>
                      </c:pt>
                      <c:pt idx="568">
                        <c:v>44474</c:v>
                      </c:pt>
                      <c:pt idx="569">
                        <c:v>44475</c:v>
                      </c:pt>
                      <c:pt idx="570">
                        <c:v>44476</c:v>
                      </c:pt>
                      <c:pt idx="571">
                        <c:v>44477</c:v>
                      </c:pt>
                      <c:pt idx="572">
                        <c:v>44478</c:v>
                      </c:pt>
                      <c:pt idx="573">
                        <c:v>44479</c:v>
                      </c:pt>
                      <c:pt idx="574">
                        <c:v>44480</c:v>
                      </c:pt>
                      <c:pt idx="575">
                        <c:v>44481</c:v>
                      </c:pt>
                      <c:pt idx="576">
                        <c:v>44482</c:v>
                      </c:pt>
                      <c:pt idx="577">
                        <c:v>44483</c:v>
                      </c:pt>
                      <c:pt idx="578">
                        <c:v>44484</c:v>
                      </c:pt>
                      <c:pt idx="579">
                        <c:v>44485</c:v>
                      </c:pt>
                      <c:pt idx="580">
                        <c:v>44486</c:v>
                      </c:pt>
                      <c:pt idx="581">
                        <c:v>44487</c:v>
                      </c:pt>
                      <c:pt idx="582">
                        <c:v>44488</c:v>
                      </c:pt>
                      <c:pt idx="583">
                        <c:v>44489</c:v>
                      </c:pt>
                      <c:pt idx="584">
                        <c:v>44490</c:v>
                      </c:pt>
                      <c:pt idx="585">
                        <c:v>44491</c:v>
                      </c:pt>
                      <c:pt idx="586">
                        <c:v>44492</c:v>
                      </c:pt>
                      <c:pt idx="587">
                        <c:v>44493</c:v>
                      </c:pt>
                      <c:pt idx="588">
                        <c:v>44494</c:v>
                      </c:pt>
                      <c:pt idx="589">
                        <c:v>44495</c:v>
                      </c:pt>
                      <c:pt idx="590">
                        <c:v>44496</c:v>
                      </c:pt>
                      <c:pt idx="591">
                        <c:v>44497</c:v>
                      </c:pt>
                      <c:pt idx="592">
                        <c:v>44498</c:v>
                      </c:pt>
                      <c:pt idx="593">
                        <c:v>44499</c:v>
                      </c:pt>
                      <c:pt idx="594">
                        <c:v>44500</c:v>
                      </c:pt>
                      <c:pt idx="595">
                        <c:v>44501</c:v>
                      </c:pt>
                      <c:pt idx="596">
                        <c:v>44502</c:v>
                      </c:pt>
                      <c:pt idx="597">
                        <c:v>44503</c:v>
                      </c:pt>
                      <c:pt idx="598">
                        <c:v>44504</c:v>
                      </c:pt>
                      <c:pt idx="599">
                        <c:v>44505</c:v>
                      </c:pt>
                      <c:pt idx="600">
                        <c:v>44506</c:v>
                      </c:pt>
                      <c:pt idx="601">
                        <c:v>44507</c:v>
                      </c:pt>
                      <c:pt idx="602">
                        <c:v>44508</c:v>
                      </c:pt>
                      <c:pt idx="603">
                        <c:v>44509</c:v>
                      </c:pt>
                      <c:pt idx="604">
                        <c:v>44510</c:v>
                      </c:pt>
                      <c:pt idx="605">
                        <c:v>44511</c:v>
                      </c:pt>
                      <c:pt idx="606">
                        <c:v>44512</c:v>
                      </c:pt>
                      <c:pt idx="607">
                        <c:v>44513</c:v>
                      </c:pt>
                      <c:pt idx="608">
                        <c:v>44514</c:v>
                      </c:pt>
                      <c:pt idx="609">
                        <c:v>44515</c:v>
                      </c:pt>
                      <c:pt idx="610">
                        <c:v>44516</c:v>
                      </c:pt>
                      <c:pt idx="611">
                        <c:v>44517</c:v>
                      </c:pt>
                      <c:pt idx="612">
                        <c:v>44518</c:v>
                      </c:pt>
                      <c:pt idx="613">
                        <c:v>44519</c:v>
                      </c:pt>
                      <c:pt idx="614">
                        <c:v>44520</c:v>
                      </c:pt>
                      <c:pt idx="615">
                        <c:v>44521</c:v>
                      </c:pt>
                      <c:pt idx="616">
                        <c:v>44522</c:v>
                      </c:pt>
                      <c:pt idx="617">
                        <c:v>44523</c:v>
                      </c:pt>
                      <c:pt idx="618">
                        <c:v>44524</c:v>
                      </c:pt>
                      <c:pt idx="619">
                        <c:v>44525</c:v>
                      </c:pt>
                      <c:pt idx="620">
                        <c:v>44526</c:v>
                      </c:pt>
                      <c:pt idx="621">
                        <c:v>44527</c:v>
                      </c:pt>
                      <c:pt idx="622">
                        <c:v>44528</c:v>
                      </c:pt>
                      <c:pt idx="623">
                        <c:v>44529</c:v>
                      </c:pt>
                      <c:pt idx="624">
                        <c:v>44530</c:v>
                      </c:pt>
                      <c:pt idx="625">
                        <c:v>44531</c:v>
                      </c:pt>
                      <c:pt idx="626">
                        <c:v>44532</c:v>
                      </c:pt>
                      <c:pt idx="627">
                        <c:v>44533</c:v>
                      </c:pt>
                      <c:pt idx="628">
                        <c:v>44534</c:v>
                      </c:pt>
                      <c:pt idx="629">
                        <c:v>44535</c:v>
                      </c:pt>
                      <c:pt idx="630">
                        <c:v>44536</c:v>
                      </c:pt>
                      <c:pt idx="631">
                        <c:v>44537</c:v>
                      </c:pt>
                      <c:pt idx="632">
                        <c:v>44538</c:v>
                      </c:pt>
                      <c:pt idx="633">
                        <c:v>44539</c:v>
                      </c:pt>
                      <c:pt idx="634">
                        <c:v>44540</c:v>
                      </c:pt>
                      <c:pt idx="635">
                        <c:v>44541</c:v>
                      </c:pt>
                      <c:pt idx="636">
                        <c:v>44542</c:v>
                      </c:pt>
                      <c:pt idx="637">
                        <c:v>44543</c:v>
                      </c:pt>
                      <c:pt idx="638">
                        <c:v>44544</c:v>
                      </c:pt>
                      <c:pt idx="639">
                        <c:v>44545</c:v>
                      </c:pt>
                      <c:pt idx="640">
                        <c:v>44546</c:v>
                      </c:pt>
                      <c:pt idx="641">
                        <c:v>44547</c:v>
                      </c:pt>
                      <c:pt idx="642">
                        <c:v>44548</c:v>
                      </c:pt>
                      <c:pt idx="643">
                        <c:v>44549</c:v>
                      </c:pt>
                      <c:pt idx="644">
                        <c:v>44550</c:v>
                      </c:pt>
                      <c:pt idx="645">
                        <c:v>44551</c:v>
                      </c:pt>
                      <c:pt idx="646">
                        <c:v>44552</c:v>
                      </c:pt>
                      <c:pt idx="647">
                        <c:v>44553</c:v>
                      </c:pt>
                      <c:pt idx="648">
                        <c:v>44554</c:v>
                      </c:pt>
                      <c:pt idx="649">
                        <c:v>44555</c:v>
                      </c:pt>
                      <c:pt idx="650">
                        <c:v>44556</c:v>
                      </c:pt>
                      <c:pt idx="651">
                        <c:v>44557</c:v>
                      </c:pt>
                      <c:pt idx="652">
                        <c:v>44558</c:v>
                      </c:pt>
                      <c:pt idx="653">
                        <c:v>44559</c:v>
                      </c:pt>
                      <c:pt idx="654">
                        <c:v>44560</c:v>
                      </c:pt>
                      <c:pt idx="655">
                        <c:v>44561</c:v>
                      </c:pt>
                      <c:pt idx="656">
                        <c:v>44562</c:v>
                      </c:pt>
                      <c:pt idx="657">
                        <c:v>44563</c:v>
                      </c:pt>
                      <c:pt idx="658">
                        <c:v>44564</c:v>
                      </c:pt>
                      <c:pt idx="659">
                        <c:v>44565</c:v>
                      </c:pt>
                      <c:pt idx="660">
                        <c:v>44566</c:v>
                      </c:pt>
                      <c:pt idx="661">
                        <c:v>44567</c:v>
                      </c:pt>
                      <c:pt idx="662">
                        <c:v>44568</c:v>
                      </c:pt>
                      <c:pt idx="663">
                        <c:v>44569</c:v>
                      </c:pt>
                      <c:pt idx="664">
                        <c:v>44570</c:v>
                      </c:pt>
                      <c:pt idx="665">
                        <c:v>44571</c:v>
                      </c:pt>
                      <c:pt idx="666">
                        <c:v>44572</c:v>
                      </c:pt>
                      <c:pt idx="667">
                        <c:v>44573</c:v>
                      </c:pt>
                      <c:pt idx="668">
                        <c:v>44574</c:v>
                      </c:pt>
                      <c:pt idx="669">
                        <c:v>44575</c:v>
                      </c:pt>
                      <c:pt idx="670">
                        <c:v>44576</c:v>
                      </c:pt>
                      <c:pt idx="671">
                        <c:v>44577</c:v>
                      </c:pt>
                      <c:pt idx="672">
                        <c:v>44578</c:v>
                      </c:pt>
                      <c:pt idx="673">
                        <c:v>44579</c:v>
                      </c:pt>
                      <c:pt idx="674">
                        <c:v>44580</c:v>
                      </c:pt>
                      <c:pt idx="675">
                        <c:v>44581</c:v>
                      </c:pt>
                      <c:pt idx="676">
                        <c:v>44582</c:v>
                      </c:pt>
                      <c:pt idx="677">
                        <c:v>44583</c:v>
                      </c:pt>
                      <c:pt idx="678">
                        <c:v>44584</c:v>
                      </c:pt>
                      <c:pt idx="679">
                        <c:v>44585</c:v>
                      </c:pt>
                      <c:pt idx="680">
                        <c:v>44586</c:v>
                      </c:pt>
                      <c:pt idx="681">
                        <c:v>44587</c:v>
                      </c:pt>
                      <c:pt idx="682">
                        <c:v>44588</c:v>
                      </c:pt>
                      <c:pt idx="683">
                        <c:v>44589</c:v>
                      </c:pt>
                      <c:pt idx="684">
                        <c:v>44590</c:v>
                      </c:pt>
                      <c:pt idx="685">
                        <c:v>44591</c:v>
                      </c:pt>
                      <c:pt idx="686">
                        <c:v>44592</c:v>
                      </c:pt>
                      <c:pt idx="687">
                        <c:v>44593</c:v>
                      </c:pt>
                      <c:pt idx="688">
                        <c:v>44594</c:v>
                      </c:pt>
                      <c:pt idx="689">
                        <c:v>44595</c:v>
                      </c:pt>
                      <c:pt idx="690">
                        <c:v>44596</c:v>
                      </c:pt>
                      <c:pt idx="691">
                        <c:v>44597</c:v>
                      </c:pt>
                      <c:pt idx="692">
                        <c:v>44598</c:v>
                      </c:pt>
                      <c:pt idx="693">
                        <c:v>44599</c:v>
                      </c:pt>
                      <c:pt idx="694">
                        <c:v>44600</c:v>
                      </c:pt>
                      <c:pt idx="695">
                        <c:v>44601</c:v>
                      </c:pt>
                      <c:pt idx="696">
                        <c:v>44602</c:v>
                      </c:pt>
                      <c:pt idx="697">
                        <c:v>44603</c:v>
                      </c:pt>
                      <c:pt idx="698">
                        <c:v>44604</c:v>
                      </c:pt>
                      <c:pt idx="699">
                        <c:v>44605</c:v>
                      </c:pt>
                      <c:pt idx="700">
                        <c:v>44606</c:v>
                      </c:pt>
                      <c:pt idx="701">
                        <c:v>44607</c:v>
                      </c:pt>
                      <c:pt idx="702">
                        <c:v>44608</c:v>
                      </c:pt>
                      <c:pt idx="703">
                        <c:v>44609</c:v>
                      </c:pt>
                      <c:pt idx="704">
                        <c:v>44610</c:v>
                      </c:pt>
                      <c:pt idx="705">
                        <c:v>44611</c:v>
                      </c:pt>
                      <c:pt idx="706">
                        <c:v>44612</c:v>
                      </c:pt>
                      <c:pt idx="707">
                        <c:v>44613</c:v>
                      </c:pt>
                      <c:pt idx="708">
                        <c:v>44614</c:v>
                      </c:pt>
                      <c:pt idx="709">
                        <c:v>44615</c:v>
                      </c:pt>
                      <c:pt idx="710">
                        <c:v>44616</c:v>
                      </c:pt>
                      <c:pt idx="711">
                        <c:v>44617</c:v>
                      </c:pt>
                      <c:pt idx="712">
                        <c:v>44618</c:v>
                      </c:pt>
                      <c:pt idx="713">
                        <c:v>44619</c:v>
                      </c:pt>
                      <c:pt idx="714">
                        <c:v>44620</c:v>
                      </c:pt>
                      <c:pt idx="715">
                        <c:v>44621</c:v>
                      </c:pt>
                      <c:pt idx="716">
                        <c:v>44622</c:v>
                      </c:pt>
                      <c:pt idx="717">
                        <c:v>44623</c:v>
                      </c:pt>
                      <c:pt idx="718">
                        <c:v>44624</c:v>
                      </c:pt>
                      <c:pt idx="719">
                        <c:v>44625</c:v>
                      </c:pt>
                      <c:pt idx="720">
                        <c:v>44626</c:v>
                      </c:pt>
                      <c:pt idx="721">
                        <c:v>44627</c:v>
                      </c:pt>
                      <c:pt idx="722">
                        <c:v>44628</c:v>
                      </c:pt>
                      <c:pt idx="723">
                        <c:v>44629</c:v>
                      </c:pt>
                      <c:pt idx="724">
                        <c:v>44630</c:v>
                      </c:pt>
                      <c:pt idx="725">
                        <c:v>44631</c:v>
                      </c:pt>
                      <c:pt idx="726">
                        <c:v>44632</c:v>
                      </c:pt>
                      <c:pt idx="727">
                        <c:v>44633</c:v>
                      </c:pt>
                      <c:pt idx="728">
                        <c:v>44634</c:v>
                      </c:pt>
                      <c:pt idx="729">
                        <c:v>44635</c:v>
                      </c:pt>
                      <c:pt idx="730">
                        <c:v>44636</c:v>
                      </c:pt>
                      <c:pt idx="731">
                        <c:v>44637</c:v>
                      </c:pt>
                      <c:pt idx="732">
                        <c:v>44638</c:v>
                      </c:pt>
                      <c:pt idx="733">
                        <c:v>44639</c:v>
                      </c:pt>
                      <c:pt idx="734">
                        <c:v>44640</c:v>
                      </c:pt>
                      <c:pt idx="735">
                        <c:v>44641</c:v>
                      </c:pt>
                      <c:pt idx="736">
                        <c:v>44642</c:v>
                      </c:pt>
                      <c:pt idx="737">
                        <c:v>44643</c:v>
                      </c:pt>
                      <c:pt idx="738">
                        <c:v>44644</c:v>
                      </c:pt>
                      <c:pt idx="739">
                        <c:v>44645</c:v>
                      </c:pt>
                      <c:pt idx="740">
                        <c:v>44646</c:v>
                      </c:pt>
                      <c:pt idx="741">
                        <c:v>44647</c:v>
                      </c:pt>
                      <c:pt idx="742">
                        <c:v>44648</c:v>
                      </c:pt>
                      <c:pt idx="743">
                        <c:v>44649</c:v>
                      </c:pt>
                      <c:pt idx="744">
                        <c:v>44650</c:v>
                      </c:pt>
                      <c:pt idx="745">
                        <c:v>44651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DailyData!$F$2:$F$747</c15:sqref>
                        </c15:formulaRef>
                      </c:ext>
                    </c:extLst>
                    <c:numCache>
                      <c:formatCode>General</c:formatCode>
                      <c:ptCount val="746"/>
                      <c:pt idx="0">
                        <c:v>1501</c:v>
                      </c:pt>
                      <c:pt idx="1">
                        <c:v>2037</c:v>
                      </c:pt>
                      <c:pt idx="2">
                        <c:v>1314</c:v>
                      </c:pt>
                      <c:pt idx="3">
                        <c:v>1088</c:v>
                      </c:pt>
                      <c:pt idx="4">
                        <c:v>1048</c:v>
                      </c:pt>
                      <c:pt idx="5">
                        <c:v>1038</c:v>
                      </c:pt>
                      <c:pt idx="6">
                        <c:v>1213</c:v>
                      </c:pt>
                      <c:pt idx="7">
                        <c:v>1083</c:v>
                      </c:pt>
                      <c:pt idx="8">
                        <c:v>1243</c:v>
                      </c:pt>
                      <c:pt idx="9">
                        <c:v>1411</c:v>
                      </c:pt>
                      <c:pt idx="10">
                        <c:v>1188</c:v>
                      </c:pt>
                      <c:pt idx="11">
                        <c:v>1296</c:v>
                      </c:pt>
                      <c:pt idx="12">
                        <c:v>1280</c:v>
                      </c:pt>
                      <c:pt idx="13">
                        <c:v>1199</c:v>
                      </c:pt>
                      <c:pt idx="14">
                        <c:v>1307</c:v>
                      </c:pt>
                      <c:pt idx="15">
                        <c:v>1329</c:v>
                      </c:pt>
                      <c:pt idx="16">
                        <c:v>1425</c:v>
                      </c:pt>
                      <c:pt idx="17">
                        <c:v>1300</c:v>
                      </c:pt>
                      <c:pt idx="18">
                        <c:v>1256</c:v>
                      </c:pt>
                      <c:pt idx="19">
                        <c:v>1096</c:v>
                      </c:pt>
                      <c:pt idx="20">
                        <c:v>1649</c:v>
                      </c:pt>
                      <c:pt idx="21">
                        <c:v>1404</c:v>
                      </c:pt>
                      <c:pt idx="22">
                        <c:v>1495</c:v>
                      </c:pt>
                      <c:pt idx="23">
                        <c:v>1239</c:v>
                      </c:pt>
                      <c:pt idx="24">
                        <c:v>1302</c:v>
                      </c:pt>
                      <c:pt idx="25">
                        <c:v>1463</c:v>
                      </c:pt>
                      <c:pt idx="26">
                        <c:v>1820</c:v>
                      </c:pt>
                      <c:pt idx="27">
                        <c:v>975</c:v>
                      </c:pt>
                      <c:pt idx="28">
                        <c:v>1825</c:v>
                      </c:pt>
                      <c:pt idx="29">
                        <c:v>1148</c:v>
                      </c:pt>
                      <c:pt idx="30">
                        <c:v>1107</c:v>
                      </c:pt>
                      <c:pt idx="31">
                        <c:v>2241</c:v>
                      </c:pt>
                      <c:pt idx="32">
                        <c:v>1514</c:v>
                      </c:pt>
                      <c:pt idx="33">
                        <c:v>932</c:v>
                      </c:pt>
                      <c:pt idx="34">
                        <c:v>1399</c:v>
                      </c:pt>
                      <c:pt idx="35">
                        <c:v>2040</c:v>
                      </c:pt>
                      <c:pt idx="36">
                        <c:v>1665</c:v>
                      </c:pt>
                      <c:pt idx="37">
                        <c:v>1720</c:v>
                      </c:pt>
                      <c:pt idx="38">
                        <c:v>1470</c:v>
                      </c:pt>
                      <c:pt idx="39">
                        <c:v>1706</c:v>
                      </c:pt>
                      <c:pt idx="40">
                        <c:v>1237</c:v>
                      </c:pt>
                      <c:pt idx="41">
                        <c:v>2929</c:v>
                      </c:pt>
                      <c:pt idx="42">
                        <c:v>1743</c:v>
                      </c:pt>
                      <c:pt idx="43">
                        <c:v>1603</c:v>
                      </c:pt>
                      <c:pt idx="44">
                        <c:v>1485</c:v>
                      </c:pt>
                      <c:pt idx="45">
                        <c:v>1432</c:v>
                      </c:pt>
                      <c:pt idx="46">
                        <c:v>1380</c:v>
                      </c:pt>
                      <c:pt idx="47">
                        <c:v>1653</c:v>
                      </c:pt>
                      <c:pt idx="48">
                        <c:v>1482</c:v>
                      </c:pt>
                      <c:pt idx="49">
                        <c:v>1442</c:v>
                      </c:pt>
                      <c:pt idx="50">
                        <c:v>1251</c:v>
                      </c:pt>
                      <c:pt idx="51">
                        <c:v>1822</c:v>
                      </c:pt>
                      <c:pt idx="52">
                        <c:v>1491</c:v>
                      </c:pt>
                      <c:pt idx="53">
                        <c:v>748</c:v>
                      </c:pt>
                      <c:pt idx="54">
                        <c:v>1214</c:v>
                      </c:pt>
                      <c:pt idx="55">
                        <c:v>1378</c:v>
                      </c:pt>
                      <c:pt idx="56">
                        <c:v>1509</c:v>
                      </c:pt>
                      <c:pt idx="57">
                        <c:v>1566</c:v>
                      </c:pt>
                      <c:pt idx="58">
                        <c:v>1471</c:v>
                      </c:pt>
                      <c:pt idx="59">
                        <c:v>668</c:v>
                      </c:pt>
                      <c:pt idx="60">
                        <c:v>725</c:v>
                      </c:pt>
                      <c:pt idx="61">
                        <c:v>902</c:v>
                      </c:pt>
                      <c:pt idx="62">
                        <c:v>1367</c:v>
                      </c:pt>
                      <c:pt idx="63">
                        <c:v>1292</c:v>
                      </c:pt>
                      <c:pt idx="64">
                        <c:v>1168</c:v>
                      </c:pt>
                      <c:pt idx="65">
                        <c:v>1690</c:v>
                      </c:pt>
                      <c:pt idx="66">
                        <c:v>1145</c:v>
                      </c:pt>
                      <c:pt idx="67">
                        <c:v>928</c:v>
                      </c:pt>
                      <c:pt idx="68">
                        <c:v>1063</c:v>
                      </c:pt>
                      <c:pt idx="69">
                        <c:v>1148</c:v>
                      </c:pt>
                      <c:pt idx="70">
                        <c:v>892</c:v>
                      </c:pt>
                      <c:pt idx="71">
                        <c:v>1064</c:v>
                      </c:pt>
                      <c:pt idx="72">
                        <c:v>1216</c:v>
                      </c:pt>
                      <c:pt idx="73">
                        <c:v>1204</c:v>
                      </c:pt>
                      <c:pt idx="74">
                        <c:v>1032</c:v>
                      </c:pt>
                      <c:pt idx="75">
                        <c:v>1045</c:v>
                      </c:pt>
                      <c:pt idx="76">
                        <c:v>1238</c:v>
                      </c:pt>
                      <c:pt idx="77">
                        <c:v>1237</c:v>
                      </c:pt>
                      <c:pt idx="78">
                        <c:v>1361</c:v>
                      </c:pt>
                      <c:pt idx="79">
                        <c:v>872</c:v>
                      </c:pt>
                      <c:pt idx="80">
                        <c:v>1002</c:v>
                      </c:pt>
                      <c:pt idx="81">
                        <c:v>977</c:v>
                      </c:pt>
                      <c:pt idx="82">
                        <c:v>527</c:v>
                      </c:pt>
                      <c:pt idx="83">
                        <c:v>129</c:v>
                      </c:pt>
                      <c:pt idx="84">
                        <c:v>486</c:v>
                      </c:pt>
                      <c:pt idx="85">
                        <c:v>1025</c:v>
                      </c:pt>
                      <c:pt idx="86">
                        <c:v>967</c:v>
                      </c:pt>
                      <c:pt idx="87">
                        <c:v>1587</c:v>
                      </c:pt>
                      <c:pt idx="88">
                        <c:v>1282</c:v>
                      </c:pt>
                      <c:pt idx="89">
                        <c:v>1057</c:v>
                      </c:pt>
                      <c:pt idx="90">
                        <c:v>939</c:v>
                      </c:pt>
                      <c:pt idx="91">
                        <c:v>983</c:v>
                      </c:pt>
                      <c:pt idx="92">
                        <c:v>963</c:v>
                      </c:pt>
                      <c:pt idx="93">
                        <c:v>1025</c:v>
                      </c:pt>
                      <c:pt idx="94">
                        <c:v>990</c:v>
                      </c:pt>
                      <c:pt idx="95">
                        <c:v>780</c:v>
                      </c:pt>
                      <c:pt idx="96">
                        <c:v>903</c:v>
                      </c:pt>
                      <c:pt idx="97">
                        <c:v>771</c:v>
                      </c:pt>
                      <c:pt idx="98">
                        <c:v>799</c:v>
                      </c:pt>
                      <c:pt idx="99">
                        <c:v>670</c:v>
                      </c:pt>
                      <c:pt idx="100">
                        <c:v>570</c:v>
                      </c:pt>
                      <c:pt idx="101">
                        <c:v>1462</c:v>
                      </c:pt>
                      <c:pt idx="102">
                        <c:v>1752</c:v>
                      </c:pt>
                      <c:pt idx="103">
                        <c:v>1349</c:v>
                      </c:pt>
                      <c:pt idx="104">
                        <c:v>1236</c:v>
                      </c:pt>
                      <c:pt idx="105">
                        <c:v>1046</c:v>
                      </c:pt>
                      <c:pt idx="106">
                        <c:v>794</c:v>
                      </c:pt>
                      <c:pt idx="107">
                        <c:v>692</c:v>
                      </c:pt>
                      <c:pt idx="108">
                        <c:v>491</c:v>
                      </c:pt>
                      <c:pt idx="109">
                        <c:v>827</c:v>
                      </c:pt>
                      <c:pt idx="110">
                        <c:v>1001</c:v>
                      </c:pt>
                      <c:pt idx="111">
                        <c:v>908</c:v>
                      </c:pt>
                      <c:pt idx="112">
                        <c:v>377</c:v>
                      </c:pt>
                      <c:pt idx="113">
                        <c:v>616</c:v>
                      </c:pt>
                      <c:pt idx="114">
                        <c:v>951</c:v>
                      </c:pt>
                      <c:pt idx="115">
                        <c:v>781</c:v>
                      </c:pt>
                      <c:pt idx="116">
                        <c:v>631</c:v>
                      </c:pt>
                      <c:pt idx="117">
                        <c:v>602</c:v>
                      </c:pt>
                      <c:pt idx="118">
                        <c:v>508</c:v>
                      </c:pt>
                      <c:pt idx="119">
                        <c:v>481</c:v>
                      </c:pt>
                      <c:pt idx="120">
                        <c:v>705</c:v>
                      </c:pt>
                      <c:pt idx="121">
                        <c:v>529</c:v>
                      </c:pt>
                      <c:pt idx="122">
                        <c:v>605</c:v>
                      </c:pt>
                      <c:pt idx="123">
                        <c:v>1177</c:v>
                      </c:pt>
                      <c:pt idx="124">
                        <c:v>713</c:v>
                      </c:pt>
                      <c:pt idx="125">
                        <c:v>681</c:v>
                      </c:pt>
                      <c:pt idx="126">
                        <c:v>847</c:v>
                      </c:pt>
                      <c:pt idx="127">
                        <c:v>873</c:v>
                      </c:pt>
                      <c:pt idx="128">
                        <c:v>748</c:v>
                      </c:pt>
                      <c:pt idx="129">
                        <c:v>704</c:v>
                      </c:pt>
                      <c:pt idx="130">
                        <c:v>438</c:v>
                      </c:pt>
                      <c:pt idx="131">
                        <c:v>744</c:v>
                      </c:pt>
                      <c:pt idx="132">
                        <c:v>441</c:v>
                      </c:pt>
                      <c:pt idx="133">
                        <c:v>685</c:v>
                      </c:pt>
                      <c:pt idx="134">
                        <c:v>493</c:v>
                      </c:pt>
                      <c:pt idx="135">
                        <c:v>815</c:v>
                      </c:pt>
                      <c:pt idx="136">
                        <c:v>650</c:v>
                      </c:pt>
                      <c:pt idx="137">
                        <c:v>665</c:v>
                      </c:pt>
                      <c:pt idx="138">
                        <c:v>735</c:v>
                      </c:pt>
                      <c:pt idx="139">
                        <c:v>692</c:v>
                      </c:pt>
                      <c:pt idx="140">
                        <c:v>777</c:v>
                      </c:pt>
                      <c:pt idx="141">
                        <c:v>761</c:v>
                      </c:pt>
                      <c:pt idx="142">
                        <c:v>659</c:v>
                      </c:pt>
                      <c:pt idx="143">
                        <c:v>677</c:v>
                      </c:pt>
                      <c:pt idx="144">
                        <c:v>688</c:v>
                      </c:pt>
                      <c:pt idx="145">
                        <c:v>724</c:v>
                      </c:pt>
                      <c:pt idx="146">
                        <c:v>817</c:v>
                      </c:pt>
                      <c:pt idx="147">
                        <c:v>677</c:v>
                      </c:pt>
                      <c:pt idx="148">
                        <c:v>605</c:v>
                      </c:pt>
                      <c:pt idx="149">
                        <c:v>710</c:v>
                      </c:pt>
                      <c:pt idx="150">
                        <c:v>634</c:v>
                      </c:pt>
                      <c:pt idx="151">
                        <c:v>514</c:v>
                      </c:pt>
                      <c:pt idx="152">
                        <c:v>722</c:v>
                      </c:pt>
                      <c:pt idx="153">
                        <c:v>736</c:v>
                      </c:pt>
                      <c:pt idx="154">
                        <c:v>759</c:v>
                      </c:pt>
                      <c:pt idx="155">
                        <c:v>902</c:v>
                      </c:pt>
                      <c:pt idx="156">
                        <c:v>692</c:v>
                      </c:pt>
                      <c:pt idx="157">
                        <c:v>707</c:v>
                      </c:pt>
                      <c:pt idx="158">
                        <c:v>698</c:v>
                      </c:pt>
                      <c:pt idx="159">
                        <c:v>923</c:v>
                      </c:pt>
                      <c:pt idx="160">
                        <c:v>649</c:v>
                      </c:pt>
                      <c:pt idx="161">
                        <c:v>764</c:v>
                      </c:pt>
                      <c:pt idx="162">
                        <c:v>669</c:v>
                      </c:pt>
                      <c:pt idx="163">
                        <c:v>500</c:v>
                      </c:pt>
                      <c:pt idx="164">
                        <c:v>361</c:v>
                      </c:pt>
                      <c:pt idx="165">
                        <c:v>511</c:v>
                      </c:pt>
                      <c:pt idx="166">
                        <c:v>586</c:v>
                      </c:pt>
                      <c:pt idx="167">
                        <c:v>730</c:v>
                      </c:pt>
                      <c:pt idx="168">
                        <c:v>594</c:v>
                      </c:pt>
                      <c:pt idx="169">
                        <c:v>701</c:v>
                      </c:pt>
                      <c:pt idx="170">
                        <c:v>639</c:v>
                      </c:pt>
                      <c:pt idx="171">
                        <c:v>640</c:v>
                      </c:pt>
                      <c:pt idx="172">
                        <c:v>676</c:v>
                      </c:pt>
                      <c:pt idx="173">
                        <c:v>654</c:v>
                      </c:pt>
                      <c:pt idx="174">
                        <c:v>1155</c:v>
                      </c:pt>
                      <c:pt idx="175">
                        <c:v>1438</c:v>
                      </c:pt>
                      <c:pt idx="176">
                        <c:v>636</c:v>
                      </c:pt>
                      <c:pt idx="177">
                        <c:v>757</c:v>
                      </c:pt>
                      <c:pt idx="178">
                        <c:v>711</c:v>
                      </c:pt>
                      <c:pt idx="179">
                        <c:v>583</c:v>
                      </c:pt>
                      <c:pt idx="180">
                        <c:v>582</c:v>
                      </c:pt>
                      <c:pt idx="181">
                        <c:v>622</c:v>
                      </c:pt>
                      <c:pt idx="182">
                        <c:v>770</c:v>
                      </c:pt>
                      <c:pt idx="183">
                        <c:v>661</c:v>
                      </c:pt>
                      <c:pt idx="184">
                        <c:v>673</c:v>
                      </c:pt>
                      <c:pt idx="185">
                        <c:v>808</c:v>
                      </c:pt>
                      <c:pt idx="186">
                        <c:v>405</c:v>
                      </c:pt>
                      <c:pt idx="187">
                        <c:v>157</c:v>
                      </c:pt>
                      <c:pt idx="188">
                        <c:v>345</c:v>
                      </c:pt>
                      <c:pt idx="189">
                        <c:v>157</c:v>
                      </c:pt>
                      <c:pt idx="190">
                        <c:v>552</c:v>
                      </c:pt>
                      <c:pt idx="191">
                        <c:v>564</c:v>
                      </c:pt>
                      <c:pt idx="192">
                        <c:v>810</c:v>
                      </c:pt>
                      <c:pt idx="193">
                        <c:v>756</c:v>
                      </c:pt>
                      <c:pt idx="194">
                        <c:v>759</c:v>
                      </c:pt>
                      <c:pt idx="195">
                        <c:v>810</c:v>
                      </c:pt>
                      <c:pt idx="196">
                        <c:v>803</c:v>
                      </c:pt>
                      <c:pt idx="197">
                        <c:v>932</c:v>
                      </c:pt>
                      <c:pt idx="198">
                        <c:v>908</c:v>
                      </c:pt>
                      <c:pt idx="199">
                        <c:v>784</c:v>
                      </c:pt>
                      <c:pt idx="200">
                        <c:v>1167</c:v>
                      </c:pt>
                      <c:pt idx="201">
                        <c:v>1521</c:v>
                      </c:pt>
                      <c:pt idx="202">
                        <c:v>958</c:v>
                      </c:pt>
                      <c:pt idx="203">
                        <c:v>752</c:v>
                      </c:pt>
                      <c:pt idx="204">
                        <c:v>907</c:v>
                      </c:pt>
                      <c:pt idx="205">
                        <c:v>638</c:v>
                      </c:pt>
                      <c:pt idx="206">
                        <c:v>591</c:v>
                      </c:pt>
                      <c:pt idx="207">
                        <c:v>426</c:v>
                      </c:pt>
                      <c:pt idx="208">
                        <c:v>915</c:v>
                      </c:pt>
                      <c:pt idx="209">
                        <c:v>1763</c:v>
                      </c:pt>
                      <c:pt idx="210">
                        <c:v>731</c:v>
                      </c:pt>
                      <c:pt idx="211">
                        <c:v>780</c:v>
                      </c:pt>
                      <c:pt idx="212">
                        <c:v>760</c:v>
                      </c:pt>
                      <c:pt idx="213">
                        <c:v>673</c:v>
                      </c:pt>
                      <c:pt idx="214">
                        <c:v>669</c:v>
                      </c:pt>
                      <c:pt idx="215">
                        <c:v>1023</c:v>
                      </c:pt>
                      <c:pt idx="216">
                        <c:v>896</c:v>
                      </c:pt>
                      <c:pt idx="217">
                        <c:v>930</c:v>
                      </c:pt>
                      <c:pt idx="218">
                        <c:v>781</c:v>
                      </c:pt>
                      <c:pt idx="219">
                        <c:v>823</c:v>
                      </c:pt>
                      <c:pt idx="220">
                        <c:v>678</c:v>
                      </c:pt>
                      <c:pt idx="221">
                        <c:v>370</c:v>
                      </c:pt>
                      <c:pt idx="222">
                        <c:v>1147</c:v>
                      </c:pt>
                      <c:pt idx="223">
                        <c:v>731</c:v>
                      </c:pt>
                      <c:pt idx="224">
                        <c:v>803</c:v>
                      </c:pt>
                      <c:pt idx="225">
                        <c:v>501</c:v>
                      </c:pt>
                      <c:pt idx="226">
                        <c:v>285</c:v>
                      </c:pt>
                      <c:pt idx="227">
                        <c:v>558</c:v>
                      </c:pt>
                      <c:pt idx="228">
                        <c:v>344</c:v>
                      </c:pt>
                      <c:pt idx="229">
                        <c:v>551</c:v>
                      </c:pt>
                      <c:pt idx="230">
                        <c:v>686</c:v>
                      </c:pt>
                      <c:pt idx="231">
                        <c:v>657</c:v>
                      </c:pt>
                      <c:pt idx="232">
                        <c:v>632</c:v>
                      </c:pt>
                      <c:pt idx="233">
                        <c:v>760</c:v>
                      </c:pt>
                      <c:pt idx="234">
                        <c:v>578</c:v>
                      </c:pt>
                      <c:pt idx="235">
                        <c:v>698</c:v>
                      </c:pt>
                      <c:pt idx="236">
                        <c:v>623</c:v>
                      </c:pt>
                      <c:pt idx="237">
                        <c:v>686</c:v>
                      </c:pt>
                      <c:pt idx="238">
                        <c:v>810</c:v>
                      </c:pt>
                      <c:pt idx="239">
                        <c:v>609</c:v>
                      </c:pt>
                      <c:pt idx="240">
                        <c:v>540</c:v>
                      </c:pt>
                      <c:pt idx="241">
                        <c:v>647</c:v>
                      </c:pt>
                      <c:pt idx="242">
                        <c:v>614</c:v>
                      </c:pt>
                      <c:pt idx="243">
                        <c:v>920</c:v>
                      </c:pt>
                      <c:pt idx="244">
                        <c:v>755</c:v>
                      </c:pt>
                      <c:pt idx="245">
                        <c:v>582</c:v>
                      </c:pt>
                      <c:pt idx="246">
                        <c:v>657</c:v>
                      </c:pt>
                      <c:pt idx="247">
                        <c:v>572</c:v>
                      </c:pt>
                      <c:pt idx="248">
                        <c:v>466</c:v>
                      </c:pt>
                      <c:pt idx="249">
                        <c:v>637</c:v>
                      </c:pt>
                      <c:pt idx="250">
                        <c:v>798</c:v>
                      </c:pt>
                      <c:pt idx="251">
                        <c:v>865</c:v>
                      </c:pt>
                      <c:pt idx="252">
                        <c:v>583</c:v>
                      </c:pt>
                      <c:pt idx="253">
                        <c:v>817</c:v>
                      </c:pt>
                      <c:pt idx="254">
                        <c:v>419</c:v>
                      </c:pt>
                      <c:pt idx="255">
                        <c:v>690</c:v>
                      </c:pt>
                      <c:pt idx="256">
                        <c:v>638</c:v>
                      </c:pt>
                      <c:pt idx="257">
                        <c:v>422</c:v>
                      </c:pt>
                      <c:pt idx="258">
                        <c:v>146</c:v>
                      </c:pt>
                      <c:pt idx="259">
                        <c:v>237</c:v>
                      </c:pt>
                      <c:pt idx="260">
                        <c:v>469</c:v>
                      </c:pt>
                      <c:pt idx="261">
                        <c:v>444</c:v>
                      </c:pt>
                      <c:pt idx="262">
                        <c:v>449</c:v>
                      </c:pt>
                      <c:pt idx="263">
                        <c:v>315</c:v>
                      </c:pt>
                      <c:pt idx="264">
                        <c:v>520</c:v>
                      </c:pt>
                      <c:pt idx="265">
                        <c:v>330</c:v>
                      </c:pt>
                      <c:pt idx="266">
                        <c:v>430</c:v>
                      </c:pt>
                      <c:pt idx="267">
                        <c:v>533</c:v>
                      </c:pt>
                      <c:pt idx="268">
                        <c:v>509</c:v>
                      </c:pt>
                      <c:pt idx="269">
                        <c:v>558</c:v>
                      </c:pt>
                      <c:pt idx="270">
                        <c:v>601</c:v>
                      </c:pt>
                      <c:pt idx="271">
                        <c:v>385</c:v>
                      </c:pt>
                      <c:pt idx="272">
                        <c:v>548</c:v>
                      </c:pt>
                      <c:pt idx="273">
                        <c:v>222</c:v>
                      </c:pt>
                      <c:pt idx="274">
                        <c:v>280</c:v>
                      </c:pt>
                      <c:pt idx="275">
                        <c:v>169</c:v>
                      </c:pt>
                      <c:pt idx="276">
                        <c:v>250</c:v>
                      </c:pt>
                      <c:pt idx="277">
                        <c:v>426</c:v>
                      </c:pt>
                      <c:pt idx="278">
                        <c:v>588</c:v>
                      </c:pt>
                      <c:pt idx="279">
                        <c:v>411</c:v>
                      </c:pt>
                      <c:pt idx="280">
                        <c:v>607</c:v>
                      </c:pt>
                      <c:pt idx="281">
                        <c:v>560</c:v>
                      </c:pt>
                      <c:pt idx="282">
                        <c:v>371</c:v>
                      </c:pt>
                      <c:pt idx="283">
                        <c:v>126</c:v>
                      </c:pt>
                      <c:pt idx="284">
                        <c:v>202</c:v>
                      </c:pt>
                      <c:pt idx="285">
                        <c:v>629</c:v>
                      </c:pt>
                      <c:pt idx="286">
                        <c:v>889</c:v>
                      </c:pt>
                      <c:pt idx="287">
                        <c:v>755</c:v>
                      </c:pt>
                      <c:pt idx="288">
                        <c:v>742</c:v>
                      </c:pt>
                      <c:pt idx="289">
                        <c:v>700</c:v>
                      </c:pt>
                      <c:pt idx="290">
                        <c:v>565</c:v>
                      </c:pt>
                      <c:pt idx="291">
                        <c:v>799</c:v>
                      </c:pt>
                      <c:pt idx="292">
                        <c:v>574</c:v>
                      </c:pt>
                      <c:pt idx="293">
                        <c:v>858</c:v>
                      </c:pt>
                      <c:pt idx="294">
                        <c:v>751</c:v>
                      </c:pt>
                      <c:pt idx="295">
                        <c:v>755</c:v>
                      </c:pt>
                      <c:pt idx="296">
                        <c:v>475</c:v>
                      </c:pt>
                      <c:pt idx="297">
                        <c:v>218</c:v>
                      </c:pt>
                      <c:pt idx="298">
                        <c:v>191</c:v>
                      </c:pt>
                      <c:pt idx="299">
                        <c:v>431</c:v>
                      </c:pt>
                      <c:pt idx="300">
                        <c:v>143</c:v>
                      </c:pt>
                      <c:pt idx="301">
                        <c:v>121</c:v>
                      </c:pt>
                      <c:pt idx="302">
                        <c:v>232</c:v>
                      </c:pt>
                      <c:pt idx="303">
                        <c:v>381</c:v>
                      </c:pt>
                      <c:pt idx="304">
                        <c:v>659</c:v>
                      </c:pt>
                      <c:pt idx="305">
                        <c:v>278</c:v>
                      </c:pt>
                      <c:pt idx="306">
                        <c:v>530</c:v>
                      </c:pt>
                      <c:pt idx="307">
                        <c:v>522</c:v>
                      </c:pt>
                      <c:pt idx="308">
                        <c:v>702</c:v>
                      </c:pt>
                      <c:pt idx="309">
                        <c:v>639</c:v>
                      </c:pt>
                      <c:pt idx="310">
                        <c:v>616</c:v>
                      </c:pt>
                      <c:pt idx="311">
                        <c:v>497</c:v>
                      </c:pt>
                      <c:pt idx="312">
                        <c:v>506</c:v>
                      </c:pt>
                      <c:pt idx="313">
                        <c:v>430</c:v>
                      </c:pt>
                      <c:pt idx="314">
                        <c:v>738</c:v>
                      </c:pt>
                      <c:pt idx="315">
                        <c:v>591</c:v>
                      </c:pt>
                      <c:pt idx="316">
                        <c:v>511</c:v>
                      </c:pt>
                      <c:pt idx="317">
                        <c:v>421</c:v>
                      </c:pt>
                      <c:pt idx="318">
                        <c:v>458</c:v>
                      </c:pt>
                      <c:pt idx="319">
                        <c:v>441</c:v>
                      </c:pt>
                      <c:pt idx="320">
                        <c:v>640</c:v>
                      </c:pt>
                      <c:pt idx="321">
                        <c:v>848</c:v>
                      </c:pt>
                      <c:pt idx="322">
                        <c:v>208</c:v>
                      </c:pt>
                      <c:pt idx="323">
                        <c:v>459</c:v>
                      </c:pt>
                      <c:pt idx="324">
                        <c:v>624</c:v>
                      </c:pt>
                      <c:pt idx="325">
                        <c:v>741</c:v>
                      </c:pt>
                      <c:pt idx="326">
                        <c:v>204</c:v>
                      </c:pt>
                      <c:pt idx="327">
                        <c:v>366</c:v>
                      </c:pt>
                      <c:pt idx="328">
                        <c:v>594</c:v>
                      </c:pt>
                      <c:pt idx="329">
                        <c:v>400</c:v>
                      </c:pt>
                      <c:pt idx="330">
                        <c:v>605</c:v>
                      </c:pt>
                      <c:pt idx="331">
                        <c:v>530</c:v>
                      </c:pt>
                      <c:pt idx="332">
                        <c:v>266</c:v>
                      </c:pt>
                      <c:pt idx="333">
                        <c:v>126</c:v>
                      </c:pt>
                      <c:pt idx="334">
                        <c:v>147</c:v>
                      </c:pt>
                      <c:pt idx="335">
                        <c:v>185</c:v>
                      </c:pt>
                      <c:pt idx="336">
                        <c:v>15</c:v>
                      </c:pt>
                      <c:pt idx="337">
                        <c:v>122</c:v>
                      </c:pt>
                      <c:pt idx="338">
                        <c:v>156</c:v>
                      </c:pt>
                      <c:pt idx="339">
                        <c:v>78</c:v>
                      </c:pt>
                      <c:pt idx="340">
                        <c:v>240</c:v>
                      </c:pt>
                      <c:pt idx="341">
                        <c:v>797</c:v>
                      </c:pt>
                      <c:pt idx="342">
                        <c:v>767</c:v>
                      </c:pt>
                      <c:pt idx="343">
                        <c:v>700</c:v>
                      </c:pt>
                      <c:pt idx="344">
                        <c:v>727</c:v>
                      </c:pt>
                      <c:pt idx="345">
                        <c:v>680</c:v>
                      </c:pt>
                      <c:pt idx="346">
                        <c:v>666</c:v>
                      </c:pt>
                      <c:pt idx="347">
                        <c:v>590</c:v>
                      </c:pt>
                      <c:pt idx="348">
                        <c:v>996</c:v>
                      </c:pt>
                      <c:pt idx="349">
                        <c:v>872</c:v>
                      </c:pt>
                      <c:pt idx="350">
                        <c:v>335</c:v>
                      </c:pt>
                      <c:pt idx="351">
                        <c:v>63</c:v>
                      </c:pt>
                      <c:pt idx="352">
                        <c:v>552</c:v>
                      </c:pt>
                      <c:pt idx="353">
                        <c:v>664</c:v>
                      </c:pt>
                      <c:pt idx="354">
                        <c:v>477</c:v>
                      </c:pt>
                      <c:pt idx="355">
                        <c:v>963</c:v>
                      </c:pt>
                      <c:pt idx="356">
                        <c:v>906</c:v>
                      </c:pt>
                      <c:pt idx="357">
                        <c:v>864</c:v>
                      </c:pt>
                      <c:pt idx="358">
                        <c:v>814</c:v>
                      </c:pt>
                      <c:pt idx="359">
                        <c:v>719</c:v>
                      </c:pt>
                      <c:pt idx="360">
                        <c:v>730</c:v>
                      </c:pt>
                      <c:pt idx="361">
                        <c:v>668</c:v>
                      </c:pt>
                      <c:pt idx="362">
                        <c:v>1191</c:v>
                      </c:pt>
                      <c:pt idx="363">
                        <c:v>795</c:v>
                      </c:pt>
                      <c:pt idx="364">
                        <c:v>633</c:v>
                      </c:pt>
                      <c:pt idx="365">
                        <c:v>629</c:v>
                      </c:pt>
                      <c:pt idx="366">
                        <c:v>393</c:v>
                      </c:pt>
                      <c:pt idx="367">
                        <c:v>565</c:v>
                      </c:pt>
                      <c:pt idx="368">
                        <c:v>201</c:v>
                      </c:pt>
                      <c:pt idx="369">
                        <c:v>966</c:v>
                      </c:pt>
                      <c:pt idx="370">
                        <c:v>966</c:v>
                      </c:pt>
                      <c:pt idx="371">
                        <c:v>793</c:v>
                      </c:pt>
                      <c:pt idx="372">
                        <c:v>116</c:v>
                      </c:pt>
                      <c:pt idx="373">
                        <c:v>431</c:v>
                      </c:pt>
                      <c:pt idx="374">
                        <c:v>385</c:v>
                      </c:pt>
                      <c:pt idx="375">
                        <c:v>624</c:v>
                      </c:pt>
                      <c:pt idx="376">
                        <c:v>940</c:v>
                      </c:pt>
                      <c:pt idx="377">
                        <c:v>649</c:v>
                      </c:pt>
                      <c:pt idx="378">
                        <c:v>988</c:v>
                      </c:pt>
                      <c:pt idx="379">
                        <c:v>780</c:v>
                      </c:pt>
                      <c:pt idx="380">
                        <c:v>454</c:v>
                      </c:pt>
                      <c:pt idx="381">
                        <c:v>392</c:v>
                      </c:pt>
                      <c:pt idx="382">
                        <c:v>550</c:v>
                      </c:pt>
                      <c:pt idx="383">
                        <c:v>950</c:v>
                      </c:pt>
                      <c:pt idx="384">
                        <c:v>1254</c:v>
                      </c:pt>
                      <c:pt idx="385">
                        <c:v>881</c:v>
                      </c:pt>
                      <c:pt idx="386">
                        <c:v>743</c:v>
                      </c:pt>
                      <c:pt idx="387">
                        <c:v>640</c:v>
                      </c:pt>
                      <c:pt idx="388">
                        <c:v>656</c:v>
                      </c:pt>
                      <c:pt idx="389">
                        <c:v>568</c:v>
                      </c:pt>
                      <c:pt idx="390">
                        <c:v>513</c:v>
                      </c:pt>
                      <c:pt idx="391">
                        <c:v>1336</c:v>
                      </c:pt>
                      <c:pt idx="392">
                        <c:v>802</c:v>
                      </c:pt>
                      <c:pt idx="393">
                        <c:v>233</c:v>
                      </c:pt>
                      <c:pt idx="394">
                        <c:v>196</c:v>
                      </c:pt>
                      <c:pt idx="395">
                        <c:v>465</c:v>
                      </c:pt>
                      <c:pt idx="396">
                        <c:v>316</c:v>
                      </c:pt>
                      <c:pt idx="397">
                        <c:v>120</c:v>
                      </c:pt>
                      <c:pt idx="398">
                        <c:v>1144</c:v>
                      </c:pt>
                      <c:pt idx="399">
                        <c:v>785</c:v>
                      </c:pt>
                      <c:pt idx="400">
                        <c:v>926</c:v>
                      </c:pt>
                      <c:pt idx="401">
                        <c:v>546</c:v>
                      </c:pt>
                      <c:pt idx="402">
                        <c:v>708</c:v>
                      </c:pt>
                      <c:pt idx="403">
                        <c:v>476</c:v>
                      </c:pt>
                      <c:pt idx="404">
                        <c:v>561</c:v>
                      </c:pt>
                      <c:pt idx="405">
                        <c:v>1277</c:v>
                      </c:pt>
                      <c:pt idx="406">
                        <c:v>793</c:v>
                      </c:pt>
                      <c:pt idx="407">
                        <c:v>705</c:v>
                      </c:pt>
                      <c:pt idx="408">
                        <c:v>750</c:v>
                      </c:pt>
                      <c:pt idx="409">
                        <c:v>718</c:v>
                      </c:pt>
                      <c:pt idx="410">
                        <c:v>653</c:v>
                      </c:pt>
                      <c:pt idx="411">
                        <c:v>815</c:v>
                      </c:pt>
                      <c:pt idx="412">
                        <c:v>603</c:v>
                      </c:pt>
                      <c:pt idx="413">
                        <c:v>625</c:v>
                      </c:pt>
                      <c:pt idx="414">
                        <c:v>660</c:v>
                      </c:pt>
                      <c:pt idx="415">
                        <c:v>484</c:v>
                      </c:pt>
                      <c:pt idx="416">
                        <c:v>901</c:v>
                      </c:pt>
                      <c:pt idx="417">
                        <c:v>609</c:v>
                      </c:pt>
                      <c:pt idx="418">
                        <c:v>1014</c:v>
                      </c:pt>
                      <c:pt idx="419">
                        <c:v>969</c:v>
                      </c:pt>
                      <c:pt idx="420">
                        <c:v>556</c:v>
                      </c:pt>
                      <c:pt idx="421">
                        <c:v>589</c:v>
                      </c:pt>
                      <c:pt idx="422">
                        <c:v>526</c:v>
                      </c:pt>
                      <c:pt idx="423">
                        <c:v>809</c:v>
                      </c:pt>
                      <c:pt idx="424">
                        <c:v>921</c:v>
                      </c:pt>
                      <c:pt idx="425">
                        <c:v>977</c:v>
                      </c:pt>
                      <c:pt idx="426">
                        <c:v>1956</c:v>
                      </c:pt>
                      <c:pt idx="427">
                        <c:v>398</c:v>
                      </c:pt>
                      <c:pt idx="428">
                        <c:v>618</c:v>
                      </c:pt>
                      <c:pt idx="429">
                        <c:v>504</c:v>
                      </c:pt>
                      <c:pt idx="430">
                        <c:v>363</c:v>
                      </c:pt>
                      <c:pt idx="431">
                        <c:v>425</c:v>
                      </c:pt>
                      <c:pt idx="432">
                        <c:v>875</c:v>
                      </c:pt>
                      <c:pt idx="433">
                        <c:v>850</c:v>
                      </c:pt>
                      <c:pt idx="434">
                        <c:v>1022</c:v>
                      </c:pt>
                      <c:pt idx="435">
                        <c:v>993</c:v>
                      </c:pt>
                      <c:pt idx="436">
                        <c:v>844</c:v>
                      </c:pt>
                      <c:pt idx="437">
                        <c:v>704</c:v>
                      </c:pt>
                      <c:pt idx="438">
                        <c:v>537</c:v>
                      </c:pt>
                      <c:pt idx="439">
                        <c:v>1013</c:v>
                      </c:pt>
                      <c:pt idx="440">
                        <c:v>1248</c:v>
                      </c:pt>
                      <c:pt idx="441">
                        <c:v>828</c:v>
                      </c:pt>
                      <c:pt idx="442">
                        <c:v>713</c:v>
                      </c:pt>
                      <c:pt idx="443">
                        <c:v>467</c:v>
                      </c:pt>
                      <c:pt idx="444">
                        <c:v>442</c:v>
                      </c:pt>
                      <c:pt idx="445">
                        <c:v>574</c:v>
                      </c:pt>
                      <c:pt idx="446">
                        <c:v>308</c:v>
                      </c:pt>
                      <c:pt idx="447">
                        <c:v>511</c:v>
                      </c:pt>
                      <c:pt idx="448">
                        <c:v>731</c:v>
                      </c:pt>
                      <c:pt idx="449">
                        <c:v>679</c:v>
                      </c:pt>
                      <c:pt idx="450">
                        <c:v>690</c:v>
                      </c:pt>
                      <c:pt idx="451">
                        <c:v>665</c:v>
                      </c:pt>
                      <c:pt idx="452">
                        <c:v>590</c:v>
                      </c:pt>
                      <c:pt idx="453">
                        <c:v>635</c:v>
                      </c:pt>
                      <c:pt idx="454">
                        <c:v>517</c:v>
                      </c:pt>
                      <c:pt idx="455">
                        <c:v>672</c:v>
                      </c:pt>
                      <c:pt idx="456">
                        <c:v>600</c:v>
                      </c:pt>
                      <c:pt idx="457">
                        <c:v>681</c:v>
                      </c:pt>
                      <c:pt idx="458">
                        <c:v>643</c:v>
                      </c:pt>
                      <c:pt idx="459">
                        <c:v>178</c:v>
                      </c:pt>
                      <c:pt idx="460">
                        <c:v>682</c:v>
                      </c:pt>
                      <c:pt idx="461">
                        <c:v>533</c:v>
                      </c:pt>
                      <c:pt idx="462">
                        <c:v>294</c:v>
                      </c:pt>
                      <c:pt idx="463">
                        <c:v>636</c:v>
                      </c:pt>
                      <c:pt idx="464">
                        <c:v>491</c:v>
                      </c:pt>
                      <c:pt idx="465">
                        <c:v>540</c:v>
                      </c:pt>
                      <c:pt idx="466">
                        <c:v>555</c:v>
                      </c:pt>
                      <c:pt idx="467">
                        <c:v>583</c:v>
                      </c:pt>
                      <c:pt idx="468">
                        <c:v>620</c:v>
                      </c:pt>
                      <c:pt idx="469">
                        <c:v>600</c:v>
                      </c:pt>
                      <c:pt idx="470">
                        <c:v>517</c:v>
                      </c:pt>
                      <c:pt idx="471">
                        <c:v>558</c:v>
                      </c:pt>
                      <c:pt idx="472">
                        <c:v>635</c:v>
                      </c:pt>
                      <c:pt idx="473">
                        <c:v>416</c:v>
                      </c:pt>
                      <c:pt idx="474">
                        <c:v>524</c:v>
                      </c:pt>
                      <c:pt idx="475">
                        <c:v>1448</c:v>
                      </c:pt>
                      <c:pt idx="476">
                        <c:v>565</c:v>
                      </c:pt>
                      <c:pt idx="477">
                        <c:v>518</c:v>
                      </c:pt>
                      <c:pt idx="478">
                        <c:v>426</c:v>
                      </c:pt>
                      <c:pt idx="479">
                        <c:v>587</c:v>
                      </c:pt>
                      <c:pt idx="480">
                        <c:v>318</c:v>
                      </c:pt>
                      <c:pt idx="481">
                        <c:v>464</c:v>
                      </c:pt>
                      <c:pt idx="482">
                        <c:v>402</c:v>
                      </c:pt>
                      <c:pt idx="483">
                        <c:v>664</c:v>
                      </c:pt>
                      <c:pt idx="484">
                        <c:v>521</c:v>
                      </c:pt>
                      <c:pt idx="485">
                        <c:v>539</c:v>
                      </c:pt>
                      <c:pt idx="486">
                        <c:v>412</c:v>
                      </c:pt>
                      <c:pt idx="487">
                        <c:v>363</c:v>
                      </c:pt>
                      <c:pt idx="488">
                        <c:v>475</c:v>
                      </c:pt>
                      <c:pt idx="489">
                        <c:v>543</c:v>
                      </c:pt>
                      <c:pt idx="490">
                        <c:v>505</c:v>
                      </c:pt>
                      <c:pt idx="491">
                        <c:v>478</c:v>
                      </c:pt>
                      <c:pt idx="492">
                        <c:v>454</c:v>
                      </c:pt>
                      <c:pt idx="493">
                        <c:v>477</c:v>
                      </c:pt>
                      <c:pt idx="494">
                        <c:v>559</c:v>
                      </c:pt>
                      <c:pt idx="495">
                        <c:v>433</c:v>
                      </c:pt>
                      <c:pt idx="496">
                        <c:v>454</c:v>
                      </c:pt>
                      <c:pt idx="497">
                        <c:v>537</c:v>
                      </c:pt>
                      <c:pt idx="498">
                        <c:v>545</c:v>
                      </c:pt>
                      <c:pt idx="499">
                        <c:v>473</c:v>
                      </c:pt>
                      <c:pt idx="500">
                        <c:v>406</c:v>
                      </c:pt>
                      <c:pt idx="501">
                        <c:v>437</c:v>
                      </c:pt>
                      <c:pt idx="502">
                        <c:v>585</c:v>
                      </c:pt>
                      <c:pt idx="503">
                        <c:v>421</c:v>
                      </c:pt>
                      <c:pt idx="504">
                        <c:v>419</c:v>
                      </c:pt>
                      <c:pt idx="505">
                        <c:v>412</c:v>
                      </c:pt>
                      <c:pt idx="506">
                        <c:v>628</c:v>
                      </c:pt>
                      <c:pt idx="507">
                        <c:v>618</c:v>
                      </c:pt>
                      <c:pt idx="508">
                        <c:v>682</c:v>
                      </c:pt>
                      <c:pt idx="509">
                        <c:v>530</c:v>
                      </c:pt>
                      <c:pt idx="510">
                        <c:v>628</c:v>
                      </c:pt>
                      <c:pt idx="511">
                        <c:v>351</c:v>
                      </c:pt>
                      <c:pt idx="512">
                        <c:v>603</c:v>
                      </c:pt>
                      <c:pt idx="513">
                        <c:v>513</c:v>
                      </c:pt>
                      <c:pt idx="514">
                        <c:v>545</c:v>
                      </c:pt>
                      <c:pt idx="515">
                        <c:v>531</c:v>
                      </c:pt>
                      <c:pt idx="516">
                        <c:v>605</c:v>
                      </c:pt>
                      <c:pt idx="517">
                        <c:v>644</c:v>
                      </c:pt>
                      <c:pt idx="518">
                        <c:v>619</c:v>
                      </c:pt>
                      <c:pt idx="519">
                        <c:v>486</c:v>
                      </c:pt>
                      <c:pt idx="520">
                        <c:v>556</c:v>
                      </c:pt>
                      <c:pt idx="521">
                        <c:v>576</c:v>
                      </c:pt>
                      <c:pt idx="522">
                        <c:v>486</c:v>
                      </c:pt>
                      <c:pt idx="523">
                        <c:v>494</c:v>
                      </c:pt>
                      <c:pt idx="524">
                        <c:v>601</c:v>
                      </c:pt>
                      <c:pt idx="525">
                        <c:v>332</c:v>
                      </c:pt>
                      <c:pt idx="526">
                        <c:v>601</c:v>
                      </c:pt>
                      <c:pt idx="527">
                        <c:v>404</c:v>
                      </c:pt>
                      <c:pt idx="528">
                        <c:v>268</c:v>
                      </c:pt>
                      <c:pt idx="529">
                        <c:v>185</c:v>
                      </c:pt>
                      <c:pt idx="530">
                        <c:v>533</c:v>
                      </c:pt>
                      <c:pt idx="531">
                        <c:v>29</c:v>
                      </c:pt>
                      <c:pt idx="532">
                        <c:v>295</c:v>
                      </c:pt>
                      <c:pt idx="533">
                        <c:v>181</c:v>
                      </c:pt>
                      <c:pt idx="534">
                        <c:v>157</c:v>
                      </c:pt>
                      <c:pt idx="535">
                        <c:v>138</c:v>
                      </c:pt>
                      <c:pt idx="536">
                        <c:v>178</c:v>
                      </c:pt>
                      <c:pt idx="537">
                        <c:v>136</c:v>
                      </c:pt>
                      <c:pt idx="538">
                        <c:v>156</c:v>
                      </c:pt>
                      <c:pt idx="539">
                        <c:v>240</c:v>
                      </c:pt>
                      <c:pt idx="540">
                        <c:v>206</c:v>
                      </c:pt>
                      <c:pt idx="541">
                        <c:v>413</c:v>
                      </c:pt>
                      <c:pt idx="542">
                        <c:v>336</c:v>
                      </c:pt>
                      <c:pt idx="543">
                        <c:v>477</c:v>
                      </c:pt>
                      <c:pt idx="544">
                        <c:v>465</c:v>
                      </c:pt>
                      <c:pt idx="545">
                        <c:v>295</c:v>
                      </c:pt>
                      <c:pt idx="546">
                        <c:v>930</c:v>
                      </c:pt>
                      <c:pt idx="547">
                        <c:v>164</c:v>
                      </c:pt>
                      <c:pt idx="548">
                        <c:v>370</c:v>
                      </c:pt>
                      <c:pt idx="549">
                        <c:v>438</c:v>
                      </c:pt>
                      <c:pt idx="550">
                        <c:v>326</c:v>
                      </c:pt>
                      <c:pt idx="551">
                        <c:v>437</c:v>
                      </c:pt>
                      <c:pt idx="552">
                        <c:v>540</c:v>
                      </c:pt>
                      <c:pt idx="553">
                        <c:v>523</c:v>
                      </c:pt>
                      <c:pt idx="554">
                        <c:v>477</c:v>
                      </c:pt>
                      <c:pt idx="555">
                        <c:v>613</c:v>
                      </c:pt>
                      <c:pt idx="556">
                        <c:v>600</c:v>
                      </c:pt>
                      <c:pt idx="557">
                        <c:v>838</c:v>
                      </c:pt>
                      <c:pt idx="558">
                        <c:v>547</c:v>
                      </c:pt>
                      <c:pt idx="559">
                        <c:v>735</c:v>
                      </c:pt>
                      <c:pt idx="560">
                        <c:v>587</c:v>
                      </c:pt>
                      <c:pt idx="561">
                        <c:v>281</c:v>
                      </c:pt>
                      <c:pt idx="562">
                        <c:v>176</c:v>
                      </c:pt>
                      <c:pt idx="563">
                        <c:v>433</c:v>
                      </c:pt>
                      <c:pt idx="564">
                        <c:v>576</c:v>
                      </c:pt>
                      <c:pt idx="565">
                        <c:v>461</c:v>
                      </c:pt>
                      <c:pt idx="566">
                        <c:v>536</c:v>
                      </c:pt>
                      <c:pt idx="567">
                        <c:v>364</c:v>
                      </c:pt>
                      <c:pt idx="568">
                        <c:v>770</c:v>
                      </c:pt>
                      <c:pt idx="569">
                        <c:v>597</c:v>
                      </c:pt>
                      <c:pt idx="570">
                        <c:v>558</c:v>
                      </c:pt>
                      <c:pt idx="571">
                        <c:v>579</c:v>
                      </c:pt>
                      <c:pt idx="572">
                        <c:v>663</c:v>
                      </c:pt>
                      <c:pt idx="573">
                        <c:v>558</c:v>
                      </c:pt>
                      <c:pt idx="574">
                        <c:v>496</c:v>
                      </c:pt>
                      <c:pt idx="575">
                        <c:v>520</c:v>
                      </c:pt>
                      <c:pt idx="576">
                        <c:v>560</c:v>
                      </c:pt>
                      <c:pt idx="577">
                        <c:v>427</c:v>
                      </c:pt>
                      <c:pt idx="578">
                        <c:v>496</c:v>
                      </c:pt>
                      <c:pt idx="579">
                        <c:v>578</c:v>
                      </c:pt>
                      <c:pt idx="580">
                        <c:v>806</c:v>
                      </c:pt>
                      <c:pt idx="581">
                        <c:v>594</c:v>
                      </c:pt>
                      <c:pt idx="582">
                        <c:v>622</c:v>
                      </c:pt>
                      <c:pt idx="583">
                        <c:v>447</c:v>
                      </c:pt>
                      <c:pt idx="584">
                        <c:v>505</c:v>
                      </c:pt>
                      <c:pt idx="585">
                        <c:v>375</c:v>
                      </c:pt>
                      <c:pt idx="586">
                        <c:v>680</c:v>
                      </c:pt>
                      <c:pt idx="587">
                        <c:v>577</c:v>
                      </c:pt>
                      <c:pt idx="588">
                        <c:v>463</c:v>
                      </c:pt>
                      <c:pt idx="589">
                        <c:v>572</c:v>
                      </c:pt>
                      <c:pt idx="590">
                        <c:v>270</c:v>
                      </c:pt>
                      <c:pt idx="591">
                        <c:v>414</c:v>
                      </c:pt>
                      <c:pt idx="592">
                        <c:v>199</c:v>
                      </c:pt>
                      <c:pt idx="593">
                        <c:v>536</c:v>
                      </c:pt>
                      <c:pt idx="594">
                        <c:v>576</c:v>
                      </c:pt>
                      <c:pt idx="595">
                        <c:v>536</c:v>
                      </c:pt>
                      <c:pt idx="596">
                        <c:v>487</c:v>
                      </c:pt>
                      <c:pt idx="597">
                        <c:v>487</c:v>
                      </c:pt>
                      <c:pt idx="598">
                        <c:v>362</c:v>
                      </c:pt>
                      <c:pt idx="599">
                        <c:v>351</c:v>
                      </c:pt>
                      <c:pt idx="600">
                        <c:v>582</c:v>
                      </c:pt>
                      <c:pt idx="601">
                        <c:v>897</c:v>
                      </c:pt>
                      <c:pt idx="602">
                        <c:v>486</c:v>
                      </c:pt>
                      <c:pt idx="603">
                        <c:v>411</c:v>
                      </c:pt>
                      <c:pt idx="604">
                        <c:v>434</c:v>
                      </c:pt>
                      <c:pt idx="605">
                        <c:v>417</c:v>
                      </c:pt>
                      <c:pt idx="606">
                        <c:v>580</c:v>
                      </c:pt>
                      <c:pt idx="607">
                        <c:v>366</c:v>
                      </c:pt>
                      <c:pt idx="608">
                        <c:v>589</c:v>
                      </c:pt>
                      <c:pt idx="609">
                        <c:v>465</c:v>
                      </c:pt>
                      <c:pt idx="610">
                        <c:v>522</c:v>
                      </c:pt>
                      <c:pt idx="611">
                        <c:v>508</c:v>
                      </c:pt>
                      <c:pt idx="612">
                        <c:v>341</c:v>
                      </c:pt>
                      <c:pt idx="613">
                        <c:v>433</c:v>
                      </c:pt>
                      <c:pt idx="614">
                        <c:v>572</c:v>
                      </c:pt>
                      <c:pt idx="615">
                        <c:v>617</c:v>
                      </c:pt>
                      <c:pt idx="616">
                        <c:v>306</c:v>
                      </c:pt>
                      <c:pt idx="617">
                        <c:v>354</c:v>
                      </c:pt>
                      <c:pt idx="618">
                        <c:v>511</c:v>
                      </c:pt>
                      <c:pt idx="619">
                        <c:v>587</c:v>
                      </c:pt>
                      <c:pt idx="620">
                        <c:v>476</c:v>
                      </c:pt>
                      <c:pt idx="621">
                        <c:v>303</c:v>
                      </c:pt>
                      <c:pt idx="622">
                        <c:v>325</c:v>
                      </c:pt>
                      <c:pt idx="623">
                        <c:v>373</c:v>
                      </c:pt>
                      <c:pt idx="624">
                        <c:v>441</c:v>
                      </c:pt>
                      <c:pt idx="625">
                        <c:v>433</c:v>
                      </c:pt>
                      <c:pt idx="626">
                        <c:v>441</c:v>
                      </c:pt>
                      <c:pt idx="627">
                        <c:v>580</c:v>
                      </c:pt>
                      <c:pt idx="628">
                        <c:v>3327</c:v>
                      </c:pt>
                      <c:pt idx="629">
                        <c:v>557</c:v>
                      </c:pt>
                      <c:pt idx="630">
                        <c:v>331</c:v>
                      </c:pt>
                      <c:pt idx="631">
                        <c:v>358</c:v>
                      </c:pt>
                      <c:pt idx="632">
                        <c:v>249</c:v>
                      </c:pt>
                      <c:pt idx="633">
                        <c:v>400</c:v>
                      </c:pt>
                      <c:pt idx="634">
                        <c:v>393</c:v>
                      </c:pt>
                      <c:pt idx="635">
                        <c:v>465</c:v>
                      </c:pt>
                      <c:pt idx="636">
                        <c:v>528</c:v>
                      </c:pt>
                      <c:pt idx="637">
                        <c:v>419</c:v>
                      </c:pt>
                      <c:pt idx="638">
                        <c:v>453</c:v>
                      </c:pt>
                      <c:pt idx="639">
                        <c:v>432</c:v>
                      </c:pt>
                      <c:pt idx="640">
                        <c:v>461</c:v>
                      </c:pt>
                      <c:pt idx="641">
                        <c:v>296</c:v>
                      </c:pt>
                      <c:pt idx="642">
                        <c:v>595</c:v>
                      </c:pt>
                      <c:pt idx="643">
                        <c:v>221</c:v>
                      </c:pt>
                      <c:pt idx="644">
                        <c:v>149</c:v>
                      </c:pt>
                      <c:pt idx="645">
                        <c:v>231</c:v>
                      </c:pt>
                      <c:pt idx="646">
                        <c:v>617</c:v>
                      </c:pt>
                      <c:pt idx="647">
                        <c:v>466</c:v>
                      </c:pt>
                      <c:pt idx="648">
                        <c:v>663</c:v>
                      </c:pt>
                      <c:pt idx="649">
                        <c:v>838</c:v>
                      </c:pt>
                      <c:pt idx="650">
                        <c:v>685</c:v>
                      </c:pt>
                      <c:pt idx="651">
                        <c:v>634</c:v>
                      </c:pt>
                      <c:pt idx="652">
                        <c:v>668</c:v>
                      </c:pt>
                      <c:pt idx="653">
                        <c:v>602</c:v>
                      </c:pt>
                      <c:pt idx="654">
                        <c:v>675</c:v>
                      </c:pt>
                      <c:pt idx="655">
                        <c:v>796</c:v>
                      </c:pt>
                      <c:pt idx="656">
                        <c:v>802</c:v>
                      </c:pt>
                      <c:pt idx="657">
                        <c:v>256</c:v>
                      </c:pt>
                      <c:pt idx="658">
                        <c:v>257</c:v>
                      </c:pt>
                      <c:pt idx="659">
                        <c:v>387</c:v>
                      </c:pt>
                      <c:pt idx="660">
                        <c:v>394</c:v>
                      </c:pt>
                      <c:pt idx="661">
                        <c:v>363</c:v>
                      </c:pt>
                      <c:pt idx="662">
                        <c:v>273</c:v>
                      </c:pt>
                      <c:pt idx="663">
                        <c:v>670</c:v>
                      </c:pt>
                      <c:pt idx="664">
                        <c:v>702</c:v>
                      </c:pt>
                      <c:pt idx="665">
                        <c:v>318</c:v>
                      </c:pt>
                      <c:pt idx="666">
                        <c:v>321</c:v>
                      </c:pt>
                      <c:pt idx="667">
                        <c:v>315</c:v>
                      </c:pt>
                      <c:pt idx="668">
                        <c:v>442</c:v>
                      </c:pt>
                      <c:pt idx="669">
                        <c:v>661</c:v>
                      </c:pt>
                      <c:pt idx="670">
                        <c:v>327</c:v>
                      </c:pt>
                      <c:pt idx="671">
                        <c:v>136</c:v>
                      </c:pt>
                      <c:pt idx="672">
                        <c:v>403</c:v>
                      </c:pt>
                      <c:pt idx="673">
                        <c:v>659</c:v>
                      </c:pt>
                      <c:pt idx="674">
                        <c:v>585</c:v>
                      </c:pt>
                      <c:pt idx="675">
                        <c:v>165</c:v>
                      </c:pt>
                      <c:pt idx="676">
                        <c:v>291</c:v>
                      </c:pt>
                      <c:pt idx="677">
                        <c:v>495</c:v>
                      </c:pt>
                      <c:pt idx="678">
                        <c:v>662</c:v>
                      </c:pt>
                      <c:pt idx="679">
                        <c:v>239</c:v>
                      </c:pt>
                      <c:pt idx="680">
                        <c:v>343</c:v>
                      </c:pt>
                      <c:pt idx="681">
                        <c:v>477</c:v>
                      </c:pt>
                      <c:pt idx="682">
                        <c:v>425</c:v>
                      </c:pt>
                      <c:pt idx="683">
                        <c:v>281</c:v>
                      </c:pt>
                      <c:pt idx="684">
                        <c:v>512</c:v>
                      </c:pt>
                      <c:pt idx="685">
                        <c:v>542</c:v>
                      </c:pt>
                      <c:pt idx="686">
                        <c:v>461</c:v>
                      </c:pt>
                      <c:pt idx="687">
                        <c:v>185</c:v>
                      </c:pt>
                      <c:pt idx="688">
                        <c:v>117</c:v>
                      </c:pt>
                      <c:pt idx="689">
                        <c:v>116</c:v>
                      </c:pt>
                      <c:pt idx="690">
                        <c:v>50</c:v>
                      </c:pt>
                      <c:pt idx="691">
                        <c:v>409</c:v>
                      </c:pt>
                      <c:pt idx="722">
                        <c:v>502</c:v>
                      </c:pt>
                      <c:pt idx="723">
                        <c:v>345</c:v>
                      </c:pt>
                      <c:pt idx="724">
                        <c:v>699</c:v>
                      </c:pt>
                      <c:pt idx="725">
                        <c:v>355</c:v>
                      </c:pt>
                      <c:pt idx="726">
                        <c:v>267</c:v>
                      </c:pt>
                      <c:pt idx="727">
                        <c:v>719</c:v>
                      </c:pt>
                      <c:pt idx="728">
                        <c:v>703</c:v>
                      </c:pt>
                      <c:pt idx="729">
                        <c:v>622</c:v>
                      </c:pt>
                      <c:pt idx="730">
                        <c:v>703</c:v>
                      </c:pt>
                      <c:pt idx="731">
                        <c:v>641</c:v>
                      </c:pt>
                      <c:pt idx="732">
                        <c:v>448</c:v>
                      </c:pt>
                      <c:pt idx="733">
                        <c:v>610</c:v>
                      </c:pt>
                      <c:pt idx="734">
                        <c:v>853</c:v>
                      </c:pt>
                      <c:pt idx="735">
                        <c:v>667</c:v>
                      </c:pt>
                      <c:pt idx="736">
                        <c:v>217</c:v>
                      </c:pt>
                      <c:pt idx="737">
                        <c:v>453</c:v>
                      </c:pt>
                      <c:pt idx="738">
                        <c:v>493</c:v>
                      </c:pt>
                      <c:pt idx="739">
                        <c:v>529</c:v>
                      </c:pt>
                      <c:pt idx="740">
                        <c:v>755</c:v>
                      </c:pt>
                      <c:pt idx="741">
                        <c:v>927</c:v>
                      </c:pt>
                      <c:pt idx="742">
                        <c:v>586</c:v>
                      </c:pt>
                      <c:pt idx="743">
                        <c:v>716</c:v>
                      </c:pt>
                      <c:pt idx="744">
                        <c:v>254</c:v>
                      </c:pt>
                      <c:pt idx="745">
                        <c:v>648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4638-456C-B550-EE5788C0F723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651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Baton Rouge MRT (Casino Riverwalk) </a:t>
            </a:r>
            <a:r>
              <a:rPr lang="en-US"/>
              <a:t>-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'Summary-ALL'!$B$13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'Summary-ALL'!$B$14:$B$25</c:f>
              <c:numCache>
                <c:formatCode>0</c:formatCode>
                <c:ptCount val="12"/>
                <c:pt idx="0">
                  <c:v>155.03225806451613</c:v>
                </c:pt>
                <c:pt idx="1">
                  <c:v>140.48888888888888</c:v>
                </c:pt>
                <c:pt idx="2">
                  <c:v>227.54838709677421</c:v>
                </c:pt>
                <c:pt idx="3">
                  <c:v>317.51666666666665</c:v>
                </c:pt>
                <c:pt idx="4">
                  <c:v>317.98387096774195</c:v>
                </c:pt>
                <c:pt idx="5">
                  <c:v>225.05</c:v>
                </c:pt>
                <c:pt idx="6">
                  <c:v>215.82692307692307</c:v>
                </c:pt>
                <c:pt idx="7">
                  <c:v>245.64516129032259</c:v>
                </c:pt>
                <c:pt idx="8">
                  <c:v>225.9</c:v>
                </c:pt>
                <c:pt idx="9">
                  <c:v>265.90322580645159</c:v>
                </c:pt>
                <c:pt idx="10">
                  <c:v>179.46666666666667</c:v>
                </c:pt>
                <c:pt idx="11">
                  <c:v>132.61290322580646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5D-4155-BD50-7409043EC8EA}"/>
            </c:ext>
          </c:extLst>
        </c:ser>
        <c:ser>
          <c:idx val="0"/>
          <c:order val="1"/>
          <c:tx>
            <c:strRef>
              <c:f>'Summary-ALL'!$C$13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'Summary-ALL'!$A$14:$A$25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'Summary-ALL'!$C$14:$C$25</c:f>
              <c:numCache>
                <c:formatCode>0</c:formatCode>
                <c:ptCount val="12"/>
                <c:pt idx="0">
                  <c:v>144.74193548387098</c:v>
                </c:pt>
                <c:pt idx="1">
                  <c:v>138.77777777777777</c:v>
                </c:pt>
                <c:pt idx="2">
                  <c:v>216.12903225806451</c:v>
                </c:pt>
                <c:pt idx="3">
                  <c:v>294.91666666666669</c:v>
                </c:pt>
                <c:pt idx="4">
                  <c:v>290.88709677419354</c:v>
                </c:pt>
                <c:pt idx="5">
                  <c:v>215.2</c:v>
                </c:pt>
                <c:pt idx="6">
                  <c:v>208.07692307692307</c:v>
                </c:pt>
                <c:pt idx="7">
                  <c:v>254.51612903225808</c:v>
                </c:pt>
                <c:pt idx="8">
                  <c:v>237.8</c:v>
                </c:pt>
                <c:pt idx="9">
                  <c:v>261.25806451612902</c:v>
                </c:pt>
                <c:pt idx="10">
                  <c:v>186.63333333333333</c:v>
                </c:pt>
                <c:pt idx="11">
                  <c:v>128.67741935483872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15D-4155-BD50-7409043EC8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'Summary-ALL'!$A$14:$A$25</c15:sqref>
                        </c15:formulaRef>
                      </c:ext>
                    </c:extLst>
                    <c:strCache>
                      <c:ptCount val="12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  <c:pt idx="11">
                        <c:v>December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'Summary-ALL'!$D$14:$D$25</c15:sqref>
                        </c15:formulaRef>
                      </c:ext>
                    </c:extLst>
                    <c:numCache>
                      <c:formatCode>0</c:formatCode>
                      <c:ptCount val="12"/>
                      <c:pt idx="0">
                        <c:v>299.77419354838707</c:v>
                      </c:pt>
                      <c:pt idx="1">
                        <c:v>279.26666666666665</c:v>
                      </c:pt>
                      <c:pt idx="2">
                        <c:v>443.67741935483872</c:v>
                      </c:pt>
                      <c:pt idx="3">
                        <c:v>612.43333333333339</c:v>
                      </c:pt>
                      <c:pt idx="4">
                        <c:v>608.87096774193549</c:v>
                      </c:pt>
                      <c:pt idx="5">
                        <c:v>440.25</c:v>
                      </c:pt>
                      <c:pt idx="6">
                        <c:v>423.90384615384613</c:v>
                      </c:pt>
                      <c:pt idx="7">
                        <c:v>500.16129032258067</c:v>
                      </c:pt>
                      <c:pt idx="8">
                        <c:v>463.70000000000005</c:v>
                      </c:pt>
                      <c:pt idx="9">
                        <c:v>527.16129032258061</c:v>
                      </c:pt>
                      <c:pt idx="10">
                        <c:v>366.1</c:v>
                      </c:pt>
                      <c:pt idx="11">
                        <c:v>261.29032258064518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315D-4155-BD50-7409043EC8EA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Baton Rouge MRT (Casino Riverwalk)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'Summary-ALL'!$B$28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206.8</c:v>
                </c:pt>
                <c:pt idx="1">
                  <c:v>209.76</c:v>
                </c:pt>
                <c:pt idx="2">
                  <c:v>195.90666666666667</c:v>
                </c:pt>
                <c:pt idx="3">
                  <c:v>190.92</c:v>
                </c:pt>
                <c:pt idx="4">
                  <c:v>191.28</c:v>
                </c:pt>
                <c:pt idx="5">
                  <c:v>312.60000000000002</c:v>
                </c:pt>
                <c:pt idx="6">
                  <c:v>304.17333333333335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571-448D-83AE-AB70F1967C3A}"/>
            </c:ext>
          </c:extLst>
        </c:ser>
        <c:ser>
          <c:idx val="0"/>
          <c:order val="1"/>
          <c:tx>
            <c:strRef>
              <c:f>'Summary-ALL'!$C$28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197.4</c:v>
                </c:pt>
                <c:pt idx="1">
                  <c:v>197.53333333333333</c:v>
                </c:pt>
                <c:pt idx="2">
                  <c:v>185.36</c:v>
                </c:pt>
                <c:pt idx="3">
                  <c:v>183.32</c:v>
                </c:pt>
                <c:pt idx="4">
                  <c:v>191.17333333333335</c:v>
                </c:pt>
                <c:pt idx="5">
                  <c:v>316.17333333333335</c:v>
                </c:pt>
                <c:pt idx="6">
                  <c:v>279.77333333333331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571-448D-83AE-AB70F1967C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404.20000000000005</c:v>
                      </c:pt>
                      <c:pt idx="1">
                        <c:v>407.29333333333329</c:v>
                      </c:pt>
                      <c:pt idx="2">
                        <c:v>381.26666666666665</c:v>
                      </c:pt>
                      <c:pt idx="3">
                        <c:v>374.24</c:v>
                      </c:pt>
                      <c:pt idx="4">
                        <c:v>382.45333333333338</c:v>
                      </c:pt>
                      <c:pt idx="5">
                        <c:v>628.77333333333331</c:v>
                      </c:pt>
                      <c:pt idx="6">
                        <c:v>583.94666666666672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A571-448D-83AE-AB70F1967C3A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Baton Rouge MRT (Casino Riverwalk) </a:t>
            </a:r>
            <a:r>
              <a:rPr lang="en-US" sz="1400" b="0" i="0" baseline="0">
                <a:effectLst/>
              </a:rPr>
              <a:t>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1.56</c:v>
                </c:pt>
                <c:pt idx="1">
                  <c:v>1.1333333333333333</c:v>
                </c:pt>
                <c:pt idx="2">
                  <c:v>0.65066666666666662</c:v>
                </c:pt>
                <c:pt idx="3">
                  <c:v>0.60799999999999998</c:v>
                </c:pt>
                <c:pt idx="4">
                  <c:v>0.75466666666666671</c:v>
                </c:pt>
                <c:pt idx="5">
                  <c:v>1.2586666666666666</c:v>
                </c:pt>
                <c:pt idx="6">
                  <c:v>5.9893333333333336</c:v>
                </c:pt>
                <c:pt idx="7">
                  <c:v>8.2159999999999993</c:v>
                </c:pt>
                <c:pt idx="8">
                  <c:v>7.8533333333333335</c:v>
                </c:pt>
                <c:pt idx="9">
                  <c:v>10.514666666666667</c:v>
                </c:pt>
                <c:pt idx="10">
                  <c:v>11.010666666666667</c:v>
                </c:pt>
                <c:pt idx="11">
                  <c:v>11.288</c:v>
                </c:pt>
                <c:pt idx="12">
                  <c:v>11.282666666666668</c:v>
                </c:pt>
                <c:pt idx="13">
                  <c:v>10.199999999999999</c:v>
                </c:pt>
                <c:pt idx="14">
                  <c:v>10.16</c:v>
                </c:pt>
                <c:pt idx="15">
                  <c:v>10.231999999999999</c:v>
                </c:pt>
                <c:pt idx="16">
                  <c:v>12.674666666666667</c:v>
                </c:pt>
                <c:pt idx="17">
                  <c:v>20.781333333333333</c:v>
                </c:pt>
                <c:pt idx="18">
                  <c:v>24.906666666666666</c:v>
                </c:pt>
                <c:pt idx="19">
                  <c:v>17.218666666666667</c:v>
                </c:pt>
                <c:pt idx="20">
                  <c:v>8.4320000000000004</c:v>
                </c:pt>
                <c:pt idx="21">
                  <c:v>5.9173333333333336</c:v>
                </c:pt>
                <c:pt idx="22">
                  <c:v>3.9573333333333331</c:v>
                </c:pt>
                <c:pt idx="23">
                  <c:v>2.8346666666666667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8C0-4E9C-B72F-E181FBB7F7D9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1.48</c:v>
                </c:pt>
                <c:pt idx="1">
                  <c:v>1.0666666666666667</c:v>
                </c:pt>
                <c:pt idx="2">
                  <c:v>0.78666666666666663</c:v>
                </c:pt>
                <c:pt idx="3">
                  <c:v>0.92800000000000005</c:v>
                </c:pt>
                <c:pt idx="4">
                  <c:v>0.80800000000000005</c:v>
                </c:pt>
                <c:pt idx="5">
                  <c:v>1.4213333333333333</c:v>
                </c:pt>
                <c:pt idx="6">
                  <c:v>5.3520000000000003</c:v>
                </c:pt>
                <c:pt idx="7">
                  <c:v>7.4133333333333331</c:v>
                </c:pt>
                <c:pt idx="8">
                  <c:v>8.0853333333333328</c:v>
                </c:pt>
                <c:pt idx="9">
                  <c:v>9.6826666666666661</c:v>
                </c:pt>
                <c:pt idx="10">
                  <c:v>10.106666666666667</c:v>
                </c:pt>
                <c:pt idx="11">
                  <c:v>10.517333333333333</c:v>
                </c:pt>
                <c:pt idx="12">
                  <c:v>10.117333333333333</c:v>
                </c:pt>
                <c:pt idx="13">
                  <c:v>9.8453333333333326</c:v>
                </c:pt>
                <c:pt idx="14">
                  <c:v>9.6826666666666661</c:v>
                </c:pt>
                <c:pt idx="15">
                  <c:v>10.029333333333334</c:v>
                </c:pt>
                <c:pt idx="16">
                  <c:v>13.752000000000001</c:v>
                </c:pt>
                <c:pt idx="17">
                  <c:v>19.274666666666668</c:v>
                </c:pt>
                <c:pt idx="18">
                  <c:v>22.589333333333332</c:v>
                </c:pt>
                <c:pt idx="19">
                  <c:v>14.192</c:v>
                </c:pt>
                <c:pt idx="20">
                  <c:v>9.365333333333334</c:v>
                </c:pt>
                <c:pt idx="21">
                  <c:v>6.72</c:v>
                </c:pt>
                <c:pt idx="22">
                  <c:v>4.4800000000000004</c:v>
                </c:pt>
                <c:pt idx="23">
                  <c:v>3.3786666666666667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8C0-4E9C-B72F-E181FBB7F7D9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In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4.5999999999999996</c:v>
                </c:pt>
                <c:pt idx="1">
                  <c:v>2.9066666666666667</c:v>
                </c:pt>
                <c:pt idx="2">
                  <c:v>1.3378378378378379</c:v>
                </c:pt>
                <c:pt idx="3">
                  <c:v>0.74</c:v>
                </c:pt>
                <c:pt idx="4">
                  <c:v>0.69333333333333336</c:v>
                </c:pt>
                <c:pt idx="5">
                  <c:v>0.71333333333333337</c:v>
                </c:pt>
                <c:pt idx="6">
                  <c:v>4.84</c:v>
                </c:pt>
                <c:pt idx="7">
                  <c:v>10.013333333333334</c:v>
                </c:pt>
                <c:pt idx="8">
                  <c:v>15.886666666666667</c:v>
                </c:pt>
                <c:pt idx="9">
                  <c:v>21.92</c:v>
                </c:pt>
                <c:pt idx="10">
                  <c:v>24.953333333333333</c:v>
                </c:pt>
                <c:pt idx="11">
                  <c:v>22.52</c:v>
                </c:pt>
                <c:pt idx="12">
                  <c:v>21.026666666666667</c:v>
                </c:pt>
                <c:pt idx="13">
                  <c:v>20.98</c:v>
                </c:pt>
                <c:pt idx="14">
                  <c:v>20.613333333333333</c:v>
                </c:pt>
                <c:pt idx="15">
                  <c:v>20.953333333333333</c:v>
                </c:pt>
                <c:pt idx="16">
                  <c:v>20.18</c:v>
                </c:pt>
                <c:pt idx="17">
                  <c:v>19.600000000000001</c:v>
                </c:pt>
                <c:pt idx="18">
                  <c:v>19.133333333333333</c:v>
                </c:pt>
                <c:pt idx="19">
                  <c:v>18.266666666666666</c:v>
                </c:pt>
                <c:pt idx="20">
                  <c:v>14.953333333333333</c:v>
                </c:pt>
                <c:pt idx="21">
                  <c:v>10.546666666666667</c:v>
                </c:pt>
                <c:pt idx="22">
                  <c:v>6.2133333333333329</c:v>
                </c:pt>
                <c:pt idx="23">
                  <c:v>4.8133333333333335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8C0-4E9C-B72F-E181FBB7F7D9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Out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1.48</c:v>
                </c:pt>
                <c:pt idx="1">
                  <c:v>2.86</c:v>
                </c:pt>
                <c:pt idx="2">
                  <c:v>1.4797297297297298</c:v>
                </c:pt>
                <c:pt idx="3">
                  <c:v>0.69333333333333336</c:v>
                </c:pt>
                <c:pt idx="4">
                  <c:v>0.93333333333333335</c:v>
                </c:pt>
                <c:pt idx="5">
                  <c:v>0.82</c:v>
                </c:pt>
                <c:pt idx="6">
                  <c:v>5.3733333333333331</c:v>
                </c:pt>
                <c:pt idx="7">
                  <c:v>11.273333333333333</c:v>
                </c:pt>
                <c:pt idx="8">
                  <c:v>16.559999999999999</c:v>
                </c:pt>
                <c:pt idx="9">
                  <c:v>20.153333333333332</c:v>
                </c:pt>
                <c:pt idx="10">
                  <c:v>22.26</c:v>
                </c:pt>
                <c:pt idx="11">
                  <c:v>21.006666666666668</c:v>
                </c:pt>
                <c:pt idx="12">
                  <c:v>18.18</c:v>
                </c:pt>
                <c:pt idx="13">
                  <c:v>18.366666666666667</c:v>
                </c:pt>
                <c:pt idx="14">
                  <c:v>19.246666666666666</c:v>
                </c:pt>
                <c:pt idx="15">
                  <c:v>19.213333333333335</c:v>
                </c:pt>
                <c:pt idx="16">
                  <c:v>17.973333333333333</c:v>
                </c:pt>
                <c:pt idx="17">
                  <c:v>17.793333333333333</c:v>
                </c:pt>
                <c:pt idx="18">
                  <c:v>16.079999999999998</c:v>
                </c:pt>
                <c:pt idx="19">
                  <c:v>15.566666666666666</c:v>
                </c:pt>
                <c:pt idx="20">
                  <c:v>15.153333333333334</c:v>
                </c:pt>
                <c:pt idx="21">
                  <c:v>15.68</c:v>
                </c:pt>
                <c:pt idx="22">
                  <c:v>9.84</c:v>
                </c:pt>
                <c:pt idx="23">
                  <c:v>6.5933333333333337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8C0-4E9C-B72F-E181FBB7F7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3.04</c:v>
                      </c:pt>
                      <c:pt idx="1">
                        <c:v>2.2000000000000002</c:v>
                      </c:pt>
                      <c:pt idx="2">
                        <c:v>1.4373333333333331</c:v>
                      </c:pt>
                      <c:pt idx="3">
                        <c:v>1.536</c:v>
                      </c:pt>
                      <c:pt idx="4">
                        <c:v>1.5626666666666669</c:v>
                      </c:pt>
                      <c:pt idx="5">
                        <c:v>2.6799999999999997</c:v>
                      </c:pt>
                      <c:pt idx="6">
                        <c:v>11.341333333333335</c:v>
                      </c:pt>
                      <c:pt idx="7">
                        <c:v>15.629333333333332</c:v>
                      </c:pt>
                      <c:pt idx="8">
                        <c:v>15.938666666666666</c:v>
                      </c:pt>
                      <c:pt idx="9">
                        <c:v>20.197333333333333</c:v>
                      </c:pt>
                      <c:pt idx="10">
                        <c:v>21.117333333333335</c:v>
                      </c:pt>
                      <c:pt idx="11">
                        <c:v>21.805333333333333</c:v>
                      </c:pt>
                      <c:pt idx="12">
                        <c:v>21.4</c:v>
                      </c:pt>
                      <c:pt idx="13">
                        <c:v>20.045333333333332</c:v>
                      </c:pt>
                      <c:pt idx="14">
                        <c:v>19.842666666666666</c:v>
                      </c:pt>
                      <c:pt idx="15">
                        <c:v>20.261333333333333</c:v>
                      </c:pt>
                      <c:pt idx="16">
                        <c:v>26.426666666666669</c:v>
                      </c:pt>
                      <c:pt idx="17">
                        <c:v>40.055999999999997</c:v>
                      </c:pt>
                      <c:pt idx="18">
                        <c:v>47.495999999999995</c:v>
                      </c:pt>
                      <c:pt idx="19">
                        <c:v>31.410666666666668</c:v>
                      </c:pt>
                      <c:pt idx="20">
                        <c:v>17.797333333333334</c:v>
                      </c:pt>
                      <c:pt idx="21">
                        <c:v>12.637333333333334</c:v>
                      </c:pt>
                      <c:pt idx="22">
                        <c:v>8.4373333333333331</c:v>
                      </c:pt>
                      <c:pt idx="23">
                        <c:v>6.2133333333333329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78C0-4E9C-B72F-E181FBB7F7D9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6.08</c:v>
                      </c:pt>
                      <c:pt idx="1">
                        <c:v>5.7666666666666666</c:v>
                      </c:pt>
                      <c:pt idx="2">
                        <c:v>2.8175675675675675</c:v>
                      </c:pt>
                      <c:pt idx="3">
                        <c:v>1.4333333333333333</c:v>
                      </c:pt>
                      <c:pt idx="4">
                        <c:v>1.6266666666666667</c:v>
                      </c:pt>
                      <c:pt idx="5">
                        <c:v>1.5333333333333332</c:v>
                      </c:pt>
                      <c:pt idx="6">
                        <c:v>10.213333333333333</c:v>
                      </c:pt>
                      <c:pt idx="7">
                        <c:v>21.286666666666669</c:v>
                      </c:pt>
                      <c:pt idx="8">
                        <c:v>32.446666666666665</c:v>
                      </c:pt>
                      <c:pt idx="9">
                        <c:v>42.073333333333338</c:v>
                      </c:pt>
                      <c:pt idx="10">
                        <c:v>47.213333333333338</c:v>
                      </c:pt>
                      <c:pt idx="11">
                        <c:v>43.526666666666671</c:v>
                      </c:pt>
                      <c:pt idx="12">
                        <c:v>39.206666666666663</c:v>
                      </c:pt>
                      <c:pt idx="13">
                        <c:v>39.346666666666664</c:v>
                      </c:pt>
                      <c:pt idx="14">
                        <c:v>39.86</c:v>
                      </c:pt>
                      <c:pt idx="15">
                        <c:v>40.166666666666671</c:v>
                      </c:pt>
                      <c:pt idx="16">
                        <c:v>38.153333333333336</c:v>
                      </c:pt>
                      <c:pt idx="17">
                        <c:v>37.393333333333331</c:v>
                      </c:pt>
                      <c:pt idx="18">
                        <c:v>35.213333333333331</c:v>
                      </c:pt>
                      <c:pt idx="19">
                        <c:v>33.833333333333329</c:v>
                      </c:pt>
                      <c:pt idx="20">
                        <c:v>30.106666666666669</c:v>
                      </c:pt>
                      <c:pt idx="21">
                        <c:v>26.226666666666667</c:v>
                      </c:pt>
                      <c:pt idx="22">
                        <c:v>16.053333333333335</c:v>
                      </c:pt>
                      <c:pt idx="23">
                        <c:v>11.406666666666666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78C0-4E9C-B72F-E181FBB7F7D9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Average Temperature: Baton Rouge MRT (Casino Boardwalk)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Weather!$O$3:$O$527</c:f>
              <c:numCache>
                <c:formatCode>General</c:formatCode>
                <c:ptCount val="525"/>
                <c:pt idx="0">
                  <c:v>54</c:v>
                </c:pt>
                <c:pt idx="1">
                  <c:v>47.1</c:v>
                </c:pt>
                <c:pt idx="2">
                  <c:v>53.1</c:v>
                </c:pt>
                <c:pt idx="3">
                  <c:v>57.5</c:v>
                </c:pt>
                <c:pt idx="4">
                  <c:v>60.3</c:v>
                </c:pt>
                <c:pt idx="5">
                  <c:v>68.900000000000006</c:v>
                </c:pt>
                <c:pt idx="6">
                  <c:v>59.3</c:v>
                </c:pt>
                <c:pt idx="7">
                  <c:v>51.5</c:v>
                </c:pt>
                <c:pt idx="8">
                  <c:v>44.1</c:v>
                </c:pt>
                <c:pt idx="9">
                  <c:v>45.8</c:v>
                </c:pt>
                <c:pt idx="10">
                  <c:v>55.8</c:v>
                </c:pt>
                <c:pt idx="11">
                  <c:v>62.9</c:v>
                </c:pt>
                <c:pt idx="12">
                  <c:v>58</c:v>
                </c:pt>
                <c:pt idx="13">
                  <c:v>52.4</c:v>
                </c:pt>
                <c:pt idx="14">
                  <c:v>43.5</c:v>
                </c:pt>
                <c:pt idx="15">
                  <c:v>50.6</c:v>
                </c:pt>
                <c:pt idx="16">
                  <c:v>55.4</c:v>
                </c:pt>
                <c:pt idx="17">
                  <c:v>60.5</c:v>
                </c:pt>
                <c:pt idx="18">
                  <c:v>70</c:v>
                </c:pt>
                <c:pt idx="19">
                  <c:v>72.900000000000006</c:v>
                </c:pt>
                <c:pt idx="20">
                  <c:v>65.5</c:v>
                </c:pt>
                <c:pt idx="21">
                  <c:v>58.3</c:v>
                </c:pt>
                <c:pt idx="22">
                  <c:v>57.5</c:v>
                </c:pt>
                <c:pt idx="23">
                  <c:v>53.3</c:v>
                </c:pt>
                <c:pt idx="24">
                  <c:v>59.6</c:v>
                </c:pt>
                <c:pt idx="25">
                  <c:v>64.5</c:v>
                </c:pt>
                <c:pt idx="26">
                  <c:v>67.7</c:v>
                </c:pt>
                <c:pt idx="27">
                  <c:v>68.900000000000006</c:v>
                </c:pt>
                <c:pt idx="28">
                  <c:v>69.2</c:v>
                </c:pt>
                <c:pt idx="29">
                  <c:v>72.5</c:v>
                </c:pt>
                <c:pt idx="30">
                  <c:v>70.3</c:v>
                </c:pt>
                <c:pt idx="31">
                  <c:v>72.7</c:v>
                </c:pt>
                <c:pt idx="32">
                  <c:v>69.599999999999994</c:v>
                </c:pt>
                <c:pt idx="33">
                  <c:v>69.3</c:v>
                </c:pt>
                <c:pt idx="34">
                  <c:v>71</c:v>
                </c:pt>
                <c:pt idx="35">
                  <c:v>75.3</c:v>
                </c:pt>
                <c:pt idx="36">
                  <c:v>73.3</c:v>
                </c:pt>
                <c:pt idx="37">
                  <c:v>64.900000000000006</c:v>
                </c:pt>
                <c:pt idx="38">
                  <c:v>66.8</c:v>
                </c:pt>
                <c:pt idx="39">
                  <c:v>73.7</c:v>
                </c:pt>
                <c:pt idx="40">
                  <c:v>75.3</c:v>
                </c:pt>
                <c:pt idx="41">
                  <c:v>75.2</c:v>
                </c:pt>
                <c:pt idx="42">
                  <c:v>75.7</c:v>
                </c:pt>
                <c:pt idx="43">
                  <c:v>76.3</c:v>
                </c:pt>
                <c:pt idx="44">
                  <c:v>78.5</c:v>
                </c:pt>
                <c:pt idx="45">
                  <c:v>72.400000000000006</c:v>
                </c:pt>
                <c:pt idx="46">
                  <c:v>72.400000000000006</c:v>
                </c:pt>
                <c:pt idx="47">
                  <c:v>69.900000000000006</c:v>
                </c:pt>
                <c:pt idx="48">
                  <c:v>60.6</c:v>
                </c:pt>
                <c:pt idx="49">
                  <c:v>65.400000000000006</c:v>
                </c:pt>
                <c:pt idx="50">
                  <c:v>68.5</c:v>
                </c:pt>
                <c:pt idx="51">
                  <c:v>68.400000000000006</c:v>
                </c:pt>
                <c:pt idx="52">
                  <c:v>70</c:v>
                </c:pt>
                <c:pt idx="53">
                  <c:v>72.400000000000006</c:v>
                </c:pt>
                <c:pt idx="54">
                  <c:v>76.099999999999994</c:v>
                </c:pt>
                <c:pt idx="55">
                  <c:v>77.8</c:v>
                </c:pt>
                <c:pt idx="56">
                  <c:v>75.8</c:v>
                </c:pt>
                <c:pt idx="57">
                  <c:v>65.599999999999994</c:v>
                </c:pt>
                <c:pt idx="58">
                  <c:v>65.8</c:v>
                </c:pt>
                <c:pt idx="59">
                  <c:v>76.5</c:v>
                </c:pt>
                <c:pt idx="60">
                  <c:v>62.7</c:v>
                </c:pt>
                <c:pt idx="61">
                  <c:v>57</c:v>
                </c:pt>
                <c:pt idx="62">
                  <c:v>56.1</c:v>
                </c:pt>
                <c:pt idx="63">
                  <c:v>58.8</c:v>
                </c:pt>
                <c:pt idx="64">
                  <c:v>67</c:v>
                </c:pt>
                <c:pt idx="65">
                  <c:v>70.8</c:v>
                </c:pt>
                <c:pt idx="66">
                  <c:v>75.3</c:v>
                </c:pt>
                <c:pt idx="67">
                  <c:v>67.5</c:v>
                </c:pt>
                <c:pt idx="68">
                  <c:v>70.7</c:v>
                </c:pt>
                <c:pt idx="69">
                  <c:v>71.2</c:v>
                </c:pt>
                <c:pt idx="70">
                  <c:v>74.900000000000006</c:v>
                </c:pt>
                <c:pt idx="71">
                  <c:v>71.7</c:v>
                </c:pt>
                <c:pt idx="72">
                  <c:v>72.400000000000006</c:v>
                </c:pt>
                <c:pt idx="73">
                  <c:v>69.7</c:v>
                </c:pt>
                <c:pt idx="74">
                  <c:v>66.900000000000006</c:v>
                </c:pt>
                <c:pt idx="75">
                  <c:v>66.400000000000006</c:v>
                </c:pt>
                <c:pt idx="76">
                  <c:v>65.2</c:v>
                </c:pt>
                <c:pt idx="77">
                  <c:v>65.7</c:v>
                </c:pt>
                <c:pt idx="78">
                  <c:v>68.599999999999994</c:v>
                </c:pt>
                <c:pt idx="79">
                  <c:v>71.900000000000006</c:v>
                </c:pt>
                <c:pt idx="80">
                  <c:v>73.599999999999994</c:v>
                </c:pt>
                <c:pt idx="81">
                  <c:v>73.7</c:v>
                </c:pt>
                <c:pt idx="82">
                  <c:v>75.599999999999994</c:v>
                </c:pt>
                <c:pt idx="83">
                  <c:v>73.599999999999994</c:v>
                </c:pt>
                <c:pt idx="84">
                  <c:v>67.3</c:v>
                </c:pt>
                <c:pt idx="85">
                  <c:v>66.900000000000006</c:v>
                </c:pt>
                <c:pt idx="86">
                  <c:v>61.4</c:v>
                </c:pt>
                <c:pt idx="87">
                  <c:v>66.7</c:v>
                </c:pt>
                <c:pt idx="88">
                  <c:v>69</c:v>
                </c:pt>
                <c:pt idx="89">
                  <c:v>61.6</c:v>
                </c:pt>
                <c:pt idx="90">
                  <c:v>75.099999999999994</c:v>
                </c:pt>
                <c:pt idx="91">
                  <c:v>73.099999999999994</c:v>
                </c:pt>
                <c:pt idx="92">
                  <c:v>73.400000000000006</c:v>
                </c:pt>
                <c:pt idx="93">
                  <c:v>76.7</c:v>
                </c:pt>
                <c:pt idx="94">
                  <c:v>73.900000000000006</c:v>
                </c:pt>
                <c:pt idx="95">
                  <c:v>73.599999999999994</c:v>
                </c:pt>
                <c:pt idx="96">
                  <c:v>77.7</c:v>
                </c:pt>
                <c:pt idx="97">
                  <c:v>73.400000000000006</c:v>
                </c:pt>
                <c:pt idx="98">
                  <c:v>75.3</c:v>
                </c:pt>
                <c:pt idx="99">
                  <c:v>81</c:v>
                </c:pt>
                <c:pt idx="100">
                  <c:v>78.5</c:v>
                </c:pt>
                <c:pt idx="101">
                  <c:v>78.400000000000006</c:v>
                </c:pt>
                <c:pt idx="102">
                  <c:v>78.099999999999994</c:v>
                </c:pt>
                <c:pt idx="103">
                  <c:v>75</c:v>
                </c:pt>
                <c:pt idx="104">
                  <c:v>76.8</c:v>
                </c:pt>
                <c:pt idx="105">
                  <c:v>74.900000000000006</c:v>
                </c:pt>
                <c:pt idx="106">
                  <c:v>77.8</c:v>
                </c:pt>
                <c:pt idx="107">
                  <c:v>79.7</c:v>
                </c:pt>
                <c:pt idx="108">
                  <c:v>79.2</c:v>
                </c:pt>
                <c:pt idx="109">
                  <c:v>78</c:v>
                </c:pt>
                <c:pt idx="110">
                  <c:v>80.5</c:v>
                </c:pt>
                <c:pt idx="111">
                  <c:v>78.7</c:v>
                </c:pt>
                <c:pt idx="112">
                  <c:v>79.3</c:v>
                </c:pt>
                <c:pt idx="113">
                  <c:v>81</c:v>
                </c:pt>
                <c:pt idx="114">
                  <c:v>78.900000000000006</c:v>
                </c:pt>
                <c:pt idx="115">
                  <c:v>76.2</c:v>
                </c:pt>
                <c:pt idx="116">
                  <c:v>79.8</c:v>
                </c:pt>
                <c:pt idx="117">
                  <c:v>82.7</c:v>
                </c:pt>
                <c:pt idx="118">
                  <c:v>81.2</c:v>
                </c:pt>
                <c:pt idx="119">
                  <c:v>76.7</c:v>
                </c:pt>
                <c:pt idx="120">
                  <c:v>77.099999999999994</c:v>
                </c:pt>
                <c:pt idx="121">
                  <c:v>78.7</c:v>
                </c:pt>
                <c:pt idx="122">
                  <c:v>81.5</c:v>
                </c:pt>
                <c:pt idx="123">
                  <c:v>82.4</c:v>
                </c:pt>
                <c:pt idx="124">
                  <c:v>80.599999999999994</c:v>
                </c:pt>
                <c:pt idx="125">
                  <c:v>77</c:v>
                </c:pt>
                <c:pt idx="126">
                  <c:v>79.3</c:v>
                </c:pt>
                <c:pt idx="127">
                  <c:v>80.8</c:v>
                </c:pt>
                <c:pt idx="128">
                  <c:v>81.7</c:v>
                </c:pt>
                <c:pt idx="129">
                  <c:v>80.5</c:v>
                </c:pt>
                <c:pt idx="130">
                  <c:v>75.7</c:v>
                </c:pt>
                <c:pt idx="131">
                  <c:v>78</c:v>
                </c:pt>
                <c:pt idx="132">
                  <c:v>75</c:v>
                </c:pt>
                <c:pt idx="133">
                  <c:v>76.8</c:v>
                </c:pt>
                <c:pt idx="134">
                  <c:v>81.2</c:v>
                </c:pt>
                <c:pt idx="135">
                  <c:v>82.8</c:v>
                </c:pt>
                <c:pt idx="136">
                  <c:v>82.2</c:v>
                </c:pt>
                <c:pt idx="137">
                  <c:v>85.1</c:v>
                </c:pt>
                <c:pt idx="138">
                  <c:v>85</c:v>
                </c:pt>
                <c:pt idx="139">
                  <c:v>85.3</c:v>
                </c:pt>
                <c:pt idx="140">
                  <c:v>83.2</c:v>
                </c:pt>
                <c:pt idx="141">
                  <c:v>79.5</c:v>
                </c:pt>
                <c:pt idx="142">
                  <c:v>77.5</c:v>
                </c:pt>
                <c:pt idx="143">
                  <c:v>76.400000000000006</c:v>
                </c:pt>
                <c:pt idx="144">
                  <c:v>76.5</c:v>
                </c:pt>
                <c:pt idx="145">
                  <c:v>77.5</c:v>
                </c:pt>
                <c:pt idx="146">
                  <c:v>81.900000000000006</c:v>
                </c:pt>
                <c:pt idx="147">
                  <c:v>85.4</c:v>
                </c:pt>
                <c:pt idx="148">
                  <c:v>84.5</c:v>
                </c:pt>
                <c:pt idx="149">
                  <c:v>86.6</c:v>
                </c:pt>
                <c:pt idx="150">
                  <c:v>87.4</c:v>
                </c:pt>
                <c:pt idx="151">
                  <c:v>86.3</c:v>
                </c:pt>
                <c:pt idx="152">
                  <c:v>86.4</c:v>
                </c:pt>
                <c:pt idx="153">
                  <c:v>85.1</c:v>
                </c:pt>
                <c:pt idx="154">
                  <c:v>77.599999999999994</c:v>
                </c:pt>
                <c:pt idx="155">
                  <c:v>79.2</c:v>
                </c:pt>
                <c:pt idx="156">
                  <c:v>83.4</c:v>
                </c:pt>
                <c:pt idx="157">
                  <c:v>82.9</c:v>
                </c:pt>
                <c:pt idx="158">
                  <c:v>82.3</c:v>
                </c:pt>
                <c:pt idx="159">
                  <c:v>80.7</c:v>
                </c:pt>
                <c:pt idx="160">
                  <c:v>83.2</c:v>
                </c:pt>
                <c:pt idx="161">
                  <c:v>82.6</c:v>
                </c:pt>
                <c:pt idx="162">
                  <c:v>78.900000000000006</c:v>
                </c:pt>
                <c:pt idx="163">
                  <c:v>79.7</c:v>
                </c:pt>
                <c:pt idx="164">
                  <c:v>77.8</c:v>
                </c:pt>
                <c:pt idx="165">
                  <c:v>75.8</c:v>
                </c:pt>
                <c:pt idx="166">
                  <c:v>76.7</c:v>
                </c:pt>
                <c:pt idx="167">
                  <c:v>80.400000000000006</c:v>
                </c:pt>
                <c:pt idx="168">
                  <c:v>84.4</c:v>
                </c:pt>
                <c:pt idx="169">
                  <c:v>84.3</c:v>
                </c:pt>
                <c:pt idx="170">
                  <c:v>79.5</c:v>
                </c:pt>
                <c:pt idx="171">
                  <c:v>82.6</c:v>
                </c:pt>
                <c:pt idx="172">
                  <c:v>82.3</c:v>
                </c:pt>
                <c:pt idx="173">
                  <c:v>82.9</c:v>
                </c:pt>
                <c:pt idx="174">
                  <c:v>83</c:v>
                </c:pt>
                <c:pt idx="175">
                  <c:v>81.900000000000006</c:v>
                </c:pt>
                <c:pt idx="176">
                  <c:v>82.6</c:v>
                </c:pt>
                <c:pt idx="177">
                  <c:v>84.7</c:v>
                </c:pt>
                <c:pt idx="178">
                  <c:v>81.8</c:v>
                </c:pt>
                <c:pt idx="179">
                  <c:v>84.8</c:v>
                </c:pt>
                <c:pt idx="180">
                  <c:v>85.9</c:v>
                </c:pt>
                <c:pt idx="181">
                  <c:v>85</c:v>
                </c:pt>
                <c:pt idx="182">
                  <c:v>81.400000000000006</c:v>
                </c:pt>
                <c:pt idx="183">
                  <c:v>84.5</c:v>
                </c:pt>
                <c:pt idx="184">
                  <c:v>84.3</c:v>
                </c:pt>
                <c:pt idx="185">
                  <c:v>84.7</c:v>
                </c:pt>
                <c:pt idx="186">
                  <c:v>82.7</c:v>
                </c:pt>
                <c:pt idx="187">
                  <c:v>83.9</c:v>
                </c:pt>
                <c:pt idx="188">
                  <c:v>82.9</c:v>
                </c:pt>
                <c:pt idx="189">
                  <c:v>77.7</c:v>
                </c:pt>
                <c:pt idx="190">
                  <c:v>77.5</c:v>
                </c:pt>
                <c:pt idx="191">
                  <c:v>80.599999999999994</c:v>
                </c:pt>
                <c:pt idx="192">
                  <c:v>81.3</c:v>
                </c:pt>
                <c:pt idx="193">
                  <c:v>81.8</c:v>
                </c:pt>
                <c:pt idx="194">
                  <c:v>80.7</c:v>
                </c:pt>
                <c:pt idx="195">
                  <c:v>80.2</c:v>
                </c:pt>
                <c:pt idx="196">
                  <c:v>81.3</c:v>
                </c:pt>
                <c:pt idx="197">
                  <c:v>80.900000000000006</c:v>
                </c:pt>
                <c:pt idx="198">
                  <c:v>81.8</c:v>
                </c:pt>
                <c:pt idx="199">
                  <c:v>82.4</c:v>
                </c:pt>
                <c:pt idx="200">
                  <c:v>82.4</c:v>
                </c:pt>
                <c:pt idx="201">
                  <c:v>84.9</c:v>
                </c:pt>
                <c:pt idx="202">
                  <c:v>83.8</c:v>
                </c:pt>
                <c:pt idx="203">
                  <c:v>82.9</c:v>
                </c:pt>
                <c:pt idx="204">
                  <c:v>85.6</c:v>
                </c:pt>
                <c:pt idx="205">
                  <c:v>84</c:v>
                </c:pt>
                <c:pt idx="206">
                  <c:v>80.400000000000006</c:v>
                </c:pt>
                <c:pt idx="207">
                  <c:v>80.400000000000006</c:v>
                </c:pt>
                <c:pt idx="208">
                  <c:v>80.599999999999994</c:v>
                </c:pt>
                <c:pt idx="209">
                  <c:v>81.8</c:v>
                </c:pt>
                <c:pt idx="210">
                  <c:v>82.4</c:v>
                </c:pt>
                <c:pt idx="211">
                  <c:v>80.8</c:v>
                </c:pt>
                <c:pt idx="212">
                  <c:v>80.3</c:v>
                </c:pt>
                <c:pt idx="213">
                  <c:v>83.2</c:v>
                </c:pt>
                <c:pt idx="214">
                  <c:v>82.1</c:v>
                </c:pt>
                <c:pt idx="215">
                  <c:v>81.2</c:v>
                </c:pt>
                <c:pt idx="216">
                  <c:v>79.5</c:v>
                </c:pt>
                <c:pt idx="217">
                  <c:v>77.400000000000006</c:v>
                </c:pt>
                <c:pt idx="218">
                  <c:v>75.400000000000006</c:v>
                </c:pt>
                <c:pt idx="219">
                  <c:v>71.2</c:v>
                </c:pt>
                <c:pt idx="220">
                  <c:v>69.900000000000006</c:v>
                </c:pt>
                <c:pt idx="221">
                  <c:v>69.2</c:v>
                </c:pt>
                <c:pt idx="222">
                  <c:v>72.400000000000006</c:v>
                </c:pt>
                <c:pt idx="223">
                  <c:v>75.900000000000006</c:v>
                </c:pt>
                <c:pt idx="224">
                  <c:v>71.3</c:v>
                </c:pt>
                <c:pt idx="225">
                  <c:v>71.099999999999994</c:v>
                </c:pt>
                <c:pt idx="226">
                  <c:v>73.3</c:v>
                </c:pt>
                <c:pt idx="227">
                  <c:v>75.099999999999994</c:v>
                </c:pt>
                <c:pt idx="228">
                  <c:v>72.3</c:v>
                </c:pt>
                <c:pt idx="229">
                  <c:v>66.8</c:v>
                </c:pt>
                <c:pt idx="230">
                  <c:v>65.900000000000006</c:v>
                </c:pt>
                <c:pt idx="231">
                  <c:v>69.8</c:v>
                </c:pt>
                <c:pt idx="232">
                  <c:v>66.2</c:v>
                </c:pt>
                <c:pt idx="233">
                  <c:v>63.4</c:v>
                </c:pt>
                <c:pt idx="234">
                  <c:v>66.8</c:v>
                </c:pt>
                <c:pt idx="235">
                  <c:v>69.8</c:v>
                </c:pt>
                <c:pt idx="236">
                  <c:v>72.099999999999994</c:v>
                </c:pt>
                <c:pt idx="237">
                  <c:v>77.900000000000006</c:v>
                </c:pt>
                <c:pt idx="238">
                  <c:v>76.3</c:v>
                </c:pt>
                <c:pt idx="239">
                  <c:v>75.400000000000006</c:v>
                </c:pt>
                <c:pt idx="240">
                  <c:v>34.6</c:v>
                </c:pt>
                <c:pt idx="241">
                  <c:v>47.2</c:v>
                </c:pt>
                <c:pt idx="242">
                  <c:v>78.5</c:v>
                </c:pt>
                <c:pt idx="243">
                  <c:v>74.8</c:v>
                </c:pt>
                <c:pt idx="244">
                  <c:v>68.2</c:v>
                </c:pt>
                <c:pt idx="245">
                  <c:v>72.8</c:v>
                </c:pt>
                <c:pt idx="246">
                  <c:v>64.2</c:v>
                </c:pt>
                <c:pt idx="247">
                  <c:v>62.8</c:v>
                </c:pt>
                <c:pt idx="248">
                  <c:v>69.900000000000006</c:v>
                </c:pt>
                <c:pt idx="249">
                  <c:v>74.2</c:v>
                </c:pt>
                <c:pt idx="250">
                  <c:v>75.3</c:v>
                </c:pt>
                <c:pt idx="251">
                  <c:v>75.599999999999994</c:v>
                </c:pt>
                <c:pt idx="252">
                  <c:v>75.900000000000006</c:v>
                </c:pt>
                <c:pt idx="253">
                  <c:v>74.400000000000006</c:v>
                </c:pt>
                <c:pt idx="254">
                  <c:v>67.3</c:v>
                </c:pt>
                <c:pt idx="255">
                  <c:v>62.2</c:v>
                </c:pt>
                <c:pt idx="256">
                  <c:v>70.7</c:v>
                </c:pt>
                <c:pt idx="257">
                  <c:v>75.099999999999994</c:v>
                </c:pt>
                <c:pt idx="258">
                  <c:v>75.900000000000006</c:v>
                </c:pt>
                <c:pt idx="259">
                  <c:v>58.4</c:v>
                </c:pt>
                <c:pt idx="260">
                  <c:v>55.6</c:v>
                </c:pt>
                <c:pt idx="261">
                  <c:v>56.5</c:v>
                </c:pt>
                <c:pt idx="262">
                  <c:v>60.5</c:v>
                </c:pt>
                <c:pt idx="263">
                  <c:v>53.6</c:v>
                </c:pt>
                <c:pt idx="264">
                  <c:v>53.4</c:v>
                </c:pt>
                <c:pt idx="265">
                  <c:v>57.4</c:v>
                </c:pt>
                <c:pt idx="266">
                  <c:v>60</c:v>
                </c:pt>
                <c:pt idx="267">
                  <c:v>65.8</c:v>
                </c:pt>
                <c:pt idx="268">
                  <c:v>70.8</c:v>
                </c:pt>
                <c:pt idx="270">
                  <c:v>70.8</c:v>
                </c:pt>
                <c:pt idx="271">
                  <c:v>73.099999999999994</c:v>
                </c:pt>
                <c:pt idx="272">
                  <c:v>72.5</c:v>
                </c:pt>
                <c:pt idx="273">
                  <c:v>66</c:v>
                </c:pt>
                <c:pt idx="274">
                  <c:v>64.8</c:v>
                </c:pt>
                <c:pt idx="275">
                  <c:v>68.5</c:v>
                </c:pt>
                <c:pt idx="276">
                  <c:v>65.5</c:v>
                </c:pt>
                <c:pt idx="277">
                  <c:v>53.9</c:v>
                </c:pt>
                <c:pt idx="278">
                  <c:v>53.5</c:v>
                </c:pt>
                <c:pt idx="279">
                  <c:v>55</c:v>
                </c:pt>
                <c:pt idx="280">
                  <c:v>60.1</c:v>
                </c:pt>
                <c:pt idx="281">
                  <c:v>64.3</c:v>
                </c:pt>
                <c:pt idx="282">
                  <c:v>62.1</c:v>
                </c:pt>
                <c:pt idx="283">
                  <c:v>63.5</c:v>
                </c:pt>
                <c:pt idx="284">
                  <c:v>57.8</c:v>
                </c:pt>
                <c:pt idx="285">
                  <c:v>62.5</c:v>
                </c:pt>
                <c:pt idx="286">
                  <c:v>68.900000000000006</c:v>
                </c:pt>
                <c:pt idx="287">
                  <c:v>64</c:v>
                </c:pt>
                <c:pt idx="288">
                  <c:v>69.400000000000006</c:v>
                </c:pt>
                <c:pt idx="289">
                  <c:v>64.099999999999994</c:v>
                </c:pt>
                <c:pt idx="290">
                  <c:v>57.3</c:v>
                </c:pt>
                <c:pt idx="291">
                  <c:v>46.6</c:v>
                </c:pt>
                <c:pt idx="292">
                  <c:v>42.4</c:v>
                </c:pt>
                <c:pt idx="293">
                  <c:v>48.5</c:v>
                </c:pt>
                <c:pt idx="294">
                  <c:v>56</c:v>
                </c:pt>
                <c:pt idx="295">
                  <c:v>49.5</c:v>
                </c:pt>
                <c:pt idx="296">
                  <c:v>47.9</c:v>
                </c:pt>
                <c:pt idx="297">
                  <c:v>48.6</c:v>
                </c:pt>
                <c:pt idx="298">
                  <c:v>48.9</c:v>
                </c:pt>
                <c:pt idx="299">
                  <c:v>50.5</c:v>
                </c:pt>
                <c:pt idx="300">
                  <c:v>55</c:v>
                </c:pt>
                <c:pt idx="301">
                  <c:v>55.2</c:v>
                </c:pt>
                <c:pt idx="302">
                  <c:v>63.4</c:v>
                </c:pt>
                <c:pt idx="303">
                  <c:v>60.4</c:v>
                </c:pt>
                <c:pt idx="304">
                  <c:v>59</c:v>
                </c:pt>
                <c:pt idx="305">
                  <c:v>46.1</c:v>
                </c:pt>
                <c:pt idx="306">
                  <c:v>46.6</c:v>
                </c:pt>
                <c:pt idx="307">
                  <c:v>45.6</c:v>
                </c:pt>
                <c:pt idx="308">
                  <c:v>41.9</c:v>
                </c:pt>
                <c:pt idx="309">
                  <c:v>43.8</c:v>
                </c:pt>
                <c:pt idx="310">
                  <c:v>55</c:v>
                </c:pt>
                <c:pt idx="311">
                  <c:v>52.9</c:v>
                </c:pt>
                <c:pt idx="312">
                  <c:v>47.2</c:v>
                </c:pt>
                <c:pt idx="313">
                  <c:v>53.5</c:v>
                </c:pt>
                <c:pt idx="314">
                  <c:v>63.4</c:v>
                </c:pt>
                <c:pt idx="315">
                  <c:v>49.3</c:v>
                </c:pt>
                <c:pt idx="316">
                  <c:v>40.9</c:v>
                </c:pt>
                <c:pt idx="317">
                  <c:v>43.1</c:v>
                </c:pt>
                <c:pt idx="318">
                  <c:v>51.4</c:v>
                </c:pt>
                <c:pt idx="319">
                  <c:v>57.5</c:v>
                </c:pt>
                <c:pt idx="320">
                  <c:v>57.4</c:v>
                </c:pt>
                <c:pt idx="321">
                  <c:v>64.2</c:v>
                </c:pt>
                <c:pt idx="322">
                  <c:v>67.900000000000006</c:v>
                </c:pt>
                <c:pt idx="323">
                  <c:v>54.7</c:v>
                </c:pt>
                <c:pt idx="324">
                  <c:v>44.4</c:v>
                </c:pt>
                <c:pt idx="325">
                  <c:v>45.1</c:v>
                </c:pt>
                <c:pt idx="326">
                  <c:v>53</c:v>
                </c:pt>
                <c:pt idx="327">
                  <c:v>48</c:v>
                </c:pt>
                <c:pt idx="328">
                  <c:v>52.2</c:v>
                </c:pt>
                <c:pt idx="329">
                  <c:v>51.9</c:v>
                </c:pt>
                <c:pt idx="330">
                  <c:v>44.3</c:v>
                </c:pt>
                <c:pt idx="331">
                  <c:v>41.6</c:v>
                </c:pt>
                <c:pt idx="332">
                  <c:v>38.700000000000003</c:v>
                </c:pt>
                <c:pt idx="333">
                  <c:v>37.9</c:v>
                </c:pt>
                <c:pt idx="334">
                  <c:v>39.799999999999997</c:v>
                </c:pt>
                <c:pt idx="335">
                  <c:v>46.8</c:v>
                </c:pt>
                <c:pt idx="336">
                  <c:v>51</c:v>
                </c:pt>
                <c:pt idx="337">
                  <c:v>49.8</c:v>
                </c:pt>
                <c:pt idx="338">
                  <c:v>43.8</c:v>
                </c:pt>
                <c:pt idx="339">
                  <c:v>47.8</c:v>
                </c:pt>
                <c:pt idx="340">
                  <c:v>48.6</c:v>
                </c:pt>
                <c:pt idx="341">
                  <c:v>58.8</c:v>
                </c:pt>
                <c:pt idx="342">
                  <c:v>59.9</c:v>
                </c:pt>
                <c:pt idx="343">
                  <c:v>65.3</c:v>
                </c:pt>
                <c:pt idx="344">
                  <c:v>62.7</c:v>
                </c:pt>
                <c:pt idx="345">
                  <c:v>59.3</c:v>
                </c:pt>
                <c:pt idx="346">
                  <c:v>65.3</c:v>
                </c:pt>
                <c:pt idx="347">
                  <c:v>71.5</c:v>
                </c:pt>
                <c:pt idx="348">
                  <c:v>66.8</c:v>
                </c:pt>
                <c:pt idx="349">
                  <c:v>59.6</c:v>
                </c:pt>
                <c:pt idx="350">
                  <c:v>46</c:v>
                </c:pt>
                <c:pt idx="351">
                  <c:v>47.5</c:v>
                </c:pt>
                <c:pt idx="352">
                  <c:v>60.5</c:v>
                </c:pt>
                <c:pt idx="353">
                  <c:v>62.4</c:v>
                </c:pt>
                <c:pt idx="354">
                  <c:v>47.2</c:v>
                </c:pt>
                <c:pt idx="355">
                  <c:v>43.5</c:v>
                </c:pt>
                <c:pt idx="356">
                  <c:v>47</c:v>
                </c:pt>
                <c:pt idx="357">
                  <c:v>56.7</c:v>
                </c:pt>
                <c:pt idx="358">
                  <c:v>50.4</c:v>
                </c:pt>
                <c:pt idx="359">
                  <c:v>49.6</c:v>
                </c:pt>
                <c:pt idx="360">
                  <c:v>51</c:v>
                </c:pt>
                <c:pt idx="361">
                  <c:v>55.3</c:v>
                </c:pt>
                <c:pt idx="362">
                  <c:v>63.3</c:v>
                </c:pt>
                <c:pt idx="363">
                  <c:v>65.2</c:v>
                </c:pt>
                <c:pt idx="364">
                  <c:v>58.9</c:v>
                </c:pt>
                <c:pt idx="365">
                  <c:v>38.6</c:v>
                </c:pt>
                <c:pt idx="366">
                  <c:v>36</c:v>
                </c:pt>
                <c:pt idx="367">
                  <c:v>32.9</c:v>
                </c:pt>
                <c:pt idx="368">
                  <c:v>27.6</c:v>
                </c:pt>
                <c:pt idx="369">
                  <c:v>23.6</c:v>
                </c:pt>
                <c:pt idx="370">
                  <c:v>33</c:v>
                </c:pt>
                <c:pt idx="371">
                  <c:v>35.1</c:v>
                </c:pt>
                <c:pt idx="372">
                  <c:v>35.799999999999997</c:v>
                </c:pt>
                <c:pt idx="373">
                  <c:v>41.8</c:v>
                </c:pt>
                <c:pt idx="374">
                  <c:v>52.7</c:v>
                </c:pt>
                <c:pt idx="375">
                  <c:v>56.5</c:v>
                </c:pt>
                <c:pt idx="376">
                  <c:v>54.5</c:v>
                </c:pt>
                <c:pt idx="377">
                  <c:v>60.4</c:v>
                </c:pt>
                <c:pt idx="378">
                  <c:v>67.3</c:v>
                </c:pt>
                <c:pt idx="379">
                  <c:v>70.099999999999994</c:v>
                </c:pt>
                <c:pt idx="380">
                  <c:v>72.099999999999994</c:v>
                </c:pt>
                <c:pt idx="381">
                  <c:v>74.599999999999994</c:v>
                </c:pt>
                <c:pt idx="382">
                  <c:v>67.5</c:v>
                </c:pt>
                <c:pt idx="383">
                  <c:v>48.1</c:v>
                </c:pt>
                <c:pt idx="384">
                  <c:v>50.8</c:v>
                </c:pt>
                <c:pt idx="385">
                  <c:v>55.3</c:v>
                </c:pt>
                <c:pt idx="386">
                  <c:v>57.6</c:v>
                </c:pt>
                <c:pt idx="387">
                  <c:v>56.9</c:v>
                </c:pt>
                <c:pt idx="388">
                  <c:v>53.4</c:v>
                </c:pt>
                <c:pt idx="389">
                  <c:v>55.8</c:v>
                </c:pt>
                <c:pt idx="390">
                  <c:v>61.6</c:v>
                </c:pt>
                <c:pt idx="391">
                  <c:v>68.900000000000006</c:v>
                </c:pt>
                <c:pt idx="392">
                  <c:v>69.2</c:v>
                </c:pt>
                <c:pt idx="393">
                  <c:v>70.3</c:v>
                </c:pt>
                <c:pt idx="394">
                  <c:v>66.8</c:v>
                </c:pt>
                <c:pt idx="395">
                  <c:v>71.400000000000006</c:v>
                </c:pt>
                <c:pt idx="396">
                  <c:v>73.8</c:v>
                </c:pt>
                <c:pt idx="397">
                  <c:v>74</c:v>
                </c:pt>
                <c:pt idx="398">
                  <c:v>72.2</c:v>
                </c:pt>
                <c:pt idx="399">
                  <c:v>57.7</c:v>
                </c:pt>
                <c:pt idx="400">
                  <c:v>52.7</c:v>
                </c:pt>
                <c:pt idx="401">
                  <c:v>54.6</c:v>
                </c:pt>
                <c:pt idx="402">
                  <c:v>58.7</c:v>
                </c:pt>
                <c:pt idx="403">
                  <c:v>61.8</c:v>
                </c:pt>
                <c:pt idx="404">
                  <c:v>63</c:v>
                </c:pt>
                <c:pt idx="405">
                  <c:v>63.6</c:v>
                </c:pt>
                <c:pt idx="406">
                  <c:v>73.7</c:v>
                </c:pt>
                <c:pt idx="407">
                  <c:v>71.099999999999994</c:v>
                </c:pt>
                <c:pt idx="408">
                  <c:v>76.8</c:v>
                </c:pt>
                <c:pt idx="409">
                  <c:v>66.8</c:v>
                </c:pt>
                <c:pt idx="410">
                  <c:v>59.7</c:v>
                </c:pt>
                <c:pt idx="411">
                  <c:v>70.2</c:v>
                </c:pt>
                <c:pt idx="412">
                  <c:v>69.2</c:v>
                </c:pt>
                <c:pt idx="413">
                  <c:v>54.8</c:v>
                </c:pt>
                <c:pt idx="414">
                  <c:v>51.8</c:v>
                </c:pt>
                <c:pt idx="415">
                  <c:v>54.3</c:v>
                </c:pt>
                <c:pt idx="416">
                  <c:v>60.8</c:v>
                </c:pt>
                <c:pt idx="417">
                  <c:v>63.8</c:v>
                </c:pt>
                <c:pt idx="418">
                  <c:v>69.7</c:v>
                </c:pt>
                <c:pt idx="419">
                  <c:v>72.3</c:v>
                </c:pt>
                <c:pt idx="420">
                  <c:v>69.400000000000006</c:v>
                </c:pt>
                <c:pt idx="421">
                  <c:v>76.8</c:v>
                </c:pt>
                <c:pt idx="422">
                  <c:v>68.7</c:v>
                </c:pt>
                <c:pt idx="423">
                  <c:v>67.099999999999994</c:v>
                </c:pt>
                <c:pt idx="424">
                  <c:v>67.599999999999994</c:v>
                </c:pt>
                <c:pt idx="425">
                  <c:v>63.7</c:v>
                </c:pt>
                <c:pt idx="426">
                  <c:v>62.7</c:v>
                </c:pt>
                <c:pt idx="427">
                  <c:v>66.099999999999994</c:v>
                </c:pt>
                <c:pt idx="428">
                  <c:v>63.4</c:v>
                </c:pt>
                <c:pt idx="429">
                  <c:v>61.9</c:v>
                </c:pt>
                <c:pt idx="430">
                  <c:v>61.2</c:v>
                </c:pt>
                <c:pt idx="431">
                  <c:v>62.8</c:v>
                </c:pt>
                <c:pt idx="432">
                  <c:v>65.8</c:v>
                </c:pt>
                <c:pt idx="433">
                  <c:v>57.5</c:v>
                </c:pt>
                <c:pt idx="434">
                  <c:v>57.9</c:v>
                </c:pt>
                <c:pt idx="435">
                  <c:v>66.7</c:v>
                </c:pt>
                <c:pt idx="436">
                  <c:v>66</c:v>
                </c:pt>
                <c:pt idx="437">
                  <c:v>67.099999999999994</c:v>
                </c:pt>
                <c:pt idx="438">
                  <c:v>68.2</c:v>
                </c:pt>
                <c:pt idx="439">
                  <c:v>75</c:v>
                </c:pt>
                <c:pt idx="440">
                  <c:v>79.400000000000006</c:v>
                </c:pt>
                <c:pt idx="441">
                  <c:v>78.2</c:v>
                </c:pt>
                <c:pt idx="442">
                  <c:v>74.5</c:v>
                </c:pt>
                <c:pt idx="443">
                  <c:v>71.2</c:v>
                </c:pt>
                <c:pt idx="444">
                  <c:v>73.099999999999994</c:v>
                </c:pt>
                <c:pt idx="445">
                  <c:v>78.7</c:v>
                </c:pt>
                <c:pt idx="446">
                  <c:v>77.400000000000006</c:v>
                </c:pt>
                <c:pt idx="447">
                  <c:v>69.5</c:v>
                </c:pt>
                <c:pt idx="448">
                  <c:v>69.2</c:v>
                </c:pt>
                <c:pt idx="449">
                  <c:v>70.3</c:v>
                </c:pt>
                <c:pt idx="450">
                  <c:v>72.900000000000006</c:v>
                </c:pt>
                <c:pt idx="451">
                  <c:v>76.2</c:v>
                </c:pt>
                <c:pt idx="452">
                  <c:v>72.400000000000006</c:v>
                </c:pt>
                <c:pt idx="453">
                  <c:v>72.3</c:v>
                </c:pt>
                <c:pt idx="454">
                  <c:v>71.8</c:v>
                </c:pt>
                <c:pt idx="455">
                  <c:v>65</c:v>
                </c:pt>
                <c:pt idx="456">
                  <c:v>68.8</c:v>
                </c:pt>
                <c:pt idx="457">
                  <c:v>70.3</c:v>
                </c:pt>
                <c:pt idx="458">
                  <c:v>73.5</c:v>
                </c:pt>
                <c:pt idx="459">
                  <c:v>71.900000000000006</c:v>
                </c:pt>
                <c:pt idx="460">
                  <c:v>72</c:v>
                </c:pt>
                <c:pt idx="461">
                  <c:v>74.7</c:v>
                </c:pt>
                <c:pt idx="462">
                  <c:v>70.599999999999994</c:v>
                </c:pt>
                <c:pt idx="463">
                  <c:v>74.099999999999994</c:v>
                </c:pt>
                <c:pt idx="464">
                  <c:v>75.2</c:v>
                </c:pt>
                <c:pt idx="465">
                  <c:v>73.5</c:v>
                </c:pt>
                <c:pt idx="466">
                  <c:v>72.7</c:v>
                </c:pt>
                <c:pt idx="467">
                  <c:v>77</c:v>
                </c:pt>
                <c:pt idx="468">
                  <c:v>79.3</c:v>
                </c:pt>
                <c:pt idx="469">
                  <c:v>79.5</c:v>
                </c:pt>
                <c:pt idx="470">
                  <c:v>77.2</c:v>
                </c:pt>
                <c:pt idx="471">
                  <c:v>72.7</c:v>
                </c:pt>
                <c:pt idx="472">
                  <c:v>69.599999999999994</c:v>
                </c:pt>
                <c:pt idx="473">
                  <c:v>74.2</c:v>
                </c:pt>
                <c:pt idx="474">
                  <c:v>75.900000000000006</c:v>
                </c:pt>
                <c:pt idx="475">
                  <c:v>77</c:v>
                </c:pt>
                <c:pt idx="476">
                  <c:v>76.599999999999994</c:v>
                </c:pt>
                <c:pt idx="477">
                  <c:v>74.599999999999994</c:v>
                </c:pt>
                <c:pt idx="478">
                  <c:v>73.900000000000006</c:v>
                </c:pt>
                <c:pt idx="479">
                  <c:v>73.7</c:v>
                </c:pt>
                <c:pt idx="480">
                  <c:v>80.5</c:v>
                </c:pt>
                <c:pt idx="481">
                  <c:v>83</c:v>
                </c:pt>
                <c:pt idx="482">
                  <c:v>82.6</c:v>
                </c:pt>
                <c:pt idx="483">
                  <c:v>81.7</c:v>
                </c:pt>
                <c:pt idx="484">
                  <c:v>81.5</c:v>
                </c:pt>
                <c:pt idx="485">
                  <c:v>82.8</c:v>
                </c:pt>
                <c:pt idx="486">
                  <c:v>81</c:v>
                </c:pt>
                <c:pt idx="487">
                  <c:v>79.099999999999994</c:v>
                </c:pt>
                <c:pt idx="488">
                  <c:v>83</c:v>
                </c:pt>
                <c:pt idx="489">
                  <c:v>81.900000000000006</c:v>
                </c:pt>
                <c:pt idx="490">
                  <c:v>78.599999999999994</c:v>
                </c:pt>
                <c:pt idx="491">
                  <c:v>76.8</c:v>
                </c:pt>
                <c:pt idx="492">
                  <c:v>78.7</c:v>
                </c:pt>
                <c:pt idx="493">
                  <c:v>81.5</c:v>
                </c:pt>
                <c:pt idx="494">
                  <c:v>76.8</c:v>
                </c:pt>
                <c:pt idx="495">
                  <c:v>78.3</c:v>
                </c:pt>
                <c:pt idx="496">
                  <c:v>81.2</c:v>
                </c:pt>
                <c:pt idx="497">
                  <c:v>81.599999999999994</c:v>
                </c:pt>
                <c:pt idx="498">
                  <c:v>79.5</c:v>
                </c:pt>
                <c:pt idx="499">
                  <c:v>79.8</c:v>
                </c:pt>
                <c:pt idx="500">
                  <c:v>76.5</c:v>
                </c:pt>
                <c:pt idx="501">
                  <c:v>78.2</c:v>
                </c:pt>
                <c:pt idx="502">
                  <c:v>78.5</c:v>
                </c:pt>
                <c:pt idx="503">
                  <c:v>79.400000000000006</c:v>
                </c:pt>
                <c:pt idx="504">
                  <c:v>80.7</c:v>
                </c:pt>
                <c:pt idx="505">
                  <c:v>80.900000000000006</c:v>
                </c:pt>
                <c:pt idx="506">
                  <c:v>77.400000000000006</c:v>
                </c:pt>
                <c:pt idx="507">
                  <c:v>80.8</c:v>
                </c:pt>
                <c:pt idx="508">
                  <c:v>80.400000000000006</c:v>
                </c:pt>
                <c:pt idx="509">
                  <c:v>77.400000000000006</c:v>
                </c:pt>
                <c:pt idx="510">
                  <c:v>79.3</c:v>
                </c:pt>
                <c:pt idx="511">
                  <c:v>79.400000000000006</c:v>
                </c:pt>
                <c:pt idx="512">
                  <c:v>79.400000000000006</c:v>
                </c:pt>
                <c:pt idx="513">
                  <c:v>81.599999999999994</c:v>
                </c:pt>
                <c:pt idx="514">
                  <c:v>77.400000000000006</c:v>
                </c:pt>
                <c:pt idx="515">
                  <c:v>75.599999999999994</c:v>
                </c:pt>
                <c:pt idx="516">
                  <c:v>77.8</c:v>
                </c:pt>
                <c:pt idx="517">
                  <c:v>79.2</c:v>
                </c:pt>
                <c:pt idx="518">
                  <c:v>80</c:v>
                </c:pt>
                <c:pt idx="519">
                  <c:v>77.7</c:v>
                </c:pt>
                <c:pt idx="520">
                  <c:v>79.099999999999994</c:v>
                </c:pt>
                <c:pt idx="521">
                  <c:v>81.599999999999994</c:v>
                </c:pt>
                <c:pt idx="522">
                  <c:v>80</c:v>
                </c:pt>
                <c:pt idx="523">
                  <c:v>76.7</c:v>
                </c:pt>
                <c:pt idx="524">
                  <c:v>80.7</c:v>
                </c:pt>
              </c:numCache>
            </c:numRef>
          </c:xVal>
          <c:yVal>
            <c:numRef>
              <c:f>Weather!$Q$3:$Q$527</c:f>
              <c:numCache>
                <c:formatCode>0</c:formatCode>
                <c:ptCount val="525"/>
                <c:pt idx="0">
                  <c:v>144</c:v>
                </c:pt>
                <c:pt idx="1">
                  <c:v>208</c:v>
                </c:pt>
                <c:pt idx="2">
                  <c:v>411</c:v>
                </c:pt>
                <c:pt idx="3">
                  <c:v>191</c:v>
                </c:pt>
                <c:pt idx="4">
                  <c:v>189</c:v>
                </c:pt>
                <c:pt idx="5">
                  <c:v>416</c:v>
                </c:pt>
                <c:pt idx="6">
                  <c:v>162</c:v>
                </c:pt>
                <c:pt idx="7">
                  <c:v>62</c:v>
                </c:pt>
                <c:pt idx="8">
                  <c:v>168</c:v>
                </c:pt>
                <c:pt idx="9">
                  <c:v>524</c:v>
                </c:pt>
                <c:pt idx="10">
                  <c:v>364</c:v>
                </c:pt>
                <c:pt idx="11">
                  <c:v>164</c:v>
                </c:pt>
                <c:pt idx="12">
                  <c:v>474</c:v>
                </c:pt>
                <c:pt idx="13">
                  <c:v>129</c:v>
                </c:pt>
                <c:pt idx="14">
                  <c:v>403</c:v>
                </c:pt>
                <c:pt idx="15">
                  <c:v>336</c:v>
                </c:pt>
                <c:pt idx="16">
                  <c:v>511</c:v>
                </c:pt>
                <c:pt idx="17">
                  <c:v>421</c:v>
                </c:pt>
                <c:pt idx="18">
                  <c:v>350</c:v>
                </c:pt>
                <c:pt idx="19">
                  <c:v>379</c:v>
                </c:pt>
                <c:pt idx="20">
                  <c:v>165</c:v>
                </c:pt>
                <c:pt idx="21">
                  <c:v>308</c:v>
                </c:pt>
                <c:pt idx="22">
                  <c:v>265</c:v>
                </c:pt>
                <c:pt idx="23">
                  <c:v>541</c:v>
                </c:pt>
                <c:pt idx="24">
                  <c:v>569</c:v>
                </c:pt>
                <c:pt idx="25">
                  <c:v>319</c:v>
                </c:pt>
                <c:pt idx="26">
                  <c:v>347</c:v>
                </c:pt>
                <c:pt idx="27">
                  <c:v>380</c:v>
                </c:pt>
                <c:pt idx="28">
                  <c:v>386</c:v>
                </c:pt>
                <c:pt idx="29">
                  <c:v>330</c:v>
                </c:pt>
                <c:pt idx="30">
                  <c:v>643</c:v>
                </c:pt>
                <c:pt idx="31">
                  <c:v>652</c:v>
                </c:pt>
                <c:pt idx="32">
                  <c:v>454</c:v>
                </c:pt>
                <c:pt idx="33">
                  <c:v>251</c:v>
                </c:pt>
                <c:pt idx="34">
                  <c:v>420</c:v>
                </c:pt>
                <c:pt idx="35">
                  <c:v>431</c:v>
                </c:pt>
                <c:pt idx="36">
                  <c:v>291</c:v>
                </c:pt>
                <c:pt idx="37">
                  <c:v>673</c:v>
                </c:pt>
                <c:pt idx="38">
                  <c:v>734</c:v>
                </c:pt>
                <c:pt idx="39">
                  <c:v>417</c:v>
                </c:pt>
                <c:pt idx="40">
                  <c:v>548</c:v>
                </c:pt>
                <c:pt idx="41">
                  <c:v>658</c:v>
                </c:pt>
                <c:pt idx="42">
                  <c:v>577</c:v>
                </c:pt>
                <c:pt idx="43">
                  <c:v>565</c:v>
                </c:pt>
                <c:pt idx="44">
                  <c:v>937</c:v>
                </c:pt>
                <c:pt idx="45">
                  <c:v>875</c:v>
                </c:pt>
                <c:pt idx="46">
                  <c:v>581</c:v>
                </c:pt>
                <c:pt idx="47">
                  <c:v>491</c:v>
                </c:pt>
                <c:pt idx="48">
                  <c:v>720</c:v>
                </c:pt>
                <c:pt idx="49">
                  <c:v>547</c:v>
                </c:pt>
                <c:pt idx="50">
                  <c:v>608</c:v>
                </c:pt>
                <c:pt idx="51">
                  <c:v>736</c:v>
                </c:pt>
                <c:pt idx="52">
                  <c:v>1167</c:v>
                </c:pt>
                <c:pt idx="53">
                  <c:v>652</c:v>
                </c:pt>
                <c:pt idx="54">
                  <c:v>725</c:v>
                </c:pt>
                <c:pt idx="55">
                  <c:v>684</c:v>
                </c:pt>
                <c:pt idx="56">
                  <c:v>642</c:v>
                </c:pt>
                <c:pt idx="57">
                  <c:v>904</c:v>
                </c:pt>
                <c:pt idx="58">
                  <c:v>1150</c:v>
                </c:pt>
                <c:pt idx="59">
                  <c:v>295</c:v>
                </c:pt>
                <c:pt idx="60">
                  <c:v>775</c:v>
                </c:pt>
                <c:pt idx="61">
                  <c:v>656</c:v>
                </c:pt>
                <c:pt idx="62">
                  <c:v>698</c:v>
                </c:pt>
                <c:pt idx="63">
                  <c:v>727</c:v>
                </c:pt>
                <c:pt idx="64">
                  <c:v>687</c:v>
                </c:pt>
                <c:pt idx="65">
                  <c:v>852</c:v>
                </c:pt>
                <c:pt idx="66">
                  <c:v>868</c:v>
                </c:pt>
                <c:pt idx="67">
                  <c:v>803</c:v>
                </c:pt>
                <c:pt idx="68">
                  <c:v>826</c:v>
                </c:pt>
                <c:pt idx="69">
                  <c:v>703</c:v>
                </c:pt>
                <c:pt idx="70">
                  <c:v>508</c:v>
                </c:pt>
                <c:pt idx="71">
                  <c:v>886</c:v>
                </c:pt>
                <c:pt idx="72">
                  <c:v>1385</c:v>
                </c:pt>
                <c:pt idx="73">
                  <c:v>1430</c:v>
                </c:pt>
                <c:pt idx="74">
                  <c:v>872</c:v>
                </c:pt>
                <c:pt idx="75">
                  <c:v>436</c:v>
                </c:pt>
                <c:pt idx="76">
                  <c:v>608</c:v>
                </c:pt>
                <c:pt idx="77">
                  <c:v>830</c:v>
                </c:pt>
                <c:pt idx="78">
                  <c:v>963</c:v>
                </c:pt>
                <c:pt idx="79">
                  <c:v>1383</c:v>
                </c:pt>
                <c:pt idx="80">
                  <c:v>1382</c:v>
                </c:pt>
                <c:pt idx="81">
                  <c:v>849</c:v>
                </c:pt>
                <c:pt idx="82">
                  <c:v>861</c:v>
                </c:pt>
                <c:pt idx="83">
                  <c:v>907</c:v>
                </c:pt>
                <c:pt idx="84">
                  <c:v>1001</c:v>
                </c:pt>
                <c:pt idx="85">
                  <c:v>313</c:v>
                </c:pt>
                <c:pt idx="86">
                  <c:v>955</c:v>
                </c:pt>
                <c:pt idx="87">
                  <c:v>1301</c:v>
                </c:pt>
                <c:pt idx="88">
                  <c:v>942</c:v>
                </c:pt>
                <c:pt idx="89">
                  <c:v>962</c:v>
                </c:pt>
                <c:pt idx="90">
                  <c:v>835</c:v>
                </c:pt>
                <c:pt idx="91">
                  <c:v>307</c:v>
                </c:pt>
                <c:pt idx="92">
                  <c:v>616</c:v>
                </c:pt>
                <c:pt idx="93">
                  <c:v>780</c:v>
                </c:pt>
                <c:pt idx="94">
                  <c:v>775</c:v>
                </c:pt>
                <c:pt idx="95">
                  <c:v>841</c:v>
                </c:pt>
                <c:pt idx="96">
                  <c:v>750</c:v>
                </c:pt>
                <c:pt idx="97">
                  <c:v>523</c:v>
                </c:pt>
                <c:pt idx="98">
                  <c:v>698</c:v>
                </c:pt>
                <c:pt idx="99">
                  <c:v>757</c:v>
                </c:pt>
                <c:pt idx="100">
                  <c:v>698</c:v>
                </c:pt>
                <c:pt idx="101">
                  <c:v>934</c:v>
                </c:pt>
                <c:pt idx="102">
                  <c:v>640</c:v>
                </c:pt>
                <c:pt idx="103">
                  <c:v>602</c:v>
                </c:pt>
                <c:pt idx="104">
                  <c:v>673</c:v>
                </c:pt>
                <c:pt idx="105">
                  <c:v>463</c:v>
                </c:pt>
                <c:pt idx="106">
                  <c:v>711</c:v>
                </c:pt>
                <c:pt idx="107">
                  <c:v>777</c:v>
                </c:pt>
                <c:pt idx="108">
                  <c:v>857</c:v>
                </c:pt>
                <c:pt idx="109">
                  <c:v>615</c:v>
                </c:pt>
                <c:pt idx="110">
                  <c:v>513</c:v>
                </c:pt>
                <c:pt idx="111">
                  <c:v>557</c:v>
                </c:pt>
                <c:pt idx="112">
                  <c:v>673</c:v>
                </c:pt>
                <c:pt idx="113">
                  <c:v>557</c:v>
                </c:pt>
                <c:pt idx="114">
                  <c:v>838</c:v>
                </c:pt>
                <c:pt idx="115">
                  <c:v>141</c:v>
                </c:pt>
                <c:pt idx="116">
                  <c:v>316</c:v>
                </c:pt>
                <c:pt idx="117">
                  <c:v>545</c:v>
                </c:pt>
                <c:pt idx="118">
                  <c:v>513</c:v>
                </c:pt>
                <c:pt idx="119">
                  <c:v>547</c:v>
                </c:pt>
                <c:pt idx="120">
                  <c:v>594</c:v>
                </c:pt>
                <c:pt idx="121">
                  <c:v>859</c:v>
                </c:pt>
                <c:pt idx="122">
                  <c:v>557</c:v>
                </c:pt>
                <c:pt idx="123">
                  <c:v>482</c:v>
                </c:pt>
                <c:pt idx="124">
                  <c:v>563</c:v>
                </c:pt>
                <c:pt idx="125">
                  <c:v>609</c:v>
                </c:pt>
                <c:pt idx="126">
                  <c:v>499</c:v>
                </c:pt>
                <c:pt idx="127">
                  <c:v>558</c:v>
                </c:pt>
                <c:pt idx="128">
                  <c:v>753</c:v>
                </c:pt>
                <c:pt idx="129">
                  <c:v>486</c:v>
                </c:pt>
                <c:pt idx="130">
                  <c:v>311</c:v>
                </c:pt>
                <c:pt idx="131">
                  <c:v>309</c:v>
                </c:pt>
                <c:pt idx="132">
                  <c:v>271</c:v>
                </c:pt>
                <c:pt idx="133">
                  <c:v>244</c:v>
                </c:pt>
                <c:pt idx="134">
                  <c:v>437</c:v>
                </c:pt>
                <c:pt idx="135">
                  <c:v>851</c:v>
                </c:pt>
                <c:pt idx="136">
                  <c:v>687</c:v>
                </c:pt>
                <c:pt idx="137">
                  <c:v>572</c:v>
                </c:pt>
                <c:pt idx="138">
                  <c:v>517</c:v>
                </c:pt>
                <c:pt idx="139">
                  <c:v>479</c:v>
                </c:pt>
                <c:pt idx="140">
                  <c:v>321</c:v>
                </c:pt>
                <c:pt idx="141">
                  <c:v>400</c:v>
                </c:pt>
                <c:pt idx="142">
                  <c:v>552</c:v>
                </c:pt>
                <c:pt idx="143">
                  <c:v>399</c:v>
                </c:pt>
                <c:pt idx="144">
                  <c:v>299</c:v>
                </c:pt>
                <c:pt idx="145">
                  <c:v>335</c:v>
                </c:pt>
                <c:pt idx="146">
                  <c:v>441</c:v>
                </c:pt>
                <c:pt idx="147">
                  <c:v>413</c:v>
                </c:pt>
                <c:pt idx="148">
                  <c:v>431</c:v>
                </c:pt>
                <c:pt idx="149">
                  <c:v>565</c:v>
                </c:pt>
                <c:pt idx="150">
                  <c:v>345</c:v>
                </c:pt>
                <c:pt idx="151">
                  <c:v>374</c:v>
                </c:pt>
                <c:pt idx="152">
                  <c:v>435</c:v>
                </c:pt>
                <c:pt idx="153">
                  <c:v>388</c:v>
                </c:pt>
                <c:pt idx="154">
                  <c:v>260</c:v>
                </c:pt>
                <c:pt idx="155">
                  <c:v>516</c:v>
                </c:pt>
                <c:pt idx="156">
                  <c:v>727</c:v>
                </c:pt>
                <c:pt idx="157">
                  <c:v>569</c:v>
                </c:pt>
                <c:pt idx="158">
                  <c:v>408</c:v>
                </c:pt>
                <c:pt idx="159">
                  <c:v>337</c:v>
                </c:pt>
                <c:pt idx="160">
                  <c:v>475</c:v>
                </c:pt>
                <c:pt idx="161">
                  <c:v>461</c:v>
                </c:pt>
                <c:pt idx="162">
                  <c:v>404</c:v>
                </c:pt>
                <c:pt idx="163">
                  <c:v>655</c:v>
                </c:pt>
                <c:pt idx="164">
                  <c:v>513</c:v>
                </c:pt>
                <c:pt idx="165">
                  <c:v>183</c:v>
                </c:pt>
                <c:pt idx="166">
                  <c:v>171</c:v>
                </c:pt>
                <c:pt idx="167">
                  <c:v>434</c:v>
                </c:pt>
                <c:pt idx="168">
                  <c:v>369</c:v>
                </c:pt>
                <c:pt idx="169">
                  <c:v>462</c:v>
                </c:pt>
                <c:pt idx="170">
                  <c:v>726</c:v>
                </c:pt>
                <c:pt idx="171">
                  <c:v>643</c:v>
                </c:pt>
                <c:pt idx="172">
                  <c:v>441</c:v>
                </c:pt>
                <c:pt idx="173">
                  <c:v>486</c:v>
                </c:pt>
                <c:pt idx="174">
                  <c:v>418</c:v>
                </c:pt>
                <c:pt idx="175">
                  <c:v>451</c:v>
                </c:pt>
                <c:pt idx="176">
                  <c:v>467</c:v>
                </c:pt>
                <c:pt idx="177">
                  <c:v>671</c:v>
                </c:pt>
                <c:pt idx="178">
                  <c:v>585</c:v>
                </c:pt>
                <c:pt idx="179">
                  <c:v>476</c:v>
                </c:pt>
                <c:pt idx="180">
                  <c:v>495</c:v>
                </c:pt>
                <c:pt idx="181">
                  <c:v>396</c:v>
                </c:pt>
                <c:pt idx="182">
                  <c:v>287</c:v>
                </c:pt>
                <c:pt idx="183">
                  <c:v>430</c:v>
                </c:pt>
                <c:pt idx="184">
                  <c:v>664</c:v>
                </c:pt>
                <c:pt idx="185">
                  <c:v>562</c:v>
                </c:pt>
                <c:pt idx="186">
                  <c:v>454</c:v>
                </c:pt>
                <c:pt idx="187">
                  <c:v>414</c:v>
                </c:pt>
                <c:pt idx="188">
                  <c:v>469</c:v>
                </c:pt>
                <c:pt idx="189">
                  <c:v>473</c:v>
                </c:pt>
                <c:pt idx="190">
                  <c:v>598</c:v>
                </c:pt>
                <c:pt idx="191">
                  <c:v>775</c:v>
                </c:pt>
                <c:pt idx="192">
                  <c:v>551</c:v>
                </c:pt>
                <c:pt idx="193">
                  <c:v>480</c:v>
                </c:pt>
                <c:pt idx="194">
                  <c:v>365</c:v>
                </c:pt>
                <c:pt idx="195">
                  <c:v>288</c:v>
                </c:pt>
                <c:pt idx="196">
                  <c:v>380</c:v>
                </c:pt>
                <c:pt idx="197">
                  <c:v>407</c:v>
                </c:pt>
                <c:pt idx="198">
                  <c:v>680</c:v>
                </c:pt>
                <c:pt idx="199">
                  <c:v>633</c:v>
                </c:pt>
                <c:pt idx="200">
                  <c:v>340</c:v>
                </c:pt>
                <c:pt idx="201">
                  <c:v>637</c:v>
                </c:pt>
                <c:pt idx="202">
                  <c:v>470</c:v>
                </c:pt>
                <c:pt idx="203">
                  <c:v>392</c:v>
                </c:pt>
                <c:pt idx="204">
                  <c:v>387</c:v>
                </c:pt>
                <c:pt idx="205">
                  <c:v>623</c:v>
                </c:pt>
                <c:pt idx="206">
                  <c:v>600</c:v>
                </c:pt>
                <c:pt idx="207">
                  <c:v>648</c:v>
                </c:pt>
                <c:pt idx="208">
                  <c:v>432</c:v>
                </c:pt>
                <c:pt idx="209">
                  <c:v>412</c:v>
                </c:pt>
                <c:pt idx="210">
                  <c:v>400</c:v>
                </c:pt>
                <c:pt idx="211">
                  <c:v>454</c:v>
                </c:pt>
                <c:pt idx="212">
                  <c:v>659</c:v>
                </c:pt>
                <c:pt idx="213">
                  <c:v>506</c:v>
                </c:pt>
                <c:pt idx="214">
                  <c:v>383</c:v>
                </c:pt>
                <c:pt idx="215">
                  <c:v>420</c:v>
                </c:pt>
                <c:pt idx="216">
                  <c:v>403</c:v>
                </c:pt>
                <c:pt idx="217">
                  <c:v>379</c:v>
                </c:pt>
                <c:pt idx="218">
                  <c:v>354</c:v>
                </c:pt>
                <c:pt idx="219">
                  <c:v>487</c:v>
                </c:pt>
                <c:pt idx="220">
                  <c:v>475</c:v>
                </c:pt>
                <c:pt idx="221">
                  <c:v>227</c:v>
                </c:pt>
                <c:pt idx="222">
                  <c:v>286</c:v>
                </c:pt>
                <c:pt idx="223">
                  <c:v>149</c:v>
                </c:pt>
                <c:pt idx="224">
                  <c:v>336</c:v>
                </c:pt>
                <c:pt idx="225">
                  <c:v>485</c:v>
                </c:pt>
                <c:pt idx="226">
                  <c:v>705</c:v>
                </c:pt>
                <c:pt idx="227" formatCode="General">
                  <c:v>758</c:v>
                </c:pt>
                <c:pt idx="228" formatCode="General">
                  <c:v>179</c:v>
                </c:pt>
                <c:pt idx="229" formatCode="General">
                  <c:v>763</c:v>
                </c:pt>
                <c:pt idx="230" formatCode="General">
                  <c:v>502</c:v>
                </c:pt>
                <c:pt idx="231" formatCode="General">
                  <c:v>524</c:v>
                </c:pt>
                <c:pt idx="232" formatCode="General">
                  <c:v>470</c:v>
                </c:pt>
                <c:pt idx="233" formatCode="General">
                  <c:v>1078</c:v>
                </c:pt>
                <c:pt idx="234" formatCode="General">
                  <c:v>682</c:v>
                </c:pt>
                <c:pt idx="235" formatCode="General">
                  <c:v>664</c:v>
                </c:pt>
                <c:pt idx="236" formatCode="General">
                  <c:v>472</c:v>
                </c:pt>
                <c:pt idx="237" formatCode="General">
                  <c:v>378</c:v>
                </c:pt>
                <c:pt idx="238" formatCode="General">
                  <c:v>227</c:v>
                </c:pt>
                <c:pt idx="239" formatCode="General">
                  <c:v>82</c:v>
                </c:pt>
                <c:pt idx="240" formatCode="General">
                  <c:v>733</c:v>
                </c:pt>
                <c:pt idx="241" formatCode="General">
                  <c:v>732</c:v>
                </c:pt>
                <c:pt idx="242" formatCode="General">
                  <c:v>483</c:v>
                </c:pt>
                <c:pt idx="243" formatCode="General">
                  <c:v>451</c:v>
                </c:pt>
                <c:pt idx="244" formatCode="General">
                  <c:v>663</c:v>
                </c:pt>
                <c:pt idx="245" formatCode="General">
                  <c:v>357</c:v>
                </c:pt>
                <c:pt idx="246" formatCode="General">
                  <c:v>422</c:v>
                </c:pt>
                <c:pt idx="247" formatCode="General">
                  <c:v>1368</c:v>
                </c:pt>
                <c:pt idx="248" formatCode="General">
                  <c:v>690</c:v>
                </c:pt>
                <c:pt idx="249" formatCode="General">
                  <c:v>405</c:v>
                </c:pt>
                <c:pt idx="250" formatCode="General">
                  <c:v>463</c:v>
                </c:pt>
                <c:pt idx="251" formatCode="General">
                  <c:v>381</c:v>
                </c:pt>
                <c:pt idx="252" formatCode="General">
                  <c:v>352</c:v>
                </c:pt>
                <c:pt idx="253" formatCode="General">
                  <c:v>217</c:v>
                </c:pt>
                <c:pt idx="254" formatCode="General">
                  <c:v>882</c:v>
                </c:pt>
                <c:pt idx="255" formatCode="General">
                  <c:v>766</c:v>
                </c:pt>
                <c:pt idx="256" formatCode="General">
                  <c:v>398</c:v>
                </c:pt>
                <c:pt idx="257" formatCode="General">
                  <c:v>531</c:v>
                </c:pt>
                <c:pt idx="258" formatCode="General">
                  <c:v>88</c:v>
                </c:pt>
                <c:pt idx="259" formatCode="General">
                  <c:v>398</c:v>
                </c:pt>
                <c:pt idx="260" formatCode="General">
                  <c:v>336</c:v>
                </c:pt>
                <c:pt idx="261" formatCode="General">
                  <c:v>649</c:v>
                </c:pt>
                <c:pt idx="262" formatCode="General">
                  <c:v>517</c:v>
                </c:pt>
                <c:pt idx="263" formatCode="General">
                  <c:v>273</c:v>
                </c:pt>
                <c:pt idx="264" formatCode="General">
                  <c:v>361</c:v>
                </c:pt>
                <c:pt idx="265" formatCode="General">
                  <c:v>278</c:v>
                </c:pt>
                <c:pt idx="266" formatCode="General">
                  <c:v>284</c:v>
                </c:pt>
                <c:pt idx="267" formatCode="General">
                  <c:v>350</c:v>
                </c:pt>
                <c:pt idx="268" formatCode="General">
                  <c:v>515</c:v>
                </c:pt>
                <c:pt idx="269" formatCode="General">
                  <c:v>459</c:v>
                </c:pt>
                <c:pt idx="270" formatCode="General">
                  <c:v>380</c:v>
                </c:pt>
                <c:pt idx="271" formatCode="General">
                  <c:v>290</c:v>
                </c:pt>
                <c:pt idx="272" formatCode="General">
                  <c:v>507</c:v>
                </c:pt>
                <c:pt idx="273" formatCode="General">
                  <c:v>515</c:v>
                </c:pt>
                <c:pt idx="274" formatCode="General">
                  <c:v>385</c:v>
                </c:pt>
                <c:pt idx="275" formatCode="General">
                  <c:v>665</c:v>
                </c:pt>
                <c:pt idx="276" formatCode="General">
                  <c:v>481</c:v>
                </c:pt>
                <c:pt idx="277" formatCode="General">
                  <c:v>251</c:v>
                </c:pt>
                <c:pt idx="278" formatCode="General">
                  <c:v>343</c:v>
                </c:pt>
                <c:pt idx="279" formatCode="General">
                  <c:v>334</c:v>
                </c:pt>
                <c:pt idx="280" formatCode="General">
                  <c:v>308</c:v>
                </c:pt>
                <c:pt idx="281" formatCode="General">
                  <c:v>408</c:v>
                </c:pt>
                <c:pt idx="282" formatCode="General">
                  <c:v>643</c:v>
                </c:pt>
                <c:pt idx="283" formatCode="General">
                  <c:v>613</c:v>
                </c:pt>
                <c:pt idx="284" formatCode="General">
                  <c:v>346</c:v>
                </c:pt>
                <c:pt idx="285" formatCode="General">
                  <c:v>340</c:v>
                </c:pt>
                <c:pt idx="286" formatCode="General">
                  <c:v>174</c:v>
                </c:pt>
                <c:pt idx="287" formatCode="General">
                  <c:v>330</c:v>
                </c:pt>
                <c:pt idx="288" formatCode="General">
                  <c:v>163</c:v>
                </c:pt>
                <c:pt idx="289" formatCode="General">
                  <c:v>220</c:v>
                </c:pt>
                <c:pt idx="290" formatCode="General">
                  <c:v>65</c:v>
                </c:pt>
                <c:pt idx="291" formatCode="General">
                  <c:v>185</c:v>
                </c:pt>
                <c:pt idx="292" formatCode="General">
                  <c:v>356</c:v>
                </c:pt>
                <c:pt idx="293" formatCode="General">
                  <c:v>214</c:v>
                </c:pt>
                <c:pt idx="294" formatCode="General">
                  <c:v>171</c:v>
                </c:pt>
                <c:pt idx="295" formatCode="General">
                  <c:v>295</c:v>
                </c:pt>
                <c:pt idx="296" formatCode="General">
                  <c:v>336</c:v>
                </c:pt>
                <c:pt idx="297" formatCode="General">
                  <c:v>145</c:v>
                </c:pt>
                <c:pt idx="298" formatCode="General">
                  <c:v>227</c:v>
                </c:pt>
                <c:pt idx="299" formatCode="General">
                  <c:v>287</c:v>
                </c:pt>
                <c:pt idx="300" formatCode="General">
                  <c:v>244</c:v>
                </c:pt>
                <c:pt idx="301" formatCode="General">
                  <c:v>291</c:v>
                </c:pt>
                <c:pt idx="302" formatCode="General">
                  <c:v>290</c:v>
                </c:pt>
                <c:pt idx="303" formatCode="General">
                  <c:v>439</c:v>
                </c:pt>
                <c:pt idx="304" formatCode="General">
                  <c:v>301</c:v>
                </c:pt>
                <c:pt idx="305" formatCode="General">
                  <c:v>134</c:v>
                </c:pt>
                <c:pt idx="306" formatCode="General">
                  <c:v>131</c:v>
                </c:pt>
                <c:pt idx="307" formatCode="General">
                  <c:v>105</c:v>
                </c:pt>
                <c:pt idx="308" formatCode="General">
                  <c:v>144</c:v>
                </c:pt>
                <c:pt idx="309" formatCode="General">
                  <c:v>208</c:v>
                </c:pt>
                <c:pt idx="310" formatCode="General">
                  <c:v>371</c:v>
                </c:pt>
                <c:pt idx="311" formatCode="General">
                  <c:v>211</c:v>
                </c:pt>
                <c:pt idx="312" formatCode="General">
                  <c:v>377</c:v>
                </c:pt>
                <c:pt idx="313" formatCode="General">
                  <c:v>289</c:v>
                </c:pt>
                <c:pt idx="314" formatCode="General">
                  <c:v>151</c:v>
                </c:pt>
                <c:pt idx="315" formatCode="General">
                  <c:v>64</c:v>
                </c:pt>
                <c:pt idx="316" formatCode="General">
                  <c:v>146</c:v>
                </c:pt>
                <c:pt idx="317" formatCode="General">
                  <c:v>335</c:v>
                </c:pt>
                <c:pt idx="318" formatCode="General">
                  <c:v>535</c:v>
                </c:pt>
                <c:pt idx="319" formatCode="General">
                  <c:v>418</c:v>
                </c:pt>
                <c:pt idx="320" formatCode="General">
                  <c:v>512</c:v>
                </c:pt>
                <c:pt idx="321" formatCode="General">
                  <c:v>215</c:v>
                </c:pt>
                <c:pt idx="322" formatCode="General">
                  <c:v>158</c:v>
                </c:pt>
                <c:pt idx="323" formatCode="General">
                  <c:v>378</c:v>
                </c:pt>
                <c:pt idx="324" formatCode="General">
                  <c:v>229</c:v>
                </c:pt>
                <c:pt idx="325" formatCode="General">
                  <c:v>451</c:v>
                </c:pt>
                <c:pt idx="326" formatCode="General">
                  <c:v>317</c:v>
                </c:pt>
                <c:pt idx="327" formatCode="General">
                  <c:v>314</c:v>
                </c:pt>
                <c:pt idx="328" formatCode="General">
                  <c:v>202</c:v>
                </c:pt>
                <c:pt idx="329" formatCode="General">
                  <c:v>121</c:v>
                </c:pt>
                <c:pt idx="330" formatCode="General">
                  <c:v>109</c:v>
                </c:pt>
                <c:pt idx="331" formatCode="General">
                  <c:v>502</c:v>
                </c:pt>
                <c:pt idx="332" formatCode="General">
                  <c:v>141</c:v>
                </c:pt>
                <c:pt idx="333" formatCode="General">
                  <c:v>67</c:v>
                </c:pt>
                <c:pt idx="334" formatCode="General">
                  <c:v>222</c:v>
                </c:pt>
                <c:pt idx="335" formatCode="General">
                  <c:v>245</c:v>
                </c:pt>
                <c:pt idx="336" formatCode="General">
                  <c:v>308</c:v>
                </c:pt>
                <c:pt idx="337" formatCode="General">
                  <c:v>160</c:v>
                </c:pt>
                <c:pt idx="338" formatCode="General">
                  <c:v>448</c:v>
                </c:pt>
                <c:pt idx="339" formatCode="General">
                  <c:v>402</c:v>
                </c:pt>
                <c:pt idx="340" formatCode="General">
                  <c:v>370</c:v>
                </c:pt>
                <c:pt idx="341" formatCode="General">
                  <c:v>395</c:v>
                </c:pt>
                <c:pt idx="342" formatCode="General">
                  <c:v>309</c:v>
                </c:pt>
                <c:pt idx="343" formatCode="General">
                  <c:v>222</c:v>
                </c:pt>
                <c:pt idx="344" formatCode="General">
                  <c:v>154</c:v>
                </c:pt>
                <c:pt idx="345" formatCode="General">
                  <c:v>308</c:v>
                </c:pt>
                <c:pt idx="346" formatCode="General">
                  <c:v>572</c:v>
                </c:pt>
                <c:pt idx="347" formatCode="General">
                  <c:v>293</c:v>
                </c:pt>
                <c:pt idx="348" formatCode="General">
                  <c:v>272</c:v>
                </c:pt>
                <c:pt idx="349" formatCode="General">
                  <c:v>222</c:v>
                </c:pt>
                <c:pt idx="350" formatCode="General">
                  <c:v>234</c:v>
                </c:pt>
                <c:pt idx="351" formatCode="General">
                  <c:v>291</c:v>
                </c:pt>
                <c:pt idx="352" formatCode="General">
                  <c:v>537</c:v>
                </c:pt>
                <c:pt idx="353" formatCode="General">
                  <c:v>498</c:v>
                </c:pt>
                <c:pt idx="354" formatCode="General">
                  <c:v>158</c:v>
                </c:pt>
                <c:pt idx="355" formatCode="General">
                  <c:v>230</c:v>
                </c:pt>
                <c:pt idx="356" formatCode="General">
                  <c:v>256</c:v>
                </c:pt>
                <c:pt idx="357" formatCode="General">
                  <c:v>301</c:v>
                </c:pt>
                <c:pt idx="358" formatCode="General">
                  <c:v>65</c:v>
                </c:pt>
                <c:pt idx="359" formatCode="General">
                  <c:v>205</c:v>
                </c:pt>
                <c:pt idx="360" formatCode="General">
                  <c:v>505</c:v>
                </c:pt>
                <c:pt idx="361" formatCode="General">
                  <c:v>229</c:v>
                </c:pt>
                <c:pt idx="362" formatCode="General">
                  <c:v>363</c:v>
                </c:pt>
                <c:pt idx="363" formatCode="General">
                  <c:v>439</c:v>
                </c:pt>
                <c:pt idx="364" formatCode="General">
                  <c:v>87</c:v>
                </c:pt>
                <c:pt idx="365" formatCode="General">
                  <c:v>77</c:v>
                </c:pt>
                <c:pt idx="366" formatCode="General">
                  <c:v>80</c:v>
                </c:pt>
                <c:pt idx="367" formatCode="General">
                  <c:v>50</c:v>
                </c:pt>
                <c:pt idx="368" formatCode="General">
                  <c:v>1</c:v>
                </c:pt>
                <c:pt idx="369" formatCode="General">
                  <c:v>0</c:v>
                </c:pt>
                <c:pt idx="370" formatCode="General">
                  <c:v>10</c:v>
                </c:pt>
                <c:pt idx="371" formatCode="General">
                  <c:v>47</c:v>
                </c:pt>
                <c:pt idx="372" formatCode="General">
                  <c:v>98</c:v>
                </c:pt>
                <c:pt idx="373" formatCode="General">
                  <c:v>348</c:v>
                </c:pt>
                <c:pt idx="374" formatCode="General">
                  <c:v>420</c:v>
                </c:pt>
                <c:pt idx="375" formatCode="General">
                  <c:v>347</c:v>
                </c:pt>
                <c:pt idx="376" formatCode="General">
                  <c:v>586</c:v>
                </c:pt>
                <c:pt idx="377" formatCode="General">
                  <c:v>372</c:v>
                </c:pt>
                <c:pt idx="378" formatCode="General">
                  <c:v>299</c:v>
                </c:pt>
                <c:pt idx="379" formatCode="General">
                  <c:v>461</c:v>
                </c:pt>
                <c:pt idx="380" formatCode="General">
                  <c:v>998</c:v>
                </c:pt>
                <c:pt idx="381" formatCode="General">
                  <c:v>679</c:v>
                </c:pt>
                <c:pt idx="382" formatCode="General">
                  <c:v>245</c:v>
                </c:pt>
                <c:pt idx="383" formatCode="General">
                  <c:v>56</c:v>
                </c:pt>
                <c:pt idx="384" formatCode="General">
                  <c:v>322</c:v>
                </c:pt>
                <c:pt idx="385" formatCode="General">
                  <c:v>328</c:v>
                </c:pt>
                <c:pt idx="386" formatCode="General">
                  <c:v>356</c:v>
                </c:pt>
                <c:pt idx="387" formatCode="General">
                  <c:v>779</c:v>
                </c:pt>
                <c:pt idx="388" formatCode="General">
                  <c:v>727</c:v>
                </c:pt>
                <c:pt idx="389" formatCode="General">
                  <c:v>406</c:v>
                </c:pt>
                <c:pt idx="390" formatCode="General">
                  <c:v>506</c:v>
                </c:pt>
                <c:pt idx="391" formatCode="General">
                  <c:v>374</c:v>
                </c:pt>
                <c:pt idx="392" formatCode="General">
                  <c:v>386</c:v>
                </c:pt>
                <c:pt idx="393" formatCode="General">
                  <c:v>462</c:v>
                </c:pt>
                <c:pt idx="394" formatCode="General">
                  <c:v>703</c:v>
                </c:pt>
                <c:pt idx="395" formatCode="General">
                  <c:v>629</c:v>
                </c:pt>
                <c:pt idx="396" formatCode="General">
                  <c:v>385</c:v>
                </c:pt>
                <c:pt idx="397" formatCode="General">
                  <c:v>449</c:v>
                </c:pt>
                <c:pt idx="398" formatCode="General">
                  <c:v>165</c:v>
                </c:pt>
                <c:pt idx="399" formatCode="General">
                  <c:v>364</c:v>
                </c:pt>
                <c:pt idx="400" formatCode="General">
                  <c:v>233</c:v>
                </c:pt>
                <c:pt idx="401" formatCode="General">
                  <c:v>484</c:v>
                </c:pt>
                <c:pt idx="402" formatCode="General">
                  <c:v>801</c:v>
                </c:pt>
                <c:pt idx="403" formatCode="General">
                  <c:v>439</c:v>
                </c:pt>
                <c:pt idx="404" formatCode="General">
                  <c:v>146</c:v>
                </c:pt>
                <c:pt idx="405" formatCode="General">
                  <c:v>202</c:v>
                </c:pt>
                <c:pt idx="406" formatCode="General">
                  <c:v>265</c:v>
                </c:pt>
                <c:pt idx="407" formatCode="General">
                  <c:v>344</c:v>
                </c:pt>
                <c:pt idx="408" formatCode="General">
                  <c:v>685</c:v>
                </c:pt>
                <c:pt idx="409" formatCode="General">
                  <c:v>329</c:v>
                </c:pt>
                <c:pt idx="410" formatCode="General">
                  <c:v>464</c:v>
                </c:pt>
                <c:pt idx="411" formatCode="General">
                  <c:v>342</c:v>
                </c:pt>
                <c:pt idx="412" formatCode="General">
                  <c:v>174</c:v>
                </c:pt>
                <c:pt idx="413" formatCode="General">
                  <c:v>283</c:v>
                </c:pt>
                <c:pt idx="414" formatCode="General">
                  <c:v>408</c:v>
                </c:pt>
                <c:pt idx="415" formatCode="General">
                  <c:v>641</c:v>
                </c:pt>
                <c:pt idx="416" formatCode="General">
                  <c:v>686</c:v>
                </c:pt>
                <c:pt idx="417" formatCode="General">
                  <c:v>477</c:v>
                </c:pt>
                <c:pt idx="418" formatCode="General">
                  <c:v>427</c:v>
                </c:pt>
                <c:pt idx="419" formatCode="General">
                  <c:v>531</c:v>
                </c:pt>
                <c:pt idx="420" formatCode="General">
                  <c:v>521</c:v>
                </c:pt>
                <c:pt idx="421" formatCode="General">
                  <c:v>461</c:v>
                </c:pt>
                <c:pt idx="422" formatCode="General">
                  <c:v>541</c:v>
                </c:pt>
                <c:pt idx="423" formatCode="General">
                  <c:v>781</c:v>
                </c:pt>
                <c:pt idx="424" formatCode="General">
                  <c:v>454</c:v>
                </c:pt>
                <c:pt idx="425" formatCode="General">
                  <c:v>128</c:v>
                </c:pt>
                <c:pt idx="426" formatCode="General">
                  <c:v>98</c:v>
                </c:pt>
                <c:pt idx="427" formatCode="General">
                  <c:v>404</c:v>
                </c:pt>
                <c:pt idx="428" formatCode="General">
                  <c:v>117</c:v>
                </c:pt>
                <c:pt idx="429" formatCode="General">
                  <c:v>225</c:v>
                </c:pt>
                <c:pt idx="430" formatCode="General">
                  <c:v>703</c:v>
                </c:pt>
                <c:pt idx="431" formatCode="General">
                  <c:v>513</c:v>
                </c:pt>
                <c:pt idx="432" formatCode="General">
                  <c:v>456</c:v>
                </c:pt>
                <c:pt idx="433" formatCode="General">
                  <c:v>387</c:v>
                </c:pt>
                <c:pt idx="434" formatCode="General">
                  <c:v>417</c:v>
                </c:pt>
                <c:pt idx="435" formatCode="General">
                  <c:v>294</c:v>
                </c:pt>
                <c:pt idx="436" formatCode="General">
                  <c:v>533</c:v>
                </c:pt>
                <c:pt idx="437" formatCode="General">
                  <c:v>730</c:v>
                </c:pt>
                <c:pt idx="438" formatCode="General">
                  <c:v>560</c:v>
                </c:pt>
                <c:pt idx="439" formatCode="General">
                  <c:v>379</c:v>
                </c:pt>
                <c:pt idx="440" formatCode="General">
                  <c:v>471</c:v>
                </c:pt>
                <c:pt idx="441" formatCode="General">
                  <c:v>383</c:v>
                </c:pt>
                <c:pt idx="442" formatCode="General">
                  <c:v>357</c:v>
                </c:pt>
                <c:pt idx="443" formatCode="General">
                  <c:v>578</c:v>
                </c:pt>
                <c:pt idx="444" formatCode="General">
                  <c:v>324</c:v>
                </c:pt>
                <c:pt idx="445" formatCode="General">
                  <c:v>363</c:v>
                </c:pt>
                <c:pt idx="446" formatCode="General">
                  <c:v>152</c:v>
                </c:pt>
                <c:pt idx="447" formatCode="General">
                  <c:v>380</c:v>
                </c:pt>
                <c:pt idx="448" formatCode="General">
                  <c:v>437</c:v>
                </c:pt>
                <c:pt idx="449" formatCode="General">
                  <c:v>442</c:v>
                </c:pt>
                <c:pt idx="450" formatCode="General">
                  <c:v>600</c:v>
                </c:pt>
                <c:pt idx="451" formatCode="General">
                  <c:v>424</c:v>
                </c:pt>
                <c:pt idx="452" formatCode="General">
                  <c:v>235</c:v>
                </c:pt>
                <c:pt idx="453" formatCode="General">
                  <c:v>225</c:v>
                </c:pt>
                <c:pt idx="454" formatCode="General">
                  <c:v>311</c:v>
                </c:pt>
                <c:pt idx="455" formatCode="General">
                  <c:v>430</c:v>
                </c:pt>
                <c:pt idx="456" formatCode="General">
                  <c:v>451</c:v>
                </c:pt>
                <c:pt idx="457" formatCode="General">
                  <c:v>669</c:v>
                </c:pt>
                <c:pt idx="458" formatCode="General">
                  <c:v>428</c:v>
                </c:pt>
                <c:pt idx="459" formatCode="General">
                  <c:v>104</c:v>
                </c:pt>
                <c:pt idx="460" formatCode="General">
                  <c:v>166</c:v>
                </c:pt>
                <c:pt idx="461" formatCode="General">
                  <c:v>239</c:v>
                </c:pt>
                <c:pt idx="462" formatCode="General">
                  <c:v>61</c:v>
                </c:pt>
                <c:pt idx="463" formatCode="General">
                  <c:v>268</c:v>
                </c:pt>
                <c:pt idx="464" formatCode="General">
                  <c:v>652</c:v>
                </c:pt>
                <c:pt idx="465" formatCode="General">
                  <c:v>614</c:v>
                </c:pt>
                <c:pt idx="466" formatCode="General">
                  <c:v>457</c:v>
                </c:pt>
                <c:pt idx="467" formatCode="General">
                  <c:v>657</c:v>
                </c:pt>
                <c:pt idx="468" formatCode="General">
                  <c:v>417</c:v>
                </c:pt>
                <c:pt idx="469" formatCode="General">
                  <c:v>535</c:v>
                </c:pt>
                <c:pt idx="470" formatCode="General">
                  <c:v>421</c:v>
                </c:pt>
                <c:pt idx="471" formatCode="General">
                  <c:v>449</c:v>
                </c:pt>
                <c:pt idx="472" formatCode="General">
                  <c:v>658</c:v>
                </c:pt>
                <c:pt idx="473" formatCode="General">
                  <c:v>547</c:v>
                </c:pt>
                <c:pt idx="474" formatCode="General">
                  <c:v>260</c:v>
                </c:pt>
                <c:pt idx="475" formatCode="General">
                  <c:v>316</c:v>
                </c:pt>
                <c:pt idx="476" formatCode="General">
                  <c:v>317</c:v>
                </c:pt>
                <c:pt idx="477" formatCode="General">
                  <c:v>191</c:v>
                </c:pt>
                <c:pt idx="478" formatCode="General">
                  <c:v>343</c:v>
                </c:pt>
                <c:pt idx="479" formatCode="General">
                  <c:v>229</c:v>
                </c:pt>
                <c:pt idx="480" formatCode="General">
                  <c:v>363</c:v>
                </c:pt>
                <c:pt idx="481" formatCode="General">
                  <c:v>354</c:v>
                </c:pt>
                <c:pt idx="482" formatCode="General">
                  <c:v>355</c:v>
                </c:pt>
                <c:pt idx="483" formatCode="General">
                  <c:v>642</c:v>
                </c:pt>
                <c:pt idx="484" formatCode="General">
                  <c:v>355</c:v>
                </c:pt>
                <c:pt idx="485" formatCode="General">
                  <c:v>458</c:v>
                </c:pt>
                <c:pt idx="486" formatCode="General">
                  <c:v>375</c:v>
                </c:pt>
                <c:pt idx="487" formatCode="General">
                  <c:v>347</c:v>
                </c:pt>
                <c:pt idx="488" formatCode="General">
                  <c:v>265</c:v>
                </c:pt>
                <c:pt idx="489" formatCode="General">
                  <c:v>415</c:v>
                </c:pt>
                <c:pt idx="490" formatCode="General">
                  <c:v>379</c:v>
                </c:pt>
                <c:pt idx="491" formatCode="General">
                  <c:v>221</c:v>
                </c:pt>
                <c:pt idx="492" formatCode="General">
                  <c:v>471</c:v>
                </c:pt>
                <c:pt idx="493" formatCode="General">
                  <c:v>385</c:v>
                </c:pt>
                <c:pt idx="494" formatCode="General">
                  <c:v>191</c:v>
                </c:pt>
                <c:pt idx="495" formatCode="General">
                  <c:v>348</c:v>
                </c:pt>
                <c:pt idx="496" formatCode="General">
                  <c:v>363</c:v>
                </c:pt>
                <c:pt idx="497" formatCode="General">
                  <c:v>361</c:v>
                </c:pt>
                <c:pt idx="498" formatCode="General">
                  <c:v>413</c:v>
                </c:pt>
                <c:pt idx="499" formatCode="General">
                  <c:v>432</c:v>
                </c:pt>
                <c:pt idx="500" formatCode="General">
                  <c:v>316</c:v>
                </c:pt>
                <c:pt idx="501" formatCode="General">
                  <c:v>357</c:v>
                </c:pt>
                <c:pt idx="502" formatCode="General">
                  <c:v>322</c:v>
                </c:pt>
                <c:pt idx="503" formatCode="General">
                  <c:v>297</c:v>
                </c:pt>
                <c:pt idx="504" formatCode="General">
                  <c:v>343</c:v>
                </c:pt>
                <c:pt idx="505" formatCode="General">
                  <c:v>216</c:v>
                </c:pt>
                <c:pt idx="506" formatCode="General">
                  <c:v>295</c:v>
                </c:pt>
                <c:pt idx="507" formatCode="General">
                  <c:v>2241</c:v>
                </c:pt>
                <c:pt idx="508" formatCode="General">
                  <c:v>456</c:v>
                </c:pt>
                <c:pt idx="509" formatCode="General">
                  <c:v>287</c:v>
                </c:pt>
                <c:pt idx="510" formatCode="General">
                  <c:v>318</c:v>
                </c:pt>
                <c:pt idx="511" formatCode="General">
                  <c:v>280</c:v>
                </c:pt>
                <c:pt idx="512" formatCode="General">
                  <c:v>330</c:v>
                </c:pt>
                <c:pt idx="513" formatCode="General">
                  <c:v>484</c:v>
                </c:pt>
                <c:pt idx="514" formatCode="General">
                  <c:v>319</c:v>
                </c:pt>
                <c:pt idx="515" formatCode="General">
                  <c:v>325</c:v>
                </c:pt>
                <c:pt idx="516" formatCode="General">
                  <c:v>331</c:v>
                </c:pt>
                <c:pt idx="517" formatCode="General">
                  <c:v>336</c:v>
                </c:pt>
                <c:pt idx="518" formatCode="General">
                  <c:v>271</c:v>
                </c:pt>
                <c:pt idx="519" formatCode="General">
                  <c:v>230</c:v>
                </c:pt>
                <c:pt idx="520" formatCode="General">
                  <c:v>501</c:v>
                </c:pt>
                <c:pt idx="521" formatCode="General">
                  <c:v>357</c:v>
                </c:pt>
                <c:pt idx="522" formatCode="General">
                  <c:v>268</c:v>
                </c:pt>
                <c:pt idx="523" formatCode="General">
                  <c:v>336</c:v>
                </c:pt>
                <c:pt idx="524" formatCode="General">
                  <c:v>398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6BF0-4F1D-90F4-9DCC66889F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6771688"/>
        <c:axId val="72677234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Weather!$O$3:$O$527</c15:sqref>
                        </c15:formulaRef>
                      </c:ext>
                    </c:extLst>
                    <c:numCache>
                      <c:formatCode>General</c:formatCode>
                      <c:ptCount val="525"/>
                      <c:pt idx="0">
                        <c:v>54</c:v>
                      </c:pt>
                      <c:pt idx="1">
                        <c:v>47.1</c:v>
                      </c:pt>
                      <c:pt idx="2">
                        <c:v>53.1</c:v>
                      </c:pt>
                      <c:pt idx="3">
                        <c:v>57.5</c:v>
                      </c:pt>
                      <c:pt idx="4">
                        <c:v>60.3</c:v>
                      </c:pt>
                      <c:pt idx="5">
                        <c:v>68.900000000000006</c:v>
                      </c:pt>
                      <c:pt idx="6">
                        <c:v>59.3</c:v>
                      </c:pt>
                      <c:pt idx="7">
                        <c:v>51.5</c:v>
                      </c:pt>
                      <c:pt idx="8">
                        <c:v>44.1</c:v>
                      </c:pt>
                      <c:pt idx="9">
                        <c:v>45.8</c:v>
                      </c:pt>
                      <c:pt idx="10">
                        <c:v>55.8</c:v>
                      </c:pt>
                      <c:pt idx="11">
                        <c:v>62.9</c:v>
                      </c:pt>
                      <c:pt idx="12">
                        <c:v>58</c:v>
                      </c:pt>
                      <c:pt idx="13">
                        <c:v>52.4</c:v>
                      </c:pt>
                      <c:pt idx="14">
                        <c:v>43.5</c:v>
                      </c:pt>
                      <c:pt idx="15">
                        <c:v>50.6</c:v>
                      </c:pt>
                      <c:pt idx="16">
                        <c:v>55.4</c:v>
                      </c:pt>
                      <c:pt idx="17">
                        <c:v>60.5</c:v>
                      </c:pt>
                      <c:pt idx="18">
                        <c:v>70</c:v>
                      </c:pt>
                      <c:pt idx="19">
                        <c:v>72.900000000000006</c:v>
                      </c:pt>
                      <c:pt idx="20">
                        <c:v>65.5</c:v>
                      </c:pt>
                      <c:pt idx="21">
                        <c:v>58.3</c:v>
                      </c:pt>
                      <c:pt idx="22">
                        <c:v>57.5</c:v>
                      </c:pt>
                      <c:pt idx="23">
                        <c:v>53.3</c:v>
                      </c:pt>
                      <c:pt idx="24">
                        <c:v>59.6</c:v>
                      </c:pt>
                      <c:pt idx="25">
                        <c:v>64.5</c:v>
                      </c:pt>
                      <c:pt idx="26">
                        <c:v>67.7</c:v>
                      </c:pt>
                      <c:pt idx="27">
                        <c:v>68.900000000000006</c:v>
                      </c:pt>
                      <c:pt idx="28">
                        <c:v>69.2</c:v>
                      </c:pt>
                      <c:pt idx="29">
                        <c:v>72.5</c:v>
                      </c:pt>
                      <c:pt idx="30">
                        <c:v>70.3</c:v>
                      </c:pt>
                      <c:pt idx="31">
                        <c:v>72.7</c:v>
                      </c:pt>
                      <c:pt idx="32">
                        <c:v>69.599999999999994</c:v>
                      </c:pt>
                      <c:pt idx="33">
                        <c:v>69.3</c:v>
                      </c:pt>
                      <c:pt idx="34">
                        <c:v>71</c:v>
                      </c:pt>
                      <c:pt idx="35">
                        <c:v>75.3</c:v>
                      </c:pt>
                      <c:pt idx="36">
                        <c:v>73.3</c:v>
                      </c:pt>
                      <c:pt idx="37">
                        <c:v>64.900000000000006</c:v>
                      </c:pt>
                      <c:pt idx="38">
                        <c:v>66.8</c:v>
                      </c:pt>
                      <c:pt idx="39">
                        <c:v>73.7</c:v>
                      </c:pt>
                      <c:pt idx="40">
                        <c:v>75.3</c:v>
                      </c:pt>
                      <c:pt idx="41">
                        <c:v>75.2</c:v>
                      </c:pt>
                      <c:pt idx="42">
                        <c:v>75.7</c:v>
                      </c:pt>
                      <c:pt idx="43">
                        <c:v>76.3</c:v>
                      </c:pt>
                      <c:pt idx="44">
                        <c:v>78.5</c:v>
                      </c:pt>
                      <c:pt idx="45">
                        <c:v>72.400000000000006</c:v>
                      </c:pt>
                      <c:pt idx="46">
                        <c:v>72.400000000000006</c:v>
                      </c:pt>
                      <c:pt idx="47">
                        <c:v>69.900000000000006</c:v>
                      </c:pt>
                      <c:pt idx="48">
                        <c:v>60.6</c:v>
                      </c:pt>
                      <c:pt idx="49">
                        <c:v>65.400000000000006</c:v>
                      </c:pt>
                      <c:pt idx="50">
                        <c:v>68.5</c:v>
                      </c:pt>
                      <c:pt idx="51">
                        <c:v>68.400000000000006</c:v>
                      </c:pt>
                      <c:pt idx="52">
                        <c:v>70</c:v>
                      </c:pt>
                      <c:pt idx="53">
                        <c:v>72.400000000000006</c:v>
                      </c:pt>
                      <c:pt idx="54">
                        <c:v>76.099999999999994</c:v>
                      </c:pt>
                      <c:pt idx="55">
                        <c:v>77.8</c:v>
                      </c:pt>
                      <c:pt idx="56">
                        <c:v>75.8</c:v>
                      </c:pt>
                      <c:pt idx="57">
                        <c:v>65.599999999999994</c:v>
                      </c:pt>
                      <c:pt idx="58">
                        <c:v>65.8</c:v>
                      </c:pt>
                      <c:pt idx="59">
                        <c:v>76.5</c:v>
                      </c:pt>
                      <c:pt idx="60">
                        <c:v>62.7</c:v>
                      </c:pt>
                      <c:pt idx="61">
                        <c:v>57</c:v>
                      </c:pt>
                      <c:pt idx="62">
                        <c:v>56.1</c:v>
                      </c:pt>
                      <c:pt idx="63">
                        <c:v>58.8</c:v>
                      </c:pt>
                      <c:pt idx="64">
                        <c:v>67</c:v>
                      </c:pt>
                      <c:pt idx="65">
                        <c:v>70.8</c:v>
                      </c:pt>
                      <c:pt idx="66">
                        <c:v>75.3</c:v>
                      </c:pt>
                      <c:pt idx="67">
                        <c:v>67.5</c:v>
                      </c:pt>
                      <c:pt idx="68">
                        <c:v>70.7</c:v>
                      </c:pt>
                      <c:pt idx="69">
                        <c:v>71.2</c:v>
                      </c:pt>
                      <c:pt idx="70">
                        <c:v>74.900000000000006</c:v>
                      </c:pt>
                      <c:pt idx="71">
                        <c:v>71.7</c:v>
                      </c:pt>
                      <c:pt idx="72">
                        <c:v>72.400000000000006</c:v>
                      </c:pt>
                      <c:pt idx="73">
                        <c:v>69.7</c:v>
                      </c:pt>
                      <c:pt idx="74">
                        <c:v>66.900000000000006</c:v>
                      </c:pt>
                      <c:pt idx="75">
                        <c:v>66.400000000000006</c:v>
                      </c:pt>
                      <c:pt idx="76">
                        <c:v>65.2</c:v>
                      </c:pt>
                      <c:pt idx="77">
                        <c:v>65.7</c:v>
                      </c:pt>
                      <c:pt idx="78">
                        <c:v>68.599999999999994</c:v>
                      </c:pt>
                      <c:pt idx="79">
                        <c:v>71.900000000000006</c:v>
                      </c:pt>
                      <c:pt idx="80">
                        <c:v>73.599999999999994</c:v>
                      </c:pt>
                      <c:pt idx="81">
                        <c:v>73.7</c:v>
                      </c:pt>
                      <c:pt idx="82">
                        <c:v>75.599999999999994</c:v>
                      </c:pt>
                      <c:pt idx="83">
                        <c:v>73.599999999999994</c:v>
                      </c:pt>
                      <c:pt idx="84">
                        <c:v>67.3</c:v>
                      </c:pt>
                      <c:pt idx="85">
                        <c:v>66.900000000000006</c:v>
                      </c:pt>
                      <c:pt idx="86">
                        <c:v>61.4</c:v>
                      </c:pt>
                      <c:pt idx="87">
                        <c:v>66.7</c:v>
                      </c:pt>
                      <c:pt idx="88">
                        <c:v>69</c:v>
                      </c:pt>
                      <c:pt idx="89">
                        <c:v>61.6</c:v>
                      </c:pt>
                      <c:pt idx="90">
                        <c:v>75.099999999999994</c:v>
                      </c:pt>
                      <c:pt idx="91">
                        <c:v>73.099999999999994</c:v>
                      </c:pt>
                      <c:pt idx="92">
                        <c:v>73.400000000000006</c:v>
                      </c:pt>
                      <c:pt idx="93">
                        <c:v>76.7</c:v>
                      </c:pt>
                      <c:pt idx="94">
                        <c:v>73.900000000000006</c:v>
                      </c:pt>
                      <c:pt idx="95">
                        <c:v>73.599999999999994</c:v>
                      </c:pt>
                      <c:pt idx="96">
                        <c:v>77.7</c:v>
                      </c:pt>
                      <c:pt idx="97">
                        <c:v>73.400000000000006</c:v>
                      </c:pt>
                      <c:pt idx="98">
                        <c:v>75.3</c:v>
                      </c:pt>
                      <c:pt idx="99">
                        <c:v>81</c:v>
                      </c:pt>
                      <c:pt idx="100">
                        <c:v>78.5</c:v>
                      </c:pt>
                      <c:pt idx="101">
                        <c:v>78.400000000000006</c:v>
                      </c:pt>
                      <c:pt idx="102">
                        <c:v>78.099999999999994</c:v>
                      </c:pt>
                      <c:pt idx="103">
                        <c:v>75</c:v>
                      </c:pt>
                      <c:pt idx="104">
                        <c:v>76.8</c:v>
                      </c:pt>
                      <c:pt idx="105">
                        <c:v>74.900000000000006</c:v>
                      </c:pt>
                      <c:pt idx="106">
                        <c:v>77.8</c:v>
                      </c:pt>
                      <c:pt idx="107">
                        <c:v>79.7</c:v>
                      </c:pt>
                      <c:pt idx="108">
                        <c:v>79.2</c:v>
                      </c:pt>
                      <c:pt idx="109">
                        <c:v>78</c:v>
                      </c:pt>
                      <c:pt idx="110">
                        <c:v>80.5</c:v>
                      </c:pt>
                      <c:pt idx="111">
                        <c:v>78.7</c:v>
                      </c:pt>
                      <c:pt idx="112">
                        <c:v>79.3</c:v>
                      </c:pt>
                      <c:pt idx="113">
                        <c:v>81</c:v>
                      </c:pt>
                      <c:pt idx="114">
                        <c:v>78.900000000000006</c:v>
                      </c:pt>
                      <c:pt idx="115">
                        <c:v>76.2</c:v>
                      </c:pt>
                      <c:pt idx="116">
                        <c:v>79.8</c:v>
                      </c:pt>
                      <c:pt idx="117">
                        <c:v>82.7</c:v>
                      </c:pt>
                      <c:pt idx="118">
                        <c:v>81.2</c:v>
                      </c:pt>
                      <c:pt idx="119">
                        <c:v>76.7</c:v>
                      </c:pt>
                      <c:pt idx="120">
                        <c:v>77.099999999999994</c:v>
                      </c:pt>
                      <c:pt idx="121">
                        <c:v>78.7</c:v>
                      </c:pt>
                      <c:pt idx="122">
                        <c:v>81.5</c:v>
                      </c:pt>
                      <c:pt idx="123">
                        <c:v>82.4</c:v>
                      </c:pt>
                      <c:pt idx="124">
                        <c:v>80.599999999999994</c:v>
                      </c:pt>
                      <c:pt idx="125">
                        <c:v>77</c:v>
                      </c:pt>
                      <c:pt idx="126">
                        <c:v>79.3</c:v>
                      </c:pt>
                      <c:pt idx="127">
                        <c:v>80.8</c:v>
                      </c:pt>
                      <c:pt idx="128">
                        <c:v>81.7</c:v>
                      </c:pt>
                      <c:pt idx="129">
                        <c:v>80.5</c:v>
                      </c:pt>
                      <c:pt idx="130">
                        <c:v>75.7</c:v>
                      </c:pt>
                      <c:pt idx="131">
                        <c:v>78</c:v>
                      </c:pt>
                      <c:pt idx="132">
                        <c:v>75</c:v>
                      </c:pt>
                      <c:pt idx="133">
                        <c:v>76.8</c:v>
                      </c:pt>
                      <c:pt idx="134">
                        <c:v>81.2</c:v>
                      </c:pt>
                      <c:pt idx="135">
                        <c:v>82.8</c:v>
                      </c:pt>
                      <c:pt idx="136">
                        <c:v>82.2</c:v>
                      </c:pt>
                      <c:pt idx="137">
                        <c:v>85.1</c:v>
                      </c:pt>
                      <c:pt idx="138">
                        <c:v>85</c:v>
                      </c:pt>
                      <c:pt idx="139">
                        <c:v>85.3</c:v>
                      </c:pt>
                      <c:pt idx="140">
                        <c:v>83.2</c:v>
                      </c:pt>
                      <c:pt idx="141">
                        <c:v>79.5</c:v>
                      </c:pt>
                      <c:pt idx="142">
                        <c:v>77.5</c:v>
                      </c:pt>
                      <c:pt idx="143">
                        <c:v>76.400000000000006</c:v>
                      </c:pt>
                      <c:pt idx="144">
                        <c:v>76.5</c:v>
                      </c:pt>
                      <c:pt idx="145">
                        <c:v>77.5</c:v>
                      </c:pt>
                      <c:pt idx="146">
                        <c:v>81.900000000000006</c:v>
                      </c:pt>
                      <c:pt idx="147">
                        <c:v>85.4</c:v>
                      </c:pt>
                      <c:pt idx="148">
                        <c:v>84.5</c:v>
                      </c:pt>
                      <c:pt idx="149">
                        <c:v>86.6</c:v>
                      </c:pt>
                      <c:pt idx="150">
                        <c:v>87.4</c:v>
                      </c:pt>
                      <c:pt idx="151">
                        <c:v>86.3</c:v>
                      </c:pt>
                      <c:pt idx="152">
                        <c:v>86.4</c:v>
                      </c:pt>
                      <c:pt idx="153">
                        <c:v>85.1</c:v>
                      </c:pt>
                      <c:pt idx="154">
                        <c:v>77.599999999999994</c:v>
                      </c:pt>
                      <c:pt idx="155">
                        <c:v>79.2</c:v>
                      </c:pt>
                      <c:pt idx="156">
                        <c:v>83.4</c:v>
                      </c:pt>
                      <c:pt idx="157">
                        <c:v>82.9</c:v>
                      </c:pt>
                      <c:pt idx="158">
                        <c:v>82.3</c:v>
                      </c:pt>
                      <c:pt idx="159">
                        <c:v>80.7</c:v>
                      </c:pt>
                      <c:pt idx="160">
                        <c:v>83.2</c:v>
                      </c:pt>
                      <c:pt idx="161">
                        <c:v>82.6</c:v>
                      </c:pt>
                      <c:pt idx="162">
                        <c:v>78.900000000000006</c:v>
                      </c:pt>
                      <c:pt idx="163">
                        <c:v>79.7</c:v>
                      </c:pt>
                      <c:pt idx="164">
                        <c:v>77.8</c:v>
                      </c:pt>
                      <c:pt idx="165">
                        <c:v>75.8</c:v>
                      </c:pt>
                      <c:pt idx="166">
                        <c:v>76.7</c:v>
                      </c:pt>
                      <c:pt idx="167">
                        <c:v>80.400000000000006</c:v>
                      </c:pt>
                      <c:pt idx="168">
                        <c:v>84.4</c:v>
                      </c:pt>
                      <c:pt idx="169">
                        <c:v>84.3</c:v>
                      </c:pt>
                      <c:pt idx="170">
                        <c:v>79.5</c:v>
                      </c:pt>
                      <c:pt idx="171">
                        <c:v>82.6</c:v>
                      </c:pt>
                      <c:pt idx="172">
                        <c:v>82.3</c:v>
                      </c:pt>
                      <c:pt idx="173">
                        <c:v>82.9</c:v>
                      </c:pt>
                      <c:pt idx="174">
                        <c:v>83</c:v>
                      </c:pt>
                      <c:pt idx="175">
                        <c:v>81.900000000000006</c:v>
                      </c:pt>
                      <c:pt idx="176">
                        <c:v>82.6</c:v>
                      </c:pt>
                      <c:pt idx="177">
                        <c:v>84.7</c:v>
                      </c:pt>
                      <c:pt idx="178">
                        <c:v>81.8</c:v>
                      </c:pt>
                      <c:pt idx="179">
                        <c:v>84.8</c:v>
                      </c:pt>
                      <c:pt idx="180">
                        <c:v>85.9</c:v>
                      </c:pt>
                      <c:pt idx="181">
                        <c:v>85</c:v>
                      </c:pt>
                      <c:pt idx="182">
                        <c:v>81.400000000000006</c:v>
                      </c:pt>
                      <c:pt idx="183">
                        <c:v>84.5</c:v>
                      </c:pt>
                      <c:pt idx="184">
                        <c:v>84.3</c:v>
                      </c:pt>
                      <c:pt idx="185">
                        <c:v>84.7</c:v>
                      </c:pt>
                      <c:pt idx="186">
                        <c:v>82.7</c:v>
                      </c:pt>
                      <c:pt idx="187">
                        <c:v>83.9</c:v>
                      </c:pt>
                      <c:pt idx="188">
                        <c:v>82.9</c:v>
                      </c:pt>
                      <c:pt idx="189">
                        <c:v>77.7</c:v>
                      </c:pt>
                      <c:pt idx="190">
                        <c:v>77.5</c:v>
                      </c:pt>
                      <c:pt idx="191">
                        <c:v>80.599999999999994</c:v>
                      </c:pt>
                      <c:pt idx="192">
                        <c:v>81.3</c:v>
                      </c:pt>
                      <c:pt idx="193">
                        <c:v>81.8</c:v>
                      </c:pt>
                      <c:pt idx="194">
                        <c:v>80.7</c:v>
                      </c:pt>
                      <c:pt idx="195">
                        <c:v>80.2</c:v>
                      </c:pt>
                      <c:pt idx="196">
                        <c:v>81.3</c:v>
                      </c:pt>
                      <c:pt idx="197">
                        <c:v>80.900000000000006</c:v>
                      </c:pt>
                      <c:pt idx="198">
                        <c:v>81.8</c:v>
                      </c:pt>
                      <c:pt idx="199">
                        <c:v>82.4</c:v>
                      </c:pt>
                      <c:pt idx="200">
                        <c:v>82.4</c:v>
                      </c:pt>
                      <c:pt idx="201">
                        <c:v>84.9</c:v>
                      </c:pt>
                      <c:pt idx="202">
                        <c:v>83.8</c:v>
                      </c:pt>
                      <c:pt idx="203">
                        <c:v>82.9</c:v>
                      </c:pt>
                      <c:pt idx="204">
                        <c:v>85.6</c:v>
                      </c:pt>
                      <c:pt idx="205">
                        <c:v>84</c:v>
                      </c:pt>
                      <c:pt idx="206">
                        <c:v>80.400000000000006</c:v>
                      </c:pt>
                      <c:pt idx="207">
                        <c:v>80.400000000000006</c:v>
                      </c:pt>
                      <c:pt idx="208">
                        <c:v>80.599999999999994</c:v>
                      </c:pt>
                      <c:pt idx="209">
                        <c:v>81.8</c:v>
                      </c:pt>
                      <c:pt idx="210">
                        <c:v>82.4</c:v>
                      </c:pt>
                      <c:pt idx="211">
                        <c:v>80.8</c:v>
                      </c:pt>
                      <c:pt idx="212">
                        <c:v>80.3</c:v>
                      </c:pt>
                      <c:pt idx="213">
                        <c:v>83.2</c:v>
                      </c:pt>
                      <c:pt idx="214">
                        <c:v>82.1</c:v>
                      </c:pt>
                      <c:pt idx="215">
                        <c:v>81.2</c:v>
                      </c:pt>
                      <c:pt idx="216">
                        <c:v>79.5</c:v>
                      </c:pt>
                      <c:pt idx="217">
                        <c:v>77.400000000000006</c:v>
                      </c:pt>
                      <c:pt idx="218">
                        <c:v>75.400000000000006</c:v>
                      </c:pt>
                      <c:pt idx="219">
                        <c:v>71.2</c:v>
                      </c:pt>
                      <c:pt idx="220">
                        <c:v>69.900000000000006</c:v>
                      </c:pt>
                      <c:pt idx="221">
                        <c:v>69.2</c:v>
                      </c:pt>
                      <c:pt idx="222">
                        <c:v>72.400000000000006</c:v>
                      </c:pt>
                      <c:pt idx="223">
                        <c:v>75.900000000000006</c:v>
                      </c:pt>
                      <c:pt idx="224">
                        <c:v>71.3</c:v>
                      </c:pt>
                      <c:pt idx="225">
                        <c:v>71.099999999999994</c:v>
                      </c:pt>
                      <c:pt idx="226">
                        <c:v>73.3</c:v>
                      </c:pt>
                      <c:pt idx="227">
                        <c:v>75.099999999999994</c:v>
                      </c:pt>
                      <c:pt idx="228">
                        <c:v>72.3</c:v>
                      </c:pt>
                      <c:pt idx="229">
                        <c:v>66.8</c:v>
                      </c:pt>
                      <c:pt idx="230">
                        <c:v>65.900000000000006</c:v>
                      </c:pt>
                      <c:pt idx="231">
                        <c:v>69.8</c:v>
                      </c:pt>
                      <c:pt idx="232">
                        <c:v>66.2</c:v>
                      </c:pt>
                      <c:pt idx="233">
                        <c:v>63.4</c:v>
                      </c:pt>
                      <c:pt idx="234">
                        <c:v>66.8</c:v>
                      </c:pt>
                      <c:pt idx="235">
                        <c:v>69.8</c:v>
                      </c:pt>
                      <c:pt idx="236">
                        <c:v>72.099999999999994</c:v>
                      </c:pt>
                      <c:pt idx="237">
                        <c:v>77.900000000000006</c:v>
                      </c:pt>
                      <c:pt idx="238">
                        <c:v>76.3</c:v>
                      </c:pt>
                      <c:pt idx="239">
                        <c:v>75.400000000000006</c:v>
                      </c:pt>
                      <c:pt idx="240">
                        <c:v>34.6</c:v>
                      </c:pt>
                      <c:pt idx="241">
                        <c:v>47.2</c:v>
                      </c:pt>
                      <c:pt idx="242">
                        <c:v>78.5</c:v>
                      </c:pt>
                      <c:pt idx="243">
                        <c:v>74.8</c:v>
                      </c:pt>
                      <c:pt idx="244">
                        <c:v>68.2</c:v>
                      </c:pt>
                      <c:pt idx="245">
                        <c:v>72.8</c:v>
                      </c:pt>
                      <c:pt idx="246">
                        <c:v>64.2</c:v>
                      </c:pt>
                      <c:pt idx="247">
                        <c:v>62.8</c:v>
                      </c:pt>
                      <c:pt idx="248">
                        <c:v>69.900000000000006</c:v>
                      </c:pt>
                      <c:pt idx="249">
                        <c:v>74.2</c:v>
                      </c:pt>
                      <c:pt idx="250">
                        <c:v>75.3</c:v>
                      </c:pt>
                      <c:pt idx="251">
                        <c:v>75.599999999999994</c:v>
                      </c:pt>
                      <c:pt idx="252">
                        <c:v>75.900000000000006</c:v>
                      </c:pt>
                      <c:pt idx="253">
                        <c:v>74.400000000000006</c:v>
                      </c:pt>
                      <c:pt idx="254">
                        <c:v>67.3</c:v>
                      </c:pt>
                      <c:pt idx="255">
                        <c:v>62.2</c:v>
                      </c:pt>
                      <c:pt idx="256">
                        <c:v>70.7</c:v>
                      </c:pt>
                      <c:pt idx="257">
                        <c:v>75.099999999999994</c:v>
                      </c:pt>
                      <c:pt idx="258">
                        <c:v>75.900000000000006</c:v>
                      </c:pt>
                      <c:pt idx="259">
                        <c:v>58.4</c:v>
                      </c:pt>
                      <c:pt idx="260">
                        <c:v>55.6</c:v>
                      </c:pt>
                      <c:pt idx="261">
                        <c:v>56.5</c:v>
                      </c:pt>
                      <c:pt idx="262">
                        <c:v>60.5</c:v>
                      </c:pt>
                      <c:pt idx="263">
                        <c:v>53.6</c:v>
                      </c:pt>
                      <c:pt idx="264">
                        <c:v>53.4</c:v>
                      </c:pt>
                      <c:pt idx="265">
                        <c:v>57.4</c:v>
                      </c:pt>
                      <c:pt idx="266">
                        <c:v>60</c:v>
                      </c:pt>
                      <c:pt idx="267">
                        <c:v>65.8</c:v>
                      </c:pt>
                      <c:pt idx="268">
                        <c:v>70.8</c:v>
                      </c:pt>
                      <c:pt idx="270">
                        <c:v>70.8</c:v>
                      </c:pt>
                      <c:pt idx="271">
                        <c:v>73.099999999999994</c:v>
                      </c:pt>
                      <c:pt idx="272">
                        <c:v>72.5</c:v>
                      </c:pt>
                      <c:pt idx="273">
                        <c:v>66</c:v>
                      </c:pt>
                      <c:pt idx="274">
                        <c:v>64.8</c:v>
                      </c:pt>
                      <c:pt idx="275">
                        <c:v>68.5</c:v>
                      </c:pt>
                      <c:pt idx="276">
                        <c:v>65.5</c:v>
                      </c:pt>
                      <c:pt idx="277">
                        <c:v>53.9</c:v>
                      </c:pt>
                      <c:pt idx="278">
                        <c:v>53.5</c:v>
                      </c:pt>
                      <c:pt idx="279">
                        <c:v>55</c:v>
                      </c:pt>
                      <c:pt idx="280">
                        <c:v>60.1</c:v>
                      </c:pt>
                      <c:pt idx="281">
                        <c:v>64.3</c:v>
                      </c:pt>
                      <c:pt idx="282">
                        <c:v>62.1</c:v>
                      </c:pt>
                      <c:pt idx="283">
                        <c:v>63.5</c:v>
                      </c:pt>
                      <c:pt idx="284">
                        <c:v>57.8</c:v>
                      </c:pt>
                      <c:pt idx="285">
                        <c:v>62.5</c:v>
                      </c:pt>
                      <c:pt idx="286">
                        <c:v>68.900000000000006</c:v>
                      </c:pt>
                      <c:pt idx="287">
                        <c:v>64</c:v>
                      </c:pt>
                      <c:pt idx="288">
                        <c:v>69.400000000000006</c:v>
                      </c:pt>
                      <c:pt idx="289">
                        <c:v>64.099999999999994</c:v>
                      </c:pt>
                      <c:pt idx="290">
                        <c:v>57.3</c:v>
                      </c:pt>
                      <c:pt idx="291">
                        <c:v>46.6</c:v>
                      </c:pt>
                      <c:pt idx="292">
                        <c:v>42.4</c:v>
                      </c:pt>
                      <c:pt idx="293">
                        <c:v>48.5</c:v>
                      </c:pt>
                      <c:pt idx="294">
                        <c:v>56</c:v>
                      </c:pt>
                      <c:pt idx="295">
                        <c:v>49.5</c:v>
                      </c:pt>
                      <c:pt idx="296">
                        <c:v>47.9</c:v>
                      </c:pt>
                      <c:pt idx="297">
                        <c:v>48.6</c:v>
                      </c:pt>
                      <c:pt idx="298">
                        <c:v>48.9</c:v>
                      </c:pt>
                      <c:pt idx="299">
                        <c:v>50.5</c:v>
                      </c:pt>
                      <c:pt idx="300">
                        <c:v>55</c:v>
                      </c:pt>
                      <c:pt idx="301">
                        <c:v>55.2</c:v>
                      </c:pt>
                      <c:pt idx="302">
                        <c:v>63.4</c:v>
                      </c:pt>
                      <c:pt idx="303">
                        <c:v>60.4</c:v>
                      </c:pt>
                      <c:pt idx="304">
                        <c:v>59</c:v>
                      </c:pt>
                      <c:pt idx="305">
                        <c:v>46.1</c:v>
                      </c:pt>
                      <c:pt idx="306">
                        <c:v>46.6</c:v>
                      </c:pt>
                      <c:pt idx="307">
                        <c:v>45.6</c:v>
                      </c:pt>
                      <c:pt idx="308">
                        <c:v>41.9</c:v>
                      </c:pt>
                      <c:pt idx="309">
                        <c:v>43.8</c:v>
                      </c:pt>
                      <c:pt idx="310">
                        <c:v>55</c:v>
                      </c:pt>
                      <c:pt idx="311">
                        <c:v>52.9</c:v>
                      </c:pt>
                      <c:pt idx="312">
                        <c:v>47.2</c:v>
                      </c:pt>
                      <c:pt idx="313">
                        <c:v>53.5</c:v>
                      </c:pt>
                      <c:pt idx="314">
                        <c:v>63.4</c:v>
                      </c:pt>
                      <c:pt idx="315">
                        <c:v>49.3</c:v>
                      </c:pt>
                      <c:pt idx="316">
                        <c:v>40.9</c:v>
                      </c:pt>
                      <c:pt idx="317">
                        <c:v>43.1</c:v>
                      </c:pt>
                      <c:pt idx="318">
                        <c:v>51.4</c:v>
                      </c:pt>
                      <c:pt idx="319">
                        <c:v>57.5</c:v>
                      </c:pt>
                      <c:pt idx="320">
                        <c:v>57.4</c:v>
                      </c:pt>
                      <c:pt idx="321">
                        <c:v>64.2</c:v>
                      </c:pt>
                      <c:pt idx="322">
                        <c:v>67.900000000000006</c:v>
                      </c:pt>
                      <c:pt idx="323">
                        <c:v>54.7</c:v>
                      </c:pt>
                      <c:pt idx="324">
                        <c:v>44.4</c:v>
                      </c:pt>
                      <c:pt idx="325">
                        <c:v>45.1</c:v>
                      </c:pt>
                      <c:pt idx="326">
                        <c:v>53</c:v>
                      </c:pt>
                      <c:pt idx="327">
                        <c:v>48</c:v>
                      </c:pt>
                      <c:pt idx="328">
                        <c:v>52.2</c:v>
                      </c:pt>
                      <c:pt idx="329">
                        <c:v>51.9</c:v>
                      </c:pt>
                      <c:pt idx="330">
                        <c:v>44.3</c:v>
                      </c:pt>
                      <c:pt idx="331">
                        <c:v>41.6</c:v>
                      </c:pt>
                      <c:pt idx="332">
                        <c:v>38.700000000000003</c:v>
                      </c:pt>
                      <c:pt idx="333">
                        <c:v>37.9</c:v>
                      </c:pt>
                      <c:pt idx="334">
                        <c:v>39.799999999999997</c:v>
                      </c:pt>
                      <c:pt idx="335">
                        <c:v>46.8</c:v>
                      </c:pt>
                      <c:pt idx="336">
                        <c:v>51</c:v>
                      </c:pt>
                      <c:pt idx="337">
                        <c:v>49.8</c:v>
                      </c:pt>
                      <c:pt idx="338">
                        <c:v>43.8</c:v>
                      </c:pt>
                      <c:pt idx="339">
                        <c:v>47.8</c:v>
                      </c:pt>
                      <c:pt idx="340">
                        <c:v>48.6</c:v>
                      </c:pt>
                      <c:pt idx="341">
                        <c:v>58.8</c:v>
                      </c:pt>
                      <c:pt idx="342">
                        <c:v>59.9</c:v>
                      </c:pt>
                      <c:pt idx="343">
                        <c:v>65.3</c:v>
                      </c:pt>
                      <c:pt idx="344">
                        <c:v>62.7</c:v>
                      </c:pt>
                      <c:pt idx="345">
                        <c:v>59.3</c:v>
                      </c:pt>
                      <c:pt idx="346">
                        <c:v>65.3</c:v>
                      </c:pt>
                      <c:pt idx="347">
                        <c:v>71.5</c:v>
                      </c:pt>
                      <c:pt idx="348">
                        <c:v>66.8</c:v>
                      </c:pt>
                      <c:pt idx="349">
                        <c:v>59.6</c:v>
                      </c:pt>
                      <c:pt idx="350">
                        <c:v>46</c:v>
                      </c:pt>
                      <c:pt idx="351">
                        <c:v>47.5</c:v>
                      </c:pt>
                      <c:pt idx="352">
                        <c:v>60.5</c:v>
                      </c:pt>
                      <c:pt idx="353">
                        <c:v>62.4</c:v>
                      </c:pt>
                      <c:pt idx="354">
                        <c:v>47.2</c:v>
                      </c:pt>
                      <c:pt idx="355">
                        <c:v>43.5</c:v>
                      </c:pt>
                      <c:pt idx="356">
                        <c:v>47</c:v>
                      </c:pt>
                      <c:pt idx="357">
                        <c:v>56.7</c:v>
                      </c:pt>
                      <c:pt idx="358">
                        <c:v>50.4</c:v>
                      </c:pt>
                      <c:pt idx="359">
                        <c:v>49.6</c:v>
                      </c:pt>
                      <c:pt idx="360">
                        <c:v>51</c:v>
                      </c:pt>
                      <c:pt idx="361">
                        <c:v>55.3</c:v>
                      </c:pt>
                      <c:pt idx="362">
                        <c:v>63.3</c:v>
                      </c:pt>
                      <c:pt idx="363">
                        <c:v>65.2</c:v>
                      </c:pt>
                      <c:pt idx="364">
                        <c:v>58.9</c:v>
                      </c:pt>
                      <c:pt idx="365">
                        <c:v>38.6</c:v>
                      </c:pt>
                      <c:pt idx="366">
                        <c:v>36</c:v>
                      </c:pt>
                      <c:pt idx="367">
                        <c:v>32.9</c:v>
                      </c:pt>
                      <c:pt idx="368">
                        <c:v>27.6</c:v>
                      </c:pt>
                      <c:pt idx="369">
                        <c:v>23.6</c:v>
                      </c:pt>
                      <c:pt idx="370">
                        <c:v>33</c:v>
                      </c:pt>
                      <c:pt idx="371">
                        <c:v>35.1</c:v>
                      </c:pt>
                      <c:pt idx="372">
                        <c:v>35.799999999999997</c:v>
                      </c:pt>
                      <c:pt idx="373">
                        <c:v>41.8</c:v>
                      </c:pt>
                      <c:pt idx="374">
                        <c:v>52.7</c:v>
                      </c:pt>
                      <c:pt idx="375">
                        <c:v>56.5</c:v>
                      </c:pt>
                      <c:pt idx="376">
                        <c:v>54.5</c:v>
                      </c:pt>
                      <c:pt idx="377">
                        <c:v>60.4</c:v>
                      </c:pt>
                      <c:pt idx="378">
                        <c:v>67.3</c:v>
                      </c:pt>
                      <c:pt idx="379">
                        <c:v>70.099999999999994</c:v>
                      </c:pt>
                      <c:pt idx="380">
                        <c:v>72.099999999999994</c:v>
                      </c:pt>
                      <c:pt idx="381">
                        <c:v>74.599999999999994</c:v>
                      </c:pt>
                      <c:pt idx="382">
                        <c:v>67.5</c:v>
                      </c:pt>
                      <c:pt idx="383">
                        <c:v>48.1</c:v>
                      </c:pt>
                      <c:pt idx="384">
                        <c:v>50.8</c:v>
                      </c:pt>
                      <c:pt idx="385">
                        <c:v>55.3</c:v>
                      </c:pt>
                      <c:pt idx="386">
                        <c:v>57.6</c:v>
                      </c:pt>
                      <c:pt idx="387">
                        <c:v>56.9</c:v>
                      </c:pt>
                      <c:pt idx="388">
                        <c:v>53.4</c:v>
                      </c:pt>
                      <c:pt idx="389">
                        <c:v>55.8</c:v>
                      </c:pt>
                      <c:pt idx="390">
                        <c:v>61.6</c:v>
                      </c:pt>
                      <c:pt idx="391">
                        <c:v>68.900000000000006</c:v>
                      </c:pt>
                      <c:pt idx="392">
                        <c:v>69.2</c:v>
                      </c:pt>
                      <c:pt idx="393">
                        <c:v>70.3</c:v>
                      </c:pt>
                      <c:pt idx="394">
                        <c:v>66.8</c:v>
                      </c:pt>
                      <c:pt idx="395">
                        <c:v>71.400000000000006</c:v>
                      </c:pt>
                      <c:pt idx="396">
                        <c:v>73.8</c:v>
                      </c:pt>
                      <c:pt idx="397">
                        <c:v>74</c:v>
                      </c:pt>
                      <c:pt idx="398">
                        <c:v>72.2</c:v>
                      </c:pt>
                      <c:pt idx="399">
                        <c:v>57.7</c:v>
                      </c:pt>
                      <c:pt idx="400">
                        <c:v>52.7</c:v>
                      </c:pt>
                      <c:pt idx="401">
                        <c:v>54.6</c:v>
                      </c:pt>
                      <c:pt idx="402">
                        <c:v>58.7</c:v>
                      </c:pt>
                      <c:pt idx="403">
                        <c:v>61.8</c:v>
                      </c:pt>
                      <c:pt idx="404">
                        <c:v>63</c:v>
                      </c:pt>
                      <c:pt idx="405">
                        <c:v>63.6</c:v>
                      </c:pt>
                      <c:pt idx="406">
                        <c:v>73.7</c:v>
                      </c:pt>
                      <c:pt idx="407">
                        <c:v>71.099999999999994</c:v>
                      </c:pt>
                      <c:pt idx="408">
                        <c:v>76.8</c:v>
                      </c:pt>
                      <c:pt idx="409">
                        <c:v>66.8</c:v>
                      </c:pt>
                      <c:pt idx="410">
                        <c:v>59.7</c:v>
                      </c:pt>
                      <c:pt idx="411">
                        <c:v>70.2</c:v>
                      </c:pt>
                      <c:pt idx="412">
                        <c:v>69.2</c:v>
                      </c:pt>
                      <c:pt idx="413">
                        <c:v>54.8</c:v>
                      </c:pt>
                      <c:pt idx="414">
                        <c:v>51.8</c:v>
                      </c:pt>
                      <c:pt idx="415">
                        <c:v>54.3</c:v>
                      </c:pt>
                      <c:pt idx="416">
                        <c:v>60.8</c:v>
                      </c:pt>
                      <c:pt idx="417">
                        <c:v>63.8</c:v>
                      </c:pt>
                      <c:pt idx="418">
                        <c:v>69.7</c:v>
                      </c:pt>
                      <c:pt idx="419">
                        <c:v>72.3</c:v>
                      </c:pt>
                      <c:pt idx="420">
                        <c:v>69.400000000000006</c:v>
                      </c:pt>
                      <c:pt idx="421">
                        <c:v>76.8</c:v>
                      </c:pt>
                      <c:pt idx="422">
                        <c:v>68.7</c:v>
                      </c:pt>
                      <c:pt idx="423">
                        <c:v>67.099999999999994</c:v>
                      </c:pt>
                      <c:pt idx="424">
                        <c:v>67.599999999999994</c:v>
                      </c:pt>
                      <c:pt idx="425">
                        <c:v>63.7</c:v>
                      </c:pt>
                      <c:pt idx="426">
                        <c:v>62.7</c:v>
                      </c:pt>
                      <c:pt idx="427">
                        <c:v>66.099999999999994</c:v>
                      </c:pt>
                      <c:pt idx="428">
                        <c:v>63.4</c:v>
                      </c:pt>
                      <c:pt idx="429">
                        <c:v>61.9</c:v>
                      </c:pt>
                      <c:pt idx="430">
                        <c:v>61.2</c:v>
                      </c:pt>
                      <c:pt idx="431">
                        <c:v>62.8</c:v>
                      </c:pt>
                      <c:pt idx="432">
                        <c:v>65.8</c:v>
                      </c:pt>
                      <c:pt idx="433">
                        <c:v>57.5</c:v>
                      </c:pt>
                      <c:pt idx="434">
                        <c:v>57.9</c:v>
                      </c:pt>
                      <c:pt idx="435">
                        <c:v>66.7</c:v>
                      </c:pt>
                      <c:pt idx="436">
                        <c:v>66</c:v>
                      </c:pt>
                      <c:pt idx="437">
                        <c:v>67.099999999999994</c:v>
                      </c:pt>
                      <c:pt idx="438">
                        <c:v>68.2</c:v>
                      </c:pt>
                      <c:pt idx="439">
                        <c:v>75</c:v>
                      </c:pt>
                      <c:pt idx="440">
                        <c:v>79.400000000000006</c:v>
                      </c:pt>
                      <c:pt idx="441">
                        <c:v>78.2</c:v>
                      </c:pt>
                      <c:pt idx="442">
                        <c:v>74.5</c:v>
                      </c:pt>
                      <c:pt idx="443">
                        <c:v>71.2</c:v>
                      </c:pt>
                      <c:pt idx="444">
                        <c:v>73.099999999999994</c:v>
                      </c:pt>
                      <c:pt idx="445">
                        <c:v>78.7</c:v>
                      </c:pt>
                      <c:pt idx="446">
                        <c:v>77.400000000000006</c:v>
                      </c:pt>
                      <c:pt idx="447">
                        <c:v>69.5</c:v>
                      </c:pt>
                      <c:pt idx="448">
                        <c:v>69.2</c:v>
                      </c:pt>
                      <c:pt idx="449">
                        <c:v>70.3</c:v>
                      </c:pt>
                      <c:pt idx="450">
                        <c:v>72.900000000000006</c:v>
                      </c:pt>
                      <c:pt idx="451">
                        <c:v>76.2</c:v>
                      </c:pt>
                      <c:pt idx="452">
                        <c:v>72.400000000000006</c:v>
                      </c:pt>
                      <c:pt idx="453">
                        <c:v>72.3</c:v>
                      </c:pt>
                      <c:pt idx="454">
                        <c:v>71.8</c:v>
                      </c:pt>
                      <c:pt idx="455">
                        <c:v>65</c:v>
                      </c:pt>
                      <c:pt idx="456">
                        <c:v>68.8</c:v>
                      </c:pt>
                      <c:pt idx="457">
                        <c:v>70.3</c:v>
                      </c:pt>
                      <c:pt idx="458">
                        <c:v>73.5</c:v>
                      </c:pt>
                      <c:pt idx="459">
                        <c:v>71.900000000000006</c:v>
                      </c:pt>
                      <c:pt idx="460">
                        <c:v>72</c:v>
                      </c:pt>
                      <c:pt idx="461">
                        <c:v>74.7</c:v>
                      </c:pt>
                      <c:pt idx="462">
                        <c:v>70.599999999999994</c:v>
                      </c:pt>
                      <c:pt idx="463">
                        <c:v>74.099999999999994</c:v>
                      </c:pt>
                      <c:pt idx="464">
                        <c:v>75.2</c:v>
                      </c:pt>
                      <c:pt idx="465">
                        <c:v>73.5</c:v>
                      </c:pt>
                      <c:pt idx="466">
                        <c:v>72.7</c:v>
                      </c:pt>
                      <c:pt idx="467">
                        <c:v>77</c:v>
                      </c:pt>
                      <c:pt idx="468">
                        <c:v>79.3</c:v>
                      </c:pt>
                      <c:pt idx="469">
                        <c:v>79.5</c:v>
                      </c:pt>
                      <c:pt idx="470">
                        <c:v>77.2</c:v>
                      </c:pt>
                      <c:pt idx="471">
                        <c:v>72.7</c:v>
                      </c:pt>
                      <c:pt idx="472">
                        <c:v>69.599999999999994</c:v>
                      </c:pt>
                      <c:pt idx="473">
                        <c:v>74.2</c:v>
                      </c:pt>
                      <c:pt idx="474">
                        <c:v>75.900000000000006</c:v>
                      </c:pt>
                      <c:pt idx="475">
                        <c:v>77</c:v>
                      </c:pt>
                      <c:pt idx="476">
                        <c:v>76.599999999999994</c:v>
                      </c:pt>
                      <c:pt idx="477">
                        <c:v>74.599999999999994</c:v>
                      </c:pt>
                      <c:pt idx="478">
                        <c:v>73.900000000000006</c:v>
                      </c:pt>
                      <c:pt idx="479">
                        <c:v>73.7</c:v>
                      </c:pt>
                      <c:pt idx="480">
                        <c:v>80.5</c:v>
                      </c:pt>
                      <c:pt idx="481">
                        <c:v>83</c:v>
                      </c:pt>
                      <c:pt idx="482">
                        <c:v>82.6</c:v>
                      </c:pt>
                      <c:pt idx="483">
                        <c:v>81.7</c:v>
                      </c:pt>
                      <c:pt idx="484">
                        <c:v>81.5</c:v>
                      </c:pt>
                      <c:pt idx="485">
                        <c:v>82.8</c:v>
                      </c:pt>
                      <c:pt idx="486">
                        <c:v>81</c:v>
                      </c:pt>
                      <c:pt idx="487">
                        <c:v>79.099999999999994</c:v>
                      </c:pt>
                      <c:pt idx="488">
                        <c:v>83</c:v>
                      </c:pt>
                      <c:pt idx="489">
                        <c:v>81.900000000000006</c:v>
                      </c:pt>
                      <c:pt idx="490">
                        <c:v>78.599999999999994</c:v>
                      </c:pt>
                      <c:pt idx="491">
                        <c:v>76.8</c:v>
                      </c:pt>
                      <c:pt idx="492">
                        <c:v>78.7</c:v>
                      </c:pt>
                      <c:pt idx="493">
                        <c:v>81.5</c:v>
                      </c:pt>
                      <c:pt idx="494">
                        <c:v>76.8</c:v>
                      </c:pt>
                      <c:pt idx="495">
                        <c:v>78.3</c:v>
                      </c:pt>
                      <c:pt idx="496">
                        <c:v>81.2</c:v>
                      </c:pt>
                      <c:pt idx="497">
                        <c:v>81.599999999999994</c:v>
                      </c:pt>
                      <c:pt idx="498">
                        <c:v>79.5</c:v>
                      </c:pt>
                      <c:pt idx="499">
                        <c:v>79.8</c:v>
                      </c:pt>
                      <c:pt idx="500">
                        <c:v>76.5</c:v>
                      </c:pt>
                      <c:pt idx="501">
                        <c:v>78.2</c:v>
                      </c:pt>
                      <c:pt idx="502">
                        <c:v>78.5</c:v>
                      </c:pt>
                      <c:pt idx="503">
                        <c:v>79.400000000000006</c:v>
                      </c:pt>
                      <c:pt idx="504">
                        <c:v>80.7</c:v>
                      </c:pt>
                      <c:pt idx="505">
                        <c:v>80.900000000000006</c:v>
                      </c:pt>
                      <c:pt idx="506">
                        <c:v>77.400000000000006</c:v>
                      </c:pt>
                      <c:pt idx="507">
                        <c:v>80.8</c:v>
                      </c:pt>
                      <c:pt idx="508">
                        <c:v>80.400000000000006</c:v>
                      </c:pt>
                      <c:pt idx="509">
                        <c:v>77.400000000000006</c:v>
                      </c:pt>
                      <c:pt idx="510">
                        <c:v>79.3</c:v>
                      </c:pt>
                      <c:pt idx="511">
                        <c:v>79.400000000000006</c:v>
                      </c:pt>
                      <c:pt idx="512">
                        <c:v>79.400000000000006</c:v>
                      </c:pt>
                      <c:pt idx="513">
                        <c:v>81.599999999999994</c:v>
                      </c:pt>
                      <c:pt idx="514">
                        <c:v>77.400000000000006</c:v>
                      </c:pt>
                      <c:pt idx="515">
                        <c:v>75.599999999999994</c:v>
                      </c:pt>
                      <c:pt idx="516">
                        <c:v>77.8</c:v>
                      </c:pt>
                      <c:pt idx="517">
                        <c:v>79.2</c:v>
                      </c:pt>
                      <c:pt idx="518">
                        <c:v>80</c:v>
                      </c:pt>
                      <c:pt idx="519">
                        <c:v>77.7</c:v>
                      </c:pt>
                      <c:pt idx="520">
                        <c:v>79.099999999999994</c:v>
                      </c:pt>
                      <c:pt idx="521">
                        <c:v>81.599999999999994</c:v>
                      </c:pt>
                      <c:pt idx="522">
                        <c:v>80</c:v>
                      </c:pt>
                      <c:pt idx="523">
                        <c:v>76.7</c:v>
                      </c:pt>
                      <c:pt idx="524">
                        <c:v>80.7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Weather!$P$3:$P$527</c15:sqref>
                        </c15:formulaRef>
                      </c:ext>
                    </c:extLst>
                    <c:numCache>
                      <c:formatCode>General</c:formatCode>
                      <c:ptCount val="525"/>
                      <c:pt idx="0">
                        <c:v>0.72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0.54</c:v>
                      </c:pt>
                      <c:pt idx="4">
                        <c:v>0.38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0.62</c:v>
                      </c:pt>
                      <c:pt idx="8">
                        <c:v>0.59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0.26</c:v>
                      </c:pt>
                      <c:pt idx="13">
                        <c:v>0</c:v>
                      </c:pt>
                      <c:pt idx="14">
                        <c:v>0.01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0.35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0.02</c:v>
                      </c:pt>
                      <c:pt idx="27">
                        <c:v>0.19</c:v>
                      </c:pt>
                      <c:pt idx="28">
                        <c:v>0</c:v>
                      </c:pt>
                      <c:pt idx="29">
                        <c:v>0</c:v>
                      </c:pt>
                      <c:pt idx="30">
                        <c:v>0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1.1200000000000001</c:v>
                      </c:pt>
                      <c:pt idx="34">
                        <c:v>0</c:v>
                      </c:pt>
                      <c:pt idx="35">
                        <c:v>0.1</c:v>
                      </c:pt>
                      <c:pt idx="36">
                        <c:v>0</c:v>
                      </c:pt>
                      <c:pt idx="37">
                        <c:v>0.41</c:v>
                      </c:pt>
                      <c:pt idx="38">
                        <c:v>0</c:v>
                      </c:pt>
                      <c:pt idx="39">
                        <c:v>0</c:v>
                      </c:pt>
                      <c:pt idx="40">
                        <c:v>0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0.01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0.09</c:v>
                      </c:pt>
                      <c:pt idx="53">
                        <c:v>0</c:v>
                      </c:pt>
                      <c:pt idx="54">
                        <c:v>0</c:v>
                      </c:pt>
                      <c:pt idx="55">
                        <c:v>0</c:v>
                      </c:pt>
                      <c:pt idx="56">
                        <c:v>0</c:v>
                      </c:pt>
                      <c:pt idx="57">
                        <c:v>0.51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1.04</c:v>
                      </c:pt>
                      <c:pt idx="61">
                        <c:v>0</c:v>
                      </c:pt>
                      <c:pt idx="62">
                        <c:v>0</c:v>
                      </c:pt>
                      <c:pt idx="63">
                        <c:v>0</c:v>
                      </c:pt>
                      <c:pt idx="64">
                        <c:v>0</c:v>
                      </c:pt>
                      <c:pt idx="65">
                        <c:v>0.27</c:v>
                      </c:pt>
                      <c:pt idx="66">
                        <c:v>0.01</c:v>
                      </c:pt>
                      <c:pt idx="67">
                        <c:v>0.93</c:v>
                      </c:pt>
                      <c:pt idx="68">
                        <c:v>0</c:v>
                      </c:pt>
                      <c:pt idx="69">
                        <c:v>0</c:v>
                      </c:pt>
                      <c:pt idx="70">
                        <c:v>1.19</c:v>
                      </c:pt>
                      <c:pt idx="71">
                        <c:v>0</c:v>
                      </c:pt>
                      <c:pt idx="72">
                        <c:v>0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3.03</c:v>
                      </c:pt>
                      <c:pt idx="77">
                        <c:v>0.16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</c:v>
                      </c:pt>
                      <c:pt idx="85">
                        <c:v>0</c:v>
                      </c:pt>
                      <c:pt idx="86">
                        <c:v>2.21</c:v>
                      </c:pt>
                      <c:pt idx="87">
                        <c:v>0</c:v>
                      </c:pt>
                      <c:pt idx="88">
                        <c:v>0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1.44</c:v>
                      </c:pt>
                      <c:pt idx="93">
                        <c:v>0</c:v>
                      </c:pt>
                      <c:pt idx="94">
                        <c:v>0.02</c:v>
                      </c:pt>
                      <c:pt idx="95">
                        <c:v>0.17</c:v>
                      </c:pt>
                      <c:pt idx="96">
                        <c:v>0</c:v>
                      </c:pt>
                      <c:pt idx="97">
                        <c:v>0</c:v>
                      </c:pt>
                      <c:pt idx="98">
                        <c:v>0.01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</c:v>
                      </c:pt>
                      <c:pt idx="102">
                        <c:v>0</c:v>
                      </c:pt>
                      <c:pt idx="103">
                        <c:v>0.31</c:v>
                      </c:pt>
                      <c:pt idx="104">
                        <c:v>0.63</c:v>
                      </c:pt>
                      <c:pt idx="105">
                        <c:v>0</c:v>
                      </c:pt>
                      <c:pt idx="106">
                        <c:v>0.11</c:v>
                      </c:pt>
                      <c:pt idx="107">
                        <c:v>0</c:v>
                      </c:pt>
                      <c:pt idx="108">
                        <c:v>0</c:v>
                      </c:pt>
                      <c:pt idx="109">
                        <c:v>0</c:v>
                      </c:pt>
                      <c:pt idx="110">
                        <c:v>0</c:v>
                      </c:pt>
                      <c:pt idx="111">
                        <c:v>0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0.2</c:v>
                      </c:pt>
                      <c:pt idx="115">
                        <c:v>0.14000000000000001</c:v>
                      </c:pt>
                      <c:pt idx="116">
                        <c:v>2.64</c:v>
                      </c:pt>
                      <c:pt idx="117">
                        <c:v>0.1</c:v>
                      </c:pt>
                      <c:pt idx="118">
                        <c:v>0</c:v>
                      </c:pt>
                      <c:pt idx="119">
                        <c:v>0.08</c:v>
                      </c:pt>
                      <c:pt idx="120">
                        <c:v>0</c:v>
                      </c:pt>
                      <c:pt idx="121">
                        <c:v>0</c:v>
                      </c:pt>
                      <c:pt idx="122">
                        <c:v>0</c:v>
                      </c:pt>
                      <c:pt idx="123">
                        <c:v>0</c:v>
                      </c:pt>
                      <c:pt idx="124">
                        <c:v>0</c:v>
                      </c:pt>
                      <c:pt idx="125">
                        <c:v>0</c:v>
                      </c:pt>
                      <c:pt idx="126">
                        <c:v>0</c:v>
                      </c:pt>
                      <c:pt idx="127">
                        <c:v>0</c:v>
                      </c:pt>
                      <c:pt idx="128">
                        <c:v>0</c:v>
                      </c:pt>
                      <c:pt idx="129">
                        <c:v>0</c:v>
                      </c:pt>
                      <c:pt idx="130">
                        <c:v>0.03</c:v>
                      </c:pt>
                      <c:pt idx="131">
                        <c:v>0.65</c:v>
                      </c:pt>
                      <c:pt idx="132">
                        <c:v>2.88</c:v>
                      </c:pt>
                      <c:pt idx="133">
                        <c:v>1.72</c:v>
                      </c:pt>
                      <c:pt idx="134">
                        <c:v>0.3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0</c:v>
                      </c:pt>
                      <c:pt idx="141">
                        <c:v>0</c:v>
                      </c:pt>
                      <c:pt idx="142">
                        <c:v>0.05</c:v>
                      </c:pt>
                      <c:pt idx="143">
                        <c:v>0.16</c:v>
                      </c:pt>
                      <c:pt idx="144">
                        <c:v>2.19</c:v>
                      </c:pt>
                      <c:pt idx="145">
                        <c:v>0.98</c:v>
                      </c:pt>
                      <c:pt idx="146">
                        <c:v>0.71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</c:v>
                      </c:pt>
                      <c:pt idx="153">
                        <c:v>0</c:v>
                      </c:pt>
                      <c:pt idx="154">
                        <c:v>0</c:v>
                      </c:pt>
                      <c:pt idx="155">
                        <c:v>0.18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</c:v>
                      </c:pt>
                      <c:pt idx="160">
                        <c:v>0.02</c:v>
                      </c:pt>
                      <c:pt idx="161">
                        <c:v>0</c:v>
                      </c:pt>
                      <c:pt idx="162">
                        <c:v>0.06</c:v>
                      </c:pt>
                      <c:pt idx="163">
                        <c:v>0.47</c:v>
                      </c:pt>
                      <c:pt idx="164">
                        <c:v>0.15</c:v>
                      </c:pt>
                      <c:pt idx="165">
                        <c:v>1.62</c:v>
                      </c:pt>
                      <c:pt idx="166">
                        <c:v>2.0499999999999998</c:v>
                      </c:pt>
                      <c:pt idx="167">
                        <c:v>0.2</c:v>
                      </c:pt>
                      <c:pt idx="168">
                        <c:v>0</c:v>
                      </c:pt>
                      <c:pt idx="169">
                        <c:v>7.0000000000000007E-2</c:v>
                      </c:pt>
                      <c:pt idx="170">
                        <c:v>0</c:v>
                      </c:pt>
                      <c:pt idx="171">
                        <c:v>0</c:v>
                      </c:pt>
                      <c:pt idx="172">
                        <c:v>0</c:v>
                      </c:pt>
                      <c:pt idx="173">
                        <c:v>0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0.89</c:v>
                      </c:pt>
                      <c:pt idx="180">
                        <c:v>0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0.47</c:v>
                      </c:pt>
                      <c:pt idx="184">
                        <c:v>0</c:v>
                      </c:pt>
                      <c:pt idx="185">
                        <c:v>0.02</c:v>
                      </c:pt>
                      <c:pt idx="186">
                        <c:v>0</c:v>
                      </c:pt>
                      <c:pt idx="187">
                        <c:v>0</c:v>
                      </c:pt>
                      <c:pt idx="188">
                        <c:v>0</c:v>
                      </c:pt>
                      <c:pt idx="189">
                        <c:v>0</c:v>
                      </c:pt>
                      <c:pt idx="190">
                        <c:v>0.17</c:v>
                      </c:pt>
                      <c:pt idx="191">
                        <c:v>0</c:v>
                      </c:pt>
                      <c:pt idx="192">
                        <c:v>0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0.12</c:v>
                      </c:pt>
                      <c:pt idx="196">
                        <c:v>0.95</c:v>
                      </c:pt>
                      <c:pt idx="197">
                        <c:v>0</c:v>
                      </c:pt>
                      <c:pt idx="198">
                        <c:v>0.42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0.48</c:v>
                      </c:pt>
                      <c:pt idx="202">
                        <c:v>0</c:v>
                      </c:pt>
                      <c:pt idx="203">
                        <c:v>0</c:v>
                      </c:pt>
                      <c:pt idx="204">
                        <c:v>0</c:v>
                      </c:pt>
                      <c:pt idx="205">
                        <c:v>0</c:v>
                      </c:pt>
                      <c:pt idx="206">
                        <c:v>0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7.0000000000000007E-2</c:v>
                      </c:pt>
                      <c:pt idx="213">
                        <c:v>0.3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7.0000000000000007E-2</c:v>
                      </c:pt>
                      <c:pt idx="220">
                        <c:v>0.25</c:v>
                      </c:pt>
                      <c:pt idx="221">
                        <c:v>0</c:v>
                      </c:pt>
                      <c:pt idx="222">
                        <c:v>0.03</c:v>
                      </c:pt>
                      <c:pt idx="223">
                        <c:v>0</c:v>
                      </c:pt>
                      <c:pt idx="224">
                        <c:v>1.02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7.0000000000000007E-2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0.01</c:v>
                      </c:pt>
                      <c:pt idx="239">
                        <c:v>7.97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</c:v>
                      </c:pt>
                      <c:pt idx="254">
                        <c:v>0.46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0.4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7.0000000000000007E-2</c:v>
                      </c:pt>
                      <c:pt idx="273">
                        <c:v>0.06</c:v>
                      </c:pt>
                      <c:pt idx="274">
                        <c:v>0</c:v>
                      </c:pt>
                      <c:pt idx="275">
                        <c:v>0</c:v>
                      </c:pt>
                      <c:pt idx="276">
                        <c:v>0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0</c:v>
                      </c:pt>
                      <c:pt idx="285">
                        <c:v>0</c:v>
                      </c:pt>
                      <c:pt idx="286">
                        <c:v>0</c:v>
                      </c:pt>
                      <c:pt idx="287">
                        <c:v>1.23</c:v>
                      </c:pt>
                      <c:pt idx="288">
                        <c:v>0.43</c:v>
                      </c:pt>
                      <c:pt idx="289">
                        <c:v>1.0900000000000001</c:v>
                      </c:pt>
                      <c:pt idx="290">
                        <c:v>0.33</c:v>
                      </c:pt>
                      <c:pt idx="291">
                        <c:v>0.78</c:v>
                      </c:pt>
                      <c:pt idx="292">
                        <c:v>0</c:v>
                      </c:pt>
                      <c:pt idx="293">
                        <c:v>0</c:v>
                      </c:pt>
                      <c:pt idx="294">
                        <c:v>0</c:v>
                      </c:pt>
                      <c:pt idx="295">
                        <c:v>0.48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0.02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0.31</c:v>
                      </c:pt>
                      <c:pt idx="304">
                        <c:v>0</c:v>
                      </c:pt>
                      <c:pt idx="305">
                        <c:v>0.28000000000000003</c:v>
                      </c:pt>
                      <c:pt idx="306">
                        <c:v>0</c:v>
                      </c:pt>
                      <c:pt idx="307">
                        <c:v>0.74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1.01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0.93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</c:v>
                      </c:pt>
                      <c:pt idx="322">
                        <c:v>0.01</c:v>
                      </c:pt>
                      <c:pt idx="323">
                        <c:v>0.47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1.02</c:v>
                      </c:pt>
                      <c:pt idx="330">
                        <c:v>0</c:v>
                      </c:pt>
                      <c:pt idx="331">
                        <c:v>0</c:v>
                      </c:pt>
                      <c:pt idx="332">
                        <c:v>0</c:v>
                      </c:pt>
                      <c:pt idx="333">
                        <c:v>0.97</c:v>
                      </c:pt>
                      <c:pt idx="334">
                        <c:v>0.02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0.55000000000000004</c:v>
                      </c:pt>
                      <c:pt idx="345">
                        <c:v>0.16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0.08</c:v>
                      </c:pt>
                      <c:pt idx="349">
                        <c:v>0.06</c:v>
                      </c:pt>
                      <c:pt idx="350">
                        <c:v>0</c:v>
                      </c:pt>
                      <c:pt idx="351">
                        <c:v>0</c:v>
                      </c:pt>
                      <c:pt idx="352">
                        <c:v>0</c:v>
                      </c:pt>
                      <c:pt idx="353">
                        <c:v>0.11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0.55000000000000004</c:v>
                      </c:pt>
                      <c:pt idx="360">
                        <c:v>0.09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0.14000000000000001</c:v>
                      </c:pt>
                      <c:pt idx="365">
                        <c:v>1.97</c:v>
                      </c:pt>
                      <c:pt idx="366">
                        <c:v>0.01</c:v>
                      </c:pt>
                      <c:pt idx="367">
                        <c:v>0</c:v>
                      </c:pt>
                      <c:pt idx="368">
                        <c:v>0.34</c:v>
                      </c:pt>
                      <c:pt idx="369">
                        <c:v>0.15</c:v>
                      </c:pt>
                      <c:pt idx="370">
                        <c:v>0</c:v>
                      </c:pt>
                      <c:pt idx="371">
                        <c:v>0.89</c:v>
                      </c:pt>
                      <c:pt idx="372">
                        <c:v>0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0.31</c:v>
                      </c:pt>
                      <c:pt idx="384">
                        <c:v>0.55000000000000004</c:v>
                      </c:pt>
                      <c:pt idx="385">
                        <c:v>0</c:v>
                      </c:pt>
                      <c:pt idx="386">
                        <c:v>0</c:v>
                      </c:pt>
                      <c:pt idx="387">
                        <c:v>0.06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0.21</c:v>
                      </c:pt>
                      <c:pt idx="398">
                        <c:v>0</c:v>
                      </c:pt>
                      <c:pt idx="399">
                        <c:v>0.45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</c:v>
                      </c:pt>
                      <c:pt idx="405">
                        <c:v>2.5299999999999998</c:v>
                      </c:pt>
                      <c:pt idx="406">
                        <c:v>0.28999999999999998</c:v>
                      </c:pt>
                      <c:pt idx="407">
                        <c:v>0.37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0.06</c:v>
                      </c:pt>
                      <c:pt idx="411">
                        <c:v>0</c:v>
                      </c:pt>
                      <c:pt idx="412">
                        <c:v>0</c:v>
                      </c:pt>
                      <c:pt idx="413">
                        <c:v>0.02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2.65</c:v>
                      </c:pt>
                      <c:pt idx="421">
                        <c:v>0</c:v>
                      </c:pt>
                      <c:pt idx="422">
                        <c:v>2.0499999999999998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1.36</c:v>
                      </c:pt>
                      <c:pt idx="427">
                        <c:v>1.91</c:v>
                      </c:pt>
                      <c:pt idx="428">
                        <c:v>0.68</c:v>
                      </c:pt>
                      <c:pt idx="429">
                        <c:v>1.86</c:v>
                      </c:pt>
                      <c:pt idx="430">
                        <c:v>0.13</c:v>
                      </c:pt>
                      <c:pt idx="431">
                        <c:v>0</c:v>
                      </c:pt>
                      <c:pt idx="432">
                        <c:v>0.01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</c:v>
                      </c:pt>
                      <c:pt idx="439">
                        <c:v>0</c:v>
                      </c:pt>
                      <c:pt idx="440">
                        <c:v>0</c:v>
                      </c:pt>
                      <c:pt idx="441">
                        <c:v>0</c:v>
                      </c:pt>
                      <c:pt idx="442">
                        <c:v>0</c:v>
                      </c:pt>
                      <c:pt idx="443">
                        <c:v>0</c:v>
                      </c:pt>
                      <c:pt idx="444">
                        <c:v>0.62</c:v>
                      </c:pt>
                      <c:pt idx="445">
                        <c:v>0.22</c:v>
                      </c:pt>
                      <c:pt idx="446">
                        <c:v>0</c:v>
                      </c:pt>
                      <c:pt idx="447">
                        <c:v>0.96</c:v>
                      </c:pt>
                      <c:pt idx="448">
                        <c:v>0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1.04</c:v>
                      </c:pt>
                      <c:pt idx="453">
                        <c:v>1.28</c:v>
                      </c:pt>
                      <c:pt idx="454">
                        <c:v>1.69</c:v>
                      </c:pt>
                      <c:pt idx="455">
                        <c:v>0.02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</c:v>
                      </c:pt>
                      <c:pt idx="459">
                        <c:v>0</c:v>
                      </c:pt>
                      <c:pt idx="460">
                        <c:v>4.45</c:v>
                      </c:pt>
                      <c:pt idx="461">
                        <c:v>0.03</c:v>
                      </c:pt>
                      <c:pt idx="462">
                        <c:v>0.03</c:v>
                      </c:pt>
                      <c:pt idx="463">
                        <c:v>2.54</c:v>
                      </c:pt>
                      <c:pt idx="464">
                        <c:v>0.13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0.22</c:v>
                      </c:pt>
                      <c:pt idx="473">
                        <c:v>0</c:v>
                      </c:pt>
                      <c:pt idx="474">
                        <c:v>0</c:v>
                      </c:pt>
                      <c:pt idx="475">
                        <c:v>0.78</c:v>
                      </c:pt>
                      <c:pt idx="476">
                        <c:v>0.02</c:v>
                      </c:pt>
                      <c:pt idx="477">
                        <c:v>0.85</c:v>
                      </c:pt>
                      <c:pt idx="478">
                        <c:v>0.72</c:v>
                      </c:pt>
                      <c:pt idx="479">
                        <c:v>0.83</c:v>
                      </c:pt>
                      <c:pt idx="480">
                        <c:v>1.46</c:v>
                      </c:pt>
                      <c:pt idx="481">
                        <c:v>0</c:v>
                      </c:pt>
                      <c:pt idx="482">
                        <c:v>0</c:v>
                      </c:pt>
                      <c:pt idx="483">
                        <c:v>0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0.9</c:v>
                      </c:pt>
                      <c:pt idx="488">
                        <c:v>0</c:v>
                      </c:pt>
                      <c:pt idx="489">
                        <c:v>1.51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0.26</c:v>
                      </c:pt>
                      <c:pt idx="493">
                        <c:v>0.01</c:v>
                      </c:pt>
                      <c:pt idx="494">
                        <c:v>0</c:v>
                      </c:pt>
                      <c:pt idx="495">
                        <c:v>0.62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0.61</c:v>
                      </c:pt>
                      <c:pt idx="499">
                        <c:v>1.2</c:v>
                      </c:pt>
                      <c:pt idx="500">
                        <c:v>0.22</c:v>
                      </c:pt>
                      <c:pt idx="501">
                        <c:v>0.02</c:v>
                      </c:pt>
                      <c:pt idx="502">
                        <c:v>0.01</c:v>
                      </c:pt>
                      <c:pt idx="503">
                        <c:v>0.02</c:v>
                      </c:pt>
                      <c:pt idx="504">
                        <c:v>0</c:v>
                      </c:pt>
                      <c:pt idx="505">
                        <c:v>0</c:v>
                      </c:pt>
                      <c:pt idx="506">
                        <c:v>0.15</c:v>
                      </c:pt>
                      <c:pt idx="507">
                        <c:v>0.74</c:v>
                      </c:pt>
                      <c:pt idx="508">
                        <c:v>0</c:v>
                      </c:pt>
                      <c:pt idx="509">
                        <c:v>0</c:v>
                      </c:pt>
                      <c:pt idx="510">
                        <c:v>0.72</c:v>
                      </c:pt>
                      <c:pt idx="511">
                        <c:v>0.01</c:v>
                      </c:pt>
                      <c:pt idx="512">
                        <c:v>0</c:v>
                      </c:pt>
                      <c:pt idx="513">
                        <c:v>0.02</c:v>
                      </c:pt>
                      <c:pt idx="514">
                        <c:v>0.01</c:v>
                      </c:pt>
                      <c:pt idx="515">
                        <c:v>1.79</c:v>
                      </c:pt>
                      <c:pt idx="516">
                        <c:v>0.85</c:v>
                      </c:pt>
                      <c:pt idx="517">
                        <c:v>0.09</c:v>
                      </c:pt>
                      <c:pt idx="518">
                        <c:v>0.01</c:v>
                      </c:pt>
                      <c:pt idx="519">
                        <c:v>0.21</c:v>
                      </c:pt>
                      <c:pt idx="520">
                        <c:v>1.39</c:v>
                      </c:pt>
                      <c:pt idx="521">
                        <c:v>0</c:v>
                      </c:pt>
                      <c:pt idx="522">
                        <c:v>0</c:v>
                      </c:pt>
                      <c:pt idx="523">
                        <c:v>0.51</c:v>
                      </c:pt>
                      <c:pt idx="524">
                        <c:v>0.21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6BF0-4F1D-90F4-9DCC66889FBF}"/>
                  </c:ext>
                </c:extLst>
              </c15:ser>
            </c15:filteredScatterSeries>
          </c:ext>
        </c:extLst>
      </c:scatterChart>
      <c:valAx>
        <c:axId val="7267716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2344"/>
        <c:crosses val="autoZero"/>
        <c:crossBetween val="midCat"/>
      </c:valAx>
      <c:valAx>
        <c:axId val="726772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26771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Daily</a:t>
            </a:r>
            <a:r>
              <a:rPr lang="en-US" baseline="0"/>
              <a:t> Users and Precipitation: </a:t>
            </a:r>
            <a:r>
              <a:rPr lang="en-US" sz="1400" b="0" i="0" u="none" strike="noStrike" baseline="0">
                <a:effectLst/>
              </a:rPr>
              <a:t>Baton Rouge MRT (Casino Boardwalk)</a:t>
            </a:r>
            <a:endParaRPr lang="en-US"/>
          </a:p>
        </c:rich>
      </c:tx>
      <c:layout>
        <c:manualLayout>
          <c:xMode val="edge"/>
          <c:yMode val="edge"/>
          <c:x val="0.14625678040244969"/>
          <c:y val="3.70370370370370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Weather!$P$3:$P$527</c:f>
              <c:numCache>
                <c:formatCode>General</c:formatCode>
                <c:ptCount val="525"/>
                <c:pt idx="0">
                  <c:v>0.72</c:v>
                </c:pt>
                <c:pt idx="1">
                  <c:v>0</c:v>
                </c:pt>
                <c:pt idx="2">
                  <c:v>0</c:v>
                </c:pt>
                <c:pt idx="3">
                  <c:v>0.54</c:v>
                </c:pt>
                <c:pt idx="4">
                  <c:v>0.38</c:v>
                </c:pt>
                <c:pt idx="5">
                  <c:v>0</c:v>
                </c:pt>
                <c:pt idx="6">
                  <c:v>0</c:v>
                </c:pt>
                <c:pt idx="7">
                  <c:v>0.62</c:v>
                </c:pt>
                <c:pt idx="8">
                  <c:v>0.59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0.26</c:v>
                </c:pt>
                <c:pt idx="13">
                  <c:v>0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0.35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0.02</c:v>
                </c:pt>
                <c:pt idx="27">
                  <c:v>0.19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1.1200000000000001</c:v>
                </c:pt>
                <c:pt idx="34">
                  <c:v>0</c:v>
                </c:pt>
                <c:pt idx="35">
                  <c:v>0.1</c:v>
                </c:pt>
                <c:pt idx="36">
                  <c:v>0</c:v>
                </c:pt>
                <c:pt idx="37">
                  <c:v>0.41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0.01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0.09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0.51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0.27</c:v>
                </c:pt>
                <c:pt idx="66">
                  <c:v>0.01</c:v>
                </c:pt>
                <c:pt idx="67">
                  <c:v>0.93</c:v>
                </c:pt>
                <c:pt idx="68">
                  <c:v>0</c:v>
                </c:pt>
                <c:pt idx="69">
                  <c:v>0</c:v>
                </c:pt>
                <c:pt idx="70">
                  <c:v>1.19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3.03</c:v>
                </c:pt>
                <c:pt idx="77">
                  <c:v>0.16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2.21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1.44</c:v>
                </c:pt>
                <c:pt idx="93">
                  <c:v>0</c:v>
                </c:pt>
                <c:pt idx="94">
                  <c:v>0.02</c:v>
                </c:pt>
                <c:pt idx="95">
                  <c:v>0.17</c:v>
                </c:pt>
                <c:pt idx="96">
                  <c:v>0</c:v>
                </c:pt>
                <c:pt idx="97">
                  <c:v>0</c:v>
                </c:pt>
                <c:pt idx="98">
                  <c:v>0.01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0.31</c:v>
                </c:pt>
                <c:pt idx="104">
                  <c:v>0.63</c:v>
                </c:pt>
                <c:pt idx="105">
                  <c:v>0</c:v>
                </c:pt>
                <c:pt idx="106">
                  <c:v>0.11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0.2</c:v>
                </c:pt>
                <c:pt idx="115">
                  <c:v>0.14000000000000001</c:v>
                </c:pt>
                <c:pt idx="116">
                  <c:v>2.64</c:v>
                </c:pt>
                <c:pt idx="117">
                  <c:v>0.1</c:v>
                </c:pt>
                <c:pt idx="118">
                  <c:v>0</c:v>
                </c:pt>
                <c:pt idx="119">
                  <c:v>0.08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0.03</c:v>
                </c:pt>
                <c:pt idx="131">
                  <c:v>0.65</c:v>
                </c:pt>
                <c:pt idx="132">
                  <c:v>2.88</c:v>
                </c:pt>
                <c:pt idx="133">
                  <c:v>1.72</c:v>
                </c:pt>
                <c:pt idx="134">
                  <c:v>0.3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0.05</c:v>
                </c:pt>
                <c:pt idx="143">
                  <c:v>0.16</c:v>
                </c:pt>
                <c:pt idx="144">
                  <c:v>2.19</c:v>
                </c:pt>
                <c:pt idx="145">
                  <c:v>0.98</c:v>
                </c:pt>
                <c:pt idx="146">
                  <c:v>0.71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0.18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0.02</c:v>
                </c:pt>
                <c:pt idx="161">
                  <c:v>0</c:v>
                </c:pt>
                <c:pt idx="162">
                  <c:v>0.06</c:v>
                </c:pt>
                <c:pt idx="163">
                  <c:v>0.47</c:v>
                </c:pt>
                <c:pt idx="164">
                  <c:v>0.15</c:v>
                </c:pt>
                <c:pt idx="165">
                  <c:v>1.62</c:v>
                </c:pt>
                <c:pt idx="166">
                  <c:v>2.0499999999999998</c:v>
                </c:pt>
                <c:pt idx="167">
                  <c:v>0.2</c:v>
                </c:pt>
                <c:pt idx="168">
                  <c:v>0</c:v>
                </c:pt>
                <c:pt idx="169">
                  <c:v>7.0000000000000007E-2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0.89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0.47</c:v>
                </c:pt>
                <c:pt idx="184">
                  <c:v>0</c:v>
                </c:pt>
                <c:pt idx="185">
                  <c:v>0.02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0.17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0.12</c:v>
                </c:pt>
                <c:pt idx="196">
                  <c:v>0.95</c:v>
                </c:pt>
                <c:pt idx="197">
                  <c:v>0</c:v>
                </c:pt>
                <c:pt idx="198">
                  <c:v>0.42</c:v>
                </c:pt>
                <c:pt idx="199">
                  <c:v>0</c:v>
                </c:pt>
                <c:pt idx="200">
                  <c:v>0</c:v>
                </c:pt>
                <c:pt idx="201">
                  <c:v>0.48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7.0000000000000007E-2</c:v>
                </c:pt>
                <c:pt idx="213">
                  <c:v>0.3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7.0000000000000007E-2</c:v>
                </c:pt>
                <c:pt idx="220">
                  <c:v>0.25</c:v>
                </c:pt>
                <c:pt idx="221">
                  <c:v>0</c:v>
                </c:pt>
                <c:pt idx="222">
                  <c:v>0.03</c:v>
                </c:pt>
                <c:pt idx="223">
                  <c:v>0</c:v>
                </c:pt>
                <c:pt idx="224">
                  <c:v>1.02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7.0000000000000007E-2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0.01</c:v>
                </c:pt>
                <c:pt idx="239">
                  <c:v>7.97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0.46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0.4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7.0000000000000007E-2</c:v>
                </c:pt>
                <c:pt idx="273">
                  <c:v>0.06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1.23</c:v>
                </c:pt>
                <c:pt idx="288">
                  <c:v>0.43</c:v>
                </c:pt>
                <c:pt idx="289">
                  <c:v>1.0900000000000001</c:v>
                </c:pt>
                <c:pt idx="290">
                  <c:v>0.33</c:v>
                </c:pt>
                <c:pt idx="291">
                  <c:v>0.78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0.48</c:v>
                </c:pt>
                <c:pt idx="296">
                  <c:v>0</c:v>
                </c:pt>
                <c:pt idx="297">
                  <c:v>0</c:v>
                </c:pt>
                <c:pt idx="298">
                  <c:v>0.02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0.31</c:v>
                </c:pt>
                <c:pt idx="304">
                  <c:v>0</c:v>
                </c:pt>
                <c:pt idx="305">
                  <c:v>0.28000000000000003</c:v>
                </c:pt>
                <c:pt idx="306">
                  <c:v>0</c:v>
                </c:pt>
                <c:pt idx="307">
                  <c:v>0.74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1.01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0.93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0.01</c:v>
                </c:pt>
                <c:pt idx="323">
                  <c:v>0.47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1.02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0.97</c:v>
                </c:pt>
                <c:pt idx="334">
                  <c:v>0.02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0.55000000000000004</c:v>
                </c:pt>
                <c:pt idx="345">
                  <c:v>0.16</c:v>
                </c:pt>
                <c:pt idx="346">
                  <c:v>0</c:v>
                </c:pt>
                <c:pt idx="347">
                  <c:v>0</c:v>
                </c:pt>
                <c:pt idx="348">
                  <c:v>0.08</c:v>
                </c:pt>
                <c:pt idx="349">
                  <c:v>0.06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0.11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0.55000000000000004</c:v>
                </c:pt>
                <c:pt idx="360">
                  <c:v>0.09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0.14000000000000001</c:v>
                </c:pt>
                <c:pt idx="365">
                  <c:v>1.97</c:v>
                </c:pt>
                <c:pt idx="366">
                  <c:v>0.01</c:v>
                </c:pt>
                <c:pt idx="367">
                  <c:v>0</c:v>
                </c:pt>
                <c:pt idx="368">
                  <c:v>0.34</c:v>
                </c:pt>
                <c:pt idx="369">
                  <c:v>0.15</c:v>
                </c:pt>
                <c:pt idx="370">
                  <c:v>0</c:v>
                </c:pt>
                <c:pt idx="371">
                  <c:v>0.89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0.31</c:v>
                </c:pt>
                <c:pt idx="384">
                  <c:v>0.55000000000000004</c:v>
                </c:pt>
                <c:pt idx="385">
                  <c:v>0</c:v>
                </c:pt>
                <c:pt idx="386">
                  <c:v>0</c:v>
                </c:pt>
                <c:pt idx="387">
                  <c:v>0.06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0.21</c:v>
                </c:pt>
                <c:pt idx="398">
                  <c:v>0</c:v>
                </c:pt>
                <c:pt idx="399">
                  <c:v>0.45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2.5299999999999998</c:v>
                </c:pt>
                <c:pt idx="406">
                  <c:v>0.28999999999999998</c:v>
                </c:pt>
                <c:pt idx="407">
                  <c:v>0.37</c:v>
                </c:pt>
                <c:pt idx="408">
                  <c:v>0</c:v>
                </c:pt>
                <c:pt idx="409">
                  <c:v>0</c:v>
                </c:pt>
                <c:pt idx="410">
                  <c:v>0.06</c:v>
                </c:pt>
                <c:pt idx="411">
                  <c:v>0</c:v>
                </c:pt>
                <c:pt idx="412">
                  <c:v>0</c:v>
                </c:pt>
                <c:pt idx="413">
                  <c:v>0.02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2.65</c:v>
                </c:pt>
                <c:pt idx="421">
                  <c:v>0</c:v>
                </c:pt>
                <c:pt idx="422">
                  <c:v>2.0499999999999998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1.36</c:v>
                </c:pt>
                <c:pt idx="427">
                  <c:v>1.91</c:v>
                </c:pt>
                <c:pt idx="428">
                  <c:v>0.68</c:v>
                </c:pt>
                <c:pt idx="429">
                  <c:v>1.86</c:v>
                </c:pt>
                <c:pt idx="430">
                  <c:v>0.13</c:v>
                </c:pt>
                <c:pt idx="431">
                  <c:v>0</c:v>
                </c:pt>
                <c:pt idx="432">
                  <c:v>0.01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0.62</c:v>
                </c:pt>
                <c:pt idx="445">
                  <c:v>0.22</c:v>
                </c:pt>
                <c:pt idx="446">
                  <c:v>0</c:v>
                </c:pt>
                <c:pt idx="447">
                  <c:v>0.96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1.04</c:v>
                </c:pt>
                <c:pt idx="453">
                  <c:v>1.28</c:v>
                </c:pt>
                <c:pt idx="454">
                  <c:v>1.69</c:v>
                </c:pt>
                <c:pt idx="455">
                  <c:v>0.02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4.45</c:v>
                </c:pt>
                <c:pt idx="461">
                  <c:v>0.03</c:v>
                </c:pt>
                <c:pt idx="462">
                  <c:v>0.03</c:v>
                </c:pt>
                <c:pt idx="463">
                  <c:v>2.54</c:v>
                </c:pt>
                <c:pt idx="464">
                  <c:v>0.13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0.22</c:v>
                </c:pt>
                <c:pt idx="473">
                  <c:v>0</c:v>
                </c:pt>
                <c:pt idx="474">
                  <c:v>0</c:v>
                </c:pt>
                <c:pt idx="475">
                  <c:v>0.78</c:v>
                </c:pt>
                <c:pt idx="476">
                  <c:v>0.02</c:v>
                </c:pt>
                <c:pt idx="477">
                  <c:v>0.85</c:v>
                </c:pt>
                <c:pt idx="478">
                  <c:v>0.72</c:v>
                </c:pt>
                <c:pt idx="479">
                  <c:v>0.83</c:v>
                </c:pt>
                <c:pt idx="480">
                  <c:v>1.46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0.9</c:v>
                </c:pt>
                <c:pt idx="488">
                  <c:v>0</c:v>
                </c:pt>
                <c:pt idx="489">
                  <c:v>1.51</c:v>
                </c:pt>
                <c:pt idx="490">
                  <c:v>0</c:v>
                </c:pt>
                <c:pt idx="491">
                  <c:v>0</c:v>
                </c:pt>
                <c:pt idx="492">
                  <c:v>0.26</c:v>
                </c:pt>
                <c:pt idx="493">
                  <c:v>0.01</c:v>
                </c:pt>
                <c:pt idx="494">
                  <c:v>0</c:v>
                </c:pt>
                <c:pt idx="495">
                  <c:v>0.62</c:v>
                </c:pt>
                <c:pt idx="496">
                  <c:v>0</c:v>
                </c:pt>
                <c:pt idx="497">
                  <c:v>0</c:v>
                </c:pt>
                <c:pt idx="498">
                  <c:v>0.61</c:v>
                </c:pt>
                <c:pt idx="499">
                  <c:v>1.2</c:v>
                </c:pt>
                <c:pt idx="500">
                  <c:v>0.22</c:v>
                </c:pt>
                <c:pt idx="501">
                  <c:v>0.02</c:v>
                </c:pt>
                <c:pt idx="502">
                  <c:v>0.01</c:v>
                </c:pt>
                <c:pt idx="503">
                  <c:v>0.02</c:v>
                </c:pt>
                <c:pt idx="504">
                  <c:v>0</c:v>
                </c:pt>
                <c:pt idx="505">
                  <c:v>0</c:v>
                </c:pt>
                <c:pt idx="506">
                  <c:v>0.15</c:v>
                </c:pt>
                <c:pt idx="507">
                  <c:v>0.74</c:v>
                </c:pt>
                <c:pt idx="508">
                  <c:v>0</c:v>
                </c:pt>
                <c:pt idx="509">
                  <c:v>0</c:v>
                </c:pt>
                <c:pt idx="510">
                  <c:v>0.72</c:v>
                </c:pt>
                <c:pt idx="511">
                  <c:v>0.01</c:v>
                </c:pt>
                <c:pt idx="512">
                  <c:v>0</c:v>
                </c:pt>
                <c:pt idx="513">
                  <c:v>0.02</c:v>
                </c:pt>
                <c:pt idx="514">
                  <c:v>0.01</c:v>
                </c:pt>
                <c:pt idx="515">
                  <c:v>1.79</c:v>
                </c:pt>
                <c:pt idx="516">
                  <c:v>0.85</c:v>
                </c:pt>
                <c:pt idx="517">
                  <c:v>0.09</c:v>
                </c:pt>
                <c:pt idx="518">
                  <c:v>0.01</c:v>
                </c:pt>
                <c:pt idx="519">
                  <c:v>0.21</c:v>
                </c:pt>
                <c:pt idx="520">
                  <c:v>1.39</c:v>
                </c:pt>
                <c:pt idx="521">
                  <c:v>0</c:v>
                </c:pt>
                <c:pt idx="522">
                  <c:v>0</c:v>
                </c:pt>
                <c:pt idx="523">
                  <c:v>0.51</c:v>
                </c:pt>
                <c:pt idx="524">
                  <c:v>0.21</c:v>
                </c:pt>
              </c:numCache>
            </c:numRef>
          </c:xVal>
          <c:yVal>
            <c:numRef>
              <c:f>Weather!$Q$3:$Q$527</c:f>
              <c:numCache>
                <c:formatCode>0</c:formatCode>
                <c:ptCount val="525"/>
                <c:pt idx="0">
                  <c:v>144</c:v>
                </c:pt>
                <c:pt idx="1">
                  <c:v>208</c:v>
                </c:pt>
                <c:pt idx="2">
                  <c:v>411</c:v>
                </c:pt>
                <c:pt idx="3">
                  <c:v>191</c:v>
                </c:pt>
                <c:pt idx="4">
                  <c:v>189</c:v>
                </c:pt>
                <c:pt idx="5">
                  <c:v>416</c:v>
                </c:pt>
                <c:pt idx="6">
                  <c:v>162</c:v>
                </c:pt>
                <c:pt idx="7">
                  <c:v>62</c:v>
                </c:pt>
                <c:pt idx="8">
                  <c:v>168</c:v>
                </c:pt>
                <c:pt idx="9">
                  <c:v>524</c:v>
                </c:pt>
                <c:pt idx="10">
                  <c:v>364</c:v>
                </c:pt>
                <c:pt idx="11">
                  <c:v>164</c:v>
                </c:pt>
                <c:pt idx="12">
                  <c:v>474</c:v>
                </c:pt>
                <c:pt idx="13">
                  <c:v>129</c:v>
                </c:pt>
                <c:pt idx="14">
                  <c:v>403</c:v>
                </c:pt>
                <c:pt idx="15">
                  <c:v>336</c:v>
                </c:pt>
                <c:pt idx="16">
                  <c:v>511</c:v>
                </c:pt>
                <c:pt idx="17">
                  <c:v>421</c:v>
                </c:pt>
                <c:pt idx="18">
                  <c:v>350</c:v>
                </c:pt>
                <c:pt idx="19">
                  <c:v>379</c:v>
                </c:pt>
                <c:pt idx="20">
                  <c:v>165</c:v>
                </c:pt>
                <c:pt idx="21">
                  <c:v>308</c:v>
                </c:pt>
                <c:pt idx="22">
                  <c:v>265</c:v>
                </c:pt>
                <c:pt idx="23">
                  <c:v>541</c:v>
                </c:pt>
                <c:pt idx="24">
                  <c:v>569</c:v>
                </c:pt>
                <c:pt idx="25">
                  <c:v>319</c:v>
                </c:pt>
                <c:pt idx="26">
                  <c:v>347</c:v>
                </c:pt>
                <c:pt idx="27">
                  <c:v>380</c:v>
                </c:pt>
                <c:pt idx="28">
                  <c:v>386</c:v>
                </c:pt>
                <c:pt idx="29">
                  <c:v>330</c:v>
                </c:pt>
                <c:pt idx="30">
                  <c:v>643</c:v>
                </c:pt>
                <c:pt idx="31">
                  <c:v>652</c:v>
                </c:pt>
                <c:pt idx="32">
                  <c:v>454</c:v>
                </c:pt>
                <c:pt idx="33">
                  <c:v>251</c:v>
                </c:pt>
                <c:pt idx="34">
                  <c:v>420</c:v>
                </c:pt>
                <c:pt idx="35">
                  <c:v>431</c:v>
                </c:pt>
                <c:pt idx="36">
                  <c:v>291</c:v>
                </c:pt>
                <c:pt idx="37">
                  <c:v>673</c:v>
                </c:pt>
                <c:pt idx="38">
                  <c:v>734</c:v>
                </c:pt>
                <c:pt idx="39">
                  <c:v>417</c:v>
                </c:pt>
                <c:pt idx="40">
                  <c:v>548</c:v>
                </c:pt>
                <c:pt idx="41">
                  <c:v>658</c:v>
                </c:pt>
                <c:pt idx="42">
                  <c:v>577</c:v>
                </c:pt>
                <c:pt idx="43">
                  <c:v>565</c:v>
                </c:pt>
                <c:pt idx="44">
                  <c:v>937</c:v>
                </c:pt>
                <c:pt idx="45">
                  <c:v>875</c:v>
                </c:pt>
                <c:pt idx="46">
                  <c:v>581</c:v>
                </c:pt>
                <c:pt idx="47">
                  <c:v>491</c:v>
                </c:pt>
                <c:pt idx="48">
                  <c:v>720</c:v>
                </c:pt>
                <c:pt idx="49">
                  <c:v>547</c:v>
                </c:pt>
                <c:pt idx="50">
                  <c:v>608</c:v>
                </c:pt>
                <c:pt idx="51">
                  <c:v>736</c:v>
                </c:pt>
                <c:pt idx="52">
                  <c:v>1167</c:v>
                </c:pt>
                <c:pt idx="53">
                  <c:v>652</c:v>
                </c:pt>
                <c:pt idx="54">
                  <c:v>725</c:v>
                </c:pt>
                <c:pt idx="55">
                  <c:v>684</c:v>
                </c:pt>
                <c:pt idx="56">
                  <c:v>642</c:v>
                </c:pt>
                <c:pt idx="57">
                  <c:v>904</c:v>
                </c:pt>
                <c:pt idx="58">
                  <c:v>1150</c:v>
                </c:pt>
                <c:pt idx="59">
                  <c:v>295</c:v>
                </c:pt>
                <c:pt idx="60">
                  <c:v>775</c:v>
                </c:pt>
                <c:pt idx="61">
                  <c:v>656</c:v>
                </c:pt>
                <c:pt idx="62">
                  <c:v>698</c:v>
                </c:pt>
                <c:pt idx="63">
                  <c:v>727</c:v>
                </c:pt>
                <c:pt idx="64">
                  <c:v>687</c:v>
                </c:pt>
                <c:pt idx="65">
                  <c:v>852</c:v>
                </c:pt>
                <c:pt idx="66">
                  <c:v>868</c:v>
                </c:pt>
                <c:pt idx="67">
                  <c:v>803</c:v>
                </c:pt>
                <c:pt idx="68">
                  <c:v>826</c:v>
                </c:pt>
                <c:pt idx="69">
                  <c:v>703</c:v>
                </c:pt>
                <c:pt idx="70">
                  <c:v>508</c:v>
                </c:pt>
                <c:pt idx="71">
                  <c:v>886</c:v>
                </c:pt>
                <c:pt idx="72">
                  <c:v>1385</c:v>
                </c:pt>
                <c:pt idx="73">
                  <c:v>1430</c:v>
                </c:pt>
                <c:pt idx="74">
                  <c:v>872</c:v>
                </c:pt>
                <c:pt idx="75">
                  <c:v>436</c:v>
                </c:pt>
                <c:pt idx="76">
                  <c:v>608</c:v>
                </c:pt>
                <c:pt idx="77">
                  <c:v>830</c:v>
                </c:pt>
                <c:pt idx="78">
                  <c:v>963</c:v>
                </c:pt>
                <c:pt idx="79">
                  <c:v>1383</c:v>
                </c:pt>
                <c:pt idx="80">
                  <c:v>1382</c:v>
                </c:pt>
                <c:pt idx="81">
                  <c:v>849</c:v>
                </c:pt>
                <c:pt idx="82">
                  <c:v>861</c:v>
                </c:pt>
                <c:pt idx="83">
                  <c:v>907</c:v>
                </c:pt>
                <c:pt idx="84">
                  <c:v>1001</c:v>
                </c:pt>
                <c:pt idx="85">
                  <c:v>313</c:v>
                </c:pt>
                <c:pt idx="86">
                  <c:v>955</c:v>
                </c:pt>
                <c:pt idx="87">
                  <c:v>1301</c:v>
                </c:pt>
                <c:pt idx="88">
                  <c:v>942</c:v>
                </c:pt>
                <c:pt idx="89">
                  <c:v>962</c:v>
                </c:pt>
                <c:pt idx="90">
                  <c:v>835</c:v>
                </c:pt>
                <c:pt idx="91">
                  <c:v>307</c:v>
                </c:pt>
                <c:pt idx="92">
                  <c:v>616</c:v>
                </c:pt>
                <c:pt idx="93">
                  <c:v>780</c:v>
                </c:pt>
                <c:pt idx="94">
                  <c:v>775</c:v>
                </c:pt>
                <c:pt idx="95">
                  <c:v>841</c:v>
                </c:pt>
                <c:pt idx="96">
                  <c:v>750</c:v>
                </c:pt>
                <c:pt idx="97">
                  <c:v>523</c:v>
                </c:pt>
                <c:pt idx="98">
                  <c:v>698</c:v>
                </c:pt>
                <c:pt idx="99">
                  <c:v>757</c:v>
                </c:pt>
                <c:pt idx="100">
                  <c:v>698</c:v>
                </c:pt>
                <c:pt idx="101">
                  <c:v>934</c:v>
                </c:pt>
                <c:pt idx="102">
                  <c:v>640</c:v>
                </c:pt>
                <c:pt idx="103">
                  <c:v>602</c:v>
                </c:pt>
                <c:pt idx="104">
                  <c:v>673</c:v>
                </c:pt>
                <c:pt idx="105">
                  <c:v>463</c:v>
                </c:pt>
                <c:pt idx="106">
                  <c:v>711</c:v>
                </c:pt>
                <c:pt idx="107">
                  <c:v>777</c:v>
                </c:pt>
                <c:pt idx="108">
                  <c:v>857</c:v>
                </c:pt>
                <c:pt idx="109">
                  <c:v>615</c:v>
                </c:pt>
                <c:pt idx="110">
                  <c:v>513</c:v>
                </c:pt>
                <c:pt idx="111">
                  <c:v>557</c:v>
                </c:pt>
                <c:pt idx="112">
                  <c:v>673</c:v>
                </c:pt>
                <c:pt idx="113">
                  <c:v>557</c:v>
                </c:pt>
                <c:pt idx="114">
                  <c:v>838</c:v>
                </c:pt>
                <c:pt idx="115">
                  <c:v>141</c:v>
                </c:pt>
                <c:pt idx="116">
                  <c:v>316</c:v>
                </c:pt>
                <c:pt idx="117">
                  <c:v>545</c:v>
                </c:pt>
                <c:pt idx="118">
                  <c:v>513</c:v>
                </c:pt>
                <c:pt idx="119">
                  <c:v>547</c:v>
                </c:pt>
                <c:pt idx="120">
                  <c:v>594</c:v>
                </c:pt>
                <c:pt idx="121">
                  <c:v>859</c:v>
                </c:pt>
                <c:pt idx="122">
                  <c:v>557</c:v>
                </c:pt>
                <c:pt idx="123">
                  <c:v>482</c:v>
                </c:pt>
                <c:pt idx="124">
                  <c:v>563</c:v>
                </c:pt>
                <c:pt idx="125">
                  <c:v>609</c:v>
                </c:pt>
                <c:pt idx="126">
                  <c:v>499</c:v>
                </c:pt>
                <c:pt idx="127">
                  <c:v>558</c:v>
                </c:pt>
                <c:pt idx="128">
                  <c:v>753</c:v>
                </c:pt>
                <c:pt idx="129">
                  <c:v>486</c:v>
                </c:pt>
                <c:pt idx="130">
                  <c:v>311</c:v>
                </c:pt>
                <c:pt idx="131">
                  <c:v>309</c:v>
                </c:pt>
                <c:pt idx="132">
                  <c:v>271</c:v>
                </c:pt>
                <c:pt idx="133">
                  <c:v>244</c:v>
                </c:pt>
                <c:pt idx="134">
                  <c:v>437</c:v>
                </c:pt>
                <c:pt idx="135">
                  <c:v>851</c:v>
                </c:pt>
                <c:pt idx="136">
                  <c:v>687</c:v>
                </c:pt>
                <c:pt idx="137">
                  <c:v>572</c:v>
                </c:pt>
                <c:pt idx="138">
                  <c:v>517</c:v>
                </c:pt>
                <c:pt idx="139">
                  <c:v>479</c:v>
                </c:pt>
                <c:pt idx="140">
                  <c:v>321</c:v>
                </c:pt>
                <c:pt idx="141">
                  <c:v>400</c:v>
                </c:pt>
                <c:pt idx="142">
                  <c:v>552</c:v>
                </c:pt>
                <c:pt idx="143">
                  <c:v>399</c:v>
                </c:pt>
                <c:pt idx="144">
                  <c:v>299</c:v>
                </c:pt>
                <c:pt idx="145">
                  <c:v>335</c:v>
                </c:pt>
                <c:pt idx="146">
                  <c:v>441</c:v>
                </c:pt>
                <c:pt idx="147">
                  <c:v>413</c:v>
                </c:pt>
                <c:pt idx="148">
                  <c:v>431</c:v>
                </c:pt>
                <c:pt idx="149">
                  <c:v>565</c:v>
                </c:pt>
                <c:pt idx="150">
                  <c:v>345</c:v>
                </c:pt>
                <c:pt idx="151">
                  <c:v>374</c:v>
                </c:pt>
                <c:pt idx="152">
                  <c:v>435</c:v>
                </c:pt>
                <c:pt idx="153">
                  <c:v>388</c:v>
                </c:pt>
                <c:pt idx="154">
                  <c:v>260</c:v>
                </c:pt>
                <c:pt idx="155">
                  <c:v>516</c:v>
                </c:pt>
                <c:pt idx="156">
                  <c:v>727</c:v>
                </c:pt>
                <c:pt idx="157">
                  <c:v>569</c:v>
                </c:pt>
                <c:pt idx="158">
                  <c:v>408</c:v>
                </c:pt>
                <c:pt idx="159">
                  <c:v>337</c:v>
                </c:pt>
                <c:pt idx="160">
                  <c:v>475</c:v>
                </c:pt>
                <c:pt idx="161">
                  <c:v>461</c:v>
                </c:pt>
                <c:pt idx="162">
                  <c:v>404</c:v>
                </c:pt>
                <c:pt idx="163">
                  <c:v>655</c:v>
                </c:pt>
                <c:pt idx="164">
                  <c:v>513</c:v>
                </c:pt>
                <c:pt idx="165">
                  <c:v>183</c:v>
                </c:pt>
                <c:pt idx="166">
                  <c:v>171</c:v>
                </c:pt>
                <c:pt idx="167">
                  <c:v>434</c:v>
                </c:pt>
                <c:pt idx="168">
                  <c:v>369</c:v>
                </c:pt>
                <c:pt idx="169">
                  <c:v>462</c:v>
                </c:pt>
                <c:pt idx="170">
                  <c:v>726</c:v>
                </c:pt>
                <c:pt idx="171">
                  <c:v>643</c:v>
                </c:pt>
                <c:pt idx="172">
                  <c:v>441</c:v>
                </c:pt>
                <c:pt idx="173">
                  <c:v>486</c:v>
                </c:pt>
                <c:pt idx="174">
                  <c:v>418</c:v>
                </c:pt>
                <c:pt idx="175">
                  <c:v>451</c:v>
                </c:pt>
                <c:pt idx="176">
                  <c:v>467</c:v>
                </c:pt>
                <c:pt idx="177">
                  <c:v>671</c:v>
                </c:pt>
                <c:pt idx="178">
                  <c:v>585</c:v>
                </c:pt>
                <c:pt idx="179">
                  <c:v>476</c:v>
                </c:pt>
                <c:pt idx="180">
                  <c:v>495</c:v>
                </c:pt>
                <c:pt idx="181">
                  <c:v>396</c:v>
                </c:pt>
                <c:pt idx="182">
                  <c:v>287</c:v>
                </c:pt>
                <c:pt idx="183">
                  <c:v>430</c:v>
                </c:pt>
                <c:pt idx="184">
                  <c:v>664</c:v>
                </c:pt>
                <c:pt idx="185">
                  <c:v>562</c:v>
                </c:pt>
                <c:pt idx="186">
                  <c:v>454</c:v>
                </c:pt>
                <c:pt idx="187">
                  <c:v>414</c:v>
                </c:pt>
                <c:pt idx="188">
                  <c:v>469</c:v>
                </c:pt>
                <c:pt idx="189">
                  <c:v>473</c:v>
                </c:pt>
                <c:pt idx="190">
                  <c:v>598</c:v>
                </c:pt>
                <c:pt idx="191">
                  <c:v>775</c:v>
                </c:pt>
                <c:pt idx="192">
                  <c:v>551</c:v>
                </c:pt>
                <c:pt idx="193">
                  <c:v>480</c:v>
                </c:pt>
                <c:pt idx="194">
                  <c:v>365</c:v>
                </c:pt>
                <c:pt idx="195">
                  <c:v>288</c:v>
                </c:pt>
                <c:pt idx="196">
                  <c:v>380</c:v>
                </c:pt>
                <c:pt idx="197">
                  <c:v>407</c:v>
                </c:pt>
                <c:pt idx="198">
                  <c:v>680</c:v>
                </c:pt>
                <c:pt idx="199">
                  <c:v>633</c:v>
                </c:pt>
                <c:pt idx="200">
                  <c:v>340</c:v>
                </c:pt>
                <c:pt idx="201">
                  <c:v>637</c:v>
                </c:pt>
                <c:pt idx="202">
                  <c:v>470</c:v>
                </c:pt>
                <c:pt idx="203">
                  <c:v>392</c:v>
                </c:pt>
                <c:pt idx="204">
                  <c:v>387</c:v>
                </c:pt>
                <c:pt idx="205">
                  <c:v>623</c:v>
                </c:pt>
                <c:pt idx="206">
                  <c:v>600</c:v>
                </c:pt>
                <c:pt idx="207">
                  <c:v>648</c:v>
                </c:pt>
                <c:pt idx="208">
                  <c:v>432</c:v>
                </c:pt>
                <c:pt idx="209">
                  <c:v>412</c:v>
                </c:pt>
                <c:pt idx="210">
                  <c:v>400</c:v>
                </c:pt>
                <c:pt idx="211">
                  <c:v>454</c:v>
                </c:pt>
                <c:pt idx="212">
                  <c:v>659</c:v>
                </c:pt>
                <c:pt idx="213">
                  <c:v>506</c:v>
                </c:pt>
                <c:pt idx="214">
                  <c:v>383</c:v>
                </c:pt>
                <c:pt idx="215">
                  <c:v>420</c:v>
                </c:pt>
                <c:pt idx="216">
                  <c:v>403</c:v>
                </c:pt>
                <c:pt idx="217">
                  <c:v>379</c:v>
                </c:pt>
                <c:pt idx="218">
                  <c:v>354</c:v>
                </c:pt>
                <c:pt idx="219">
                  <c:v>487</c:v>
                </c:pt>
                <c:pt idx="220">
                  <c:v>475</c:v>
                </c:pt>
                <c:pt idx="221">
                  <c:v>227</c:v>
                </c:pt>
                <c:pt idx="222">
                  <c:v>286</c:v>
                </c:pt>
                <c:pt idx="223">
                  <c:v>149</c:v>
                </c:pt>
                <c:pt idx="224">
                  <c:v>336</c:v>
                </c:pt>
                <c:pt idx="225">
                  <c:v>485</c:v>
                </c:pt>
                <c:pt idx="226">
                  <c:v>705</c:v>
                </c:pt>
                <c:pt idx="227" formatCode="General">
                  <c:v>758</c:v>
                </c:pt>
                <c:pt idx="228" formatCode="General">
                  <c:v>179</c:v>
                </c:pt>
                <c:pt idx="229" formatCode="General">
                  <c:v>763</c:v>
                </c:pt>
                <c:pt idx="230" formatCode="General">
                  <c:v>502</c:v>
                </c:pt>
                <c:pt idx="231" formatCode="General">
                  <c:v>524</c:v>
                </c:pt>
                <c:pt idx="232" formatCode="General">
                  <c:v>470</c:v>
                </c:pt>
                <c:pt idx="233" formatCode="General">
                  <c:v>1078</c:v>
                </c:pt>
                <c:pt idx="234" formatCode="General">
                  <c:v>682</c:v>
                </c:pt>
                <c:pt idx="235" formatCode="General">
                  <c:v>664</c:v>
                </c:pt>
                <c:pt idx="236" formatCode="General">
                  <c:v>472</c:v>
                </c:pt>
                <c:pt idx="237" formatCode="General">
                  <c:v>378</c:v>
                </c:pt>
                <c:pt idx="238" formatCode="General">
                  <c:v>227</c:v>
                </c:pt>
                <c:pt idx="239" formatCode="General">
                  <c:v>82</c:v>
                </c:pt>
                <c:pt idx="240" formatCode="General">
                  <c:v>733</c:v>
                </c:pt>
                <c:pt idx="241" formatCode="General">
                  <c:v>732</c:v>
                </c:pt>
                <c:pt idx="242" formatCode="General">
                  <c:v>483</c:v>
                </c:pt>
                <c:pt idx="243" formatCode="General">
                  <c:v>451</c:v>
                </c:pt>
                <c:pt idx="244" formatCode="General">
                  <c:v>663</c:v>
                </c:pt>
                <c:pt idx="245" formatCode="General">
                  <c:v>357</c:v>
                </c:pt>
                <c:pt idx="246" formatCode="General">
                  <c:v>422</c:v>
                </c:pt>
                <c:pt idx="247" formatCode="General">
                  <c:v>1368</c:v>
                </c:pt>
                <c:pt idx="248" formatCode="General">
                  <c:v>690</c:v>
                </c:pt>
                <c:pt idx="249" formatCode="General">
                  <c:v>405</c:v>
                </c:pt>
                <c:pt idx="250" formatCode="General">
                  <c:v>463</c:v>
                </c:pt>
                <c:pt idx="251" formatCode="General">
                  <c:v>381</c:v>
                </c:pt>
                <c:pt idx="252" formatCode="General">
                  <c:v>352</c:v>
                </c:pt>
                <c:pt idx="253" formatCode="General">
                  <c:v>217</c:v>
                </c:pt>
                <c:pt idx="254" formatCode="General">
                  <c:v>882</c:v>
                </c:pt>
                <c:pt idx="255" formatCode="General">
                  <c:v>766</c:v>
                </c:pt>
                <c:pt idx="256" formatCode="General">
                  <c:v>398</c:v>
                </c:pt>
                <c:pt idx="257" formatCode="General">
                  <c:v>531</c:v>
                </c:pt>
                <c:pt idx="258" formatCode="General">
                  <c:v>88</c:v>
                </c:pt>
                <c:pt idx="259" formatCode="General">
                  <c:v>398</c:v>
                </c:pt>
                <c:pt idx="260" formatCode="General">
                  <c:v>336</c:v>
                </c:pt>
                <c:pt idx="261" formatCode="General">
                  <c:v>649</c:v>
                </c:pt>
                <c:pt idx="262" formatCode="General">
                  <c:v>517</c:v>
                </c:pt>
                <c:pt idx="263" formatCode="General">
                  <c:v>273</c:v>
                </c:pt>
                <c:pt idx="264" formatCode="General">
                  <c:v>361</c:v>
                </c:pt>
                <c:pt idx="265" formatCode="General">
                  <c:v>278</c:v>
                </c:pt>
                <c:pt idx="266" formatCode="General">
                  <c:v>284</c:v>
                </c:pt>
                <c:pt idx="267" formatCode="General">
                  <c:v>350</c:v>
                </c:pt>
                <c:pt idx="268" formatCode="General">
                  <c:v>515</c:v>
                </c:pt>
                <c:pt idx="269" formatCode="General">
                  <c:v>459</c:v>
                </c:pt>
                <c:pt idx="270" formatCode="General">
                  <c:v>380</c:v>
                </c:pt>
                <c:pt idx="271" formatCode="General">
                  <c:v>290</c:v>
                </c:pt>
                <c:pt idx="272" formatCode="General">
                  <c:v>507</c:v>
                </c:pt>
                <c:pt idx="273" formatCode="General">
                  <c:v>515</c:v>
                </c:pt>
                <c:pt idx="274" formatCode="General">
                  <c:v>385</c:v>
                </c:pt>
                <c:pt idx="275" formatCode="General">
                  <c:v>665</c:v>
                </c:pt>
                <c:pt idx="276" formatCode="General">
                  <c:v>481</c:v>
                </c:pt>
                <c:pt idx="277" formatCode="General">
                  <c:v>251</c:v>
                </c:pt>
                <c:pt idx="278" formatCode="General">
                  <c:v>343</c:v>
                </c:pt>
                <c:pt idx="279" formatCode="General">
                  <c:v>334</c:v>
                </c:pt>
                <c:pt idx="280" formatCode="General">
                  <c:v>308</c:v>
                </c:pt>
                <c:pt idx="281" formatCode="General">
                  <c:v>408</c:v>
                </c:pt>
                <c:pt idx="282" formatCode="General">
                  <c:v>643</c:v>
                </c:pt>
                <c:pt idx="283" formatCode="General">
                  <c:v>613</c:v>
                </c:pt>
                <c:pt idx="284" formatCode="General">
                  <c:v>346</c:v>
                </c:pt>
                <c:pt idx="285" formatCode="General">
                  <c:v>340</c:v>
                </c:pt>
                <c:pt idx="286" formatCode="General">
                  <c:v>174</c:v>
                </c:pt>
                <c:pt idx="287" formatCode="General">
                  <c:v>330</c:v>
                </c:pt>
                <c:pt idx="288" formatCode="General">
                  <c:v>163</c:v>
                </c:pt>
                <c:pt idx="289" formatCode="General">
                  <c:v>220</c:v>
                </c:pt>
                <c:pt idx="290" formatCode="General">
                  <c:v>65</c:v>
                </c:pt>
                <c:pt idx="291" formatCode="General">
                  <c:v>185</c:v>
                </c:pt>
                <c:pt idx="292" formatCode="General">
                  <c:v>356</c:v>
                </c:pt>
                <c:pt idx="293" formatCode="General">
                  <c:v>214</c:v>
                </c:pt>
                <c:pt idx="294" formatCode="General">
                  <c:v>171</c:v>
                </c:pt>
                <c:pt idx="295" formatCode="General">
                  <c:v>295</c:v>
                </c:pt>
                <c:pt idx="296" formatCode="General">
                  <c:v>336</c:v>
                </c:pt>
                <c:pt idx="297" formatCode="General">
                  <c:v>145</c:v>
                </c:pt>
                <c:pt idx="298" formatCode="General">
                  <c:v>227</c:v>
                </c:pt>
                <c:pt idx="299" formatCode="General">
                  <c:v>287</c:v>
                </c:pt>
                <c:pt idx="300" formatCode="General">
                  <c:v>244</c:v>
                </c:pt>
                <c:pt idx="301" formatCode="General">
                  <c:v>291</c:v>
                </c:pt>
                <c:pt idx="302" formatCode="General">
                  <c:v>290</c:v>
                </c:pt>
                <c:pt idx="303" formatCode="General">
                  <c:v>439</c:v>
                </c:pt>
                <c:pt idx="304" formatCode="General">
                  <c:v>301</c:v>
                </c:pt>
                <c:pt idx="305" formatCode="General">
                  <c:v>134</c:v>
                </c:pt>
                <c:pt idx="306" formatCode="General">
                  <c:v>131</c:v>
                </c:pt>
                <c:pt idx="307" formatCode="General">
                  <c:v>105</c:v>
                </c:pt>
                <c:pt idx="308" formatCode="General">
                  <c:v>144</c:v>
                </c:pt>
                <c:pt idx="309" formatCode="General">
                  <c:v>208</c:v>
                </c:pt>
                <c:pt idx="310" formatCode="General">
                  <c:v>371</c:v>
                </c:pt>
                <c:pt idx="311" formatCode="General">
                  <c:v>211</c:v>
                </c:pt>
                <c:pt idx="312" formatCode="General">
                  <c:v>377</c:v>
                </c:pt>
                <c:pt idx="313" formatCode="General">
                  <c:v>289</c:v>
                </c:pt>
                <c:pt idx="314" formatCode="General">
                  <c:v>151</c:v>
                </c:pt>
                <c:pt idx="315" formatCode="General">
                  <c:v>64</c:v>
                </c:pt>
                <c:pt idx="316" formatCode="General">
                  <c:v>146</c:v>
                </c:pt>
                <c:pt idx="317" formatCode="General">
                  <c:v>335</c:v>
                </c:pt>
                <c:pt idx="318" formatCode="General">
                  <c:v>535</c:v>
                </c:pt>
                <c:pt idx="319" formatCode="General">
                  <c:v>418</c:v>
                </c:pt>
                <c:pt idx="320" formatCode="General">
                  <c:v>512</c:v>
                </c:pt>
                <c:pt idx="321" formatCode="General">
                  <c:v>215</c:v>
                </c:pt>
                <c:pt idx="322" formatCode="General">
                  <c:v>158</c:v>
                </c:pt>
                <c:pt idx="323" formatCode="General">
                  <c:v>378</c:v>
                </c:pt>
                <c:pt idx="324" formatCode="General">
                  <c:v>229</c:v>
                </c:pt>
                <c:pt idx="325" formatCode="General">
                  <c:v>451</c:v>
                </c:pt>
                <c:pt idx="326" formatCode="General">
                  <c:v>317</c:v>
                </c:pt>
                <c:pt idx="327" formatCode="General">
                  <c:v>314</c:v>
                </c:pt>
                <c:pt idx="328" formatCode="General">
                  <c:v>202</c:v>
                </c:pt>
                <c:pt idx="329" formatCode="General">
                  <c:v>121</c:v>
                </c:pt>
                <c:pt idx="330" formatCode="General">
                  <c:v>109</c:v>
                </c:pt>
                <c:pt idx="331" formatCode="General">
                  <c:v>502</c:v>
                </c:pt>
                <c:pt idx="332" formatCode="General">
                  <c:v>141</c:v>
                </c:pt>
                <c:pt idx="333" formatCode="General">
                  <c:v>67</c:v>
                </c:pt>
                <c:pt idx="334" formatCode="General">
                  <c:v>222</c:v>
                </c:pt>
                <c:pt idx="335" formatCode="General">
                  <c:v>245</c:v>
                </c:pt>
                <c:pt idx="336" formatCode="General">
                  <c:v>308</c:v>
                </c:pt>
                <c:pt idx="337" formatCode="General">
                  <c:v>160</c:v>
                </c:pt>
                <c:pt idx="338" formatCode="General">
                  <c:v>448</c:v>
                </c:pt>
                <c:pt idx="339" formatCode="General">
                  <c:v>402</c:v>
                </c:pt>
                <c:pt idx="340" formatCode="General">
                  <c:v>370</c:v>
                </c:pt>
                <c:pt idx="341" formatCode="General">
                  <c:v>395</c:v>
                </c:pt>
                <c:pt idx="342" formatCode="General">
                  <c:v>309</c:v>
                </c:pt>
                <c:pt idx="343" formatCode="General">
                  <c:v>222</c:v>
                </c:pt>
                <c:pt idx="344" formatCode="General">
                  <c:v>154</c:v>
                </c:pt>
                <c:pt idx="345" formatCode="General">
                  <c:v>308</c:v>
                </c:pt>
                <c:pt idx="346" formatCode="General">
                  <c:v>572</c:v>
                </c:pt>
                <c:pt idx="347" formatCode="General">
                  <c:v>293</c:v>
                </c:pt>
                <c:pt idx="348" formatCode="General">
                  <c:v>272</c:v>
                </c:pt>
                <c:pt idx="349" formatCode="General">
                  <c:v>222</c:v>
                </c:pt>
                <c:pt idx="350" formatCode="General">
                  <c:v>234</c:v>
                </c:pt>
                <c:pt idx="351" formatCode="General">
                  <c:v>291</c:v>
                </c:pt>
                <c:pt idx="352" formatCode="General">
                  <c:v>537</c:v>
                </c:pt>
                <c:pt idx="353" formatCode="General">
                  <c:v>498</c:v>
                </c:pt>
                <c:pt idx="354" formatCode="General">
                  <c:v>158</c:v>
                </c:pt>
                <c:pt idx="355" formatCode="General">
                  <c:v>230</c:v>
                </c:pt>
                <c:pt idx="356" formatCode="General">
                  <c:v>256</c:v>
                </c:pt>
                <c:pt idx="357" formatCode="General">
                  <c:v>301</c:v>
                </c:pt>
                <c:pt idx="358" formatCode="General">
                  <c:v>65</c:v>
                </c:pt>
                <c:pt idx="359" formatCode="General">
                  <c:v>205</c:v>
                </c:pt>
                <c:pt idx="360" formatCode="General">
                  <c:v>505</c:v>
                </c:pt>
                <c:pt idx="361" formatCode="General">
                  <c:v>229</c:v>
                </c:pt>
                <c:pt idx="362" formatCode="General">
                  <c:v>363</c:v>
                </c:pt>
                <c:pt idx="363" formatCode="General">
                  <c:v>439</c:v>
                </c:pt>
                <c:pt idx="364" formatCode="General">
                  <c:v>87</c:v>
                </c:pt>
                <c:pt idx="365" formatCode="General">
                  <c:v>77</c:v>
                </c:pt>
                <c:pt idx="366" formatCode="General">
                  <c:v>80</c:v>
                </c:pt>
                <c:pt idx="367" formatCode="General">
                  <c:v>50</c:v>
                </c:pt>
                <c:pt idx="368" formatCode="General">
                  <c:v>1</c:v>
                </c:pt>
                <c:pt idx="369" formatCode="General">
                  <c:v>0</c:v>
                </c:pt>
                <c:pt idx="370" formatCode="General">
                  <c:v>10</c:v>
                </c:pt>
                <c:pt idx="371" formatCode="General">
                  <c:v>47</c:v>
                </c:pt>
                <c:pt idx="372" formatCode="General">
                  <c:v>98</c:v>
                </c:pt>
                <c:pt idx="373" formatCode="General">
                  <c:v>348</c:v>
                </c:pt>
                <c:pt idx="374" formatCode="General">
                  <c:v>420</c:v>
                </c:pt>
                <c:pt idx="375" formatCode="General">
                  <c:v>347</c:v>
                </c:pt>
                <c:pt idx="376" formatCode="General">
                  <c:v>586</c:v>
                </c:pt>
                <c:pt idx="377" formatCode="General">
                  <c:v>372</c:v>
                </c:pt>
                <c:pt idx="378" formatCode="General">
                  <c:v>299</c:v>
                </c:pt>
                <c:pt idx="379" formatCode="General">
                  <c:v>461</c:v>
                </c:pt>
                <c:pt idx="380" formatCode="General">
                  <c:v>998</c:v>
                </c:pt>
                <c:pt idx="381" formatCode="General">
                  <c:v>679</c:v>
                </c:pt>
                <c:pt idx="382" formatCode="General">
                  <c:v>245</c:v>
                </c:pt>
                <c:pt idx="383" formatCode="General">
                  <c:v>56</c:v>
                </c:pt>
                <c:pt idx="384" formatCode="General">
                  <c:v>322</c:v>
                </c:pt>
                <c:pt idx="385" formatCode="General">
                  <c:v>328</c:v>
                </c:pt>
                <c:pt idx="386" formatCode="General">
                  <c:v>356</c:v>
                </c:pt>
                <c:pt idx="387" formatCode="General">
                  <c:v>779</c:v>
                </c:pt>
                <c:pt idx="388" formatCode="General">
                  <c:v>727</c:v>
                </c:pt>
                <c:pt idx="389" formatCode="General">
                  <c:v>406</c:v>
                </c:pt>
                <c:pt idx="390" formatCode="General">
                  <c:v>506</c:v>
                </c:pt>
                <c:pt idx="391" formatCode="General">
                  <c:v>374</c:v>
                </c:pt>
                <c:pt idx="392" formatCode="General">
                  <c:v>386</c:v>
                </c:pt>
                <c:pt idx="393" formatCode="General">
                  <c:v>462</c:v>
                </c:pt>
                <c:pt idx="394" formatCode="General">
                  <c:v>703</c:v>
                </c:pt>
                <c:pt idx="395" formatCode="General">
                  <c:v>629</c:v>
                </c:pt>
                <c:pt idx="396" formatCode="General">
                  <c:v>385</c:v>
                </c:pt>
                <c:pt idx="397" formatCode="General">
                  <c:v>449</c:v>
                </c:pt>
                <c:pt idx="398" formatCode="General">
                  <c:v>165</c:v>
                </c:pt>
                <c:pt idx="399" formatCode="General">
                  <c:v>364</c:v>
                </c:pt>
                <c:pt idx="400" formatCode="General">
                  <c:v>233</c:v>
                </c:pt>
                <c:pt idx="401" formatCode="General">
                  <c:v>484</c:v>
                </c:pt>
                <c:pt idx="402" formatCode="General">
                  <c:v>801</c:v>
                </c:pt>
                <c:pt idx="403" formatCode="General">
                  <c:v>439</c:v>
                </c:pt>
                <c:pt idx="404" formatCode="General">
                  <c:v>146</c:v>
                </c:pt>
                <c:pt idx="405" formatCode="General">
                  <c:v>202</c:v>
                </c:pt>
                <c:pt idx="406" formatCode="General">
                  <c:v>265</c:v>
                </c:pt>
                <c:pt idx="407" formatCode="General">
                  <c:v>344</c:v>
                </c:pt>
                <c:pt idx="408" formatCode="General">
                  <c:v>685</c:v>
                </c:pt>
                <c:pt idx="409" formatCode="General">
                  <c:v>329</c:v>
                </c:pt>
                <c:pt idx="410" formatCode="General">
                  <c:v>464</c:v>
                </c:pt>
                <c:pt idx="411" formatCode="General">
                  <c:v>342</c:v>
                </c:pt>
                <c:pt idx="412" formatCode="General">
                  <c:v>174</c:v>
                </c:pt>
                <c:pt idx="413" formatCode="General">
                  <c:v>283</c:v>
                </c:pt>
                <c:pt idx="414" formatCode="General">
                  <c:v>408</c:v>
                </c:pt>
                <c:pt idx="415" formatCode="General">
                  <c:v>641</c:v>
                </c:pt>
                <c:pt idx="416" formatCode="General">
                  <c:v>686</c:v>
                </c:pt>
                <c:pt idx="417" formatCode="General">
                  <c:v>477</c:v>
                </c:pt>
                <c:pt idx="418" formatCode="General">
                  <c:v>427</c:v>
                </c:pt>
                <c:pt idx="419" formatCode="General">
                  <c:v>531</c:v>
                </c:pt>
                <c:pt idx="420" formatCode="General">
                  <c:v>521</c:v>
                </c:pt>
                <c:pt idx="421" formatCode="General">
                  <c:v>461</c:v>
                </c:pt>
                <c:pt idx="422" formatCode="General">
                  <c:v>541</c:v>
                </c:pt>
                <c:pt idx="423" formatCode="General">
                  <c:v>781</c:v>
                </c:pt>
                <c:pt idx="424" formatCode="General">
                  <c:v>454</c:v>
                </c:pt>
                <c:pt idx="425" formatCode="General">
                  <c:v>128</c:v>
                </c:pt>
                <c:pt idx="426" formatCode="General">
                  <c:v>98</c:v>
                </c:pt>
                <c:pt idx="427" formatCode="General">
                  <c:v>404</c:v>
                </c:pt>
                <c:pt idx="428" formatCode="General">
                  <c:v>117</c:v>
                </c:pt>
                <c:pt idx="429" formatCode="General">
                  <c:v>225</c:v>
                </c:pt>
                <c:pt idx="430" formatCode="General">
                  <c:v>703</c:v>
                </c:pt>
                <c:pt idx="431" formatCode="General">
                  <c:v>513</c:v>
                </c:pt>
                <c:pt idx="432" formatCode="General">
                  <c:v>456</c:v>
                </c:pt>
                <c:pt idx="433" formatCode="General">
                  <c:v>387</c:v>
                </c:pt>
                <c:pt idx="434" formatCode="General">
                  <c:v>417</c:v>
                </c:pt>
                <c:pt idx="435" formatCode="General">
                  <c:v>294</c:v>
                </c:pt>
                <c:pt idx="436" formatCode="General">
                  <c:v>533</c:v>
                </c:pt>
                <c:pt idx="437" formatCode="General">
                  <c:v>730</c:v>
                </c:pt>
                <c:pt idx="438" formatCode="General">
                  <c:v>560</c:v>
                </c:pt>
                <c:pt idx="439" formatCode="General">
                  <c:v>379</c:v>
                </c:pt>
                <c:pt idx="440" formatCode="General">
                  <c:v>471</c:v>
                </c:pt>
                <c:pt idx="441" formatCode="General">
                  <c:v>383</c:v>
                </c:pt>
                <c:pt idx="442" formatCode="General">
                  <c:v>357</c:v>
                </c:pt>
                <c:pt idx="443" formatCode="General">
                  <c:v>578</c:v>
                </c:pt>
                <c:pt idx="444" formatCode="General">
                  <c:v>324</c:v>
                </c:pt>
                <c:pt idx="445" formatCode="General">
                  <c:v>363</c:v>
                </c:pt>
                <c:pt idx="446" formatCode="General">
                  <c:v>152</c:v>
                </c:pt>
                <c:pt idx="447" formatCode="General">
                  <c:v>380</c:v>
                </c:pt>
                <c:pt idx="448" formatCode="General">
                  <c:v>437</c:v>
                </c:pt>
                <c:pt idx="449" formatCode="General">
                  <c:v>442</c:v>
                </c:pt>
                <c:pt idx="450" formatCode="General">
                  <c:v>600</c:v>
                </c:pt>
                <c:pt idx="451" formatCode="General">
                  <c:v>424</c:v>
                </c:pt>
                <c:pt idx="452" formatCode="General">
                  <c:v>235</c:v>
                </c:pt>
                <c:pt idx="453" formatCode="General">
                  <c:v>225</c:v>
                </c:pt>
                <c:pt idx="454" formatCode="General">
                  <c:v>311</c:v>
                </c:pt>
                <c:pt idx="455" formatCode="General">
                  <c:v>430</c:v>
                </c:pt>
                <c:pt idx="456" formatCode="General">
                  <c:v>451</c:v>
                </c:pt>
                <c:pt idx="457" formatCode="General">
                  <c:v>669</c:v>
                </c:pt>
                <c:pt idx="458" formatCode="General">
                  <c:v>428</c:v>
                </c:pt>
                <c:pt idx="459" formatCode="General">
                  <c:v>104</c:v>
                </c:pt>
                <c:pt idx="460" formatCode="General">
                  <c:v>166</c:v>
                </c:pt>
                <c:pt idx="461" formatCode="General">
                  <c:v>239</c:v>
                </c:pt>
                <c:pt idx="462" formatCode="General">
                  <c:v>61</c:v>
                </c:pt>
                <c:pt idx="463" formatCode="General">
                  <c:v>268</c:v>
                </c:pt>
                <c:pt idx="464" formatCode="General">
                  <c:v>652</c:v>
                </c:pt>
                <c:pt idx="465" formatCode="General">
                  <c:v>614</c:v>
                </c:pt>
                <c:pt idx="466" formatCode="General">
                  <c:v>457</c:v>
                </c:pt>
                <c:pt idx="467" formatCode="General">
                  <c:v>657</c:v>
                </c:pt>
                <c:pt idx="468" formatCode="General">
                  <c:v>417</c:v>
                </c:pt>
                <c:pt idx="469" formatCode="General">
                  <c:v>535</c:v>
                </c:pt>
                <c:pt idx="470" formatCode="General">
                  <c:v>421</c:v>
                </c:pt>
                <c:pt idx="471" formatCode="General">
                  <c:v>449</c:v>
                </c:pt>
                <c:pt idx="472" formatCode="General">
                  <c:v>658</c:v>
                </c:pt>
                <c:pt idx="473" formatCode="General">
                  <c:v>547</c:v>
                </c:pt>
                <c:pt idx="474" formatCode="General">
                  <c:v>260</c:v>
                </c:pt>
                <c:pt idx="475" formatCode="General">
                  <c:v>316</c:v>
                </c:pt>
                <c:pt idx="476" formatCode="General">
                  <c:v>317</c:v>
                </c:pt>
                <c:pt idx="477" formatCode="General">
                  <c:v>191</c:v>
                </c:pt>
                <c:pt idx="478" formatCode="General">
                  <c:v>343</c:v>
                </c:pt>
                <c:pt idx="479" formatCode="General">
                  <c:v>229</c:v>
                </c:pt>
                <c:pt idx="480" formatCode="General">
                  <c:v>363</c:v>
                </c:pt>
                <c:pt idx="481" formatCode="General">
                  <c:v>354</c:v>
                </c:pt>
                <c:pt idx="482" formatCode="General">
                  <c:v>355</c:v>
                </c:pt>
                <c:pt idx="483" formatCode="General">
                  <c:v>642</c:v>
                </c:pt>
                <c:pt idx="484" formatCode="General">
                  <c:v>355</c:v>
                </c:pt>
                <c:pt idx="485" formatCode="General">
                  <c:v>458</c:v>
                </c:pt>
                <c:pt idx="486" formatCode="General">
                  <c:v>375</c:v>
                </c:pt>
                <c:pt idx="487" formatCode="General">
                  <c:v>347</c:v>
                </c:pt>
                <c:pt idx="488" formatCode="General">
                  <c:v>265</c:v>
                </c:pt>
                <c:pt idx="489" formatCode="General">
                  <c:v>415</c:v>
                </c:pt>
                <c:pt idx="490" formatCode="General">
                  <c:v>379</c:v>
                </c:pt>
                <c:pt idx="491" formatCode="General">
                  <c:v>221</c:v>
                </c:pt>
                <c:pt idx="492" formatCode="General">
                  <c:v>471</c:v>
                </c:pt>
                <c:pt idx="493" formatCode="General">
                  <c:v>385</c:v>
                </c:pt>
                <c:pt idx="494" formatCode="General">
                  <c:v>191</c:v>
                </c:pt>
                <c:pt idx="495" formatCode="General">
                  <c:v>348</c:v>
                </c:pt>
                <c:pt idx="496" formatCode="General">
                  <c:v>363</c:v>
                </c:pt>
                <c:pt idx="497" formatCode="General">
                  <c:v>361</c:v>
                </c:pt>
                <c:pt idx="498" formatCode="General">
                  <c:v>413</c:v>
                </c:pt>
                <c:pt idx="499" formatCode="General">
                  <c:v>432</c:v>
                </c:pt>
                <c:pt idx="500" formatCode="General">
                  <c:v>316</c:v>
                </c:pt>
                <c:pt idx="501" formatCode="General">
                  <c:v>357</c:v>
                </c:pt>
                <c:pt idx="502" formatCode="General">
                  <c:v>322</c:v>
                </c:pt>
                <c:pt idx="503" formatCode="General">
                  <c:v>297</c:v>
                </c:pt>
                <c:pt idx="504" formatCode="General">
                  <c:v>343</c:v>
                </c:pt>
                <c:pt idx="505" formatCode="General">
                  <c:v>216</c:v>
                </c:pt>
                <c:pt idx="506" formatCode="General">
                  <c:v>295</c:v>
                </c:pt>
                <c:pt idx="507" formatCode="General">
                  <c:v>2241</c:v>
                </c:pt>
                <c:pt idx="508" formatCode="General">
                  <c:v>456</c:v>
                </c:pt>
                <c:pt idx="509" formatCode="General">
                  <c:v>287</c:v>
                </c:pt>
                <c:pt idx="510" formatCode="General">
                  <c:v>318</c:v>
                </c:pt>
                <c:pt idx="511" formatCode="General">
                  <c:v>280</c:v>
                </c:pt>
                <c:pt idx="512" formatCode="General">
                  <c:v>330</c:v>
                </c:pt>
                <c:pt idx="513" formatCode="General">
                  <c:v>484</c:v>
                </c:pt>
                <c:pt idx="514" formatCode="General">
                  <c:v>319</c:v>
                </c:pt>
                <c:pt idx="515" formatCode="General">
                  <c:v>325</c:v>
                </c:pt>
                <c:pt idx="516" formatCode="General">
                  <c:v>331</c:v>
                </c:pt>
                <c:pt idx="517" formatCode="General">
                  <c:v>336</c:v>
                </c:pt>
                <c:pt idx="518" formatCode="General">
                  <c:v>271</c:v>
                </c:pt>
                <c:pt idx="519" formatCode="General">
                  <c:v>230</c:v>
                </c:pt>
                <c:pt idx="520" formatCode="General">
                  <c:v>501</c:v>
                </c:pt>
                <c:pt idx="521" formatCode="General">
                  <c:v>357</c:v>
                </c:pt>
                <c:pt idx="522" formatCode="General">
                  <c:v>268</c:v>
                </c:pt>
                <c:pt idx="523" formatCode="General">
                  <c:v>336</c:v>
                </c:pt>
                <c:pt idx="524" formatCode="General">
                  <c:v>398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BAD-4DD0-9FC5-899226EDA9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8616064"/>
        <c:axId val="658616392"/>
      </c:scatterChart>
      <c:valAx>
        <c:axId val="6586160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Precipitation (in)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392"/>
        <c:crosses val="autoZero"/>
        <c:crossBetween val="midCat"/>
      </c:valAx>
      <c:valAx>
        <c:axId val="65861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586160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Dalrymple Drive Trail- Total Daily Users, March 2021 - July</a:t>
            </a:r>
            <a:r>
              <a:rPr lang="en-US" baseline="0"/>
              <a:t> 2022</a:t>
            </a:r>
            <a:endParaRPr lang="en-US"/>
          </a:p>
        </c:rich>
      </c:tx>
      <c:layout>
        <c:manualLayout>
          <c:xMode val="edge"/>
          <c:yMode val="edge"/>
          <c:x val="0.2398802546879486"/>
          <c:y val="8.0724447891653804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6"/>
          <c:order val="5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DailyData!$A$2:$A$512</c:f>
              <c:numCache>
                <c:formatCode>[$-F800]dddd\,\ mmmm\ dd\,\ yyyy</c:formatCode>
                <c:ptCount val="511"/>
                <c:pt idx="0">
                  <c:v>44266</c:v>
                </c:pt>
                <c:pt idx="1">
                  <c:v>44267</c:v>
                </c:pt>
                <c:pt idx="2">
                  <c:v>44268</c:v>
                </c:pt>
                <c:pt idx="3">
                  <c:v>44269</c:v>
                </c:pt>
                <c:pt idx="4">
                  <c:v>44270</c:v>
                </c:pt>
                <c:pt idx="5">
                  <c:v>44271</c:v>
                </c:pt>
                <c:pt idx="6">
                  <c:v>44272</c:v>
                </c:pt>
                <c:pt idx="7">
                  <c:v>44273</c:v>
                </c:pt>
                <c:pt idx="8">
                  <c:v>44274</c:v>
                </c:pt>
                <c:pt idx="9">
                  <c:v>44275</c:v>
                </c:pt>
                <c:pt idx="10">
                  <c:v>44276</c:v>
                </c:pt>
                <c:pt idx="11">
                  <c:v>44277</c:v>
                </c:pt>
                <c:pt idx="12">
                  <c:v>44278</c:v>
                </c:pt>
                <c:pt idx="13">
                  <c:v>44279</c:v>
                </c:pt>
                <c:pt idx="14">
                  <c:v>44280</c:v>
                </c:pt>
                <c:pt idx="15">
                  <c:v>44281</c:v>
                </c:pt>
                <c:pt idx="16">
                  <c:v>44282</c:v>
                </c:pt>
                <c:pt idx="17">
                  <c:v>44283</c:v>
                </c:pt>
                <c:pt idx="18">
                  <c:v>44284</c:v>
                </c:pt>
                <c:pt idx="19">
                  <c:v>44285</c:v>
                </c:pt>
                <c:pt idx="20">
                  <c:v>44286</c:v>
                </c:pt>
                <c:pt idx="21">
                  <c:v>44287</c:v>
                </c:pt>
                <c:pt idx="22">
                  <c:v>44288</c:v>
                </c:pt>
                <c:pt idx="23">
                  <c:v>44289</c:v>
                </c:pt>
                <c:pt idx="24">
                  <c:v>44290</c:v>
                </c:pt>
                <c:pt idx="25">
                  <c:v>44291</c:v>
                </c:pt>
                <c:pt idx="26">
                  <c:v>44292</c:v>
                </c:pt>
                <c:pt idx="27">
                  <c:v>44293</c:v>
                </c:pt>
                <c:pt idx="28">
                  <c:v>44294</c:v>
                </c:pt>
                <c:pt idx="29">
                  <c:v>44295</c:v>
                </c:pt>
                <c:pt idx="30">
                  <c:v>44296</c:v>
                </c:pt>
                <c:pt idx="31">
                  <c:v>44297</c:v>
                </c:pt>
                <c:pt idx="32">
                  <c:v>44298</c:v>
                </c:pt>
                <c:pt idx="33">
                  <c:v>44299</c:v>
                </c:pt>
                <c:pt idx="34">
                  <c:v>44300</c:v>
                </c:pt>
                <c:pt idx="35">
                  <c:v>44301</c:v>
                </c:pt>
                <c:pt idx="36">
                  <c:v>44302</c:v>
                </c:pt>
                <c:pt idx="37">
                  <c:v>44303</c:v>
                </c:pt>
                <c:pt idx="38">
                  <c:v>44304</c:v>
                </c:pt>
                <c:pt idx="39">
                  <c:v>44305</c:v>
                </c:pt>
                <c:pt idx="40">
                  <c:v>44306</c:v>
                </c:pt>
                <c:pt idx="41">
                  <c:v>44307</c:v>
                </c:pt>
                <c:pt idx="42">
                  <c:v>44308</c:v>
                </c:pt>
                <c:pt idx="43">
                  <c:v>44309</c:v>
                </c:pt>
                <c:pt idx="44">
                  <c:v>44310</c:v>
                </c:pt>
                <c:pt idx="45">
                  <c:v>44311</c:v>
                </c:pt>
                <c:pt idx="46">
                  <c:v>44312</c:v>
                </c:pt>
                <c:pt idx="47">
                  <c:v>44313</c:v>
                </c:pt>
                <c:pt idx="48">
                  <c:v>44314</c:v>
                </c:pt>
                <c:pt idx="49">
                  <c:v>44315</c:v>
                </c:pt>
                <c:pt idx="50">
                  <c:v>44316</c:v>
                </c:pt>
                <c:pt idx="51">
                  <c:v>44317</c:v>
                </c:pt>
                <c:pt idx="52">
                  <c:v>44318</c:v>
                </c:pt>
                <c:pt idx="53">
                  <c:v>44319</c:v>
                </c:pt>
                <c:pt idx="54">
                  <c:v>44320</c:v>
                </c:pt>
                <c:pt idx="55">
                  <c:v>44321</c:v>
                </c:pt>
                <c:pt idx="56">
                  <c:v>44322</c:v>
                </c:pt>
                <c:pt idx="57">
                  <c:v>44323</c:v>
                </c:pt>
                <c:pt idx="58">
                  <c:v>44324</c:v>
                </c:pt>
                <c:pt idx="59">
                  <c:v>44325</c:v>
                </c:pt>
                <c:pt idx="60">
                  <c:v>44326</c:v>
                </c:pt>
                <c:pt idx="61">
                  <c:v>44327</c:v>
                </c:pt>
                <c:pt idx="62">
                  <c:v>44328</c:v>
                </c:pt>
                <c:pt idx="63">
                  <c:v>44329</c:v>
                </c:pt>
                <c:pt idx="64">
                  <c:v>44330</c:v>
                </c:pt>
                <c:pt idx="65">
                  <c:v>44331</c:v>
                </c:pt>
                <c:pt idx="66">
                  <c:v>44332</c:v>
                </c:pt>
                <c:pt idx="67">
                  <c:v>44333</c:v>
                </c:pt>
                <c:pt idx="68">
                  <c:v>44334</c:v>
                </c:pt>
                <c:pt idx="69">
                  <c:v>44335</c:v>
                </c:pt>
                <c:pt idx="70">
                  <c:v>44336</c:v>
                </c:pt>
                <c:pt idx="71">
                  <c:v>44337</c:v>
                </c:pt>
                <c:pt idx="72">
                  <c:v>44338</c:v>
                </c:pt>
                <c:pt idx="73">
                  <c:v>44339</c:v>
                </c:pt>
                <c:pt idx="74">
                  <c:v>44340</c:v>
                </c:pt>
                <c:pt idx="75">
                  <c:v>44341</c:v>
                </c:pt>
                <c:pt idx="76">
                  <c:v>44342</c:v>
                </c:pt>
                <c:pt idx="77">
                  <c:v>44343</c:v>
                </c:pt>
                <c:pt idx="78">
                  <c:v>44344</c:v>
                </c:pt>
                <c:pt idx="79">
                  <c:v>44345</c:v>
                </c:pt>
                <c:pt idx="80">
                  <c:v>44346</c:v>
                </c:pt>
                <c:pt idx="81">
                  <c:v>44347</c:v>
                </c:pt>
                <c:pt idx="82">
                  <c:v>44348</c:v>
                </c:pt>
                <c:pt idx="83">
                  <c:v>44349</c:v>
                </c:pt>
                <c:pt idx="84">
                  <c:v>44350</c:v>
                </c:pt>
                <c:pt idx="85">
                  <c:v>44351</c:v>
                </c:pt>
                <c:pt idx="86">
                  <c:v>44352</c:v>
                </c:pt>
                <c:pt idx="87">
                  <c:v>44353</c:v>
                </c:pt>
                <c:pt idx="88">
                  <c:v>44354</c:v>
                </c:pt>
                <c:pt idx="89">
                  <c:v>44355</c:v>
                </c:pt>
                <c:pt idx="90">
                  <c:v>44356</c:v>
                </c:pt>
                <c:pt idx="91">
                  <c:v>44357</c:v>
                </c:pt>
                <c:pt idx="92">
                  <c:v>44358</c:v>
                </c:pt>
                <c:pt idx="93">
                  <c:v>44359</c:v>
                </c:pt>
                <c:pt idx="94">
                  <c:v>44360</c:v>
                </c:pt>
                <c:pt idx="95">
                  <c:v>44361</c:v>
                </c:pt>
                <c:pt idx="96">
                  <c:v>44362</c:v>
                </c:pt>
                <c:pt idx="97">
                  <c:v>44363</c:v>
                </c:pt>
                <c:pt idx="98">
                  <c:v>44364</c:v>
                </c:pt>
                <c:pt idx="99">
                  <c:v>44365</c:v>
                </c:pt>
                <c:pt idx="100">
                  <c:v>44366</c:v>
                </c:pt>
                <c:pt idx="101">
                  <c:v>44367</c:v>
                </c:pt>
                <c:pt idx="102">
                  <c:v>44368</c:v>
                </c:pt>
                <c:pt idx="103">
                  <c:v>44369</c:v>
                </c:pt>
                <c:pt idx="104">
                  <c:v>44370</c:v>
                </c:pt>
                <c:pt idx="105">
                  <c:v>44371</c:v>
                </c:pt>
                <c:pt idx="106">
                  <c:v>44372</c:v>
                </c:pt>
                <c:pt idx="107">
                  <c:v>44373</c:v>
                </c:pt>
                <c:pt idx="108">
                  <c:v>44374</c:v>
                </c:pt>
                <c:pt idx="109">
                  <c:v>44375</c:v>
                </c:pt>
                <c:pt idx="110">
                  <c:v>44376</c:v>
                </c:pt>
                <c:pt idx="111">
                  <c:v>44377</c:v>
                </c:pt>
                <c:pt idx="112">
                  <c:v>44378</c:v>
                </c:pt>
                <c:pt idx="113">
                  <c:v>44379</c:v>
                </c:pt>
                <c:pt idx="114">
                  <c:v>44380</c:v>
                </c:pt>
                <c:pt idx="115">
                  <c:v>44381</c:v>
                </c:pt>
                <c:pt idx="116">
                  <c:v>44382</c:v>
                </c:pt>
                <c:pt idx="117">
                  <c:v>44383</c:v>
                </c:pt>
                <c:pt idx="118">
                  <c:v>44384</c:v>
                </c:pt>
                <c:pt idx="119">
                  <c:v>44385</c:v>
                </c:pt>
                <c:pt idx="120">
                  <c:v>44386</c:v>
                </c:pt>
                <c:pt idx="121">
                  <c:v>44387</c:v>
                </c:pt>
                <c:pt idx="122">
                  <c:v>44388</c:v>
                </c:pt>
                <c:pt idx="123">
                  <c:v>44389</c:v>
                </c:pt>
                <c:pt idx="124">
                  <c:v>44390</c:v>
                </c:pt>
                <c:pt idx="125">
                  <c:v>44391</c:v>
                </c:pt>
                <c:pt idx="126">
                  <c:v>44392</c:v>
                </c:pt>
                <c:pt idx="127">
                  <c:v>44393</c:v>
                </c:pt>
                <c:pt idx="128">
                  <c:v>44394</c:v>
                </c:pt>
                <c:pt idx="129">
                  <c:v>44395</c:v>
                </c:pt>
                <c:pt idx="130">
                  <c:v>44396</c:v>
                </c:pt>
                <c:pt idx="131">
                  <c:v>44397</c:v>
                </c:pt>
                <c:pt idx="132">
                  <c:v>44398</c:v>
                </c:pt>
                <c:pt idx="133">
                  <c:v>44399</c:v>
                </c:pt>
                <c:pt idx="134">
                  <c:v>44400</c:v>
                </c:pt>
                <c:pt idx="135">
                  <c:v>44401</c:v>
                </c:pt>
                <c:pt idx="136">
                  <c:v>44402</c:v>
                </c:pt>
                <c:pt idx="137">
                  <c:v>44403</c:v>
                </c:pt>
                <c:pt idx="138">
                  <c:v>44404</c:v>
                </c:pt>
                <c:pt idx="139">
                  <c:v>44405</c:v>
                </c:pt>
                <c:pt idx="140">
                  <c:v>44406</c:v>
                </c:pt>
                <c:pt idx="141">
                  <c:v>44407</c:v>
                </c:pt>
                <c:pt idx="142">
                  <c:v>44408</c:v>
                </c:pt>
                <c:pt idx="143">
                  <c:v>44409</c:v>
                </c:pt>
                <c:pt idx="144">
                  <c:v>44410</c:v>
                </c:pt>
                <c:pt idx="145">
                  <c:v>44411</c:v>
                </c:pt>
                <c:pt idx="146">
                  <c:v>44412</c:v>
                </c:pt>
                <c:pt idx="147">
                  <c:v>44413</c:v>
                </c:pt>
                <c:pt idx="148">
                  <c:v>44414</c:v>
                </c:pt>
                <c:pt idx="149">
                  <c:v>44415</c:v>
                </c:pt>
                <c:pt idx="150">
                  <c:v>44416</c:v>
                </c:pt>
                <c:pt idx="151">
                  <c:v>44417</c:v>
                </c:pt>
                <c:pt idx="152">
                  <c:v>44418</c:v>
                </c:pt>
                <c:pt idx="153">
                  <c:v>44419</c:v>
                </c:pt>
                <c:pt idx="154">
                  <c:v>44420</c:v>
                </c:pt>
                <c:pt idx="155">
                  <c:v>44421</c:v>
                </c:pt>
                <c:pt idx="156">
                  <c:v>44422</c:v>
                </c:pt>
                <c:pt idx="157">
                  <c:v>44423</c:v>
                </c:pt>
                <c:pt idx="158">
                  <c:v>44424</c:v>
                </c:pt>
                <c:pt idx="159">
                  <c:v>44425</c:v>
                </c:pt>
                <c:pt idx="160">
                  <c:v>44426</c:v>
                </c:pt>
                <c:pt idx="161">
                  <c:v>44427</c:v>
                </c:pt>
                <c:pt idx="162">
                  <c:v>44428</c:v>
                </c:pt>
                <c:pt idx="163">
                  <c:v>44429</c:v>
                </c:pt>
                <c:pt idx="164">
                  <c:v>44430</c:v>
                </c:pt>
                <c:pt idx="165">
                  <c:v>44431</c:v>
                </c:pt>
                <c:pt idx="166">
                  <c:v>44432</c:v>
                </c:pt>
                <c:pt idx="167">
                  <c:v>44433</c:v>
                </c:pt>
                <c:pt idx="168">
                  <c:v>44434</c:v>
                </c:pt>
                <c:pt idx="169">
                  <c:v>44435</c:v>
                </c:pt>
                <c:pt idx="170">
                  <c:v>44436</c:v>
                </c:pt>
                <c:pt idx="171">
                  <c:v>44437</c:v>
                </c:pt>
                <c:pt idx="172">
                  <c:v>44438</c:v>
                </c:pt>
                <c:pt idx="173">
                  <c:v>44439</c:v>
                </c:pt>
                <c:pt idx="174">
                  <c:v>44440</c:v>
                </c:pt>
                <c:pt idx="175">
                  <c:v>44441</c:v>
                </c:pt>
                <c:pt idx="176">
                  <c:v>44442</c:v>
                </c:pt>
                <c:pt idx="177">
                  <c:v>44443</c:v>
                </c:pt>
                <c:pt idx="178">
                  <c:v>44444</c:v>
                </c:pt>
                <c:pt idx="179">
                  <c:v>44445</c:v>
                </c:pt>
                <c:pt idx="180">
                  <c:v>44446</c:v>
                </c:pt>
                <c:pt idx="181">
                  <c:v>44447</c:v>
                </c:pt>
                <c:pt idx="182">
                  <c:v>44448</c:v>
                </c:pt>
                <c:pt idx="183">
                  <c:v>44449</c:v>
                </c:pt>
                <c:pt idx="184">
                  <c:v>44450</c:v>
                </c:pt>
                <c:pt idx="185">
                  <c:v>44451</c:v>
                </c:pt>
                <c:pt idx="186">
                  <c:v>44452</c:v>
                </c:pt>
                <c:pt idx="187">
                  <c:v>44453</c:v>
                </c:pt>
                <c:pt idx="188">
                  <c:v>44454</c:v>
                </c:pt>
                <c:pt idx="189">
                  <c:v>44455</c:v>
                </c:pt>
                <c:pt idx="190">
                  <c:v>44456</c:v>
                </c:pt>
                <c:pt idx="191">
                  <c:v>44457</c:v>
                </c:pt>
                <c:pt idx="192">
                  <c:v>44458</c:v>
                </c:pt>
                <c:pt idx="193">
                  <c:v>44459</c:v>
                </c:pt>
                <c:pt idx="194">
                  <c:v>44460</c:v>
                </c:pt>
                <c:pt idx="195">
                  <c:v>44461</c:v>
                </c:pt>
                <c:pt idx="196">
                  <c:v>44462</c:v>
                </c:pt>
                <c:pt idx="197">
                  <c:v>44463</c:v>
                </c:pt>
                <c:pt idx="198">
                  <c:v>44464</c:v>
                </c:pt>
                <c:pt idx="199">
                  <c:v>44465</c:v>
                </c:pt>
                <c:pt idx="200">
                  <c:v>44466</c:v>
                </c:pt>
                <c:pt idx="201">
                  <c:v>44467</c:v>
                </c:pt>
                <c:pt idx="202">
                  <c:v>44468</c:v>
                </c:pt>
                <c:pt idx="203">
                  <c:v>44469</c:v>
                </c:pt>
                <c:pt idx="204">
                  <c:v>44470</c:v>
                </c:pt>
                <c:pt idx="205">
                  <c:v>44471</c:v>
                </c:pt>
                <c:pt idx="206">
                  <c:v>44472</c:v>
                </c:pt>
                <c:pt idx="207">
                  <c:v>44473</c:v>
                </c:pt>
                <c:pt idx="208">
                  <c:v>44474</c:v>
                </c:pt>
                <c:pt idx="209">
                  <c:v>44475</c:v>
                </c:pt>
                <c:pt idx="210">
                  <c:v>44476</c:v>
                </c:pt>
                <c:pt idx="211">
                  <c:v>44477</c:v>
                </c:pt>
                <c:pt idx="212">
                  <c:v>44478</c:v>
                </c:pt>
                <c:pt idx="213">
                  <c:v>44479</c:v>
                </c:pt>
                <c:pt idx="214">
                  <c:v>44480</c:v>
                </c:pt>
                <c:pt idx="215">
                  <c:v>44481</c:v>
                </c:pt>
                <c:pt idx="216">
                  <c:v>44482</c:v>
                </c:pt>
                <c:pt idx="217">
                  <c:v>44483</c:v>
                </c:pt>
                <c:pt idx="218">
                  <c:v>44484</c:v>
                </c:pt>
                <c:pt idx="219">
                  <c:v>44485</c:v>
                </c:pt>
                <c:pt idx="220">
                  <c:v>44486</c:v>
                </c:pt>
                <c:pt idx="221">
                  <c:v>44487</c:v>
                </c:pt>
                <c:pt idx="222">
                  <c:v>44488</c:v>
                </c:pt>
                <c:pt idx="223">
                  <c:v>44489</c:v>
                </c:pt>
                <c:pt idx="224">
                  <c:v>44490</c:v>
                </c:pt>
                <c:pt idx="225">
                  <c:v>44491</c:v>
                </c:pt>
                <c:pt idx="226">
                  <c:v>44492</c:v>
                </c:pt>
                <c:pt idx="227">
                  <c:v>44493</c:v>
                </c:pt>
                <c:pt idx="228">
                  <c:v>44494</c:v>
                </c:pt>
                <c:pt idx="229">
                  <c:v>44495</c:v>
                </c:pt>
                <c:pt idx="230">
                  <c:v>44496</c:v>
                </c:pt>
                <c:pt idx="231">
                  <c:v>44497</c:v>
                </c:pt>
                <c:pt idx="232">
                  <c:v>44498</c:v>
                </c:pt>
                <c:pt idx="233">
                  <c:v>44499</c:v>
                </c:pt>
                <c:pt idx="234">
                  <c:v>44500</c:v>
                </c:pt>
                <c:pt idx="235">
                  <c:v>44501</c:v>
                </c:pt>
                <c:pt idx="236">
                  <c:v>44502</c:v>
                </c:pt>
                <c:pt idx="237">
                  <c:v>44503</c:v>
                </c:pt>
                <c:pt idx="238">
                  <c:v>44504</c:v>
                </c:pt>
                <c:pt idx="239">
                  <c:v>44505</c:v>
                </c:pt>
                <c:pt idx="240">
                  <c:v>44506</c:v>
                </c:pt>
                <c:pt idx="241">
                  <c:v>44507</c:v>
                </c:pt>
                <c:pt idx="242">
                  <c:v>44508</c:v>
                </c:pt>
                <c:pt idx="243">
                  <c:v>44509</c:v>
                </c:pt>
                <c:pt idx="244">
                  <c:v>44510</c:v>
                </c:pt>
                <c:pt idx="245">
                  <c:v>44511</c:v>
                </c:pt>
                <c:pt idx="246">
                  <c:v>44512</c:v>
                </c:pt>
                <c:pt idx="247">
                  <c:v>44513</c:v>
                </c:pt>
                <c:pt idx="248">
                  <c:v>44514</c:v>
                </c:pt>
                <c:pt idx="249">
                  <c:v>44515</c:v>
                </c:pt>
                <c:pt idx="250">
                  <c:v>44516</c:v>
                </c:pt>
                <c:pt idx="251">
                  <c:v>44517</c:v>
                </c:pt>
                <c:pt idx="252">
                  <c:v>44518</c:v>
                </c:pt>
                <c:pt idx="253">
                  <c:v>44519</c:v>
                </c:pt>
                <c:pt idx="254">
                  <c:v>44520</c:v>
                </c:pt>
                <c:pt idx="255">
                  <c:v>44521</c:v>
                </c:pt>
                <c:pt idx="256">
                  <c:v>44522</c:v>
                </c:pt>
                <c:pt idx="257">
                  <c:v>44523</c:v>
                </c:pt>
                <c:pt idx="258">
                  <c:v>44524</c:v>
                </c:pt>
                <c:pt idx="259">
                  <c:v>44525</c:v>
                </c:pt>
                <c:pt idx="260">
                  <c:v>44526</c:v>
                </c:pt>
                <c:pt idx="261">
                  <c:v>44527</c:v>
                </c:pt>
                <c:pt idx="262">
                  <c:v>44528</c:v>
                </c:pt>
                <c:pt idx="263">
                  <c:v>44529</c:v>
                </c:pt>
                <c:pt idx="264">
                  <c:v>44530</c:v>
                </c:pt>
                <c:pt idx="265">
                  <c:v>44531</c:v>
                </c:pt>
                <c:pt idx="266">
                  <c:v>44532</c:v>
                </c:pt>
                <c:pt idx="267">
                  <c:v>44533</c:v>
                </c:pt>
                <c:pt idx="268">
                  <c:v>44534</c:v>
                </c:pt>
                <c:pt idx="269">
                  <c:v>44535</c:v>
                </c:pt>
                <c:pt idx="270">
                  <c:v>44536</c:v>
                </c:pt>
                <c:pt idx="271">
                  <c:v>44537</c:v>
                </c:pt>
                <c:pt idx="272">
                  <c:v>44538</c:v>
                </c:pt>
                <c:pt idx="273">
                  <c:v>44539</c:v>
                </c:pt>
                <c:pt idx="274">
                  <c:v>44540</c:v>
                </c:pt>
                <c:pt idx="275">
                  <c:v>44541</c:v>
                </c:pt>
                <c:pt idx="276">
                  <c:v>44542</c:v>
                </c:pt>
                <c:pt idx="277">
                  <c:v>44543</c:v>
                </c:pt>
                <c:pt idx="278">
                  <c:v>44544</c:v>
                </c:pt>
                <c:pt idx="279">
                  <c:v>44545</c:v>
                </c:pt>
                <c:pt idx="280">
                  <c:v>44546</c:v>
                </c:pt>
                <c:pt idx="281">
                  <c:v>44547</c:v>
                </c:pt>
                <c:pt idx="282">
                  <c:v>44548</c:v>
                </c:pt>
                <c:pt idx="283">
                  <c:v>44549</c:v>
                </c:pt>
                <c:pt idx="284">
                  <c:v>44550</c:v>
                </c:pt>
                <c:pt idx="285">
                  <c:v>44551</c:v>
                </c:pt>
                <c:pt idx="286">
                  <c:v>44552</c:v>
                </c:pt>
                <c:pt idx="287">
                  <c:v>44553</c:v>
                </c:pt>
                <c:pt idx="288">
                  <c:v>44554</c:v>
                </c:pt>
                <c:pt idx="289">
                  <c:v>44555</c:v>
                </c:pt>
                <c:pt idx="290">
                  <c:v>44556</c:v>
                </c:pt>
                <c:pt idx="291">
                  <c:v>44557</c:v>
                </c:pt>
                <c:pt idx="292">
                  <c:v>44558</c:v>
                </c:pt>
                <c:pt idx="293">
                  <c:v>44559</c:v>
                </c:pt>
                <c:pt idx="294">
                  <c:v>44560</c:v>
                </c:pt>
                <c:pt idx="295">
                  <c:v>44561</c:v>
                </c:pt>
                <c:pt idx="296">
                  <c:v>44562</c:v>
                </c:pt>
                <c:pt idx="297">
                  <c:v>44563</c:v>
                </c:pt>
                <c:pt idx="298">
                  <c:v>44564</c:v>
                </c:pt>
                <c:pt idx="299">
                  <c:v>44565</c:v>
                </c:pt>
                <c:pt idx="300">
                  <c:v>44566</c:v>
                </c:pt>
                <c:pt idx="301">
                  <c:v>44567</c:v>
                </c:pt>
                <c:pt idx="302">
                  <c:v>44568</c:v>
                </c:pt>
                <c:pt idx="303">
                  <c:v>44569</c:v>
                </c:pt>
                <c:pt idx="304">
                  <c:v>44570</c:v>
                </c:pt>
                <c:pt idx="305">
                  <c:v>44571</c:v>
                </c:pt>
                <c:pt idx="306">
                  <c:v>44572</c:v>
                </c:pt>
                <c:pt idx="307">
                  <c:v>44573</c:v>
                </c:pt>
                <c:pt idx="308">
                  <c:v>44574</c:v>
                </c:pt>
                <c:pt idx="309">
                  <c:v>44575</c:v>
                </c:pt>
                <c:pt idx="310">
                  <c:v>44576</c:v>
                </c:pt>
                <c:pt idx="311">
                  <c:v>44577</c:v>
                </c:pt>
                <c:pt idx="312">
                  <c:v>44578</c:v>
                </c:pt>
                <c:pt idx="313">
                  <c:v>44579</c:v>
                </c:pt>
                <c:pt idx="314">
                  <c:v>44580</c:v>
                </c:pt>
                <c:pt idx="315">
                  <c:v>44581</c:v>
                </c:pt>
                <c:pt idx="316">
                  <c:v>44582</c:v>
                </c:pt>
                <c:pt idx="317">
                  <c:v>44583</c:v>
                </c:pt>
                <c:pt idx="318">
                  <c:v>44584</c:v>
                </c:pt>
                <c:pt idx="319">
                  <c:v>44585</c:v>
                </c:pt>
                <c:pt idx="320">
                  <c:v>44586</c:v>
                </c:pt>
                <c:pt idx="321">
                  <c:v>44587</c:v>
                </c:pt>
                <c:pt idx="322">
                  <c:v>44588</c:v>
                </c:pt>
                <c:pt idx="323">
                  <c:v>44589</c:v>
                </c:pt>
                <c:pt idx="324">
                  <c:v>44590</c:v>
                </c:pt>
                <c:pt idx="325">
                  <c:v>44591</c:v>
                </c:pt>
                <c:pt idx="326">
                  <c:v>44592</c:v>
                </c:pt>
                <c:pt idx="327">
                  <c:v>44593</c:v>
                </c:pt>
                <c:pt idx="328">
                  <c:v>44594</c:v>
                </c:pt>
                <c:pt idx="329">
                  <c:v>44595</c:v>
                </c:pt>
                <c:pt idx="330">
                  <c:v>44596</c:v>
                </c:pt>
                <c:pt idx="331">
                  <c:v>44597</c:v>
                </c:pt>
                <c:pt idx="332">
                  <c:v>44598</c:v>
                </c:pt>
                <c:pt idx="333">
                  <c:v>44599</c:v>
                </c:pt>
                <c:pt idx="334">
                  <c:v>44600</c:v>
                </c:pt>
                <c:pt idx="335">
                  <c:v>44601</c:v>
                </c:pt>
                <c:pt idx="336">
                  <c:v>44602</c:v>
                </c:pt>
                <c:pt idx="337">
                  <c:v>44603</c:v>
                </c:pt>
                <c:pt idx="338">
                  <c:v>44604</c:v>
                </c:pt>
                <c:pt idx="339">
                  <c:v>44605</c:v>
                </c:pt>
                <c:pt idx="340">
                  <c:v>44606</c:v>
                </c:pt>
                <c:pt idx="341">
                  <c:v>44607</c:v>
                </c:pt>
                <c:pt idx="342">
                  <c:v>44608</c:v>
                </c:pt>
                <c:pt idx="343">
                  <c:v>44609</c:v>
                </c:pt>
                <c:pt idx="344">
                  <c:v>44610</c:v>
                </c:pt>
                <c:pt idx="345">
                  <c:v>44611</c:v>
                </c:pt>
                <c:pt idx="346">
                  <c:v>44612</c:v>
                </c:pt>
                <c:pt idx="347">
                  <c:v>44613</c:v>
                </c:pt>
                <c:pt idx="348">
                  <c:v>44614</c:v>
                </c:pt>
                <c:pt idx="349">
                  <c:v>44615</c:v>
                </c:pt>
                <c:pt idx="350">
                  <c:v>44616</c:v>
                </c:pt>
                <c:pt idx="351">
                  <c:v>44617</c:v>
                </c:pt>
                <c:pt idx="352">
                  <c:v>44618</c:v>
                </c:pt>
                <c:pt idx="353">
                  <c:v>44619</c:v>
                </c:pt>
                <c:pt idx="354">
                  <c:v>44620</c:v>
                </c:pt>
                <c:pt idx="355">
                  <c:v>44621</c:v>
                </c:pt>
                <c:pt idx="356">
                  <c:v>44622</c:v>
                </c:pt>
                <c:pt idx="357">
                  <c:v>44623</c:v>
                </c:pt>
                <c:pt idx="358">
                  <c:v>44624</c:v>
                </c:pt>
                <c:pt idx="359">
                  <c:v>44625</c:v>
                </c:pt>
                <c:pt idx="360">
                  <c:v>44626</c:v>
                </c:pt>
                <c:pt idx="361">
                  <c:v>44627</c:v>
                </c:pt>
                <c:pt idx="362">
                  <c:v>44628</c:v>
                </c:pt>
                <c:pt idx="363">
                  <c:v>44629</c:v>
                </c:pt>
                <c:pt idx="364">
                  <c:v>44630</c:v>
                </c:pt>
                <c:pt idx="365">
                  <c:v>44631</c:v>
                </c:pt>
                <c:pt idx="366">
                  <c:v>44632</c:v>
                </c:pt>
                <c:pt idx="367">
                  <c:v>44633</c:v>
                </c:pt>
                <c:pt idx="368">
                  <c:v>44634</c:v>
                </c:pt>
                <c:pt idx="369">
                  <c:v>44635</c:v>
                </c:pt>
                <c:pt idx="370">
                  <c:v>44636</c:v>
                </c:pt>
                <c:pt idx="371">
                  <c:v>44637</c:v>
                </c:pt>
                <c:pt idx="372">
                  <c:v>44638</c:v>
                </c:pt>
                <c:pt idx="373">
                  <c:v>44639</c:v>
                </c:pt>
                <c:pt idx="374">
                  <c:v>44640</c:v>
                </c:pt>
                <c:pt idx="375">
                  <c:v>44641</c:v>
                </c:pt>
                <c:pt idx="376">
                  <c:v>44642</c:v>
                </c:pt>
                <c:pt idx="377">
                  <c:v>44643</c:v>
                </c:pt>
                <c:pt idx="378">
                  <c:v>44644</c:v>
                </c:pt>
                <c:pt idx="379">
                  <c:v>44645</c:v>
                </c:pt>
                <c:pt idx="380">
                  <c:v>44646</c:v>
                </c:pt>
                <c:pt idx="381">
                  <c:v>44647</c:v>
                </c:pt>
                <c:pt idx="382">
                  <c:v>44648</c:v>
                </c:pt>
                <c:pt idx="383">
                  <c:v>44649</c:v>
                </c:pt>
                <c:pt idx="384">
                  <c:v>44650</c:v>
                </c:pt>
                <c:pt idx="385">
                  <c:v>44651</c:v>
                </c:pt>
                <c:pt idx="386">
                  <c:v>44652</c:v>
                </c:pt>
                <c:pt idx="387">
                  <c:v>44653</c:v>
                </c:pt>
                <c:pt idx="388">
                  <c:v>44654</c:v>
                </c:pt>
                <c:pt idx="389">
                  <c:v>44655</c:v>
                </c:pt>
                <c:pt idx="390">
                  <c:v>44656</c:v>
                </c:pt>
                <c:pt idx="391">
                  <c:v>44657</c:v>
                </c:pt>
                <c:pt idx="392">
                  <c:v>44658</c:v>
                </c:pt>
                <c:pt idx="393">
                  <c:v>44659</c:v>
                </c:pt>
                <c:pt idx="394">
                  <c:v>44660</c:v>
                </c:pt>
                <c:pt idx="395">
                  <c:v>44661</c:v>
                </c:pt>
                <c:pt idx="396">
                  <c:v>44662</c:v>
                </c:pt>
                <c:pt idx="397">
                  <c:v>44663</c:v>
                </c:pt>
                <c:pt idx="398">
                  <c:v>44664</c:v>
                </c:pt>
                <c:pt idx="399">
                  <c:v>44665</c:v>
                </c:pt>
                <c:pt idx="400">
                  <c:v>44666</c:v>
                </c:pt>
                <c:pt idx="401">
                  <c:v>44667</c:v>
                </c:pt>
                <c:pt idx="402">
                  <c:v>44668</c:v>
                </c:pt>
                <c:pt idx="403">
                  <c:v>44669</c:v>
                </c:pt>
                <c:pt idx="404">
                  <c:v>44670</c:v>
                </c:pt>
                <c:pt idx="405">
                  <c:v>44671</c:v>
                </c:pt>
                <c:pt idx="406">
                  <c:v>44672</c:v>
                </c:pt>
                <c:pt idx="407">
                  <c:v>44673</c:v>
                </c:pt>
                <c:pt idx="408">
                  <c:v>44674</c:v>
                </c:pt>
                <c:pt idx="409">
                  <c:v>44675</c:v>
                </c:pt>
                <c:pt idx="410">
                  <c:v>44676</c:v>
                </c:pt>
                <c:pt idx="411">
                  <c:v>44677</c:v>
                </c:pt>
                <c:pt idx="412">
                  <c:v>44678</c:v>
                </c:pt>
                <c:pt idx="413">
                  <c:v>44679</c:v>
                </c:pt>
                <c:pt idx="414">
                  <c:v>44680</c:v>
                </c:pt>
                <c:pt idx="415">
                  <c:v>44681</c:v>
                </c:pt>
                <c:pt idx="416">
                  <c:v>44682</c:v>
                </c:pt>
                <c:pt idx="417">
                  <c:v>44683</c:v>
                </c:pt>
                <c:pt idx="418">
                  <c:v>44684</c:v>
                </c:pt>
                <c:pt idx="419">
                  <c:v>44685</c:v>
                </c:pt>
                <c:pt idx="420">
                  <c:v>44686</c:v>
                </c:pt>
                <c:pt idx="421">
                  <c:v>44687</c:v>
                </c:pt>
                <c:pt idx="422">
                  <c:v>44688</c:v>
                </c:pt>
                <c:pt idx="423">
                  <c:v>44689</c:v>
                </c:pt>
                <c:pt idx="424">
                  <c:v>44690</c:v>
                </c:pt>
                <c:pt idx="425">
                  <c:v>44691</c:v>
                </c:pt>
                <c:pt idx="426">
                  <c:v>44692</c:v>
                </c:pt>
                <c:pt idx="427">
                  <c:v>44693</c:v>
                </c:pt>
                <c:pt idx="428">
                  <c:v>44694</c:v>
                </c:pt>
                <c:pt idx="429">
                  <c:v>44695</c:v>
                </c:pt>
                <c:pt idx="430">
                  <c:v>44696</c:v>
                </c:pt>
                <c:pt idx="431">
                  <c:v>44697</c:v>
                </c:pt>
                <c:pt idx="432">
                  <c:v>44698</c:v>
                </c:pt>
                <c:pt idx="433">
                  <c:v>44699</c:v>
                </c:pt>
                <c:pt idx="434">
                  <c:v>44700</c:v>
                </c:pt>
                <c:pt idx="435">
                  <c:v>44701</c:v>
                </c:pt>
                <c:pt idx="436">
                  <c:v>44702</c:v>
                </c:pt>
                <c:pt idx="437">
                  <c:v>44703</c:v>
                </c:pt>
                <c:pt idx="438">
                  <c:v>44704</c:v>
                </c:pt>
                <c:pt idx="439">
                  <c:v>44705</c:v>
                </c:pt>
                <c:pt idx="440">
                  <c:v>44706</c:v>
                </c:pt>
                <c:pt idx="441">
                  <c:v>44707</c:v>
                </c:pt>
                <c:pt idx="442">
                  <c:v>44708</c:v>
                </c:pt>
                <c:pt idx="443">
                  <c:v>44709</c:v>
                </c:pt>
                <c:pt idx="444">
                  <c:v>44710</c:v>
                </c:pt>
                <c:pt idx="445">
                  <c:v>44711</c:v>
                </c:pt>
                <c:pt idx="446">
                  <c:v>44712</c:v>
                </c:pt>
                <c:pt idx="447">
                  <c:v>44713</c:v>
                </c:pt>
                <c:pt idx="448">
                  <c:v>44714</c:v>
                </c:pt>
                <c:pt idx="449">
                  <c:v>44715</c:v>
                </c:pt>
                <c:pt idx="450">
                  <c:v>44716</c:v>
                </c:pt>
                <c:pt idx="451">
                  <c:v>44717</c:v>
                </c:pt>
                <c:pt idx="452">
                  <c:v>44718</c:v>
                </c:pt>
                <c:pt idx="453">
                  <c:v>44719</c:v>
                </c:pt>
                <c:pt idx="454">
                  <c:v>44720</c:v>
                </c:pt>
                <c:pt idx="455">
                  <c:v>44721</c:v>
                </c:pt>
                <c:pt idx="456">
                  <c:v>44722</c:v>
                </c:pt>
                <c:pt idx="457">
                  <c:v>44723</c:v>
                </c:pt>
                <c:pt idx="458">
                  <c:v>44724</c:v>
                </c:pt>
                <c:pt idx="459">
                  <c:v>44725</c:v>
                </c:pt>
                <c:pt idx="460">
                  <c:v>44726</c:v>
                </c:pt>
                <c:pt idx="461">
                  <c:v>44727</c:v>
                </c:pt>
                <c:pt idx="462">
                  <c:v>44728</c:v>
                </c:pt>
                <c:pt idx="463">
                  <c:v>44729</c:v>
                </c:pt>
                <c:pt idx="464">
                  <c:v>44730</c:v>
                </c:pt>
                <c:pt idx="465">
                  <c:v>44731</c:v>
                </c:pt>
                <c:pt idx="466">
                  <c:v>44732</c:v>
                </c:pt>
                <c:pt idx="467">
                  <c:v>44733</c:v>
                </c:pt>
                <c:pt idx="468">
                  <c:v>44734</c:v>
                </c:pt>
                <c:pt idx="469">
                  <c:v>44735</c:v>
                </c:pt>
                <c:pt idx="470">
                  <c:v>44736</c:v>
                </c:pt>
                <c:pt idx="471">
                  <c:v>44737</c:v>
                </c:pt>
                <c:pt idx="472">
                  <c:v>44738</c:v>
                </c:pt>
                <c:pt idx="473">
                  <c:v>44739</c:v>
                </c:pt>
                <c:pt idx="474">
                  <c:v>44740</c:v>
                </c:pt>
                <c:pt idx="475">
                  <c:v>44741</c:v>
                </c:pt>
                <c:pt idx="476">
                  <c:v>44742</c:v>
                </c:pt>
                <c:pt idx="477">
                  <c:v>44743</c:v>
                </c:pt>
                <c:pt idx="478">
                  <c:v>44744</c:v>
                </c:pt>
                <c:pt idx="479">
                  <c:v>44745</c:v>
                </c:pt>
                <c:pt idx="480">
                  <c:v>44746</c:v>
                </c:pt>
                <c:pt idx="481">
                  <c:v>44747</c:v>
                </c:pt>
                <c:pt idx="482">
                  <c:v>44748</c:v>
                </c:pt>
                <c:pt idx="483">
                  <c:v>44749</c:v>
                </c:pt>
                <c:pt idx="484">
                  <c:v>44750</c:v>
                </c:pt>
                <c:pt idx="485">
                  <c:v>44751</c:v>
                </c:pt>
                <c:pt idx="486">
                  <c:v>44752</c:v>
                </c:pt>
                <c:pt idx="487">
                  <c:v>44753</c:v>
                </c:pt>
                <c:pt idx="488">
                  <c:v>44754</c:v>
                </c:pt>
                <c:pt idx="489">
                  <c:v>44755</c:v>
                </c:pt>
                <c:pt idx="490">
                  <c:v>44756</c:v>
                </c:pt>
                <c:pt idx="491">
                  <c:v>44757</c:v>
                </c:pt>
                <c:pt idx="492">
                  <c:v>44758</c:v>
                </c:pt>
                <c:pt idx="493">
                  <c:v>44759</c:v>
                </c:pt>
                <c:pt idx="494">
                  <c:v>44760</c:v>
                </c:pt>
                <c:pt idx="495">
                  <c:v>44761</c:v>
                </c:pt>
                <c:pt idx="496">
                  <c:v>44762</c:v>
                </c:pt>
                <c:pt idx="497">
                  <c:v>44763</c:v>
                </c:pt>
                <c:pt idx="498">
                  <c:v>44764</c:v>
                </c:pt>
                <c:pt idx="499">
                  <c:v>44765</c:v>
                </c:pt>
                <c:pt idx="500">
                  <c:v>44766</c:v>
                </c:pt>
                <c:pt idx="501">
                  <c:v>44767</c:v>
                </c:pt>
                <c:pt idx="502">
                  <c:v>44768</c:v>
                </c:pt>
                <c:pt idx="503">
                  <c:v>44769</c:v>
                </c:pt>
                <c:pt idx="504">
                  <c:v>44770</c:v>
                </c:pt>
                <c:pt idx="505">
                  <c:v>44771</c:v>
                </c:pt>
                <c:pt idx="506">
                  <c:v>44772</c:v>
                </c:pt>
                <c:pt idx="507">
                  <c:v>44773</c:v>
                </c:pt>
                <c:pt idx="508">
                  <c:v>44774</c:v>
                </c:pt>
                <c:pt idx="509">
                  <c:v>44775</c:v>
                </c:pt>
                <c:pt idx="510">
                  <c:v>44776</c:v>
                </c:pt>
              </c:numCache>
            </c:numRef>
          </c:cat>
          <c:val>
            <c:numRef>
              <c:f>DailyData!$N$2:$N$512</c:f>
              <c:numCache>
                <c:formatCode>0</c:formatCode>
                <c:ptCount val="511"/>
                <c:pt idx="0">
                  <c:v>118</c:v>
                </c:pt>
                <c:pt idx="1">
                  <c:v>151</c:v>
                </c:pt>
                <c:pt idx="2">
                  <c:v>181</c:v>
                </c:pt>
                <c:pt idx="3">
                  <c:v>242</c:v>
                </c:pt>
                <c:pt idx="4">
                  <c:v>154</c:v>
                </c:pt>
                <c:pt idx="5">
                  <c:v>126</c:v>
                </c:pt>
                <c:pt idx="6">
                  <c:v>49</c:v>
                </c:pt>
                <c:pt idx="7">
                  <c:v>149</c:v>
                </c:pt>
                <c:pt idx="8">
                  <c:v>62</c:v>
                </c:pt>
                <c:pt idx="9">
                  <c:v>200</c:v>
                </c:pt>
                <c:pt idx="10">
                  <c:v>291</c:v>
                </c:pt>
                <c:pt idx="11">
                  <c:v>136</c:v>
                </c:pt>
                <c:pt idx="12">
                  <c:v>7</c:v>
                </c:pt>
                <c:pt idx="13">
                  <c:v>78</c:v>
                </c:pt>
                <c:pt idx="14">
                  <c:v>102</c:v>
                </c:pt>
                <c:pt idx="15">
                  <c:v>122</c:v>
                </c:pt>
                <c:pt idx="16">
                  <c:v>252</c:v>
                </c:pt>
                <c:pt idx="17">
                  <c:v>85</c:v>
                </c:pt>
                <c:pt idx="18">
                  <c:v>176</c:v>
                </c:pt>
                <c:pt idx="19">
                  <c:v>164</c:v>
                </c:pt>
                <c:pt idx="20">
                  <c:v>91</c:v>
                </c:pt>
                <c:pt idx="21">
                  <c:v>115</c:v>
                </c:pt>
                <c:pt idx="22">
                  <c:v>184</c:v>
                </c:pt>
                <c:pt idx="23">
                  <c:v>150</c:v>
                </c:pt>
                <c:pt idx="24">
                  <c:v>248</c:v>
                </c:pt>
                <c:pt idx="25">
                  <c:v>164</c:v>
                </c:pt>
                <c:pt idx="26">
                  <c:v>188</c:v>
                </c:pt>
                <c:pt idx="27">
                  <c:v>127</c:v>
                </c:pt>
                <c:pt idx="28">
                  <c:v>175</c:v>
                </c:pt>
                <c:pt idx="29">
                  <c:v>155</c:v>
                </c:pt>
                <c:pt idx="30">
                  <c:v>151</c:v>
                </c:pt>
                <c:pt idx="31">
                  <c:v>231</c:v>
                </c:pt>
                <c:pt idx="32">
                  <c:v>148</c:v>
                </c:pt>
                <c:pt idx="33">
                  <c:v>35</c:v>
                </c:pt>
                <c:pt idx="34">
                  <c:v>21</c:v>
                </c:pt>
                <c:pt idx="35">
                  <c:v>81</c:v>
                </c:pt>
                <c:pt idx="36">
                  <c:v>28</c:v>
                </c:pt>
                <c:pt idx="37">
                  <c:v>61</c:v>
                </c:pt>
                <c:pt idx="38">
                  <c:v>216</c:v>
                </c:pt>
                <c:pt idx="39">
                  <c:v>143</c:v>
                </c:pt>
                <c:pt idx="40">
                  <c:v>167</c:v>
                </c:pt>
                <c:pt idx="41">
                  <c:v>148</c:v>
                </c:pt>
                <c:pt idx="42">
                  <c:v>149</c:v>
                </c:pt>
                <c:pt idx="43">
                  <c:v>62</c:v>
                </c:pt>
                <c:pt idx="44">
                  <c:v>156</c:v>
                </c:pt>
                <c:pt idx="45">
                  <c:v>304</c:v>
                </c:pt>
                <c:pt idx="46">
                  <c:v>174</c:v>
                </c:pt>
                <c:pt idx="47">
                  <c:v>137</c:v>
                </c:pt>
                <c:pt idx="48">
                  <c:v>159</c:v>
                </c:pt>
                <c:pt idx="49">
                  <c:v>108</c:v>
                </c:pt>
                <c:pt idx="50">
                  <c:v>96</c:v>
                </c:pt>
                <c:pt idx="51">
                  <c:v>131</c:v>
                </c:pt>
                <c:pt idx="52">
                  <c:v>120</c:v>
                </c:pt>
                <c:pt idx="53">
                  <c:v>124</c:v>
                </c:pt>
                <c:pt idx="54">
                  <c:v>71</c:v>
                </c:pt>
                <c:pt idx="55">
                  <c:v>113</c:v>
                </c:pt>
                <c:pt idx="56">
                  <c:v>152</c:v>
                </c:pt>
                <c:pt idx="57">
                  <c:v>131</c:v>
                </c:pt>
                <c:pt idx="58">
                  <c:v>150</c:v>
                </c:pt>
                <c:pt idx="59">
                  <c:v>175</c:v>
                </c:pt>
                <c:pt idx="60">
                  <c:v>52</c:v>
                </c:pt>
                <c:pt idx="61">
                  <c:v>53</c:v>
                </c:pt>
                <c:pt idx="62">
                  <c:v>68</c:v>
                </c:pt>
                <c:pt idx="63">
                  <c:v>114</c:v>
                </c:pt>
                <c:pt idx="64">
                  <c:v>167</c:v>
                </c:pt>
                <c:pt idx="65">
                  <c:v>181</c:v>
                </c:pt>
                <c:pt idx="66">
                  <c:v>302</c:v>
                </c:pt>
                <c:pt idx="67">
                  <c:v>30</c:v>
                </c:pt>
                <c:pt idx="68">
                  <c:v>37</c:v>
                </c:pt>
                <c:pt idx="69">
                  <c:v>82</c:v>
                </c:pt>
                <c:pt idx="70">
                  <c:v>18</c:v>
                </c:pt>
                <c:pt idx="71">
                  <c:v>65</c:v>
                </c:pt>
                <c:pt idx="72">
                  <c:v>170</c:v>
                </c:pt>
                <c:pt idx="73">
                  <c:v>209</c:v>
                </c:pt>
                <c:pt idx="74">
                  <c:v>134</c:v>
                </c:pt>
                <c:pt idx="75">
                  <c:v>151</c:v>
                </c:pt>
                <c:pt idx="76">
                  <c:v>158</c:v>
                </c:pt>
                <c:pt idx="77">
                  <c:v>117</c:v>
                </c:pt>
                <c:pt idx="78">
                  <c:v>132</c:v>
                </c:pt>
                <c:pt idx="79">
                  <c:v>166</c:v>
                </c:pt>
                <c:pt idx="80">
                  <c:v>236</c:v>
                </c:pt>
                <c:pt idx="81">
                  <c:v>211</c:v>
                </c:pt>
                <c:pt idx="82">
                  <c:v>91</c:v>
                </c:pt>
                <c:pt idx="83">
                  <c:v>103</c:v>
                </c:pt>
                <c:pt idx="84">
                  <c:v>100</c:v>
                </c:pt>
                <c:pt idx="85">
                  <c:v>46</c:v>
                </c:pt>
                <c:pt idx="86">
                  <c:v>84</c:v>
                </c:pt>
                <c:pt idx="87">
                  <c:v>58</c:v>
                </c:pt>
                <c:pt idx="88">
                  <c:v>102</c:v>
                </c:pt>
                <c:pt idx="89">
                  <c:v>143</c:v>
                </c:pt>
                <c:pt idx="90">
                  <c:v>117</c:v>
                </c:pt>
                <c:pt idx="91">
                  <c:v>135</c:v>
                </c:pt>
                <c:pt idx="92">
                  <c:v>97</c:v>
                </c:pt>
                <c:pt idx="93">
                  <c:v>169</c:v>
                </c:pt>
                <c:pt idx="94">
                  <c:v>192</c:v>
                </c:pt>
                <c:pt idx="102">
                  <c:v>60</c:v>
                </c:pt>
                <c:pt idx="103">
                  <c:v>75</c:v>
                </c:pt>
                <c:pt idx="104">
                  <c:v>106</c:v>
                </c:pt>
                <c:pt idx="105">
                  <c:v>95</c:v>
                </c:pt>
                <c:pt idx="106">
                  <c:v>106</c:v>
                </c:pt>
                <c:pt idx="107">
                  <c:v>108</c:v>
                </c:pt>
                <c:pt idx="108">
                  <c:v>75</c:v>
                </c:pt>
                <c:pt idx="109">
                  <c:v>129</c:v>
                </c:pt>
                <c:pt idx="110">
                  <c:v>80</c:v>
                </c:pt>
                <c:pt idx="111">
                  <c:v>112</c:v>
                </c:pt>
                <c:pt idx="112">
                  <c:v>101</c:v>
                </c:pt>
                <c:pt idx="113">
                  <c:v>82</c:v>
                </c:pt>
                <c:pt idx="114">
                  <c:v>79</c:v>
                </c:pt>
                <c:pt idx="115">
                  <c:v>117</c:v>
                </c:pt>
                <c:pt idx="116">
                  <c:v>148</c:v>
                </c:pt>
                <c:pt idx="117">
                  <c:v>69</c:v>
                </c:pt>
                <c:pt idx="118">
                  <c:v>109</c:v>
                </c:pt>
                <c:pt idx="119">
                  <c:v>94</c:v>
                </c:pt>
                <c:pt idx="120">
                  <c:v>77</c:v>
                </c:pt>
                <c:pt idx="121">
                  <c:v>138</c:v>
                </c:pt>
                <c:pt idx="122">
                  <c:v>114</c:v>
                </c:pt>
                <c:pt idx="123">
                  <c:v>138</c:v>
                </c:pt>
                <c:pt idx="124">
                  <c:v>97</c:v>
                </c:pt>
                <c:pt idx="125">
                  <c:v>146</c:v>
                </c:pt>
                <c:pt idx="126">
                  <c:v>93</c:v>
                </c:pt>
                <c:pt idx="127">
                  <c:v>63</c:v>
                </c:pt>
                <c:pt idx="128">
                  <c:v>142</c:v>
                </c:pt>
                <c:pt idx="129">
                  <c:v>156</c:v>
                </c:pt>
                <c:pt idx="130">
                  <c:v>93</c:v>
                </c:pt>
                <c:pt idx="131">
                  <c:v>73</c:v>
                </c:pt>
                <c:pt idx="132">
                  <c:v>155</c:v>
                </c:pt>
                <c:pt idx="133">
                  <c:v>104</c:v>
                </c:pt>
                <c:pt idx="134">
                  <c:v>77</c:v>
                </c:pt>
                <c:pt idx="135">
                  <c:v>129</c:v>
                </c:pt>
                <c:pt idx="136">
                  <c:v>151</c:v>
                </c:pt>
                <c:pt idx="137">
                  <c:v>102</c:v>
                </c:pt>
                <c:pt idx="138">
                  <c:v>81</c:v>
                </c:pt>
                <c:pt idx="139">
                  <c:v>100</c:v>
                </c:pt>
                <c:pt idx="140">
                  <c:v>68</c:v>
                </c:pt>
                <c:pt idx="141">
                  <c:v>93</c:v>
                </c:pt>
                <c:pt idx="142">
                  <c:v>98</c:v>
                </c:pt>
                <c:pt idx="143">
                  <c:v>162</c:v>
                </c:pt>
                <c:pt idx="144">
                  <c:v>79</c:v>
                </c:pt>
                <c:pt idx="145">
                  <c:v>60</c:v>
                </c:pt>
                <c:pt idx="146">
                  <c:v>130</c:v>
                </c:pt>
                <c:pt idx="147">
                  <c:v>137</c:v>
                </c:pt>
                <c:pt idx="148">
                  <c:v>132</c:v>
                </c:pt>
                <c:pt idx="149">
                  <c:v>189</c:v>
                </c:pt>
                <c:pt idx="150">
                  <c:v>199</c:v>
                </c:pt>
                <c:pt idx="151">
                  <c:v>110</c:v>
                </c:pt>
                <c:pt idx="152">
                  <c:v>102</c:v>
                </c:pt>
                <c:pt idx="153">
                  <c:v>76</c:v>
                </c:pt>
                <c:pt idx="154">
                  <c:v>91</c:v>
                </c:pt>
                <c:pt idx="155">
                  <c:v>100</c:v>
                </c:pt>
                <c:pt idx="156">
                  <c:v>184</c:v>
                </c:pt>
                <c:pt idx="157">
                  <c:v>148</c:v>
                </c:pt>
                <c:pt idx="158">
                  <c:v>136</c:v>
                </c:pt>
                <c:pt idx="159">
                  <c:v>138</c:v>
                </c:pt>
                <c:pt idx="160">
                  <c:v>125</c:v>
                </c:pt>
                <c:pt idx="161">
                  <c:v>92</c:v>
                </c:pt>
                <c:pt idx="162">
                  <c:v>118</c:v>
                </c:pt>
                <c:pt idx="163">
                  <c:v>154</c:v>
                </c:pt>
                <c:pt idx="164">
                  <c:v>203</c:v>
                </c:pt>
                <c:pt idx="165">
                  <c:v>142</c:v>
                </c:pt>
                <c:pt idx="166">
                  <c:v>123</c:v>
                </c:pt>
                <c:pt idx="167">
                  <c:v>154</c:v>
                </c:pt>
                <c:pt idx="168">
                  <c:v>133</c:v>
                </c:pt>
                <c:pt idx="169">
                  <c:v>105</c:v>
                </c:pt>
                <c:pt idx="170">
                  <c:v>116</c:v>
                </c:pt>
                <c:pt idx="171">
                  <c:v>32</c:v>
                </c:pt>
                <c:pt idx="172">
                  <c:v>72</c:v>
                </c:pt>
                <c:pt idx="173">
                  <c:v>94</c:v>
                </c:pt>
                <c:pt idx="174">
                  <c:v>97</c:v>
                </c:pt>
                <c:pt idx="175">
                  <c:v>96</c:v>
                </c:pt>
                <c:pt idx="176">
                  <c:v>108</c:v>
                </c:pt>
                <c:pt idx="177">
                  <c:v>128</c:v>
                </c:pt>
                <c:pt idx="178">
                  <c:v>126</c:v>
                </c:pt>
                <c:pt idx="179">
                  <c:v>135</c:v>
                </c:pt>
                <c:pt idx="180">
                  <c:v>122</c:v>
                </c:pt>
                <c:pt idx="181">
                  <c:v>152</c:v>
                </c:pt>
                <c:pt idx="182">
                  <c:v>158</c:v>
                </c:pt>
                <c:pt idx="183">
                  <c:v>184</c:v>
                </c:pt>
                <c:pt idx="184">
                  <c:v>452</c:v>
                </c:pt>
                <c:pt idx="185">
                  <c:v>119</c:v>
                </c:pt>
                <c:pt idx="186">
                  <c:v>103</c:v>
                </c:pt>
                <c:pt idx="187">
                  <c:v>16</c:v>
                </c:pt>
                <c:pt idx="188">
                  <c:v>52</c:v>
                </c:pt>
                <c:pt idx="189">
                  <c:v>105</c:v>
                </c:pt>
                <c:pt idx="190">
                  <c:v>102</c:v>
                </c:pt>
                <c:pt idx="191">
                  <c:v>239</c:v>
                </c:pt>
                <c:pt idx="192">
                  <c:v>160</c:v>
                </c:pt>
                <c:pt idx="193">
                  <c:v>148</c:v>
                </c:pt>
                <c:pt idx="194">
                  <c:v>142</c:v>
                </c:pt>
                <c:pt idx="195">
                  <c:v>168</c:v>
                </c:pt>
                <c:pt idx="196">
                  <c:v>174</c:v>
                </c:pt>
                <c:pt idx="197">
                  <c:v>161</c:v>
                </c:pt>
                <c:pt idx="198">
                  <c:v>198</c:v>
                </c:pt>
                <c:pt idx="199">
                  <c:v>186</c:v>
                </c:pt>
                <c:pt idx="200">
                  <c:v>131</c:v>
                </c:pt>
                <c:pt idx="201">
                  <c:v>60</c:v>
                </c:pt>
                <c:pt idx="202">
                  <c:v>95</c:v>
                </c:pt>
                <c:pt idx="203">
                  <c:v>86</c:v>
                </c:pt>
                <c:pt idx="204">
                  <c:v>101</c:v>
                </c:pt>
                <c:pt idx="205">
                  <c:v>309</c:v>
                </c:pt>
                <c:pt idx="206">
                  <c:v>218</c:v>
                </c:pt>
                <c:pt idx="207">
                  <c:v>137</c:v>
                </c:pt>
                <c:pt idx="208">
                  <c:v>146</c:v>
                </c:pt>
                <c:pt idx="209">
                  <c:v>169</c:v>
                </c:pt>
                <c:pt idx="210">
                  <c:v>130</c:v>
                </c:pt>
                <c:pt idx="211">
                  <c:v>129</c:v>
                </c:pt>
                <c:pt idx="212">
                  <c:v>126</c:v>
                </c:pt>
                <c:pt idx="213">
                  <c:v>173</c:v>
                </c:pt>
                <c:pt idx="214">
                  <c:v>154</c:v>
                </c:pt>
                <c:pt idx="215">
                  <c:v>169</c:v>
                </c:pt>
                <c:pt idx="216">
                  <c:v>151</c:v>
                </c:pt>
                <c:pt idx="217">
                  <c:v>119</c:v>
                </c:pt>
                <c:pt idx="218">
                  <c:v>120</c:v>
                </c:pt>
                <c:pt idx="219">
                  <c:v>335</c:v>
                </c:pt>
                <c:pt idx="220">
                  <c:v>195</c:v>
                </c:pt>
                <c:pt idx="221">
                  <c:v>152</c:v>
                </c:pt>
                <c:pt idx="222">
                  <c:v>140</c:v>
                </c:pt>
                <c:pt idx="223">
                  <c:v>115</c:v>
                </c:pt>
                <c:pt idx="224">
                  <c:v>83</c:v>
                </c:pt>
                <c:pt idx="225">
                  <c:v>125</c:v>
                </c:pt>
                <c:pt idx="226">
                  <c:v>129</c:v>
                </c:pt>
                <c:pt idx="227">
                  <c:v>104</c:v>
                </c:pt>
                <c:pt idx="228">
                  <c:v>153</c:v>
                </c:pt>
                <c:pt idx="229">
                  <c:v>140</c:v>
                </c:pt>
                <c:pt idx="230">
                  <c:v>78</c:v>
                </c:pt>
                <c:pt idx="231">
                  <c:v>114</c:v>
                </c:pt>
                <c:pt idx="232">
                  <c:v>91</c:v>
                </c:pt>
                <c:pt idx="233">
                  <c:v>112</c:v>
                </c:pt>
                <c:pt idx="234">
                  <c:v>137</c:v>
                </c:pt>
                <c:pt idx="235">
                  <c:v>141</c:v>
                </c:pt>
                <c:pt idx="236">
                  <c:v>138</c:v>
                </c:pt>
                <c:pt idx="237">
                  <c:v>124</c:v>
                </c:pt>
                <c:pt idx="238">
                  <c:v>85</c:v>
                </c:pt>
                <c:pt idx="239">
                  <c:v>56</c:v>
                </c:pt>
                <c:pt idx="240">
                  <c:v>97</c:v>
                </c:pt>
                <c:pt idx="241">
                  <c:v>154</c:v>
                </c:pt>
                <c:pt idx="242">
                  <c:v>100</c:v>
                </c:pt>
                <c:pt idx="243">
                  <c:v>103</c:v>
                </c:pt>
                <c:pt idx="244">
                  <c:v>104</c:v>
                </c:pt>
                <c:pt idx="245">
                  <c:v>64</c:v>
                </c:pt>
                <c:pt idx="246">
                  <c:v>115</c:v>
                </c:pt>
                <c:pt idx="247">
                  <c:v>293</c:v>
                </c:pt>
                <c:pt idx="248">
                  <c:v>134</c:v>
                </c:pt>
                <c:pt idx="249">
                  <c:v>91</c:v>
                </c:pt>
                <c:pt idx="250">
                  <c:v>98</c:v>
                </c:pt>
                <c:pt idx="251">
                  <c:v>116</c:v>
                </c:pt>
                <c:pt idx="252">
                  <c:v>61</c:v>
                </c:pt>
                <c:pt idx="253">
                  <c:v>130</c:v>
                </c:pt>
                <c:pt idx="254">
                  <c:v>242</c:v>
                </c:pt>
                <c:pt idx="255">
                  <c:v>175</c:v>
                </c:pt>
                <c:pt idx="256">
                  <c:v>100</c:v>
                </c:pt>
                <c:pt idx="257">
                  <c:v>87</c:v>
                </c:pt>
                <c:pt idx="258">
                  <c:v>86</c:v>
                </c:pt>
                <c:pt idx="259">
                  <c:v>89</c:v>
                </c:pt>
                <c:pt idx="260">
                  <c:v>63</c:v>
                </c:pt>
                <c:pt idx="261">
                  <c:v>145</c:v>
                </c:pt>
                <c:pt idx="262">
                  <c:v>72</c:v>
                </c:pt>
                <c:pt idx="263">
                  <c:v>80</c:v>
                </c:pt>
                <c:pt idx="264">
                  <c:v>103</c:v>
                </c:pt>
                <c:pt idx="265">
                  <c:v>117</c:v>
                </c:pt>
                <c:pt idx="266">
                  <c:v>99</c:v>
                </c:pt>
                <c:pt idx="267">
                  <c:v>99</c:v>
                </c:pt>
                <c:pt idx="268">
                  <c:v>106</c:v>
                </c:pt>
                <c:pt idx="269">
                  <c:v>173</c:v>
                </c:pt>
                <c:pt idx="270">
                  <c:v>60</c:v>
                </c:pt>
                <c:pt idx="271">
                  <c:v>38</c:v>
                </c:pt>
                <c:pt idx="272">
                  <c:v>61</c:v>
                </c:pt>
                <c:pt idx="273">
                  <c:v>47</c:v>
                </c:pt>
                <c:pt idx="274">
                  <c:v>114</c:v>
                </c:pt>
                <c:pt idx="275">
                  <c:v>65</c:v>
                </c:pt>
                <c:pt idx="276">
                  <c:v>102</c:v>
                </c:pt>
                <c:pt idx="277">
                  <c:v>76</c:v>
                </c:pt>
                <c:pt idx="278">
                  <c:v>95</c:v>
                </c:pt>
                <c:pt idx="279">
                  <c:v>98</c:v>
                </c:pt>
                <c:pt idx="280">
                  <c:v>89</c:v>
                </c:pt>
                <c:pt idx="281">
                  <c:v>81</c:v>
                </c:pt>
                <c:pt idx="282">
                  <c:v>45</c:v>
                </c:pt>
                <c:pt idx="283">
                  <c:v>61</c:v>
                </c:pt>
                <c:pt idx="284">
                  <c:v>17</c:v>
                </c:pt>
                <c:pt idx="285">
                  <c:v>39</c:v>
                </c:pt>
                <c:pt idx="286">
                  <c:v>86</c:v>
                </c:pt>
                <c:pt idx="287">
                  <c:v>80</c:v>
                </c:pt>
                <c:pt idx="288">
                  <c:v>98</c:v>
                </c:pt>
                <c:pt idx="289">
                  <c:v>93</c:v>
                </c:pt>
                <c:pt idx="290">
                  <c:v>139</c:v>
                </c:pt>
                <c:pt idx="291">
                  <c:v>104</c:v>
                </c:pt>
                <c:pt idx="292">
                  <c:v>69</c:v>
                </c:pt>
                <c:pt idx="293">
                  <c:v>88</c:v>
                </c:pt>
                <c:pt idx="294">
                  <c:v>122</c:v>
                </c:pt>
                <c:pt idx="295">
                  <c:v>147</c:v>
                </c:pt>
                <c:pt idx="296">
                  <c:v>97</c:v>
                </c:pt>
                <c:pt idx="297">
                  <c:v>36</c:v>
                </c:pt>
                <c:pt idx="298">
                  <c:v>27</c:v>
                </c:pt>
                <c:pt idx="299">
                  <c:v>56</c:v>
                </c:pt>
                <c:pt idx="300">
                  <c:v>103</c:v>
                </c:pt>
                <c:pt idx="301">
                  <c:v>70</c:v>
                </c:pt>
                <c:pt idx="302">
                  <c:v>55</c:v>
                </c:pt>
                <c:pt idx="303">
                  <c:v>94</c:v>
                </c:pt>
                <c:pt idx="304">
                  <c:v>90</c:v>
                </c:pt>
                <c:pt idx="305">
                  <c:v>53</c:v>
                </c:pt>
                <c:pt idx="306">
                  <c:v>58</c:v>
                </c:pt>
                <c:pt idx="307">
                  <c:v>55</c:v>
                </c:pt>
                <c:pt idx="308">
                  <c:v>87</c:v>
                </c:pt>
                <c:pt idx="309">
                  <c:v>133</c:v>
                </c:pt>
                <c:pt idx="310">
                  <c:v>31</c:v>
                </c:pt>
                <c:pt idx="311">
                  <c:v>36</c:v>
                </c:pt>
                <c:pt idx="312">
                  <c:v>77</c:v>
                </c:pt>
                <c:pt idx="313">
                  <c:v>104</c:v>
                </c:pt>
                <c:pt idx="314">
                  <c:v>108</c:v>
                </c:pt>
                <c:pt idx="315">
                  <c:v>32</c:v>
                </c:pt>
                <c:pt idx="316">
                  <c:v>21</c:v>
                </c:pt>
                <c:pt idx="317">
                  <c:v>28</c:v>
                </c:pt>
                <c:pt idx="318">
                  <c:v>68</c:v>
                </c:pt>
                <c:pt idx="319">
                  <c:v>36</c:v>
                </c:pt>
                <c:pt idx="320">
                  <c:v>46</c:v>
                </c:pt>
                <c:pt idx="321">
                  <c:v>83</c:v>
                </c:pt>
                <c:pt idx="322">
                  <c:v>82</c:v>
                </c:pt>
                <c:pt idx="323">
                  <c:v>66</c:v>
                </c:pt>
                <c:pt idx="324">
                  <c:v>94</c:v>
                </c:pt>
                <c:pt idx="325">
                  <c:v>123</c:v>
                </c:pt>
                <c:pt idx="326">
                  <c:v>110</c:v>
                </c:pt>
                <c:pt idx="327">
                  <c:v>36</c:v>
                </c:pt>
                <c:pt idx="328">
                  <c:v>86</c:v>
                </c:pt>
                <c:pt idx="329">
                  <c:v>26</c:v>
                </c:pt>
                <c:pt idx="330">
                  <c:v>22</c:v>
                </c:pt>
                <c:pt idx="331">
                  <c:v>62</c:v>
                </c:pt>
                <c:pt idx="332">
                  <c:v>85</c:v>
                </c:pt>
                <c:pt idx="333">
                  <c:v>80</c:v>
                </c:pt>
                <c:pt idx="334">
                  <c:v>100</c:v>
                </c:pt>
                <c:pt idx="335">
                  <c:v>107</c:v>
                </c:pt>
                <c:pt idx="336">
                  <c:v>100</c:v>
                </c:pt>
                <c:pt idx="337">
                  <c:v>112</c:v>
                </c:pt>
                <c:pt idx="338">
                  <c:v>139</c:v>
                </c:pt>
                <c:pt idx="339">
                  <c:v>38</c:v>
                </c:pt>
                <c:pt idx="340">
                  <c:v>73</c:v>
                </c:pt>
                <c:pt idx="341">
                  <c:v>121</c:v>
                </c:pt>
                <c:pt idx="342">
                  <c:v>102</c:v>
                </c:pt>
                <c:pt idx="343">
                  <c:v>30</c:v>
                </c:pt>
                <c:pt idx="344">
                  <c:v>70</c:v>
                </c:pt>
                <c:pt idx="345">
                  <c:v>122</c:v>
                </c:pt>
                <c:pt idx="346">
                  <c:v>136</c:v>
                </c:pt>
                <c:pt idx="347">
                  <c:v>90</c:v>
                </c:pt>
                <c:pt idx="348">
                  <c:v>103</c:v>
                </c:pt>
                <c:pt idx="349">
                  <c:v>113</c:v>
                </c:pt>
                <c:pt idx="350">
                  <c:v>106</c:v>
                </c:pt>
                <c:pt idx="351">
                  <c:v>46</c:v>
                </c:pt>
                <c:pt idx="352">
                  <c:v>58</c:v>
                </c:pt>
                <c:pt idx="353">
                  <c:v>74</c:v>
                </c:pt>
                <c:pt idx="354">
                  <c:v>75</c:v>
                </c:pt>
                <c:pt idx="355">
                  <c:v>113</c:v>
                </c:pt>
                <c:pt idx="356">
                  <c:v>133</c:v>
                </c:pt>
                <c:pt idx="357">
                  <c:v>118</c:v>
                </c:pt>
                <c:pt idx="358">
                  <c:v>122</c:v>
                </c:pt>
                <c:pt idx="359">
                  <c:v>123</c:v>
                </c:pt>
                <c:pt idx="360">
                  <c:v>166</c:v>
                </c:pt>
                <c:pt idx="361">
                  <c:v>113</c:v>
                </c:pt>
                <c:pt idx="362">
                  <c:v>80</c:v>
                </c:pt>
                <c:pt idx="363">
                  <c:v>70</c:v>
                </c:pt>
                <c:pt idx="364">
                  <c:v>103</c:v>
                </c:pt>
                <c:pt idx="365">
                  <c:v>51</c:v>
                </c:pt>
                <c:pt idx="366">
                  <c:v>34</c:v>
                </c:pt>
                <c:pt idx="367">
                  <c:v>88</c:v>
                </c:pt>
                <c:pt idx="368">
                  <c:v>81</c:v>
                </c:pt>
                <c:pt idx="369">
                  <c:v>100</c:v>
                </c:pt>
                <c:pt idx="370">
                  <c:v>95</c:v>
                </c:pt>
                <c:pt idx="371">
                  <c:v>109</c:v>
                </c:pt>
                <c:pt idx="372">
                  <c:v>102</c:v>
                </c:pt>
                <c:pt idx="373">
                  <c:v>150</c:v>
                </c:pt>
                <c:pt idx="374">
                  <c:v>201</c:v>
                </c:pt>
                <c:pt idx="375">
                  <c:v>82</c:v>
                </c:pt>
                <c:pt idx="376">
                  <c:v>30</c:v>
                </c:pt>
                <c:pt idx="377">
                  <c:v>105</c:v>
                </c:pt>
                <c:pt idx="378">
                  <c:v>124</c:v>
                </c:pt>
                <c:pt idx="379">
                  <c:v>126</c:v>
                </c:pt>
                <c:pt idx="380">
                  <c:v>162</c:v>
                </c:pt>
                <c:pt idx="381">
                  <c:v>173</c:v>
                </c:pt>
                <c:pt idx="382">
                  <c:v>115</c:v>
                </c:pt>
                <c:pt idx="383">
                  <c:v>139</c:v>
                </c:pt>
                <c:pt idx="384">
                  <c:v>36</c:v>
                </c:pt>
                <c:pt idx="385">
                  <c:v>118</c:v>
                </c:pt>
                <c:pt idx="386">
                  <c:v>153</c:v>
                </c:pt>
                <c:pt idx="387">
                  <c:v>131</c:v>
                </c:pt>
                <c:pt idx="388">
                  <c:v>242</c:v>
                </c:pt>
                <c:pt idx="389">
                  <c:v>132</c:v>
                </c:pt>
                <c:pt idx="390">
                  <c:v>57</c:v>
                </c:pt>
                <c:pt idx="391">
                  <c:v>108</c:v>
                </c:pt>
                <c:pt idx="392">
                  <c:v>108</c:v>
                </c:pt>
                <c:pt idx="393">
                  <c:v>81</c:v>
                </c:pt>
                <c:pt idx="394">
                  <c:v>120</c:v>
                </c:pt>
                <c:pt idx="395">
                  <c:v>199</c:v>
                </c:pt>
                <c:pt idx="396">
                  <c:v>87</c:v>
                </c:pt>
                <c:pt idx="397">
                  <c:v>63</c:v>
                </c:pt>
                <c:pt idx="398">
                  <c:v>83</c:v>
                </c:pt>
                <c:pt idx="399">
                  <c:v>130</c:v>
                </c:pt>
                <c:pt idx="400">
                  <c:v>98</c:v>
                </c:pt>
                <c:pt idx="401">
                  <c:v>135</c:v>
                </c:pt>
                <c:pt idx="402">
                  <c:v>95</c:v>
                </c:pt>
                <c:pt idx="403">
                  <c:v>98</c:v>
                </c:pt>
                <c:pt idx="404">
                  <c:v>116</c:v>
                </c:pt>
                <c:pt idx="405">
                  <c:v>95</c:v>
                </c:pt>
                <c:pt idx="406">
                  <c:v>99</c:v>
                </c:pt>
                <c:pt idx="407">
                  <c:v>104</c:v>
                </c:pt>
                <c:pt idx="408">
                  <c:v>150</c:v>
                </c:pt>
                <c:pt idx="409">
                  <c:v>112</c:v>
                </c:pt>
                <c:pt idx="410">
                  <c:v>85</c:v>
                </c:pt>
                <c:pt idx="411">
                  <c:v>134</c:v>
                </c:pt>
                <c:pt idx="412">
                  <c:v>107</c:v>
                </c:pt>
                <c:pt idx="413">
                  <c:v>125</c:v>
                </c:pt>
                <c:pt idx="414">
                  <c:v>91</c:v>
                </c:pt>
                <c:pt idx="415">
                  <c:v>300</c:v>
                </c:pt>
                <c:pt idx="416">
                  <c:v>113</c:v>
                </c:pt>
                <c:pt idx="417">
                  <c:v>106</c:v>
                </c:pt>
                <c:pt idx="418">
                  <c:v>149</c:v>
                </c:pt>
                <c:pt idx="419">
                  <c:v>112</c:v>
                </c:pt>
                <c:pt idx="420">
                  <c:v>111</c:v>
                </c:pt>
                <c:pt idx="421">
                  <c:v>87</c:v>
                </c:pt>
                <c:pt idx="422">
                  <c:v>107</c:v>
                </c:pt>
                <c:pt idx="423">
                  <c:v>124</c:v>
                </c:pt>
                <c:pt idx="424">
                  <c:v>127</c:v>
                </c:pt>
                <c:pt idx="425">
                  <c:v>124</c:v>
                </c:pt>
                <c:pt idx="426">
                  <c:v>119</c:v>
                </c:pt>
                <c:pt idx="427">
                  <c:v>107</c:v>
                </c:pt>
                <c:pt idx="428">
                  <c:v>64</c:v>
                </c:pt>
                <c:pt idx="429">
                  <c:v>104</c:v>
                </c:pt>
                <c:pt idx="430">
                  <c:v>140</c:v>
                </c:pt>
                <c:pt idx="431">
                  <c:v>102</c:v>
                </c:pt>
                <c:pt idx="432">
                  <c:v>100</c:v>
                </c:pt>
                <c:pt idx="433">
                  <c:v>93</c:v>
                </c:pt>
                <c:pt idx="434">
                  <c:v>101</c:v>
                </c:pt>
                <c:pt idx="435">
                  <c:v>96</c:v>
                </c:pt>
                <c:pt idx="436">
                  <c:v>86</c:v>
                </c:pt>
                <c:pt idx="437">
                  <c:v>147</c:v>
                </c:pt>
                <c:pt idx="438">
                  <c:v>76</c:v>
                </c:pt>
                <c:pt idx="439">
                  <c:v>81</c:v>
                </c:pt>
                <c:pt idx="440">
                  <c:v>49</c:v>
                </c:pt>
                <c:pt idx="441">
                  <c:v>127</c:v>
                </c:pt>
                <c:pt idx="442">
                  <c:v>102</c:v>
                </c:pt>
                <c:pt idx="443">
                  <c:v>109</c:v>
                </c:pt>
                <c:pt idx="444">
                  <c:v>154</c:v>
                </c:pt>
                <c:pt idx="445">
                  <c:v>145</c:v>
                </c:pt>
                <c:pt idx="446">
                  <c:v>87</c:v>
                </c:pt>
                <c:pt idx="447">
                  <c:v>88</c:v>
                </c:pt>
                <c:pt idx="448">
                  <c:v>86</c:v>
                </c:pt>
                <c:pt idx="449">
                  <c:v>72</c:v>
                </c:pt>
                <c:pt idx="450">
                  <c:v>145</c:v>
                </c:pt>
                <c:pt idx="451">
                  <c:v>146</c:v>
                </c:pt>
                <c:pt idx="452">
                  <c:v>109</c:v>
                </c:pt>
                <c:pt idx="453">
                  <c:v>100</c:v>
                </c:pt>
                <c:pt idx="454">
                  <c:v>98</c:v>
                </c:pt>
                <c:pt idx="455">
                  <c:v>94</c:v>
                </c:pt>
                <c:pt idx="456">
                  <c:v>67</c:v>
                </c:pt>
                <c:pt idx="457">
                  <c:v>118</c:v>
                </c:pt>
                <c:pt idx="458">
                  <c:v>141</c:v>
                </c:pt>
                <c:pt idx="459">
                  <c:v>88</c:v>
                </c:pt>
                <c:pt idx="460">
                  <c:v>91</c:v>
                </c:pt>
                <c:pt idx="461">
                  <c:v>109</c:v>
                </c:pt>
                <c:pt idx="462">
                  <c:v>57</c:v>
                </c:pt>
                <c:pt idx="463">
                  <c:v>93</c:v>
                </c:pt>
                <c:pt idx="464">
                  <c:v>95</c:v>
                </c:pt>
                <c:pt idx="465">
                  <c:v>114</c:v>
                </c:pt>
                <c:pt idx="466">
                  <c:v>126</c:v>
                </c:pt>
                <c:pt idx="467">
                  <c:v>91</c:v>
                </c:pt>
                <c:pt idx="468">
                  <c:v>94</c:v>
                </c:pt>
                <c:pt idx="469">
                  <c:v>105</c:v>
                </c:pt>
                <c:pt idx="470">
                  <c:v>88</c:v>
                </c:pt>
                <c:pt idx="471">
                  <c:v>91</c:v>
                </c:pt>
                <c:pt idx="472">
                  <c:v>86</c:v>
                </c:pt>
                <c:pt idx="473">
                  <c:v>55</c:v>
                </c:pt>
                <c:pt idx="474">
                  <c:v>87</c:v>
                </c:pt>
                <c:pt idx="475">
                  <c:v>85</c:v>
                </c:pt>
                <c:pt idx="476">
                  <c:v>82</c:v>
                </c:pt>
                <c:pt idx="477">
                  <c:v>61</c:v>
                </c:pt>
                <c:pt idx="478">
                  <c:v>77</c:v>
                </c:pt>
                <c:pt idx="479">
                  <c:v>89</c:v>
                </c:pt>
                <c:pt idx="480">
                  <c:v>119</c:v>
                </c:pt>
                <c:pt idx="481">
                  <c:v>44</c:v>
                </c:pt>
                <c:pt idx="482">
                  <c:v>97</c:v>
                </c:pt>
                <c:pt idx="483">
                  <c:v>100</c:v>
                </c:pt>
                <c:pt idx="484">
                  <c:v>73</c:v>
                </c:pt>
                <c:pt idx="485">
                  <c:v>99</c:v>
                </c:pt>
                <c:pt idx="486">
                  <c:v>101</c:v>
                </c:pt>
                <c:pt idx="487">
                  <c:v>76</c:v>
                </c:pt>
                <c:pt idx="488">
                  <c:v>69</c:v>
                </c:pt>
                <c:pt idx="489">
                  <c:v>78</c:v>
                </c:pt>
                <c:pt idx="490">
                  <c:v>47</c:v>
                </c:pt>
                <c:pt idx="491">
                  <c:v>47</c:v>
                </c:pt>
                <c:pt idx="492">
                  <c:v>103</c:v>
                </c:pt>
                <c:pt idx="493">
                  <c:v>122</c:v>
                </c:pt>
                <c:pt idx="494">
                  <c:v>84</c:v>
                </c:pt>
                <c:pt idx="495">
                  <c:v>79</c:v>
                </c:pt>
                <c:pt idx="496">
                  <c:v>85</c:v>
                </c:pt>
                <c:pt idx="497">
                  <c:v>64</c:v>
                </c:pt>
                <c:pt idx="498">
                  <c:v>45</c:v>
                </c:pt>
                <c:pt idx="499">
                  <c:v>94</c:v>
                </c:pt>
                <c:pt idx="500">
                  <c:v>95</c:v>
                </c:pt>
                <c:pt idx="501">
                  <c:v>90</c:v>
                </c:pt>
                <c:pt idx="502">
                  <c:v>87</c:v>
                </c:pt>
                <c:pt idx="503">
                  <c:v>90</c:v>
                </c:pt>
                <c:pt idx="504">
                  <c:v>74</c:v>
                </c:pt>
                <c:pt idx="505">
                  <c:v>69</c:v>
                </c:pt>
                <c:pt idx="506">
                  <c:v>88</c:v>
                </c:pt>
                <c:pt idx="507">
                  <c:v>113</c:v>
                </c:pt>
                <c:pt idx="508">
                  <c:v>60</c:v>
                </c:pt>
                <c:pt idx="509">
                  <c:v>50</c:v>
                </c:pt>
                <c:pt idx="510">
                  <c:v>48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D646-44AC-9EAE-B627EC740672}"/>
            </c:ext>
          </c:extLst>
        </c:ser>
        <c:ser>
          <c:idx val="5"/>
          <c:order val="6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numRef>
              <c:f>DailyData!$A$2:$A$512</c:f>
              <c:numCache>
                <c:formatCode>[$-F800]dddd\,\ mmmm\ dd\,\ yyyy</c:formatCode>
                <c:ptCount val="511"/>
                <c:pt idx="0">
                  <c:v>44266</c:v>
                </c:pt>
                <c:pt idx="1">
                  <c:v>44267</c:v>
                </c:pt>
                <c:pt idx="2">
                  <c:v>44268</c:v>
                </c:pt>
                <c:pt idx="3">
                  <c:v>44269</c:v>
                </c:pt>
                <c:pt idx="4">
                  <c:v>44270</c:v>
                </c:pt>
                <c:pt idx="5">
                  <c:v>44271</c:v>
                </c:pt>
                <c:pt idx="6">
                  <c:v>44272</c:v>
                </c:pt>
                <c:pt idx="7">
                  <c:v>44273</c:v>
                </c:pt>
                <c:pt idx="8">
                  <c:v>44274</c:v>
                </c:pt>
                <c:pt idx="9">
                  <c:v>44275</c:v>
                </c:pt>
                <c:pt idx="10">
                  <c:v>44276</c:v>
                </c:pt>
                <c:pt idx="11">
                  <c:v>44277</c:v>
                </c:pt>
                <c:pt idx="12">
                  <c:v>44278</c:v>
                </c:pt>
                <c:pt idx="13">
                  <c:v>44279</c:v>
                </c:pt>
                <c:pt idx="14">
                  <c:v>44280</c:v>
                </c:pt>
                <c:pt idx="15">
                  <c:v>44281</c:v>
                </c:pt>
                <c:pt idx="16">
                  <c:v>44282</c:v>
                </c:pt>
                <c:pt idx="17">
                  <c:v>44283</c:v>
                </c:pt>
                <c:pt idx="18">
                  <c:v>44284</c:v>
                </c:pt>
                <c:pt idx="19">
                  <c:v>44285</c:v>
                </c:pt>
                <c:pt idx="20">
                  <c:v>44286</c:v>
                </c:pt>
                <c:pt idx="21">
                  <c:v>44287</c:v>
                </c:pt>
                <c:pt idx="22">
                  <c:v>44288</c:v>
                </c:pt>
                <c:pt idx="23">
                  <c:v>44289</c:v>
                </c:pt>
                <c:pt idx="24">
                  <c:v>44290</c:v>
                </c:pt>
                <c:pt idx="25">
                  <c:v>44291</c:v>
                </c:pt>
                <c:pt idx="26">
                  <c:v>44292</c:v>
                </c:pt>
                <c:pt idx="27">
                  <c:v>44293</c:v>
                </c:pt>
                <c:pt idx="28">
                  <c:v>44294</c:v>
                </c:pt>
                <c:pt idx="29">
                  <c:v>44295</c:v>
                </c:pt>
                <c:pt idx="30">
                  <c:v>44296</c:v>
                </c:pt>
                <c:pt idx="31">
                  <c:v>44297</c:v>
                </c:pt>
                <c:pt idx="32">
                  <c:v>44298</c:v>
                </c:pt>
                <c:pt idx="33">
                  <c:v>44299</c:v>
                </c:pt>
                <c:pt idx="34">
                  <c:v>44300</c:v>
                </c:pt>
                <c:pt idx="35">
                  <c:v>44301</c:v>
                </c:pt>
                <c:pt idx="36">
                  <c:v>44302</c:v>
                </c:pt>
                <c:pt idx="37">
                  <c:v>44303</c:v>
                </c:pt>
                <c:pt idx="38">
                  <c:v>44304</c:v>
                </c:pt>
                <c:pt idx="39">
                  <c:v>44305</c:v>
                </c:pt>
                <c:pt idx="40">
                  <c:v>44306</c:v>
                </c:pt>
                <c:pt idx="41">
                  <c:v>44307</c:v>
                </c:pt>
                <c:pt idx="42">
                  <c:v>44308</c:v>
                </c:pt>
                <c:pt idx="43">
                  <c:v>44309</c:v>
                </c:pt>
                <c:pt idx="44">
                  <c:v>44310</c:v>
                </c:pt>
                <c:pt idx="45">
                  <c:v>44311</c:v>
                </c:pt>
                <c:pt idx="46">
                  <c:v>44312</c:v>
                </c:pt>
                <c:pt idx="47">
                  <c:v>44313</c:v>
                </c:pt>
                <c:pt idx="48">
                  <c:v>44314</c:v>
                </c:pt>
                <c:pt idx="49">
                  <c:v>44315</c:v>
                </c:pt>
                <c:pt idx="50">
                  <c:v>44316</c:v>
                </c:pt>
                <c:pt idx="51">
                  <c:v>44317</c:v>
                </c:pt>
                <c:pt idx="52">
                  <c:v>44318</c:v>
                </c:pt>
                <c:pt idx="53">
                  <c:v>44319</c:v>
                </c:pt>
                <c:pt idx="54">
                  <c:v>44320</c:v>
                </c:pt>
                <c:pt idx="55">
                  <c:v>44321</c:v>
                </c:pt>
                <c:pt idx="56">
                  <c:v>44322</c:v>
                </c:pt>
                <c:pt idx="57">
                  <c:v>44323</c:v>
                </c:pt>
                <c:pt idx="58">
                  <c:v>44324</c:v>
                </c:pt>
                <c:pt idx="59">
                  <c:v>44325</c:v>
                </c:pt>
                <c:pt idx="60">
                  <c:v>44326</c:v>
                </c:pt>
                <c:pt idx="61">
                  <c:v>44327</c:v>
                </c:pt>
                <c:pt idx="62">
                  <c:v>44328</c:v>
                </c:pt>
                <c:pt idx="63">
                  <c:v>44329</c:v>
                </c:pt>
                <c:pt idx="64">
                  <c:v>44330</c:v>
                </c:pt>
                <c:pt idx="65">
                  <c:v>44331</c:v>
                </c:pt>
                <c:pt idx="66">
                  <c:v>44332</c:v>
                </c:pt>
                <c:pt idx="67">
                  <c:v>44333</c:v>
                </c:pt>
                <c:pt idx="68">
                  <c:v>44334</c:v>
                </c:pt>
                <c:pt idx="69">
                  <c:v>44335</c:v>
                </c:pt>
                <c:pt idx="70">
                  <c:v>44336</c:v>
                </c:pt>
                <c:pt idx="71">
                  <c:v>44337</c:v>
                </c:pt>
                <c:pt idx="72">
                  <c:v>44338</c:v>
                </c:pt>
                <c:pt idx="73">
                  <c:v>44339</c:v>
                </c:pt>
                <c:pt idx="74">
                  <c:v>44340</c:v>
                </c:pt>
                <c:pt idx="75">
                  <c:v>44341</c:v>
                </c:pt>
                <c:pt idx="76">
                  <c:v>44342</c:v>
                </c:pt>
                <c:pt idx="77">
                  <c:v>44343</c:v>
                </c:pt>
                <c:pt idx="78">
                  <c:v>44344</c:v>
                </c:pt>
                <c:pt idx="79">
                  <c:v>44345</c:v>
                </c:pt>
                <c:pt idx="80">
                  <c:v>44346</c:v>
                </c:pt>
                <c:pt idx="81">
                  <c:v>44347</c:v>
                </c:pt>
                <c:pt idx="82">
                  <c:v>44348</c:v>
                </c:pt>
                <c:pt idx="83">
                  <c:v>44349</c:v>
                </c:pt>
                <c:pt idx="84">
                  <c:v>44350</c:v>
                </c:pt>
                <c:pt idx="85">
                  <c:v>44351</c:v>
                </c:pt>
                <c:pt idx="86">
                  <c:v>44352</c:v>
                </c:pt>
                <c:pt idx="87">
                  <c:v>44353</c:v>
                </c:pt>
                <c:pt idx="88">
                  <c:v>44354</c:v>
                </c:pt>
                <c:pt idx="89">
                  <c:v>44355</c:v>
                </c:pt>
                <c:pt idx="90">
                  <c:v>44356</c:v>
                </c:pt>
                <c:pt idx="91">
                  <c:v>44357</c:v>
                </c:pt>
                <c:pt idx="92">
                  <c:v>44358</c:v>
                </c:pt>
                <c:pt idx="93">
                  <c:v>44359</c:v>
                </c:pt>
                <c:pt idx="94">
                  <c:v>44360</c:v>
                </c:pt>
                <c:pt idx="95">
                  <c:v>44361</c:v>
                </c:pt>
                <c:pt idx="96">
                  <c:v>44362</c:v>
                </c:pt>
                <c:pt idx="97">
                  <c:v>44363</c:v>
                </c:pt>
                <c:pt idx="98">
                  <c:v>44364</c:v>
                </c:pt>
                <c:pt idx="99">
                  <c:v>44365</c:v>
                </c:pt>
                <c:pt idx="100">
                  <c:v>44366</c:v>
                </c:pt>
                <c:pt idx="101">
                  <c:v>44367</c:v>
                </c:pt>
                <c:pt idx="102">
                  <c:v>44368</c:v>
                </c:pt>
                <c:pt idx="103">
                  <c:v>44369</c:v>
                </c:pt>
                <c:pt idx="104">
                  <c:v>44370</c:v>
                </c:pt>
                <c:pt idx="105">
                  <c:v>44371</c:v>
                </c:pt>
                <c:pt idx="106">
                  <c:v>44372</c:v>
                </c:pt>
                <c:pt idx="107">
                  <c:v>44373</c:v>
                </c:pt>
                <c:pt idx="108">
                  <c:v>44374</c:v>
                </c:pt>
                <c:pt idx="109">
                  <c:v>44375</c:v>
                </c:pt>
                <c:pt idx="110">
                  <c:v>44376</c:v>
                </c:pt>
                <c:pt idx="111">
                  <c:v>44377</c:v>
                </c:pt>
                <c:pt idx="112">
                  <c:v>44378</c:v>
                </c:pt>
                <c:pt idx="113">
                  <c:v>44379</c:v>
                </c:pt>
                <c:pt idx="114">
                  <c:v>44380</c:v>
                </c:pt>
                <c:pt idx="115">
                  <c:v>44381</c:v>
                </c:pt>
                <c:pt idx="116">
                  <c:v>44382</c:v>
                </c:pt>
                <c:pt idx="117">
                  <c:v>44383</c:v>
                </c:pt>
                <c:pt idx="118">
                  <c:v>44384</c:v>
                </c:pt>
                <c:pt idx="119">
                  <c:v>44385</c:v>
                </c:pt>
                <c:pt idx="120">
                  <c:v>44386</c:v>
                </c:pt>
                <c:pt idx="121">
                  <c:v>44387</c:v>
                </c:pt>
                <c:pt idx="122">
                  <c:v>44388</c:v>
                </c:pt>
                <c:pt idx="123">
                  <c:v>44389</c:v>
                </c:pt>
                <c:pt idx="124">
                  <c:v>44390</c:v>
                </c:pt>
                <c:pt idx="125">
                  <c:v>44391</c:v>
                </c:pt>
                <c:pt idx="126">
                  <c:v>44392</c:v>
                </c:pt>
                <c:pt idx="127">
                  <c:v>44393</c:v>
                </c:pt>
                <c:pt idx="128">
                  <c:v>44394</c:v>
                </c:pt>
                <c:pt idx="129">
                  <c:v>44395</c:v>
                </c:pt>
                <c:pt idx="130">
                  <c:v>44396</c:v>
                </c:pt>
                <c:pt idx="131">
                  <c:v>44397</c:v>
                </c:pt>
                <c:pt idx="132">
                  <c:v>44398</c:v>
                </c:pt>
                <c:pt idx="133">
                  <c:v>44399</c:v>
                </c:pt>
                <c:pt idx="134">
                  <c:v>44400</c:v>
                </c:pt>
                <c:pt idx="135">
                  <c:v>44401</c:v>
                </c:pt>
                <c:pt idx="136">
                  <c:v>44402</c:v>
                </c:pt>
                <c:pt idx="137">
                  <c:v>44403</c:v>
                </c:pt>
                <c:pt idx="138">
                  <c:v>44404</c:v>
                </c:pt>
                <c:pt idx="139">
                  <c:v>44405</c:v>
                </c:pt>
                <c:pt idx="140">
                  <c:v>44406</c:v>
                </c:pt>
                <c:pt idx="141">
                  <c:v>44407</c:v>
                </c:pt>
                <c:pt idx="142">
                  <c:v>44408</c:v>
                </c:pt>
                <c:pt idx="143">
                  <c:v>44409</c:v>
                </c:pt>
                <c:pt idx="144">
                  <c:v>44410</c:v>
                </c:pt>
                <c:pt idx="145">
                  <c:v>44411</c:v>
                </c:pt>
                <c:pt idx="146">
                  <c:v>44412</c:v>
                </c:pt>
                <c:pt idx="147">
                  <c:v>44413</c:v>
                </c:pt>
                <c:pt idx="148">
                  <c:v>44414</c:v>
                </c:pt>
                <c:pt idx="149">
                  <c:v>44415</c:v>
                </c:pt>
                <c:pt idx="150">
                  <c:v>44416</c:v>
                </c:pt>
                <c:pt idx="151">
                  <c:v>44417</c:v>
                </c:pt>
                <c:pt idx="152">
                  <c:v>44418</c:v>
                </c:pt>
                <c:pt idx="153">
                  <c:v>44419</c:v>
                </c:pt>
                <c:pt idx="154">
                  <c:v>44420</c:v>
                </c:pt>
                <c:pt idx="155">
                  <c:v>44421</c:v>
                </c:pt>
                <c:pt idx="156">
                  <c:v>44422</c:v>
                </c:pt>
                <c:pt idx="157">
                  <c:v>44423</c:v>
                </c:pt>
                <c:pt idx="158">
                  <c:v>44424</c:v>
                </c:pt>
                <c:pt idx="159">
                  <c:v>44425</c:v>
                </c:pt>
                <c:pt idx="160">
                  <c:v>44426</c:v>
                </c:pt>
                <c:pt idx="161">
                  <c:v>44427</c:v>
                </c:pt>
                <c:pt idx="162">
                  <c:v>44428</c:v>
                </c:pt>
                <c:pt idx="163">
                  <c:v>44429</c:v>
                </c:pt>
                <c:pt idx="164">
                  <c:v>44430</c:v>
                </c:pt>
                <c:pt idx="165">
                  <c:v>44431</c:v>
                </c:pt>
                <c:pt idx="166">
                  <c:v>44432</c:v>
                </c:pt>
                <c:pt idx="167">
                  <c:v>44433</c:v>
                </c:pt>
                <c:pt idx="168">
                  <c:v>44434</c:v>
                </c:pt>
                <c:pt idx="169">
                  <c:v>44435</c:v>
                </c:pt>
                <c:pt idx="170">
                  <c:v>44436</c:v>
                </c:pt>
                <c:pt idx="171">
                  <c:v>44437</c:v>
                </c:pt>
                <c:pt idx="172">
                  <c:v>44438</c:v>
                </c:pt>
                <c:pt idx="173">
                  <c:v>44439</c:v>
                </c:pt>
                <c:pt idx="174">
                  <c:v>44440</c:v>
                </c:pt>
                <c:pt idx="175">
                  <c:v>44441</c:v>
                </c:pt>
                <c:pt idx="176">
                  <c:v>44442</c:v>
                </c:pt>
                <c:pt idx="177">
                  <c:v>44443</c:v>
                </c:pt>
                <c:pt idx="178">
                  <c:v>44444</c:v>
                </c:pt>
                <c:pt idx="179">
                  <c:v>44445</c:v>
                </c:pt>
                <c:pt idx="180">
                  <c:v>44446</c:v>
                </c:pt>
                <c:pt idx="181">
                  <c:v>44447</c:v>
                </c:pt>
                <c:pt idx="182">
                  <c:v>44448</c:v>
                </c:pt>
                <c:pt idx="183">
                  <c:v>44449</c:v>
                </c:pt>
                <c:pt idx="184">
                  <c:v>44450</c:v>
                </c:pt>
                <c:pt idx="185">
                  <c:v>44451</c:v>
                </c:pt>
                <c:pt idx="186">
                  <c:v>44452</c:v>
                </c:pt>
                <c:pt idx="187">
                  <c:v>44453</c:v>
                </c:pt>
                <c:pt idx="188">
                  <c:v>44454</c:v>
                </c:pt>
                <c:pt idx="189">
                  <c:v>44455</c:v>
                </c:pt>
                <c:pt idx="190">
                  <c:v>44456</c:v>
                </c:pt>
                <c:pt idx="191">
                  <c:v>44457</c:v>
                </c:pt>
                <c:pt idx="192">
                  <c:v>44458</c:v>
                </c:pt>
                <c:pt idx="193">
                  <c:v>44459</c:v>
                </c:pt>
                <c:pt idx="194">
                  <c:v>44460</c:v>
                </c:pt>
                <c:pt idx="195">
                  <c:v>44461</c:v>
                </c:pt>
                <c:pt idx="196">
                  <c:v>44462</c:v>
                </c:pt>
                <c:pt idx="197">
                  <c:v>44463</c:v>
                </c:pt>
                <c:pt idx="198">
                  <c:v>44464</c:v>
                </c:pt>
                <c:pt idx="199">
                  <c:v>44465</c:v>
                </c:pt>
                <c:pt idx="200">
                  <c:v>44466</c:v>
                </c:pt>
                <c:pt idx="201">
                  <c:v>44467</c:v>
                </c:pt>
                <c:pt idx="202">
                  <c:v>44468</c:v>
                </c:pt>
                <c:pt idx="203">
                  <c:v>44469</c:v>
                </c:pt>
                <c:pt idx="204">
                  <c:v>44470</c:v>
                </c:pt>
                <c:pt idx="205">
                  <c:v>44471</c:v>
                </c:pt>
                <c:pt idx="206">
                  <c:v>44472</c:v>
                </c:pt>
                <c:pt idx="207">
                  <c:v>44473</c:v>
                </c:pt>
                <c:pt idx="208">
                  <c:v>44474</c:v>
                </c:pt>
                <c:pt idx="209">
                  <c:v>44475</c:v>
                </c:pt>
                <c:pt idx="210">
                  <c:v>44476</c:v>
                </c:pt>
                <c:pt idx="211">
                  <c:v>44477</c:v>
                </c:pt>
                <c:pt idx="212">
                  <c:v>44478</c:v>
                </c:pt>
                <c:pt idx="213">
                  <c:v>44479</c:v>
                </c:pt>
                <c:pt idx="214">
                  <c:v>44480</c:v>
                </c:pt>
                <c:pt idx="215">
                  <c:v>44481</c:v>
                </c:pt>
                <c:pt idx="216">
                  <c:v>44482</c:v>
                </c:pt>
                <c:pt idx="217">
                  <c:v>44483</c:v>
                </c:pt>
                <c:pt idx="218">
                  <c:v>44484</c:v>
                </c:pt>
                <c:pt idx="219">
                  <c:v>44485</c:v>
                </c:pt>
                <c:pt idx="220">
                  <c:v>44486</c:v>
                </c:pt>
                <c:pt idx="221">
                  <c:v>44487</c:v>
                </c:pt>
                <c:pt idx="222">
                  <c:v>44488</c:v>
                </c:pt>
                <c:pt idx="223">
                  <c:v>44489</c:v>
                </c:pt>
                <c:pt idx="224">
                  <c:v>44490</c:v>
                </c:pt>
                <c:pt idx="225">
                  <c:v>44491</c:v>
                </c:pt>
                <c:pt idx="226">
                  <c:v>44492</c:v>
                </c:pt>
                <c:pt idx="227">
                  <c:v>44493</c:v>
                </c:pt>
                <c:pt idx="228">
                  <c:v>44494</c:v>
                </c:pt>
                <c:pt idx="229">
                  <c:v>44495</c:v>
                </c:pt>
                <c:pt idx="230">
                  <c:v>44496</c:v>
                </c:pt>
                <c:pt idx="231">
                  <c:v>44497</c:v>
                </c:pt>
                <c:pt idx="232">
                  <c:v>44498</c:v>
                </c:pt>
                <c:pt idx="233">
                  <c:v>44499</c:v>
                </c:pt>
                <c:pt idx="234">
                  <c:v>44500</c:v>
                </c:pt>
                <c:pt idx="235">
                  <c:v>44501</c:v>
                </c:pt>
                <c:pt idx="236">
                  <c:v>44502</c:v>
                </c:pt>
                <c:pt idx="237">
                  <c:v>44503</c:v>
                </c:pt>
                <c:pt idx="238">
                  <c:v>44504</c:v>
                </c:pt>
                <c:pt idx="239">
                  <c:v>44505</c:v>
                </c:pt>
                <c:pt idx="240">
                  <c:v>44506</c:v>
                </c:pt>
                <c:pt idx="241">
                  <c:v>44507</c:v>
                </c:pt>
                <c:pt idx="242">
                  <c:v>44508</c:v>
                </c:pt>
                <c:pt idx="243">
                  <c:v>44509</c:v>
                </c:pt>
                <c:pt idx="244">
                  <c:v>44510</c:v>
                </c:pt>
                <c:pt idx="245">
                  <c:v>44511</c:v>
                </c:pt>
                <c:pt idx="246">
                  <c:v>44512</c:v>
                </c:pt>
                <c:pt idx="247">
                  <c:v>44513</c:v>
                </c:pt>
                <c:pt idx="248">
                  <c:v>44514</c:v>
                </c:pt>
                <c:pt idx="249">
                  <c:v>44515</c:v>
                </c:pt>
                <c:pt idx="250">
                  <c:v>44516</c:v>
                </c:pt>
                <c:pt idx="251">
                  <c:v>44517</c:v>
                </c:pt>
                <c:pt idx="252">
                  <c:v>44518</c:v>
                </c:pt>
                <c:pt idx="253">
                  <c:v>44519</c:v>
                </c:pt>
                <c:pt idx="254">
                  <c:v>44520</c:v>
                </c:pt>
                <c:pt idx="255">
                  <c:v>44521</c:v>
                </c:pt>
                <c:pt idx="256">
                  <c:v>44522</c:v>
                </c:pt>
                <c:pt idx="257">
                  <c:v>44523</c:v>
                </c:pt>
                <c:pt idx="258">
                  <c:v>44524</c:v>
                </c:pt>
                <c:pt idx="259">
                  <c:v>44525</c:v>
                </c:pt>
                <c:pt idx="260">
                  <c:v>44526</c:v>
                </c:pt>
                <c:pt idx="261">
                  <c:v>44527</c:v>
                </c:pt>
                <c:pt idx="262">
                  <c:v>44528</c:v>
                </c:pt>
                <c:pt idx="263">
                  <c:v>44529</c:v>
                </c:pt>
                <c:pt idx="264">
                  <c:v>44530</c:v>
                </c:pt>
                <c:pt idx="265">
                  <c:v>44531</c:v>
                </c:pt>
                <c:pt idx="266">
                  <c:v>44532</c:v>
                </c:pt>
                <c:pt idx="267">
                  <c:v>44533</c:v>
                </c:pt>
                <c:pt idx="268">
                  <c:v>44534</c:v>
                </c:pt>
                <c:pt idx="269">
                  <c:v>44535</c:v>
                </c:pt>
                <c:pt idx="270">
                  <c:v>44536</c:v>
                </c:pt>
                <c:pt idx="271">
                  <c:v>44537</c:v>
                </c:pt>
                <c:pt idx="272">
                  <c:v>44538</c:v>
                </c:pt>
                <c:pt idx="273">
                  <c:v>44539</c:v>
                </c:pt>
                <c:pt idx="274">
                  <c:v>44540</c:v>
                </c:pt>
                <c:pt idx="275">
                  <c:v>44541</c:v>
                </c:pt>
                <c:pt idx="276">
                  <c:v>44542</c:v>
                </c:pt>
                <c:pt idx="277">
                  <c:v>44543</c:v>
                </c:pt>
                <c:pt idx="278">
                  <c:v>44544</c:v>
                </c:pt>
                <c:pt idx="279">
                  <c:v>44545</c:v>
                </c:pt>
                <c:pt idx="280">
                  <c:v>44546</c:v>
                </c:pt>
                <c:pt idx="281">
                  <c:v>44547</c:v>
                </c:pt>
                <c:pt idx="282">
                  <c:v>44548</c:v>
                </c:pt>
                <c:pt idx="283">
                  <c:v>44549</c:v>
                </c:pt>
                <c:pt idx="284">
                  <c:v>44550</c:v>
                </c:pt>
                <c:pt idx="285">
                  <c:v>44551</c:v>
                </c:pt>
                <c:pt idx="286">
                  <c:v>44552</c:v>
                </c:pt>
                <c:pt idx="287">
                  <c:v>44553</c:v>
                </c:pt>
                <c:pt idx="288">
                  <c:v>44554</c:v>
                </c:pt>
                <c:pt idx="289">
                  <c:v>44555</c:v>
                </c:pt>
                <c:pt idx="290">
                  <c:v>44556</c:v>
                </c:pt>
                <c:pt idx="291">
                  <c:v>44557</c:v>
                </c:pt>
                <c:pt idx="292">
                  <c:v>44558</c:v>
                </c:pt>
                <c:pt idx="293">
                  <c:v>44559</c:v>
                </c:pt>
                <c:pt idx="294">
                  <c:v>44560</c:v>
                </c:pt>
                <c:pt idx="295">
                  <c:v>44561</c:v>
                </c:pt>
                <c:pt idx="296">
                  <c:v>44562</c:v>
                </c:pt>
                <c:pt idx="297">
                  <c:v>44563</c:v>
                </c:pt>
                <c:pt idx="298">
                  <c:v>44564</c:v>
                </c:pt>
                <c:pt idx="299">
                  <c:v>44565</c:v>
                </c:pt>
                <c:pt idx="300">
                  <c:v>44566</c:v>
                </c:pt>
                <c:pt idx="301">
                  <c:v>44567</c:v>
                </c:pt>
                <c:pt idx="302">
                  <c:v>44568</c:v>
                </c:pt>
                <c:pt idx="303">
                  <c:v>44569</c:v>
                </c:pt>
                <c:pt idx="304">
                  <c:v>44570</c:v>
                </c:pt>
                <c:pt idx="305">
                  <c:v>44571</c:v>
                </c:pt>
                <c:pt idx="306">
                  <c:v>44572</c:v>
                </c:pt>
                <c:pt idx="307">
                  <c:v>44573</c:v>
                </c:pt>
                <c:pt idx="308">
                  <c:v>44574</c:v>
                </c:pt>
                <c:pt idx="309">
                  <c:v>44575</c:v>
                </c:pt>
                <c:pt idx="310">
                  <c:v>44576</c:v>
                </c:pt>
                <c:pt idx="311">
                  <c:v>44577</c:v>
                </c:pt>
                <c:pt idx="312">
                  <c:v>44578</c:v>
                </c:pt>
                <c:pt idx="313">
                  <c:v>44579</c:v>
                </c:pt>
                <c:pt idx="314">
                  <c:v>44580</c:v>
                </c:pt>
                <c:pt idx="315">
                  <c:v>44581</c:v>
                </c:pt>
                <c:pt idx="316">
                  <c:v>44582</c:v>
                </c:pt>
                <c:pt idx="317">
                  <c:v>44583</c:v>
                </c:pt>
                <c:pt idx="318">
                  <c:v>44584</c:v>
                </c:pt>
                <c:pt idx="319">
                  <c:v>44585</c:v>
                </c:pt>
                <c:pt idx="320">
                  <c:v>44586</c:v>
                </c:pt>
                <c:pt idx="321">
                  <c:v>44587</c:v>
                </c:pt>
                <c:pt idx="322">
                  <c:v>44588</c:v>
                </c:pt>
                <c:pt idx="323">
                  <c:v>44589</c:v>
                </c:pt>
                <c:pt idx="324">
                  <c:v>44590</c:v>
                </c:pt>
                <c:pt idx="325">
                  <c:v>44591</c:v>
                </c:pt>
                <c:pt idx="326">
                  <c:v>44592</c:v>
                </c:pt>
                <c:pt idx="327">
                  <c:v>44593</c:v>
                </c:pt>
                <c:pt idx="328">
                  <c:v>44594</c:v>
                </c:pt>
                <c:pt idx="329">
                  <c:v>44595</c:v>
                </c:pt>
                <c:pt idx="330">
                  <c:v>44596</c:v>
                </c:pt>
                <c:pt idx="331">
                  <c:v>44597</c:v>
                </c:pt>
                <c:pt idx="332">
                  <c:v>44598</c:v>
                </c:pt>
                <c:pt idx="333">
                  <c:v>44599</c:v>
                </c:pt>
                <c:pt idx="334">
                  <c:v>44600</c:v>
                </c:pt>
                <c:pt idx="335">
                  <c:v>44601</c:v>
                </c:pt>
                <c:pt idx="336">
                  <c:v>44602</c:v>
                </c:pt>
                <c:pt idx="337">
                  <c:v>44603</c:v>
                </c:pt>
                <c:pt idx="338">
                  <c:v>44604</c:v>
                </c:pt>
                <c:pt idx="339">
                  <c:v>44605</c:v>
                </c:pt>
                <c:pt idx="340">
                  <c:v>44606</c:v>
                </c:pt>
                <c:pt idx="341">
                  <c:v>44607</c:v>
                </c:pt>
                <c:pt idx="342">
                  <c:v>44608</c:v>
                </c:pt>
                <c:pt idx="343">
                  <c:v>44609</c:v>
                </c:pt>
                <c:pt idx="344">
                  <c:v>44610</c:v>
                </c:pt>
                <c:pt idx="345">
                  <c:v>44611</c:v>
                </c:pt>
                <c:pt idx="346">
                  <c:v>44612</c:v>
                </c:pt>
                <c:pt idx="347">
                  <c:v>44613</c:v>
                </c:pt>
                <c:pt idx="348">
                  <c:v>44614</c:v>
                </c:pt>
                <c:pt idx="349">
                  <c:v>44615</c:v>
                </c:pt>
                <c:pt idx="350">
                  <c:v>44616</c:v>
                </c:pt>
                <c:pt idx="351">
                  <c:v>44617</c:v>
                </c:pt>
                <c:pt idx="352">
                  <c:v>44618</c:v>
                </c:pt>
                <c:pt idx="353">
                  <c:v>44619</c:v>
                </c:pt>
                <c:pt idx="354">
                  <c:v>44620</c:v>
                </c:pt>
                <c:pt idx="355">
                  <c:v>44621</c:v>
                </c:pt>
                <c:pt idx="356">
                  <c:v>44622</c:v>
                </c:pt>
                <c:pt idx="357">
                  <c:v>44623</c:v>
                </c:pt>
                <c:pt idx="358">
                  <c:v>44624</c:v>
                </c:pt>
                <c:pt idx="359">
                  <c:v>44625</c:v>
                </c:pt>
                <c:pt idx="360">
                  <c:v>44626</c:v>
                </c:pt>
                <c:pt idx="361">
                  <c:v>44627</c:v>
                </c:pt>
                <c:pt idx="362">
                  <c:v>44628</c:v>
                </c:pt>
                <c:pt idx="363">
                  <c:v>44629</c:v>
                </c:pt>
                <c:pt idx="364">
                  <c:v>44630</c:v>
                </c:pt>
                <c:pt idx="365">
                  <c:v>44631</c:v>
                </c:pt>
                <c:pt idx="366">
                  <c:v>44632</c:v>
                </c:pt>
                <c:pt idx="367">
                  <c:v>44633</c:v>
                </c:pt>
                <c:pt idx="368">
                  <c:v>44634</c:v>
                </c:pt>
                <c:pt idx="369">
                  <c:v>44635</c:v>
                </c:pt>
                <c:pt idx="370">
                  <c:v>44636</c:v>
                </c:pt>
                <c:pt idx="371">
                  <c:v>44637</c:v>
                </c:pt>
                <c:pt idx="372">
                  <c:v>44638</c:v>
                </c:pt>
                <c:pt idx="373">
                  <c:v>44639</c:v>
                </c:pt>
                <c:pt idx="374">
                  <c:v>44640</c:v>
                </c:pt>
                <c:pt idx="375">
                  <c:v>44641</c:v>
                </c:pt>
                <c:pt idx="376">
                  <c:v>44642</c:v>
                </c:pt>
                <c:pt idx="377">
                  <c:v>44643</c:v>
                </c:pt>
                <c:pt idx="378">
                  <c:v>44644</c:v>
                </c:pt>
                <c:pt idx="379">
                  <c:v>44645</c:v>
                </c:pt>
                <c:pt idx="380">
                  <c:v>44646</c:v>
                </c:pt>
                <c:pt idx="381">
                  <c:v>44647</c:v>
                </c:pt>
                <c:pt idx="382">
                  <c:v>44648</c:v>
                </c:pt>
                <c:pt idx="383">
                  <c:v>44649</c:v>
                </c:pt>
                <c:pt idx="384">
                  <c:v>44650</c:v>
                </c:pt>
                <c:pt idx="385">
                  <c:v>44651</c:v>
                </c:pt>
                <c:pt idx="386">
                  <c:v>44652</c:v>
                </c:pt>
                <c:pt idx="387">
                  <c:v>44653</c:v>
                </c:pt>
                <c:pt idx="388">
                  <c:v>44654</c:v>
                </c:pt>
                <c:pt idx="389">
                  <c:v>44655</c:v>
                </c:pt>
                <c:pt idx="390">
                  <c:v>44656</c:v>
                </c:pt>
                <c:pt idx="391">
                  <c:v>44657</c:v>
                </c:pt>
                <c:pt idx="392">
                  <c:v>44658</c:v>
                </c:pt>
                <c:pt idx="393">
                  <c:v>44659</c:v>
                </c:pt>
                <c:pt idx="394">
                  <c:v>44660</c:v>
                </c:pt>
                <c:pt idx="395">
                  <c:v>44661</c:v>
                </c:pt>
                <c:pt idx="396">
                  <c:v>44662</c:v>
                </c:pt>
                <c:pt idx="397">
                  <c:v>44663</c:v>
                </c:pt>
                <c:pt idx="398">
                  <c:v>44664</c:v>
                </c:pt>
                <c:pt idx="399">
                  <c:v>44665</c:v>
                </c:pt>
                <c:pt idx="400">
                  <c:v>44666</c:v>
                </c:pt>
                <c:pt idx="401">
                  <c:v>44667</c:v>
                </c:pt>
                <c:pt idx="402">
                  <c:v>44668</c:v>
                </c:pt>
                <c:pt idx="403">
                  <c:v>44669</c:v>
                </c:pt>
                <c:pt idx="404">
                  <c:v>44670</c:v>
                </c:pt>
                <c:pt idx="405">
                  <c:v>44671</c:v>
                </c:pt>
                <c:pt idx="406">
                  <c:v>44672</c:v>
                </c:pt>
                <c:pt idx="407">
                  <c:v>44673</c:v>
                </c:pt>
                <c:pt idx="408">
                  <c:v>44674</c:v>
                </c:pt>
                <c:pt idx="409">
                  <c:v>44675</c:v>
                </c:pt>
                <c:pt idx="410">
                  <c:v>44676</c:v>
                </c:pt>
                <c:pt idx="411">
                  <c:v>44677</c:v>
                </c:pt>
                <c:pt idx="412">
                  <c:v>44678</c:v>
                </c:pt>
                <c:pt idx="413">
                  <c:v>44679</c:v>
                </c:pt>
                <c:pt idx="414">
                  <c:v>44680</c:v>
                </c:pt>
                <c:pt idx="415">
                  <c:v>44681</c:v>
                </c:pt>
                <c:pt idx="416">
                  <c:v>44682</c:v>
                </c:pt>
                <c:pt idx="417">
                  <c:v>44683</c:v>
                </c:pt>
                <c:pt idx="418">
                  <c:v>44684</c:v>
                </c:pt>
                <c:pt idx="419">
                  <c:v>44685</c:v>
                </c:pt>
                <c:pt idx="420">
                  <c:v>44686</c:v>
                </c:pt>
                <c:pt idx="421">
                  <c:v>44687</c:v>
                </c:pt>
                <c:pt idx="422">
                  <c:v>44688</c:v>
                </c:pt>
                <c:pt idx="423">
                  <c:v>44689</c:v>
                </c:pt>
                <c:pt idx="424">
                  <c:v>44690</c:v>
                </c:pt>
                <c:pt idx="425">
                  <c:v>44691</c:v>
                </c:pt>
                <c:pt idx="426">
                  <c:v>44692</c:v>
                </c:pt>
                <c:pt idx="427">
                  <c:v>44693</c:v>
                </c:pt>
                <c:pt idx="428">
                  <c:v>44694</c:v>
                </c:pt>
                <c:pt idx="429">
                  <c:v>44695</c:v>
                </c:pt>
                <c:pt idx="430">
                  <c:v>44696</c:v>
                </c:pt>
                <c:pt idx="431">
                  <c:v>44697</c:v>
                </c:pt>
                <c:pt idx="432">
                  <c:v>44698</c:v>
                </c:pt>
                <c:pt idx="433">
                  <c:v>44699</c:v>
                </c:pt>
                <c:pt idx="434">
                  <c:v>44700</c:v>
                </c:pt>
                <c:pt idx="435">
                  <c:v>44701</c:v>
                </c:pt>
                <c:pt idx="436">
                  <c:v>44702</c:v>
                </c:pt>
                <c:pt idx="437">
                  <c:v>44703</c:v>
                </c:pt>
                <c:pt idx="438">
                  <c:v>44704</c:v>
                </c:pt>
                <c:pt idx="439">
                  <c:v>44705</c:v>
                </c:pt>
                <c:pt idx="440">
                  <c:v>44706</c:v>
                </c:pt>
                <c:pt idx="441">
                  <c:v>44707</c:v>
                </c:pt>
                <c:pt idx="442">
                  <c:v>44708</c:v>
                </c:pt>
                <c:pt idx="443">
                  <c:v>44709</c:v>
                </c:pt>
                <c:pt idx="444">
                  <c:v>44710</c:v>
                </c:pt>
                <c:pt idx="445">
                  <c:v>44711</c:v>
                </c:pt>
                <c:pt idx="446">
                  <c:v>44712</c:v>
                </c:pt>
                <c:pt idx="447">
                  <c:v>44713</c:v>
                </c:pt>
                <c:pt idx="448">
                  <c:v>44714</c:v>
                </c:pt>
                <c:pt idx="449">
                  <c:v>44715</c:v>
                </c:pt>
                <c:pt idx="450">
                  <c:v>44716</c:v>
                </c:pt>
                <c:pt idx="451">
                  <c:v>44717</c:v>
                </c:pt>
                <c:pt idx="452">
                  <c:v>44718</c:v>
                </c:pt>
                <c:pt idx="453">
                  <c:v>44719</c:v>
                </c:pt>
                <c:pt idx="454">
                  <c:v>44720</c:v>
                </c:pt>
                <c:pt idx="455">
                  <c:v>44721</c:v>
                </c:pt>
                <c:pt idx="456">
                  <c:v>44722</c:v>
                </c:pt>
                <c:pt idx="457">
                  <c:v>44723</c:v>
                </c:pt>
                <c:pt idx="458">
                  <c:v>44724</c:v>
                </c:pt>
                <c:pt idx="459">
                  <c:v>44725</c:v>
                </c:pt>
                <c:pt idx="460">
                  <c:v>44726</c:v>
                </c:pt>
                <c:pt idx="461">
                  <c:v>44727</c:v>
                </c:pt>
                <c:pt idx="462">
                  <c:v>44728</c:v>
                </c:pt>
                <c:pt idx="463">
                  <c:v>44729</c:v>
                </c:pt>
                <c:pt idx="464">
                  <c:v>44730</c:v>
                </c:pt>
                <c:pt idx="465">
                  <c:v>44731</c:v>
                </c:pt>
                <c:pt idx="466">
                  <c:v>44732</c:v>
                </c:pt>
                <c:pt idx="467">
                  <c:v>44733</c:v>
                </c:pt>
                <c:pt idx="468">
                  <c:v>44734</c:v>
                </c:pt>
                <c:pt idx="469">
                  <c:v>44735</c:v>
                </c:pt>
                <c:pt idx="470">
                  <c:v>44736</c:v>
                </c:pt>
                <c:pt idx="471">
                  <c:v>44737</c:v>
                </c:pt>
                <c:pt idx="472">
                  <c:v>44738</c:v>
                </c:pt>
                <c:pt idx="473">
                  <c:v>44739</c:v>
                </c:pt>
                <c:pt idx="474">
                  <c:v>44740</c:v>
                </c:pt>
                <c:pt idx="475">
                  <c:v>44741</c:v>
                </c:pt>
                <c:pt idx="476">
                  <c:v>44742</c:v>
                </c:pt>
                <c:pt idx="477">
                  <c:v>44743</c:v>
                </c:pt>
                <c:pt idx="478">
                  <c:v>44744</c:v>
                </c:pt>
                <c:pt idx="479">
                  <c:v>44745</c:v>
                </c:pt>
                <c:pt idx="480">
                  <c:v>44746</c:v>
                </c:pt>
                <c:pt idx="481">
                  <c:v>44747</c:v>
                </c:pt>
                <c:pt idx="482">
                  <c:v>44748</c:v>
                </c:pt>
                <c:pt idx="483">
                  <c:v>44749</c:v>
                </c:pt>
                <c:pt idx="484">
                  <c:v>44750</c:v>
                </c:pt>
                <c:pt idx="485">
                  <c:v>44751</c:v>
                </c:pt>
                <c:pt idx="486">
                  <c:v>44752</c:v>
                </c:pt>
                <c:pt idx="487">
                  <c:v>44753</c:v>
                </c:pt>
                <c:pt idx="488">
                  <c:v>44754</c:v>
                </c:pt>
                <c:pt idx="489">
                  <c:v>44755</c:v>
                </c:pt>
                <c:pt idx="490">
                  <c:v>44756</c:v>
                </c:pt>
                <c:pt idx="491">
                  <c:v>44757</c:v>
                </c:pt>
                <c:pt idx="492">
                  <c:v>44758</c:v>
                </c:pt>
                <c:pt idx="493">
                  <c:v>44759</c:v>
                </c:pt>
                <c:pt idx="494">
                  <c:v>44760</c:v>
                </c:pt>
                <c:pt idx="495">
                  <c:v>44761</c:v>
                </c:pt>
                <c:pt idx="496">
                  <c:v>44762</c:v>
                </c:pt>
                <c:pt idx="497">
                  <c:v>44763</c:v>
                </c:pt>
                <c:pt idx="498">
                  <c:v>44764</c:v>
                </c:pt>
                <c:pt idx="499">
                  <c:v>44765</c:v>
                </c:pt>
                <c:pt idx="500">
                  <c:v>44766</c:v>
                </c:pt>
                <c:pt idx="501">
                  <c:v>44767</c:v>
                </c:pt>
                <c:pt idx="502">
                  <c:v>44768</c:v>
                </c:pt>
                <c:pt idx="503">
                  <c:v>44769</c:v>
                </c:pt>
                <c:pt idx="504">
                  <c:v>44770</c:v>
                </c:pt>
                <c:pt idx="505">
                  <c:v>44771</c:v>
                </c:pt>
                <c:pt idx="506">
                  <c:v>44772</c:v>
                </c:pt>
                <c:pt idx="507">
                  <c:v>44773</c:v>
                </c:pt>
                <c:pt idx="508">
                  <c:v>44774</c:v>
                </c:pt>
                <c:pt idx="509">
                  <c:v>44775</c:v>
                </c:pt>
                <c:pt idx="510">
                  <c:v>44776</c:v>
                </c:pt>
              </c:numCache>
            </c:numRef>
          </c:cat>
          <c:val>
            <c:numRef>
              <c:f>DailyData!$K$2:$K$512</c:f>
              <c:numCache>
                <c:formatCode>0</c:formatCode>
                <c:ptCount val="511"/>
                <c:pt idx="0">
                  <c:v>310</c:v>
                </c:pt>
                <c:pt idx="1">
                  <c:v>313</c:v>
                </c:pt>
                <c:pt idx="2">
                  <c:v>512</c:v>
                </c:pt>
                <c:pt idx="3">
                  <c:v>473</c:v>
                </c:pt>
                <c:pt idx="4">
                  <c:v>412</c:v>
                </c:pt>
                <c:pt idx="5">
                  <c:v>419</c:v>
                </c:pt>
                <c:pt idx="6">
                  <c:v>160</c:v>
                </c:pt>
                <c:pt idx="7">
                  <c:v>410</c:v>
                </c:pt>
                <c:pt idx="8">
                  <c:v>189</c:v>
                </c:pt>
                <c:pt idx="9">
                  <c:v>419</c:v>
                </c:pt>
                <c:pt idx="10">
                  <c:v>638</c:v>
                </c:pt>
                <c:pt idx="11">
                  <c:v>394</c:v>
                </c:pt>
                <c:pt idx="12">
                  <c:v>81</c:v>
                </c:pt>
                <c:pt idx="13">
                  <c:v>221</c:v>
                </c:pt>
                <c:pt idx="14">
                  <c:v>223</c:v>
                </c:pt>
                <c:pt idx="15">
                  <c:v>245</c:v>
                </c:pt>
                <c:pt idx="16">
                  <c:v>469</c:v>
                </c:pt>
                <c:pt idx="17">
                  <c:v>332</c:v>
                </c:pt>
                <c:pt idx="18">
                  <c:v>443</c:v>
                </c:pt>
                <c:pt idx="19">
                  <c:v>364</c:v>
                </c:pt>
                <c:pt idx="20">
                  <c:v>234</c:v>
                </c:pt>
                <c:pt idx="21">
                  <c:v>369</c:v>
                </c:pt>
                <c:pt idx="22">
                  <c:v>322</c:v>
                </c:pt>
                <c:pt idx="23">
                  <c:v>429</c:v>
                </c:pt>
                <c:pt idx="24">
                  <c:v>433</c:v>
                </c:pt>
                <c:pt idx="25">
                  <c:v>496</c:v>
                </c:pt>
                <c:pt idx="26">
                  <c:v>404</c:v>
                </c:pt>
                <c:pt idx="27">
                  <c:v>336</c:v>
                </c:pt>
                <c:pt idx="29">
                  <c:v>264</c:v>
                </c:pt>
                <c:pt idx="30">
                  <c:v>361</c:v>
                </c:pt>
                <c:pt idx="31">
                  <c:v>615</c:v>
                </c:pt>
                <c:pt idx="32">
                  <c:v>401</c:v>
                </c:pt>
                <c:pt idx="33">
                  <c:v>102</c:v>
                </c:pt>
                <c:pt idx="34">
                  <c:v>74</c:v>
                </c:pt>
                <c:pt idx="35">
                  <c:v>259</c:v>
                </c:pt>
                <c:pt idx="36">
                  <c:v>80</c:v>
                </c:pt>
                <c:pt idx="37">
                  <c:v>189</c:v>
                </c:pt>
                <c:pt idx="38">
                  <c:v>503</c:v>
                </c:pt>
                <c:pt idx="39">
                  <c:v>411</c:v>
                </c:pt>
                <c:pt idx="40">
                  <c:v>456</c:v>
                </c:pt>
                <c:pt idx="41">
                  <c:v>386</c:v>
                </c:pt>
                <c:pt idx="42">
                  <c:v>454</c:v>
                </c:pt>
                <c:pt idx="43">
                  <c:v>207</c:v>
                </c:pt>
                <c:pt idx="44">
                  <c:v>358</c:v>
                </c:pt>
                <c:pt idx="45">
                  <c:v>626</c:v>
                </c:pt>
                <c:pt idx="46">
                  <c:v>401</c:v>
                </c:pt>
                <c:pt idx="47">
                  <c:v>358</c:v>
                </c:pt>
                <c:pt idx="48">
                  <c:v>363</c:v>
                </c:pt>
                <c:pt idx="49">
                  <c:v>318</c:v>
                </c:pt>
                <c:pt idx="50">
                  <c:v>184</c:v>
                </c:pt>
                <c:pt idx="51">
                  <c:v>400</c:v>
                </c:pt>
                <c:pt idx="52">
                  <c:v>243</c:v>
                </c:pt>
                <c:pt idx="53">
                  <c:v>341</c:v>
                </c:pt>
                <c:pt idx="54">
                  <c:v>179</c:v>
                </c:pt>
                <c:pt idx="55">
                  <c:v>284</c:v>
                </c:pt>
                <c:pt idx="56">
                  <c:v>336</c:v>
                </c:pt>
                <c:pt idx="57">
                  <c:v>262</c:v>
                </c:pt>
                <c:pt idx="58">
                  <c:v>363</c:v>
                </c:pt>
                <c:pt idx="59">
                  <c:v>395</c:v>
                </c:pt>
                <c:pt idx="60">
                  <c:v>231</c:v>
                </c:pt>
                <c:pt idx="61">
                  <c:v>206</c:v>
                </c:pt>
                <c:pt idx="62">
                  <c:v>213</c:v>
                </c:pt>
                <c:pt idx="63">
                  <c:v>343</c:v>
                </c:pt>
                <c:pt idx="64">
                  <c:v>273</c:v>
                </c:pt>
                <c:pt idx="65">
                  <c:v>415</c:v>
                </c:pt>
                <c:pt idx="66">
                  <c:v>480</c:v>
                </c:pt>
                <c:pt idx="67">
                  <c:v>88</c:v>
                </c:pt>
                <c:pt idx="68">
                  <c:v>144</c:v>
                </c:pt>
                <c:pt idx="69">
                  <c:v>232</c:v>
                </c:pt>
                <c:pt idx="70">
                  <c:v>64</c:v>
                </c:pt>
                <c:pt idx="71">
                  <c:v>136</c:v>
                </c:pt>
                <c:pt idx="72">
                  <c:v>444</c:v>
                </c:pt>
                <c:pt idx="73">
                  <c:v>411</c:v>
                </c:pt>
                <c:pt idx="74">
                  <c:v>343</c:v>
                </c:pt>
                <c:pt idx="75">
                  <c:v>343</c:v>
                </c:pt>
                <c:pt idx="76">
                  <c:v>311</c:v>
                </c:pt>
                <c:pt idx="77">
                  <c:v>283</c:v>
                </c:pt>
                <c:pt idx="78">
                  <c:v>227</c:v>
                </c:pt>
                <c:pt idx="79">
                  <c:v>319</c:v>
                </c:pt>
                <c:pt idx="80">
                  <c:v>466</c:v>
                </c:pt>
                <c:pt idx="81">
                  <c:v>403</c:v>
                </c:pt>
                <c:pt idx="82">
                  <c:v>329</c:v>
                </c:pt>
                <c:pt idx="83">
                  <c:v>286</c:v>
                </c:pt>
                <c:pt idx="84">
                  <c:v>265</c:v>
                </c:pt>
                <c:pt idx="85">
                  <c:v>140</c:v>
                </c:pt>
                <c:pt idx="86">
                  <c:v>322</c:v>
                </c:pt>
                <c:pt idx="87">
                  <c:v>217</c:v>
                </c:pt>
                <c:pt idx="88">
                  <c:v>433</c:v>
                </c:pt>
                <c:pt idx="89">
                  <c:v>328</c:v>
                </c:pt>
                <c:pt idx="90">
                  <c:v>326</c:v>
                </c:pt>
                <c:pt idx="91">
                  <c:v>296</c:v>
                </c:pt>
                <c:pt idx="92">
                  <c:v>270</c:v>
                </c:pt>
                <c:pt idx="93">
                  <c:v>380</c:v>
                </c:pt>
                <c:pt idx="94">
                  <c:v>320</c:v>
                </c:pt>
                <c:pt idx="102">
                  <c:v>157</c:v>
                </c:pt>
                <c:pt idx="103">
                  <c:v>219</c:v>
                </c:pt>
                <c:pt idx="104">
                  <c:v>306</c:v>
                </c:pt>
                <c:pt idx="105">
                  <c:v>257</c:v>
                </c:pt>
                <c:pt idx="106">
                  <c:v>222</c:v>
                </c:pt>
                <c:pt idx="107">
                  <c:v>511</c:v>
                </c:pt>
                <c:pt idx="108">
                  <c:v>298</c:v>
                </c:pt>
                <c:pt idx="109">
                  <c:v>338</c:v>
                </c:pt>
                <c:pt idx="110">
                  <c:v>280</c:v>
                </c:pt>
                <c:pt idx="111">
                  <c:v>305</c:v>
                </c:pt>
                <c:pt idx="112">
                  <c:v>239</c:v>
                </c:pt>
                <c:pt idx="113">
                  <c:v>230</c:v>
                </c:pt>
                <c:pt idx="114">
                  <c:v>371</c:v>
                </c:pt>
                <c:pt idx="115">
                  <c:v>295</c:v>
                </c:pt>
                <c:pt idx="116">
                  <c:v>355</c:v>
                </c:pt>
                <c:pt idx="117">
                  <c:v>270</c:v>
                </c:pt>
                <c:pt idx="118">
                  <c:v>345</c:v>
                </c:pt>
                <c:pt idx="119">
                  <c:v>248</c:v>
                </c:pt>
                <c:pt idx="120">
                  <c:v>222</c:v>
                </c:pt>
                <c:pt idx="121">
                  <c:v>425</c:v>
                </c:pt>
                <c:pt idx="122">
                  <c:v>311</c:v>
                </c:pt>
                <c:pt idx="123">
                  <c:v>284</c:v>
                </c:pt>
                <c:pt idx="124">
                  <c:v>293</c:v>
                </c:pt>
                <c:pt idx="125">
                  <c:v>305</c:v>
                </c:pt>
                <c:pt idx="126">
                  <c:v>237</c:v>
                </c:pt>
                <c:pt idx="127">
                  <c:v>165</c:v>
                </c:pt>
                <c:pt idx="128">
                  <c:v>373</c:v>
                </c:pt>
                <c:pt idx="129">
                  <c:v>322</c:v>
                </c:pt>
                <c:pt idx="130">
                  <c:v>239</c:v>
                </c:pt>
                <c:pt idx="131">
                  <c:v>185</c:v>
                </c:pt>
                <c:pt idx="132">
                  <c:v>315</c:v>
                </c:pt>
                <c:pt idx="133">
                  <c:v>424</c:v>
                </c:pt>
                <c:pt idx="134">
                  <c:v>176</c:v>
                </c:pt>
                <c:pt idx="135">
                  <c:v>430</c:v>
                </c:pt>
                <c:pt idx="136">
                  <c:v>361</c:v>
                </c:pt>
                <c:pt idx="137">
                  <c:v>216</c:v>
                </c:pt>
                <c:pt idx="138">
                  <c:v>239</c:v>
                </c:pt>
                <c:pt idx="139">
                  <c:v>254</c:v>
                </c:pt>
                <c:pt idx="140">
                  <c:v>226</c:v>
                </c:pt>
                <c:pt idx="141">
                  <c:v>190</c:v>
                </c:pt>
                <c:pt idx="142">
                  <c:v>280</c:v>
                </c:pt>
                <c:pt idx="143">
                  <c:v>358</c:v>
                </c:pt>
                <c:pt idx="144">
                  <c:v>229</c:v>
                </c:pt>
                <c:pt idx="145">
                  <c:v>257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D646-44AC-9EAE-B627EC7406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DailyData!$F$2:$F$512</c15:sqref>
                        </c15:formulaRef>
                      </c:ext>
                    </c:extLst>
                    <c:numCache>
                      <c:formatCode>General</c:formatCode>
                      <c:ptCount val="511"/>
                      <c:pt idx="0">
                        <c:v>428</c:v>
                      </c:pt>
                      <c:pt idx="1">
                        <c:v>464</c:v>
                      </c:pt>
                      <c:pt idx="2">
                        <c:v>693</c:v>
                      </c:pt>
                      <c:pt idx="3">
                        <c:v>715</c:v>
                      </c:pt>
                      <c:pt idx="4">
                        <c:v>566</c:v>
                      </c:pt>
                      <c:pt idx="5">
                        <c:v>545</c:v>
                      </c:pt>
                      <c:pt idx="6">
                        <c:v>209</c:v>
                      </c:pt>
                      <c:pt idx="7">
                        <c:v>559</c:v>
                      </c:pt>
                      <c:pt idx="8">
                        <c:v>251</c:v>
                      </c:pt>
                      <c:pt idx="9">
                        <c:v>619</c:v>
                      </c:pt>
                      <c:pt idx="10">
                        <c:v>929</c:v>
                      </c:pt>
                      <c:pt idx="11">
                        <c:v>530</c:v>
                      </c:pt>
                      <c:pt idx="12">
                        <c:v>88</c:v>
                      </c:pt>
                      <c:pt idx="13">
                        <c:v>299</c:v>
                      </c:pt>
                      <c:pt idx="14">
                        <c:v>325</c:v>
                      </c:pt>
                      <c:pt idx="15">
                        <c:v>367</c:v>
                      </c:pt>
                      <c:pt idx="16">
                        <c:v>721</c:v>
                      </c:pt>
                      <c:pt idx="17">
                        <c:v>417</c:v>
                      </c:pt>
                      <c:pt idx="18">
                        <c:v>619</c:v>
                      </c:pt>
                      <c:pt idx="19">
                        <c:v>528</c:v>
                      </c:pt>
                      <c:pt idx="20">
                        <c:v>325</c:v>
                      </c:pt>
                      <c:pt idx="21">
                        <c:v>484</c:v>
                      </c:pt>
                      <c:pt idx="22">
                        <c:v>506</c:v>
                      </c:pt>
                      <c:pt idx="23">
                        <c:v>579</c:v>
                      </c:pt>
                      <c:pt idx="24">
                        <c:v>681</c:v>
                      </c:pt>
                      <c:pt idx="25">
                        <c:v>660</c:v>
                      </c:pt>
                      <c:pt idx="26">
                        <c:v>592</c:v>
                      </c:pt>
                      <c:pt idx="27">
                        <c:v>463</c:v>
                      </c:pt>
                      <c:pt idx="29">
                        <c:v>419</c:v>
                      </c:pt>
                      <c:pt idx="30">
                        <c:v>512</c:v>
                      </c:pt>
                      <c:pt idx="31">
                        <c:v>846</c:v>
                      </c:pt>
                      <c:pt idx="32">
                        <c:v>549</c:v>
                      </c:pt>
                      <c:pt idx="33">
                        <c:v>137</c:v>
                      </c:pt>
                      <c:pt idx="34">
                        <c:v>95</c:v>
                      </c:pt>
                      <c:pt idx="35">
                        <c:v>340</c:v>
                      </c:pt>
                      <c:pt idx="36">
                        <c:v>108</c:v>
                      </c:pt>
                      <c:pt idx="37">
                        <c:v>250</c:v>
                      </c:pt>
                      <c:pt idx="38">
                        <c:v>719</c:v>
                      </c:pt>
                      <c:pt idx="39">
                        <c:v>554</c:v>
                      </c:pt>
                      <c:pt idx="40">
                        <c:v>623</c:v>
                      </c:pt>
                      <c:pt idx="41">
                        <c:v>534</c:v>
                      </c:pt>
                      <c:pt idx="42">
                        <c:v>603</c:v>
                      </c:pt>
                      <c:pt idx="43">
                        <c:v>269</c:v>
                      </c:pt>
                      <c:pt idx="44">
                        <c:v>514</c:v>
                      </c:pt>
                      <c:pt idx="45">
                        <c:v>930</c:v>
                      </c:pt>
                      <c:pt idx="46">
                        <c:v>575</c:v>
                      </c:pt>
                      <c:pt idx="47">
                        <c:v>495</c:v>
                      </c:pt>
                      <c:pt idx="48">
                        <c:v>522</c:v>
                      </c:pt>
                      <c:pt idx="49">
                        <c:v>426</c:v>
                      </c:pt>
                      <c:pt idx="50">
                        <c:v>280</c:v>
                      </c:pt>
                      <c:pt idx="51">
                        <c:v>531</c:v>
                      </c:pt>
                      <c:pt idx="52">
                        <c:v>363</c:v>
                      </c:pt>
                      <c:pt idx="53">
                        <c:v>465</c:v>
                      </c:pt>
                      <c:pt idx="54">
                        <c:v>250</c:v>
                      </c:pt>
                      <c:pt idx="55">
                        <c:v>397</c:v>
                      </c:pt>
                      <c:pt idx="56">
                        <c:v>488</c:v>
                      </c:pt>
                      <c:pt idx="57">
                        <c:v>393</c:v>
                      </c:pt>
                      <c:pt idx="58">
                        <c:v>513</c:v>
                      </c:pt>
                      <c:pt idx="59">
                        <c:v>570</c:v>
                      </c:pt>
                      <c:pt idx="60">
                        <c:v>283</c:v>
                      </c:pt>
                      <c:pt idx="61">
                        <c:v>259</c:v>
                      </c:pt>
                      <c:pt idx="62">
                        <c:v>281</c:v>
                      </c:pt>
                      <c:pt idx="63">
                        <c:v>457</c:v>
                      </c:pt>
                      <c:pt idx="64">
                        <c:v>440</c:v>
                      </c:pt>
                      <c:pt idx="65">
                        <c:v>596</c:v>
                      </c:pt>
                      <c:pt idx="66">
                        <c:v>782</c:v>
                      </c:pt>
                      <c:pt idx="67">
                        <c:v>118</c:v>
                      </c:pt>
                      <c:pt idx="68">
                        <c:v>181</c:v>
                      </c:pt>
                      <c:pt idx="69">
                        <c:v>314</c:v>
                      </c:pt>
                      <c:pt idx="70">
                        <c:v>82</c:v>
                      </c:pt>
                      <c:pt idx="71">
                        <c:v>201</c:v>
                      </c:pt>
                      <c:pt idx="72">
                        <c:v>614</c:v>
                      </c:pt>
                      <c:pt idx="73">
                        <c:v>620</c:v>
                      </c:pt>
                      <c:pt idx="74">
                        <c:v>477</c:v>
                      </c:pt>
                      <c:pt idx="75">
                        <c:v>494</c:v>
                      </c:pt>
                      <c:pt idx="76">
                        <c:v>469</c:v>
                      </c:pt>
                      <c:pt idx="77">
                        <c:v>400</c:v>
                      </c:pt>
                      <c:pt idx="78">
                        <c:v>359</c:v>
                      </c:pt>
                      <c:pt idx="79">
                        <c:v>485</c:v>
                      </c:pt>
                      <c:pt idx="80">
                        <c:v>702</c:v>
                      </c:pt>
                      <c:pt idx="81">
                        <c:v>614</c:v>
                      </c:pt>
                      <c:pt idx="82">
                        <c:v>420</c:v>
                      </c:pt>
                      <c:pt idx="83">
                        <c:v>389</c:v>
                      </c:pt>
                      <c:pt idx="84">
                        <c:v>365</c:v>
                      </c:pt>
                      <c:pt idx="85">
                        <c:v>186</c:v>
                      </c:pt>
                      <c:pt idx="86">
                        <c:v>406</c:v>
                      </c:pt>
                      <c:pt idx="87">
                        <c:v>275</c:v>
                      </c:pt>
                      <c:pt idx="88">
                        <c:v>535</c:v>
                      </c:pt>
                      <c:pt idx="89">
                        <c:v>471</c:v>
                      </c:pt>
                      <c:pt idx="90">
                        <c:v>443</c:v>
                      </c:pt>
                      <c:pt idx="91">
                        <c:v>431</c:v>
                      </c:pt>
                      <c:pt idx="92">
                        <c:v>367</c:v>
                      </c:pt>
                      <c:pt idx="93">
                        <c:v>549</c:v>
                      </c:pt>
                      <c:pt idx="94">
                        <c:v>512</c:v>
                      </c:pt>
                      <c:pt idx="102">
                        <c:v>217</c:v>
                      </c:pt>
                      <c:pt idx="103">
                        <c:v>294</c:v>
                      </c:pt>
                      <c:pt idx="104">
                        <c:v>412</c:v>
                      </c:pt>
                      <c:pt idx="105">
                        <c:v>352</c:v>
                      </c:pt>
                      <c:pt idx="106">
                        <c:v>328</c:v>
                      </c:pt>
                      <c:pt idx="107">
                        <c:v>619</c:v>
                      </c:pt>
                      <c:pt idx="108">
                        <c:v>373</c:v>
                      </c:pt>
                      <c:pt idx="109">
                        <c:v>467</c:v>
                      </c:pt>
                      <c:pt idx="110">
                        <c:v>360</c:v>
                      </c:pt>
                      <c:pt idx="111">
                        <c:v>417</c:v>
                      </c:pt>
                      <c:pt idx="112">
                        <c:v>340</c:v>
                      </c:pt>
                      <c:pt idx="113">
                        <c:v>312</c:v>
                      </c:pt>
                      <c:pt idx="114">
                        <c:v>450</c:v>
                      </c:pt>
                      <c:pt idx="115">
                        <c:v>412</c:v>
                      </c:pt>
                      <c:pt idx="116">
                        <c:v>503</c:v>
                      </c:pt>
                      <c:pt idx="117">
                        <c:v>339</c:v>
                      </c:pt>
                      <c:pt idx="118">
                        <c:v>454</c:v>
                      </c:pt>
                      <c:pt idx="119">
                        <c:v>342</c:v>
                      </c:pt>
                      <c:pt idx="120">
                        <c:v>299</c:v>
                      </c:pt>
                      <c:pt idx="121">
                        <c:v>563</c:v>
                      </c:pt>
                      <c:pt idx="122">
                        <c:v>425</c:v>
                      </c:pt>
                      <c:pt idx="123">
                        <c:v>422</c:v>
                      </c:pt>
                      <c:pt idx="124">
                        <c:v>390</c:v>
                      </c:pt>
                      <c:pt idx="125">
                        <c:v>451</c:v>
                      </c:pt>
                      <c:pt idx="126">
                        <c:v>330</c:v>
                      </c:pt>
                      <c:pt idx="127">
                        <c:v>228</c:v>
                      </c:pt>
                      <c:pt idx="128">
                        <c:v>515</c:v>
                      </c:pt>
                      <c:pt idx="129">
                        <c:v>478</c:v>
                      </c:pt>
                      <c:pt idx="130">
                        <c:v>332</c:v>
                      </c:pt>
                      <c:pt idx="131">
                        <c:v>258</c:v>
                      </c:pt>
                      <c:pt idx="132">
                        <c:v>470</c:v>
                      </c:pt>
                      <c:pt idx="133">
                        <c:v>528</c:v>
                      </c:pt>
                      <c:pt idx="134">
                        <c:v>253</c:v>
                      </c:pt>
                      <c:pt idx="135">
                        <c:v>559</c:v>
                      </c:pt>
                      <c:pt idx="136">
                        <c:v>512</c:v>
                      </c:pt>
                      <c:pt idx="137">
                        <c:v>318</c:v>
                      </c:pt>
                      <c:pt idx="138">
                        <c:v>320</c:v>
                      </c:pt>
                      <c:pt idx="139">
                        <c:v>354</c:v>
                      </c:pt>
                      <c:pt idx="140">
                        <c:v>294</c:v>
                      </c:pt>
                      <c:pt idx="141">
                        <c:v>283</c:v>
                      </c:pt>
                      <c:pt idx="142">
                        <c:v>378</c:v>
                      </c:pt>
                      <c:pt idx="143">
                        <c:v>520</c:v>
                      </c:pt>
                      <c:pt idx="144">
                        <c:v>308</c:v>
                      </c:pt>
                      <c:pt idx="145">
                        <c:v>317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D646-44AC-9EAE-B627EC740672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DailyData!$G$2:$G$512</c15:sqref>
                        </c15:formulaRef>
                      </c:ext>
                    </c:extLst>
                    <c:numCache>
                      <c:formatCode>General</c:formatCode>
                      <c:ptCount val="511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D646-44AC-9EAE-B627EC740672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DailyData!$H$2:$H$512</c15:sqref>
                        </c15:formulaRef>
                      </c:ext>
                    </c:extLst>
                    <c:numCache>
                      <c:formatCode>General</c:formatCode>
                      <c:ptCount val="511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D646-44AC-9EAE-B627EC740672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DailyData!$I$2:$I$512</c15:sqref>
                        </c15:formulaRef>
                      </c:ext>
                    </c:extLst>
                    <c:numCache>
                      <c:formatCode>General</c:formatCode>
                      <c:ptCount val="511"/>
                      <c:pt idx="0">
                        <c:v>115</c:v>
                      </c:pt>
                      <c:pt idx="1">
                        <c:v>138</c:v>
                      </c:pt>
                      <c:pt idx="2">
                        <c:v>197</c:v>
                      </c:pt>
                      <c:pt idx="3">
                        <c:v>200</c:v>
                      </c:pt>
                      <c:pt idx="4">
                        <c:v>175</c:v>
                      </c:pt>
                      <c:pt idx="5">
                        <c:v>155</c:v>
                      </c:pt>
                      <c:pt idx="6">
                        <c:v>70</c:v>
                      </c:pt>
                      <c:pt idx="7">
                        <c:v>168</c:v>
                      </c:pt>
                      <c:pt idx="8">
                        <c:v>71</c:v>
                      </c:pt>
                      <c:pt idx="9">
                        <c:v>182</c:v>
                      </c:pt>
                      <c:pt idx="10">
                        <c:v>268</c:v>
                      </c:pt>
                      <c:pt idx="11">
                        <c:v>163</c:v>
                      </c:pt>
                      <c:pt idx="12">
                        <c:v>32</c:v>
                      </c:pt>
                      <c:pt idx="13">
                        <c:v>88</c:v>
                      </c:pt>
                      <c:pt idx="14">
                        <c:v>91</c:v>
                      </c:pt>
                      <c:pt idx="15">
                        <c:v>108</c:v>
                      </c:pt>
                      <c:pt idx="16">
                        <c:v>195</c:v>
                      </c:pt>
                      <c:pt idx="17">
                        <c:v>139</c:v>
                      </c:pt>
                      <c:pt idx="18">
                        <c:v>200</c:v>
                      </c:pt>
                      <c:pt idx="19">
                        <c:v>138</c:v>
                      </c:pt>
                      <c:pt idx="20">
                        <c:v>104</c:v>
                      </c:pt>
                      <c:pt idx="21">
                        <c:v>148</c:v>
                      </c:pt>
                      <c:pt idx="22">
                        <c:v>138</c:v>
                      </c:pt>
                      <c:pt idx="23">
                        <c:v>156</c:v>
                      </c:pt>
                      <c:pt idx="24">
                        <c:v>166</c:v>
                      </c:pt>
                      <c:pt idx="25">
                        <c:v>222</c:v>
                      </c:pt>
                      <c:pt idx="26">
                        <c:v>160</c:v>
                      </c:pt>
                      <c:pt idx="27">
                        <c:v>124</c:v>
                      </c:pt>
                      <c:pt idx="29">
                        <c:v>118</c:v>
                      </c:pt>
                      <c:pt idx="30">
                        <c:v>156</c:v>
                      </c:pt>
                      <c:pt idx="31">
                        <c:v>272</c:v>
                      </c:pt>
                      <c:pt idx="32">
                        <c:v>137</c:v>
                      </c:pt>
                      <c:pt idx="33">
                        <c:v>37</c:v>
                      </c:pt>
                      <c:pt idx="34">
                        <c:v>42</c:v>
                      </c:pt>
                      <c:pt idx="35">
                        <c:v>101</c:v>
                      </c:pt>
                      <c:pt idx="36">
                        <c:v>28</c:v>
                      </c:pt>
                      <c:pt idx="37">
                        <c:v>75</c:v>
                      </c:pt>
                      <c:pt idx="38">
                        <c:v>182</c:v>
                      </c:pt>
                      <c:pt idx="39">
                        <c:v>186</c:v>
                      </c:pt>
                      <c:pt idx="40">
                        <c:v>153</c:v>
                      </c:pt>
                      <c:pt idx="41">
                        <c:v>147</c:v>
                      </c:pt>
                      <c:pt idx="42">
                        <c:v>195</c:v>
                      </c:pt>
                      <c:pt idx="43">
                        <c:v>75</c:v>
                      </c:pt>
                      <c:pt idx="44">
                        <c:v>165</c:v>
                      </c:pt>
                      <c:pt idx="45">
                        <c:v>264</c:v>
                      </c:pt>
                      <c:pt idx="46">
                        <c:v>170</c:v>
                      </c:pt>
                      <c:pt idx="47">
                        <c:v>122</c:v>
                      </c:pt>
                      <c:pt idx="48">
                        <c:v>133</c:v>
                      </c:pt>
                      <c:pt idx="49">
                        <c:v>101</c:v>
                      </c:pt>
                      <c:pt idx="50">
                        <c:v>73</c:v>
                      </c:pt>
                      <c:pt idx="51">
                        <c:v>150</c:v>
                      </c:pt>
                      <c:pt idx="52">
                        <c:v>95</c:v>
                      </c:pt>
                      <c:pt idx="53">
                        <c:v>140</c:v>
                      </c:pt>
                      <c:pt idx="54">
                        <c:v>76</c:v>
                      </c:pt>
                      <c:pt idx="55">
                        <c:v>121</c:v>
                      </c:pt>
                      <c:pt idx="56">
                        <c:v>138</c:v>
                      </c:pt>
                      <c:pt idx="57">
                        <c:v>115</c:v>
                      </c:pt>
                      <c:pt idx="58">
                        <c:v>145</c:v>
                      </c:pt>
                      <c:pt idx="59">
                        <c:v>157</c:v>
                      </c:pt>
                      <c:pt idx="60">
                        <c:v>79</c:v>
                      </c:pt>
                      <c:pt idx="61">
                        <c:v>86</c:v>
                      </c:pt>
                      <c:pt idx="62">
                        <c:v>82</c:v>
                      </c:pt>
                      <c:pt idx="63">
                        <c:v>116</c:v>
                      </c:pt>
                      <c:pt idx="64">
                        <c:v>108</c:v>
                      </c:pt>
                      <c:pt idx="65">
                        <c:v>128</c:v>
                      </c:pt>
                      <c:pt idx="66">
                        <c:v>182</c:v>
                      </c:pt>
                      <c:pt idx="67">
                        <c:v>28</c:v>
                      </c:pt>
                      <c:pt idx="68">
                        <c:v>67</c:v>
                      </c:pt>
                      <c:pt idx="69">
                        <c:v>110</c:v>
                      </c:pt>
                      <c:pt idx="70">
                        <c:v>39</c:v>
                      </c:pt>
                      <c:pt idx="71">
                        <c:v>52</c:v>
                      </c:pt>
                      <c:pt idx="72">
                        <c:v>197</c:v>
                      </c:pt>
                      <c:pt idx="73">
                        <c:v>159</c:v>
                      </c:pt>
                      <c:pt idx="74">
                        <c:v>142</c:v>
                      </c:pt>
                      <c:pt idx="75">
                        <c:v>140</c:v>
                      </c:pt>
                      <c:pt idx="76">
                        <c:v>119</c:v>
                      </c:pt>
                      <c:pt idx="77">
                        <c:v>110</c:v>
                      </c:pt>
                      <c:pt idx="78">
                        <c:v>108</c:v>
                      </c:pt>
                      <c:pt idx="79">
                        <c:v>115</c:v>
                      </c:pt>
                      <c:pt idx="80">
                        <c:v>192</c:v>
                      </c:pt>
                      <c:pt idx="81">
                        <c:v>165</c:v>
                      </c:pt>
                      <c:pt idx="82">
                        <c:v>135</c:v>
                      </c:pt>
                      <c:pt idx="83">
                        <c:v>118</c:v>
                      </c:pt>
                      <c:pt idx="84">
                        <c:v>118</c:v>
                      </c:pt>
                      <c:pt idx="85">
                        <c:v>62</c:v>
                      </c:pt>
                      <c:pt idx="86">
                        <c:v>128</c:v>
                      </c:pt>
                      <c:pt idx="87">
                        <c:v>100</c:v>
                      </c:pt>
                      <c:pt idx="88">
                        <c:v>189</c:v>
                      </c:pt>
                      <c:pt idx="89">
                        <c:v>131</c:v>
                      </c:pt>
                      <c:pt idx="90">
                        <c:v>133</c:v>
                      </c:pt>
                      <c:pt idx="91">
                        <c:v>131</c:v>
                      </c:pt>
                      <c:pt idx="92">
                        <c:v>108</c:v>
                      </c:pt>
                      <c:pt idx="93">
                        <c:v>147</c:v>
                      </c:pt>
                      <c:pt idx="94">
                        <c:v>134</c:v>
                      </c:pt>
                      <c:pt idx="102">
                        <c:v>82</c:v>
                      </c:pt>
                      <c:pt idx="103">
                        <c:v>92</c:v>
                      </c:pt>
                      <c:pt idx="104">
                        <c:v>117</c:v>
                      </c:pt>
                      <c:pt idx="105">
                        <c:v>109</c:v>
                      </c:pt>
                      <c:pt idx="106">
                        <c:v>84</c:v>
                      </c:pt>
                      <c:pt idx="107">
                        <c:v>234</c:v>
                      </c:pt>
                      <c:pt idx="108">
                        <c:v>140</c:v>
                      </c:pt>
                      <c:pt idx="109">
                        <c:v>154</c:v>
                      </c:pt>
                      <c:pt idx="110">
                        <c:v>118</c:v>
                      </c:pt>
                      <c:pt idx="111">
                        <c:v>126</c:v>
                      </c:pt>
                      <c:pt idx="112">
                        <c:v>105</c:v>
                      </c:pt>
                      <c:pt idx="113">
                        <c:v>109</c:v>
                      </c:pt>
                      <c:pt idx="114">
                        <c:v>205</c:v>
                      </c:pt>
                      <c:pt idx="115">
                        <c:v>122</c:v>
                      </c:pt>
                      <c:pt idx="116">
                        <c:v>159</c:v>
                      </c:pt>
                      <c:pt idx="117">
                        <c:v>94</c:v>
                      </c:pt>
                      <c:pt idx="118">
                        <c:v>131</c:v>
                      </c:pt>
                      <c:pt idx="119">
                        <c:v>99</c:v>
                      </c:pt>
                      <c:pt idx="120">
                        <c:v>92</c:v>
                      </c:pt>
                      <c:pt idx="121">
                        <c:v>138</c:v>
                      </c:pt>
                      <c:pt idx="122">
                        <c:v>160</c:v>
                      </c:pt>
                      <c:pt idx="123">
                        <c:v>115</c:v>
                      </c:pt>
                      <c:pt idx="124">
                        <c:v>177</c:v>
                      </c:pt>
                      <c:pt idx="125">
                        <c:v>130</c:v>
                      </c:pt>
                      <c:pt idx="126">
                        <c:v>94</c:v>
                      </c:pt>
                      <c:pt idx="127">
                        <c:v>68</c:v>
                      </c:pt>
                      <c:pt idx="128">
                        <c:v>172</c:v>
                      </c:pt>
                      <c:pt idx="129">
                        <c:v>136</c:v>
                      </c:pt>
                      <c:pt idx="130">
                        <c:v>96</c:v>
                      </c:pt>
                      <c:pt idx="131">
                        <c:v>79</c:v>
                      </c:pt>
                      <c:pt idx="132">
                        <c:v>116</c:v>
                      </c:pt>
                      <c:pt idx="133">
                        <c:v>244</c:v>
                      </c:pt>
                      <c:pt idx="134">
                        <c:v>70</c:v>
                      </c:pt>
                      <c:pt idx="135">
                        <c:v>145</c:v>
                      </c:pt>
                      <c:pt idx="136">
                        <c:v>157</c:v>
                      </c:pt>
                      <c:pt idx="137">
                        <c:v>97</c:v>
                      </c:pt>
                      <c:pt idx="138">
                        <c:v>98</c:v>
                      </c:pt>
                      <c:pt idx="139">
                        <c:v>98</c:v>
                      </c:pt>
                      <c:pt idx="140">
                        <c:v>93</c:v>
                      </c:pt>
                      <c:pt idx="141">
                        <c:v>75</c:v>
                      </c:pt>
                      <c:pt idx="142">
                        <c:v>125</c:v>
                      </c:pt>
                      <c:pt idx="143">
                        <c:v>143</c:v>
                      </c:pt>
                      <c:pt idx="144">
                        <c:v>96</c:v>
                      </c:pt>
                      <c:pt idx="145">
                        <c:v>122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646-44AC-9EAE-B627EC740672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DailyData!$J$2:$J$512</c15:sqref>
                        </c15:formulaRef>
                      </c:ext>
                    </c:extLst>
                    <c:numCache>
                      <c:formatCode>General</c:formatCode>
                      <c:ptCount val="511"/>
                      <c:pt idx="0">
                        <c:v>195</c:v>
                      </c:pt>
                      <c:pt idx="1">
                        <c:v>175</c:v>
                      </c:pt>
                      <c:pt idx="2">
                        <c:v>315</c:v>
                      </c:pt>
                      <c:pt idx="3">
                        <c:v>273</c:v>
                      </c:pt>
                      <c:pt idx="4">
                        <c:v>237</c:v>
                      </c:pt>
                      <c:pt idx="5">
                        <c:v>264</c:v>
                      </c:pt>
                      <c:pt idx="6">
                        <c:v>90</c:v>
                      </c:pt>
                      <c:pt idx="7">
                        <c:v>242</c:v>
                      </c:pt>
                      <c:pt idx="8">
                        <c:v>118</c:v>
                      </c:pt>
                      <c:pt idx="9">
                        <c:v>237</c:v>
                      </c:pt>
                      <c:pt idx="10">
                        <c:v>370</c:v>
                      </c:pt>
                      <c:pt idx="11">
                        <c:v>231</c:v>
                      </c:pt>
                      <c:pt idx="12">
                        <c:v>49</c:v>
                      </c:pt>
                      <c:pt idx="13">
                        <c:v>133</c:v>
                      </c:pt>
                      <c:pt idx="14">
                        <c:v>132</c:v>
                      </c:pt>
                      <c:pt idx="15">
                        <c:v>137</c:v>
                      </c:pt>
                      <c:pt idx="16">
                        <c:v>274</c:v>
                      </c:pt>
                      <c:pt idx="17">
                        <c:v>193</c:v>
                      </c:pt>
                      <c:pt idx="18">
                        <c:v>243</c:v>
                      </c:pt>
                      <c:pt idx="19">
                        <c:v>226</c:v>
                      </c:pt>
                      <c:pt idx="20">
                        <c:v>130</c:v>
                      </c:pt>
                      <c:pt idx="21">
                        <c:v>221</c:v>
                      </c:pt>
                      <c:pt idx="22">
                        <c:v>184</c:v>
                      </c:pt>
                      <c:pt idx="23">
                        <c:v>273</c:v>
                      </c:pt>
                      <c:pt idx="24">
                        <c:v>267</c:v>
                      </c:pt>
                      <c:pt idx="25">
                        <c:v>274</c:v>
                      </c:pt>
                      <c:pt idx="26">
                        <c:v>244</c:v>
                      </c:pt>
                      <c:pt idx="27">
                        <c:v>212</c:v>
                      </c:pt>
                      <c:pt idx="29">
                        <c:v>146</c:v>
                      </c:pt>
                      <c:pt idx="30">
                        <c:v>205</c:v>
                      </c:pt>
                      <c:pt idx="31">
                        <c:v>343</c:v>
                      </c:pt>
                      <c:pt idx="32">
                        <c:v>264</c:v>
                      </c:pt>
                      <c:pt idx="33">
                        <c:v>65</c:v>
                      </c:pt>
                      <c:pt idx="34">
                        <c:v>32</c:v>
                      </c:pt>
                      <c:pt idx="35">
                        <c:v>158</c:v>
                      </c:pt>
                      <c:pt idx="36">
                        <c:v>52</c:v>
                      </c:pt>
                      <c:pt idx="37">
                        <c:v>114</c:v>
                      </c:pt>
                      <c:pt idx="38">
                        <c:v>321</c:v>
                      </c:pt>
                      <c:pt idx="39">
                        <c:v>225</c:v>
                      </c:pt>
                      <c:pt idx="40">
                        <c:v>303</c:v>
                      </c:pt>
                      <c:pt idx="41">
                        <c:v>239</c:v>
                      </c:pt>
                      <c:pt idx="42">
                        <c:v>259</c:v>
                      </c:pt>
                      <c:pt idx="43">
                        <c:v>132</c:v>
                      </c:pt>
                      <c:pt idx="44">
                        <c:v>193</c:v>
                      </c:pt>
                      <c:pt idx="45">
                        <c:v>362</c:v>
                      </c:pt>
                      <c:pt idx="46">
                        <c:v>231</c:v>
                      </c:pt>
                      <c:pt idx="47">
                        <c:v>236</c:v>
                      </c:pt>
                      <c:pt idx="48">
                        <c:v>230</c:v>
                      </c:pt>
                      <c:pt idx="49">
                        <c:v>217</c:v>
                      </c:pt>
                      <c:pt idx="50">
                        <c:v>111</c:v>
                      </c:pt>
                      <c:pt idx="51">
                        <c:v>250</c:v>
                      </c:pt>
                      <c:pt idx="52">
                        <c:v>148</c:v>
                      </c:pt>
                      <c:pt idx="53">
                        <c:v>201</c:v>
                      </c:pt>
                      <c:pt idx="54">
                        <c:v>103</c:v>
                      </c:pt>
                      <c:pt idx="55">
                        <c:v>163</c:v>
                      </c:pt>
                      <c:pt idx="56">
                        <c:v>198</c:v>
                      </c:pt>
                      <c:pt idx="57">
                        <c:v>147</c:v>
                      </c:pt>
                      <c:pt idx="58">
                        <c:v>218</c:v>
                      </c:pt>
                      <c:pt idx="59">
                        <c:v>238</c:v>
                      </c:pt>
                      <c:pt idx="60">
                        <c:v>152</c:v>
                      </c:pt>
                      <c:pt idx="61">
                        <c:v>120</c:v>
                      </c:pt>
                      <c:pt idx="62">
                        <c:v>131</c:v>
                      </c:pt>
                      <c:pt idx="63">
                        <c:v>227</c:v>
                      </c:pt>
                      <c:pt idx="64">
                        <c:v>165</c:v>
                      </c:pt>
                      <c:pt idx="65">
                        <c:v>287</c:v>
                      </c:pt>
                      <c:pt idx="66">
                        <c:v>298</c:v>
                      </c:pt>
                      <c:pt idx="67">
                        <c:v>60</c:v>
                      </c:pt>
                      <c:pt idx="68">
                        <c:v>77</c:v>
                      </c:pt>
                      <c:pt idx="69">
                        <c:v>122</c:v>
                      </c:pt>
                      <c:pt idx="70">
                        <c:v>25</c:v>
                      </c:pt>
                      <c:pt idx="71">
                        <c:v>84</c:v>
                      </c:pt>
                      <c:pt idx="72">
                        <c:v>247</c:v>
                      </c:pt>
                      <c:pt idx="73">
                        <c:v>252</c:v>
                      </c:pt>
                      <c:pt idx="74">
                        <c:v>201</c:v>
                      </c:pt>
                      <c:pt idx="75">
                        <c:v>203</c:v>
                      </c:pt>
                      <c:pt idx="76">
                        <c:v>192</c:v>
                      </c:pt>
                      <c:pt idx="77">
                        <c:v>173</c:v>
                      </c:pt>
                      <c:pt idx="78">
                        <c:v>119</c:v>
                      </c:pt>
                      <c:pt idx="79">
                        <c:v>204</c:v>
                      </c:pt>
                      <c:pt idx="80">
                        <c:v>274</c:v>
                      </c:pt>
                      <c:pt idx="81">
                        <c:v>238</c:v>
                      </c:pt>
                      <c:pt idx="82">
                        <c:v>194</c:v>
                      </c:pt>
                      <c:pt idx="83">
                        <c:v>168</c:v>
                      </c:pt>
                      <c:pt idx="84">
                        <c:v>147</c:v>
                      </c:pt>
                      <c:pt idx="85">
                        <c:v>78</c:v>
                      </c:pt>
                      <c:pt idx="86">
                        <c:v>194</c:v>
                      </c:pt>
                      <c:pt idx="87">
                        <c:v>117</c:v>
                      </c:pt>
                      <c:pt idx="88">
                        <c:v>244</c:v>
                      </c:pt>
                      <c:pt idx="89">
                        <c:v>197</c:v>
                      </c:pt>
                      <c:pt idx="90">
                        <c:v>193</c:v>
                      </c:pt>
                      <c:pt idx="91">
                        <c:v>165</c:v>
                      </c:pt>
                      <c:pt idx="92">
                        <c:v>162</c:v>
                      </c:pt>
                      <c:pt idx="93">
                        <c:v>233</c:v>
                      </c:pt>
                      <c:pt idx="94">
                        <c:v>186</c:v>
                      </c:pt>
                      <c:pt idx="102">
                        <c:v>75</c:v>
                      </c:pt>
                      <c:pt idx="103">
                        <c:v>127</c:v>
                      </c:pt>
                      <c:pt idx="104">
                        <c:v>189</c:v>
                      </c:pt>
                      <c:pt idx="105">
                        <c:v>148</c:v>
                      </c:pt>
                      <c:pt idx="106">
                        <c:v>138</c:v>
                      </c:pt>
                      <c:pt idx="107">
                        <c:v>277</c:v>
                      </c:pt>
                      <c:pt idx="108">
                        <c:v>158</c:v>
                      </c:pt>
                      <c:pt idx="109">
                        <c:v>184</c:v>
                      </c:pt>
                      <c:pt idx="110">
                        <c:v>162</c:v>
                      </c:pt>
                      <c:pt idx="111">
                        <c:v>179</c:v>
                      </c:pt>
                      <c:pt idx="112">
                        <c:v>134</c:v>
                      </c:pt>
                      <c:pt idx="113">
                        <c:v>121</c:v>
                      </c:pt>
                      <c:pt idx="114">
                        <c:v>166</c:v>
                      </c:pt>
                      <c:pt idx="115">
                        <c:v>173</c:v>
                      </c:pt>
                      <c:pt idx="116">
                        <c:v>196</c:v>
                      </c:pt>
                      <c:pt idx="117">
                        <c:v>176</c:v>
                      </c:pt>
                      <c:pt idx="118">
                        <c:v>214</c:v>
                      </c:pt>
                      <c:pt idx="119">
                        <c:v>149</c:v>
                      </c:pt>
                      <c:pt idx="120">
                        <c:v>130</c:v>
                      </c:pt>
                      <c:pt idx="121">
                        <c:v>287</c:v>
                      </c:pt>
                      <c:pt idx="122">
                        <c:v>151</c:v>
                      </c:pt>
                      <c:pt idx="123">
                        <c:v>169</c:v>
                      </c:pt>
                      <c:pt idx="124">
                        <c:v>116</c:v>
                      </c:pt>
                      <c:pt idx="125">
                        <c:v>175</c:v>
                      </c:pt>
                      <c:pt idx="126">
                        <c:v>143</c:v>
                      </c:pt>
                      <c:pt idx="127">
                        <c:v>97</c:v>
                      </c:pt>
                      <c:pt idx="128">
                        <c:v>201</c:v>
                      </c:pt>
                      <c:pt idx="129">
                        <c:v>186</c:v>
                      </c:pt>
                      <c:pt idx="130">
                        <c:v>143</c:v>
                      </c:pt>
                      <c:pt idx="131">
                        <c:v>106</c:v>
                      </c:pt>
                      <c:pt idx="132">
                        <c:v>199</c:v>
                      </c:pt>
                      <c:pt idx="133">
                        <c:v>180</c:v>
                      </c:pt>
                      <c:pt idx="134">
                        <c:v>106</c:v>
                      </c:pt>
                      <c:pt idx="135">
                        <c:v>285</c:v>
                      </c:pt>
                      <c:pt idx="136">
                        <c:v>204</c:v>
                      </c:pt>
                      <c:pt idx="137">
                        <c:v>119</c:v>
                      </c:pt>
                      <c:pt idx="138">
                        <c:v>141</c:v>
                      </c:pt>
                      <c:pt idx="139">
                        <c:v>156</c:v>
                      </c:pt>
                      <c:pt idx="140">
                        <c:v>133</c:v>
                      </c:pt>
                      <c:pt idx="141">
                        <c:v>115</c:v>
                      </c:pt>
                      <c:pt idx="142">
                        <c:v>155</c:v>
                      </c:pt>
                      <c:pt idx="143">
                        <c:v>215</c:v>
                      </c:pt>
                      <c:pt idx="144">
                        <c:v>133</c:v>
                      </c:pt>
                      <c:pt idx="145">
                        <c:v>135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646-44AC-9EAE-B627EC740672}"/>
                  </c:ext>
                </c:extLst>
              </c15:ser>
            </c15:filteredBarSeries>
            <c15:filteredBarSeries>
              <c15:ser>
                <c:idx val="8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 In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DailyData!$L$2:$L$512</c15:sqref>
                        </c15:formulaRef>
                      </c:ext>
                    </c:extLst>
                    <c:numCache>
                      <c:formatCode>General</c:formatCode>
                      <c:ptCount val="511"/>
                      <c:pt idx="0">
                        <c:v>32</c:v>
                      </c:pt>
                      <c:pt idx="1">
                        <c:v>61</c:v>
                      </c:pt>
                      <c:pt idx="2">
                        <c:v>67</c:v>
                      </c:pt>
                      <c:pt idx="3">
                        <c:v>97</c:v>
                      </c:pt>
                      <c:pt idx="4">
                        <c:v>56</c:v>
                      </c:pt>
                      <c:pt idx="5">
                        <c:v>59</c:v>
                      </c:pt>
                      <c:pt idx="6">
                        <c:v>17</c:v>
                      </c:pt>
                      <c:pt idx="7">
                        <c:v>48</c:v>
                      </c:pt>
                      <c:pt idx="8">
                        <c:v>28</c:v>
                      </c:pt>
                      <c:pt idx="9">
                        <c:v>96</c:v>
                      </c:pt>
                      <c:pt idx="10">
                        <c:v>107</c:v>
                      </c:pt>
                      <c:pt idx="11">
                        <c:v>46</c:v>
                      </c:pt>
                      <c:pt idx="12">
                        <c:v>4</c:v>
                      </c:pt>
                      <c:pt idx="13">
                        <c:v>30</c:v>
                      </c:pt>
                      <c:pt idx="14">
                        <c:v>30</c:v>
                      </c:pt>
                      <c:pt idx="15">
                        <c:v>52</c:v>
                      </c:pt>
                      <c:pt idx="16">
                        <c:v>92</c:v>
                      </c:pt>
                      <c:pt idx="17">
                        <c:v>30</c:v>
                      </c:pt>
                      <c:pt idx="18">
                        <c:v>59</c:v>
                      </c:pt>
                      <c:pt idx="19">
                        <c:v>71</c:v>
                      </c:pt>
                      <c:pt idx="20">
                        <c:v>32</c:v>
                      </c:pt>
                      <c:pt idx="21">
                        <c:v>40</c:v>
                      </c:pt>
                      <c:pt idx="22">
                        <c:v>61</c:v>
                      </c:pt>
                      <c:pt idx="23">
                        <c:v>54</c:v>
                      </c:pt>
                      <c:pt idx="24">
                        <c:v>91</c:v>
                      </c:pt>
                      <c:pt idx="25">
                        <c:v>78</c:v>
                      </c:pt>
                      <c:pt idx="26">
                        <c:v>83</c:v>
                      </c:pt>
                      <c:pt idx="27">
                        <c:v>53</c:v>
                      </c:pt>
                      <c:pt idx="28">
                        <c:v>68</c:v>
                      </c:pt>
                      <c:pt idx="29">
                        <c:v>62</c:v>
                      </c:pt>
                      <c:pt idx="30">
                        <c:v>57</c:v>
                      </c:pt>
                      <c:pt idx="31">
                        <c:v>79</c:v>
                      </c:pt>
                      <c:pt idx="32">
                        <c:v>50</c:v>
                      </c:pt>
                      <c:pt idx="33">
                        <c:v>18</c:v>
                      </c:pt>
                      <c:pt idx="34">
                        <c:v>8</c:v>
                      </c:pt>
                      <c:pt idx="35">
                        <c:v>30</c:v>
                      </c:pt>
                      <c:pt idx="36">
                        <c:v>8</c:v>
                      </c:pt>
                      <c:pt idx="37">
                        <c:v>17</c:v>
                      </c:pt>
                      <c:pt idx="38">
                        <c:v>95</c:v>
                      </c:pt>
                      <c:pt idx="39">
                        <c:v>56</c:v>
                      </c:pt>
                      <c:pt idx="40">
                        <c:v>56</c:v>
                      </c:pt>
                      <c:pt idx="41">
                        <c:v>55</c:v>
                      </c:pt>
                      <c:pt idx="42">
                        <c:v>71</c:v>
                      </c:pt>
                      <c:pt idx="43">
                        <c:v>30</c:v>
                      </c:pt>
                      <c:pt idx="44">
                        <c:v>57</c:v>
                      </c:pt>
                      <c:pt idx="45">
                        <c:v>110</c:v>
                      </c:pt>
                      <c:pt idx="46">
                        <c:v>63</c:v>
                      </c:pt>
                      <c:pt idx="47">
                        <c:v>55</c:v>
                      </c:pt>
                      <c:pt idx="48">
                        <c:v>54</c:v>
                      </c:pt>
                      <c:pt idx="49">
                        <c:v>36</c:v>
                      </c:pt>
                      <c:pt idx="50">
                        <c:v>40</c:v>
                      </c:pt>
                      <c:pt idx="51">
                        <c:v>44</c:v>
                      </c:pt>
                      <c:pt idx="52">
                        <c:v>52</c:v>
                      </c:pt>
                      <c:pt idx="53">
                        <c:v>49</c:v>
                      </c:pt>
                      <c:pt idx="54">
                        <c:v>32</c:v>
                      </c:pt>
                      <c:pt idx="55">
                        <c:v>50</c:v>
                      </c:pt>
                      <c:pt idx="56">
                        <c:v>64</c:v>
                      </c:pt>
                      <c:pt idx="57">
                        <c:v>59</c:v>
                      </c:pt>
                      <c:pt idx="58">
                        <c:v>70</c:v>
                      </c:pt>
                      <c:pt idx="59">
                        <c:v>66</c:v>
                      </c:pt>
                      <c:pt idx="60">
                        <c:v>20</c:v>
                      </c:pt>
                      <c:pt idx="61">
                        <c:v>26</c:v>
                      </c:pt>
                      <c:pt idx="62">
                        <c:v>23</c:v>
                      </c:pt>
                      <c:pt idx="63">
                        <c:v>43</c:v>
                      </c:pt>
                      <c:pt idx="64">
                        <c:v>60</c:v>
                      </c:pt>
                      <c:pt idx="65">
                        <c:v>81</c:v>
                      </c:pt>
                      <c:pt idx="66">
                        <c:v>90</c:v>
                      </c:pt>
                      <c:pt idx="67">
                        <c:v>17</c:v>
                      </c:pt>
                      <c:pt idx="68">
                        <c:v>16</c:v>
                      </c:pt>
                      <c:pt idx="69">
                        <c:v>33</c:v>
                      </c:pt>
                      <c:pt idx="70">
                        <c:v>10</c:v>
                      </c:pt>
                      <c:pt idx="71">
                        <c:v>31</c:v>
                      </c:pt>
                      <c:pt idx="72">
                        <c:v>71</c:v>
                      </c:pt>
                      <c:pt idx="73">
                        <c:v>82</c:v>
                      </c:pt>
                      <c:pt idx="74">
                        <c:v>56</c:v>
                      </c:pt>
                      <c:pt idx="75">
                        <c:v>62</c:v>
                      </c:pt>
                      <c:pt idx="76">
                        <c:v>57</c:v>
                      </c:pt>
                      <c:pt idx="77">
                        <c:v>45</c:v>
                      </c:pt>
                      <c:pt idx="78">
                        <c:v>47</c:v>
                      </c:pt>
                      <c:pt idx="79">
                        <c:v>59</c:v>
                      </c:pt>
                      <c:pt idx="80">
                        <c:v>93</c:v>
                      </c:pt>
                      <c:pt idx="81">
                        <c:v>67</c:v>
                      </c:pt>
                      <c:pt idx="82">
                        <c:v>40</c:v>
                      </c:pt>
                      <c:pt idx="83">
                        <c:v>49</c:v>
                      </c:pt>
                      <c:pt idx="84">
                        <c:v>34</c:v>
                      </c:pt>
                      <c:pt idx="85">
                        <c:v>21</c:v>
                      </c:pt>
                      <c:pt idx="86">
                        <c:v>27</c:v>
                      </c:pt>
                      <c:pt idx="87">
                        <c:v>18</c:v>
                      </c:pt>
                      <c:pt idx="88">
                        <c:v>34</c:v>
                      </c:pt>
                      <c:pt idx="89">
                        <c:v>47</c:v>
                      </c:pt>
                      <c:pt idx="90">
                        <c:v>50</c:v>
                      </c:pt>
                      <c:pt idx="91">
                        <c:v>49</c:v>
                      </c:pt>
                      <c:pt idx="92">
                        <c:v>33</c:v>
                      </c:pt>
                      <c:pt idx="93">
                        <c:v>46</c:v>
                      </c:pt>
                      <c:pt idx="94">
                        <c:v>64</c:v>
                      </c:pt>
                      <c:pt idx="102">
                        <c:v>28</c:v>
                      </c:pt>
                      <c:pt idx="103">
                        <c:v>30</c:v>
                      </c:pt>
                      <c:pt idx="104">
                        <c:v>34</c:v>
                      </c:pt>
                      <c:pt idx="105">
                        <c:v>35</c:v>
                      </c:pt>
                      <c:pt idx="106">
                        <c:v>47</c:v>
                      </c:pt>
                      <c:pt idx="107">
                        <c:v>44</c:v>
                      </c:pt>
                      <c:pt idx="108">
                        <c:v>22</c:v>
                      </c:pt>
                      <c:pt idx="109">
                        <c:v>50</c:v>
                      </c:pt>
                      <c:pt idx="110">
                        <c:v>36</c:v>
                      </c:pt>
                      <c:pt idx="111">
                        <c:v>46</c:v>
                      </c:pt>
                      <c:pt idx="112">
                        <c:v>35</c:v>
                      </c:pt>
                      <c:pt idx="113">
                        <c:v>32</c:v>
                      </c:pt>
                      <c:pt idx="114">
                        <c:v>31</c:v>
                      </c:pt>
                      <c:pt idx="115">
                        <c:v>37</c:v>
                      </c:pt>
                      <c:pt idx="116">
                        <c:v>68</c:v>
                      </c:pt>
                      <c:pt idx="117">
                        <c:v>26</c:v>
                      </c:pt>
                      <c:pt idx="118">
                        <c:v>40</c:v>
                      </c:pt>
                      <c:pt idx="119">
                        <c:v>40</c:v>
                      </c:pt>
                      <c:pt idx="120">
                        <c:v>36</c:v>
                      </c:pt>
                      <c:pt idx="121">
                        <c:v>44</c:v>
                      </c:pt>
                      <c:pt idx="122">
                        <c:v>42</c:v>
                      </c:pt>
                      <c:pt idx="123">
                        <c:v>60</c:v>
                      </c:pt>
                      <c:pt idx="124">
                        <c:v>40</c:v>
                      </c:pt>
                      <c:pt idx="125">
                        <c:v>64</c:v>
                      </c:pt>
                      <c:pt idx="126">
                        <c:v>39</c:v>
                      </c:pt>
                      <c:pt idx="127">
                        <c:v>30</c:v>
                      </c:pt>
                      <c:pt idx="128">
                        <c:v>54</c:v>
                      </c:pt>
                      <c:pt idx="129">
                        <c:v>55</c:v>
                      </c:pt>
                      <c:pt idx="130">
                        <c:v>35</c:v>
                      </c:pt>
                      <c:pt idx="131">
                        <c:v>34</c:v>
                      </c:pt>
                      <c:pt idx="132">
                        <c:v>57</c:v>
                      </c:pt>
                      <c:pt idx="133">
                        <c:v>41</c:v>
                      </c:pt>
                      <c:pt idx="134">
                        <c:v>31</c:v>
                      </c:pt>
                      <c:pt idx="135">
                        <c:v>52</c:v>
                      </c:pt>
                      <c:pt idx="136">
                        <c:v>47</c:v>
                      </c:pt>
                      <c:pt idx="137">
                        <c:v>43</c:v>
                      </c:pt>
                      <c:pt idx="138">
                        <c:v>41</c:v>
                      </c:pt>
                      <c:pt idx="139">
                        <c:v>37</c:v>
                      </c:pt>
                      <c:pt idx="140">
                        <c:v>34</c:v>
                      </c:pt>
                      <c:pt idx="141">
                        <c:v>38</c:v>
                      </c:pt>
                      <c:pt idx="142">
                        <c:v>36</c:v>
                      </c:pt>
                      <c:pt idx="143">
                        <c:v>64</c:v>
                      </c:pt>
                      <c:pt idx="144">
                        <c:v>48</c:v>
                      </c:pt>
                      <c:pt idx="145">
                        <c:v>27</c:v>
                      </c:pt>
                      <c:pt idx="146">
                        <c:v>73</c:v>
                      </c:pt>
                      <c:pt idx="147">
                        <c:v>82</c:v>
                      </c:pt>
                      <c:pt idx="148">
                        <c:v>73</c:v>
                      </c:pt>
                      <c:pt idx="149">
                        <c:v>103</c:v>
                      </c:pt>
                      <c:pt idx="150">
                        <c:v>106</c:v>
                      </c:pt>
                      <c:pt idx="151">
                        <c:v>62</c:v>
                      </c:pt>
                      <c:pt idx="152">
                        <c:v>55</c:v>
                      </c:pt>
                      <c:pt idx="153">
                        <c:v>42</c:v>
                      </c:pt>
                      <c:pt idx="154">
                        <c:v>50</c:v>
                      </c:pt>
                      <c:pt idx="155">
                        <c:v>55</c:v>
                      </c:pt>
                      <c:pt idx="156">
                        <c:v>97</c:v>
                      </c:pt>
                      <c:pt idx="157">
                        <c:v>78</c:v>
                      </c:pt>
                      <c:pt idx="158">
                        <c:v>73</c:v>
                      </c:pt>
                      <c:pt idx="159">
                        <c:v>73</c:v>
                      </c:pt>
                      <c:pt idx="160">
                        <c:v>68</c:v>
                      </c:pt>
                      <c:pt idx="161">
                        <c:v>51</c:v>
                      </c:pt>
                      <c:pt idx="162">
                        <c:v>64</c:v>
                      </c:pt>
                      <c:pt idx="163">
                        <c:v>83</c:v>
                      </c:pt>
                      <c:pt idx="164">
                        <c:v>107</c:v>
                      </c:pt>
                      <c:pt idx="165">
                        <c:v>74</c:v>
                      </c:pt>
                      <c:pt idx="166">
                        <c:v>67</c:v>
                      </c:pt>
                      <c:pt idx="167">
                        <c:v>81</c:v>
                      </c:pt>
                      <c:pt idx="168">
                        <c:v>72</c:v>
                      </c:pt>
                      <c:pt idx="169">
                        <c:v>56</c:v>
                      </c:pt>
                      <c:pt idx="170">
                        <c:v>62</c:v>
                      </c:pt>
                      <c:pt idx="171">
                        <c:v>18</c:v>
                      </c:pt>
                      <c:pt idx="172">
                        <c:v>38</c:v>
                      </c:pt>
                      <c:pt idx="173">
                        <c:v>52</c:v>
                      </c:pt>
                      <c:pt idx="174">
                        <c:v>52</c:v>
                      </c:pt>
                      <c:pt idx="175">
                        <c:v>50</c:v>
                      </c:pt>
                      <c:pt idx="176">
                        <c:v>59</c:v>
                      </c:pt>
                      <c:pt idx="177">
                        <c:v>70</c:v>
                      </c:pt>
                      <c:pt idx="178">
                        <c:v>66</c:v>
                      </c:pt>
                      <c:pt idx="179">
                        <c:v>71</c:v>
                      </c:pt>
                      <c:pt idx="180">
                        <c:v>65</c:v>
                      </c:pt>
                      <c:pt idx="181">
                        <c:v>82</c:v>
                      </c:pt>
                      <c:pt idx="182">
                        <c:v>83</c:v>
                      </c:pt>
                      <c:pt idx="183">
                        <c:v>99</c:v>
                      </c:pt>
                      <c:pt idx="184">
                        <c:v>239</c:v>
                      </c:pt>
                      <c:pt idx="185">
                        <c:v>64</c:v>
                      </c:pt>
                      <c:pt idx="186">
                        <c:v>57</c:v>
                      </c:pt>
                      <c:pt idx="187">
                        <c:v>11</c:v>
                      </c:pt>
                      <c:pt idx="188">
                        <c:v>30</c:v>
                      </c:pt>
                      <c:pt idx="189">
                        <c:v>58</c:v>
                      </c:pt>
                      <c:pt idx="190">
                        <c:v>55</c:v>
                      </c:pt>
                      <c:pt idx="191">
                        <c:v>125</c:v>
                      </c:pt>
                      <c:pt idx="192">
                        <c:v>85</c:v>
                      </c:pt>
                      <c:pt idx="193">
                        <c:v>83</c:v>
                      </c:pt>
                      <c:pt idx="194">
                        <c:v>76</c:v>
                      </c:pt>
                      <c:pt idx="195">
                        <c:v>88</c:v>
                      </c:pt>
                      <c:pt idx="196">
                        <c:v>93</c:v>
                      </c:pt>
                      <c:pt idx="197">
                        <c:v>85</c:v>
                      </c:pt>
                      <c:pt idx="198">
                        <c:v>103</c:v>
                      </c:pt>
                      <c:pt idx="199">
                        <c:v>99</c:v>
                      </c:pt>
                      <c:pt idx="200">
                        <c:v>69</c:v>
                      </c:pt>
                      <c:pt idx="201">
                        <c:v>34</c:v>
                      </c:pt>
                      <c:pt idx="202">
                        <c:v>50</c:v>
                      </c:pt>
                      <c:pt idx="203">
                        <c:v>46</c:v>
                      </c:pt>
                      <c:pt idx="204">
                        <c:v>55</c:v>
                      </c:pt>
                      <c:pt idx="205">
                        <c:v>161</c:v>
                      </c:pt>
                      <c:pt idx="206">
                        <c:v>113</c:v>
                      </c:pt>
                      <c:pt idx="207">
                        <c:v>74</c:v>
                      </c:pt>
                      <c:pt idx="208">
                        <c:v>77</c:v>
                      </c:pt>
                      <c:pt idx="209">
                        <c:v>89</c:v>
                      </c:pt>
                      <c:pt idx="210">
                        <c:v>67</c:v>
                      </c:pt>
                      <c:pt idx="211">
                        <c:v>66</c:v>
                      </c:pt>
                      <c:pt idx="212">
                        <c:v>67</c:v>
                      </c:pt>
                      <c:pt idx="213">
                        <c:v>90</c:v>
                      </c:pt>
                      <c:pt idx="214">
                        <c:v>81</c:v>
                      </c:pt>
                      <c:pt idx="215">
                        <c:v>91</c:v>
                      </c:pt>
                      <c:pt idx="216">
                        <c:v>81</c:v>
                      </c:pt>
                      <c:pt idx="217">
                        <c:v>66</c:v>
                      </c:pt>
                      <c:pt idx="218">
                        <c:v>64</c:v>
                      </c:pt>
                      <c:pt idx="219">
                        <c:v>171</c:v>
                      </c:pt>
                      <c:pt idx="220">
                        <c:v>102</c:v>
                      </c:pt>
                      <c:pt idx="221">
                        <c:v>78</c:v>
                      </c:pt>
                      <c:pt idx="222">
                        <c:v>73</c:v>
                      </c:pt>
                      <c:pt idx="223">
                        <c:v>64</c:v>
                      </c:pt>
                      <c:pt idx="224">
                        <c:v>45</c:v>
                      </c:pt>
                      <c:pt idx="225">
                        <c:v>68</c:v>
                      </c:pt>
                      <c:pt idx="226">
                        <c:v>67</c:v>
                      </c:pt>
                      <c:pt idx="227">
                        <c:v>55</c:v>
                      </c:pt>
                      <c:pt idx="228">
                        <c:v>81</c:v>
                      </c:pt>
                      <c:pt idx="229">
                        <c:v>74</c:v>
                      </c:pt>
                      <c:pt idx="230">
                        <c:v>44</c:v>
                      </c:pt>
                      <c:pt idx="231">
                        <c:v>61</c:v>
                      </c:pt>
                      <c:pt idx="232">
                        <c:v>51</c:v>
                      </c:pt>
                      <c:pt idx="233">
                        <c:v>60</c:v>
                      </c:pt>
                      <c:pt idx="234">
                        <c:v>71</c:v>
                      </c:pt>
                      <c:pt idx="235">
                        <c:v>75</c:v>
                      </c:pt>
                      <c:pt idx="236">
                        <c:v>75</c:v>
                      </c:pt>
                      <c:pt idx="237">
                        <c:v>68</c:v>
                      </c:pt>
                      <c:pt idx="238">
                        <c:v>47</c:v>
                      </c:pt>
                      <c:pt idx="239">
                        <c:v>31</c:v>
                      </c:pt>
                      <c:pt idx="240">
                        <c:v>50</c:v>
                      </c:pt>
                      <c:pt idx="241">
                        <c:v>80</c:v>
                      </c:pt>
                      <c:pt idx="242">
                        <c:v>55</c:v>
                      </c:pt>
                      <c:pt idx="243">
                        <c:v>57</c:v>
                      </c:pt>
                      <c:pt idx="244">
                        <c:v>56</c:v>
                      </c:pt>
                      <c:pt idx="245">
                        <c:v>37</c:v>
                      </c:pt>
                      <c:pt idx="246">
                        <c:v>61</c:v>
                      </c:pt>
                      <c:pt idx="247">
                        <c:v>152</c:v>
                      </c:pt>
                      <c:pt idx="248">
                        <c:v>72</c:v>
                      </c:pt>
                      <c:pt idx="249">
                        <c:v>50</c:v>
                      </c:pt>
                      <c:pt idx="250">
                        <c:v>52</c:v>
                      </c:pt>
                      <c:pt idx="251">
                        <c:v>63</c:v>
                      </c:pt>
                      <c:pt idx="252">
                        <c:v>35</c:v>
                      </c:pt>
                      <c:pt idx="253">
                        <c:v>71</c:v>
                      </c:pt>
                      <c:pt idx="254">
                        <c:v>127</c:v>
                      </c:pt>
                      <c:pt idx="255">
                        <c:v>94</c:v>
                      </c:pt>
                      <c:pt idx="256">
                        <c:v>54</c:v>
                      </c:pt>
                      <c:pt idx="257">
                        <c:v>47</c:v>
                      </c:pt>
                      <c:pt idx="258">
                        <c:v>49</c:v>
                      </c:pt>
                      <c:pt idx="259">
                        <c:v>48</c:v>
                      </c:pt>
                      <c:pt idx="260">
                        <c:v>35</c:v>
                      </c:pt>
                      <c:pt idx="261">
                        <c:v>77</c:v>
                      </c:pt>
                      <c:pt idx="262">
                        <c:v>38</c:v>
                      </c:pt>
                      <c:pt idx="263">
                        <c:v>45</c:v>
                      </c:pt>
                      <c:pt idx="264">
                        <c:v>55</c:v>
                      </c:pt>
                      <c:pt idx="265">
                        <c:v>64</c:v>
                      </c:pt>
                      <c:pt idx="266">
                        <c:v>53</c:v>
                      </c:pt>
                      <c:pt idx="267">
                        <c:v>54</c:v>
                      </c:pt>
                      <c:pt idx="268">
                        <c:v>55</c:v>
                      </c:pt>
                      <c:pt idx="269">
                        <c:v>88</c:v>
                      </c:pt>
                      <c:pt idx="270">
                        <c:v>33</c:v>
                      </c:pt>
                      <c:pt idx="271">
                        <c:v>20</c:v>
                      </c:pt>
                      <c:pt idx="272">
                        <c:v>33</c:v>
                      </c:pt>
                      <c:pt idx="273">
                        <c:v>28</c:v>
                      </c:pt>
                      <c:pt idx="274">
                        <c:v>62</c:v>
                      </c:pt>
                      <c:pt idx="275">
                        <c:v>36</c:v>
                      </c:pt>
                      <c:pt idx="276">
                        <c:v>56</c:v>
                      </c:pt>
                      <c:pt idx="277">
                        <c:v>41</c:v>
                      </c:pt>
                      <c:pt idx="278">
                        <c:v>52</c:v>
                      </c:pt>
                      <c:pt idx="279">
                        <c:v>53</c:v>
                      </c:pt>
                      <c:pt idx="280">
                        <c:v>50</c:v>
                      </c:pt>
                      <c:pt idx="281">
                        <c:v>45</c:v>
                      </c:pt>
                      <c:pt idx="282">
                        <c:v>24</c:v>
                      </c:pt>
                      <c:pt idx="283">
                        <c:v>33</c:v>
                      </c:pt>
                      <c:pt idx="284">
                        <c:v>12</c:v>
                      </c:pt>
                      <c:pt idx="285">
                        <c:v>24</c:v>
                      </c:pt>
                      <c:pt idx="286">
                        <c:v>47</c:v>
                      </c:pt>
                      <c:pt idx="287">
                        <c:v>44</c:v>
                      </c:pt>
                      <c:pt idx="288">
                        <c:v>52</c:v>
                      </c:pt>
                      <c:pt idx="289">
                        <c:v>50</c:v>
                      </c:pt>
                      <c:pt idx="290">
                        <c:v>75</c:v>
                      </c:pt>
                      <c:pt idx="291">
                        <c:v>54</c:v>
                      </c:pt>
                      <c:pt idx="292">
                        <c:v>38</c:v>
                      </c:pt>
                      <c:pt idx="293">
                        <c:v>46</c:v>
                      </c:pt>
                      <c:pt idx="294">
                        <c:v>64</c:v>
                      </c:pt>
                      <c:pt idx="295">
                        <c:v>78</c:v>
                      </c:pt>
                      <c:pt idx="296">
                        <c:v>52</c:v>
                      </c:pt>
                      <c:pt idx="297">
                        <c:v>21</c:v>
                      </c:pt>
                      <c:pt idx="298">
                        <c:v>19</c:v>
                      </c:pt>
                      <c:pt idx="299">
                        <c:v>33</c:v>
                      </c:pt>
                      <c:pt idx="300">
                        <c:v>54</c:v>
                      </c:pt>
                      <c:pt idx="301">
                        <c:v>39</c:v>
                      </c:pt>
                      <c:pt idx="302">
                        <c:v>32</c:v>
                      </c:pt>
                      <c:pt idx="303">
                        <c:v>51</c:v>
                      </c:pt>
                      <c:pt idx="304">
                        <c:v>48</c:v>
                      </c:pt>
                      <c:pt idx="305">
                        <c:v>29</c:v>
                      </c:pt>
                      <c:pt idx="306">
                        <c:v>35</c:v>
                      </c:pt>
                      <c:pt idx="307">
                        <c:v>33</c:v>
                      </c:pt>
                      <c:pt idx="308">
                        <c:v>47</c:v>
                      </c:pt>
                      <c:pt idx="309">
                        <c:v>71</c:v>
                      </c:pt>
                      <c:pt idx="310">
                        <c:v>18</c:v>
                      </c:pt>
                      <c:pt idx="311">
                        <c:v>21</c:v>
                      </c:pt>
                      <c:pt idx="312">
                        <c:v>41</c:v>
                      </c:pt>
                      <c:pt idx="313">
                        <c:v>55</c:v>
                      </c:pt>
                      <c:pt idx="314">
                        <c:v>59</c:v>
                      </c:pt>
                      <c:pt idx="315">
                        <c:v>19</c:v>
                      </c:pt>
                      <c:pt idx="316">
                        <c:v>15</c:v>
                      </c:pt>
                      <c:pt idx="317">
                        <c:v>16</c:v>
                      </c:pt>
                      <c:pt idx="318">
                        <c:v>37</c:v>
                      </c:pt>
                      <c:pt idx="319">
                        <c:v>22</c:v>
                      </c:pt>
                      <c:pt idx="320">
                        <c:v>27</c:v>
                      </c:pt>
                      <c:pt idx="321">
                        <c:v>45</c:v>
                      </c:pt>
                      <c:pt idx="322">
                        <c:v>43</c:v>
                      </c:pt>
                      <c:pt idx="323">
                        <c:v>37</c:v>
                      </c:pt>
                      <c:pt idx="324">
                        <c:v>50</c:v>
                      </c:pt>
                      <c:pt idx="325">
                        <c:v>67</c:v>
                      </c:pt>
                      <c:pt idx="326">
                        <c:v>59</c:v>
                      </c:pt>
                      <c:pt idx="327">
                        <c:v>22</c:v>
                      </c:pt>
                      <c:pt idx="328">
                        <c:v>47</c:v>
                      </c:pt>
                      <c:pt idx="329">
                        <c:v>17</c:v>
                      </c:pt>
                      <c:pt idx="330">
                        <c:v>13</c:v>
                      </c:pt>
                      <c:pt idx="331">
                        <c:v>33</c:v>
                      </c:pt>
                      <c:pt idx="332">
                        <c:v>46</c:v>
                      </c:pt>
                      <c:pt idx="333">
                        <c:v>45</c:v>
                      </c:pt>
                      <c:pt idx="334">
                        <c:v>54</c:v>
                      </c:pt>
                      <c:pt idx="335">
                        <c:v>57</c:v>
                      </c:pt>
                      <c:pt idx="336">
                        <c:v>56</c:v>
                      </c:pt>
                      <c:pt idx="337">
                        <c:v>61</c:v>
                      </c:pt>
                      <c:pt idx="338">
                        <c:v>75</c:v>
                      </c:pt>
                      <c:pt idx="339">
                        <c:v>23</c:v>
                      </c:pt>
                      <c:pt idx="340">
                        <c:v>40</c:v>
                      </c:pt>
                      <c:pt idx="341">
                        <c:v>65</c:v>
                      </c:pt>
                      <c:pt idx="342">
                        <c:v>55</c:v>
                      </c:pt>
                      <c:pt idx="343">
                        <c:v>17</c:v>
                      </c:pt>
                      <c:pt idx="344">
                        <c:v>39</c:v>
                      </c:pt>
                      <c:pt idx="345">
                        <c:v>65</c:v>
                      </c:pt>
                      <c:pt idx="346">
                        <c:v>71</c:v>
                      </c:pt>
                      <c:pt idx="347">
                        <c:v>48</c:v>
                      </c:pt>
                      <c:pt idx="348">
                        <c:v>57</c:v>
                      </c:pt>
                      <c:pt idx="349">
                        <c:v>62</c:v>
                      </c:pt>
                      <c:pt idx="350">
                        <c:v>57</c:v>
                      </c:pt>
                      <c:pt idx="351">
                        <c:v>26</c:v>
                      </c:pt>
                      <c:pt idx="352">
                        <c:v>33</c:v>
                      </c:pt>
                      <c:pt idx="353">
                        <c:v>41</c:v>
                      </c:pt>
                      <c:pt idx="354">
                        <c:v>40</c:v>
                      </c:pt>
                      <c:pt idx="355">
                        <c:v>59</c:v>
                      </c:pt>
                      <c:pt idx="356">
                        <c:v>72</c:v>
                      </c:pt>
                      <c:pt idx="357">
                        <c:v>64</c:v>
                      </c:pt>
                      <c:pt idx="358">
                        <c:v>66</c:v>
                      </c:pt>
                      <c:pt idx="359">
                        <c:v>67</c:v>
                      </c:pt>
                      <c:pt idx="360">
                        <c:v>85</c:v>
                      </c:pt>
                      <c:pt idx="361">
                        <c:v>59</c:v>
                      </c:pt>
                      <c:pt idx="362">
                        <c:v>44</c:v>
                      </c:pt>
                      <c:pt idx="363">
                        <c:v>38</c:v>
                      </c:pt>
                      <c:pt idx="364">
                        <c:v>55</c:v>
                      </c:pt>
                      <c:pt idx="365">
                        <c:v>30</c:v>
                      </c:pt>
                      <c:pt idx="366">
                        <c:v>20</c:v>
                      </c:pt>
                      <c:pt idx="367">
                        <c:v>46</c:v>
                      </c:pt>
                      <c:pt idx="368">
                        <c:v>45</c:v>
                      </c:pt>
                      <c:pt idx="369">
                        <c:v>55</c:v>
                      </c:pt>
                      <c:pt idx="370">
                        <c:v>53</c:v>
                      </c:pt>
                      <c:pt idx="371">
                        <c:v>60</c:v>
                      </c:pt>
                      <c:pt idx="372">
                        <c:v>55</c:v>
                      </c:pt>
                      <c:pt idx="373">
                        <c:v>79</c:v>
                      </c:pt>
                      <c:pt idx="374">
                        <c:v>105</c:v>
                      </c:pt>
                      <c:pt idx="375">
                        <c:v>43</c:v>
                      </c:pt>
                      <c:pt idx="376">
                        <c:v>19</c:v>
                      </c:pt>
                      <c:pt idx="377">
                        <c:v>57</c:v>
                      </c:pt>
                      <c:pt idx="378">
                        <c:v>68</c:v>
                      </c:pt>
                      <c:pt idx="379">
                        <c:v>69</c:v>
                      </c:pt>
                      <c:pt idx="380">
                        <c:v>87</c:v>
                      </c:pt>
                      <c:pt idx="381">
                        <c:v>89</c:v>
                      </c:pt>
                      <c:pt idx="382">
                        <c:v>61</c:v>
                      </c:pt>
                      <c:pt idx="383">
                        <c:v>74</c:v>
                      </c:pt>
                      <c:pt idx="384">
                        <c:v>22</c:v>
                      </c:pt>
                      <c:pt idx="385">
                        <c:v>64</c:v>
                      </c:pt>
                      <c:pt idx="386">
                        <c:v>81</c:v>
                      </c:pt>
                      <c:pt idx="387">
                        <c:v>69</c:v>
                      </c:pt>
                      <c:pt idx="388">
                        <c:v>124</c:v>
                      </c:pt>
                      <c:pt idx="389">
                        <c:v>72</c:v>
                      </c:pt>
                      <c:pt idx="390">
                        <c:v>32</c:v>
                      </c:pt>
                      <c:pt idx="391">
                        <c:v>58</c:v>
                      </c:pt>
                      <c:pt idx="392">
                        <c:v>57</c:v>
                      </c:pt>
                      <c:pt idx="393">
                        <c:v>43</c:v>
                      </c:pt>
                      <c:pt idx="394">
                        <c:v>67</c:v>
                      </c:pt>
                      <c:pt idx="395">
                        <c:v>103</c:v>
                      </c:pt>
                      <c:pt idx="396">
                        <c:v>48</c:v>
                      </c:pt>
                      <c:pt idx="397">
                        <c:v>37</c:v>
                      </c:pt>
                      <c:pt idx="398">
                        <c:v>46</c:v>
                      </c:pt>
                      <c:pt idx="399">
                        <c:v>69</c:v>
                      </c:pt>
                      <c:pt idx="400">
                        <c:v>52</c:v>
                      </c:pt>
                      <c:pt idx="401">
                        <c:v>72</c:v>
                      </c:pt>
                      <c:pt idx="402">
                        <c:v>51</c:v>
                      </c:pt>
                      <c:pt idx="403">
                        <c:v>52</c:v>
                      </c:pt>
                      <c:pt idx="404">
                        <c:v>63</c:v>
                      </c:pt>
                      <c:pt idx="405">
                        <c:v>52</c:v>
                      </c:pt>
                      <c:pt idx="406">
                        <c:v>55</c:v>
                      </c:pt>
                      <c:pt idx="407">
                        <c:v>56</c:v>
                      </c:pt>
                      <c:pt idx="408">
                        <c:v>82</c:v>
                      </c:pt>
                      <c:pt idx="409">
                        <c:v>60</c:v>
                      </c:pt>
                      <c:pt idx="410">
                        <c:v>47</c:v>
                      </c:pt>
                      <c:pt idx="411">
                        <c:v>72</c:v>
                      </c:pt>
                      <c:pt idx="412">
                        <c:v>57</c:v>
                      </c:pt>
                      <c:pt idx="413">
                        <c:v>68</c:v>
                      </c:pt>
                      <c:pt idx="414">
                        <c:v>49</c:v>
                      </c:pt>
                      <c:pt idx="415">
                        <c:v>154</c:v>
                      </c:pt>
                      <c:pt idx="416">
                        <c:v>61</c:v>
                      </c:pt>
                      <c:pt idx="417">
                        <c:v>57</c:v>
                      </c:pt>
                      <c:pt idx="418">
                        <c:v>81</c:v>
                      </c:pt>
                      <c:pt idx="419">
                        <c:v>60</c:v>
                      </c:pt>
                      <c:pt idx="420">
                        <c:v>58</c:v>
                      </c:pt>
                      <c:pt idx="421">
                        <c:v>48</c:v>
                      </c:pt>
                      <c:pt idx="422">
                        <c:v>58</c:v>
                      </c:pt>
                      <c:pt idx="423">
                        <c:v>66</c:v>
                      </c:pt>
                      <c:pt idx="424">
                        <c:v>66</c:v>
                      </c:pt>
                      <c:pt idx="425">
                        <c:v>67</c:v>
                      </c:pt>
                      <c:pt idx="426">
                        <c:v>66</c:v>
                      </c:pt>
                      <c:pt idx="427">
                        <c:v>57</c:v>
                      </c:pt>
                      <c:pt idx="428">
                        <c:v>34</c:v>
                      </c:pt>
                      <c:pt idx="429">
                        <c:v>55</c:v>
                      </c:pt>
                      <c:pt idx="430">
                        <c:v>73</c:v>
                      </c:pt>
                      <c:pt idx="431">
                        <c:v>56</c:v>
                      </c:pt>
                      <c:pt idx="432">
                        <c:v>54</c:v>
                      </c:pt>
                      <c:pt idx="433">
                        <c:v>51</c:v>
                      </c:pt>
                      <c:pt idx="434">
                        <c:v>57</c:v>
                      </c:pt>
                      <c:pt idx="435">
                        <c:v>52</c:v>
                      </c:pt>
                      <c:pt idx="436">
                        <c:v>46</c:v>
                      </c:pt>
                      <c:pt idx="437">
                        <c:v>78</c:v>
                      </c:pt>
                      <c:pt idx="438">
                        <c:v>42</c:v>
                      </c:pt>
                      <c:pt idx="439">
                        <c:v>44</c:v>
                      </c:pt>
                      <c:pt idx="440">
                        <c:v>26</c:v>
                      </c:pt>
                      <c:pt idx="441">
                        <c:v>69</c:v>
                      </c:pt>
                      <c:pt idx="442">
                        <c:v>56</c:v>
                      </c:pt>
                      <c:pt idx="443">
                        <c:v>58</c:v>
                      </c:pt>
                      <c:pt idx="444">
                        <c:v>82</c:v>
                      </c:pt>
                      <c:pt idx="445">
                        <c:v>76</c:v>
                      </c:pt>
                      <c:pt idx="446">
                        <c:v>46</c:v>
                      </c:pt>
                      <c:pt idx="447">
                        <c:v>47</c:v>
                      </c:pt>
                      <c:pt idx="448">
                        <c:v>49</c:v>
                      </c:pt>
                      <c:pt idx="449">
                        <c:v>41</c:v>
                      </c:pt>
                      <c:pt idx="450">
                        <c:v>78</c:v>
                      </c:pt>
                      <c:pt idx="451">
                        <c:v>78</c:v>
                      </c:pt>
                      <c:pt idx="452">
                        <c:v>60</c:v>
                      </c:pt>
                      <c:pt idx="453">
                        <c:v>53</c:v>
                      </c:pt>
                      <c:pt idx="454">
                        <c:v>56</c:v>
                      </c:pt>
                      <c:pt idx="455">
                        <c:v>51</c:v>
                      </c:pt>
                      <c:pt idx="456">
                        <c:v>37</c:v>
                      </c:pt>
                      <c:pt idx="457">
                        <c:v>61</c:v>
                      </c:pt>
                      <c:pt idx="458">
                        <c:v>74</c:v>
                      </c:pt>
                      <c:pt idx="459">
                        <c:v>48</c:v>
                      </c:pt>
                      <c:pt idx="460">
                        <c:v>51</c:v>
                      </c:pt>
                      <c:pt idx="461">
                        <c:v>60</c:v>
                      </c:pt>
                      <c:pt idx="462">
                        <c:v>32</c:v>
                      </c:pt>
                      <c:pt idx="463">
                        <c:v>54</c:v>
                      </c:pt>
                      <c:pt idx="464">
                        <c:v>52</c:v>
                      </c:pt>
                      <c:pt idx="465">
                        <c:v>61</c:v>
                      </c:pt>
                      <c:pt idx="466">
                        <c:v>67</c:v>
                      </c:pt>
                      <c:pt idx="467">
                        <c:v>52</c:v>
                      </c:pt>
                      <c:pt idx="468">
                        <c:v>50</c:v>
                      </c:pt>
                      <c:pt idx="469">
                        <c:v>58</c:v>
                      </c:pt>
                      <c:pt idx="470">
                        <c:v>47</c:v>
                      </c:pt>
                      <c:pt idx="471">
                        <c:v>50</c:v>
                      </c:pt>
                      <c:pt idx="472">
                        <c:v>47</c:v>
                      </c:pt>
                      <c:pt idx="473">
                        <c:v>32</c:v>
                      </c:pt>
                      <c:pt idx="474">
                        <c:v>48</c:v>
                      </c:pt>
                      <c:pt idx="475">
                        <c:v>47</c:v>
                      </c:pt>
                      <c:pt idx="476">
                        <c:v>44</c:v>
                      </c:pt>
                      <c:pt idx="477">
                        <c:v>36</c:v>
                      </c:pt>
                      <c:pt idx="478">
                        <c:v>43</c:v>
                      </c:pt>
                      <c:pt idx="479">
                        <c:v>47</c:v>
                      </c:pt>
                      <c:pt idx="480">
                        <c:v>65</c:v>
                      </c:pt>
                      <c:pt idx="481">
                        <c:v>24</c:v>
                      </c:pt>
                      <c:pt idx="482">
                        <c:v>55</c:v>
                      </c:pt>
                      <c:pt idx="483">
                        <c:v>54</c:v>
                      </c:pt>
                      <c:pt idx="484">
                        <c:v>40</c:v>
                      </c:pt>
                      <c:pt idx="485">
                        <c:v>54</c:v>
                      </c:pt>
                      <c:pt idx="486">
                        <c:v>54</c:v>
                      </c:pt>
                      <c:pt idx="487">
                        <c:v>43</c:v>
                      </c:pt>
                      <c:pt idx="488">
                        <c:v>37</c:v>
                      </c:pt>
                      <c:pt idx="489">
                        <c:v>44</c:v>
                      </c:pt>
                      <c:pt idx="490">
                        <c:v>28</c:v>
                      </c:pt>
                      <c:pt idx="491">
                        <c:v>28</c:v>
                      </c:pt>
                      <c:pt idx="492">
                        <c:v>55</c:v>
                      </c:pt>
                      <c:pt idx="493">
                        <c:v>65</c:v>
                      </c:pt>
                      <c:pt idx="494">
                        <c:v>47</c:v>
                      </c:pt>
                      <c:pt idx="495">
                        <c:v>44</c:v>
                      </c:pt>
                      <c:pt idx="496">
                        <c:v>45</c:v>
                      </c:pt>
                      <c:pt idx="497">
                        <c:v>37</c:v>
                      </c:pt>
                      <c:pt idx="498">
                        <c:v>25</c:v>
                      </c:pt>
                      <c:pt idx="499">
                        <c:v>51</c:v>
                      </c:pt>
                      <c:pt idx="500">
                        <c:v>51</c:v>
                      </c:pt>
                      <c:pt idx="501">
                        <c:v>49</c:v>
                      </c:pt>
                      <c:pt idx="502">
                        <c:v>48</c:v>
                      </c:pt>
                      <c:pt idx="503">
                        <c:v>52</c:v>
                      </c:pt>
                      <c:pt idx="504">
                        <c:v>42</c:v>
                      </c:pt>
                      <c:pt idx="505">
                        <c:v>39</c:v>
                      </c:pt>
                      <c:pt idx="506">
                        <c:v>49</c:v>
                      </c:pt>
                      <c:pt idx="507">
                        <c:v>61</c:v>
                      </c:pt>
                      <c:pt idx="508">
                        <c:v>34</c:v>
                      </c:pt>
                      <c:pt idx="509">
                        <c:v>30</c:v>
                      </c:pt>
                      <c:pt idx="510">
                        <c:v>30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646-44AC-9EAE-B627EC740672}"/>
                  </c:ext>
                </c:extLst>
              </c15:ser>
            </c15:filteredBarSeries>
            <c15:filteredBarSeries>
              <c15:ser>
                <c:idx val="9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 Out</c:v>
                      </c:pt>
                    </c:strCache>
                  </c:strRef>
                </c:tx>
                <c:spPr>
                  <a:solidFill>
                    <a:schemeClr val="accent4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DailyData!$A$2:$A$512</c15:sqref>
                        </c15:formulaRef>
                      </c:ext>
                    </c:extLst>
                    <c:numCache>
                      <c:formatCode>[$-F800]dddd\,\ mmmm\ dd\,\ yyyy</c:formatCode>
                      <c:ptCount val="511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DailyData!$M$2:$M$512</c15:sqref>
                        </c15:formulaRef>
                      </c:ext>
                    </c:extLst>
                    <c:numCache>
                      <c:formatCode>General</c:formatCode>
                      <c:ptCount val="511"/>
                      <c:pt idx="0">
                        <c:v>86</c:v>
                      </c:pt>
                      <c:pt idx="1">
                        <c:v>90</c:v>
                      </c:pt>
                      <c:pt idx="2">
                        <c:v>114</c:v>
                      </c:pt>
                      <c:pt idx="3">
                        <c:v>145</c:v>
                      </c:pt>
                      <c:pt idx="4">
                        <c:v>98</c:v>
                      </c:pt>
                      <c:pt idx="5">
                        <c:v>67</c:v>
                      </c:pt>
                      <c:pt idx="6">
                        <c:v>32</c:v>
                      </c:pt>
                      <c:pt idx="7">
                        <c:v>101</c:v>
                      </c:pt>
                      <c:pt idx="8">
                        <c:v>34</c:v>
                      </c:pt>
                      <c:pt idx="9">
                        <c:v>104</c:v>
                      </c:pt>
                      <c:pt idx="10">
                        <c:v>184</c:v>
                      </c:pt>
                      <c:pt idx="11">
                        <c:v>90</c:v>
                      </c:pt>
                      <c:pt idx="12">
                        <c:v>3</c:v>
                      </c:pt>
                      <c:pt idx="13">
                        <c:v>48</c:v>
                      </c:pt>
                      <c:pt idx="14">
                        <c:v>72</c:v>
                      </c:pt>
                      <c:pt idx="15">
                        <c:v>70</c:v>
                      </c:pt>
                      <c:pt idx="16">
                        <c:v>160</c:v>
                      </c:pt>
                      <c:pt idx="17">
                        <c:v>55</c:v>
                      </c:pt>
                      <c:pt idx="18">
                        <c:v>117</c:v>
                      </c:pt>
                      <c:pt idx="19">
                        <c:v>93</c:v>
                      </c:pt>
                      <c:pt idx="20">
                        <c:v>59</c:v>
                      </c:pt>
                      <c:pt idx="21">
                        <c:v>75</c:v>
                      </c:pt>
                      <c:pt idx="22">
                        <c:v>123</c:v>
                      </c:pt>
                      <c:pt idx="23">
                        <c:v>96</c:v>
                      </c:pt>
                      <c:pt idx="24">
                        <c:v>157</c:v>
                      </c:pt>
                      <c:pt idx="25">
                        <c:v>86</c:v>
                      </c:pt>
                      <c:pt idx="26">
                        <c:v>105</c:v>
                      </c:pt>
                      <c:pt idx="27">
                        <c:v>74</c:v>
                      </c:pt>
                      <c:pt idx="28">
                        <c:v>107</c:v>
                      </c:pt>
                      <c:pt idx="29">
                        <c:v>93</c:v>
                      </c:pt>
                      <c:pt idx="30">
                        <c:v>94</c:v>
                      </c:pt>
                      <c:pt idx="31">
                        <c:v>152</c:v>
                      </c:pt>
                      <c:pt idx="32">
                        <c:v>98</c:v>
                      </c:pt>
                      <c:pt idx="33">
                        <c:v>17</c:v>
                      </c:pt>
                      <c:pt idx="34">
                        <c:v>13</c:v>
                      </c:pt>
                      <c:pt idx="35">
                        <c:v>51</c:v>
                      </c:pt>
                      <c:pt idx="36">
                        <c:v>20</c:v>
                      </c:pt>
                      <c:pt idx="37">
                        <c:v>44</c:v>
                      </c:pt>
                      <c:pt idx="38">
                        <c:v>121</c:v>
                      </c:pt>
                      <c:pt idx="39">
                        <c:v>87</c:v>
                      </c:pt>
                      <c:pt idx="40">
                        <c:v>111</c:v>
                      </c:pt>
                      <c:pt idx="41">
                        <c:v>93</c:v>
                      </c:pt>
                      <c:pt idx="42">
                        <c:v>78</c:v>
                      </c:pt>
                      <c:pt idx="43">
                        <c:v>32</c:v>
                      </c:pt>
                      <c:pt idx="44">
                        <c:v>99</c:v>
                      </c:pt>
                      <c:pt idx="45">
                        <c:v>194</c:v>
                      </c:pt>
                      <c:pt idx="46">
                        <c:v>111</c:v>
                      </c:pt>
                      <c:pt idx="47">
                        <c:v>82</c:v>
                      </c:pt>
                      <c:pt idx="48">
                        <c:v>105</c:v>
                      </c:pt>
                      <c:pt idx="49">
                        <c:v>72</c:v>
                      </c:pt>
                      <c:pt idx="50">
                        <c:v>56</c:v>
                      </c:pt>
                      <c:pt idx="51">
                        <c:v>87</c:v>
                      </c:pt>
                      <c:pt idx="52">
                        <c:v>68</c:v>
                      </c:pt>
                      <c:pt idx="53">
                        <c:v>75</c:v>
                      </c:pt>
                      <c:pt idx="54">
                        <c:v>39</c:v>
                      </c:pt>
                      <c:pt idx="55">
                        <c:v>63</c:v>
                      </c:pt>
                      <c:pt idx="56">
                        <c:v>88</c:v>
                      </c:pt>
                      <c:pt idx="57">
                        <c:v>72</c:v>
                      </c:pt>
                      <c:pt idx="58">
                        <c:v>80</c:v>
                      </c:pt>
                      <c:pt idx="59">
                        <c:v>109</c:v>
                      </c:pt>
                      <c:pt idx="60">
                        <c:v>32</c:v>
                      </c:pt>
                      <c:pt idx="61">
                        <c:v>27</c:v>
                      </c:pt>
                      <c:pt idx="62">
                        <c:v>45</c:v>
                      </c:pt>
                      <c:pt idx="63">
                        <c:v>71</c:v>
                      </c:pt>
                      <c:pt idx="64">
                        <c:v>107</c:v>
                      </c:pt>
                      <c:pt idx="65">
                        <c:v>100</c:v>
                      </c:pt>
                      <c:pt idx="66">
                        <c:v>212</c:v>
                      </c:pt>
                      <c:pt idx="67">
                        <c:v>13</c:v>
                      </c:pt>
                      <c:pt idx="68">
                        <c:v>21</c:v>
                      </c:pt>
                      <c:pt idx="69">
                        <c:v>49</c:v>
                      </c:pt>
                      <c:pt idx="70">
                        <c:v>8</c:v>
                      </c:pt>
                      <c:pt idx="71">
                        <c:v>34</c:v>
                      </c:pt>
                      <c:pt idx="72">
                        <c:v>99</c:v>
                      </c:pt>
                      <c:pt idx="73">
                        <c:v>127</c:v>
                      </c:pt>
                      <c:pt idx="74">
                        <c:v>78</c:v>
                      </c:pt>
                      <c:pt idx="75">
                        <c:v>89</c:v>
                      </c:pt>
                      <c:pt idx="76">
                        <c:v>101</c:v>
                      </c:pt>
                      <c:pt idx="77">
                        <c:v>72</c:v>
                      </c:pt>
                      <c:pt idx="78">
                        <c:v>85</c:v>
                      </c:pt>
                      <c:pt idx="79">
                        <c:v>107</c:v>
                      </c:pt>
                      <c:pt idx="80">
                        <c:v>143</c:v>
                      </c:pt>
                      <c:pt idx="81">
                        <c:v>144</c:v>
                      </c:pt>
                      <c:pt idx="82">
                        <c:v>51</c:v>
                      </c:pt>
                      <c:pt idx="83">
                        <c:v>54</c:v>
                      </c:pt>
                      <c:pt idx="84">
                        <c:v>66</c:v>
                      </c:pt>
                      <c:pt idx="85">
                        <c:v>25</c:v>
                      </c:pt>
                      <c:pt idx="86">
                        <c:v>57</c:v>
                      </c:pt>
                      <c:pt idx="87">
                        <c:v>40</c:v>
                      </c:pt>
                      <c:pt idx="88">
                        <c:v>68</c:v>
                      </c:pt>
                      <c:pt idx="89">
                        <c:v>96</c:v>
                      </c:pt>
                      <c:pt idx="90">
                        <c:v>67</c:v>
                      </c:pt>
                      <c:pt idx="91">
                        <c:v>86</c:v>
                      </c:pt>
                      <c:pt idx="92">
                        <c:v>64</c:v>
                      </c:pt>
                      <c:pt idx="93">
                        <c:v>123</c:v>
                      </c:pt>
                      <c:pt idx="94">
                        <c:v>128</c:v>
                      </c:pt>
                      <c:pt idx="102">
                        <c:v>32</c:v>
                      </c:pt>
                      <c:pt idx="103">
                        <c:v>45</c:v>
                      </c:pt>
                      <c:pt idx="104">
                        <c:v>72</c:v>
                      </c:pt>
                      <c:pt idx="105">
                        <c:v>60</c:v>
                      </c:pt>
                      <c:pt idx="106">
                        <c:v>59</c:v>
                      </c:pt>
                      <c:pt idx="107">
                        <c:v>64</c:v>
                      </c:pt>
                      <c:pt idx="108">
                        <c:v>53</c:v>
                      </c:pt>
                      <c:pt idx="109">
                        <c:v>79</c:v>
                      </c:pt>
                      <c:pt idx="110">
                        <c:v>44</c:v>
                      </c:pt>
                      <c:pt idx="111">
                        <c:v>66</c:v>
                      </c:pt>
                      <c:pt idx="112">
                        <c:v>66</c:v>
                      </c:pt>
                      <c:pt idx="113">
                        <c:v>50</c:v>
                      </c:pt>
                      <c:pt idx="114">
                        <c:v>48</c:v>
                      </c:pt>
                      <c:pt idx="115">
                        <c:v>80</c:v>
                      </c:pt>
                      <c:pt idx="116">
                        <c:v>80</c:v>
                      </c:pt>
                      <c:pt idx="117">
                        <c:v>43</c:v>
                      </c:pt>
                      <c:pt idx="118">
                        <c:v>69</c:v>
                      </c:pt>
                      <c:pt idx="119">
                        <c:v>54</c:v>
                      </c:pt>
                      <c:pt idx="120">
                        <c:v>41</c:v>
                      </c:pt>
                      <c:pt idx="121">
                        <c:v>94</c:v>
                      </c:pt>
                      <c:pt idx="122">
                        <c:v>72</c:v>
                      </c:pt>
                      <c:pt idx="123">
                        <c:v>78</c:v>
                      </c:pt>
                      <c:pt idx="124">
                        <c:v>57</c:v>
                      </c:pt>
                      <c:pt idx="125">
                        <c:v>82</c:v>
                      </c:pt>
                      <c:pt idx="126">
                        <c:v>54</c:v>
                      </c:pt>
                      <c:pt idx="127">
                        <c:v>33</c:v>
                      </c:pt>
                      <c:pt idx="128">
                        <c:v>88</c:v>
                      </c:pt>
                      <c:pt idx="129">
                        <c:v>101</c:v>
                      </c:pt>
                      <c:pt idx="130">
                        <c:v>58</c:v>
                      </c:pt>
                      <c:pt idx="131">
                        <c:v>39</c:v>
                      </c:pt>
                      <c:pt idx="132">
                        <c:v>98</c:v>
                      </c:pt>
                      <c:pt idx="133">
                        <c:v>63</c:v>
                      </c:pt>
                      <c:pt idx="134">
                        <c:v>46</c:v>
                      </c:pt>
                      <c:pt idx="135">
                        <c:v>77</c:v>
                      </c:pt>
                      <c:pt idx="136">
                        <c:v>104</c:v>
                      </c:pt>
                      <c:pt idx="137">
                        <c:v>59</c:v>
                      </c:pt>
                      <c:pt idx="138">
                        <c:v>40</c:v>
                      </c:pt>
                      <c:pt idx="139">
                        <c:v>63</c:v>
                      </c:pt>
                      <c:pt idx="140">
                        <c:v>34</c:v>
                      </c:pt>
                      <c:pt idx="141">
                        <c:v>55</c:v>
                      </c:pt>
                      <c:pt idx="142">
                        <c:v>62</c:v>
                      </c:pt>
                      <c:pt idx="143">
                        <c:v>98</c:v>
                      </c:pt>
                      <c:pt idx="144">
                        <c:v>31</c:v>
                      </c:pt>
                      <c:pt idx="145">
                        <c:v>33</c:v>
                      </c:pt>
                      <c:pt idx="146">
                        <c:v>57</c:v>
                      </c:pt>
                      <c:pt idx="147">
                        <c:v>55</c:v>
                      </c:pt>
                      <c:pt idx="148">
                        <c:v>59</c:v>
                      </c:pt>
                      <c:pt idx="149">
                        <c:v>86</c:v>
                      </c:pt>
                      <c:pt idx="150">
                        <c:v>93</c:v>
                      </c:pt>
                      <c:pt idx="151">
                        <c:v>48</c:v>
                      </c:pt>
                      <c:pt idx="152">
                        <c:v>47</c:v>
                      </c:pt>
                      <c:pt idx="153">
                        <c:v>34</c:v>
                      </c:pt>
                      <c:pt idx="154">
                        <c:v>41</c:v>
                      </c:pt>
                      <c:pt idx="155">
                        <c:v>45</c:v>
                      </c:pt>
                      <c:pt idx="156">
                        <c:v>87</c:v>
                      </c:pt>
                      <c:pt idx="157">
                        <c:v>70</c:v>
                      </c:pt>
                      <c:pt idx="158">
                        <c:v>63</c:v>
                      </c:pt>
                      <c:pt idx="159">
                        <c:v>65</c:v>
                      </c:pt>
                      <c:pt idx="160">
                        <c:v>57</c:v>
                      </c:pt>
                      <c:pt idx="161">
                        <c:v>41</c:v>
                      </c:pt>
                      <c:pt idx="162">
                        <c:v>54</c:v>
                      </c:pt>
                      <c:pt idx="163">
                        <c:v>71</c:v>
                      </c:pt>
                      <c:pt idx="164">
                        <c:v>96</c:v>
                      </c:pt>
                      <c:pt idx="165">
                        <c:v>68</c:v>
                      </c:pt>
                      <c:pt idx="166">
                        <c:v>56</c:v>
                      </c:pt>
                      <c:pt idx="167">
                        <c:v>73</c:v>
                      </c:pt>
                      <c:pt idx="168">
                        <c:v>61</c:v>
                      </c:pt>
                      <c:pt idx="169">
                        <c:v>49</c:v>
                      </c:pt>
                      <c:pt idx="170">
                        <c:v>54</c:v>
                      </c:pt>
                      <c:pt idx="171">
                        <c:v>14</c:v>
                      </c:pt>
                      <c:pt idx="172">
                        <c:v>34</c:v>
                      </c:pt>
                      <c:pt idx="173">
                        <c:v>42</c:v>
                      </c:pt>
                      <c:pt idx="174">
                        <c:v>45</c:v>
                      </c:pt>
                      <c:pt idx="175">
                        <c:v>46</c:v>
                      </c:pt>
                      <c:pt idx="176">
                        <c:v>49</c:v>
                      </c:pt>
                      <c:pt idx="177">
                        <c:v>58</c:v>
                      </c:pt>
                      <c:pt idx="178">
                        <c:v>60</c:v>
                      </c:pt>
                      <c:pt idx="179">
                        <c:v>64</c:v>
                      </c:pt>
                      <c:pt idx="180">
                        <c:v>57</c:v>
                      </c:pt>
                      <c:pt idx="181">
                        <c:v>70</c:v>
                      </c:pt>
                      <c:pt idx="182">
                        <c:v>75</c:v>
                      </c:pt>
                      <c:pt idx="183">
                        <c:v>85</c:v>
                      </c:pt>
                      <c:pt idx="184">
                        <c:v>213</c:v>
                      </c:pt>
                      <c:pt idx="185">
                        <c:v>55</c:v>
                      </c:pt>
                      <c:pt idx="186">
                        <c:v>46</c:v>
                      </c:pt>
                      <c:pt idx="187">
                        <c:v>5</c:v>
                      </c:pt>
                      <c:pt idx="188">
                        <c:v>22</c:v>
                      </c:pt>
                      <c:pt idx="189">
                        <c:v>47</c:v>
                      </c:pt>
                      <c:pt idx="190">
                        <c:v>47</c:v>
                      </c:pt>
                      <c:pt idx="191">
                        <c:v>114</c:v>
                      </c:pt>
                      <c:pt idx="192">
                        <c:v>75</c:v>
                      </c:pt>
                      <c:pt idx="193">
                        <c:v>65</c:v>
                      </c:pt>
                      <c:pt idx="194">
                        <c:v>66</c:v>
                      </c:pt>
                      <c:pt idx="195">
                        <c:v>80</c:v>
                      </c:pt>
                      <c:pt idx="196">
                        <c:v>81</c:v>
                      </c:pt>
                      <c:pt idx="197">
                        <c:v>76</c:v>
                      </c:pt>
                      <c:pt idx="198">
                        <c:v>95</c:v>
                      </c:pt>
                      <c:pt idx="199">
                        <c:v>87</c:v>
                      </c:pt>
                      <c:pt idx="200">
                        <c:v>62</c:v>
                      </c:pt>
                      <c:pt idx="201">
                        <c:v>26</c:v>
                      </c:pt>
                      <c:pt idx="202">
                        <c:v>45</c:v>
                      </c:pt>
                      <c:pt idx="203">
                        <c:v>40</c:v>
                      </c:pt>
                      <c:pt idx="204">
                        <c:v>46</c:v>
                      </c:pt>
                      <c:pt idx="205">
                        <c:v>148</c:v>
                      </c:pt>
                      <c:pt idx="206">
                        <c:v>105</c:v>
                      </c:pt>
                      <c:pt idx="207">
                        <c:v>63</c:v>
                      </c:pt>
                      <c:pt idx="208">
                        <c:v>69</c:v>
                      </c:pt>
                      <c:pt idx="209">
                        <c:v>80</c:v>
                      </c:pt>
                      <c:pt idx="210">
                        <c:v>63</c:v>
                      </c:pt>
                      <c:pt idx="211">
                        <c:v>63</c:v>
                      </c:pt>
                      <c:pt idx="212">
                        <c:v>59</c:v>
                      </c:pt>
                      <c:pt idx="213">
                        <c:v>83</c:v>
                      </c:pt>
                      <c:pt idx="214">
                        <c:v>73</c:v>
                      </c:pt>
                      <c:pt idx="215">
                        <c:v>78</c:v>
                      </c:pt>
                      <c:pt idx="216">
                        <c:v>70</c:v>
                      </c:pt>
                      <c:pt idx="217">
                        <c:v>53</c:v>
                      </c:pt>
                      <c:pt idx="218">
                        <c:v>56</c:v>
                      </c:pt>
                      <c:pt idx="219">
                        <c:v>164</c:v>
                      </c:pt>
                      <c:pt idx="220">
                        <c:v>93</c:v>
                      </c:pt>
                      <c:pt idx="221">
                        <c:v>74</c:v>
                      </c:pt>
                      <c:pt idx="222">
                        <c:v>67</c:v>
                      </c:pt>
                      <c:pt idx="223">
                        <c:v>51</c:v>
                      </c:pt>
                      <c:pt idx="224">
                        <c:v>38</c:v>
                      </c:pt>
                      <c:pt idx="225">
                        <c:v>57</c:v>
                      </c:pt>
                      <c:pt idx="226">
                        <c:v>62</c:v>
                      </c:pt>
                      <c:pt idx="227">
                        <c:v>49</c:v>
                      </c:pt>
                      <c:pt idx="228">
                        <c:v>72</c:v>
                      </c:pt>
                      <c:pt idx="229">
                        <c:v>66</c:v>
                      </c:pt>
                      <c:pt idx="230">
                        <c:v>34</c:v>
                      </c:pt>
                      <c:pt idx="231">
                        <c:v>53</c:v>
                      </c:pt>
                      <c:pt idx="232">
                        <c:v>40</c:v>
                      </c:pt>
                      <c:pt idx="233">
                        <c:v>52</c:v>
                      </c:pt>
                      <c:pt idx="234">
                        <c:v>66</c:v>
                      </c:pt>
                      <c:pt idx="235">
                        <c:v>66</c:v>
                      </c:pt>
                      <c:pt idx="236">
                        <c:v>63</c:v>
                      </c:pt>
                      <c:pt idx="237">
                        <c:v>56</c:v>
                      </c:pt>
                      <c:pt idx="238">
                        <c:v>38</c:v>
                      </c:pt>
                      <c:pt idx="239">
                        <c:v>25</c:v>
                      </c:pt>
                      <c:pt idx="240">
                        <c:v>47</c:v>
                      </c:pt>
                      <c:pt idx="241">
                        <c:v>74</c:v>
                      </c:pt>
                      <c:pt idx="242">
                        <c:v>45</c:v>
                      </c:pt>
                      <c:pt idx="243">
                        <c:v>46</c:v>
                      </c:pt>
                      <c:pt idx="244">
                        <c:v>48</c:v>
                      </c:pt>
                      <c:pt idx="245">
                        <c:v>27</c:v>
                      </c:pt>
                      <c:pt idx="246">
                        <c:v>54</c:v>
                      </c:pt>
                      <c:pt idx="247">
                        <c:v>141</c:v>
                      </c:pt>
                      <c:pt idx="248">
                        <c:v>62</c:v>
                      </c:pt>
                      <c:pt idx="249">
                        <c:v>41</c:v>
                      </c:pt>
                      <c:pt idx="250">
                        <c:v>46</c:v>
                      </c:pt>
                      <c:pt idx="251">
                        <c:v>53</c:v>
                      </c:pt>
                      <c:pt idx="252">
                        <c:v>26</c:v>
                      </c:pt>
                      <c:pt idx="253">
                        <c:v>59</c:v>
                      </c:pt>
                      <c:pt idx="254">
                        <c:v>115</c:v>
                      </c:pt>
                      <c:pt idx="255">
                        <c:v>81</c:v>
                      </c:pt>
                      <c:pt idx="256">
                        <c:v>46</c:v>
                      </c:pt>
                      <c:pt idx="257">
                        <c:v>40</c:v>
                      </c:pt>
                      <c:pt idx="258">
                        <c:v>37</c:v>
                      </c:pt>
                      <c:pt idx="259">
                        <c:v>41</c:v>
                      </c:pt>
                      <c:pt idx="260">
                        <c:v>28</c:v>
                      </c:pt>
                      <c:pt idx="261">
                        <c:v>68</c:v>
                      </c:pt>
                      <c:pt idx="262">
                        <c:v>34</c:v>
                      </c:pt>
                      <c:pt idx="263">
                        <c:v>35</c:v>
                      </c:pt>
                      <c:pt idx="264">
                        <c:v>48</c:v>
                      </c:pt>
                      <c:pt idx="265">
                        <c:v>53</c:v>
                      </c:pt>
                      <c:pt idx="266">
                        <c:v>46</c:v>
                      </c:pt>
                      <c:pt idx="267">
                        <c:v>45</c:v>
                      </c:pt>
                      <c:pt idx="268">
                        <c:v>51</c:v>
                      </c:pt>
                      <c:pt idx="269">
                        <c:v>85</c:v>
                      </c:pt>
                      <c:pt idx="270">
                        <c:v>27</c:v>
                      </c:pt>
                      <c:pt idx="271">
                        <c:v>18</c:v>
                      </c:pt>
                      <c:pt idx="272">
                        <c:v>28</c:v>
                      </c:pt>
                      <c:pt idx="273">
                        <c:v>19</c:v>
                      </c:pt>
                      <c:pt idx="274">
                        <c:v>52</c:v>
                      </c:pt>
                      <c:pt idx="275">
                        <c:v>29</c:v>
                      </c:pt>
                      <c:pt idx="276">
                        <c:v>46</c:v>
                      </c:pt>
                      <c:pt idx="277">
                        <c:v>35</c:v>
                      </c:pt>
                      <c:pt idx="278">
                        <c:v>43</c:v>
                      </c:pt>
                      <c:pt idx="279">
                        <c:v>45</c:v>
                      </c:pt>
                      <c:pt idx="280">
                        <c:v>39</c:v>
                      </c:pt>
                      <c:pt idx="281">
                        <c:v>36</c:v>
                      </c:pt>
                      <c:pt idx="282">
                        <c:v>21</c:v>
                      </c:pt>
                      <c:pt idx="283">
                        <c:v>28</c:v>
                      </c:pt>
                      <c:pt idx="284">
                        <c:v>5</c:v>
                      </c:pt>
                      <c:pt idx="285">
                        <c:v>15</c:v>
                      </c:pt>
                      <c:pt idx="286">
                        <c:v>39</c:v>
                      </c:pt>
                      <c:pt idx="287">
                        <c:v>36</c:v>
                      </c:pt>
                      <c:pt idx="288">
                        <c:v>46</c:v>
                      </c:pt>
                      <c:pt idx="289">
                        <c:v>43</c:v>
                      </c:pt>
                      <c:pt idx="290">
                        <c:v>64</c:v>
                      </c:pt>
                      <c:pt idx="291">
                        <c:v>50</c:v>
                      </c:pt>
                      <c:pt idx="292">
                        <c:v>31</c:v>
                      </c:pt>
                      <c:pt idx="293">
                        <c:v>42</c:v>
                      </c:pt>
                      <c:pt idx="294">
                        <c:v>58</c:v>
                      </c:pt>
                      <c:pt idx="295">
                        <c:v>69</c:v>
                      </c:pt>
                      <c:pt idx="296">
                        <c:v>45</c:v>
                      </c:pt>
                      <c:pt idx="297">
                        <c:v>15</c:v>
                      </c:pt>
                      <c:pt idx="298">
                        <c:v>8</c:v>
                      </c:pt>
                      <c:pt idx="299">
                        <c:v>23</c:v>
                      </c:pt>
                      <c:pt idx="300">
                        <c:v>49</c:v>
                      </c:pt>
                      <c:pt idx="301">
                        <c:v>31</c:v>
                      </c:pt>
                      <c:pt idx="302">
                        <c:v>23</c:v>
                      </c:pt>
                      <c:pt idx="303">
                        <c:v>43</c:v>
                      </c:pt>
                      <c:pt idx="304">
                        <c:v>42</c:v>
                      </c:pt>
                      <c:pt idx="305">
                        <c:v>24</c:v>
                      </c:pt>
                      <c:pt idx="306">
                        <c:v>23</c:v>
                      </c:pt>
                      <c:pt idx="307">
                        <c:v>22</c:v>
                      </c:pt>
                      <c:pt idx="308">
                        <c:v>40</c:v>
                      </c:pt>
                      <c:pt idx="309">
                        <c:v>62</c:v>
                      </c:pt>
                      <c:pt idx="310">
                        <c:v>13</c:v>
                      </c:pt>
                      <c:pt idx="311">
                        <c:v>15</c:v>
                      </c:pt>
                      <c:pt idx="312">
                        <c:v>36</c:v>
                      </c:pt>
                      <c:pt idx="313">
                        <c:v>49</c:v>
                      </c:pt>
                      <c:pt idx="314">
                        <c:v>49</c:v>
                      </c:pt>
                      <c:pt idx="315">
                        <c:v>13</c:v>
                      </c:pt>
                      <c:pt idx="316">
                        <c:v>6</c:v>
                      </c:pt>
                      <c:pt idx="317">
                        <c:v>12</c:v>
                      </c:pt>
                      <c:pt idx="318">
                        <c:v>31</c:v>
                      </c:pt>
                      <c:pt idx="319">
                        <c:v>14</c:v>
                      </c:pt>
                      <c:pt idx="320">
                        <c:v>19</c:v>
                      </c:pt>
                      <c:pt idx="321">
                        <c:v>38</c:v>
                      </c:pt>
                      <c:pt idx="322">
                        <c:v>39</c:v>
                      </c:pt>
                      <c:pt idx="323">
                        <c:v>29</c:v>
                      </c:pt>
                      <c:pt idx="324">
                        <c:v>44</c:v>
                      </c:pt>
                      <c:pt idx="325">
                        <c:v>56</c:v>
                      </c:pt>
                      <c:pt idx="326">
                        <c:v>51</c:v>
                      </c:pt>
                      <c:pt idx="327">
                        <c:v>14</c:v>
                      </c:pt>
                      <c:pt idx="328">
                        <c:v>39</c:v>
                      </c:pt>
                      <c:pt idx="329">
                        <c:v>9</c:v>
                      </c:pt>
                      <c:pt idx="330">
                        <c:v>9</c:v>
                      </c:pt>
                      <c:pt idx="331">
                        <c:v>29</c:v>
                      </c:pt>
                      <c:pt idx="332">
                        <c:v>39</c:v>
                      </c:pt>
                      <c:pt idx="333">
                        <c:v>35</c:v>
                      </c:pt>
                      <c:pt idx="334">
                        <c:v>46</c:v>
                      </c:pt>
                      <c:pt idx="335">
                        <c:v>50</c:v>
                      </c:pt>
                      <c:pt idx="336">
                        <c:v>44</c:v>
                      </c:pt>
                      <c:pt idx="337">
                        <c:v>51</c:v>
                      </c:pt>
                      <c:pt idx="338">
                        <c:v>64</c:v>
                      </c:pt>
                      <c:pt idx="339">
                        <c:v>15</c:v>
                      </c:pt>
                      <c:pt idx="340">
                        <c:v>33</c:v>
                      </c:pt>
                      <c:pt idx="341">
                        <c:v>56</c:v>
                      </c:pt>
                      <c:pt idx="342">
                        <c:v>47</c:v>
                      </c:pt>
                      <c:pt idx="343">
                        <c:v>13</c:v>
                      </c:pt>
                      <c:pt idx="344">
                        <c:v>31</c:v>
                      </c:pt>
                      <c:pt idx="345">
                        <c:v>57</c:v>
                      </c:pt>
                      <c:pt idx="346">
                        <c:v>65</c:v>
                      </c:pt>
                      <c:pt idx="347">
                        <c:v>42</c:v>
                      </c:pt>
                      <c:pt idx="348">
                        <c:v>46</c:v>
                      </c:pt>
                      <c:pt idx="349">
                        <c:v>51</c:v>
                      </c:pt>
                      <c:pt idx="350">
                        <c:v>49</c:v>
                      </c:pt>
                      <c:pt idx="351">
                        <c:v>20</c:v>
                      </c:pt>
                      <c:pt idx="352">
                        <c:v>25</c:v>
                      </c:pt>
                      <c:pt idx="353">
                        <c:v>33</c:v>
                      </c:pt>
                      <c:pt idx="354">
                        <c:v>35</c:v>
                      </c:pt>
                      <c:pt idx="355">
                        <c:v>54</c:v>
                      </c:pt>
                      <c:pt idx="356">
                        <c:v>61</c:v>
                      </c:pt>
                      <c:pt idx="357">
                        <c:v>54</c:v>
                      </c:pt>
                      <c:pt idx="358">
                        <c:v>56</c:v>
                      </c:pt>
                      <c:pt idx="359">
                        <c:v>56</c:v>
                      </c:pt>
                      <c:pt idx="360">
                        <c:v>81</c:v>
                      </c:pt>
                      <c:pt idx="361">
                        <c:v>54</c:v>
                      </c:pt>
                      <c:pt idx="362">
                        <c:v>36</c:v>
                      </c:pt>
                      <c:pt idx="363">
                        <c:v>32</c:v>
                      </c:pt>
                      <c:pt idx="364">
                        <c:v>48</c:v>
                      </c:pt>
                      <c:pt idx="365">
                        <c:v>21</c:v>
                      </c:pt>
                      <c:pt idx="366">
                        <c:v>14</c:v>
                      </c:pt>
                      <c:pt idx="367">
                        <c:v>42</c:v>
                      </c:pt>
                      <c:pt idx="368">
                        <c:v>36</c:v>
                      </c:pt>
                      <c:pt idx="369">
                        <c:v>45</c:v>
                      </c:pt>
                      <c:pt idx="370">
                        <c:v>42</c:v>
                      </c:pt>
                      <c:pt idx="371">
                        <c:v>49</c:v>
                      </c:pt>
                      <c:pt idx="372">
                        <c:v>47</c:v>
                      </c:pt>
                      <c:pt idx="373">
                        <c:v>71</c:v>
                      </c:pt>
                      <c:pt idx="374">
                        <c:v>96</c:v>
                      </c:pt>
                      <c:pt idx="375">
                        <c:v>39</c:v>
                      </c:pt>
                      <c:pt idx="376">
                        <c:v>11</c:v>
                      </c:pt>
                      <c:pt idx="377">
                        <c:v>48</c:v>
                      </c:pt>
                      <c:pt idx="378">
                        <c:v>56</c:v>
                      </c:pt>
                      <c:pt idx="379">
                        <c:v>57</c:v>
                      </c:pt>
                      <c:pt idx="380">
                        <c:v>75</c:v>
                      </c:pt>
                      <c:pt idx="381">
                        <c:v>84</c:v>
                      </c:pt>
                      <c:pt idx="382">
                        <c:v>54</c:v>
                      </c:pt>
                      <c:pt idx="383">
                        <c:v>65</c:v>
                      </c:pt>
                      <c:pt idx="384">
                        <c:v>14</c:v>
                      </c:pt>
                      <c:pt idx="385">
                        <c:v>54</c:v>
                      </c:pt>
                      <c:pt idx="386">
                        <c:v>72</c:v>
                      </c:pt>
                      <c:pt idx="387">
                        <c:v>62</c:v>
                      </c:pt>
                      <c:pt idx="388">
                        <c:v>118</c:v>
                      </c:pt>
                      <c:pt idx="389">
                        <c:v>60</c:v>
                      </c:pt>
                      <c:pt idx="390">
                        <c:v>25</c:v>
                      </c:pt>
                      <c:pt idx="391">
                        <c:v>50</c:v>
                      </c:pt>
                      <c:pt idx="392">
                        <c:v>51</c:v>
                      </c:pt>
                      <c:pt idx="393">
                        <c:v>38</c:v>
                      </c:pt>
                      <c:pt idx="394">
                        <c:v>53</c:v>
                      </c:pt>
                      <c:pt idx="395">
                        <c:v>96</c:v>
                      </c:pt>
                      <c:pt idx="396">
                        <c:v>39</c:v>
                      </c:pt>
                      <c:pt idx="397">
                        <c:v>26</c:v>
                      </c:pt>
                      <c:pt idx="398">
                        <c:v>37</c:v>
                      </c:pt>
                      <c:pt idx="399">
                        <c:v>61</c:v>
                      </c:pt>
                      <c:pt idx="400">
                        <c:v>46</c:v>
                      </c:pt>
                      <c:pt idx="401">
                        <c:v>63</c:v>
                      </c:pt>
                      <c:pt idx="402">
                        <c:v>44</c:v>
                      </c:pt>
                      <c:pt idx="403">
                        <c:v>46</c:v>
                      </c:pt>
                      <c:pt idx="404">
                        <c:v>53</c:v>
                      </c:pt>
                      <c:pt idx="405">
                        <c:v>43</c:v>
                      </c:pt>
                      <c:pt idx="406">
                        <c:v>44</c:v>
                      </c:pt>
                      <c:pt idx="407">
                        <c:v>48</c:v>
                      </c:pt>
                      <c:pt idx="408">
                        <c:v>68</c:v>
                      </c:pt>
                      <c:pt idx="409">
                        <c:v>52</c:v>
                      </c:pt>
                      <c:pt idx="410">
                        <c:v>38</c:v>
                      </c:pt>
                      <c:pt idx="411">
                        <c:v>62</c:v>
                      </c:pt>
                      <c:pt idx="412">
                        <c:v>50</c:v>
                      </c:pt>
                      <c:pt idx="413">
                        <c:v>57</c:v>
                      </c:pt>
                      <c:pt idx="414">
                        <c:v>42</c:v>
                      </c:pt>
                      <c:pt idx="415">
                        <c:v>146</c:v>
                      </c:pt>
                      <c:pt idx="416">
                        <c:v>52</c:v>
                      </c:pt>
                      <c:pt idx="417">
                        <c:v>49</c:v>
                      </c:pt>
                      <c:pt idx="418">
                        <c:v>68</c:v>
                      </c:pt>
                      <c:pt idx="419">
                        <c:v>52</c:v>
                      </c:pt>
                      <c:pt idx="420">
                        <c:v>53</c:v>
                      </c:pt>
                      <c:pt idx="421">
                        <c:v>39</c:v>
                      </c:pt>
                      <c:pt idx="422">
                        <c:v>49</c:v>
                      </c:pt>
                      <c:pt idx="423">
                        <c:v>58</c:v>
                      </c:pt>
                      <c:pt idx="424">
                        <c:v>61</c:v>
                      </c:pt>
                      <c:pt idx="425">
                        <c:v>57</c:v>
                      </c:pt>
                      <c:pt idx="426">
                        <c:v>53</c:v>
                      </c:pt>
                      <c:pt idx="427">
                        <c:v>50</c:v>
                      </c:pt>
                      <c:pt idx="428">
                        <c:v>30</c:v>
                      </c:pt>
                      <c:pt idx="429">
                        <c:v>49</c:v>
                      </c:pt>
                      <c:pt idx="430">
                        <c:v>67</c:v>
                      </c:pt>
                      <c:pt idx="431">
                        <c:v>46</c:v>
                      </c:pt>
                      <c:pt idx="432">
                        <c:v>46</c:v>
                      </c:pt>
                      <c:pt idx="433">
                        <c:v>42</c:v>
                      </c:pt>
                      <c:pt idx="434">
                        <c:v>44</c:v>
                      </c:pt>
                      <c:pt idx="435">
                        <c:v>44</c:v>
                      </c:pt>
                      <c:pt idx="436">
                        <c:v>40</c:v>
                      </c:pt>
                      <c:pt idx="437">
                        <c:v>69</c:v>
                      </c:pt>
                      <c:pt idx="438">
                        <c:v>34</c:v>
                      </c:pt>
                      <c:pt idx="439">
                        <c:v>37</c:v>
                      </c:pt>
                      <c:pt idx="440">
                        <c:v>23</c:v>
                      </c:pt>
                      <c:pt idx="441">
                        <c:v>58</c:v>
                      </c:pt>
                      <c:pt idx="442">
                        <c:v>46</c:v>
                      </c:pt>
                      <c:pt idx="443">
                        <c:v>51</c:v>
                      </c:pt>
                      <c:pt idx="444">
                        <c:v>72</c:v>
                      </c:pt>
                      <c:pt idx="445">
                        <c:v>69</c:v>
                      </c:pt>
                      <c:pt idx="446">
                        <c:v>41</c:v>
                      </c:pt>
                      <c:pt idx="447">
                        <c:v>41</c:v>
                      </c:pt>
                      <c:pt idx="448">
                        <c:v>37</c:v>
                      </c:pt>
                      <c:pt idx="449">
                        <c:v>31</c:v>
                      </c:pt>
                      <c:pt idx="450">
                        <c:v>67</c:v>
                      </c:pt>
                      <c:pt idx="451">
                        <c:v>68</c:v>
                      </c:pt>
                      <c:pt idx="452">
                        <c:v>49</c:v>
                      </c:pt>
                      <c:pt idx="453">
                        <c:v>47</c:v>
                      </c:pt>
                      <c:pt idx="454">
                        <c:v>42</c:v>
                      </c:pt>
                      <c:pt idx="455">
                        <c:v>43</c:v>
                      </c:pt>
                      <c:pt idx="456">
                        <c:v>30</c:v>
                      </c:pt>
                      <c:pt idx="457">
                        <c:v>57</c:v>
                      </c:pt>
                      <c:pt idx="458">
                        <c:v>67</c:v>
                      </c:pt>
                      <c:pt idx="459">
                        <c:v>40</c:v>
                      </c:pt>
                      <c:pt idx="460">
                        <c:v>40</c:v>
                      </c:pt>
                      <c:pt idx="461">
                        <c:v>49</c:v>
                      </c:pt>
                      <c:pt idx="462">
                        <c:v>25</c:v>
                      </c:pt>
                      <c:pt idx="463">
                        <c:v>39</c:v>
                      </c:pt>
                      <c:pt idx="464">
                        <c:v>43</c:v>
                      </c:pt>
                      <c:pt idx="465">
                        <c:v>53</c:v>
                      </c:pt>
                      <c:pt idx="466">
                        <c:v>59</c:v>
                      </c:pt>
                      <c:pt idx="467">
                        <c:v>39</c:v>
                      </c:pt>
                      <c:pt idx="468">
                        <c:v>44</c:v>
                      </c:pt>
                      <c:pt idx="469">
                        <c:v>47</c:v>
                      </c:pt>
                      <c:pt idx="470">
                        <c:v>41</c:v>
                      </c:pt>
                      <c:pt idx="471">
                        <c:v>41</c:v>
                      </c:pt>
                      <c:pt idx="472">
                        <c:v>39</c:v>
                      </c:pt>
                      <c:pt idx="473">
                        <c:v>23</c:v>
                      </c:pt>
                      <c:pt idx="474">
                        <c:v>39</c:v>
                      </c:pt>
                      <c:pt idx="475">
                        <c:v>38</c:v>
                      </c:pt>
                      <c:pt idx="476">
                        <c:v>38</c:v>
                      </c:pt>
                      <c:pt idx="477">
                        <c:v>25</c:v>
                      </c:pt>
                      <c:pt idx="478">
                        <c:v>34</c:v>
                      </c:pt>
                      <c:pt idx="479">
                        <c:v>42</c:v>
                      </c:pt>
                      <c:pt idx="480">
                        <c:v>54</c:v>
                      </c:pt>
                      <c:pt idx="481">
                        <c:v>20</c:v>
                      </c:pt>
                      <c:pt idx="482">
                        <c:v>42</c:v>
                      </c:pt>
                      <c:pt idx="483">
                        <c:v>46</c:v>
                      </c:pt>
                      <c:pt idx="484">
                        <c:v>33</c:v>
                      </c:pt>
                      <c:pt idx="485">
                        <c:v>45</c:v>
                      </c:pt>
                      <c:pt idx="486">
                        <c:v>47</c:v>
                      </c:pt>
                      <c:pt idx="487">
                        <c:v>33</c:v>
                      </c:pt>
                      <c:pt idx="488">
                        <c:v>32</c:v>
                      </c:pt>
                      <c:pt idx="489">
                        <c:v>34</c:v>
                      </c:pt>
                      <c:pt idx="490">
                        <c:v>19</c:v>
                      </c:pt>
                      <c:pt idx="491">
                        <c:v>19</c:v>
                      </c:pt>
                      <c:pt idx="492">
                        <c:v>48</c:v>
                      </c:pt>
                      <c:pt idx="493">
                        <c:v>57</c:v>
                      </c:pt>
                      <c:pt idx="494">
                        <c:v>37</c:v>
                      </c:pt>
                      <c:pt idx="495">
                        <c:v>35</c:v>
                      </c:pt>
                      <c:pt idx="496">
                        <c:v>40</c:v>
                      </c:pt>
                      <c:pt idx="497">
                        <c:v>27</c:v>
                      </c:pt>
                      <c:pt idx="498">
                        <c:v>20</c:v>
                      </c:pt>
                      <c:pt idx="499">
                        <c:v>43</c:v>
                      </c:pt>
                      <c:pt idx="500">
                        <c:v>44</c:v>
                      </c:pt>
                      <c:pt idx="501">
                        <c:v>41</c:v>
                      </c:pt>
                      <c:pt idx="502">
                        <c:v>39</c:v>
                      </c:pt>
                      <c:pt idx="503">
                        <c:v>38</c:v>
                      </c:pt>
                      <c:pt idx="504">
                        <c:v>32</c:v>
                      </c:pt>
                      <c:pt idx="505">
                        <c:v>30</c:v>
                      </c:pt>
                      <c:pt idx="506">
                        <c:v>39</c:v>
                      </c:pt>
                      <c:pt idx="507">
                        <c:v>52</c:v>
                      </c:pt>
                      <c:pt idx="508">
                        <c:v>26</c:v>
                      </c:pt>
                      <c:pt idx="509">
                        <c:v>20</c:v>
                      </c:pt>
                      <c:pt idx="510">
                        <c:v>18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646-44AC-9EAE-B627EC740672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Dalrymple Drive Trail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Monthly!$D$5:$D$21</c:f>
              <c:numCache>
                <c:formatCode>0</c:formatCode>
                <c:ptCount val="17"/>
                <c:pt idx="0">
                  <c:v>139.80952379999999</c:v>
                </c:pt>
                <c:pt idx="1">
                  <c:v>142.69999999999999</c:v>
                </c:pt>
                <c:pt idx="2">
                  <c:v>129.67741939999999</c:v>
                </c:pt>
                <c:pt idx="3">
                  <c:v>103.6086957</c:v>
                </c:pt>
                <c:pt idx="4">
                  <c:v>106.03225810000001</c:v>
                </c:pt>
                <c:pt idx="5">
                  <c:v>123.7419355</c:v>
                </c:pt>
                <c:pt idx="6">
                  <c:v>140.1</c:v>
                </c:pt>
                <c:pt idx="7">
                  <c:v>146.9032258</c:v>
                </c:pt>
                <c:pt idx="8" formatCode="General">
                  <c:v>115</c:v>
                </c:pt>
                <c:pt idx="9" formatCode="General">
                  <c:v>87</c:v>
                </c:pt>
                <c:pt idx="10">
                  <c:v>70</c:v>
                </c:pt>
                <c:pt idx="11" formatCode="General">
                  <c:v>83</c:v>
                </c:pt>
                <c:pt idx="12">
                  <c:v>108</c:v>
                </c:pt>
                <c:pt idx="13">
                  <c:v>121</c:v>
                </c:pt>
                <c:pt idx="14">
                  <c:v>108</c:v>
                </c:pt>
                <c:pt idx="15">
                  <c:v>97</c:v>
                </c:pt>
                <c:pt idx="16">
                  <c:v>83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7D8F-4C03-9E71-79A261676250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Monthly!$C$5:$C$21</c:f>
              <c:numCache>
                <c:formatCode>0</c:formatCode>
                <c:ptCount val="17"/>
                <c:pt idx="0">
                  <c:v>345.76190480000002</c:v>
                </c:pt>
                <c:pt idx="1">
                  <c:v>350.3103448</c:v>
                </c:pt>
                <c:pt idx="2">
                  <c:v>296.06451609999999</c:v>
                </c:pt>
                <c:pt idx="3">
                  <c:v>295.86956520000001</c:v>
                </c:pt>
                <c:pt idx="4">
                  <c:v>284.67741940000002</c:v>
                </c:pt>
                <c:pt idx="5">
                  <c:v>281.33333329999999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7D8F-4C03-9E71-79A2616762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Monthly!$B$5:$B$21</c15:sqref>
                        </c15:formulaRef>
                      </c:ext>
                    </c:extLst>
                    <c:numCache>
                      <c:formatCode>General</c:formatCode>
                      <c:ptCount val="17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D8F-4C03-9E71-79A261676250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Monthly!$E$5:$E$21</c15:sqref>
                        </c15:formulaRef>
                      </c:ext>
                    </c:extLst>
                    <c:numCache>
                      <c:formatCode>0</c:formatCode>
                      <c:ptCount val="17"/>
                      <c:pt idx="0">
                        <c:v>485.57142859999999</c:v>
                      </c:pt>
                      <c:pt idx="1">
                        <c:v>493.01034479999998</c:v>
                      </c:pt>
                      <c:pt idx="2">
                        <c:v>425.74193549999995</c:v>
                      </c:pt>
                      <c:pt idx="3">
                        <c:v>399.47826090000001</c:v>
                      </c:pt>
                      <c:pt idx="4">
                        <c:v>390.7096775</c:v>
                      </c:pt>
                      <c:pt idx="5">
                        <c:v>405.0752688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7D8F-4C03-9E71-79A261676250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Dalrymple Drive Trail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'Summary-ALL'!$C$14:$C$24</c:f>
              <c:numCache>
                <c:formatCode>0</c:formatCode>
                <c:ptCount val="11"/>
                <c:pt idx="0">
                  <c:v>69.645161290322577</c:v>
                </c:pt>
                <c:pt idx="1">
                  <c:v>82.571428571428569</c:v>
                </c:pt>
                <c:pt idx="2">
                  <c:v>121.11538461538461</c:v>
                </c:pt>
                <c:pt idx="3">
                  <c:v>131.98333333333332</c:v>
                </c:pt>
                <c:pt idx="4">
                  <c:v>118.85483870967742</c:v>
                </c:pt>
                <c:pt idx="5">
                  <c:v>99.698113207547166</c:v>
                </c:pt>
                <c:pt idx="6">
                  <c:v>94.290322580645167</c:v>
                </c:pt>
                <c:pt idx="7">
                  <c:v>117.47058823529412</c:v>
                </c:pt>
                <c:pt idx="8">
                  <c:v>140.1</c:v>
                </c:pt>
                <c:pt idx="9">
                  <c:v>146.90322580645162</c:v>
                </c:pt>
                <c:pt idx="10">
                  <c:v>114.86666666666666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44C-4DF6-8859-78575D299F98}"/>
            </c:ext>
          </c:extLst>
        </c:ser>
        <c:ser>
          <c:idx val="1"/>
          <c:order val="1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'Summary-ALL'!$B$14:$B$24</c:f>
              <c:numCache>
                <c:formatCode>General</c:formatCode>
                <c:ptCount val="11"/>
                <c:pt idx="2" formatCode="0">
                  <c:v>345.76190476190476</c:v>
                </c:pt>
                <c:pt idx="3" formatCode="0">
                  <c:v>350.31034482758622</c:v>
                </c:pt>
                <c:pt idx="4" formatCode="0">
                  <c:v>296.06451612903226</c:v>
                </c:pt>
                <c:pt idx="5" formatCode="0">
                  <c:v>295.86956521739131</c:v>
                </c:pt>
                <c:pt idx="6" formatCode="0">
                  <c:v>284.67741935483872</c:v>
                </c:pt>
                <c:pt idx="7" formatCode="0">
                  <c:v>281.33333333333331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44C-4DF6-8859-78575D299F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'Summary-ALL'!$A$14:$A$24</c15:sqref>
                        </c15:formulaRef>
                      </c:ext>
                    </c:extLst>
                    <c:strCache>
                      <c:ptCount val="11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'Summary-ALL'!$D$14:$D$24</c15:sqref>
                        </c15:formulaRef>
                      </c:ext>
                    </c:extLst>
                    <c:numCache>
                      <c:formatCode>General</c:formatCode>
                      <c:ptCount val="11"/>
                      <c:pt idx="2" formatCode="0">
                        <c:v>466.87728937728934</c:v>
                      </c:pt>
                      <c:pt idx="3" formatCode="0">
                        <c:v>482.29367816091951</c:v>
                      </c:pt>
                      <c:pt idx="4" formatCode="0">
                        <c:v>414.91935483870969</c:v>
                      </c:pt>
                      <c:pt idx="5" formatCode="0">
                        <c:v>395.56767842493849</c:v>
                      </c:pt>
                      <c:pt idx="6" formatCode="0">
                        <c:v>378.9677419354839</c:v>
                      </c:pt>
                      <c:pt idx="7" formatCode="0">
                        <c:v>398.8039215686274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244C-4DF6-8859-78575D299F98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Dalrymple Drive Trail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105.77777777777777</c:v>
                </c:pt>
                <c:pt idx="1">
                  <c:v>93.916666666666671</c:v>
                </c:pt>
                <c:pt idx="2">
                  <c:v>101.63888888888889</c:v>
                </c:pt>
                <c:pt idx="3">
                  <c:v>99.5</c:v>
                </c:pt>
                <c:pt idx="4">
                  <c:v>95.722222222222229</c:v>
                </c:pt>
                <c:pt idx="5">
                  <c:v>138.875</c:v>
                </c:pt>
                <c:pt idx="6">
                  <c:v>143.625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98-44AA-AC7B-FC0F157D68D4}"/>
            </c:ext>
          </c:extLst>
        </c:ser>
        <c:ser>
          <c:idx val="1"/>
          <c:order val="1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330.75</c:v>
                </c:pt>
                <c:pt idx="1">
                  <c:v>272.8</c:v>
                </c:pt>
                <c:pt idx="2">
                  <c:v>276.63157894736844</c:v>
                </c:pt>
                <c:pt idx="3">
                  <c:v>292.68421052631578</c:v>
                </c:pt>
                <c:pt idx="4">
                  <c:v>215.85</c:v>
                </c:pt>
                <c:pt idx="5">
                  <c:v>388.5</c:v>
                </c:pt>
                <c:pt idx="6">
                  <c:v>404.85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98-44AA-AC7B-FC0F157D68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436.52777777777777</c:v>
                      </c:pt>
                      <c:pt idx="1">
                        <c:v>366.7166666666667</c:v>
                      </c:pt>
                      <c:pt idx="2">
                        <c:v>378.27046783625735</c:v>
                      </c:pt>
                      <c:pt idx="3">
                        <c:v>392.18421052631578</c:v>
                      </c:pt>
                      <c:pt idx="4">
                        <c:v>311.57222222222219</c:v>
                      </c:pt>
                      <c:pt idx="5">
                        <c:v>527.375</c:v>
                      </c:pt>
                      <c:pt idx="6">
                        <c:v>548.47500000000002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7998-44AA-AC7B-FC0F157D68D4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Dalrymple Drive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0.14432989690721648</c:v>
                </c:pt>
                <c:pt idx="1">
                  <c:v>3.0612244897959183E-2</c:v>
                </c:pt>
                <c:pt idx="2">
                  <c:v>2.0408163265306121E-2</c:v>
                </c:pt>
                <c:pt idx="3">
                  <c:v>2.0408163265306121E-2</c:v>
                </c:pt>
                <c:pt idx="4">
                  <c:v>0.43877551020408162</c:v>
                </c:pt>
                <c:pt idx="5">
                  <c:v>2.4591836734693877</c:v>
                </c:pt>
                <c:pt idx="6">
                  <c:v>7.4795918367346941</c:v>
                </c:pt>
                <c:pt idx="7">
                  <c:v>7.4591836734693882</c:v>
                </c:pt>
                <c:pt idx="8">
                  <c:v>7.8469387755102042</c:v>
                </c:pt>
                <c:pt idx="9">
                  <c:v>7.3571428571428568</c:v>
                </c:pt>
                <c:pt idx="10">
                  <c:v>6.8265306122448983</c:v>
                </c:pt>
                <c:pt idx="11">
                  <c:v>6.9693877551020407</c:v>
                </c:pt>
                <c:pt idx="12">
                  <c:v>5.4183673469387754</c:v>
                </c:pt>
                <c:pt idx="13">
                  <c:v>5.1938775510204085</c:v>
                </c:pt>
                <c:pt idx="14">
                  <c:v>5.2474226804123711</c:v>
                </c:pt>
                <c:pt idx="15">
                  <c:v>6.1340206185567014</c:v>
                </c:pt>
                <c:pt idx="16">
                  <c:v>8.091836734693878</c:v>
                </c:pt>
                <c:pt idx="17">
                  <c:v>12.285714285714286</c:v>
                </c:pt>
                <c:pt idx="18">
                  <c:v>13.836734693877551</c:v>
                </c:pt>
                <c:pt idx="19">
                  <c:v>8.1818181818181817</c:v>
                </c:pt>
                <c:pt idx="20">
                  <c:v>2.7373737373737375</c:v>
                </c:pt>
                <c:pt idx="21">
                  <c:v>0.56565656565656564</c:v>
                </c:pt>
                <c:pt idx="22">
                  <c:v>0.16161616161616163</c:v>
                </c:pt>
                <c:pt idx="23">
                  <c:v>9.0909090909090912E-2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C42-4C71-BE3B-6D763682324D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0.18994413407821228</c:v>
                </c:pt>
                <c:pt idx="1">
                  <c:v>3.0640668523676879E-2</c:v>
                </c:pt>
                <c:pt idx="2">
                  <c:v>5.8495821727019497E-2</c:v>
                </c:pt>
                <c:pt idx="3">
                  <c:v>3.0640668523676879E-2</c:v>
                </c:pt>
                <c:pt idx="4">
                  <c:v>8.0779944289693595E-2</c:v>
                </c:pt>
                <c:pt idx="5">
                  <c:v>0.44846796657381616</c:v>
                </c:pt>
                <c:pt idx="6">
                  <c:v>2.3593314763231197</c:v>
                </c:pt>
                <c:pt idx="7">
                  <c:v>4.8077994428969362</c:v>
                </c:pt>
                <c:pt idx="8">
                  <c:v>8.3927576601671312</c:v>
                </c:pt>
                <c:pt idx="9">
                  <c:v>6.5459610027855151</c:v>
                </c:pt>
                <c:pt idx="10">
                  <c:v>6.2813370473537606</c:v>
                </c:pt>
                <c:pt idx="11">
                  <c:v>6.3314763231197775</c:v>
                </c:pt>
                <c:pt idx="12">
                  <c:v>6.5710306406685239</c:v>
                </c:pt>
                <c:pt idx="13">
                  <c:v>5.7861111111111114</c:v>
                </c:pt>
                <c:pt idx="14">
                  <c:v>5.7944444444444443</c:v>
                </c:pt>
                <c:pt idx="15">
                  <c:v>6.5222222222222221</c:v>
                </c:pt>
                <c:pt idx="16">
                  <c:v>9.3361111111111104</c:v>
                </c:pt>
                <c:pt idx="17">
                  <c:v>10.411111111111111</c:v>
                </c:pt>
                <c:pt idx="18">
                  <c:v>9.1805555555555554</c:v>
                </c:pt>
                <c:pt idx="19">
                  <c:v>6.2861111111111114</c:v>
                </c:pt>
                <c:pt idx="20">
                  <c:v>1.9722222222222223</c:v>
                </c:pt>
                <c:pt idx="21">
                  <c:v>1.0722222222222222</c:v>
                </c:pt>
                <c:pt idx="22">
                  <c:v>0.52222222222222225</c:v>
                </c:pt>
                <c:pt idx="23">
                  <c:v>0.30277777777777776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C42-4C71-BE3B-6D763682324D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0.1</c:v>
                </c:pt>
                <c:pt idx="1">
                  <c:v>2.5000000000000001E-2</c:v>
                </c:pt>
                <c:pt idx="2">
                  <c:v>2.564102564102564E-2</c:v>
                </c:pt>
                <c:pt idx="3">
                  <c:v>7.4999999999999997E-2</c:v>
                </c:pt>
                <c:pt idx="4">
                  <c:v>0.22500000000000001</c:v>
                </c:pt>
                <c:pt idx="5">
                  <c:v>0.82499999999999996</c:v>
                </c:pt>
                <c:pt idx="6">
                  <c:v>6.75</c:v>
                </c:pt>
                <c:pt idx="7">
                  <c:v>18.675000000000001</c:v>
                </c:pt>
                <c:pt idx="8">
                  <c:v>20.9</c:v>
                </c:pt>
                <c:pt idx="9">
                  <c:v>15.824999999999999</c:v>
                </c:pt>
                <c:pt idx="10">
                  <c:v>17.324999999999999</c:v>
                </c:pt>
                <c:pt idx="11">
                  <c:v>12.775</c:v>
                </c:pt>
                <c:pt idx="12">
                  <c:v>8.1</c:v>
                </c:pt>
                <c:pt idx="13">
                  <c:v>7.55</c:v>
                </c:pt>
                <c:pt idx="14">
                  <c:v>8.0500000000000007</c:v>
                </c:pt>
                <c:pt idx="15">
                  <c:v>11.55</c:v>
                </c:pt>
                <c:pt idx="16">
                  <c:v>8.7750000000000004</c:v>
                </c:pt>
                <c:pt idx="17">
                  <c:v>8.9</c:v>
                </c:pt>
                <c:pt idx="18">
                  <c:v>7.7750000000000004</c:v>
                </c:pt>
                <c:pt idx="19">
                  <c:v>5.75</c:v>
                </c:pt>
                <c:pt idx="20">
                  <c:v>2.1749999999999998</c:v>
                </c:pt>
                <c:pt idx="21">
                  <c:v>0.47499999999999998</c:v>
                </c:pt>
                <c:pt idx="22">
                  <c:v>0.35</c:v>
                </c:pt>
                <c:pt idx="23">
                  <c:v>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C42-4C71-BE3B-6D763682324D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0.18994413407821228</c:v>
                </c:pt>
                <c:pt idx="1">
                  <c:v>9.0277777777777776E-2</c:v>
                </c:pt>
                <c:pt idx="2">
                  <c:v>0.11805555555555555</c:v>
                </c:pt>
                <c:pt idx="3">
                  <c:v>6.25E-2</c:v>
                </c:pt>
                <c:pt idx="4">
                  <c:v>4.1666666666666664E-2</c:v>
                </c:pt>
                <c:pt idx="5">
                  <c:v>0.18055555555555555</c:v>
                </c:pt>
                <c:pt idx="6">
                  <c:v>1.2152777777777777</c:v>
                </c:pt>
                <c:pt idx="7">
                  <c:v>3.7430555555555554</c:v>
                </c:pt>
                <c:pt idx="8">
                  <c:v>8.6458333333333339</c:v>
                </c:pt>
                <c:pt idx="9">
                  <c:v>11.423611111111111</c:v>
                </c:pt>
                <c:pt idx="10">
                  <c:v>13.013888888888889</c:v>
                </c:pt>
                <c:pt idx="11">
                  <c:v>12.993055555555555</c:v>
                </c:pt>
                <c:pt idx="12">
                  <c:v>11.270833333333334</c:v>
                </c:pt>
                <c:pt idx="13">
                  <c:v>11.041666666666666</c:v>
                </c:pt>
                <c:pt idx="14">
                  <c:v>11.805555555555555</c:v>
                </c:pt>
                <c:pt idx="15">
                  <c:v>12.458333333333334</c:v>
                </c:pt>
                <c:pt idx="16">
                  <c:v>12.486111111111111</c:v>
                </c:pt>
                <c:pt idx="17">
                  <c:v>11.013888888888889</c:v>
                </c:pt>
                <c:pt idx="18">
                  <c:v>8.1319444444444446</c:v>
                </c:pt>
                <c:pt idx="19">
                  <c:v>5.5972222222222223</c:v>
                </c:pt>
                <c:pt idx="20">
                  <c:v>1.8541666666666667</c:v>
                </c:pt>
                <c:pt idx="21">
                  <c:v>1.1944444444444444</c:v>
                </c:pt>
                <c:pt idx="22">
                  <c:v>1.4652777777777777</c:v>
                </c:pt>
                <c:pt idx="23">
                  <c:v>0.79166666666666663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C42-4C71-BE3B-6D76368232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0.33427403098542874</c:v>
                      </c:pt>
                      <c:pt idx="1">
                        <c:v>6.1252913421636065E-2</c:v>
                      </c:pt>
                      <c:pt idx="2">
                        <c:v>7.8903984992325621E-2</c:v>
                      </c:pt>
                      <c:pt idx="3">
                        <c:v>5.1048831788983E-2</c:v>
                      </c:pt>
                      <c:pt idx="4">
                        <c:v>0.51955545449377527</c:v>
                      </c:pt>
                      <c:pt idx="5">
                        <c:v>2.9076516400432038</c:v>
                      </c:pt>
                      <c:pt idx="6">
                        <c:v>9.8389233130578138</c:v>
                      </c:pt>
                      <c:pt idx="7">
                        <c:v>12.266983116366324</c:v>
                      </c:pt>
                      <c:pt idx="8">
                        <c:v>16.239696435677335</c:v>
                      </c:pt>
                      <c:pt idx="9">
                        <c:v>13.903103859928372</c:v>
                      </c:pt>
                      <c:pt idx="10">
                        <c:v>13.107867659598659</c:v>
                      </c:pt>
                      <c:pt idx="11">
                        <c:v>13.300864078221817</c:v>
                      </c:pt>
                      <c:pt idx="12">
                        <c:v>11.989397987607299</c:v>
                      </c:pt>
                      <c:pt idx="13">
                        <c:v>10.97998866213152</c:v>
                      </c:pt>
                      <c:pt idx="14">
                        <c:v>11.041867124856815</c:v>
                      </c:pt>
                      <c:pt idx="15">
                        <c:v>12.656242840778923</c:v>
                      </c:pt>
                      <c:pt idx="16">
                        <c:v>17.427947845804987</c:v>
                      </c:pt>
                      <c:pt idx="17">
                        <c:v>22.696825396825396</c:v>
                      </c:pt>
                      <c:pt idx="18">
                        <c:v>23.017290249433106</c:v>
                      </c:pt>
                      <c:pt idx="19">
                        <c:v>14.467929292929293</c:v>
                      </c:pt>
                      <c:pt idx="20">
                        <c:v>4.7095959595959602</c:v>
                      </c:pt>
                      <c:pt idx="21">
                        <c:v>1.6378787878787877</c:v>
                      </c:pt>
                      <c:pt idx="22">
                        <c:v>0.68383838383838391</c:v>
                      </c:pt>
                      <c:pt idx="23">
                        <c:v>0.39368686868686864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CC42-4C71-BE3B-6D763682324D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0.28994413407821229</c:v>
                      </c:pt>
                      <c:pt idx="1">
                        <c:v>0.11527777777777778</c:v>
                      </c:pt>
                      <c:pt idx="2">
                        <c:v>0.14369658119658119</c:v>
                      </c:pt>
                      <c:pt idx="3">
                        <c:v>0.13750000000000001</c:v>
                      </c:pt>
                      <c:pt idx="4">
                        <c:v>0.26666666666666666</c:v>
                      </c:pt>
                      <c:pt idx="5">
                        <c:v>1.0055555555555555</c:v>
                      </c:pt>
                      <c:pt idx="6">
                        <c:v>7.9652777777777777</c:v>
                      </c:pt>
                      <c:pt idx="7">
                        <c:v>22.418055555555554</c:v>
                      </c:pt>
                      <c:pt idx="8">
                        <c:v>29.545833333333334</c:v>
                      </c:pt>
                      <c:pt idx="9">
                        <c:v>27.24861111111111</c:v>
                      </c:pt>
                      <c:pt idx="10">
                        <c:v>30.338888888888889</c:v>
                      </c:pt>
                      <c:pt idx="11">
                        <c:v>25.768055555555556</c:v>
                      </c:pt>
                      <c:pt idx="12">
                        <c:v>19.370833333333334</c:v>
                      </c:pt>
                      <c:pt idx="13">
                        <c:v>18.591666666666665</c:v>
                      </c:pt>
                      <c:pt idx="14">
                        <c:v>19.855555555555554</c:v>
                      </c:pt>
                      <c:pt idx="15">
                        <c:v>24.008333333333333</c:v>
                      </c:pt>
                      <c:pt idx="16">
                        <c:v>21.261111111111113</c:v>
                      </c:pt>
                      <c:pt idx="17">
                        <c:v>19.913888888888891</c:v>
                      </c:pt>
                      <c:pt idx="18">
                        <c:v>15.906944444444445</c:v>
                      </c:pt>
                      <c:pt idx="19">
                        <c:v>11.347222222222221</c:v>
                      </c:pt>
                      <c:pt idx="20">
                        <c:v>4.0291666666666668</c:v>
                      </c:pt>
                      <c:pt idx="21">
                        <c:v>1.6694444444444443</c:v>
                      </c:pt>
                      <c:pt idx="22">
                        <c:v>1.8152777777777778</c:v>
                      </c:pt>
                      <c:pt idx="23">
                        <c:v>0.89166666666666661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CC42-4C71-BE3B-6D763682324D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Algiers MRT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Out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Monthly!$D$3:$D$31</c:f>
              <c:numCache>
                <c:formatCode>0</c:formatCode>
                <c:ptCount val="29"/>
                <c:pt idx="0">
                  <c:v>658.6875</c:v>
                </c:pt>
                <c:pt idx="1">
                  <c:v>872.16666669999995</c:v>
                </c:pt>
                <c:pt idx="2">
                  <c:v>629.90322579999997</c:v>
                </c:pt>
                <c:pt idx="3">
                  <c:v>536.1333333</c:v>
                </c:pt>
                <c:pt idx="4">
                  <c:v>344.74193550000001</c:v>
                </c:pt>
                <c:pt idx="5">
                  <c:v>345.45161289999999</c:v>
                </c:pt>
                <c:pt idx="6">
                  <c:v>348.66666670000001</c:v>
                </c:pt>
                <c:pt idx="7">
                  <c:v>404.83870969999998</c:v>
                </c:pt>
                <c:pt idx="8">
                  <c:v>321.8</c:v>
                </c:pt>
                <c:pt idx="9">
                  <c:v>247.1935484</c:v>
                </c:pt>
                <c:pt idx="10">
                  <c:v>273.38709679999999</c:v>
                </c:pt>
                <c:pt idx="11">
                  <c:v>250.92857140000001</c:v>
                </c:pt>
                <c:pt idx="12">
                  <c:v>340.09677420000003</c:v>
                </c:pt>
                <c:pt idx="13">
                  <c:v>352.26666669999997</c:v>
                </c:pt>
                <c:pt idx="14">
                  <c:v>419.32258059999998</c:v>
                </c:pt>
                <c:pt idx="15">
                  <c:v>288.10000000000002</c:v>
                </c:pt>
                <c:pt idx="16">
                  <c:v>257.67741940000002</c:v>
                </c:pt>
                <c:pt idx="17">
                  <c:v>241.54838710000001</c:v>
                </c:pt>
                <c:pt idx="18">
                  <c:v>208.06666670000001</c:v>
                </c:pt>
                <c:pt idx="19">
                  <c:v>270.03225809999998</c:v>
                </c:pt>
                <c:pt idx="20">
                  <c:v>245</c:v>
                </c:pt>
                <c:pt idx="21">
                  <c:v>294</c:v>
                </c:pt>
                <c:pt idx="22">
                  <c:v>221</c:v>
                </c:pt>
                <c:pt idx="23">
                  <c:v>97</c:v>
                </c:pt>
                <c:pt idx="24">
                  <c:v>302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7E-4289-BBD8-897416DEC6FE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In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Monthly!$A$3:$B$31</c:f>
              <c:multiLvlStrCache>
                <c:ptCount val="29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  <c:pt idx="17">
                    <c:v>August</c:v>
                  </c:pt>
                  <c:pt idx="18">
                    <c:v>September</c:v>
                  </c:pt>
                  <c:pt idx="19">
                    <c:v>October</c:v>
                  </c:pt>
                  <c:pt idx="20">
                    <c:v>November</c:v>
                  </c:pt>
                  <c:pt idx="21">
                    <c:v>December</c:v>
                  </c:pt>
                  <c:pt idx="22">
                    <c:v>January</c:v>
                  </c:pt>
                  <c:pt idx="23">
                    <c:v>February</c:v>
                  </c:pt>
                  <c:pt idx="24">
                    <c:v>March</c:v>
                  </c:pt>
                  <c:pt idx="25">
                    <c:v>April</c:v>
                  </c:pt>
                  <c:pt idx="26">
                    <c:v>May</c:v>
                  </c:pt>
                  <c:pt idx="27">
                    <c:v>June</c:v>
                  </c:pt>
                  <c:pt idx="28">
                    <c:v>July</c:v>
                  </c:pt>
                </c:lvl>
                <c:lvl>
                  <c:pt idx="0">
                    <c:v>2020</c:v>
                  </c:pt>
                  <c:pt idx="10">
                    <c:v>2021</c:v>
                  </c:pt>
                  <c:pt idx="22">
                    <c:v>2022</c:v>
                  </c:pt>
                </c:lvl>
              </c:multiLvlStrCache>
            </c:multiLvlStrRef>
          </c:cat>
          <c:val>
            <c:numRef>
              <c:f>Monthly!$C$3:$C$31</c:f>
              <c:numCache>
                <c:formatCode>0</c:formatCode>
                <c:ptCount val="29"/>
                <c:pt idx="0">
                  <c:v>627.25</c:v>
                </c:pt>
                <c:pt idx="1">
                  <c:v>648.5</c:v>
                </c:pt>
                <c:pt idx="2">
                  <c:v>602.16129030000002</c:v>
                </c:pt>
                <c:pt idx="3">
                  <c:v>448.56666669999998</c:v>
                </c:pt>
                <c:pt idx="4">
                  <c:v>344.90322579999997</c:v>
                </c:pt>
                <c:pt idx="5">
                  <c:v>337.54838710000001</c:v>
                </c:pt>
                <c:pt idx="6">
                  <c:v>340.1333333</c:v>
                </c:pt>
                <c:pt idx="7">
                  <c:v>384.06451609999999</c:v>
                </c:pt>
                <c:pt idx="8">
                  <c:v>303</c:v>
                </c:pt>
                <c:pt idx="9">
                  <c:v>223.2258065</c:v>
                </c:pt>
                <c:pt idx="10">
                  <c:v>241.32258060000001</c:v>
                </c:pt>
                <c:pt idx="11">
                  <c:v>208.39285709999999</c:v>
                </c:pt>
                <c:pt idx="12">
                  <c:v>313.25806449999999</c:v>
                </c:pt>
                <c:pt idx="13">
                  <c:v>336.3</c:v>
                </c:pt>
                <c:pt idx="14">
                  <c:v>362.48387100000002</c:v>
                </c:pt>
                <c:pt idx="15">
                  <c:v>275.39999999999998</c:v>
                </c:pt>
                <c:pt idx="16">
                  <c:v>263.70967739999998</c:v>
                </c:pt>
                <c:pt idx="17">
                  <c:v>235.0967742</c:v>
                </c:pt>
                <c:pt idx="18">
                  <c:v>199</c:v>
                </c:pt>
                <c:pt idx="19">
                  <c:v>258.1935484</c:v>
                </c:pt>
                <c:pt idx="20">
                  <c:v>225</c:v>
                </c:pt>
                <c:pt idx="21">
                  <c:v>285</c:v>
                </c:pt>
                <c:pt idx="22">
                  <c:v>203</c:v>
                </c:pt>
                <c:pt idx="23">
                  <c:v>78</c:v>
                </c:pt>
                <c:pt idx="24">
                  <c:v>269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7E-4289-BBD8-897416DEC6F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Monthly!$B$3:$B$31</c15:sqref>
                        </c15:formulaRef>
                      </c:ext>
                    </c:extLst>
                    <c:numCache>
                      <c:formatCode>General</c:formatCode>
                      <c:ptCount val="29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4F7E-4289-BBD8-897416DEC6FE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Monthly!$A$3:$B$31</c15:sqref>
                        </c15:formulaRef>
                      </c:ext>
                    </c:extLst>
                    <c:multiLvlStrCache>
                      <c:ptCount val="29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  <c:pt idx="17">
                          <c:v>August</c:v>
                        </c:pt>
                        <c:pt idx="18">
                          <c:v>September</c:v>
                        </c:pt>
                        <c:pt idx="19">
                          <c:v>October</c:v>
                        </c:pt>
                        <c:pt idx="20">
                          <c:v>November</c:v>
                        </c:pt>
                        <c:pt idx="21">
                          <c:v>December</c:v>
                        </c:pt>
                        <c:pt idx="22">
                          <c:v>January</c:v>
                        </c:pt>
                        <c:pt idx="23">
                          <c:v>February</c:v>
                        </c:pt>
                        <c:pt idx="24">
                          <c:v>March</c:v>
                        </c:pt>
                        <c:pt idx="25">
                          <c:v>April</c:v>
                        </c:pt>
                        <c:pt idx="26">
                          <c:v>May</c:v>
                        </c:pt>
                        <c:pt idx="27">
                          <c:v>June</c:v>
                        </c:pt>
                        <c:pt idx="28">
                          <c:v>July</c:v>
                        </c:pt>
                      </c:lvl>
                      <c:lvl>
                        <c:pt idx="0">
                          <c:v>2020</c:v>
                        </c:pt>
                        <c:pt idx="10">
                          <c:v>2021</c:v>
                        </c:pt>
                        <c:pt idx="22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Monthly!$E$3:$E$31</c15:sqref>
                        </c15:formulaRef>
                      </c:ext>
                    </c:extLst>
                    <c:numCache>
                      <c:formatCode>0</c:formatCode>
                      <c:ptCount val="29"/>
                      <c:pt idx="0">
                        <c:v>1285.9375</c:v>
                      </c:pt>
                      <c:pt idx="1">
                        <c:v>1520.666667</c:v>
                      </c:pt>
                      <c:pt idx="2">
                        <c:v>1232.0645159999999</c:v>
                      </c:pt>
                      <c:pt idx="3">
                        <c:v>984.7</c:v>
                      </c:pt>
                      <c:pt idx="4">
                        <c:v>689.64516130000004</c:v>
                      </c:pt>
                      <c:pt idx="5">
                        <c:v>683</c:v>
                      </c:pt>
                      <c:pt idx="6">
                        <c:v>688.8</c:v>
                      </c:pt>
                      <c:pt idx="7">
                        <c:v>788.90322579999997</c:v>
                      </c:pt>
                      <c:pt idx="8">
                        <c:v>624.79999999999995</c:v>
                      </c:pt>
                      <c:pt idx="9">
                        <c:v>470.41935480000001</c:v>
                      </c:pt>
                      <c:pt idx="10">
                        <c:v>514.70967740000003</c:v>
                      </c:pt>
                      <c:pt idx="11">
                        <c:v>459.32142859999999</c:v>
                      </c:pt>
                      <c:pt idx="12">
                        <c:v>653.35483869999996</c:v>
                      </c:pt>
                      <c:pt idx="13">
                        <c:v>688.56666670000004</c:v>
                      </c:pt>
                      <c:pt idx="14">
                        <c:v>781.80645159999995</c:v>
                      </c:pt>
                      <c:pt idx="15">
                        <c:v>563.5</c:v>
                      </c:pt>
                      <c:pt idx="16">
                        <c:v>521.38709679999999</c:v>
                      </c:pt>
                      <c:pt idx="17">
                        <c:v>476.64516129999998</c:v>
                      </c:pt>
                      <c:pt idx="18">
                        <c:v>407.06666669999998</c:v>
                      </c:pt>
                      <c:pt idx="19">
                        <c:v>528.22580649999998</c:v>
                      </c:pt>
                      <c:pt idx="20">
                        <c:v>470</c:v>
                      </c:pt>
                      <c:pt idx="21">
                        <c:v>579</c:v>
                      </c:pt>
                      <c:pt idx="22">
                        <c:v>424</c:v>
                      </c:pt>
                      <c:pt idx="23">
                        <c:v>175</c:v>
                      </c:pt>
                      <c:pt idx="24">
                        <c:v>571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4F7E-4289-BBD8-897416DEC6FE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Dalrymple Drive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Peds (limited data)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Weather!$O$3:$O$510</c:f>
              <c:numCache>
                <c:formatCode>General</c:formatCode>
                <c:ptCount val="508"/>
                <c:pt idx="0">
                  <c:v>69.2</c:v>
                </c:pt>
                <c:pt idx="1">
                  <c:v>70.3</c:v>
                </c:pt>
                <c:pt idx="2">
                  <c:v>66.8</c:v>
                </c:pt>
                <c:pt idx="3">
                  <c:v>71.400000000000006</c:v>
                </c:pt>
                <c:pt idx="4">
                  <c:v>73.8</c:v>
                </c:pt>
                <c:pt idx="5">
                  <c:v>74</c:v>
                </c:pt>
                <c:pt idx="6">
                  <c:v>72.2</c:v>
                </c:pt>
                <c:pt idx="7">
                  <c:v>57.7</c:v>
                </c:pt>
                <c:pt idx="8">
                  <c:v>52.7</c:v>
                </c:pt>
                <c:pt idx="9">
                  <c:v>54.6</c:v>
                </c:pt>
                <c:pt idx="10">
                  <c:v>58.7</c:v>
                </c:pt>
                <c:pt idx="11">
                  <c:v>61.8</c:v>
                </c:pt>
                <c:pt idx="12">
                  <c:v>63</c:v>
                </c:pt>
                <c:pt idx="13">
                  <c:v>63.6</c:v>
                </c:pt>
                <c:pt idx="14">
                  <c:v>73.7</c:v>
                </c:pt>
                <c:pt idx="15">
                  <c:v>71.099999999999994</c:v>
                </c:pt>
                <c:pt idx="16">
                  <c:v>76.8</c:v>
                </c:pt>
                <c:pt idx="17">
                  <c:v>66.8</c:v>
                </c:pt>
                <c:pt idx="18">
                  <c:v>59.7</c:v>
                </c:pt>
                <c:pt idx="19">
                  <c:v>70.2</c:v>
                </c:pt>
                <c:pt idx="20">
                  <c:v>69.2</c:v>
                </c:pt>
                <c:pt idx="21">
                  <c:v>54.8</c:v>
                </c:pt>
                <c:pt idx="22">
                  <c:v>51.8</c:v>
                </c:pt>
                <c:pt idx="23">
                  <c:v>54.3</c:v>
                </c:pt>
                <c:pt idx="24">
                  <c:v>60.8</c:v>
                </c:pt>
                <c:pt idx="25">
                  <c:v>63.8</c:v>
                </c:pt>
                <c:pt idx="26">
                  <c:v>69.7</c:v>
                </c:pt>
                <c:pt idx="27">
                  <c:v>72.3</c:v>
                </c:pt>
                <c:pt idx="28">
                  <c:v>69.400000000000006</c:v>
                </c:pt>
                <c:pt idx="29">
                  <c:v>76.8</c:v>
                </c:pt>
                <c:pt idx="30">
                  <c:v>68.7</c:v>
                </c:pt>
                <c:pt idx="31">
                  <c:v>67.099999999999994</c:v>
                </c:pt>
                <c:pt idx="32">
                  <c:v>67.599999999999994</c:v>
                </c:pt>
                <c:pt idx="33">
                  <c:v>63.7</c:v>
                </c:pt>
                <c:pt idx="34">
                  <c:v>62.7</c:v>
                </c:pt>
                <c:pt idx="35">
                  <c:v>66.099999999999994</c:v>
                </c:pt>
                <c:pt idx="36">
                  <c:v>63.4</c:v>
                </c:pt>
                <c:pt idx="37">
                  <c:v>61.9</c:v>
                </c:pt>
                <c:pt idx="38">
                  <c:v>61.2</c:v>
                </c:pt>
                <c:pt idx="39">
                  <c:v>62.8</c:v>
                </c:pt>
                <c:pt idx="40">
                  <c:v>65.8</c:v>
                </c:pt>
                <c:pt idx="41">
                  <c:v>57.5</c:v>
                </c:pt>
                <c:pt idx="42">
                  <c:v>57.9</c:v>
                </c:pt>
                <c:pt idx="43">
                  <c:v>66.7</c:v>
                </c:pt>
                <c:pt idx="44">
                  <c:v>66</c:v>
                </c:pt>
                <c:pt idx="45">
                  <c:v>67.099999999999994</c:v>
                </c:pt>
                <c:pt idx="46">
                  <c:v>68.2</c:v>
                </c:pt>
                <c:pt idx="47">
                  <c:v>75</c:v>
                </c:pt>
                <c:pt idx="48">
                  <c:v>79.400000000000006</c:v>
                </c:pt>
                <c:pt idx="49">
                  <c:v>78.2</c:v>
                </c:pt>
                <c:pt idx="50">
                  <c:v>74.5</c:v>
                </c:pt>
                <c:pt idx="51">
                  <c:v>71.2</c:v>
                </c:pt>
                <c:pt idx="52">
                  <c:v>73.099999999999994</c:v>
                </c:pt>
                <c:pt idx="53">
                  <c:v>78.7</c:v>
                </c:pt>
                <c:pt idx="54">
                  <c:v>77.400000000000006</c:v>
                </c:pt>
                <c:pt idx="55">
                  <c:v>69.5</c:v>
                </c:pt>
                <c:pt idx="56">
                  <c:v>69.2</c:v>
                </c:pt>
                <c:pt idx="57">
                  <c:v>70.3</c:v>
                </c:pt>
                <c:pt idx="58">
                  <c:v>72.900000000000006</c:v>
                </c:pt>
                <c:pt idx="59">
                  <c:v>76.2</c:v>
                </c:pt>
                <c:pt idx="60">
                  <c:v>72.400000000000006</c:v>
                </c:pt>
                <c:pt idx="61">
                  <c:v>72.3</c:v>
                </c:pt>
                <c:pt idx="62">
                  <c:v>71.8</c:v>
                </c:pt>
                <c:pt idx="63">
                  <c:v>65</c:v>
                </c:pt>
                <c:pt idx="64">
                  <c:v>68.8</c:v>
                </c:pt>
                <c:pt idx="65">
                  <c:v>70.3</c:v>
                </c:pt>
                <c:pt idx="66">
                  <c:v>73.5</c:v>
                </c:pt>
                <c:pt idx="67">
                  <c:v>71.900000000000006</c:v>
                </c:pt>
                <c:pt idx="68">
                  <c:v>72</c:v>
                </c:pt>
                <c:pt idx="69">
                  <c:v>74.7</c:v>
                </c:pt>
                <c:pt idx="70">
                  <c:v>70.599999999999994</c:v>
                </c:pt>
                <c:pt idx="71">
                  <c:v>74.099999999999994</c:v>
                </c:pt>
                <c:pt idx="72">
                  <c:v>75.2</c:v>
                </c:pt>
                <c:pt idx="73">
                  <c:v>73.5</c:v>
                </c:pt>
                <c:pt idx="74">
                  <c:v>72.7</c:v>
                </c:pt>
                <c:pt idx="75">
                  <c:v>77</c:v>
                </c:pt>
                <c:pt idx="76">
                  <c:v>79.3</c:v>
                </c:pt>
                <c:pt idx="77">
                  <c:v>79.5</c:v>
                </c:pt>
                <c:pt idx="78">
                  <c:v>77.2</c:v>
                </c:pt>
                <c:pt idx="79">
                  <c:v>72.7</c:v>
                </c:pt>
                <c:pt idx="80">
                  <c:v>69.599999999999994</c:v>
                </c:pt>
                <c:pt idx="81">
                  <c:v>74.2</c:v>
                </c:pt>
                <c:pt idx="82">
                  <c:v>75.900000000000006</c:v>
                </c:pt>
                <c:pt idx="83">
                  <c:v>77</c:v>
                </c:pt>
                <c:pt idx="84">
                  <c:v>76.599999999999994</c:v>
                </c:pt>
                <c:pt idx="85">
                  <c:v>74.599999999999994</c:v>
                </c:pt>
                <c:pt idx="86">
                  <c:v>73.900000000000006</c:v>
                </c:pt>
                <c:pt idx="87">
                  <c:v>73.7</c:v>
                </c:pt>
                <c:pt idx="88">
                  <c:v>80.5</c:v>
                </c:pt>
                <c:pt idx="89">
                  <c:v>83</c:v>
                </c:pt>
                <c:pt idx="90">
                  <c:v>82.6</c:v>
                </c:pt>
                <c:pt idx="91">
                  <c:v>81.7</c:v>
                </c:pt>
                <c:pt idx="92">
                  <c:v>81.5</c:v>
                </c:pt>
                <c:pt idx="93">
                  <c:v>82.8</c:v>
                </c:pt>
                <c:pt idx="94">
                  <c:v>81</c:v>
                </c:pt>
                <c:pt idx="95">
                  <c:v>79.099999999999994</c:v>
                </c:pt>
                <c:pt idx="96">
                  <c:v>83</c:v>
                </c:pt>
                <c:pt idx="97">
                  <c:v>81.900000000000006</c:v>
                </c:pt>
                <c:pt idx="98">
                  <c:v>78.599999999999994</c:v>
                </c:pt>
                <c:pt idx="99">
                  <c:v>76.8</c:v>
                </c:pt>
                <c:pt idx="100">
                  <c:v>78.7</c:v>
                </c:pt>
                <c:pt idx="101">
                  <c:v>81.5</c:v>
                </c:pt>
                <c:pt idx="102">
                  <c:v>76.8</c:v>
                </c:pt>
                <c:pt idx="103">
                  <c:v>78.3</c:v>
                </c:pt>
                <c:pt idx="104">
                  <c:v>81.2</c:v>
                </c:pt>
                <c:pt idx="105">
                  <c:v>81.599999999999994</c:v>
                </c:pt>
                <c:pt idx="106">
                  <c:v>79.5</c:v>
                </c:pt>
                <c:pt idx="107">
                  <c:v>79.8</c:v>
                </c:pt>
                <c:pt idx="108">
                  <c:v>76.5</c:v>
                </c:pt>
                <c:pt idx="109">
                  <c:v>78.2</c:v>
                </c:pt>
                <c:pt idx="110">
                  <c:v>78.5</c:v>
                </c:pt>
                <c:pt idx="111">
                  <c:v>79.400000000000006</c:v>
                </c:pt>
                <c:pt idx="112">
                  <c:v>80.7</c:v>
                </c:pt>
                <c:pt idx="113">
                  <c:v>80.900000000000006</c:v>
                </c:pt>
                <c:pt idx="114">
                  <c:v>77.400000000000006</c:v>
                </c:pt>
                <c:pt idx="115">
                  <c:v>80.8</c:v>
                </c:pt>
                <c:pt idx="116">
                  <c:v>80.400000000000006</c:v>
                </c:pt>
                <c:pt idx="117">
                  <c:v>77.400000000000006</c:v>
                </c:pt>
                <c:pt idx="118">
                  <c:v>79.3</c:v>
                </c:pt>
                <c:pt idx="119">
                  <c:v>79.400000000000006</c:v>
                </c:pt>
                <c:pt idx="120">
                  <c:v>79.400000000000006</c:v>
                </c:pt>
                <c:pt idx="121">
                  <c:v>81.599999999999994</c:v>
                </c:pt>
                <c:pt idx="122">
                  <c:v>77.400000000000006</c:v>
                </c:pt>
                <c:pt idx="123">
                  <c:v>75.599999999999994</c:v>
                </c:pt>
                <c:pt idx="124">
                  <c:v>77.8</c:v>
                </c:pt>
                <c:pt idx="125">
                  <c:v>79.2</c:v>
                </c:pt>
                <c:pt idx="126">
                  <c:v>80</c:v>
                </c:pt>
                <c:pt idx="127">
                  <c:v>77.7</c:v>
                </c:pt>
                <c:pt idx="128">
                  <c:v>79.099999999999994</c:v>
                </c:pt>
                <c:pt idx="129">
                  <c:v>81.599999999999994</c:v>
                </c:pt>
                <c:pt idx="130">
                  <c:v>80</c:v>
                </c:pt>
                <c:pt idx="131">
                  <c:v>76.7</c:v>
                </c:pt>
                <c:pt idx="132">
                  <c:v>80.7</c:v>
                </c:pt>
                <c:pt idx="133">
                  <c:v>82.1</c:v>
                </c:pt>
                <c:pt idx="134">
                  <c:v>82.4</c:v>
                </c:pt>
                <c:pt idx="135">
                  <c:v>83.6</c:v>
                </c:pt>
                <c:pt idx="136">
                  <c:v>82.8</c:v>
                </c:pt>
                <c:pt idx="137">
                  <c:v>82.4</c:v>
                </c:pt>
                <c:pt idx="138">
                  <c:v>79.7</c:v>
                </c:pt>
                <c:pt idx="139">
                  <c:v>79</c:v>
                </c:pt>
                <c:pt idx="140">
                  <c:v>81.3</c:v>
                </c:pt>
                <c:pt idx="141">
                  <c:v>82.7</c:v>
                </c:pt>
                <c:pt idx="142">
                  <c:v>80.3</c:v>
                </c:pt>
                <c:pt idx="143">
                  <c:v>80.3</c:v>
                </c:pt>
                <c:pt idx="144">
                  <c:v>77.5</c:v>
                </c:pt>
                <c:pt idx="145">
                  <c:v>76.599999999999994</c:v>
                </c:pt>
                <c:pt idx="146">
                  <c:v>78.3</c:v>
                </c:pt>
                <c:pt idx="147">
                  <c:v>76.3</c:v>
                </c:pt>
                <c:pt idx="148">
                  <c:v>77.7</c:v>
                </c:pt>
                <c:pt idx="149">
                  <c:v>79.599999999999994</c:v>
                </c:pt>
                <c:pt idx="150">
                  <c:v>82.6</c:v>
                </c:pt>
                <c:pt idx="151">
                  <c:v>78.8</c:v>
                </c:pt>
                <c:pt idx="152">
                  <c:v>80.400000000000006</c:v>
                </c:pt>
                <c:pt idx="153">
                  <c:v>79.2</c:v>
                </c:pt>
                <c:pt idx="154">
                  <c:v>77</c:v>
                </c:pt>
                <c:pt idx="155">
                  <c:v>78.099999999999994</c:v>
                </c:pt>
                <c:pt idx="156">
                  <c:v>81.3</c:v>
                </c:pt>
                <c:pt idx="157">
                  <c:v>77.900000000000006</c:v>
                </c:pt>
                <c:pt idx="158">
                  <c:v>80.5</c:v>
                </c:pt>
                <c:pt idx="159">
                  <c:v>80.599999999999994</c:v>
                </c:pt>
                <c:pt idx="160">
                  <c:v>81.3</c:v>
                </c:pt>
                <c:pt idx="161">
                  <c:v>80.3</c:v>
                </c:pt>
                <c:pt idx="162">
                  <c:v>82.3</c:v>
                </c:pt>
                <c:pt idx="163">
                  <c:v>81.599999999999994</c:v>
                </c:pt>
                <c:pt idx="164">
                  <c:v>83.3</c:v>
                </c:pt>
                <c:pt idx="165">
                  <c:v>84.1</c:v>
                </c:pt>
                <c:pt idx="166">
                  <c:v>82.8</c:v>
                </c:pt>
                <c:pt idx="167">
                  <c:v>78.900000000000006</c:v>
                </c:pt>
                <c:pt idx="168">
                  <c:v>79.400000000000006</c:v>
                </c:pt>
                <c:pt idx="169">
                  <c:v>76.3</c:v>
                </c:pt>
                <c:pt idx="170">
                  <c:v>76.7</c:v>
                </c:pt>
                <c:pt idx="171">
                  <c:v>74.3</c:v>
                </c:pt>
                <c:pt idx="174">
                  <c:v>81.2</c:v>
                </c:pt>
                <c:pt idx="175">
                  <c:v>79.7</c:v>
                </c:pt>
                <c:pt idx="176">
                  <c:v>80.3</c:v>
                </c:pt>
                <c:pt idx="177">
                  <c:v>80</c:v>
                </c:pt>
                <c:pt idx="178">
                  <c:v>81.900000000000006</c:v>
                </c:pt>
                <c:pt idx="179">
                  <c:v>78.3</c:v>
                </c:pt>
                <c:pt idx="180">
                  <c:v>78.7</c:v>
                </c:pt>
                <c:pt idx="181">
                  <c:v>78</c:v>
                </c:pt>
                <c:pt idx="182">
                  <c:v>76</c:v>
                </c:pt>
                <c:pt idx="183">
                  <c:v>72.2</c:v>
                </c:pt>
                <c:pt idx="184">
                  <c:v>72.599999999999994</c:v>
                </c:pt>
                <c:pt idx="185">
                  <c:v>75.900000000000006</c:v>
                </c:pt>
                <c:pt idx="186">
                  <c:v>77</c:v>
                </c:pt>
                <c:pt idx="187">
                  <c:v>73</c:v>
                </c:pt>
                <c:pt idx="188">
                  <c:v>74.8</c:v>
                </c:pt>
                <c:pt idx="189">
                  <c:v>76.8</c:v>
                </c:pt>
                <c:pt idx="190">
                  <c:v>78</c:v>
                </c:pt>
                <c:pt idx="191">
                  <c:v>76.8</c:v>
                </c:pt>
                <c:pt idx="192">
                  <c:v>76.2</c:v>
                </c:pt>
                <c:pt idx="193">
                  <c:v>76.8</c:v>
                </c:pt>
                <c:pt idx="194">
                  <c:v>79</c:v>
                </c:pt>
                <c:pt idx="195">
                  <c:v>64.8</c:v>
                </c:pt>
                <c:pt idx="196">
                  <c:v>66.2</c:v>
                </c:pt>
                <c:pt idx="197">
                  <c:v>65.599999999999994</c:v>
                </c:pt>
                <c:pt idx="198">
                  <c:v>67.400000000000006</c:v>
                </c:pt>
                <c:pt idx="199">
                  <c:v>69.900000000000006</c:v>
                </c:pt>
                <c:pt idx="200">
                  <c:v>74.599999999999994</c:v>
                </c:pt>
                <c:pt idx="201">
                  <c:v>73.5</c:v>
                </c:pt>
                <c:pt idx="202">
                  <c:v>73</c:v>
                </c:pt>
                <c:pt idx="203">
                  <c:v>74.099999999999994</c:v>
                </c:pt>
                <c:pt idx="204">
                  <c:v>75</c:v>
                </c:pt>
                <c:pt idx="205">
                  <c:v>74.8</c:v>
                </c:pt>
                <c:pt idx="206">
                  <c:v>75.7</c:v>
                </c:pt>
                <c:pt idx="207">
                  <c:v>75.3</c:v>
                </c:pt>
                <c:pt idx="208">
                  <c:v>73.3</c:v>
                </c:pt>
                <c:pt idx="209">
                  <c:v>72.900000000000006</c:v>
                </c:pt>
                <c:pt idx="210">
                  <c:v>74.5</c:v>
                </c:pt>
                <c:pt idx="211">
                  <c:v>73.5</c:v>
                </c:pt>
                <c:pt idx="212">
                  <c:v>73.400000000000006</c:v>
                </c:pt>
                <c:pt idx="213">
                  <c:v>74.599999999999994</c:v>
                </c:pt>
                <c:pt idx="214">
                  <c:v>76.099999999999994</c:v>
                </c:pt>
                <c:pt idx="215">
                  <c:v>78.400000000000006</c:v>
                </c:pt>
                <c:pt idx="216">
                  <c:v>76.900000000000006</c:v>
                </c:pt>
                <c:pt idx="217">
                  <c:v>75.599999999999994</c:v>
                </c:pt>
                <c:pt idx="218">
                  <c:v>76.2</c:v>
                </c:pt>
                <c:pt idx="219">
                  <c:v>67.2</c:v>
                </c:pt>
                <c:pt idx="220">
                  <c:v>59.2</c:v>
                </c:pt>
                <c:pt idx="221">
                  <c:v>60</c:v>
                </c:pt>
                <c:pt idx="222">
                  <c:v>64.7</c:v>
                </c:pt>
                <c:pt idx="223">
                  <c:v>72.2</c:v>
                </c:pt>
                <c:pt idx="224">
                  <c:v>74.7</c:v>
                </c:pt>
                <c:pt idx="225">
                  <c:v>74</c:v>
                </c:pt>
                <c:pt idx="226">
                  <c:v>73.7</c:v>
                </c:pt>
                <c:pt idx="227">
                  <c:v>73</c:v>
                </c:pt>
                <c:pt idx="228">
                  <c:v>72.8</c:v>
                </c:pt>
                <c:pt idx="229">
                  <c:v>70.400000000000006</c:v>
                </c:pt>
                <c:pt idx="230">
                  <c:v>72</c:v>
                </c:pt>
                <c:pt idx="231">
                  <c:v>62</c:v>
                </c:pt>
                <c:pt idx="232">
                  <c:v>58.8</c:v>
                </c:pt>
                <c:pt idx="233">
                  <c:v>56.4</c:v>
                </c:pt>
                <c:pt idx="234">
                  <c:v>59.7</c:v>
                </c:pt>
                <c:pt idx="235">
                  <c:v>61.8</c:v>
                </c:pt>
                <c:pt idx="236">
                  <c:v>62.3</c:v>
                </c:pt>
                <c:pt idx="237">
                  <c:v>59</c:v>
                </c:pt>
                <c:pt idx="238">
                  <c:v>48.8</c:v>
                </c:pt>
                <c:pt idx="239">
                  <c:v>51.7</c:v>
                </c:pt>
                <c:pt idx="240">
                  <c:v>54.4</c:v>
                </c:pt>
                <c:pt idx="241">
                  <c:v>53.4</c:v>
                </c:pt>
                <c:pt idx="242">
                  <c:v>55.8</c:v>
                </c:pt>
                <c:pt idx="243">
                  <c:v>56.7</c:v>
                </c:pt>
                <c:pt idx="244">
                  <c:v>62.6</c:v>
                </c:pt>
                <c:pt idx="245">
                  <c:v>62.4</c:v>
                </c:pt>
                <c:pt idx="246">
                  <c:v>56.2</c:v>
                </c:pt>
                <c:pt idx="247">
                  <c:v>49.4</c:v>
                </c:pt>
                <c:pt idx="248">
                  <c:v>51.4</c:v>
                </c:pt>
                <c:pt idx="249">
                  <c:v>59</c:v>
                </c:pt>
                <c:pt idx="250">
                  <c:v>60.2</c:v>
                </c:pt>
                <c:pt idx="251">
                  <c:v>64</c:v>
                </c:pt>
                <c:pt idx="252">
                  <c:v>62</c:v>
                </c:pt>
                <c:pt idx="253">
                  <c:v>52.1</c:v>
                </c:pt>
                <c:pt idx="254">
                  <c:v>58.1</c:v>
                </c:pt>
                <c:pt idx="255">
                  <c:v>64.8</c:v>
                </c:pt>
                <c:pt idx="256">
                  <c:v>60.4</c:v>
                </c:pt>
                <c:pt idx="257">
                  <c:v>48.9</c:v>
                </c:pt>
                <c:pt idx="258">
                  <c:v>55.9</c:v>
                </c:pt>
                <c:pt idx="259">
                  <c:v>64.3</c:v>
                </c:pt>
                <c:pt idx="260">
                  <c:v>51</c:v>
                </c:pt>
                <c:pt idx="261">
                  <c:v>48.2</c:v>
                </c:pt>
                <c:pt idx="262">
                  <c:v>53.5</c:v>
                </c:pt>
                <c:pt idx="263">
                  <c:v>51.1</c:v>
                </c:pt>
                <c:pt idx="264">
                  <c:v>52.8</c:v>
                </c:pt>
                <c:pt idx="265">
                  <c:v>55.2</c:v>
                </c:pt>
                <c:pt idx="266">
                  <c:v>56.9</c:v>
                </c:pt>
                <c:pt idx="267">
                  <c:v>58.2</c:v>
                </c:pt>
                <c:pt idx="268">
                  <c:v>59.8</c:v>
                </c:pt>
                <c:pt idx="269">
                  <c:v>62.5</c:v>
                </c:pt>
                <c:pt idx="270">
                  <c:v>65.5</c:v>
                </c:pt>
                <c:pt idx="271">
                  <c:v>53.1</c:v>
                </c:pt>
                <c:pt idx="272">
                  <c:v>54.4</c:v>
                </c:pt>
                <c:pt idx="273">
                  <c:v>65.599999999999994</c:v>
                </c:pt>
                <c:pt idx="274">
                  <c:v>75.2</c:v>
                </c:pt>
                <c:pt idx="275">
                  <c:v>65.599999999999994</c:v>
                </c:pt>
                <c:pt idx="276">
                  <c:v>49.8</c:v>
                </c:pt>
                <c:pt idx="277">
                  <c:v>56.6</c:v>
                </c:pt>
                <c:pt idx="278">
                  <c:v>64</c:v>
                </c:pt>
                <c:pt idx="279">
                  <c:v>68.099999999999994</c:v>
                </c:pt>
                <c:pt idx="280">
                  <c:v>70.5</c:v>
                </c:pt>
                <c:pt idx="281">
                  <c:v>68.099999999999994</c:v>
                </c:pt>
                <c:pt idx="282">
                  <c:v>68.2</c:v>
                </c:pt>
                <c:pt idx="283">
                  <c:v>49.5</c:v>
                </c:pt>
                <c:pt idx="284">
                  <c:v>43.9</c:v>
                </c:pt>
                <c:pt idx="285">
                  <c:v>44.4</c:v>
                </c:pt>
                <c:pt idx="286">
                  <c:v>48</c:v>
                </c:pt>
                <c:pt idx="287">
                  <c:v>52.4</c:v>
                </c:pt>
                <c:pt idx="288">
                  <c:v>63.7</c:v>
                </c:pt>
                <c:pt idx="289">
                  <c:v>70.5</c:v>
                </c:pt>
                <c:pt idx="290">
                  <c:v>72.7</c:v>
                </c:pt>
                <c:pt idx="291">
                  <c:v>69.3</c:v>
                </c:pt>
                <c:pt idx="292">
                  <c:v>72.3</c:v>
                </c:pt>
                <c:pt idx="293">
                  <c:v>74.599999999999994</c:v>
                </c:pt>
                <c:pt idx="294">
                  <c:v>74.3</c:v>
                </c:pt>
                <c:pt idx="295">
                  <c:v>76</c:v>
                </c:pt>
                <c:pt idx="296">
                  <c:v>76.8</c:v>
                </c:pt>
                <c:pt idx="297">
                  <c:v>53.6</c:v>
                </c:pt>
                <c:pt idx="298">
                  <c:v>37</c:v>
                </c:pt>
                <c:pt idx="299">
                  <c:v>42.4</c:v>
                </c:pt>
                <c:pt idx="300">
                  <c:v>57.3</c:v>
                </c:pt>
                <c:pt idx="301">
                  <c:v>56.9</c:v>
                </c:pt>
                <c:pt idx="302">
                  <c:v>42.9</c:v>
                </c:pt>
                <c:pt idx="303">
                  <c:v>59.2</c:v>
                </c:pt>
                <c:pt idx="304">
                  <c:v>67.099999999999994</c:v>
                </c:pt>
                <c:pt idx="305">
                  <c:v>48.3</c:v>
                </c:pt>
                <c:pt idx="306">
                  <c:v>46.3</c:v>
                </c:pt>
                <c:pt idx="307">
                  <c:v>49.3</c:v>
                </c:pt>
                <c:pt idx="308">
                  <c:v>51.8</c:v>
                </c:pt>
                <c:pt idx="309">
                  <c:v>55.1</c:v>
                </c:pt>
                <c:pt idx="310">
                  <c:v>50.8</c:v>
                </c:pt>
                <c:pt idx="311">
                  <c:v>39.6</c:v>
                </c:pt>
                <c:pt idx="312">
                  <c:v>44.1</c:v>
                </c:pt>
                <c:pt idx="313">
                  <c:v>48.8</c:v>
                </c:pt>
                <c:pt idx="314">
                  <c:v>63.2</c:v>
                </c:pt>
                <c:pt idx="315">
                  <c:v>46.9</c:v>
                </c:pt>
                <c:pt idx="316">
                  <c:v>34.1</c:v>
                </c:pt>
                <c:pt idx="317">
                  <c:v>34.299999999999997</c:v>
                </c:pt>
                <c:pt idx="318">
                  <c:v>37</c:v>
                </c:pt>
                <c:pt idx="319">
                  <c:v>44.1</c:v>
                </c:pt>
                <c:pt idx="320">
                  <c:v>48.5</c:v>
                </c:pt>
                <c:pt idx="321">
                  <c:v>42.7</c:v>
                </c:pt>
                <c:pt idx="322">
                  <c:v>45.1</c:v>
                </c:pt>
                <c:pt idx="323">
                  <c:v>46.3</c:v>
                </c:pt>
                <c:pt idx="324">
                  <c:v>41.6</c:v>
                </c:pt>
                <c:pt idx="325">
                  <c:v>52.3</c:v>
                </c:pt>
                <c:pt idx="326">
                  <c:v>54</c:v>
                </c:pt>
                <c:pt idx="327">
                  <c:v>58.6</c:v>
                </c:pt>
                <c:pt idx="328">
                  <c:v>66.099999999999994</c:v>
                </c:pt>
                <c:pt idx="329">
                  <c:v>53</c:v>
                </c:pt>
                <c:pt idx="330">
                  <c:v>35.200000000000003</c:v>
                </c:pt>
                <c:pt idx="331">
                  <c:v>37.5</c:v>
                </c:pt>
                <c:pt idx="332">
                  <c:v>42.1</c:v>
                </c:pt>
                <c:pt idx="333">
                  <c:v>47.8</c:v>
                </c:pt>
                <c:pt idx="334">
                  <c:v>46.2</c:v>
                </c:pt>
                <c:pt idx="335">
                  <c:v>49.3</c:v>
                </c:pt>
                <c:pt idx="336">
                  <c:v>52.9</c:v>
                </c:pt>
                <c:pt idx="337">
                  <c:v>53.5</c:v>
                </c:pt>
                <c:pt idx="338">
                  <c:v>52.3</c:v>
                </c:pt>
                <c:pt idx="339">
                  <c:v>42.8</c:v>
                </c:pt>
                <c:pt idx="340">
                  <c:v>48.7</c:v>
                </c:pt>
                <c:pt idx="341">
                  <c:v>52.5</c:v>
                </c:pt>
                <c:pt idx="342">
                  <c:v>64.7</c:v>
                </c:pt>
                <c:pt idx="343">
                  <c:v>69.5</c:v>
                </c:pt>
                <c:pt idx="344">
                  <c:v>46.4</c:v>
                </c:pt>
                <c:pt idx="345">
                  <c:v>48.2</c:v>
                </c:pt>
                <c:pt idx="346">
                  <c:v>54.6</c:v>
                </c:pt>
                <c:pt idx="347">
                  <c:v>70.400000000000006</c:v>
                </c:pt>
                <c:pt idx="348">
                  <c:v>73.900000000000006</c:v>
                </c:pt>
                <c:pt idx="349">
                  <c:v>70.8</c:v>
                </c:pt>
                <c:pt idx="350">
                  <c:v>69.3</c:v>
                </c:pt>
                <c:pt idx="351">
                  <c:v>49</c:v>
                </c:pt>
                <c:pt idx="352">
                  <c:v>53.8</c:v>
                </c:pt>
                <c:pt idx="353">
                  <c:v>48.8</c:v>
                </c:pt>
                <c:pt idx="354">
                  <c:v>44.7</c:v>
                </c:pt>
                <c:pt idx="355">
                  <c:v>52.7</c:v>
                </c:pt>
                <c:pt idx="356">
                  <c:v>57.8</c:v>
                </c:pt>
                <c:pt idx="357">
                  <c:v>58.5</c:v>
                </c:pt>
                <c:pt idx="358">
                  <c:v>60.4</c:v>
                </c:pt>
                <c:pt idx="359">
                  <c:v>68.400000000000006</c:v>
                </c:pt>
                <c:pt idx="360">
                  <c:v>73.5</c:v>
                </c:pt>
                <c:pt idx="361">
                  <c:v>70.5</c:v>
                </c:pt>
                <c:pt idx="362">
                  <c:v>54.3</c:v>
                </c:pt>
                <c:pt idx="363">
                  <c:v>50.4</c:v>
                </c:pt>
                <c:pt idx="364">
                  <c:v>57.8</c:v>
                </c:pt>
                <c:pt idx="365">
                  <c:v>59.4</c:v>
                </c:pt>
                <c:pt idx="366">
                  <c:v>41.1</c:v>
                </c:pt>
                <c:pt idx="367">
                  <c:v>33</c:v>
                </c:pt>
                <c:pt idx="368">
                  <c:v>58.2</c:v>
                </c:pt>
                <c:pt idx="369">
                  <c:v>61</c:v>
                </c:pt>
                <c:pt idx="370">
                  <c:v>59.7</c:v>
                </c:pt>
                <c:pt idx="371">
                  <c:v>59.6</c:v>
                </c:pt>
                <c:pt idx="372">
                  <c:v>72.2</c:v>
                </c:pt>
                <c:pt idx="373">
                  <c:v>57.5</c:v>
                </c:pt>
                <c:pt idx="374">
                  <c:v>58.3</c:v>
                </c:pt>
                <c:pt idx="375">
                  <c:v>64.400000000000006</c:v>
                </c:pt>
                <c:pt idx="376">
                  <c:v>69.3</c:v>
                </c:pt>
                <c:pt idx="377">
                  <c:v>55.8</c:v>
                </c:pt>
                <c:pt idx="378">
                  <c:v>58.2</c:v>
                </c:pt>
                <c:pt idx="379">
                  <c:v>58.1</c:v>
                </c:pt>
                <c:pt idx="380">
                  <c:v>62.1</c:v>
                </c:pt>
                <c:pt idx="381">
                  <c:v>66</c:v>
                </c:pt>
                <c:pt idx="382">
                  <c:v>68.7</c:v>
                </c:pt>
                <c:pt idx="383">
                  <c:v>71</c:v>
                </c:pt>
                <c:pt idx="384">
                  <c:v>69.7</c:v>
                </c:pt>
                <c:pt idx="385">
                  <c:v>59.4</c:v>
                </c:pt>
                <c:pt idx="386">
                  <c:v>59</c:v>
                </c:pt>
                <c:pt idx="387">
                  <c:v>64.8</c:v>
                </c:pt>
                <c:pt idx="388">
                  <c:v>66.5</c:v>
                </c:pt>
                <c:pt idx="389">
                  <c:v>68.099999999999994</c:v>
                </c:pt>
                <c:pt idx="390">
                  <c:v>69.8</c:v>
                </c:pt>
                <c:pt idx="391">
                  <c:v>75.900000000000006</c:v>
                </c:pt>
                <c:pt idx="392">
                  <c:v>62.8</c:v>
                </c:pt>
                <c:pt idx="393">
                  <c:v>57.2</c:v>
                </c:pt>
                <c:pt idx="394">
                  <c:v>58.7</c:v>
                </c:pt>
                <c:pt idx="395">
                  <c:v>66.400000000000006</c:v>
                </c:pt>
                <c:pt idx="396">
                  <c:v>66.099999999999994</c:v>
                </c:pt>
                <c:pt idx="397">
                  <c:v>70.099999999999994</c:v>
                </c:pt>
                <c:pt idx="398">
                  <c:v>72.3</c:v>
                </c:pt>
                <c:pt idx="399">
                  <c:v>67.2</c:v>
                </c:pt>
                <c:pt idx="400">
                  <c:v>71.8</c:v>
                </c:pt>
                <c:pt idx="401">
                  <c:v>75.7</c:v>
                </c:pt>
                <c:pt idx="402">
                  <c:v>73.8</c:v>
                </c:pt>
                <c:pt idx="403">
                  <c:v>64.400000000000006</c:v>
                </c:pt>
                <c:pt idx="404">
                  <c:v>59.7</c:v>
                </c:pt>
                <c:pt idx="405">
                  <c:v>66</c:v>
                </c:pt>
                <c:pt idx="406">
                  <c:v>73.7</c:v>
                </c:pt>
                <c:pt idx="407">
                  <c:v>69.8</c:v>
                </c:pt>
                <c:pt idx="408">
                  <c:v>73.3</c:v>
                </c:pt>
                <c:pt idx="409">
                  <c:v>74.3</c:v>
                </c:pt>
                <c:pt idx="410">
                  <c:v>71.3</c:v>
                </c:pt>
                <c:pt idx="411">
                  <c:v>67.400000000000006</c:v>
                </c:pt>
                <c:pt idx="412">
                  <c:v>65</c:v>
                </c:pt>
                <c:pt idx="413">
                  <c:v>66.5</c:v>
                </c:pt>
                <c:pt idx="414">
                  <c:v>69</c:v>
                </c:pt>
                <c:pt idx="415">
                  <c:v>72.7</c:v>
                </c:pt>
                <c:pt idx="416">
                  <c:v>74.3</c:v>
                </c:pt>
                <c:pt idx="417">
                  <c:v>78</c:v>
                </c:pt>
                <c:pt idx="418">
                  <c:v>79.400000000000006</c:v>
                </c:pt>
                <c:pt idx="419">
                  <c:v>79.2</c:v>
                </c:pt>
                <c:pt idx="420">
                  <c:v>80</c:v>
                </c:pt>
                <c:pt idx="421">
                  <c:v>73.900000000000006</c:v>
                </c:pt>
                <c:pt idx="422">
                  <c:v>76.400000000000006</c:v>
                </c:pt>
                <c:pt idx="423">
                  <c:v>80.099999999999994</c:v>
                </c:pt>
                <c:pt idx="424">
                  <c:v>81.400000000000006</c:v>
                </c:pt>
                <c:pt idx="425">
                  <c:v>79.099999999999994</c:v>
                </c:pt>
                <c:pt idx="426">
                  <c:v>79.3</c:v>
                </c:pt>
                <c:pt idx="427">
                  <c:v>80.7</c:v>
                </c:pt>
                <c:pt idx="428">
                  <c:v>76.3</c:v>
                </c:pt>
                <c:pt idx="429">
                  <c:v>77.400000000000006</c:v>
                </c:pt>
                <c:pt idx="430">
                  <c:v>81</c:v>
                </c:pt>
                <c:pt idx="431">
                  <c:v>80.3</c:v>
                </c:pt>
                <c:pt idx="432">
                  <c:v>81.8</c:v>
                </c:pt>
                <c:pt idx="433">
                  <c:v>81.7</c:v>
                </c:pt>
                <c:pt idx="434">
                  <c:v>81.099999999999994</c:v>
                </c:pt>
                <c:pt idx="435">
                  <c:v>82.7</c:v>
                </c:pt>
                <c:pt idx="436">
                  <c:v>80.8</c:v>
                </c:pt>
                <c:pt idx="437">
                  <c:v>80.3</c:v>
                </c:pt>
                <c:pt idx="438">
                  <c:v>78.7</c:v>
                </c:pt>
                <c:pt idx="439">
                  <c:v>78.900000000000006</c:v>
                </c:pt>
                <c:pt idx="440">
                  <c:v>75.400000000000006</c:v>
                </c:pt>
                <c:pt idx="441">
                  <c:v>75.599999999999994</c:v>
                </c:pt>
                <c:pt idx="442">
                  <c:v>79.400000000000006</c:v>
                </c:pt>
                <c:pt idx="443">
                  <c:v>78.8</c:v>
                </c:pt>
                <c:pt idx="444">
                  <c:v>79.400000000000006</c:v>
                </c:pt>
                <c:pt idx="445">
                  <c:v>82</c:v>
                </c:pt>
                <c:pt idx="446">
                  <c:v>81.5</c:v>
                </c:pt>
                <c:pt idx="447">
                  <c:v>82.2</c:v>
                </c:pt>
                <c:pt idx="448">
                  <c:v>82.2</c:v>
                </c:pt>
                <c:pt idx="449">
                  <c:v>81.8</c:v>
                </c:pt>
                <c:pt idx="450">
                  <c:v>83.2</c:v>
                </c:pt>
                <c:pt idx="451">
                  <c:v>80.400000000000006</c:v>
                </c:pt>
                <c:pt idx="452">
                  <c:v>82.1</c:v>
                </c:pt>
                <c:pt idx="453">
                  <c:v>83.6</c:v>
                </c:pt>
                <c:pt idx="454">
                  <c:v>83.8</c:v>
                </c:pt>
                <c:pt idx="455">
                  <c:v>82</c:v>
                </c:pt>
                <c:pt idx="456">
                  <c:v>78</c:v>
                </c:pt>
                <c:pt idx="457">
                  <c:v>80.3</c:v>
                </c:pt>
                <c:pt idx="458">
                  <c:v>85.1</c:v>
                </c:pt>
                <c:pt idx="459">
                  <c:v>84.4</c:v>
                </c:pt>
                <c:pt idx="460">
                  <c:v>85.2</c:v>
                </c:pt>
                <c:pt idx="461">
                  <c:v>86.1</c:v>
                </c:pt>
                <c:pt idx="462">
                  <c:v>86.1</c:v>
                </c:pt>
                <c:pt idx="463">
                  <c:v>86.8</c:v>
                </c:pt>
                <c:pt idx="464">
                  <c:v>88.3</c:v>
                </c:pt>
                <c:pt idx="465">
                  <c:v>89.9</c:v>
                </c:pt>
                <c:pt idx="466">
                  <c:v>87.9</c:v>
                </c:pt>
                <c:pt idx="467">
                  <c:v>86.2</c:v>
                </c:pt>
                <c:pt idx="468">
                  <c:v>87.3</c:v>
                </c:pt>
                <c:pt idx="469">
                  <c:v>87.7</c:v>
                </c:pt>
                <c:pt idx="470">
                  <c:v>88.8</c:v>
                </c:pt>
                <c:pt idx="471">
                  <c:v>88.1</c:v>
                </c:pt>
                <c:pt idx="472">
                  <c:v>83</c:v>
                </c:pt>
                <c:pt idx="473">
                  <c:v>82.1</c:v>
                </c:pt>
                <c:pt idx="474">
                  <c:v>83.9</c:v>
                </c:pt>
                <c:pt idx="475">
                  <c:v>81.7</c:v>
                </c:pt>
                <c:pt idx="476">
                  <c:v>81.599999999999994</c:v>
                </c:pt>
                <c:pt idx="477">
                  <c:v>81.2</c:v>
                </c:pt>
                <c:pt idx="478">
                  <c:v>81.099999999999994</c:v>
                </c:pt>
                <c:pt idx="479">
                  <c:v>82.8</c:v>
                </c:pt>
                <c:pt idx="480">
                  <c:v>84.1</c:v>
                </c:pt>
                <c:pt idx="481">
                  <c:v>79.599999999999994</c:v>
                </c:pt>
                <c:pt idx="482">
                  <c:v>81</c:v>
                </c:pt>
                <c:pt idx="483">
                  <c:v>84</c:v>
                </c:pt>
                <c:pt idx="484">
                  <c:v>84.9</c:v>
                </c:pt>
                <c:pt idx="485">
                  <c:v>86.6</c:v>
                </c:pt>
                <c:pt idx="486">
                  <c:v>84.1</c:v>
                </c:pt>
                <c:pt idx="487">
                  <c:v>84.6</c:v>
                </c:pt>
                <c:pt idx="488">
                  <c:v>83.1</c:v>
                </c:pt>
                <c:pt idx="489">
                  <c:v>83.5</c:v>
                </c:pt>
                <c:pt idx="490">
                  <c:v>80.5</c:v>
                </c:pt>
                <c:pt idx="491">
                  <c:v>82.5</c:v>
                </c:pt>
                <c:pt idx="492">
                  <c:v>82.1</c:v>
                </c:pt>
                <c:pt idx="493">
                  <c:v>84.8</c:v>
                </c:pt>
                <c:pt idx="494">
                  <c:v>85.2</c:v>
                </c:pt>
                <c:pt idx="495">
                  <c:v>87.3</c:v>
                </c:pt>
                <c:pt idx="496">
                  <c:v>87.1</c:v>
                </c:pt>
                <c:pt idx="497">
                  <c:v>84.1</c:v>
                </c:pt>
                <c:pt idx="498">
                  <c:v>80.8</c:v>
                </c:pt>
                <c:pt idx="499">
                  <c:v>82.4</c:v>
                </c:pt>
                <c:pt idx="500">
                  <c:v>84.7</c:v>
                </c:pt>
                <c:pt idx="501">
                  <c:v>82.1</c:v>
                </c:pt>
                <c:pt idx="502">
                  <c:v>83.3</c:v>
                </c:pt>
                <c:pt idx="503">
                  <c:v>84.1</c:v>
                </c:pt>
                <c:pt idx="504">
                  <c:v>80.5</c:v>
                </c:pt>
                <c:pt idx="505">
                  <c:v>80.2</c:v>
                </c:pt>
                <c:pt idx="506">
                  <c:v>82.4</c:v>
                </c:pt>
                <c:pt idx="507">
                  <c:v>82</c:v>
                </c:pt>
              </c:numCache>
            </c:numRef>
          </c:xVal>
          <c:yVal>
            <c:numRef>
              <c:f>Weather!$Q$3:$Q$540</c:f>
              <c:numCache>
                <c:formatCode>0</c:formatCode>
                <c:ptCount val="538"/>
                <c:pt idx="0">
                  <c:v>310</c:v>
                </c:pt>
                <c:pt idx="1">
                  <c:v>313</c:v>
                </c:pt>
                <c:pt idx="2">
                  <c:v>512</c:v>
                </c:pt>
                <c:pt idx="3">
                  <c:v>473</c:v>
                </c:pt>
                <c:pt idx="4">
                  <c:v>412</c:v>
                </c:pt>
                <c:pt idx="5">
                  <c:v>419</c:v>
                </c:pt>
                <c:pt idx="6">
                  <c:v>160</c:v>
                </c:pt>
                <c:pt idx="7">
                  <c:v>410</c:v>
                </c:pt>
                <c:pt idx="8">
                  <c:v>189</c:v>
                </c:pt>
                <c:pt idx="9">
                  <c:v>419</c:v>
                </c:pt>
                <c:pt idx="10">
                  <c:v>638</c:v>
                </c:pt>
                <c:pt idx="11">
                  <c:v>394</c:v>
                </c:pt>
                <c:pt idx="12">
                  <c:v>81</c:v>
                </c:pt>
                <c:pt idx="13">
                  <c:v>221</c:v>
                </c:pt>
                <c:pt idx="14">
                  <c:v>223</c:v>
                </c:pt>
                <c:pt idx="15">
                  <c:v>245</c:v>
                </c:pt>
                <c:pt idx="16">
                  <c:v>469</c:v>
                </c:pt>
                <c:pt idx="17">
                  <c:v>332</c:v>
                </c:pt>
                <c:pt idx="18">
                  <c:v>443</c:v>
                </c:pt>
                <c:pt idx="19">
                  <c:v>364</c:v>
                </c:pt>
                <c:pt idx="20">
                  <c:v>234</c:v>
                </c:pt>
                <c:pt idx="21">
                  <c:v>369</c:v>
                </c:pt>
                <c:pt idx="22">
                  <c:v>322</c:v>
                </c:pt>
                <c:pt idx="23">
                  <c:v>429</c:v>
                </c:pt>
                <c:pt idx="24">
                  <c:v>433</c:v>
                </c:pt>
                <c:pt idx="25">
                  <c:v>496</c:v>
                </c:pt>
                <c:pt idx="26">
                  <c:v>404</c:v>
                </c:pt>
                <c:pt idx="27">
                  <c:v>336</c:v>
                </c:pt>
                <c:pt idx="29">
                  <c:v>264</c:v>
                </c:pt>
                <c:pt idx="30">
                  <c:v>361</c:v>
                </c:pt>
                <c:pt idx="31">
                  <c:v>615</c:v>
                </c:pt>
                <c:pt idx="32">
                  <c:v>401</c:v>
                </c:pt>
                <c:pt idx="33">
                  <c:v>102</c:v>
                </c:pt>
                <c:pt idx="34">
                  <c:v>74</c:v>
                </c:pt>
                <c:pt idx="35">
                  <c:v>259</c:v>
                </c:pt>
                <c:pt idx="36">
                  <c:v>80</c:v>
                </c:pt>
                <c:pt idx="37">
                  <c:v>189</c:v>
                </c:pt>
                <c:pt idx="38">
                  <c:v>503</c:v>
                </c:pt>
                <c:pt idx="39">
                  <c:v>411</c:v>
                </c:pt>
                <c:pt idx="40">
                  <c:v>456</c:v>
                </c:pt>
                <c:pt idx="41">
                  <c:v>386</c:v>
                </c:pt>
                <c:pt idx="42">
                  <c:v>454</c:v>
                </c:pt>
                <c:pt idx="43">
                  <c:v>207</c:v>
                </c:pt>
                <c:pt idx="44">
                  <c:v>358</c:v>
                </c:pt>
                <c:pt idx="45">
                  <c:v>626</c:v>
                </c:pt>
                <c:pt idx="46">
                  <c:v>401</c:v>
                </c:pt>
                <c:pt idx="47">
                  <c:v>358</c:v>
                </c:pt>
                <c:pt idx="48">
                  <c:v>363</c:v>
                </c:pt>
                <c:pt idx="49">
                  <c:v>318</c:v>
                </c:pt>
                <c:pt idx="50">
                  <c:v>184</c:v>
                </c:pt>
                <c:pt idx="51">
                  <c:v>400</c:v>
                </c:pt>
                <c:pt idx="52">
                  <c:v>243</c:v>
                </c:pt>
                <c:pt idx="53">
                  <c:v>341</c:v>
                </c:pt>
                <c:pt idx="54">
                  <c:v>179</c:v>
                </c:pt>
                <c:pt idx="55">
                  <c:v>284</c:v>
                </c:pt>
                <c:pt idx="56">
                  <c:v>336</c:v>
                </c:pt>
                <c:pt idx="57">
                  <c:v>262</c:v>
                </c:pt>
                <c:pt idx="58">
                  <c:v>363</c:v>
                </c:pt>
                <c:pt idx="59">
                  <c:v>395</c:v>
                </c:pt>
                <c:pt idx="60">
                  <c:v>231</c:v>
                </c:pt>
                <c:pt idx="61">
                  <c:v>206</c:v>
                </c:pt>
                <c:pt idx="62">
                  <c:v>213</c:v>
                </c:pt>
                <c:pt idx="63">
                  <c:v>343</c:v>
                </c:pt>
                <c:pt idx="64">
                  <c:v>273</c:v>
                </c:pt>
                <c:pt idx="65">
                  <c:v>415</c:v>
                </c:pt>
                <c:pt idx="66">
                  <c:v>480</c:v>
                </c:pt>
                <c:pt idx="67">
                  <c:v>88</c:v>
                </c:pt>
                <c:pt idx="68">
                  <c:v>144</c:v>
                </c:pt>
                <c:pt idx="69">
                  <c:v>232</c:v>
                </c:pt>
                <c:pt idx="70">
                  <c:v>64</c:v>
                </c:pt>
                <c:pt idx="71">
                  <c:v>136</c:v>
                </c:pt>
                <c:pt idx="72">
                  <c:v>444</c:v>
                </c:pt>
                <c:pt idx="73">
                  <c:v>411</c:v>
                </c:pt>
                <c:pt idx="74">
                  <c:v>343</c:v>
                </c:pt>
                <c:pt idx="75">
                  <c:v>343</c:v>
                </c:pt>
                <c:pt idx="76">
                  <c:v>311</c:v>
                </c:pt>
                <c:pt idx="77">
                  <c:v>283</c:v>
                </c:pt>
                <c:pt idx="78">
                  <c:v>227</c:v>
                </c:pt>
                <c:pt idx="79">
                  <c:v>319</c:v>
                </c:pt>
                <c:pt idx="80">
                  <c:v>466</c:v>
                </c:pt>
                <c:pt idx="81">
                  <c:v>403</c:v>
                </c:pt>
                <c:pt idx="82">
                  <c:v>329</c:v>
                </c:pt>
                <c:pt idx="83">
                  <c:v>286</c:v>
                </c:pt>
                <c:pt idx="84">
                  <c:v>265</c:v>
                </c:pt>
                <c:pt idx="85">
                  <c:v>140</c:v>
                </c:pt>
                <c:pt idx="86">
                  <c:v>322</c:v>
                </c:pt>
                <c:pt idx="87">
                  <c:v>217</c:v>
                </c:pt>
                <c:pt idx="88">
                  <c:v>433</c:v>
                </c:pt>
                <c:pt idx="89">
                  <c:v>328</c:v>
                </c:pt>
                <c:pt idx="90">
                  <c:v>326</c:v>
                </c:pt>
                <c:pt idx="91">
                  <c:v>296</c:v>
                </c:pt>
                <c:pt idx="92">
                  <c:v>270</c:v>
                </c:pt>
                <c:pt idx="93">
                  <c:v>380</c:v>
                </c:pt>
                <c:pt idx="94">
                  <c:v>320</c:v>
                </c:pt>
                <c:pt idx="102">
                  <c:v>157</c:v>
                </c:pt>
                <c:pt idx="103">
                  <c:v>219</c:v>
                </c:pt>
                <c:pt idx="104">
                  <c:v>306</c:v>
                </c:pt>
                <c:pt idx="105">
                  <c:v>257</c:v>
                </c:pt>
                <c:pt idx="106">
                  <c:v>222</c:v>
                </c:pt>
                <c:pt idx="107">
                  <c:v>511</c:v>
                </c:pt>
                <c:pt idx="108">
                  <c:v>298</c:v>
                </c:pt>
                <c:pt idx="109">
                  <c:v>338</c:v>
                </c:pt>
                <c:pt idx="110">
                  <c:v>280</c:v>
                </c:pt>
                <c:pt idx="111">
                  <c:v>305</c:v>
                </c:pt>
                <c:pt idx="112">
                  <c:v>239</c:v>
                </c:pt>
                <c:pt idx="113">
                  <c:v>230</c:v>
                </c:pt>
                <c:pt idx="114">
                  <c:v>371</c:v>
                </c:pt>
                <c:pt idx="115">
                  <c:v>295</c:v>
                </c:pt>
                <c:pt idx="116">
                  <c:v>355</c:v>
                </c:pt>
                <c:pt idx="117">
                  <c:v>270</c:v>
                </c:pt>
                <c:pt idx="118">
                  <c:v>345</c:v>
                </c:pt>
                <c:pt idx="119">
                  <c:v>248</c:v>
                </c:pt>
                <c:pt idx="120">
                  <c:v>222</c:v>
                </c:pt>
                <c:pt idx="121">
                  <c:v>425</c:v>
                </c:pt>
                <c:pt idx="122">
                  <c:v>311</c:v>
                </c:pt>
                <c:pt idx="123">
                  <c:v>284</c:v>
                </c:pt>
                <c:pt idx="124">
                  <c:v>293</c:v>
                </c:pt>
                <c:pt idx="125">
                  <c:v>305</c:v>
                </c:pt>
                <c:pt idx="126">
                  <c:v>237</c:v>
                </c:pt>
                <c:pt idx="127">
                  <c:v>165</c:v>
                </c:pt>
                <c:pt idx="128">
                  <c:v>373</c:v>
                </c:pt>
                <c:pt idx="129">
                  <c:v>322</c:v>
                </c:pt>
                <c:pt idx="130">
                  <c:v>239</c:v>
                </c:pt>
                <c:pt idx="131">
                  <c:v>185</c:v>
                </c:pt>
                <c:pt idx="132">
                  <c:v>315</c:v>
                </c:pt>
                <c:pt idx="133">
                  <c:v>424</c:v>
                </c:pt>
                <c:pt idx="134">
                  <c:v>176</c:v>
                </c:pt>
                <c:pt idx="135">
                  <c:v>430</c:v>
                </c:pt>
                <c:pt idx="136">
                  <c:v>361</c:v>
                </c:pt>
                <c:pt idx="137">
                  <c:v>216</c:v>
                </c:pt>
                <c:pt idx="138">
                  <c:v>239</c:v>
                </c:pt>
                <c:pt idx="139">
                  <c:v>254</c:v>
                </c:pt>
                <c:pt idx="140">
                  <c:v>226</c:v>
                </c:pt>
                <c:pt idx="141">
                  <c:v>190</c:v>
                </c:pt>
                <c:pt idx="142">
                  <c:v>280</c:v>
                </c:pt>
                <c:pt idx="143">
                  <c:v>358</c:v>
                </c:pt>
                <c:pt idx="144">
                  <c:v>229</c:v>
                </c:pt>
                <c:pt idx="145">
                  <c:v>257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C1C-4F88-9DBC-4AE2D5DC9C7C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Weather!$O$3:$O$510</c:f>
              <c:numCache>
                <c:formatCode>General</c:formatCode>
                <c:ptCount val="508"/>
                <c:pt idx="0">
                  <c:v>69.2</c:v>
                </c:pt>
                <c:pt idx="1">
                  <c:v>70.3</c:v>
                </c:pt>
                <c:pt idx="2">
                  <c:v>66.8</c:v>
                </c:pt>
                <c:pt idx="3">
                  <c:v>71.400000000000006</c:v>
                </c:pt>
                <c:pt idx="4">
                  <c:v>73.8</c:v>
                </c:pt>
                <c:pt idx="5">
                  <c:v>74</c:v>
                </c:pt>
                <c:pt idx="6">
                  <c:v>72.2</c:v>
                </c:pt>
                <c:pt idx="7">
                  <c:v>57.7</c:v>
                </c:pt>
                <c:pt idx="8">
                  <c:v>52.7</c:v>
                </c:pt>
                <c:pt idx="9">
                  <c:v>54.6</c:v>
                </c:pt>
                <c:pt idx="10">
                  <c:v>58.7</c:v>
                </c:pt>
                <c:pt idx="11">
                  <c:v>61.8</c:v>
                </c:pt>
                <c:pt idx="12">
                  <c:v>63</c:v>
                </c:pt>
                <c:pt idx="13">
                  <c:v>63.6</c:v>
                </c:pt>
                <c:pt idx="14">
                  <c:v>73.7</c:v>
                </c:pt>
                <c:pt idx="15">
                  <c:v>71.099999999999994</c:v>
                </c:pt>
                <c:pt idx="16">
                  <c:v>76.8</c:v>
                </c:pt>
                <c:pt idx="17">
                  <c:v>66.8</c:v>
                </c:pt>
                <c:pt idx="18">
                  <c:v>59.7</c:v>
                </c:pt>
                <c:pt idx="19">
                  <c:v>70.2</c:v>
                </c:pt>
                <c:pt idx="20">
                  <c:v>69.2</c:v>
                </c:pt>
                <c:pt idx="21">
                  <c:v>54.8</c:v>
                </c:pt>
                <c:pt idx="22">
                  <c:v>51.8</c:v>
                </c:pt>
                <c:pt idx="23">
                  <c:v>54.3</c:v>
                </c:pt>
                <c:pt idx="24">
                  <c:v>60.8</c:v>
                </c:pt>
                <c:pt idx="25">
                  <c:v>63.8</c:v>
                </c:pt>
                <c:pt idx="26">
                  <c:v>69.7</c:v>
                </c:pt>
                <c:pt idx="27">
                  <c:v>72.3</c:v>
                </c:pt>
                <c:pt idx="28">
                  <c:v>69.400000000000006</c:v>
                </c:pt>
                <c:pt idx="29">
                  <c:v>76.8</c:v>
                </c:pt>
                <c:pt idx="30">
                  <c:v>68.7</c:v>
                </c:pt>
                <c:pt idx="31">
                  <c:v>67.099999999999994</c:v>
                </c:pt>
                <c:pt idx="32">
                  <c:v>67.599999999999994</c:v>
                </c:pt>
                <c:pt idx="33">
                  <c:v>63.7</c:v>
                </c:pt>
                <c:pt idx="34">
                  <c:v>62.7</c:v>
                </c:pt>
                <c:pt idx="35">
                  <c:v>66.099999999999994</c:v>
                </c:pt>
                <c:pt idx="36">
                  <c:v>63.4</c:v>
                </c:pt>
                <c:pt idx="37">
                  <c:v>61.9</c:v>
                </c:pt>
                <c:pt idx="38">
                  <c:v>61.2</c:v>
                </c:pt>
                <c:pt idx="39">
                  <c:v>62.8</c:v>
                </c:pt>
                <c:pt idx="40">
                  <c:v>65.8</c:v>
                </c:pt>
                <c:pt idx="41">
                  <c:v>57.5</c:v>
                </c:pt>
                <c:pt idx="42">
                  <c:v>57.9</c:v>
                </c:pt>
                <c:pt idx="43">
                  <c:v>66.7</c:v>
                </c:pt>
                <c:pt idx="44">
                  <c:v>66</c:v>
                </c:pt>
                <c:pt idx="45">
                  <c:v>67.099999999999994</c:v>
                </c:pt>
                <c:pt idx="46">
                  <c:v>68.2</c:v>
                </c:pt>
                <c:pt idx="47">
                  <c:v>75</c:v>
                </c:pt>
                <c:pt idx="48">
                  <c:v>79.400000000000006</c:v>
                </c:pt>
                <c:pt idx="49">
                  <c:v>78.2</c:v>
                </c:pt>
                <c:pt idx="50">
                  <c:v>74.5</c:v>
                </c:pt>
                <c:pt idx="51">
                  <c:v>71.2</c:v>
                </c:pt>
                <c:pt idx="52">
                  <c:v>73.099999999999994</c:v>
                </c:pt>
                <c:pt idx="53">
                  <c:v>78.7</c:v>
                </c:pt>
                <c:pt idx="54">
                  <c:v>77.400000000000006</c:v>
                </c:pt>
                <c:pt idx="55">
                  <c:v>69.5</c:v>
                </c:pt>
                <c:pt idx="56">
                  <c:v>69.2</c:v>
                </c:pt>
                <c:pt idx="57">
                  <c:v>70.3</c:v>
                </c:pt>
                <c:pt idx="58">
                  <c:v>72.900000000000006</c:v>
                </c:pt>
                <c:pt idx="59">
                  <c:v>76.2</c:v>
                </c:pt>
                <c:pt idx="60">
                  <c:v>72.400000000000006</c:v>
                </c:pt>
                <c:pt idx="61">
                  <c:v>72.3</c:v>
                </c:pt>
                <c:pt idx="62">
                  <c:v>71.8</c:v>
                </c:pt>
                <c:pt idx="63">
                  <c:v>65</c:v>
                </c:pt>
                <c:pt idx="64">
                  <c:v>68.8</c:v>
                </c:pt>
                <c:pt idx="65">
                  <c:v>70.3</c:v>
                </c:pt>
                <c:pt idx="66">
                  <c:v>73.5</c:v>
                </c:pt>
                <c:pt idx="67">
                  <c:v>71.900000000000006</c:v>
                </c:pt>
                <c:pt idx="68">
                  <c:v>72</c:v>
                </c:pt>
                <c:pt idx="69">
                  <c:v>74.7</c:v>
                </c:pt>
                <c:pt idx="70">
                  <c:v>70.599999999999994</c:v>
                </c:pt>
                <c:pt idx="71">
                  <c:v>74.099999999999994</c:v>
                </c:pt>
                <c:pt idx="72">
                  <c:v>75.2</c:v>
                </c:pt>
                <c:pt idx="73">
                  <c:v>73.5</c:v>
                </c:pt>
                <c:pt idx="74">
                  <c:v>72.7</c:v>
                </c:pt>
                <c:pt idx="75">
                  <c:v>77</c:v>
                </c:pt>
                <c:pt idx="76">
                  <c:v>79.3</c:v>
                </c:pt>
                <c:pt idx="77">
                  <c:v>79.5</c:v>
                </c:pt>
                <c:pt idx="78">
                  <c:v>77.2</c:v>
                </c:pt>
                <c:pt idx="79">
                  <c:v>72.7</c:v>
                </c:pt>
                <c:pt idx="80">
                  <c:v>69.599999999999994</c:v>
                </c:pt>
                <c:pt idx="81">
                  <c:v>74.2</c:v>
                </c:pt>
                <c:pt idx="82">
                  <c:v>75.900000000000006</c:v>
                </c:pt>
                <c:pt idx="83">
                  <c:v>77</c:v>
                </c:pt>
                <c:pt idx="84">
                  <c:v>76.599999999999994</c:v>
                </c:pt>
                <c:pt idx="85">
                  <c:v>74.599999999999994</c:v>
                </c:pt>
                <c:pt idx="86">
                  <c:v>73.900000000000006</c:v>
                </c:pt>
                <c:pt idx="87">
                  <c:v>73.7</c:v>
                </c:pt>
                <c:pt idx="88">
                  <c:v>80.5</c:v>
                </c:pt>
                <c:pt idx="89">
                  <c:v>83</c:v>
                </c:pt>
                <c:pt idx="90">
                  <c:v>82.6</c:v>
                </c:pt>
                <c:pt idx="91">
                  <c:v>81.7</c:v>
                </c:pt>
                <c:pt idx="92">
                  <c:v>81.5</c:v>
                </c:pt>
                <c:pt idx="93">
                  <c:v>82.8</c:v>
                </c:pt>
                <c:pt idx="94">
                  <c:v>81</c:v>
                </c:pt>
                <c:pt idx="95">
                  <c:v>79.099999999999994</c:v>
                </c:pt>
                <c:pt idx="96">
                  <c:v>83</c:v>
                </c:pt>
                <c:pt idx="97">
                  <c:v>81.900000000000006</c:v>
                </c:pt>
                <c:pt idx="98">
                  <c:v>78.599999999999994</c:v>
                </c:pt>
                <c:pt idx="99">
                  <c:v>76.8</c:v>
                </c:pt>
                <c:pt idx="100">
                  <c:v>78.7</c:v>
                </c:pt>
                <c:pt idx="101">
                  <c:v>81.5</c:v>
                </c:pt>
                <c:pt idx="102">
                  <c:v>76.8</c:v>
                </c:pt>
                <c:pt idx="103">
                  <c:v>78.3</c:v>
                </c:pt>
                <c:pt idx="104">
                  <c:v>81.2</c:v>
                </c:pt>
                <c:pt idx="105">
                  <c:v>81.599999999999994</c:v>
                </c:pt>
                <c:pt idx="106">
                  <c:v>79.5</c:v>
                </c:pt>
                <c:pt idx="107">
                  <c:v>79.8</c:v>
                </c:pt>
                <c:pt idx="108">
                  <c:v>76.5</c:v>
                </c:pt>
                <c:pt idx="109">
                  <c:v>78.2</c:v>
                </c:pt>
                <c:pt idx="110">
                  <c:v>78.5</c:v>
                </c:pt>
                <c:pt idx="111">
                  <c:v>79.400000000000006</c:v>
                </c:pt>
                <c:pt idx="112">
                  <c:v>80.7</c:v>
                </c:pt>
                <c:pt idx="113">
                  <c:v>80.900000000000006</c:v>
                </c:pt>
                <c:pt idx="114">
                  <c:v>77.400000000000006</c:v>
                </c:pt>
                <c:pt idx="115">
                  <c:v>80.8</c:v>
                </c:pt>
                <c:pt idx="116">
                  <c:v>80.400000000000006</c:v>
                </c:pt>
                <c:pt idx="117">
                  <c:v>77.400000000000006</c:v>
                </c:pt>
                <c:pt idx="118">
                  <c:v>79.3</c:v>
                </c:pt>
                <c:pt idx="119">
                  <c:v>79.400000000000006</c:v>
                </c:pt>
                <c:pt idx="120">
                  <c:v>79.400000000000006</c:v>
                </c:pt>
                <c:pt idx="121">
                  <c:v>81.599999999999994</c:v>
                </c:pt>
                <c:pt idx="122">
                  <c:v>77.400000000000006</c:v>
                </c:pt>
                <c:pt idx="123">
                  <c:v>75.599999999999994</c:v>
                </c:pt>
                <c:pt idx="124">
                  <c:v>77.8</c:v>
                </c:pt>
                <c:pt idx="125">
                  <c:v>79.2</c:v>
                </c:pt>
                <c:pt idx="126">
                  <c:v>80</c:v>
                </c:pt>
                <c:pt idx="127">
                  <c:v>77.7</c:v>
                </c:pt>
                <c:pt idx="128">
                  <c:v>79.099999999999994</c:v>
                </c:pt>
                <c:pt idx="129">
                  <c:v>81.599999999999994</c:v>
                </c:pt>
                <c:pt idx="130">
                  <c:v>80</c:v>
                </c:pt>
                <c:pt idx="131">
                  <c:v>76.7</c:v>
                </c:pt>
                <c:pt idx="132">
                  <c:v>80.7</c:v>
                </c:pt>
                <c:pt idx="133">
                  <c:v>82.1</c:v>
                </c:pt>
                <c:pt idx="134">
                  <c:v>82.4</c:v>
                </c:pt>
                <c:pt idx="135">
                  <c:v>83.6</c:v>
                </c:pt>
                <c:pt idx="136">
                  <c:v>82.8</c:v>
                </c:pt>
                <c:pt idx="137">
                  <c:v>82.4</c:v>
                </c:pt>
                <c:pt idx="138">
                  <c:v>79.7</c:v>
                </c:pt>
                <c:pt idx="139">
                  <c:v>79</c:v>
                </c:pt>
                <c:pt idx="140">
                  <c:v>81.3</c:v>
                </c:pt>
                <c:pt idx="141">
                  <c:v>82.7</c:v>
                </c:pt>
                <c:pt idx="142">
                  <c:v>80.3</c:v>
                </c:pt>
                <c:pt idx="143">
                  <c:v>80.3</c:v>
                </c:pt>
                <c:pt idx="144">
                  <c:v>77.5</c:v>
                </c:pt>
                <c:pt idx="145">
                  <c:v>76.599999999999994</c:v>
                </c:pt>
                <c:pt idx="146">
                  <c:v>78.3</c:v>
                </c:pt>
                <c:pt idx="147">
                  <c:v>76.3</c:v>
                </c:pt>
                <c:pt idx="148">
                  <c:v>77.7</c:v>
                </c:pt>
                <c:pt idx="149">
                  <c:v>79.599999999999994</c:v>
                </c:pt>
                <c:pt idx="150">
                  <c:v>82.6</c:v>
                </c:pt>
                <c:pt idx="151">
                  <c:v>78.8</c:v>
                </c:pt>
                <c:pt idx="152">
                  <c:v>80.400000000000006</c:v>
                </c:pt>
                <c:pt idx="153">
                  <c:v>79.2</c:v>
                </c:pt>
                <c:pt idx="154">
                  <c:v>77</c:v>
                </c:pt>
                <c:pt idx="155">
                  <c:v>78.099999999999994</c:v>
                </c:pt>
                <c:pt idx="156">
                  <c:v>81.3</c:v>
                </c:pt>
                <c:pt idx="157">
                  <c:v>77.900000000000006</c:v>
                </c:pt>
                <c:pt idx="158">
                  <c:v>80.5</c:v>
                </c:pt>
                <c:pt idx="159">
                  <c:v>80.599999999999994</c:v>
                </c:pt>
                <c:pt idx="160">
                  <c:v>81.3</c:v>
                </c:pt>
                <c:pt idx="161">
                  <c:v>80.3</c:v>
                </c:pt>
                <c:pt idx="162">
                  <c:v>82.3</c:v>
                </c:pt>
                <c:pt idx="163">
                  <c:v>81.599999999999994</c:v>
                </c:pt>
                <c:pt idx="164">
                  <c:v>83.3</c:v>
                </c:pt>
                <c:pt idx="165">
                  <c:v>84.1</c:v>
                </c:pt>
                <c:pt idx="166">
                  <c:v>82.8</c:v>
                </c:pt>
                <c:pt idx="167">
                  <c:v>78.900000000000006</c:v>
                </c:pt>
                <c:pt idx="168">
                  <c:v>79.400000000000006</c:v>
                </c:pt>
                <c:pt idx="169">
                  <c:v>76.3</c:v>
                </c:pt>
                <c:pt idx="170">
                  <c:v>76.7</c:v>
                </c:pt>
                <c:pt idx="171">
                  <c:v>74.3</c:v>
                </c:pt>
                <c:pt idx="174">
                  <c:v>81.2</c:v>
                </c:pt>
                <c:pt idx="175">
                  <c:v>79.7</c:v>
                </c:pt>
                <c:pt idx="176">
                  <c:v>80.3</c:v>
                </c:pt>
                <c:pt idx="177">
                  <c:v>80</c:v>
                </c:pt>
                <c:pt idx="178">
                  <c:v>81.900000000000006</c:v>
                </c:pt>
                <c:pt idx="179">
                  <c:v>78.3</c:v>
                </c:pt>
                <c:pt idx="180">
                  <c:v>78.7</c:v>
                </c:pt>
                <c:pt idx="181">
                  <c:v>78</c:v>
                </c:pt>
                <c:pt idx="182">
                  <c:v>76</c:v>
                </c:pt>
                <c:pt idx="183">
                  <c:v>72.2</c:v>
                </c:pt>
                <c:pt idx="184">
                  <c:v>72.599999999999994</c:v>
                </c:pt>
                <c:pt idx="185">
                  <c:v>75.900000000000006</c:v>
                </c:pt>
                <c:pt idx="186">
                  <c:v>77</c:v>
                </c:pt>
                <c:pt idx="187">
                  <c:v>73</c:v>
                </c:pt>
                <c:pt idx="188">
                  <c:v>74.8</c:v>
                </c:pt>
                <c:pt idx="189">
                  <c:v>76.8</c:v>
                </c:pt>
                <c:pt idx="190">
                  <c:v>78</c:v>
                </c:pt>
                <c:pt idx="191">
                  <c:v>76.8</c:v>
                </c:pt>
                <c:pt idx="192">
                  <c:v>76.2</c:v>
                </c:pt>
                <c:pt idx="193">
                  <c:v>76.8</c:v>
                </c:pt>
                <c:pt idx="194">
                  <c:v>79</c:v>
                </c:pt>
                <c:pt idx="195">
                  <c:v>64.8</c:v>
                </c:pt>
                <c:pt idx="196">
                  <c:v>66.2</c:v>
                </c:pt>
                <c:pt idx="197">
                  <c:v>65.599999999999994</c:v>
                </c:pt>
                <c:pt idx="198">
                  <c:v>67.400000000000006</c:v>
                </c:pt>
                <c:pt idx="199">
                  <c:v>69.900000000000006</c:v>
                </c:pt>
                <c:pt idx="200">
                  <c:v>74.599999999999994</c:v>
                </c:pt>
                <c:pt idx="201">
                  <c:v>73.5</c:v>
                </c:pt>
                <c:pt idx="202">
                  <c:v>73</c:v>
                </c:pt>
                <c:pt idx="203">
                  <c:v>74.099999999999994</c:v>
                </c:pt>
                <c:pt idx="204">
                  <c:v>75</c:v>
                </c:pt>
                <c:pt idx="205">
                  <c:v>74.8</c:v>
                </c:pt>
                <c:pt idx="206">
                  <c:v>75.7</c:v>
                </c:pt>
                <c:pt idx="207">
                  <c:v>75.3</c:v>
                </c:pt>
                <c:pt idx="208">
                  <c:v>73.3</c:v>
                </c:pt>
                <c:pt idx="209">
                  <c:v>72.900000000000006</c:v>
                </c:pt>
                <c:pt idx="210">
                  <c:v>74.5</c:v>
                </c:pt>
                <c:pt idx="211">
                  <c:v>73.5</c:v>
                </c:pt>
                <c:pt idx="212">
                  <c:v>73.400000000000006</c:v>
                </c:pt>
                <c:pt idx="213">
                  <c:v>74.599999999999994</c:v>
                </c:pt>
                <c:pt idx="214">
                  <c:v>76.099999999999994</c:v>
                </c:pt>
                <c:pt idx="215">
                  <c:v>78.400000000000006</c:v>
                </c:pt>
                <c:pt idx="216">
                  <c:v>76.900000000000006</c:v>
                </c:pt>
                <c:pt idx="217">
                  <c:v>75.599999999999994</c:v>
                </c:pt>
                <c:pt idx="218">
                  <c:v>76.2</c:v>
                </c:pt>
                <c:pt idx="219">
                  <c:v>67.2</c:v>
                </c:pt>
                <c:pt idx="220">
                  <c:v>59.2</c:v>
                </c:pt>
                <c:pt idx="221">
                  <c:v>60</c:v>
                </c:pt>
                <c:pt idx="222">
                  <c:v>64.7</c:v>
                </c:pt>
                <c:pt idx="223">
                  <c:v>72.2</c:v>
                </c:pt>
                <c:pt idx="224">
                  <c:v>74.7</c:v>
                </c:pt>
                <c:pt idx="225">
                  <c:v>74</c:v>
                </c:pt>
                <c:pt idx="226">
                  <c:v>73.7</c:v>
                </c:pt>
                <c:pt idx="227">
                  <c:v>73</c:v>
                </c:pt>
                <c:pt idx="228">
                  <c:v>72.8</c:v>
                </c:pt>
                <c:pt idx="229">
                  <c:v>70.400000000000006</c:v>
                </c:pt>
                <c:pt idx="230">
                  <c:v>72</c:v>
                </c:pt>
                <c:pt idx="231">
                  <c:v>62</c:v>
                </c:pt>
                <c:pt idx="232">
                  <c:v>58.8</c:v>
                </c:pt>
                <c:pt idx="233">
                  <c:v>56.4</c:v>
                </c:pt>
                <c:pt idx="234">
                  <c:v>59.7</c:v>
                </c:pt>
                <c:pt idx="235">
                  <c:v>61.8</c:v>
                </c:pt>
                <c:pt idx="236">
                  <c:v>62.3</c:v>
                </c:pt>
                <c:pt idx="237">
                  <c:v>59</c:v>
                </c:pt>
                <c:pt idx="238">
                  <c:v>48.8</c:v>
                </c:pt>
                <c:pt idx="239">
                  <c:v>51.7</c:v>
                </c:pt>
                <c:pt idx="240">
                  <c:v>54.4</c:v>
                </c:pt>
                <c:pt idx="241">
                  <c:v>53.4</c:v>
                </c:pt>
                <c:pt idx="242">
                  <c:v>55.8</c:v>
                </c:pt>
                <c:pt idx="243">
                  <c:v>56.7</c:v>
                </c:pt>
                <c:pt idx="244">
                  <c:v>62.6</c:v>
                </c:pt>
                <c:pt idx="245">
                  <c:v>62.4</c:v>
                </c:pt>
                <c:pt idx="246">
                  <c:v>56.2</c:v>
                </c:pt>
                <c:pt idx="247">
                  <c:v>49.4</c:v>
                </c:pt>
                <c:pt idx="248">
                  <c:v>51.4</c:v>
                </c:pt>
                <c:pt idx="249">
                  <c:v>59</c:v>
                </c:pt>
                <c:pt idx="250">
                  <c:v>60.2</c:v>
                </c:pt>
                <c:pt idx="251">
                  <c:v>64</c:v>
                </c:pt>
                <c:pt idx="252">
                  <c:v>62</c:v>
                </c:pt>
                <c:pt idx="253">
                  <c:v>52.1</c:v>
                </c:pt>
                <c:pt idx="254">
                  <c:v>58.1</c:v>
                </c:pt>
                <c:pt idx="255">
                  <c:v>64.8</c:v>
                </c:pt>
                <c:pt idx="256">
                  <c:v>60.4</c:v>
                </c:pt>
                <c:pt idx="257">
                  <c:v>48.9</c:v>
                </c:pt>
                <c:pt idx="258">
                  <c:v>55.9</c:v>
                </c:pt>
                <c:pt idx="259">
                  <c:v>64.3</c:v>
                </c:pt>
                <c:pt idx="260">
                  <c:v>51</c:v>
                </c:pt>
                <c:pt idx="261">
                  <c:v>48.2</c:v>
                </c:pt>
                <c:pt idx="262">
                  <c:v>53.5</c:v>
                </c:pt>
                <c:pt idx="263">
                  <c:v>51.1</c:v>
                </c:pt>
                <c:pt idx="264">
                  <c:v>52.8</c:v>
                </c:pt>
                <c:pt idx="265">
                  <c:v>55.2</c:v>
                </c:pt>
                <c:pt idx="266">
                  <c:v>56.9</c:v>
                </c:pt>
                <c:pt idx="267">
                  <c:v>58.2</c:v>
                </c:pt>
                <c:pt idx="268">
                  <c:v>59.8</c:v>
                </c:pt>
                <c:pt idx="269">
                  <c:v>62.5</c:v>
                </c:pt>
                <c:pt idx="270">
                  <c:v>65.5</c:v>
                </c:pt>
                <c:pt idx="271">
                  <c:v>53.1</c:v>
                </c:pt>
                <c:pt idx="272">
                  <c:v>54.4</c:v>
                </c:pt>
                <c:pt idx="273">
                  <c:v>65.599999999999994</c:v>
                </c:pt>
                <c:pt idx="274">
                  <c:v>75.2</c:v>
                </c:pt>
                <c:pt idx="275">
                  <c:v>65.599999999999994</c:v>
                </c:pt>
                <c:pt idx="276">
                  <c:v>49.8</c:v>
                </c:pt>
                <c:pt idx="277">
                  <c:v>56.6</c:v>
                </c:pt>
                <c:pt idx="278">
                  <c:v>64</c:v>
                </c:pt>
                <c:pt idx="279">
                  <c:v>68.099999999999994</c:v>
                </c:pt>
                <c:pt idx="280">
                  <c:v>70.5</c:v>
                </c:pt>
                <c:pt idx="281">
                  <c:v>68.099999999999994</c:v>
                </c:pt>
                <c:pt idx="282">
                  <c:v>68.2</c:v>
                </c:pt>
                <c:pt idx="283">
                  <c:v>49.5</c:v>
                </c:pt>
                <c:pt idx="284">
                  <c:v>43.9</c:v>
                </c:pt>
                <c:pt idx="285">
                  <c:v>44.4</c:v>
                </c:pt>
                <c:pt idx="286">
                  <c:v>48</c:v>
                </c:pt>
                <c:pt idx="287">
                  <c:v>52.4</c:v>
                </c:pt>
                <c:pt idx="288">
                  <c:v>63.7</c:v>
                </c:pt>
                <c:pt idx="289">
                  <c:v>70.5</c:v>
                </c:pt>
                <c:pt idx="290">
                  <c:v>72.7</c:v>
                </c:pt>
                <c:pt idx="291">
                  <c:v>69.3</c:v>
                </c:pt>
                <c:pt idx="292">
                  <c:v>72.3</c:v>
                </c:pt>
                <c:pt idx="293">
                  <c:v>74.599999999999994</c:v>
                </c:pt>
                <c:pt idx="294">
                  <c:v>74.3</c:v>
                </c:pt>
                <c:pt idx="295">
                  <c:v>76</c:v>
                </c:pt>
                <c:pt idx="296">
                  <c:v>76.8</c:v>
                </c:pt>
                <c:pt idx="297">
                  <c:v>53.6</c:v>
                </c:pt>
                <c:pt idx="298">
                  <c:v>37</c:v>
                </c:pt>
                <c:pt idx="299">
                  <c:v>42.4</c:v>
                </c:pt>
                <c:pt idx="300">
                  <c:v>57.3</c:v>
                </c:pt>
                <c:pt idx="301">
                  <c:v>56.9</c:v>
                </c:pt>
                <c:pt idx="302">
                  <c:v>42.9</c:v>
                </c:pt>
                <c:pt idx="303">
                  <c:v>59.2</c:v>
                </c:pt>
                <c:pt idx="304">
                  <c:v>67.099999999999994</c:v>
                </c:pt>
                <c:pt idx="305">
                  <c:v>48.3</c:v>
                </c:pt>
                <c:pt idx="306">
                  <c:v>46.3</c:v>
                </c:pt>
                <c:pt idx="307">
                  <c:v>49.3</c:v>
                </c:pt>
                <c:pt idx="308">
                  <c:v>51.8</c:v>
                </c:pt>
                <c:pt idx="309">
                  <c:v>55.1</c:v>
                </c:pt>
                <c:pt idx="310">
                  <c:v>50.8</c:v>
                </c:pt>
                <c:pt idx="311">
                  <c:v>39.6</c:v>
                </c:pt>
                <c:pt idx="312">
                  <c:v>44.1</c:v>
                </c:pt>
                <c:pt idx="313">
                  <c:v>48.8</c:v>
                </c:pt>
                <c:pt idx="314">
                  <c:v>63.2</c:v>
                </c:pt>
                <c:pt idx="315">
                  <c:v>46.9</c:v>
                </c:pt>
                <c:pt idx="316">
                  <c:v>34.1</c:v>
                </c:pt>
                <c:pt idx="317">
                  <c:v>34.299999999999997</c:v>
                </c:pt>
                <c:pt idx="318">
                  <c:v>37</c:v>
                </c:pt>
                <c:pt idx="319">
                  <c:v>44.1</c:v>
                </c:pt>
                <c:pt idx="320">
                  <c:v>48.5</c:v>
                </c:pt>
                <c:pt idx="321">
                  <c:v>42.7</c:v>
                </c:pt>
                <c:pt idx="322">
                  <c:v>45.1</c:v>
                </c:pt>
                <c:pt idx="323">
                  <c:v>46.3</c:v>
                </c:pt>
                <c:pt idx="324">
                  <c:v>41.6</c:v>
                </c:pt>
                <c:pt idx="325">
                  <c:v>52.3</c:v>
                </c:pt>
                <c:pt idx="326">
                  <c:v>54</c:v>
                </c:pt>
                <c:pt idx="327">
                  <c:v>58.6</c:v>
                </c:pt>
                <c:pt idx="328">
                  <c:v>66.099999999999994</c:v>
                </c:pt>
                <c:pt idx="329">
                  <c:v>53</c:v>
                </c:pt>
                <c:pt idx="330">
                  <c:v>35.200000000000003</c:v>
                </c:pt>
                <c:pt idx="331">
                  <c:v>37.5</c:v>
                </c:pt>
                <c:pt idx="332">
                  <c:v>42.1</c:v>
                </c:pt>
                <c:pt idx="333">
                  <c:v>47.8</c:v>
                </c:pt>
                <c:pt idx="334">
                  <c:v>46.2</c:v>
                </c:pt>
                <c:pt idx="335">
                  <c:v>49.3</c:v>
                </c:pt>
                <c:pt idx="336">
                  <c:v>52.9</c:v>
                </c:pt>
                <c:pt idx="337">
                  <c:v>53.5</c:v>
                </c:pt>
                <c:pt idx="338">
                  <c:v>52.3</c:v>
                </c:pt>
                <c:pt idx="339">
                  <c:v>42.8</c:v>
                </c:pt>
                <c:pt idx="340">
                  <c:v>48.7</c:v>
                </c:pt>
                <c:pt idx="341">
                  <c:v>52.5</c:v>
                </c:pt>
                <c:pt idx="342">
                  <c:v>64.7</c:v>
                </c:pt>
                <c:pt idx="343">
                  <c:v>69.5</c:v>
                </c:pt>
                <c:pt idx="344">
                  <c:v>46.4</c:v>
                </c:pt>
                <c:pt idx="345">
                  <c:v>48.2</c:v>
                </c:pt>
                <c:pt idx="346">
                  <c:v>54.6</c:v>
                </c:pt>
                <c:pt idx="347">
                  <c:v>70.400000000000006</c:v>
                </c:pt>
                <c:pt idx="348">
                  <c:v>73.900000000000006</c:v>
                </c:pt>
                <c:pt idx="349">
                  <c:v>70.8</c:v>
                </c:pt>
                <c:pt idx="350">
                  <c:v>69.3</c:v>
                </c:pt>
                <c:pt idx="351">
                  <c:v>49</c:v>
                </c:pt>
                <c:pt idx="352">
                  <c:v>53.8</c:v>
                </c:pt>
                <c:pt idx="353">
                  <c:v>48.8</c:v>
                </c:pt>
                <c:pt idx="354">
                  <c:v>44.7</c:v>
                </c:pt>
                <c:pt idx="355">
                  <c:v>52.7</c:v>
                </c:pt>
                <c:pt idx="356">
                  <c:v>57.8</c:v>
                </c:pt>
                <c:pt idx="357">
                  <c:v>58.5</c:v>
                </c:pt>
                <c:pt idx="358">
                  <c:v>60.4</c:v>
                </c:pt>
                <c:pt idx="359">
                  <c:v>68.400000000000006</c:v>
                </c:pt>
                <c:pt idx="360">
                  <c:v>73.5</c:v>
                </c:pt>
                <c:pt idx="361">
                  <c:v>70.5</c:v>
                </c:pt>
                <c:pt idx="362">
                  <c:v>54.3</c:v>
                </c:pt>
                <c:pt idx="363">
                  <c:v>50.4</c:v>
                </c:pt>
                <c:pt idx="364">
                  <c:v>57.8</c:v>
                </c:pt>
                <c:pt idx="365">
                  <c:v>59.4</c:v>
                </c:pt>
                <c:pt idx="366">
                  <c:v>41.1</c:v>
                </c:pt>
                <c:pt idx="367">
                  <c:v>33</c:v>
                </c:pt>
                <c:pt idx="368">
                  <c:v>58.2</c:v>
                </c:pt>
                <c:pt idx="369">
                  <c:v>61</c:v>
                </c:pt>
                <c:pt idx="370">
                  <c:v>59.7</c:v>
                </c:pt>
                <c:pt idx="371">
                  <c:v>59.6</c:v>
                </c:pt>
                <c:pt idx="372">
                  <c:v>72.2</c:v>
                </c:pt>
                <c:pt idx="373">
                  <c:v>57.5</c:v>
                </c:pt>
                <c:pt idx="374">
                  <c:v>58.3</c:v>
                </c:pt>
                <c:pt idx="375">
                  <c:v>64.400000000000006</c:v>
                </c:pt>
                <c:pt idx="376">
                  <c:v>69.3</c:v>
                </c:pt>
                <c:pt idx="377">
                  <c:v>55.8</c:v>
                </c:pt>
                <c:pt idx="378">
                  <c:v>58.2</c:v>
                </c:pt>
                <c:pt idx="379">
                  <c:v>58.1</c:v>
                </c:pt>
                <c:pt idx="380">
                  <c:v>62.1</c:v>
                </c:pt>
                <c:pt idx="381">
                  <c:v>66</c:v>
                </c:pt>
                <c:pt idx="382">
                  <c:v>68.7</c:v>
                </c:pt>
                <c:pt idx="383">
                  <c:v>71</c:v>
                </c:pt>
                <c:pt idx="384">
                  <c:v>69.7</c:v>
                </c:pt>
                <c:pt idx="385">
                  <c:v>59.4</c:v>
                </c:pt>
                <c:pt idx="386">
                  <c:v>59</c:v>
                </c:pt>
                <c:pt idx="387">
                  <c:v>64.8</c:v>
                </c:pt>
                <c:pt idx="388">
                  <c:v>66.5</c:v>
                </c:pt>
                <c:pt idx="389">
                  <c:v>68.099999999999994</c:v>
                </c:pt>
                <c:pt idx="390">
                  <c:v>69.8</c:v>
                </c:pt>
                <c:pt idx="391">
                  <c:v>75.900000000000006</c:v>
                </c:pt>
                <c:pt idx="392">
                  <c:v>62.8</c:v>
                </c:pt>
                <c:pt idx="393">
                  <c:v>57.2</c:v>
                </c:pt>
                <c:pt idx="394">
                  <c:v>58.7</c:v>
                </c:pt>
                <c:pt idx="395">
                  <c:v>66.400000000000006</c:v>
                </c:pt>
                <c:pt idx="396">
                  <c:v>66.099999999999994</c:v>
                </c:pt>
                <c:pt idx="397">
                  <c:v>70.099999999999994</c:v>
                </c:pt>
                <c:pt idx="398">
                  <c:v>72.3</c:v>
                </c:pt>
                <c:pt idx="399">
                  <c:v>67.2</c:v>
                </c:pt>
                <c:pt idx="400">
                  <c:v>71.8</c:v>
                </c:pt>
                <c:pt idx="401">
                  <c:v>75.7</c:v>
                </c:pt>
                <c:pt idx="402">
                  <c:v>73.8</c:v>
                </c:pt>
                <c:pt idx="403">
                  <c:v>64.400000000000006</c:v>
                </c:pt>
                <c:pt idx="404">
                  <c:v>59.7</c:v>
                </c:pt>
                <c:pt idx="405">
                  <c:v>66</c:v>
                </c:pt>
                <c:pt idx="406">
                  <c:v>73.7</c:v>
                </c:pt>
                <c:pt idx="407">
                  <c:v>69.8</c:v>
                </c:pt>
                <c:pt idx="408">
                  <c:v>73.3</c:v>
                </c:pt>
                <c:pt idx="409">
                  <c:v>74.3</c:v>
                </c:pt>
                <c:pt idx="410">
                  <c:v>71.3</c:v>
                </c:pt>
                <c:pt idx="411">
                  <c:v>67.400000000000006</c:v>
                </c:pt>
                <c:pt idx="412">
                  <c:v>65</c:v>
                </c:pt>
                <c:pt idx="413">
                  <c:v>66.5</c:v>
                </c:pt>
                <c:pt idx="414">
                  <c:v>69</c:v>
                </c:pt>
                <c:pt idx="415">
                  <c:v>72.7</c:v>
                </c:pt>
                <c:pt idx="416">
                  <c:v>74.3</c:v>
                </c:pt>
                <c:pt idx="417">
                  <c:v>78</c:v>
                </c:pt>
                <c:pt idx="418">
                  <c:v>79.400000000000006</c:v>
                </c:pt>
                <c:pt idx="419">
                  <c:v>79.2</c:v>
                </c:pt>
                <c:pt idx="420">
                  <c:v>80</c:v>
                </c:pt>
                <c:pt idx="421">
                  <c:v>73.900000000000006</c:v>
                </c:pt>
                <c:pt idx="422">
                  <c:v>76.400000000000006</c:v>
                </c:pt>
                <c:pt idx="423">
                  <c:v>80.099999999999994</c:v>
                </c:pt>
                <c:pt idx="424">
                  <c:v>81.400000000000006</c:v>
                </c:pt>
                <c:pt idx="425">
                  <c:v>79.099999999999994</c:v>
                </c:pt>
                <c:pt idx="426">
                  <c:v>79.3</c:v>
                </c:pt>
                <c:pt idx="427">
                  <c:v>80.7</c:v>
                </c:pt>
                <c:pt idx="428">
                  <c:v>76.3</c:v>
                </c:pt>
                <c:pt idx="429">
                  <c:v>77.400000000000006</c:v>
                </c:pt>
                <c:pt idx="430">
                  <c:v>81</c:v>
                </c:pt>
                <c:pt idx="431">
                  <c:v>80.3</c:v>
                </c:pt>
                <c:pt idx="432">
                  <c:v>81.8</c:v>
                </c:pt>
                <c:pt idx="433">
                  <c:v>81.7</c:v>
                </c:pt>
                <c:pt idx="434">
                  <c:v>81.099999999999994</c:v>
                </c:pt>
                <c:pt idx="435">
                  <c:v>82.7</c:v>
                </c:pt>
                <c:pt idx="436">
                  <c:v>80.8</c:v>
                </c:pt>
                <c:pt idx="437">
                  <c:v>80.3</c:v>
                </c:pt>
                <c:pt idx="438">
                  <c:v>78.7</c:v>
                </c:pt>
                <c:pt idx="439">
                  <c:v>78.900000000000006</c:v>
                </c:pt>
                <c:pt idx="440">
                  <c:v>75.400000000000006</c:v>
                </c:pt>
                <c:pt idx="441">
                  <c:v>75.599999999999994</c:v>
                </c:pt>
                <c:pt idx="442">
                  <c:v>79.400000000000006</c:v>
                </c:pt>
                <c:pt idx="443">
                  <c:v>78.8</c:v>
                </c:pt>
                <c:pt idx="444">
                  <c:v>79.400000000000006</c:v>
                </c:pt>
                <c:pt idx="445">
                  <c:v>82</c:v>
                </c:pt>
                <c:pt idx="446">
                  <c:v>81.5</c:v>
                </c:pt>
                <c:pt idx="447">
                  <c:v>82.2</c:v>
                </c:pt>
                <c:pt idx="448">
                  <c:v>82.2</c:v>
                </c:pt>
                <c:pt idx="449">
                  <c:v>81.8</c:v>
                </c:pt>
                <c:pt idx="450">
                  <c:v>83.2</c:v>
                </c:pt>
                <c:pt idx="451">
                  <c:v>80.400000000000006</c:v>
                </c:pt>
                <c:pt idx="452">
                  <c:v>82.1</c:v>
                </c:pt>
                <c:pt idx="453">
                  <c:v>83.6</c:v>
                </c:pt>
                <c:pt idx="454">
                  <c:v>83.8</c:v>
                </c:pt>
                <c:pt idx="455">
                  <c:v>82</c:v>
                </c:pt>
                <c:pt idx="456">
                  <c:v>78</c:v>
                </c:pt>
                <c:pt idx="457">
                  <c:v>80.3</c:v>
                </c:pt>
                <c:pt idx="458">
                  <c:v>85.1</c:v>
                </c:pt>
                <c:pt idx="459">
                  <c:v>84.4</c:v>
                </c:pt>
                <c:pt idx="460">
                  <c:v>85.2</c:v>
                </c:pt>
                <c:pt idx="461">
                  <c:v>86.1</c:v>
                </c:pt>
                <c:pt idx="462">
                  <c:v>86.1</c:v>
                </c:pt>
                <c:pt idx="463">
                  <c:v>86.8</c:v>
                </c:pt>
                <c:pt idx="464">
                  <c:v>88.3</c:v>
                </c:pt>
                <c:pt idx="465">
                  <c:v>89.9</c:v>
                </c:pt>
                <c:pt idx="466">
                  <c:v>87.9</c:v>
                </c:pt>
                <c:pt idx="467">
                  <c:v>86.2</c:v>
                </c:pt>
                <c:pt idx="468">
                  <c:v>87.3</c:v>
                </c:pt>
                <c:pt idx="469">
                  <c:v>87.7</c:v>
                </c:pt>
                <c:pt idx="470">
                  <c:v>88.8</c:v>
                </c:pt>
                <c:pt idx="471">
                  <c:v>88.1</c:v>
                </c:pt>
                <c:pt idx="472">
                  <c:v>83</c:v>
                </c:pt>
                <c:pt idx="473">
                  <c:v>82.1</c:v>
                </c:pt>
                <c:pt idx="474">
                  <c:v>83.9</c:v>
                </c:pt>
                <c:pt idx="475">
                  <c:v>81.7</c:v>
                </c:pt>
                <c:pt idx="476">
                  <c:v>81.599999999999994</c:v>
                </c:pt>
                <c:pt idx="477">
                  <c:v>81.2</c:v>
                </c:pt>
                <c:pt idx="478">
                  <c:v>81.099999999999994</c:v>
                </c:pt>
                <c:pt idx="479">
                  <c:v>82.8</c:v>
                </c:pt>
                <c:pt idx="480">
                  <c:v>84.1</c:v>
                </c:pt>
                <c:pt idx="481">
                  <c:v>79.599999999999994</c:v>
                </c:pt>
                <c:pt idx="482">
                  <c:v>81</c:v>
                </c:pt>
                <c:pt idx="483">
                  <c:v>84</c:v>
                </c:pt>
                <c:pt idx="484">
                  <c:v>84.9</c:v>
                </c:pt>
                <c:pt idx="485">
                  <c:v>86.6</c:v>
                </c:pt>
                <c:pt idx="486">
                  <c:v>84.1</c:v>
                </c:pt>
                <c:pt idx="487">
                  <c:v>84.6</c:v>
                </c:pt>
                <c:pt idx="488">
                  <c:v>83.1</c:v>
                </c:pt>
                <c:pt idx="489">
                  <c:v>83.5</c:v>
                </c:pt>
                <c:pt idx="490">
                  <c:v>80.5</c:v>
                </c:pt>
                <c:pt idx="491">
                  <c:v>82.5</c:v>
                </c:pt>
                <c:pt idx="492">
                  <c:v>82.1</c:v>
                </c:pt>
                <c:pt idx="493">
                  <c:v>84.8</c:v>
                </c:pt>
                <c:pt idx="494">
                  <c:v>85.2</c:v>
                </c:pt>
                <c:pt idx="495">
                  <c:v>87.3</c:v>
                </c:pt>
                <c:pt idx="496">
                  <c:v>87.1</c:v>
                </c:pt>
                <c:pt idx="497">
                  <c:v>84.1</c:v>
                </c:pt>
                <c:pt idx="498">
                  <c:v>80.8</c:v>
                </c:pt>
                <c:pt idx="499">
                  <c:v>82.4</c:v>
                </c:pt>
                <c:pt idx="500">
                  <c:v>84.7</c:v>
                </c:pt>
                <c:pt idx="501">
                  <c:v>82.1</c:v>
                </c:pt>
                <c:pt idx="502">
                  <c:v>83.3</c:v>
                </c:pt>
                <c:pt idx="503">
                  <c:v>84.1</c:v>
                </c:pt>
                <c:pt idx="504">
                  <c:v>80.5</c:v>
                </c:pt>
                <c:pt idx="505">
                  <c:v>80.2</c:v>
                </c:pt>
                <c:pt idx="506">
                  <c:v>82.4</c:v>
                </c:pt>
                <c:pt idx="507">
                  <c:v>82</c:v>
                </c:pt>
              </c:numCache>
            </c:numRef>
          </c:xVal>
          <c:yVal>
            <c:numRef>
              <c:f>Weather!$R$3:$R$510</c:f>
              <c:numCache>
                <c:formatCode>0</c:formatCode>
                <c:ptCount val="508"/>
                <c:pt idx="0">
                  <c:v>118</c:v>
                </c:pt>
                <c:pt idx="1">
                  <c:v>151</c:v>
                </c:pt>
                <c:pt idx="2">
                  <c:v>181</c:v>
                </c:pt>
                <c:pt idx="3">
                  <c:v>242</c:v>
                </c:pt>
                <c:pt idx="4">
                  <c:v>154</c:v>
                </c:pt>
                <c:pt idx="5">
                  <c:v>126</c:v>
                </c:pt>
                <c:pt idx="6">
                  <c:v>49</c:v>
                </c:pt>
                <c:pt idx="7">
                  <c:v>149</c:v>
                </c:pt>
                <c:pt idx="8">
                  <c:v>62</c:v>
                </c:pt>
                <c:pt idx="9">
                  <c:v>200</c:v>
                </c:pt>
                <c:pt idx="10">
                  <c:v>291</c:v>
                </c:pt>
                <c:pt idx="11">
                  <c:v>136</c:v>
                </c:pt>
                <c:pt idx="12">
                  <c:v>7</c:v>
                </c:pt>
                <c:pt idx="13">
                  <c:v>78</c:v>
                </c:pt>
                <c:pt idx="14">
                  <c:v>102</c:v>
                </c:pt>
                <c:pt idx="15">
                  <c:v>122</c:v>
                </c:pt>
                <c:pt idx="16">
                  <c:v>252</c:v>
                </c:pt>
                <c:pt idx="17">
                  <c:v>85</c:v>
                </c:pt>
                <c:pt idx="18">
                  <c:v>176</c:v>
                </c:pt>
                <c:pt idx="19">
                  <c:v>164</c:v>
                </c:pt>
                <c:pt idx="20">
                  <c:v>91</c:v>
                </c:pt>
                <c:pt idx="21">
                  <c:v>115</c:v>
                </c:pt>
                <c:pt idx="22">
                  <c:v>184</c:v>
                </c:pt>
                <c:pt idx="23">
                  <c:v>150</c:v>
                </c:pt>
                <c:pt idx="24">
                  <c:v>248</c:v>
                </c:pt>
                <c:pt idx="25">
                  <c:v>164</c:v>
                </c:pt>
                <c:pt idx="26">
                  <c:v>188</c:v>
                </c:pt>
                <c:pt idx="27">
                  <c:v>127</c:v>
                </c:pt>
                <c:pt idx="28">
                  <c:v>175</c:v>
                </c:pt>
                <c:pt idx="29">
                  <c:v>155</c:v>
                </c:pt>
                <c:pt idx="30">
                  <c:v>151</c:v>
                </c:pt>
                <c:pt idx="31">
                  <c:v>231</c:v>
                </c:pt>
                <c:pt idx="32">
                  <c:v>148</c:v>
                </c:pt>
                <c:pt idx="33">
                  <c:v>35</c:v>
                </c:pt>
                <c:pt idx="34">
                  <c:v>21</c:v>
                </c:pt>
                <c:pt idx="35">
                  <c:v>81</c:v>
                </c:pt>
                <c:pt idx="36">
                  <c:v>28</c:v>
                </c:pt>
                <c:pt idx="37">
                  <c:v>61</c:v>
                </c:pt>
                <c:pt idx="38">
                  <c:v>216</c:v>
                </c:pt>
                <c:pt idx="39">
                  <c:v>143</c:v>
                </c:pt>
                <c:pt idx="40">
                  <c:v>167</c:v>
                </c:pt>
                <c:pt idx="41">
                  <c:v>148</c:v>
                </c:pt>
                <c:pt idx="42">
                  <c:v>149</c:v>
                </c:pt>
                <c:pt idx="43">
                  <c:v>62</c:v>
                </c:pt>
                <c:pt idx="44">
                  <c:v>156</c:v>
                </c:pt>
                <c:pt idx="45">
                  <c:v>304</c:v>
                </c:pt>
                <c:pt idx="46">
                  <c:v>174</c:v>
                </c:pt>
                <c:pt idx="47">
                  <c:v>137</c:v>
                </c:pt>
                <c:pt idx="48">
                  <c:v>159</c:v>
                </c:pt>
                <c:pt idx="49">
                  <c:v>108</c:v>
                </c:pt>
                <c:pt idx="50">
                  <c:v>96</c:v>
                </c:pt>
                <c:pt idx="51">
                  <c:v>131</c:v>
                </c:pt>
                <c:pt idx="52">
                  <c:v>120</c:v>
                </c:pt>
                <c:pt idx="53">
                  <c:v>124</c:v>
                </c:pt>
                <c:pt idx="54">
                  <c:v>71</c:v>
                </c:pt>
                <c:pt idx="55">
                  <c:v>113</c:v>
                </c:pt>
                <c:pt idx="56">
                  <c:v>152</c:v>
                </c:pt>
                <c:pt idx="57">
                  <c:v>131</c:v>
                </c:pt>
                <c:pt idx="58">
                  <c:v>150</c:v>
                </c:pt>
                <c:pt idx="59">
                  <c:v>175</c:v>
                </c:pt>
                <c:pt idx="60">
                  <c:v>52</c:v>
                </c:pt>
                <c:pt idx="61">
                  <c:v>53</c:v>
                </c:pt>
                <c:pt idx="62">
                  <c:v>68</c:v>
                </c:pt>
                <c:pt idx="63">
                  <c:v>114</c:v>
                </c:pt>
                <c:pt idx="64">
                  <c:v>167</c:v>
                </c:pt>
                <c:pt idx="65">
                  <c:v>181</c:v>
                </c:pt>
                <c:pt idx="66">
                  <c:v>302</c:v>
                </c:pt>
                <c:pt idx="67">
                  <c:v>30</c:v>
                </c:pt>
                <c:pt idx="68">
                  <c:v>37</c:v>
                </c:pt>
                <c:pt idx="69">
                  <c:v>82</c:v>
                </c:pt>
                <c:pt idx="70">
                  <c:v>18</c:v>
                </c:pt>
                <c:pt idx="71">
                  <c:v>65</c:v>
                </c:pt>
                <c:pt idx="72">
                  <c:v>170</c:v>
                </c:pt>
                <c:pt idx="73">
                  <c:v>209</c:v>
                </c:pt>
                <c:pt idx="74">
                  <c:v>134</c:v>
                </c:pt>
                <c:pt idx="75">
                  <c:v>151</c:v>
                </c:pt>
                <c:pt idx="76">
                  <c:v>158</c:v>
                </c:pt>
                <c:pt idx="77">
                  <c:v>117</c:v>
                </c:pt>
                <c:pt idx="78">
                  <c:v>132</c:v>
                </c:pt>
                <c:pt idx="79">
                  <c:v>166</c:v>
                </c:pt>
                <c:pt idx="80">
                  <c:v>236</c:v>
                </c:pt>
                <c:pt idx="81">
                  <c:v>211</c:v>
                </c:pt>
                <c:pt idx="82">
                  <c:v>91</c:v>
                </c:pt>
                <c:pt idx="83">
                  <c:v>103</c:v>
                </c:pt>
                <c:pt idx="84">
                  <c:v>100</c:v>
                </c:pt>
                <c:pt idx="85">
                  <c:v>46</c:v>
                </c:pt>
                <c:pt idx="86">
                  <c:v>84</c:v>
                </c:pt>
                <c:pt idx="87">
                  <c:v>58</c:v>
                </c:pt>
                <c:pt idx="88">
                  <c:v>102</c:v>
                </c:pt>
                <c:pt idx="89">
                  <c:v>143</c:v>
                </c:pt>
                <c:pt idx="90">
                  <c:v>117</c:v>
                </c:pt>
                <c:pt idx="91">
                  <c:v>135</c:v>
                </c:pt>
                <c:pt idx="92">
                  <c:v>97</c:v>
                </c:pt>
                <c:pt idx="93">
                  <c:v>169</c:v>
                </c:pt>
                <c:pt idx="94">
                  <c:v>192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60</c:v>
                </c:pt>
                <c:pt idx="103">
                  <c:v>75</c:v>
                </c:pt>
                <c:pt idx="104">
                  <c:v>106</c:v>
                </c:pt>
                <c:pt idx="105">
                  <c:v>95</c:v>
                </c:pt>
                <c:pt idx="106">
                  <c:v>106</c:v>
                </c:pt>
                <c:pt idx="107">
                  <c:v>108</c:v>
                </c:pt>
                <c:pt idx="108">
                  <c:v>75</c:v>
                </c:pt>
                <c:pt idx="109">
                  <c:v>129</c:v>
                </c:pt>
                <c:pt idx="110">
                  <c:v>80</c:v>
                </c:pt>
                <c:pt idx="111">
                  <c:v>112</c:v>
                </c:pt>
                <c:pt idx="112">
                  <c:v>101</c:v>
                </c:pt>
                <c:pt idx="113">
                  <c:v>82</c:v>
                </c:pt>
                <c:pt idx="114">
                  <c:v>79</c:v>
                </c:pt>
                <c:pt idx="115">
                  <c:v>117</c:v>
                </c:pt>
                <c:pt idx="116">
                  <c:v>148</c:v>
                </c:pt>
                <c:pt idx="117">
                  <c:v>69</c:v>
                </c:pt>
                <c:pt idx="118">
                  <c:v>109</c:v>
                </c:pt>
                <c:pt idx="119">
                  <c:v>94</c:v>
                </c:pt>
                <c:pt idx="120">
                  <c:v>77</c:v>
                </c:pt>
                <c:pt idx="121">
                  <c:v>138</c:v>
                </c:pt>
                <c:pt idx="122">
                  <c:v>114</c:v>
                </c:pt>
                <c:pt idx="123">
                  <c:v>138</c:v>
                </c:pt>
                <c:pt idx="124">
                  <c:v>97</c:v>
                </c:pt>
                <c:pt idx="125">
                  <c:v>146</c:v>
                </c:pt>
                <c:pt idx="126">
                  <c:v>93</c:v>
                </c:pt>
                <c:pt idx="127">
                  <c:v>63</c:v>
                </c:pt>
                <c:pt idx="128">
                  <c:v>142</c:v>
                </c:pt>
                <c:pt idx="129">
                  <c:v>156</c:v>
                </c:pt>
                <c:pt idx="130">
                  <c:v>93</c:v>
                </c:pt>
                <c:pt idx="131">
                  <c:v>73</c:v>
                </c:pt>
                <c:pt idx="132">
                  <c:v>155</c:v>
                </c:pt>
                <c:pt idx="133">
                  <c:v>104</c:v>
                </c:pt>
                <c:pt idx="134">
                  <c:v>77</c:v>
                </c:pt>
                <c:pt idx="135">
                  <c:v>129</c:v>
                </c:pt>
                <c:pt idx="136">
                  <c:v>151</c:v>
                </c:pt>
                <c:pt idx="137">
                  <c:v>102</c:v>
                </c:pt>
                <c:pt idx="138">
                  <c:v>81</c:v>
                </c:pt>
                <c:pt idx="139">
                  <c:v>100</c:v>
                </c:pt>
                <c:pt idx="140">
                  <c:v>68</c:v>
                </c:pt>
                <c:pt idx="141">
                  <c:v>93</c:v>
                </c:pt>
                <c:pt idx="142">
                  <c:v>98</c:v>
                </c:pt>
                <c:pt idx="143">
                  <c:v>162</c:v>
                </c:pt>
                <c:pt idx="144">
                  <c:v>79</c:v>
                </c:pt>
                <c:pt idx="145">
                  <c:v>60</c:v>
                </c:pt>
                <c:pt idx="146">
                  <c:v>130</c:v>
                </c:pt>
                <c:pt idx="147">
                  <c:v>137</c:v>
                </c:pt>
                <c:pt idx="148">
                  <c:v>132</c:v>
                </c:pt>
                <c:pt idx="149">
                  <c:v>189</c:v>
                </c:pt>
                <c:pt idx="150">
                  <c:v>199</c:v>
                </c:pt>
                <c:pt idx="151">
                  <c:v>110</c:v>
                </c:pt>
                <c:pt idx="152">
                  <c:v>102</c:v>
                </c:pt>
                <c:pt idx="153">
                  <c:v>76</c:v>
                </c:pt>
                <c:pt idx="154">
                  <c:v>91</c:v>
                </c:pt>
                <c:pt idx="155">
                  <c:v>100</c:v>
                </c:pt>
                <c:pt idx="156">
                  <c:v>184</c:v>
                </c:pt>
                <c:pt idx="157">
                  <c:v>148</c:v>
                </c:pt>
                <c:pt idx="158">
                  <c:v>136</c:v>
                </c:pt>
                <c:pt idx="159">
                  <c:v>138</c:v>
                </c:pt>
                <c:pt idx="160">
                  <c:v>125</c:v>
                </c:pt>
                <c:pt idx="161">
                  <c:v>92</c:v>
                </c:pt>
                <c:pt idx="162">
                  <c:v>118</c:v>
                </c:pt>
                <c:pt idx="163">
                  <c:v>154</c:v>
                </c:pt>
                <c:pt idx="164">
                  <c:v>203</c:v>
                </c:pt>
                <c:pt idx="165">
                  <c:v>142</c:v>
                </c:pt>
                <c:pt idx="166">
                  <c:v>123</c:v>
                </c:pt>
                <c:pt idx="167">
                  <c:v>154</c:v>
                </c:pt>
                <c:pt idx="168">
                  <c:v>133</c:v>
                </c:pt>
                <c:pt idx="169">
                  <c:v>105</c:v>
                </c:pt>
                <c:pt idx="170">
                  <c:v>116</c:v>
                </c:pt>
                <c:pt idx="171">
                  <c:v>32</c:v>
                </c:pt>
                <c:pt idx="172">
                  <c:v>72</c:v>
                </c:pt>
                <c:pt idx="173">
                  <c:v>94</c:v>
                </c:pt>
                <c:pt idx="174">
                  <c:v>97</c:v>
                </c:pt>
                <c:pt idx="175">
                  <c:v>96</c:v>
                </c:pt>
                <c:pt idx="176">
                  <c:v>108</c:v>
                </c:pt>
                <c:pt idx="177">
                  <c:v>128</c:v>
                </c:pt>
                <c:pt idx="178">
                  <c:v>126</c:v>
                </c:pt>
                <c:pt idx="179">
                  <c:v>135</c:v>
                </c:pt>
                <c:pt idx="180">
                  <c:v>122</c:v>
                </c:pt>
                <c:pt idx="181">
                  <c:v>152</c:v>
                </c:pt>
                <c:pt idx="182">
                  <c:v>158</c:v>
                </c:pt>
                <c:pt idx="183">
                  <c:v>184</c:v>
                </c:pt>
                <c:pt idx="184">
                  <c:v>452</c:v>
                </c:pt>
                <c:pt idx="185">
                  <c:v>119</c:v>
                </c:pt>
                <c:pt idx="186">
                  <c:v>103</c:v>
                </c:pt>
                <c:pt idx="187">
                  <c:v>16</c:v>
                </c:pt>
                <c:pt idx="188">
                  <c:v>52</c:v>
                </c:pt>
                <c:pt idx="189">
                  <c:v>105</c:v>
                </c:pt>
                <c:pt idx="190">
                  <c:v>102</c:v>
                </c:pt>
                <c:pt idx="191">
                  <c:v>239</c:v>
                </c:pt>
                <c:pt idx="192">
                  <c:v>160</c:v>
                </c:pt>
                <c:pt idx="193">
                  <c:v>148</c:v>
                </c:pt>
                <c:pt idx="194">
                  <c:v>142</c:v>
                </c:pt>
                <c:pt idx="195">
                  <c:v>168</c:v>
                </c:pt>
                <c:pt idx="196">
                  <c:v>174</c:v>
                </c:pt>
                <c:pt idx="197">
                  <c:v>161</c:v>
                </c:pt>
                <c:pt idx="198">
                  <c:v>198</c:v>
                </c:pt>
                <c:pt idx="199">
                  <c:v>186</c:v>
                </c:pt>
                <c:pt idx="200">
                  <c:v>131</c:v>
                </c:pt>
                <c:pt idx="201">
                  <c:v>60</c:v>
                </c:pt>
                <c:pt idx="202">
                  <c:v>95</c:v>
                </c:pt>
                <c:pt idx="203">
                  <c:v>86</c:v>
                </c:pt>
                <c:pt idx="204">
                  <c:v>101</c:v>
                </c:pt>
                <c:pt idx="205">
                  <c:v>309</c:v>
                </c:pt>
                <c:pt idx="206">
                  <c:v>218</c:v>
                </c:pt>
                <c:pt idx="207">
                  <c:v>137</c:v>
                </c:pt>
                <c:pt idx="208">
                  <c:v>146</c:v>
                </c:pt>
                <c:pt idx="209">
                  <c:v>169</c:v>
                </c:pt>
                <c:pt idx="210">
                  <c:v>130</c:v>
                </c:pt>
                <c:pt idx="211">
                  <c:v>129</c:v>
                </c:pt>
                <c:pt idx="212">
                  <c:v>126</c:v>
                </c:pt>
                <c:pt idx="213">
                  <c:v>173</c:v>
                </c:pt>
                <c:pt idx="214">
                  <c:v>154</c:v>
                </c:pt>
                <c:pt idx="215">
                  <c:v>169</c:v>
                </c:pt>
                <c:pt idx="216">
                  <c:v>151</c:v>
                </c:pt>
                <c:pt idx="217">
                  <c:v>119</c:v>
                </c:pt>
                <c:pt idx="218">
                  <c:v>120</c:v>
                </c:pt>
                <c:pt idx="219">
                  <c:v>335</c:v>
                </c:pt>
                <c:pt idx="220">
                  <c:v>195</c:v>
                </c:pt>
                <c:pt idx="221">
                  <c:v>152</c:v>
                </c:pt>
                <c:pt idx="222">
                  <c:v>140</c:v>
                </c:pt>
                <c:pt idx="223">
                  <c:v>115</c:v>
                </c:pt>
                <c:pt idx="224">
                  <c:v>83</c:v>
                </c:pt>
                <c:pt idx="225">
                  <c:v>125</c:v>
                </c:pt>
                <c:pt idx="226">
                  <c:v>129</c:v>
                </c:pt>
                <c:pt idx="227">
                  <c:v>104</c:v>
                </c:pt>
                <c:pt idx="228">
                  <c:v>153</c:v>
                </c:pt>
                <c:pt idx="229">
                  <c:v>140</c:v>
                </c:pt>
                <c:pt idx="230">
                  <c:v>78</c:v>
                </c:pt>
                <c:pt idx="231">
                  <c:v>114</c:v>
                </c:pt>
                <c:pt idx="232">
                  <c:v>91</c:v>
                </c:pt>
                <c:pt idx="233">
                  <c:v>112</c:v>
                </c:pt>
                <c:pt idx="234">
                  <c:v>137</c:v>
                </c:pt>
                <c:pt idx="235">
                  <c:v>141</c:v>
                </c:pt>
                <c:pt idx="236">
                  <c:v>138</c:v>
                </c:pt>
                <c:pt idx="237">
                  <c:v>124</c:v>
                </c:pt>
                <c:pt idx="238">
                  <c:v>85</c:v>
                </c:pt>
                <c:pt idx="239">
                  <c:v>56</c:v>
                </c:pt>
                <c:pt idx="240">
                  <c:v>97</c:v>
                </c:pt>
                <c:pt idx="241">
                  <c:v>154</c:v>
                </c:pt>
                <c:pt idx="242">
                  <c:v>100</c:v>
                </c:pt>
                <c:pt idx="243">
                  <c:v>103</c:v>
                </c:pt>
                <c:pt idx="244">
                  <c:v>104</c:v>
                </c:pt>
                <c:pt idx="245">
                  <c:v>64</c:v>
                </c:pt>
                <c:pt idx="246">
                  <c:v>115</c:v>
                </c:pt>
                <c:pt idx="247">
                  <c:v>293</c:v>
                </c:pt>
                <c:pt idx="248">
                  <c:v>134</c:v>
                </c:pt>
                <c:pt idx="249">
                  <c:v>91</c:v>
                </c:pt>
                <c:pt idx="250">
                  <c:v>98</c:v>
                </c:pt>
                <c:pt idx="251">
                  <c:v>116</c:v>
                </c:pt>
                <c:pt idx="252">
                  <c:v>61</c:v>
                </c:pt>
                <c:pt idx="253">
                  <c:v>130</c:v>
                </c:pt>
                <c:pt idx="254">
                  <c:v>242</c:v>
                </c:pt>
                <c:pt idx="255">
                  <c:v>175</c:v>
                </c:pt>
                <c:pt idx="256">
                  <c:v>100</c:v>
                </c:pt>
                <c:pt idx="257">
                  <c:v>87</c:v>
                </c:pt>
                <c:pt idx="258">
                  <c:v>86</c:v>
                </c:pt>
                <c:pt idx="259">
                  <c:v>89</c:v>
                </c:pt>
                <c:pt idx="260">
                  <c:v>63</c:v>
                </c:pt>
                <c:pt idx="261">
                  <c:v>145</c:v>
                </c:pt>
                <c:pt idx="262">
                  <c:v>72</c:v>
                </c:pt>
                <c:pt idx="263">
                  <c:v>80</c:v>
                </c:pt>
                <c:pt idx="264">
                  <c:v>103</c:v>
                </c:pt>
                <c:pt idx="265">
                  <c:v>117</c:v>
                </c:pt>
                <c:pt idx="266">
                  <c:v>99</c:v>
                </c:pt>
                <c:pt idx="267">
                  <c:v>99</c:v>
                </c:pt>
                <c:pt idx="268">
                  <c:v>106</c:v>
                </c:pt>
                <c:pt idx="269">
                  <c:v>173</c:v>
                </c:pt>
                <c:pt idx="270">
                  <c:v>60</c:v>
                </c:pt>
                <c:pt idx="271">
                  <c:v>38</c:v>
                </c:pt>
                <c:pt idx="272">
                  <c:v>61</c:v>
                </c:pt>
                <c:pt idx="273">
                  <c:v>47</c:v>
                </c:pt>
                <c:pt idx="274">
                  <c:v>114</c:v>
                </c:pt>
                <c:pt idx="275">
                  <c:v>65</c:v>
                </c:pt>
                <c:pt idx="276">
                  <c:v>102</c:v>
                </c:pt>
                <c:pt idx="277">
                  <c:v>76</c:v>
                </c:pt>
                <c:pt idx="278">
                  <c:v>95</c:v>
                </c:pt>
                <c:pt idx="279">
                  <c:v>98</c:v>
                </c:pt>
                <c:pt idx="280">
                  <c:v>89</c:v>
                </c:pt>
                <c:pt idx="281">
                  <c:v>81</c:v>
                </c:pt>
                <c:pt idx="282">
                  <c:v>45</c:v>
                </c:pt>
                <c:pt idx="283">
                  <c:v>61</c:v>
                </c:pt>
                <c:pt idx="284">
                  <c:v>17</c:v>
                </c:pt>
                <c:pt idx="285">
                  <c:v>39</c:v>
                </c:pt>
                <c:pt idx="286">
                  <c:v>86</c:v>
                </c:pt>
                <c:pt idx="287">
                  <c:v>80</c:v>
                </c:pt>
                <c:pt idx="288">
                  <c:v>98</c:v>
                </c:pt>
                <c:pt idx="289">
                  <c:v>93</c:v>
                </c:pt>
                <c:pt idx="290">
                  <c:v>139</c:v>
                </c:pt>
                <c:pt idx="291">
                  <c:v>104</c:v>
                </c:pt>
                <c:pt idx="292">
                  <c:v>69</c:v>
                </c:pt>
                <c:pt idx="293">
                  <c:v>88</c:v>
                </c:pt>
                <c:pt idx="294">
                  <c:v>122</c:v>
                </c:pt>
                <c:pt idx="295">
                  <c:v>147</c:v>
                </c:pt>
                <c:pt idx="296">
                  <c:v>97</c:v>
                </c:pt>
                <c:pt idx="297">
                  <c:v>36</c:v>
                </c:pt>
                <c:pt idx="298">
                  <c:v>27</c:v>
                </c:pt>
                <c:pt idx="299">
                  <c:v>56</c:v>
                </c:pt>
                <c:pt idx="300">
                  <c:v>103</c:v>
                </c:pt>
                <c:pt idx="301">
                  <c:v>70</c:v>
                </c:pt>
                <c:pt idx="302">
                  <c:v>55</c:v>
                </c:pt>
                <c:pt idx="303">
                  <c:v>94</c:v>
                </c:pt>
                <c:pt idx="304">
                  <c:v>90</c:v>
                </c:pt>
                <c:pt idx="305">
                  <c:v>53</c:v>
                </c:pt>
                <c:pt idx="306">
                  <c:v>58</c:v>
                </c:pt>
                <c:pt idx="307">
                  <c:v>55</c:v>
                </c:pt>
                <c:pt idx="308">
                  <c:v>87</c:v>
                </c:pt>
                <c:pt idx="309">
                  <c:v>133</c:v>
                </c:pt>
                <c:pt idx="310">
                  <c:v>31</c:v>
                </c:pt>
                <c:pt idx="311">
                  <c:v>36</c:v>
                </c:pt>
                <c:pt idx="312">
                  <c:v>77</c:v>
                </c:pt>
                <c:pt idx="313">
                  <c:v>104</c:v>
                </c:pt>
                <c:pt idx="314">
                  <c:v>108</c:v>
                </c:pt>
                <c:pt idx="315">
                  <c:v>32</c:v>
                </c:pt>
                <c:pt idx="316">
                  <c:v>21</c:v>
                </c:pt>
                <c:pt idx="317">
                  <c:v>28</c:v>
                </c:pt>
                <c:pt idx="318">
                  <c:v>68</c:v>
                </c:pt>
                <c:pt idx="319">
                  <c:v>36</c:v>
                </c:pt>
                <c:pt idx="320">
                  <c:v>46</c:v>
                </c:pt>
                <c:pt idx="321">
                  <c:v>83</c:v>
                </c:pt>
                <c:pt idx="322">
                  <c:v>82</c:v>
                </c:pt>
                <c:pt idx="323">
                  <c:v>66</c:v>
                </c:pt>
                <c:pt idx="324">
                  <c:v>94</c:v>
                </c:pt>
                <c:pt idx="325">
                  <c:v>123</c:v>
                </c:pt>
                <c:pt idx="326">
                  <c:v>110</c:v>
                </c:pt>
                <c:pt idx="327">
                  <c:v>36</c:v>
                </c:pt>
                <c:pt idx="328">
                  <c:v>86</c:v>
                </c:pt>
                <c:pt idx="329">
                  <c:v>26</c:v>
                </c:pt>
                <c:pt idx="330">
                  <c:v>22</c:v>
                </c:pt>
                <c:pt idx="331">
                  <c:v>62</c:v>
                </c:pt>
                <c:pt idx="332">
                  <c:v>85</c:v>
                </c:pt>
                <c:pt idx="333">
                  <c:v>80</c:v>
                </c:pt>
                <c:pt idx="334">
                  <c:v>100</c:v>
                </c:pt>
                <c:pt idx="335">
                  <c:v>107</c:v>
                </c:pt>
                <c:pt idx="336">
                  <c:v>100</c:v>
                </c:pt>
                <c:pt idx="337">
                  <c:v>112</c:v>
                </c:pt>
                <c:pt idx="338">
                  <c:v>139</c:v>
                </c:pt>
                <c:pt idx="339">
                  <c:v>38</c:v>
                </c:pt>
                <c:pt idx="340">
                  <c:v>73</c:v>
                </c:pt>
                <c:pt idx="341">
                  <c:v>121</c:v>
                </c:pt>
                <c:pt idx="342">
                  <c:v>102</c:v>
                </c:pt>
                <c:pt idx="343">
                  <c:v>30</c:v>
                </c:pt>
                <c:pt idx="344">
                  <c:v>70</c:v>
                </c:pt>
                <c:pt idx="345">
                  <c:v>122</c:v>
                </c:pt>
                <c:pt idx="346">
                  <c:v>136</c:v>
                </c:pt>
                <c:pt idx="347">
                  <c:v>90</c:v>
                </c:pt>
                <c:pt idx="348">
                  <c:v>103</c:v>
                </c:pt>
                <c:pt idx="349">
                  <c:v>113</c:v>
                </c:pt>
                <c:pt idx="350">
                  <c:v>106</c:v>
                </c:pt>
                <c:pt idx="351">
                  <c:v>46</c:v>
                </c:pt>
                <c:pt idx="352">
                  <c:v>58</c:v>
                </c:pt>
                <c:pt idx="353">
                  <c:v>74</c:v>
                </c:pt>
                <c:pt idx="354">
                  <c:v>75</c:v>
                </c:pt>
                <c:pt idx="355">
                  <c:v>113</c:v>
                </c:pt>
                <c:pt idx="356">
                  <c:v>133</c:v>
                </c:pt>
                <c:pt idx="357">
                  <c:v>118</c:v>
                </c:pt>
                <c:pt idx="358">
                  <c:v>122</c:v>
                </c:pt>
                <c:pt idx="359">
                  <c:v>123</c:v>
                </c:pt>
                <c:pt idx="360">
                  <c:v>166</c:v>
                </c:pt>
                <c:pt idx="361">
                  <c:v>113</c:v>
                </c:pt>
                <c:pt idx="362">
                  <c:v>80</c:v>
                </c:pt>
                <c:pt idx="363">
                  <c:v>70</c:v>
                </c:pt>
                <c:pt idx="364">
                  <c:v>103</c:v>
                </c:pt>
                <c:pt idx="365">
                  <c:v>51</c:v>
                </c:pt>
                <c:pt idx="366">
                  <c:v>34</c:v>
                </c:pt>
                <c:pt idx="367">
                  <c:v>88</c:v>
                </c:pt>
                <c:pt idx="368">
                  <c:v>81</c:v>
                </c:pt>
                <c:pt idx="369">
                  <c:v>100</c:v>
                </c:pt>
                <c:pt idx="370">
                  <c:v>95</c:v>
                </c:pt>
                <c:pt idx="371">
                  <c:v>109</c:v>
                </c:pt>
                <c:pt idx="372">
                  <c:v>102</c:v>
                </c:pt>
                <c:pt idx="373">
                  <c:v>150</c:v>
                </c:pt>
                <c:pt idx="374">
                  <c:v>201</c:v>
                </c:pt>
                <c:pt idx="375">
                  <c:v>82</c:v>
                </c:pt>
                <c:pt idx="376">
                  <c:v>30</c:v>
                </c:pt>
                <c:pt idx="377">
                  <c:v>105</c:v>
                </c:pt>
                <c:pt idx="378">
                  <c:v>124</c:v>
                </c:pt>
                <c:pt idx="379">
                  <c:v>126</c:v>
                </c:pt>
                <c:pt idx="380">
                  <c:v>162</c:v>
                </c:pt>
                <c:pt idx="381">
                  <c:v>173</c:v>
                </c:pt>
                <c:pt idx="382">
                  <c:v>115</c:v>
                </c:pt>
                <c:pt idx="383">
                  <c:v>139</c:v>
                </c:pt>
                <c:pt idx="384">
                  <c:v>36</c:v>
                </c:pt>
                <c:pt idx="385">
                  <c:v>118</c:v>
                </c:pt>
                <c:pt idx="386">
                  <c:v>153</c:v>
                </c:pt>
                <c:pt idx="387">
                  <c:v>131</c:v>
                </c:pt>
                <c:pt idx="388">
                  <c:v>242</c:v>
                </c:pt>
                <c:pt idx="389">
                  <c:v>132</c:v>
                </c:pt>
                <c:pt idx="390">
                  <c:v>57</c:v>
                </c:pt>
                <c:pt idx="391">
                  <c:v>108</c:v>
                </c:pt>
                <c:pt idx="392">
                  <c:v>108</c:v>
                </c:pt>
                <c:pt idx="393">
                  <c:v>81</c:v>
                </c:pt>
                <c:pt idx="394">
                  <c:v>120</c:v>
                </c:pt>
                <c:pt idx="395">
                  <c:v>199</c:v>
                </c:pt>
                <c:pt idx="396">
                  <c:v>87</c:v>
                </c:pt>
                <c:pt idx="397">
                  <c:v>63</c:v>
                </c:pt>
                <c:pt idx="398">
                  <c:v>83</c:v>
                </c:pt>
                <c:pt idx="399">
                  <c:v>130</c:v>
                </c:pt>
                <c:pt idx="400">
                  <c:v>98</c:v>
                </c:pt>
                <c:pt idx="401">
                  <c:v>135</c:v>
                </c:pt>
                <c:pt idx="402">
                  <c:v>95</c:v>
                </c:pt>
                <c:pt idx="403">
                  <c:v>98</c:v>
                </c:pt>
                <c:pt idx="404">
                  <c:v>116</c:v>
                </c:pt>
                <c:pt idx="405">
                  <c:v>95</c:v>
                </c:pt>
                <c:pt idx="406">
                  <c:v>99</c:v>
                </c:pt>
                <c:pt idx="407">
                  <c:v>104</c:v>
                </c:pt>
                <c:pt idx="408">
                  <c:v>150</c:v>
                </c:pt>
                <c:pt idx="409">
                  <c:v>112</c:v>
                </c:pt>
                <c:pt idx="410">
                  <c:v>85</c:v>
                </c:pt>
                <c:pt idx="411">
                  <c:v>134</c:v>
                </c:pt>
                <c:pt idx="412">
                  <c:v>107</c:v>
                </c:pt>
                <c:pt idx="413">
                  <c:v>125</c:v>
                </c:pt>
                <c:pt idx="414">
                  <c:v>91</c:v>
                </c:pt>
                <c:pt idx="415">
                  <c:v>300</c:v>
                </c:pt>
                <c:pt idx="416">
                  <c:v>113</c:v>
                </c:pt>
                <c:pt idx="417">
                  <c:v>106</c:v>
                </c:pt>
                <c:pt idx="418">
                  <c:v>149</c:v>
                </c:pt>
                <c:pt idx="419">
                  <c:v>112</c:v>
                </c:pt>
                <c:pt idx="420">
                  <c:v>111</c:v>
                </c:pt>
                <c:pt idx="421">
                  <c:v>87</c:v>
                </c:pt>
                <c:pt idx="422">
                  <c:v>107</c:v>
                </c:pt>
                <c:pt idx="423">
                  <c:v>124</c:v>
                </c:pt>
                <c:pt idx="424">
                  <c:v>127</c:v>
                </c:pt>
                <c:pt idx="425">
                  <c:v>124</c:v>
                </c:pt>
                <c:pt idx="426">
                  <c:v>119</c:v>
                </c:pt>
                <c:pt idx="427">
                  <c:v>107</c:v>
                </c:pt>
                <c:pt idx="428">
                  <c:v>64</c:v>
                </c:pt>
                <c:pt idx="429">
                  <c:v>104</c:v>
                </c:pt>
                <c:pt idx="430">
                  <c:v>140</c:v>
                </c:pt>
                <c:pt idx="431">
                  <c:v>102</c:v>
                </c:pt>
                <c:pt idx="432">
                  <c:v>100</c:v>
                </c:pt>
                <c:pt idx="433">
                  <c:v>93</c:v>
                </c:pt>
                <c:pt idx="434">
                  <c:v>101</c:v>
                </c:pt>
                <c:pt idx="435">
                  <c:v>96</c:v>
                </c:pt>
                <c:pt idx="436">
                  <c:v>86</c:v>
                </c:pt>
                <c:pt idx="437">
                  <c:v>147</c:v>
                </c:pt>
                <c:pt idx="438">
                  <c:v>76</c:v>
                </c:pt>
                <c:pt idx="439">
                  <c:v>81</c:v>
                </c:pt>
                <c:pt idx="440">
                  <c:v>49</c:v>
                </c:pt>
                <c:pt idx="441">
                  <c:v>127</c:v>
                </c:pt>
                <c:pt idx="442">
                  <c:v>102</c:v>
                </c:pt>
                <c:pt idx="443">
                  <c:v>109</c:v>
                </c:pt>
                <c:pt idx="444">
                  <c:v>154</c:v>
                </c:pt>
                <c:pt idx="445">
                  <c:v>145</c:v>
                </c:pt>
                <c:pt idx="446">
                  <c:v>87</c:v>
                </c:pt>
                <c:pt idx="447">
                  <c:v>88</c:v>
                </c:pt>
                <c:pt idx="448">
                  <c:v>86</c:v>
                </c:pt>
                <c:pt idx="449">
                  <c:v>72</c:v>
                </c:pt>
                <c:pt idx="450">
                  <c:v>145</c:v>
                </c:pt>
                <c:pt idx="451">
                  <c:v>146</c:v>
                </c:pt>
                <c:pt idx="452">
                  <c:v>109</c:v>
                </c:pt>
                <c:pt idx="453">
                  <c:v>100</c:v>
                </c:pt>
                <c:pt idx="454">
                  <c:v>98</c:v>
                </c:pt>
                <c:pt idx="455">
                  <c:v>94</c:v>
                </c:pt>
                <c:pt idx="456">
                  <c:v>67</c:v>
                </c:pt>
                <c:pt idx="457">
                  <c:v>118</c:v>
                </c:pt>
                <c:pt idx="458">
                  <c:v>141</c:v>
                </c:pt>
                <c:pt idx="459">
                  <c:v>88</c:v>
                </c:pt>
                <c:pt idx="460">
                  <c:v>91</c:v>
                </c:pt>
                <c:pt idx="461">
                  <c:v>109</c:v>
                </c:pt>
                <c:pt idx="462">
                  <c:v>57</c:v>
                </c:pt>
                <c:pt idx="463">
                  <c:v>93</c:v>
                </c:pt>
                <c:pt idx="464">
                  <c:v>95</c:v>
                </c:pt>
                <c:pt idx="465">
                  <c:v>114</c:v>
                </c:pt>
                <c:pt idx="466">
                  <c:v>126</c:v>
                </c:pt>
                <c:pt idx="467">
                  <c:v>91</c:v>
                </c:pt>
                <c:pt idx="468">
                  <c:v>94</c:v>
                </c:pt>
                <c:pt idx="469">
                  <c:v>105</c:v>
                </c:pt>
                <c:pt idx="470">
                  <c:v>88</c:v>
                </c:pt>
                <c:pt idx="471">
                  <c:v>91</c:v>
                </c:pt>
                <c:pt idx="472">
                  <c:v>86</c:v>
                </c:pt>
                <c:pt idx="473">
                  <c:v>55</c:v>
                </c:pt>
                <c:pt idx="474">
                  <c:v>87</c:v>
                </c:pt>
                <c:pt idx="475">
                  <c:v>85</c:v>
                </c:pt>
                <c:pt idx="476">
                  <c:v>82</c:v>
                </c:pt>
                <c:pt idx="477">
                  <c:v>61</c:v>
                </c:pt>
                <c:pt idx="478">
                  <c:v>77</c:v>
                </c:pt>
                <c:pt idx="479">
                  <c:v>89</c:v>
                </c:pt>
                <c:pt idx="480">
                  <c:v>119</c:v>
                </c:pt>
                <c:pt idx="481">
                  <c:v>44</c:v>
                </c:pt>
                <c:pt idx="482">
                  <c:v>97</c:v>
                </c:pt>
                <c:pt idx="483">
                  <c:v>100</c:v>
                </c:pt>
                <c:pt idx="484">
                  <c:v>73</c:v>
                </c:pt>
                <c:pt idx="485">
                  <c:v>99</c:v>
                </c:pt>
                <c:pt idx="486">
                  <c:v>101</c:v>
                </c:pt>
                <c:pt idx="487">
                  <c:v>76</c:v>
                </c:pt>
                <c:pt idx="488">
                  <c:v>69</c:v>
                </c:pt>
                <c:pt idx="489">
                  <c:v>78</c:v>
                </c:pt>
                <c:pt idx="490">
                  <c:v>47</c:v>
                </c:pt>
                <c:pt idx="491">
                  <c:v>47</c:v>
                </c:pt>
                <c:pt idx="492">
                  <c:v>103</c:v>
                </c:pt>
                <c:pt idx="493">
                  <c:v>122</c:v>
                </c:pt>
                <c:pt idx="494">
                  <c:v>84</c:v>
                </c:pt>
                <c:pt idx="495">
                  <c:v>79</c:v>
                </c:pt>
                <c:pt idx="496">
                  <c:v>85</c:v>
                </c:pt>
                <c:pt idx="497">
                  <c:v>64</c:v>
                </c:pt>
                <c:pt idx="498">
                  <c:v>45</c:v>
                </c:pt>
                <c:pt idx="499">
                  <c:v>94</c:v>
                </c:pt>
                <c:pt idx="500">
                  <c:v>95</c:v>
                </c:pt>
                <c:pt idx="501">
                  <c:v>90</c:v>
                </c:pt>
                <c:pt idx="502">
                  <c:v>87</c:v>
                </c:pt>
                <c:pt idx="503">
                  <c:v>90</c:v>
                </c:pt>
                <c:pt idx="504">
                  <c:v>74</c:v>
                </c:pt>
                <c:pt idx="505">
                  <c:v>69</c:v>
                </c:pt>
                <c:pt idx="506">
                  <c:v>88</c:v>
                </c:pt>
                <c:pt idx="507">
                  <c:v>113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C1C-4F88-9DBC-4AE2D5DC9C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69.2</c:v>
                      </c:pt>
                      <c:pt idx="1">
                        <c:v>70.3</c:v>
                      </c:pt>
                      <c:pt idx="2">
                        <c:v>66.8</c:v>
                      </c:pt>
                      <c:pt idx="3">
                        <c:v>71.400000000000006</c:v>
                      </c:pt>
                      <c:pt idx="4">
                        <c:v>73.8</c:v>
                      </c:pt>
                      <c:pt idx="5">
                        <c:v>74</c:v>
                      </c:pt>
                      <c:pt idx="6">
                        <c:v>72.2</c:v>
                      </c:pt>
                      <c:pt idx="7">
                        <c:v>57.7</c:v>
                      </c:pt>
                      <c:pt idx="8">
                        <c:v>52.7</c:v>
                      </c:pt>
                      <c:pt idx="9">
                        <c:v>54.6</c:v>
                      </c:pt>
                      <c:pt idx="10">
                        <c:v>58.7</c:v>
                      </c:pt>
                      <c:pt idx="11">
                        <c:v>61.8</c:v>
                      </c:pt>
                      <c:pt idx="12">
                        <c:v>63</c:v>
                      </c:pt>
                      <c:pt idx="13">
                        <c:v>63.6</c:v>
                      </c:pt>
                      <c:pt idx="14">
                        <c:v>73.7</c:v>
                      </c:pt>
                      <c:pt idx="15">
                        <c:v>71.099999999999994</c:v>
                      </c:pt>
                      <c:pt idx="16">
                        <c:v>76.8</c:v>
                      </c:pt>
                      <c:pt idx="17">
                        <c:v>66.8</c:v>
                      </c:pt>
                      <c:pt idx="18">
                        <c:v>59.7</c:v>
                      </c:pt>
                      <c:pt idx="19">
                        <c:v>70.2</c:v>
                      </c:pt>
                      <c:pt idx="20">
                        <c:v>69.2</c:v>
                      </c:pt>
                      <c:pt idx="21">
                        <c:v>54.8</c:v>
                      </c:pt>
                      <c:pt idx="22">
                        <c:v>51.8</c:v>
                      </c:pt>
                      <c:pt idx="23">
                        <c:v>54.3</c:v>
                      </c:pt>
                      <c:pt idx="24">
                        <c:v>60.8</c:v>
                      </c:pt>
                      <c:pt idx="25">
                        <c:v>63.8</c:v>
                      </c:pt>
                      <c:pt idx="26">
                        <c:v>69.7</c:v>
                      </c:pt>
                      <c:pt idx="27">
                        <c:v>72.3</c:v>
                      </c:pt>
                      <c:pt idx="28">
                        <c:v>69.400000000000006</c:v>
                      </c:pt>
                      <c:pt idx="29">
                        <c:v>76.8</c:v>
                      </c:pt>
                      <c:pt idx="30">
                        <c:v>68.7</c:v>
                      </c:pt>
                      <c:pt idx="31">
                        <c:v>67.099999999999994</c:v>
                      </c:pt>
                      <c:pt idx="32">
                        <c:v>67.599999999999994</c:v>
                      </c:pt>
                      <c:pt idx="33">
                        <c:v>63.7</c:v>
                      </c:pt>
                      <c:pt idx="34">
                        <c:v>62.7</c:v>
                      </c:pt>
                      <c:pt idx="35">
                        <c:v>66.099999999999994</c:v>
                      </c:pt>
                      <c:pt idx="36">
                        <c:v>63.4</c:v>
                      </c:pt>
                      <c:pt idx="37">
                        <c:v>61.9</c:v>
                      </c:pt>
                      <c:pt idx="38">
                        <c:v>61.2</c:v>
                      </c:pt>
                      <c:pt idx="39">
                        <c:v>62.8</c:v>
                      </c:pt>
                      <c:pt idx="40">
                        <c:v>65.8</c:v>
                      </c:pt>
                      <c:pt idx="41">
                        <c:v>57.5</c:v>
                      </c:pt>
                      <c:pt idx="42">
                        <c:v>57.9</c:v>
                      </c:pt>
                      <c:pt idx="43">
                        <c:v>66.7</c:v>
                      </c:pt>
                      <c:pt idx="44">
                        <c:v>66</c:v>
                      </c:pt>
                      <c:pt idx="45">
                        <c:v>67.099999999999994</c:v>
                      </c:pt>
                      <c:pt idx="46">
                        <c:v>68.2</c:v>
                      </c:pt>
                      <c:pt idx="47">
                        <c:v>75</c:v>
                      </c:pt>
                      <c:pt idx="48">
                        <c:v>79.400000000000006</c:v>
                      </c:pt>
                      <c:pt idx="49">
                        <c:v>78.2</c:v>
                      </c:pt>
                      <c:pt idx="50">
                        <c:v>74.5</c:v>
                      </c:pt>
                      <c:pt idx="51">
                        <c:v>71.2</c:v>
                      </c:pt>
                      <c:pt idx="52">
                        <c:v>73.099999999999994</c:v>
                      </c:pt>
                      <c:pt idx="53">
                        <c:v>78.7</c:v>
                      </c:pt>
                      <c:pt idx="54">
                        <c:v>77.400000000000006</c:v>
                      </c:pt>
                      <c:pt idx="55">
                        <c:v>69.5</c:v>
                      </c:pt>
                      <c:pt idx="56">
                        <c:v>69.2</c:v>
                      </c:pt>
                      <c:pt idx="57">
                        <c:v>70.3</c:v>
                      </c:pt>
                      <c:pt idx="58">
                        <c:v>72.900000000000006</c:v>
                      </c:pt>
                      <c:pt idx="59">
                        <c:v>76.2</c:v>
                      </c:pt>
                      <c:pt idx="60">
                        <c:v>72.400000000000006</c:v>
                      </c:pt>
                      <c:pt idx="61">
                        <c:v>72.3</c:v>
                      </c:pt>
                      <c:pt idx="62">
                        <c:v>71.8</c:v>
                      </c:pt>
                      <c:pt idx="63">
                        <c:v>65</c:v>
                      </c:pt>
                      <c:pt idx="64">
                        <c:v>68.8</c:v>
                      </c:pt>
                      <c:pt idx="65">
                        <c:v>70.3</c:v>
                      </c:pt>
                      <c:pt idx="66">
                        <c:v>73.5</c:v>
                      </c:pt>
                      <c:pt idx="67">
                        <c:v>71.900000000000006</c:v>
                      </c:pt>
                      <c:pt idx="68">
                        <c:v>72</c:v>
                      </c:pt>
                      <c:pt idx="69">
                        <c:v>74.7</c:v>
                      </c:pt>
                      <c:pt idx="70">
                        <c:v>70.599999999999994</c:v>
                      </c:pt>
                      <c:pt idx="71">
                        <c:v>74.099999999999994</c:v>
                      </c:pt>
                      <c:pt idx="72">
                        <c:v>75.2</c:v>
                      </c:pt>
                      <c:pt idx="73">
                        <c:v>73.5</c:v>
                      </c:pt>
                      <c:pt idx="74">
                        <c:v>72.7</c:v>
                      </c:pt>
                      <c:pt idx="75">
                        <c:v>77</c:v>
                      </c:pt>
                      <c:pt idx="76">
                        <c:v>79.3</c:v>
                      </c:pt>
                      <c:pt idx="77">
                        <c:v>79.5</c:v>
                      </c:pt>
                      <c:pt idx="78">
                        <c:v>77.2</c:v>
                      </c:pt>
                      <c:pt idx="79">
                        <c:v>72.7</c:v>
                      </c:pt>
                      <c:pt idx="80">
                        <c:v>69.599999999999994</c:v>
                      </c:pt>
                      <c:pt idx="81">
                        <c:v>74.2</c:v>
                      </c:pt>
                      <c:pt idx="82">
                        <c:v>75.900000000000006</c:v>
                      </c:pt>
                      <c:pt idx="83">
                        <c:v>77</c:v>
                      </c:pt>
                      <c:pt idx="84">
                        <c:v>76.599999999999994</c:v>
                      </c:pt>
                      <c:pt idx="85">
                        <c:v>74.599999999999994</c:v>
                      </c:pt>
                      <c:pt idx="86">
                        <c:v>73.900000000000006</c:v>
                      </c:pt>
                      <c:pt idx="87">
                        <c:v>73.7</c:v>
                      </c:pt>
                      <c:pt idx="88">
                        <c:v>80.5</c:v>
                      </c:pt>
                      <c:pt idx="89">
                        <c:v>83</c:v>
                      </c:pt>
                      <c:pt idx="90">
                        <c:v>82.6</c:v>
                      </c:pt>
                      <c:pt idx="91">
                        <c:v>81.7</c:v>
                      </c:pt>
                      <c:pt idx="92">
                        <c:v>81.5</c:v>
                      </c:pt>
                      <c:pt idx="93">
                        <c:v>82.8</c:v>
                      </c:pt>
                      <c:pt idx="94">
                        <c:v>81</c:v>
                      </c:pt>
                      <c:pt idx="95">
                        <c:v>79.099999999999994</c:v>
                      </c:pt>
                      <c:pt idx="96">
                        <c:v>83</c:v>
                      </c:pt>
                      <c:pt idx="97">
                        <c:v>81.900000000000006</c:v>
                      </c:pt>
                      <c:pt idx="98">
                        <c:v>78.599999999999994</c:v>
                      </c:pt>
                      <c:pt idx="99">
                        <c:v>76.8</c:v>
                      </c:pt>
                      <c:pt idx="100">
                        <c:v>78.7</c:v>
                      </c:pt>
                      <c:pt idx="101">
                        <c:v>81.5</c:v>
                      </c:pt>
                      <c:pt idx="102">
                        <c:v>76.8</c:v>
                      </c:pt>
                      <c:pt idx="103">
                        <c:v>78.3</c:v>
                      </c:pt>
                      <c:pt idx="104">
                        <c:v>81.2</c:v>
                      </c:pt>
                      <c:pt idx="105">
                        <c:v>81.599999999999994</c:v>
                      </c:pt>
                      <c:pt idx="106">
                        <c:v>79.5</c:v>
                      </c:pt>
                      <c:pt idx="107">
                        <c:v>79.8</c:v>
                      </c:pt>
                      <c:pt idx="108">
                        <c:v>76.5</c:v>
                      </c:pt>
                      <c:pt idx="109">
                        <c:v>78.2</c:v>
                      </c:pt>
                      <c:pt idx="110">
                        <c:v>78.5</c:v>
                      </c:pt>
                      <c:pt idx="111">
                        <c:v>79.400000000000006</c:v>
                      </c:pt>
                      <c:pt idx="112">
                        <c:v>80.7</c:v>
                      </c:pt>
                      <c:pt idx="113">
                        <c:v>80.900000000000006</c:v>
                      </c:pt>
                      <c:pt idx="114">
                        <c:v>77.400000000000006</c:v>
                      </c:pt>
                      <c:pt idx="115">
                        <c:v>80.8</c:v>
                      </c:pt>
                      <c:pt idx="116">
                        <c:v>80.400000000000006</c:v>
                      </c:pt>
                      <c:pt idx="117">
                        <c:v>77.400000000000006</c:v>
                      </c:pt>
                      <c:pt idx="118">
                        <c:v>79.3</c:v>
                      </c:pt>
                      <c:pt idx="119">
                        <c:v>79.400000000000006</c:v>
                      </c:pt>
                      <c:pt idx="120">
                        <c:v>79.400000000000006</c:v>
                      </c:pt>
                      <c:pt idx="121">
                        <c:v>81.599999999999994</c:v>
                      </c:pt>
                      <c:pt idx="122">
                        <c:v>77.400000000000006</c:v>
                      </c:pt>
                      <c:pt idx="123">
                        <c:v>75.599999999999994</c:v>
                      </c:pt>
                      <c:pt idx="124">
                        <c:v>77.8</c:v>
                      </c:pt>
                      <c:pt idx="125">
                        <c:v>79.2</c:v>
                      </c:pt>
                      <c:pt idx="126">
                        <c:v>80</c:v>
                      </c:pt>
                      <c:pt idx="127">
                        <c:v>77.7</c:v>
                      </c:pt>
                      <c:pt idx="128">
                        <c:v>79.099999999999994</c:v>
                      </c:pt>
                      <c:pt idx="129">
                        <c:v>81.599999999999994</c:v>
                      </c:pt>
                      <c:pt idx="130">
                        <c:v>80</c:v>
                      </c:pt>
                      <c:pt idx="131">
                        <c:v>76.7</c:v>
                      </c:pt>
                      <c:pt idx="132">
                        <c:v>80.7</c:v>
                      </c:pt>
                      <c:pt idx="133">
                        <c:v>82.1</c:v>
                      </c:pt>
                      <c:pt idx="134">
                        <c:v>82.4</c:v>
                      </c:pt>
                      <c:pt idx="135">
                        <c:v>83.6</c:v>
                      </c:pt>
                      <c:pt idx="136">
                        <c:v>82.8</c:v>
                      </c:pt>
                      <c:pt idx="137">
                        <c:v>82.4</c:v>
                      </c:pt>
                      <c:pt idx="138">
                        <c:v>79.7</c:v>
                      </c:pt>
                      <c:pt idx="139">
                        <c:v>79</c:v>
                      </c:pt>
                      <c:pt idx="140">
                        <c:v>81.3</c:v>
                      </c:pt>
                      <c:pt idx="141">
                        <c:v>82.7</c:v>
                      </c:pt>
                      <c:pt idx="142">
                        <c:v>80.3</c:v>
                      </c:pt>
                      <c:pt idx="143">
                        <c:v>80.3</c:v>
                      </c:pt>
                      <c:pt idx="144">
                        <c:v>77.5</c:v>
                      </c:pt>
                      <c:pt idx="145">
                        <c:v>76.599999999999994</c:v>
                      </c:pt>
                      <c:pt idx="146">
                        <c:v>78.3</c:v>
                      </c:pt>
                      <c:pt idx="147">
                        <c:v>76.3</c:v>
                      </c:pt>
                      <c:pt idx="148">
                        <c:v>77.7</c:v>
                      </c:pt>
                      <c:pt idx="149">
                        <c:v>79.599999999999994</c:v>
                      </c:pt>
                      <c:pt idx="150">
                        <c:v>82.6</c:v>
                      </c:pt>
                      <c:pt idx="151">
                        <c:v>78.8</c:v>
                      </c:pt>
                      <c:pt idx="152">
                        <c:v>80.400000000000006</c:v>
                      </c:pt>
                      <c:pt idx="153">
                        <c:v>79.2</c:v>
                      </c:pt>
                      <c:pt idx="154">
                        <c:v>77</c:v>
                      </c:pt>
                      <c:pt idx="155">
                        <c:v>78.099999999999994</c:v>
                      </c:pt>
                      <c:pt idx="156">
                        <c:v>81.3</c:v>
                      </c:pt>
                      <c:pt idx="157">
                        <c:v>77.900000000000006</c:v>
                      </c:pt>
                      <c:pt idx="158">
                        <c:v>80.5</c:v>
                      </c:pt>
                      <c:pt idx="159">
                        <c:v>80.599999999999994</c:v>
                      </c:pt>
                      <c:pt idx="160">
                        <c:v>81.3</c:v>
                      </c:pt>
                      <c:pt idx="161">
                        <c:v>80.3</c:v>
                      </c:pt>
                      <c:pt idx="162">
                        <c:v>82.3</c:v>
                      </c:pt>
                      <c:pt idx="163">
                        <c:v>81.599999999999994</c:v>
                      </c:pt>
                      <c:pt idx="164">
                        <c:v>83.3</c:v>
                      </c:pt>
                      <c:pt idx="165">
                        <c:v>84.1</c:v>
                      </c:pt>
                      <c:pt idx="166">
                        <c:v>82.8</c:v>
                      </c:pt>
                      <c:pt idx="167">
                        <c:v>78.900000000000006</c:v>
                      </c:pt>
                      <c:pt idx="168">
                        <c:v>79.400000000000006</c:v>
                      </c:pt>
                      <c:pt idx="169">
                        <c:v>76.3</c:v>
                      </c:pt>
                      <c:pt idx="170">
                        <c:v>76.7</c:v>
                      </c:pt>
                      <c:pt idx="171">
                        <c:v>74.3</c:v>
                      </c:pt>
                      <c:pt idx="174">
                        <c:v>81.2</c:v>
                      </c:pt>
                      <c:pt idx="175">
                        <c:v>79.7</c:v>
                      </c:pt>
                      <c:pt idx="176">
                        <c:v>80.3</c:v>
                      </c:pt>
                      <c:pt idx="177">
                        <c:v>80</c:v>
                      </c:pt>
                      <c:pt idx="178">
                        <c:v>81.900000000000006</c:v>
                      </c:pt>
                      <c:pt idx="179">
                        <c:v>78.3</c:v>
                      </c:pt>
                      <c:pt idx="180">
                        <c:v>78.7</c:v>
                      </c:pt>
                      <c:pt idx="181">
                        <c:v>78</c:v>
                      </c:pt>
                      <c:pt idx="182">
                        <c:v>76</c:v>
                      </c:pt>
                      <c:pt idx="183">
                        <c:v>72.2</c:v>
                      </c:pt>
                      <c:pt idx="184">
                        <c:v>72.599999999999994</c:v>
                      </c:pt>
                      <c:pt idx="185">
                        <c:v>75.900000000000006</c:v>
                      </c:pt>
                      <c:pt idx="186">
                        <c:v>77</c:v>
                      </c:pt>
                      <c:pt idx="187">
                        <c:v>73</c:v>
                      </c:pt>
                      <c:pt idx="188">
                        <c:v>74.8</c:v>
                      </c:pt>
                      <c:pt idx="189">
                        <c:v>76.8</c:v>
                      </c:pt>
                      <c:pt idx="190">
                        <c:v>78</c:v>
                      </c:pt>
                      <c:pt idx="191">
                        <c:v>76.8</c:v>
                      </c:pt>
                      <c:pt idx="192">
                        <c:v>76.2</c:v>
                      </c:pt>
                      <c:pt idx="193">
                        <c:v>76.8</c:v>
                      </c:pt>
                      <c:pt idx="194">
                        <c:v>79</c:v>
                      </c:pt>
                      <c:pt idx="195">
                        <c:v>64.8</c:v>
                      </c:pt>
                      <c:pt idx="196">
                        <c:v>66.2</c:v>
                      </c:pt>
                      <c:pt idx="197">
                        <c:v>65.599999999999994</c:v>
                      </c:pt>
                      <c:pt idx="198">
                        <c:v>67.400000000000006</c:v>
                      </c:pt>
                      <c:pt idx="199">
                        <c:v>69.900000000000006</c:v>
                      </c:pt>
                      <c:pt idx="200">
                        <c:v>74.599999999999994</c:v>
                      </c:pt>
                      <c:pt idx="201">
                        <c:v>73.5</c:v>
                      </c:pt>
                      <c:pt idx="202">
                        <c:v>73</c:v>
                      </c:pt>
                      <c:pt idx="203">
                        <c:v>74.099999999999994</c:v>
                      </c:pt>
                      <c:pt idx="204">
                        <c:v>75</c:v>
                      </c:pt>
                      <c:pt idx="205">
                        <c:v>74.8</c:v>
                      </c:pt>
                      <c:pt idx="206">
                        <c:v>75.7</c:v>
                      </c:pt>
                      <c:pt idx="207">
                        <c:v>75.3</c:v>
                      </c:pt>
                      <c:pt idx="208">
                        <c:v>73.3</c:v>
                      </c:pt>
                      <c:pt idx="209">
                        <c:v>72.900000000000006</c:v>
                      </c:pt>
                      <c:pt idx="210">
                        <c:v>74.5</c:v>
                      </c:pt>
                      <c:pt idx="211">
                        <c:v>73.5</c:v>
                      </c:pt>
                      <c:pt idx="212">
                        <c:v>73.400000000000006</c:v>
                      </c:pt>
                      <c:pt idx="213">
                        <c:v>74.599999999999994</c:v>
                      </c:pt>
                      <c:pt idx="214">
                        <c:v>76.099999999999994</c:v>
                      </c:pt>
                      <c:pt idx="215">
                        <c:v>78.400000000000006</c:v>
                      </c:pt>
                      <c:pt idx="216">
                        <c:v>76.900000000000006</c:v>
                      </c:pt>
                      <c:pt idx="217">
                        <c:v>75.599999999999994</c:v>
                      </c:pt>
                      <c:pt idx="218">
                        <c:v>76.2</c:v>
                      </c:pt>
                      <c:pt idx="219">
                        <c:v>67.2</c:v>
                      </c:pt>
                      <c:pt idx="220">
                        <c:v>59.2</c:v>
                      </c:pt>
                      <c:pt idx="221">
                        <c:v>60</c:v>
                      </c:pt>
                      <c:pt idx="222">
                        <c:v>64.7</c:v>
                      </c:pt>
                      <c:pt idx="223">
                        <c:v>72.2</c:v>
                      </c:pt>
                      <c:pt idx="224">
                        <c:v>74.7</c:v>
                      </c:pt>
                      <c:pt idx="225">
                        <c:v>74</c:v>
                      </c:pt>
                      <c:pt idx="226">
                        <c:v>73.7</c:v>
                      </c:pt>
                      <c:pt idx="227">
                        <c:v>73</c:v>
                      </c:pt>
                      <c:pt idx="228">
                        <c:v>72.8</c:v>
                      </c:pt>
                      <c:pt idx="229">
                        <c:v>70.400000000000006</c:v>
                      </c:pt>
                      <c:pt idx="230">
                        <c:v>72</c:v>
                      </c:pt>
                      <c:pt idx="231">
                        <c:v>62</c:v>
                      </c:pt>
                      <c:pt idx="232">
                        <c:v>58.8</c:v>
                      </c:pt>
                      <c:pt idx="233">
                        <c:v>56.4</c:v>
                      </c:pt>
                      <c:pt idx="234">
                        <c:v>59.7</c:v>
                      </c:pt>
                      <c:pt idx="235">
                        <c:v>61.8</c:v>
                      </c:pt>
                      <c:pt idx="236">
                        <c:v>62.3</c:v>
                      </c:pt>
                      <c:pt idx="237">
                        <c:v>59</c:v>
                      </c:pt>
                      <c:pt idx="238">
                        <c:v>48.8</c:v>
                      </c:pt>
                      <c:pt idx="239">
                        <c:v>51.7</c:v>
                      </c:pt>
                      <c:pt idx="240">
                        <c:v>54.4</c:v>
                      </c:pt>
                      <c:pt idx="241">
                        <c:v>53.4</c:v>
                      </c:pt>
                      <c:pt idx="242">
                        <c:v>55.8</c:v>
                      </c:pt>
                      <c:pt idx="243">
                        <c:v>56.7</c:v>
                      </c:pt>
                      <c:pt idx="244">
                        <c:v>62.6</c:v>
                      </c:pt>
                      <c:pt idx="245">
                        <c:v>62.4</c:v>
                      </c:pt>
                      <c:pt idx="246">
                        <c:v>56.2</c:v>
                      </c:pt>
                      <c:pt idx="247">
                        <c:v>49.4</c:v>
                      </c:pt>
                      <c:pt idx="248">
                        <c:v>51.4</c:v>
                      </c:pt>
                      <c:pt idx="249">
                        <c:v>59</c:v>
                      </c:pt>
                      <c:pt idx="250">
                        <c:v>60.2</c:v>
                      </c:pt>
                      <c:pt idx="251">
                        <c:v>64</c:v>
                      </c:pt>
                      <c:pt idx="252">
                        <c:v>62</c:v>
                      </c:pt>
                      <c:pt idx="253">
                        <c:v>52.1</c:v>
                      </c:pt>
                      <c:pt idx="254">
                        <c:v>58.1</c:v>
                      </c:pt>
                      <c:pt idx="255">
                        <c:v>64.8</c:v>
                      </c:pt>
                      <c:pt idx="256">
                        <c:v>60.4</c:v>
                      </c:pt>
                      <c:pt idx="257">
                        <c:v>48.9</c:v>
                      </c:pt>
                      <c:pt idx="258">
                        <c:v>55.9</c:v>
                      </c:pt>
                      <c:pt idx="259">
                        <c:v>64.3</c:v>
                      </c:pt>
                      <c:pt idx="260">
                        <c:v>51</c:v>
                      </c:pt>
                      <c:pt idx="261">
                        <c:v>48.2</c:v>
                      </c:pt>
                      <c:pt idx="262">
                        <c:v>53.5</c:v>
                      </c:pt>
                      <c:pt idx="263">
                        <c:v>51.1</c:v>
                      </c:pt>
                      <c:pt idx="264">
                        <c:v>52.8</c:v>
                      </c:pt>
                      <c:pt idx="265">
                        <c:v>55.2</c:v>
                      </c:pt>
                      <c:pt idx="266">
                        <c:v>56.9</c:v>
                      </c:pt>
                      <c:pt idx="267">
                        <c:v>58.2</c:v>
                      </c:pt>
                      <c:pt idx="268">
                        <c:v>59.8</c:v>
                      </c:pt>
                      <c:pt idx="269">
                        <c:v>62.5</c:v>
                      </c:pt>
                      <c:pt idx="270">
                        <c:v>65.5</c:v>
                      </c:pt>
                      <c:pt idx="271">
                        <c:v>53.1</c:v>
                      </c:pt>
                      <c:pt idx="272">
                        <c:v>54.4</c:v>
                      </c:pt>
                      <c:pt idx="273">
                        <c:v>65.599999999999994</c:v>
                      </c:pt>
                      <c:pt idx="274">
                        <c:v>75.2</c:v>
                      </c:pt>
                      <c:pt idx="275">
                        <c:v>65.599999999999994</c:v>
                      </c:pt>
                      <c:pt idx="276">
                        <c:v>49.8</c:v>
                      </c:pt>
                      <c:pt idx="277">
                        <c:v>56.6</c:v>
                      </c:pt>
                      <c:pt idx="278">
                        <c:v>64</c:v>
                      </c:pt>
                      <c:pt idx="279">
                        <c:v>68.099999999999994</c:v>
                      </c:pt>
                      <c:pt idx="280">
                        <c:v>70.5</c:v>
                      </c:pt>
                      <c:pt idx="281">
                        <c:v>68.099999999999994</c:v>
                      </c:pt>
                      <c:pt idx="282">
                        <c:v>68.2</c:v>
                      </c:pt>
                      <c:pt idx="283">
                        <c:v>49.5</c:v>
                      </c:pt>
                      <c:pt idx="284">
                        <c:v>43.9</c:v>
                      </c:pt>
                      <c:pt idx="285">
                        <c:v>44.4</c:v>
                      </c:pt>
                      <c:pt idx="286">
                        <c:v>48</c:v>
                      </c:pt>
                      <c:pt idx="287">
                        <c:v>52.4</c:v>
                      </c:pt>
                      <c:pt idx="288">
                        <c:v>63.7</c:v>
                      </c:pt>
                      <c:pt idx="289">
                        <c:v>70.5</c:v>
                      </c:pt>
                      <c:pt idx="290">
                        <c:v>72.7</c:v>
                      </c:pt>
                      <c:pt idx="291">
                        <c:v>69.3</c:v>
                      </c:pt>
                      <c:pt idx="292">
                        <c:v>72.3</c:v>
                      </c:pt>
                      <c:pt idx="293">
                        <c:v>74.599999999999994</c:v>
                      </c:pt>
                      <c:pt idx="294">
                        <c:v>74.3</c:v>
                      </c:pt>
                      <c:pt idx="295">
                        <c:v>76</c:v>
                      </c:pt>
                      <c:pt idx="296">
                        <c:v>76.8</c:v>
                      </c:pt>
                      <c:pt idx="297">
                        <c:v>53.6</c:v>
                      </c:pt>
                      <c:pt idx="298">
                        <c:v>37</c:v>
                      </c:pt>
                      <c:pt idx="299">
                        <c:v>42.4</c:v>
                      </c:pt>
                      <c:pt idx="300">
                        <c:v>57.3</c:v>
                      </c:pt>
                      <c:pt idx="301">
                        <c:v>56.9</c:v>
                      </c:pt>
                      <c:pt idx="302">
                        <c:v>42.9</c:v>
                      </c:pt>
                      <c:pt idx="303">
                        <c:v>59.2</c:v>
                      </c:pt>
                      <c:pt idx="304">
                        <c:v>67.099999999999994</c:v>
                      </c:pt>
                      <c:pt idx="305">
                        <c:v>48.3</c:v>
                      </c:pt>
                      <c:pt idx="306">
                        <c:v>46.3</c:v>
                      </c:pt>
                      <c:pt idx="307">
                        <c:v>49.3</c:v>
                      </c:pt>
                      <c:pt idx="308">
                        <c:v>51.8</c:v>
                      </c:pt>
                      <c:pt idx="309">
                        <c:v>55.1</c:v>
                      </c:pt>
                      <c:pt idx="310">
                        <c:v>50.8</c:v>
                      </c:pt>
                      <c:pt idx="311">
                        <c:v>39.6</c:v>
                      </c:pt>
                      <c:pt idx="312">
                        <c:v>44.1</c:v>
                      </c:pt>
                      <c:pt idx="313">
                        <c:v>48.8</c:v>
                      </c:pt>
                      <c:pt idx="314">
                        <c:v>63.2</c:v>
                      </c:pt>
                      <c:pt idx="315">
                        <c:v>46.9</c:v>
                      </c:pt>
                      <c:pt idx="316">
                        <c:v>34.1</c:v>
                      </c:pt>
                      <c:pt idx="317">
                        <c:v>34.299999999999997</c:v>
                      </c:pt>
                      <c:pt idx="318">
                        <c:v>37</c:v>
                      </c:pt>
                      <c:pt idx="319">
                        <c:v>44.1</c:v>
                      </c:pt>
                      <c:pt idx="320">
                        <c:v>48.5</c:v>
                      </c:pt>
                      <c:pt idx="321">
                        <c:v>42.7</c:v>
                      </c:pt>
                      <c:pt idx="322">
                        <c:v>45.1</c:v>
                      </c:pt>
                      <c:pt idx="323">
                        <c:v>46.3</c:v>
                      </c:pt>
                      <c:pt idx="324">
                        <c:v>41.6</c:v>
                      </c:pt>
                      <c:pt idx="325">
                        <c:v>52.3</c:v>
                      </c:pt>
                      <c:pt idx="326">
                        <c:v>54</c:v>
                      </c:pt>
                      <c:pt idx="327">
                        <c:v>58.6</c:v>
                      </c:pt>
                      <c:pt idx="328">
                        <c:v>66.099999999999994</c:v>
                      </c:pt>
                      <c:pt idx="329">
                        <c:v>53</c:v>
                      </c:pt>
                      <c:pt idx="330">
                        <c:v>35.200000000000003</c:v>
                      </c:pt>
                      <c:pt idx="331">
                        <c:v>37.5</c:v>
                      </c:pt>
                      <c:pt idx="332">
                        <c:v>42.1</c:v>
                      </c:pt>
                      <c:pt idx="333">
                        <c:v>47.8</c:v>
                      </c:pt>
                      <c:pt idx="334">
                        <c:v>46.2</c:v>
                      </c:pt>
                      <c:pt idx="335">
                        <c:v>49.3</c:v>
                      </c:pt>
                      <c:pt idx="336">
                        <c:v>52.9</c:v>
                      </c:pt>
                      <c:pt idx="337">
                        <c:v>53.5</c:v>
                      </c:pt>
                      <c:pt idx="338">
                        <c:v>52.3</c:v>
                      </c:pt>
                      <c:pt idx="339">
                        <c:v>42.8</c:v>
                      </c:pt>
                      <c:pt idx="340">
                        <c:v>48.7</c:v>
                      </c:pt>
                      <c:pt idx="341">
                        <c:v>52.5</c:v>
                      </c:pt>
                      <c:pt idx="342">
                        <c:v>64.7</c:v>
                      </c:pt>
                      <c:pt idx="343">
                        <c:v>69.5</c:v>
                      </c:pt>
                      <c:pt idx="344">
                        <c:v>46.4</c:v>
                      </c:pt>
                      <c:pt idx="345">
                        <c:v>48.2</c:v>
                      </c:pt>
                      <c:pt idx="346">
                        <c:v>54.6</c:v>
                      </c:pt>
                      <c:pt idx="347">
                        <c:v>70.400000000000006</c:v>
                      </c:pt>
                      <c:pt idx="348">
                        <c:v>73.900000000000006</c:v>
                      </c:pt>
                      <c:pt idx="349">
                        <c:v>70.8</c:v>
                      </c:pt>
                      <c:pt idx="350">
                        <c:v>69.3</c:v>
                      </c:pt>
                      <c:pt idx="351">
                        <c:v>49</c:v>
                      </c:pt>
                      <c:pt idx="352">
                        <c:v>53.8</c:v>
                      </c:pt>
                      <c:pt idx="353">
                        <c:v>48.8</c:v>
                      </c:pt>
                      <c:pt idx="354">
                        <c:v>44.7</c:v>
                      </c:pt>
                      <c:pt idx="355">
                        <c:v>52.7</c:v>
                      </c:pt>
                      <c:pt idx="356">
                        <c:v>57.8</c:v>
                      </c:pt>
                      <c:pt idx="357">
                        <c:v>58.5</c:v>
                      </c:pt>
                      <c:pt idx="358">
                        <c:v>60.4</c:v>
                      </c:pt>
                      <c:pt idx="359">
                        <c:v>68.400000000000006</c:v>
                      </c:pt>
                      <c:pt idx="360">
                        <c:v>73.5</c:v>
                      </c:pt>
                      <c:pt idx="361">
                        <c:v>70.5</c:v>
                      </c:pt>
                      <c:pt idx="362">
                        <c:v>54.3</c:v>
                      </c:pt>
                      <c:pt idx="363">
                        <c:v>50.4</c:v>
                      </c:pt>
                      <c:pt idx="364">
                        <c:v>57.8</c:v>
                      </c:pt>
                      <c:pt idx="365">
                        <c:v>59.4</c:v>
                      </c:pt>
                      <c:pt idx="366">
                        <c:v>41.1</c:v>
                      </c:pt>
                      <c:pt idx="367">
                        <c:v>33</c:v>
                      </c:pt>
                      <c:pt idx="368">
                        <c:v>58.2</c:v>
                      </c:pt>
                      <c:pt idx="369">
                        <c:v>61</c:v>
                      </c:pt>
                      <c:pt idx="370">
                        <c:v>59.7</c:v>
                      </c:pt>
                      <c:pt idx="371">
                        <c:v>59.6</c:v>
                      </c:pt>
                      <c:pt idx="372">
                        <c:v>72.2</c:v>
                      </c:pt>
                      <c:pt idx="373">
                        <c:v>57.5</c:v>
                      </c:pt>
                      <c:pt idx="374">
                        <c:v>58.3</c:v>
                      </c:pt>
                      <c:pt idx="375">
                        <c:v>64.400000000000006</c:v>
                      </c:pt>
                      <c:pt idx="376">
                        <c:v>69.3</c:v>
                      </c:pt>
                      <c:pt idx="377">
                        <c:v>55.8</c:v>
                      </c:pt>
                      <c:pt idx="378">
                        <c:v>58.2</c:v>
                      </c:pt>
                      <c:pt idx="379">
                        <c:v>58.1</c:v>
                      </c:pt>
                      <c:pt idx="380">
                        <c:v>62.1</c:v>
                      </c:pt>
                      <c:pt idx="381">
                        <c:v>66</c:v>
                      </c:pt>
                      <c:pt idx="382">
                        <c:v>68.7</c:v>
                      </c:pt>
                      <c:pt idx="383">
                        <c:v>71</c:v>
                      </c:pt>
                      <c:pt idx="384">
                        <c:v>69.7</c:v>
                      </c:pt>
                      <c:pt idx="385">
                        <c:v>59.4</c:v>
                      </c:pt>
                      <c:pt idx="386">
                        <c:v>59</c:v>
                      </c:pt>
                      <c:pt idx="387">
                        <c:v>64.8</c:v>
                      </c:pt>
                      <c:pt idx="388">
                        <c:v>66.5</c:v>
                      </c:pt>
                      <c:pt idx="389">
                        <c:v>68.099999999999994</c:v>
                      </c:pt>
                      <c:pt idx="390">
                        <c:v>69.8</c:v>
                      </c:pt>
                      <c:pt idx="391">
                        <c:v>75.900000000000006</c:v>
                      </c:pt>
                      <c:pt idx="392">
                        <c:v>62.8</c:v>
                      </c:pt>
                      <c:pt idx="393">
                        <c:v>57.2</c:v>
                      </c:pt>
                      <c:pt idx="394">
                        <c:v>58.7</c:v>
                      </c:pt>
                      <c:pt idx="395">
                        <c:v>66.400000000000006</c:v>
                      </c:pt>
                      <c:pt idx="396">
                        <c:v>66.099999999999994</c:v>
                      </c:pt>
                      <c:pt idx="397">
                        <c:v>70.099999999999994</c:v>
                      </c:pt>
                      <c:pt idx="398">
                        <c:v>72.3</c:v>
                      </c:pt>
                      <c:pt idx="399">
                        <c:v>67.2</c:v>
                      </c:pt>
                      <c:pt idx="400">
                        <c:v>71.8</c:v>
                      </c:pt>
                      <c:pt idx="401">
                        <c:v>75.7</c:v>
                      </c:pt>
                      <c:pt idx="402">
                        <c:v>73.8</c:v>
                      </c:pt>
                      <c:pt idx="403">
                        <c:v>64.400000000000006</c:v>
                      </c:pt>
                      <c:pt idx="404">
                        <c:v>59.7</c:v>
                      </c:pt>
                      <c:pt idx="405">
                        <c:v>66</c:v>
                      </c:pt>
                      <c:pt idx="406">
                        <c:v>73.7</c:v>
                      </c:pt>
                      <c:pt idx="407">
                        <c:v>69.8</c:v>
                      </c:pt>
                      <c:pt idx="408">
                        <c:v>73.3</c:v>
                      </c:pt>
                      <c:pt idx="409">
                        <c:v>74.3</c:v>
                      </c:pt>
                      <c:pt idx="410">
                        <c:v>71.3</c:v>
                      </c:pt>
                      <c:pt idx="411">
                        <c:v>67.400000000000006</c:v>
                      </c:pt>
                      <c:pt idx="412">
                        <c:v>65</c:v>
                      </c:pt>
                      <c:pt idx="413">
                        <c:v>66.5</c:v>
                      </c:pt>
                      <c:pt idx="414">
                        <c:v>69</c:v>
                      </c:pt>
                      <c:pt idx="415">
                        <c:v>72.7</c:v>
                      </c:pt>
                      <c:pt idx="416">
                        <c:v>74.3</c:v>
                      </c:pt>
                      <c:pt idx="417">
                        <c:v>78</c:v>
                      </c:pt>
                      <c:pt idx="418">
                        <c:v>79.400000000000006</c:v>
                      </c:pt>
                      <c:pt idx="419">
                        <c:v>79.2</c:v>
                      </c:pt>
                      <c:pt idx="420">
                        <c:v>80</c:v>
                      </c:pt>
                      <c:pt idx="421">
                        <c:v>73.900000000000006</c:v>
                      </c:pt>
                      <c:pt idx="422">
                        <c:v>76.400000000000006</c:v>
                      </c:pt>
                      <c:pt idx="423">
                        <c:v>80.099999999999994</c:v>
                      </c:pt>
                      <c:pt idx="424">
                        <c:v>81.400000000000006</c:v>
                      </c:pt>
                      <c:pt idx="425">
                        <c:v>79.099999999999994</c:v>
                      </c:pt>
                      <c:pt idx="426">
                        <c:v>79.3</c:v>
                      </c:pt>
                      <c:pt idx="427">
                        <c:v>80.7</c:v>
                      </c:pt>
                      <c:pt idx="428">
                        <c:v>76.3</c:v>
                      </c:pt>
                      <c:pt idx="429">
                        <c:v>77.400000000000006</c:v>
                      </c:pt>
                      <c:pt idx="430">
                        <c:v>81</c:v>
                      </c:pt>
                      <c:pt idx="431">
                        <c:v>80.3</c:v>
                      </c:pt>
                      <c:pt idx="432">
                        <c:v>81.8</c:v>
                      </c:pt>
                      <c:pt idx="433">
                        <c:v>81.7</c:v>
                      </c:pt>
                      <c:pt idx="434">
                        <c:v>81.099999999999994</c:v>
                      </c:pt>
                      <c:pt idx="435">
                        <c:v>82.7</c:v>
                      </c:pt>
                      <c:pt idx="436">
                        <c:v>80.8</c:v>
                      </c:pt>
                      <c:pt idx="437">
                        <c:v>80.3</c:v>
                      </c:pt>
                      <c:pt idx="438">
                        <c:v>78.7</c:v>
                      </c:pt>
                      <c:pt idx="439">
                        <c:v>78.900000000000006</c:v>
                      </c:pt>
                      <c:pt idx="440">
                        <c:v>75.400000000000006</c:v>
                      </c:pt>
                      <c:pt idx="441">
                        <c:v>75.599999999999994</c:v>
                      </c:pt>
                      <c:pt idx="442">
                        <c:v>79.400000000000006</c:v>
                      </c:pt>
                      <c:pt idx="443">
                        <c:v>78.8</c:v>
                      </c:pt>
                      <c:pt idx="444">
                        <c:v>79.400000000000006</c:v>
                      </c:pt>
                      <c:pt idx="445">
                        <c:v>82</c:v>
                      </c:pt>
                      <c:pt idx="446">
                        <c:v>81.5</c:v>
                      </c:pt>
                      <c:pt idx="447">
                        <c:v>82.2</c:v>
                      </c:pt>
                      <c:pt idx="448">
                        <c:v>82.2</c:v>
                      </c:pt>
                      <c:pt idx="449">
                        <c:v>81.8</c:v>
                      </c:pt>
                      <c:pt idx="450">
                        <c:v>83.2</c:v>
                      </c:pt>
                      <c:pt idx="451">
                        <c:v>80.400000000000006</c:v>
                      </c:pt>
                      <c:pt idx="452">
                        <c:v>82.1</c:v>
                      </c:pt>
                      <c:pt idx="453">
                        <c:v>83.6</c:v>
                      </c:pt>
                      <c:pt idx="454">
                        <c:v>83.8</c:v>
                      </c:pt>
                      <c:pt idx="455">
                        <c:v>82</c:v>
                      </c:pt>
                      <c:pt idx="456">
                        <c:v>78</c:v>
                      </c:pt>
                      <c:pt idx="457">
                        <c:v>80.3</c:v>
                      </c:pt>
                      <c:pt idx="458">
                        <c:v>85.1</c:v>
                      </c:pt>
                      <c:pt idx="459">
                        <c:v>84.4</c:v>
                      </c:pt>
                      <c:pt idx="460">
                        <c:v>85.2</c:v>
                      </c:pt>
                      <c:pt idx="461">
                        <c:v>86.1</c:v>
                      </c:pt>
                      <c:pt idx="462">
                        <c:v>86.1</c:v>
                      </c:pt>
                      <c:pt idx="463">
                        <c:v>86.8</c:v>
                      </c:pt>
                      <c:pt idx="464">
                        <c:v>88.3</c:v>
                      </c:pt>
                      <c:pt idx="465">
                        <c:v>89.9</c:v>
                      </c:pt>
                      <c:pt idx="466">
                        <c:v>87.9</c:v>
                      </c:pt>
                      <c:pt idx="467">
                        <c:v>86.2</c:v>
                      </c:pt>
                      <c:pt idx="468">
                        <c:v>87.3</c:v>
                      </c:pt>
                      <c:pt idx="469">
                        <c:v>87.7</c:v>
                      </c:pt>
                      <c:pt idx="470">
                        <c:v>88.8</c:v>
                      </c:pt>
                      <c:pt idx="471">
                        <c:v>88.1</c:v>
                      </c:pt>
                      <c:pt idx="472">
                        <c:v>83</c:v>
                      </c:pt>
                      <c:pt idx="473">
                        <c:v>82.1</c:v>
                      </c:pt>
                      <c:pt idx="474">
                        <c:v>83.9</c:v>
                      </c:pt>
                      <c:pt idx="475">
                        <c:v>81.7</c:v>
                      </c:pt>
                      <c:pt idx="476">
                        <c:v>81.599999999999994</c:v>
                      </c:pt>
                      <c:pt idx="477">
                        <c:v>81.2</c:v>
                      </c:pt>
                      <c:pt idx="478">
                        <c:v>81.099999999999994</c:v>
                      </c:pt>
                      <c:pt idx="479">
                        <c:v>82.8</c:v>
                      </c:pt>
                      <c:pt idx="480">
                        <c:v>84.1</c:v>
                      </c:pt>
                      <c:pt idx="481">
                        <c:v>79.599999999999994</c:v>
                      </c:pt>
                      <c:pt idx="482">
                        <c:v>81</c:v>
                      </c:pt>
                      <c:pt idx="483">
                        <c:v>84</c:v>
                      </c:pt>
                      <c:pt idx="484">
                        <c:v>84.9</c:v>
                      </c:pt>
                      <c:pt idx="485">
                        <c:v>86.6</c:v>
                      </c:pt>
                      <c:pt idx="486">
                        <c:v>84.1</c:v>
                      </c:pt>
                      <c:pt idx="487">
                        <c:v>84.6</c:v>
                      </c:pt>
                      <c:pt idx="488">
                        <c:v>83.1</c:v>
                      </c:pt>
                      <c:pt idx="489">
                        <c:v>83.5</c:v>
                      </c:pt>
                      <c:pt idx="490">
                        <c:v>80.5</c:v>
                      </c:pt>
                      <c:pt idx="491">
                        <c:v>82.5</c:v>
                      </c:pt>
                      <c:pt idx="492">
                        <c:v>82.1</c:v>
                      </c:pt>
                      <c:pt idx="493">
                        <c:v>84.8</c:v>
                      </c:pt>
                      <c:pt idx="494">
                        <c:v>85.2</c:v>
                      </c:pt>
                      <c:pt idx="495">
                        <c:v>87.3</c:v>
                      </c:pt>
                      <c:pt idx="496">
                        <c:v>87.1</c:v>
                      </c:pt>
                      <c:pt idx="497">
                        <c:v>84.1</c:v>
                      </c:pt>
                      <c:pt idx="498">
                        <c:v>80.8</c:v>
                      </c:pt>
                      <c:pt idx="499">
                        <c:v>82.4</c:v>
                      </c:pt>
                      <c:pt idx="500">
                        <c:v>84.7</c:v>
                      </c:pt>
                      <c:pt idx="501">
                        <c:v>82.1</c:v>
                      </c:pt>
                      <c:pt idx="502">
                        <c:v>83.3</c:v>
                      </c:pt>
                      <c:pt idx="503">
                        <c:v>84.1</c:v>
                      </c:pt>
                      <c:pt idx="504">
                        <c:v>80.5</c:v>
                      </c:pt>
                      <c:pt idx="505">
                        <c:v>80.2</c:v>
                      </c:pt>
                      <c:pt idx="506">
                        <c:v>82.4</c:v>
                      </c:pt>
                      <c:pt idx="507">
                        <c:v>82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Weather!$P$3:$P$510</c15:sqref>
                        </c15:formulaRef>
                      </c:ext>
                    </c:extLst>
                    <c:numCache>
                      <c:formatCode>General</c:formatCode>
                      <c:ptCount val="508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0.21</c:v>
                      </c:pt>
                      <c:pt idx="6">
                        <c:v>0</c:v>
                      </c:pt>
                      <c:pt idx="7">
                        <c:v>0.45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2.5299999999999998</c:v>
                      </c:pt>
                      <c:pt idx="14">
                        <c:v>0.28999999999999998</c:v>
                      </c:pt>
                      <c:pt idx="15">
                        <c:v>0.37</c:v>
                      </c:pt>
                      <c:pt idx="16">
                        <c:v>0</c:v>
                      </c:pt>
                      <c:pt idx="17">
                        <c:v>0</c:v>
                      </c:pt>
                      <c:pt idx="18">
                        <c:v>0.06</c:v>
                      </c:pt>
                      <c:pt idx="19">
                        <c:v>0</c:v>
                      </c:pt>
                      <c:pt idx="20">
                        <c:v>0</c:v>
                      </c:pt>
                      <c:pt idx="21">
                        <c:v>0.02</c:v>
                      </c:pt>
                      <c:pt idx="22">
                        <c:v>0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2.65</c:v>
                      </c:pt>
                      <c:pt idx="29">
                        <c:v>0</c:v>
                      </c:pt>
                      <c:pt idx="30">
                        <c:v>2.0499999999999998</c:v>
                      </c:pt>
                      <c:pt idx="31">
                        <c:v>0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1.36</c:v>
                      </c:pt>
                      <c:pt idx="35">
                        <c:v>1.91</c:v>
                      </c:pt>
                      <c:pt idx="36">
                        <c:v>0.68</c:v>
                      </c:pt>
                      <c:pt idx="37">
                        <c:v>1.86</c:v>
                      </c:pt>
                      <c:pt idx="38">
                        <c:v>0.13</c:v>
                      </c:pt>
                      <c:pt idx="39">
                        <c:v>0</c:v>
                      </c:pt>
                      <c:pt idx="40">
                        <c:v>0.01</c:v>
                      </c:pt>
                      <c:pt idx="41">
                        <c:v>0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0.62</c:v>
                      </c:pt>
                      <c:pt idx="53">
                        <c:v>0.22</c:v>
                      </c:pt>
                      <c:pt idx="54">
                        <c:v>0</c:v>
                      </c:pt>
                      <c:pt idx="55">
                        <c:v>0.96</c:v>
                      </c:pt>
                      <c:pt idx="56">
                        <c:v>0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1.04</c:v>
                      </c:pt>
                      <c:pt idx="61">
                        <c:v>1.28</c:v>
                      </c:pt>
                      <c:pt idx="62">
                        <c:v>1.69</c:v>
                      </c:pt>
                      <c:pt idx="63">
                        <c:v>0.02</c:v>
                      </c:pt>
                      <c:pt idx="64">
                        <c:v>0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4.45</c:v>
                      </c:pt>
                      <c:pt idx="69">
                        <c:v>0.03</c:v>
                      </c:pt>
                      <c:pt idx="70">
                        <c:v>0.03</c:v>
                      </c:pt>
                      <c:pt idx="71">
                        <c:v>2.54</c:v>
                      </c:pt>
                      <c:pt idx="72">
                        <c:v>0.13</c:v>
                      </c:pt>
                      <c:pt idx="73">
                        <c:v>0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0.22</c:v>
                      </c:pt>
                      <c:pt idx="81">
                        <c:v>0</c:v>
                      </c:pt>
                      <c:pt idx="82">
                        <c:v>0</c:v>
                      </c:pt>
                      <c:pt idx="83">
                        <c:v>0.78</c:v>
                      </c:pt>
                      <c:pt idx="84">
                        <c:v>0.02</c:v>
                      </c:pt>
                      <c:pt idx="85">
                        <c:v>0.85</c:v>
                      </c:pt>
                      <c:pt idx="86">
                        <c:v>0.72</c:v>
                      </c:pt>
                      <c:pt idx="87">
                        <c:v>0.83</c:v>
                      </c:pt>
                      <c:pt idx="88">
                        <c:v>1.46</c:v>
                      </c:pt>
                      <c:pt idx="89">
                        <c:v>0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0.9</c:v>
                      </c:pt>
                      <c:pt idx="96">
                        <c:v>0</c:v>
                      </c:pt>
                      <c:pt idx="97">
                        <c:v>1.51</c:v>
                      </c:pt>
                      <c:pt idx="98">
                        <c:v>0</c:v>
                      </c:pt>
                      <c:pt idx="99">
                        <c:v>0</c:v>
                      </c:pt>
                      <c:pt idx="100">
                        <c:v>0.26</c:v>
                      </c:pt>
                      <c:pt idx="101">
                        <c:v>0.01</c:v>
                      </c:pt>
                      <c:pt idx="102">
                        <c:v>0</c:v>
                      </c:pt>
                      <c:pt idx="103">
                        <c:v>0.62</c:v>
                      </c:pt>
                      <c:pt idx="104">
                        <c:v>0</c:v>
                      </c:pt>
                      <c:pt idx="105">
                        <c:v>0</c:v>
                      </c:pt>
                      <c:pt idx="106">
                        <c:v>0.61</c:v>
                      </c:pt>
                      <c:pt idx="107">
                        <c:v>1.2</c:v>
                      </c:pt>
                      <c:pt idx="108">
                        <c:v>0.22</c:v>
                      </c:pt>
                      <c:pt idx="109">
                        <c:v>0.02</c:v>
                      </c:pt>
                      <c:pt idx="110">
                        <c:v>0.01</c:v>
                      </c:pt>
                      <c:pt idx="111">
                        <c:v>0.02</c:v>
                      </c:pt>
                      <c:pt idx="112">
                        <c:v>0</c:v>
                      </c:pt>
                      <c:pt idx="113">
                        <c:v>0</c:v>
                      </c:pt>
                      <c:pt idx="114">
                        <c:v>0.15</c:v>
                      </c:pt>
                      <c:pt idx="115">
                        <c:v>0.74</c:v>
                      </c:pt>
                      <c:pt idx="116">
                        <c:v>0</c:v>
                      </c:pt>
                      <c:pt idx="117">
                        <c:v>0</c:v>
                      </c:pt>
                      <c:pt idx="118">
                        <c:v>0.72</c:v>
                      </c:pt>
                      <c:pt idx="119">
                        <c:v>0.01</c:v>
                      </c:pt>
                      <c:pt idx="120">
                        <c:v>0</c:v>
                      </c:pt>
                      <c:pt idx="121">
                        <c:v>0.02</c:v>
                      </c:pt>
                      <c:pt idx="122">
                        <c:v>0.01</c:v>
                      </c:pt>
                      <c:pt idx="123">
                        <c:v>1.79</c:v>
                      </c:pt>
                      <c:pt idx="124">
                        <c:v>0.85</c:v>
                      </c:pt>
                      <c:pt idx="125">
                        <c:v>0.09</c:v>
                      </c:pt>
                      <c:pt idx="126">
                        <c:v>0.01</c:v>
                      </c:pt>
                      <c:pt idx="127">
                        <c:v>0.21</c:v>
                      </c:pt>
                      <c:pt idx="128">
                        <c:v>1.39</c:v>
                      </c:pt>
                      <c:pt idx="129">
                        <c:v>0</c:v>
                      </c:pt>
                      <c:pt idx="130">
                        <c:v>0</c:v>
                      </c:pt>
                      <c:pt idx="131">
                        <c:v>0.51</c:v>
                      </c:pt>
                      <c:pt idx="132">
                        <c:v>0.21</c:v>
                      </c:pt>
                      <c:pt idx="133">
                        <c:v>0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1.08</c:v>
                      </c:pt>
                      <c:pt idx="140">
                        <c:v>0</c:v>
                      </c:pt>
                      <c:pt idx="141">
                        <c:v>0.42</c:v>
                      </c:pt>
                      <c:pt idx="142">
                        <c:v>0</c:v>
                      </c:pt>
                      <c:pt idx="143">
                        <c:v>0.71</c:v>
                      </c:pt>
                      <c:pt idx="144">
                        <c:v>0.32</c:v>
                      </c:pt>
                      <c:pt idx="145">
                        <c:v>0.66</c:v>
                      </c:pt>
                      <c:pt idx="146">
                        <c:v>2</c:v>
                      </c:pt>
                      <c:pt idx="147">
                        <c:v>0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0.01</c:v>
                      </c:pt>
                      <c:pt idx="152">
                        <c:v>1.59</c:v>
                      </c:pt>
                      <c:pt idx="153">
                        <c:v>0.6</c:v>
                      </c:pt>
                      <c:pt idx="154">
                        <c:v>0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0.01</c:v>
                      </c:pt>
                      <c:pt idx="159">
                        <c:v>0</c:v>
                      </c:pt>
                      <c:pt idx="160">
                        <c:v>0.19</c:v>
                      </c:pt>
                      <c:pt idx="161">
                        <c:v>0.14000000000000001</c:v>
                      </c:pt>
                      <c:pt idx="162">
                        <c:v>0.13</c:v>
                      </c:pt>
                      <c:pt idx="163">
                        <c:v>0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0.85</c:v>
                      </c:pt>
                      <c:pt idx="169">
                        <c:v>7.0000000000000007E-2</c:v>
                      </c:pt>
                      <c:pt idx="170">
                        <c:v>0.2</c:v>
                      </c:pt>
                      <c:pt idx="171">
                        <c:v>0.09</c:v>
                      </c:pt>
                      <c:pt idx="174">
                        <c:v>0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0.03</c:v>
                      </c:pt>
                      <c:pt idx="181">
                        <c:v>0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0.28000000000000003</c:v>
                      </c:pt>
                      <c:pt idx="187">
                        <c:v>0.67</c:v>
                      </c:pt>
                      <c:pt idx="188">
                        <c:v>3.51</c:v>
                      </c:pt>
                      <c:pt idx="189">
                        <c:v>1.23</c:v>
                      </c:pt>
                      <c:pt idx="190">
                        <c:v>7.0000000000000007E-2</c:v>
                      </c:pt>
                      <c:pt idx="191">
                        <c:v>0.02</c:v>
                      </c:pt>
                      <c:pt idx="192">
                        <c:v>0.25</c:v>
                      </c:pt>
                      <c:pt idx="193">
                        <c:v>0</c:v>
                      </c:pt>
                      <c:pt idx="194">
                        <c:v>0</c:v>
                      </c:pt>
                      <c:pt idx="195">
                        <c:v>0.1</c:v>
                      </c:pt>
                      <c:pt idx="196">
                        <c:v>0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0.14000000000000001</c:v>
                      </c:pt>
                      <c:pt idx="202">
                        <c:v>0.38</c:v>
                      </c:pt>
                      <c:pt idx="203">
                        <c:v>0.1</c:v>
                      </c:pt>
                      <c:pt idx="204">
                        <c:v>1.57</c:v>
                      </c:pt>
                      <c:pt idx="205">
                        <c:v>0</c:v>
                      </c:pt>
                      <c:pt idx="206">
                        <c:v>0.19</c:v>
                      </c:pt>
                      <c:pt idx="207">
                        <c:v>0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0.14000000000000001</c:v>
                      </c:pt>
                      <c:pt idx="229">
                        <c:v>0</c:v>
                      </c:pt>
                      <c:pt idx="230">
                        <c:v>0</c:v>
                      </c:pt>
                      <c:pt idx="231">
                        <c:v>1.32</c:v>
                      </c:pt>
                      <c:pt idx="232">
                        <c:v>0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0.21</c:v>
                      </c:pt>
                      <c:pt idx="247">
                        <c:v>0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0.01</c:v>
                      </c:pt>
                      <c:pt idx="253">
                        <c:v>0.01</c:v>
                      </c:pt>
                      <c:pt idx="254">
                        <c:v>0</c:v>
                      </c:pt>
                      <c:pt idx="255">
                        <c:v>0</c:v>
                      </c:pt>
                      <c:pt idx="256">
                        <c:v>0.4</c:v>
                      </c:pt>
                      <c:pt idx="257">
                        <c:v>0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0.05</c:v>
                      </c:pt>
                      <c:pt idx="263">
                        <c:v>0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1.07</c:v>
                      </c:pt>
                      <c:pt idx="272">
                        <c:v>0.02</c:v>
                      </c:pt>
                      <c:pt idx="273">
                        <c:v>0.32</c:v>
                      </c:pt>
                      <c:pt idx="274">
                        <c:v>0.12</c:v>
                      </c:pt>
                      <c:pt idx="275">
                        <c:v>0</c:v>
                      </c:pt>
                      <c:pt idx="276">
                        <c:v>0.03</c:v>
                      </c:pt>
                      <c:pt idx="277">
                        <c:v>0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1.66</c:v>
                      </c:pt>
                      <c:pt idx="284">
                        <c:v>0</c:v>
                      </c:pt>
                      <c:pt idx="285">
                        <c:v>0.08</c:v>
                      </c:pt>
                      <c:pt idx="286">
                        <c:v>0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0.04</c:v>
                      </c:pt>
                      <c:pt idx="293">
                        <c:v>0.13</c:v>
                      </c:pt>
                      <c:pt idx="294">
                        <c:v>0.02</c:v>
                      </c:pt>
                      <c:pt idx="295">
                        <c:v>0</c:v>
                      </c:pt>
                      <c:pt idx="296">
                        <c:v>0</c:v>
                      </c:pt>
                      <c:pt idx="297">
                        <c:v>0.02</c:v>
                      </c:pt>
                      <c:pt idx="298">
                        <c:v>0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0.02</c:v>
                      </c:pt>
                      <c:pt idx="303">
                        <c:v>0</c:v>
                      </c:pt>
                      <c:pt idx="304">
                        <c:v>0.01</c:v>
                      </c:pt>
                      <c:pt idx="305">
                        <c:v>0.93</c:v>
                      </c:pt>
                      <c:pt idx="306">
                        <c:v>0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0.01</c:v>
                      </c:pt>
                      <c:pt idx="312">
                        <c:v>0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0.37</c:v>
                      </c:pt>
                      <c:pt idx="316">
                        <c:v>0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0.78</c:v>
                      </c:pt>
                      <c:pt idx="321">
                        <c:v>0.02</c:v>
                      </c:pt>
                      <c:pt idx="322">
                        <c:v>0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0.22</c:v>
                      </c:pt>
                      <c:pt idx="329">
                        <c:v>0.01</c:v>
                      </c:pt>
                      <c:pt idx="330">
                        <c:v>0.61</c:v>
                      </c:pt>
                      <c:pt idx="331">
                        <c:v>0.01</c:v>
                      </c:pt>
                      <c:pt idx="332">
                        <c:v>0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0.01</c:v>
                      </c:pt>
                      <c:pt idx="340">
                        <c:v>0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0.56000000000000005</c:v>
                      </c:pt>
                      <c:pt idx="345">
                        <c:v>0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0.03</c:v>
                      </c:pt>
                      <c:pt idx="349">
                        <c:v>0.04</c:v>
                      </c:pt>
                      <c:pt idx="350">
                        <c:v>0</c:v>
                      </c:pt>
                      <c:pt idx="351">
                        <c:v>0.62</c:v>
                      </c:pt>
                      <c:pt idx="352">
                        <c:v>0</c:v>
                      </c:pt>
                      <c:pt idx="353">
                        <c:v>0.02</c:v>
                      </c:pt>
                      <c:pt idx="354">
                        <c:v>0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0.01</c:v>
                      </c:pt>
                      <c:pt idx="366">
                        <c:v>0.3</c:v>
                      </c:pt>
                      <c:pt idx="367">
                        <c:v>0</c:v>
                      </c:pt>
                      <c:pt idx="368">
                        <c:v>0</c:v>
                      </c:pt>
                      <c:pt idx="369">
                        <c:v>1.04</c:v>
                      </c:pt>
                      <c:pt idx="370">
                        <c:v>0</c:v>
                      </c:pt>
                      <c:pt idx="371">
                        <c:v>0</c:v>
                      </c:pt>
                      <c:pt idx="372">
                        <c:v>0.21</c:v>
                      </c:pt>
                      <c:pt idx="373">
                        <c:v>0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1.06</c:v>
                      </c:pt>
                      <c:pt idx="378">
                        <c:v>0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1.07</c:v>
                      </c:pt>
                      <c:pt idx="386">
                        <c:v>0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0.34</c:v>
                      </c:pt>
                      <c:pt idx="392">
                        <c:v>0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0.06</c:v>
                      </c:pt>
                      <c:pt idx="398">
                        <c:v>0.72</c:v>
                      </c:pt>
                      <c:pt idx="399">
                        <c:v>1.48</c:v>
                      </c:pt>
                      <c:pt idx="400">
                        <c:v>0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0.35</c:v>
                      </c:pt>
                      <c:pt idx="404">
                        <c:v>0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0.24</c:v>
                      </c:pt>
                      <c:pt idx="411">
                        <c:v>0.06</c:v>
                      </c:pt>
                      <c:pt idx="412">
                        <c:v>0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0.3</c:v>
                      </c:pt>
                      <c:pt idx="418">
                        <c:v>0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1.79</c:v>
                      </c:pt>
                      <c:pt idx="422">
                        <c:v>0.76</c:v>
                      </c:pt>
                      <c:pt idx="423">
                        <c:v>0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1.22</c:v>
                      </c:pt>
                      <c:pt idx="429">
                        <c:v>0.17</c:v>
                      </c:pt>
                      <c:pt idx="430">
                        <c:v>0</c:v>
                      </c:pt>
                      <c:pt idx="431">
                        <c:v>0.06</c:v>
                      </c:pt>
                      <c:pt idx="432">
                        <c:v>0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0.16</c:v>
                      </c:pt>
                      <c:pt idx="438">
                        <c:v>0</c:v>
                      </c:pt>
                      <c:pt idx="439">
                        <c:v>0.65</c:v>
                      </c:pt>
                      <c:pt idx="440">
                        <c:v>7.0000000000000007E-2</c:v>
                      </c:pt>
                      <c:pt idx="441">
                        <c:v>3.6</c:v>
                      </c:pt>
                      <c:pt idx="442">
                        <c:v>0.01</c:v>
                      </c:pt>
                      <c:pt idx="443">
                        <c:v>0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0.44</c:v>
                      </c:pt>
                      <c:pt idx="448">
                        <c:v>0.01</c:v>
                      </c:pt>
                      <c:pt idx="449">
                        <c:v>0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1</c:v>
                      </c:pt>
                      <c:pt idx="453">
                        <c:v>0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0.91</c:v>
                      </c:pt>
                      <c:pt idx="458">
                        <c:v>0.01</c:v>
                      </c:pt>
                      <c:pt idx="459">
                        <c:v>0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0.03</c:v>
                      </c:pt>
                      <c:pt idx="474">
                        <c:v>0</c:v>
                      </c:pt>
                      <c:pt idx="475">
                        <c:v>0</c:v>
                      </c:pt>
                      <c:pt idx="476">
                        <c:v>1.86</c:v>
                      </c:pt>
                      <c:pt idx="477">
                        <c:v>0.18</c:v>
                      </c:pt>
                      <c:pt idx="478">
                        <c:v>0.2</c:v>
                      </c:pt>
                      <c:pt idx="479">
                        <c:v>0.33</c:v>
                      </c:pt>
                      <c:pt idx="480">
                        <c:v>1.06</c:v>
                      </c:pt>
                      <c:pt idx="481">
                        <c:v>0.02</c:v>
                      </c:pt>
                      <c:pt idx="482">
                        <c:v>0.25</c:v>
                      </c:pt>
                      <c:pt idx="483">
                        <c:v>0.7</c:v>
                      </c:pt>
                      <c:pt idx="484">
                        <c:v>0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0.44</c:v>
                      </c:pt>
                      <c:pt idx="492">
                        <c:v>0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0.03</c:v>
                      </c:pt>
                      <c:pt idx="496">
                        <c:v>0</c:v>
                      </c:pt>
                      <c:pt idx="497">
                        <c:v>0</c:v>
                      </c:pt>
                      <c:pt idx="498">
                        <c:v>0.23</c:v>
                      </c:pt>
                      <c:pt idx="499">
                        <c:v>0.64</c:v>
                      </c:pt>
                      <c:pt idx="500">
                        <c:v>0.39</c:v>
                      </c:pt>
                      <c:pt idx="501">
                        <c:v>0.02</c:v>
                      </c:pt>
                      <c:pt idx="502">
                        <c:v>0.05</c:v>
                      </c:pt>
                      <c:pt idx="503">
                        <c:v>0.6</c:v>
                      </c:pt>
                      <c:pt idx="504">
                        <c:v>0.01</c:v>
                      </c:pt>
                      <c:pt idx="505">
                        <c:v>0.22</c:v>
                      </c:pt>
                      <c:pt idx="506">
                        <c:v>0.76</c:v>
                      </c:pt>
                      <c:pt idx="507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EC1C-4F88-9DBC-4AE2D5DC9C7C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Dalrymple Drive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Peds (limited data)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Weather!$P$3:$P$510</c:f>
              <c:numCache>
                <c:formatCode>General</c:formatCode>
                <c:ptCount val="50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</c:v>
                </c:pt>
                <c:pt idx="6">
                  <c:v>0</c:v>
                </c:pt>
                <c:pt idx="7">
                  <c:v>0.45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2.5299999999999998</c:v>
                </c:pt>
                <c:pt idx="14">
                  <c:v>0.28999999999999998</c:v>
                </c:pt>
                <c:pt idx="15">
                  <c:v>0.37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2.65</c:v>
                </c:pt>
                <c:pt idx="29">
                  <c:v>0</c:v>
                </c:pt>
                <c:pt idx="30">
                  <c:v>2.0499999999999998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1.36</c:v>
                </c:pt>
                <c:pt idx="35">
                  <c:v>1.91</c:v>
                </c:pt>
                <c:pt idx="36">
                  <c:v>0.68</c:v>
                </c:pt>
                <c:pt idx="37">
                  <c:v>1.86</c:v>
                </c:pt>
                <c:pt idx="38">
                  <c:v>0.13</c:v>
                </c:pt>
                <c:pt idx="39">
                  <c:v>0</c:v>
                </c:pt>
                <c:pt idx="40">
                  <c:v>0.01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0.62</c:v>
                </c:pt>
                <c:pt idx="53">
                  <c:v>0.22</c:v>
                </c:pt>
                <c:pt idx="54">
                  <c:v>0</c:v>
                </c:pt>
                <c:pt idx="55">
                  <c:v>0.96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1.28</c:v>
                </c:pt>
                <c:pt idx="62">
                  <c:v>1.69</c:v>
                </c:pt>
                <c:pt idx="63">
                  <c:v>0.02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4.45</c:v>
                </c:pt>
                <c:pt idx="69">
                  <c:v>0.03</c:v>
                </c:pt>
                <c:pt idx="70">
                  <c:v>0.03</c:v>
                </c:pt>
                <c:pt idx="71">
                  <c:v>2.54</c:v>
                </c:pt>
                <c:pt idx="72">
                  <c:v>0.13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0.22</c:v>
                </c:pt>
                <c:pt idx="81">
                  <c:v>0</c:v>
                </c:pt>
                <c:pt idx="82">
                  <c:v>0</c:v>
                </c:pt>
                <c:pt idx="83">
                  <c:v>0.78</c:v>
                </c:pt>
                <c:pt idx="84">
                  <c:v>0.02</c:v>
                </c:pt>
                <c:pt idx="85">
                  <c:v>0.85</c:v>
                </c:pt>
                <c:pt idx="86">
                  <c:v>0.72</c:v>
                </c:pt>
                <c:pt idx="87">
                  <c:v>0.83</c:v>
                </c:pt>
                <c:pt idx="88">
                  <c:v>1.46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0.9</c:v>
                </c:pt>
                <c:pt idx="96">
                  <c:v>0</c:v>
                </c:pt>
                <c:pt idx="97">
                  <c:v>1.51</c:v>
                </c:pt>
                <c:pt idx="98">
                  <c:v>0</c:v>
                </c:pt>
                <c:pt idx="99">
                  <c:v>0</c:v>
                </c:pt>
                <c:pt idx="100">
                  <c:v>0.26</c:v>
                </c:pt>
                <c:pt idx="101">
                  <c:v>0.01</c:v>
                </c:pt>
                <c:pt idx="102">
                  <c:v>0</c:v>
                </c:pt>
                <c:pt idx="103">
                  <c:v>0.62</c:v>
                </c:pt>
                <c:pt idx="104">
                  <c:v>0</c:v>
                </c:pt>
                <c:pt idx="105">
                  <c:v>0</c:v>
                </c:pt>
                <c:pt idx="106">
                  <c:v>0.61</c:v>
                </c:pt>
                <c:pt idx="107">
                  <c:v>1.2</c:v>
                </c:pt>
                <c:pt idx="108">
                  <c:v>0.22</c:v>
                </c:pt>
                <c:pt idx="109">
                  <c:v>0.02</c:v>
                </c:pt>
                <c:pt idx="110">
                  <c:v>0.01</c:v>
                </c:pt>
                <c:pt idx="111">
                  <c:v>0.02</c:v>
                </c:pt>
                <c:pt idx="112">
                  <c:v>0</c:v>
                </c:pt>
                <c:pt idx="113">
                  <c:v>0</c:v>
                </c:pt>
                <c:pt idx="114">
                  <c:v>0.15</c:v>
                </c:pt>
                <c:pt idx="115">
                  <c:v>0.74</c:v>
                </c:pt>
                <c:pt idx="116">
                  <c:v>0</c:v>
                </c:pt>
                <c:pt idx="117">
                  <c:v>0</c:v>
                </c:pt>
                <c:pt idx="118">
                  <c:v>0.72</c:v>
                </c:pt>
                <c:pt idx="119">
                  <c:v>0.01</c:v>
                </c:pt>
                <c:pt idx="120">
                  <c:v>0</c:v>
                </c:pt>
                <c:pt idx="121">
                  <c:v>0.02</c:v>
                </c:pt>
                <c:pt idx="122">
                  <c:v>0.01</c:v>
                </c:pt>
                <c:pt idx="123">
                  <c:v>1.79</c:v>
                </c:pt>
                <c:pt idx="124">
                  <c:v>0.85</c:v>
                </c:pt>
                <c:pt idx="125">
                  <c:v>0.09</c:v>
                </c:pt>
                <c:pt idx="126">
                  <c:v>0.01</c:v>
                </c:pt>
                <c:pt idx="127">
                  <c:v>0.21</c:v>
                </c:pt>
                <c:pt idx="128">
                  <c:v>1.39</c:v>
                </c:pt>
                <c:pt idx="129">
                  <c:v>0</c:v>
                </c:pt>
                <c:pt idx="130">
                  <c:v>0</c:v>
                </c:pt>
                <c:pt idx="131">
                  <c:v>0.51</c:v>
                </c:pt>
                <c:pt idx="132">
                  <c:v>0.21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1.08</c:v>
                </c:pt>
                <c:pt idx="140">
                  <c:v>0</c:v>
                </c:pt>
                <c:pt idx="141">
                  <c:v>0.42</c:v>
                </c:pt>
                <c:pt idx="142">
                  <c:v>0</c:v>
                </c:pt>
                <c:pt idx="143">
                  <c:v>0.71</c:v>
                </c:pt>
                <c:pt idx="144">
                  <c:v>0.32</c:v>
                </c:pt>
                <c:pt idx="145">
                  <c:v>0.66</c:v>
                </c:pt>
                <c:pt idx="146">
                  <c:v>2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0.01</c:v>
                </c:pt>
                <c:pt idx="152">
                  <c:v>1.59</c:v>
                </c:pt>
                <c:pt idx="153">
                  <c:v>0.6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0.01</c:v>
                </c:pt>
                <c:pt idx="159">
                  <c:v>0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0.13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0.85</c:v>
                </c:pt>
                <c:pt idx="169">
                  <c:v>7.0000000000000007E-2</c:v>
                </c:pt>
                <c:pt idx="170">
                  <c:v>0.2</c:v>
                </c:pt>
                <c:pt idx="171">
                  <c:v>0.09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0.03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0.28000000000000003</c:v>
                </c:pt>
                <c:pt idx="187">
                  <c:v>0.67</c:v>
                </c:pt>
                <c:pt idx="188">
                  <c:v>3.51</c:v>
                </c:pt>
                <c:pt idx="189">
                  <c:v>1.23</c:v>
                </c:pt>
                <c:pt idx="190">
                  <c:v>7.0000000000000007E-2</c:v>
                </c:pt>
                <c:pt idx="191">
                  <c:v>0.02</c:v>
                </c:pt>
                <c:pt idx="192">
                  <c:v>0.25</c:v>
                </c:pt>
                <c:pt idx="193">
                  <c:v>0</c:v>
                </c:pt>
                <c:pt idx="194">
                  <c:v>0</c:v>
                </c:pt>
                <c:pt idx="195">
                  <c:v>0.1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0.14000000000000001</c:v>
                </c:pt>
                <c:pt idx="202">
                  <c:v>0.38</c:v>
                </c:pt>
                <c:pt idx="203">
                  <c:v>0.1</c:v>
                </c:pt>
                <c:pt idx="204">
                  <c:v>1.57</c:v>
                </c:pt>
                <c:pt idx="205">
                  <c:v>0</c:v>
                </c:pt>
                <c:pt idx="206">
                  <c:v>0.19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0.14000000000000001</c:v>
                </c:pt>
                <c:pt idx="229">
                  <c:v>0</c:v>
                </c:pt>
                <c:pt idx="230">
                  <c:v>0</c:v>
                </c:pt>
                <c:pt idx="231">
                  <c:v>1.32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0.21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0.01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0.4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0.05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1.07</c:v>
                </c:pt>
                <c:pt idx="272">
                  <c:v>0.02</c:v>
                </c:pt>
                <c:pt idx="273">
                  <c:v>0.32</c:v>
                </c:pt>
                <c:pt idx="274">
                  <c:v>0.12</c:v>
                </c:pt>
                <c:pt idx="275">
                  <c:v>0</c:v>
                </c:pt>
                <c:pt idx="276">
                  <c:v>0.03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1.66</c:v>
                </c:pt>
                <c:pt idx="284">
                  <c:v>0</c:v>
                </c:pt>
                <c:pt idx="285">
                  <c:v>0.08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0.04</c:v>
                </c:pt>
                <c:pt idx="293">
                  <c:v>0.13</c:v>
                </c:pt>
                <c:pt idx="294">
                  <c:v>0.02</c:v>
                </c:pt>
                <c:pt idx="295">
                  <c:v>0</c:v>
                </c:pt>
                <c:pt idx="296">
                  <c:v>0</c:v>
                </c:pt>
                <c:pt idx="297">
                  <c:v>0.02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0.02</c:v>
                </c:pt>
                <c:pt idx="303">
                  <c:v>0</c:v>
                </c:pt>
                <c:pt idx="304">
                  <c:v>0.01</c:v>
                </c:pt>
                <c:pt idx="305">
                  <c:v>0.93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0.37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0.78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0.22</c:v>
                </c:pt>
                <c:pt idx="329">
                  <c:v>0.01</c:v>
                </c:pt>
                <c:pt idx="330">
                  <c:v>0.61</c:v>
                </c:pt>
                <c:pt idx="331">
                  <c:v>0.01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0.01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0.56000000000000005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0.03</c:v>
                </c:pt>
                <c:pt idx="349">
                  <c:v>0.04</c:v>
                </c:pt>
                <c:pt idx="350">
                  <c:v>0</c:v>
                </c:pt>
                <c:pt idx="351">
                  <c:v>0.62</c:v>
                </c:pt>
                <c:pt idx="352">
                  <c:v>0</c:v>
                </c:pt>
                <c:pt idx="353">
                  <c:v>0.02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0.01</c:v>
                </c:pt>
                <c:pt idx="366">
                  <c:v>0.3</c:v>
                </c:pt>
                <c:pt idx="367">
                  <c:v>0</c:v>
                </c:pt>
                <c:pt idx="368">
                  <c:v>0</c:v>
                </c:pt>
                <c:pt idx="369">
                  <c:v>1.04</c:v>
                </c:pt>
                <c:pt idx="370">
                  <c:v>0</c:v>
                </c:pt>
                <c:pt idx="371">
                  <c:v>0</c:v>
                </c:pt>
                <c:pt idx="372">
                  <c:v>0.21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1.06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1.07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0.34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0.06</c:v>
                </c:pt>
                <c:pt idx="398">
                  <c:v>0.72</c:v>
                </c:pt>
                <c:pt idx="399">
                  <c:v>1.48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0.35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0.24</c:v>
                </c:pt>
                <c:pt idx="411">
                  <c:v>0.06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0.3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1.79</c:v>
                </c:pt>
                <c:pt idx="422">
                  <c:v>0.76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1.22</c:v>
                </c:pt>
                <c:pt idx="429">
                  <c:v>0.17</c:v>
                </c:pt>
                <c:pt idx="430">
                  <c:v>0</c:v>
                </c:pt>
                <c:pt idx="431">
                  <c:v>0.06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0.16</c:v>
                </c:pt>
                <c:pt idx="438">
                  <c:v>0</c:v>
                </c:pt>
                <c:pt idx="439">
                  <c:v>0.65</c:v>
                </c:pt>
                <c:pt idx="440">
                  <c:v>7.0000000000000007E-2</c:v>
                </c:pt>
                <c:pt idx="441">
                  <c:v>3.6</c:v>
                </c:pt>
                <c:pt idx="442">
                  <c:v>0.01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0.44</c:v>
                </c:pt>
                <c:pt idx="448">
                  <c:v>0.01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0.91</c:v>
                </c:pt>
                <c:pt idx="458">
                  <c:v>0.01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0.03</c:v>
                </c:pt>
                <c:pt idx="474">
                  <c:v>0</c:v>
                </c:pt>
                <c:pt idx="475">
                  <c:v>0</c:v>
                </c:pt>
                <c:pt idx="476">
                  <c:v>1.86</c:v>
                </c:pt>
                <c:pt idx="477">
                  <c:v>0.18</c:v>
                </c:pt>
                <c:pt idx="478">
                  <c:v>0.2</c:v>
                </c:pt>
                <c:pt idx="479">
                  <c:v>0.33</c:v>
                </c:pt>
                <c:pt idx="480">
                  <c:v>1.06</c:v>
                </c:pt>
                <c:pt idx="481">
                  <c:v>0.02</c:v>
                </c:pt>
                <c:pt idx="482">
                  <c:v>0.25</c:v>
                </c:pt>
                <c:pt idx="483">
                  <c:v>0.7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0.44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0.03</c:v>
                </c:pt>
                <c:pt idx="496">
                  <c:v>0</c:v>
                </c:pt>
                <c:pt idx="497">
                  <c:v>0</c:v>
                </c:pt>
                <c:pt idx="498">
                  <c:v>0.23</c:v>
                </c:pt>
                <c:pt idx="499">
                  <c:v>0.64</c:v>
                </c:pt>
                <c:pt idx="500">
                  <c:v>0.39</c:v>
                </c:pt>
                <c:pt idx="501">
                  <c:v>0.02</c:v>
                </c:pt>
                <c:pt idx="502">
                  <c:v>0.05</c:v>
                </c:pt>
                <c:pt idx="503">
                  <c:v>0.6</c:v>
                </c:pt>
                <c:pt idx="504">
                  <c:v>0.01</c:v>
                </c:pt>
                <c:pt idx="505">
                  <c:v>0.22</c:v>
                </c:pt>
                <c:pt idx="506">
                  <c:v>0.76</c:v>
                </c:pt>
                <c:pt idx="507">
                  <c:v>0</c:v>
                </c:pt>
              </c:numCache>
            </c:numRef>
          </c:xVal>
          <c:yVal>
            <c:numRef>
              <c:f>Weather!$Q$3:$Q$510</c:f>
              <c:numCache>
                <c:formatCode>0</c:formatCode>
                <c:ptCount val="508"/>
                <c:pt idx="0">
                  <c:v>310</c:v>
                </c:pt>
                <c:pt idx="1">
                  <c:v>313</c:v>
                </c:pt>
                <c:pt idx="2">
                  <c:v>512</c:v>
                </c:pt>
                <c:pt idx="3">
                  <c:v>473</c:v>
                </c:pt>
                <c:pt idx="4">
                  <c:v>412</c:v>
                </c:pt>
                <c:pt idx="5">
                  <c:v>419</c:v>
                </c:pt>
                <c:pt idx="6">
                  <c:v>160</c:v>
                </c:pt>
                <c:pt idx="7">
                  <c:v>410</c:v>
                </c:pt>
                <c:pt idx="8">
                  <c:v>189</c:v>
                </c:pt>
                <c:pt idx="9">
                  <c:v>419</c:v>
                </c:pt>
                <c:pt idx="10">
                  <c:v>638</c:v>
                </c:pt>
                <c:pt idx="11">
                  <c:v>394</c:v>
                </c:pt>
                <c:pt idx="12">
                  <c:v>81</c:v>
                </c:pt>
                <c:pt idx="13">
                  <c:v>221</c:v>
                </c:pt>
                <c:pt idx="14">
                  <c:v>223</c:v>
                </c:pt>
                <c:pt idx="15">
                  <c:v>245</c:v>
                </c:pt>
                <c:pt idx="16">
                  <c:v>469</c:v>
                </c:pt>
                <c:pt idx="17">
                  <c:v>332</c:v>
                </c:pt>
                <c:pt idx="18">
                  <c:v>443</c:v>
                </c:pt>
                <c:pt idx="19">
                  <c:v>364</c:v>
                </c:pt>
                <c:pt idx="20">
                  <c:v>234</c:v>
                </c:pt>
                <c:pt idx="21">
                  <c:v>369</c:v>
                </c:pt>
                <c:pt idx="22">
                  <c:v>322</c:v>
                </c:pt>
                <c:pt idx="23">
                  <c:v>429</c:v>
                </c:pt>
                <c:pt idx="24">
                  <c:v>433</c:v>
                </c:pt>
                <c:pt idx="25">
                  <c:v>496</c:v>
                </c:pt>
                <c:pt idx="26">
                  <c:v>404</c:v>
                </c:pt>
                <c:pt idx="27">
                  <c:v>336</c:v>
                </c:pt>
                <c:pt idx="29">
                  <c:v>264</c:v>
                </c:pt>
                <c:pt idx="30">
                  <c:v>361</c:v>
                </c:pt>
                <c:pt idx="31">
                  <c:v>615</c:v>
                </c:pt>
                <c:pt idx="32">
                  <c:v>401</c:v>
                </c:pt>
                <c:pt idx="33">
                  <c:v>102</c:v>
                </c:pt>
                <c:pt idx="34">
                  <c:v>74</c:v>
                </c:pt>
                <c:pt idx="35">
                  <c:v>259</c:v>
                </c:pt>
                <c:pt idx="36">
                  <c:v>80</c:v>
                </c:pt>
                <c:pt idx="37">
                  <c:v>189</c:v>
                </c:pt>
                <c:pt idx="38">
                  <c:v>503</c:v>
                </c:pt>
                <c:pt idx="39">
                  <c:v>411</c:v>
                </c:pt>
                <c:pt idx="40">
                  <c:v>456</c:v>
                </c:pt>
                <c:pt idx="41">
                  <c:v>386</c:v>
                </c:pt>
                <c:pt idx="42">
                  <c:v>454</c:v>
                </c:pt>
                <c:pt idx="43">
                  <c:v>207</c:v>
                </c:pt>
                <c:pt idx="44">
                  <c:v>358</c:v>
                </c:pt>
                <c:pt idx="45">
                  <c:v>626</c:v>
                </c:pt>
                <c:pt idx="46">
                  <c:v>401</c:v>
                </c:pt>
                <c:pt idx="47">
                  <c:v>358</c:v>
                </c:pt>
                <c:pt idx="48">
                  <c:v>363</c:v>
                </c:pt>
                <c:pt idx="49">
                  <c:v>318</c:v>
                </c:pt>
                <c:pt idx="50">
                  <c:v>184</c:v>
                </c:pt>
                <c:pt idx="51">
                  <c:v>400</c:v>
                </c:pt>
                <c:pt idx="52">
                  <c:v>243</c:v>
                </c:pt>
                <c:pt idx="53">
                  <c:v>341</c:v>
                </c:pt>
                <c:pt idx="54">
                  <c:v>179</c:v>
                </c:pt>
                <c:pt idx="55">
                  <c:v>284</c:v>
                </c:pt>
                <c:pt idx="56">
                  <c:v>336</c:v>
                </c:pt>
                <c:pt idx="57">
                  <c:v>262</c:v>
                </c:pt>
                <c:pt idx="58">
                  <c:v>363</c:v>
                </c:pt>
                <c:pt idx="59">
                  <c:v>395</c:v>
                </c:pt>
                <c:pt idx="60">
                  <c:v>231</c:v>
                </c:pt>
                <c:pt idx="61">
                  <c:v>206</c:v>
                </c:pt>
                <c:pt idx="62">
                  <c:v>213</c:v>
                </c:pt>
                <c:pt idx="63">
                  <c:v>343</c:v>
                </c:pt>
                <c:pt idx="64">
                  <c:v>273</c:v>
                </c:pt>
                <c:pt idx="65">
                  <c:v>415</c:v>
                </c:pt>
                <c:pt idx="66">
                  <c:v>480</c:v>
                </c:pt>
                <c:pt idx="67">
                  <c:v>88</c:v>
                </c:pt>
                <c:pt idx="68">
                  <c:v>144</c:v>
                </c:pt>
                <c:pt idx="69">
                  <c:v>232</c:v>
                </c:pt>
                <c:pt idx="70">
                  <c:v>64</c:v>
                </c:pt>
                <c:pt idx="71">
                  <c:v>136</c:v>
                </c:pt>
                <c:pt idx="72">
                  <c:v>444</c:v>
                </c:pt>
                <c:pt idx="73">
                  <c:v>411</c:v>
                </c:pt>
                <c:pt idx="74">
                  <c:v>343</c:v>
                </c:pt>
                <c:pt idx="75">
                  <c:v>343</c:v>
                </c:pt>
                <c:pt idx="76">
                  <c:v>311</c:v>
                </c:pt>
                <c:pt idx="77">
                  <c:v>283</c:v>
                </c:pt>
                <c:pt idx="78">
                  <c:v>227</c:v>
                </c:pt>
                <c:pt idx="79">
                  <c:v>319</c:v>
                </c:pt>
                <c:pt idx="80">
                  <c:v>466</c:v>
                </c:pt>
                <c:pt idx="81">
                  <c:v>403</c:v>
                </c:pt>
                <c:pt idx="82">
                  <c:v>329</c:v>
                </c:pt>
                <c:pt idx="83">
                  <c:v>286</c:v>
                </c:pt>
                <c:pt idx="84">
                  <c:v>265</c:v>
                </c:pt>
                <c:pt idx="85">
                  <c:v>140</c:v>
                </c:pt>
                <c:pt idx="86">
                  <c:v>322</c:v>
                </c:pt>
                <c:pt idx="87">
                  <c:v>217</c:v>
                </c:pt>
                <c:pt idx="88">
                  <c:v>433</c:v>
                </c:pt>
                <c:pt idx="89">
                  <c:v>328</c:v>
                </c:pt>
                <c:pt idx="90">
                  <c:v>326</c:v>
                </c:pt>
                <c:pt idx="91">
                  <c:v>296</c:v>
                </c:pt>
                <c:pt idx="92">
                  <c:v>270</c:v>
                </c:pt>
                <c:pt idx="93">
                  <c:v>380</c:v>
                </c:pt>
                <c:pt idx="94">
                  <c:v>320</c:v>
                </c:pt>
                <c:pt idx="102">
                  <c:v>157</c:v>
                </c:pt>
                <c:pt idx="103">
                  <c:v>219</c:v>
                </c:pt>
                <c:pt idx="104">
                  <c:v>306</c:v>
                </c:pt>
                <c:pt idx="105">
                  <c:v>257</c:v>
                </c:pt>
                <c:pt idx="106">
                  <c:v>222</c:v>
                </c:pt>
                <c:pt idx="107">
                  <c:v>511</c:v>
                </c:pt>
                <c:pt idx="108">
                  <c:v>298</c:v>
                </c:pt>
                <c:pt idx="109">
                  <c:v>338</c:v>
                </c:pt>
                <c:pt idx="110">
                  <c:v>280</c:v>
                </c:pt>
                <c:pt idx="111">
                  <c:v>305</c:v>
                </c:pt>
                <c:pt idx="112">
                  <c:v>239</c:v>
                </c:pt>
                <c:pt idx="113">
                  <c:v>230</c:v>
                </c:pt>
                <c:pt idx="114">
                  <c:v>371</c:v>
                </c:pt>
                <c:pt idx="115">
                  <c:v>295</c:v>
                </c:pt>
                <c:pt idx="116">
                  <c:v>355</c:v>
                </c:pt>
                <c:pt idx="117">
                  <c:v>270</c:v>
                </c:pt>
                <c:pt idx="118">
                  <c:v>345</c:v>
                </c:pt>
                <c:pt idx="119">
                  <c:v>248</c:v>
                </c:pt>
                <c:pt idx="120">
                  <c:v>222</c:v>
                </c:pt>
                <c:pt idx="121">
                  <c:v>425</c:v>
                </c:pt>
                <c:pt idx="122">
                  <c:v>311</c:v>
                </c:pt>
                <c:pt idx="123">
                  <c:v>284</c:v>
                </c:pt>
                <c:pt idx="124">
                  <c:v>293</c:v>
                </c:pt>
                <c:pt idx="125">
                  <c:v>305</c:v>
                </c:pt>
                <c:pt idx="126">
                  <c:v>237</c:v>
                </c:pt>
                <c:pt idx="127">
                  <c:v>165</c:v>
                </c:pt>
                <c:pt idx="128">
                  <c:v>373</c:v>
                </c:pt>
                <c:pt idx="129">
                  <c:v>322</c:v>
                </c:pt>
                <c:pt idx="130">
                  <c:v>239</c:v>
                </c:pt>
                <c:pt idx="131">
                  <c:v>185</c:v>
                </c:pt>
                <c:pt idx="132">
                  <c:v>315</c:v>
                </c:pt>
                <c:pt idx="133">
                  <c:v>424</c:v>
                </c:pt>
                <c:pt idx="134">
                  <c:v>176</c:v>
                </c:pt>
                <c:pt idx="135">
                  <c:v>430</c:v>
                </c:pt>
                <c:pt idx="136">
                  <c:v>361</c:v>
                </c:pt>
                <c:pt idx="137">
                  <c:v>216</c:v>
                </c:pt>
                <c:pt idx="138">
                  <c:v>239</c:v>
                </c:pt>
                <c:pt idx="139">
                  <c:v>254</c:v>
                </c:pt>
                <c:pt idx="140">
                  <c:v>226</c:v>
                </c:pt>
                <c:pt idx="141">
                  <c:v>190</c:v>
                </c:pt>
                <c:pt idx="142">
                  <c:v>280</c:v>
                </c:pt>
                <c:pt idx="143">
                  <c:v>358</c:v>
                </c:pt>
                <c:pt idx="144">
                  <c:v>229</c:v>
                </c:pt>
                <c:pt idx="145">
                  <c:v>257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31DE-4089-98A6-A8CB53649EAB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Weather!$P$3:$P$510</c:f>
              <c:numCache>
                <c:formatCode>General</c:formatCode>
                <c:ptCount val="50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</c:v>
                </c:pt>
                <c:pt idx="6">
                  <c:v>0</c:v>
                </c:pt>
                <c:pt idx="7">
                  <c:v>0.45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2.5299999999999998</c:v>
                </c:pt>
                <c:pt idx="14">
                  <c:v>0.28999999999999998</c:v>
                </c:pt>
                <c:pt idx="15">
                  <c:v>0.37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2.65</c:v>
                </c:pt>
                <c:pt idx="29">
                  <c:v>0</c:v>
                </c:pt>
                <c:pt idx="30">
                  <c:v>2.0499999999999998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1.36</c:v>
                </c:pt>
                <c:pt idx="35">
                  <c:v>1.91</c:v>
                </c:pt>
                <c:pt idx="36">
                  <c:v>0.68</c:v>
                </c:pt>
                <c:pt idx="37">
                  <c:v>1.86</c:v>
                </c:pt>
                <c:pt idx="38">
                  <c:v>0.13</c:v>
                </c:pt>
                <c:pt idx="39">
                  <c:v>0</c:v>
                </c:pt>
                <c:pt idx="40">
                  <c:v>0.01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0.62</c:v>
                </c:pt>
                <c:pt idx="53">
                  <c:v>0.22</c:v>
                </c:pt>
                <c:pt idx="54">
                  <c:v>0</c:v>
                </c:pt>
                <c:pt idx="55">
                  <c:v>0.96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1.28</c:v>
                </c:pt>
                <c:pt idx="62">
                  <c:v>1.69</c:v>
                </c:pt>
                <c:pt idx="63">
                  <c:v>0.02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4.45</c:v>
                </c:pt>
                <c:pt idx="69">
                  <c:v>0.03</c:v>
                </c:pt>
                <c:pt idx="70">
                  <c:v>0.03</c:v>
                </c:pt>
                <c:pt idx="71">
                  <c:v>2.54</c:v>
                </c:pt>
                <c:pt idx="72">
                  <c:v>0.13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0.22</c:v>
                </c:pt>
                <c:pt idx="81">
                  <c:v>0</c:v>
                </c:pt>
                <c:pt idx="82">
                  <c:v>0</c:v>
                </c:pt>
                <c:pt idx="83">
                  <c:v>0.78</c:v>
                </c:pt>
                <c:pt idx="84">
                  <c:v>0.02</c:v>
                </c:pt>
                <c:pt idx="85">
                  <c:v>0.85</c:v>
                </c:pt>
                <c:pt idx="86">
                  <c:v>0.72</c:v>
                </c:pt>
                <c:pt idx="87">
                  <c:v>0.83</c:v>
                </c:pt>
                <c:pt idx="88">
                  <c:v>1.46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0.9</c:v>
                </c:pt>
                <c:pt idx="96">
                  <c:v>0</c:v>
                </c:pt>
                <c:pt idx="97">
                  <c:v>1.51</c:v>
                </c:pt>
                <c:pt idx="98">
                  <c:v>0</c:v>
                </c:pt>
                <c:pt idx="99">
                  <c:v>0</c:v>
                </c:pt>
                <c:pt idx="100">
                  <c:v>0.26</c:v>
                </c:pt>
                <c:pt idx="101">
                  <c:v>0.01</c:v>
                </c:pt>
                <c:pt idx="102">
                  <c:v>0</c:v>
                </c:pt>
                <c:pt idx="103">
                  <c:v>0.62</c:v>
                </c:pt>
                <c:pt idx="104">
                  <c:v>0</c:v>
                </c:pt>
                <c:pt idx="105">
                  <c:v>0</c:v>
                </c:pt>
                <c:pt idx="106">
                  <c:v>0.61</c:v>
                </c:pt>
                <c:pt idx="107">
                  <c:v>1.2</c:v>
                </c:pt>
                <c:pt idx="108">
                  <c:v>0.22</c:v>
                </c:pt>
                <c:pt idx="109">
                  <c:v>0.02</c:v>
                </c:pt>
                <c:pt idx="110">
                  <c:v>0.01</c:v>
                </c:pt>
                <c:pt idx="111">
                  <c:v>0.02</c:v>
                </c:pt>
                <c:pt idx="112">
                  <c:v>0</c:v>
                </c:pt>
                <c:pt idx="113">
                  <c:v>0</c:v>
                </c:pt>
                <c:pt idx="114">
                  <c:v>0.15</c:v>
                </c:pt>
                <c:pt idx="115">
                  <c:v>0.74</c:v>
                </c:pt>
                <c:pt idx="116">
                  <c:v>0</c:v>
                </c:pt>
                <c:pt idx="117">
                  <c:v>0</c:v>
                </c:pt>
                <c:pt idx="118">
                  <c:v>0.72</c:v>
                </c:pt>
                <c:pt idx="119">
                  <c:v>0.01</c:v>
                </c:pt>
                <c:pt idx="120">
                  <c:v>0</c:v>
                </c:pt>
                <c:pt idx="121">
                  <c:v>0.02</c:v>
                </c:pt>
                <c:pt idx="122">
                  <c:v>0.01</c:v>
                </c:pt>
                <c:pt idx="123">
                  <c:v>1.79</c:v>
                </c:pt>
                <c:pt idx="124">
                  <c:v>0.85</c:v>
                </c:pt>
                <c:pt idx="125">
                  <c:v>0.09</c:v>
                </c:pt>
                <c:pt idx="126">
                  <c:v>0.01</c:v>
                </c:pt>
                <c:pt idx="127">
                  <c:v>0.21</c:v>
                </c:pt>
                <c:pt idx="128">
                  <c:v>1.39</c:v>
                </c:pt>
                <c:pt idx="129">
                  <c:v>0</c:v>
                </c:pt>
                <c:pt idx="130">
                  <c:v>0</c:v>
                </c:pt>
                <c:pt idx="131">
                  <c:v>0.51</c:v>
                </c:pt>
                <c:pt idx="132">
                  <c:v>0.21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1.08</c:v>
                </c:pt>
                <c:pt idx="140">
                  <c:v>0</c:v>
                </c:pt>
                <c:pt idx="141">
                  <c:v>0.42</c:v>
                </c:pt>
                <c:pt idx="142">
                  <c:v>0</c:v>
                </c:pt>
                <c:pt idx="143">
                  <c:v>0.71</c:v>
                </c:pt>
                <c:pt idx="144">
                  <c:v>0.32</c:v>
                </c:pt>
                <c:pt idx="145">
                  <c:v>0.66</c:v>
                </c:pt>
                <c:pt idx="146">
                  <c:v>2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0.01</c:v>
                </c:pt>
                <c:pt idx="152">
                  <c:v>1.59</c:v>
                </c:pt>
                <c:pt idx="153">
                  <c:v>0.6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0.01</c:v>
                </c:pt>
                <c:pt idx="159">
                  <c:v>0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0.13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0.85</c:v>
                </c:pt>
                <c:pt idx="169">
                  <c:v>7.0000000000000007E-2</c:v>
                </c:pt>
                <c:pt idx="170">
                  <c:v>0.2</c:v>
                </c:pt>
                <c:pt idx="171">
                  <c:v>0.09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0.03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0.28000000000000003</c:v>
                </c:pt>
                <c:pt idx="187">
                  <c:v>0.67</c:v>
                </c:pt>
                <c:pt idx="188">
                  <c:v>3.51</c:v>
                </c:pt>
                <c:pt idx="189">
                  <c:v>1.23</c:v>
                </c:pt>
                <c:pt idx="190">
                  <c:v>7.0000000000000007E-2</c:v>
                </c:pt>
                <c:pt idx="191">
                  <c:v>0.02</c:v>
                </c:pt>
                <c:pt idx="192">
                  <c:v>0.25</c:v>
                </c:pt>
                <c:pt idx="193">
                  <c:v>0</c:v>
                </c:pt>
                <c:pt idx="194">
                  <c:v>0</c:v>
                </c:pt>
                <c:pt idx="195">
                  <c:v>0.1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0.14000000000000001</c:v>
                </c:pt>
                <c:pt idx="202">
                  <c:v>0.38</c:v>
                </c:pt>
                <c:pt idx="203">
                  <c:v>0.1</c:v>
                </c:pt>
                <c:pt idx="204">
                  <c:v>1.57</c:v>
                </c:pt>
                <c:pt idx="205">
                  <c:v>0</c:v>
                </c:pt>
                <c:pt idx="206">
                  <c:v>0.19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0.14000000000000001</c:v>
                </c:pt>
                <c:pt idx="229">
                  <c:v>0</c:v>
                </c:pt>
                <c:pt idx="230">
                  <c:v>0</c:v>
                </c:pt>
                <c:pt idx="231">
                  <c:v>1.32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0.21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0.01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0.4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0.05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1.07</c:v>
                </c:pt>
                <c:pt idx="272">
                  <c:v>0.02</c:v>
                </c:pt>
                <c:pt idx="273">
                  <c:v>0.32</c:v>
                </c:pt>
                <c:pt idx="274">
                  <c:v>0.12</c:v>
                </c:pt>
                <c:pt idx="275">
                  <c:v>0</c:v>
                </c:pt>
                <c:pt idx="276">
                  <c:v>0.03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1.66</c:v>
                </c:pt>
                <c:pt idx="284">
                  <c:v>0</c:v>
                </c:pt>
                <c:pt idx="285">
                  <c:v>0.08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0.04</c:v>
                </c:pt>
                <c:pt idx="293">
                  <c:v>0.13</c:v>
                </c:pt>
                <c:pt idx="294">
                  <c:v>0.02</c:v>
                </c:pt>
                <c:pt idx="295">
                  <c:v>0</c:v>
                </c:pt>
                <c:pt idx="296">
                  <c:v>0</c:v>
                </c:pt>
                <c:pt idx="297">
                  <c:v>0.02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0.02</c:v>
                </c:pt>
                <c:pt idx="303">
                  <c:v>0</c:v>
                </c:pt>
                <c:pt idx="304">
                  <c:v>0.01</c:v>
                </c:pt>
                <c:pt idx="305">
                  <c:v>0.93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0.37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0.78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0.22</c:v>
                </c:pt>
                <c:pt idx="329">
                  <c:v>0.01</c:v>
                </c:pt>
                <c:pt idx="330">
                  <c:v>0.61</c:v>
                </c:pt>
                <c:pt idx="331">
                  <c:v>0.01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0.01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0.56000000000000005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0.03</c:v>
                </c:pt>
                <c:pt idx="349">
                  <c:v>0.04</c:v>
                </c:pt>
                <c:pt idx="350">
                  <c:v>0</c:v>
                </c:pt>
                <c:pt idx="351">
                  <c:v>0.62</c:v>
                </c:pt>
                <c:pt idx="352">
                  <c:v>0</c:v>
                </c:pt>
                <c:pt idx="353">
                  <c:v>0.02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0.01</c:v>
                </c:pt>
                <c:pt idx="366">
                  <c:v>0.3</c:v>
                </c:pt>
                <c:pt idx="367">
                  <c:v>0</c:v>
                </c:pt>
                <c:pt idx="368">
                  <c:v>0</c:v>
                </c:pt>
                <c:pt idx="369">
                  <c:v>1.04</c:v>
                </c:pt>
                <c:pt idx="370">
                  <c:v>0</c:v>
                </c:pt>
                <c:pt idx="371">
                  <c:v>0</c:v>
                </c:pt>
                <c:pt idx="372">
                  <c:v>0.21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1.06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1.07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0.34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0.06</c:v>
                </c:pt>
                <c:pt idx="398">
                  <c:v>0.72</c:v>
                </c:pt>
                <c:pt idx="399">
                  <c:v>1.48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0.35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0.24</c:v>
                </c:pt>
                <c:pt idx="411">
                  <c:v>0.06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0.3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1.79</c:v>
                </c:pt>
                <c:pt idx="422">
                  <c:v>0.76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1.22</c:v>
                </c:pt>
                <c:pt idx="429">
                  <c:v>0.17</c:v>
                </c:pt>
                <c:pt idx="430">
                  <c:v>0</c:v>
                </c:pt>
                <c:pt idx="431">
                  <c:v>0.06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0.16</c:v>
                </c:pt>
                <c:pt idx="438">
                  <c:v>0</c:v>
                </c:pt>
                <c:pt idx="439">
                  <c:v>0.65</c:v>
                </c:pt>
                <c:pt idx="440">
                  <c:v>7.0000000000000007E-2</c:v>
                </c:pt>
                <c:pt idx="441">
                  <c:v>3.6</c:v>
                </c:pt>
                <c:pt idx="442">
                  <c:v>0.01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0.44</c:v>
                </c:pt>
                <c:pt idx="448">
                  <c:v>0.01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0.91</c:v>
                </c:pt>
                <c:pt idx="458">
                  <c:v>0.01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0.03</c:v>
                </c:pt>
                <c:pt idx="474">
                  <c:v>0</c:v>
                </c:pt>
                <c:pt idx="475">
                  <c:v>0</c:v>
                </c:pt>
                <c:pt idx="476">
                  <c:v>1.86</c:v>
                </c:pt>
                <c:pt idx="477">
                  <c:v>0.18</c:v>
                </c:pt>
                <c:pt idx="478">
                  <c:v>0.2</c:v>
                </c:pt>
                <c:pt idx="479">
                  <c:v>0.33</c:v>
                </c:pt>
                <c:pt idx="480">
                  <c:v>1.06</c:v>
                </c:pt>
                <c:pt idx="481">
                  <c:v>0.02</c:v>
                </c:pt>
                <c:pt idx="482">
                  <c:v>0.25</c:v>
                </c:pt>
                <c:pt idx="483">
                  <c:v>0.7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0.44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0.03</c:v>
                </c:pt>
                <c:pt idx="496">
                  <c:v>0</c:v>
                </c:pt>
                <c:pt idx="497">
                  <c:v>0</c:v>
                </c:pt>
                <c:pt idx="498">
                  <c:v>0.23</c:v>
                </c:pt>
                <c:pt idx="499">
                  <c:v>0.64</c:v>
                </c:pt>
                <c:pt idx="500">
                  <c:v>0.39</c:v>
                </c:pt>
                <c:pt idx="501">
                  <c:v>0.02</c:v>
                </c:pt>
                <c:pt idx="502">
                  <c:v>0.05</c:v>
                </c:pt>
                <c:pt idx="503">
                  <c:v>0.6</c:v>
                </c:pt>
                <c:pt idx="504">
                  <c:v>0.01</c:v>
                </c:pt>
                <c:pt idx="505">
                  <c:v>0.22</c:v>
                </c:pt>
                <c:pt idx="506">
                  <c:v>0.76</c:v>
                </c:pt>
                <c:pt idx="507">
                  <c:v>0</c:v>
                </c:pt>
              </c:numCache>
            </c:numRef>
          </c:xVal>
          <c:yVal>
            <c:numRef>
              <c:f>Weather!$R$3:$R$510</c:f>
              <c:numCache>
                <c:formatCode>0</c:formatCode>
                <c:ptCount val="508"/>
                <c:pt idx="0">
                  <c:v>118</c:v>
                </c:pt>
                <c:pt idx="1">
                  <c:v>151</c:v>
                </c:pt>
                <c:pt idx="2">
                  <c:v>181</c:v>
                </c:pt>
                <c:pt idx="3">
                  <c:v>242</c:v>
                </c:pt>
                <c:pt idx="4">
                  <c:v>154</c:v>
                </c:pt>
                <c:pt idx="5">
                  <c:v>126</c:v>
                </c:pt>
                <c:pt idx="6">
                  <c:v>49</c:v>
                </c:pt>
                <c:pt idx="7">
                  <c:v>149</c:v>
                </c:pt>
                <c:pt idx="8">
                  <c:v>62</c:v>
                </c:pt>
                <c:pt idx="9">
                  <c:v>200</c:v>
                </c:pt>
                <c:pt idx="10">
                  <c:v>291</c:v>
                </c:pt>
                <c:pt idx="11">
                  <c:v>136</c:v>
                </c:pt>
                <c:pt idx="12">
                  <c:v>7</c:v>
                </c:pt>
                <c:pt idx="13">
                  <c:v>78</c:v>
                </c:pt>
                <c:pt idx="14">
                  <c:v>102</c:v>
                </c:pt>
                <c:pt idx="15">
                  <c:v>122</c:v>
                </c:pt>
                <c:pt idx="16">
                  <c:v>252</c:v>
                </c:pt>
                <c:pt idx="17">
                  <c:v>85</c:v>
                </c:pt>
                <c:pt idx="18">
                  <c:v>176</c:v>
                </c:pt>
                <c:pt idx="19">
                  <c:v>164</c:v>
                </c:pt>
                <c:pt idx="20">
                  <c:v>91</c:v>
                </c:pt>
                <c:pt idx="21">
                  <c:v>115</c:v>
                </c:pt>
                <c:pt idx="22">
                  <c:v>184</c:v>
                </c:pt>
                <c:pt idx="23">
                  <c:v>150</c:v>
                </c:pt>
                <c:pt idx="24">
                  <c:v>248</c:v>
                </c:pt>
                <c:pt idx="25">
                  <c:v>164</c:v>
                </c:pt>
                <c:pt idx="26">
                  <c:v>188</c:v>
                </c:pt>
                <c:pt idx="27">
                  <c:v>127</c:v>
                </c:pt>
                <c:pt idx="28">
                  <c:v>175</c:v>
                </c:pt>
                <c:pt idx="29">
                  <c:v>155</c:v>
                </c:pt>
                <c:pt idx="30">
                  <c:v>151</c:v>
                </c:pt>
                <c:pt idx="31">
                  <c:v>231</c:v>
                </c:pt>
                <c:pt idx="32">
                  <c:v>148</c:v>
                </c:pt>
                <c:pt idx="33">
                  <c:v>35</c:v>
                </c:pt>
                <c:pt idx="34">
                  <c:v>21</c:v>
                </c:pt>
                <c:pt idx="35">
                  <c:v>81</c:v>
                </c:pt>
                <c:pt idx="36">
                  <c:v>28</c:v>
                </c:pt>
                <c:pt idx="37">
                  <c:v>61</c:v>
                </c:pt>
                <c:pt idx="38">
                  <c:v>216</c:v>
                </c:pt>
                <c:pt idx="39">
                  <c:v>143</c:v>
                </c:pt>
                <c:pt idx="40">
                  <c:v>167</c:v>
                </c:pt>
                <c:pt idx="41">
                  <c:v>148</c:v>
                </c:pt>
                <c:pt idx="42">
                  <c:v>149</c:v>
                </c:pt>
                <c:pt idx="43">
                  <c:v>62</c:v>
                </c:pt>
                <c:pt idx="44">
                  <c:v>156</c:v>
                </c:pt>
                <c:pt idx="45">
                  <c:v>304</c:v>
                </c:pt>
                <c:pt idx="46">
                  <c:v>174</c:v>
                </c:pt>
                <c:pt idx="47">
                  <c:v>137</c:v>
                </c:pt>
                <c:pt idx="48">
                  <c:v>159</c:v>
                </c:pt>
                <c:pt idx="49">
                  <c:v>108</c:v>
                </c:pt>
                <c:pt idx="50">
                  <c:v>96</c:v>
                </c:pt>
                <c:pt idx="51">
                  <c:v>131</c:v>
                </c:pt>
                <c:pt idx="52">
                  <c:v>120</c:v>
                </c:pt>
                <c:pt idx="53">
                  <c:v>124</c:v>
                </c:pt>
                <c:pt idx="54">
                  <c:v>71</c:v>
                </c:pt>
                <c:pt idx="55">
                  <c:v>113</c:v>
                </c:pt>
                <c:pt idx="56">
                  <c:v>152</c:v>
                </c:pt>
                <c:pt idx="57">
                  <c:v>131</c:v>
                </c:pt>
                <c:pt idx="58">
                  <c:v>150</c:v>
                </c:pt>
                <c:pt idx="59">
                  <c:v>175</c:v>
                </c:pt>
                <c:pt idx="60">
                  <c:v>52</c:v>
                </c:pt>
                <c:pt idx="61">
                  <c:v>53</c:v>
                </c:pt>
                <c:pt idx="62">
                  <c:v>68</c:v>
                </c:pt>
                <c:pt idx="63">
                  <c:v>114</c:v>
                </c:pt>
                <c:pt idx="64">
                  <c:v>167</c:v>
                </c:pt>
                <c:pt idx="65">
                  <c:v>181</c:v>
                </c:pt>
                <c:pt idx="66">
                  <c:v>302</c:v>
                </c:pt>
                <c:pt idx="67">
                  <c:v>30</c:v>
                </c:pt>
                <c:pt idx="68">
                  <c:v>37</c:v>
                </c:pt>
                <c:pt idx="69">
                  <c:v>82</c:v>
                </c:pt>
                <c:pt idx="70">
                  <c:v>18</c:v>
                </c:pt>
                <c:pt idx="71">
                  <c:v>65</c:v>
                </c:pt>
                <c:pt idx="72">
                  <c:v>170</c:v>
                </c:pt>
                <c:pt idx="73">
                  <c:v>209</c:v>
                </c:pt>
                <c:pt idx="74">
                  <c:v>134</c:v>
                </c:pt>
                <c:pt idx="75">
                  <c:v>151</c:v>
                </c:pt>
                <c:pt idx="76">
                  <c:v>158</c:v>
                </c:pt>
                <c:pt idx="77">
                  <c:v>117</c:v>
                </c:pt>
                <c:pt idx="78">
                  <c:v>132</c:v>
                </c:pt>
                <c:pt idx="79">
                  <c:v>166</c:v>
                </c:pt>
                <c:pt idx="80">
                  <c:v>236</c:v>
                </c:pt>
                <c:pt idx="81">
                  <c:v>211</c:v>
                </c:pt>
                <c:pt idx="82">
                  <c:v>91</c:v>
                </c:pt>
                <c:pt idx="83">
                  <c:v>103</c:v>
                </c:pt>
                <c:pt idx="84">
                  <c:v>100</c:v>
                </c:pt>
                <c:pt idx="85">
                  <c:v>46</c:v>
                </c:pt>
                <c:pt idx="86">
                  <c:v>84</c:v>
                </c:pt>
                <c:pt idx="87">
                  <c:v>58</c:v>
                </c:pt>
                <c:pt idx="88">
                  <c:v>102</c:v>
                </c:pt>
                <c:pt idx="89">
                  <c:v>143</c:v>
                </c:pt>
                <c:pt idx="90">
                  <c:v>117</c:v>
                </c:pt>
                <c:pt idx="91">
                  <c:v>135</c:v>
                </c:pt>
                <c:pt idx="92">
                  <c:v>97</c:v>
                </c:pt>
                <c:pt idx="93">
                  <c:v>169</c:v>
                </c:pt>
                <c:pt idx="94">
                  <c:v>192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60</c:v>
                </c:pt>
                <c:pt idx="103">
                  <c:v>75</c:v>
                </c:pt>
                <c:pt idx="104">
                  <c:v>106</c:v>
                </c:pt>
                <c:pt idx="105">
                  <c:v>95</c:v>
                </c:pt>
                <c:pt idx="106">
                  <c:v>106</c:v>
                </c:pt>
                <c:pt idx="107">
                  <c:v>108</c:v>
                </c:pt>
                <c:pt idx="108">
                  <c:v>75</c:v>
                </c:pt>
                <c:pt idx="109">
                  <c:v>129</c:v>
                </c:pt>
                <c:pt idx="110">
                  <c:v>80</c:v>
                </c:pt>
                <c:pt idx="111">
                  <c:v>112</c:v>
                </c:pt>
                <c:pt idx="112">
                  <c:v>101</c:v>
                </c:pt>
                <c:pt idx="113">
                  <c:v>82</c:v>
                </c:pt>
                <c:pt idx="114">
                  <c:v>79</c:v>
                </c:pt>
                <c:pt idx="115">
                  <c:v>117</c:v>
                </c:pt>
                <c:pt idx="116">
                  <c:v>148</c:v>
                </c:pt>
                <c:pt idx="117">
                  <c:v>69</c:v>
                </c:pt>
                <c:pt idx="118">
                  <c:v>109</c:v>
                </c:pt>
                <c:pt idx="119">
                  <c:v>94</c:v>
                </c:pt>
                <c:pt idx="120">
                  <c:v>77</c:v>
                </c:pt>
                <c:pt idx="121">
                  <c:v>138</c:v>
                </c:pt>
                <c:pt idx="122">
                  <c:v>114</c:v>
                </c:pt>
                <c:pt idx="123">
                  <c:v>138</c:v>
                </c:pt>
                <c:pt idx="124">
                  <c:v>97</c:v>
                </c:pt>
                <c:pt idx="125">
                  <c:v>146</c:v>
                </c:pt>
                <c:pt idx="126">
                  <c:v>93</c:v>
                </c:pt>
                <c:pt idx="127">
                  <c:v>63</c:v>
                </c:pt>
                <c:pt idx="128">
                  <c:v>142</c:v>
                </c:pt>
                <c:pt idx="129">
                  <c:v>156</c:v>
                </c:pt>
                <c:pt idx="130">
                  <c:v>93</c:v>
                </c:pt>
                <c:pt idx="131">
                  <c:v>73</c:v>
                </c:pt>
                <c:pt idx="132">
                  <c:v>155</c:v>
                </c:pt>
                <c:pt idx="133">
                  <c:v>104</c:v>
                </c:pt>
                <c:pt idx="134">
                  <c:v>77</c:v>
                </c:pt>
                <c:pt idx="135">
                  <c:v>129</c:v>
                </c:pt>
                <c:pt idx="136">
                  <c:v>151</c:v>
                </c:pt>
                <c:pt idx="137">
                  <c:v>102</c:v>
                </c:pt>
                <c:pt idx="138">
                  <c:v>81</c:v>
                </c:pt>
                <c:pt idx="139">
                  <c:v>100</c:v>
                </c:pt>
                <c:pt idx="140">
                  <c:v>68</c:v>
                </c:pt>
                <c:pt idx="141">
                  <c:v>93</c:v>
                </c:pt>
                <c:pt idx="142">
                  <c:v>98</c:v>
                </c:pt>
                <c:pt idx="143">
                  <c:v>162</c:v>
                </c:pt>
                <c:pt idx="144">
                  <c:v>79</c:v>
                </c:pt>
                <c:pt idx="145">
                  <c:v>60</c:v>
                </c:pt>
                <c:pt idx="146">
                  <c:v>130</c:v>
                </c:pt>
                <c:pt idx="147">
                  <c:v>137</c:v>
                </c:pt>
                <c:pt idx="148">
                  <c:v>132</c:v>
                </c:pt>
                <c:pt idx="149">
                  <c:v>189</c:v>
                </c:pt>
                <c:pt idx="150">
                  <c:v>199</c:v>
                </c:pt>
                <c:pt idx="151">
                  <c:v>110</c:v>
                </c:pt>
                <c:pt idx="152">
                  <c:v>102</c:v>
                </c:pt>
                <c:pt idx="153">
                  <c:v>76</c:v>
                </c:pt>
                <c:pt idx="154">
                  <c:v>91</c:v>
                </c:pt>
                <c:pt idx="155">
                  <c:v>100</c:v>
                </c:pt>
                <c:pt idx="156">
                  <c:v>184</c:v>
                </c:pt>
                <c:pt idx="157">
                  <c:v>148</c:v>
                </c:pt>
                <c:pt idx="158">
                  <c:v>136</c:v>
                </c:pt>
                <c:pt idx="159">
                  <c:v>138</c:v>
                </c:pt>
                <c:pt idx="160">
                  <c:v>125</c:v>
                </c:pt>
                <c:pt idx="161">
                  <c:v>92</c:v>
                </c:pt>
                <c:pt idx="162">
                  <c:v>118</c:v>
                </c:pt>
                <c:pt idx="163">
                  <c:v>154</c:v>
                </c:pt>
                <c:pt idx="164">
                  <c:v>203</c:v>
                </c:pt>
                <c:pt idx="165">
                  <c:v>142</c:v>
                </c:pt>
                <c:pt idx="166">
                  <c:v>123</c:v>
                </c:pt>
                <c:pt idx="167">
                  <c:v>154</c:v>
                </c:pt>
                <c:pt idx="168">
                  <c:v>133</c:v>
                </c:pt>
                <c:pt idx="169">
                  <c:v>105</c:v>
                </c:pt>
                <c:pt idx="170">
                  <c:v>116</c:v>
                </c:pt>
                <c:pt idx="171">
                  <c:v>32</c:v>
                </c:pt>
                <c:pt idx="172">
                  <c:v>72</c:v>
                </c:pt>
                <c:pt idx="173">
                  <c:v>94</c:v>
                </c:pt>
                <c:pt idx="174">
                  <c:v>97</c:v>
                </c:pt>
                <c:pt idx="175">
                  <c:v>96</c:v>
                </c:pt>
                <c:pt idx="176">
                  <c:v>108</c:v>
                </c:pt>
                <c:pt idx="177">
                  <c:v>128</c:v>
                </c:pt>
                <c:pt idx="178">
                  <c:v>126</c:v>
                </c:pt>
                <c:pt idx="179">
                  <c:v>135</c:v>
                </c:pt>
                <c:pt idx="180">
                  <c:v>122</c:v>
                </c:pt>
                <c:pt idx="181">
                  <c:v>152</c:v>
                </c:pt>
                <c:pt idx="182">
                  <c:v>158</c:v>
                </c:pt>
                <c:pt idx="183">
                  <c:v>184</c:v>
                </c:pt>
                <c:pt idx="184">
                  <c:v>452</c:v>
                </c:pt>
                <c:pt idx="185">
                  <c:v>119</c:v>
                </c:pt>
                <c:pt idx="186">
                  <c:v>103</c:v>
                </c:pt>
                <c:pt idx="187">
                  <c:v>16</c:v>
                </c:pt>
                <c:pt idx="188">
                  <c:v>52</c:v>
                </c:pt>
                <c:pt idx="189">
                  <c:v>105</c:v>
                </c:pt>
                <c:pt idx="190">
                  <c:v>102</c:v>
                </c:pt>
                <c:pt idx="191">
                  <c:v>239</c:v>
                </c:pt>
                <c:pt idx="192">
                  <c:v>160</c:v>
                </c:pt>
                <c:pt idx="193">
                  <c:v>148</c:v>
                </c:pt>
                <c:pt idx="194">
                  <c:v>142</c:v>
                </c:pt>
                <c:pt idx="195">
                  <c:v>168</c:v>
                </c:pt>
                <c:pt idx="196">
                  <c:v>174</c:v>
                </c:pt>
                <c:pt idx="197">
                  <c:v>161</c:v>
                </c:pt>
                <c:pt idx="198">
                  <c:v>198</c:v>
                </c:pt>
                <c:pt idx="199">
                  <c:v>186</c:v>
                </c:pt>
                <c:pt idx="200">
                  <c:v>131</c:v>
                </c:pt>
                <c:pt idx="201">
                  <c:v>60</c:v>
                </c:pt>
                <c:pt idx="202">
                  <c:v>95</c:v>
                </c:pt>
                <c:pt idx="203">
                  <c:v>86</c:v>
                </c:pt>
                <c:pt idx="204">
                  <c:v>101</c:v>
                </c:pt>
                <c:pt idx="205">
                  <c:v>309</c:v>
                </c:pt>
                <c:pt idx="206">
                  <c:v>218</c:v>
                </c:pt>
                <c:pt idx="207">
                  <c:v>137</c:v>
                </c:pt>
                <c:pt idx="208">
                  <c:v>146</c:v>
                </c:pt>
                <c:pt idx="209">
                  <c:v>169</c:v>
                </c:pt>
                <c:pt idx="210">
                  <c:v>130</c:v>
                </c:pt>
                <c:pt idx="211">
                  <c:v>129</c:v>
                </c:pt>
                <c:pt idx="212">
                  <c:v>126</c:v>
                </c:pt>
                <c:pt idx="213">
                  <c:v>173</c:v>
                </c:pt>
                <c:pt idx="214">
                  <c:v>154</c:v>
                </c:pt>
                <c:pt idx="215">
                  <c:v>169</c:v>
                </c:pt>
                <c:pt idx="216">
                  <c:v>151</c:v>
                </c:pt>
                <c:pt idx="217">
                  <c:v>119</c:v>
                </c:pt>
                <c:pt idx="218">
                  <c:v>120</c:v>
                </c:pt>
                <c:pt idx="219">
                  <c:v>335</c:v>
                </c:pt>
                <c:pt idx="220">
                  <c:v>195</c:v>
                </c:pt>
                <c:pt idx="221">
                  <c:v>152</c:v>
                </c:pt>
                <c:pt idx="222">
                  <c:v>140</c:v>
                </c:pt>
                <c:pt idx="223">
                  <c:v>115</c:v>
                </c:pt>
                <c:pt idx="224">
                  <c:v>83</c:v>
                </c:pt>
                <c:pt idx="225">
                  <c:v>125</c:v>
                </c:pt>
                <c:pt idx="226">
                  <c:v>129</c:v>
                </c:pt>
                <c:pt idx="227">
                  <c:v>104</c:v>
                </c:pt>
                <c:pt idx="228">
                  <c:v>153</c:v>
                </c:pt>
                <c:pt idx="229">
                  <c:v>140</c:v>
                </c:pt>
                <c:pt idx="230">
                  <c:v>78</c:v>
                </c:pt>
                <c:pt idx="231">
                  <c:v>114</c:v>
                </c:pt>
                <c:pt idx="232">
                  <c:v>91</c:v>
                </c:pt>
                <c:pt idx="233">
                  <c:v>112</c:v>
                </c:pt>
                <c:pt idx="234">
                  <c:v>137</c:v>
                </c:pt>
                <c:pt idx="235">
                  <c:v>141</c:v>
                </c:pt>
                <c:pt idx="236">
                  <c:v>138</c:v>
                </c:pt>
                <c:pt idx="237">
                  <c:v>124</c:v>
                </c:pt>
                <c:pt idx="238">
                  <c:v>85</c:v>
                </c:pt>
                <c:pt idx="239">
                  <c:v>56</c:v>
                </c:pt>
                <c:pt idx="240">
                  <c:v>97</c:v>
                </c:pt>
                <c:pt idx="241">
                  <c:v>154</c:v>
                </c:pt>
                <c:pt idx="242">
                  <c:v>100</c:v>
                </c:pt>
                <c:pt idx="243">
                  <c:v>103</c:v>
                </c:pt>
                <c:pt idx="244">
                  <c:v>104</c:v>
                </c:pt>
                <c:pt idx="245">
                  <c:v>64</c:v>
                </c:pt>
                <c:pt idx="246">
                  <c:v>115</c:v>
                </c:pt>
                <c:pt idx="247">
                  <c:v>293</c:v>
                </c:pt>
                <c:pt idx="248">
                  <c:v>134</c:v>
                </c:pt>
                <c:pt idx="249">
                  <c:v>91</c:v>
                </c:pt>
                <c:pt idx="250">
                  <c:v>98</c:v>
                </c:pt>
                <c:pt idx="251">
                  <c:v>116</c:v>
                </c:pt>
                <c:pt idx="252">
                  <c:v>61</c:v>
                </c:pt>
                <c:pt idx="253">
                  <c:v>130</c:v>
                </c:pt>
                <c:pt idx="254">
                  <c:v>242</c:v>
                </c:pt>
                <c:pt idx="255">
                  <c:v>175</c:v>
                </c:pt>
                <c:pt idx="256">
                  <c:v>100</c:v>
                </c:pt>
                <c:pt idx="257">
                  <c:v>87</c:v>
                </c:pt>
                <c:pt idx="258">
                  <c:v>86</c:v>
                </c:pt>
                <c:pt idx="259">
                  <c:v>89</c:v>
                </c:pt>
                <c:pt idx="260">
                  <c:v>63</c:v>
                </c:pt>
                <c:pt idx="261">
                  <c:v>145</c:v>
                </c:pt>
                <c:pt idx="262">
                  <c:v>72</c:v>
                </c:pt>
                <c:pt idx="263">
                  <c:v>80</c:v>
                </c:pt>
                <c:pt idx="264">
                  <c:v>103</c:v>
                </c:pt>
                <c:pt idx="265">
                  <c:v>117</c:v>
                </c:pt>
                <c:pt idx="266">
                  <c:v>99</c:v>
                </c:pt>
                <c:pt idx="267">
                  <c:v>99</c:v>
                </c:pt>
                <c:pt idx="268">
                  <c:v>106</c:v>
                </c:pt>
                <c:pt idx="269">
                  <c:v>173</c:v>
                </c:pt>
                <c:pt idx="270">
                  <c:v>60</c:v>
                </c:pt>
                <c:pt idx="271">
                  <c:v>38</c:v>
                </c:pt>
                <c:pt idx="272">
                  <c:v>61</c:v>
                </c:pt>
                <c:pt idx="273">
                  <c:v>47</c:v>
                </c:pt>
                <c:pt idx="274">
                  <c:v>114</c:v>
                </c:pt>
                <c:pt idx="275">
                  <c:v>65</c:v>
                </c:pt>
                <c:pt idx="276">
                  <c:v>102</c:v>
                </c:pt>
                <c:pt idx="277">
                  <c:v>76</c:v>
                </c:pt>
                <c:pt idx="278">
                  <c:v>95</c:v>
                </c:pt>
                <c:pt idx="279">
                  <c:v>98</c:v>
                </c:pt>
                <c:pt idx="280">
                  <c:v>89</c:v>
                </c:pt>
                <c:pt idx="281">
                  <c:v>81</c:v>
                </c:pt>
                <c:pt idx="282">
                  <c:v>45</c:v>
                </c:pt>
                <c:pt idx="283">
                  <c:v>61</c:v>
                </c:pt>
                <c:pt idx="284">
                  <c:v>17</c:v>
                </c:pt>
                <c:pt idx="285">
                  <c:v>39</c:v>
                </c:pt>
                <c:pt idx="286">
                  <c:v>86</c:v>
                </c:pt>
                <c:pt idx="287">
                  <c:v>80</c:v>
                </c:pt>
                <c:pt idx="288">
                  <c:v>98</c:v>
                </c:pt>
                <c:pt idx="289">
                  <c:v>93</c:v>
                </c:pt>
                <c:pt idx="290">
                  <c:v>139</c:v>
                </c:pt>
                <c:pt idx="291">
                  <c:v>104</c:v>
                </c:pt>
                <c:pt idx="292">
                  <c:v>69</c:v>
                </c:pt>
                <c:pt idx="293">
                  <c:v>88</c:v>
                </c:pt>
                <c:pt idx="294">
                  <c:v>122</c:v>
                </c:pt>
                <c:pt idx="295">
                  <c:v>147</c:v>
                </c:pt>
                <c:pt idx="296">
                  <c:v>97</c:v>
                </c:pt>
                <c:pt idx="297">
                  <c:v>36</c:v>
                </c:pt>
                <c:pt idx="298">
                  <c:v>27</c:v>
                </c:pt>
                <c:pt idx="299">
                  <c:v>56</c:v>
                </c:pt>
                <c:pt idx="300">
                  <c:v>103</c:v>
                </c:pt>
                <c:pt idx="301">
                  <c:v>70</c:v>
                </c:pt>
                <c:pt idx="302">
                  <c:v>55</c:v>
                </c:pt>
                <c:pt idx="303">
                  <c:v>94</c:v>
                </c:pt>
                <c:pt idx="304">
                  <c:v>90</c:v>
                </c:pt>
                <c:pt idx="305">
                  <c:v>53</c:v>
                </c:pt>
                <c:pt idx="306">
                  <c:v>58</c:v>
                </c:pt>
                <c:pt idx="307">
                  <c:v>55</c:v>
                </c:pt>
                <c:pt idx="308">
                  <c:v>87</c:v>
                </c:pt>
                <c:pt idx="309">
                  <c:v>133</c:v>
                </c:pt>
                <c:pt idx="310">
                  <c:v>31</c:v>
                </c:pt>
                <c:pt idx="311">
                  <c:v>36</c:v>
                </c:pt>
                <c:pt idx="312">
                  <c:v>77</c:v>
                </c:pt>
                <c:pt idx="313">
                  <c:v>104</c:v>
                </c:pt>
                <c:pt idx="314">
                  <c:v>108</c:v>
                </c:pt>
                <c:pt idx="315">
                  <c:v>32</c:v>
                </c:pt>
                <c:pt idx="316">
                  <c:v>21</c:v>
                </c:pt>
                <c:pt idx="317">
                  <c:v>28</c:v>
                </c:pt>
                <c:pt idx="318">
                  <c:v>68</c:v>
                </c:pt>
                <c:pt idx="319">
                  <c:v>36</c:v>
                </c:pt>
                <c:pt idx="320">
                  <c:v>46</c:v>
                </c:pt>
                <c:pt idx="321">
                  <c:v>83</c:v>
                </c:pt>
                <c:pt idx="322">
                  <c:v>82</c:v>
                </c:pt>
                <c:pt idx="323">
                  <c:v>66</c:v>
                </c:pt>
                <c:pt idx="324">
                  <c:v>94</c:v>
                </c:pt>
                <c:pt idx="325">
                  <c:v>123</c:v>
                </c:pt>
                <c:pt idx="326">
                  <c:v>110</c:v>
                </c:pt>
                <c:pt idx="327">
                  <c:v>36</c:v>
                </c:pt>
                <c:pt idx="328">
                  <c:v>86</c:v>
                </c:pt>
                <c:pt idx="329">
                  <c:v>26</c:v>
                </c:pt>
                <c:pt idx="330">
                  <c:v>22</c:v>
                </c:pt>
                <c:pt idx="331">
                  <c:v>62</c:v>
                </c:pt>
                <c:pt idx="332">
                  <c:v>85</c:v>
                </c:pt>
                <c:pt idx="333">
                  <c:v>80</c:v>
                </c:pt>
                <c:pt idx="334">
                  <c:v>100</c:v>
                </c:pt>
                <c:pt idx="335">
                  <c:v>107</c:v>
                </c:pt>
                <c:pt idx="336">
                  <c:v>100</c:v>
                </c:pt>
                <c:pt idx="337">
                  <c:v>112</c:v>
                </c:pt>
                <c:pt idx="338">
                  <c:v>139</c:v>
                </c:pt>
                <c:pt idx="339">
                  <c:v>38</c:v>
                </c:pt>
                <c:pt idx="340">
                  <c:v>73</c:v>
                </c:pt>
                <c:pt idx="341">
                  <c:v>121</c:v>
                </c:pt>
                <c:pt idx="342">
                  <c:v>102</c:v>
                </c:pt>
                <c:pt idx="343">
                  <c:v>30</c:v>
                </c:pt>
                <c:pt idx="344">
                  <c:v>70</c:v>
                </c:pt>
                <c:pt idx="345">
                  <c:v>122</c:v>
                </c:pt>
                <c:pt idx="346">
                  <c:v>136</c:v>
                </c:pt>
                <c:pt idx="347">
                  <c:v>90</c:v>
                </c:pt>
                <c:pt idx="348">
                  <c:v>103</c:v>
                </c:pt>
                <c:pt idx="349">
                  <c:v>113</c:v>
                </c:pt>
                <c:pt idx="350">
                  <c:v>106</c:v>
                </c:pt>
                <c:pt idx="351">
                  <c:v>46</c:v>
                </c:pt>
                <c:pt idx="352">
                  <c:v>58</c:v>
                </c:pt>
                <c:pt idx="353">
                  <c:v>74</c:v>
                </c:pt>
                <c:pt idx="354">
                  <c:v>75</c:v>
                </c:pt>
                <c:pt idx="355">
                  <c:v>113</c:v>
                </c:pt>
                <c:pt idx="356">
                  <c:v>133</c:v>
                </c:pt>
                <c:pt idx="357">
                  <c:v>118</c:v>
                </c:pt>
                <c:pt idx="358">
                  <c:v>122</c:v>
                </c:pt>
                <c:pt idx="359">
                  <c:v>123</c:v>
                </c:pt>
                <c:pt idx="360">
                  <c:v>166</c:v>
                </c:pt>
                <c:pt idx="361">
                  <c:v>113</c:v>
                </c:pt>
                <c:pt idx="362">
                  <c:v>80</c:v>
                </c:pt>
                <c:pt idx="363">
                  <c:v>70</c:v>
                </c:pt>
                <c:pt idx="364">
                  <c:v>103</c:v>
                </c:pt>
                <c:pt idx="365">
                  <c:v>51</c:v>
                </c:pt>
                <c:pt idx="366">
                  <c:v>34</c:v>
                </c:pt>
                <c:pt idx="367">
                  <c:v>88</c:v>
                </c:pt>
                <c:pt idx="368">
                  <c:v>81</c:v>
                </c:pt>
                <c:pt idx="369">
                  <c:v>100</c:v>
                </c:pt>
                <c:pt idx="370">
                  <c:v>95</c:v>
                </c:pt>
                <c:pt idx="371">
                  <c:v>109</c:v>
                </c:pt>
                <c:pt idx="372">
                  <c:v>102</c:v>
                </c:pt>
                <c:pt idx="373">
                  <c:v>150</c:v>
                </c:pt>
                <c:pt idx="374">
                  <c:v>201</c:v>
                </c:pt>
                <c:pt idx="375">
                  <c:v>82</c:v>
                </c:pt>
                <c:pt idx="376">
                  <c:v>30</c:v>
                </c:pt>
                <c:pt idx="377">
                  <c:v>105</c:v>
                </c:pt>
                <c:pt idx="378">
                  <c:v>124</c:v>
                </c:pt>
                <c:pt idx="379">
                  <c:v>126</c:v>
                </c:pt>
                <c:pt idx="380">
                  <c:v>162</c:v>
                </c:pt>
                <c:pt idx="381">
                  <c:v>173</c:v>
                </c:pt>
                <c:pt idx="382">
                  <c:v>115</c:v>
                </c:pt>
                <c:pt idx="383">
                  <c:v>139</c:v>
                </c:pt>
                <c:pt idx="384">
                  <c:v>36</c:v>
                </c:pt>
                <c:pt idx="385">
                  <c:v>118</c:v>
                </c:pt>
                <c:pt idx="386">
                  <c:v>153</c:v>
                </c:pt>
                <c:pt idx="387">
                  <c:v>131</c:v>
                </c:pt>
                <c:pt idx="388">
                  <c:v>242</c:v>
                </c:pt>
                <c:pt idx="389">
                  <c:v>132</c:v>
                </c:pt>
                <c:pt idx="390">
                  <c:v>57</c:v>
                </c:pt>
                <c:pt idx="391">
                  <c:v>108</c:v>
                </c:pt>
                <c:pt idx="392">
                  <c:v>108</c:v>
                </c:pt>
                <c:pt idx="393">
                  <c:v>81</c:v>
                </c:pt>
                <c:pt idx="394">
                  <c:v>120</c:v>
                </c:pt>
                <c:pt idx="395">
                  <c:v>199</c:v>
                </c:pt>
                <c:pt idx="396">
                  <c:v>87</c:v>
                </c:pt>
                <c:pt idx="397">
                  <c:v>63</c:v>
                </c:pt>
                <c:pt idx="398">
                  <c:v>83</c:v>
                </c:pt>
                <c:pt idx="399">
                  <c:v>130</c:v>
                </c:pt>
                <c:pt idx="400">
                  <c:v>98</c:v>
                </c:pt>
                <c:pt idx="401">
                  <c:v>135</c:v>
                </c:pt>
                <c:pt idx="402">
                  <c:v>95</c:v>
                </c:pt>
                <c:pt idx="403">
                  <c:v>98</c:v>
                </c:pt>
                <c:pt idx="404">
                  <c:v>116</c:v>
                </c:pt>
                <c:pt idx="405">
                  <c:v>95</c:v>
                </c:pt>
                <c:pt idx="406">
                  <c:v>99</c:v>
                </c:pt>
                <c:pt idx="407">
                  <c:v>104</c:v>
                </c:pt>
                <c:pt idx="408">
                  <c:v>150</c:v>
                </c:pt>
                <c:pt idx="409">
                  <c:v>112</c:v>
                </c:pt>
                <c:pt idx="410">
                  <c:v>85</c:v>
                </c:pt>
                <c:pt idx="411">
                  <c:v>134</c:v>
                </c:pt>
                <c:pt idx="412">
                  <c:v>107</c:v>
                </c:pt>
                <c:pt idx="413">
                  <c:v>125</c:v>
                </c:pt>
                <c:pt idx="414">
                  <c:v>91</c:v>
                </c:pt>
                <c:pt idx="415">
                  <c:v>300</c:v>
                </c:pt>
                <c:pt idx="416">
                  <c:v>113</c:v>
                </c:pt>
                <c:pt idx="417">
                  <c:v>106</c:v>
                </c:pt>
                <c:pt idx="418">
                  <c:v>149</c:v>
                </c:pt>
                <c:pt idx="419">
                  <c:v>112</c:v>
                </c:pt>
                <c:pt idx="420">
                  <c:v>111</c:v>
                </c:pt>
                <c:pt idx="421">
                  <c:v>87</c:v>
                </c:pt>
                <c:pt idx="422">
                  <c:v>107</c:v>
                </c:pt>
                <c:pt idx="423">
                  <c:v>124</c:v>
                </c:pt>
                <c:pt idx="424">
                  <c:v>127</c:v>
                </c:pt>
                <c:pt idx="425">
                  <c:v>124</c:v>
                </c:pt>
                <c:pt idx="426">
                  <c:v>119</c:v>
                </c:pt>
                <c:pt idx="427">
                  <c:v>107</c:v>
                </c:pt>
                <c:pt idx="428">
                  <c:v>64</c:v>
                </c:pt>
                <c:pt idx="429">
                  <c:v>104</c:v>
                </c:pt>
                <c:pt idx="430">
                  <c:v>140</c:v>
                </c:pt>
                <c:pt idx="431">
                  <c:v>102</c:v>
                </c:pt>
                <c:pt idx="432">
                  <c:v>100</c:v>
                </c:pt>
                <c:pt idx="433">
                  <c:v>93</c:v>
                </c:pt>
                <c:pt idx="434">
                  <c:v>101</c:v>
                </c:pt>
                <c:pt idx="435">
                  <c:v>96</c:v>
                </c:pt>
                <c:pt idx="436">
                  <c:v>86</c:v>
                </c:pt>
                <c:pt idx="437">
                  <c:v>147</c:v>
                </c:pt>
                <c:pt idx="438">
                  <c:v>76</c:v>
                </c:pt>
                <c:pt idx="439">
                  <c:v>81</c:v>
                </c:pt>
                <c:pt idx="440">
                  <c:v>49</c:v>
                </c:pt>
                <c:pt idx="441">
                  <c:v>127</c:v>
                </c:pt>
                <c:pt idx="442">
                  <c:v>102</c:v>
                </c:pt>
                <c:pt idx="443">
                  <c:v>109</c:v>
                </c:pt>
                <c:pt idx="444">
                  <c:v>154</c:v>
                </c:pt>
                <c:pt idx="445">
                  <c:v>145</c:v>
                </c:pt>
                <c:pt idx="446">
                  <c:v>87</c:v>
                </c:pt>
                <c:pt idx="447">
                  <c:v>88</c:v>
                </c:pt>
                <c:pt idx="448">
                  <c:v>86</c:v>
                </c:pt>
                <c:pt idx="449">
                  <c:v>72</c:v>
                </c:pt>
                <c:pt idx="450">
                  <c:v>145</c:v>
                </c:pt>
                <c:pt idx="451">
                  <c:v>146</c:v>
                </c:pt>
                <c:pt idx="452">
                  <c:v>109</c:v>
                </c:pt>
                <c:pt idx="453">
                  <c:v>100</c:v>
                </c:pt>
                <c:pt idx="454">
                  <c:v>98</c:v>
                </c:pt>
                <c:pt idx="455">
                  <c:v>94</c:v>
                </c:pt>
                <c:pt idx="456">
                  <c:v>67</c:v>
                </c:pt>
                <c:pt idx="457">
                  <c:v>118</c:v>
                </c:pt>
                <c:pt idx="458">
                  <c:v>141</c:v>
                </c:pt>
                <c:pt idx="459">
                  <c:v>88</c:v>
                </c:pt>
                <c:pt idx="460">
                  <c:v>91</c:v>
                </c:pt>
                <c:pt idx="461">
                  <c:v>109</c:v>
                </c:pt>
                <c:pt idx="462">
                  <c:v>57</c:v>
                </c:pt>
                <c:pt idx="463">
                  <c:v>93</c:v>
                </c:pt>
                <c:pt idx="464">
                  <c:v>95</c:v>
                </c:pt>
                <c:pt idx="465">
                  <c:v>114</c:v>
                </c:pt>
                <c:pt idx="466">
                  <c:v>126</c:v>
                </c:pt>
                <c:pt idx="467">
                  <c:v>91</c:v>
                </c:pt>
                <c:pt idx="468">
                  <c:v>94</c:v>
                </c:pt>
                <c:pt idx="469">
                  <c:v>105</c:v>
                </c:pt>
                <c:pt idx="470">
                  <c:v>88</c:v>
                </c:pt>
                <c:pt idx="471">
                  <c:v>91</c:v>
                </c:pt>
                <c:pt idx="472">
                  <c:v>86</c:v>
                </c:pt>
                <c:pt idx="473">
                  <c:v>55</c:v>
                </c:pt>
                <c:pt idx="474">
                  <c:v>87</c:v>
                </c:pt>
                <c:pt idx="475">
                  <c:v>85</c:v>
                </c:pt>
                <c:pt idx="476">
                  <c:v>82</c:v>
                </c:pt>
                <c:pt idx="477">
                  <c:v>61</c:v>
                </c:pt>
                <c:pt idx="478">
                  <c:v>77</c:v>
                </c:pt>
                <c:pt idx="479">
                  <c:v>89</c:v>
                </c:pt>
                <c:pt idx="480">
                  <c:v>119</c:v>
                </c:pt>
                <c:pt idx="481">
                  <c:v>44</c:v>
                </c:pt>
                <c:pt idx="482">
                  <c:v>97</c:v>
                </c:pt>
                <c:pt idx="483">
                  <c:v>100</c:v>
                </c:pt>
                <c:pt idx="484">
                  <c:v>73</c:v>
                </c:pt>
                <c:pt idx="485">
                  <c:v>99</c:v>
                </c:pt>
                <c:pt idx="486">
                  <c:v>101</c:v>
                </c:pt>
                <c:pt idx="487">
                  <c:v>76</c:v>
                </c:pt>
                <c:pt idx="488">
                  <c:v>69</c:v>
                </c:pt>
                <c:pt idx="489">
                  <c:v>78</c:v>
                </c:pt>
                <c:pt idx="490">
                  <c:v>47</c:v>
                </c:pt>
                <c:pt idx="491">
                  <c:v>47</c:v>
                </c:pt>
                <c:pt idx="492">
                  <c:v>103</c:v>
                </c:pt>
                <c:pt idx="493">
                  <c:v>122</c:v>
                </c:pt>
                <c:pt idx="494">
                  <c:v>84</c:v>
                </c:pt>
                <c:pt idx="495">
                  <c:v>79</c:v>
                </c:pt>
                <c:pt idx="496">
                  <c:v>85</c:v>
                </c:pt>
                <c:pt idx="497">
                  <c:v>64</c:v>
                </c:pt>
                <c:pt idx="498">
                  <c:v>45</c:v>
                </c:pt>
                <c:pt idx="499">
                  <c:v>94</c:v>
                </c:pt>
                <c:pt idx="500">
                  <c:v>95</c:v>
                </c:pt>
                <c:pt idx="501">
                  <c:v>90</c:v>
                </c:pt>
                <c:pt idx="502">
                  <c:v>87</c:v>
                </c:pt>
                <c:pt idx="503">
                  <c:v>90</c:v>
                </c:pt>
                <c:pt idx="504">
                  <c:v>74</c:v>
                </c:pt>
                <c:pt idx="505">
                  <c:v>69</c:v>
                </c:pt>
                <c:pt idx="506">
                  <c:v>88</c:v>
                </c:pt>
                <c:pt idx="507">
                  <c:v>113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1DE-4089-98A6-A8CB53649E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Nicholson Drive</a:t>
            </a:r>
            <a:r>
              <a:rPr lang="en-US" baseline="0"/>
              <a:t> Trail </a:t>
            </a:r>
            <a:r>
              <a:rPr lang="en-US"/>
              <a:t>- Total Daily Users, March 2021 -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9"/>
          <c:order val="5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solidFill>
                <a:schemeClr val="accent5"/>
              </a:solidFill>
            </a:ln>
            <a:effectLst/>
          </c:spPr>
          <c:invertIfNegative val="0"/>
          <c:dPt>
            <c:idx val="172"/>
            <c:invertIfNegative val="0"/>
            <c:bubble3D val="0"/>
            <c:spPr>
              <a:solidFill>
                <a:schemeClr val="accent6"/>
              </a:solidFill>
              <a:ln>
                <a:solidFill>
                  <a:schemeClr val="accent5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CA4-4F6F-875B-1BD9B8441A2D}"/>
              </c:ext>
            </c:extLst>
          </c:dPt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44265</c:v>
                </c:pt>
                <c:pt idx="1">
                  <c:v>44266</c:v>
                </c:pt>
                <c:pt idx="2">
                  <c:v>44267</c:v>
                </c:pt>
                <c:pt idx="3">
                  <c:v>44268</c:v>
                </c:pt>
                <c:pt idx="4">
                  <c:v>44269</c:v>
                </c:pt>
                <c:pt idx="5">
                  <c:v>44270</c:v>
                </c:pt>
                <c:pt idx="6">
                  <c:v>44271</c:v>
                </c:pt>
                <c:pt idx="7">
                  <c:v>44272</c:v>
                </c:pt>
                <c:pt idx="8">
                  <c:v>44273</c:v>
                </c:pt>
                <c:pt idx="9">
                  <c:v>44274</c:v>
                </c:pt>
                <c:pt idx="10">
                  <c:v>44275</c:v>
                </c:pt>
                <c:pt idx="11">
                  <c:v>44276</c:v>
                </c:pt>
                <c:pt idx="12">
                  <c:v>44277</c:v>
                </c:pt>
                <c:pt idx="13">
                  <c:v>44278</c:v>
                </c:pt>
                <c:pt idx="14">
                  <c:v>44279</c:v>
                </c:pt>
                <c:pt idx="15">
                  <c:v>44280</c:v>
                </c:pt>
                <c:pt idx="16">
                  <c:v>44281</c:v>
                </c:pt>
                <c:pt idx="17">
                  <c:v>44282</c:v>
                </c:pt>
                <c:pt idx="18">
                  <c:v>44283</c:v>
                </c:pt>
                <c:pt idx="19">
                  <c:v>44284</c:v>
                </c:pt>
                <c:pt idx="20">
                  <c:v>44285</c:v>
                </c:pt>
                <c:pt idx="21">
                  <c:v>44286</c:v>
                </c:pt>
                <c:pt idx="22">
                  <c:v>44287</c:v>
                </c:pt>
                <c:pt idx="23">
                  <c:v>44288</c:v>
                </c:pt>
                <c:pt idx="24">
                  <c:v>44289</c:v>
                </c:pt>
                <c:pt idx="25">
                  <c:v>44290</c:v>
                </c:pt>
                <c:pt idx="26">
                  <c:v>44291</c:v>
                </c:pt>
                <c:pt idx="27">
                  <c:v>44292</c:v>
                </c:pt>
                <c:pt idx="28">
                  <c:v>44293</c:v>
                </c:pt>
                <c:pt idx="29">
                  <c:v>44294</c:v>
                </c:pt>
                <c:pt idx="30">
                  <c:v>44295</c:v>
                </c:pt>
                <c:pt idx="31">
                  <c:v>44296</c:v>
                </c:pt>
                <c:pt idx="32">
                  <c:v>44297</c:v>
                </c:pt>
                <c:pt idx="33">
                  <c:v>44298</c:v>
                </c:pt>
                <c:pt idx="34">
                  <c:v>44299</c:v>
                </c:pt>
                <c:pt idx="35">
                  <c:v>44300</c:v>
                </c:pt>
                <c:pt idx="36">
                  <c:v>44301</c:v>
                </c:pt>
                <c:pt idx="37">
                  <c:v>44302</c:v>
                </c:pt>
                <c:pt idx="38">
                  <c:v>44303</c:v>
                </c:pt>
                <c:pt idx="39">
                  <c:v>44304</c:v>
                </c:pt>
                <c:pt idx="40">
                  <c:v>44305</c:v>
                </c:pt>
                <c:pt idx="41">
                  <c:v>44306</c:v>
                </c:pt>
                <c:pt idx="42">
                  <c:v>44307</c:v>
                </c:pt>
                <c:pt idx="43">
                  <c:v>44308</c:v>
                </c:pt>
                <c:pt idx="44">
                  <c:v>44309</c:v>
                </c:pt>
                <c:pt idx="45">
                  <c:v>44310</c:v>
                </c:pt>
                <c:pt idx="46">
                  <c:v>44311</c:v>
                </c:pt>
                <c:pt idx="47">
                  <c:v>44312</c:v>
                </c:pt>
                <c:pt idx="48">
                  <c:v>44313</c:v>
                </c:pt>
                <c:pt idx="49">
                  <c:v>44314</c:v>
                </c:pt>
                <c:pt idx="50">
                  <c:v>44315</c:v>
                </c:pt>
                <c:pt idx="51">
                  <c:v>44316</c:v>
                </c:pt>
                <c:pt idx="52">
                  <c:v>44317</c:v>
                </c:pt>
                <c:pt idx="53">
                  <c:v>44318</c:v>
                </c:pt>
                <c:pt idx="54">
                  <c:v>44319</c:v>
                </c:pt>
                <c:pt idx="55">
                  <c:v>44320</c:v>
                </c:pt>
                <c:pt idx="56">
                  <c:v>44321</c:v>
                </c:pt>
                <c:pt idx="57">
                  <c:v>44322</c:v>
                </c:pt>
                <c:pt idx="58">
                  <c:v>44323</c:v>
                </c:pt>
                <c:pt idx="59">
                  <c:v>44324</c:v>
                </c:pt>
                <c:pt idx="60">
                  <c:v>44325</c:v>
                </c:pt>
                <c:pt idx="61">
                  <c:v>44326</c:v>
                </c:pt>
                <c:pt idx="62">
                  <c:v>44327</c:v>
                </c:pt>
                <c:pt idx="63">
                  <c:v>44328</c:v>
                </c:pt>
                <c:pt idx="64">
                  <c:v>44329</c:v>
                </c:pt>
                <c:pt idx="65">
                  <c:v>44330</c:v>
                </c:pt>
                <c:pt idx="66">
                  <c:v>44331</c:v>
                </c:pt>
                <c:pt idx="67">
                  <c:v>44332</c:v>
                </c:pt>
                <c:pt idx="68">
                  <c:v>44333</c:v>
                </c:pt>
                <c:pt idx="69">
                  <c:v>44334</c:v>
                </c:pt>
                <c:pt idx="70">
                  <c:v>44335</c:v>
                </c:pt>
                <c:pt idx="71">
                  <c:v>44336</c:v>
                </c:pt>
                <c:pt idx="72">
                  <c:v>44337</c:v>
                </c:pt>
                <c:pt idx="73">
                  <c:v>44338</c:v>
                </c:pt>
                <c:pt idx="74">
                  <c:v>44339</c:v>
                </c:pt>
                <c:pt idx="75">
                  <c:v>44340</c:v>
                </c:pt>
                <c:pt idx="76">
                  <c:v>44341</c:v>
                </c:pt>
                <c:pt idx="77">
                  <c:v>44342</c:v>
                </c:pt>
                <c:pt idx="78">
                  <c:v>44343</c:v>
                </c:pt>
                <c:pt idx="79">
                  <c:v>44344</c:v>
                </c:pt>
                <c:pt idx="80">
                  <c:v>44345</c:v>
                </c:pt>
                <c:pt idx="81">
                  <c:v>44346</c:v>
                </c:pt>
                <c:pt idx="82">
                  <c:v>44347</c:v>
                </c:pt>
                <c:pt idx="83">
                  <c:v>44348</c:v>
                </c:pt>
                <c:pt idx="84">
                  <c:v>44349</c:v>
                </c:pt>
                <c:pt idx="85">
                  <c:v>44350</c:v>
                </c:pt>
                <c:pt idx="86">
                  <c:v>44351</c:v>
                </c:pt>
                <c:pt idx="87">
                  <c:v>44352</c:v>
                </c:pt>
                <c:pt idx="88">
                  <c:v>44353</c:v>
                </c:pt>
                <c:pt idx="89">
                  <c:v>44354</c:v>
                </c:pt>
                <c:pt idx="90">
                  <c:v>44355</c:v>
                </c:pt>
                <c:pt idx="91">
                  <c:v>44356</c:v>
                </c:pt>
                <c:pt idx="92">
                  <c:v>44357</c:v>
                </c:pt>
                <c:pt idx="93">
                  <c:v>44358</c:v>
                </c:pt>
                <c:pt idx="94">
                  <c:v>44359</c:v>
                </c:pt>
                <c:pt idx="95">
                  <c:v>44360</c:v>
                </c:pt>
                <c:pt idx="96">
                  <c:v>44361</c:v>
                </c:pt>
                <c:pt idx="97">
                  <c:v>44362</c:v>
                </c:pt>
                <c:pt idx="98">
                  <c:v>44363</c:v>
                </c:pt>
                <c:pt idx="99">
                  <c:v>44364</c:v>
                </c:pt>
                <c:pt idx="100">
                  <c:v>44365</c:v>
                </c:pt>
                <c:pt idx="101">
                  <c:v>44366</c:v>
                </c:pt>
                <c:pt idx="102">
                  <c:v>44367</c:v>
                </c:pt>
                <c:pt idx="103">
                  <c:v>44368</c:v>
                </c:pt>
                <c:pt idx="104">
                  <c:v>44369</c:v>
                </c:pt>
                <c:pt idx="105">
                  <c:v>44370</c:v>
                </c:pt>
                <c:pt idx="106">
                  <c:v>44371</c:v>
                </c:pt>
                <c:pt idx="107">
                  <c:v>44372</c:v>
                </c:pt>
                <c:pt idx="108">
                  <c:v>44373</c:v>
                </c:pt>
                <c:pt idx="109">
                  <c:v>44374</c:v>
                </c:pt>
                <c:pt idx="110">
                  <c:v>44375</c:v>
                </c:pt>
                <c:pt idx="111">
                  <c:v>44376</c:v>
                </c:pt>
                <c:pt idx="112">
                  <c:v>44377</c:v>
                </c:pt>
                <c:pt idx="113">
                  <c:v>44378</c:v>
                </c:pt>
                <c:pt idx="114">
                  <c:v>44379</c:v>
                </c:pt>
                <c:pt idx="115">
                  <c:v>44380</c:v>
                </c:pt>
                <c:pt idx="116">
                  <c:v>44381</c:v>
                </c:pt>
                <c:pt idx="117">
                  <c:v>44382</c:v>
                </c:pt>
                <c:pt idx="118">
                  <c:v>44383</c:v>
                </c:pt>
                <c:pt idx="119">
                  <c:v>44384</c:v>
                </c:pt>
                <c:pt idx="120">
                  <c:v>44385</c:v>
                </c:pt>
                <c:pt idx="121">
                  <c:v>44386</c:v>
                </c:pt>
                <c:pt idx="122">
                  <c:v>44387</c:v>
                </c:pt>
                <c:pt idx="123">
                  <c:v>44388</c:v>
                </c:pt>
                <c:pt idx="124">
                  <c:v>44389</c:v>
                </c:pt>
                <c:pt idx="125">
                  <c:v>44390</c:v>
                </c:pt>
                <c:pt idx="126">
                  <c:v>44391</c:v>
                </c:pt>
                <c:pt idx="127">
                  <c:v>44392</c:v>
                </c:pt>
                <c:pt idx="128">
                  <c:v>44393</c:v>
                </c:pt>
                <c:pt idx="129">
                  <c:v>44394</c:v>
                </c:pt>
                <c:pt idx="130">
                  <c:v>44395</c:v>
                </c:pt>
                <c:pt idx="131">
                  <c:v>44396</c:v>
                </c:pt>
                <c:pt idx="132">
                  <c:v>44397</c:v>
                </c:pt>
                <c:pt idx="133">
                  <c:v>44398</c:v>
                </c:pt>
                <c:pt idx="134">
                  <c:v>44399</c:v>
                </c:pt>
                <c:pt idx="135">
                  <c:v>44400</c:v>
                </c:pt>
                <c:pt idx="136">
                  <c:v>44401</c:v>
                </c:pt>
                <c:pt idx="137">
                  <c:v>44402</c:v>
                </c:pt>
                <c:pt idx="138">
                  <c:v>44403</c:v>
                </c:pt>
                <c:pt idx="139">
                  <c:v>44404</c:v>
                </c:pt>
                <c:pt idx="140">
                  <c:v>44405</c:v>
                </c:pt>
                <c:pt idx="141">
                  <c:v>44406</c:v>
                </c:pt>
                <c:pt idx="142">
                  <c:v>44407</c:v>
                </c:pt>
                <c:pt idx="143">
                  <c:v>44408</c:v>
                </c:pt>
                <c:pt idx="144">
                  <c:v>44409</c:v>
                </c:pt>
                <c:pt idx="145">
                  <c:v>44410</c:v>
                </c:pt>
                <c:pt idx="146">
                  <c:v>44411</c:v>
                </c:pt>
                <c:pt idx="147">
                  <c:v>44412</c:v>
                </c:pt>
                <c:pt idx="148">
                  <c:v>44413</c:v>
                </c:pt>
                <c:pt idx="149">
                  <c:v>44414</c:v>
                </c:pt>
                <c:pt idx="150">
                  <c:v>44415</c:v>
                </c:pt>
                <c:pt idx="151">
                  <c:v>44416</c:v>
                </c:pt>
                <c:pt idx="152">
                  <c:v>44417</c:v>
                </c:pt>
                <c:pt idx="153">
                  <c:v>44418</c:v>
                </c:pt>
                <c:pt idx="154">
                  <c:v>44419</c:v>
                </c:pt>
                <c:pt idx="155">
                  <c:v>44420</c:v>
                </c:pt>
                <c:pt idx="156">
                  <c:v>44421</c:v>
                </c:pt>
                <c:pt idx="157">
                  <c:v>44422</c:v>
                </c:pt>
                <c:pt idx="158">
                  <c:v>44423</c:v>
                </c:pt>
                <c:pt idx="159">
                  <c:v>44424</c:v>
                </c:pt>
                <c:pt idx="160">
                  <c:v>44425</c:v>
                </c:pt>
                <c:pt idx="161">
                  <c:v>44426</c:v>
                </c:pt>
                <c:pt idx="162">
                  <c:v>44427</c:v>
                </c:pt>
                <c:pt idx="163">
                  <c:v>44428</c:v>
                </c:pt>
                <c:pt idx="164">
                  <c:v>44429</c:v>
                </c:pt>
                <c:pt idx="165">
                  <c:v>44430</c:v>
                </c:pt>
                <c:pt idx="166">
                  <c:v>44431</c:v>
                </c:pt>
                <c:pt idx="167">
                  <c:v>44432</c:v>
                </c:pt>
                <c:pt idx="168">
                  <c:v>44433</c:v>
                </c:pt>
                <c:pt idx="169">
                  <c:v>44434</c:v>
                </c:pt>
                <c:pt idx="170">
                  <c:v>44435</c:v>
                </c:pt>
                <c:pt idx="171">
                  <c:v>44436</c:v>
                </c:pt>
                <c:pt idx="172">
                  <c:v>44437</c:v>
                </c:pt>
                <c:pt idx="173">
                  <c:v>44438</c:v>
                </c:pt>
                <c:pt idx="174">
                  <c:v>44439</c:v>
                </c:pt>
                <c:pt idx="175">
                  <c:v>44440</c:v>
                </c:pt>
                <c:pt idx="176">
                  <c:v>44441</c:v>
                </c:pt>
                <c:pt idx="177">
                  <c:v>44442</c:v>
                </c:pt>
                <c:pt idx="178">
                  <c:v>44443</c:v>
                </c:pt>
                <c:pt idx="179">
                  <c:v>44444</c:v>
                </c:pt>
                <c:pt idx="180">
                  <c:v>44445</c:v>
                </c:pt>
                <c:pt idx="181">
                  <c:v>44446</c:v>
                </c:pt>
                <c:pt idx="182">
                  <c:v>44447</c:v>
                </c:pt>
                <c:pt idx="183">
                  <c:v>44448</c:v>
                </c:pt>
                <c:pt idx="184">
                  <c:v>44449</c:v>
                </c:pt>
                <c:pt idx="185">
                  <c:v>44450</c:v>
                </c:pt>
                <c:pt idx="186">
                  <c:v>44451</c:v>
                </c:pt>
                <c:pt idx="187">
                  <c:v>44452</c:v>
                </c:pt>
                <c:pt idx="188">
                  <c:v>44453</c:v>
                </c:pt>
                <c:pt idx="189">
                  <c:v>44454</c:v>
                </c:pt>
                <c:pt idx="190">
                  <c:v>44455</c:v>
                </c:pt>
                <c:pt idx="191">
                  <c:v>44456</c:v>
                </c:pt>
                <c:pt idx="192">
                  <c:v>44457</c:v>
                </c:pt>
                <c:pt idx="193">
                  <c:v>44458</c:v>
                </c:pt>
                <c:pt idx="194">
                  <c:v>44459</c:v>
                </c:pt>
                <c:pt idx="195">
                  <c:v>44460</c:v>
                </c:pt>
                <c:pt idx="196">
                  <c:v>44461</c:v>
                </c:pt>
                <c:pt idx="197">
                  <c:v>44462</c:v>
                </c:pt>
                <c:pt idx="198">
                  <c:v>44463</c:v>
                </c:pt>
                <c:pt idx="199">
                  <c:v>44464</c:v>
                </c:pt>
                <c:pt idx="200">
                  <c:v>44465</c:v>
                </c:pt>
                <c:pt idx="201">
                  <c:v>44466</c:v>
                </c:pt>
                <c:pt idx="202">
                  <c:v>44467</c:v>
                </c:pt>
                <c:pt idx="203">
                  <c:v>44468</c:v>
                </c:pt>
                <c:pt idx="204">
                  <c:v>44469</c:v>
                </c:pt>
                <c:pt idx="205">
                  <c:v>44470</c:v>
                </c:pt>
                <c:pt idx="206">
                  <c:v>44471</c:v>
                </c:pt>
                <c:pt idx="207">
                  <c:v>44472</c:v>
                </c:pt>
                <c:pt idx="208">
                  <c:v>44473</c:v>
                </c:pt>
                <c:pt idx="209">
                  <c:v>44474</c:v>
                </c:pt>
                <c:pt idx="210">
                  <c:v>44475</c:v>
                </c:pt>
                <c:pt idx="211">
                  <c:v>44476</c:v>
                </c:pt>
                <c:pt idx="212">
                  <c:v>44477</c:v>
                </c:pt>
                <c:pt idx="213">
                  <c:v>44478</c:v>
                </c:pt>
                <c:pt idx="214">
                  <c:v>44479</c:v>
                </c:pt>
                <c:pt idx="215">
                  <c:v>44480</c:v>
                </c:pt>
                <c:pt idx="216">
                  <c:v>44481</c:v>
                </c:pt>
                <c:pt idx="217">
                  <c:v>44482</c:v>
                </c:pt>
                <c:pt idx="218">
                  <c:v>44483</c:v>
                </c:pt>
                <c:pt idx="219">
                  <c:v>44484</c:v>
                </c:pt>
                <c:pt idx="220">
                  <c:v>44485</c:v>
                </c:pt>
                <c:pt idx="221">
                  <c:v>44486</c:v>
                </c:pt>
                <c:pt idx="222">
                  <c:v>44487</c:v>
                </c:pt>
                <c:pt idx="223">
                  <c:v>44488</c:v>
                </c:pt>
                <c:pt idx="224">
                  <c:v>44489</c:v>
                </c:pt>
                <c:pt idx="225">
                  <c:v>44490</c:v>
                </c:pt>
                <c:pt idx="226">
                  <c:v>44491</c:v>
                </c:pt>
                <c:pt idx="227">
                  <c:v>44492</c:v>
                </c:pt>
                <c:pt idx="228">
                  <c:v>44493</c:v>
                </c:pt>
                <c:pt idx="229">
                  <c:v>44494</c:v>
                </c:pt>
                <c:pt idx="230">
                  <c:v>44495</c:v>
                </c:pt>
                <c:pt idx="231">
                  <c:v>44496</c:v>
                </c:pt>
                <c:pt idx="232">
                  <c:v>44497</c:v>
                </c:pt>
                <c:pt idx="233">
                  <c:v>44498</c:v>
                </c:pt>
                <c:pt idx="234">
                  <c:v>44499</c:v>
                </c:pt>
                <c:pt idx="235">
                  <c:v>44500</c:v>
                </c:pt>
                <c:pt idx="236">
                  <c:v>44501</c:v>
                </c:pt>
                <c:pt idx="237">
                  <c:v>44502</c:v>
                </c:pt>
                <c:pt idx="238">
                  <c:v>44503</c:v>
                </c:pt>
                <c:pt idx="239">
                  <c:v>44504</c:v>
                </c:pt>
                <c:pt idx="240">
                  <c:v>44505</c:v>
                </c:pt>
                <c:pt idx="241">
                  <c:v>44506</c:v>
                </c:pt>
                <c:pt idx="242">
                  <c:v>44507</c:v>
                </c:pt>
                <c:pt idx="243">
                  <c:v>44508</c:v>
                </c:pt>
                <c:pt idx="244">
                  <c:v>44509</c:v>
                </c:pt>
                <c:pt idx="245">
                  <c:v>44510</c:v>
                </c:pt>
                <c:pt idx="246">
                  <c:v>44511</c:v>
                </c:pt>
                <c:pt idx="247">
                  <c:v>44512</c:v>
                </c:pt>
                <c:pt idx="248">
                  <c:v>44513</c:v>
                </c:pt>
                <c:pt idx="249">
                  <c:v>44514</c:v>
                </c:pt>
                <c:pt idx="250">
                  <c:v>44515</c:v>
                </c:pt>
                <c:pt idx="251">
                  <c:v>44516</c:v>
                </c:pt>
                <c:pt idx="252">
                  <c:v>44517</c:v>
                </c:pt>
                <c:pt idx="253">
                  <c:v>44518</c:v>
                </c:pt>
                <c:pt idx="254">
                  <c:v>44519</c:v>
                </c:pt>
                <c:pt idx="255">
                  <c:v>44520</c:v>
                </c:pt>
                <c:pt idx="256">
                  <c:v>44521</c:v>
                </c:pt>
                <c:pt idx="257">
                  <c:v>44522</c:v>
                </c:pt>
                <c:pt idx="258">
                  <c:v>44523</c:v>
                </c:pt>
                <c:pt idx="259">
                  <c:v>44524</c:v>
                </c:pt>
                <c:pt idx="260">
                  <c:v>44525</c:v>
                </c:pt>
                <c:pt idx="261">
                  <c:v>44526</c:v>
                </c:pt>
                <c:pt idx="262">
                  <c:v>44527</c:v>
                </c:pt>
                <c:pt idx="263">
                  <c:v>44528</c:v>
                </c:pt>
                <c:pt idx="264">
                  <c:v>44529</c:v>
                </c:pt>
                <c:pt idx="265">
                  <c:v>44530</c:v>
                </c:pt>
                <c:pt idx="266">
                  <c:v>44531</c:v>
                </c:pt>
                <c:pt idx="267">
                  <c:v>44532</c:v>
                </c:pt>
                <c:pt idx="268">
                  <c:v>44533</c:v>
                </c:pt>
                <c:pt idx="269">
                  <c:v>44534</c:v>
                </c:pt>
                <c:pt idx="270">
                  <c:v>44535</c:v>
                </c:pt>
                <c:pt idx="271">
                  <c:v>44536</c:v>
                </c:pt>
                <c:pt idx="272">
                  <c:v>44537</c:v>
                </c:pt>
                <c:pt idx="273">
                  <c:v>44538</c:v>
                </c:pt>
                <c:pt idx="274">
                  <c:v>44539</c:v>
                </c:pt>
                <c:pt idx="275">
                  <c:v>44540</c:v>
                </c:pt>
                <c:pt idx="276">
                  <c:v>44541</c:v>
                </c:pt>
                <c:pt idx="277">
                  <c:v>44542</c:v>
                </c:pt>
                <c:pt idx="278">
                  <c:v>44543</c:v>
                </c:pt>
                <c:pt idx="279">
                  <c:v>44544</c:v>
                </c:pt>
                <c:pt idx="280">
                  <c:v>44545</c:v>
                </c:pt>
                <c:pt idx="281">
                  <c:v>44546</c:v>
                </c:pt>
                <c:pt idx="282">
                  <c:v>44547</c:v>
                </c:pt>
                <c:pt idx="283">
                  <c:v>44548</c:v>
                </c:pt>
                <c:pt idx="284">
                  <c:v>44549</c:v>
                </c:pt>
                <c:pt idx="285">
                  <c:v>44550</c:v>
                </c:pt>
                <c:pt idx="286">
                  <c:v>44551</c:v>
                </c:pt>
                <c:pt idx="287">
                  <c:v>44552</c:v>
                </c:pt>
                <c:pt idx="288">
                  <c:v>44553</c:v>
                </c:pt>
                <c:pt idx="289">
                  <c:v>44554</c:v>
                </c:pt>
                <c:pt idx="290">
                  <c:v>44555</c:v>
                </c:pt>
                <c:pt idx="291">
                  <c:v>44556</c:v>
                </c:pt>
                <c:pt idx="292">
                  <c:v>44557</c:v>
                </c:pt>
                <c:pt idx="293">
                  <c:v>44558</c:v>
                </c:pt>
                <c:pt idx="294">
                  <c:v>44559</c:v>
                </c:pt>
                <c:pt idx="295">
                  <c:v>44560</c:v>
                </c:pt>
                <c:pt idx="296">
                  <c:v>44561</c:v>
                </c:pt>
                <c:pt idx="297">
                  <c:v>44562</c:v>
                </c:pt>
                <c:pt idx="298">
                  <c:v>44563</c:v>
                </c:pt>
                <c:pt idx="299">
                  <c:v>44564</c:v>
                </c:pt>
                <c:pt idx="300">
                  <c:v>44565</c:v>
                </c:pt>
                <c:pt idx="301">
                  <c:v>44566</c:v>
                </c:pt>
                <c:pt idx="302">
                  <c:v>44567</c:v>
                </c:pt>
                <c:pt idx="303">
                  <c:v>44568</c:v>
                </c:pt>
                <c:pt idx="304">
                  <c:v>44569</c:v>
                </c:pt>
                <c:pt idx="305">
                  <c:v>44570</c:v>
                </c:pt>
                <c:pt idx="306">
                  <c:v>44571</c:v>
                </c:pt>
                <c:pt idx="307">
                  <c:v>44572</c:v>
                </c:pt>
                <c:pt idx="308">
                  <c:v>44573</c:v>
                </c:pt>
                <c:pt idx="309">
                  <c:v>44574</c:v>
                </c:pt>
                <c:pt idx="310">
                  <c:v>44575</c:v>
                </c:pt>
                <c:pt idx="311">
                  <c:v>44576</c:v>
                </c:pt>
                <c:pt idx="312">
                  <c:v>44577</c:v>
                </c:pt>
                <c:pt idx="313">
                  <c:v>44578</c:v>
                </c:pt>
                <c:pt idx="314">
                  <c:v>44579</c:v>
                </c:pt>
                <c:pt idx="315">
                  <c:v>44580</c:v>
                </c:pt>
                <c:pt idx="316">
                  <c:v>44581</c:v>
                </c:pt>
                <c:pt idx="317">
                  <c:v>44582</c:v>
                </c:pt>
                <c:pt idx="318">
                  <c:v>44583</c:v>
                </c:pt>
                <c:pt idx="319">
                  <c:v>44584</c:v>
                </c:pt>
                <c:pt idx="320">
                  <c:v>44585</c:v>
                </c:pt>
                <c:pt idx="321">
                  <c:v>44586</c:v>
                </c:pt>
                <c:pt idx="322">
                  <c:v>44587</c:v>
                </c:pt>
                <c:pt idx="323">
                  <c:v>44588</c:v>
                </c:pt>
                <c:pt idx="324">
                  <c:v>44589</c:v>
                </c:pt>
                <c:pt idx="325">
                  <c:v>44590</c:v>
                </c:pt>
                <c:pt idx="326">
                  <c:v>44591</c:v>
                </c:pt>
                <c:pt idx="327">
                  <c:v>44592</c:v>
                </c:pt>
                <c:pt idx="328">
                  <c:v>44593</c:v>
                </c:pt>
                <c:pt idx="329">
                  <c:v>44594</c:v>
                </c:pt>
                <c:pt idx="330">
                  <c:v>44595</c:v>
                </c:pt>
                <c:pt idx="331">
                  <c:v>44596</c:v>
                </c:pt>
                <c:pt idx="332">
                  <c:v>44597</c:v>
                </c:pt>
                <c:pt idx="333">
                  <c:v>44598</c:v>
                </c:pt>
                <c:pt idx="334">
                  <c:v>44599</c:v>
                </c:pt>
                <c:pt idx="335">
                  <c:v>44600</c:v>
                </c:pt>
                <c:pt idx="336">
                  <c:v>44601</c:v>
                </c:pt>
                <c:pt idx="337">
                  <c:v>44602</c:v>
                </c:pt>
                <c:pt idx="338">
                  <c:v>44603</c:v>
                </c:pt>
                <c:pt idx="339">
                  <c:v>44604</c:v>
                </c:pt>
                <c:pt idx="340">
                  <c:v>44605</c:v>
                </c:pt>
                <c:pt idx="341">
                  <c:v>44606</c:v>
                </c:pt>
                <c:pt idx="342">
                  <c:v>44607</c:v>
                </c:pt>
                <c:pt idx="343">
                  <c:v>44608</c:v>
                </c:pt>
                <c:pt idx="344">
                  <c:v>44609</c:v>
                </c:pt>
                <c:pt idx="345">
                  <c:v>44610</c:v>
                </c:pt>
                <c:pt idx="346">
                  <c:v>44611</c:v>
                </c:pt>
                <c:pt idx="347">
                  <c:v>44612</c:v>
                </c:pt>
                <c:pt idx="348">
                  <c:v>44613</c:v>
                </c:pt>
                <c:pt idx="349">
                  <c:v>44614</c:v>
                </c:pt>
                <c:pt idx="350">
                  <c:v>44615</c:v>
                </c:pt>
                <c:pt idx="351">
                  <c:v>44616</c:v>
                </c:pt>
                <c:pt idx="352">
                  <c:v>44617</c:v>
                </c:pt>
                <c:pt idx="353">
                  <c:v>44618</c:v>
                </c:pt>
                <c:pt idx="354">
                  <c:v>44619</c:v>
                </c:pt>
                <c:pt idx="355">
                  <c:v>44620</c:v>
                </c:pt>
                <c:pt idx="356">
                  <c:v>44621</c:v>
                </c:pt>
                <c:pt idx="357">
                  <c:v>44622</c:v>
                </c:pt>
                <c:pt idx="358">
                  <c:v>44623</c:v>
                </c:pt>
                <c:pt idx="359">
                  <c:v>44624</c:v>
                </c:pt>
                <c:pt idx="360">
                  <c:v>44625</c:v>
                </c:pt>
                <c:pt idx="361">
                  <c:v>44626</c:v>
                </c:pt>
                <c:pt idx="362">
                  <c:v>44627</c:v>
                </c:pt>
                <c:pt idx="363">
                  <c:v>44628</c:v>
                </c:pt>
                <c:pt idx="364">
                  <c:v>44629</c:v>
                </c:pt>
                <c:pt idx="365">
                  <c:v>44630</c:v>
                </c:pt>
                <c:pt idx="366">
                  <c:v>44631</c:v>
                </c:pt>
                <c:pt idx="367">
                  <c:v>44632</c:v>
                </c:pt>
                <c:pt idx="368">
                  <c:v>44633</c:v>
                </c:pt>
                <c:pt idx="369">
                  <c:v>44634</c:v>
                </c:pt>
                <c:pt idx="370">
                  <c:v>44635</c:v>
                </c:pt>
                <c:pt idx="371">
                  <c:v>44636</c:v>
                </c:pt>
                <c:pt idx="372">
                  <c:v>44637</c:v>
                </c:pt>
                <c:pt idx="373">
                  <c:v>44638</c:v>
                </c:pt>
                <c:pt idx="374">
                  <c:v>44639</c:v>
                </c:pt>
                <c:pt idx="375">
                  <c:v>44640</c:v>
                </c:pt>
                <c:pt idx="376">
                  <c:v>44641</c:v>
                </c:pt>
                <c:pt idx="377">
                  <c:v>44642</c:v>
                </c:pt>
                <c:pt idx="378">
                  <c:v>44643</c:v>
                </c:pt>
                <c:pt idx="379">
                  <c:v>44644</c:v>
                </c:pt>
                <c:pt idx="380">
                  <c:v>44645</c:v>
                </c:pt>
                <c:pt idx="381">
                  <c:v>44646</c:v>
                </c:pt>
                <c:pt idx="382">
                  <c:v>44647</c:v>
                </c:pt>
                <c:pt idx="383">
                  <c:v>44648</c:v>
                </c:pt>
                <c:pt idx="384">
                  <c:v>44649</c:v>
                </c:pt>
                <c:pt idx="385">
                  <c:v>44650</c:v>
                </c:pt>
                <c:pt idx="386">
                  <c:v>44651</c:v>
                </c:pt>
                <c:pt idx="387">
                  <c:v>44652</c:v>
                </c:pt>
                <c:pt idx="388">
                  <c:v>44653</c:v>
                </c:pt>
                <c:pt idx="389">
                  <c:v>44654</c:v>
                </c:pt>
                <c:pt idx="390">
                  <c:v>44655</c:v>
                </c:pt>
                <c:pt idx="391">
                  <c:v>44656</c:v>
                </c:pt>
                <c:pt idx="392">
                  <c:v>44657</c:v>
                </c:pt>
                <c:pt idx="393">
                  <c:v>44658</c:v>
                </c:pt>
                <c:pt idx="394">
                  <c:v>44659</c:v>
                </c:pt>
                <c:pt idx="395">
                  <c:v>44660</c:v>
                </c:pt>
                <c:pt idx="396">
                  <c:v>44661</c:v>
                </c:pt>
                <c:pt idx="397">
                  <c:v>44662</c:v>
                </c:pt>
                <c:pt idx="398">
                  <c:v>44663</c:v>
                </c:pt>
                <c:pt idx="399">
                  <c:v>44664</c:v>
                </c:pt>
                <c:pt idx="400">
                  <c:v>44665</c:v>
                </c:pt>
                <c:pt idx="401">
                  <c:v>44666</c:v>
                </c:pt>
                <c:pt idx="402">
                  <c:v>44667</c:v>
                </c:pt>
                <c:pt idx="403">
                  <c:v>44668</c:v>
                </c:pt>
                <c:pt idx="404">
                  <c:v>44669</c:v>
                </c:pt>
                <c:pt idx="405">
                  <c:v>44670</c:v>
                </c:pt>
                <c:pt idx="406">
                  <c:v>44671</c:v>
                </c:pt>
                <c:pt idx="407">
                  <c:v>44672</c:v>
                </c:pt>
                <c:pt idx="408">
                  <c:v>44673</c:v>
                </c:pt>
                <c:pt idx="409">
                  <c:v>44674</c:v>
                </c:pt>
                <c:pt idx="410">
                  <c:v>44675</c:v>
                </c:pt>
                <c:pt idx="411">
                  <c:v>44676</c:v>
                </c:pt>
                <c:pt idx="412">
                  <c:v>44677</c:v>
                </c:pt>
                <c:pt idx="413">
                  <c:v>44678</c:v>
                </c:pt>
                <c:pt idx="414">
                  <c:v>44679</c:v>
                </c:pt>
                <c:pt idx="415">
                  <c:v>44680</c:v>
                </c:pt>
                <c:pt idx="416">
                  <c:v>44681</c:v>
                </c:pt>
                <c:pt idx="417">
                  <c:v>44682</c:v>
                </c:pt>
                <c:pt idx="418">
                  <c:v>44683</c:v>
                </c:pt>
                <c:pt idx="419">
                  <c:v>44684</c:v>
                </c:pt>
                <c:pt idx="420">
                  <c:v>44685</c:v>
                </c:pt>
                <c:pt idx="421">
                  <c:v>44686</c:v>
                </c:pt>
                <c:pt idx="422">
                  <c:v>44687</c:v>
                </c:pt>
                <c:pt idx="423">
                  <c:v>44688</c:v>
                </c:pt>
                <c:pt idx="424">
                  <c:v>44689</c:v>
                </c:pt>
                <c:pt idx="425">
                  <c:v>44690</c:v>
                </c:pt>
                <c:pt idx="426">
                  <c:v>44691</c:v>
                </c:pt>
                <c:pt idx="427">
                  <c:v>44692</c:v>
                </c:pt>
                <c:pt idx="428">
                  <c:v>44693</c:v>
                </c:pt>
                <c:pt idx="429">
                  <c:v>44694</c:v>
                </c:pt>
                <c:pt idx="430">
                  <c:v>44695</c:v>
                </c:pt>
                <c:pt idx="431">
                  <c:v>44696</c:v>
                </c:pt>
                <c:pt idx="432">
                  <c:v>44697</c:v>
                </c:pt>
                <c:pt idx="433">
                  <c:v>44698</c:v>
                </c:pt>
                <c:pt idx="434">
                  <c:v>44699</c:v>
                </c:pt>
                <c:pt idx="435">
                  <c:v>44700</c:v>
                </c:pt>
                <c:pt idx="436">
                  <c:v>44701</c:v>
                </c:pt>
                <c:pt idx="437">
                  <c:v>44702</c:v>
                </c:pt>
                <c:pt idx="438">
                  <c:v>44703</c:v>
                </c:pt>
                <c:pt idx="439">
                  <c:v>44704</c:v>
                </c:pt>
                <c:pt idx="440">
                  <c:v>44705</c:v>
                </c:pt>
                <c:pt idx="441">
                  <c:v>44706</c:v>
                </c:pt>
                <c:pt idx="442">
                  <c:v>44707</c:v>
                </c:pt>
                <c:pt idx="443">
                  <c:v>44708</c:v>
                </c:pt>
                <c:pt idx="444">
                  <c:v>44709</c:v>
                </c:pt>
                <c:pt idx="445">
                  <c:v>44710</c:v>
                </c:pt>
                <c:pt idx="446">
                  <c:v>44711</c:v>
                </c:pt>
                <c:pt idx="447">
                  <c:v>44712</c:v>
                </c:pt>
                <c:pt idx="448">
                  <c:v>44713</c:v>
                </c:pt>
                <c:pt idx="449">
                  <c:v>44714</c:v>
                </c:pt>
                <c:pt idx="450">
                  <c:v>44715</c:v>
                </c:pt>
                <c:pt idx="451">
                  <c:v>44716</c:v>
                </c:pt>
                <c:pt idx="452">
                  <c:v>44717</c:v>
                </c:pt>
                <c:pt idx="453">
                  <c:v>44718</c:v>
                </c:pt>
                <c:pt idx="454">
                  <c:v>44719</c:v>
                </c:pt>
                <c:pt idx="455">
                  <c:v>44720</c:v>
                </c:pt>
                <c:pt idx="456">
                  <c:v>44721</c:v>
                </c:pt>
                <c:pt idx="457">
                  <c:v>44722</c:v>
                </c:pt>
                <c:pt idx="458">
                  <c:v>44723</c:v>
                </c:pt>
                <c:pt idx="459">
                  <c:v>44724</c:v>
                </c:pt>
                <c:pt idx="460">
                  <c:v>44725</c:v>
                </c:pt>
                <c:pt idx="461">
                  <c:v>44726</c:v>
                </c:pt>
                <c:pt idx="462">
                  <c:v>44727</c:v>
                </c:pt>
                <c:pt idx="463">
                  <c:v>44728</c:v>
                </c:pt>
                <c:pt idx="464">
                  <c:v>44729</c:v>
                </c:pt>
                <c:pt idx="465">
                  <c:v>44730</c:v>
                </c:pt>
                <c:pt idx="466">
                  <c:v>44731</c:v>
                </c:pt>
                <c:pt idx="467">
                  <c:v>44732</c:v>
                </c:pt>
                <c:pt idx="468">
                  <c:v>44733</c:v>
                </c:pt>
                <c:pt idx="469">
                  <c:v>44734</c:v>
                </c:pt>
                <c:pt idx="470">
                  <c:v>44735</c:v>
                </c:pt>
                <c:pt idx="471">
                  <c:v>44736</c:v>
                </c:pt>
                <c:pt idx="472">
                  <c:v>44737</c:v>
                </c:pt>
                <c:pt idx="473">
                  <c:v>44738</c:v>
                </c:pt>
                <c:pt idx="474">
                  <c:v>44739</c:v>
                </c:pt>
                <c:pt idx="475">
                  <c:v>44740</c:v>
                </c:pt>
                <c:pt idx="476">
                  <c:v>44741</c:v>
                </c:pt>
                <c:pt idx="477">
                  <c:v>44742</c:v>
                </c:pt>
                <c:pt idx="478">
                  <c:v>44743</c:v>
                </c:pt>
                <c:pt idx="479">
                  <c:v>44744</c:v>
                </c:pt>
                <c:pt idx="480">
                  <c:v>44745</c:v>
                </c:pt>
                <c:pt idx="481">
                  <c:v>44746</c:v>
                </c:pt>
                <c:pt idx="482">
                  <c:v>44747</c:v>
                </c:pt>
                <c:pt idx="483">
                  <c:v>44748</c:v>
                </c:pt>
                <c:pt idx="484">
                  <c:v>44749</c:v>
                </c:pt>
                <c:pt idx="485">
                  <c:v>44750</c:v>
                </c:pt>
                <c:pt idx="486">
                  <c:v>44751</c:v>
                </c:pt>
                <c:pt idx="487">
                  <c:v>44752</c:v>
                </c:pt>
                <c:pt idx="488">
                  <c:v>44753</c:v>
                </c:pt>
                <c:pt idx="489">
                  <c:v>44754</c:v>
                </c:pt>
                <c:pt idx="490">
                  <c:v>44755</c:v>
                </c:pt>
                <c:pt idx="491">
                  <c:v>44756</c:v>
                </c:pt>
                <c:pt idx="492">
                  <c:v>44757</c:v>
                </c:pt>
                <c:pt idx="493">
                  <c:v>44758</c:v>
                </c:pt>
                <c:pt idx="494">
                  <c:v>44759</c:v>
                </c:pt>
                <c:pt idx="495">
                  <c:v>44760</c:v>
                </c:pt>
                <c:pt idx="496">
                  <c:v>44761</c:v>
                </c:pt>
                <c:pt idx="497">
                  <c:v>44762</c:v>
                </c:pt>
                <c:pt idx="498">
                  <c:v>44763</c:v>
                </c:pt>
                <c:pt idx="499">
                  <c:v>44764</c:v>
                </c:pt>
                <c:pt idx="500">
                  <c:v>44765</c:v>
                </c:pt>
                <c:pt idx="501">
                  <c:v>44766</c:v>
                </c:pt>
                <c:pt idx="502">
                  <c:v>44767</c:v>
                </c:pt>
                <c:pt idx="503">
                  <c:v>44768</c:v>
                </c:pt>
                <c:pt idx="504">
                  <c:v>44769</c:v>
                </c:pt>
                <c:pt idx="505">
                  <c:v>44770</c:v>
                </c:pt>
                <c:pt idx="506">
                  <c:v>44771</c:v>
                </c:pt>
                <c:pt idx="507">
                  <c:v>44772</c:v>
                </c:pt>
                <c:pt idx="508">
                  <c:v>44773</c:v>
                </c:pt>
                <c:pt idx="509">
                  <c:v>44774</c:v>
                </c:pt>
                <c:pt idx="510">
                  <c:v>44775</c:v>
                </c:pt>
                <c:pt idx="511">
                  <c:v>44776</c:v>
                </c:pt>
              </c:numCache>
            </c:numRef>
          </c:cat>
          <c:val>
            <c:numRef>
              <c:f>DailyData!$N$2:$N$513</c:f>
              <c:numCache>
                <c:formatCode>0</c:formatCode>
                <c:ptCount val="512"/>
                <c:pt idx="0">
                  <c:v>14</c:v>
                </c:pt>
                <c:pt idx="1">
                  <c:v>28</c:v>
                </c:pt>
                <c:pt idx="2">
                  <c:v>48</c:v>
                </c:pt>
                <c:pt idx="3">
                  <c:v>22</c:v>
                </c:pt>
                <c:pt idx="4">
                  <c:v>27</c:v>
                </c:pt>
                <c:pt idx="5">
                  <c:v>30</c:v>
                </c:pt>
                <c:pt idx="6">
                  <c:v>27</c:v>
                </c:pt>
                <c:pt idx="7">
                  <c:v>30</c:v>
                </c:pt>
                <c:pt idx="8">
                  <c:v>21</c:v>
                </c:pt>
                <c:pt idx="9">
                  <c:v>26</c:v>
                </c:pt>
                <c:pt idx="10">
                  <c:v>20</c:v>
                </c:pt>
                <c:pt idx="11">
                  <c:v>35</c:v>
                </c:pt>
                <c:pt idx="12">
                  <c:v>19</c:v>
                </c:pt>
                <c:pt idx="13">
                  <c:v>11</c:v>
                </c:pt>
                <c:pt idx="14">
                  <c:v>12</c:v>
                </c:pt>
                <c:pt idx="15">
                  <c:v>18</c:v>
                </c:pt>
                <c:pt idx="16">
                  <c:v>14</c:v>
                </c:pt>
                <c:pt idx="17">
                  <c:v>11</c:v>
                </c:pt>
                <c:pt idx="18">
                  <c:v>10</c:v>
                </c:pt>
                <c:pt idx="19">
                  <c:v>30</c:v>
                </c:pt>
                <c:pt idx="20">
                  <c:v>63</c:v>
                </c:pt>
                <c:pt idx="21">
                  <c:v>21</c:v>
                </c:pt>
                <c:pt idx="22">
                  <c:v>24</c:v>
                </c:pt>
                <c:pt idx="23">
                  <c:v>18</c:v>
                </c:pt>
                <c:pt idx="24">
                  <c:v>34</c:v>
                </c:pt>
                <c:pt idx="25">
                  <c:v>11</c:v>
                </c:pt>
                <c:pt idx="26">
                  <c:v>39</c:v>
                </c:pt>
                <c:pt idx="27">
                  <c:v>21</c:v>
                </c:pt>
                <c:pt idx="28">
                  <c:v>25</c:v>
                </c:pt>
                <c:pt idx="29">
                  <c:v>34</c:v>
                </c:pt>
                <c:pt idx="30">
                  <c:v>22</c:v>
                </c:pt>
                <c:pt idx="31">
                  <c:v>21</c:v>
                </c:pt>
                <c:pt idx="32">
                  <c:v>25</c:v>
                </c:pt>
                <c:pt idx="33">
                  <c:v>23</c:v>
                </c:pt>
                <c:pt idx="34">
                  <c:v>11</c:v>
                </c:pt>
                <c:pt idx="35">
                  <c:v>4</c:v>
                </c:pt>
                <c:pt idx="36">
                  <c:v>19</c:v>
                </c:pt>
                <c:pt idx="37">
                  <c:v>11</c:v>
                </c:pt>
                <c:pt idx="38">
                  <c:v>13</c:v>
                </c:pt>
                <c:pt idx="39">
                  <c:v>21</c:v>
                </c:pt>
                <c:pt idx="40">
                  <c:v>31</c:v>
                </c:pt>
                <c:pt idx="41">
                  <c:v>23</c:v>
                </c:pt>
                <c:pt idx="42">
                  <c:v>33</c:v>
                </c:pt>
                <c:pt idx="43">
                  <c:v>43</c:v>
                </c:pt>
                <c:pt idx="44">
                  <c:v>19</c:v>
                </c:pt>
                <c:pt idx="45">
                  <c:v>15</c:v>
                </c:pt>
                <c:pt idx="46">
                  <c:v>10</c:v>
                </c:pt>
                <c:pt idx="47">
                  <c:v>25</c:v>
                </c:pt>
                <c:pt idx="48">
                  <c:v>30</c:v>
                </c:pt>
                <c:pt idx="49">
                  <c:v>31</c:v>
                </c:pt>
                <c:pt idx="50">
                  <c:v>25</c:v>
                </c:pt>
                <c:pt idx="51">
                  <c:v>18</c:v>
                </c:pt>
                <c:pt idx="52">
                  <c:v>48</c:v>
                </c:pt>
                <c:pt idx="53">
                  <c:v>17</c:v>
                </c:pt>
                <c:pt idx="54">
                  <c:v>16</c:v>
                </c:pt>
                <c:pt idx="55">
                  <c:v>15</c:v>
                </c:pt>
                <c:pt idx="56">
                  <c:v>24</c:v>
                </c:pt>
                <c:pt idx="57">
                  <c:v>14</c:v>
                </c:pt>
                <c:pt idx="58">
                  <c:v>17</c:v>
                </c:pt>
                <c:pt idx="59">
                  <c:v>9</c:v>
                </c:pt>
                <c:pt idx="60">
                  <c:v>19</c:v>
                </c:pt>
                <c:pt idx="61">
                  <c:v>10</c:v>
                </c:pt>
                <c:pt idx="62">
                  <c:v>29</c:v>
                </c:pt>
                <c:pt idx="63">
                  <c:v>16</c:v>
                </c:pt>
                <c:pt idx="64">
                  <c:v>22</c:v>
                </c:pt>
                <c:pt idx="65">
                  <c:v>26</c:v>
                </c:pt>
                <c:pt idx="66">
                  <c:v>22</c:v>
                </c:pt>
                <c:pt idx="67">
                  <c:v>27</c:v>
                </c:pt>
                <c:pt idx="68">
                  <c:v>32</c:v>
                </c:pt>
                <c:pt idx="69">
                  <c:v>8</c:v>
                </c:pt>
                <c:pt idx="70">
                  <c:v>20</c:v>
                </c:pt>
                <c:pt idx="71">
                  <c:v>12</c:v>
                </c:pt>
                <c:pt idx="72">
                  <c:v>20</c:v>
                </c:pt>
                <c:pt idx="73">
                  <c:v>81</c:v>
                </c:pt>
                <c:pt idx="74">
                  <c:v>14</c:v>
                </c:pt>
                <c:pt idx="75">
                  <c:v>17</c:v>
                </c:pt>
                <c:pt idx="76">
                  <c:v>14</c:v>
                </c:pt>
                <c:pt idx="77">
                  <c:v>20</c:v>
                </c:pt>
                <c:pt idx="78">
                  <c:v>15</c:v>
                </c:pt>
                <c:pt idx="79">
                  <c:v>17</c:v>
                </c:pt>
                <c:pt idx="80">
                  <c:v>13</c:v>
                </c:pt>
                <c:pt idx="81">
                  <c:v>19</c:v>
                </c:pt>
                <c:pt idx="82">
                  <c:v>25</c:v>
                </c:pt>
                <c:pt idx="83">
                  <c:v>15</c:v>
                </c:pt>
                <c:pt idx="84">
                  <c:v>27</c:v>
                </c:pt>
                <c:pt idx="85">
                  <c:v>11</c:v>
                </c:pt>
                <c:pt idx="86">
                  <c:v>16</c:v>
                </c:pt>
                <c:pt idx="87">
                  <c:v>15</c:v>
                </c:pt>
                <c:pt idx="88">
                  <c:v>6</c:v>
                </c:pt>
                <c:pt idx="89">
                  <c:v>20</c:v>
                </c:pt>
                <c:pt idx="90">
                  <c:v>21</c:v>
                </c:pt>
                <c:pt idx="91">
                  <c:v>19</c:v>
                </c:pt>
                <c:pt idx="92">
                  <c:v>27</c:v>
                </c:pt>
                <c:pt idx="93">
                  <c:v>21</c:v>
                </c:pt>
                <c:pt idx="94">
                  <c:v>19</c:v>
                </c:pt>
                <c:pt idx="95">
                  <c:v>20</c:v>
                </c:pt>
                <c:pt idx="96">
                  <c:v>17</c:v>
                </c:pt>
                <c:pt idx="97">
                  <c:v>41</c:v>
                </c:pt>
                <c:pt idx="98">
                  <c:v>14</c:v>
                </c:pt>
                <c:pt idx="99">
                  <c:v>14</c:v>
                </c:pt>
                <c:pt idx="100">
                  <c:v>11</c:v>
                </c:pt>
                <c:pt idx="101">
                  <c:v>13</c:v>
                </c:pt>
                <c:pt idx="102">
                  <c:v>15</c:v>
                </c:pt>
                <c:pt idx="103">
                  <c:v>8</c:v>
                </c:pt>
                <c:pt idx="104">
                  <c:v>29</c:v>
                </c:pt>
                <c:pt idx="105">
                  <c:v>29</c:v>
                </c:pt>
                <c:pt idx="106">
                  <c:v>24</c:v>
                </c:pt>
                <c:pt idx="107">
                  <c:v>21</c:v>
                </c:pt>
                <c:pt idx="108">
                  <c:v>17</c:v>
                </c:pt>
                <c:pt idx="109">
                  <c:v>9</c:v>
                </c:pt>
                <c:pt idx="110">
                  <c:v>13</c:v>
                </c:pt>
                <c:pt idx="111">
                  <c:v>12</c:v>
                </c:pt>
                <c:pt idx="112">
                  <c:v>21</c:v>
                </c:pt>
                <c:pt idx="113">
                  <c:v>15</c:v>
                </c:pt>
                <c:pt idx="114">
                  <c:v>34</c:v>
                </c:pt>
                <c:pt idx="115">
                  <c:v>7</c:v>
                </c:pt>
                <c:pt idx="116">
                  <c:v>3</c:v>
                </c:pt>
                <c:pt idx="117">
                  <c:v>19</c:v>
                </c:pt>
                <c:pt idx="118">
                  <c:v>11</c:v>
                </c:pt>
                <c:pt idx="119">
                  <c:v>41</c:v>
                </c:pt>
                <c:pt idx="120">
                  <c:v>23</c:v>
                </c:pt>
                <c:pt idx="121">
                  <c:v>9</c:v>
                </c:pt>
                <c:pt idx="122">
                  <c:v>9</c:v>
                </c:pt>
                <c:pt idx="123">
                  <c:v>9</c:v>
                </c:pt>
                <c:pt idx="124">
                  <c:v>12</c:v>
                </c:pt>
                <c:pt idx="125">
                  <c:v>18</c:v>
                </c:pt>
                <c:pt idx="126">
                  <c:v>41</c:v>
                </c:pt>
                <c:pt idx="127">
                  <c:v>11</c:v>
                </c:pt>
                <c:pt idx="128">
                  <c:v>12</c:v>
                </c:pt>
                <c:pt idx="129">
                  <c:v>8</c:v>
                </c:pt>
                <c:pt idx="130">
                  <c:v>13</c:v>
                </c:pt>
                <c:pt idx="131">
                  <c:v>9</c:v>
                </c:pt>
                <c:pt idx="132">
                  <c:v>23</c:v>
                </c:pt>
                <c:pt idx="133">
                  <c:v>31</c:v>
                </c:pt>
                <c:pt idx="134">
                  <c:v>15</c:v>
                </c:pt>
                <c:pt idx="135">
                  <c:v>28</c:v>
                </c:pt>
                <c:pt idx="136">
                  <c:v>21</c:v>
                </c:pt>
                <c:pt idx="137">
                  <c:v>23</c:v>
                </c:pt>
                <c:pt idx="138">
                  <c:v>16</c:v>
                </c:pt>
                <c:pt idx="139">
                  <c:v>19</c:v>
                </c:pt>
                <c:pt idx="140">
                  <c:v>18</c:v>
                </c:pt>
                <c:pt idx="141">
                  <c:v>12</c:v>
                </c:pt>
                <c:pt idx="142">
                  <c:v>11</c:v>
                </c:pt>
                <c:pt idx="143">
                  <c:v>14</c:v>
                </c:pt>
                <c:pt idx="144">
                  <c:v>12</c:v>
                </c:pt>
                <c:pt idx="145">
                  <c:v>4</c:v>
                </c:pt>
                <c:pt idx="146">
                  <c:v>6</c:v>
                </c:pt>
                <c:pt idx="147">
                  <c:v>11</c:v>
                </c:pt>
                <c:pt idx="148">
                  <c:v>22</c:v>
                </c:pt>
                <c:pt idx="149">
                  <c:v>26</c:v>
                </c:pt>
                <c:pt idx="150">
                  <c:v>19</c:v>
                </c:pt>
                <c:pt idx="151">
                  <c:v>15</c:v>
                </c:pt>
                <c:pt idx="152">
                  <c:v>19</c:v>
                </c:pt>
                <c:pt idx="153">
                  <c:v>18</c:v>
                </c:pt>
                <c:pt idx="154">
                  <c:v>20</c:v>
                </c:pt>
                <c:pt idx="155">
                  <c:v>22</c:v>
                </c:pt>
                <c:pt idx="156">
                  <c:v>22</c:v>
                </c:pt>
                <c:pt idx="157">
                  <c:v>19</c:v>
                </c:pt>
                <c:pt idx="158">
                  <c:v>18</c:v>
                </c:pt>
                <c:pt idx="159">
                  <c:v>77</c:v>
                </c:pt>
                <c:pt idx="160">
                  <c:v>26</c:v>
                </c:pt>
                <c:pt idx="161">
                  <c:v>25</c:v>
                </c:pt>
                <c:pt idx="162">
                  <c:v>29</c:v>
                </c:pt>
                <c:pt idx="163">
                  <c:v>19</c:v>
                </c:pt>
                <c:pt idx="164">
                  <c:v>20</c:v>
                </c:pt>
                <c:pt idx="165">
                  <c:v>25</c:v>
                </c:pt>
                <c:pt idx="166">
                  <c:v>81</c:v>
                </c:pt>
                <c:pt idx="167">
                  <c:v>23</c:v>
                </c:pt>
                <c:pt idx="168">
                  <c:v>33</c:v>
                </c:pt>
                <c:pt idx="169">
                  <c:v>30</c:v>
                </c:pt>
                <c:pt idx="170">
                  <c:v>32</c:v>
                </c:pt>
                <c:pt idx="171">
                  <c:v>17</c:v>
                </c:pt>
                <c:pt idx="172">
                  <c:v>3</c:v>
                </c:pt>
                <c:pt idx="173">
                  <c:v>4</c:v>
                </c:pt>
                <c:pt idx="174">
                  <c:v>16</c:v>
                </c:pt>
                <c:pt idx="175">
                  <c:v>22</c:v>
                </c:pt>
                <c:pt idx="176">
                  <c:v>28</c:v>
                </c:pt>
                <c:pt idx="177">
                  <c:v>29</c:v>
                </c:pt>
                <c:pt idx="178">
                  <c:v>25</c:v>
                </c:pt>
                <c:pt idx="179">
                  <c:v>16</c:v>
                </c:pt>
                <c:pt idx="180">
                  <c:v>10</c:v>
                </c:pt>
                <c:pt idx="181">
                  <c:v>77</c:v>
                </c:pt>
                <c:pt idx="182">
                  <c:v>47</c:v>
                </c:pt>
                <c:pt idx="183">
                  <c:v>45</c:v>
                </c:pt>
                <c:pt idx="184">
                  <c:v>40</c:v>
                </c:pt>
                <c:pt idx="185">
                  <c:v>118</c:v>
                </c:pt>
                <c:pt idx="186">
                  <c:v>25</c:v>
                </c:pt>
                <c:pt idx="187">
                  <c:v>55</c:v>
                </c:pt>
                <c:pt idx="188">
                  <c:v>8</c:v>
                </c:pt>
                <c:pt idx="189">
                  <c:v>13</c:v>
                </c:pt>
                <c:pt idx="190">
                  <c:v>12</c:v>
                </c:pt>
                <c:pt idx="191">
                  <c:v>34</c:v>
                </c:pt>
                <c:pt idx="192">
                  <c:v>101</c:v>
                </c:pt>
                <c:pt idx="193">
                  <c:v>22</c:v>
                </c:pt>
                <c:pt idx="194">
                  <c:v>46</c:v>
                </c:pt>
                <c:pt idx="195">
                  <c:v>37</c:v>
                </c:pt>
                <c:pt idx="196">
                  <c:v>44</c:v>
                </c:pt>
                <c:pt idx="197">
                  <c:v>38</c:v>
                </c:pt>
                <c:pt idx="198">
                  <c:v>39</c:v>
                </c:pt>
                <c:pt idx="199">
                  <c:v>20</c:v>
                </c:pt>
                <c:pt idx="200">
                  <c:v>21</c:v>
                </c:pt>
                <c:pt idx="201">
                  <c:v>41</c:v>
                </c:pt>
                <c:pt idx="202">
                  <c:v>51</c:v>
                </c:pt>
                <c:pt idx="203">
                  <c:v>33</c:v>
                </c:pt>
                <c:pt idx="204">
                  <c:v>30</c:v>
                </c:pt>
                <c:pt idx="205">
                  <c:v>25</c:v>
                </c:pt>
                <c:pt idx="206">
                  <c:v>94</c:v>
                </c:pt>
                <c:pt idx="207">
                  <c:v>38</c:v>
                </c:pt>
                <c:pt idx="208">
                  <c:v>47</c:v>
                </c:pt>
                <c:pt idx="209">
                  <c:v>29</c:v>
                </c:pt>
                <c:pt idx="210">
                  <c:v>38</c:v>
                </c:pt>
                <c:pt idx="211">
                  <c:v>38</c:v>
                </c:pt>
                <c:pt idx="212">
                  <c:v>38</c:v>
                </c:pt>
                <c:pt idx="213">
                  <c:v>31</c:v>
                </c:pt>
                <c:pt idx="214">
                  <c:v>14</c:v>
                </c:pt>
                <c:pt idx="215">
                  <c:v>34</c:v>
                </c:pt>
                <c:pt idx="216">
                  <c:v>30</c:v>
                </c:pt>
                <c:pt idx="217">
                  <c:v>38</c:v>
                </c:pt>
                <c:pt idx="218">
                  <c:v>62</c:v>
                </c:pt>
                <c:pt idx="219">
                  <c:v>40</c:v>
                </c:pt>
                <c:pt idx="220">
                  <c:v>82</c:v>
                </c:pt>
                <c:pt idx="221">
                  <c:v>27</c:v>
                </c:pt>
                <c:pt idx="222">
                  <c:v>34</c:v>
                </c:pt>
                <c:pt idx="223">
                  <c:v>37</c:v>
                </c:pt>
                <c:pt idx="224">
                  <c:v>42</c:v>
                </c:pt>
                <c:pt idx="225">
                  <c:v>28</c:v>
                </c:pt>
                <c:pt idx="226">
                  <c:v>39</c:v>
                </c:pt>
                <c:pt idx="227">
                  <c:v>22</c:v>
                </c:pt>
                <c:pt idx="228">
                  <c:v>6</c:v>
                </c:pt>
                <c:pt idx="229">
                  <c:v>38</c:v>
                </c:pt>
                <c:pt idx="230">
                  <c:v>54</c:v>
                </c:pt>
                <c:pt idx="231">
                  <c:v>33</c:v>
                </c:pt>
                <c:pt idx="232">
                  <c:v>32</c:v>
                </c:pt>
                <c:pt idx="233">
                  <c:v>34</c:v>
                </c:pt>
                <c:pt idx="234">
                  <c:v>28</c:v>
                </c:pt>
                <c:pt idx="235">
                  <c:v>27</c:v>
                </c:pt>
                <c:pt idx="236">
                  <c:v>44</c:v>
                </c:pt>
                <c:pt idx="237">
                  <c:v>48</c:v>
                </c:pt>
                <c:pt idx="238">
                  <c:v>30</c:v>
                </c:pt>
                <c:pt idx="239">
                  <c:v>41</c:v>
                </c:pt>
                <c:pt idx="240">
                  <c:v>17</c:v>
                </c:pt>
                <c:pt idx="241">
                  <c:v>10</c:v>
                </c:pt>
                <c:pt idx="242">
                  <c:v>19</c:v>
                </c:pt>
                <c:pt idx="243">
                  <c:v>35</c:v>
                </c:pt>
                <c:pt idx="244">
                  <c:v>30</c:v>
                </c:pt>
                <c:pt idx="245">
                  <c:v>31</c:v>
                </c:pt>
                <c:pt idx="246">
                  <c:v>28</c:v>
                </c:pt>
                <c:pt idx="247">
                  <c:v>21</c:v>
                </c:pt>
                <c:pt idx="248">
                  <c:v>55</c:v>
                </c:pt>
                <c:pt idx="249">
                  <c:v>29</c:v>
                </c:pt>
                <c:pt idx="250">
                  <c:v>32</c:v>
                </c:pt>
                <c:pt idx="251">
                  <c:v>72</c:v>
                </c:pt>
                <c:pt idx="252">
                  <c:v>36</c:v>
                </c:pt>
                <c:pt idx="253">
                  <c:v>16</c:v>
                </c:pt>
                <c:pt idx="254">
                  <c:v>21</c:v>
                </c:pt>
                <c:pt idx="255">
                  <c:v>69</c:v>
                </c:pt>
                <c:pt idx="256">
                  <c:v>17</c:v>
                </c:pt>
                <c:pt idx="257">
                  <c:v>33</c:v>
                </c:pt>
                <c:pt idx="258">
                  <c:v>22</c:v>
                </c:pt>
                <c:pt idx="259">
                  <c:v>12</c:v>
                </c:pt>
                <c:pt idx="260">
                  <c:v>7</c:v>
                </c:pt>
                <c:pt idx="261">
                  <c:v>17</c:v>
                </c:pt>
                <c:pt idx="262">
                  <c:v>33</c:v>
                </c:pt>
                <c:pt idx="263">
                  <c:v>9</c:v>
                </c:pt>
                <c:pt idx="264">
                  <c:v>20</c:v>
                </c:pt>
                <c:pt idx="265">
                  <c:v>22</c:v>
                </c:pt>
                <c:pt idx="266">
                  <c:v>26</c:v>
                </c:pt>
                <c:pt idx="267">
                  <c:v>24</c:v>
                </c:pt>
                <c:pt idx="268">
                  <c:v>17</c:v>
                </c:pt>
                <c:pt idx="269">
                  <c:v>17</c:v>
                </c:pt>
                <c:pt idx="270">
                  <c:v>14</c:v>
                </c:pt>
                <c:pt idx="271">
                  <c:v>21</c:v>
                </c:pt>
                <c:pt idx="272">
                  <c:v>19</c:v>
                </c:pt>
                <c:pt idx="273">
                  <c:v>25</c:v>
                </c:pt>
                <c:pt idx="274">
                  <c:v>18</c:v>
                </c:pt>
                <c:pt idx="275">
                  <c:v>19</c:v>
                </c:pt>
                <c:pt idx="276">
                  <c:v>7</c:v>
                </c:pt>
                <c:pt idx="277">
                  <c:v>12</c:v>
                </c:pt>
                <c:pt idx="278">
                  <c:v>23</c:v>
                </c:pt>
                <c:pt idx="279">
                  <c:v>25</c:v>
                </c:pt>
                <c:pt idx="280">
                  <c:v>15</c:v>
                </c:pt>
                <c:pt idx="281">
                  <c:v>10</c:v>
                </c:pt>
                <c:pt idx="282">
                  <c:v>10</c:v>
                </c:pt>
                <c:pt idx="283">
                  <c:v>5</c:v>
                </c:pt>
                <c:pt idx="284">
                  <c:v>3</c:v>
                </c:pt>
                <c:pt idx="285">
                  <c:v>7</c:v>
                </c:pt>
                <c:pt idx="286">
                  <c:v>11</c:v>
                </c:pt>
                <c:pt idx="287">
                  <c:v>8</c:v>
                </c:pt>
                <c:pt idx="288">
                  <c:v>7</c:v>
                </c:pt>
                <c:pt idx="289">
                  <c:v>11</c:v>
                </c:pt>
                <c:pt idx="290">
                  <c:v>4</c:v>
                </c:pt>
                <c:pt idx="291">
                  <c:v>11</c:v>
                </c:pt>
                <c:pt idx="292">
                  <c:v>8</c:v>
                </c:pt>
                <c:pt idx="293">
                  <c:v>6</c:v>
                </c:pt>
                <c:pt idx="294">
                  <c:v>11</c:v>
                </c:pt>
                <c:pt idx="295">
                  <c:v>21</c:v>
                </c:pt>
                <c:pt idx="296">
                  <c:v>15</c:v>
                </c:pt>
                <c:pt idx="297">
                  <c:v>11</c:v>
                </c:pt>
                <c:pt idx="298">
                  <c:v>9</c:v>
                </c:pt>
                <c:pt idx="299">
                  <c:v>5</c:v>
                </c:pt>
                <c:pt idx="300">
                  <c:v>10</c:v>
                </c:pt>
                <c:pt idx="301">
                  <c:v>25</c:v>
                </c:pt>
                <c:pt idx="302">
                  <c:v>30</c:v>
                </c:pt>
                <c:pt idx="303">
                  <c:v>10</c:v>
                </c:pt>
                <c:pt idx="304">
                  <c:v>15</c:v>
                </c:pt>
                <c:pt idx="305">
                  <c:v>10</c:v>
                </c:pt>
                <c:pt idx="306">
                  <c:v>11</c:v>
                </c:pt>
                <c:pt idx="307">
                  <c:v>23</c:v>
                </c:pt>
                <c:pt idx="308">
                  <c:v>28</c:v>
                </c:pt>
                <c:pt idx="309">
                  <c:v>28</c:v>
                </c:pt>
                <c:pt idx="310">
                  <c:v>14</c:v>
                </c:pt>
                <c:pt idx="311">
                  <c:v>6</c:v>
                </c:pt>
                <c:pt idx="312">
                  <c:v>9</c:v>
                </c:pt>
                <c:pt idx="313">
                  <c:v>6</c:v>
                </c:pt>
                <c:pt idx="314">
                  <c:v>25</c:v>
                </c:pt>
                <c:pt idx="315">
                  <c:v>37</c:v>
                </c:pt>
                <c:pt idx="316">
                  <c:v>16</c:v>
                </c:pt>
                <c:pt idx="317">
                  <c:v>7</c:v>
                </c:pt>
                <c:pt idx="318">
                  <c:v>5</c:v>
                </c:pt>
                <c:pt idx="319">
                  <c:v>7</c:v>
                </c:pt>
                <c:pt idx="320">
                  <c:v>25</c:v>
                </c:pt>
                <c:pt idx="321">
                  <c:v>12</c:v>
                </c:pt>
                <c:pt idx="322">
                  <c:v>20</c:v>
                </c:pt>
                <c:pt idx="323">
                  <c:v>19</c:v>
                </c:pt>
                <c:pt idx="324">
                  <c:v>13</c:v>
                </c:pt>
                <c:pt idx="325">
                  <c:v>10</c:v>
                </c:pt>
                <c:pt idx="326">
                  <c:v>14</c:v>
                </c:pt>
                <c:pt idx="327">
                  <c:v>24</c:v>
                </c:pt>
                <c:pt idx="328">
                  <c:v>25</c:v>
                </c:pt>
                <c:pt idx="329">
                  <c:v>18</c:v>
                </c:pt>
                <c:pt idx="330">
                  <c:v>15</c:v>
                </c:pt>
                <c:pt idx="331">
                  <c:v>7</c:v>
                </c:pt>
                <c:pt idx="332">
                  <c:v>17</c:v>
                </c:pt>
                <c:pt idx="333">
                  <c:v>21</c:v>
                </c:pt>
                <c:pt idx="334">
                  <c:v>32</c:v>
                </c:pt>
                <c:pt idx="335">
                  <c:v>20</c:v>
                </c:pt>
                <c:pt idx="336">
                  <c:v>33</c:v>
                </c:pt>
                <c:pt idx="337">
                  <c:v>43</c:v>
                </c:pt>
                <c:pt idx="338">
                  <c:v>23</c:v>
                </c:pt>
                <c:pt idx="339">
                  <c:v>33</c:v>
                </c:pt>
                <c:pt idx="340">
                  <c:v>7</c:v>
                </c:pt>
                <c:pt idx="341">
                  <c:v>21</c:v>
                </c:pt>
                <c:pt idx="342">
                  <c:v>33</c:v>
                </c:pt>
                <c:pt idx="343">
                  <c:v>27</c:v>
                </c:pt>
                <c:pt idx="344">
                  <c:v>20</c:v>
                </c:pt>
                <c:pt idx="345">
                  <c:v>29</c:v>
                </c:pt>
                <c:pt idx="346">
                  <c:v>13</c:v>
                </c:pt>
                <c:pt idx="347">
                  <c:v>24</c:v>
                </c:pt>
                <c:pt idx="348">
                  <c:v>19</c:v>
                </c:pt>
                <c:pt idx="349">
                  <c:v>43</c:v>
                </c:pt>
                <c:pt idx="350">
                  <c:v>43</c:v>
                </c:pt>
                <c:pt idx="351">
                  <c:v>28</c:v>
                </c:pt>
                <c:pt idx="352">
                  <c:v>10</c:v>
                </c:pt>
                <c:pt idx="353">
                  <c:v>14</c:v>
                </c:pt>
                <c:pt idx="354">
                  <c:v>10</c:v>
                </c:pt>
                <c:pt idx="355">
                  <c:v>21</c:v>
                </c:pt>
                <c:pt idx="356">
                  <c:v>12</c:v>
                </c:pt>
                <c:pt idx="357">
                  <c:v>35</c:v>
                </c:pt>
                <c:pt idx="358">
                  <c:v>32</c:v>
                </c:pt>
                <c:pt idx="359">
                  <c:v>15</c:v>
                </c:pt>
                <c:pt idx="360">
                  <c:v>10</c:v>
                </c:pt>
                <c:pt idx="361">
                  <c:v>9</c:v>
                </c:pt>
                <c:pt idx="362">
                  <c:v>26</c:v>
                </c:pt>
                <c:pt idx="363">
                  <c:v>39</c:v>
                </c:pt>
                <c:pt idx="364">
                  <c:v>31</c:v>
                </c:pt>
                <c:pt idx="365">
                  <c:v>45</c:v>
                </c:pt>
                <c:pt idx="366">
                  <c:v>24</c:v>
                </c:pt>
                <c:pt idx="367">
                  <c:v>24</c:v>
                </c:pt>
                <c:pt idx="368">
                  <c:v>14</c:v>
                </c:pt>
                <c:pt idx="369">
                  <c:v>13</c:v>
                </c:pt>
                <c:pt idx="370">
                  <c:v>15</c:v>
                </c:pt>
                <c:pt idx="371">
                  <c:v>12</c:v>
                </c:pt>
                <c:pt idx="372">
                  <c:v>22</c:v>
                </c:pt>
                <c:pt idx="373">
                  <c:v>25</c:v>
                </c:pt>
                <c:pt idx="374">
                  <c:v>40</c:v>
                </c:pt>
                <c:pt idx="375">
                  <c:v>20</c:v>
                </c:pt>
                <c:pt idx="376">
                  <c:v>26</c:v>
                </c:pt>
                <c:pt idx="377">
                  <c:v>28</c:v>
                </c:pt>
                <c:pt idx="378">
                  <c:v>30</c:v>
                </c:pt>
                <c:pt idx="379">
                  <c:v>18</c:v>
                </c:pt>
                <c:pt idx="380">
                  <c:v>14</c:v>
                </c:pt>
                <c:pt idx="381">
                  <c:v>20</c:v>
                </c:pt>
                <c:pt idx="382">
                  <c:v>22</c:v>
                </c:pt>
                <c:pt idx="383">
                  <c:v>22</c:v>
                </c:pt>
                <c:pt idx="384">
                  <c:v>32</c:v>
                </c:pt>
                <c:pt idx="385">
                  <c:v>16</c:v>
                </c:pt>
                <c:pt idx="386">
                  <c:v>19</c:v>
                </c:pt>
                <c:pt idx="387">
                  <c:v>19</c:v>
                </c:pt>
                <c:pt idx="388">
                  <c:v>31</c:v>
                </c:pt>
                <c:pt idx="389">
                  <c:v>19</c:v>
                </c:pt>
                <c:pt idx="390">
                  <c:v>33</c:v>
                </c:pt>
                <c:pt idx="391">
                  <c:v>17</c:v>
                </c:pt>
                <c:pt idx="392">
                  <c:v>19</c:v>
                </c:pt>
                <c:pt idx="393">
                  <c:v>21</c:v>
                </c:pt>
                <c:pt idx="394">
                  <c:v>16</c:v>
                </c:pt>
                <c:pt idx="395">
                  <c:v>18</c:v>
                </c:pt>
                <c:pt idx="396">
                  <c:v>11</c:v>
                </c:pt>
                <c:pt idx="397">
                  <c:v>25</c:v>
                </c:pt>
                <c:pt idx="398">
                  <c:v>10</c:v>
                </c:pt>
                <c:pt idx="399">
                  <c:v>18</c:v>
                </c:pt>
                <c:pt idx="400">
                  <c:v>19</c:v>
                </c:pt>
                <c:pt idx="401">
                  <c:v>16</c:v>
                </c:pt>
                <c:pt idx="402">
                  <c:v>13</c:v>
                </c:pt>
                <c:pt idx="403">
                  <c:v>12</c:v>
                </c:pt>
                <c:pt idx="404">
                  <c:v>14</c:v>
                </c:pt>
                <c:pt idx="405">
                  <c:v>16</c:v>
                </c:pt>
                <c:pt idx="406">
                  <c:v>31</c:v>
                </c:pt>
                <c:pt idx="407">
                  <c:v>12</c:v>
                </c:pt>
                <c:pt idx="408">
                  <c:v>32</c:v>
                </c:pt>
                <c:pt idx="409">
                  <c:v>36</c:v>
                </c:pt>
                <c:pt idx="410">
                  <c:v>23</c:v>
                </c:pt>
                <c:pt idx="411">
                  <c:v>17</c:v>
                </c:pt>
                <c:pt idx="412">
                  <c:v>21</c:v>
                </c:pt>
                <c:pt idx="413">
                  <c:v>14</c:v>
                </c:pt>
                <c:pt idx="414">
                  <c:v>29</c:v>
                </c:pt>
                <c:pt idx="415">
                  <c:v>67</c:v>
                </c:pt>
                <c:pt idx="416">
                  <c:v>74</c:v>
                </c:pt>
                <c:pt idx="417">
                  <c:v>30</c:v>
                </c:pt>
                <c:pt idx="418">
                  <c:v>23</c:v>
                </c:pt>
                <c:pt idx="419">
                  <c:v>23</c:v>
                </c:pt>
                <c:pt idx="420">
                  <c:v>18</c:v>
                </c:pt>
                <c:pt idx="421">
                  <c:v>32</c:v>
                </c:pt>
                <c:pt idx="422">
                  <c:v>13</c:v>
                </c:pt>
                <c:pt idx="423">
                  <c:v>20</c:v>
                </c:pt>
                <c:pt idx="424">
                  <c:v>17</c:v>
                </c:pt>
                <c:pt idx="425">
                  <c:v>17</c:v>
                </c:pt>
                <c:pt idx="426">
                  <c:v>19</c:v>
                </c:pt>
                <c:pt idx="427">
                  <c:v>9</c:v>
                </c:pt>
                <c:pt idx="428">
                  <c:v>15</c:v>
                </c:pt>
                <c:pt idx="429">
                  <c:v>20</c:v>
                </c:pt>
                <c:pt idx="430">
                  <c:v>21</c:v>
                </c:pt>
                <c:pt idx="431">
                  <c:v>28</c:v>
                </c:pt>
                <c:pt idx="432">
                  <c:v>16</c:v>
                </c:pt>
                <c:pt idx="433">
                  <c:v>30</c:v>
                </c:pt>
                <c:pt idx="434">
                  <c:v>21</c:v>
                </c:pt>
                <c:pt idx="435">
                  <c:v>18</c:v>
                </c:pt>
                <c:pt idx="436">
                  <c:v>18</c:v>
                </c:pt>
                <c:pt idx="437">
                  <c:v>16</c:v>
                </c:pt>
                <c:pt idx="438">
                  <c:v>9</c:v>
                </c:pt>
                <c:pt idx="439">
                  <c:v>14</c:v>
                </c:pt>
                <c:pt idx="440">
                  <c:v>15</c:v>
                </c:pt>
                <c:pt idx="441">
                  <c:v>15</c:v>
                </c:pt>
                <c:pt idx="442">
                  <c:v>20</c:v>
                </c:pt>
                <c:pt idx="443">
                  <c:v>21</c:v>
                </c:pt>
                <c:pt idx="444">
                  <c:v>16</c:v>
                </c:pt>
                <c:pt idx="445">
                  <c:v>17</c:v>
                </c:pt>
                <c:pt idx="446">
                  <c:v>13</c:v>
                </c:pt>
                <c:pt idx="447">
                  <c:v>9</c:v>
                </c:pt>
                <c:pt idx="448">
                  <c:v>10</c:v>
                </c:pt>
                <c:pt idx="449">
                  <c:v>9</c:v>
                </c:pt>
                <c:pt idx="450">
                  <c:v>40</c:v>
                </c:pt>
                <c:pt idx="451">
                  <c:v>21</c:v>
                </c:pt>
                <c:pt idx="452">
                  <c:v>12</c:v>
                </c:pt>
                <c:pt idx="453">
                  <c:v>18</c:v>
                </c:pt>
                <c:pt idx="454">
                  <c:v>21</c:v>
                </c:pt>
                <c:pt idx="455">
                  <c:v>17</c:v>
                </c:pt>
                <c:pt idx="456">
                  <c:v>10</c:v>
                </c:pt>
                <c:pt idx="457">
                  <c:v>17</c:v>
                </c:pt>
                <c:pt idx="458">
                  <c:v>11</c:v>
                </c:pt>
                <c:pt idx="459">
                  <c:v>16</c:v>
                </c:pt>
                <c:pt idx="460">
                  <c:v>21</c:v>
                </c:pt>
                <c:pt idx="461">
                  <c:v>17</c:v>
                </c:pt>
                <c:pt idx="462">
                  <c:v>31</c:v>
                </c:pt>
                <c:pt idx="463">
                  <c:v>13</c:v>
                </c:pt>
                <c:pt idx="464">
                  <c:v>26</c:v>
                </c:pt>
                <c:pt idx="465">
                  <c:v>11</c:v>
                </c:pt>
                <c:pt idx="466">
                  <c:v>16</c:v>
                </c:pt>
                <c:pt idx="467">
                  <c:v>23</c:v>
                </c:pt>
                <c:pt idx="468">
                  <c:v>21</c:v>
                </c:pt>
                <c:pt idx="469">
                  <c:v>17</c:v>
                </c:pt>
                <c:pt idx="470">
                  <c:v>20</c:v>
                </c:pt>
                <c:pt idx="471">
                  <c:v>24</c:v>
                </c:pt>
                <c:pt idx="472">
                  <c:v>20</c:v>
                </c:pt>
                <c:pt idx="473">
                  <c:v>14</c:v>
                </c:pt>
                <c:pt idx="474">
                  <c:v>11</c:v>
                </c:pt>
                <c:pt idx="475">
                  <c:v>9</c:v>
                </c:pt>
                <c:pt idx="476">
                  <c:v>28</c:v>
                </c:pt>
                <c:pt idx="477">
                  <c:v>11</c:v>
                </c:pt>
                <c:pt idx="478">
                  <c:v>7</c:v>
                </c:pt>
                <c:pt idx="479">
                  <c:v>15</c:v>
                </c:pt>
                <c:pt idx="480">
                  <c:v>13</c:v>
                </c:pt>
                <c:pt idx="481">
                  <c:v>14</c:v>
                </c:pt>
                <c:pt idx="482">
                  <c:v>15</c:v>
                </c:pt>
                <c:pt idx="483">
                  <c:v>22</c:v>
                </c:pt>
                <c:pt idx="484">
                  <c:v>21</c:v>
                </c:pt>
                <c:pt idx="485">
                  <c:v>18</c:v>
                </c:pt>
                <c:pt idx="486">
                  <c:v>12</c:v>
                </c:pt>
                <c:pt idx="487">
                  <c:v>11</c:v>
                </c:pt>
                <c:pt idx="488">
                  <c:v>19</c:v>
                </c:pt>
                <c:pt idx="489">
                  <c:v>15</c:v>
                </c:pt>
                <c:pt idx="490">
                  <c:v>15</c:v>
                </c:pt>
                <c:pt idx="491">
                  <c:v>5</c:v>
                </c:pt>
                <c:pt idx="492">
                  <c:v>15</c:v>
                </c:pt>
                <c:pt idx="493">
                  <c:v>16</c:v>
                </c:pt>
                <c:pt idx="494">
                  <c:v>14</c:v>
                </c:pt>
                <c:pt idx="495">
                  <c:v>19</c:v>
                </c:pt>
                <c:pt idx="496">
                  <c:v>22</c:v>
                </c:pt>
                <c:pt idx="497">
                  <c:v>5</c:v>
                </c:pt>
                <c:pt idx="498">
                  <c:v>19</c:v>
                </c:pt>
                <c:pt idx="499">
                  <c:v>8</c:v>
                </c:pt>
                <c:pt idx="500">
                  <c:v>15</c:v>
                </c:pt>
                <c:pt idx="501">
                  <c:v>8</c:v>
                </c:pt>
                <c:pt idx="502">
                  <c:v>14</c:v>
                </c:pt>
                <c:pt idx="503">
                  <c:v>10</c:v>
                </c:pt>
                <c:pt idx="504">
                  <c:v>17</c:v>
                </c:pt>
                <c:pt idx="505">
                  <c:v>15</c:v>
                </c:pt>
                <c:pt idx="506">
                  <c:v>16</c:v>
                </c:pt>
                <c:pt idx="507">
                  <c:v>13</c:v>
                </c:pt>
                <c:pt idx="508">
                  <c:v>15</c:v>
                </c:pt>
                <c:pt idx="509">
                  <c:v>8</c:v>
                </c:pt>
                <c:pt idx="510">
                  <c:v>14</c:v>
                </c:pt>
                <c:pt idx="511">
                  <c:v>13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2-2CA4-4F6F-875B-1BD9B8441A2D}"/>
            </c:ext>
          </c:extLst>
        </c:ser>
        <c:ser>
          <c:idx val="6"/>
          <c:order val="6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44265</c:v>
                </c:pt>
                <c:pt idx="1">
                  <c:v>44266</c:v>
                </c:pt>
                <c:pt idx="2">
                  <c:v>44267</c:v>
                </c:pt>
                <c:pt idx="3">
                  <c:v>44268</c:v>
                </c:pt>
                <c:pt idx="4">
                  <c:v>44269</c:v>
                </c:pt>
                <c:pt idx="5">
                  <c:v>44270</c:v>
                </c:pt>
                <c:pt idx="6">
                  <c:v>44271</c:v>
                </c:pt>
                <c:pt idx="7">
                  <c:v>44272</c:v>
                </c:pt>
                <c:pt idx="8">
                  <c:v>44273</c:v>
                </c:pt>
                <c:pt idx="9">
                  <c:v>44274</c:v>
                </c:pt>
                <c:pt idx="10">
                  <c:v>44275</c:v>
                </c:pt>
                <c:pt idx="11">
                  <c:v>44276</c:v>
                </c:pt>
                <c:pt idx="12">
                  <c:v>44277</c:v>
                </c:pt>
                <c:pt idx="13">
                  <c:v>44278</c:v>
                </c:pt>
                <c:pt idx="14">
                  <c:v>44279</c:v>
                </c:pt>
                <c:pt idx="15">
                  <c:v>44280</c:v>
                </c:pt>
                <c:pt idx="16">
                  <c:v>44281</c:v>
                </c:pt>
                <c:pt idx="17">
                  <c:v>44282</c:v>
                </c:pt>
                <c:pt idx="18">
                  <c:v>44283</c:v>
                </c:pt>
                <c:pt idx="19">
                  <c:v>44284</c:v>
                </c:pt>
                <c:pt idx="20">
                  <c:v>44285</c:v>
                </c:pt>
                <c:pt idx="21">
                  <c:v>44286</c:v>
                </c:pt>
                <c:pt idx="22">
                  <c:v>44287</c:v>
                </c:pt>
                <c:pt idx="23">
                  <c:v>44288</c:v>
                </c:pt>
                <c:pt idx="24">
                  <c:v>44289</c:v>
                </c:pt>
                <c:pt idx="25">
                  <c:v>44290</c:v>
                </c:pt>
                <c:pt idx="26">
                  <c:v>44291</c:v>
                </c:pt>
                <c:pt idx="27">
                  <c:v>44292</c:v>
                </c:pt>
                <c:pt idx="28">
                  <c:v>44293</c:v>
                </c:pt>
                <c:pt idx="29">
                  <c:v>44294</c:v>
                </c:pt>
                <c:pt idx="30">
                  <c:v>44295</c:v>
                </c:pt>
                <c:pt idx="31">
                  <c:v>44296</c:v>
                </c:pt>
                <c:pt idx="32">
                  <c:v>44297</c:v>
                </c:pt>
                <c:pt idx="33">
                  <c:v>44298</c:v>
                </c:pt>
                <c:pt idx="34">
                  <c:v>44299</c:v>
                </c:pt>
                <c:pt idx="35">
                  <c:v>44300</c:v>
                </c:pt>
                <c:pt idx="36">
                  <c:v>44301</c:v>
                </c:pt>
                <c:pt idx="37">
                  <c:v>44302</c:v>
                </c:pt>
                <c:pt idx="38">
                  <c:v>44303</c:v>
                </c:pt>
                <c:pt idx="39">
                  <c:v>44304</c:v>
                </c:pt>
                <c:pt idx="40">
                  <c:v>44305</c:v>
                </c:pt>
                <c:pt idx="41">
                  <c:v>44306</c:v>
                </c:pt>
                <c:pt idx="42">
                  <c:v>44307</c:v>
                </c:pt>
                <c:pt idx="43">
                  <c:v>44308</c:v>
                </c:pt>
                <c:pt idx="44">
                  <c:v>44309</c:v>
                </c:pt>
                <c:pt idx="45">
                  <c:v>44310</c:v>
                </c:pt>
                <c:pt idx="46">
                  <c:v>44311</c:v>
                </c:pt>
                <c:pt idx="47">
                  <c:v>44312</c:v>
                </c:pt>
                <c:pt idx="48">
                  <c:v>44313</c:v>
                </c:pt>
                <c:pt idx="49">
                  <c:v>44314</c:v>
                </c:pt>
                <c:pt idx="50">
                  <c:v>44315</c:v>
                </c:pt>
                <c:pt idx="51">
                  <c:v>44316</c:v>
                </c:pt>
                <c:pt idx="52">
                  <c:v>44317</c:v>
                </c:pt>
                <c:pt idx="53">
                  <c:v>44318</c:v>
                </c:pt>
                <c:pt idx="54">
                  <c:v>44319</c:v>
                </c:pt>
                <c:pt idx="55">
                  <c:v>44320</c:v>
                </c:pt>
                <c:pt idx="56">
                  <c:v>44321</c:v>
                </c:pt>
                <c:pt idx="57">
                  <c:v>44322</c:v>
                </c:pt>
                <c:pt idx="58">
                  <c:v>44323</c:v>
                </c:pt>
                <c:pt idx="59">
                  <c:v>44324</c:v>
                </c:pt>
                <c:pt idx="60">
                  <c:v>44325</c:v>
                </c:pt>
                <c:pt idx="61">
                  <c:v>44326</c:v>
                </c:pt>
                <c:pt idx="62">
                  <c:v>44327</c:v>
                </c:pt>
                <c:pt idx="63">
                  <c:v>44328</c:v>
                </c:pt>
                <c:pt idx="64">
                  <c:v>44329</c:v>
                </c:pt>
                <c:pt idx="65">
                  <c:v>44330</c:v>
                </c:pt>
                <c:pt idx="66">
                  <c:v>44331</c:v>
                </c:pt>
                <c:pt idx="67">
                  <c:v>44332</c:v>
                </c:pt>
                <c:pt idx="68">
                  <c:v>44333</c:v>
                </c:pt>
                <c:pt idx="69">
                  <c:v>44334</c:v>
                </c:pt>
                <c:pt idx="70">
                  <c:v>44335</c:v>
                </c:pt>
                <c:pt idx="71">
                  <c:v>44336</c:v>
                </c:pt>
                <c:pt idx="72">
                  <c:v>44337</c:v>
                </c:pt>
                <c:pt idx="73">
                  <c:v>44338</c:v>
                </c:pt>
                <c:pt idx="74">
                  <c:v>44339</c:v>
                </c:pt>
                <c:pt idx="75">
                  <c:v>44340</c:v>
                </c:pt>
                <c:pt idx="76">
                  <c:v>44341</c:v>
                </c:pt>
                <c:pt idx="77">
                  <c:v>44342</c:v>
                </c:pt>
                <c:pt idx="78">
                  <c:v>44343</c:v>
                </c:pt>
                <c:pt idx="79">
                  <c:v>44344</c:v>
                </c:pt>
                <c:pt idx="80">
                  <c:v>44345</c:v>
                </c:pt>
                <c:pt idx="81">
                  <c:v>44346</c:v>
                </c:pt>
                <c:pt idx="82">
                  <c:v>44347</c:v>
                </c:pt>
                <c:pt idx="83">
                  <c:v>44348</c:v>
                </c:pt>
                <c:pt idx="84">
                  <c:v>44349</c:v>
                </c:pt>
                <c:pt idx="85">
                  <c:v>44350</c:v>
                </c:pt>
                <c:pt idx="86">
                  <c:v>44351</c:v>
                </c:pt>
                <c:pt idx="87">
                  <c:v>44352</c:v>
                </c:pt>
                <c:pt idx="88">
                  <c:v>44353</c:v>
                </c:pt>
                <c:pt idx="89">
                  <c:v>44354</c:v>
                </c:pt>
                <c:pt idx="90">
                  <c:v>44355</c:v>
                </c:pt>
                <c:pt idx="91">
                  <c:v>44356</c:v>
                </c:pt>
                <c:pt idx="92">
                  <c:v>44357</c:v>
                </c:pt>
                <c:pt idx="93">
                  <c:v>44358</c:v>
                </c:pt>
                <c:pt idx="94">
                  <c:v>44359</c:v>
                </c:pt>
                <c:pt idx="95">
                  <c:v>44360</c:v>
                </c:pt>
                <c:pt idx="96">
                  <c:v>44361</c:v>
                </c:pt>
                <c:pt idx="97">
                  <c:v>44362</c:v>
                </c:pt>
                <c:pt idx="98">
                  <c:v>44363</c:v>
                </c:pt>
                <c:pt idx="99">
                  <c:v>44364</c:v>
                </c:pt>
                <c:pt idx="100">
                  <c:v>44365</c:v>
                </c:pt>
                <c:pt idx="101">
                  <c:v>44366</c:v>
                </c:pt>
                <c:pt idx="102">
                  <c:v>44367</c:v>
                </c:pt>
                <c:pt idx="103">
                  <c:v>44368</c:v>
                </c:pt>
                <c:pt idx="104">
                  <c:v>44369</c:v>
                </c:pt>
                <c:pt idx="105">
                  <c:v>44370</c:v>
                </c:pt>
                <c:pt idx="106">
                  <c:v>44371</c:v>
                </c:pt>
                <c:pt idx="107">
                  <c:v>44372</c:v>
                </c:pt>
                <c:pt idx="108">
                  <c:v>44373</c:v>
                </c:pt>
                <c:pt idx="109">
                  <c:v>44374</c:v>
                </c:pt>
                <c:pt idx="110">
                  <c:v>44375</c:v>
                </c:pt>
                <c:pt idx="111">
                  <c:v>44376</c:v>
                </c:pt>
                <c:pt idx="112">
                  <c:v>44377</c:v>
                </c:pt>
                <c:pt idx="113">
                  <c:v>44378</c:v>
                </c:pt>
                <c:pt idx="114">
                  <c:v>44379</c:v>
                </c:pt>
                <c:pt idx="115">
                  <c:v>44380</c:v>
                </c:pt>
                <c:pt idx="116">
                  <c:v>44381</c:v>
                </c:pt>
                <c:pt idx="117">
                  <c:v>44382</c:v>
                </c:pt>
                <c:pt idx="118">
                  <c:v>44383</c:v>
                </c:pt>
                <c:pt idx="119">
                  <c:v>44384</c:v>
                </c:pt>
                <c:pt idx="120">
                  <c:v>44385</c:v>
                </c:pt>
                <c:pt idx="121">
                  <c:v>44386</c:v>
                </c:pt>
                <c:pt idx="122">
                  <c:v>44387</c:v>
                </c:pt>
                <c:pt idx="123">
                  <c:v>44388</c:v>
                </c:pt>
                <c:pt idx="124">
                  <c:v>44389</c:v>
                </c:pt>
                <c:pt idx="125">
                  <c:v>44390</c:v>
                </c:pt>
                <c:pt idx="126">
                  <c:v>44391</c:v>
                </c:pt>
                <c:pt idx="127">
                  <c:v>44392</c:v>
                </c:pt>
                <c:pt idx="128">
                  <c:v>44393</c:v>
                </c:pt>
                <c:pt idx="129">
                  <c:v>44394</c:v>
                </c:pt>
                <c:pt idx="130">
                  <c:v>44395</c:v>
                </c:pt>
                <c:pt idx="131">
                  <c:v>44396</c:v>
                </c:pt>
                <c:pt idx="132">
                  <c:v>44397</c:v>
                </c:pt>
                <c:pt idx="133">
                  <c:v>44398</c:v>
                </c:pt>
                <c:pt idx="134">
                  <c:v>44399</c:v>
                </c:pt>
                <c:pt idx="135">
                  <c:v>44400</c:v>
                </c:pt>
                <c:pt idx="136">
                  <c:v>44401</c:v>
                </c:pt>
                <c:pt idx="137">
                  <c:v>44402</c:v>
                </c:pt>
                <c:pt idx="138">
                  <c:v>44403</c:v>
                </c:pt>
                <c:pt idx="139">
                  <c:v>44404</c:v>
                </c:pt>
                <c:pt idx="140">
                  <c:v>44405</c:v>
                </c:pt>
                <c:pt idx="141">
                  <c:v>44406</c:v>
                </c:pt>
                <c:pt idx="142">
                  <c:v>44407</c:v>
                </c:pt>
                <c:pt idx="143">
                  <c:v>44408</c:v>
                </c:pt>
                <c:pt idx="144">
                  <c:v>44409</c:v>
                </c:pt>
                <c:pt idx="145">
                  <c:v>44410</c:v>
                </c:pt>
                <c:pt idx="146">
                  <c:v>44411</c:v>
                </c:pt>
                <c:pt idx="147">
                  <c:v>44412</c:v>
                </c:pt>
                <c:pt idx="148">
                  <c:v>44413</c:v>
                </c:pt>
                <c:pt idx="149">
                  <c:v>44414</c:v>
                </c:pt>
                <c:pt idx="150">
                  <c:v>44415</c:v>
                </c:pt>
                <c:pt idx="151">
                  <c:v>44416</c:v>
                </c:pt>
                <c:pt idx="152">
                  <c:v>44417</c:v>
                </c:pt>
                <c:pt idx="153">
                  <c:v>44418</c:v>
                </c:pt>
                <c:pt idx="154">
                  <c:v>44419</c:v>
                </c:pt>
                <c:pt idx="155">
                  <c:v>44420</c:v>
                </c:pt>
                <c:pt idx="156">
                  <c:v>44421</c:v>
                </c:pt>
                <c:pt idx="157">
                  <c:v>44422</c:v>
                </c:pt>
                <c:pt idx="158">
                  <c:v>44423</c:v>
                </c:pt>
                <c:pt idx="159">
                  <c:v>44424</c:v>
                </c:pt>
                <c:pt idx="160">
                  <c:v>44425</c:v>
                </c:pt>
                <c:pt idx="161">
                  <c:v>44426</c:v>
                </c:pt>
                <c:pt idx="162">
                  <c:v>44427</c:v>
                </c:pt>
                <c:pt idx="163">
                  <c:v>44428</c:v>
                </c:pt>
                <c:pt idx="164">
                  <c:v>44429</c:v>
                </c:pt>
                <c:pt idx="165">
                  <c:v>44430</c:v>
                </c:pt>
                <c:pt idx="166">
                  <c:v>44431</c:v>
                </c:pt>
                <c:pt idx="167">
                  <c:v>44432</c:v>
                </c:pt>
                <c:pt idx="168">
                  <c:v>44433</c:v>
                </c:pt>
                <c:pt idx="169">
                  <c:v>44434</c:v>
                </c:pt>
                <c:pt idx="170">
                  <c:v>44435</c:v>
                </c:pt>
                <c:pt idx="171">
                  <c:v>44436</c:v>
                </c:pt>
                <c:pt idx="172">
                  <c:v>44437</c:v>
                </c:pt>
                <c:pt idx="173">
                  <c:v>44438</c:v>
                </c:pt>
                <c:pt idx="174">
                  <c:v>44439</c:v>
                </c:pt>
                <c:pt idx="175">
                  <c:v>44440</c:v>
                </c:pt>
                <c:pt idx="176">
                  <c:v>44441</c:v>
                </c:pt>
                <c:pt idx="177">
                  <c:v>44442</c:v>
                </c:pt>
                <c:pt idx="178">
                  <c:v>44443</c:v>
                </c:pt>
                <c:pt idx="179">
                  <c:v>44444</c:v>
                </c:pt>
                <c:pt idx="180">
                  <c:v>44445</c:v>
                </c:pt>
                <c:pt idx="181">
                  <c:v>44446</c:v>
                </c:pt>
                <c:pt idx="182">
                  <c:v>44447</c:v>
                </c:pt>
                <c:pt idx="183">
                  <c:v>44448</c:v>
                </c:pt>
                <c:pt idx="184">
                  <c:v>44449</c:v>
                </c:pt>
                <c:pt idx="185">
                  <c:v>44450</c:v>
                </c:pt>
                <c:pt idx="186">
                  <c:v>44451</c:v>
                </c:pt>
                <c:pt idx="187">
                  <c:v>44452</c:v>
                </c:pt>
                <c:pt idx="188">
                  <c:v>44453</c:v>
                </c:pt>
                <c:pt idx="189">
                  <c:v>44454</c:v>
                </c:pt>
                <c:pt idx="190">
                  <c:v>44455</c:v>
                </c:pt>
                <c:pt idx="191">
                  <c:v>44456</c:v>
                </c:pt>
                <c:pt idx="192">
                  <c:v>44457</c:v>
                </c:pt>
                <c:pt idx="193">
                  <c:v>44458</c:v>
                </c:pt>
                <c:pt idx="194">
                  <c:v>44459</c:v>
                </c:pt>
                <c:pt idx="195">
                  <c:v>44460</c:v>
                </c:pt>
                <c:pt idx="196">
                  <c:v>44461</c:v>
                </c:pt>
                <c:pt idx="197">
                  <c:v>44462</c:v>
                </c:pt>
                <c:pt idx="198">
                  <c:v>44463</c:v>
                </c:pt>
                <c:pt idx="199">
                  <c:v>44464</c:v>
                </c:pt>
                <c:pt idx="200">
                  <c:v>44465</c:v>
                </c:pt>
                <c:pt idx="201">
                  <c:v>44466</c:v>
                </c:pt>
                <c:pt idx="202">
                  <c:v>44467</c:v>
                </c:pt>
                <c:pt idx="203">
                  <c:v>44468</c:v>
                </c:pt>
                <c:pt idx="204">
                  <c:v>44469</c:v>
                </c:pt>
                <c:pt idx="205">
                  <c:v>44470</c:v>
                </c:pt>
                <c:pt idx="206">
                  <c:v>44471</c:v>
                </c:pt>
                <c:pt idx="207">
                  <c:v>44472</c:v>
                </c:pt>
                <c:pt idx="208">
                  <c:v>44473</c:v>
                </c:pt>
                <c:pt idx="209">
                  <c:v>44474</c:v>
                </c:pt>
                <c:pt idx="210">
                  <c:v>44475</c:v>
                </c:pt>
                <c:pt idx="211">
                  <c:v>44476</c:v>
                </c:pt>
                <c:pt idx="212">
                  <c:v>44477</c:v>
                </c:pt>
                <c:pt idx="213">
                  <c:v>44478</c:v>
                </c:pt>
                <c:pt idx="214">
                  <c:v>44479</c:v>
                </c:pt>
                <c:pt idx="215">
                  <c:v>44480</c:v>
                </c:pt>
                <c:pt idx="216">
                  <c:v>44481</c:v>
                </c:pt>
                <c:pt idx="217">
                  <c:v>44482</c:v>
                </c:pt>
                <c:pt idx="218">
                  <c:v>44483</c:v>
                </c:pt>
                <c:pt idx="219">
                  <c:v>44484</c:v>
                </c:pt>
                <c:pt idx="220">
                  <c:v>44485</c:v>
                </c:pt>
                <c:pt idx="221">
                  <c:v>44486</c:v>
                </c:pt>
                <c:pt idx="222">
                  <c:v>44487</c:v>
                </c:pt>
                <c:pt idx="223">
                  <c:v>44488</c:v>
                </c:pt>
                <c:pt idx="224">
                  <c:v>44489</c:v>
                </c:pt>
                <c:pt idx="225">
                  <c:v>44490</c:v>
                </c:pt>
                <c:pt idx="226">
                  <c:v>44491</c:v>
                </c:pt>
                <c:pt idx="227">
                  <c:v>44492</c:v>
                </c:pt>
                <c:pt idx="228">
                  <c:v>44493</c:v>
                </c:pt>
                <c:pt idx="229">
                  <c:v>44494</c:v>
                </c:pt>
                <c:pt idx="230">
                  <c:v>44495</c:v>
                </c:pt>
                <c:pt idx="231">
                  <c:v>44496</c:v>
                </c:pt>
                <c:pt idx="232">
                  <c:v>44497</c:v>
                </c:pt>
                <c:pt idx="233">
                  <c:v>44498</c:v>
                </c:pt>
                <c:pt idx="234">
                  <c:v>44499</c:v>
                </c:pt>
                <c:pt idx="235">
                  <c:v>44500</c:v>
                </c:pt>
                <c:pt idx="236">
                  <c:v>44501</c:v>
                </c:pt>
                <c:pt idx="237">
                  <c:v>44502</c:v>
                </c:pt>
                <c:pt idx="238">
                  <c:v>44503</c:v>
                </c:pt>
                <c:pt idx="239">
                  <c:v>44504</c:v>
                </c:pt>
                <c:pt idx="240">
                  <c:v>44505</c:v>
                </c:pt>
                <c:pt idx="241">
                  <c:v>44506</c:v>
                </c:pt>
                <c:pt idx="242">
                  <c:v>44507</c:v>
                </c:pt>
                <c:pt idx="243">
                  <c:v>44508</c:v>
                </c:pt>
                <c:pt idx="244">
                  <c:v>44509</c:v>
                </c:pt>
                <c:pt idx="245">
                  <c:v>44510</c:v>
                </c:pt>
                <c:pt idx="246">
                  <c:v>44511</c:v>
                </c:pt>
                <c:pt idx="247">
                  <c:v>44512</c:v>
                </c:pt>
                <c:pt idx="248">
                  <c:v>44513</c:v>
                </c:pt>
                <c:pt idx="249">
                  <c:v>44514</c:v>
                </c:pt>
                <c:pt idx="250">
                  <c:v>44515</c:v>
                </c:pt>
                <c:pt idx="251">
                  <c:v>44516</c:v>
                </c:pt>
                <c:pt idx="252">
                  <c:v>44517</c:v>
                </c:pt>
                <c:pt idx="253">
                  <c:v>44518</c:v>
                </c:pt>
                <c:pt idx="254">
                  <c:v>44519</c:v>
                </c:pt>
                <c:pt idx="255">
                  <c:v>44520</c:v>
                </c:pt>
                <c:pt idx="256">
                  <c:v>44521</c:v>
                </c:pt>
                <c:pt idx="257">
                  <c:v>44522</c:v>
                </c:pt>
                <c:pt idx="258">
                  <c:v>44523</c:v>
                </c:pt>
                <c:pt idx="259">
                  <c:v>44524</c:v>
                </c:pt>
                <c:pt idx="260">
                  <c:v>44525</c:v>
                </c:pt>
                <c:pt idx="261">
                  <c:v>44526</c:v>
                </c:pt>
                <c:pt idx="262">
                  <c:v>44527</c:v>
                </c:pt>
                <c:pt idx="263">
                  <c:v>44528</c:v>
                </c:pt>
                <c:pt idx="264">
                  <c:v>44529</c:v>
                </c:pt>
                <c:pt idx="265">
                  <c:v>44530</c:v>
                </c:pt>
                <c:pt idx="266">
                  <c:v>44531</c:v>
                </c:pt>
                <c:pt idx="267">
                  <c:v>44532</c:v>
                </c:pt>
                <c:pt idx="268">
                  <c:v>44533</c:v>
                </c:pt>
                <c:pt idx="269">
                  <c:v>44534</c:v>
                </c:pt>
                <c:pt idx="270">
                  <c:v>44535</c:v>
                </c:pt>
                <c:pt idx="271">
                  <c:v>44536</c:v>
                </c:pt>
                <c:pt idx="272">
                  <c:v>44537</c:v>
                </c:pt>
                <c:pt idx="273">
                  <c:v>44538</c:v>
                </c:pt>
                <c:pt idx="274">
                  <c:v>44539</c:v>
                </c:pt>
                <c:pt idx="275">
                  <c:v>44540</c:v>
                </c:pt>
                <c:pt idx="276">
                  <c:v>44541</c:v>
                </c:pt>
                <c:pt idx="277">
                  <c:v>44542</c:v>
                </c:pt>
                <c:pt idx="278">
                  <c:v>44543</c:v>
                </c:pt>
                <c:pt idx="279">
                  <c:v>44544</c:v>
                </c:pt>
                <c:pt idx="280">
                  <c:v>44545</c:v>
                </c:pt>
                <c:pt idx="281">
                  <c:v>44546</c:v>
                </c:pt>
                <c:pt idx="282">
                  <c:v>44547</c:v>
                </c:pt>
                <c:pt idx="283">
                  <c:v>44548</c:v>
                </c:pt>
                <c:pt idx="284">
                  <c:v>44549</c:v>
                </c:pt>
                <c:pt idx="285">
                  <c:v>44550</c:v>
                </c:pt>
                <c:pt idx="286">
                  <c:v>44551</c:v>
                </c:pt>
                <c:pt idx="287">
                  <c:v>44552</c:v>
                </c:pt>
                <c:pt idx="288">
                  <c:v>44553</c:v>
                </c:pt>
                <c:pt idx="289">
                  <c:v>44554</c:v>
                </c:pt>
                <c:pt idx="290">
                  <c:v>44555</c:v>
                </c:pt>
                <c:pt idx="291">
                  <c:v>44556</c:v>
                </c:pt>
                <c:pt idx="292">
                  <c:v>44557</c:v>
                </c:pt>
                <c:pt idx="293">
                  <c:v>44558</c:v>
                </c:pt>
                <c:pt idx="294">
                  <c:v>44559</c:v>
                </c:pt>
                <c:pt idx="295">
                  <c:v>44560</c:v>
                </c:pt>
                <c:pt idx="296">
                  <c:v>44561</c:v>
                </c:pt>
                <c:pt idx="297">
                  <c:v>44562</c:v>
                </c:pt>
                <c:pt idx="298">
                  <c:v>44563</c:v>
                </c:pt>
                <c:pt idx="299">
                  <c:v>44564</c:v>
                </c:pt>
                <c:pt idx="300">
                  <c:v>44565</c:v>
                </c:pt>
                <c:pt idx="301">
                  <c:v>44566</c:v>
                </c:pt>
                <c:pt idx="302">
                  <c:v>44567</c:v>
                </c:pt>
                <c:pt idx="303">
                  <c:v>44568</c:v>
                </c:pt>
                <c:pt idx="304">
                  <c:v>44569</c:v>
                </c:pt>
                <c:pt idx="305">
                  <c:v>44570</c:v>
                </c:pt>
                <c:pt idx="306">
                  <c:v>44571</c:v>
                </c:pt>
                <c:pt idx="307">
                  <c:v>44572</c:v>
                </c:pt>
                <c:pt idx="308">
                  <c:v>44573</c:v>
                </c:pt>
                <c:pt idx="309">
                  <c:v>44574</c:v>
                </c:pt>
                <c:pt idx="310">
                  <c:v>44575</c:v>
                </c:pt>
                <c:pt idx="311">
                  <c:v>44576</c:v>
                </c:pt>
                <c:pt idx="312">
                  <c:v>44577</c:v>
                </c:pt>
                <c:pt idx="313">
                  <c:v>44578</c:v>
                </c:pt>
                <c:pt idx="314">
                  <c:v>44579</c:v>
                </c:pt>
                <c:pt idx="315">
                  <c:v>44580</c:v>
                </c:pt>
                <c:pt idx="316">
                  <c:v>44581</c:v>
                </c:pt>
                <c:pt idx="317">
                  <c:v>44582</c:v>
                </c:pt>
                <c:pt idx="318">
                  <c:v>44583</c:v>
                </c:pt>
                <c:pt idx="319">
                  <c:v>44584</c:v>
                </c:pt>
                <c:pt idx="320">
                  <c:v>44585</c:v>
                </c:pt>
                <c:pt idx="321">
                  <c:v>44586</c:v>
                </c:pt>
                <c:pt idx="322">
                  <c:v>44587</c:v>
                </c:pt>
                <c:pt idx="323">
                  <c:v>44588</c:v>
                </c:pt>
                <c:pt idx="324">
                  <c:v>44589</c:v>
                </c:pt>
                <c:pt idx="325">
                  <c:v>44590</c:v>
                </c:pt>
                <c:pt idx="326">
                  <c:v>44591</c:v>
                </c:pt>
                <c:pt idx="327">
                  <c:v>44592</c:v>
                </c:pt>
                <c:pt idx="328">
                  <c:v>44593</c:v>
                </c:pt>
                <c:pt idx="329">
                  <c:v>44594</c:v>
                </c:pt>
                <c:pt idx="330">
                  <c:v>44595</c:v>
                </c:pt>
                <c:pt idx="331">
                  <c:v>44596</c:v>
                </c:pt>
                <c:pt idx="332">
                  <c:v>44597</c:v>
                </c:pt>
                <c:pt idx="333">
                  <c:v>44598</c:v>
                </c:pt>
                <c:pt idx="334">
                  <c:v>44599</c:v>
                </c:pt>
                <c:pt idx="335">
                  <c:v>44600</c:v>
                </c:pt>
                <c:pt idx="336">
                  <c:v>44601</c:v>
                </c:pt>
                <c:pt idx="337">
                  <c:v>44602</c:v>
                </c:pt>
                <c:pt idx="338">
                  <c:v>44603</c:v>
                </c:pt>
                <c:pt idx="339">
                  <c:v>44604</c:v>
                </c:pt>
                <c:pt idx="340">
                  <c:v>44605</c:v>
                </c:pt>
                <c:pt idx="341">
                  <c:v>44606</c:v>
                </c:pt>
                <c:pt idx="342">
                  <c:v>44607</c:v>
                </c:pt>
                <c:pt idx="343">
                  <c:v>44608</c:v>
                </c:pt>
                <c:pt idx="344">
                  <c:v>44609</c:v>
                </c:pt>
                <c:pt idx="345">
                  <c:v>44610</c:v>
                </c:pt>
                <c:pt idx="346">
                  <c:v>44611</c:v>
                </c:pt>
                <c:pt idx="347">
                  <c:v>44612</c:v>
                </c:pt>
                <c:pt idx="348">
                  <c:v>44613</c:v>
                </c:pt>
                <c:pt idx="349">
                  <c:v>44614</c:v>
                </c:pt>
                <c:pt idx="350">
                  <c:v>44615</c:v>
                </c:pt>
                <c:pt idx="351">
                  <c:v>44616</c:v>
                </c:pt>
                <c:pt idx="352">
                  <c:v>44617</c:v>
                </c:pt>
                <c:pt idx="353">
                  <c:v>44618</c:v>
                </c:pt>
                <c:pt idx="354">
                  <c:v>44619</c:v>
                </c:pt>
                <c:pt idx="355">
                  <c:v>44620</c:v>
                </c:pt>
                <c:pt idx="356">
                  <c:v>44621</c:v>
                </c:pt>
                <c:pt idx="357">
                  <c:v>44622</c:v>
                </c:pt>
                <c:pt idx="358">
                  <c:v>44623</c:v>
                </c:pt>
                <c:pt idx="359">
                  <c:v>44624</c:v>
                </c:pt>
                <c:pt idx="360">
                  <c:v>44625</c:v>
                </c:pt>
                <c:pt idx="361">
                  <c:v>44626</c:v>
                </c:pt>
                <c:pt idx="362">
                  <c:v>44627</c:v>
                </c:pt>
                <c:pt idx="363">
                  <c:v>44628</c:v>
                </c:pt>
                <c:pt idx="364">
                  <c:v>44629</c:v>
                </c:pt>
                <c:pt idx="365">
                  <c:v>44630</c:v>
                </c:pt>
                <c:pt idx="366">
                  <c:v>44631</c:v>
                </c:pt>
                <c:pt idx="367">
                  <c:v>44632</c:v>
                </c:pt>
                <c:pt idx="368">
                  <c:v>44633</c:v>
                </c:pt>
                <c:pt idx="369">
                  <c:v>44634</c:v>
                </c:pt>
                <c:pt idx="370">
                  <c:v>44635</c:v>
                </c:pt>
                <c:pt idx="371">
                  <c:v>44636</c:v>
                </c:pt>
                <c:pt idx="372">
                  <c:v>44637</c:v>
                </c:pt>
                <c:pt idx="373">
                  <c:v>44638</c:v>
                </c:pt>
                <c:pt idx="374">
                  <c:v>44639</c:v>
                </c:pt>
                <c:pt idx="375">
                  <c:v>44640</c:v>
                </c:pt>
                <c:pt idx="376">
                  <c:v>44641</c:v>
                </c:pt>
                <c:pt idx="377">
                  <c:v>44642</c:v>
                </c:pt>
                <c:pt idx="378">
                  <c:v>44643</c:v>
                </c:pt>
                <c:pt idx="379">
                  <c:v>44644</c:v>
                </c:pt>
                <c:pt idx="380">
                  <c:v>44645</c:v>
                </c:pt>
                <c:pt idx="381">
                  <c:v>44646</c:v>
                </c:pt>
                <c:pt idx="382">
                  <c:v>44647</c:v>
                </c:pt>
                <c:pt idx="383">
                  <c:v>44648</c:v>
                </c:pt>
                <c:pt idx="384">
                  <c:v>44649</c:v>
                </c:pt>
                <c:pt idx="385">
                  <c:v>44650</c:v>
                </c:pt>
                <c:pt idx="386">
                  <c:v>44651</c:v>
                </c:pt>
                <c:pt idx="387">
                  <c:v>44652</c:v>
                </c:pt>
                <c:pt idx="388">
                  <c:v>44653</c:v>
                </c:pt>
                <c:pt idx="389">
                  <c:v>44654</c:v>
                </c:pt>
                <c:pt idx="390">
                  <c:v>44655</c:v>
                </c:pt>
                <c:pt idx="391">
                  <c:v>44656</c:v>
                </c:pt>
                <c:pt idx="392">
                  <c:v>44657</c:v>
                </c:pt>
                <c:pt idx="393">
                  <c:v>44658</c:v>
                </c:pt>
                <c:pt idx="394">
                  <c:v>44659</c:v>
                </c:pt>
                <c:pt idx="395">
                  <c:v>44660</c:v>
                </c:pt>
                <c:pt idx="396">
                  <c:v>44661</c:v>
                </c:pt>
                <c:pt idx="397">
                  <c:v>44662</c:v>
                </c:pt>
                <c:pt idx="398">
                  <c:v>44663</c:v>
                </c:pt>
                <c:pt idx="399">
                  <c:v>44664</c:v>
                </c:pt>
                <c:pt idx="400">
                  <c:v>44665</c:v>
                </c:pt>
                <c:pt idx="401">
                  <c:v>44666</c:v>
                </c:pt>
                <c:pt idx="402">
                  <c:v>44667</c:v>
                </c:pt>
                <c:pt idx="403">
                  <c:v>44668</c:v>
                </c:pt>
                <c:pt idx="404">
                  <c:v>44669</c:v>
                </c:pt>
                <c:pt idx="405">
                  <c:v>44670</c:v>
                </c:pt>
                <c:pt idx="406">
                  <c:v>44671</c:v>
                </c:pt>
                <c:pt idx="407">
                  <c:v>44672</c:v>
                </c:pt>
                <c:pt idx="408">
                  <c:v>44673</c:v>
                </c:pt>
                <c:pt idx="409">
                  <c:v>44674</c:v>
                </c:pt>
                <c:pt idx="410">
                  <c:v>44675</c:v>
                </c:pt>
                <c:pt idx="411">
                  <c:v>44676</c:v>
                </c:pt>
                <c:pt idx="412">
                  <c:v>44677</c:v>
                </c:pt>
                <c:pt idx="413">
                  <c:v>44678</c:v>
                </c:pt>
                <c:pt idx="414">
                  <c:v>44679</c:v>
                </c:pt>
                <c:pt idx="415">
                  <c:v>44680</c:v>
                </c:pt>
                <c:pt idx="416">
                  <c:v>44681</c:v>
                </c:pt>
                <c:pt idx="417">
                  <c:v>44682</c:v>
                </c:pt>
                <c:pt idx="418">
                  <c:v>44683</c:v>
                </c:pt>
                <c:pt idx="419">
                  <c:v>44684</c:v>
                </c:pt>
                <c:pt idx="420">
                  <c:v>44685</c:v>
                </c:pt>
                <c:pt idx="421">
                  <c:v>44686</c:v>
                </c:pt>
                <c:pt idx="422">
                  <c:v>44687</c:v>
                </c:pt>
                <c:pt idx="423">
                  <c:v>44688</c:v>
                </c:pt>
                <c:pt idx="424">
                  <c:v>44689</c:v>
                </c:pt>
                <c:pt idx="425">
                  <c:v>44690</c:v>
                </c:pt>
                <c:pt idx="426">
                  <c:v>44691</c:v>
                </c:pt>
                <c:pt idx="427">
                  <c:v>44692</c:v>
                </c:pt>
                <c:pt idx="428">
                  <c:v>44693</c:v>
                </c:pt>
                <c:pt idx="429">
                  <c:v>44694</c:v>
                </c:pt>
                <c:pt idx="430">
                  <c:v>44695</c:v>
                </c:pt>
                <c:pt idx="431">
                  <c:v>44696</c:v>
                </c:pt>
                <c:pt idx="432">
                  <c:v>44697</c:v>
                </c:pt>
                <c:pt idx="433">
                  <c:v>44698</c:v>
                </c:pt>
                <c:pt idx="434">
                  <c:v>44699</c:v>
                </c:pt>
                <c:pt idx="435">
                  <c:v>44700</c:v>
                </c:pt>
                <c:pt idx="436">
                  <c:v>44701</c:v>
                </c:pt>
                <c:pt idx="437">
                  <c:v>44702</c:v>
                </c:pt>
                <c:pt idx="438">
                  <c:v>44703</c:v>
                </c:pt>
                <c:pt idx="439">
                  <c:v>44704</c:v>
                </c:pt>
                <c:pt idx="440">
                  <c:v>44705</c:v>
                </c:pt>
                <c:pt idx="441">
                  <c:v>44706</c:v>
                </c:pt>
                <c:pt idx="442">
                  <c:v>44707</c:v>
                </c:pt>
                <c:pt idx="443">
                  <c:v>44708</c:v>
                </c:pt>
                <c:pt idx="444">
                  <c:v>44709</c:v>
                </c:pt>
                <c:pt idx="445">
                  <c:v>44710</c:v>
                </c:pt>
                <c:pt idx="446">
                  <c:v>44711</c:v>
                </c:pt>
                <c:pt idx="447">
                  <c:v>44712</c:v>
                </c:pt>
                <c:pt idx="448">
                  <c:v>44713</c:v>
                </c:pt>
                <c:pt idx="449">
                  <c:v>44714</c:v>
                </c:pt>
                <c:pt idx="450">
                  <c:v>44715</c:v>
                </c:pt>
                <c:pt idx="451">
                  <c:v>44716</c:v>
                </c:pt>
                <c:pt idx="452">
                  <c:v>44717</c:v>
                </c:pt>
                <c:pt idx="453">
                  <c:v>44718</c:v>
                </c:pt>
                <c:pt idx="454">
                  <c:v>44719</c:v>
                </c:pt>
                <c:pt idx="455">
                  <c:v>44720</c:v>
                </c:pt>
                <c:pt idx="456">
                  <c:v>44721</c:v>
                </c:pt>
                <c:pt idx="457">
                  <c:v>44722</c:v>
                </c:pt>
                <c:pt idx="458">
                  <c:v>44723</c:v>
                </c:pt>
                <c:pt idx="459">
                  <c:v>44724</c:v>
                </c:pt>
                <c:pt idx="460">
                  <c:v>44725</c:v>
                </c:pt>
                <c:pt idx="461">
                  <c:v>44726</c:v>
                </c:pt>
                <c:pt idx="462">
                  <c:v>44727</c:v>
                </c:pt>
                <c:pt idx="463">
                  <c:v>44728</c:v>
                </c:pt>
                <c:pt idx="464">
                  <c:v>44729</c:v>
                </c:pt>
                <c:pt idx="465">
                  <c:v>44730</c:v>
                </c:pt>
                <c:pt idx="466">
                  <c:v>44731</c:v>
                </c:pt>
                <c:pt idx="467">
                  <c:v>44732</c:v>
                </c:pt>
                <c:pt idx="468">
                  <c:v>44733</c:v>
                </c:pt>
                <c:pt idx="469">
                  <c:v>44734</c:v>
                </c:pt>
                <c:pt idx="470">
                  <c:v>44735</c:v>
                </c:pt>
                <c:pt idx="471">
                  <c:v>44736</c:v>
                </c:pt>
                <c:pt idx="472">
                  <c:v>44737</c:v>
                </c:pt>
                <c:pt idx="473">
                  <c:v>44738</c:v>
                </c:pt>
                <c:pt idx="474">
                  <c:v>44739</c:v>
                </c:pt>
                <c:pt idx="475">
                  <c:v>44740</c:v>
                </c:pt>
                <c:pt idx="476">
                  <c:v>44741</c:v>
                </c:pt>
                <c:pt idx="477">
                  <c:v>44742</c:v>
                </c:pt>
                <c:pt idx="478">
                  <c:v>44743</c:v>
                </c:pt>
                <c:pt idx="479">
                  <c:v>44744</c:v>
                </c:pt>
                <c:pt idx="480">
                  <c:v>44745</c:v>
                </c:pt>
                <c:pt idx="481">
                  <c:v>44746</c:v>
                </c:pt>
                <c:pt idx="482">
                  <c:v>44747</c:v>
                </c:pt>
                <c:pt idx="483">
                  <c:v>44748</c:v>
                </c:pt>
                <c:pt idx="484">
                  <c:v>44749</c:v>
                </c:pt>
                <c:pt idx="485">
                  <c:v>44750</c:v>
                </c:pt>
                <c:pt idx="486">
                  <c:v>44751</c:v>
                </c:pt>
                <c:pt idx="487">
                  <c:v>44752</c:v>
                </c:pt>
                <c:pt idx="488">
                  <c:v>44753</c:v>
                </c:pt>
                <c:pt idx="489">
                  <c:v>44754</c:v>
                </c:pt>
                <c:pt idx="490">
                  <c:v>44755</c:v>
                </c:pt>
                <c:pt idx="491">
                  <c:v>44756</c:v>
                </c:pt>
                <c:pt idx="492">
                  <c:v>44757</c:v>
                </c:pt>
                <c:pt idx="493">
                  <c:v>44758</c:v>
                </c:pt>
                <c:pt idx="494">
                  <c:v>44759</c:v>
                </c:pt>
                <c:pt idx="495">
                  <c:v>44760</c:v>
                </c:pt>
                <c:pt idx="496">
                  <c:v>44761</c:v>
                </c:pt>
                <c:pt idx="497">
                  <c:v>44762</c:v>
                </c:pt>
                <c:pt idx="498">
                  <c:v>44763</c:v>
                </c:pt>
                <c:pt idx="499">
                  <c:v>44764</c:v>
                </c:pt>
                <c:pt idx="500">
                  <c:v>44765</c:v>
                </c:pt>
                <c:pt idx="501">
                  <c:v>44766</c:v>
                </c:pt>
                <c:pt idx="502">
                  <c:v>44767</c:v>
                </c:pt>
                <c:pt idx="503">
                  <c:v>44768</c:v>
                </c:pt>
                <c:pt idx="504">
                  <c:v>44769</c:v>
                </c:pt>
                <c:pt idx="505">
                  <c:v>44770</c:v>
                </c:pt>
                <c:pt idx="506">
                  <c:v>44771</c:v>
                </c:pt>
                <c:pt idx="507">
                  <c:v>44772</c:v>
                </c:pt>
                <c:pt idx="508">
                  <c:v>44773</c:v>
                </c:pt>
                <c:pt idx="509">
                  <c:v>44774</c:v>
                </c:pt>
                <c:pt idx="510">
                  <c:v>44775</c:v>
                </c:pt>
                <c:pt idx="511">
                  <c:v>44776</c:v>
                </c:pt>
              </c:numCache>
            </c:numRef>
          </c:cat>
          <c:val>
            <c:numRef>
              <c:f>DailyData!$K$2:$K$513</c:f>
              <c:numCache>
                <c:formatCode>0</c:formatCode>
                <c:ptCount val="512"/>
                <c:pt idx="1">
                  <c:v>12</c:v>
                </c:pt>
                <c:pt idx="2">
                  <c:v>29</c:v>
                </c:pt>
                <c:pt idx="3">
                  <c:v>21</c:v>
                </c:pt>
                <c:pt idx="4">
                  <c:v>32</c:v>
                </c:pt>
                <c:pt idx="5">
                  <c:v>10</c:v>
                </c:pt>
                <c:pt idx="6">
                  <c:v>17</c:v>
                </c:pt>
                <c:pt idx="7">
                  <c:v>9</c:v>
                </c:pt>
                <c:pt idx="8">
                  <c:v>19</c:v>
                </c:pt>
                <c:pt idx="9">
                  <c:v>32</c:v>
                </c:pt>
                <c:pt idx="10">
                  <c:v>27</c:v>
                </c:pt>
                <c:pt idx="11">
                  <c:v>29</c:v>
                </c:pt>
                <c:pt idx="12">
                  <c:v>15</c:v>
                </c:pt>
                <c:pt idx="13">
                  <c:v>4</c:v>
                </c:pt>
                <c:pt idx="14">
                  <c:v>16</c:v>
                </c:pt>
                <c:pt idx="15">
                  <c:v>13</c:v>
                </c:pt>
                <c:pt idx="16">
                  <c:v>3</c:v>
                </c:pt>
                <c:pt idx="17">
                  <c:v>31</c:v>
                </c:pt>
                <c:pt idx="18">
                  <c:v>8</c:v>
                </c:pt>
                <c:pt idx="19">
                  <c:v>19</c:v>
                </c:pt>
                <c:pt idx="20">
                  <c:v>24</c:v>
                </c:pt>
                <c:pt idx="21">
                  <c:v>19</c:v>
                </c:pt>
                <c:pt idx="22">
                  <c:v>17</c:v>
                </c:pt>
                <c:pt idx="23">
                  <c:v>65</c:v>
                </c:pt>
                <c:pt idx="24">
                  <c:v>37</c:v>
                </c:pt>
                <c:pt idx="25">
                  <c:v>27</c:v>
                </c:pt>
                <c:pt idx="26">
                  <c:v>45</c:v>
                </c:pt>
                <c:pt idx="27">
                  <c:v>29</c:v>
                </c:pt>
                <c:pt idx="28">
                  <c:v>28</c:v>
                </c:pt>
                <c:pt idx="29">
                  <c:v>18</c:v>
                </c:pt>
                <c:pt idx="30">
                  <c:v>44</c:v>
                </c:pt>
                <c:pt idx="31">
                  <c:v>61</c:v>
                </c:pt>
                <c:pt idx="32">
                  <c:v>105</c:v>
                </c:pt>
                <c:pt idx="33">
                  <c:v>46</c:v>
                </c:pt>
                <c:pt idx="34">
                  <c:v>3</c:v>
                </c:pt>
                <c:pt idx="35">
                  <c:v>13</c:v>
                </c:pt>
                <c:pt idx="36">
                  <c:v>50</c:v>
                </c:pt>
                <c:pt idx="37">
                  <c:v>10</c:v>
                </c:pt>
                <c:pt idx="38">
                  <c:v>37</c:v>
                </c:pt>
                <c:pt idx="39">
                  <c:v>43</c:v>
                </c:pt>
                <c:pt idx="40">
                  <c:v>23</c:v>
                </c:pt>
                <c:pt idx="41">
                  <c:v>79</c:v>
                </c:pt>
                <c:pt idx="43">
                  <c:v>46</c:v>
                </c:pt>
                <c:pt idx="44">
                  <c:v>16</c:v>
                </c:pt>
                <c:pt idx="45">
                  <c:v>30</c:v>
                </c:pt>
                <c:pt idx="46">
                  <c:v>50</c:v>
                </c:pt>
                <c:pt idx="47">
                  <c:v>43</c:v>
                </c:pt>
                <c:pt idx="48">
                  <c:v>56</c:v>
                </c:pt>
                <c:pt idx="49">
                  <c:v>59</c:v>
                </c:pt>
                <c:pt idx="51">
                  <c:v>27</c:v>
                </c:pt>
                <c:pt idx="52">
                  <c:v>60</c:v>
                </c:pt>
                <c:pt idx="53">
                  <c:v>102</c:v>
                </c:pt>
                <c:pt idx="54">
                  <c:v>84</c:v>
                </c:pt>
                <c:pt idx="56">
                  <c:v>30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34</c:v>
                </c:pt>
                <c:pt idx="64">
                  <c:v>68</c:v>
                </c:pt>
                <c:pt idx="66">
                  <c:v>88</c:v>
                </c:pt>
                <c:pt idx="67">
                  <c:v>29</c:v>
                </c:pt>
                <c:pt idx="68">
                  <c:v>6</c:v>
                </c:pt>
                <c:pt idx="69">
                  <c:v>20</c:v>
                </c:pt>
                <c:pt idx="70">
                  <c:v>73</c:v>
                </c:pt>
                <c:pt idx="71">
                  <c:v>8</c:v>
                </c:pt>
                <c:pt idx="73">
                  <c:v>36</c:v>
                </c:pt>
                <c:pt idx="74">
                  <c:v>24</c:v>
                </c:pt>
                <c:pt idx="75">
                  <c:v>49</c:v>
                </c:pt>
                <c:pt idx="84">
                  <c:v>11</c:v>
                </c:pt>
                <c:pt idx="85">
                  <c:v>15</c:v>
                </c:pt>
                <c:pt idx="86">
                  <c:v>14</c:v>
                </c:pt>
                <c:pt idx="87">
                  <c:v>13</c:v>
                </c:pt>
                <c:pt idx="88">
                  <c:v>14</c:v>
                </c:pt>
                <c:pt idx="89">
                  <c:v>18</c:v>
                </c:pt>
                <c:pt idx="90">
                  <c:v>20</c:v>
                </c:pt>
                <c:pt idx="91">
                  <c:v>14</c:v>
                </c:pt>
                <c:pt idx="92">
                  <c:v>17</c:v>
                </c:pt>
                <c:pt idx="93">
                  <c:v>12</c:v>
                </c:pt>
                <c:pt idx="94">
                  <c:v>11</c:v>
                </c:pt>
                <c:pt idx="95">
                  <c:v>21</c:v>
                </c:pt>
                <c:pt idx="96">
                  <c:v>8</c:v>
                </c:pt>
                <c:pt idx="97">
                  <c:v>29</c:v>
                </c:pt>
                <c:pt idx="98">
                  <c:v>19</c:v>
                </c:pt>
                <c:pt idx="99">
                  <c:v>31</c:v>
                </c:pt>
                <c:pt idx="100">
                  <c:v>31</c:v>
                </c:pt>
                <c:pt idx="101">
                  <c:v>31</c:v>
                </c:pt>
                <c:pt idx="102">
                  <c:v>18</c:v>
                </c:pt>
                <c:pt idx="103">
                  <c:v>16</c:v>
                </c:pt>
                <c:pt idx="104">
                  <c:v>18</c:v>
                </c:pt>
                <c:pt idx="105">
                  <c:v>16</c:v>
                </c:pt>
                <c:pt idx="106">
                  <c:v>23</c:v>
                </c:pt>
                <c:pt idx="107">
                  <c:v>19</c:v>
                </c:pt>
                <c:pt idx="108">
                  <c:v>46</c:v>
                </c:pt>
                <c:pt idx="109">
                  <c:v>18</c:v>
                </c:pt>
                <c:pt idx="110">
                  <c:v>12</c:v>
                </c:pt>
                <c:pt idx="111">
                  <c:v>19</c:v>
                </c:pt>
                <c:pt idx="112">
                  <c:v>16</c:v>
                </c:pt>
                <c:pt idx="113">
                  <c:v>16</c:v>
                </c:pt>
                <c:pt idx="114">
                  <c:v>16</c:v>
                </c:pt>
                <c:pt idx="115">
                  <c:v>30</c:v>
                </c:pt>
                <c:pt idx="116">
                  <c:v>21</c:v>
                </c:pt>
                <c:pt idx="117">
                  <c:v>26</c:v>
                </c:pt>
                <c:pt idx="118">
                  <c:v>27</c:v>
                </c:pt>
                <c:pt idx="119">
                  <c:v>34</c:v>
                </c:pt>
                <c:pt idx="120">
                  <c:v>21</c:v>
                </c:pt>
                <c:pt idx="121">
                  <c:v>20</c:v>
                </c:pt>
                <c:pt idx="122">
                  <c:v>20</c:v>
                </c:pt>
                <c:pt idx="123">
                  <c:v>50</c:v>
                </c:pt>
                <c:pt idx="124">
                  <c:v>19</c:v>
                </c:pt>
                <c:pt idx="125">
                  <c:v>48</c:v>
                </c:pt>
                <c:pt idx="126">
                  <c:v>27</c:v>
                </c:pt>
                <c:pt idx="127">
                  <c:v>12</c:v>
                </c:pt>
                <c:pt idx="128">
                  <c:v>26</c:v>
                </c:pt>
                <c:pt idx="129">
                  <c:v>25</c:v>
                </c:pt>
                <c:pt idx="130">
                  <c:v>24</c:v>
                </c:pt>
                <c:pt idx="131">
                  <c:v>11</c:v>
                </c:pt>
                <c:pt idx="132">
                  <c:v>16</c:v>
                </c:pt>
                <c:pt idx="133">
                  <c:v>25</c:v>
                </c:pt>
                <c:pt idx="134">
                  <c:v>21</c:v>
                </c:pt>
                <c:pt idx="135">
                  <c:v>13</c:v>
                </c:pt>
                <c:pt idx="136">
                  <c:v>34</c:v>
                </c:pt>
                <c:pt idx="137">
                  <c:v>38</c:v>
                </c:pt>
                <c:pt idx="138">
                  <c:v>30</c:v>
                </c:pt>
                <c:pt idx="139">
                  <c:v>20</c:v>
                </c:pt>
                <c:pt idx="140">
                  <c:v>29</c:v>
                </c:pt>
                <c:pt idx="141">
                  <c:v>37</c:v>
                </c:pt>
                <c:pt idx="142">
                  <c:v>22</c:v>
                </c:pt>
                <c:pt idx="143">
                  <c:v>26</c:v>
                </c:pt>
                <c:pt idx="144">
                  <c:v>25</c:v>
                </c:pt>
                <c:pt idx="145">
                  <c:v>11</c:v>
                </c:pt>
                <c:pt idx="146">
                  <c:v>6</c:v>
                </c:pt>
                <c:pt idx="147">
                  <c:v>20</c:v>
                </c:pt>
                <c:pt idx="148">
                  <c:v>49</c:v>
                </c:pt>
                <c:pt idx="149">
                  <c:v>25</c:v>
                </c:pt>
                <c:pt idx="150">
                  <c:v>54</c:v>
                </c:pt>
                <c:pt idx="151">
                  <c:v>47</c:v>
                </c:pt>
                <c:pt idx="152">
                  <c:v>17</c:v>
                </c:pt>
                <c:pt idx="153">
                  <c:v>20</c:v>
                </c:pt>
                <c:pt idx="154">
                  <c:v>18</c:v>
                </c:pt>
                <c:pt idx="155">
                  <c:v>12</c:v>
                </c:pt>
                <c:pt idx="156">
                  <c:v>19</c:v>
                </c:pt>
                <c:pt idx="157">
                  <c:v>34</c:v>
                </c:pt>
                <c:pt idx="158">
                  <c:v>32</c:v>
                </c:pt>
                <c:pt idx="159">
                  <c:v>26</c:v>
                </c:pt>
                <c:pt idx="160">
                  <c:v>30</c:v>
                </c:pt>
                <c:pt idx="161">
                  <c:v>15</c:v>
                </c:pt>
                <c:pt idx="162">
                  <c:v>21</c:v>
                </c:pt>
                <c:pt idx="163">
                  <c:v>22</c:v>
                </c:pt>
                <c:pt idx="164">
                  <c:v>46</c:v>
                </c:pt>
                <c:pt idx="165">
                  <c:v>32</c:v>
                </c:pt>
                <c:pt idx="166">
                  <c:v>39</c:v>
                </c:pt>
                <c:pt idx="167">
                  <c:v>17</c:v>
                </c:pt>
                <c:pt idx="168">
                  <c:v>35</c:v>
                </c:pt>
                <c:pt idx="169">
                  <c:v>19</c:v>
                </c:pt>
                <c:pt idx="170">
                  <c:v>17</c:v>
                </c:pt>
                <c:pt idx="171">
                  <c:v>47</c:v>
                </c:pt>
                <c:pt idx="172">
                  <c:v>4</c:v>
                </c:pt>
                <c:pt idx="173">
                  <c:v>10</c:v>
                </c:pt>
                <c:pt idx="174">
                  <c:v>23</c:v>
                </c:pt>
                <c:pt idx="175">
                  <c:v>19</c:v>
                </c:pt>
                <c:pt idx="176">
                  <c:v>21</c:v>
                </c:pt>
                <c:pt idx="177">
                  <c:v>38</c:v>
                </c:pt>
                <c:pt idx="178">
                  <c:v>53</c:v>
                </c:pt>
                <c:pt idx="179">
                  <c:v>19</c:v>
                </c:pt>
                <c:pt idx="180">
                  <c:v>26</c:v>
                </c:pt>
                <c:pt idx="181">
                  <c:v>27</c:v>
                </c:pt>
                <c:pt idx="182">
                  <c:v>45</c:v>
                </c:pt>
                <c:pt idx="183">
                  <c:v>54</c:v>
                </c:pt>
                <c:pt idx="184">
                  <c:v>46</c:v>
                </c:pt>
                <c:pt idx="186">
                  <c:v>27</c:v>
                </c:pt>
                <c:pt idx="187">
                  <c:v>33</c:v>
                </c:pt>
                <c:pt idx="188">
                  <c:v>6</c:v>
                </c:pt>
                <c:pt idx="189">
                  <c:v>30</c:v>
                </c:pt>
                <c:pt idx="190">
                  <c:v>15</c:v>
                </c:pt>
                <c:pt idx="191">
                  <c:v>43</c:v>
                </c:pt>
                <c:pt idx="194">
                  <c:v>19</c:v>
                </c:pt>
                <c:pt idx="195">
                  <c:v>51</c:v>
                </c:pt>
                <c:pt idx="196">
                  <c:v>49</c:v>
                </c:pt>
                <c:pt idx="197">
                  <c:v>65</c:v>
                </c:pt>
                <c:pt idx="198">
                  <c:v>41</c:v>
                </c:pt>
                <c:pt idx="199">
                  <c:v>73</c:v>
                </c:pt>
                <c:pt idx="200">
                  <c:v>56</c:v>
                </c:pt>
                <c:pt idx="201">
                  <c:v>45</c:v>
                </c:pt>
                <c:pt idx="202">
                  <c:v>23</c:v>
                </c:pt>
                <c:pt idx="203">
                  <c:v>42</c:v>
                </c:pt>
                <c:pt idx="204">
                  <c:v>78</c:v>
                </c:pt>
                <c:pt idx="205">
                  <c:v>117</c:v>
                </c:pt>
                <c:pt idx="223">
                  <c:v>92</c:v>
                </c:pt>
                <c:pt idx="224">
                  <c:v>35</c:v>
                </c:pt>
                <c:pt idx="228">
                  <c:v>33</c:v>
                </c:pt>
                <c:pt idx="230">
                  <c:v>48</c:v>
                </c:pt>
                <c:pt idx="231">
                  <c:v>18</c:v>
                </c:pt>
                <c:pt idx="250">
                  <c:v>31</c:v>
                </c:pt>
                <c:pt idx="252">
                  <c:v>29</c:v>
                </c:pt>
                <c:pt idx="254">
                  <c:v>57</c:v>
                </c:pt>
                <c:pt idx="256">
                  <c:v>110</c:v>
                </c:pt>
                <c:pt idx="257">
                  <c:v>83</c:v>
                </c:pt>
                <c:pt idx="258">
                  <c:v>19</c:v>
                </c:pt>
                <c:pt idx="259">
                  <c:v>10</c:v>
                </c:pt>
                <c:pt idx="260">
                  <c:v>9</c:v>
                </c:pt>
                <c:pt idx="261">
                  <c:v>17</c:v>
                </c:pt>
                <c:pt idx="263">
                  <c:v>71</c:v>
                </c:pt>
                <c:pt idx="264">
                  <c:v>23</c:v>
                </c:pt>
                <c:pt idx="265">
                  <c:v>20</c:v>
                </c:pt>
                <c:pt idx="266">
                  <c:v>27</c:v>
                </c:pt>
                <c:pt idx="267">
                  <c:v>30</c:v>
                </c:pt>
                <c:pt idx="268">
                  <c:v>28</c:v>
                </c:pt>
                <c:pt idx="269">
                  <c:v>33</c:v>
                </c:pt>
                <c:pt idx="270">
                  <c:v>20</c:v>
                </c:pt>
                <c:pt idx="271">
                  <c:v>12</c:v>
                </c:pt>
                <c:pt idx="272">
                  <c:v>15</c:v>
                </c:pt>
                <c:pt idx="273">
                  <c:v>12</c:v>
                </c:pt>
                <c:pt idx="274">
                  <c:v>11</c:v>
                </c:pt>
                <c:pt idx="275">
                  <c:v>25</c:v>
                </c:pt>
                <c:pt idx="276">
                  <c:v>31</c:v>
                </c:pt>
                <c:pt idx="277">
                  <c:v>12</c:v>
                </c:pt>
                <c:pt idx="278">
                  <c:v>19</c:v>
                </c:pt>
                <c:pt idx="279">
                  <c:v>12</c:v>
                </c:pt>
                <c:pt idx="280">
                  <c:v>16</c:v>
                </c:pt>
                <c:pt idx="281">
                  <c:v>14</c:v>
                </c:pt>
                <c:pt idx="282">
                  <c:v>21</c:v>
                </c:pt>
                <c:pt idx="283">
                  <c:v>23</c:v>
                </c:pt>
                <c:pt idx="284">
                  <c:v>10</c:v>
                </c:pt>
                <c:pt idx="285">
                  <c:v>8</c:v>
                </c:pt>
                <c:pt idx="286">
                  <c:v>19</c:v>
                </c:pt>
                <c:pt idx="287">
                  <c:v>23</c:v>
                </c:pt>
                <c:pt idx="288">
                  <c:v>10</c:v>
                </c:pt>
                <c:pt idx="289">
                  <c:v>14</c:v>
                </c:pt>
                <c:pt idx="290">
                  <c:v>7</c:v>
                </c:pt>
                <c:pt idx="291">
                  <c:v>14</c:v>
                </c:pt>
                <c:pt idx="292">
                  <c:v>12</c:v>
                </c:pt>
                <c:pt idx="293">
                  <c:v>9</c:v>
                </c:pt>
                <c:pt idx="294">
                  <c:v>16</c:v>
                </c:pt>
                <c:pt idx="295">
                  <c:v>24</c:v>
                </c:pt>
                <c:pt idx="296">
                  <c:v>7</c:v>
                </c:pt>
                <c:pt idx="297">
                  <c:v>24</c:v>
                </c:pt>
                <c:pt idx="298">
                  <c:v>8</c:v>
                </c:pt>
                <c:pt idx="299">
                  <c:v>19</c:v>
                </c:pt>
                <c:pt idx="300">
                  <c:v>26</c:v>
                </c:pt>
                <c:pt idx="301">
                  <c:v>35</c:v>
                </c:pt>
                <c:pt idx="302">
                  <c:v>18</c:v>
                </c:pt>
                <c:pt idx="303">
                  <c:v>10</c:v>
                </c:pt>
                <c:pt idx="304">
                  <c:v>15</c:v>
                </c:pt>
                <c:pt idx="305">
                  <c:v>12</c:v>
                </c:pt>
                <c:pt idx="306">
                  <c:v>14</c:v>
                </c:pt>
                <c:pt idx="307">
                  <c:v>22</c:v>
                </c:pt>
                <c:pt idx="308">
                  <c:v>11</c:v>
                </c:pt>
                <c:pt idx="309">
                  <c:v>19</c:v>
                </c:pt>
                <c:pt idx="310">
                  <c:v>15</c:v>
                </c:pt>
                <c:pt idx="311">
                  <c:v>18</c:v>
                </c:pt>
                <c:pt idx="312">
                  <c:v>21</c:v>
                </c:pt>
                <c:pt idx="313">
                  <c:v>22</c:v>
                </c:pt>
                <c:pt idx="314">
                  <c:v>31</c:v>
                </c:pt>
                <c:pt idx="315">
                  <c:v>17</c:v>
                </c:pt>
                <c:pt idx="316">
                  <c:v>10</c:v>
                </c:pt>
                <c:pt idx="317">
                  <c:v>15</c:v>
                </c:pt>
                <c:pt idx="318">
                  <c:v>29</c:v>
                </c:pt>
                <c:pt idx="319">
                  <c:v>33</c:v>
                </c:pt>
                <c:pt idx="320">
                  <c:v>22</c:v>
                </c:pt>
                <c:pt idx="321">
                  <c:v>21</c:v>
                </c:pt>
                <c:pt idx="322">
                  <c:v>24</c:v>
                </c:pt>
                <c:pt idx="323">
                  <c:v>27</c:v>
                </c:pt>
                <c:pt idx="324">
                  <c:v>11</c:v>
                </c:pt>
                <c:pt idx="325">
                  <c:v>44</c:v>
                </c:pt>
                <c:pt idx="326">
                  <c:v>28</c:v>
                </c:pt>
                <c:pt idx="327">
                  <c:v>21</c:v>
                </c:pt>
                <c:pt idx="328">
                  <c:v>12</c:v>
                </c:pt>
                <c:pt idx="329">
                  <c:v>19</c:v>
                </c:pt>
                <c:pt idx="330">
                  <c:v>7</c:v>
                </c:pt>
                <c:pt idx="331">
                  <c:v>13</c:v>
                </c:pt>
                <c:pt idx="332">
                  <c:v>68</c:v>
                </c:pt>
                <c:pt idx="333">
                  <c:v>44</c:v>
                </c:pt>
                <c:pt idx="334">
                  <c:v>11</c:v>
                </c:pt>
                <c:pt idx="335">
                  <c:v>35</c:v>
                </c:pt>
                <c:pt idx="336">
                  <c:v>48</c:v>
                </c:pt>
                <c:pt idx="337">
                  <c:v>27</c:v>
                </c:pt>
                <c:pt idx="338">
                  <c:v>60</c:v>
                </c:pt>
                <c:pt idx="339">
                  <c:v>64</c:v>
                </c:pt>
                <c:pt idx="340">
                  <c:v>25</c:v>
                </c:pt>
                <c:pt idx="341">
                  <c:v>18</c:v>
                </c:pt>
                <c:pt idx="342">
                  <c:v>18</c:v>
                </c:pt>
                <c:pt idx="343">
                  <c:v>24</c:v>
                </c:pt>
                <c:pt idx="344">
                  <c:v>21</c:v>
                </c:pt>
                <c:pt idx="345">
                  <c:v>56</c:v>
                </c:pt>
                <c:pt idx="346">
                  <c:v>116</c:v>
                </c:pt>
                <c:pt idx="347">
                  <c:v>30</c:v>
                </c:pt>
                <c:pt idx="348">
                  <c:v>25</c:v>
                </c:pt>
                <c:pt idx="349">
                  <c:v>14</c:v>
                </c:pt>
                <c:pt idx="350">
                  <c:v>32</c:v>
                </c:pt>
                <c:pt idx="351">
                  <c:v>14</c:v>
                </c:pt>
                <c:pt idx="352">
                  <c:v>28</c:v>
                </c:pt>
                <c:pt idx="353">
                  <c:v>38</c:v>
                </c:pt>
                <c:pt idx="354">
                  <c:v>53</c:v>
                </c:pt>
                <c:pt idx="355">
                  <c:v>27</c:v>
                </c:pt>
                <c:pt idx="356">
                  <c:v>29</c:v>
                </c:pt>
                <c:pt idx="357">
                  <c:v>39</c:v>
                </c:pt>
                <c:pt idx="358">
                  <c:v>23</c:v>
                </c:pt>
                <c:pt idx="359">
                  <c:v>37</c:v>
                </c:pt>
                <c:pt idx="360">
                  <c:v>43</c:v>
                </c:pt>
                <c:pt idx="361">
                  <c:v>34</c:v>
                </c:pt>
                <c:pt idx="362">
                  <c:v>20</c:v>
                </c:pt>
                <c:pt idx="363">
                  <c:v>14</c:v>
                </c:pt>
                <c:pt idx="364">
                  <c:v>29</c:v>
                </c:pt>
                <c:pt idx="365">
                  <c:v>43</c:v>
                </c:pt>
                <c:pt idx="366">
                  <c:v>27</c:v>
                </c:pt>
                <c:pt idx="367">
                  <c:v>41</c:v>
                </c:pt>
                <c:pt idx="368">
                  <c:v>29</c:v>
                </c:pt>
                <c:pt idx="369">
                  <c:v>24</c:v>
                </c:pt>
                <c:pt idx="370">
                  <c:v>27</c:v>
                </c:pt>
                <c:pt idx="371">
                  <c:v>14</c:v>
                </c:pt>
                <c:pt idx="372">
                  <c:v>25</c:v>
                </c:pt>
                <c:pt idx="373">
                  <c:v>38</c:v>
                </c:pt>
                <c:pt idx="374">
                  <c:v>39</c:v>
                </c:pt>
                <c:pt idx="375">
                  <c:v>24</c:v>
                </c:pt>
                <c:pt idx="376">
                  <c:v>18</c:v>
                </c:pt>
                <c:pt idx="377">
                  <c:v>26</c:v>
                </c:pt>
                <c:pt idx="378">
                  <c:v>30</c:v>
                </c:pt>
                <c:pt idx="379">
                  <c:v>24</c:v>
                </c:pt>
                <c:pt idx="380">
                  <c:v>41</c:v>
                </c:pt>
                <c:pt idx="381">
                  <c:v>25</c:v>
                </c:pt>
                <c:pt idx="382">
                  <c:v>72</c:v>
                </c:pt>
                <c:pt idx="383">
                  <c:v>26</c:v>
                </c:pt>
                <c:pt idx="384">
                  <c:v>30</c:v>
                </c:pt>
                <c:pt idx="385">
                  <c:v>39</c:v>
                </c:pt>
                <c:pt idx="386">
                  <c:v>35</c:v>
                </c:pt>
                <c:pt idx="387">
                  <c:v>69</c:v>
                </c:pt>
                <c:pt idx="388">
                  <c:v>61</c:v>
                </c:pt>
                <c:pt idx="389">
                  <c:v>48</c:v>
                </c:pt>
                <c:pt idx="390">
                  <c:v>24</c:v>
                </c:pt>
                <c:pt idx="391">
                  <c:v>23</c:v>
                </c:pt>
                <c:pt idx="392">
                  <c:v>16</c:v>
                </c:pt>
                <c:pt idx="393">
                  <c:v>46</c:v>
                </c:pt>
                <c:pt idx="394">
                  <c:v>46</c:v>
                </c:pt>
                <c:pt idx="395">
                  <c:v>67</c:v>
                </c:pt>
                <c:pt idx="396">
                  <c:v>42</c:v>
                </c:pt>
                <c:pt idx="397">
                  <c:v>14</c:v>
                </c:pt>
                <c:pt idx="398">
                  <c:v>14</c:v>
                </c:pt>
                <c:pt idx="399">
                  <c:v>9</c:v>
                </c:pt>
                <c:pt idx="400">
                  <c:v>33</c:v>
                </c:pt>
                <c:pt idx="401">
                  <c:v>24</c:v>
                </c:pt>
                <c:pt idx="402">
                  <c:v>22</c:v>
                </c:pt>
                <c:pt idx="403">
                  <c:v>11</c:v>
                </c:pt>
                <c:pt idx="404">
                  <c:v>25</c:v>
                </c:pt>
                <c:pt idx="405">
                  <c:v>42</c:v>
                </c:pt>
                <c:pt idx="406">
                  <c:v>15</c:v>
                </c:pt>
                <c:pt idx="407">
                  <c:v>56</c:v>
                </c:pt>
                <c:pt idx="408">
                  <c:v>54</c:v>
                </c:pt>
                <c:pt idx="409">
                  <c:v>56</c:v>
                </c:pt>
                <c:pt idx="410">
                  <c:v>30</c:v>
                </c:pt>
                <c:pt idx="411">
                  <c:v>21</c:v>
                </c:pt>
                <c:pt idx="412">
                  <c:v>26</c:v>
                </c:pt>
                <c:pt idx="413">
                  <c:v>28</c:v>
                </c:pt>
                <c:pt idx="414">
                  <c:v>18</c:v>
                </c:pt>
                <c:pt idx="415">
                  <c:v>70</c:v>
                </c:pt>
                <c:pt idx="417">
                  <c:v>31</c:v>
                </c:pt>
                <c:pt idx="418">
                  <c:v>26</c:v>
                </c:pt>
                <c:pt idx="419">
                  <c:v>21</c:v>
                </c:pt>
                <c:pt idx="420">
                  <c:v>17</c:v>
                </c:pt>
                <c:pt idx="421">
                  <c:v>38</c:v>
                </c:pt>
                <c:pt idx="422">
                  <c:v>22</c:v>
                </c:pt>
                <c:pt idx="423">
                  <c:v>26</c:v>
                </c:pt>
                <c:pt idx="424">
                  <c:v>23</c:v>
                </c:pt>
                <c:pt idx="425">
                  <c:v>20</c:v>
                </c:pt>
                <c:pt idx="426">
                  <c:v>23</c:v>
                </c:pt>
                <c:pt idx="427">
                  <c:v>26</c:v>
                </c:pt>
                <c:pt idx="428">
                  <c:v>27</c:v>
                </c:pt>
                <c:pt idx="429">
                  <c:v>25</c:v>
                </c:pt>
                <c:pt idx="430">
                  <c:v>49</c:v>
                </c:pt>
                <c:pt idx="431">
                  <c:v>36</c:v>
                </c:pt>
                <c:pt idx="432">
                  <c:v>12</c:v>
                </c:pt>
                <c:pt idx="433">
                  <c:v>28</c:v>
                </c:pt>
                <c:pt idx="434">
                  <c:v>26</c:v>
                </c:pt>
                <c:pt idx="435">
                  <c:v>31</c:v>
                </c:pt>
                <c:pt idx="436">
                  <c:v>20</c:v>
                </c:pt>
                <c:pt idx="437">
                  <c:v>18</c:v>
                </c:pt>
                <c:pt idx="438">
                  <c:v>36</c:v>
                </c:pt>
                <c:pt idx="439">
                  <c:v>16</c:v>
                </c:pt>
                <c:pt idx="440">
                  <c:v>70</c:v>
                </c:pt>
                <c:pt idx="441">
                  <c:v>14</c:v>
                </c:pt>
                <c:pt idx="442">
                  <c:v>28</c:v>
                </c:pt>
                <c:pt idx="443">
                  <c:v>17</c:v>
                </c:pt>
                <c:pt idx="444">
                  <c:v>30</c:v>
                </c:pt>
                <c:pt idx="445">
                  <c:v>42</c:v>
                </c:pt>
                <c:pt idx="446">
                  <c:v>12</c:v>
                </c:pt>
                <c:pt idx="447">
                  <c:v>39</c:v>
                </c:pt>
                <c:pt idx="448">
                  <c:v>16</c:v>
                </c:pt>
                <c:pt idx="449">
                  <c:v>16</c:v>
                </c:pt>
                <c:pt idx="450">
                  <c:v>34</c:v>
                </c:pt>
                <c:pt idx="451">
                  <c:v>14</c:v>
                </c:pt>
                <c:pt idx="452">
                  <c:v>17</c:v>
                </c:pt>
                <c:pt idx="453">
                  <c:v>27</c:v>
                </c:pt>
                <c:pt idx="454">
                  <c:v>24</c:v>
                </c:pt>
                <c:pt idx="455">
                  <c:v>18</c:v>
                </c:pt>
                <c:pt idx="456">
                  <c:v>20</c:v>
                </c:pt>
                <c:pt idx="457">
                  <c:v>10</c:v>
                </c:pt>
                <c:pt idx="458">
                  <c:v>17</c:v>
                </c:pt>
                <c:pt idx="459">
                  <c:v>17</c:v>
                </c:pt>
                <c:pt idx="460">
                  <c:v>17</c:v>
                </c:pt>
                <c:pt idx="461">
                  <c:v>15</c:v>
                </c:pt>
                <c:pt idx="462">
                  <c:v>20</c:v>
                </c:pt>
                <c:pt idx="463">
                  <c:v>46</c:v>
                </c:pt>
                <c:pt idx="464">
                  <c:v>13</c:v>
                </c:pt>
                <c:pt idx="465">
                  <c:v>32</c:v>
                </c:pt>
                <c:pt idx="466">
                  <c:v>11</c:v>
                </c:pt>
                <c:pt idx="467">
                  <c:v>19</c:v>
                </c:pt>
                <c:pt idx="468">
                  <c:v>7</c:v>
                </c:pt>
                <c:pt idx="469">
                  <c:v>22</c:v>
                </c:pt>
                <c:pt idx="470">
                  <c:v>43</c:v>
                </c:pt>
                <c:pt idx="471">
                  <c:v>15</c:v>
                </c:pt>
                <c:pt idx="472">
                  <c:v>12</c:v>
                </c:pt>
                <c:pt idx="473">
                  <c:v>17</c:v>
                </c:pt>
                <c:pt idx="474">
                  <c:v>11</c:v>
                </c:pt>
                <c:pt idx="475">
                  <c:v>10</c:v>
                </c:pt>
                <c:pt idx="476">
                  <c:v>25</c:v>
                </c:pt>
                <c:pt idx="477">
                  <c:v>19</c:v>
                </c:pt>
                <c:pt idx="478">
                  <c:v>35</c:v>
                </c:pt>
                <c:pt idx="479">
                  <c:v>12</c:v>
                </c:pt>
                <c:pt idx="480">
                  <c:v>14</c:v>
                </c:pt>
                <c:pt idx="481">
                  <c:v>11</c:v>
                </c:pt>
                <c:pt idx="482">
                  <c:v>14</c:v>
                </c:pt>
                <c:pt idx="483">
                  <c:v>26</c:v>
                </c:pt>
                <c:pt idx="484">
                  <c:v>37</c:v>
                </c:pt>
                <c:pt idx="485">
                  <c:v>15</c:v>
                </c:pt>
                <c:pt idx="486">
                  <c:v>89</c:v>
                </c:pt>
                <c:pt idx="487">
                  <c:v>8</c:v>
                </c:pt>
                <c:pt idx="488">
                  <c:v>10</c:v>
                </c:pt>
                <c:pt idx="489">
                  <c:v>12</c:v>
                </c:pt>
                <c:pt idx="490">
                  <c:v>23</c:v>
                </c:pt>
                <c:pt idx="491">
                  <c:v>18</c:v>
                </c:pt>
                <c:pt idx="492">
                  <c:v>30</c:v>
                </c:pt>
                <c:pt idx="493">
                  <c:v>17</c:v>
                </c:pt>
                <c:pt idx="494">
                  <c:v>11</c:v>
                </c:pt>
                <c:pt idx="495">
                  <c:v>34</c:v>
                </c:pt>
                <c:pt idx="496">
                  <c:v>13</c:v>
                </c:pt>
                <c:pt idx="497">
                  <c:v>14</c:v>
                </c:pt>
                <c:pt idx="498">
                  <c:v>49</c:v>
                </c:pt>
                <c:pt idx="499">
                  <c:v>43</c:v>
                </c:pt>
                <c:pt idx="500">
                  <c:v>19</c:v>
                </c:pt>
                <c:pt idx="501">
                  <c:v>46</c:v>
                </c:pt>
                <c:pt idx="502">
                  <c:v>46</c:v>
                </c:pt>
                <c:pt idx="503">
                  <c:v>73</c:v>
                </c:pt>
                <c:pt idx="504">
                  <c:v>37</c:v>
                </c:pt>
                <c:pt idx="505">
                  <c:v>57</c:v>
                </c:pt>
                <c:pt idx="506">
                  <c:v>32</c:v>
                </c:pt>
                <c:pt idx="507">
                  <c:v>45</c:v>
                </c:pt>
                <c:pt idx="508">
                  <c:v>33</c:v>
                </c:pt>
                <c:pt idx="509">
                  <c:v>16</c:v>
                </c:pt>
                <c:pt idx="510">
                  <c:v>6</c:v>
                </c:pt>
                <c:pt idx="511">
                  <c:v>17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3-2CA4-4F6F-875B-1BD9B8441A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1">
                        <c:v>40</c:v>
                      </c:pt>
                      <c:pt idx="2">
                        <c:v>77</c:v>
                      </c:pt>
                      <c:pt idx="3">
                        <c:v>43</c:v>
                      </c:pt>
                      <c:pt idx="4">
                        <c:v>59</c:v>
                      </c:pt>
                      <c:pt idx="5">
                        <c:v>40</c:v>
                      </c:pt>
                      <c:pt idx="6">
                        <c:v>44</c:v>
                      </c:pt>
                      <c:pt idx="7">
                        <c:v>39</c:v>
                      </c:pt>
                      <c:pt idx="8">
                        <c:v>40</c:v>
                      </c:pt>
                      <c:pt idx="9">
                        <c:v>58</c:v>
                      </c:pt>
                      <c:pt idx="10">
                        <c:v>47</c:v>
                      </c:pt>
                      <c:pt idx="11">
                        <c:v>64</c:v>
                      </c:pt>
                      <c:pt idx="12">
                        <c:v>34</c:v>
                      </c:pt>
                      <c:pt idx="13">
                        <c:v>15</c:v>
                      </c:pt>
                      <c:pt idx="14">
                        <c:v>28</c:v>
                      </c:pt>
                      <c:pt idx="15">
                        <c:v>31</c:v>
                      </c:pt>
                      <c:pt idx="16">
                        <c:v>17</c:v>
                      </c:pt>
                      <c:pt idx="17">
                        <c:v>42</c:v>
                      </c:pt>
                      <c:pt idx="18">
                        <c:v>18</c:v>
                      </c:pt>
                      <c:pt idx="19">
                        <c:v>49</c:v>
                      </c:pt>
                      <c:pt idx="20">
                        <c:v>87</c:v>
                      </c:pt>
                      <c:pt idx="21">
                        <c:v>40</c:v>
                      </c:pt>
                      <c:pt idx="22">
                        <c:v>41</c:v>
                      </c:pt>
                      <c:pt idx="23">
                        <c:v>83</c:v>
                      </c:pt>
                      <c:pt idx="24">
                        <c:v>71</c:v>
                      </c:pt>
                      <c:pt idx="25">
                        <c:v>38</c:v>
                      </c:pt>
                      <c:pt idx="26">
                        <c:v>84</c:v>
                      </c:pt>
                      <c:pt idx="27">
                        <c:v>50</c:v>
                      </c:pt>
                      <c:pt idx="28">
                        <c:v>53</c:v>
                      </c:pt>
                      <c:pt idx="29">
                        <c:v>52</c:v>
                      </c:pt>
                      <c:pt idx="30">
                        <c:v>66</c:v>
                      </c:pt>
                      <c:pt idx="31">
                        <c:v>82</c:v>
                      </c:pt>
                      <c:pt idx="32">
                        <c:v>130</c:v>
                      </c:pt>
                      <c:pt idx="33">
                        <c:v>69</c:v>
                      </c:pt>
                      <c:pt idx="34">
                        <c:v>14</c:v>
                      </c:pt>
                      <c:pt idx="35">
                        <c:v>17</c:v>
                      </c:pt>
                      <c:pt idx="36">
                        <c:v>69</c:v>
                      </c:pt>
                      <c:pt idx="37">
                        <c:v>21</c:v>
                      </c:pt>
                      <c:pt idx="38">
                        <c:v>50</c:v>
                      </c:pt>
                      <c:pt idx="39">
                        <c:v>64</c:v>
                      </c:pt>
                      <c:pt idx="40">
                        <c:v>54</c:v>
                      </c:pt>
                      <c:pt idx="41">
                        <c:v>102</c:v>
                      </c:pt>
                      <c:pt idx="43">
                        <c:v>89</c:v>
                      </c:pt>
                      <c:pt idx="44">
                        <c:v>35</c:v>
                      </c:pt>
                      <c:pt idx="45">
                        <c:v>45</c:v>
                      </c:pt>
                      <c:pt idx="46">
                        <c:v>60</c:v>
                      </c:pt>
                      <c:pt idx="47">
                        <c:v>68</c:v>
                      </c:pt>
                      <c:pt idx="48">
                        <c:v>86</c:v>
                      </c:pt>
                      <c:pt idx="49">
                        <c:v>90</c:v>
                      </c:pt>
                      <c:pt idx="51">
                        <c:v>45</c:v>
                      </c:pt>
                      <c:pt idx="52">
                        <c:v>108</c:v>
                      </c:pt>
                      <c:pt idx="53">
                        <c:v>119</c:v>
                      </c:pt>
                      <c:pt idx="54">
                        <c:v>100</c:v>
                      </c:pt>
                      <c:pt idx="56">
                        <c:v>54</c:v>
                      </c:pt>
                      <c:pt idx="62">
                        <c:v>63</c:v>
                      </c:pt>
                      <c:pt idx="64">
                        <c:v>90</c:v>
                      </c:pt>
                      <c:pt idx="66">
                        <c:v>110</c:v>
                      </c:pt>
                      <c:pt idx="67">
                        <c:v>56</c:v>
                      </c:pt>
                      <c:pt idx="68">
                        <c:v>38</c:v>
                      </c:pt>
                      <c:pt idx="69">
                        <c:v>28</c:v>
                      </c:pt>
                      <c:pt idx="70">
                        <c:v>93</c:v>
                      </c:pt>
                      <c:pt idx="71">
                        <c:v>20</c:v>
                      </c:pt>
                      <c:pt idx="73">
                        <c:v>117</c:v>
                      </c:pt>
                      <c:pt idx="74">
                        <c:v>38</c:v>
                      </c:pt>
                      <c:pt idx="75">
                        <c:v>66</c:v>
                      </c:pt>
                      <c:pt idx="84">
                        <c:v>38</c:v>
                      </c:pt>
                      <c:pt idx="85">
                        <c:v>26</c:v>
                      </c:pt>
                      <c:pt idx="86">
                        <c:v>30</c:v>
                      </c:pt>
                      <c:pt idx="87">
                        <c:v>28</c:v>
                      </c:pt>
                      <c:pt idx="88">
                        <c:v>20</c:v>
                      </c:pt>
                      <c:pt idx="89">
                        <c:v>38</c:v>
                      </c:pt>
                      <c:pt idx="90">
                        <c:v>41</c:v>
                      </c:pt>
                      <c:pt idx="91">
                        <c:v>33</c:v>
                      </c:pt>
                      <c:pt idx="92">
                        <c:v>44</c:v>
                      </c:pt>
                      <c:pt idx="93">
                        <c:v>33</c:v>
                      </c:pt>
                      <c:pt idx="94">
                        <c:v>30</c:v>
                      </c:pt>
                      <c:pt idx="95">
                        <c:v>41</c:v>
                      </c:pt>
                      <c:pt idx="96">
                        <c:v>25</c:v>
                      </c:pt>
                      <c:pt idx="97">
                        <c:v>70</c:v>
                      </c:pt>
                      <c:pt idx="98">
                        <c:v>33</c:v>
                      </c:pt>
                      <c:pt idx="99">
                        <c:v>45</c:v>
                      </c:pt>
                      <c:pt idx="100">
                        <c:v>42</c:v>
                      </c:pt>
                      <c:pt idx="101">
                        <c:v>44</c:v>
                      </c:pt>
                      <c:pt idx="102">
                        <c:v>33</c:v>
                      </c:pt>
                      <c:pt idx="103">
                        <c:v>24</c:v>
                      </c:pt>
                      <c:pt idx="104">
                        <c:v>47</c:v>
                      </c:pt>
                      <c:pt idx="105">
                        <c:v>45</c:v>
                      </c:pt>
                      <c:pt idx="106">
                        <c:v>47</c:v>
                      </c:pt>
                      <c:pt idx="107">
                        <c:v>40</c:v>
                      </c:pt>
                      <c:pt idx="108">
                        <c:v>63</c:v>
                      </c:pt>
                      <c:pt idx="109">
                        <c:v>27</c:v>
                      </c:pt>
                      <c:pt idx="110">
                        <c:v>25</c:v>
                      </c:pt>
                      <c:pt idx="111">
                        <c:v>31</c:v>
                      </c:pt>
                      <c:pt idx="112">
                        <c:v>37</c:v>
                      </c:pt>
                      <c:pt idx="113">
                        <c:v>31</c:v>
                      </c:pt>
                      <c:pt idx="114">
                        <c:v>50</c:v>
                      </c:pt>
                      <c:pt idx="115">
                        <c:v>37</c:v>
                      </c:pt>
                      <c:pt idx="116">
                        <c:v>24</c:v>
                      </c:pt>
                      <c:pt idx="117">
                        <c:v>45</c:v>
                      </c:pt>
                      <c:pt idx="118">
                        <c:v>38</c:v>
                      </c:pt>
                      <c:pt idx="119">
                        <c:v>75</c:v>
                      </c:pt>
                      <c:pt idx="120">
                        <c:v>44</c:v>
                      </c:pt>
                      <c:pt idx="121">
                        <c:v>29</c:v>
                      </c:pt>
                      <c:pt idx="122">
                        <c:v>29</c:v>
                      </c:pt>
                      <c:pt idx="123">
                        <c:v>59</c:v>
                      </c:pt>
                      <c:pt idx="124">
                        <c:v>31</c:v>
                      </c:pt>
                      <c:pt idx="125">
                        <c:v>66</c:v>
                      </c:pt>
                      <c:pt idx="126">
                        <c:v>68</c:v>
                      </c:pt>
                      <c:pt idx="127">
                        <c:v>23</c:v>
                      </c:pt>
                      <c:pt idx="128">
                        <c:v>38</c:v>
                      </c:pt>
                      <c:pt idx="129">
                        <c:v>33</c:v>
                      </c:pt>
                      <c:pt idx="130">
                        <c:v>37</c:v>
                      </c:pt>
                      <c:pt idx="131">
                        <c:v>20</c:v>
                      </c:pt>
                      <c:pt idx="132">
                        <c:v>39</c:v>
                      </c:pt>
                      <c:pt idx="133">
                        <c:v>56</c:v>
                      </c:pt>
                      <c:pt idx="134">
                        <c:v>36</c:v>
                      </c:pt>
                      <c:pt idx="135">
                        <c:v>41</c:v>
                      </c:pt>
                      <c:pt idx="136">
                        <c:v>55</c:v>
                      </c:pt>
                      <c:pt idx="137">
                        <c:v>61</c:v>
                      </c:pt>
                      <c:pt idx="138">
                        <c:v>46</c:v>
                      </c:pt>
                      <c:pt idx="139">
                        <c:v>39</c:v>
                      </c:pt>
                      <c:pt idx="140">
                        <c:v>47</c:v>
                      </c:pt>
                      <c:pt idx="141">
                        <c:v>49</c:v>
                      </c:pt>
                      <c:pt idx="142">
                        <c:v>33</c:v>
                      </c:pt>
                      <c:pt idx="143">
                        <c:v>40</c:v>
                      </c:pt>
                      <c:pt idx="144">
                        <c:v>37</c:v>
                      </c:pt>
                      <c:pt idx="145">
                        <c:v>15</c:v>
                      </c:pt>
                      <c:pt idx="146">
                        <c:v>12</c:v>
                      </c:pt>
                      <c:pt idx="147">
                        <c:v>31</c:v>
                      </c:pt>
                      <c:pt idx="148">
                        <c:v>71</c:v>
                      </c:pt>
                      <c:pt idx="149">
                        <c:v>51</c:v>
                      </c:pt>
                      <c:pt idx="150">
                        <c:v>73</c:v>
                      </c:pt>
                      <c:pt idx="151">
                        <c:v>62</c:v>
                      </c:pt>
                      <c:pt idx="152">
                        <c:v>36</c:v>
                      </c:pt>
                      <c:pt idx="153">
                        <c:v>38</c:v>
                      </c:pt>
                      <c:pt idx="154">
                        <c:v>38</c:v>
                      </c:pt>
                      <c:pt idx="155">
                        <c:v>34</c:v>
                      </c:pt>
                      <c:pt idx="156">
                        <c:v>41</c:v>
                      </c:pt>
                      <c:pt idx="157">
                        <c:v>53</c:v>
                      </c:pt>
                      <c:pt idx="158">
                        <c:v>50</c:v>
                      </c:pt>
                      <c:pt idx="159">
                        <c:v>103</c:v>
                      </c:pt>
                      <c:pt idx="160">
                        <c:v>56</c:v>
                      </c:pt>
                      <c:pt idx="161">
                        <c:v>40</c:v>
                      </c:pt>
                      <c:pt idx="162">
                        <c:v>50</c:v>
                      </c:pt>
                      <c:pt idx="163">
                        <c:v>41</c:v>
                      </c:pt>
                      <c:pt idx="164">
                        <c:v>66</c:v>
                      </c:pt>
                      <c:pt idx="165">
                        <c:v>57</c:v>
                      </c:pt>
                      <c:pt idx="166">
                        <c:v>120</c:v>
                      </c:pt>
                      <c:pt idx="167">
                        <c:v>40</c:v>
                      </c:pt>
                      <c:pt idx="168">
                        <c:v>68</c:v>
                      </c:pt>
                      <c:pt idx="169">
                        <c:v>49</c:v>
                      </c:pt>
                      <c:pt idx="170">
                        <c:v>49</c:v>
                      </c:pt>
                      <c:pt idx="171">
                        <c:v>64</c:v>
                      </c:pt>
                      <c:pt idx="172">
                        <c:v>7</c:v>
                      </c:pt>
                      <c:pt idx="173">
                        <c:v>14</c:v>
                      </c:pt>
                      <c:pt idx="174">
                        <c:v>39</c:v>
                      </c:pt>
                      <c:pt idx="175">
                        <c:v>41</c:v>
                      </c:pt>
                      <c:pt idx="176">
                        <c:v>49</c:v>
                      </c:pt>
                      <c:pt idx="177">
                        <c:v>67</c:v>
                      </c:pt>
                      <c:pt idx="178">
                        <c:v>78</c:v>
                      </c:pt>
                      <c:pt idx="179">
                        <c:v>35</c:v>
                      </c:pt>
                      <c:pt idx="180">
                        <c:v>36</c:v>
                      </c:pt>
                      <c:pt idx="181">
                        <c:v>104</c:v>
                      </c:pt>
                      <c:pt idx="182">
                        <c:v>92</c:v>
                      </c:pt>
                      <c:pt idx="183">
                        <c:v>99</c:v>
                      </c:pt>
                      <c:pt idx="184">
                        <c:v>86</c:v>
                      </c:pt>
                      <c:pt idx="186">
                        <c:v>52</c:v>
                      </c:pt>
                      <c:pt idx="187">
                        <c:v>88</c:v>
                      </c:pt>
                      <c:pt idx="188">
                        <c:v>14</c:v>
                      </c:pt>
                      <c:pt idx="189">
                        <c:v>43</c:v>
                      </c:pt>
                      <c:pt idx="190">
                        <c:v>27</c:v>
                      </c:pt>
                      <c:pt idx="191">
                        <c:v>77</c:v>
                      </c:pt>
                      <c:pt idx="194">
                        <c:v>65</c:v>
                      </c:pt>
                      <c:pt idx="195">
                        <c:v>88</c:v>
                      </c:pt>
                      <c:pt idx="196">
                        <c:v>93</c:v>
                      </c:pt>
                      <c:pt idx="197">
                        <c:v>103</c:v>
                      </c:pt>
                      <c:pt idx="198">
                        <c:v>80</c:v>
                      </c:pt>
                      <c:pt idx="199">
                        <c:v>93</c:v>
                      </c:pt>
                      <c:pt idx="200">
                        <c:v>77</c:v>
                      </c:pt>
                      <c:pt idx="201">
                        <c:v>86</c:v>
                      </c:pt>
                      <c:pt idx="202">
                        <c:v>74</c:v>
                      </c:pt>
                      <c:pt idx="203">
                        <c:v>75</c:v>
                      </c:pt>
                      <c:pt idx="204">
                        <c:v>108</c:v>
                      </c:pt>
                      <c:pt idx="205">
                        <c:v>142</c:v>
                      </c:pt>
                      <c:pt idx="223">
                        <c:v>129</c:v>
                      </c:pt>
                      <c:pt idx="224">
                        <c:v>77</c:v>
                      </c:pt>
                      <c:pt idx="228">
                        <c:v>39</c:v>
                      </c:pt>
                      <c:pt idx="230">
                        <c:v>102</c:v>
                      </c:pt>
                      <c:pt idx="231">
                        <c:v>51</c:v>
                      </c:pt>
                      <c:pt idx="250">
                        <c:v>63</c:v>
                      </c:pt>
                      <c:pt idx="252">
                        <c:v>65</c:v>
                      </c:pt>
                      <c:pt idx="254">
                        <c:v>78</c:v>
                      </c:pt>
                      <c:pt idx="256">
                        <c:v>127</c:v>
                      </c:pt>
                      <c:pt idx="257">
                        <c:v>116</c:v>
                      </c:pt>
                      <c:pt idx="258">
                        <c:v>41</c:v>
                      </c:pt>
                      <c:pt idx="259">
                        <c:v>22</c:v>
                      </c:pt>
                      <c:pt idx="260">
                        <c:v>16</c:v>
                      </c:pt>
                      <c:pt idx="261">
                        <c:v>34</c:v>
                      </c:pt>
                      <c:pt idx="263">
                        <c:v>80</c:v>
                      </c:pt>
                      <c:pt idx="264">
                        <c:v>43</c:v>
                      </c:pt>
                      <c:pt idx="265">
                        <c:v>42</c:v>
                      </c:pt>
                      <c:pt idx="266">
                        <c:v>53</c:v>
                      </c:pt>
                      <c:pt idx="267">
                        <c:v>54</c:v>
                      </c:pt>
                      <c:pt idx="268">
                        <c:v>45</c:v>
                      </c:pt>
                      <c:pt idx="269">
                        <c:v>50</c:v>
                      </c:pt>
                      <c:pt idx="270">
                        <c:v>34</c:v>
                      </c:pt>
                      <c:pt idx="271">
                        <c:v>33</c:v>
                      </c:pt>
                      <c:pt idx="272">
                        <c:v>34</c:v>
                      </c:pt>
                      <c:pt idx="273">
                        <c:v>37</c:v>
                      </c:pt>
                      <c:pt idx="274" formatCode="0">
                        <c:v>29</c:v>
                      </c:pt>
                      <c:pt idx="275" formatCode="0">
                        <c:v>44</c:v>
                      </c:pt>
                      <c:pt idx="276" formatCode="0">
                        <c:v>38</c:v>
                      </c:pt>
                      <c:pt idx="277" formatCode="0">
                        <c:v>24</c:v>
                      </c:pt>
                      <c:pt idx="278" formatCode="0">
                        <c:v>42</c:v>
                      </c:pt>
                      <c:pt idx="279" formatCode="0">
                        <c:v>37</c:v>
                      </c:pt>
                      <c:pt idx="280" formatCode="0">
                        <c:v>31</c:v>
                      </c:pt>
                      <c:pt idx="281" formatCode="0">
                        <c:v>24</c:v>
                      </c:pt>
                      <c:pt idx="282" formatCode="0">
                        <c:v>31</c:v>
                      </c:pt>
                      <c:pt idx="283" formatCode="0">
                        <c:v>28</c:v>
                      </c:pt>
                      <c:pt idx="284" formatCode="0">
                        <c:v>13</c:v>
                      </c:pt>
                      <c:pt idx="285" formatCode="0">
                        <c:v>15</c:v>
                      </c:pt>
                      <c:pt idx="286" formatCode="0">
                        <c:v>30</c:v>
                      </c:pt>
                      <c:pt idx="287" formatCode="0">
                        <c:v>31</c:v>
                      </c:pt>
                      <c:pt idx="288" formatCode="0">
                        <c:v>17</c:v>
                      </c:pt>
                      <c:pt idx="289" formatCode="0">
                        <c:v>25</c:v>
                      </c:pt>
                      <c:pt idx="290" formatCode="0">
                        <c:v>11</c:v>
                      </c:pt>
                      <c:pt idx="291" formatCode="0">
                        <c:v>25</c:v>
                      </c:pt>
                      <c:pt idx="292" formatCode="0">
                        <c:v>20</c:v>
                      </c:pt>
                      <c:pt idx="293" formatCode="0">
                        <c:v>15</c:v>
                      </c:pt>
                      <c:pt idx="294" formatCode="0">
                        <c:v>27</c:v>
                      </c:pt>
                      <c:pt idx="295" formatCode="0">
                        <c:v>45</c:v>
                      </c:pt>
                      <c:pt idx="296" formatCode="0">
                        <c:v>22</c:v>
                      </c:pt>
                      <c:pt idx="297" formatCode="0">
                        <c:v>35</c:v>
                      </c:pt>
                      <c:pt idx="298" formatCode="0">
                        <c:v>17</c:v>
                      </c:pt>
                      <c:pt idx="299" formatCode="0">
                        <c:v>24</c:v>
                      </c:pt>
                      <c:pt idx="300" formatCode="0">
                        <c:v>36</c:v>
                      </c:pt>
                      <c:pt idx="301" formatCode="0">
                        <c:v>60</c:v>
                      </c:pt>
                      <c:pt idx="302" formatCode="0">
                        <c:v>48</c:v>
                      </c:pt>
                      <c:pt idx="303" formatCode="0">
                        <c:v>20</c:v>
                      </c:pt>
                      <c:pt idx="304" formatCode="0">
                        <c:v>30</c:v>
                      </c:pt>
                      <c:pt idx="305" formatCode="0">
                        <c:v>22</c:v>
                      </c:pt>
                      <c:pt idx="306" formatCode="0">
                        <c:v>25</c:v>
                      </c:pt>
                      <c:pt idx="307" formatCode="0">
                        <c:v>45</c:v>
                      </c:pt>
                      <c:pt idx="308" formatCode="0">
                        <c:v>39</c:v>
                      </c:pt>
                      <c:pt idx="309" formatCode="0">
                        <c:v>47</c:v>
                      </c:pt>
                      <c:pt idx="310" formatCode="0">
                        <c:v>29</c:v>
                      </c:pt>
                      <c:pt idx="311" formatCode="0">
                        <c:v>24</c:v>
                      </c:pt>
                      <c:pt idx="312" formatCode="0">
                        <c:v>30</c:v>
                      </c:pt>
                      <c:pt idx="313" formatCode="0">
                        <c:v>28</c:v>
                      </c:pt>
                      <c:pt idx="314" formatCode="0">
                        <c:v>56</c:v>
                      </c:pt>
                      <c:pt idx="315" formatCode="0">
                        <c:v>54</c:v>
                      </c:pt>
                      <c:pt idx="316" formatCode="0">
                        <c:v>26</c:v>
                      </c:pt>
                      <c:pt idx="317" formatCode="0">
                        <c:v>22</c:v>
                      </c:pt>
                      <c:pt idx="318" formatCode="0">
                        <c:v>34</c:v>
                      </c:pt>
                      <c:pt idx="319" formatCode="0">
                        <c:v>40</c:v>
                      </c:pt>
                      <c:pt idx="320" formatCode="0">
                        <c:v>47</c:v>
                      </c:pt>
                      <c:pt idx="321" formatCode="0">
                        <c:v>33</c:v>
                      </c:pt>
                      <c:pt idx="322" formatCode="0">
                        <c:v>44</c:v>
                      </c:pt>
                      <c:pt idx="323" formatCode="0">
                        <c:v>46</c:v>
                      </c:pt>
                      <c:pt idx="324" formatCode="0">
                        <c:v>24</c:v>
                      </c:pt>
                      <c:pt idx="325" formatCode="0">
                        <c:v>54</c:v>
                      </c:pt>
                      <c:pt idx="326" formatCode="0">
                        <c:v>42</c:v>
                      </c:pt>
                      <c:pt idx="327" formatCode="0">
                        <c:v>45</c:v>
                      </c:pt>
                      <c:pt idx="328" formatCode="0">
                        <c:v>37</c:v>
                      </c:pt>
                      <c:pt idx="329" formatCode="0">
                        <c:v>37</c:v>
                      </c:pt>
                      <c:pt idx="330" formatCode="0">
                        <c:v>22</c:v>
                      </c:pt>
                      <c:pt idx="331" formatCode="0">
                        <c:v>20</c:v>
                      </c:pt>
                      <c:pt idx="332" formatCode="0">
                        <c:v>85</c:v>
                      </c:pt>
                      <c:pt idx="333" formatCode="0">
                        <c:v>65</c:v>
                      </c:pt>
                      <c:pt idx="334" formatCode="0">
                        <c:v>43</c:v>
                      </c:pt>
                      <c:pt idx="335" formatCode="0">
                        <c:v>55</c:v>
                      </c:pt>
                      <c:pt idx="336" formatCode="0">
                        <c:v>81</c:v>
                      </c:pt>
                      <c:pt idx="337" formatCode="0">
                        <c:v>70</c:v>
                      </c:pt>
                      <c:pt idx="338" formatCode="0">
                        <c:v>83</c:v>
                      </c:pt>
                      <c:pt idx="339" formatCode="0">
                        <c:v>97</c:v>
                      </c:pt>
                      <c:pt idx="340" formatCode="0">
                        <c:v>32</c:v>
                      </c:pt>
                      <c:pt idx="341" formatCode="0">
                        <c:v>39</c:v>
                      </c:pt>
                      <c:pt idx="342" formatCode="0">
                        <c:v>51</c:v>
                      </c:pt>
                      <c:pt idx="343" formatCode="0">
                        <c:v>51</c:v>
                      </c:pt>
                      <c:pt idx="344" formatCode="0">
                        <c:v>41</c:v>
                      </c:pt>
                      <c:pt idx="345" formatCode="0">
                        <c:v>85</c:v>
                      </c:pt>
                      <c:pt idx="346" formatCode="0">
                        <c:v>129</c:v>
                      </c:pt>
                      <c:pt idx="347" formatCode="0">
                        <c:v>54</c:v>
                      </c:pt>
                      <c:pt idx="348" formatCode="0">
                        <c:v>44</c:v>
                      </c:pt>
                      <c:pt idx="349" formatCode="0">
                        <c:v>57</c:v>
                      </c:pt>
                      <c:pt idx="350" formatCode="0">
                        <c:v>75</c:v>
                      </c:pt>
                      <c:pt idx="351" formatCode="0">
                        <c:v>42</c:v>
                      </c:pt>
                      <c:pt idx="352" formatCode="0">
                        <c:v>38</c:v>
                      </c:pt>
                      <c:pt idx="353" formatCode="0">
                        <c:v>52</c:v>
                      </c:pt>
                      <c:pt idx="354" formatCode="0">
                        <c:v>63</c:v>
                      </c:pt>
                      <c:pt idx="355" formatCode="0">
                        <c:v>48</c:v>
                      </c:pt>
                      <c:pt idx="356" formatCode="0">
                        <c:v>41</c:v>
                      </c:pt>
                      <c:pt idx="357" formatCode="0">
                        <c:v>74</c:v>
                      </c:pt>
                      <c:pt idx="358" formatCode="0">
                        <c:v>55</c:v>
                      </c:pt>
                      <c:pt idx="359" formatCode="0">
                        <c:v>52</c:v>
                      </c:pt>
                      <c:pt idx="360" formatCode="0">
                        <c:v>53</c:v>
                      </c:pt>
                      <c:pt idx="361" formatCode="0">
                        <c:v>43</c:v>
                      </c:pt>
                      <c:pt idx="362" formatCode="0">
                        <c:v>46</c:v>
                      </c:pt>
                      <c:pt idx="363" formatCode="0">
                        <c:v>53</c:v>
                      </c:pt>
                      <c:pt idx="364" formatCode="0">
                        <c:v>60</c:v>
                      </c:pt>
                      <c:pt idx="365" formatCode="0">
                        <c:v>88</c:v>
                      </c:pt>
                      <c:pt idx="366" formatCode="0">
                        <c:v>51</c:v>
                      </c:pt>
                      <c:pt idx="367" formatCode="0">
                        <c:v>65</c:v>
                      </c:pt>
                      <c:pt idx="368" formatCode="0">
                        <c:v>43</c:v>
                      </c:pt>
                      <c:pt idx="369" formatCode="0">
                        <c:v>37</c:v>
                      </c:pt>
                      <c:pt idx="370" formatCode="0">
                        <c:v>42</c:v>
                      </c:pt>
                      <c:pt idx="371" formatCode="0">
                        <c:v>26</c:v>
                      </c:pt>
                      <c:pt idx="372" formatCode="0">
                        <c:v>47</c:v>
                      </c:pt>
                      <c:pt idx="373" formatCode="0">
                        <c:v>63</c:v>
                      </c:pt>
                      <c:pt idx="374" formatCode="0">
                        <c:v>79</c:v>
                      </c:pt>
                      <c:pt idx="375" formatCode="0">
                        <c:v>44</c:v>
                      </c:pt>
                      <c:pt idx="376" formatCode="0">
                        <c:v>44</c:v>
                      </c:pt>
                      <c:pt idx="377" formatCode="0">
                        <c:v>54</c:v>
                      </c:pt>
                      <c:pt idx="378" formatCode="0">
                        <c:v>60</c:v>
                      </c:pt>
                      <c:pt idx="379" formatCode="0">
                        <c:v>42</c:v>
                      </c:pt>
                      <c:pt idx="380" formatCode="0">
                        <c:v>55</c:v>
                      </c:pt>
                      <c:pt idx="381" formatCode="0">
                        <c:v>45</c:v>
                      </c:pt>
                      <c:pt idx="382" formatCode="0">
                        <c:v>94</c:v>
                      </c:pt>
                      <c:pt idx="383" formatCode="0">
                        <c:v>48</c:v>
                      </c:pt>
                      <c:pt idx="384" formatCode="0">
                        <c:v>62</c:v>
                      </c:pt>
                      <c:pt idx="385" formatCode="0">
                        <c:v>55</c:v>
                      </c:pt>
                      <c:pt idx="386" formatCode="0">
                        <c:v>54</c:v>
                      </c:pt>
                      <c:pt idx="387" formatCode="0">
                        <c:v>88</c:v>
                      </c:pt>
                      <c:pt idx="388" formatCode="0">
                        <c:v>92</c:v>
                      </c:pt>
                      <c:pt idx="389" formatCode="0">
                        <c:v>67</c:v>
                      </c:pt>
                      <c:pt idx="390" formatCode="0">
                        <c:v>57</c:v>
                      </c:pt>
                      <c:pt idx="391" formatCode="0">
                        <c:v>40</c:v>
                      </c:pt>
                      <c:pt idx="392" formatCode="0">
                        <c:v>35</c:v>
                      </c:pt>
                      <c:pt idx="393" formatCode="0">
                        <c:v>67</c:v>
                      </c:pt>
                      <c:pt idx="394" formatCode="0">
                        <c:v>62</c:v>
                      </c:pt>
                      <c:pt idx="395" formatCode="0">
                        <c:v>85</c:v>
                      </c:pt>
                      <c:pt idx="396" formatCode="0">
                        <c:v>53</c:v>
                      </c:pt>
                      <c:pt idx="397" formatCode="0">
                        <c:v>39</c:v>
                      </c:pt>
                      <c:pt idx="398" formatCode="0">
                        <c:v>24</c:v>
                      </c:pt>
                      <c:pt idx="399" formatCode="0">
                        <c:v>27</c:v>
                      </c:pt>
                      <c:pt idx="400" formatCode="0">
                        <c:v>52</c:v>
                      </c:pt>
                      <c:pt idx="401" formatCode="0">
                        <c:v>40</c:v>
                      </c:pt>
                      <c:pt idx="402" formatCode="0">
                        <c:v>35</c:v>
                      </c:pt>
                      <c:pt idx="403" formatCode="0">
                        <c:v>23</c:v>
                      </c:pt>
                      <c:pt idx="404" formatCode="0">
                        <c:v>39</c:v>
                      </c:pt>
                      <c:pt idx="405" formatCode="0">
                        <c:v>58</c:v>
                      </c:pt>
                      <c:pt idx="406" formatCode="0">
                        <c:v>46</c:v>
                      </c:pt>
                      <c:pt idx="407" formatCode="0">
                        <c:v>68</c:v>
                      </c:pt>
                      <c:pt idx="408" formatCode="0">
                        <c:v>86</c:v>
                      </c:pt>
                      <c:pt idx="409" formatCode="0">
                        <c:v>92</c:v>
                      </c:pt>
                      <c:pt idx="410" formatCode="0">
                        <c:v>53</c:v>
                      </c:pt>
                      <c:pt idx="411" formatCode="0">
                        <c:v>38</c:v>
                      </c:pt>
                      <c:pt idx="412" formatCode="0">
                        <c:v>47</c:v>
                      </c:pt>
                      <c:pt idx="413" formatCode="0">
                        <c:v>42</c:v>
                      </c:pt>
                      <c:pt idx="414" formatCode="0">
                        <c:v>47</c:v>
                      </c:pt>
                      <c:pt idx="415" formatCode="0">
                        <c:v>137</c:v>
                      </c:pt>
                      <c:pt idx="417" formatCode="0">
                        <c:v>61</c:v>
                      </c:pt>
                      <c:pt idx="418" formatCode="0">
                        <c:v>49</c:v>
                      </c:pt>
                      <c:pt idx="419" formatCode="0">
                        <c:v>44</c:v>
                      </c:pt>
                      <c:pt idx="420" formatCode="0">
                        <c:v>35</c:v>
                      </c:pt>
                      <c:pt idx="421" formatCode="0">
                        <c:v>70</c:v>
                      </c:pt>
                      <c:pt idx="422" formatCode="0">
                        <c:v>35</c:v>
                      </c:pt>
                      <c:pt idx="423" formatCode="0">
                        <c:v>46</c:v>
                      </c:pt>
                      <c:pt idx="424" formatCode="0">
                        <c:v>40</c:v>
                      </c:pt>
                      <c:pt idx="425" formatCode="0">
                        <c:v>37</c:v>
                      </c:pt>
                      <c:pt idx="426" formatCode="0">
                        <c:v>42</c:v>
                      </c:pt>
                      <c:pt idx="427" formatCode="0">
                        <c:v>35</c:v>
                      </c:pt>
                      <c:pt idx="428" formatCode="0">
                        <c:v>42</c:v>
                      </c:pt>
                      <c:pt idx="429" formatCode="0">
                        <c:v>45</c:v>
                      </c:pt>
                      <c:pt idx="430" formatCode="0">
                        <c:v>70</c:v>
                      </c:pt>
                      <c:pt idx="431" formatCode="0">
                        <c:v>64</c:v>
                      </c:pt>
                      <c:pt idx="432" formatCode="0">
                        <c:v>28</c:v>
                      </c:pt>
                      <c:pt idx="433" formatCode="0">
                        <c:v>58</c:v>
                      </c:pt>
                      <c:pt idx="434" formatCode="0">
                        <c:v>47</c:v>
                      </c:pt>
                      <c:pt idx="435" formatCode="0">
                        <c:v>49</c:v>
                      </c:pt>
                      <c:pt idx="436" formatCode="0">
                        <c:v>38</c:v>
                      </c:pt>
                      <c:pt idx="437" formatCode="0">
                        <c:v>34</c:v>
                      </c:pt>
                      <c:pt idx="438" formatCode="0">
                        <c:v>45</c:v>
                      </c:pt>
                      <c:pt idx="439" formatCode="0">
                        <c:v>30</c:v>
                      </c:pt>
                      <c:pt idx="440" formatCode="0">
                        <c:v>85</c:v>
                      </c:pt>
                      <c:pt idx="441" formatCode="0">
                        <c:v>29</c:v>
                      </c:pt>
                      <c:pt idx="442" formatCode="0">
                        <c:v>48</c:v>
                      </c:pt>
                      <c:pt idx="443" formatCode="0">
                        <c:v>38</c:v>
                      </c:pt>
                      <c:pt idx="444" formatCode="0">
                        <c:v>46</c:v>
                      </c:pt>
                      <c:pt idx="445" formatCode="0">
                        <c:v>59</c:v>
                      </c:pt>
                      <c:pt idx="446" formatCode="0">
                        <c:v>25</c:v>
                      </c:pt>
                      <c:pt idx="447" formatCode="0">
                        <c:v>48</c:v>
                      </c:pt>
                      <c:pt idx="448" formatCode="0">
                        <c:v>26</c:v>
                      </c:pt>
                      <c:pt idx="449" formatCode="0">
                        <c:v>25</c:v>
                      </c:pt>
                      <c:pt idx="450" formatCode="0">
                        <c:v>74</c:v>
                      </c:pt>
                      <c:pt idx="451" formatCode="0">
                        <c:v>35</c:v>
                      </c:pt>
                      <c:pt idx="452" formatCode="0">
                        <c:v>29</c:v>
                      </c:pt>
                      <c:pt idx="453" formatCode="0">
                        <c:v>45</c:v>
                      </c:pt>
                      <c:pt idx="454" formatCode="0">
                        <c:v>45</c:v>
                      </c:pt>
                      <c:pt idx="455" formatCode="0">
                        <c:v>35</c:v>
                      </c:pt>
                      <c:pt idx="456" formatCode="0">
                        <c:v>30</c:v>
                      </c:pt>
                      <c:pt idx="457" formatCode="0">
                        <c:v>27</c:v>
                      </c:pt>
                      <c:pt idx="458" formatCode="0">
                        <c:v>28</c:v>
                      </c:pt>
                      <c:pt idx="459" formatCode="0">
                        <c:v>33</c:v>
                      </c:pt>
                      <c:pt idx="460" formatCode="0">
                        <c:v>38</c:v>
                      </c:pt>
                      <c:pt idx="461" formatCode="0">
                        <c:v>32</c:v>
                      </c:pt>
                      <c:pt idx="462" formatCode="0">
                        <c:v>51</c:v>
                      </c:pt>
                      <c:pt idx="463" formatCode="0">
                        <c:v>59</c:v>
                      </c:pt>
                      <c:pt idx="464" formatCode="0">
                        <c:v>39</c:v>
                      </c:pt>
                      <c:pt idx="465" formatCode="0">
                        <c:v>43</c:v>
                      </c:pt>
                      <c:pt idx="466" formatCode="0">
                        <c:v>27</c:v>
                      </c:pt>
                      <c:pt idx="467" formatCode="0">
                        <c:v>42</c:v>
                      </c:pt>
                      <c:pt idx="468" formatCode="0">
                        <c:v>28</c:v>
                      </c:pt>
                      <c:pt idx="469" formatCode="0">
                        <c:v>39</c:v>
                      </c:pt>
                      <c:pt idx="470" formatCode="0">
                        <c:v>63</c:v>
                      </c:pt>
                      <c:pt idx="471" formatCode="0">
                        <c:v>39</c:v>
                      </c:pt>
                      <c:pt idx="472" formatCode="0">
                        <c:v>32</c:v>
                      </c:pt>
                      <c:pt idx="473" formatCode="0">
                        <c:v>31</c:v>
                      </c:pt>
                      <c:pt idx="474" formatCode="0">
                        <c:v>22</c:v>
                      </c:pt>
                      <c:pt idx="475" formatCode="0">
                        <c:v>19</c:v>
                      </c:pt>
                      <c:pt idx="476" formatCode="0">
                        <c:v>53</c:v>
                      </c:pt>
                      <c:pt idx="477" formatCode="0">
                        <c:v>30</c:v>
                      </c:pt>
                      <c:pt idx="478" formatCode="0">
                        <c:v>42</c:v>
                      </c:pt>
                      <c:pt idx="479" formatCode="0">
                        <c:v>27</c:v>
                      </c:pt>
                      <c:pt idx="480" formatCode="0">
                        <c:v>27</c:v>
                      </c:pt>
                      <c:pt idx="481" formatCode="0">
                        <c:v>25</c:v>
                      </c:pt>
                      <c:pt idx="482" formatCode="0">
                        <c:v>29</c:v>
                      </c:pt>
                      <c:pt idx="483" formatCode="0">
                        <c:v>48</c:v>
                      </c:pt>
                      <c:pt idx="484" formatCode="0">
                        <c:v>58</c:v>
                      </c:pt>
                      <c:pt idx="485" formatCode="0">
                        <c:v>33</c:v>
                      </c:pt>
                      <c:pt idx="486" formatCode="0">
                        <c:v>101</c:v>
                      </c:pt>
                      <c:pt idx="487" formatCode="0">
                        <c:v>19</c:v>
                      </c:pt>
                      <c:pt idx="488" formatCode="0">
                        <c:v>29</c:v>
                      </c:pt>
                      <c:pt idx="489" formatCode="0">
                        <c:v>27</c:v>
                      </c:pt>
                      <c:pt idx="490" formatCode="0">
                        <c:v>38</c:v>
                      </c:pt>
                      <c:pt idx="491" formatCode="0">
                        <c:v>23</c:v>
                      </c:pt>
                      <c:pt idx="492" formatCode="0">
                        <c:v>45</c:v>
                      </c:pt>
                      <c:pt idx="493" formatCode="0">
                        <c:v>33</c:v>
                      </c:pt>
                      <c:pt idx="494" formatCode="0">
                        <c:v>25</c:v>
                      </c:pt>
                      <c:pt idx="495" formatCode="0">
                        <c:v>53</c:v>
                      </c:pt>
                      <c:pt idx="496" formatCode="0">
                        <c:v>35</c:v>
                      </c:pt>
                      <c:pt idx="497" formatCode="0">
                        <c:v>19</c:v>
                      </c:pt>
                      <c:pt idx="498" formatCode="0">
                        <c:v>68</c:v>
                      </c:pt>
                      <c:pt idx="499" formatCode="0">
                        <c:v>51</c:v>
                      </c:pt>
                      <c:pt idx="500" formatCode="0">
                        <c:v>34</c:v>
                      </c:pt>
                      <c:pt idx="501" formatCode="0">
                        <c:v>54</c:v>
                      </c:pt>
                      <c:pt idx="502" formatCode="0">
                        <c:v>60</c:v>
                      </c:pt>
                      <c:pt idx="503" formatCode="0">
                        <c:v>83</c:v>
                      </c:pt>
                      <c:pt idx="504" formatCode="0">
                        <c:v>54</c:v>
                      </c:pt>
                      <c:pt idx="505" formatCode="0">
                        <c:v>72</c:v>
                      </c:pt>
                      <c:pt idx="506" formatCode="0">
                        <c:v>48</c:v>
                      </c:pt>
                      <c:pt idx="507" formatCode="0">
                        <c:v>58</c:v>
                      </c:pt>
                      <c:pt idx="508" formatCode="0">
                        <c:v>48</c:v>
                      </c:pt>
                      <c:pt idx="509" formatCode="0">
                        <c:v>24</c:v>
                      </c:pt>
                      <c:pt idx="510" formatCode="0">
                        <c:v>20</c:v>
                      </c:pt>
                      <c:pt idx="511" formatCode="0">
                        <c:v>30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4-2CA4-4F6F-875B-1BD9B8441A2D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2CA4-4F6F-875B-1BD9B8441A2D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2CA4-4F6F-875B-1BD9B8441A2D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- IN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1">
                        <c:v>8</c:v>
                      </c:pt>
                      <c:pt idx="2">
                        <c:v>16</c:v>
                      </c:pt>
                      <c:pt idx="3">
                        <c:v>13</c:v>
                      </c:pt>
                      <c:pt idx="4">
                        <c:v>26</c:v>
                      </c:pt>
                      <c:pt idx="5">
                        <c:v>5</c:v>
                      </c:pt>
                      <c:pt idx="6">
                        <c:v>12</c:v>
                      </c:pt>
                      <c:pt idx="7">
                        <c:v>4</c:v>
                      </c:pt>
                      <c:pt idx="8">
                        <c:v>11</c:v>
                      </c:pt>
                      <c:pt idx="9">
                        <c:v>23</c:v>
                      </c:pt>
                      <c:pt idx="10">
                        <c:v>16</c:v>
                      </c:pt>
                      <c:pt idx="11">
                        <c:v>18</c:v>
                      </c:pt>
                      <c:pt idx="12">
                        <c:v>8</c:v>
                      </c:pt>
                      <c:pt idx="13">
                        <c:v>1</c:v>
                      </c:pt>
                      <c:pt idx="14">
                        <c:v>8</c:v>
                      </c:pt>
                      <c:pt idx="15">
                        <c:v>7</c:v>
                      </c:pt>
                      <c:pt idx="16">
                        <c:v>1</c:v>
                      </c:pt>
                      <c:pt idx="17">
                        <c:v>19</c:v>
                      </c:pt>
                      <c:pt idx="18">
                        <c:v>4</c:v>
                      </c:pt>
                      <c:pt idx="19">
                        <c:v>10</c:v>
                      </c:pt>
                      <c:pt idx="20">
                        <c:v>11</c:v>
                      </c:pt>
                      <c:pt idx="21">
                        <c:v>14</c:v>
                      </c:pt>
                      <c:pt idx="22">
                        <c:v>9</c:v>
                      </c:pt>
                      <c:pt idx="23">
                        <c:v>44</c:v>
                      </c:pt>
                      <c:pt idx="24">
                        <c:v>23</c:v>
                      </c:pt>
                      <c:pt idx="25">
                        <c:v>22</c:v>
                      </c:pt>
                      <c:pt idx="26">
                        <c:v>39</c:v>
                      </c:pt>
                      <c:pt idx="27">
                        <c:v>21</c:v>
                      </c:pt>
                      <c:pt idx="28">
                        <c:v>13</c:v>
                      </c:pt>
                      <c:pt idx="29">
                        <c:v>9</c:v>
                      </c:pt>
                      <c:pt idx="30">
                        <c:v>36</c:v>
                      </c:pt>
                      <c:pt idx="31">
                        <c:v>56</c:v>
                      </c:pt>
                      <c:pt idx="32">
                        <c:v>97</c:v>
                      </c:pt>
                      <c:pt idx="33">
                        <c:v>40</c:v>
                      </c:pt>
                      <c:pt idx="34">
                        <c:v>1</c:v>
                      </c:pt>
                      <c:pt idx="35">
                        <c:v>10</c:v>
                      </c:pt>
                      <c:pt idx="36">
                        <c:v>44</c:v>
                      </c:pt>
                      <c:pt idx="37">
                        <c:v>8</c:v>
                      </c:pt>
                      <c:pt idx="38">
                        <c:v>21</c:v>
                      </c:pt>
                      <c:pt idx="39">
                        <c:v>38</c:v>
                      </c:pt>
                      <c:pt idx="40">
                        <c:v>15</c:v>
                      </c:pt>
                      <c:pt idx="41">
                        <c:v>71</c:v>
                      </c:pt>
                      <c:pt idx="43">
                        <c:v>35</c:v>
                      </c:pt>
                      <c:pt idx="44">
                        <c:v>10</c:v>
                      </c:pt>
                      <c:pt idx="45">
                        <c:v>29</c:v>
                      </c:pt>
                      <c:pt idx="46">
                        <c:v>35</c:v>
                      </c:pt>
                      <c:pt idx="47">
                        <c:v>30</c:v>
                      </c:pt>
                      <c:pt idx="48">
                        <c:v>45</c:v>
                      </c:pt>
                      <c:pt idx="49">
                        <c:v>55</c:v>
                      </c:pt>
                      <c:pt idx="51">
                        <c:v>12</c:v>
                      </c:pt>
                      <c:pt idx="52">
                        <c:v>33</c:v>
                      </c:pt>
                      <c:pt idx="53">
                        <c:v>98</c:v>
                      </c:pt>
                      <c:pt idx="54">
                        <c:v>80</c:v>
                      </c:pt>
                      <c:pt idx="56">
                        <c:v>23</c:v>
                      </c:pt>
                      <c:pt idx="62">
                        <c:v>27</c:v>
                      </c:pt>
                      <c:pt idx="64">
                        <c:v>63</c:v>
                      </c:pt>
                      <c:pt idx="66">
                        <c:v>79</c:v>
                      </c:pt>
                      <c:pt idx="67">
                        <c:v>24</c:v>
                      </c:pt>
                      <c:pt idx="68">
                        <c:v>2</c:v>
                      </c:pt>
                      <c:pt idx="69">
                        <c:v>17</c:v>
                      </c:pt>
                      <c:pt idx="70">
                        <c:v>70</c:v>
                      </c:pt>
                      <c:pt idx="71">
                        <c:v>4</c:v>
                      </c:pt>
                      <c:pt idx="73">
                        <c:v>32</c:v>
                      </c:pt>
                      <c:pt idx="74">
                        <c:v>20</c:v>
                      </c:pt>
                      <c:pt idx="75">
                        <c:v>43</c:v>
                      </c:pt>
                      <c:pt idx="84">
                        <c:v>5</c:v>
                      </c:pt>
                      <c:pt idx="85">
                        <c:v>11</c:v>
                      </c:pt>
                      <c:pt idx="86">
                        <c:v>7</c:v>
                      </c:pt>
                      <c:pt idx="87">
                        <c:v>5</c:v>
                      </c:pt>
                      <c:pt idx="88">
                        <c:v>5</c:v>
                      </c:pt>
                      <c:pt idx="89">
                        <c:v>12</c:v>
                      </c:pt>
                      <c:pt idx="90">
                        <c:v>15</c:v>
                      </c:pt>
                      <c:pt idx="91">
                        <c:v>9</c:v>
                      </c:pt>
                      <c:pt idx="92">
                        <c:v>9</c:v>
                      </c:pt>
                      <c:pt idx="93">
                        <c:v>10</c:v>
                      </c:pt>
                      <c:pt idx="94">
                        <c:v>9</c:v>
                      </c:pt>
                      <c:pt idx="95">
                        <c:v>17</c:v>
                      </c:pt>
                      <c:pt idx="96">
                        <c:v>4</c:v>
                      </c:pt>
                      <c:pt idx="97">
                        <c:v>15</c:v>
                      </c:pt>
                      <c:pt idx="98">
                        <c:v>9</c:v>
                      </c:pt>
                      <c:pt idx="99">
                        <c:v>12</c:v>
                      </c:pt>
                      <c:pt idx="100">
                        <c:v>18</c:v>
                      </c:pt>
                      <c:pt idx="101">
                        <c:v>24</c:v>
                      </c:pt>
                      <c:pt idx="102">
                        <c:v>15</c:v>
                      </c:pt>
                      <c:pt idx="103">
                        <c:v>10</c:v>
                      </c:pt>
                      <c:pt idx="104">
                        <c:v>10</c:v>
                      </c:pt>
                      <c:pt idx="105">
                        <c:v>10</c:v>
                      </c:pt>
                      <c:pt idx="106">
                        <c:v>15</c:v>
                      </c:pt>
                      <c:pt idx="107">
                        <c:v>9</c:v>
                      </c:pt>
                      <c:pt idx="108">
                        <c:v>33</c:v>
                      </c:pt>
                      <c:pt idx="109">
                        <c:v>14</c:v>
                      </c:pt>
                      <c:pt idx="110">
                        <c:v>9</c:v>
                      </c:pt>
                      <c:pt idx="111">
                        <c:v>13</c:v>
                      </c:pt>
                      <c:pt idx="112">
                        <c:v>12</c:v>
                      </c:pt>
                      <c:pt idx="113">
                        <c:v>10</c:v>
                      </c:pt>
                      <c:pt idx="114">
                        <c:v>12</c:v>
                      </c:pt>
                      <c:pt idx="115">
                        <c:v>20</c:v>
                      </c:pt>
                      <c:pt idx="116">
                        <c:v>12</c:v>
                      </c:pt>
                      <c:pt idx="117">
                        <c:v>23</c:v>
                      </c:pt>
                      <c:pt idx="118">
                        <c:v>14</c:v>
                      </c:pt>
                      <c:pt idx="119">
                        <c:v>17</c:v>
                      </c:pt>
                      <c:pt idx="120">
                        <c:v>13</c:v>
                      </c:pt>
                      <c:pt idx="121">
                        <c:v>17</c:v>
                      </c:pt>
                      <c:pt idx="122">
                        <c:v>8</c:v>
                      </c:pt>
                      <c:pt idx="123">
                        <c:v>37</c:v>
                      </c:pt>
                      <c:pt idx="124">
                        <c:v>14</c:v>
                      </c:pt>
                      <c:pt idx="125">
                        <c:v>28</c:v>
                      </c:pt>
                      <c:pt idx="126">
                        <c:v>19</c:v>
                      </c:pt>
                      <c:pt idx="127">
                        <c:v>5</c:v>
                      </c:pt>
                      <c:pt idx="128">
                        <c:v>17</c:v>
                      </c:pt>
                      <c:pt idx="129">
                        <c:v>17</c:v>
                      </c:pt>
                      <c:pt idx="130">
                        <c:v>14</c:v>
                      </c:pt>
                      <c:pt idx="131">
                        <c:v>8</c:v>
                      </c:pt>
                      <c:pt idx="132">
                        <c:v>11</c:v>
                      </c:pt>
                      <c:pt idx="133">
                        <c:v>15</c:v>
                      </c:pt>
                      <c:pt idx="134">
                        <c:v>13</c:v>
                      </c:pt>
                      <c:pt idx="135">
                        <c:v>6</c:v>
                      </c:pt>
                      <c:pt idx="136">
                        <c:v>23</c:v>
                      </c:pt>
                      <c:pt idx="137">
                        <c:v>20</c:v>
                      </c:pt>
                      <c:pt idx="138">
                        <c:v>19</c:v>
                      </c:pt>
                      <c:pt idx="139">
                        <c:v>11</c:v>
                      </c:pt>
                      <c:pt idx="140">
                        <c:v>20</c:v>
                      </c:pt>
                      <c:pt idx="141">
                        <c:v>18</c:v>
                      </c:pt>
                      <c:pt idx="142">
                        <c:v>8</c:v>
                      </c:pt>
                      <c:pt idx="143">
                        <c:v>18</c:v>
                      </c:pt>
                      <c:pt idx="144">
                        <c:v>15</c:v>
                      </c:pt>
                      <c:pt idx="145">
                        <c:v>8</c:v>
                      </c:pt>
                      <c:pt idx="146">
                        <c:v>1</c:v>
                      </c:pt>
                      <c:pt idx="147">
                        <c:v>16</c:v>
                      </c:pt>
                      <c:pt idx="148">
                        <c:v>30</c:v>
                      </c:pt>
                      <c:pt idx="149">
                        <c:v>15</c:v>
                      </c:pt>
                      <c:pt idx="150">
                        <c:v>29</c:v>
                      </c:pt>
                      <c:pt idx="151">
                        <c:v>33</c:v>
                      </c:pt>
                      <c:pt idx="152">
                        <c:v>10</c:v>
                      </c:pt>
                      <c:pt idx="153">
                        <c:v>12</c:v>
                      </c:pt>
                      <c:pt idx="154">
                        <c:v>9</c:v>
                      </c:pt>
                      <c:pt idx="155">
                        <c:v>7</c:v>
                      </c:pt>
                      <c:pt idx="156">
                        <c:v>8</c:v>
                      </c:pt>
                      <c:pt idx="157">
                        <c:v>24</c:v>
                      </c:pt>
                      <c:pt idx="158">
                        <c:v>23</c:v>
                      </c:pt>
                      <c:pt idx="159">
                        <c:v>16</c:v>
                      </c:pt>
                      <c:pt idx="160">
                        <c:v>20</c:v>
                      </c:pt>
                      <c:pt idx="161">
                        <c:v>10</c:v>
                      </c:pt>
                      <c:pt idx="162">
                        <c:v>11</c:v>
                      </c:pt>
                      <c:pt idx="163">
                        <c:v>14</c:v>
                      </c:pt>
                      <c:pt idx="164">
                        <c:v>33</c:v>
                      </c:pt>
                      <c:pt idx="165">
                        <c:v>20</c:v>
                      </c:pt>
                      <c:pt idx="166">
                        <c:v>28</c:v>
                      </c:pt>
                      <c:pt idx="167">
                        <c:v>11</c:v>
                      </c:pt>
                      <c:pt idx="168">
                        <c:v>23</c:v>
                      </c:pt>
                      <c:pt idx="169">
                        <c:v>7</c:v>
                      </c:pt>
                      <c:pt idx="170">
                        <c:v>11</c:v>
                      </c:pt>
                      <c:pt idx="171">
                        <c:v>36</c:v>
                      </c:pt>
                      <c:pt idx="172">
                        <c:v>2</c:v>
                      </c:pt>
                      <c:pt idx="173">
                        <c:v>7</c:v>
                      </c:pt>
                      <c:pt idx="174">
                        <c:v>19</c:v>
                      </c:pt>
                      <c:pt idx="175">
                        <c:v>9</c:v>
                      </c:pt>
                      <c:pt idx="176">
                        <c:v>14</c:v>
                      </c:pt>
                      <c:pt idx="177">
                        <c:v>27</c:v>
                      </c:pt>
                      <c:pt idx="178">
                        <c:v>39</c:v>
                      </c:pt>
                      <c:pt idx="179">
                        <c:v>12</c:v>
                      </c:pt>
                      <c:pt idx="180">
                        <c:v>18</c:v>
                      </c:pt>
                      <c:pt idx="181">
                        <c:v>15</c:v>
                      </c:pt>
                      <c:pt idx="182">
                        <c:v>31</c:v>
                      </c:pt>
                      <c:pt idx="183">
                        <c:v>44</c:v>
                      </c:pt>
                      <c:pt idx="184">
                        <c:v>35</c:v>
                      </c:pt>
                      <c:pt idx="186">
                        <c:v>17</c:v>
                      </c:pt>
                      <c:pt idx="187">
                        <c:v>25</c:v>
                      </c:pt>
                      <c:pt idx="188">
                        <c:v>3</c:v>
                      </c:pt>
                      <c:pt idx="189">
                        <c:v>23</c:v>
                      </c:pt>
                      <c:pt idx="190">
                        <c:v>10</c:v>
                      </c:pt>
                      <c:pt idx="191">
                        <c:v>28</c:v>
                      </c:pt>
                      <c:pt idx="194">
                        <c:v>11</c:v>
                      </c:pt>
                      <c:pt idx="195">
                        <c:v>44</c:v>
                      </c:pt>
                      <c:pt idx="196">
                        <c:v>37</c:v>
                      </c:pt>
                      <c:pt idx="197">
                        <c:v>52</c:v>
                      </c:pt>
                      <c:pt idx="198">
                        <c:v>23</c:v>
                      </c:pt>
                      <c:pt idx="199">
                        <c:v>41</c:v>
                      </c:pt>
                      <c:pt idx="200">
                        <c:v>42</c:v>
                      </c:pt>
                      <c:pt idx="201">
                        <c:v>33</c:v>
                      </c:pt>
                      <c:pt idx="202">
                        <c:v>13</c:v>
                      </c:pt>
                      <c:pt idx="203">
                        <c:v>31</c:v>
                      </c:pt>
                      <c:pt idx="204">
                        <c:v>56</c:v>
                      </c:pt>
                      <c:pt idx="205">
                        <c:v>97</c:v>
                      </c:pt>
                      <c:pt idx="223">
                        <c:v>86</c:v>
                      </c:pt>
                      <c:pt idx="224">
                        <c:v>23</c:v>
                      </c:pt>
                      <c:pt idx="228">
                        <c:v>26</c:v>
                      </c:pt>
                      <c:pt idx="230">
                        <c:v>34</c:v>
                      </c:pt>
                      <c:pt idx="231">
                        <c:v>16</c:v>
                      </c:pt>
                      <c:pt idx="250">
                        <c:v>18</c:v>
                      </c:pt>
                      <c:pt idx="252">
                        <c:v>18</c:v>
                      </c:pt>
                      <c:pt idx="254">
                        <c:v>38</c:v>
                      </c:pt>
                      <c:pt idx="256">
                        <c:v>80</c:v>
                      </c:pt>
                      <c:pt idx="257">
                        <c:v>50</c:v>
                      </c:pt>
                      <c:pt idx="258">
                        <c:v>11</c:v>
                      </c:pt>
                      <c:pt idx="259">
                        <c:v>4</c:v>
                      </c:pt>
                      <c:pt idx="260">
                        <c:v>4</c:v>
                      </c:pt>
                      <c:pt idx="261">
                        <c:v>7</c:v>
                      </c:pt>
                      <c:pt idx="263">
                        <c:v>61</c:v>
                      </c:pt>
                      <c:pt idx="264">
                        <c:v>12</c:v>
                      </c:pt>
                      <c:pt idx="265">
                        <c:v>8</c:v>
                      </c:pt>
                      <c:pt idx="266">
                        <c:v>15</c:v>
                      </c:pt>
                      <c:pt idx="267">
                        <c:v>17</c:v>
                      </c:pt>
                      <c:pt idx="268">
                        <c:v>13</c:v>
                      </c:pt>
                      <c:pt idx="269">
                        <c:v>18</c:v>
                      </c:pt>
                      <c:pt idx="270">
                        <c:v>16</c:v>
                      </c:pt>
                      <c:pt idx="271">
                        <c:v>6</c:v>
                      </c:pt>
                      <c:pt idx="272">
                        <c:v>10</c:v>
                      </c:pt>
                      <c:pt idx="273">
                        <c:v>6</c:v>
                      </c:pt>
                      <c:pt idx="274">
                        <c:v>3</c:v>
                      </c:pt>
                      <c:pt idx="275">
                        <c:v>8</c:v>
                      </c:pt>
                      <c:pt idx="276">
                        <c:v>16</c:v>
                      </c:pt>
                      <c:pt idx="277">
                        <c:v>7</c:v>
                      </c:pt>
                      <c:pt idx="278">
                        <c:v>8</c:v>
                      </c:pt>
                      <c:pt idx="279">
                        <c:v>4</c:v>
                      </c:pt>
                      <c:pt idx="280">
                        <c:v>4</c:v>
                      </c:pt>
                      <c:pt idx="281">
                        <c:v>7</c:v>
                      </c:pt>
                      <c:pt idx="282">
                        <c:v>9</c:v>
                      </c:pt>
                      <c:pt idx="283">
                        <c:v>16</c:v>
                      </c:pt>
                      <c:pt idx="284">
                        <c:v>3</c:v>
                      </c:pt>
                      <c:pt idx="285">
                        <c:v>4</c:v>
                      </c:pt>
                      <c:pt idx="286">
                        <c:v>12</c:v>
                      </c:pt>
                      <c:pt idx="287">
                        <c:v>14</c:v>
                      </c:pt>
                      <c:pt idx="288">
                        <c:v>5</c:v>
                      </c:pt>
                      <c:pt idx="289">
                        <c:v>10</c:v>
                      </c:pt>
                      <c:pt idx="290">
                        <c:v>3</c:v>
                      </c:pt>
                      <c:pt idx="291">
                        <c:v>7</c:v>
                      </c:pt>
                      <c:pt idx="292">
                        <c:v>4</c:v>
                      </c:pt>
                      <c:pt idx="293">
                        <c:v>3</c:v>
                      </c:pt>
                      <c:pt idx="294">
                        <c:v>4</c:v>
                      </c:pt>
                      <c:pt idx="295">
                        <c:v>12</c:v>
                      </c:pt>
                      <c:pt idx="296">
                        <c:v>4</c:v>
                      </c:pt>
                      <c:pt idx="297">
                        <c:v>16</c:v>
                      </c:pt>
                      <c:pt idx="298">
                        <c:v>2</c:v>
                      </c:pt>
                      <c:pt idx="299">
                        <c:v>13</c:v>
                      </c:pt>
                      <c:pt idx="300">
                        <c:v>11</c:v>
                      </c:pt>
                      <c:pt idx="301">
                        <c:v>26</c:v>
                      </c:pt>
                      <c:pt idx="302">
                        <c:v>11</c:v>
                      </c:pt>
                      <c:pt idx="303">
                        <c:v>5</c:v>
                      </c:pt>
                      <c:pt idx="304">
                        <c:v>8</c:v>
                      </c:pt>
                      <c:pt idx="305">
                        <c:v>6</c:v>
                      </c:pt>
                      <c:pt idx="306">
                        <c:v>7</c:v>
                      </c:pt>
                      <c:pt idx="307">
                        <c:v>12</c:v>
                      </c:pt>
                      <c:pt idx="308">
                        <c:v>4</c:v>
                      </c:pt>
                      <c:pt idx="309">
                        <c:v>13</c:v>
                      </c:pt>
                      <c:pt idx="310">
                        <c:v>5</c:v>
                      </c:pt>
                      <c:pt idx="311">
                        <c:v>11</c:v>
                      </c:pt>
                      <c:pt idx="312">
                        <c:v>14</c:v>
                      </c:pt>
                      <c:pt idx="313">
                        <c:v>15</c:v>
                      </c:pt>
                      <c:pt idx="314">
                        <c:v>15</c:v>
                      </c:pt>
                      <c:pt idx="315">
                        <c:v>8</c:v>
                      </c:pt>
                      <c:pt idx="316">
                        <c:v>4</c:v>
                      </c:pt>
                      <c:pt idx="317">
                        <c:v>6</c:v>
                      </c:pt>
                      <c:pt idx="318">
                        <c:v>20</c:v>
                      </c:pt>
                      <c:pt idx="319">
                        <c:v>24</c:v>
                      </c:pt>
                      <c:pt idx="320">
                        <c:v>11</c:v>
                      </c:pt>
                      <c:pt idx="321">
                        <c:v>11</c:v>
                      </c:pt>
                      <c:pt idx="322">
                        <c:v>12</c:v>
                      </c:pt>
                      <c:pt idx="323">
                        <c:v>19</c:v>
                      </c:pt>
                      <c:pt idx="324">
                        <c:v>4</c:v>
                      </c:pt>
                      <c:pt idx="325">
                        <c:v>26</c:v>
                      </c:pt>
                      <c:pt idx="326">
                        <c:v>22</c:v>
                      </c:pt>
                      <c:pt idx="327">
                        <c:v>8</c:v>
                      </c:pt>
                      <c:pt idx="328">
                        <c:v>5</c:v>
                      </c:pt>
                      <c:pt idx="329">
                        <c:v>10</c:v>
                      </c:pt>
                      <c:pt idx="330">
                        <c:v>4</c:v>
                      </c:pt>
                      <c:pt idx="331">
                        <c:v>5</c:v>
                      </c:pt>
                      <c:pt idx="332">
                        <c:v>48</c:v>
                      </c:pt>
                      <c:pt idx="333">
                        <c:v>34</c:v>
                      </c:pt>
                      <c:pt idx="334">
                        <c:v>2</c:v>
                      </c:pt>
                      <c:pt idx="335">
                        <c:v>18</c:v>
                      </c:pt>
                      <c:pt idx="336">
                        <c:v>40</c:v>
                      </c:pt>
                      <c:pt idx="337">
                        <c:v>13</c:v>
                      </c:pt>
                      <c:pt idx="338">
                        <c:v>30</c:v>
                      </c:pt>
                      <c:pt idx="339">
                        <c:v>49</c:v>
                      </c:pt>
                      <c:pt idx="340">
                        <c:v>21</c:v>
                      </c:pt>
                      <c:pt idx="341">
                        <c:v>5</c:v>
                      </c:pt>
                      <c:pt idx="342">
                        <c:v>10</c:v>
                      </c:pt>
                      <c:pt idx="343">
                        <c:v>10</c:v>
                      </c:pt>
                      <c:pt idx="344">
                        <c:v>14</c:v>
                      </c:pt>
                      <c:pt idx="345">
                        <c:v>26</c:v>
                      </c:pt>
                      <c:pt idx="346">
                        <c:v>87</c:v>
                      </c:pt>
                      <c:pt idx="347">
                        <c:v>23</c:v>
                      </c:pt>
                      <c:pt idx="348">
                        <c:v>13</c:v>
                      </c:pt>
                      <c:pt idx="349">
                        <c:v>8</c:v>
                      </c:pt>
                      <c:pt idx="350">
                        <c:v>18</c:v>
                      </c:pt>
                      <c:pt idx="351">
                        <c:v>5</c:v>
                      </c:pt>
                      <c:pt idx="352">
                        <c:v>11</c:v>
                      </c:pt>
                      <c:pt idx="353">
                        <c:v>21</c:v>
                      </c:pt>
                      <c:pt idx="354">
                        <c:v>36</c:v>
                      </c:pt>
                      <c:pt idx="355">
                        <c:v>18</c:v>
                      </c:pt>
                      <c:pt idx="356">
                        <c:v>19</c:v>
                      </c:pt>
                      <c:pt idx="357">
                        <c:v>22</c:v>
                      </c:pt>
                      <c:pt idx="358">
                        <c:v>8</c:v>
                      </c:pt>
                      <c:pt idx="359">
                        <c:v>17</c:v>
                      </c:pt>
                      <c:pt idx="360">
                        <c:v>20</c:v>
                      </c:pt>
                      <c:pt idx="361">
                        <c:v>24</c:v>
                      </c:pt>
                      <c:pt idx="362">
                        <c:v>9</c:v>
                      </c:pt>
                      <c:pt idx="363">
                        <c:v>7</c:v>
                      </c:pt>
                      <c:pt idx="364">
                        <c:v>13</c:v>
                      </c:pt>
                      <c:pt idx="365">
                        <c:v>25</c:v>
                      </c:pt>
                      <c:pt idx="366">
                        <c:v>18</c:v>
                      </c:pt>
                      <c:pt idx="367">
                        <c:v>26</c:v>
                      </c:pt>
                      <c:pt idx="368">
                        <c:v>20</c:v>
                      </c:pt>
                      <c:pt idx="369">
                        <c:v>14</c:v>
                      </c:pt>
                      <c:pt idx="370">
                        <c:v>12</c:v>
                      </c:pt>
                      <c:pt idx="371">
                        <c:v>7</c:v>
                      </c:pt>
                      <c:pt idx="372">
                        <c:v>10</c:v>
                      </c:pt>
                      <c:pt idx="373">
                        <c:v>22</c:v>
                      </c:pt>
                      <c:pt idx="374">
                        <c:v>20</c:v>
                      </c:pt>
                      <c:pt idx="375">
                        <c:v>17</c:v>
                      </c:pt>
                      <c:pt idx="376">
                        <c:v>10</c:v>
                      </c:pt>
                      <c:pt idx="377">
                        <c:v>21</c:v>
                      </c:pt>
                      <c:pt idx="378">
                        <c:v>17</c:v>
                      </c:pt>
                      <c:pt idx="379">
                        <c:v>15</c:v>
                      </c:pt>
                      <c:pt idx="380">
                        <c:v>21</c:v>
                      </c:pt>
                      <c:pt idx="381">
                        <c:v>15</c:v>
                      </c:pt>
                      <c:pt idx="382">
                        <c:v>65</c:v>
                      </c:pt>
                      <c:pt idx="383">
                        <c:v>14</c:v>
                      </c:pt>
                      <c:pt idx="384">
                        <c:v>16</c:v>
                      </c:pt>
                      <c:pt idx="385">
                        <c:v>33</c:v>
                      </c:pt>
                      <c:pt idx="386">
                        <c:v>20</c:v>
                      </c:pt>
                      <c:pt idx="387">
                        <c:v>40</c:v>
                      </c:pt>
                      <c:pt idx="388">
                        <c:v>37</c:v>
                      </c:pt>
                      <c:pt idx="389">
                        <c:v>37</c:v>
                      </c:pt>
                      <c:pt idx="390">
                        <c:v>15</c:v>
                      </c:pt>
                      <c:pt idx="391">
                        <c:v>10</c:v>
                      </c:pt>
                      <c:pt idx="392">
                        <c:v>10</c:v>
                      </c:pt>
                      <c:pt idx="393">
                        <c:v>33</c:v>
                      </c:pt>
                      <c:pt idx="394">
                        <c:v>22</c:v>
                      </c:pt>
                      <c:pt idx="395">
                        <c:v>57</c:v>
                      </c:pt>
                      <c:pt idx="396">
                        <c:v>32</c:v>
                      </c:pt>
                      <c:pt idx="397">
                        <c:v>9</c:v>
                      </c:pt>
                      <c:pt idx="398">
                        <c:v>10</c:v>
                      </c:pt>
                      <c:pt idx="399">
                        <c:v>6</c:v>
                      </c:pt>
                      <c:pt idx="400">
                        <c:v>19</c:v>
                      </c:pt>
                      <c:pt idx="401">
                        <c:v>13</c:v>
                      </c:pt>
                      <c:pt idx="402">
                        <c:v>17</c:v>
                      </c:pt>
                      <c:pt idx="403">
                        <c:v>6</c:v>
                      </c:pt>
                      <c:pt idx="404">
                        <c:v>9</c:v>
                      </c:pt>
                      <c:pt idx="405">
                        <c:v>26</c:v>
                      </c:pt>
                      <c:pt idx="406">
                        <c:v>7</c:v>
                      </c:pt>
                      <c:pt idx="407">
                        <c:v>46</c:v>
                      </c:pt>
                      <c:pt idx="408">
                        <c:v>28</c:v>
                      </c:pt>
                      <c:pt idx="409">
                        <c:v>38</c:v>
                      </c:pt>
                      <c:pt idx="410">
                        <c:v>23</c:v>
                      </c:pt>
                      <c:pt idx="411">
                        <c:v>15</c:v>
                      </c:pt>
                      <c:pt idx="412">
                        <c:v>15</c:v>
                      </c:pt>
                      <c:pt idx="413">
                        <c:v>21</c:v>
                      </c:pt>
                      <c:pt idx="414">
                        <c:v>9</c:v>
                      </c:pt>
                      <c:pt idx="415">
                        <c:v>33</c:v>
                      </c:pt>
                      <c:pt idx="417">
                        <c:v>15</c:v>
                      </c:pt>
                      <c:pt idx="418">
                        <c:v>16</c:v>
                      </c:pt>
                      <c:pt idx="419">
                        <c:v>11</c:v>
                      </c:pt>
                      <c:pt idx="420">
                        <c:v>9</c:v>
                      </c:pt>
                      <c:pt idx="421">
                        <c:v>18</c:v>
                      </c:pt>
                      <c:pt idx="422">
                        <c:v>13</c:v>
                      </c:pt>
                      <c:pt idx="423">
                        <c:v>16</c:v>
                      </c:pt>
                      <c:pt idx="424">
                        <c:v>14</c:v>
                      </c:pt>
                      <c:pt idx="425">
                        <c:v>12</c:v>
                      </c:pt>
                      <c:pt idx="426">
                        <c:v>11</c:v>
                      </c:pt>
                      <c:pt idx="427">
                        <c:v>11</c:v>
                      </c:pt>
                      <c:pt idx="428">
                        <c:v>9</c:v>
                      </c:pt>
                      <c:pt idx="429">
                        <c:v>17</c:v>
                      </c:pt>
                      <c:pt idx="430">
                        <c:v>34</c:v>
                      </c:pt>
                      <c:pt idx="431">
                        <c:v>24</c:v>
                      </c:pt>
                      <c:pt idx="432">
                        <c:v>4</c:v>
                      </c:pt>
                      <c:pt idx="433">
                        <c:v>13</c:v>
                      </c:pt>
                      <c:pt idx="434">
                        <c:v>10</c:v>
                      </c:pt>
                      <c:pt idx="435">
                        <c:v>18</c:v>
                      </c:pt>
                      <c:pt idx="436">
                        <c:v>10</c:v>
                      </c:pt>
                      <c:pt idx="437">
                        <c:v>12</c:v>
                      </c:pt>
                      <c:pt idx="438">
                        <c:v>28</c:v>
                      </c:pt>
                      <c:pt idx="439">
                        <c:v>6</c:v>
                      </c:pt>
                      <c:pt idx="440">
                        <c:v>56</c:v>
                      </c:pt>
                      <c:pt idx="441">
                        <c:v>8</c:v>
                      </c:pt>
                      <c:pt idx="442">
                        <c:v>18</c:v>
                      </c:pt>
                      <c:pt idx="443">
                        <c:v>11</c:v>
                      </c:pt>
                      <c:pt idx="444">
                        <c:v>19</c:v>
                      </c:pt>
                      <c:pt idx="445">
                        <c:v>29</c:v>
                      </c:pt>
                      <c:pt idx="446">
                        <c:v>6</c:v>
                      </c:pt>
                      <c:pt idx="447">
                        <c:v>19</c:v>
                      </c:pt>
                      <c:pt idx="448">
                        <c:v>5</c:v>
                      </c:pt>
                      <c:pt idx="449">
                        <c:v>11</c:v>
                      </c:pt>
                      <c:pt idx="450">
                        <c:v>18</c:v>
                      </c:pt>
                      <c:pt idx="451">
                        <c:v>10</c:v>
                      </c:pt>
                      <c:pt idx="452">
                        <c:v>7</c:v>
                      </c:pt>
                      <c:pt idx="453">
                        <c:v>15</c:v>
                      </c:pt>
                      <c:pt idx="454">
                        <c:v>10</c:v>
                      </c:pt>
                      <c:pt idx="455">
                        <c:v>14</c:v>
                      </c:pt>
                      <c:pt idx="456">
                        <c:v>8</c:v>
                      </c:pt>
                      <c:pt idx="457">
                        <c:v>5</c:v>
                      </c:pt>
                      <c:pt idx="458">
                        <c:v>11</c:v>
                      </c:pt>
                      <c:pt idx="459">
                        <c:v>10</c:v>
                      </c:pt>
                      <c:pt idx="460">
                        <c:v>12</c:v>
                      </c:pt>
                      <c:pt idx="461">
                        <c:v>12</c:v>
                      </c:pt>
                      <c:pt idx="462">
                        <c:v>11</c:v>
                      </c:pt>
                      <c:pt idx="463">
                        <c:v>34</c:v>
                      </c:pt>
                      <c:pt idx="464">
                        <c:v>5</c:v>
                      </c:pt>
                      <c:pt idx="465">
                        <c:v>21</c:v>
                      </c:pt>
                      <c:pt idx="466">
                        <c:v>5</c:v>
                      </c:pt>
                      <c:pt idx="467">
                        <c:v>12</c:v>
                      </c:pt>
                      <c:pt idx="468">
                        <c:v>4</c:v>
                      </c:pt>
                      <c:pt idx="469">
                        <c:v>11</c:v>
                      </c:pt>
                      <c:pt idx="470">
                        <c:v>15</c:v>
                      </c:pt>
                      <c:pt idx="471">
                        <c:v>7</c:v>
                      </c:pt>
                      <c:pt idx="472">
                        <c:v>7</c:v>
                      </c:pt>
                      <c:pt idx="473">
                        <c:v>9</c:v>
                      </c:pt>
                      <c:pt idx="474">
                        <c:v>5</c:v>
                      </c:pt>
                      <c:pt idx="475">
                        <c:v>4</c:v>
                      </c:pt>
                      <c:pt idx="476">
                        <c:v>13</c:v>
                      </c:pt>
                      <c:pt idx="477">
                        <c:v>14</c:v>
                      </c:pt>
                      <c:pt idx="478">
                        <c:v>29</c:v>
                      </c:pt>
                      <c:pt idx="479">
                        <c:v>7</c:v>
                      </c:pt>
                      <c:pt idx="480">
                        <c:v>10</c:v>
                      </c:pt>
                      <c:pt idx="481">
                        <c:v>6</c:v>
                      </c:pt>
                      <c:pt idx="482">
                        <c:v>7</c:v>
                      </c:pt>
                      <c:pt idx="483">
                        <c:v>14</c:v>
                      </c:pt>
                      <c:pt idx="484">
                        <c:v>22</c:v>
                      </c:pt>
                      <c:pt idx="485">
                        <c:v>6</c:v>
                      </c:pt>
                      <c:pt idx="486">
                        <c:v>34</c:v>
                      </c:pt>
                      <c:pt idx="487">
                        <c:v>5</c:v>
                      </c:pt>
                      <c:pt idx="488">
                        <c:v>7</c:v>
                      </c:pt>
                      <c:pt idx="489">
                        <c:v>7</c:v>
                      </c:pt>
                      <c:pt idx="490">
                        <c:v>14</c:v>
                      </c:pt>
                      <c:pt idx="491">
                        <c:v>14</c:v>
                      </c:pt>
                      <c:pt idx="492">
                        <c:v>27</c:v>
                      </c:pt>
                      <c:pt idx="493">
                        <c:v>14</c:v>
                      </c:pt>
                      <c:pt idx="494">
                        <c:v>8</c:v>
                      </c:pt>
                      <c:pt idx="495">
                        <c:v>18</c:v>
                      </c:pt>
                      <c:pt idx="496">
                        <c:v>5</c:v>
                      </c:pt>
                      <c:pt idx="497">
                        <c:v>7</c:v>
                      </c:pt>
                      <c:pt idx="498">
                        <c:v>41</c:v>
                      </c:pt>
                      <c:pt idx="499">
                        <c:v>38</c:v>
                      </c:pt>
                      <c:pt idx="500">
                        <c:v>12</c:v>
                      </c:pt>
                      <c:pt idx="501">
                        <c:v>35</c:v>
                      </c:pt>
                      <c:pt idx="502">
                        <c:v>32</c:v>
                      </c:pt>
                      <c:pt idx="503">
                        <c:v>64</c:v>
                      </c:pt>
                      <c:pt idx="504">
                        <c:v>28</c:v>
                      </c:pt>
                      <c:pt idx="505">
                        <c:v>45</c:v>
                      </c:pt>
                      <c:pt idx="506">
                        <c:v>23</c:v>
                      </c:pt>
                      <c:pt idx="507">
                        <c:v>36</c:v>
                      </c:pt>
                      <c:pt idx="508">
                        <c:v>29</c:v>
                      </c:pt>
                      <c:pt idx="509">
                        <c:v>12</c:v>
                      </c:pt>
                      <c:pt idx="510">
                        <c:v>3</c:v>
                      </c:pt>
                      <c:pt idx="511">
                        <c:v>10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2CA4-4F6F-875B-1BD9B8441A2D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- OUT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1">
                        <c:v>4</c:v>
                      </c:pt>
                      <c:pt idx="2">
                        <c:v>13</c:v>
                      </c:pt>
                      <c:pt idx="3">
                        <c:v>8</c:v>
                      </c:pt>
                      <c:pt idx="4">
                        <c:v>6</c:v>
                      </c:pt>
                      <c:pt idx="5">
                        <c:v>5</c:v>
                      </c:pt>
                      <c:pt idx="6">
                        <c:v>5</c:v>
                      </c:pt>
                      <c:pt idx="7">
                        <c:v>5</c:v>
                      </c:pt>
                      <c:pt idx="8">
                        <c:v>8</c:v>
                      </c:pt>
                      <c:pt idx="9">
                        <c:v>9</c:v>
                      </c:pt>
                      <c:pt idx="10">
                        <c:v>11</c:v>
                      </c:pt>
                      <c:pt idx="11">
                        <c:v>11</c:v>
                      </c:pt>
                      <c:pt idx="12">
                        <c:v>7</c:v>
                      </c:pt>
                      <c:pt idx="13">
                        <c:v>3</c:v>
                      </c:pt>
                      <c:pt idx="14">
                        <c:v>8</c:v>
                      </c:pt>
                      <c:pt idx="15">
                        <c:v>6</c:v>
                      </c:pt>
                      <c:pt idx="16">
                        <c:v>2</c:v>
                      </c:pt>
                      <c:pt idx="17">
                        <c:v>12</c:v>
                      </c:pt>
                      <c:pt idx="18">
                        <c:v>4</c:v>
                      </c:pt>
                      <c:pt idx="19">
                        <c:v>9</c:v>
                      </c:pt>
                      <c:pt idx="20">
                        <c:v>13</c:v>
                      </c:pt>
                      <c:pt idx="21">
                        <c:v>5</c:v>
                      </c:pt>
                      <c:pt idx="22">
                        <c:v>8</c:v>
                      </c:pt>
                      <c:pt idx="23">
                        <c:v>21</c:v>
                      </c:pt>
                      <c:pt idx="24">
                        <c:v>14</c:v>
                      </c:pt>
                      <c:pt idx="25">
                        <c:v>5</c:v>
                      </c:pt>
                      <c:pt idx="26">
                        <c:v>6</c:v>
                      </c:pt>
                      <c:pt idx="27">
                        <c:v>8</c:v>
                      </c:pt>
                      <c:pt idx="28">
                        <c:v>15</c:v>
                      </c:pt>
                      <c:pt idx="29">
                        <c:v>9</c:v>
                      </c:pt>
                      <c:pt idx="30">
                        <c:v>8</c:v>
                      </c:pt>
                      <c:pt idx="31">
                        <c:v>5</c:v>
                      </c:pt>
                      <c:pt idx="32">
                        <c:v>8</c:v>
                      </c:pt>
                      <c:pt idx="33">
                        <c:v>6</c:v>
                      </c:pt>
                      <c:pt idx="34">
                        <c:v>2</c:v>
                      </c:pt>
                      <c:pt idx="35">
                        <c:v>3</c:v>
                      </c:pt>
                      <c:pt idx="36">
                        <c:v>6</c:v>
                      </c:pt>
                      <c:pt idx="37">
                        <c:v>2</c:v>
                      </c:pt>
                      <c:pt idx="38">
                        <c:v>16</c:v>
                      </c:pt>
                      <c:pt idx="39">
                        <c:v>5</c:v>
                      </c:pt>
                      <c:pt idx="40">
                        <c:v>8</c:v>
                      </c:pt>
                      <c:pt idx="41">
                        <c:v>8</c:v>
                      </c:pt>
                      <c:pt idx="43">
                        <c:v>11</c:v>
                      </c:pt>
                      <c:pt idx="44">
                        <c:v>6</c:v>
                      </c:pt>
                      <c:pt idx="45">
                        <c:v>1</c:v>
                      </c:pt>
                      <c:pt idx="46">
                        <c:v>15</c:v>
                      </c:pt>
                      <c:pt idx="47">
                        <c:v>13</c:v>
                      </c:pt>
                      <c:pt idx="48">
                        <c:v>11</c:v>
                      </c:pt>
                      <c:pt idx="49">
                        <c:v>4</c:v>
                      </c:pt>
                      <c:pt idx="51">
                        <c:v>15</c:v>
                      </c:pt>
                      <c:pt idx="52">
                        <c:v>27</c:v>
                      </c:pt>
                      <c:pt idx="53">
                        <c:v>4</c:v>
                      </c:pt>
                      <c:pt idx="54">
                        <c:v>4</c:v>
                      </c:pt>
                      <c:pt idx="56">
                        <c:v>7</c:v>
                      </c:pt>
                      <c:pt idx="62">
                        <c:v>7</c:v>
                      </c:pt>
                      <c:pt idx="64">
                        <c:v>5</c:v>
                      </c:pt>
                      <c:pt idx="66">
                        <c:v>9</c:v>
                      </c:pt>
                      <c:pt idx="67">
                        <c:v>5</c:v>
                      </c:pt>
                      <c:pt idx="68">
                        <c:v>4</c:v>
                      </c:pt>
                      <c:pt idx="69">
                        <c:v>3</c:v>
                      </c:pt>
                      <c:pt idx="70">
                        <c:v>3</c:v>
                      </c:pt>
                      <c:pt idx="71">
                        <c:v>4</c:v>
                      </c:pt>
                      <c:pt idx="73">
                        <c:v>4</c:v>
                      </c:pt>
                      <c:pt idx="74">
                        <c:v>4</c:v>
                      </c:pt>
                      <c:pt idx="75">
                        <c:v>6</c:v>
                      </c:pt>
                      <c:pt idx="84">
                        <c:v>6</c:v>
                      </c:pt>
                      <c:pt idx="85">
                        <c:v>4</c:v>
                      </c:pt>
                      <c:pt idx="86">
                        <c:v>7</c:v>
                      </c:pt>
                      <c:pt idx="87">
                        <c:v>8</c:v>
                      </c:pt>
                      <c:pt idx="88">
                        <c:v>9</c:v>
                      </c:pt>
                      <c:pt idx="89">
                        <c:v>6</c:v>
                      </c:pt>
                      <c:pt idx="90">
                        <c:v>5</c:v>
                      </c:pt>
                      <c:pt idx="91">
                        <c:v>5</c:v>
                      </c:pt>
                      <c:pt idx="92">
                        <c:v>8</c:v>
                      </c:pt>
                      <c:pt idx="93">
                        <c:v>2</c:v>
                      </c:pt>
                      <c:pt idx="94">
                        <c:v>2</c:v>
                      </c:pt>
                      <c:pt idx="95">
                        <c:v>4</c:v>
                      </c:pt>
                      <c:pt idx="96">
                        <c:v>4</c:v>
                      </c:pt>
                      <c:pt idx="97">
                        <c:v>14</c:v>
                      </c:pt>
                      <c:pt idx="98">
                        <c:v>10</c:v>
                      </c:pt>
                      <c:pt idx="99">
                        <c:v>19</c:v>
                      </c:pt>
                      <c:pt idx="100">
                        <c:v>13</c:v>
                      </c:pt>
                      <c:pt idx="101">
                        <c:v>7</c:v>
                      </c:pt>
                      <c:pt idx="102">
                        <c:v>3</c:v>
                      </c:pt>
                      <c:pt idx="103">
                        <c:v>6</c:v>
                      </c:pt>
                      <c:pt idx="104">
                        <c:v>8</c:v>
                      </c:pt>
                      <c:pt idx="105">
                        <c:v>6</c:v>
                      </c:pt>
                      <c:pt idx="106">
                        <c:v>8</c:v>
                      </c:pt>
                      <c:pt idx="107">
                        <c:v>10</c:v>
                      </c:pt>
                      <c:pt idx="108">
                        <c:v>13</c:v>
                      </c:pt>
                      <c:pt idx="109">
                        <c:v>4</c:v>
                      </c:pt>
                      <c:pt idx="110">
                        <c:v>3</c:v>
                      </c:pt>
                      <c:pt idx="111">
                        <c:v>6</c:v>
                      </c:pt>
                      <c:pt idx="112">
                        <c:v>4</c:v>
                      </c:pt>
                      <c:pt idx="113">
                        <c:v>6</c:v>
                      </c:pt>
                      <c:pt idx="114">
                        <c:v>4</c:v>
                      </c:pt>
                      <c:pt idx="115">
                        <c:v>10</c:v>
                      </c:pt>
                      <c:pt idx="116">
                        <c:v>9</c:v>
                      </c:pt>
                      <c:pt idx="117">
                        <c:v>3</c:v>
                      </c:pt>
                      <c:pt idx="118">
                        <c:v>13</c:v>
                      </c:pt>
                      <c:pt idx="119">
                        <c:v>17</c:v>
                      </c:pt>
                      <c:pt idx="120">
                        <c:v>8</c:v>
                      </c:pt>
                      <c:pt idx="121">
                        <c:v>3</c:v>
                      </c:pt>
                      <c:pt idx="122">
                        <c:v>12</c:v>
                      </c:pt>
                      <c:pt idx="123">
                        <c:v>13</c:v>
                      </c:pt>
                      <c:pt idx="124">
                        <c:v>5</c:v>
                      </c:pt>
                      <c:pt idx="125">
                        <c:v>20</c:v>
                      </c:pt>
                      <c:pt idx="126">
                        <c:v>8</c:v>
                      </c:pt>
                      <c:pt idx="127">
                        <c:v>7</c:v>
                      </c:pt>
                      <c:pt idx="128">
                        <c:v>9</c:v>
                      </c:pt>
                      <c:pt idx="129">
                        <c:v>8</c:v>
                      </c:pt>
                      <c:pt idx="130">
                        <c:v>10</c:v>
                      </c:pt>
                      <c:pt idx="131">
                        <c:v>3</c:v>
                      </c:pt>
                      <c:pt idx="132">
                        <c:v>5</c:v>
                      </c:pt>
                      <c:pt idx="133">
                        <c:v>10</c:v>
                      </c:pt>
                      <c:pt idx="134">
                        <c:v>8</c:v>
                      </c:pt>
                      <c:pt idx="135">
                        <c:v>7</c:v>
                      </c:pt>
                      <c:pt idx="136">
                        <c:v>11</c:v>
                      </c:pt>
                      <c:pt idx="137">
                        <c:v>18</c:v>
                      </c:pt>
                      <c:pt idx="138">
                        <c:v>11</c:v>
                      </c:pt>
                      <c:pt idx="139">
                        <c:v>9</c:v>
                      </c:pt>
                      <c:pt idx="140">
                        <c:v>9</c:v>
                      </c:pt>
                      <c:pt idx="141">
                        <c:v>19</c:v>
                      </c:pt>
                      <c:pt idx="142">
                        <c:v>14</c:v>
                      </c:pt>
                      <c:pt idx="143">
                        <c:v>8</c:v>
                      </c:pt>
                      <c:pt idx="144">
                        <c:v>10</c:v>
                      </c:pt>
                      <c:pt idx="145">
                        <c:v>3</c:v>
                      </c:pt>
                      <c:pt idx="146">
                        <c:v>5</c:v>
                      </c:pt>
                      <c:pt idx="147">
                        <c:v>4</c:v>
                      </c:pt>
                      <c:pt idx="148">
                        <c:v>19</c:v>
                      </c:pt>
                      <c:pt idx="149">
                        <c:v>10</c:v>
                      </c:pt>
                      <c:pt idx="150">
                        <c:v>25</c:v>
                      </c:pt>
                      <c:pt idx="151">
                        <c:v>14</c:v>
                      </c:pt>
                      <c:pt idx="152">
                        <c:v>7</c:v>
                      </c:pt>
                      <c:pt idx="153">
                        <c:v>8</c:v>
                      </c:pt>
                      <c:pt idx="154">
                        <c:v>9</c:v>
                      </c:pt>
                      <c:pt idx="155">
                        <c:v>5</c:v>
                      </c:pt>
                      <c:pt idx="156">
                        <c:v>11</c:v>
                      </c:pt>
                      <c:pt idx="157">
                        <c:v>10</c:v>
                      </c:pt>
                      <c:pt idx="158">
                        <c:v>9</c:v>
                      </c:pt>
                      <c:pt idx="159">
                        <c:v>10</c:v>
                      </c:pt>
                      <c:pt idx="160">
                        <c:v>10</c:v>
                      </c:pt>
                      <c:pt idx="161">
                        <c:v>5</c:v>
                      </c:pt>
                      <c:pt idx="162">
                        <c:v>10</c:v>
                      </c:pt>
                      <c:pt idx="163">
                        <c:v>8</c:v>
                      </c:pt>
                      <c:pt idx="164">
                        <c:v>13</c:v>
                      </c:pt>
                      <c:pt idx="165">
                        <c:v>12</c:v>
                      </c:pt>
                      <c:pt idx="166">
                        <c:v>11</c:v>
                      </c:pt>
                      <c:pt idx="167">
                        <c:v>6</c:v>
                      </c:pt>
                      <c:pt idx="168">
                        <c:v>12</c:v>
                      </c:pt>
                      <c:pt idx="169">
                        <c:v>12</c:v>
                      </c:pt>
                      <c:pt idx="170">
                        <c:v>6</c:v>
                      </c:pt>
                      <c:pt idx="171">
                        <c:v>11</c:v>
                      </c:pt>
                      <c:pt idx="172">
                        <c:v>2</c:v>
                      </c:pt>
                      <c:pt idx="173">
                        <c:v>3</c:v>
                      </c:pt>
                      <c:pt idx="174">
                        <c:v>4</c:v>
                      </c:pt>
                      <c:pt idx="175">
                        <c:v>10</c:v>
                      </c:pt>
                      <c:pt idx="176">
                        <c:v>7</c:v>
                      </c:pt>
                      <c:pt idx="177">
                        <c:v>11</c:v>
                      </c:pt>
                      <c:pt idx="178">
                        <c:v>14</c:v>
                      </c:pt>
                      <c:pt idx="179">
                        <c:v>7</c:v>
                      </c:pt>
                      <c:pt idx="180">
                        <c:v>8</c:v>
                      </c:pt>
                      <c:pt idx="181">
                        <c:v>12</c:v>
                      </c:pt>
                      <c:pt idx="182">
                        <c:v>14</c:v>
                      </c:pt>
                      <c:pt idx="183">
                        <c:v>10</c:v>
                      </c:pt>
                      <c:pt idx="184">
                        <c:v>11</c:v>
                      </c:pt>
                      <c:pt idx="186">
                        <c:v>10</c:v>
                      </c:pt>
                      <c:pt idx="187">
                        <c:v>8</c:v>
                      </c:pt>
                      <c:pt idx="188">
                        <c:v>3</c:v>
                      </c:pt>
                      <c:pt idx="189">
                        <c:v>7</c:v>
                      </c:pt>
                      <c:pt idx="190">
                        <c:v>5</c:v>
                      </c:pt>
                      <c:pt idx="191">
                        <c:v>15</c:v>
                      </c:pt>
                      <c:pt idx="194">
                        <c:v>8</c:v>
                      </c:pt>
                      <c:pt idx="195">
                        <c:v>7</c:v>
                      </c:pt>
                      <c:pt idx="196">
                        <c:v>12</c:v>
                      </c:pt>
                      <c:pt idx="197">
                        <c:v>13</c:v>
                      </c:pt>
                      <c:pt idx="198">
                        <c:v>18</c:v>
                      </c:pt>
                      <c:pt idx="199">
                        <c:v>32</c:v>
                      </c:pt>
                      <c:pt idx="200">
                        <c:v>14</c:v>
                      </c:pt>
                      <c:pt idx="201">
                        <c:v>12</c:v>
                      </c:pt>
                      <c:pt idx="202">
                        <c:v>10</c:v>
                      </c:pt>
                      <c:pt idx="203">
                        <c:v>11</c:v>
                      </c:pt>
                      <c:pt idx="204">
                        <c:v>22</c:v>
                      </c:pt>
                      <c:pt idx="205">
                        <c:v>20</c:v>
                      </c:pt>
                      <c:pt idx="223">
                        <c:v>6</c:v>
                      </c:pt>
                      <c:pt idx="224">
                        <c:v>12</c:v>
                      </c:pt>
                      <c:pt idx="228">
                        <c:v>7</c:v>
                      </c:pt>
                      <c:pt idx="230">
                        <c:v>14</c:v>
                      </c:pt>
                      <c:pt idx="231">
                        <c:v>2</c:v>
                      </c:pt>
                      <c:pt idx="250">
                        <c:v>13</c:v>
                      </c:pt>
                      <c:pt idx="252">
                        <c:v>11</c:v>
                      </c:pt>
                      <c:pt idx="254">
                        <c:v>19</c:v>
                      </c:pt>
                      <c:pt idx="256">
                        <c:v>30</c:v>
                      </c:pt>
                      <c:pt idx="257">
                        <c:v>33</c:v>
                      </c:pt>
                      <c:pt idx="258">
                        <c:v>8</c:v>
                      </c:pt>
                      <c:pt idx="259">
                        <c:v>6</c:v>
                      </c:pt>
                      <c:pt idx="260">
                        <c:v>5</c:v>
                      </c:pt>
                      <c:pt idx="261">
                        <c:v>10</c:v>
                      </c:pt>
                      <c:pt idx="263">
                        <c:v>10</c:v>
                      </c:pt>
                      <c:pt idx="264">
                        <c:v>11</c:v>
                      </c:pt>
                      <c:pt idx="265">
                        <c:v>12</c:v>
                      </c:pt>
                      <c:pt idx="266">
                        <c:v>12</c:v>
                      </c:pt>
                      <c:pt idx="267">
                        <c:v>13</c:v>
                      </c:pt>
                      <c:pt idx="268">
                        <c:v>15</c:v>
                      </c:pt>
                      <c:pt idx="269">
                        <c:v>15</c:v>
                      </c:pt>
                      <c:pt idx="270">
                        <c:v>4</c:v>
                      </c:pt>
                      <c:pt idx="271">
                        <c:v>6</c:v>
                      </c:pt>
                      <c:pt idx="272">
                        <c:v>5</c:v>
                      </c:pt>
                      <c:pt idx="273">
                        <c:v>6</c:v>
                      </c:pt>
                      <c:pt idx="274">
                        <c:v>8</c:v>
                      </c:pt>
                      <c:pt idx="275">
                        <c:v>17</c:v>
                      </c:pt>
                      <c:pt idx="276">
                        <c:v>15</c:v>
                      </c:pt>
                      <c:pt idx="277">
                        <c:v>5</c:v>
                      </c:pt>
                      <c:pt idx="278">
                        <c:v>11</c:v>
                      </c:pt>
                      <c:pt idx="279">
                        <c:v>8</c:v>
                      </c:pt>
                      <c:pt idx="280">
                        <c:v>12</c:v>
                      </c:pt>
                      <c:pt idx="281">
                        <c:v>7</c:v>
                      </c:pt>
                      <c:pt idx="282">
                        <c:v>12</c:v>
                      </c:pt>
                      <c:pt idx="283">
                        <c:v>7</c:v>
                      </c:pt>
                      <c:pt idx="284">
                        <c:v>7</c:v>
                      </c:pt>
                      <c:pt idx="285">
                        <c:v>4</c:v>
                      </c:pt>
                      <c:pt idx="286">
                        <c:v>7</c:v>
                      </c:pt>
                      <c:pt idx="287">
                        <c:v>9</c:v>
                      </c:pt>
                      <c:pt idx="288">
                        <c:v>5</c:v>
                      </c:pt>
                      <c:pt idx="289">
                        <c:v>4</c:v>
                      </c:pt>
                      <c:pt idx="290">
                        <c:v>4</c:v>
                      </c:pt>
                      <c:pt idx="291">
                        <c:v>7</c:v>
                      </c:pt>
                      <c:pt idx="292">
                        <c:v>8</c:v>
                      </c:pt>
                      <c:pt idx="293">
                        <c:v>6</c:v>
                      </c:pt>
                      <c:pt idx="294">
                        <c:v>12</c:v>
                      </c:pt>
                      <c:pt idx="295">
                        <c:v>12</c:v>
                      </c:pt>
                      <c:pt idx="296">
                        <c:v>3</c:v>
                      </c:pt>
                      <c:pt idx="297">
                        <c:v>8</c:v>
                      </c:pt>
                      <c:pt idx="298">
                        <c:v>6</c:v>
                      </c:pt>
                      <c:pt idx="299">
                        <c:v>6</c:v>
                      </c:pt>
                      <c:pt idx="300">
                        <c:v>15</c:v>
                      </c:pt>
                      <c:pt idx="301">
                        <c:v>9</c:v>
                      </c:pt>
                      <c:pt idx="302">
                        <c:v>7</c:v>
                      </c:pt>
                      <c:pt idx="303">
                        <c:v>5</c:v>
                      </c:pt>
                      <c:pt idx="304">
                        <c:v>7</c:v>
                      </c:pt>
                      <c:pt idx="305">
                        <c:v>6</c:v>
                      </c:pt>
                      <c:pt idx="306">
                        <c:v>7</c:v>
                      </c:pt>
                      <c:pt idx="307">
                        <c:v>10</c:v>
                      </c:pt>
                      <c:pt idx="308">
                        <c:v>7</c:v>
                      </c:pt>
                      <c:pt idx="309">
                        <c:v>6</c:v>
                      </c:pt>
                      <c:pt idx="310">
                        <c:v>10</c:v>
                      </c:pt>
                      <c:pt idx="311">
                        <c:v>7</c:v>
                      </c:pt>
                      <c:pt idx="312">
                        <c:v>7</c:v>
                      </c:pt>
                      <c:pt idx="313">
                        <c:v>7</c:v>
                      </c:pt>
                      <c:pt idx="314">
                        <c:v>16</c:v>
                      </c:pt>
                      <c:pt idx="315">
                        <c:v>9</c:v>
                      </c:pt>
                      <c:pt idx="316">
                        <c:v>6</c:v>
                      </c:pt>
                      <c:pt idx="317">
                        <c:v>9</c:v>
                      </c:pt>
                      <c:pt idx="318">
                        <c:v>9</c:v>
                      </c:pt>
                      <c:pt idx="319">
                        <c:v>9</c:v>
                      </c:pt>
                      <c:pt idx="320">
                        <c:v>11</c:v>
                      </c:pt>
                      <c:pt idx="321">
                        <c:v>10</c:v>
                      </c:pt>
                      <c:pt idx="322">
                        <c:v>12</c:v>
                      </c:pt>
                      <c:pt idx="323">
                        <c:v>8</c:v>
                      </c:pt>
                      <c:pt idx="324">
                        <c:v>7</c:v>
                      </c:pt>
                      <c:pt idx="325">
                        <c:v>18</c:v>
                      </c:pt>
                      <c:pt idx="326">
                        <c:v>6</c:v>
                      </c:pt>
                      <c:pt idx="327">
                        <c:v>13</c:v>
                      </c:pt>
                      <c:pt idx="328">
                        <c:v>7</c:v>
                      </c:pt>
                      <c:pt idx="329">
                        <c:v>9</c:v>
                      </c:pt>
                      <c:pt idx="330">
                        <c:v>3</c:v>
                      </c:pt>
                      <c:pt idx="331">
                        <c:v>8</c:v>
                      </c:pt>
                      <c:pt idx="332">
                        <c:v>20</c:v>
                      </c:pt>
                      <c:pt idx="333">
                        <c:v>10</c:v>
                      </c:pt>
                      <c:pt idx="334">
                        <c:v>9</c:v>
                      </c:pt>
                      <c:pt idx="335">
                        <c:v>17</c:v>
                      </c:pt>
                      <c:pt idx="336">
                        <c:v>8</c:v>
                      </c:pt>
                      <c:pt idx="337">
                        <c:v>14</c:v>
                      </c:pt>
                      <c:pt idx="338">
                        <c:v>30</c:v>
                      </c:pt>
                      <c:pt idx="339">
                        <c:v>15</c:v>
                      </c:pt>
                      <c:pt idx="340">
                        <c:v>4</c:v>
                      </c:pt>
                      <c:pt idx="341">
                        <c:v>13</c:v>
                      </c:pt>
                      <c:pt idx="342">
                        <c:v>8</c:v>
                      </c:pt>
                      <c:pt idx="343">
                        <c:v>14</c:v>
                      </c:pt>
                      <c:pt idx="344">
                        <c:v>7</c:v>
                      </c:pt>
                      <c:pt idx="345">
                        <c:v>30</c:v>
                      </c:pt>
                      <c:pt idx="346">
                        <c:v>29</c:v>
                      </c:pt>
                      <c:pt idx="347">
                        <c:v>7</c:v>
                      </c:pt>
                      <c:pt idx="348">
                        <c:v>12</c:v>
                      </c:pt>
                      <c:pt idx="349">
                        <c:v>6</c:v>
                      </c:pt>
                      <c:pt idx="350">
                        <c:v>14</c:v>
                      </c:pt>
                      <c:pt idx="351">
                        <c:v>9</c:v>
                      </c:pt>
                      <c:pt idx="352">
                        <c:v>17</c:v>
                      </c:pt>
                      <c:pt idx="353">
                        <c:v>17</c:v>
                      </c:pt>
                      <c:pt idx="354">
                        <c:v>17</c:v>
                      </c:pt>
                      <c:pt idx="355">
                        <c:v>9</c:v>
                      </c:pt>
                      <c:pt idx="356">
                        <c:v>10</c:v>
                      </c:pt>
                      <c:pt idx="357">
                        <c:v>17</c:v>
                      </c:pt>
                      <c:pt idx="358">
                        <c:v>15</c:v>
                      </c:pt>
                      <c:pt idx="359">
                        <c:v>20</c:v>
                      </c:pt>
                      <c:pt idx="360">
                        <c:v>23</c:v>
                      </c:pt>
                      <c:pt idx="361">
                        <c:v>10</c:v>
                      </c:pt>
                      <c:pt idx="362">
                        <c:v>11</c:v>
                      </c:pt>
                      <c:pt idx="363">
                        <c:v>7</c:v>
                      </c:pt>
                      <c:pt idx="364">
                        <c:v>16</c:v>
                      </c:pt>
                      <c:pt idx="365">
                        <c:v>18</c:v>
                      </c:pt>
                      <c:pt idx="366">
                        <c:v>9</c:v>
                      </c:pt>
                      <c:pt idx="367">
                        <c:v>15</c:v>
                      </c:pt>
                      <c:pt idx="368">
                        <c:v>9</c:v>
                      </c:pt>
                      <c:pt idx="369">
                        <c:v>10</c:v>
                      </c:pt>
                      <c:pt idx="370">
                        <c:v>15</c:v>
                      </c:pt>
                      <c:pt idx="371">
                        <c:v>7</c:v>
                      </c:pt>
                      <c:pt idx="372">
                        <c:v>15</c:v>
                      </c:pt>
                      <c:pt idx="373">
                        <c:v>16</c:v>
                      </c:pt>
                      <c:pt idx="374">
                        <c:v>19</c:v>
                      </c:pt>
                      <c:pt idx="375">
                        <c:v>7</c:v>
                      </c:pt>
                      <c:pt idx="376">
                        <c:v>8</c:v>
                      </c:pt>
                      <c:pt idx="377">
                        <c:v>5</c:v>
                      </c:pt>
                      <c:pt idx="378">
                        <c:v>13</c:v>
                      </c:pt>
                      <c:pt idx="379">
                        <c:v>9</c:v>
                      </c:pt>
                      <c:pt idx="380">
                        <c:v>20</c:v>
                      </c:pt>
                      <c:pt idx="381">
                        <c:v>10</c:v>
                      </c:pt>
                      <c:pt idx="382">
                        <c:v>7</c:v>
                      </c:pt>
                      <c:pt idx="383">
                        <c:v>12</c:v>
                      </c:pt>
                      <c:pt idx="384">
                        <c:v>14</c:v>
                      </c:pt>
                      <c:pt idx="385">
                        <c:v>6</c:v>
                      </c:pt>
                      <c:pt idx="386">
                        <c:v>15</c:v>
                      </c:pt>
                      <c:pt idx="387">
                        <c:v>29</c:v>
                      </c:pt>
                      <c:pt idx="388">
                        <c:v>24</c:v>
                      </c:pt>
                      <c:pt idx="389">
                        <c:v>11</c:v>
                      </c:pt>
                      <c:pt idx="390">
                        <c:v>9</c:v>
                      </c:pt>
                      <c:pt idx="391">
                        <c:v>13</c:v>
                      </c:pt>
                      <c:pt idx="392">
                        <c:v>6</c:v>
                      </c:pt>
                      <c:pt idx="393">
                        <c:v>13</c:v>
                      </c:pt>
                      <c:pt idx="394">
                        <c:v>24</c:v>
                      </c:pt>
                      <c:pt idx="395">
                        <c:v>10</c:v>
                      </c:pt>
                      <c:pt idx="396">
                        <c:v>10</c:v>
                      </c:pt>
                      <c:pt idx="397">
                        <c:v>5</c:v>
                      </c:pt>
                      <c:pt idx="398">
                        <c:v>4</c:v>
                      </c:pt>
                      <c:pt idx="399">
                        <c:v>3</c:v>
                      </c:pt>
                      <c:pt idx="400">
                        <c:v>14</c:v>
                      </c:pt>
                      <c:pt idx="401">
                        <c:v>11</c:v>
                      </c:pt>
                      <c:pt idx="402">
                        <c:v>5</c:v>
                      </c:pt>
                      <c:pt idx="403">
                        <c:v>5</c:v>
                      </c:pt>
                      <c:pt idx="404">
                        <c:v>16</c:v>
                      </c:pt>
                      <c:pt idx="405">
                        <c:v>16</c:v>
                      </c:pt>
                      <c:pt idx="406">
                        <c:v>8</c:v>
                      </c:pt>
                      <c:pt idx="407">
                        <c:v>10</c:v>
                      </c:pt>
                      <c:pt idx="408">
                        <c:v>26</c:v>
                      </c:pt>
                      <c:pt idx="409">
                        <c:v>18</c:v>
                      </c:pt>
                      <c:pt idx="410">
                        <c:v>7</c:v>
                      </c:pt>
                      <c:pt idx="411">
                        <c:v>6</c:v>
                      </c:pt>
                      <c:pt idx="412">
                        <c:v>11</c:v>
                      </c:pt>
                      <c:pt idx="413">
                        <c:v>7</c:v>
                      </c:pt>
                      <c:pt idx="414">
                        <c:v>9</c:v>
                      </c:pt>
                      <c:pt idx="415">
                        <c:v>37</c:v>
                      </c:pt>
                      <c:pt idx="417">
                        <c:v>16</c:v>
                      </c:pt>
                      <c:pt idx="418">
                        <c:v>10</c:v>
                      </c:pt>
                      <c:pt idx="419">
                        <c:v>10</c:v>
                      </c:pt>
                      <c:pt idx="420">
                        <c:v>8</c:v>
                      </c:pt>
                      <c:pt idx="421">
                        <c:v>20</c:v>
                      </c:pt>
                      <c:pt idx="422">
                        <c:v>9</c:v>
                      </c:pt>
                      <c:pt idx="423">
                        <c:v>10</c:v>
                      </c:pt>
                      <c:pt idx="424">
                        <c:v>9</c:v>
                      </c:pt>
                      <c:pt idx="425">
                        <c:v>8</c:v>
                      </c:pt>
                      <c:pt idx="426">
                        <c:v>12</c:v>
                      </c:pt>
                      <c:pt idx="427">
                        <c:v>15</c:v>
                      </c:pt>
                      <c:pt idx="428">
                        <c:v>18</c:v>
                      </c:pt>
                      <c:pt idx="429">
                        <c:v>8</c:v>
                      </c:pt>
                      <c:pt idx="430">
                        <c:v>15</c:v>
                      </c:pt>
                      <c:pt idx="431">
                        <c:v>12</c:v>
                      </c:pt>
                      <c:pt idx="432">
                        <c:v>8</c:v>
                      </c:pt>
                      <c:pt idx="433">
                        <c:v>15</c:v>
                      </c:pt>
                      <c:pt idx="434">
                        <c:v>16</c:v>
                      </c:pt>
                      <c:pt idx="435">
                        <c:v>13</c:v>
                      </c:pt>
                      <c:pt idx="436">
                        <c:v>10</c:v>
                      </c:pt>
                      <c:pt idx="437">
                        <c:v>6</c:v>
                      </c:pt>
                      <c:pt idx="438">
                        <c:v>8</c:v>
                      </c:pt>
                      <c:pt idx="439">
                        <c:v>10</c:v>
                      </c:pt>
                      <c:pt idx="440">
                        <c:v>14</c:v>
                      </c:pt>
                      <c:pt idx="441">
                        <c:v>6</c:v>
                      </c:pt>
                      <c:pt idx="442">
                        <c:v>10</c:v>
                      </c:pt>
                      <c:pt idx="443">
                        <c:v>6</c:v>
                      </c:pt>
                      <c:pt idx="444">
                        <c:v>11</c:v>
                      </c:pt>
                      <c:pt idx="445">
                        <c:v>13</c:v>
                      </c:pt>
                      <c:pt idx="446">
                        <c:v>6</c:v>
                      </c:pt>
                      <c:pt idx="447">
                        <c:v>20</c:v>
                      </c:pt>
                      <c:pt idx="448">
                        <c:v>11</c:v>
                      </c:pt>
                      <c:pt idx="449">
                        <c:v>5</c:v>
                      </c:pt>
                      <c:pt idx="450">
                        <c:v>16</c:v>
                      </c:pt>
                      <c:pt idx="451">
                        <c:v>4</c:v>
                      </c:pt>
                      <c:pt idx="452">
                        <c:v>10</c:v>
                      </c:pt>
                      <c:pt idx="453">
                        <c:v>12</c:v>
                      </c:pt>
                      <c:pt idx="454">
                        <c:v>14</c:v>
                      </c:pt>
                      <c:pt idx="455">
                        <c:v>4</c:v>
                      </c:pt>
                      <c:pt idx="456">
                        <c:v>12</c:v>
                      </c:pt>
                      <c:pt idx="457">
                        <c:v>5</c:v>
                      </c:pt>
                      <c:pt idx="458">
                        <c:v>6</c:v>
                      </c:pt>
                      <c:pt idx="459">
                        <c:v>7</c:v>
                      </c:pt>
                      <c:pt idx="460">
                        <c:v>5</c:v>
                      </c:pt>
                      <c:pt idx="461">
                        <c:v>3</c:v>
                      </c:pt>
                      <c:pt idx="462">
                        <c:v>9</c:v>
                      </c:pt>
                      <c:pt idx="463">
                        <c:v>12</c:v>
                      </c:pt>
                      <c:pt idx="464">
                        <c:v>8</c:v>
                      </c:pt>
                      <c:pt idx="465">
                        <c:v>11</c:v>
                      </c:pt>
                      <c:pt idx="466">
                        <c:v>6</c:v>
                      </c:pt>
                      <c:pt idx="467">
                        <c:v>7</c:v>
                      </c:pt>
                      <c:pt idx="468">
                        <c:v>3</c:v>
                      </c:pt>
                      <c:pt idx="469">
                        <c:v>11</c:v>
                      </c:pt>
                      <c:pt idx="470">
                        <c:v>28</c:v>
                      </c:pt>
                      <c:pt idx="471">
                        <c:v>8</c:v>
                      </c:pt>
                      <c:pt idx="472">
                        <c:v>5</c:v>
                      </c:pt>
                      <c:pt idx="473">
                        <c:v>8</c:v>
                      </c:pt>
                      <c:pt idx="474">
                        <c:v>6</c:v>
                      </c:pt>
                      <c:pt idx="475">
                        <c:v>6</c:v>
                      </c:pt>
                      <c:pt idx="476">
                        <c:v>12</c:v>
                      </c:pt>
                      <c:pt idx="477">
                        <c:v>5</c:v>
                      </c:pt>
                      <c:pt idx="478">
                        <c:v>6</c:v>
                      </c:pt>
                      <c:pt idx="479">
                        <c:v>5</c:v>
                      </c:pt>
                      <c:pt idx="480">
                        <c:v>4</c:v>
                      </c:pt>
                      <c:pt idx="481">
                        <c:v>5</c:v>
                      </c:pt>
                      <c:pt idx="482">
                        <c:v>7</c:v>
                      </c:pt>
                      <c:pt idx="483">
                        <c:v>12</c:v>
                      </c:pt>
                      <c:pt idx="484">
                        <c:v>15</c:v>
                      </c:pt>
                      <c:pt idx="485">
                        <c:v>9</c:v>
                      </c:pt>
                      <c:pt idx="486">
                        <c:v>55</c:v>
                      </c:pt>
                      <c:pt idx="487">
                        <c:v>3</c:v>
                      </c:pt>
                      <c:pt idx="488">
                        <c:v>3</c:v>
                      </c:pt>
                      <c:pt idx="489">
                        <c:v>5</c:v>
                      </c:pt>
                      <c:pt idx="490">
                        <c:v>9</c:v>
                      </c:pt>
                      <c:pt idx="491">
                        <c:v>4</c:v>
                      </c:pt>
                      <c:pt idx="492">
                        <c:v>3</c:v>
                      </c:pt>
                      <c:pt idx="493">
                        <c:v>3</c:v>
                      </c:pt>
                      <c:pt idx="494">
                        <c:v>3</c:v>
                      </c:pt>
                      <c:pt idx="495">
                        <c:v>16</c:v>
                      </c:pt>
                      <c:pt idx="496">
                        <c:v>8</c:v>
                      </c:pt>
                      <c:pt idx="497">
                        <c:v>7</c:v>
                      </c:pt>
                      <c:pt idx="498">
                        <c:v>8</c:v>
                      </c:pt>
                      <c:pt idx="499">
                        <c:v>5</c:v>
                      </c:pt>
                      <c:pt idx="500">
                        <c:v>7</c:v>
                      </c:pt>
                      <c:pt idx="501">
                        <c:v>11</c:v>
                      </c:pt>
                      <c:pt idx="502">
                        <c:v>14</c:v>
                      </c:pt>
                      <c:pt idx="503">
                        <c:v>9</c:v>
                      </c:pt>
                      <c:pt idx="504">
                        <c:v>9</c:v>
                      </c:pt>
                      <c:pt idx="505">
                        <c:v>12</c:v>
                      </c:pt>
                      <c:pt idx="506">
                        <c:v>9</c:v>
                      </c:pt>
                      <c:pt idx="507">
                        <c:v>9</c:v>
                      </c:pt>
                      <c:pt idx="508">
                        <c:v>4</c:v>
                      </c:pt>
                      <c:pt idx="509">
                        <c:v>4</c:v>
                      </c:pt>
                      <c:pt idx="510">
                        <c:v>3</c:v>
                      </c:pt>
                      <c:pt idx="511">
                        <c:v>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2CA4-4F6F-875B-1BD9B8441A2D}"/>
                  </c:ext>
                </c:extLst>
              </c15:ser>
            </c15:filteredBarSeries>
            <c15:filteredBarSeries>
              <c15:ser>
                <c:idx val="5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- IN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0">
                        <c:v>4</c:v>
                      </c:pt>
                      <c:pt idx="1">
                        <c:v>9</c:v>
                      </c:pt>
                      <c:pt idx="2">
                        <c:v>27</c:v>
                      </c:pt>
                      <c:pt idx="3">
                        <c:v>15</c:v>
                      </c:pt>
                      <c:pt idx="4">
                        <c:v>15</c:v>
                      </c:pt>
                      <c:pt idx="5">
                        <c:v>16</c:v>
                      </c:pt>
                      <c:pt idx="6">
                        <c:v>14</c:v>
                      </c:pt>
                      <c:pt idx="7">
                        <c:v>16</c:v>
                      </c:pt>
                      <c:pt idx="8">
                        <c:v>13</c:v>
                      </c:pt>
                      <c:pt idx="9">
                        <c:v>13</c:v>
                      </c:pt>
                      <c:pt idx="10">
                        <c:v>9</c:v>
                      </c:pt>
                      <c:pt idx="11">
                        <c:v>19</c:v>
                      </c:pt>
                      <c:pt idx="12">
                        <c:v>12</c:v>
                      </c:pt>
                      <c:pt idx="13">
                        <c:v>3</c:v>
                      </c:pt>
                      <c:pt idx="14">
                        <c:v>6</c:v>
                      </c:pt>
                      <c:pt idx="15">
                        <c:v>8</c:v>
                      </c:pt>
                      <c:pt idx="16">
                        <c:v>6</c:v>
                      </c:pt>
                      <c:pt idx="17">
                        <c:v>6</c:v>
                      </c:pt>
                      <c:pt idx="18">
                        <c:v>4</c:v>
                      </c:pt>
                      <c:pt idx="19">
                        <c:v>15</c:v>
                      </c:pt>
                      <c:pt idx="20">
                        <c:v>37</c:v>
                      </c:pt>
                      <c:pt idx="21">
                        <c:v>12</c:v>
                      </c:pt>
                      <c:pt idx="22">
                        <c:v>14</c:v>
                      </c:pt>
                      <c:pt idx="23">
                        <c:v>15</c:v>
                      </c:pt>
                      <c:pt idx="24">
                        <c:v>19</c:v>
                      </c:pt>
                      <c:pt idx="25">
                        <c:v>5</c:v>
                      </c:pt>
                      <c:pt idx="26">
                        <c:v>20</c:v>
                      </c:pt>
                      <c:pt idx="27">
                        <c:v>9</c:v>
                      </c:pt>
                      <c:pt idx="28">
                        <c:v>13</c:v>
                      </c:pt>
                      <c:pt idx="29">
                        <c:v>10</c:v>
                      </c:pt>
                      <c:pt idx="30">
                        <c:v>12</c:v>
                      </c:pt>
                      <c:pt idx="31">
                        <c:v>9</c:v>
                      </c:pt>
                      <c:pt idx="32">
                        <c:v>15</c:v>
                      </c:pt>
                      <c:pt idx="33">
                        <c:v>11</c:v>
                      </c:pt>
                      <c:pt idx="34">
                        <c:v>5</c:v>
                      </c:pt>
                      <c:pt idx="35">
                        <c:v>1</c:v>
                      </c:pt>
                      <c:pt idx="36">
                        <c:v>6</c:v>
                      </c:pt>
                      <c:pt idx="37">
                        <c:v>4</c:v>
                      </c:pt>
                      <c:pt idx="38">
                        <c:v>5</c:v>
                      </c:pt>
                      <c:pt idx="39">
                        <c:v>8</c:v>
                      </c:pt>
                      <c:pt idx="40">
                        <c:v>20</c:v>
                      </c:pt>
                      <c:pt idx="41">
                        <c:v>13</c:v>
                      </c:pt>
                      <c:pt idx="42">
                        <c:v>22</c:v>
                      </c:pt>
                      <c:pt idx="43">
                        <c:v>24</c:v>
                      </c:pt>
                      <c:pt idx="44">
                        <c:v>11</c:v>
                      </c:pt>
                      <c:pt idx="45">
                        <c:v>7</c:v>
                      </c:pt>
                      <c:pt idx="46">
                        <c:v>8</c:v>
                      </c:pt>
                      <c:pt idx="47">
                        <c:v>15</c:v>
                      </c:pt>
                      <c:pt idx="48">
                        <c:v>15</c:v>
                      </c:pt>
                      <c:pt idx="49">
                        <c:v>13</c:v>
                      </c:pt>
                      <c:pt idx="50">
                        <c:v>11</c:v>
                      </c:pt>
                      <c:pt idx="51">
                        <c:v>9</c:v>
                      </c:pt>
                      <c:pt idx="52">
                        <c:v>19</c:v>
                      </c:pt>
                      <c:pt idx="53">
                        <c:v>8</c:v>
                      </c:pt>
                      <c:pt idx="54">
                        <c:v>9</c:v>
                      </c:pt>
                      <c:pt idx="55">
                        <c:v>8</c:v>
                      </c:pt>
                      <c:pt idx="56">
                        <c:v>11</c:v>
                      </c:pt>
                      <c:pt idx="57">
                        <c:v>11</c:v>
                      </c:pt>
                      <c:pt idx="58">
                        <c:v>12</c:v>
                      </c:pt>
                      <c:pt idx="59">
                        <c:v>5</c:v>
                      </c:pt>
                      <c:pt idx="60">
                        <c:v>7</c:v>
                      </c:pt>
                      <c:pt idx="61">
                        <c:v>4</c:v>
                      </c:pt>
                      <c:pt idx="62">
                        <c:v>13</c:v>
                      </c:pt>
                      <c:pt idx="63">
                        <c:v>8</c:v>
                      </c:pt>
                      <c:pt idx="64">
                        <c:v>12</c:v>
                      </c:pt>
                      <c:pt idx="65">
                        <c:v>14</c:v>
                      </c:pt>
                      <c:pt idx="66">
                        <c:v>11</c:v>
                      </c:pt>
                      <c:pt idx="67">
                        <c:v>14</c:v>
                      </c:pt>
                      <c:pt idx="68">
                        <c:v>13</c:v>
                      </c:pt>
                      <c:pt idx="69">
                        <c:v>4</c:v>
                      </c:pt>
                      <c:pt idx="70">
                        <c:v>12</c:v>
                      </c:pt>
                      <c:pt idx="71">
                        <c:v>5</c:v>
                      </c:pt>
                      <c:pt idx="72">
                        <c:v>9</c:v>
                      </c:pt>
                      <c:pt idx="73">
                        <c:v>68</c:v>
                      </c:pt>
                      <c:pt idx="74">
                        <c:v>7</c:v>
                      </c:pt>
                      <c:pt idx="75">
                        <c:v>14</c:v>
                      </c:pt>
                      <c:pt idx="76">
                        <c:v>9</c:v>
                      </c:pt>
                      <c:pt idx="77">
                        <c:v>15</c:v>
                      </c:pt>
                      <c:pt idx="78">
                        <c:v>9</c:v>
                      </c:pt>
                      <c:pt idx="79">
                        <c:v>10</c:v>
                      </c:pt>
                      <c:pt idx="80">
                        <c:v>8</c:v>
                      </c:pt>
                      <c:pt idx="81">
                        <c:v>11</c:v>
                      </c:pt>
                      <c:pt idx="82">
                        <c:v>22</c:v>
                      </c:pt>
                      <c:pt idx="83">
                        <c:v>8</c:v>
                      </c:pt>
                      <c:pt idx="84">
                        <c:v>14</c:v>
                      </c:pt>
                      <c:pt idx="85">
                        <c:v>5</c:v>
                      </c:pt>
                      <c:pt idx="86">
                        <c:v>12</c:v>
                      </c:pt>
                      <c:pt idx="87">
                        <c:v>7</c:v>
                      </c:pt>
                      <c:pt idx="88">
                        <c:v>5</c:v>
                      </c:pt>
                      <c:pt idx="89">
                        <c:v>14</c:v>
                      </c:pt>
                      <c:pt idx="90">
                        <c:v>11</c:v>
                      </c:pt>
                      <c:pt idx="91">
                        <c:v>10</c:v>
                      </c:pt>
                      <c:pt idx="92">
                        <c:v>15</c:v>
                      </c:pt>
                      <c:pt idx="93">
                        <c:v>10</c:v>
                      </c:pt>
                      <c:pt idx="94">
                        <c:v>6</c:v>
                      </c:pt>
                      <c:pt idx="95">
                        <c:v>15</c:v>
                      </c:pt>
                      <c:pt idx="96">
                        <c:v>11</c:v>
                      </c:pt>
                      <c:pt idx="97">
                        <c:v>23</c:v>
                      </c:pt>
                      <c:pt idx="98">
                        <c:v>9</c:v>
                      </c:pt>
                      <c:pt idx="99">
                        <c:v>9</c:v>
                      </c:pt>
                      <c:pt idx="100">
                        <c:v>9</c:v>
                      </c:pt>
                      <c:pt idx="101">
                        <c:v>7</c:v>
                      </c:pt>
                      <c:pt idx="102">
                        <c:v>9</c:v>
                      </c:pt>
                      <c:pt idx="103">
                        <c:v>2</c:v>
                      </c:pt>
                      <c:pt idx="104">
                        <c:v>16</c:v>
                      </c:pt>
                      <c:pt idx="105">
                        <c:v>18</c:v>
                      </c:pt>
                      <c:pt idx="106">
                        <c:v>16</c:v>
                      </c:pt>
                      <c:pt idx="107">
                        <c:v>13</c:v>
                      </c:pt>
                      <c:pt idx="108">
                        <c:v>13</c:v>
                      </c:pt>
                      <c:pt idx="109">
                        <c:v>5</c:v>
                      </c:pt>
                      <c:pt idx="110">
                        <c:v>9</c:v>
                      </c:pt>
                      <c:pt idx="111">
                        <c:v>6</c:v>
                      </c:pt>
                      <c:pt idx="112">
                        <c:v>11</c:v>
                      </c:pt>
                      <c:pt idx="113">
                        <c:v>9</c:v>
                      </c:pt>
                      <c:pt idx="114">
                        <c:v>11</c:v>
                      </c:pt>
                      <c:pt idx="115">
                        <c:v>5</c:v>
                      </c:pt>
                      <c:pt idx="116">
                        <c:v>1</c:v>
                      </c:pt>
                      <c:pt idx="117">
                        <c:v>10</c:v>
                      </c:pt>
                      <c:pt idx="118">
                        <c:v>5</c:v>
                      </c:pt>
                      <c:pt idx="119">
                        <c:v>34</c:v>
                      </c:pt>
                      <c:pt idx="120">
                        <c:v>10</c:v>
                      </c:pt>
                      <c:pt idx="121">
                        <c:v>7</c:v>
                      </c:pt>
                      <c:pt idx="122">
                        <c:v>4</c:v>
                      </c:pt>
                      <c:pt idx="123">
                        <c:v>3</c:v>
                      </c:pt>
                      <c:pt idx="124">
                        <c:v>7</c:v>
                      </c:pt>
                      <c:pt idx="125">
                        <c:v>11</c:v>
                      </c:pt>
                      <c:pt idx="126">
                        <c:v>12</c:v>
                      </c:pt>
                      <c:pt idx="127">
                        <c:v>6</c:v>
                      </c:pt>
                      <c:pt idx="128">
                        <c:v>5</c:v>
                      </c:pt>
                      <c:pt idx="129">
                        <c:v>3</c:v>
                      </c:pt>
                      <c:pt idx="130">
                        <c:v>11</c:v>
                      </c:pt>
                      <c:pt idx="131">
                        <c:v>7</c:v>
                      </c:pt>
                      <c:pt idx="132">
                        <c:v>12</c:v>
                      </c:pt>
                      <c:pt idx="133">
                        <c:v>16</c:v>
                      </c:pt>
                      <c:pt idx="134">
                        <c:v>5</c:v>
                      </c:pt>
                      <c:pt idx="135">
                        <c:v>6</c:v>
                      </c:pt>
                      <c:pt idx="136">
                        <c:v>14</c:v>
                      </c:pt>
                      <c:pt idx="137">
                        <c:v>10</c:v>
                      </c:pt>
                      <c:pt idx="138">
                        <c:v>9</c:v>
                      </c:pt>
                      <c:pt idx="139">
                        <c:v>6</c:v>
                      </c:pt>
                      <c:pt idx="140">
                        <c:v>10</c:v>
                      </c:pt>
                      <c:pt idx="141">
                        <c:v>5</c:v>
                      </c:pt>
                      <c:pt idx="142">
                        <c:v>5</c:v>
                      </c:pt>
                      <c:pt idx="143">
                        <c:v>11</c:v>
                      </c:pt>
                      <c:pt idx="144">
                        <c:v>7</c:v>
                      </c:pt>
                      <c:pt idx="145">
                        <c:v>4</c:v>
                      </c:pt>
                      <c:pt idx="146">
                        <c:v>6</c:v>
                      </c:pt>
                      <c:pt idx="147">
                        <c:v>8</c:v>
                      </c:pt>
                      <c:pt idx="148">
                        <c:v>10</c:v>
                      </c:pt>
                      <c:pt idx="149">
                        <c:v>16</c:v>
                      </c:pt>
                      <c:pt idx="150">
                        <c:v>11</c:v>
                      </c:pt>
                      <c:pt idx="151">
                        <c:v>6</c:v>
                      </c:pt>
                      <c:pt idx="152">
                        <c:v>11</c:v>
                      </c:pt>
                      <c:pt idx="153">
                        <c:v>8</c:v>
                      </c:pt>
                      <c:pt idx="154">
                        <c:v>11</c:v>
                      </c:pt>
                      <c:pt idx="155">
                        <c:v>11</c:v>
                      </c:pt>
                      <c:pt idx="156">
                        <c:v>11</c:v>
                      </c:pt>
                      <c:pt idx="157">
                        <c:v>12</c:v>
                      </c:pt>
                      <c:pt idx="158">
                        <c:v>9</c:v>
                      </c:pt>
                      <c:pt idx="159">
                        <c:v>36</c:v>
                      </c:pt>
                      <c:pt idx="160">
                        <c:v>11</c:v>
                      </c:pt>
                      <c:pt idx="161">
                        <c:v>15</c:v>
                      </c:pt>
                      <c:pt idx="162">
                        <c:v>15</c:v>
                      </c:pt>
                      <c:pt idx="163">
                        <c:v>9</c:v>
                      </c:pt>
                      <c:pt idx="164">
                        <c:v>12</c:v>
                      </c:pt>
                      <c:pt idx="165">
                        <c:v>14</c:v>
                      </c:pt>
                      <c:pt idx="166">
                        <c:v>43</c:v>
                      </c:pt>
                      <c:pt idx="167">
                        <c:v>12</c:v>
                      </c:pt>
                      <c:pt idx="168">
                        <c:v>18</c:v>
                      </c:pt>
                      <c:pt idx="169">
                        <c:v>18</c:v>
                      </c:pt>
                      <c:pt idx="170">
                        <c:v>19</c:v>
                      </c:pt>
                      <c:pt idx="171">
                        <c:v>11</c:v>
                      </c:pt>
                      <c:pt idx="172">
                        <c:v>3</c:v>
                      </c:pt>
                      <c:pt idx="173">
                        <c:v>0</c:v>
                      </c:pt>
                      <c:pt idx="174">
                        <c:v>10</c:v>
                      </c:pt>
                      <c:pt idx="175">
                        <c:v>11</c:v>
                      </c:pt>
                      <c:pt idx="176">
                        <c:v>12</c:v>
                      </c:pt>
                      <c:pt idx="177">
                        <c:v>15</c:v>
                      </c:pt>
                      <c:pt idx="178">
                        <c:v>17</c:v>
                      </c:pt>
                      <c:pt idx="179">
                        <c:v>8</c:v>
                      </c:pt>
                      <c:pt idx="180">
                        <c:v>6</c:v>
                      </c:pt>
                      <c:pt idx="181">
                        <c:v>42</c:v>
                      </c:pt>
                      <c:pt idx="182">
                        <c:v>27</c:v>
                      </c:pt>
                      <c:pt idx="183">
                        <c:v>19</c:v>
                      </c:pt>
                      <c:pt idx="184">
                        <c:v>24</c:v>
                      </c:pt>
                      <c:pt idx="185">
                        <c:v>47</c:v>
                      </c:pt>
                      <c:pt idx="186">
                        <c:v>17</c:v>
                      </c:pt>
                      <c:pt idx="187">
                        <c:v>32</c:v>
                      </c:pt>
                      <c:pt idx="188">
                        <c:v>4</c:v>
                      </c:pt>
                      <c:pt idx="189">
                        <c:v>9</c:v>
                      </c:pt>
                      <c:pt idx="190">
                        <c:v>4</c:v>
                      </c:pt>
                      <c:pt idx="191">
                        <c:v>19</c:v>
                      </c:pt>
                      <c:pt idx="192">
                        <c:v>42</c:v>
                      </c:pt>
                      <c:pt idx="193">
                        <c:v>11</c:v>
                      </c:pt>
                      <c:pt idx="194">
                        <c:v>26</c:v>
                      </c:pt>
                      <c:pt idx="195">
                        <c:v>19</c:v>
                      </c:pt>
                      <c:pt idx="196">
                        <c:v>26</c:v>
                      </c:pt>
                      <c:pt idx="197">
                        <c:v>24</c:v>
                      </c:pt>
                      <c:pt idx="198">
                        <c:v>20</c:v>
                      </c:pt>
                      <c:pt idx="199">
                        <c:v>10</c:v>
                      </c:pt>
                      <c:pt idx="200">
                        <c:v>9</c:v>
                      </c:pt>
                      <c:pt idx="201">
                        <c:v>24</c:v>
                      </c:pt>
                      <c:pt idx="202">
                        <c:v>24</c:v>
                      </c:pt>
                      <c:pt idx="203">
                        <c:v>16</c:v>
                      </c:pt>
                      <c:pt idx="204">
                        <c:v>19</c:v>
                      </c:pt>
                      <c:pt idx="205">
                        <c:v>14</c:v>
                      </c:pt>
                      <c:pt idx="206">
                        <c:v>37</c:v>
                      </c:pt>
                      <c:pt idx="207">
                        <c:v>14</c:v>
                      </c:pt>
                      <c:pt idx="208">
                        <c:v>28</c:v>
                      </c:pt>
                      <c:pt idx="209">
                        <c:v>16</c:v>
                      </c:pt>
                      <c:pt idx="210">
                        <c:v>19</c:v>
                      </c:pt>
                      <c:pt idx="211">
                        <c:v>25</c:v>
                      </c:pt>
                      <c:pt idx="212">
                        <c:v>21</c:v>
                      </c:pt>
                      <c:pt idx="213">
                        <c:v>16</c:v>
                      </c:pt>
                      <c:pt idx="214">
                        <c:v>9</c:v>
                      </c:pt>
                      <c:pt idx="215">
                        <c:v>21</c:v>
                      </c:pt>
                      <c:pt idx="216">
                        <c:v>17</c:v>
                      </c:pt>
                      <c:pt idx="217">
                        <c:v>24</c:v>
                      </c:pt>
                      <c:pt idx="218">
                        <c:v>24</c:v>
                      </c:pt>
                      <c:pt idx="219">
                        <c:v>27</c:v>
                      </c:pt>
                      <c:pt idx="220">
                        <c:v>43</c:v>
                      </c:pt>
                      <c:pt idx="221">
                        <c:v>14</c:v>
                      </c:pt>
                      <c:pt idx="222">
                        <c:v>18</c:v>
                      </c:pt>
                      <c:pt idx="223">
                        <c:v>19</c:v>
                      </c:pt>
                      <c:pt idx="224">
                        <c:v>23</c:v>
                      </c:pt>
                      <c:pt idx="225">
                        <c:v>14</c:v>
                      </c:pt>
                      <c:pt idx="226">
                        <c:v>23</c:v>
                      </c:pt>
                      <c:pt idx="227">
                        <c:v>8</c:v>
                      </c:pt>
                      <c:pt idx="228">
                        <c:v>4</c:v>
                      </c:pt>
                      <c:pt idx="229">
                        <c:v>22</c:v>
                      </c:pt>
                      <c:pt idx="230">
                        <c:v>28</c:v>
                      </c:pt>
                      <c:pt idx="231">
                        <c:v>17</c:v>
                      </c:pt>
                      <c:pt idx="232">
                        <c:v>15</c:v>
                      </c:pt>
                      <c:pt idx="233">
                        <c:v>13</c:v>
                      </c:pt>
                      <c:pt idx="234">
                        <c:v>17</c:v>
                      </c:pt>
                      <c:pt idx="235">
                        <c:v>11</c:v>
                      </c:pt>
                      <c:pt idx="236">
                        <c:v>22</c:v>
                      </c:pt>
                      <c:pt idx="237">
                        <c:v>31</c:v>
                      </c:pt>
                      <c:pt idx="238">
                        <c:v>13</c:v>
                      </c:pt>
                      <c:pt idx="239">
                        <c:v>23</c:v>
                      </c:pt>
                      <c:pt idx="240">
                        <c:v>10</c:v>
                      </c:pt>
                      <c:pt idx="241">
                        <c:v>6</c:v>
                      </c:pt>
                      <c:pt idx="242">
                        <c:v>9</c:v>
                      </c:pt>
                      <c:pt idx="243">
                        <c:v>21</c:v>
                      </c:pt>
                      <c:pt idx="244">
                        <c:v>14</c:v>
                      </c:pt>
                      <c:pt idx="245">
                        <c:v>20</c:v>
                      </c:pt>
                      <c:pt idx="246">
                        <c:v>15</c:v>
                      </c:pt>
                      <c:pt idx="247">
                        <c:v>11</c:v>
                      </c:pt>
                      <c:pt idx="248">
                        <c:v>28</c:v>
                      </c:pt>
                      <c:pt idx="249">
                        <c:v>18</c:v>
                      </c:pt>
                      <c:pt idx="250">
                        <c:v>20</c:v>
                      </c:pt>
                      <c:pt idx="251">
                        <c:v>29</c:v>
                      </c:pt>
                      <c:pt idx="252">
                        <c:v>18</c:v>
                      </c:pt>
                      <c:pt idx="253">
                        <c:v>7</c:v>
                      </c:pt>
                      <c:pt idx="254">
                        <c:v>11</c:v>
                      </c:pt>
                      <c:pt idx="255">
                        <c:v>32</c:v>
                      </c:pt>
                      <c:pt idx="256">
                        <c:v>9</c:v>
                      </c:pt>
                      <c:pt idx="257">
                        <c:v>16</c:v>
                      </c:pt>
                      <c:pt idx="258">
                        <c:v>10</c:v>
                      </c:pt>
                      <c:pt idx="259">
                        <c:v>6</c:v>
                      </c:pt>
                      <c:pt idx="260">
                        <c:v>2</c:v>
                      </c:pt>
                      <c:pt idx="261">
                        <c:v>11</c:v>
                      </c:pt>
                      <c:pt idx="262">
                        <c:v>17</c:v>
                      </c:pt>
                      <c:pt idx="263">
                        <c:v>5</c:v>
                      </c:pt>
                      <c:pt idx="264">
                        <c:v>8</c:v>
                      </c:pt>
                      <c:pt idx="265">
                        <c:v>8</c:v>
                      </c:pt>
                      <c:pt idx="266">
                        <c:v>10</c:v>
                      </c:pt>
                      <c:pt idx="267">
                        <c:v>8</c:v>
                      </c:pt>
                      <c:pt idx="268">
                        <c:v>9</c:v>
                      </c:pt>
                      <c:pt idx="269">
                        <c:v>9</c:v>
                      </c:pt>
                      <c:pt idx="270">
                        <c:v>7</c:v>
                      </c:pt>
                      <c:pt idx="271">
                        <c:v>10</c:v>
                      </c:pt>
                      <c:pt idx="272">
                        <c:v>9</c:v>
                      </c:pt>
                      <c:pt idx="273">
                        <c:v>13</c:v>
                      </c:pt>
                      <c:pt idx="274">
                        <c:v>10</c:v>
                      </c:pt>
                      <c:pt idx="275">
                        <c:v>9</c:v>
                      </c:pt>
                      <c:pt idx="276">
                        <c:v>3</c:v>
                      </c:pt>
                      <c:pt idx="277">
                        <c:v>5</c:v>
                      </c:pt>
                      <c:pt idx="278">
                        <c:v>9</c:v>
                      </c:pt>
                      <c:pt idx="279">
                        <c:v>12</c:v>
                      </c:pt>
                      <c:pt idx="280">
                        <c:v>10</c:v>
                      </c:pt>
                      <c:pt idx="281">
                        <c:v>5</c:v>
                      </c:pt>
                      <c:pt idx="282">
                        <c:v>3</c:v>
                      </c:pt>
                      <c:pt idx="283">
                        <c:v>2</c:v>
                      </c:pt>
                      <c:pt idx="284">
                        <c:v>1</c:v>
                      </c:pt>
                      <c:pt idx="285">
                        <c:v>4</c:v>
                      </c:pt>
                      <c:pt idx="286">
                        <c:v>5</c:v>
                      </c:pt>
                      <c:pt idx="287">
                        <c:v>3</c:v>
                      </c:pt>
                      <c:pt idx="288">
                        <c:v>1</c:v>
                      </c:pt>
                      <c:pt idx="289">
                        <c:v>9</c:v>
                      </c:pt>
                      <c:pt idx="290">
                        <c:v>1</c:v>
                      </c:pt>
                      <c:pt idx="291">
                        <c:v>5</c:v>
                      </c:pt>
                      <c:pt idx="292">
                        <c:v>4</c:v>
                      </c:pt>
                      <c:pt idx="293">
                        <c:v>2</c:v>
                      </c:pt>
                      <c:pt idx="294">
                        <c:v>4</c:v>
                      </c:pt>
                      <c:pt idx="295">
                        <c:v>13</c:v>
                      </c:pt>
                      <c:pt idx="296">
                        <c:v>9</c:v>
                      </c:pt>
                      <c:pt idx="297">
                        <c:v>5</c:v>
                      </c:pt>
                      <c:pt idx="298">
                        <c:v>6</c:v>
                      </c:pt>
                      <c:pt idx="299">
                        <c:v>0</c:v>
                      </c:pt>
                      <c:pt idx="300">
                        <c:v>6</c:v>
                      </c:pt>
                      <c:pt idx="301">
                        <c:v>8</c:v>
                      </c:pt>
                      <c:pt idx="302">
                        <c:v>15</c:v>
                      </c:pt>
                      <c:pt idx="303">
                        <c:v>3</c:v>
                      </c:pt>
                      <c:pt idx="304">
                        <c:v>7</c:v>
                      </c:pt>
                      <c:pt idx="305">
                        <c:v>3</c:v>
                      </c:pt>
                      <c:pt idx="306">
                        <c:v>7</c:v>
                      </c:pt>
                      <c:pt idx="307">
                        <c:v>17</c:v>
                      </c:pt>
                      <c:pt idx="308">
                        <c:v>12</c:v>
                      </c:pt>
                      <c:pt idx="309">
                        <c:v>11</c:v>
                      </c:pt>
                      <c:pt idx="310">
                        <c:v>7</c:v>
                      </c:pt>
                      <c:pt idx="311">
                        <c:v>3</c:v>
                      </c:pt>
                      <c:pt idx="312">
                        <c:v>2</c:v>
                      </c:pt>
                      <c:pt idx="313">
                        <c:v>2</c:v>
                      </c:pt>
                      <c:pt idx="314">
                        <c:v>11</c:v>
                      </c:pt>
                      <c:pt idx="315">
                        <c:v>13</c:v>
                      </c:pt>
                      <c:pt idx="316">
                        <c:v>7</c:v>
                      </c:pt>
                      <c:pt idx="317">
                        <c:v>3</c:v>
                      </c:pt>
                      <c:pt idx="318">
                        <c:v>2</c:v>
                      </c:pt>
                      <c:pt idx="319">
                        <c:v>4</c:v>
                      </c:pt>
                      <c:pt idx="320">
                        <c:v>14</c:v>
                      </c:pt>
                      <c:pt idx="321">
                        <c:v>8</c:v>
                      </c:pt>
                      <c:pt idx="322">
                        <c:v>6</c:v>
                      </c:pt>
                      <c:pt idx="323">
                        <c:v>9</c:v>
                      </c:pt>
                      <c:pt idx="324">
                        <c:v>7</c:v>
                      </c:pt>
                      <c:pt idx="325">
                        <c:v>4</c:v>
                      </c:pt>
                      <c:pt idx="326">
                        <c:v>7</c:v>
                      </c:pt>
                      <c:pt idx="327">
                        <c:v>11</c:v>
                      </c:pt>
                      <c:pt idx="328">
                        <c:v>9</c:v>
                      </c:pt>
                      <c:pt idx="329">
                        <c:v>8</c:v>
                      </c:pt>
                      <c:pt idx="330">
                        <c:v>6</c:v>
                      </c:pt>
                      <c:pt idx="331">
                        <c:v>2</c:v>
                      </c:pt>
                      <c:pt idx="332">
                        <c:v>10</c:v>
                      </c:pt>
                      <c:pt idx="333">
                        <c:v>13</c:v>
                      </c:pt>
                      <c:pt idx="334">
                        <c:v>18</c:v>
                      </c:pt>
                      <c:pt idx="335">
                        <c:v>9</c:v>
                      </c:pt>
                      <c:pt idx="336">
                        <c:v>16</c:v>
                      </c:pt>
                      <c:pt idx="337">
                        <c:v>23</c:v>
                      </c:pt>
                      <c:pt idx="338">
                        <c:v>9</c:v>
                      </c:pt>
                      <c:pt idx="339">
                        <c:v>19</c:v>
                      </c:pt>
                      <c:pt idx="340">
                        <c:v>3</c:v>
                      </c:pt>
                      <c:pt idx="341">
                        <c:v>10</c:v>
                      </c:pt>
                      <c:pt idx="342">
                        <c:v>15</c:v>
                      </c:pt>
                      <c:pt idx="343">
                        <c:v>18</c:v>
                      </c:pt>
                      <c:pt idx="344">
                        <c:v>9</c:v>
                      </c:pt>
                      <c:pt idx="345">
                        <c:v>15</c:v>
                      </c:pt>
                      <c:pt idx="346">
                        <c:v>4</c:v>
                      </c:pt>
                      <c:pt idx="347">
                        <c:v>11</c:v>
                      </c:pt>
                      <c:pt idx="348">
                        <c:v>11</c:v>
                      </c:pt>
                      <c:pt idx="349">
                        <c:v>24</c:v>
                      </c:pt>
                      <c:pt idx="350">
                        <c:v>21</c:v>
                      </c:pt>
                      <c:pt idx="351">
                        <c:v>16</c:v>
                      </c:pt>
                      <c:pt idx="352">
                        <c:v>6</c:v>
                      </c:pt>
                      <c:pt idx="353">
                        <c:v>8</c:v>
                      </c:pt>
                      <c:pt idx="354">
                        <c:v>4</c:v>
                      </c:pt>
                      <c:pt idx="355">
                        <c:v>10</c:v>
                      </c:pt>
                      <c:pt idx="356">
                        <c:v>5</c:v>
                      </c:pt>
                      <c:pt idx="357">
                        <c:v>21</c:v>
                      </c:pt>
                      <c:pt idx="358">
                        <c:v>14</c:v>
                      </c:pt>
                      <c:pt idx="359">
                        <c:v>7</c:v>
                      </c:pt>
                      <c:pt idx="360">
                        <c:v>8</c:v>
                      </c:pt>
                      <c:pt idx="361">
                        <c:v>6</c:v>
                      </c:pt>
                      <c:pt idx="362">
                        <c:v>16</c:v>
                      </c:pt>
                      <c:pt idx="363">
                        <c:v>17</c:v>
                      </c:pt>
                      <c:pt idx="364">
                        <c:v>19</c:v>
                      </c:pt>
                      <c:pt idx="365">
                        <c:v>20</c:v>
                      </c:pt>
                      <c:pt idx="366">
                        <c:v>12</c:v>
                      </c:pt>
                      <c:pt idx="367">
                        <c:v>10</c:v>
                      </c:pt>
                      <c:pt idx="368">
                        <c:v>5</c:v>
                      </c:pt>
                      <c:pt idx="369">
                        <c:v>8</c:v>
                      </c:pt>
                      <c:pt idx="370">
                        <c:v>7</c:v>
                      </c:pt>
                      <c:pt idx="371">
                        <c:v>7</c:v>
                      </c:pt>
                      <c:pt idx="372">
                        <c:v>9</c:v>
                      </c:pt>
                      <c:pt idx="373">
                        <c:v>9</c:v>
                      </c:pt>
                      <c:pt idx="374">
                        <c:v>19</c:v>
                      </c:pt>
                      <c:pt idx="375">
                        <c:v>10</c:v>
                      </c:pt>
                      <c:pt idx="376">
                        <c:v>12</c:v>
                      </c:pt>
                      <c:pt idx="377">
                        <c:v>13</c:v>
                      </c:pt>
                      <c:pt idx="378">
                        <c:v>14</c:v>
                      </c:pt>
                      <c:pt idx="379">
                        <c:v>10</c:v>
                      </c:pt>
                      <c:pt idx="380">
                        <c:v>6</c:v>
                      </c:pt>
                      <c:pt idx="381">
                        <c:v>12</c:v>
                      </c:pt>
                      <c:pt idx="382">
                        <c:v>11</c:v>
                      </c:pt>
                      <c:pt idx="383">
                        <c:v>12</c:v>
                      </c:pt>
                      <c:pt idx="384">
                        <c:v>19</c:v>
                      </c:pt>
                      <c:pt idx="385">
                        <c:v>6</c:v>
                      </c:pt>
                      <c:pt idx="386">
                        <c:v>7</c:v>
                      </c:pt>
                      <c:pt idx="387">
                        <c:v>9</c:v>
                      </c:pt>
                      <c:pt idx="388">
                        <c:v>17</c:v>
                      </c:pt>
                      <c:pt idx="389">
                        <c:v>9</c:v>
                      </c:pt>
                      <c:pt idx="390">
                        <c:v>18</c:v>
                      </c:pt>
                      <c:pt idx="391">
                        <c:v>10</c:v>
                      </c:pt>
                      <c:pt idx="392">
                        <c:v>9</c:v>
                      </c:pt>
                      <c:pt idx="393">
                        <c:v>11</c:v>
                      </c:pt>
                      <c:pt idx="394">
                        <c:v>5</c:v>
                      </c:pt>
                      <c:pt idx="395">
                        <c:v>12</c:v>
                      </c:pt>
                      <c:pt idx="396">
                        <c:v>5</c:v>
                      </c:pt>
                      <c:pt idx="397">
                        <c:v>9</c:v>
                      </c:pt>
                      <c:pt idx="398">
                        <c:v>4</c:v>
                      </c:pt>
                      <c:pt idx="399">
                        <c:v>9</c:v>
                      </c:pt>
                      <c:pt idx="400">
                        <c:v>12</c:v>
                      </c:pt>
                      <c:pt idx="401">
                        <c:v>7</c:v>
                      </c:pt>
                      <c:pt idx="402">
                        <c:v>8</c:v>
                      </c:pt>
                      <c:pt idx="403">
                        <c:v>8</c:v>
                      </c:pt>
                      <c:pt idx="404">
                        <c:v>8</c:v>
                      </c:pt>
                      <c:pt idx="405">
                        <c:v>8</c:v>
                      </c:pt>
                      <c:pt idx="406">
                        <c:v>12</c:v>
                      </c:pt>
                      <c:pt idx="407">
                        <c:v>7</c:v>
                      </c:pt>
                      <c:pt idx="408">
                        <c:v>16</c:v>
                      </c:pt>
                      <c:pt idx="409">
                        <c:v>17</c:v>
                      </c:pt>
                      <c:pt idx="410">
                        <c:v>11</c:v>
                      </c:pt>
                      <c:pt idx="411">
                        <c:v>10</c:v>
                      </c:pt>
                      <c:pt idx="412">
                        <c:v>5</c:v>
                      </c:pt>
                      <c:pt idx="413">
                        <c:v>6</c:v>
                      </c:pt>
                      <c:pt idx="414">
                        <c:v>14</c:v>
                      </c:pt>
                      <c:pt idx="415">
                        <c:v>28</c:v>
                      </c:pt>
                      <c:pt idx="416">
                        <c:v>30</c:v>
                      </c:pt>
                      <c:pt idx="417">
                        <c:v>13</c:v>
                      </c:pt>
                      <c:pt idx="418">
                        <c:v>12</c:v>
                      </c:pt>
                      <c:pt idx="419">
                        <c:v>9</c:v>
                      </c:pt>
                      <c:pt idx="420">
                        <c:v>7</c:v>
                      </c:pt>
                      <c:pt idx="421">
                        <c:v>21</c:v>
                      </c:pt>
                      <c:pt idx="422">
                        <c:v>8</c:v>
                      </c:pt>
                      <c:pt idx="423">
                        <c:v>13</c:v>
                      </c:pt>
                      <c:pt idx="424">
                        <c:v>8</c:v>
                      </c:pt>
                      <c:pt idx="425">
                        <c:v>8</c:v>
                      </c:pt>
                      <c:pt idx="426">
                        <c:v>10</c:v>
                      </c:pt>
                      <c:pt idx="427">
                        <c:v>4</c:v>
                      </c:pt>
                      <c:pt idx="428">
                        <c:v>7</c:v>
                      </c:pt>
                      <c:pt idx="429">
                        <c:v>10</c:v>
                      </c:pt>
                      <c:pt idx="430">
                        <c:v>15</c:v>
                      </c:pt>
                      <c:pt idx="431">
                        <c:v>9</c:v>
                      </c:pt>
                      <c:pt idx="432">
                        <c:v>10</c:v>
                      </c:pt>
                      <c:pt idx="433">
                        <c:v>15</c:v>
                      </c:pt>
                      <c:pt idx="434">
                        <c:v>11</c:v>
                      </c:pt>
                      <c:pt idx="435">
                        <c:v>5</c:v>
                      </c:pt>
                      <c:pt idx="436">
                        <c:v>5</c:v>
                      </c:pt>
                      <c:pt idx="437">
                        <c:v>7</c:v>
                      </c:pt>
                      <c:pt idx="438">
                        <c:v>4</c:v>
                      </c:pt>
                      <c:pt idx="439">
                        <c:v>6</c:v>
                      </c:pt>
                      <c:pt idx="440">
                        <c:v>6</c:v>
                      </c:pt>
                      <c:pt idx="441">
                        <c:v>6</c:v>
                      </c:pt>
                      <c:pt idx="442">
                        <c:v>13</c:v>
                      </c:pt>
                      <c:pt idx="443">
                        <c:v>10</c:v>
                      </c:pt>
                      <c:pt idx="444">
                        <c:v>8</c:v>
                      </c:pt>
                      <c:pt idx="445">
                        <c:v>10</c:v>
                      </c:pt>
                      <c:pt idx="446">
                        <c:v>8</c:v>
                      </c:pt>
                      <c:pt idx="447">
                        <c:v>3</c:v>
                      </c:pt>
                      <c:pt idx="448">
                        <c:v>4</c:v>
                      </c:pt>
                      <c:pt idx="449">
                        <c:v>4</c:v>
                      </c:pt>
                      <c:pt idx="450">
                        <c:v>17</c:v>
                      </c:pt>
                      <c:pt idx="451">
                        <c:v>14</c:v>
                      </c:pt>
                      <c:pt idx="452">
                        <c:v>6</c:v>
                      </c:pt>
                      <c:pt idx="453">
                        <c:v>6</c:v>
                      </c:pt>
                      <c:pt idx="454">
                        <c:v>8</c:v>
                      </c:pt>
                      <c:pt idx="455">
                        <c:v>9</c:v>
                      </c:pt>
                      <c:pt idx="456">
                        <c:v>3</c:v>
                      </c:pt>
                      <c:pt idx="457">
                        <c:v>8</c:v>
                      </c:pt>
                      <c:pt idx="458">
                        <c:v>4</c:v>
                      </c:pt>
                      <c:pt idx="459">
                        <c:v>8</c:v>
                      </c:pt>
                      <c:pt idx="460">
                        <c:v>14</c:v>
                      </c:pt>
                      <c:pt idx="461">
                        <c:v>4</c:v>
                      </c:pt>
                      <c:pt idx="462">
                        <c:v>22</c:v>
                      </c:pt>
                      <c:pt idx="463">
                        <c:v>7</c:v>
                      </c:pt>
                      <c:pt idx="464">
                        <c:v>10</c:v>
                      </c:pt>
                      <c:pt idx="465">
                        <c:v>5</c:v>
                      </c:pt>
                      <c:pt idx="466">
                        <c:v>10</c:v>
                      </c:pt>
                      <c:pt idx="467">
                        <c:v>12</c:v>
                      </c:pt>
                      <c:pt idx="468">
                        <c:v>11</c:v>
                      </c:pt>
                      <c:pt idx="469">
                        <c:v>9</c:v>
                      </c:pt>
                      <c:pt idx="470">
                        <c:v>7</c:v>
                      </c:pt>
                      <c:pt idx="471">
                        <c:v>11</c:v>
                      </c:pt>
                      <c:pt idx="472">
                        <c:v>10</c:v>
                      </c:pt>
                      <c:pt idx="473">
                        <c:v>5</c:v>
                      </c:pt>
                      <c:pt idx="474">
                        <c:v>8</c:v>
                      </c:pt>
                      <c:pt idx="475">
                        <c:v>2</c:v>
                      </c:pt>
                      <c:pt idx="476">
                        <c:v>17</c:v>
                      </c:pt>
                      <c:pt idx="477">
                        <c:v>3</c:v>
                      </c:pt>
                      <c:pt idx="478">
                        <c:v>3</c:v>
                      </c:pt>
                      <c:pt idx="479">
                        <c:v>8</c:v>
                      </c:pt>
                      <c:pt idx="480">
                        <c:v>6</c:v>
                      </c:pt>
                      <c:pt idx="481">
                        <c:v>10</c:v>
                      </c:pt>
                      <c:pt idx="482">
                        <c:v>8</c:v>
                      </c:pt>
                      <c:pt idx="483">
                        <c:v>10</c:v>
                      </c:pt>
                      <c:pt idx="484">
                        <c:v>10</c:v>
                      </c:pt>
                      <c:pt idx="485">
                        <c:v>8</c:v>
                      </c:pt>
                      <c:pt idx="486">
                        <c:v>7</c:v>
                      </c:pt>
                      <c:pt idx="487">
                        <c:v>4</c:v>
                      </c:pt>
                      <c:pt idx="488">
                        <c:v>11</c:v>
                      </c:pt>
                      <c:pt idx="489">
                        <c:v>4</c:v>
                      </c:pt>
                      <c:pt idx="490">
                        <c:v>7</c:v>
                      </c:pt>
                      <c:pt idx="491">
                        <c:v>4</c:v>
                      </c:pt>
                      <c:pt idx="492">
                        <c:v>9</c:v>
                      </c:pt>
                      <c:pt idx="493">
                        <c:v>7</c:v>
                      </c:pt>
                      <c:pt idx="494">
                        <c:v>6</c:v>
                      </c:pt>
                      <c:pt idx="495">
                        <c:v>15</c:v>
                      </c:pt>
                      <c:pt idx="496">
                        <c:v>12</c:v>
                      </c:pt>
                      <c:pt idx="497">
                        <c:v>3</c:v>
                      </c:pt>
                      <c:pt idx="498">
                        <c:v>9</c:v>
                      </c:pt>
                      <c:pt idx="499">
                        <c:v>5</c:v>
                      </c:pt>
                      <c:pt idx="500">
                        <c:v>7</c:v>
                      </c:pt>
                      <c:pt idx="501">
                        <c:v>1</c:v>
                      </c:pt>
                      <c:pt idx="502">
                        <c:v>8</c:v>
                      </c:pt>
                      <c:pt idx="503">
                        <c:v>3</c:v>
                      </c:pt>
                      <c:pt idx="504">
                        <c:v>8</c:v>
                      </c:pt>
                      <c:pt idx="505">
                        <c:v>7</c:v>
                      </c:pt>
                      <c:pt idx="506">
                        <c:v>7</c:v>
                      </c:pt>
                      <c:pt idx="507">
                        <c:v>7</c:v>
                      </c:pt>
                      <c:pt idx="508">
                        <c:v>8</c:v>
                      </c:pt>
                      <c:pt idx="509">
                        <c:v>5</c:v>
                      </c:pt>
                      <c:pt idx="510">
                        <c:v>2</c:v>
                      </c:pt>
                      <c:pt idx="511" formatCode="0">
                        <c:v>10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2CA4-4F6F-875B-1BD9B8441A2D}"/>
                  </c:ext>
                </c:extLst>
              </c15:ser>
            </c15:filteredBarSeries>
            <c15:filteredBarSeries>
              <c15:ser>
                <c:idx val="8"/>
                <c:order val="8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 - OUT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44265</c:v>
                      </c:pt>
                      <c:pt idx="1">
                        <c:v>44266</c:v>
                      </c:pt>
                      <c:pt idx="2">
                        <c:v>44267</c:v>
                      </c:pt>
                      <c:pt idx="3">
                        <c:v>44268</c:v>
                      </c:pt>
                      <c:pt idx="4">
                        <c:v>44269</c:v>
                      </c:pt>
                      <c:pt idx="5">
                        <c:v>44270</c:v>
                      </c:pt>
                      <c:pt idx="6">
                        <c:v>44271</c:v>
                      </c:pt>
                      <c:pt idx="7">
                        <c:v>44272</c:v>
                      </c:pt>
                      <c:pt idx="8">
                        <c:v>44273</c:v>
                      </c:pt>
                      <c:pt idx="9">
                        <c:v>44274</c:v>
                      </c:pt>
                      <c:pt idx="10">
                        <c:v>44275</c:v>
                      </c:pt>
                      <c:pt idx="11">
                        <c:v>44276</c:v>
                      </c:pt>
                      <c:pt idx="12">
                        <c:v>44277</c:v>
                      </c:pt>
                      <c:pt idx="13">
                        <c:v>44278</c:v>
                      </c:pt>
                      <c:pt idx="14">
                        <c:v>44279</c:v>
                      </c:pt>
                      <c:pt idx="15">
                        <c:v>44280</c:v>
                      </c:pt>
                      <c:pt idx="16">
                        <c:v>44281</c:v>
                      </c:pt>
                      <c:pt idx="17">
                        <c:v>44282</c:v>
                      </c:pt>
                      <c:pt idx="18">
                        <c:v>44283</c:v>
                      </c:pt>
                      <c:pt idx="19">
                        <c:v>44284</c:v>
                      </c:pt>
                      <c:pt idx="20">
                        <c:v>44285</c:v>
                      </c:pt>
                      <c:pt idx="21">
                        <c:v>44286</c:v>
                      </c:pt>
                      <c:pt idx="22">
                        <c:v>44287</c:v>
                      </c:pt>
                      <c:pt idx="23">
                        <c:v>44288</c:v>
                      </c:pt>
                      <c:pt idx="24">
                        <c:v>44289</c:v>
                      </c:pt>
                      <c:pt idx="25">
                        <c:v>44290</c:v>
                      </c:pt>
                      <c:pt idx="26">
                        <c:v>44291</c:v>
                      </c:pt>
                      <c:pt idx="27">
                        <c:v>44292</c:v>
                      </c:pt>
                      <c:pt idx="28">
                        <c:v>44293</c:v>
                      </c:pt>
                      <c:pt idx="29">
                        <c:v>44294</c:v>
                      </c:pt>
                      <c:pt idx="30">
                        <c:v>44295</c:v>
                      </c:pt>
                      <c:pt idx="31">
                        <c:v>44296</c:v>
                      </c:pt>
                      <c:pt idx="32">
                        <c:v>44297</c:v>
                      </c:pt>
                      <c:pt idx="33">
                        <c:v>44298</c:v>
                      </c:pt>
                      <c:pt idx="34">
                        <c:v>44299</c:v>
                      </c:pt>
                      <c:pt idx="35">
                        <c:v>44300</c:v>
                      </c:pt>
                      <c:pt idx="36">
                        <c:v>44301</c:v>
                      </c:pt>
                      <c:pt idx="37">
                        <c:v>44302</c:v>
                      </c:pt>
                      <c:pt idx="38">
                        <c:v>44303</c:v>
                      </c:pt>
                      <c:pt idx="39">
                        <c:v>44304</c:v>
                      </c:pt>
                      <c:pt idx="40">
                        <c:v>44305</c:v>
                      </c:pt>
                      <c:pt idx="41">
                        <c:v>44306</c:v>
                      </c:pt>
                      <c:pt idx="42">
                        <c:v>44307</c:v>
                      </c:pt>
                      <c:pt idx="43">
                        <c:v>44308</c:v>
                      </c:pt>
                      <c:pt idx="44">
                        <c:v>44309</c:v>
                      </c:pt>
                      <c:pt idx="45">
                        <c:v>44310</c:v>
                      </c:pt>
                      <c:pt idx="46">
                        <c:v>44311</c:v>
                      </c:pt>
                      <c:pt idx="47">
                        <c:v>44312</c:v>
                      </c:pt>
                      <c:pt idx="48">
                        <c:v>44313</c:v>
                      </c:pt>
                      <c:pt idx="49">
                        <c:v>44314</c:v>
                      </c:pt>
                      <c:pt idx="50">
                        <c:v>44315</c:v>
                      </c:pt>
                      <c:pt idx="51">
                        <c:v>44316</c:v>
                      </c:pt>
                      <c:pt idx="52">
                        <c:v>44317</c:v>
                      </c:pt>
                      <c:pt idx="53">
                        <c:v>44318</c:v>
                      </c:pt>
                      <c:pt idx="54">
                        <c:v>44319</c:v>
                      </c:pt>
                      <c:pt idx="55">
                        <c:v>44320</c:v>
                      </c:pt>
                      <c:pt idx="56">
                        <c:v>44321</c:v>
                      </c:pt>
                      <c:pt idx="57">
                        <c:v>44322</c:v>
                      </c:pt>
                      <c:pt idx="58">
                        <c:v>44323</c:v>
                      </c:pt>
                      <c:pt idx="59">
                        <c:v>44324</c:v>
                      </c:pt>
                      <c:pt idx="60">
                        <c:v>44325</c:v>
                      </c:pt>
                      <c:pt idx="61">
                        <c:v>44326</c:v>
                      </c:pt>
                      <c:pt idx="62">
                        <c:v>44327</c:v>
                      </c:pt>
                      <c:pt idx="63">
                        <c:v>44328</c:v>
                      </c:pt>
                      <c:pt idx="64">
                        <c:v>44329</c:v>
                      </c:pt>
                      <c:pt idx="65">
                        <c:v>44330</c:v>
                      </c:pt>
                      <c:pt idx="66">
                        <c:v>44331</c:v>
                      </c:pt>
                      <c:pt idx="67">
                        <c:v>44332</c:v>
                      </c:pt>
                      <c:pt idx="68">
                        <c:v>44333</c:v>
                      </c:pt>
                      <c:pt idx="69">
                        <c:v>44334</c:v>
                      </c:pt>
                      <c:pt idx="70">
                        <c:v>44335</c:v>
                      </c:pt>
                      <c:pt idx="71">
                        <c:v>44336</c:v>
                      </c:pt>
                      <c:pt idx="72">
                        <c:v>44337</c:v>
                      </c:pt>
                      <c:pt idx="73">
                        <c:v>44338</c:v>
                      </c:pt>
                      <c:pt idx="74">
                        <c:v>44339</c:v>
                      </c:pt>
                      <c:pt idx="75">
                        <c:v>44340</c:v>
                      </c:pt>
                      <c:pt idx="76">
                        <c:v>44341</c:v>
                      </c:pt>
                      <c:pt idx="77">
                        <c:v>44342</c:v>
                      </c:pt>
                      <c:pt idx="78">
                        <c:v>44343</c:v>
                      </c:pt>
                      <c:pt idx="79">
                        <c:v>44344</c:v>
                      </c:pt>
                      <c:pt idx="80">
                        <c:v>44345</c:v>
                      </c:pt>
                      <c:pt idx="81">
                        <c:v>44346</c:v>
                      </c:pt>
                      <c:pt idx="82">
                        <c:v>44347</c:v>
                      </c:pt>
                      <c:pt idx="83">
                        <c:v>44348</c:v>
                      </c:pt>
                      <c:pt idx="84">
                        <c:v>44349</c:v>
                      </c:pt>
                      <c:pt idx="85">
                        <c:v>44350</c:v>
                      </c:pt>
                      <c:pt idx="86">
                        <c:v>44351</c:v>
                      </c:pt>
                      <c:pt idx="87">
                        <c:v>44352</c:v>
                      </c:pt>
                      <c:pt idx="88">
                        <c:v>44353</c:v>
                      </c:pt>
                      <c:pt idx="89">
                        <c:v>44354</c:v>
                      </c:pt>
                      <c:pt idx="90">
                        <c:v>44355</c:v>
                      </c:pt>
                      <c:pt idx="91">
                        <c:v>44356</c:v>
                      </c:pt>
                      <c:pt idx="92">
                        <c:v>44357</c:v>
                      </c:pt>
                      <c:pt idx="93">
                        <c:v>44358</c:v>
                      </c:pt>
                      <c:pt idx="94">
                        <c:v>44359</c:v>
                      </c:pt>
                      <c:pt idx="95">
                        <c:v>44360</c:v>
                      </c:pt>
                      <c:pt idx="96">
                        <c:v>44361</c:v>
                      </c:pt>
                      <c:pt idx="97">
                        <c:v>44362</c:v>
                      </c:pt>
                      <c:pt idx="98">
                        <c:v>44363</c:v>
                      </c:pt>
                      <c:pt idx="99">
                        <c:v>44364</c:v>
                      </c:pt>
                      <c:pt idx="100">
                        <c:v>44365</c:v>
                      </c:pt>
                      <c:pt idx="101">
                        <c:v>44366</c:v>
                      </c:pt>
                      <c:pt idx="102">
                        <c:v>44367</c:v>
                      </c:pt>
                      <c:pt idx="103">
                        <c:v>44368</c:v>
                      </c:pt>
                      <c:pt idx="104">
                        <c:v>44369</c:v>
                      </c:pt>
                      <c:pt idx="105">
                        <c:v>44370</c:v>
                      </c:pt>
                      <c:pt idx="106">
                        <c:v>44371</c:v>
                      </c:pt>
                      <c:pt idx="107">
                        <c:v>44372</c:v>
                      </c:pt>
                      <c:pt idx="108">
                        <c:v>44373</c:v>
                      </c:pt>
                      <c:pt idx="109">
                        <c:v>44374</c:v>
                      </c:pt>
                      <c:pt idx="110">
                        <c:v>44375</c:v>
                      </c:pt>
                      <c:pt idx="111">
                        <c:v>44376</c:v>
                      </c:pt>
                      <c:pt idx="112">
                        <c:v>44377</c:v>
                      </c:pt>
                      <c:pt idx="113">
                        <c:v>44378</c:v>
                      </c:pt>
                      <c:pt idx="114">
                        <c:v>44379</c:v>
                      </c:pt>
                      <c:pt idx="115">
                        <c:v>44380</c:v>
                      </c:pt>
                      <c:pt idx="116">
                        <c:v>44381</c:v>
                      </c:pt>
                      <c:pt idx="117">
                        <c:v>44382</c:v>
                      </c:pt>
                      <c:pt idx="118">
                        <c:v>44383</c:v>
                      </c:pt>
                      <c:pt idx="119">
                        <c:v>44384</c:v>
                      </c:pt>
                      <c:pt idx="120">
                        <c:v>44385</c:v>
                      </c:pt>
                      <c:pt idx="121">
                        <c:v>44386</c:v>
                      </c:pt>
                      <c:pt idx="122">
                        <c:v>44387</c:v>
                      </c:pt>
                      <c:pt idx="123">
                        <c:v>44388</c:v>
                      </c:pt>
                      <c:pt idx="124">
                        <c:v>44389</c:v>
                      </c:pt>
                      <c:pt idx="125">
                        <c:v>44390</c:v>
                      </c:pt>
                      <c:pt idx="126">
                        <c:v>44391</c:v>
                      </c:pt>
                      <c:pt idx="127">
                        <c:v>44392</c:v>
                      </c:pt>
                      <c:pt idx="128">
                        <c:v>44393</c:v>
                      </c:pt>
                      <c:pt idx="129">
                        <c:v>44394</c:v>
                      </c:pt>
                      <c:pt idx="130">
                        <c:v>44395</c:v>
                      </c:pt>
                      <c:pt idx="131">
                        <c:v>44396</c:v>
                      </c:pt>
                      <c:pt idx="132">
                        <c:v>44397</c:v>
                      </c:pt>
                      <c:pt idx="133">
                        <c:v>44398</c:v>
                      </c:pt>
                      <c:pt idx="134">
                        <c:v>44399</c:v>
                      </c:pt>
                      <c:pt idx="135">
                        <c:v>44400</c:v>
                      </c:pt>
                      <c:pt idx="136">
                        <c:v>44401</c:v>
                      </c:pt>
                      <c:pt idx="137">
                        <c:v>44402</c:v>
                      </c:pt>
                      <c:pt idx="138">
                        <c:v>44403</c:v>
                      </c:pt>
                      <c:pt idx="139">
                        <c:v>44404</c:v>
                      </c:pt>
                      <c:pt idx="140">
                        <c:v>44405</c:v>
                      </c:pt>
                      <c:pt idx="141">
                        <c:v>44406</c:v>
                      </c:pt>
                      <c:pt idx="142">
                        <c:v>44407</c:v>
                      </c:pt>
                      <c:pt idx="143">
                        <c:v>44408</c:v>
                      </c:pt>
                      <c:pt idx="144">
                        <c:v>44409</c:v>
                      </c:pt>
                      <c:pt idx="145">
                        <c:v>44410</c:v>
                      </c:pt>
                      <c:pt idx="146">
                        <c:v>44411</c:v>
                      </c:pt>
                      <c:pt idx="147">
                        <c:v>44412</c:v>
                      </c:pt>
                      <c:pt idx="148">
                        <c:v>44413</c:v>
                      </c:pt>
                      <c:pt idx="149">
                        <c:v>44414</c:v>
                      </c:pt>
                      <c:pt idx="150">
                        <c:v>44415</c:v>
                      </c:pt>
                      <c:pt idx="151">
                        <c:v>44416</c:v>
                      </c:pt>
                      <c:pt idx="152">
                        <c:v>44417</c:v>
                      </c:pt>
                      <c:pt idx="153">
                        <c:v>44418</c:v>
                      </c:pt>
                      <c:pt idx="154">
                        <c:v>44419</c:v>
                      </c:pt>
                      <c:pt idx="155">
                        <c:v>44420</c:v>
                      </c:pt>
                      <c:pt idx="156">
                        <c:v>44421</c:v>
                      </c:pt>
                      <c:pt idx="157">
                        <c:v>44422</c:v>
                      </c:pt>
                      <c:pt idx="158">
                        <c:v>44423</c:v>
                      </c:pt>
                      <c:pt idx="159">
                        <c:v>44424</c:v>
                      </c:pt>
                      <c:pt idx="160">
                        <c:v>44425</c:v>
                      </c:pt>
                      <c:pt idx="161">
                        <c:v>44426</c:v>
                      </c:pt>
                      <c:pt idx="162">
                        <c:v>44427</c:v>
                      </c:pt>
                      <c:pt idx="163">
                        <c:v>44428</c:v>
                      </c:pt>
                      <c:pt idx="164">
                        <c:v>44429</c:v>
                      </c:pt>
                      <c:pt idx="165">
                        <c:v>44430</c:v>
                      </c:pt>
                      <c:pt idx="166">
                        <c:v>44431</c:v>
                      </c:pt>
                      <c:pt idx="167">
                        <c:v>44432</c:v>
                      </c:pt>
                      <c:pt idx="168">
                        <c:v>44433</c:v>
                      </c:pt>
                      <c:pt idx="169">
                        <c:v>44434</c:v>
                      </c:pt>
                      <c:pt idx="170">
                        <c:v>44435</c:v>
                      </c:pt>
                      <c:pt idx="171">
                        <c:v>44436</c:v>
                      </c:pt>
                      <c:pt idx="172">
                        <c:v>44437</c:v>
                      </c:pt>
                      <c:pt idx="173">
                        <c:v>44438</c:v>
                      </c:pt>
                      <c:pt idx="174">
                        <c:v>44439</c:v>
                      </c:pt>
                      <c:pt idx="175">
                        <c:v>44440</c:v>
                      </c:pt>
                      <c:pt idx="176">
                        <c:v>44441</c:v>
                      </c:pt>
                      <c:pt idx="177">
                        <c:v>44442</c:v>
                      </c:pt>
                      <c:pt idx="178">
                        <c:v>44443</c:v>
                      </c:pt>
                      <c:pt idx="179">
                        <c:v>44444</c:v>
                      </c:pt>
                      <c:pt idx="180">
                        <c:v>44445</c:v>
                      </c:pt>
                      <c:pt idx="181">
                        <c:v>44446</c:v>
                      </c:pt>
                      <c:pt idx="182">
                        <c:v>44447</c:v>
                      </c:pt>
                      <c:pt idx="183">
                        <c:v>44448</c:v>
                      </c:pt>
                      <c:pt idx="184">
                        <c:v>44449</c:v>
                      </c:pt>
                      <c:pt idx="185">
                        <c:v>44450</c:v>
                      </c:pt>
                      <c:pt idx="186">
                        <c:v>44451</c:v>
                      </c:pt>
                      <c:pt idx="187">
                        <c:v>44452</c:v>
                      </c:pt>
                      <c:pt idx="188">
                        <c:v>44453</c:v>
                      </c:pt>
                      <c:pt idx="189">
                        <c:v>44454</c:v>
                      </c:pt>
                      <c:pt idx="190">
                        <c:v>44455</c:v>
                      </c:pt>
                      <c:pt idx="191">
                        <c:v>44456</c:v>
                      </c:pt>
                      <c:pt idx="192">
                        <c:v>44457</c:v>
                      </c:pt>
                      <c:pt idx="193">
                        <c:v>44458</c:v>
                      </c:pt>
                      <c:pt idx="194">
                        <c:v>44459</c:v>
                      </c:pt>
                      <c:pt idx="195">
                        <c:v>44460</c:v>
                      </c:pt>
                      <c:pt idx="196">
                        <c:v>44461</c:v>
                      </c:pt>
                      <c:pt idx="197">
                        <c:v>44462</c:v>
                      </c:pt>
                      <c:pt idx="198">
                        <c:v>44463</c:v>
                      </c:pt>
                      <c:pt idx="199">
                        <c:v>44464</c:v>
                      </c:pt>
                      <c:pt idx="200">
                        <c:v>44465</c:v>
                      </c:pt>
                      <c:pt idx="201">
                        <c:v>44466</c:v>
                      </c:pt>
                      <c:pt idx="202">
                        <c:v>44467</c:v>
                      </c:pt>
                      <c:pt idx="203">
                        <c:v>44468</c:v>
                      </c:pt>
                      <c:pt idx="204">
                        <c:v>44469</c:v>
                      </c:pt>
                      <c:pt idx="205">
                        <c:v>44470</c:v>
                      </c:pt>
                      <c:pt idx="206">
                        <c:v>44471</c:v>
                      </c:pt>
                      <c:pt idx="207">
                        <c:v>44472</c:v>
                      </c:pt>
                      <c:pt idx="208">
                        <c:v>44473</c:v>
                      </c:pt>
                      <c:pt idx="209">
                        <c:v>44474</c:v>
                      </c:pt>
                      <c:pt idx="210">
                        <c:v>44475</c:v>
                      </c:pt>
                      <c:pt idx="211">
                        <c:v>44476</c:v>
                      </c:pt>
                      <c:pt idx="212">
                        <c:v>44477</c:v>
                      </c:pt>
                      <c:pt idx="213">
                        <c:v>44478</c:v>
                      </c:pt>
                      <c:pt idx="214">
                        <c:v>44479</c:v>
                      </c:pt>
                      <c:pt idx="215">
                        <c:v>44480</c:v>
                      </c:pt>
                      <c:pt idx="216">
                        <c:v>44481</c:v>
                      </c:pt>
                      <c:pt idx="217">
                        <c:v>44482</c:v>
                      </c:pt>
                      <c:pt idx="218">
                        <c:v>44483</c:v>
                      </c:pt>
                      <c:pt idx="219">
                        <c:v>44484</c:v>
                      </c:pt>
                      <c:pt idx="220">
                        <c:v>44485</c:v>
                      </c:pt>
                      <c:pt idx="221">
                        <c:v>44486</c:v>
                      </c:pt>
                      <c:pt idx="222">
                        <c:v>44487</c:v>
                      </c:pt>
                      <c:pt idx="223">
                        <c:v>44488</c:v>
                      </c:pt>
                      <c:pt idx="224">
                        <c:v>44489</c:v>
                      </c:pt>
                      <c:pt idx="225">
                        <c:v>44490</c:v>
                      </c:pt>
                      <c:pt idx="226">
                        <c:v>44491</c:v>
                      </c:pt>
                      <c:pt idx="227">
                        <c:v>44492</c:v>
                      </c:pt>
                      <c:pt idx="228">
                        <c:v>44493</c:v>
                      </c:pt>
                      <c:pt idx="229">
                        <c:v>44494</c:v>
                      </c:pt>
                      <c:pt idx="230">
                        <c:v>44495</c:v>
                      </c:pt>
                      <c:pt idx="231">
                        <c:v>44496</c:v>
                      </c:pt>
                      <c:pt idx="232">
                        <c:v>44497</c:v>
                      </c:pt>
                      <c:pt idx="233">
                        <c:v>44498</c:v>
                      </c:pt>
                      <c:pt idx="234">
                        <c:v>44499</c:v>
                      </c:pt>
                      <c:pt idx="235">
                        <c:v>44500</c:v>
                      </c:pt>
                      <c:pt idx="236">
                        <c:v>44501</c:v>
                      </c:pt>
                      <c:pt idx="237">
                        <c:v>44502</c:v>
                      </c:pt>
                      <c:pt idx="238">
                        <c:v>44503</c:v>
                      </c:pt>
                      <c:pt idx="239">
                        <c:v>44504</c:v>
                      </c:pt>
                      <c:pt idx="240">
                        <c:v>44505</c:v>
                      </c:pt>
                      <c:pt idx="241">
                        <c:v>44506</c:v>
                      </c:pt>
                      <c:pt idx="242">
                        <c:v>44507</c:v>
                      </c:pt>
                      <c:pt idx="243">
                        <c:v>44508</c:v>
                      </c:pt>
                      <c:pt idx="244">
                        <c:v>44509</c:v>
                      </c:pt>
                      <c:pt idx="245">
                        <c:v>44510</c:v>
                      </c:pt>
                      <c:pt idx="246">
                        <c:v>44511</c:v>
                      </c:pt>
                      <c:pt idx="247">
                        <c:v>44512</c:v>
                      </c:pt>
                      <c:pt idx="248">
                        <c:v>44513</c:v>
                      </c:pt>
                      <c:pt idx="249">
                        <c:v>44514</c:v>
                      </c:pt>
                      <c:pt idx="250">
                        <c:v>44515</c:v>
                      </c:pt>
                      <c:pt idx="251">
                        <c:v>44516</c:v>
                      </c:pt>
                      <c:pt idx="252">
                        <c:v>44517</c:v>
                      </c:pt>
                      <c:pt idx="253">
                        <c:v>44518</c:v>
                      </c:pt>
                      <c:pt idx="254">
                        <c:v>44519</c:v>
                      </c:pt>
                      <c:pt idx="255">
                        <c:v>44520</c:v>
                      </c:pt>
                      <c:pt idx="256">
                        <c:v>44521</c:v>
                      </c:pt>
                      <c:pt idx="257">
                        <c:v>44522</c:v>
                      </c:pt>
                      <c:pt idx="258">
                        <c:v>44523</c:v>
                      </c:pt>
                      <c:pt idx="259">
                        <c:v>44524</c:v>
                      </c:pt>
                      <c:pt idx="260">
                        <c:v>44525</c:v>
                      </c:pt>
                      <c:pt idx="261">
                        <c:v>44526</c:v>
                      </c:pt>
                      <c:pt idx="262">
                        <c:v>44527</c:v>
                      </c:pt>
                      <c:pt idx="263">
                        <c:v>44528</c:v>
                      </c:pt>
                      <c:pt idx="264">
                        <c:v>44529</c:v>
                      </c:pt>
                      <c:pt idx="265">
                        <c:v>44530</c:v>
                      </c:pt>
                      <c:pt idx="266">
                        <c:v>44531</c:v>
                      </c:pt>
                      <c:pt idx="267">
                        <c:v>44532</c:v>
                      </c:pt>
                      <c:pt idx="268">
                        <c:v>44533</c:v>
                      </c:pt>
                      <c:pt idx="269">
                        <c:v>44534</c:v>
                      </c:pt>
                      <c:pt idx="270">
                        <c:v>44535</c:v>
                      </c:pt>
                      <c:pt idx="271">
                        <c:v>44536</c:v>
                      </c:pt>
                      <c:pt idx="272">
                        <c:v>44537</c:v>
                      </c:pt>
                      <c:pt idx="273">
                        <c:v>44538</c:v>
                      </c:pt>
                      <c:pt idx="274">
                        <c:v>44539</c:v>
                      </c:pt>
                      <c:pt idx="275">
                        <c:v>44540</c:v>
                      </c:pt>
                      <c:pt idx="276">
                        <c:v>44541</c:v>
                      </c:pt>
                      <c:pt idx="277">
                        <c:v>44542</c:v>
                      </c:pt>
                      <c:pt idx="278">
                        <c:v>44543</c:v>
                      </c:pt>
                      <c:pt idx="279">
                        <c:v>44544</c:v>
                      </c:pt>
                      <c:pt idx="280">
                        <c:v>44545</c:v>
                      </c:pt>
                      <c:pt idx="281">
                        <c:v>44546</c:v>
                      </c:pt>
                      <c:pt idx="282">
                        <c:v>44547</c:v>
                      </c:pt>
                      <c:pt idx="283">
                        <c:v>44548</c:v>
                      </c:pt>
                      <c:pt idx="284">
                        <c:v>44549</c:v>
                      </c:pt>
                      <c:pt idx="285">
                        <c:v>44550</c:v>
                      </c:pt>
                      <c:pt idx="286">
                        <c:v>44551</c:v>
                      </c:pt>
                      <c:pt idx="287">
                        <c:v>44552</c:v>
                      </c:pt>
                      <c:pt idx="288">
                        <c:v>44553</c:v>
                      </c:pt>
                      <c:pt idx="289">
                        <c:v>44554</c:v>
                      </c:pt>
                      <c:pt idx="290">
                        <c:v>44555</c:v>
                      </c:pt>
                      <c:pt idx="291">
                        <c:v>44556</c:v>
                      </c:pt>
                      <c:pt idx="292">
                        <c:v>44557</c:v>
                      </c:pt>
                      <c:pt idx="293">
                        <c:v>44558</c:v>
                      </c:pt>
                      <c:pt idx="294">
                        <c:v>44559</c:v>
                      </c:pt>
                      <c:pt idx="295">
                        <c:v>44560</c:v>
                      </c:pt>
                      <c:pt idx="296">
                        <c:v>44561</c:v>
                      </c:pt>
                      <c:pt idx="297">
                        <c:v>44562</c:v>
                      </c:pt>
                      <c:pt idx="298">
                        <c:v>44563</c:v>
                      </c:pt>
                      <c:pt idx="299">
                        <c:v>44564</c:v>
                      </c:pt>
                      <c:pt idx="300">
                        <c:v>44565</c:v>
                      </c:pt>
                      <c:pt idx="301">
                        <c:v>44566</c:v>
                      </c:pt>
                      <c:pt idx="302">
                        <c:v>44567</c:v>
                      </c:pt>
                      <c:pt idx="303">
                        <c:v>44568</c:v>
                      </c:pt>
                      <c:pt idx="304">
                        <c:v>44569</c:v>
                      </c:pt>
                      <c:pt idx="305">
                        <c:v>44570</c:v>
                      </c:pt>
                      <c:pt idx="306">
                        <c:v>44571</c:v>
                      </c:pt>
                      <c:pt idx="307">
                        <c:v>44572</c:v>
                      </c:pt>
                      <c:pt idx="308">
                        <c:v>44573</c:v>
                      </c:pt>
                      <c:pt idx="309">
                        <c:v>44574</c:v>
                      </c:pt>
                      <c:pt idx="310">
                        <c:v>44575</c:v>
                      </c:pt>
                      <c:pt idx="311">
                        <c:v>44576</c:v>
                      </c:pt>
                      <c:pt idx="312">
                        <c:v>44577</c:v>
                      </c:pt>
                      <c:pt idx="313">
                        <c:v>44578</c:v>
                      </c:pt>
                      <c:pt idx="314">
                        <c:v>44579</c:v>
                      </c:pt>
                      <c:pt idx="315">
                        <c:v>44580</c:v>
                      </c:pt>
                      <c:pt idx="316">
                        <c:v>44581</c:v>
                      </c:pt>
                      <c:pt idx="317">
                        <c:v>44582</c:v>
                      </c:pt>
                      <c:pt idx="318">
                        <c:v>44583</c:v>
                      </c:pt>
                      <c:pt idx="319">
                        <c:v>44584</c:v>
                      </c:pt>
                      <c:pt idx="320">
                        <c:v>44585</c:v>
                      </c:pt>
                      <c:pt idx="321">
                        <c:v>44586</c:v>
                      </c:pt>
                      <c:pt idx="322">
                        <c:v>44587</c:v>
                      </c:pt>
                      <c:pt idx="323">
                        <c:v>44588</c:v>
                      </c:pt>
                      <c:pt idx="324">
                        <c:v>44589</c:v>
                      </c:pt>
                      <c:pt idx="325">
                        <c:v>44590</c:v>
                      </c:pt>
                      <c:pt idx="326">
                        <c:v>44591</c:v>
                      </c:pt>
                      <c:pt idx="327">
                        <c:v>44592</c:v>
                      </c:pt>
                      <c:pt idx="328">
                        <c:v>44593</c:v>
                      </c:pt>
                      <c:pt idx="329">
                        <c:v>44594</c:v>
                      </c:pt>
                      <c:pt idx="330">
                        <c:v>44595</c:v>
                      </c:pt>
                      <c:pt idx="331">
                        <c:v>44596</c:v>
                      </c:pt>
                      <c:pt idx="332">
                        <c:v>44597</c:v>
                      </c:pt>
                      <c:pt idx="333">
                        <c:v>44598</c:v>
                      </c:pt>
                      <c:pt idx="334">
                        <c:v>44599</c:v>
                      </c:pt>
                      <c:pt idx="335">
                        <c:v>44600</c:v>
                      </c:pt>
                      <c:pt idx="336">
                        <c:v>44601</c:v>
                      </c:pt>
                      <c:pt idx="337">
                        <c:v>44602</c:v>
                      </c:pt>
                      <c:pt idx="338">
                        <c:v>44603</c:v>
                      </c:pt>
                      <c:pt idx="339">
                        <c:v>44604</c:v>
                      </c:pt>
                      <c:pt idx="340">
                        <c:v>44605</c:v>
                      </c:pt>
                      <c:pt idx="341">
                        <c:v>44606</c:v>
                      </c:pt>
                      <c:pt idx="342">
                        <c:v>44607</c:v>
                      </c:pt>
                      <c:pt idx="343">
                        <c:v>44608</c:v>
                      </c:pt>
                      <c:pt idx="344">
                        <c:v>44609</c:v>
                      </c:pt>
                      <c:pt idx="345">
                        <c:v>44610</c:v>
                      </c:pt>
                      <c:pt idx="346">
                        <c:v>44611</c:v>
                      </c:pt>
                      <c:pt idx="347">
                        <c:v>44612</c:v>
                      </c:pt>
                      <c:pt idx="348">
                        <c:v>44613</c:v>
                      </c:pt>
                      <c:pt idx="349">
                        <c:v>44614</c:v>
                      </c:pt>
                      <c:pt idx="350">
                        <c:v>44615</c:v>
                      </c:pt>
                      <c:pt idx="351">
                        <c:v>44616</c:v>
                      </c:pt>
                      <c:pt idx="352">
                        <c:v>44617</c:v>
                      </c:pt>
                      <c:pt idx="353">
                        <c:v>44618</c:v>
                      </c:pt>
                      <c:pt idx="354">
                        <c:v>44619</c:v>
                      </c:pt>
                      <c:pt idx="355">
                        <c:v>44620</c:v>
                      </c:pt>
                      <c:pt idx="356">
                        <c:v>44621</c:v>
                      </c:pt>
                      <c:pt idx="357">
                        <c:v>44622</c:v>
                      </c:pt>
                      <c:pt idx="358">
                        <c:v>44623</c:v>
                      </c:pt>
                      <c:pt idx="359">
                        <c:v>44624</c:v>
                      </c:pt>
                      <c:pt idx="360">
                        <c:v>44625</c:v>
                      </c:pt>
                      <c:pt idx="361">
                        <c:v>44626</c:v>
                      </c:pt>
                      <c:pt idx="362">
                        <c:v>44627</c:v>
                      </c:pt>
                      <c:pt idx="363">
                        <c:v>44628</c:v>
                      </c:pt>
                      <c:pt idx="364">
                        <c:v>44629</c:v>
                      </c:pt>
                      <c:pt idx="365">
                        <c:v>44630</c:v>
                      </c:pt>
                      <c:pt idx="366">
                        <c:v>44631</c:v>
                      </c:pt>
                      <c:pt idx="367">
                        <c:v>44632</c:v>
                      </c:pt>
                      <c:pt idx="368">
                        <c:v>44633</c:v>
                      </c:pt>
                      <c:pt idx="369">
                        <c:v>44634</c:v>
                      </c:pt>
                      <c:pt idx="370">
                        <c:v>44635</c:v>
                      </c:pt>
                      <c:pt idx="371">
                        <c:v>44636</c:v>
                      </c:pt>
                      <c:pt idx="372">
                        <c:v>44637</c:v>
                      </c:pt>
                      <c:pt idx="373">
                        <c:v>44638</c:v>
                      </c:pt>
                      <c:pt idx="374">
                        <c:v>44639</c:v>
                      </c:pt>
                      <c:pt idx="375">
                        <c:v>44640</c:v>
                      </c:pt>
                      <c:pt idx="376">
                        <c:v>44641</c:v>
                      </c:pt>
                      <c:pt idx="377">
                        <c:v>44642</c:v>
                      </c:pt>
                      <c:pt idx="378">
                        <c:v>44643</c:v>
                      </c:pt>
                      <c:pt idx="379">
                        <c:v>44644</c:v>
                      </c:pt>
                      <c:pt idx="380">
                        <c:v>44645</c:v>
                      </c:pt>
                      <c:pt idx="381">
                        <c:v>44646</c:v>
                      </c:pt>
                      <c:pt idx="382">
                        <c:v>44647</c:v>
                      </c:pt>
                      <c:pt idx="383">
                        <c:v>44648</c:v>
                      </c:pt>
                      <c:pt idx="384">
                        <c:v>44649</c:v>
                      </c:pt>
                      <c:pt idx="385">
                        <c:v>44650</c:v>
                      </c:pt>
                      <c:pt idx="386">
                        <c:v>44651</c:v>
                      </c:pt>
                      <c:pt idx="387">
                        <c:v>44652</c:v>
                      </c:pt>
                      <c:pt idx="388">
                        <c:v>44653</c:v>
                      </c:pt>
                      <c:pt idx="389">
                        <c:v>44654</c:v>
                      </c:pt>
                      <c:pt idx="390">
                        <c:v>44655</c:v>
                      </c:pt>
                      <c:pt idx="391">
                        <c:v>44656</c:v>
                      </c:pt>
                      <c:pt idx="392">
                        <c:v>44657</c:v>
                      </c:pt>
                      <c:pt idx="393">
                        <c:v>44658</c:v>
                      </c:pt>
                      <c:pt idx="394">
                        <c:v>44659</c:v>
                      </c:pt>
                      <c:pt idx="395">
                        <c:v>44660</c:v>
                      </c:pt>
                      <c:pt idx="396">
                        <c:v>44661</c:v>
                      </c:pt>
                      <c:pt idx="397">
                        <c:v>44662</c:v>
                      </c:pt>
                      <c:pt idx="398">
                        <c:v>44663</c:v>
                      </c:pt>
                      <c:pt idx="399">
                        <c:v>44664</c:v>
                      </c:pt>
                      <c:pt idx="400">
                        <c:v>44665</c:v>
                      </c:pt>
                      <c:pt idx="401">
                        <c:v>44666</c:v>
                      </c:pt>
                      <c:pt idx="402">
                        <c:v>44667</c:v>
                      </c:pt>
                      <c:pt idx="403">
                        <c:v>44668</c:v>
                      </c:pt>
                      <c:pt idx="404">
                        <c:v>44669</c:v>
                      </c:pt>
                      <c:pt idx="405">
                        <c:v>44670</c:v>
                      </c:pt>
                      <c:pt idx="406">
                        <c:v>44671</c:v>
                      </c:pt>
                      <c:pt idx="407">
                        <c:v>44672</c:v>
                      </c:pt>
                      <c:pt idx="408">
                        <c:v>44673</c:v>
                      </c:pt>
                      <c:pt idx="409">
                        <c:v>44674</c:v>
                      </c:pt>
                      <c:pt idx="410">
                        <c:v>44675</c:v>
                      </c:pt>
                      <c:pt idx="411">
                        <c:v>44676</c:v>
                      </c:pt>
                      <c:pt idx="412">
                        <c:v>44677</c:v>
                      </c:pt>
                      <c:pt idx="413">
                        <c:v>44678</c:v>
                      </c:pt>
                      <c:pt idx="414">
                        <c:v>44679</c:v>
                      </c:pt>
                      <c:pt idx="415">
                        <c:v>44680</c:v>
                      </c:pt>
                      <c:pt idx="416">
                        <c:v>44681</c:v>
                      </c:pt>
                      <c:pt idx="417">
                        <c:v>44682</c:v>
                      </c:pt>
                      <c:pt idx="418">
                        <c:v>44683</c:v>
                      </c:pt>
                      <c:pt idx="419">
                        <c:v>44684</c:v>
                      </c:pt>
                      <c:pt idx="420">
                        <c:v>44685</c:v>
                      </c:pt>
                      <c:pt idx="421">
                        <c:v>44686</c:v>
                      </c:pt>
                      <c:pt idx="422">
                        <c:v>44687</c:v>
                      </c:pt>
                      <c:pt idx="423">
                        <c:v>44688</c:v>
                      </c:pt>
                      <c:pt idx="424">
                        <c:v>44689</c:v>
                      </c:pt>
                      <c:pt idx="425">
                        <c:v>44690</c:v>
                      </c:pt>
                      <c:pt idx="426">
                        <c:v>44691</c:v>
                      </c:pt>
                      <c:pt idx="427">
                        <c:v>44692</c:v>
                      </c:pt>
                      <c:pt idx="428">
                        <c:v>44693</c:v>
                      </c:pt>
                      <c:pt idx="429">
                        <c:v>44694</c:v>
                      </c:pt>
                      <c:pt idx="430">
                        <c:v>44695</c:v>
                      </c:pt>
                      <c:pt idx="431">
                        <c:v>44696</c:v>
                      </c:pt>
                      <c:pt idx="432">
                        <c:v>44697</c:v>
                      </c:pt>
                      <c:pt idx="433">
                        <c:v>44698</c:v>
                      </c:pt>
                      <c:pt idx="434">
                        <c:v>44699</c:v>
                      </c:pt>
                      <c:pt idx="435">
                        <c:v>44700</c:v>
                      </c:pt>
                      <c:pt idx="436">
                        <c:v>44701</c:v>
                      </c:pt>
                      <c:pt idx="437">
                        <c:v>44702</c:v>
                      </c:pt>
                      <c:pt idx="438">
                        <c:v>44703</c:v>
                      </c:pt>
                      <c:pt idx="439">
                        <c:v>44704</c:v>
                      </c:pt>
                      <c:pt idx="440">
                        <c:v>44705</c:v>
                      </c:pt>
                      <c:pt idx="441">
                        <c:v>44706</c:v>
                      </c:pt>
                      <c:pt idx="442">
                        <c:v>44707</c:v>
                      </c:pt>
                      <c:pt idx="443">
                        <c:v>44708</c:v>
                      </c:pt>
                      <c:pt idx="444">
                        <c:v>44709</c:v>
                      </c:pt>
                      <c:pt idx="445">
                        <c:v>44710</c:v>
                      </c:pt>
                      <c:pt idx="446">
                        <c:v>44711</c:v>
                      </c:pt>
                      <c:pt idx="447">
                        <c:v>44712</c:v>
                      </c:pt>
                      <c:pt idx="448">
                        <c:v>44713</c:v>
                      </c:pt>
                      <c:pt idx="449">
                        <c:v>44714</c:v>
                      </c:pt>
                      <c:pt idx="450">
                        <c:v>44715</c:v>
                      </c:pt>
                      <c:pt idx="451">
                        <c:v>44716</c:v>
                      </c:pt>
                      <c:pt idx="452">
                        <c:v>44717</c:v>
                      </c:pt>
                      <c:pt idx="453">
                        <c:v>44718</c:v>
                      </c:pt>
                      <c:pt idx="454">
                        <c:v>44719</c:v>
                      </c:pt>
                      <c:pt idx="455">
                        <c:v>44720</c:v>
                      </c:pt>
                      <c:pt idx="456">
                        <c:v>44721</c:v>
                      </c:pt>
                      <c:pt idx="457">
                        <c:v>44722</c:v>
                      </c:pt>
                      <c:pt idx="458">
                        <c:v>44723</c:v>
                      </c:pt>
                      <c:pt idx="459">
                        <c:v>44724</c:v>
                      </c:pt>
                      <c:pt idx="460">
                        <c:v>44725</c:v>
                      </c:pt>
                      <c:pt idx="461">
                        <c:v>44726</c:v>
                      </c:pt>
                      <c:pt idx="462">
                        <c:v>44727</c:v>
                      </c:pt>
                      <c:pt idx="463">
                        <c:v>44728</c:v>
                      </c:pt>
                      <c:pt idx="464">
                        <c:v>44729</c:v>
                      </c:pt>
                      <c:pt idx="465">
                        <c:v>44730</c:v>
                      </c:pt>
                      <c:pt idx="466">
                        <c:v>44731</c:v>
                      </c:pt>
                      <c:pt idx="467">
                        <c:v>44732</c:v>
                      </c:pt>
                      <c:pt idx="468">
                        <c:v>44733</c:v>
                      </c:pt>
                      <c:pt idx="469">
                        <c:v>44734</c:v>
                      </c:pt>
                      <c:pt idx="470">
                        <c:v>44735</c:v>
                      </c:pt>
                      <c:pt idx="471">
                        <c:v>44736</c:v>
                      </c:pt>
                      <c:pt idx="472">
                        <c:v>44737</c:v>
                      </c:pt>
                      <c:pt idx="473">
                        <c:v>44738</c:v>
                      </c:pt>
                      <c:pt idx="474">
                        <c:v>44739</c:v>
                      </c:pt>
                      <c:pt idx="475">
                        <c:v>44740</c:v>
                      </c:pt>
                      <c:pt idx="476">
                        <c:v>44741</c:v>
                      </c:pt>
                      <c:pt idx="477">
                        <c:v>44742</c:v>
                      </c:pt>
                      <c:pt idx="478">
                        <c:v>44743</c:v>
                      </c:pt>
                      <c:pt idx="479">
                        <c:v>44744</c:v>
                      </c:pt>
                      <c:pt idx="480">
                        <c:v>44745</c:v>
                      </c:pt>
                      <c:pt idx="481">
                        <c:v>44746</c:v>
                      </c:pt>
                      <c:pt idx="482">
                        <c:v>44747</c:v>
                      </c:pt>
                      <c:pt idx="483">
                        <c:v>44748</c:v>
                      </c:pt>
                      <c:pt idx="484">
                        <c:v>44749</c:v>
                      </c:pt>
                      <c:pt idx="485">
                        <c:v>44750</c:v>
                      </c:pt>
                      <c:pt idx="486">
                        <c:v>44751</c:v>
                      </c:pt>
                      <c:pt idx="487">
                        <c:v>44752</c:v>
                      </c:pt>
                      <c:pt idx="488">
                        <c:v>44753</c:v>
                      </c:pt>
                      <c:pt idx="489">
                        <c:v>44754</c:v>
                      </c:pt>
                      <c:pt idx="490">
                        <c:v>44755</c:v>
                      </c:pt>
                      <c:pt idx="491">
                        <c:v>44756</c:v>
                      </c:pt>
                      <c:pt idx="492">
                        <c:v>44757</c:v>
                      </c:pt>
                      <c:pt idx="493">
                        <c:v>44758</c:v>
                      </c:pt>
                      <c:pt idx="494">
                        <c:v>44759</c:v>
                      </c:pt>
                      <c:pt idx="495">
                        <c:v>44760</c:v>
                      </c:pt>
                      <c:pt idx="496">
                        <c:v>44761</c:v>
                      </c:pt>
                      <c:pt idx="497">
                        <c:v>44762</c:v>
                      </c:pt>
                      <c:pt idx="498">
                        <c:v>44763</c:v>
                      </c:pt>
                      <c:pt idx="499">
                        <c:v>44764</c:v>
                      </c:pt>
                      <c:pt idx="500">
                        <c:v>44765</c:v>
                      </c:pt>
                      <c:pt idx="501">
                        <c:v>44766</c:v>
                      </c:pt>
                      <c:pt idx="502">
                        <c:v>44767</c:v>
                      </c:pt>
                      <c:pt idx="503">
                        <c:v>44768</c:v>
                      </c:pt>
                      <c:pt idx="504">
                        <c:v>44769</c:v>
                      </c:pt>
                      <c:pt idx="505">
                        <c:v>44770</c:v>
                      </c:pt>
                      <c:pt idx="506">
                        <c:v>44771</c:v>
                      </c:pt>
                      <c:pt idx="507">
                        <c:v>44772</c:v>
                      </c:pt>
                      <c:pt idx="508">
                        <c:v>44773</c:v>
                      </c:pt>
                      <c:pt idx="509">
                        <c:v>44774</c:v>
                      </c:pt>
                      <c:pt idx="510">
                        <c:v>44775</c:v>
                      </c:pt>
                      <c:pt idx="511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0">
                        <c:v>10</c:v>
                      </c:pt>
                      <c:pt idx="1">
                        <c:v>19</c:v>
                      </c:pt>
                      <c:pt idx="2">
                        <c:v>21</c:v>
                      </c:pt>
                      <c:pt idx="3">
                        <c:v>7</c:v>
                      </c:pt>
                      <c:pt idx="4">
                        <c:v>12</c:v>
                      </c:pt>
                      <c:pt idx="5">
                        <c:v>14</c:v>
                      </c:pt>
                      <c:pt idx="6">
                        <c:v>13</c:v>
                      </c:pt>
                      <c:pt idx="7">
                        <c:v>14</c:v>
                      </c:pt>
                      <c:pt idx="8">
                        <c:v>8</c:v>
                      </c:pt>
                      <c:pt idx="9">
                        <c:v>13</c:v>
                      </c:pt>
                      <c:pt idx="10">
                        <c:v>11</c:v>
                      </c:pt>
                      <c:pt idx="11">
                        <c:v>16</c:v>
                      </c:pt>
                      <c:pt idx="12">
                        <c:v>7</c:v>
                      </c:pt>
                      <c:pt idx="13">
                        <c:v>8</c:v>
                      </c:pt>
                      <c:pt idx="14">
                        <c:v>6</c:v>
                      </c:pt>
                      <c:pt idx="15">
                        <c:v>10</c:v>
                      </c:pt>
                      <c:pt idx="16">
                        <c:v>8</c:v>
                      </c:pt>
                      <c:pt idx="17">
                        <c:v>5</c:v>
                      </c:pt>
                      <c:pt idx="18">
                        <c:v>6</c:v>
                      </c:pt>
                      <c:pt idx="19">
                        <c:v>15</c:v>
                      </c:pt>
                      <c:pt idx="20">
                        <c:v>26</c:v>
                      </c:pt>
                      <c:pt idx="21">
                        <c:v>9</c:v>
                      </c:pt>
                      <c:pt idx="22">
                        <c:v>10</c:v>
                      </c:pt>
                      <c:pt idx="23">
                        <c:v>3</c:v>
                      </c:pt>
                      <c:pt idx="24">
                        <c:v>15</c:v>
                      </c:pt>
                      <c:pt idx="25">
                        <c:v>6</c:v>
                      </c:pt>
                      <c:pt idx="26">
                        <c:v>19</c:v>
                      </c:pt>
                      <c:pt idx="27">
                        <c:v>12</c:v>
                      </c:pt>
                      <c:pt idx="28">
                        <c:v>12</c:v>
                      </c:pt>
                      <c:pt idx="29">
                        <c:v>24</c:v>
                      </c:pt>
                      <c:pt idx="30">
                        <c:v>10</c:v>
                      </c:pt>
                      <c:pt idx="31">
                        <c:v>12</c:v>
                      </c:pt>
                      <c:pt idx="32">
                        <c:v>10</c:v>
                      </c:pt>
                      <c:pt idx="33">
                        <c:v>12</c:v>
                      </c:pt>
                      <c:pt idx="34">
                        <c:v>6</c:v>
                      </c:pt>
                      <c:pt idx="35">
                        <c:v>3</c:v>
                      </c:pt>
                      <c:pt idx="36">
                        <c:v>13</c:v>
                      </c:pt>
                      <c:pt idx="37">
                        <c:v>7</c:v>
                      </c:pt>
                      <c:pt idx="38">
                        <c:v>8</c:v>
                      </c:pt>
                      <c:pt idx="39">
                        <c:v>13</c:v>
                      </c:pt>
                      <c:pt idx="40">
                        <c:v>11</c:v>
                      </c:pt>
                      <c:pt idx="41">
                        <c:v>10</c:v>
                      </c:pt>
                      <c:pt idx="42">
                        <c:v>11</c:v>
                      </c:pt>
                      <c:pt idx="43">
                        <c:v>19</c:v>
                      </c:pt>
                      <c:pt idx="44">
                        <c:v>8</c:v>
                      </c:pt>
                      <c:pt idx="45">
                        <c:v>8</c:v>
                      </c:pt>
                      <c:pt idx="46">
                        <c:v>2</c:v>
                      </c:pt>
                      <c:pt idx="47">
                        <c:v>10</c:v>
                      </c:pt>
                      <c:pt idx="48">
                        <c:v>15</c:v>
                      </c:pt>
                      <c:pt idx="49">
                        <c:v>18</c:v>
                      </c:pt>
                      <c:pt idx="50">
                        <c:v>14</c:v>
                      </c:pt>
                      <c:pt idx="51">
                        <c:v>9</c:v>
                      </c:pt>
                      <c:pt idx="52">
                        <c:v>29</c:v>
                      </c:pt>
                      <c:pt idx="53">
                        <c:v>9</c:v>
                      </c:pt>
                      <c:pt idx="54">
                        <c:v>7</c:v>
                      </c:pt>
                      <c:pt idx="55">
                        <c:v>7</c:v>
                      </c:pt>
                      <c:pt idx="56">
                        <c:v>13</c:v>
                      </c:pt>
                      <c:pt idx="57">
                        <c:v>3</c:v>
                      </c:pt>
                      <c:pt idx="58">
                        <c:v>5</c:v>
                      </c:pt>
                      <c:pt idx="59">
                        <c:v>4</c:v>
                      </c:pt>
                      <c:pt idx="60">
                        <c:v>12</c:v>
                      </c:pt>
                      <c:pt idx="61">
                        <c:v>6</c:v>
                      </c:pt>
                      <c:pt idx="62">
                        <c:v>16</c:v>
                      </c:pt>
                      <c:pt idx="63">
                        <c:v>8</c:v>
                      </c:pt>
                      <c:pt idx="64">
                        <c:v>10</c:v>
                      </c:pt>
                      <c:pt idx="65">
                        <c:v>12</c:v>
                      </c:pt>
                      <c:pt idx="66">
                        <c:v>11</c:v>
                      </c:pt>
                      <c:pt idx="67">
                        <c:v>13</c:v>
                      </c:pt>
                      <c:pt idx="68">
                        <c:v>19</c:v>
                      </c:pt>
                      <c:pt idx="69">
                        <c:v>4</c:v>
                      </c:pt>
                      <c:pt idx="70">
                        <c:v>8</c:v>
                      </c:pt>
                      <c:pt idx="71">
                        <c:v>7</c:v>
                      </c:pt>
                      <c:pt idx="72">
                        <c:v>11</c:v>
                      </c:pt>
                      <c:pt idx="73">
                        <c:v>13</c:v>
                      </c:pt>
                      <c:pt idx="74">
                        <c:v>7</c:v>
                      </c:pt>
                      <c:pt idx="75">
                        <c:v>3</c:v>
                      </c:pt>
                      <c:pt idx="76">
                        <c:v>5</c:v>
                      </c:pt>
                      <c:pt idx="77">
                        <c:v>5</c:v>
                      </c:pt>
                      <c:pt idx="78">
                        <c:v>6</c:v>
                      </c:pt>
                      <c:pt idx="79">
                        <c:v>7</c:v>
                      </c:pt>
                      <c:pt idx="80">
                        <c:v>5</c:v>
                      </c:pt>
                      <c:pt idx="81">
                        <c:v>8</c:v>
                      </c:pt>
                      <c:pt idx="82">
                        <c:v>3</c:v>
                      </c:pt>
                      <c:pt idx="83">
                        <c:v>7</c:v>
                      </c:pt>
                      <c:pt idx="84">
                        <c:v>13</c:v>
                      </c:pt>
                      <c:pt idx="85">
                        <c:v>6</c:v>
                      </c:pt>
                      <c:pt idx="86">
                        <c:v>4</c:v>
                      </c:pt>
                      <c:pt idx="87">
                        <c:v>8</c:v>
                      </c:pt>
                      <c:pt idx="88">
                        <c:v>1</c:v>
                      </c:pt>
                      <c:pt idx="89">
                        <c:v>6</c:v>
                      </c:pt>
                      <c:pt idx="90">
                        <c:v>10</c:v>
                      </c:pt>
                      <c:pt idx="91">
                        <c:v>9</c:v>
                      </c:pt>
                      <c:pt idx="92">
                        <c:v>12</c:v>
                      </c:pt>
                      <c:pt idx="93">
                        <c:v>11</c:v>
                      </c:pt>
                      <c:pt idx="94">
                        <c:v>13</c:v>
                      </c:pt>
                      <c:pt idx="95">
                        <c:v>5</c:v>
                      </c:pt>
                      <c:pt idx="96">
                        <c:v>6</c:v>
                      </c:pt>
                      <c:pt idx="97">
                        <c:v>18</c:v>
                      </c:pt>
                      <c:pt idx="98">
                        <c:v>5</c:v>
                      </c:pt>
                      <c:pt idx="99">
                        <c:v>5</c:v>
                      </c:pt>
                      <c:pt idx="100">
                        <c:v>2</c:v>
                      </c:pt>
                      <c:pt idx="101">
                        <c:v>6</c:v>
                      </c:pt>
                      <c:pt idx="102">
                        <c:v>6</c:v>
                      </c:pt>
                      <c:pt idx="103">
                        <c:v>6</c:v>
                      </c:pt>
                      <c:pt idx="104">
                        <c:v>13</c:v>
                      </c:pt>
                      <c:pt idx="105">
                        <c:v>11</c:v>
                      </c:pt>
                      <c:pt idx="106">
                        <c:v>8</c:v>
                      </c:pt>
                      <c:pt idx="107">
                        <c:v>8</c:v>
                      </c:pt>
                      <c:pt idx="108">
                        <c:v>4</c:v>
                      </c:pt>
                      <c:pt idx="109">
                        <c:v>4</c:v>
                      </c:pt>
                      <c:pt idx="110">
                        <c:v>4</c:v>
                      </c:pt>
                      <c:pt idx="111">
                        <c:v>6</c:v>
                      </c:pt>
                      <c:pt idx="112">
                        <c:v>10</c:v>
                      </c:pt>
                      <c:pt idx="113">
                        <c:v>6</c:v>
                      </c:pt>
                      <c:pt idx="114">
                        <c:v>23</c:v>
                      </c:pt>
                      <c:pt idx="115">
                        <c:v>2</c:v>
                      </c:pt>
                      <c:pt idx="116">
                        <c:v>2</c:v>
                      </c:pt>
                      <c:pt idx="117">
                        <c:v>9</c:v>
                      </c:pt>
                      <c:pt idx="118">
                        <c:v>6</c:v>
                      </c:pt>
                      <c:pt idx="119">
                        <c:v>7</c:v>
                      </c:pt>
                      <c:pt idx="120">
                        <c:v>13</c:v>
                      </c:pt>
                      <c:pt idx="121">
                        <c:v>2</c:v>
                      </c:pt>
                      <c:pt idx="122">
                        <c:v>5</c:v>
                      </c:pt>
                      <c:pt idx="123">
                        <c:v>6</c:v>
                      </c:pt>
                      <c:pt idx="124">
                        <c:v>5</c:v>
                      </c:pt>
                      <c:pt idx="125">
                        <c:v>7</c:v>
                      </c:pt>
                      <c:pt idx="126">
                        <c:v>29</c:v>
                      </c:pt>
                      <c:pt idx="127">
                        <c:v>5</c:v>
                      </c:pt>
                      <c:pt idx="128">
                        <c:v>7</c:v>
                      </c:pt>
                      <c:pt idx="129">
                        <c:v>5</c:v>
                      </c:pt>
                      <c:pt idx="130">
                        <c:v>2</c:v>
                      </c:pt>
                      <c:pt idx="131">
                        <c:v>2</c:v>
                      </c:pt>
                      <c:pt idx="132">
                        <c:v>11</c:v>
                      </c:pt>
                      <c:pt idx="133">
                        <c:v>15</c:v>
                      </c:pt>
                      <c:pt idx="134">
                        <c:v>10</c:v>
                      </c:pt>
                      <c:pt idx="135">
                        <c:v>22</c:v>
                      </c:pt>
                      <c:pt idx="136">
                        <c:v>7</c:v>
                      </c:pt>
                      <c:pt idx="137">
                        <c:v>13</c:v>
                      </c:pt>
                      <c:pt idx="138">
                        <c:v>7</c:v>
                      </c:pt>
                      <c:pt idx="139">
                        <c:v>13</c:v>
                      </c:pt>
                      <c:pt idx="140">
                        <c:v>8</c:v>
                      </c:pt>
                      <c:pt idx="141">
                        <c:v>7</c:v>
                      </c:pt>
                      <c:pt idx="142">
                        <c:v>6</c:v>
                      </c:pt>
                      <c:pt idx="143">
                        <c:v>3</c:v>
                      </c:pt>
                      <c:pt idx="144">
                        <c:v>5</c:v>
                      </c:pt>
                      <c:pt idx="145">
                        <c:v>0</c:v>
                      </c:pt>
                      <c:pt idx="146">
                        <c:v>0</c:v>
                      </c:pt>
                      <c:pt idx="147">
                        <c:v>3</c:v>
                      </c:pt>
                      <c:pt idx="148">
                        <c:v>12</c:v>
                      </c:pt>
                      <c:pt idx="149">
                        <c:v>10</c:v>
                      </c:pt>
                      <c:pt idx="150">
                        <c:v>8</c:v>
                      </c:pt>
                      <c:pt idx="151">
                        <c:v>9</c:v>
                      </c:pt>
                      <c:pt idx="152">
                        <c:v>8</c:v>
                      </c:pt>
                      <c:pt idx="153">
                        <c:v>10</c:v>
                      </c:pt>
                      <c:pt idx="154">
                        <c:v>9</c:v>
                      </c:pt>
                      <c:pt idx="155">
                        <c:v>11</c:v>
                      </c:pt>
                      <c:pt idx="156">
                        <c:v>11</c:v>
                      </c:pt>
                      <c:pt idx="157">
                        <c:v>7</c:v>
                      </c:pt>
                      <c:pt idx="158">
                        <c:v>9</c:v>
                      </c:pt>
                      <c:pt idx="159">
                        <c:v>41</c:v>
                      </c:pt>
                      <c:pt idx="160">
                        <c:v>15</c:v>
                      </c:pt>
                      <c:pt idx="161">
                        <c:v>10</c:v>
                      </c:pt>
                      <c:pt idx="162">
                        <c:v>14</c:v>
                      </c:pt>
                      <c:pt idx="163">
                        <c:v>10</c:v>
                      </c:pt>
                      <c:pt idx="164">
                        <c:v>8</c:v>
                      </c:pt>
                      <c:pt idx="165">
                        <c:v>11</c:v>
                      </c:pt>
                      <c:pt idx="166">
                        <c:v>38</c:v>
                      </c:pt>
                      <c:pt idx="167">
                        <c:v>11</c:v>
                      </c:pt>
                      <c:pt idx="168">
                        <c:v>15</c:v>
                      </c:pt>
                      <c:pt idx="169">
                        <c:v>12</c:v>
                      </c:pt>
                      <c:pt idx="170">
                        <c:v>13</c:v>
                      </c:pt>
                      <c:pt idx="171">
                        <c:v>6</c:v>
                      </c:pt>
                      <c:pt idx="172">
                        <c:v>0</c:v>
                      </c:pt>
                      <c:pt idx="173">
                        <c:v>4</c:v>
                      </c:pt>
                      <c:pt idx="174">
                        <c:v>6</c:v>
                      </c:pt>
                      <c:pt idx="175">
                        <c:v>11</c:v>
                      </c:pt>
                      <c:pt idx="176">
                        <c:v>16</c:v>
                      </c:pt>
                      <c:pt idx="177">
                        <c:v>14</c:v>
                      </c:pt>
                      <c:pt idx="178">
                        <c:v>8</c:v>
                      </c:pt>
                      <c:pt idx="179">
                        <c:v>8</c:v>
                      </c:pt>
                      <c:pt idx="180">
                        <c:v>4</c:v>
                      </c:pt>
                      <c:pt idx="181">
                        <c:v>35</c:v>
                      </c:pt>
                      <c:pt idx="182">
                        <c:v>20</c:v>
                      </c:pt>
                      <c:pt idx="183">
                        <c:v>26</c:v>
                      </c:pt>
                      <c:pt idx="184">
                        <c:v>16</c:v>
                      </c:pt>
                      <c:pt idx="185">
                        <c:v>71</c:v>
                      </c:pt>
                      <c:pt idx="186">
                        <c:v>8</c:v>
                      </c:pt>
                      <c:pt idx="187">
                        <c:v>23</c:v>
                      </c:pt>
                      <c:pt idx="188">
                        <c:v>4</c:v>
                      </c:pt>
                      <c:pt idx="189">
                        <c:v>4</c:v>
                      </c:pt>
                      <c:pt idx="190">
                        <c:v>8</c:v>
                      </c:pt>
                      <c:pt idx="191">
                        <c:v>15</c:v>
                      </c:pt>
                      <c:pt idx="192">
                        <c:v>59</c:v>
                      </c:pt>
                      <c:pt idx="193">
                        <c:v>11</c:v>
                      </c:pt>
                      <c:pt idx="194">
                        <c:v>20</c:v>
                      </c:pt>
                      <c:pt idx="195">
                        <c:v>18</c:v>
                      </c:pt>
                      <c:pt idx="196">
                        <c:v>18</c:v>
                      </c:pt>
                      <c:pt idx="197">
                        <c:v>14</c:v>
                      </c:pt>
                      <c:pt idx="198">
                        <c:v>19</c:v>
                      </c:pt>
                      <c:pt idx="199">
                        <c:v>10</c:v>
                      </c:pt>
                      <c:pt idx="200">
                        <c:v>12</c:v>
                      </c:pt>
                      <c:pt idx="201">
                        <c:v>17</c:v>
                      </c:pt>
                      <c:pt idx="202">
                        <c:v>27</c:v>
                      </c:pt>
                      <c:pt idx="203">
                        <c:v>17</c:v>
                      </c:pt>
                      <c:pt idx="204">
                        <c:v>11</c:v>
                      </c:pt>
                      <c:pt idx="205">
                        <c:v>11</c:v>
                      </c:pt>
                      <c:pt idx="206">
                        <c:v>57</c:v>
                      </c:pt>
                      <c:pt idx="207">
                        <c:v>24</c:v>
                      </c:pt>
                      <c:pt idx="208">
                        <c:v>19</c:v>
                      </c:pt>
                      <c:pt idx="209">
                        <c:v>13</c:v>
                      </c:pt>
                      <c:pt idx="210">
                        <c:v>19</c:v>
                      </c:pt>
                      <c:pt idx="211">
                        <c:v>13</c:v>
                      </c:pt>
                      <c:pt idx="212">
                        <c:v>17</c:v>
                      </c:pt>
                      <c:pt idx="213">
                        <c:v>15</c:v>
                      </c:pt>
                      <c:pt idx="214">
                        <c:v>5</c:v>
                      </c:pt>
                      <c:pt idx="215">
                        <c:v>13</c:v>
                      </c:pt>
                      <c:pt idx="216">
                        <c:v>13</c:v>
                      </c:pt>
                      <c:pt idx="217">
                        <c:v>14</c:v>
                      </c:pt>
                      <c:pt idx="218">
                        <c:v>38</c:v>
                      </c:pt>
                      <c:pt idx="219">
                        <c:v>13</c:v>
                      </c:pt>
                      <c:pt idx="220">
                        <c:v>39</c:v>
                      </c:pt>
                      <c:pt idx="221">
                        <c:v>13</c:v>
                      </c:pt>
                      <c:pt idx="222">
                        <c:v>16</c:v>
                      </c:pt>
                      <c:pt idx="223">
                        <c:v>18</c:v>
                      </c:pt>
                      <c:pt idx="224">
                        <c:v>19</c:v>
                      </c:pt>
                      <c:pt idx="225">
                        <c:v>14</c:v>
                      </c:pt>
                      <c:pt idx="226">
                        <c:v>16</c:v>
                      </c:pt>
                      <c:pt idx="227">
                        <c:v>14</c:v>
                      </c:pt>
                      <c:pt idx="228">
                        <c:v>2</c:v>
                      </c:pt>
                      <c:pt idx="229">
                        <c:v>16</c:v>
                      </c:pt>
                      <c:pt idx="230">
                        <c:v>26</c:v>
                      </c:pt>
                      <c:pt idx="231">
                        <c:v>16</c:v>
                      </c:pt>
                      <c:pt idx="232">
                        <c:v>17</c:v>
                      </c:pt>
                      <c:pt idx="233">
                        <c:v>21</c:v>
                      </c:pt>
                      <c:pt idx="234">
                        <c:v>11</c:v>
                      </c:pt>
                      <c:pt idx="235">
                        <c:v>16</c:v>
                      </c:pt>
                      <c:pt idx="236">
                        <c:v>22</c:v>
                      </c:pt>
                      <c:pt idx="237">
                        <c:v>17</c:v>
                      </c:pt>
                      <c:pt idx="238">
                        <c:v>17</c:v>
                      </c:pt>
                      <c:pt idx="239">
                        <c:v>18</c:v>
                      </c:pt>
                      <c:pt idx="240">
                        <c:v>7</c:v>
                      </c:pt>
                      <c:pt idx="241">
                        <c:v>4</c:v>
                      </c:pt>
                      <c:pt idx="242">
                        <c:v>10</c:v>
                      </c:pt>
                      <c:pt idx="243">
                        <c:v>14</c:v>
                      </c:pt>
                      <c:pt idx="244">
                        <c:v>16</c:v>
                      </c:pt>
                      <c:pt idx="245">
                        <c:v>11</c:v>
                      </c:pt>
                      <c:pt idx="246">
                        <c:v>13</c:v>
                      </c:pt>
                      <c:pt idx="247">
                        <c:v>10</c:v>
                      </c:pt>
                      <c:pt idx="248">
                        <c:v>27</c:v>
                      </c:pt>
                      <c:pt idx="249">
                        <c:v>11</c:v>
                      </c:pt>
                      <c:pt idx="250">
                        <c:v>12</c:v>
                      </c:pt>
                      <c:pt idx="251">
                        <c:v>43</c:v>
                      </c:pt>
                      <c:pt idx="252">
                        <c:v>18</c:v>
                      </c:pt>
                      <c:pt idx="253">
                        <c:v>9</c:v>
                      </c:pt>
                      <c:pt idx="254">
                        <c:v>10</c:v>
                      </c:pt>
                      <c:pt idx="255">
                        <c:v>37</c:v>
                      </c:pt>
                      <c:pt idx="256">
                        <c:v>8</c:v>
                      </c:pt>
                      <c:pt idx="257">
                        <c:v>17</c:v>
                      </c:pt>
                      <c:pt idx="258">
                        <c:v>12</c:v>
                      </c:pt>
                      <c:pt idx="259">
                        <c:v>6</c:v>
                      </c:pt>
                      <c:pt idx="260">
                        <c:v>5</c:v>
                      </c:pt>
                      <c:pt idx="261">
                        <c:v>6</c:v>
                      </c:pt>
                      <c:pt idx="262">
                        <c:v>16</c:v>
                      </c:pt>
                      <c:pt idx="263">
                        <c:v>4</c:v>
                      </c:pt>
                      <c:pt idx="264">
                        <c:v>12</c:v>
                      </c:pt>
                      <c:pt idx="265">
                        <c:v>14</c:v>
                      </c:pt>
                      <c:pt idx="266">
                        <c:v>16</c:v>
                      </c:pt>
                      <c:pt idx="267">
                        <c:v>16</c:v>
                      </c:pt>
                      <c:pt idx="268">
                        <c:v>8</c:v>
                      </c:pt>
                      <c:pt idx="269">
                        <c:v>8</c:v>
                      </c:pt>
                      <c:pt idx="270">
                        <c:v>7</c:v>
                      </c:pt>
                      <c:pt idx="271">
                        <c:v>11</c:v>
                      </c:pt>
                      <c:pt idx="272">
                        <c:v>10</c:v>
                      </c:pt>
                      <c:pt idx="273">
                        <c:v>12</c:v>
                      </c:pt>
                      <c:pt idx="274">
                        <c:v>8</c:v>
                      </c:pt>
                      <c:pt idx="275">
                        <c:v>10</c:v>
                      </c:pt>
                      <c:pt idx="276">
                        <c:v>4</c:v>
                      </c:pt>
                      <c:pt idx="277">
                        <c:v>7</c:v>
                      </c:pt>
                      <c:pt idx="278">
                        <c:v>14</c:v>
                      </c:pt>
                      <c:pt idx="279">
                        <c:v>13</c:v>
                      </c:pt>
                      <c:pt idx="280">
                        <c:v>5</c:v>
                      </c:pt>
                      <c:pt idx="281">
                        <c:v>5</c:v>
                      </c:pt>
                      <c:pt idx="282">
                        <c:v>7</c:v>
                      </c:pt>
                      <c:pt idx="283">
                        <c:v>3</c:v>
                      </c:pt>
                      <c:pt idx="284">
                        <c:v>2</c:v>
                      </c:pt>
                      <c:pt idx="285">
                        <c:v>3</c:v>
                      </c:pt>
                      <c:pt idx="286">
                        <c:v>6</c:v>
                      </c:pt>
                      <c:pt idx="287">
                        <c:v>5</c:v>
                      </c:pt>
                      <c:pt idx="288">
                        <c:v>6</c:v>
                      </c:pt>
                      <c:pt idx="289">
                        <c:v>2</c:v>
                      </c:pt>
                      <c:pt idx="290">
                        <c:v>3</c:v>
                      </c:pt>
                      <c:pt idx="291">
                        <c:v>6</c:v>
                      </c:pt>
                      <c:pt idx="292">
                        <c:v>4</c:v>
                      </c:pt>
                      <c:pt idx="293">
                        <c:v>4</c:v>
                      </c:pt>
                      <c:pt idx="294">
                        <c:v>7</c:v>
                      </c:pt>
                      <c:pt idx="295">
                        <c:v>8</c:v>
                      </c:pt>
                      <c:pt idx="296">
                        <c:v>6</c:v>
                      </c:pt>
                      <c:pt idx="297">
                        <c:v>6</c:v>
                      </c:pt>
                      <c:pt idx="298">
                        <c:v>3</c:v>
                      </c:pt>
                      <c:pt idx="299">
                        <c:v>5</c:v>
                      </c:pt>
                      <c:pt idx="300">
                        <c:v>4</c:v>
                      </c:pt>
                      <c:pt idx="301">
                        <c:v>17</c:v>
                      </c:pt>
                      <c:pt idx="302">
                        <c:v>15</c:v>
                      </c:pt>
                      <c:pt idx="303">
                        <c:v>7</c:v>
                      </c:pt>
                      <c:pt idx="304">
                        <c:v>8</c:v>
                      </c:pt>
                      <c:pt idx="305">
                        <c:v>7</c:v>
                      </c:pt>
                      <c:pt idx="306">
                        <c:v>4</c:v>
                      </c:pt>
                      <c:pt idx="307">
                        <c:v>6</c:v>
                      </c:pt>
                      <c:pt idx="308">
                        <c:v>16</c:v>
                      </c:pt>
                      <c:pt idx="309">
                        <c:v>17</c:v>
                      </c:pt>
                      <c:pt idx="310">
                        <c:v>7</c:v>
                      </c:pt>
                      <c:pt idx="311">
                        <c:v>3</c:v>
                      </c:pt>
                      <c:pt idx="312">
                        <c:v>7</c:v>
                      </c:pt>
                      <c:pt idx="313">
                        <c:v>4</c:v>
                      </c:pt>
                      <c:pt idx="314">
                        <c:v>14</c:v>
                      </c:pt>
                      <c:pt idx="315">
                        <c:v>24</c:v>
                      </c:pt>
                      <c:pt idx="316">
                        <c:v>9</c:v>
                      </c:pt>
                      <c:pt idx="317">
                        <c:v>4</c:v>
                      </c:pt>
                      <c:pt idx="318">
                        <c:v>3</c:v>
                      </c:pt>
                      <c:pt idx="319">
                        <c:v>3</c:v>
                      </c:pt>
                      <c:pt idx="320">
                        <c:v>11</c:v>
                      </c:pt>
                      <c:pt idx="321">
                        <c:v>4</c:v>
                      </c:pt>
                      <c:pt idx="322">
                        <c:v>14</c:v>
                      </c:pt>
                      <c:pt idx="323">
                        <c:v>10</c:v>
                      </c:pt>
                      <c:pt idx="324">
                        <c:v>6</c:v>
                      </c:pt>
                      <c:pt idx="325">
                        <c:v>6</c:v>
                      </c:pt>
                      <c:pt idx="326">
                        <c:v>7</c:v>
                      </c:pt>
                      <c:pt idx="327">
                        <c:v>13</c:v>
                      </c:pt>
                      <c:pt idx="328">
                        <c:v>16</c:v>
                      </c:pt>
                      <c:pt idx="329">
                        <c:v>10</c:v>
                      </c:pt>
                      <c:pt idx="330">
                        <c:v>9</c:v>
                      </c:pt>
                      <c:pt idx="331">
                        <c:v>5</c:v>
                      </c:pt>
                      <c:pt idx="332">
                        <c:v>7</c:v>
                      </c:pt>
                      <c:pt idx="333">
                        <c:v>8</c:v>
                      </c:pt>
                      <c:pt idx="334">
                        <c:v>14</c:v>
                      </c:pt>
                      <c:pt idx="335">
                        <c:v>11</c:v>
                      </c:pt>
                      <c:pt idx="336">
                        <c:v>17</c:v>
                      </c:pt>
                      <c:pt idx="337">
                        <c:v>20</c:v>
                      </c:pt>
                      <c:pt idx="338">
                        <c:v>14</c:v>
                      </c:pt>
                      <c:pt idx="339">
                        <c:v>14</c:v>
                      </c:pt>
                      <c:pt idx="340">
                        <c:v>4</c:v>
                      </c:pt>
                      <c:pt idx="341">
                        <c:v>11</c:v>
                      </c:pt>
                      <c:pt idx="342">
                        <c:v>18</c:v>
                      </c:pt>
                      <c:pt idx="343">
                        <c:v>9</c:v>
                      </c:pt>
                      <c:pt idx="344">
                        <c:v>11</c:v>
                      </c:pt>
                      <c:pt idx="345">
                        <c:v>14</c:v>
                      </c:pt>
                      <c:pt idx="346">
                        <c:v>9</c:v>
                      </c:pt>
                      <c:pt idx="347">
                        <c:v>13</c:v>
                      </c:pt>
                      <c:pt idx="348">
                        <c:v>8</c:v>
                      </c:pt>
                      <c:pt idx="349">
                        <c:v>19</c:v>
                      </c:pt>
                      <c:pt idx="350">
                        <c:v>22</c:v>
                      </c:pt>
                      <c:pt idx="351">
                        <c:v>12</c:v>
                      </c:pt>
                      <c:pt idx="352">
                        <c:v>4</c:v>
                      </c:pt>
                      <c:pt idx="353">
                        <c:v>6</c:v>
                      </c:pt>
                      <c:pt idx="354">
                        <c:v>6</c:v>
                      </c:pt>
                      <c:pt idx="355">
                        <c:v>11</c:v>
                      </c:pt>
                      <c:pt idx="356">
                        <c:v>7</c:v>
                      </c:pt>
                      <c:pt idx="357">
                        <c:v>14</c:v>
                      </c:pt>
                      <c:pt idx="358">
                        <c:v>18</c:v>
                      </c:pt>
                      <c:pt idx="359">
                        <c:v>8</c:v>
                      </c:pt>
                      <c:pt idx="360">
                        <c:v>2</c:v>
                      </c:pt>
                      <c:pt idx="361">
                        <c:v>3</c:v>
                      </c:pt>
                      <c:pt idx="362">
                        <c:v>10</c:v>
                      </c:pt>
                      <c:pt idx="363">
                        <c:v>22</c:v>
                      </c:pt>
                      <c:pt idx="364">
                        <c:v>12</c:v>
                      </c:pt>
                      <c:pt idx="365">
                        <c:v>25</c:v>
                      </c:pt>
                      <c:pt idx="366">
                        <c:v>12</c:v>
                      </c:pt>
                      <c:pt idx="367">
                        <c:v>14</c:v>
                      </c:pt>
                      <c:pt idx="368">
                        <c:v>9</c:v>
                      </c:pt>
                      <c:pt idx="369">
                        <c:v>5</c:v>
                      </c:pt>
                      <c:pt idx="370">
                        <c:v>8</c:v>
                      </c:pt>
                      <c:pt idx="371">
                        <c:v>5</c:v>
                      </c:pt>
                      <c:pt idx="372">
                        <c:v>13</c:v>
                      </c:pt>
                      <c:pt idx="373">
                        <c:v>16</c:v>
                      </c:pt>
                      <c:pt idx="374">
                        <c:v>21</c:v>
                      </c:pt>
                      <c:pt idx="375">
                        <c:v>10</c:v>
                      </c:pt>
                      <c:pt idx="376">
                        <c:v>14</c:v>
                      </c:pt>
                      <c:pt idx="377">
                        <c:v>15</c:v>
                      </c:pt>
                      <c:pt idx="378">
                        <c:v>16</c:v>
                      </c:pt>
                      <c:pt idx="379">
                        <c:v>8</c:v>
                      </c:pt>
                      <c:pt idx="380">
                        <c:v>8</c:v>
                      </c:pt>
                      <c:pt idx="381">
                        <c:v>8</c:v>
                      </c:pt>
                      <c:pt idx="382">
                        <c:v>11</c:v>
                      </c:pt>
                      <c:pt idx="383">
                        <c:v>10</c:v>
                      </c:pt>
                      <c:pt idx="384">
                        <c:v>13</c:v>
                      </c:pt>
                      <c:pt idx="385">
                        <c:v>10</c:v>
                      </c:pt>
                      <c:pt idx="386">
                        <c:v>12</c:v>
                      </c:pt>
                      <c:pt idx="387">
                        <c:v>10</c:v>
                      </c:pt>
                      <c:pt idx="388">
                        <c:v>14</c:v>
                      </c:pt>
                      <c:pt idx="389">
                        <c:v>10</c:v>
                      </c:pt>
                      <c:pt idx="390">
                        <c:v>15</c:v>
                      </c:pt>
                      <c:pt idx="391">
                        <c:v>7</c:v>
                      </c:pt>
                      <c:pt idx="392">
                        <c:v>10</c:v>
                      </c:pt>
                      <c:pt idx="393">
                        <c:v>10</c:v>
                      </c:pt>
                      <c:pt idx="394">
                        <c:v>11</c:v>
                      </c:pt>
                      <c:pt idx="395">
                        <c:v>6</c:v>
                      </c:pt>
                      <c:pt idx="396">
                        <c:v>6</c:v>
                      </c:pt>
                      <c:pt idx="397">
                        <c:v>16</c:v>
                      </c:pt>
                      <c:pt idx="398">
                        <c:v>6</c:v>
                      </c:pt>
                      <c:pt idx="399">
                        <c:v>9</c:v>
                      </c:pt>
                      <c:pt idx="400">
                        <c:v>7</c:v>
                      </c:pt>
                      <c:pt idx="401">
                        <c:v>9</c:v>
                      </c:pt>
                      <c:pt idx="402">
                        <c:v>5</c:v>
                      </c:pt>
                      <c:pt idx="403">
                        <c:v>4</c:v>
                      </c:pt>
                      <c:pt idx="404">
                        <c:v>6</c:v>
                      </c:pt>
                      <c:pt idx="405">
                        <c:v>8</c:v>
                      </c:pt>
                      <c:pt idx="406">
                        <c:v>19</c:v>
                      </c:pt>
                      <c:pt idx="407">
                        <c:v>5</c:v>
                      </c:pt>
                      <c:pt idx="408">
                        <c:v>16</c:v>
                      </c:pt>
                      <c:pt idx="409">
                        <c:v>19</c:v>
                      </c:pt>
                      <c:pt idx="410">
                        <c:v>12</c:v>
                      </c:pt>
                      <c:pt idx="411">
                        <c:v>7</c:v>
                      </c:pt>
                      <c:pt idx="412">
                        <c:v>16</c:v>
                      </c:pt>
                      <c:pt idx="413">
                        <c:v>8</c:v>
                      </c:pt>
                      <c:pt idx="414">
                        <c:v>15</c:v>
                      </c:pt>
                      <c:pt idx="415">
                        <c:v>39</c:v>
                      </c:pt>
                      <c:pt idx="416">
                        <c:v>44</c:v>
                      </c:pt>
                      <c:pt idx="417">
                        <c:v>17</c:v>
                      </c:pt>
                      <c:pt idx="418">
                        <c:v>11</c:v>
                      </c:pt>
                      <c:pt idx="419">
                        <c:v>14</c:v>
                      </c:pt>
                      <c:pt idx="420">
                        <c:v>11</c:v>
                      </c:pt>
                      <c:pt idx="421">
                        <c:v>11</c:v>
                      </c:pt>
                      <c:pt idx="422">
                        <c:v>5</c:v>
                      </c:pt>
                      <c:pt idx="423">
                        <c:v>7</c:v>
                      </c:pt>
                      <c:pt idx="424">
                        <c:v>9</c:v>
                      </c:pt>
                      <c:pt idx="425">
                        <c:v>9</c:v>
                      </c:pt>
                      <c:pt idx="426">
                        <c:v>9</c:v>
                      </c:pt>
                      <c:pt idx="427">
                        <c:v>5</c:v>
                      </c:pt>
                      <c:pt idx="428">
                        <c:v>8</c:v>
                      </c:pt>
                      <c:pt idx="429">
                        <c:v>10</c:v>
                      </c:pt>
                      <c:pt idx="430">
                        <c:v>6</c:v>
                      </c:pt>
                      <c:pt idx="431">
                        <c:v>19</c:v>
                      </c:pt>
                      <c:pt idx="432">
                        <c:v>6</c:v>
                      </c:pt>
                      <c:pt idx="433">
                        <c:v>15</c:v>
                      </c:pt>
                      <c:pt idx="434">
                        <c:v>10</c:v>
                      </c:pt>
                      <c:pt idx="435">
                        <c:v>13</c:v>
                      </c:pt>
                      <c:pt idx="436">
                        <c:v>13</c:v>
                      </c:pt>
                      <c:pt idx="437">
                        <c:v>9</c:v>
                      </c:pt>
                      <c:pt idx="438">
                        <c:v>5</c:v>
                      </c:pt>
                      <c:pt idx="439">
                        <c:v>8</c:v>
                      </c:pt>
                      <c:pt idx="440">
                        <c:v>9</c:v>
                      </c:pt>
                      <c:pt idx="441">
                        <c:v>9</c:v>
                      </c:pt>
                      <c:pt idx="442">
                        <c:v>7</c:v>
                      </c:pt>
                      <c:pt idx="443">
                        <c:v>11</c:v>
                      </c:pt>
                      <c:pt idx="444">
                        <c:v>8</c:v>
                      </c:pt>
                      <c:pt idx="445">
                        <c:v>7</c:v>
                      </c:pt>
                      <c:pt idx="446">
                        <c:v>5</c:v>
                      </c:pt>
                      <c:pt idx="447">
                        <c:v>6</c:v>
                      </c:pt>
                      <c:pt idx="448">
                        <c:v>6</c:v>
                      </c:pt>
                      <c:pt idx="449">
                        <c:v>5</c:v>
                      </c:pt>
                      <c:pt idx="450">
                        <c:v>23</c:v>
                      </c:pt>
                      <c:pt idx="451">
                        <c:v>7</c:v>
                      </c:pt>
                      <c:pt idx="452">
                        <c:v>6</c:v>
                      </c:pt>
                      <c:pt idx="453">
                        <c:v>12</c:v>
                      </c:pt>
                      <c:pt idx="454">
                        <c:v>13</c:v>
                      </c:pt>
                      <c:pt idx="455">
                        <c:v>8</c:v>
                      </c:pt>
                      <c:pt idx="456">
                        <c:v>7</c:v>
                      </c:pt>
                      <c:pt idx="457">
                        <c:v>9</c:v>
                      </c:pt>
                      <c:pt idx="458">
                        <c:v>7</c:v>
                      </c:pt>
                      <c:pt idx="459">
                        <c:v>8</c:v>
                      </c:pt>
                      <c:pt idx="460">
                        <c:v>7</c:v>
                      </c:pt>
                      <c:pt idx="461">
                        <c:v>13</c:v>
                      </c:pt>
                      <c:pt idx="462">
                        <c:v>9</c:v>
                      </c:pt>
                      <c:pt idx="463">
                        <c:v>6</c:v>
                      </c:pt>
                      <c:pt idx="464">
                        <c:v>16</c:v>
                      </c:pt>
                      <c:pt idx="465">
                        <c:v>6</c:v>
                      </c:pt>
                      <c:pt idx="466">
                        <c:v>6</c:v>
                      </c:pt>
                      <c:pt idx="467">
                        <c:v>11</c:v>
                      </c:pt>
                      <c:pt idx="468">
                        <c:v>10</c:v>
                      </c:pt>
                      <c:pt idx="469">
                        <c:v>8</c:v>
                      </c:pt>
                      <c:pt idx="470">
                        <c:v>13</c:v>
                      </c:pt>
                      <c:pt idx="471">
                        <c:v>13</c:v>
                      </c:pt>
                      <c:pt idx="472">
                        <c:v>10</c:v>
                      </c:pt>
                      <c:pt idx="473">
                        <c:v>9</c:v>
                      </c:pt>
                      <c:pt idx="474">
                        <c:v>3</c:v>
                      </c:pt>
                      <c:pt idx="475">
                        <c:v>7</c:v>
                      </c:pt>
                      <c:pt idx="476">
                        <c:v>11</c:v>
                      </c:pt>
                      <c:pt idx="477">
                        <c:v>8</c:v>
                      </c:pt>
                      <c:pt idx="478">
                        <c:v>4</c:v>
                      </c:pt>
                      <c:pt idx="479">
                        <c:v>7</c:v>
                      </c:pt>
                      <c:pt idx="480">
                        <c:v>7</c:v>
                      </c:pt>
                      <c:pt idx="481">
                        <c:v>4</c:v>
                      </c:pt>
                      <c:pt idx="482">
                        <c:v>7</c:v>
                      </c:pt>
                      <c:pt idx="483">
                        <c:v>12</c:v>
                      </c:pt>
                      <c:pt idx="484">
                        <c:v>11</c:v>
                      </c:pt>
                      <c:pt idx="485">
                        <c:v>10</c:v>
                      </c:pt>
                      <c:pt idx="486">
                        <c:v>5</c:v>
                      </c:pt>
                      <c:pt idx="487">
                        <c:v>7</c:v>
                      </c:pt>
                      <c:pt idx="488">
                        <c:v>8</c:v>
                      </c:pt>
                      <c:pt idx="489">
                        <c:v>11</c:v>
                      </c:pt>
                      <c:pt idx="490">
                        <c:v>8</c:v>
                      </c:pt>
                      <c:pt idx="491">
                        <c:v>1</c:v>
                      </c:pt>
                      <c:pt idx="492">
                        <c:v>6</c:v>
                      </c:pt>
                      <c:pt idx="493">
                        <c:v>9</c:v>
                      </c:pt>
                      <c:pt idx="494">
                        <c:v>8</c:v>
                      </c:pt>
                      <c:pt idx="495">
                        <c:v>4</c:v>
                      </c:pt>
                      <c:pt idx="496">
                        <c:v>10</c:v>
                      </c:pt>
                      <c:pt idx="497">
                        <c:v>2</c:v>
                      </c:pt>
                      <c:pt idx="498">
                        <c:v>10</c:v>
                      </c:pt>
                      <c:pt idx="499">
                        <c:v>3</c:v>
                      </c:pt>
                      <c:pt idx="500">
                        <c:v>8</c:v>
                      </c:pt>
                      <c:pt idx="501">
                        <c:v>7</c:v>
                      </c:pt>
                      <c:pt idx="502">
                        <c:v>6</c:v>
                      </c:pt>
                      <c:pt idx="503">
                        <c:v>7</c:v>
                      </c:pt>
                      <c:pt idx="504">
                        <c:v>9</c:v>
                      </c:pt>
                      <c:pt idx="505">
                        <c:v>8</c:v>
                      </c:pt>
                      <c:pt idx="506">
                        <c:v>9</c:v>
                      </c:pt>
                      <c:pt idx="507">
                        <c:v>6</c:v>
                      </c:pt>
                      <c:pt idx="508">
                        <c:v>7</c:v>
                      </c:pt>
                      <c:pt idx="509">
                        <c:v>3</c:v>
                      </c:pt>
                      <c:pt idx="510">
                        <c:v>12</c:v>
                      </c:pt>
                      <c:pt idx="511" formatCode="0">
                        <c:v>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A-2CA4-4F6F-875B-1BD9B8441A2D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Nicholson</a:t>
            </a:r>
            <a:r>
              <a:rPr lang="en-US" baseline="0"/>
              <a:t> </a:t>
            </a:r>
            <a:r>
              <a:rPr lang="en-US"/>
              <a:t>Drive Trail - Average Daily Users </a:t>
            </a:r>
          </a:p>
        </c:rich>
      </c:tx>
      <c:layout>
        <c:manualLayout>
          <c:xMode val="edge"/>
          <c:yMode val="edge"/>
          <c:x val="0.29000199407478428"/>
          <c:y val="1.39494320274565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2"/>
          <c:order val="1"/>
          <c:tx>
            <c:strRef>
              <c:f>Monthly!$D$2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Monthly!$D$5:$D$21</c:f>
              <c:numCache>
                <c:formatCode>0</c:formatCode>
                <c:ptCount val="17"/>
                <c:pt idx="0">
                  <c:v>24.40909091</c:v>
                </c:pt>
                <c:pt idx="1">
                  <c:v>22.633333329999999</c:v>
                </c:pt>
                <c:pt idx="2">
                  <c:v>21.22580645</c:v>
                </c:pt>
                <c:pt idx="3">
                  <c:v>18.166666670000001</c:v>
                </c:pt>
                <c:pt idx="4">
                  <c:v>17.258064520000001</c:v>
                </c:pt>
                <c:pt idx="5">
                  <c:v>23</c:v>
                </c:pt>
                <c:pt idx="6">
                  <c:v>37.566666669999996</c:v>
                </c:pt>
                <c:pt idx="7">
                  <c:v>37.387096769999999</c:v>
                </c:pt>
                <c:pt idx="8" formatCode="General">
                  <c:v>29</c:v>
                </c:pt>
                <c:pt idx="9" formatCode="General">
                  <c:v>14</c:v>
                </c:pt>
                <c:pt idx="10">
                  <c:v>16</c:v>
                </c:pt>
                <c:pt idx="11" formatCode="General">
                  <c:v>23</c:v>
                </c:pt>
                <c:pt idx="12">
                  <c:v>21</c:v>
                </c:pt>
                <c:pt idx="13">
                  <c:v>23</c:v>
                </c:pt>
                <c:pt idx="14">
                  <c:v>18</c:v>
                </c:pt>
                <c:pt idx="15">
                  <c:v>18</c:v>
                </c:pt>
                <c:pt idx="16">
                  <c:v>14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0-90D0-4778-9587-3FDA3B863DD5}"/>
            </c:ext>
          </c:extLst>
        </c:ser>
        <c:ser>
          <c:idx val="1"/>
          <c:order val="2"/>
          <c:tx>
            <c:strRef>
              <c:f>Monthly!$C$2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multiLvlStrRef>
              <c:f>Monthly!$A$5:$B$21</c:f>
              <c:multiLvlStrCache>
                <c:ptCount val="17"/>
                <c:lvl>
                  <c:pt idx="0">
                    <c:v>March</c:v>
                  </c:pt>
                  <c:pt idx="1">
                    <c:v>April</c:v>
                  </c:pt>
                  <c:pt idx="2">
                    <c:v>May</c:v>
                  </c:pt>
                  <c:pt idx="3">
                    <c:v>June</c:v>
                  </c:pt>
                  <c:pt idx="4">
                    <c:v>July</c:v>
                  </c:pt>
                  <c:pt idx="5">
                    <c:v>August</c:v>
                  </c:pt>
                  <c:pt idx="6">
                    <c:v>September</c:v>
                  </c:pt>
                  <c:pt idx="7">
                    <c:v>October</c:v>
                  </c:pt>
                  <c:pt idx="8">
                    <c:v>November</c:v>
                  </c:pt>
                  <c:pt idx="9">
                    <c:v>December</c:v>
                  </c:pt>
                  <c:pt idx="10">
                    <c:v>January</c:v>
                  </c:pt>
                  <c:pt idx="11">
                    <c:v>February</c:v>
                  </c:pt>
                  <c:pt idx="12">
                    <c:v>March</c:v>
                  </c:pt>
                  <c:pt idx="13">
                    <c:v>April</c:v>
                  </c:pt>
                  <c:pt idx="14">
                    <c:v>May</c:v>
                  </c:pt>
                  <c:pt idx="15">
                    <c:v>June</c:v>
                  </c:pt>
                  <c:pt idx="16">
                    <c:v>July</c:v>
                  </c:pt>
                </c:lvl>
                <c:lvl>
                  <c:pt idx="10">
                    <c:v>2022</c:v>
                  </c:pt>
                </c:lvl>
              </c:multiLvlStrCache>
              <c:extLst/>
            </c:multiLvlStrRef>
          </c:cat>
          <c:val>
            <c:numRef>
              <c:f>Monthly!$C$5:$C$21</c:f>
              <c:numCache>
                <c:formatCode>0</c:formatCode>
                <c:ptCount val="17"/>
                <c:pt idx="0">
                  <c:v>17.68181818</c:v>
                </c:pt>
                <c:pt idx="1">
                  <c:v>39.535714290000001</c:v>
                </c:pt>
                <c:pt idx="2">
                  <c:v>37.421052629999998</c:v>
                </c:pt>
                <c:pt idx="3">
                  <c:v>18.96551724</c:v>
                </c:pt>
                <c:pt idx="4">
                  <c:v>25.290322580000002</c:v>
                </c:pt>
                <c:pt idx="5">
                  <c:v>25.548387099999999</c:v>
                </c:pt>
                <c:pt idx="6">
                  <c:v>38.666666669999998</c:v>
                </c:pt>
                <c:pt idx="7">
                  <c:v>57.166666669999998</c:v>
                </c:pt>
                <c:pt idx="8" formatCode="General">
                  <c:v>40</c:v>
                </c:pt>
                <c:pt idx="9" formatCode="General">
                  <c:v>17</c:v>
                </c:pt>
                <c:pt idx="10">
                  <c:v>21</c:v>
                </c:pt>
                <c:pt idx="11">
                  <c:v>34</c:v>
                </c:pt>
                <c:pt idx="12">
                  <c:v>31</c:v>
                </c:pt>
                <c:pt idx="13">
                  <c:v>35</c:v>
                </c:pt>
                <c:pt idx="14">
                  <c:v>27</c:v>
                </c:pt>
                <c:pt idx="15">
                  <c:v>19</c:v>
                </c:pt>
                <c:pt idx="16">
                  <c:v>30</c:v>
                </c:pt>
              </c:numCache>
              <c:extLst/>
            </c:numRef>
          </c:val>
          <c:extLst>
            <c:ext xmlns:c16="http://schemas.microsoft.com/office/drawing/2014/chart" uri="{C3380CC4-5D6E-409C-BE32-E72D297353CC}">
              <c16:uniqueId val="{00000001-90D0-4778-9587-3FDA3B863D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974109808"/>
        <c:axId val="1974101488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Monthly!$B$2</c15:sqref>
                        </c15:formulaRef>
                      </c:ext>
                    </c:extLst>
                    <c:strCache>
                      <c:ptCount val="1"/>
                      <c:pt idx="0">
                        <c:v>Average Daily Total by Month of Year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Monthly!$B$5:$B$21</c15:sqref>
                        </c15:formulaRef>
                      </c:ext>
                    </c:extLst>
                    <c:numCache>
                      <c:formatCode>General</c:formatCode>
                      <c:ptCount val="17"/>
                      <c:pt idx="0">
                        <c:v>0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</c:v>
                      </c:pt>
                      <c:pt idx="7">
                        <c:v>0</c:v>
                      </c:pt>
                      <c:pt idx="8">
                        <c:v>0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0</c:v>
                      </c:pt>
                      <c:pt idx="15">
                        <c:v>0</c:v>
                      </c:pt>
                      <c:pt idx="16">
                        <c:v>0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90D0-4778-9587-3FDA3B863DD5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Monthly!$E$2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Monthly!$A$5:$B$21</c15:sqref>
                        </c15:formulaRef>
                      </c:ext>
                    </c:extLst>
                    <c:multiLvlStrCache>
                      <c:ptCount val="17"/>
                      <c:lvl>
                        <c:pt idx="0">
                          <c:v>March</c:v>
                        </c:pt>
                        <c:pt idx="1">
                          <c:v>April</c:v>
                        </c:pt>
                        <c:pt idx="2">
                          <c:v>May</c:v>
                        </c:pt>
                        <c:pt idx="3">
                          <c:v>June</c:v>
                        </c:pt>
                        <c:pt idx="4">
                          <c:v>July</c:v>
                        </c:pt>
                        <c:pt idx="5">
                          <c:v>August</c:v>
                        </c:pt>
                        <c:pt idx="6">
                          <c:v>September</c:v>
                        </c:pt>
                        <c:pt idx="7">
                          <c:v>October</c:v>
                        </c:pt>
                        <c:pt idx="8">
                          <c:v>November</c:v>
                        </c:pt>
                        <c:pt idx="9">
                          <c:v>December</c:v>
                        </c:pt>
                        <c:pt idx="10">
                          <c:v>January</c:v>
                        </c:pt>
                        <c:pt idx="11">
                          <c:v>February</c:v>
                        </c:pt>
                        <c:pt idx="12">
                          <c:v>March</c:v>
                        </c:pt>
                        <c:pt idx="13">
                          <c:v>April</c:v>
                        </c:pt>
                        <c:pt idx="14">
                          <c:v>May</c:v>
                        </c:pt>
                        <c:pt idx="15">
                          <c:v>June</c:v>
                        </c:pt>
                        <c:pt idx="16">
                          <c:v>July</c:v>
                        </c:pt>
                      </c:lvl>
                      <c:lvl>
                        <c:pt idx="10">
                          <c:v>2022</c:v>
                        </c:pt>
                      </c:lvl>
                    </c:multiLvlStrCache>
                  </c:multiLvl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Monthly!$E$5:$E$21</c15:sqref>
                        </c15:formulaRef>
                      </c:ext>
                    </c:extLst>
                    <c:numCache>
                      <c:formatCode>0</c:formatCode>
                      <c:ptCount val="17"/>
                      <c:pt idx="0">
                        <c:v>42.090909089999997</c:v>
                      </c:pt>
                      <c:pt idx="1">
                        <c:v>62.169047620000001</c:v>
                      </c:pt>
                      <c:pt idx="2">
                        <c:v>58.646859079999999</c:v>
                      </c:pt>
                      <c:pt idx="3">
                        <c:v>37.132183910000002</c:v>
                      </c:pt>
                      <c:pt idx="4">
                        <c:v>42.548387099999999</c:v>
                      </c:pt>
                      <c:pt idx="5">
                        <c:v>48.548387099999999</c:v>
                      </c:pt>
                      <c:pt idx="6">
                        <c:v>76.233333340000001</c:v>
                      </c:pt>
                      <c:pt idx="7">
                        <c:v>94.553763439999997</c:v>
                      </c:pt>
                      <c:pt idx="8" formatCode="General">
                        <c:v>69</c:v>
                      </c:pt>
                      <c:pt idx="9" formatCode="General">
                        <c:v>31</c:v>
                      </c:pt>
                      <c:pt idx="10">
                        <c:v>37</c:v>
                      </c:pt>
                      <c:pt idx="11">
                        <c:v>57</c:v>
                      </c:pt>
                      <c:pt idx="12">
                        <c:v>52</c:v>
                      </c:pt>
                      <c:pt idx="13">
                        <c:v>58</c:v>
                      </c:pt>
                      <c:pt idx="14">
                        <c:v>45</c:v>
                      </c:pt>
                      <c:pt idx="15">
                        <c:v>37</c:v>
                      </c:pt>
                      <c:pt idx="16">
                        <c:v>44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90D0-4778-9587-3FDA3B863DD5}"/>
                  </c:ext>
                </c:extLst>
              </c15:ser>
            </c15:filteredBarSeries>
          </c:ext>
        </c:extLst>
      </c:barChart>
      <c:catAx>
        <c:axId val="1974109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1488"/>
        <c:crosses val="autoZero"/>
        <c:auto val="1"/>
        <c:lblAlgn val="ctr"/>
        <c:lblOffset val="100"/>
        <c:noMultiLvlLbl val="0"/>
      </c:catAx>
      <c:valAx>
        <c:axId val="1974101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74109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Nicholson Drive Trail Average Daily Users by Month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'Summary-ALL'!$C$13</c:f>
              <c:strCache>
                <c:ptCount val="1"/>
                <c:pt idx="0">
                  <c:v>Bicyclists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'Summary-ALL'!$C$14:$C$24</c:f>
              <c:numCache>
                <c:formatCode>0</c:formatCode>
                <c:ptCount val="11"/>
                <c:pt idx="0">
                  <c:v>15.612903225806452</c:v>
                </c:pt>
                <c:pt idx="1">
                  <c:v>23.178571428571427</c:v>
                </c:pt>
                <c:pt idx="2">
                  <c:v>23.528301886792452</c:v>
                </c:pt>
                <c:pt idx="3">
                  <c:v>23.033333333333335</c:v>
                </c:pt>
                <c:pt idx="4">
                  <c:v>19.85483870967742</c:v>
                </c:pt>
                <c:pt idx="5">
                  <c:v>18</c:v>
                </c:pt>
                <c:pt idx="6">
                  <c:v>15.774193548387096</c:v>
                </c:pt>
                <c:pt idx="7">
                  <c:v>22</c:v>
                </c:pt>
                <c:pt idx="8">
                  <c:v>37.56666666666667</c:v>
                </c:pt>
                <c:pt idx="9">
                  <c:v>37.387096774193552</c:v>
                </c:pt>
                <c:pt idx="10">
                  <c:v>29.2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A1-4375-9E52-9DF336A2808D}"/>
            </c:ext>
          </c:extLst>
        </c:ser>
        <c:ser>
          <c:idx val="1"/>
          <c:order val="1"/>
          <c:tx>
            <c:strRef>
              <c:f>'Summary-ALL'!$B$13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'Summary-ALL'!$A$14:$A$24</c:f>
              <c:strCache>
                <c:ptCount val="11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</c:strCache>
            </c:strRef>
          </c:cat>
          <c:val>
            <c:numRef>
              <c:f>'Summary-ALL'!$B$14:$B$24</c:f>
              <c:numCache>
                <c:formatCode>0</c:formatCode>
                <c:ptCount val="11"/>
                <c:pt idx="0">
                  <c:v>20.70967741935484</c:v>
                </c:pt>
                <c:pt idx="1">
                  <c:v>33.821428571428569</c:v>
                </c:pt>
                <c:pt idx="2">
                  <c:v>26.03846153846154</c:v>
                </c:pt>
                <c:pt idx="3">
                  <c:v>37.140350877192979</c:v>
                </c:pt>
                <c:pt idx="4">
                  <c:v>31.2</c:v>
                </c:pt>
                <c:pt idx="5">
                  <c:v>19.220338983050848</c:v>
                </c:pt>
                <c:pt idx="6">
                  <c:v>27.532258064516128</c:v>
                </c:pt>
                <c:pt idx="7">
                  <c:v>24.441176470588236</c:v>
                </c:pt>
                <c:pt idx="8">
                  <c:v>38.666666666666664</c:v>
                </c:pt>
                <c:pt idx="9">
                  <c:v>57.166666666666664</c:v>
                </c:pt>
                <c:pt idx="10">
                  <c:v>39.916666666666664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A1-4375-9E52-9DF336A280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73684944"/>
        <c:axId val="1773683280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'Summary-ALL'!$D$13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'Summary-ALL'!$A$14:$A$24</c15:sqref>
                        </c15:formulaRef>
                      </c:ext>
                    </c:extLst>
                    <c:strCache>
                      <c:ptCount val="11"/>
                      <c:pt idx="0">
                        <c:v>January</c:v>
                      </c:pt>
                      <c:pt idx="1">
                        <c:v>February</c:v>
                      </c:pt>
                      <c:pt idx="2">
                        <c:v>March</c:v>
                      </c:pt>
                      <c:pt idx="3">
                        <c:v>April</c:v>
                      </c:pt>
                      <c:pt idx="4">
                        <c:v>May</c:v>
                      </c:pt>
                      <c:pt idx="5">
                        <c:v>June</c:v>
                      </c:pt>
                      <c:pt idx="6">
                        <c:v>July</c:v>
                      </c:pt>
                      <c:pt idx="7">
                        <c:v>August</c:v>
                      </c:pt>
                      <c:pt idx="8">
                        <c:v>September</c:v>
                      </c:pt>
                      <c:pt idx="9">
                        <c:v>October</c:v>
                      </c:pt>
                      <c:pt idx="10">
                        <c:v>November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'Summary-ALL'!$D$14:$D$24</c15:sqref>
                        </c15:formulaRef>
                      </c:ext>
                    </c:extLst>
                    <c:numCache>
                      <c:formatCode>0</c:formatCode>
                      <c:ptCount val="11"/>
                      <c:pt idx="0">
                        <c:v>36.322580645161295</c:v>
                      </c:pt>
                      <c:pt idx="1">
                        <c:v>57</c:v>
                      </c:pt>
                      <c:pt idx="2">
                        <c:v>49.566763425253995</c:v>
                      </c:pt>
                      <c:pt idx="3">
                        <c:v>60.173684210526318</c:v>
                      </c:pt>
                      <c:pt idx="4">
                        <c:v>51.054838709677419</c:v>
                      </c:pt>
                      <c:pt idx="5">
                        <c:v>37.220338983050851</c:v>
                      </c:pt>
                      <c:pt idx="6">
                        <c:v>43.306451612903224</c:v>
                      </c:pt>
                      <c:pt idx="7">
                        <c:v>46.441176470588232</c:v>
                      </c:pt>
                      <c:pt idx="8">
                        <c:v>76.233333333333334</c:v>
                      </c:pt>
                      <c:pt idx="9">
                        <c:v>94.553763440860223</c:v>
                      </c:pt>
                      <c:pt idx="10">
                        <c:v>69.11666666666666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03A1-4375-9E52-9DF336A2808D}"/>
                  </c:ext>
                </c:extLst>
              </c15:ser>
            </c15:filteredBarSeries>
          </c:ext>
        </c:extLst>
      </c:barChart>
      <c:catAx>
        <c:axId val="177368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3280"/>
        <c:crosses val="autoZero"/>
        <c:auto val="1"/>
        <c:lblAlgn val="ctr"/>
        <c:lblOffset val="100"/>
        <c:noMultiLvlLbl val="0"/>
      </c:catAx>
      <c:valAx>
        <c:axId val="1773683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68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baseline="0">
                <a:effectLst/>
              </a:rPr>
              <a:t>Nicholson Drive Trail </a:t>
            </a:r>
            <a:r>
              <a:rPr lang="en-US"/>
              <a:t>Average Daily Users by Day of Week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'Summary-ALL'!$C$28</c:f>
              <c:strCache>
                <c:ptCount val="1"/>
                <c:pt idx="0">
                  <c:v>Bicycles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'Summary-ALL'!$C$29:$C$35</c:f>
              <c:numCache>
                <c:formatCode>0</c:formatCode>
                <c:ptCount val="7"/>
                <c:pt idx="0">
                  <c:v>23.205479452054796</c:v>
                </c:pt>
                <c:pt idx="1">
                  <c:v>23.684931506849313</c:v>
                </c:pt>
                <c:pt idx="2">
                  <c:v>23.77027027027027</c:v>
                </c:pt>
                <c:pt idx="3">
                  <c:v>22.452054794520549</c:v>
                </c:pt>
                <c:pt idx="4">
                  <c:v>21.479452054794521</c:v>
                </c:pt>
                <c:pt idx="5">
                  <c:v>25</c:v>
                </c:pt>
                <c:pt idx="6">
                  <c:v>16.123287671232877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A5-441D-A1BA-BBBE24F6B46D}"/>
            </c:ext>
          </c:extLst>
        </c:ser>
        <c:ser>
          <c:idx val="1"/>
          <c:order val="1"/>
          <c:tx>
            <c:strRef>
              <c:f>'Summary-ALL'!$B$28</c:f>
              <c:strCache>
                <c:ptCount val="1"/>
                <c:pt idx="0">
                  <c:v>Pedestrians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'Summary-ALL'!$A$29:$A$35</c:f>
              <c:strCache>
                <c:ptCount val="7"/>
                <c:pt idx="0">
                  <c:v>Monday</c:v>
                </c:pt>
                <c:pt idx="1">
                  <c:v>Tuesday</c:v>
                </c:pt>
                <c:pt idx="2">
                  <c:v>Wednesday</c:v>
                </c:pt>
                <c:pt idx="3">
                  <c:v>Thursday</c:v>
                </c:pt>
                <c:pt idx="4">
                  <c:v>Friday</c:v>
                </c:pt>
                <c:pt idx="5">
                  <c:v>Saturday</c:v>
                </c:pt>
                <c:pt idx="6">
                  <c:v>Sunday</c:v>
                </c:pt>
              </c:strCache>
            </c:strRef>
          </c:cat>
          <c:val>
            <c:numRef>
              <c:f>'Summary-ALL'!$B$29:$B$35</c:f>
              <c:numCache>
                <c:formatCode>0</c:formatCode>
                <c:ptCount val="7"/>
                <c:pt idx="0">
                  <c:v>23.060606060606062</c:v>
                </c:pt>
                <c:pt idx="1">
                  <c:v>25.615384615384617</c:v>
                </c:pt>
                <c:pt idx="2">
                  <c:v>24.651515151515152</c:v>
                </c:pt>
                <c:pt idx="3">
                  <c:v>27.793650793650794</c:v>
                </c:pt>
                <c:pt idx="4">
                  <c:v>29.078125</c:v>
                </c:pt>
                <c:pt idx="5">
                  <c:v>36.916666666666664</c:v>
                </c:pt>
                <c:pt idx="6">
                  <c:v>31.553846153846155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A5-441D-A1BA-BBBE24F6B4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63985616"/>
        <c:axId val="763978544"/>
        <c:extLst>
          <c:ext xmlns:c15="http://schemas.microsoft.com/office/drawing/2012/chart" uri="{02D57815-91ED-43cb-92C2-25804820EDAC}">
            <c15:filteredBar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'Summary-ALL'!$D$28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strRef>
                    <c:extLst>
                      <c:ext uri="{02D57815-91ED-43cb-92C2-25804820EDAC}">
                        <c15:formulaRef>
                          <c15:sqref>'Summary-ALL'!$A$29:$A$35</c15:sqref>
                        </c15:formulaRef>
                      </c:ext>
                    </c:extLst>
                    <c:strCache>
                      <c:ptCount val="7"/>
                      <c:pt idx="0">
                        <c:v>Monday</c:v>
                      </c:pt>
                      <c:pt idx="1">
                        <c:v>Tuesday</c:v>
                      </c:pt>
                      <c:pt idx="2">
                        <c:v>Wednesday</c:v>
                      </c:pt>
                      <c:pt idx="3">
                        <c:v>Thursday</c:v>
                      </c:pt>
                      <c:pt idx="4">
                        <c:v>Friday</c:v>
                      </c:pt>
                      <c:pt idx="5">
                        <c:v>Saturday</c:v>
                      </c:pt>
                      <c:pt idx="6">
                        <c:v>Sunday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'Summary-ALL'!$D$29:$D$35</c15:sqref>
                        </c15:formulaRef>
                      </c:ext>
                    </c:extLst>
                    <c:numCache>
                      <c:formatCode>0</c:formatCode>
                      <c:ptCount val="7"/>
                      <c:pt idx="0">
                        <c:v>46.266085512660858</c:v>
                      </c:pt>
                      <c:pt idx="1">
                        <c:v>49.30031612223393</c:v>
                      </c:pt>
                      <c:pt idx="2">
                        <c:v>48.421785421785422</c:v>
                      </c:pt>
                      <c:pt idx="3">
                        <c:v>50.245705588171347</c:v>
                      </c:pt>
                      <c:pt idx="4">
                        <c:v>50.557577054794521</c:v>
                      </c:pt>
                      <c:pt idx="5">
                        <c:v>61.916666666666664</c:v>
                      </c:pt>
                      <c:pt idx="6">
                        <c:v>47.677133825079032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5CA5-441D-A1BA-BBBE24F6B46D}"/>
                  </c:ext>
                </c:extLst>
              </c15:ser>
            </c15:filteredBarSeries>
          </c:ext>
        </c:extLst>
      </c:barChart>
      <c:catAx>
        <c:axId val="763985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78544"/>
        <c:crosses val="autoZero"/>
        <c:auto val="1"/>
        <c:lblAlgn val="ctr"/>
        <c:lblOffset val="100"/>
        <c:noMultiLvlLbl val="0"/>
      </c:catAx>
      <c:valAx>
        <c:axId val="763978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398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baseline="0">
                <a:effectLst/>
              </a:rPr>
              <a:t>Nicholson Drive Trail Average Hourly Users </a:t>
            </a:r>
            <a:endParaRPr lang="en-US" sz="11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'Summary-ALL'!$B$45:$B$46</c:f>
              <c:strCache>
                <c:ptCount val="2"/>
                <c:pt idx="0">
                  <c:v>Average Daily Users - Weekday 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'Summary-ALL'!$B$47:$B$70</c:f>
              <c:numCache>
                <c:formatCode>0.0</c:formatCode>
                <c:ptCount val="24"/>
                <c:pt idx="0">
                  <c:v>0.19178082191780821</c:v>
                </c:pt>
                <c:pt idx="1">
                  <c:v>0.17307692307692307</c:v>
                </c:pt>
                <c:pt idx="2">
                  <c:v>0.31780821917808222</c:v>
                </c:pt>
                <c:pt idx="3">
                  <c:v>0.46849315068493153</c:v>
                </c:pt>
                <c:pt idx="4">
                  <c:v>0.47945205479452052</c:v>
                </c:pt>
                <c:pt idx="5">
                  <c:v>0.30219780219780218</c:v>
                </c:pt>
                <c:pt idx="6">
                  <c:v>0.66027397260273968</c:v>
                </c:pt>
                <c:pt idx="7">
                  <c:v>0.7416666666666667</c:v>
                </c:pt>
                <c:pt idx="8">
                  <c:v>1.0171428571428571</c:v>
                </c:pt>
                <c:pt idx="9">
                  <c:v>1.0113636363636365</c:v>
                </c:pt>
                <c:pt idx="10">
                  <c:v>1.0623145400593472</c:v>
                </c:pt>
                <c:pt idx="11">
                  <c:v>1.0335365853658536</c:v>
                </c:pt>
                <c:pt idx="12">
                  <c:v>1.4018987341772151</c:v>
                </c:pt>
                <c:pt idx="13">
                  <c:v>1.2261146496815287</c:v>
                </c:pt>
                <c:pt idx="14">
                  <c:v>1.3152866242038217</c:v>
                </c:pt>
                <c:pt idx="15">
                  <c:v>1.3374613003095974</c:v>
                </c:pt>
                <c:pt idx="16">
                  <c:v>0.94135802469135799</c:v>
                </c:pt>
                <c:pt idx="17">
                  <c:v>1.5438596491228069</c:v>
                </c:pt>
                <c:pt idx="18">
                  <c:v>0.93239436619718308</c:v>
                </c:pt>
                <c:pt idx="19">
                  <c:v>0.61772853185595566</c:v>
                </c:pt>
                <c:pt idx="20">
                  <c:v>0.48901098901098899</c:v>
                </c:pt>
                <c:pt idx="21">
                  <c:v>0.33879781420765026</c:v>
                </c:pt>
                <c:pt idx="22">
                  <c:v>0.25956284153005466</c:v>
                </c:pt>
                <c:pt idx="23">
                  <c:v>0.26229508196721313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00B-4542-ADA4-5176B9D4CA75}"/>
            </c:ext>
          </c:extLst>
        </c:ser>
        <c:ser>
          <c:idx val="1"/>
          <c:order val="1"/>
          <c:tx>
            <c:strRef>
              <c:f>'Summary-ALL'!$C$45:$C$46</c:f>
              <c:strCache>
                <c:ptCount val="2"/>
                <c:pt idx="0">
                  <c:v>Average Daily Users - Weekday 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'Summary-ALL'!$C$47:$C$70</c:f>
              <c:numCache>
                <c:formatCode>0.0</c:formatCode>
                <c:ptCount val="24"/>
                <c:pt idx="0">
                  <c:v>9.0410958904109592E-2</c:v>
                </c:pt>
                <c:pt idx="1">
                  <c:v>4.1095890410958902E-2</c:v>
                </c:pt>
                <c:pt idx="2">
                  <c:v>6.3013698630136991E-2</c:v>
                </c:pt>
                <c:pt idx="3">
                  <c:v>7.3972602739726029E-2</c:v>
                </c:pt>
                <c:pt idx="4">
                  <c:v>6.3013698630136991E-2</c:v>
                </c:pt>
                <c:pt idx="5">
                  <c:v>8.2191780821917804E-2</c:v>
                </c:pt>
                <c:pt idx="6">
                  <c:v>2.6904109589041094</c:v>
                </c:pt>
                <c:pt idx="7">
                  <c:v>1.6136986301369862</c:v>
                </c:pt>
                <c:pt idx="8">
                  <c:v>1.5287671232876712</c:v>
                </c:pt>
                <c:pt idx="9">
                  <c:v>1.4246575342465753</c:v>
                </c:pt>
                <c:pt idx="10">
                  <c:v>1.4575342465753425</c:v>
                </c:pt>
                <c:pt idx="11">
                  <c:v>1.106849315068493</c:v>
                </c:pt>
                <c:pt idx="12">
                  <c:v>1.7506849315068493</c:v>
                </c:pt>
                <c:pt idx="13">
                  <c:v>1.5808219178082192</c:v>
                </c:pt>
                <c:pt idx="14">
                  <c:v>1.1013698630136985</c:v>
                </c:pt>
                <c:pt idx="15">
                  <c:v>1.263013698630137</c:v>
                </c:pt>
                <c:pt idx="16">
                  <c:v>1.284153005464481</c:v>
                </c:pt>
                <c:pt idx="17">
                  <c:v>1.5901639344262295</c:v>
                </c:pt>
                <c:pt idx="18">
                  <c:v>1.4508196721311475</c:v>
                </c:pt>
                <c:pt idx="19">
                  <c:v>0.99180327868852458</c:v>
                </c:pt>
                <c:pt idx="20">
                  <c:v>0.71857923497267762</c:v>
                </c:pt>
                <c:pt idx="21">
                  <c:v>0.40163934426229508</c:v>
                </c:pt>
                <c:pt idx="22">
                  <c:v>0.28688524590163933</c:v>
                </c:pt>
                <c:pt idx="23">
                  <c:v>0.28415300546448086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00B-4542-ADA4-5176B9D4CA75}"/>
            </c:ext>
          </c:extLst>
        </c:ser>
        <c:ser>
          <c:idx val="3"/>
          <c:order val="3"/>
          <c:tx>
            <c:strRef>
              <c:f>'Summary-ALL'!$E$45:$E$46</c:f>
              <c:strCache>
                <c:ptCount val="2"/>
                <c:pt idx="0">
                  <c:v>Average Daily Users - Weekend</c:v>
                </c:pt>
                <c:pt idx="1">
                  <c:v>Pedestrians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'Summary-ALL'!$E$47:$E$70</c:f>
              <c:numCache>
                <c:formatCode>0.0</c:formatCode>
                <c:ptCount val="24"/>
                <c:pt idx="0">
                  <c:v>1.6304347826086956</c:v>
                </c:pt>
                <c:pt idx="1">
                  <c:v>1.8115942028985508</c:v>
                </c:pt>
                <c:pt idx="2">
                  <c:v>2.8787878787878789</c:v>
                </c:pt>
                <c:pt idx="3">
                  <c:v>0.59440559440559437</c:v>
                </c:pt>
                <c:pt idx="4">
                  <c:v>0.59154929577464788</c:v>
                </c:pt>
                <c:pt idx="5">
                  <c:v>0.27972027972027974</c:v>
                </c:pt>
                <c:pt idx="6">
                  <c:v>0.58741258741258739</c:v>
                </c:pt>
                <c:pt idx="7">
                  <c:v>0.93617021276595747</c:v>
                </c:pt>
                <c:pt idx="8">
                  <c:v>1.5895522388059702</c:v>
                </c:pt>
                <c:pt idx="9">
                  <c:v>1.3787878787878789</c:v>
                </c:pt>
                <c:pt idx="10">
                  <c:v>1.5736434108527131</c:v>
                </c:pt>
                <c:pt idx="11">
                  <c:v>1.6639999999999999</c:v>
                </c:pt>
                <c:pt idx="12">
                  <c:v>1.7627118644067796</c:v>
                </c:pt>
                <c:pt idx="13">
                  <c:v>1.5555555555555556</c:v>
                </c:pt>
                <c:pt idx="14">
                  <c:v>1.4957983193277311</c:v>
                </c:pt>
                <c:pt idx="15">
                  <c:v>1.28099173553719</c:v>
                </c:pt>
                <c:pt idx="16">
                  <c:v>1.5819672131147542</c:v>
                </c:pt>
                <c:pt idx="17">
                  <c:v>1.1338582677165354</c:v>
                </c:pt>
                <c:pt idx="18">
                  <c:v>1.0384615384615385</c:v>
                </c:pt>
                <c:pt idx="19">
                  <c:v>0.90370370370370368</c:v>
                </c:pt>
                <c:pt idx="20">
                  <c:v>0.44117647058823528</c:v>
                </c:pt>
                <c:pt idx="21">
                  <c:v>0.42028985507246375</c:v>
                </c:pt>
                <c:pt idx="22">
                  <c:v>0.36231884057971014</c:v>
                </c:pt>
                <c:pt idx="23">
                  <c:v>0.39568345323741005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00B-4542-ADA4-5176B9D4CA75}"/>
            </c:ext>
          </c:extLst>
        </c:ser>
        <c:ser>
          <c:idx val="4"/>
          <c:order val="4"/>
          <c:tx>
            <c:strRef>
              <c:f>'Summary-ALL'!$F$45:$F$46</c:f>
              <c:strCache>
                <c:ptCount val="2"/>
                <c:pt idx="0">
                  <c:v>Average Daily Users - Weekend</c:v>
                </c:pt>
                <c:pt idx="1">
                  <c:v>Bicycles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cat>
            <c:numRef>
              <c:f>'Summary-ALL'!$A$47:$A$70</c:f>
              <c:numCache>
                <c:formatCode>h:mm:ss\ AM/PM</c:formatCode>
                <c:ptCount val="24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</c:numCache>
            </c:numRef>
          </c:cat>
          <c:val>
            <c:numRef>
              <c:f>'Summary-ALL'!$F$47:$F$70</c:f>
              <c:numCache>
                <c:formatCode>0.0</c:formatCode>
                <c:ptCount val="24"/>
                <c:pt idx="0">
                  <c:v>9.0410958904109592E-2</c:v>
                </c:pt>
                <c:pt idx="1">
                  <c:v>0.11643835616438356</c:v>
                </c:pt>
                <c:pt idx="2">
                  <c:v>0.16438356164383561</c:v>
                </c:pt>
                <c:pt idx="3">
                  <c:v>3.4246575342465752E-2</c:v>
                </c:pt>
                <c:pt idx="4">
                  <c:v>8.9041095890410954E-2</c:v>
                </c:pt>
                <c:pt idx="5">
                  <c:v>0.15753424657534246</c:v>
                </c:pt>
                <c:pt idx="6">
                  <c:v>0.54794520547945202</c:v>
                </c:pt>
                <c:pt idx="7">
                  <c:v>0.6095890410958904</c:v>
                </c:pt>
                <c:pt idx="8">
                  <c:v>0.86986301369863017</c:v>
                </c:pt>
                <c:pt idx="9">
                  <c:v>1.5547945205479452</c:v>
                </c:pt>
                <c:pt idx="10">
                  <c:v>1.5342465753424657</c:v>
                </c:pt>
                <c:pt idx="11">
                  <c:v>1.678082191780822</c:v>
                </c:pt>
                <c:pt idx="12">
                  <c:v>1.2602739726027397</c:v>
                </c:pt>
                <c:pt idx="13">
                  <c:v>1.4315068493150684</c:v>
                </c:pt>
                <c:pt idx="14">
                  <c:v>1.2808219178082192</c:v>
                </c:pt>
                <c:pt idx="15">
                  <c:v>1.7808219178082192</c:v>
                </c:pt>
                <c:pt idx="16">
                  <c:v>1.5205479452054795</c:v>
                </c:pt>
                <c:pt idx="17">
                  <c:v>1.5273972602739727</c:v>
                </c:pt>
                <c:pt idx="18">
                  <c:v>1.3767123287671232</c:v>
                </c:pt>
                <c:pt idx="19">
                  <c:v>1.0753424657534247</c:v>
                </c:pt>
                <c:pt idx="20">
                  <c:v>0.50684931506849318</c:v>
                </c:pt>
                <c:pt idx="21">
                  <c:v>0.4863013698630137</c:v>
                </c:pt>
                <c:pt idx="22">
                  <c:v>0.39726027397260272</c:v>
                </c:pt>
                <c:pt idx="23">
                  <c:v>0.3904109589041096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00B-4542-ADA4-5176B9D4CA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0558224"/>
        <c:axId val="760558640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'Summary-ALL'!$D$45:$D$46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Weekday 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'Summary-ALL'!$D$47:$D$70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0.28219178082191781</c:v>
                      </c:pt>
                      <c:pt idx="1">
                        <c:v>0.21417281348788197</c:v>
                      </c:pt>
                      <c:pt idx="2">
                        <c:v>0.38082191780821922</c:v>
                      </c:pt>
                      <c:pt idx="3">
                        <c:v>0.54246575342465753</c:v>
                      </c:pt>
                      <c:pt idx="4">
                        <c:v>0.54246575342465753</c:v>
                      </c:pt>
                      <c:pt idx="5">
                        <c:v>0.38438958301971998</c:v>
                      </c:pt>
                      <c:pt idx="6">
                        <c:v>3.3506849315068492</c:v>
                      </c:pt>
                      <c:pt idx="7">
                        <c:v>2.3553652968036527</c:v>
                      </c:pt>
                      <c:pt idx="8">
                        <c:v>2.5459099804305283</c:v>
                      </c:pt>
                      <c:pt idx="9">
                        <c:v>2.4360211706102115</c:v>
                      </c:pt>
                      <c:pt idx="10">
                        <c:v>2.5198487866346895</c:v>
                      </c:pt>
                      <c:pt idx="11">
                        <c:v>2.1403859004343468</c:v>
                      </c:pt>
                      <c:pt idx="12">
                        <c:v>3.1525836656840642</c:v>
                      </c:pt>
                      <c:pt idx="13">
                        <c:v>2.806936567489748</c:v>
                      </c:pt>
                      <c:pt idx="14">
                        <c:v>2.4166564872175202</c:v>
                      </c:pt>
                      <c:pt idx="15">
                        <c:v>2.6004749989397347</c:v>
                      </c:pt>
                      <c:pt idx="16">
                        <c:v>2.2255110301558387</c:v>
                      </c:pt>
                      <c:pt idx="17">
                        <c:v>3.1340235835490367</c:v>
                      </c:pt>
                      <c:pt idx="18">
                        <c:v>2.3832140383283305</c:v>
                      </c:pt>
                      <c:pt idx="19">
                        <c:v>1.6095318105444802</c:v>
                      </c:pt>
                      <c:pt idx="20">
                        <c:v>1.2075902239836667</c:v>
                      </c:pt>
                      <c:pt idx="21">
                        <c:v>0.7404371584699454</c:v>
                      </c:pt>
                      <c:pt idx="22">
                        <c:v>0.54644808743169393</c:v>
                      </c:pt>
                      <c:pt idx="23">
                        <c:v>0.54644808743169393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4-500B-4542-ADA4-5176B9D4CA75}"/>
                  </c:ext>
                </c:extLst>
              </c15:ser>
            </c15:filteredLineSeries>
            <c15:filteredLine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'Summary-ALL'!$G$45:$G$46</c15:sqref>
                        </c15:formulaRef>
                      </c:ext>
                    </c:extLst>
                    <c:strCache>
                      <c:ptCount val="2"/>
                      <c:pt idx="0">
                        <c:v>Average Daily Users - Weekend</c:v>
                      </c:pt>
                      <c:pt idx="1">
                        <c:v>Total Users</c:v>
                      </c:pt>
                    </c:strCache>
                  </c:strRef>
                </c:tx>
                <c:spPr>
                  <a:ln w="28575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'Summary-ALL'!$A$47:$A$70</c15:sqref>
                        </c15:formulaRef>
                      </c:ext>
                    </c:extLst>
                    <c:numCache>
                      <c:formatCode>h:mm:ss\ AM/PM</c:formatCode>
                      <c:ptCount val="24"/>
                      <c:pt idx="0">
                        <c:v>0</c:v>
                      </c:pt>
                      <c:pt idx="1">
                        <c:v>4.1666666666666664E-2</c:v>
                      </c:pt>
                      <c:pt idx="2">
                        <c:v>8.3333333333333329E-2</c:v>
                      </c:pt>
                      <c:pt idx="3">
                        <c:v>0.125</c:v>
                      </c:pt>
                      <c:pt idx="4">
                        <c:v>0.16666666666666666</c:v>
                      </c:pt>
                      <c:pt idx="5">
                        <c:v>0.20833333333333334</c:v>
                      </c:pt>
                      <c:pt idx="6">
                        <c:v>0.25</c:v>
                      </c:pt>
                      <c:pt idx="7">
                        <c:v>0.29166666666666669</c:v>
                      </c:pt>
                      <c:pt idx="8">
                        <c:v>0.33333333333333331</c:v>
                      </c:pt>
                      <c:pt idx="9">
                        <c:v>0.375</c:v>
                      </c:pt>
                      <c:pt idx="10">
                        <c:v>0.41666666666666669</c:v>
                      </c:pt>
                      <c:pt idx="11">
                        <c:v>0.45833333333333331</c:v>
                      </c:pt>
                      <c:pt idx="12">
                        <c:v>0.5</c:v>
                      </c:pt>
                      <c:pt idx="13">
                        <c:v>0.54166666666666663</c:v>
                      </c:pt>
                      <c:pt idx="14">
                        <c:v>0.58333333333333337</c:v>
                      </c:pt>
                      <c:pt idx="15">
                        <c:v>0.625</c:v>
                      </c:pt>
                      <c:pt idx="16">
                        <c:v>0.66666666666666663</c:v>
                      </c:pt>
                      <c:pt idx="17">
                        <c:v>0.70833333333333337</c:v>
                      </c:pt>
                      <c:pt idx="18">
                        <c:v>0.75</c:v>
                      </c:pt>
                      <c:pt idx="19">
                        <c:v>0.79166666666666663</c:v>
                      </c:pt>
                      <c:pt idx="20">
                        <c:v>0.83333333333333337</c:v>
                      </c:pt>
                      <c:pt idx="21">
                        <c:v>0.875</c:v>
                      </c:pt>
                      <c:pt idx="22">
                        <c:v>0.91666666666666663</c:v>
                      </c:pt>
                      <c:pt idx="23">
                        <c:v>0.95833333333333337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'Summary-ALL'!$G$47:$G$70</c15:sqref>
                        </c15:formulaRef>
                      </c:ext>
                    </c:extLst>
                    <c:numCache>
                      <c:formatCode>0.0</c:formatCode>
                      <c:ptCount val="24"/>
                      <c:pt idx="0">
                        <c:v>1.7208457415128051</c:v>
                      </c:pt>
                      <c:pt idx="1">
                        <c:v>1.9280325590629344</c:v>
                      </c:pt>
                      <c:pt idx="2">
                        <c:v>3.0431714404317143</c:v>
                      </c:pt>
                      <c:pt idx="3">
                        <c:v>0.62865216974806015</c:v>
                      </c:pt>
                      <c:pt idx="4">
                        <c:v>0.68059039166505886</c:v>
                      </c:pt>
                      <c:pt idx="5">
                        <c:v>0.43725452629562223</c:v>
                      </c:pt>
                      <c:pt idx="6">
                        <c:v>1.1353577928920395</c:v>
                      </c:pt>
                      <c:pt idx="7">
                        <c:v>1.5457592538618479</c:v>
                      </c:pt>
                      <c:pt idx="8">
                        <c:v>2.4594152525046002</c:v>
                      </c:pt>
                      <c:pt idx="9">
                        <c:v>2.9335823993358243</c:v>
                      </c:pt>
                      <c:pt idx="10">
                        <c:v>3.107889986195179</c:v>
                      </c:pt>
                      <c:pt idx="11">
                        <c:v>3.3420821917808219</c:v>
                      </c:pt>
                      <c:pt idx="12">
                        <c:v>3.0229858370095193</c:v>
                      </c:pt>
                      <c:pt idx="13">
                        <c:v>2.987062404870624</c:v>
                      </c:pt>
                      <c:pt idx="14">
                        <c:v>2.7766202371359503</c:v>
                      </c:pt>
                      <c:pt idx="15">
                        <c:v>3.0618136533454092</c:v>
                      </c:pt>
                      <c:pt idx="16">
                        <c:v>3.1025151583202337</c:v>
                      </c:pt>
                      <c:pt idx="17">
                        <c:v>2.6612555279905079</c:v>
                      </c:pt>
                      <c:pt idx="18">
                        <c:v>2.4151738672286616</c:v>
                      </c:pt>
                      <c:pt idx="19">
                        <c:v>1.9790461694571284</c:v>
                      </c:pt>
                      <c:pt idx="20">
                        <c:v>0.94802578565672846</c:v>
                      </c:pt>
                      <c:pt idx="21">
                        <c:v>0.9065912249354775</c:v>
                      </c:pt>
                      <c:pt idx="22">
                        <c:v>0.75957911455231286</c:v>
                      </c:pt>
                      <c:pt idx="23">
                        <c:v>0.78609441214151965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500B-4542-ADA4-5176B9D4CA75}"/>
                  </c:ext>
                </c:extLst>
              </c15:ser>
            </c15:filteredLineSeries>
          </c:ext>
        </c:extLst>
      </c:lineChart>
      <c:catAx>
        <c:axId val="760558224"/>
        <c:scaling>
          <c:orientation val="minMax"/>
        </c:scaling>
        <c:delete val="0"/>
        <c:axPos val="b"/>
        <c:numFmt formatCode="h:mm:ss\ AM/P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640"/>
        <c:crosses val="autoZero"/>
        <c:auto val="1"/>
        <c:lblAlgn val="ctr"/>
        <c:lblOffset val="100"/>
        <c:noMultiLvlLbl val="0"/>
      </c:catAx>
      <c:valAx>
        <c:axId val="76055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605582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Temperature: Nicholson Drive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1"/>
          <c:order val="1"/>
          <c:tx>
            <c:strRef>
              <c:f>Weather!$Q$2</c:f>
              <c:strCache>
                <c:ptCount val="1"/>
                <c:pt idx="0">
                  <c:v>Total Peds (limited data)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Weather!$O$3:$O$511</c:f>
              <c:numCache>
                <c:formatCode>General</c:formatCode>
                <c:ptCount val="509"/>
                <c:pt idx="0">
                  <c:v>67.7</c:v>
                </c:pt>
                <c:pt idx="1">
                  <c:v>69.2</c:v>
                </c:pt>
                <c:pt idx="2">
                  <c:v>70.3</c:v>
                </c:pt>
                <c:pt idx="3">
                  <c:v>66.8</c:v>
                </c:pt>
                <c:pt idx="4">
                  <c:v>71.400000000000006</c:v>
                </c:pt>
                <c:pt idx="5">
                  <c:v>73.8</c:v>
                </c:pt>
                <c:pt idx="6">
                  <c:v>74</c:v>
                </c:pt>
                <c:pt idx="7">
                  <c:v>72.2</c:v>
                </c:pt>
                <c:pt idx="8">
                  <c:v>57.7</c:v>
                </c:pt>
                <c:pt idx="9">
                  <c:v>52.7</c:v>
                </c:pt>
                <c:pt idx="10">
                  <c:v>54.6</c:v>
                </c:pt>
                <c:pt idx="11">
                  <c:v>58.7</c:v>
                </c:pt>
                <c:pt idx="12">
                  <c:v>61.8</c:v>
                </c:pt>
                <c:pt idx="13">
                  <c:v>63</c:v>
                </c:pt>
                <c:pt idx="14">
                  <c:v>63.6</c:v>
                </c:pt>
                <c:pt idx="15">
                  <c:v>73.7</c:v>
                </c:pt>
                <c:pt idx="16">
                  <c:v>71.099999999999994</c:v>
                </c:pt>
                <c:pt idx="17">
                  <c:v>76.8</c:v>
                </c:pt>
                <c:pt idx="18">
                  <c:v>66.8</c:v>
                </c:pt>
                <c:pt idx="19">
                  <c:v>59.7</c:v>
                </c:pt>
                <c:pt idx="20">
                  <c:v>70.2</c:v>
                </c:pt>
                <c:pt idx="21">
                  <c:v>69.2</c:v>
                </c:pt>
                <c:pt idx="22">
                  <c:v>54.8</c:v>
                </c:pt>
                <c:pt idx="23">
                  <c:v>51.8</c:v>
                </c:pt>
                <c:pt idx="24">
                  <c:v>54.3</c:v>
                </c:pt>
                <c:pt idx="25">
                  <c:v>60.8</c:v>
                </c:pt>
                <c:pt idx="26">
                  <c:v>63.8</c:v>
                </c:pt>
                <c:pt idx="27">
                  <c:v>69.7</c:v>
                </c:pt>
                <c:pt idx="28">
                  <c:v>72.3</c:v>
                </c:pt>
                <c:pt idx="29">
                  <c:v>69.400000000000006</c:v>
                </c:pt>
                <c:pt idx="30">
                  <c:v>76.8</c:v>
                </c:pt>
                <c:pt idx="31">
                  <c:v>68.7</c:v>
                </c:pt>
                <c:pt idx="32">
                  <c:v>67.099999999999994</c:v>
                </c:pt>
                <c:pt idx="33">
                  <c:v>67.599999999999994</c:v>
                </c:pt>
                <c:pt idx="34">
                  <c:v>63.7</c:v>
                </c:pt>
                <c:pt idx="35">
                  <c:v>62.7</c:v>
                </c:pt>
                <c:pt idx="36">
                  <c:v>66.099999999999994</c:v>
                </c:pt>
                <c:pt idx="37">
                  <c:v>63.4</c:v>
                </c:pt>
                <c:pt idx="38">
                  <c:v>61.9</c:v>
                </c:pt>
                <c:pt idx="39">
                  <c:v>61.2</c:v>
                </c:pt>
                <c:pt idx="40">
                  <c:v>62.8</c:v>
                </c:pt>
                <c:pt idx="41">
                  <c:v>65.8</c:v>
                </c:pt>
                <c:pt idx="42">
                  <c:v>57.5</c:v>
                </c:pt>
                <c:pt idx="43">
                  <c:v>57.9</c:v>
                </c:pt>
                <c:pt idx="44">
                  <c:v>66.7</c:v>
                </c:pt>
                <c:pt idx="45">
                  <c:v>66</c:v>
                </c:pt>
                <c:pt idx="46">
                  <c:v>67.099999999999994</c:v>
                </c:pt>
                <c:pt idx="47">
                  <c:v>68.2</c:v>
                </c:pt>
                <c:pt idx="48">
                  <c:v>75</c:v>
                </c:pt>
                <c:pt idx="49">
                  <c:v>79.400000000000006</c:v>
                </c:pt>
                <c:pt idx="50">
                  <c:v>78.2</c:v>
                </c:pt>
                <c:pt idx="51">
                  <c:v>74.5</c:v>
                </c:pt>
                <c:pt idx="52">
                  <c:v>71.2</c:v>
                </c:pt>
                <c:pt idx="53">
                  <c:v>73.099999999999994</c:v>
                </c:pt>
                <c:pt idx="54">
                  <c:v>78.7</c:v>
                </c:pt>
                <c:pt idx="55">
                  <c:v>77.400000000000006</c:v>
                </c:pt>
                <c:pt idx="56">
                  <c:v>69.5</c:v>
                </c:pt>
                <c:pt idx="57">
                  <c:v>69.2</c:v>
                </c:pt>
                <c:pt idx="58">
                  <c:v>70.3</c:v>
                </c:pt>
                <c:pt idx="59">
                  <c:v>72.900000000000006</c:v>
                </c:pt>
                <c:pt idx="60">
                  <c:v>76.2</c:v>
                </c:pt>
                <c:pt idx="61">
                  <c:v>72.400000000000006</c:v>
                </c:pt>
                <c:pt idx="62">
                  <c:v>72.3</c:v>
                </c:pt>
                <c:pt idx="63">
                  <c:v>71.8</c:v>
                </c:pt>
                <c:pt idx="64">
                  <c:v>65</c:v>
                </c:pt>
                <c:pt idx="65">
                  <c:v>68.8</c:v>
                </c:pt>
                <c:pt idx="66">
                  <c:v>70.3</c:v>
                </c:pt>
                <c:pt idx="67">
                  <c:v>73.5</c:v>
                </c:pt>
                <c:pt idx="68">
                  <c:v>71.900000000000006</c:v>
                </c:pt>
                <c:pt idx="69">
                  <c:v>72</c:v>
                </c:pt>
                <c:pt idx="70">
                  <c:v>74.7</c:v>
                </c:pt>
                <c:pt idx="71">
                  <c:v>70.599999999999994</c:v>
                </c:pt>
                <c:pt idx="72">
                  <c:v>74.099999999999994</c:v>
                </c:pt>
                <c:pt idx="73">
                  <c:v>75.2</c:v>
                </c:pt>
                <c:pt idx="74">
                  <c:v>73.5</c:v>
                </c:pt>
                <c:pt idx="75">
                  <c:v>72.7</c:v>
                </c:pt>
                <c:pt idx="76">
                  <c:v>77</c:v>
                </c:pt>
                <c:pt idx="77">
                  <c:v>79.3</c:v>
                </c:pt>
                <c:pt idx="78">
                  <c:v>79.5</c:v>
                </c:pt>
                <c:pt idx="79">
                  <c:v>77.2</c:v>
                </c:pt>
                <c:pt idx="80">
                  <c:v>72.7</c:v>
                </c:pt>
                <c:pt idx="81">
                  <c:v>69.599999999999994</c:v>
                </c:pt>
                <c:pt idx="82">
                  <c:v>74.2</c:v>
                </c:pt>
                <c:pt idx="83">
                  <c:v>75.900000000000006</c:v>
                </c:pt>
                <c:pt idx="84">
                  <c:v>77</c:v>
                </c:pt>
                <c:pt idx="85">
                  <c:v>76.599999999999994</c:v>
                </c:pt>
                <c:pt idx="86">
                  <c:v>74.599999999999994</c:v>
                </c:pt>
                <c:pt idx="87">
                  <c:v>73.900000000000006</c:v>
                </c:pt>
                <c:pt idx="88">
                  <c:v>73.7</c:v>
                </c:pt>
                <c:pt idx="89">
                  <c:v>80.5</c:v>
                </c:pt>
                <c:pt idx="90">
                  <c:v>83</c:v>
                </c:pt>
                <c:pt idx="91">
                  <c:v>82.6</c:v>
                </c:pt>
                <c:pt idx="92">
                  <c:v>81.7</c:v>
                </c:pt>
                <c:pt idx="93">
                  <c:v>81.5</c:v>
                </c:pt>
                <c:pt idx="94">
                  <c:v>82.8</c:v>
                </c:pt>
                <c:pt idx="95">
                  <c:v>81</c:v>
                </c:pt>
                <c:pt idx="96">
                  <c:v>79.099999999999994</c:v>
                </c:pt>
                <c:pt idx="97">
                  <c:v>83</c:v>
                </c:pt>
                <c:pt idx="98">
                  <c:v>81.900000000000006</c:v>
                </c:pt>
                <c:pt idx="99">
                  <c:v>78.599999999999994</c:v>
                </c:pt>
                <c:pt idx="100">
                  <c:v>76.8</c:v>
                </c:pt>
                <c:pt idx="101">
                  <c:v>78.7</c:v>
                </c:pt>
                <c:pt idx="102">
                  <c:v>81.5</c:v>
                </c:pt>
                <c:pt idx="103">
                  <c:v>76.8</c:v>
                </c:pt>
                <c:pt idx="104">
                  <c:v>78.3</c:v>
                </c:pt>
                <c:pt idx="105">
                  <c:v>81.2</c:v>
                </c:pt>
                <c:pt idx="106">
                  <c:v>81.599999999999994</c:v>
                </c:pt>
                <c:pt idx="107">
                  <c:v>79.5</c:v>
                </c:pt>
                <c:pt idx="108">
                  <c:v>79.8</c:v>
                </c:pt>
                <c:pt idx="109">
                  <c:v>76.5</c:v>
                </c:pt>
                <c:pt idx="110">
                  <c:v>78.2</c:v>
                </c:pt>
                <c:pt idx="111">
                  <c:v>78.5</c:v>
                </c:pt>
                <c:pt idx="112">
                  <c:v>79.400000000000006</c:v>
                </c:pt>
                <c:pt idx="113">
                  <c:v>80.7</c:v>
                </c:pt>
                <c:pt idx="114">
                  <c:v>80.900000000000006</c:v>
                </c:pt>
                <c:pt idx="115">
                  <c:v>77.400000000000006</c:v>
                </c:pt>
                <c:pt idx="116">
                  <c:v>80.8</c:v>
                </c:pt>
                <c:pt idx="117">
                  <c:v>80.400000000000006</c:v>
                </c:pt>
                <c:pt idx="118">
                  <c:v>77.400000000000006</c:v>
                </c:pt>
                <c:pt idx="119">
                  <c:v>79.3</c:v>
                </c:pt>
                <c:pt idx="120">
                  <c:v>79.400000000000006</c:v>
                </c:pt>
                <c:pt idx="121">
                  <c:v>79.400000000000006</c:v>
                </c:pt>
                <c:pt idx="122">
                  <c:v>81.599999999999994</c:v>
                </c:pt>
                <c:pt idx="123">
                  <c:v>77.400000000000006</c:v>
                </c:pt>
                <c:pt idx="124">
                  <c:v>75.599999999999994</c:v>
                </c:pt>
                <c:pt idx="125">
                  <c:v>77.8</c:v>
                </c:pt>
                <c:pt idx="126">
                  <c:v>79.2</c:v>
                </c:pt>
                <c:pt idx="127">
                  <c:v>80</c:v>
                </c:pt>
                <c:pt idx="128">
                  <c:v>77.7</c:v>
                </c:pt>
                <c:pt idx="129">
                  <c:v>79.099999999999994</c:v>
                </c:pt>
                <c:pt idx="130">
                  <c:v>81.599999999999994</c:v>
                </c:pt>
                <c:pt idx="131">
                  <c:v>80</c:v>
                </c:pt>
                <c:pt idx="132">
                  <c:v>76.7</c:v>
                </c:pt>
                <c:pt idx="133">
                  <c:v>80.7</c:v>
                </c:pt>
                <c:pt idx="134">
                  <c:v>82.1</c:v>
                </c:pt>
                <c:pt idx="135">
                  <c:v>82.4</c:v>
                </c:pt>
                <c:pt idx="136">
                  <c:v>83.6</c:v>
                </c:pt>
                <c:pt idx="137">
                  <c:v>82.8</c:v>
                </c:pt>
                <c:pt idx="138">
                  <c:v>82.4</c:v>
                </c:pt>
                <c:pt idx="139">
                  <c:v>79.7</c:v>
                </c:pt>
                <c:pt idx="140">
                  <c:v>79</c:v>
                </c:pt>
                <c:pt idx="141">
                  <c:v>81.3</c:v>
                </c:pt>
                <c:pt idx="142">
                  <c:v>82.7</c:v>
                </c:pt>
                <c:pt idx="143">
                  <c:v>80.3</c:v>
                </c:pt>
                <c:pt idx="144">
                  <c:v>80.3</c:v>
                </c:pt>
                <c:pt idx="145">
                  <c:v>77.5</c:v>
                </c:pt>
                <c:pt idx="146">
                  <c:v>76.599999999999994</c:v>
                </c:pt>
                <c:pt idx="147">
                  <c:v>78.3</c:v>
                </c:pt>
                <c:pt idx="148">
                  <c:v>76.3</c:v>
                </c:pt>
                <c:pt idx="149">
                  <c:v>77.7</c:v>
                </c:pt>
                <c:pt idx="150">
                  <c:v>79.599999999999994</c:v>
                </c:pt>
                <c:pt idx="151">
                  <c:v>82.6</c:v>
                </c:pt>
                <c:pt idx="152">
                  <c:v>78.8</c:v>
                </c:pt>
                <c:pt idx="153">
                  <c:v>80.400000000000006</c:v>
                </c:pt>
                <c:pt idx="154">
                  <c:v>79.2</c:v>
                </c:pt>
                <c:pt idx="155">
                  <c:v>77</c:v>
                </c:pt>
                <c:pt idx="156">
                  <c:v>78.099999999999994</c:v>
                </c:pt>
                <c:pt idx="157">
                  <c:v>81.3</c:v>
                </c:pt>
                <c:pt idx="158">
                  <c:v>77.900000000000006</c:v>
                </c:pt>
                <c:pt idx="159">
                  <c:v>80.5</c:v>
                </c:pt>
                <c:pt idx="160">
                  <c:v>80.599999999999994</c:v>
                </c:pt>
                <c:pt idx="161">
                  <c:v>81.3</c:v>
                </c:pt>
                <c:pt idx="162">
                  <c:v>80.3</c:v>
                </c:pt>
                <c:pt idx="163">
                  <c:v>82.3</c:v>
                </c:pt>
                <c:pt idx="164">
                  <c:v>81.599999999999994</c:v>
                </c:pt>
                <c:pt idx="165">
                  <c:v>83.3</c:v>
                </c:pt>
                <c:pt idx="166">
                  <c:v>84.1</c:v>
                </c:pt>
                <c:pt idx="167">
                  <c:v>82.8</c:v>
                </c:pt>
                <c:pt idx="168">
                  <c:v>78.900000000000006</c:v>
                </c:pt>
                <c:pt idx="169">
                  <c:v>79.400000000000006</c:v>
                </c:pt>
                <c:pt idx="170">
                  <c:v>76.3</c:v>
                </c:pt>
                <c:pt idx="171">
                  <c:v>76.7</c:v>
                </c:pt>
                <c:pt idx="172">
                  <c:v>74.3</c:v>
                </c:pt>
                <c:pt idx="175">
                  <c:v>81.2</c:v>
                </c:pt>
                <c:pt idx="176">
                  <c:v>79.7</c:v>
                </c:pt>
                <c:pt idx="177">
                  <c:v>80.3</c:v>
                </c:pt>
                <c:pt idx="178">
                  <c:v>80</c:v>
                </c:pt>
                <c:pt idx="179">
                  <c:v>81.900000000000006</c:v>
                </c:pt>
                <c:pt idx="180">
                  <c:v>78.3</c:v>
                </c:pt>
                <c:pt idx="181">
                  <c:v>78.7</c:v>
                </c:pt>
                <c:pt idx="182">
                  <c:v>78</c:v>
                </c:pt>
                <c:pt idx="183">
                  <c:v>76</c:v>
                </c:pt>
                <c:pt idx="184">
                  <c:v>72.2</c:v>
                </c:pt>
                <c:pt idx="185">
                  <c:v>72.599999999999994</c:v>
                </c:pt>
                <c:pt idx="186">
                  <c:v>75.900000000000006</c:v>
                </c:pt>
                <c:pt idx="187">
                  <c:v>77</c:v>
                </c:pt>
                <c:pt idx="188">
                  <c:v>73</c:v>
                </c:pt>
                <c:pt idx="189">
                  <c:v>74.8</c:v>
                </c:pt>
                <c:pt idx="190">
                  <c:v>76.8</c:v>
                </c:pt>
                <c:pt idx="191">
                  <c:v>78</c:v>
                </c:pt>
                <c:pt idx="192">
                  <c:v>76.8</c:v>
                </c:pt>
                <c:pt idx="193">
                  <c:v>76.2</c:v>
                </c:pt>
                <c:pt idx="194">
                  <c:v>76.8</c:v>
                </c:pt>
                <c:pt idx="195">
                  <c:v>79</c:v>
                </c:pt>
                <c:pt idx="196">
                  <c:v>64.8</c:v>
                </c:pt>
                <c:pt idx="197">
                  <c:v>66.2</c:v>
                </c:pt>
                <c:pt idx="198">
                  <c:v>65.599999999999994</c:v>
                </c:pt>
                <c:pt idx="199">
                  <c:v>67.400000000000006</c:v>
                </c:pt>
                <c:pt idx="200">
                  <c:v>69.900000000000006</c:v>
                </c:pt>
                <c:pt idx="201">
                  <c:v>74.599999999999994</c:v>
                </c:pt>
                <c:pt idx="202">
                  <c:v>73.5</c:v>
                </c:pt>
                <c:pt idx="203">
                  <c:v>73</c:v>
                </c:pt>
                <c:pt idx="204">
                  <c:v>74.099999999999994</c:v>
                </c:pt>
                <c:pt idx="205">
                  <c:v>75</c:v>
                </c:pt>
                <c:pt idx="206">
                  <c:v>74.8</c:v>
                </c:pt>
                <c:pt idx="207">
                  <c:v>75.7</c:v>
                </c:pt>
                <c:pt idx="208">
                  <c:v>75.3</c:v>
                </c:pt>
                <c:pt idx="209">
                  <c:v>73.3</c:v>
                </c:pt>
                <c:pt idx="210">
                  <c:v>72.900000000000006</c:v>
                </c:pt>
                <c:pt idx="211">
                  <c:v>74.5</c:v>
                </c:pt>
                <c:pt idx="212">
                  <c:v>73.5</c:v>
                </c:pt>
                <c:pt idx="213">
                  <c:v>73.400000000000006</c:v>
                </c:pt>
                <c:pt idx="214">
                  <c:v>74.599999999999994</c:v>
                </c:pt>
                <c:pt idx="215">
                  <c:v>76.099999999999994</c:v>
                </c:pt>
                <c:pt idx="216">
                  <c:v>78.400000000000006</c:v>
                </c:pt>
                <c:pt idx="217">
                  <c:v>76.900000000000006</c:v>
                </c:pt>
                <c:pt idx="218">
                  <c:v>75.599999999999994</c:v>
                </c:pt>
                <c:pt idx="219">
                  <c:v>76.2</c:v>
                </c:pt>
                <c:pt idx="220">
                  <c:v>67.2</c:v>
                </c:pt>
                <c:pt idx="221">
                  <c:v>59.2</c:v>
                </c:pt>
                <c:pt idx="222">
                  <c:v>60</c:v>
                </c:pt>
                <c:pt idx="223">
                  <c:v>64.7</c:v>
                </c:pt>
                <c:pt idx="224">
                  <c:v>72.2</c:v>
                </c:pt>
                <c:pt idx="225">
                  <c:v>74.7</c:v>
                </c:pt>
                <c:pt idx="226">
                  <c:v>74</c:v>
                </c:pt>
                <c:pt idx="227">
                  <c:v>73.7</c:v>
                </c:pt>
                <c:pt idx="228">
                  <c:v>73</c:v>
                </c:pt>
                <c:pt idx="229">
                  <c:v>72.8</c:v>
                </c:pt>
                <c:pt idx="230">
                  <c:v>70.400000000000006</c:v>
                </c:pt>
                <c:pt idx="231">
                  <c:v>72</c:v>
                </c:pt>
                <c:pt idx="232">
                  <c:v>62</c:v>
                </c:pt>
                <c:pt idx="233">
                  <c:v>58.8</c:v>
                </c:pt>
                <c:pt idx="234">
                  <c:v>56.4</c:v>
                </c:pt>
                <c:pt idx="235">
                  <c:v>59.7</c:v>
                </c:pt>
                <c:pt idx="236">
                  <c:v>61.8</c:v>
                </c:pt>
                <c:pt idx="237">
                  <c:v>62.3</c:v>
                </c:pt>
                <c:pt idx="238">
                  <c:v>59</c:v>
                </c:pt>
                <c:pt idx="239">
                  <c:v>48.8</c:v>
                </c:pt>
                <c:pt idx="240">
                  <c:v>51.7</c:v>
                </c:pt>
                <c:pt idx="241">
                  <c:v>54.4</c:v>
                </c:pt>
                <c:pt idx="242">
                  <c:v>53.4</c:v>
                </c:pt>
                <c:pt idx="243">
                  <c:v>55.8</c:v>
                </c:pt>
                <c:pt idx="244">
                  <c:v>56.7</c:v>
                </c:pt>
                <c:pt idx="245">
                  <c:v>62.6</c:v>
                </c:pt>
                <c:pt idx="246">
                  <c:v>62.4</c:v>
                </c:pt>
                <c:pt idx="247">
                  <c:v>56.2</c:v>
                </c:pt>
                <c:pt idx="248">
                  <c:v>49.4</c:v>
                </c:pt>
                <c:pt idx="249">
                  <c:v>51.4</c:v>
                </c:pt>
                <c:pt idx="250">
                  <c:v>59</c:v>
                </c:pt>
                <c:pt idx="251">
                  <c:v>60.2</c:v>
                </c:pt>
                <c:pt idx="252">
                  <c:v>64</c:v>
                </c:pt>
                <c:pt idx="253">
                  <c:v>62</c:v>
                </c:pt>
                <c:pt idx="254">
                  <c:v>52.1</c:v>
                </c:pt>
                <c:pt idx="255">
                  <c:v>58.1</c:v>
                </c:pt>
                <c:pt idx="256">
                  <c:v>64.8</c:v>
                </c:pt>
                <c:pt idx="257">
                  <c:v>60.4</c:v>
                </c:pt>
                <c:pt idx="258">
                  <c:v>48.9</c:v>
                </c:pt>
                <c:pt idx="259">
                  <c:v>55.9</c:v>
                </c:pt>
                <c:pt idx="260">
                  <c:v>64.3</c:v>
                </c:pt>
                <c:pt idx="261">
                  <c:v>51</c:v>
                </c:pt>
                <c:pt idx="262">
                  <c:v>48.2</c:v>
                </c:pt>
                <c:pt idx="263">
                  <c:v>53.5</c:v>
                </c:pt>
                <c:pt idx="264">
                  <c:v>51.1</c:v>
                </c:pt>
                <c:pt idx="265">
                  <c:v>52.8</c:v>
                </c:pt>
                <c:pt idx="266">
                  <c:v>55.2</c:v>
                </c:pt>
                <c:pt idx="267">
                  <c:v>56.9</c:v>
                </c:pt>
                <c:pt idx="268">
                  <c:v>58.2</c:v>
                </c:pt>
                <c:pt idx="269">
                  <c:v>59.8</c:v>
                </c:pt>
                <c:pt idx="270">
                  <c:v>62.5</c:v>
                </c:pt>
                <c:pt idx="271">
                  <c:v>65.5</c:v>
                </c:pt>
                <c:pt idx="272">
                  <c:v>53.1</c:v>
                </c:pt>
                <c:pt idx="273">
                  <c:v>54.4</c:v>
                </c:pt>
                <c:pt idx="274">
                  <c:v>65.599999999999994</c:v>
                </c:pt>
                <c:pt idx="275">
                  <c:v>75.2</c:v>
                </c:pt>
                <c:pt idx="276">
                  <c:v>65.599999999999994</c:v>
                </c:pt>
                <c:pt idx="277">
                  <c:v>49.8</c:v>
                </c:pt>
                <c:pt idx="278">
                  <c:v>56.6</c:v>
                </c:pt>
                <c:pt idx="279">
                  <c:v>64</c:v>
                </c:pt>
                <c:pt idx="280">
                  <c:v>68.099999999999994</c:v>
                </c:pt>
                <c:pt idx="281">
                  <c:v>70.5</c:v>
                </c:pt>
                <c:pt idx="282">
                  <c:v>68.099999999999994</c:v>
                </c:pt>
                <c:pt idx="283">
                  <c:v>68.2</c:v>
                </c:pt>
                <c:pt idx="284">
                  <c:v>49.5</c:v>
                </c:pt>
                <c:pt idx="285">
                  <c:v>43.9</c:v>
                </c:pt>
                <c:pt idx="286">
                  <c:v>44.4</c:v>
                </c:pt>
                <c:pt idx="287">
                  <c:v>48</c:v>
                </c:pt>
                <c:pt idx="288">
                  <c:v>52.4</c:v>
                </c:pt>
                <c:pt idx="289">
                  <c:v>63.7</c:v>
                </c:pt>
                <c:pt idx="290">
                  <c:v>70.5</c:v>
                </c:pt>
                <c:pt idx="291">
                  <c:v>72.7</c:v>
                </c:pt>
                <c:pt idx="292">
                  <c:v>69.3</c:v>
                </c:pt>
                <c:pt idx="293">
                  <c:v>72.3</c:v>
                </c:pt>
                <c:pt idx="294">
                  <c:v>74.599999999999994</c:v>
                </c:pt>
                <c:pt idx="295">
                  <c:v>74.3</c:v>
                </c:pt>
                <c:pt idx="296">
                  <c:v>76</c:v>
                </c:pt>
                <c:pt idx="297">
                  <c:v>76.8</c:v>
                </c:pt>
                <c:pt idx="298">
                  <c:v>53.6</c:v>
                </c:pt>
                <c:pt idx="299">
                  <c:v>37</c:v>
                </c:pt>
                <c:pt idx="300">
                  <c:v>42.4</c:v>
                </c:pt>
                <c:pt idx="301">
                  <c:v>57.3</c:v>
                </c:pt>
                <c:pt idx="302">
                  <c:v>56.9</c:v>
                </c:pt>
                <c:pt idx="303">
                  <c:v>42.9</c:v>
                </c:pt>
                <c:pt idx="304">
                  <c:v>59.2</c:v>
                </c:pt>
                <c:pt idx="305">
                  <c:v>67.099999999999994</c:v>
                </c:pt>
                <c:pt idx="306">
                  <c:v>48.3</c:v>
                </c:pt>
                <c:pt idx="307">
                  <c:v>46.3</c:v>
                </c:pt>
                <c:pt idx="308">
                  <c:v>49.3</c:v>
                </c:pt>
                <c:pt idx="309">
                  <c:v>51.8</c:v>
                </c:pt>
                <c:pt idx="310">
                  <c:v>55.1</c:v>
                </c:pt>
                <c:pt idx="311">
                  <c:v>50.8</c:v>
                </c:pt>
                <c:pt idx="312">
                  <c:v>39.6</c:v>
                </c:pt>
                <c:pt idx="313">
                  <c:v>44.1</c:v>
                </c:pt>
                <c:pt idx="314">
                  <c:v>48.8</c:v>
                </c:pt>
                <c:pt idx="315">
                  <c:v>63.2</c:v>
                </c:pt>
                <c:pt idx="316">
                  <c:v>46.9</c:v>
                </c:pt>
                <c:pt idx="317">
                  <c:v>34.1</c:v>
                </c:pt>
                <c:pt idx="318">
                  <c:v>34.299999999999997</c:v>
                </c:pt>
                <c:pt idx="319">
                  <c:v>37</c:v>
                </c:pt>
                <c:pt idx="320">
                  <c:v>44.1</c:v>
                </c:pt>
                <c:pt idx="321">
                  <c:v>48.5</c:v>
                </c:pt>
                <c:pt idx="322">
                  <c:v>42.7</c:v>
                </c:pt>
                <c:pt idx="323">
                  <c:v>45.1</c:v>
                </c:pt>
                <c:pt idx="324">
                  <c:v>46.3</c:v>
                </c:pt>
                <c:pt idx="325">
                  <c:v>41.6</c:v>
                </c:pt>
                <c:pt idx="326">
                  <c:v>52.3</c:v>
                </c:pt>
                <c:pt idx="327">
                  <c:v>54</c:v>
                </c:pt>
                <c:pt idx="328">
                  <c:v>58.6</c:v>
                </c:pt>
                <c:pt idx="329">
                  <c:v>66.099999999999994</c:v>
                </c:pt>
                <c:pt idx="330">
                  <c:v>53</c:v>
                </c:pt>
                <c:pt idx="331">
                  <c:v>35.200000000000003</c:v>
                </c:pt>
                <c:pt idx="332">
                  <c:v>37.5</c:v>
                </c:pt>
                <c:pt idx="333">
                  <c:v>42.1</c:v>
                </c:pt>
                <c:pt idx="334">
                  <c:v>47.8</c:v>
                </c:pt>
                <c:pt idx="335">
                  <c:v>46.2</c:v>
                </c:pt>
                <c:pt idx="336">
                  <c:v>49.3</c:v>
                </c:pt>
                <c:pt idx="337">
                  <c:v>52.9</c:v>
                </c:pt>
                <c:pt idx="338">
                  <c:v>53.5</c:v>
                </c:pt>
                <c:pt idx="339">
                  <c:v>52.3</c:v>
                </c:pt>
                <c:pt idx="340">
                  <c:v>42.8</c:v>
                </c:pt>
                <c:pt idx="341">
                  <c:v>48.7</c:v>
                </c:pt>
                <c:pt idx="342">
                  <c:v>52.5</c:v>
                </c:pt>
                <c:pt idx="343">
                  <c:v>64.7</c:v>
                </c:pt>
                <c:pt idx="344">
                  <c:v>69.5</c:v>
                </c:pt>
                <c:pt idx="345">
                  <c:v>46.4</c:v>
                </c:pt>
                <c:pt idx="346">
                  <c:v>48.2</c:v>
                </c:pt>
                <c:pt idx="347">
                  <c:v>54.6</c:v>
                </c:pt>
                <c:pt idx="348">
                  <c:v>70.400000000000006</c:v>
                </c:pt>
                <c:pt idx="349">
                  <c:v>73.900000000000006</c:v>
                </c:pt>
                <c:pt idx="350">
                  <c:v>70.8</c:v>
                </c:pt>
                <c:pt idx="351">
                  <c:v>69.3</c:v>
                </c:pt>
                <c:pt idx="352">
                  <c:v>49</c:v>
                </c:pt>
                <c:pt idx="353">
                  <c:v>53.8</c:v>
                </c:pt>
                <c:pt idx="354">
                  <c:v>48.8</c:v>
                </c:pt>
                <c:pt idx="355">
                  <c:v>44.7</c:v>
                </c:pt>
                <c:pt idx="356">
                  <c:v>52.7</c:v>
                </c:pt>
                <c:pt idx="357">
                  <c:v>57.8</c:v>
                </c:pt>
                <c:pt idx="358">
                  <c:v>58.5</c:v>
                </c:pt>
                <c:pt idx="359">
                  <c:v>60.4</c:v>
                </c:pt>
                <c:pt idx="360">
                  <c:v>68.400000000000006</c:v>
                </c:pt>
                <c:pt idx="361">
                  <c:v>73.5</c:v>
                </c:pt>
                <c:pt idx="362">
                  <c:v>70.5</c:v>
                </c:pt>
                <c:pt idx="363">
                  <c:v>54.3</c:v>
                </c:pt>
                <c:pt idx="364">
                  <c:v>50.4</c:v>
                </c:pt>
                <c:pt idx="365">
                  <c:v>57.8</c:v>
                </c:pt>
                <c:pt idx="366">
                  <c:v>59.4</c:v>
                </c:pt>
                <c:pt idx="367">
                  <c:v>41.1</c:v>
                </c:pt>
                <c:pt idx="368">
                  <c:v>33</c:v>
                </c:pt>
                <c:pt idx="369">
                  <c:v>58.2</c:v>
                </c:pt>
                <c:pt idx="370">
                  <c:v>61</c:v>
                </c:pt>
                <c:pt idx="371">
                  <c:v>59.7</c:v>
                </c:pt>
                <c:pt idx="372">
                  <c:v>59.6</c:v>
                </c:pt>
                <c:pt idx="373">
                  <c:v>72.2</c:v>
                </c:pt>
                <c:pt idx="374">
                  <c:v>57.5</c:v>
                </c:pt>
                <c:pt idx="375">
                  <c:v>58.3</c:v>
                </c:pt>
                <c:pt idx="376">
                  <c:v>64.400000000000006</c:v>
                </c:pt>
                <c:pt idx="377">
                  <c:v>69.3</c:v>
                </c:pt>
                <c:pt idx="378">
                  <c:v>55.8</c:v>
                </c:pt>
                <c:pt idx="379">
                  <c:v>58.2</c:v>
                </c:pt>
                <c:pt idx="380">
                  <c:v>58.1</c:v>
                </c:pt>
                <c:pt idx="381">
                  <c:v>62.1</c:v>
                </c:pt>
                <c:pt idx="382">
                  <c:v>66</c:v>
                </c:pt>
                <c:pt idx="383">
                  <c:v>68.7</c:v>
                </c:pt>
                <c:pt idx="384">
                  <c:v>71</c:v>
                </c:pt>
                <c:pt idx="385">
                  <c:v>69.7</c:v>
                </c:pt>
                <c:pt idx="386">
                  <c:v>59.4</c:v>
                </c:pt>
                <c:pt idx="387">
                  <c:v>59</c:v>
                </c:pt>
                <c:pt idx="388">
                  <c:v>64.8</c:v>
                </c:pt>
                <c:pt idx="389">
                  <c:v>66.5</c:v>
                </c:pt>
                <c:pt idx="390">
                  <c:v>68.099999999999994</c:v>
                </c:pt>
                <c:pt idx="391">
                  <c:v>69.8</c:v>
                </c:pt>
                <c:pt idx="392">
                  <c:v>75.900000000000006</c:v>
                </c:pt>
                <c:pt idx="393">
                  <c:v>62.8</c:v>
                </c:pt>
                <c:pt idx="394">
                  <c:v>57.2</c:v>
                </c:pt>
                <c:pt idx="395">
                  <c:v>58.7</c:v>
                </c:pt>
                <c:pt idx="396">
                  <c:v>66.400000000000006</c:v>
                </c:pt>
                <c:pt idx="397">
                  <c:v>66.099999999999994</c:v>
                </c:pt>
                <c:pt idx="398">
                  <c:v>70.099999999999994</c:v>
                </c:pt>
                <c:pt idx="399">
                  <c:v>72.3</c:v>
                </c:pt>
                <c:pt idx="400">
                  <c:v>67.2</c:v>
                </c:pt>
                <c:pt idx="401">
                  <c:v>71.8</c:v>
                </c:pt>
                <c:pt idx="402">
                  <c:v>75.7</c:v>
                </c:pt>
                <c:pt idx="403">
                  <c:v>73.8</c:v>
                </c:pt>
                <c:pt idx="404">
                  <c:v>64.400000000000006</c:v>
                </c:pt>
                <c:pt idx="405">
                  <c:v>59.7</c:v>
                </c:pt>
                <c:pt idx="406">
                  <c:v>66</c:v>
                </c:pt>
                <c:pt idx="407">
                  <c:v>73.7</c:v>
                </c:pt>
                <c:pt idx="408">
                  <c:v>69.8</c:v>
                </c:pt>
                <c:pt idx="409">
                  <c:v>73.3</c:v>
                </c:pt>
                <c:pt idx="410">
                  <c:v>74.3</c:v>
                </c:pt>
                <c:pt idx="411">
                  <c:v>71.3</c:v>
                </c:pt>
                <c:pt idx="412">
                  <c:v>67.400000000000006</c:v>
                </c:pt>
                <c:pt idx="413">
                  <c:v>65</c:v>
                </c:pt>
                <c:pt idx="414">
                  <c:v>66.5</c:v>
                </c:pt>
                <c:pt idx="415">
                  <c:v>69</c:v>
                </c:pt>
                <c:pt idx="416">
                  <c:v>72.7</c:v>
                </c:pt>
                <c:pt idx="417">
                  <c:v>74.3</c:v>
                </c:pt>
                <c:pt idx="418">
                  <c:v>78</c:v>
                </c:pt>
                <c:pt idx="419">
                  <c:v>79.400000000000006</c:v>
                </c:pt>
                <c:pt idx="420">
                  <c:v>79.2</c:v>
                </c:pt>
                <c:pt idx="421">
                  <c:v>80</c:v>
                </c:pt>
                <c:pt idx="422">
                  <c:v>73.900000000000006</c:v>
                </c:pt>
                <c:pt idx="423">
                  <c:v>76.400000000000006</c:v>
                </c:pt>
                <c:pt idx="424">
                  <c:v>80.099999999999994</c:v>
                </c:pt>
                <c:pt idx="425">
                  <c:v>81.400000000000006</c:v>
                </c:pt>
                <c:pt idx="426">
                  <c:v>79.099999999999994</c:v>
                </c:pt>
                <c:pt idx="427">
                  <c:v>79.3</c:v>
                </c:pt>
                <c:pt idx="428">
                  <c:v>80.7</c:v>
                </c:pt>
                <c:pt idx="429">
                  <c:v>76.3</c:v>
                </c:pt>
                <c:pt idx="430">
                  <c:v>77.400000000000006</c:v>
                </c:pt>
                <c:pt idx="431">
                  <c:v>81</c:v>
                </c:pt>
                <c:pt idx="432">
                  <c:v>80.3</c:v>
                </c:pt>
                <c:pt idx="433">
                  <c:v>81.8</c:v>
                </c:pt>
                <c:pt idx="434">
                  <c:v>81.7</c:v>
                </c:pt>
                <c:pt idx="435">
                  <c:v>81.099999999999994</c:v>
                </c:pt>
                <c:pt idx="436">
                  <c:v>82.7</c:v>
                </c:pt>
                <c:pt idx="437">
                  <c:v>80.8</c:v>
                </c:pt>
                <c:pt idx="438">
                  <c:v>80.3</c:v>
                </c:pt>
                <c:pt idx="439">
                  <c:v>78.7</c:v>
                </c:pt>
                <c:pt idx="440">
                  <c:v>78.900000000000006</c:v>
                </c:pt>
                <c:pt idx="441">
                  <c:v>75.400000000000006</c:v>
                </c:pt>
                <c:pt idx="442">
                  <c:v>75.599999999999994</c:v>
                </c:pt>
                <c:pt idx="443">
                  <c:v>79.400000000000006</c:v>
                </c:pt>
                <c:pt idx="444">
                  <c:v>78.8</c:v>
                </c:pt>
                <c:pt idx="445">
                  <c:v>79.400000000000006</c:v>
                </c:pt>
                <c:pt idx="446">
                  <c:v>82</c:v>
                </c:pt>
                <c:pt idx="447">
                  <c:v>81.5</c:v>
                </c:pt>
                <c:pt idx="448">
                  <c:v>82.2</c:v>
                </c:pt>
                <c:pt idx="449">
                  <c:v>82.2</c:v>
                </c:pt>
                <c:pt idx="450">
                  <c:v>81.8</c:v>
                </c:pt>
                <c:pt idx="451">
                  <c:v>83.2</c:v>
                </c:pt>
                <c:pt idx="452">
                  <c:v>80.400000000000006</c:v>
                </c:pt>
                <c:pt idx="453">
                  <c:v>82.1</c:v>
                </c:pt>
                <c:pt idx="454">
                  <c:v>83.6</c:v>
                </c:pt>
                <c:pt idx="455">
                  <c:v>83.8</c:v>
                </c:pt>
                <c:pt idx="456">
                  <c:v>82</c:v>
                </c:pt>
                <c:pt idx="457">
                  <c:v>78</c:v>
                </c:pt>
                <c:pt idx="458">
                  <c:v>80.3</c:v>
                </c:pt>
                <c:pt idx="459">
                  <c:v>85.1</c:v>
                </c:pt>
                <c:pt idx="460">
                  <c:v>84.4</c:v>
                </c:pt>
                <c:pt idx="461">
                  <c:v>85.2</c:v>
                </c:pt>
                <c:pt idx="462">
                  <c:v>86.1</c:v>
                </c:pt>
                <c:pt idx="463">
                  <c:v>86.1</c:v>
                </c:pt>
                <c:pt idx="464">
                  <c:v>86.8</c:v>
                </c:pt>
                <c:pt idx="465">
                  <c:v>88.3</c:v>
                </c:pt>
                <c:pt idx="466">
                  <c:v>89.9</c:v>
                </c:pt>
                <c:pt idx="467">
                  <c:v>87.9</c:v>
                </c:pt>
                <c:pt idx="468">
                  <c:v>86.2</c:v>
                </c:pt>
                <c:pt idx="469">
                  <c:v>87.3</c:v>
                </c:pt>
                <c:pt idx="470">
                  <c:v>87.7</c:v>
                </c:pt>
                <c:pt idx="471">
                  <c:v>88.8</c:v>
                </c:pt>
                <c:pt idx="472">
                  <c:v>88.1</c:v>
                </c:pt>
                <c:pt idx="473">
                  <c:v>83</c:v>
                </c:pt>
                <c:pt idx="474">
                  <c:v>82.1</c:v>
                </c:pt>
                <c:pt idx="475">
                  <c:v>83.9</c:v>
                </c:pt>
                <c:pt idx="476">
                  <c:v>81.7</c:v>
                </c:pt>
                <c:pt idx="477">
                  <c:v>81.599999999999994</c:v>
                </c:pt>
                <c:pt idx="478">
                  <c:v>81.2</c:v>
                </c:pt>
                <c:pt idx="479">
                  <c:v>81.099999999999994</c:v>
                </c:pt>
                <c:pt idx="480">
                  <c:v>82.8</c:v>
                </c:pt>
                <c:pt idx="481">
                  <c:v>84.1</c:v>
                </c:pt>
                <c:pt idx="482">
                  <c:v>79.599999999999994</c:v>
                </c:pt>
                <c:pt idx="483">
                  <c:v>81</c:v>
                </c:pt>
                <c:pt idx="484">
                  <c:v>84</c:v>
                </c:pt>
                <c:pt idx="485">
                  <c:v>84.9</c:v>
                </c:pt>
                <c:pt idx="486">
                  <c:v>86.6</c:v>
                </c:pt>
                <c:pt idx="487">
                  <c:v>84.1</c:v>
                </c:pt>
                <c:pt idx="488">
                  <c:v>84.6</c:v>
                </c:pt>
                <c:pt idx="489">
                  <c:v>83.1</c:v>
                </c:pt>
                <c:pt idx="490">
                  <c:v>83.5</c:v>
                </c:pt>
                <c:pt idx="491">
                  <c:v>80.5</c:v>
                </c:pt>
                <c:pt idx="492">
                  <c:v>82.5</c:v>
                </c:pt>
                <c:pt idx="493">
                  <c:v>82.1</c:v>
                </c:pt>
                <c:pt idx="494">
                  <c:v>84.8</c:v>
                </c:pt>
                <c:pt idx="495">
                  <c:v>85.2</c:v>
                </c:pt>
                <c:pt idx="496">
                  <c:v>87.3</c:v>
                </c:pt>
                <c:pt idx="497">
                  <c:v>87.1</c:v>
                </c:pt>
                <c:pt idx="498">
                  <c:v>84.1</c:v>
                </c:pt>
                <c:pt idx="499">
                  <c:v>80.8</c:v>
                </c:pt>
                <c:pt idx="500">
                  <c:v>82.4</c:v>
                </c:pt>
                <c:pt idx="501">
                  <c:v>84.7</c:v>
                </c:pt>
                <c:pt idx="502">
                  <c:v>82.1</c:v>
                </c:pt>
                <c:pt idx="503">
                  <c:v>83.3</c:v>
                </c:pt>
                <c:pt idx="504">
                  <c:v>84.1</c:v>
                </c:pt>
                <c:pt idx="505">
                  <c:v>80.5</c:v>
                </c:pt>
                <c:pt idx="506">
                  <c:v>80.2</c:v>
                </c:pt>
                <c:pt idx="507">
                  <c:v>82.4</c:v>
                </c:pt>
                <c:pt idx="508">
                  <c:v>82</c:v>
                </c:pt>
              </c:numCache>
            </c:numRef>
          </c:xVal>
          <c:yVal>
            <c:numRef>
              <c:f>Weather!$Q$3:$Q$511</c:f>
              <c:numCache>
                <c:formatCode>0</c:formatCode>
                <c:ptCount val="509"/>
                <c:pt idx="1">
                  <c:v>12</c:v>
                </c:pt>
                <c:pt idx="2">
                  <c:v>29</c:v>
                </c:pt>
                <c:pt idx="3">
                  <c:v>21</c:v>
                </c:pt>
                <c:pt idx="4">
                  <c:v>32</c:v>
                </c:pt>
                <c:pt idx="5">
                  <c:v>10</c:v>
                </c:pt>
                <c:pt idx="6">
                  <c:v>17</c:v>
                </c:pt>
                <c:pt idx="7">
                  <c:v>9</c:v>
                </c:pt>
                <c:pt idx="8">
                  <c:v>19</c:v>
                </c:pt>
                <c:pt idx="9">
                  <c:v>32</c:v>
                </c:pt>
                <c:pt idx="10">
                  <c:v>27</c:v>
                </c:pt>
                <c:pt idx="11">
                  <c:v>29</c:v>
                </c:pt>
                <c:pt idx="12">
                  <c:v>15</c:v>
                </c:pt>
                <c:pt idx="13">
                  <c:v>4</c:v>
                </c:pt>
                <c:pt idx="14">
                  <c:v>16</c:v>
                </c:pt>
                <c:pt idx="15">
                  <c:v>13</c:v>
                </c:pt>
                <c:pt idx="16">
                  <c:v>3</c:v>
                </c:pt>
                <c:pt idx="17">
                  <c:v>31</c:v>
                </c:pt>
                <c:pt idx="18">
                  <c:v>8</c:v>
                </c:pt>
                <c:pt idx="19">
                  <c:v>19</c:v>
                </c:pt>
                <c:pt idx="20">
                  <c:v>24</c:v>
                </c:pt>
                <c:pt idx="21">
                  <c:v>19</c:v>
                </c:pt>
                <c:pt idx="22">
                  <c:v>17</c:v>
                </c:pt>
                <c:pt idx="23">
                  <c:v>65</c:v>
                </c:pt>
                <c:pt idx="24">
                  <c:v>37</c:v>
                </c:pt>
                <c:pt idx="25">
                  <c:v>27</c:v>
                </c:pt>
                <c:pt idx="26">
                  <c:v>45</c:v>
                </c:pt>
                <c:pt idx="27">
                  <c:v>29</c:v>
                </c:pt>
                <c:pt idx="28">
                  <c:v>28</c:v>
                </c:pt>
                <c:pt idx="29">
                  <c:v>18</c:v>
                </c:pt>
                <c:pt idx="30">
                  <c:v>44</c:v>
                </c:pt>
                <c:pt idx="31">
                  <c:v>61</c:v>
                </c:pt>
                <c:pt idx="32">
                  <c:v>105</c:v>
                </c:pt>
                <c:pt idx="33">
                  <c:v>46</c:v>
                </c:pt>
                <c:pt idx="34">
                  <c:v>3</c:v>
                </c:pt>
                <c:pt idx="35">
                  <c:v>13</c:v>
                </c:pt>
                <c:pt idx="36">
                  <c:v>50</c:v>
                </c:pt>
                <c:pt idx="37">
                  <c:v>10</c:v>
                </c:pt>
                <c:pt idx="38">
                  <c:v>37</c:v>
                </c:pt>
                <c:pt idx="39">
                  <c:v>43</c:v>
                </c:pt>
                <c:pt idx="40">
                  <c:v>23</c:v>
                </c:pt>
                <c:pt idx="41">
                  <c:v>79</c:v>
                </c:pt>
                <c:pt idx="43">
                  <c:v>46</c:v>
                </c:pt>
                <c:pt idx="44">
                  <c:v>16</c:v>
                </c:pt>
                <c:pt idx="45">
                  <c:v>30</c:v>
                </c:pt>
                <c:pt idx="46">
                  <c:v>50</c:v>
                </c:pt>
                <c:pt idx="47">
                  <c:v>43</c:v>
                </c:pt>
                <c:pt idx="48">
                  <c:v>56</c:v>
                </c:pt>
                <c:pt idx="49">
                  <c:v>59</c:v>
                </c:pt>
                <c:pt idx="51">
                  <c:v>27</c:v>
                </c:pt>
                <c:pt idx="52">
                  <c:v>60</c:v>
                </c:pt>
                <c:pt idx="53">
                  <c:v>102</c:v>
                </c:pt>
                <c:pt idx="54">
                  <c:v>84</c:v>
                </c:pt>
                <c:pt idx="56">
                  <c:v>30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34</c:v>
                </c:pt>
                <c:pt idx="64">
                  <c:v>68</c:v>
                </c:pt>
                <c:pt idx="66">
                  <c:v>88</c:v>
                </c:pt>
                <c:pt idx="67">
                  <c:v>29</c:v>
                </c:pt>
                <c:pt idx="68">
                  <c:v>6</c:v>
                </c:pt>
                <c:pt idx="69">
                  <c:v>20</c:v>
                </c:pt>
                <c:pt idx="70">
                  <c:v>73</c:v>
                </c:pt>
                <c:pt idx="71">
                  <c:v>8</c:v>
                </c:pt>
                <c:pt idx="73">
                  <c:v>36</c:v>
                </c:pt>
                <c:pt idx="74">
                  <c:v>24</c:v>
                </c:pt>
                <c:pt idx="75">
                  <c:v>49</c:v>
                </c:pt>
                <c:pt idx="84">
                  <c:v>11</c:v>
                </c:pt>
                <c:pt idx="85">
                  <c:v>15</c:v>
                </c:pt>
                <c:pt idx="86">
                  <c:v>14</c:v>
                </c:pt>
                <c:pt idx="87">
                  <c:v>13</c:v>
                </c:pt>
                <c:pt idx="88">
                  <c:v>14</c:v>
                </c:pt>
                <c:pt idx="89">
                  <c:v>18</c:v>
                </c:pt>
                <c:pt idx="90">
                  <c:v>20</c:v>
                </c:pt>
                <c:pt idx="91">
                  <c:v>14</c:v>
                </c:pt>
                <c:pt idx="92">
                  <c:v>17</c:v>
                </c:pt>
                <c:pt idx="93">
                  <c:v>12</c:v>
                </c:pt>
                <c:pt idx="94">
                  <c:v>11</c:v>
                </c:pt>
                <c:pt idx="95">
                  <c:v>21</c:v>
                </c:pt>
                <c:pt idx="96">
                  <c:v>8</c:v>
                </c:pt>
                <c:pt idx="97">
                  <c:v>29</c:v>
                </c:pt>
                <c:pt idx="98">
                  <c:v>19</c:v>
                </c:pt>
                <c:pt idx="99">
                  <c:v>31</c:v>
                </c:pt>
                <c:pt idx="100">
                  <c:v>31</c:v>
                </c:pt>
                <c:pt idx="101">
                  <c:v>31</c:v>
                </c:pt>
                <c:pt idx="102">
                  <c:v>18</c:v>
                </c:pt>
                <c:pt idx="103">
                  <c:v>16</c:v>
                </c:pt>
                <c:pt idx="104">
                  <c:v>18</c:v>
                </c:pt>
                <c:pt idx="105">
                  <c:v>16</c:v>
                </c:pt>
                <c:pt idx="106">
                  <c:v>23</c:v>
                </c:pt>
                <c:pt idx="107">
                  <c:v>19</c:v>
                </c:pt>
                <c:pt idx="108">
                  <c:v>46</c:v>
                </c:pt>
                <c:pt idx="109">
                  <c:v>18</c:v>
                </c:pt>
                <c:pt idx="110">
                  <c:v>12</c:v>
                </c:pt>
                <c:pt idx="111">
                  <c:v>19</c:v>
                </c:pt>
                <c:pt idx="112">
                  <c:v>16</c:v>
                </c:pt>
                <c:pt idx="113">
                  <c:v>16</c:v>
                </c:pt>
                <c:pt idx="114">
                  <c:v>16</c:v>
                </c:pt>
                <c:pt idx="115">
                  <c:v>30</c:v>
                </c:pt>
                <c:pt idx="116">
                  <c:v>21</c:v>
                </c:pt>
                <c:pt idx="117">
                  <c:v>26</c:v>
                </c:pt>
                <c:pt idx="118">
                  <c:v>27</c:v>
                </c:pt>
                <c:pt idx="119">
                  <c:v>34</c:v>
                </c:pt>
                <c:pt idx="120">
                  <c:v>21</c:v>
                </c:pt>
                <c:pt idx="121">
                  <c:v>20</c:v>
                </c:pt>
                <c:pt idx="122">
                  <c:v>20</c:v>
                </c:pt>
                <c:pt idx="123">
                  <c:v>50</c:v>
                </c:pt>
                <c:pt idx="124">
                  <c:v>19</c:v>
                </c:pt>
                <c:pt idx="125">
                  <c:v>48</c:v>
                </c:pt>
                <c:pt idx="126">
                  <c:v>27</c:v>
                </c:pt>
                <c:pt idx="127">
                  <c:v>12</c:v>
                </c:pt>
                <c:pt idx="128">
                  <c:v>26</c:v>
                </c:pt>
                <c:pt idx="129">
                  <c:v>25</c:v>
                </c:pt>
                <c:pt idx="130">
                  <c:v>24</c:v>
                </c:pt>
                <c:pt idx="131">
                  <c:v>11</c:v>
                </c:pt>
                <c:pt idx="132">
                  <c:v>16</c:v>
                </c:pt>
                <c:pt idx="133">
                  <c:v>25</c:v>
                </c:pt>
                <c:pt idx="134">
                  <c:v>21</c:v>
                </c:pt>
                <c:pt idx="135">
                  <c:v>13</c:v>
                </c:pt>
                <c:pt idx="136">
                  <c:v>34</c:v>
                </c:pt>
                <c:pt idx="137">
                  <c:v>38</c:v>
                </c:pt>
                <c:pt idx="138">
                  <c:v>30</c:v>
                </c:pt>
                <c:pt idx="139">
                  <c:v>20</c:v>
                </c:pt>
                <c:pt idx="140">
                  <c:v>29</c:v>
                </c:pt>
                <c:pt idx="141">
                  <c:v>37</c:v>
                </c:pt>
                <c:pt idx="142">
                  <c:v>22</c:v>
                </c:pt>
                <c:pt idx="143">
                  <c:v>26</c:v>
                </c:pt>
                <c:pt idx="144">
                  <c:v>25</c:v>
                </c:pt>
                <c:pt idx="145">
                  <c:v>11</c:v>
                </c:pt>
                <c:pt idx="146">
                  <c:v>6</c:v>
                </c:pt>
                <c:pt idx="147">
                  <c:v>20</c:v>
                </c:pt>
                <c:pt idx="148">
                  <c:v>49</c:v>
                </c:pt>
                <c:pt idx="149">
                  <c:v>25</c:v>
                </c:pt>
                <c:pt idx="150">
                  <c:v>54</c:v>
                </c:pt>
                <c:pt idx="151">
                  <c:v>47</c:v>
                </c:pt>
                <c:pt idx="152">
                  <c:v>17</c:v>
                </c:pt>
                <c:pt idx="153">
                  <c:v>20</c:v>
                </c:pt>
                <c:pt idx="154">
                  <c:v>18</c:v>
                </c:pt>
                <c:pt idx="155">
                  <c:v>12</c:v>
                </c:pt>
                <c:pt idx="156">
                  <c:v>19</c:v>
                </c:pt>
                <c:pt idx="157">
                  <c:v>34</c:v>
                </c:pt>
                <c:pt idx="158">
                  <c:v>32</c:v>
                </c:pt>
                <c:pt idx="159">
                  <c:v>26</c:v>
                </c:pt>
                <c:pt idx="160">
                  <c:v>30</c:v>
                </c:pt>
                <c:pt idx="161">
                  <c:v>15</c:v>
                </c:pt>
                <c:pt idx="162">
                  <c:v>21</c:v>
                </c:pt>
                <c:pt idx="163">
                  <c:v>22</c:v>
                </c:pt>
                <c:pt idx="164">
                  <c:v>46</c:v>
                </c:pt>
                <c:pt idx="165">
                  <c:v>32</c:v>
                </c:pt>
                <c:pt idx="166">
                  <c:v>39</c:v>
                </c:pt>
                <c:pt idx="167">
                  <c:v>17</c:v>
                </c:pt>
                <c:pt idx="168">
                  <c:v>35</c:v>
                </c:pt>
                <c:pt idx="169">
                  <c:v>19</c:v>
                </c:pt>
                <c:pt idx="170">
                  <c:v>17</c:v>
                </c:pt>
                <c:pt idx="171">
                  <c:v>47</c:v>
                </c:pt>
                <c:pt idx="172">
                  <c:v>4</c:v>
                </c:pt>
                <c:pt idx="173">
                  <c:v>10</c:v>
                </c:pt>
                <c:pt idx="174">
                  <c:v>23</c:v>
                </c:pt>
                <c:pt idx="175">
                  <c:v>19</c:v>
                </c:pt>
                <c:pt idx="176">
                  <c:v>21</c:v>
                </c:pt>
                <c:pt idx="177">
                  <c:v>38</c:v>
                </c:pt>
                <c:pt idx="178">
                  <c:v>53</c:v>
                </c:pt>
                <c:pt idx="179">
                  <c:v>19</c:v>
                </c:pt>
                <c:pt idx="180">
                  <c:v>26</c:v>
                </c:pt>
                <c:pt idx="181">
                  <c:v>27</c:v>
                </c:pt>
                <c:pt idx="182">
                  <c:v>45</c:v>
                </c:pt>
                <c:pt idx="183">
                  <c:v>54</c:v>
                </c:pt>
                <c:pt idx="184">
                  <c:v>46</c:v>
                </c:pt>
                <c:pt idx="186">
                  <c:v>27</c:v>
                </c:pt>
                <c:pt idx="187">
                  <c:v>33</c:v>
                </c:pt>
                <c:pt idx="188">
                  <c:v>6</c:v>
                </c:pt>
                <c:pt idx="189">
                  <c:v>30</c:v>
                </c:pt>
                <c:pt idx="190">
                  <c:v>15</c:v>
                </c:pt>
                <c:pt idx="191">
                  <c:v>43</c:v>
                </c:pt>
                <c:pt idx="194">
                  <c:v>19</c:v>
                </c:pt>
                <c:pt idx="195">
                  <c:v>51</c:v>
                </c:pt>
                <c:pt idx="196">
                  <c:v>49</c:v>
                </c:pt>
                <c:pt idx="197">
                  <c:v>65</c:v>
                </c:pt>
                <c:pt idx="198">
                  <c:v>41</c:v>
                </c:pt>
                <c:pt idx="199">
                  <c:v>73</c:v>
                </c:pt>
                <c:pt idx="200">
                  <c:v>56</c:v>
                </c:pt>
                <c:pt idx="201">
                  <c:v>45</c:v>
                </c:pt>
                <c:pt idx="202">
                  <c:v>23</c:v>
                </c:pt>
                <c:pt idx="203">
                  <c:v>42</c:v>
                </c:pt>
                <c:pt idx="204">
                  <c:v>78</c:v>
                </c:pt>
                <c:pt idx="205">
                  <c:v>117</c:v>
                </c:pt>
                <c:pt idx="223">
                  <c:v>92</c:v>
                </c:pt>
                <c:pt idx="224">
                  <c:v>35</c:v>
                </c:pt>
                <c:pt idx="228">
                  <c:v>33</c:v>
                </c:pt>
                <c:pt idx="230">
                  <c:v>48</c:v>
                </c:pt>
                <c:pt idx="231">
                  <c:v>18</c:v>
                </c:pt>
                <c:pt idx="250">
                  <c:v>31</c:v>
                </c:pt>
                <c:pt idx="252">
                  <c:v>29</c:v>
                </c:pt>
                <c:pt idx="254">
                  <c:v>57</c:v>
                </c:pt>
                <c:pt idx="256">
                  <c:v>110</c:v>
                </c:pt>
                <c:pt idx="257">
                  <c:v>83</c:v>
                </c:pt>
                <c:pt idx="258">
                  <c:v>19</c:v>
                </c:pt>
                <c:pt idx="259">
                  <c:v>10</c:v>
                </c:pt>
                <c:pt idx="260">
                  <c:v>9</c:v>
                </c:pt>
                <c:pt idx="261">
                  <c:v>17</c:v>
                </c:pt>
                <c:pt idx="263">
                  <c:v>71</c:v>
                </c:pt>
                <c:pt idx="264">
                  <c:v>23</c:v>
                </c:pt>
                <c:pt idx="265">
                  <c:v>20</c:v>
                </c:pt>
                <c:pt idx="266">
                  <c:v>27</c:v>
                </c:pt>
                <c:pt idx="267">
                  <c:v>30</c:v>
                </c:pt>
                <c:pt idx="268">
                  <c:v>28</c:v>
                </c:pt>
                <c:pt idx="269">
                  <c:v>33</c:v>
                </c:pt>
                <c:pt idx="270">
                  <c:v>20</c:v>
                </c:pt>
                <c:pt idx="271">
                  <c:v>12</c:v>
                </c:pt>
                <c:pt idx="272">
                  <c:v>15</c:v>
                </c:pt>
                <c:pt idx="273">
                  <c:v>12</c:v>
                </c:pt>
                <c:pt idx="274">
                  <c:v>11</c:v>
                </c:pt>
                <c:pt idx="275">
                  <c:v>25</c:v>
                </c:pt>
                <c:pt idx="276">
                  <c:v>31</c:v>
                </c:pt>
                <c:pt idx="277">
                  <c:v>12</c:v>
                </c:pt>
                <c:pt idx="278">
                  <c:v>19</c:v>
                </c:pt>
                <c:pt idx="279">
                  <c:v>12</c:v>
                </c:pt>
                <c:pt idx="280">
                  <c:v>16</c:v>
                </c:pt>
                <c:pt idx="281">
                  <c:v>14</c:v>
                </c:pt>
                <c:pt idx="282">
                  <c:v>21</c:v>
                </c:pt>
                <c:pt idx="283">
                  <c:v>23</c:v>
                </c:pt>
                <c:pt idx="284">
                  <c:v>10</c:v>
                </c:pt>
                <c:pt idx="285">
                  <c:v>8</c:v>
                </c:pt>
                <c:pt idx="286">
                  <c:v>19</c:v>
                </c:pt>
                <c:pt idx="287">
                  <c:v>23</c:v>
                </c:pt>
                <c:pt idx="288">
                  <c:v>10</c:v>
                </c:pt>
                <c:pt idx="289">
                  <c:v>14</c:v>
                </c:pt>
                <c:pt idx="290">
                  <c:v>7</c:v>
                </c:pt>
                <c:pt idx="291">
                  <c:v>14</c:v>
                </c:pt>
                <c:pt idx="292">
                  <c:v>12</c:v>
                </c:pt>
                <c:pt idx="293">
                  <c:v>9</c:v>
                </c:pt>
                <c:pt idx="294">
                  <c:v>16</c:v>
                </c:pt>
                <c:pt idx="295">
                  <c:v>24</c:v>
                </c:pt>
                <c:pt idx="296">
                  <c:v>7</c:v>
                </c:pt>
                <c:pt idx="297">
                  <c:v>24</c:v>
                </c:pt>
                <c:pt idx="298">
                  <c:v>8</c:v>
                </c:pt>
                <c:pt idx="299">
                  <c:v>19</c:v>
                </c:pt>
                <c:pt idx="300">
                  <c:v>26</c:v>
                </c:pt>
                <c:pt idx="301">
                  <c:v>35</c:v>
                </c:pt>
                <c:pt idx="302">
                  <c:v>18</c:v>
                </c:pt>
                <c:pt idx="303">
                  <c:v>10</c:v>
                </c:pt>
                <c:pt idx="304">
                  <c:v>15</c:v>
                </c:pt>
                <c:pt idx="305">
                  <c:v>12</c:v>
                </c:pt>
                <c:pt idx="306">
                  <c:v>14</c:v>
                </c:pt>
                <c:pt idx="307">
                  <c:v>22</c:v>
                </c:pt>
                <c:pt idx="308">
                  <c:v>11</c:v>
                </c:pt>
                <c:pt idx="309">
                  <c:v>19</c:v>
                </c:pt>
                <c:pt idx="310">
                  <c:v>15</c:v>
                </c:pt>
                <c:pt idx="311">
                  <c:v>18</c:v>
                </c:pt>
                <c:pt idx="312">
                  <c:v>21</c:v>
                </c:pt>
                <c:pt idx="313">
                  <c:v>22</c:v>
                </c:pt>
                <c:pt idx="314">
                  <c:v>31</c:v>
                </c:pt>
                <c:pt idx="315">
                  <c:v>17</c:v>
                </c:pt>
                <c:pt idx="316">
                  <c:v>10</c:v>
                </c:pt>
                <c:pt idx="317">
                  <c:v>15</c:v>
                </c:pt>
                <c:pt idx="318">
                  <c:v>29</c:v>
                </c:pt>
                <c:pt idx="319">
                  <c:v>33</c:v>
                </c:pt>
                <c:pt idx="320">
                  <c:v>22</c:v>
                </c:pt>
                <c:pt idx="321">
                  <c:v>21</c:v>
                </c:pt>
                <c:pt idx="322">
                  <c:v>24</c:v>
                </c:pt>
                <c:pt idx="323">
                  <c:v>27</c:v>
                </c:pt>
                <c:pt idx="324">
                  <c:v>11</c:v>
                </c:pt>
                <c:pt idx="325">
                  <c:v>44</c:v>
                </c:pt>
                <c:pt idx="326">
                  <c:v>28</c:v>
                </c:pt>
                <c:pt idx="327">
                  <c:v>21</c:v>
                </c:pt>
                <c:pt idx="328">
                  <c:v>12</c:v>
                </c:pt>
                <c:pt idx="329">
                  <c:v>19</c:v>
                </c:pt>
                <c:pt idx="330">
                  <c:v>7</c:v>
                </c:pt>
                <c:pt idx="331">
                  <c:v>13</c:v>
                </c:pt>
                <c:pt idx="332">
                  <c:v>68</c:v>
                </c:pt>
                <c:pt idx="333">
                  <c:v>44</c:v>
                </c:pt>
                <c:pt idx="334">
                  <c:v>11</c:v>
                </c:pt>
                <c:pt idx="335">
                  <c:v>35</c:v>
                </c:pt>
                <c:pt idx="336">
                  <c:v>48</c:v>
                </c:pt>
                <c:pt idx="337">
                  <c:v>27</c:v>
                </c:pt>
                <c:pt idx="338">
                  <c:v>60</c:v>
                </c:pt>
                <c:pt idx="339">
                  <c:v>64</c:v>
                </c:pt>
                <c:pt idx="340">
                  <c:v>25</c:v>
                </c:pt>
                <c:pt idx="341">
                  <c:v>18</c:v>
                </c:pt>
                <c:pt idx="342">
                  <c:v>18</c:v>
                </c:pt>
                <c:pt idx="343">
                  <c:v>24</c:v>
                </c:pt>
                <c:pt idx="344">
                  <c:v>21</c:v>
                </c:pt>
                <c:pt idx="345">
                  <c:v>56</c:v>
                </c:pt>
                <c:pt idx="346">
                  <c:v>116</c:v>
                </c:pt>
                <c:pt idx="347">
                  <c:v>30</c:v>
                </c:pt>
                <c:pt idx="348">
                  <c:v>25</c:v>
                </c:pt>
                <c:pt idx="349">
                  <c:v>14</c:v>
                </c:pt>
                <c:pt idx="350">
                  <c:v>32</c:v>
                </c:pt>
                <c:pt idx="351">
                  <c:v>14</c:v>
                </c:pt>
                <c:pt idx="352">
                  <c:v>28</c:v>
                </c:pt>
                <c:pt idx="353">
                  <c:v>38</c:v>
                </c:pt>
                <c:pt idx="354">
                  <c:v>53</c:v>
                </c:pt>
                <c:pt idx="355">
                  <c:v>27</c:v>
                </c:pt>
                <c:pt idx="356">
                  <c:v>29</c:v>
                </c:pt>
                <c:pt idx="357">
                  <c:v>39</c:v>
                </c:pt>
                <c:pt idx="358">
                  <c:v>23</c:v>
                </c:pt>
                <c:pt idx="359">
                  <c:v>37</c:v>
                </c:pt>
                <c:pt idx="360">
                  <c:v>43</c:v>
                </c:pt>
                <c:pt idx="361">
                  <c:v>34</c:v>
                </c:pt>
                <c:pt idx="362">
                  <c:v>20</c:v>
                </c:pt>
                <c:pt idx="363">
                  <c:v>14</c:v>
                </c:pt>
                <c:pt idx="364">
                  <c:v>29</c:v>
                </c:pt>
                <c:pt idx="365">
                  <c:v>43</c:v>
                </c:pt>
                <c:pt idx="366">
                  <c:v>27</c:v>
                </c:pt>
                <c:pt idx="367">
                  <c:v>41</c:v>
                </c:pt>
                <c:pt idx="368">
                  <c:v>29</c:v>
                </c:pt>
                <c:pt idx="369">
                  <c:v>24</c:v>
                </c:pt>
                <c:pt idx="370">
                  <c:v>27</c:v>
                </c:pt>
                <c:pt idx="371">
                  <c:v>14</c:v>
                </c:pt>
                <c:pt idx="372">
                  <c:v>25</c:v>
                </c:pt>
                <c:pt idx="373">
                  <c:v>38</c:v>
                </c:pt>
                <c:pt idx="374">
                  <c:v>39</c:v>
                </c:pt>
                <c:pt idx="375">
                  <c:v>24</c:v>
                </c:pt>
                <c:pt idx="376">
                  <c:v>18</c:v>
                </c:pt>
                <c:pt idx="377">
                  <c:v>26</c:v>
                </c:pt>
                <c:pt idx="378">
                  <c:v>30</c:v>
                </c:pt>
                <c:pt idx="379">
                  <c:v>24</c:v>
                </c:pt>
                <c:pt idx="380">
                  <c:v>41</c:v>
                </c:pt>
                <c:pt idx="381">
                  <c:v>25</c:v>
                </c:pt>
                <c:pt idx="382">
                  <c:v>72</c:v>
                </c:pt>
                <c:pt idx="383">
                  <c:v>26</c:v>
                </c:pt>
                <c:pt idx="384">
                  <c:v>30</c:v>
                </c:pt>
                <c:pt idx="385">
                  <c:v>39</c:v>
                </c:pt>
                <c:pt idx="386">
                  <c:v>35</c:v>
                </c:pt>
                <c:pt idx="387">
                  <c:v>69</c:v>
                </c:pt>
                <c:pt idx="388">
                  <c:v>61</c:v>
                </c:pt>
                <c:pt idx="389">
                  <c:v>48</c:v>
                </c:pt>
                <c:pt idx="390">
                  <c:v>24</c:v>
                </c:pt>
                <c:pt idx="391">
                  <c:v>23</c:v>
                </c:pt>
                <c:pt idx="392">
                  <c:v>16</c:v>
                </c:pt>
                <c:pt idx="393">
                  <c:v>46</c:v>
                </c:pt>
                <c:pt idx="394">
                  <c:v>46</c:v>
                </c:pt>
                <c:pt idx="395">
                  <c:v>67</c:v>
                </c:pt>
                <c:pt idx="396">
                  <c:v>42</c:v>
                </c:pt>
                <c:pt idx="397">
                  <c:v>14</c:v>
                </c:pt>
                <c:pt idx="398">
                  <c:v>14</c:v>
                </c:pt>
                <c:pt idx="399">
                  <c:v>9</c:v>
                </c:pt>
                <c:pt idx="400">
                  <c:v>33</c:v>
                </c:pt>
                <c:pt idx="401">
                  <c:v>24</c:v>
                </c:pt>
                <c:pt idx="402">
                  <c:v>22</c:v>
                </c:pt>
                <c:pt idx="403">
                  <c:v>11</c:v>
                </c:pt>
                <c:pt idx="404">
                  <c:v>25</c:v>
                </c:pt>
                <c:pt idx="405">
                  <c:v>42</c:v>
                </c:pt>
                <c:pt idx="406">
                  <c:v>15</c:v>
                </c:pt>
                <c:pt idx="407">
                  <c:v>56</c:v>
                </c:pt>
                <c:pt idx="408">
                  <c:v>54</c:v>
                </c:pt>
                <c:pt idx="409">
                  <c:v>56</c:v>
                </c:pt>
                <c:pt idx="410">
                  <c:v>30</c:v>
                </c:pt>
                <c:pt idx="411">
                  <c:v>21</c:v>
                </c:pt>
                <c:pt idx="412">
                  <c:v>26</c:v>
                </c:pt>
                <c:pt idx="413">
                  <c:v>28</c:v>
                </c:pt>
                <c:pt idx="414">
                  <c:v>18</c:v>
                </c:pt>
                <c:pt idx="415">
                  <c:v>70</c:v>
                </c:pt>
                <c:pt idx="417">
                  <c:v>31</c:v>
                </c:pt>
                <c:pt idx="418">
                  <c:v>26</c:v>
                </c:pt>
                <c:pt idx="419">
                  <c:v>21</c:v>
                </c:pt>
                <c:pt idx="420">
                  <c:v>17</c:v>
                </c:pt>
                <c:pt idx="421">
                  <c:v>38</c:v>
                </c:pt>
                <c:pt idx="422">
                  <c:v>22</c:v>
                </c:pt>
                <c:pt idx="423">
                  <c:v>26</c:v>
                </c:pt>
                <c:pt idx="424">
                  <c:v>23</c:v>
                </c:pt>
                <c:pt idx="425">
                  <c:v>20</c:v>
                </c:pt>
                <c:pt idx="426">
                  <c:v>23</c:v>
                </c:pt>
                <c:pt idx="427">
                  <c:v>26</c:v>
                </c:pt>
                <c:pt idx="428">
                  <c:v>27</c:v>
                </c:pt>
                <c:pt idx="429">
                  <c:v>25</c:v>
                </c:pt>
                <c:pt idx="430">
                  <c:v>49</c:v>
                </c:pt>
                <c:pt idx="431">
                  <c:v>36</c:v>
                </c:pt>
                <c:pt idx="432">
                  <c:v>12</c:v>
                </c:pt>
                <c:pt idx="433">
                  <c:v>28</c:v>
                </c:pt>
                <c:pt idx="434">
                  <c:v>26</c:v>
                </c:pt>
                <c:pt idx="435">
                  <c:v>31</c:v>
                </c:pt>
                <c:pt idx="436">
                  <c:v>20</c:v>
                </c:pt>
                <c:pt idx="437">
                  <c:v>18</c:v>
                </c:pt>
                <c:pt idx="438">
                  <c:v>36</c:v>
                </c:pt>
                <c:pt idx="439">
                  <c:v>16</c:v>
                </c:pt>
                <c:pt idx="440">
                  <c:v>70</c:v>
                </c:pt>
                <c:pt idx="441">
                  <c:v>14</c:v>
                </c:pt>
                <c:pt idx="442">
                  <c:v>28</c:v>
                </c:pt>
                <c:pt idx="443">
                  <c:v>17</c:v>
                </c:pt>
                <c:pt idx="444">
                  <c:v>30</c:v>
                </c:pt>
                <c:pt idx="445">
                  <c:v>42</c:v>
                </c:pt>
                <c:pt idx="446">
                  <c:v>12</c:v>
                </c:pt>
                <c:pt idx="447">
                  <c:v>39</c:v>
                </c:pt>
                <c:pt idx="448">
                  <c:v>16</c:v>
                </c:pt>
                <c:pt idx="449">
                  <c:v>16</c:v>
                </c:pt>
                <c:pt idx="450">
                  <c:v>34</c:v>
                </c:pt>
                <c:pt idx="451">
                  <c:v>14</c:v>
                </c:pt>
                <c:pt idx="452">
                  <c:v>17</c:v>
                </c:pt>
                <c:pt idx="453">
                  <c:v>27</c:v>
                </c:pt>
                <c:pt idx="454">
                  <c:v>24</c:v>
                </c:pt>
                <c:pt idx="455">
                  <c:v>18</c:v>
                </c:pt>
                <c:pt idx="456">
                  <c:v>20</c:v>
                </c:pt>
                <c:pt idx="457">
                  <c:v>10</c:v>
                </c:pt>
                <c:pt idx="458">
                  <c:v>17</c:v>
                </c:pt>
                <c:pt idx="459">
                  <c:v>17</c:v>
                </c:pt>
                <c:pt idx="460">
                  <c:v>17</c:v>
                </c:pt>
                <c:pt idx="461">
                  <c:v>15</c:v>
                </c:pt>
                <c:pt idx="462">
                  <c:v>20</c:v>
                </c:pt>
                <c:pt idx="463">
                  <c:v>46</c:v>
                </c:pt>
                <c:pt idx="464">
                  <c:v>13</c:v>
                </c:pt>
                <c:pt idx="465">
                  <c:v>32</c:v>
                </c:pt>
                <c:pt idx="466">
                  <c:v>11</c:v>
                </c:pt>
                <c:pt idx="467">
                  <c:v>19</c:v>
                </c:pt>
                <c:pt idx="468">
                  <c:v>7</c:v>
                </c:pt>
                <c:pt idx="469">
                  <c:v>22</c:v>
                </c:pt>
                <c:pt idx="470">
                  <c:v>43</c:v>
                </c:pt>
                <c:pt idx="471">
                  <c:v>15</c:v>
                </c:pt>
                <c:pt idx="472">
                  <c:v>12</c:v>
                </c:pt>
                <c:pt idx="473">
                  <c:v>17</c:v>
                </c:pt>
                <c:pt idx="474">
                  <c:v>11</c:v>
                </c:pt>
                <c:pt idx="475">
                  <c:v>10</c:v>
                </c:pt>
                <c:pt idx="476">
                  <c:v>25</c:v>
                </c:pt>
                <c:pt idx="477">
                  <c:v>19</c:v>
                </c:pt>
                <c:pt idx="478">
                  <c:v>35</c:v>
                </c:pt>
                <c:pt idx="479">
                  <c:v>12</c:v>
                </c:pt>
                <c:pt idx="480">
                  <c:v>14</c:v>
                </c:pt>
                <c:pt idx="481">
                  <c:v>11</c:v>
                </c:pt>
                <c:pt idx="482">
                  <c:v>14</c:v>
                </c:pt>
                <c:pt idx="483">
                  <c:v>26</c:v>
                </c:pt>
                <c:pt idx="484">
                  <c:v>37</c:v>
                </c:pt>
                <c:pt idx="485">
                  <c:v>15</c:v>
                </c:pt>
                <c:pt idx="486">
                  <c:v>89</c:v>
                </c:pt>
                <c:pt idx="487">
                  <c:v>8</c:v>
                </c:pt>
                <c:pt idx="488">
                  <c:v>10</c:v>
                </c:pt>
                <c:pt idx="489">
                  <c:v>12</c:v>
                </c:pt>
                <c:pt idx="490">
                  <c:v>23</c:v>
                </c:pt>
                <c:pt idx="491">
                  <c:v>18</c:v>
                </c:pt>
                <c:pt idx="492">
                  <c:v>30</c:v>
                </c:pt>
                <c:pt idx="493">
                  <c:v>17</c:v>
                </c:pt>
                <c:pt idx="494">
                  <c:v>11</c:v>
                </c:pt>
                <c:pt idx="495">
                  <c:v>34</c:v>
                </c:pt>
                <c:pt idx="496">
                  <c:v>13</c:v>
                </c:pt>
                <c:pt idx="497">
                  <c:v>14</c:v>
                </c:pt>
                <c:pt idx="498">
                  <c:v>49</c:v>
                </c:pt>
                <c:pt idx="499">
                  <c:v>43</c:v>
                </c:pt>
                <c:pt idx="500">
                  <c:v>19</c:v>
                </c:pt>
                <c:pt idx="501">
                  <c:v>46</c:v>
                </c:pt>
                <c:pt idx="502">
                  <c:v>46</c:v>
                </c:pt>
                <c:pt idx="503">
                  <c:v>73</c:v>
                </c:pt>
                <c:pt idx="504">
                  <c:v>37</c:v>
                </c:pt>
                <c:pt idx="505">
                  <c:v>57</c:v>
                </c:pt>
                <c:pt idx="506">
                  <c:v>32</c:v>
                </c:pt>
                <c:pt idx="507">
                  <c:v>45</c:v>
                </c:pt>
                <c:pt idx="508">
                  <c:v>33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828-4DEA-99D8-CA2934881412}"/>
            </c:ext>
          </c:extLst>
        </c:ser>
        <c:ser>
          <c:idx val="2"/>
          <c:order val="2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Weather!$O$3:$O$511</c:f>
              <c:numCache>
                <c:formatCode>General</c:formatCode>
                <c:ptCount val="509"/>
                <c:pt idx="0">
                  <c:v>67.7</c:v>
                </c:pt>
                <c:pt idx="1">
                  <c:v>69.2</c:v>
                </c:pt>
                <c:pt idx="2">
                  <c:v>70.3</c:v>
                </c:pt>
                <c:pt idx="3">
                  <c:v>66.8</c:v>
                </c:pt>
                <c:pt idx="4">
                  <c:v>71.400000000000006</c:v>
                </c:pt>
                <c:pt idx="5">
                  <c:v>73.8</c:v>
                </c:pt>
                <c:pt idx="6">
                  <c:v>74</c:v>
                </c:pt>
                <c:pt idx="7">
                  <c:v>72.2</c:v>
                </c:pt>
                <c:pt idx="8">
                  <c:v>57.7</c:v>
                </c:pt>
                <c:pt idx="9">
                  <c:v>52.7</c:v>
                </c:pt>
                <c:pt idx="10">
                  <c:v>54.6</c:v>
                </c:pt>
                <c:pt idx="11">
                  <c:v>58.7</c:v>
                </c:pt>
                <c:pt idx="12">
                  <c:v>61.8</c:v>
                </c:pt>
                <c:pt idx="13">
                  <c:v>63</c:v>
                </c:pt>
                <c:pt idx="14">
                  <c:v>63.6</c:v>
                </c:pt>
                <c:pt idx="15">
                  <c:v>73.7</c:v>
                </c:pt>
                <c:pt idx="16">
                  <c:v>71.099999999999994</c:v>
                </c:pt>
                <c:pt idx="17">
                  <c:v>76.8</c:v>
                </c:pt>
                <c:pt idx="18">
                  <c:v>66.8</c:v>
                </c:pt>
                <c:pt idx="19">
                  <c:v>59.7</c:v>
                </c:pt>
                <c:pt idx="20">
                  <c:v>70.2</c:v>
                </c:pt>
                <c:pt idx="21">
                  <c:v>69.2</c:v>
                </c:pt>
                <c:pt idx="22">
                  <c:v>54.8</c:v>
                </c:pt>
                <c:pt idx="23">
                  <c:v>51.8</c:v>
                </c:pt>
                <c:pt idx="24">
                  <c:v>54.3</c:v>
                </c:pt>
                <c:pt idx="25">
                  <c:v>60.8</c:v>
                </c:pt>
                <c:pt idx="26">
                  <c:v>63.8</c:v>
                </c:pt>
                <c:pt idx="27">
                  <c:v>69.7</c:v>
                </c:pt>
                <c:pt idx="28">
                  <c:v>72.3</c:v>
                </c:pt>
                <c:pt idx="29">
                  <c:v>69.400000000000006</c:v>
                </c:pt>
                <c:pt idx="30">
                  <c:v>76.8</c:v>
                </c:pt>
                <c:pt idx="31">
                  <c:v>68.7</c:v>
                </c:pt>
                <c:pt idx="32">
                  <c:v>67.099999999999994</c:v>
                </c:pt>
                <c:pt idx="33">
                  <c:v>67.599999999999994</c:v>
                </c:pt>
                <c:pt idx="34">
                  <c:v>63.7</c:v>
                </c:pt>
                <c:pt idx="35">
                  <c:v>62.7</c:v>
                </c:pt>
                <c:pt idx="36">
                  <c:v>66.099999999999994</c:v>
                </c:pt>
                <c:pt idx="37">
                  <c:v>63.4</c:v>
                </c:pt>
                <c:pt idx="38">
                  <c:v>61.9</c:v>
                </c:pt>
                <c:pt idx="39">
                  <c:v>61.2</c:v>
                </c:pt>
                <c:pt idx="40">
                  <c:v>62.8</c:v>
                </c:pt>
                <c:pt idx="41">
                  <c:v>65.8</c:v>
                </c:pt>
                <c:pt idx="42">
                  <c:v>57.5</c:v>
                </c:pt>
                <c:pt idx="43">
                  <c:v>57.9</c:v>
                </c:pt>
                <c:pt idx="44">
                  <c:v>66.7</c:v>
                </c:pt>
                <c:pt idx="45">
                  <c:v>66</c:v>
                </c:pt>
                <c:pt idx="46">
                  <c:v>67.099999999999994</c:v>
                </c:pt>
                <c:pt idx="47">
                  <c:v>68.2</c:v>
                </c:pt>
                <c:pt idx="48">
                  <c:v>75</c:v>
                </c:pt>
                <c:pt idx="49">
                  <c:v>79.400000000000006</c:v>
                </c:pt>
                <c:pt idx="50">
                  <c:v>78.2</c:v>
                </c:pt>
                <c:pt idx="51">
                  <c:v>74.5</c:v>
                </c:pt>
                <c:pt idx="52">
                  <c:v>71.2</c:v>
                </c:pt>
                <c:pt idx="53">
                  <c:v>73.099999999999994</c:v>
                </c:pt>
                <c:pt idx="54">
                  <c:v>78.7</c:v>
                </c:pt>
                <c:pt idx="55">
                  <c:v>77.400000000000006</c:v>
                </c:pt>
                <c:pt idx="56">
                  <c:v>69.5</c:v>
                </c:pt>
                <c:pt idx="57">
                  <c:v>69.2</c:v>
                </c:pt>
                <c:pt idx="58">
                  <c:v>70.3</c:v>
                </c:pt>
                <c:pt idx="59">
                  <c:v>72.900000000000006</c:v>
                </c:pt>
                <c:pt idx="60">
                  <c:v>76.2</c:v>
                </c:pt>
                <c:pt idx="61">
                  <c:v>72.400000000000006</c:v>
                </c:pt>
                <c:pt idx="62">
                  <c:v>72.3</c:v>
                </c:pt>
                <c:pt idx="63">
                  <c:v>71.8</c:v>
                </c:pt>
                <c:pt idx="64">
                  <c:v>65</c:v>
                </c:pt>
                <c:pt idx="65">
                  <c:v>68.8</c:v>
                </c:pt>
                <c:pt idx="66">
                  <c:v>70.3</c:v>
                </c:pt>
                <c:pt idx="67">
                  <c:v>73.5</c:v>
                </c:pt>
                <c:pt idx="68">
                  <c:v>71.900000000000006</c:v>
                </c:pt>
                <c:pt idx="69">
                  <c:v>72</c:v>
                </c:pt>
                <c:pt idx="70">
                  <c:v>74.7</c:v>
                </c:pt>
                <c:pt idx="71">
                  <c:v>70.599999999999994</c:v>
                </c:pt>
                <c:pt idx="72">
                  <c:v>74.099999999999994</c:v>
                </c:pt>
                <c:pt idx="73">
                  <c:v>75.2</c:v>
                </c:pt>
                <c:pt idx="74">
                  <c:v>73.5</c:v>
                </c:pt>
                <c:pt idx="75">
                  <c:v>72.7</c:v>
                </c:pt>
                <c:pt idx="76">
                  <c:v>77</c:v>
                </c:pt>
                <c:pt idx="77">
                  <c:v>79.3</c:v>
                </c:pt>
                <c:pt idx="78">
                  <c:v>79.5</c:v>
                </c:pt>
                <c:pt idx="79">
                  <c:v>77.2</c:v>
                </c:pt>
                <c:pt idx="80">
                  <c:v>72.7</c:v>
                </c:pt>
                <c:pt idx="81">
                  <c:v>69.599999999999994</c:v>
                </c:pt>
                <c:pt idx="82">
                  <c:v>74.2</c:v>
                </c:pt>
                <c:pt idx="83">
                  <c:v>75.900000000000006</c:v>
                </c:pt>
                <c:pt idx="84">
                  <c:v>77</c:v>
                </c:pt>
                <c:pt idx="85">
                  <c:v>76.599999999999994</c:v>
                </c:pt>
                <c:pt idx="86">
                  <c:v>74.599999999999994</c:v>
                </c:pt>
                <c:pt idx="87">
                  <c:v>73.900000000000006</c:v>
                </c:pt>
                <c:pt idx="88">
                  <c:v>73.7</c:v>
                </c:pt>
                <c:pt idx="89">
                  <c:v>80.5</c:v>
                </c:pt>
                <c:pt idx="90">
                  <c:v>83</c:v>
                </c:pt>
                <c:pt idx="91">
                  <c:v>82.6</c:v>
                </c:pt>
                <c:pt idx="92">
                  <c:v>81.7</c:v>
                </c:pt>
                <c:pt idx="93">
                  <c:v>81.5</c:v>
                </c:pt>
                <c:pt idx="94">
                  <c:v>82.8</c:v>
                </c:pt>
                <c:pt idx="95">
                  <c:v>81</c:v>
                </c:pt>
                <c:pt idx="96">
                  <c:v>79.099999999999994</c:v>
                </c:pt>
                <c:pt idx="97">
                  <c:v>83</c:v>
                </c:pt>
                <c:pt idx="98">
                  <c:v>81.900000000000006</c:v>
                </c:pt>
                <c:pt idx="99">
                  <c:v>78.599999999999994</c:v>
                </c:pt>
                <c:pt idx="100">
                  <c:v>76.8</c:v>
                </c:pt>
                <c:pt idx="101">
                  <c:v>78.7</c:v>
                </c:pt>
                <c:pt idx="102">
                  <c:v>81.5</c:v>
                </c:pt>
                <c:pt idx="103">
                  <c:v>76.8</c:v>
                </c:pt>
                <c:pt idx="104">
                  <c:v>78.3</c:v>
                </c:pt>
                <c:pt idx="105">
                  <c:v>81.2</c:v>
                </c:pt>
                <c:pt idx="106">
                  <c:v>81.599999999999994</c:v>
                </c:pt>
                <c:pt idx="107">
                  <c:v>79.5</c:v>
                </c:pt>
                <c:pt idx="108">
                  <c:v>79.8</c:v>
                </c:pt>
                <c:pt idx="109">
                  <c:v>76.5</c:v>
                </c:pt>
                <c:pt idx="110">
                  <c:v>78.2</c:v>
                </c:pt>
                <c:pt idx="111">
                  <c:v>78.5</c:v>
                </c:pt>
                <c:pt idx="112">
                  <c:v>79.400000000000006</c:v>
                </c:pt>
                <c:pt idx="113">
                  <c:v>80.7</c:v>
                </c:pt>
                <c:pt idx="114">
                  <c:v>80.900000000000006</c:v>
                </c:pt>
                <c:pt idx="115">
                  <c:v>77.400000000000006</c:v>
                </c:pt>
                <c:pt idx="116">
                  <c:v>80.8</c:v>
                </c:pt>
                <c:pt idx="117">
                  <c:v>80.400000000000006</c:v>
                </c:pt>
                <c:pt idx="118">
                  <c:v>77.400000000000006</c:v>
                </c:pt>
                <c:pt idx="119">
                  <c:v>79.3</c:v>
                </c:pt>
                <c:pt idx="120">
                  <c:v>79.400000000000006</c:v>
                </c:pt>
                <c:pt idx="121">
                  <c:v>79.400000000000006</c:v>
                </c:pt>
                <c:pt idx="122">
                  <c:v>81.599999999999994</c:v>
                </c:pt>
                <c:pt idx="123">
                  <c:v>77.400000000000006</c:v>
                </c:pt>
                <c:pt idx="124">
                  <c:v>75.599999999999994</c:v>
                </c:pt>
                <c:pt idx="125">
                  <c:v>77.8</c:v>
                </c:pt>
                <c:pt idx="126">
                  <c:v>79.2</c:v>
                </c:pt>
                <c:pt idx="127">
                  <c:v>80</c:v>
                </c:pt>
                <c:pt idx="128">
                  <c:v>77.7</c:v>
                </c:pt>
                <c:pt idx="129">
                  <c:v>79.099999999999994</c:v>
                </c:pt>
                <c:pt idx="130">
                  <c:v>81.599999999999994</c:v>
                </c:pt>
                <c:pt idx="131">
                  <c:v>80</c:v>
                </c:pt>
                <c:pt idx="132">
                  <c:v>76.7</c:v>
                </c:pt>
                <c:pt idx="133">
                  <c:v>80.7</c:v>
                </c:pt>
                <c:pt idx="134">
                  <c:v>82.1</c:v>
                </c:pt>
                <c:pt idx="135">
                  <c:v>82.4</c:v>
                </c:pt>
                <c:pt idx="136">
                  <c:v>83.6</c:v>
                </c:pt>
                <c:pt idx="137">
                  <c:v>82.8</c:v>
                </c:pt>
                <c:pt idx="138">
                  <c:v>82.4</c:v>
                </c:pt>
                <c:pt idx="139">
                  <c:v>79.7</c:v>
                </c:pt>
                <c:pt idx="140">
                  <c:v>79</c:v>
                </c:pt>
                <c:pt idx="141">
                  <c:v>81.3</c:v>
                </c:pt>
                <c:pt idx="142">
                  <c:v>82.7</c:v>
                </c:pt>
                <c:pt idx="143">
                  <c:v>80.3</c:v>
                </c:pt>
                <c:pt idx="144">
                  <c:v>80.3</c:v>
                </c:pt>
                <c:pt idx="145">
                  <c:v>77.5</c:v>
                </c:pt>
                <c:pt idx="146">
                  <c:v>76.599999999999994</c:v>
                </c:pt>
                <c:pt idx="147">
                  <c:v>78.3</c:v>
                </c:pt>
                <c:pt idx="148">
                  <c:v>76.3</c:v>
                </c:pt>
                <c:pt idx="149">
                  <c:v>77.7</c:v>
                </c:pt>
                <c:pt idx="150">
                  <c:v>79.599999999999994</c:v>
                </c:pt>
                <c:pt idx="151">
                  <c:v>82.6</c:v>
                </c:pt>
                <c:pt idx="152">
                  <c:v>78.8</c:v>
                </c:pt>
                <c:pt idx="153">
                  <c:v>80.400000000000006</c:v>
                </c:pt>
                <c:pt idx="154">
                  <c:v>79.2</c:v>
                </c:pt>
                <c:pt idx="155">
                  <c:v>77</c:v>
                </c:pt>
                <c:pt idx="156">
                  <c:v>78.099999999999994</c:v>
                </c:pt>
                <c:pt idx="157">
                  <c:v>81.3</c:v>
                </c:pt>
                <c:pt idx="158">
                  <c:v>77.900000000000006</c:v>
                </c:pt>
                <c:pt idx="159">
                  <c:v>80.5</c:v>
                </c:pt>
                <c:pt idx="160">
                  <c:v>80.599999999999994</c:v>
                </c:pt>
                <c:pt idx="161">
                  <c:v>81.3</c:v>
                </c:pt>
                <c:pt idx="162">
                  <c:v>80.3</c:v>
                </c:pt>
                <c:pt idx="163">
                  <c:v>82.3</c:v>
                </c:pt>
                <c:pt idx="164">
                  <c:v>81.599999999999994</c:v>
                </c:pt>
                <c:pt idx="165">
                  <c:v>83.3</c:v>
                </c:pt>
                <c:pt idx="166">
                  <c:v>84.1</c:v>
                </c:pt>
                <c:pt idx="167">
                  <c:v>82.8</c:v>
                </c:pt>
                <c:pt idx="168">
                  <c:v>78.900000000000006</c:v>
                </c:pt>
                <c:pt idx="169">
                  <c:v>79.400000000000006</c:v>
                </c:pt>
                <c:pt idx="170">
                  <c:v>76.3</c:v>
                </c:pt>
                <c:pt idx="171">
                  <c:v>76.7</c:v>
                </c:pt>
                <c:pt idx="172">
                  <c:v>74.3</c:v>
                </c:pt>
                <c:pt idx="175">
                  <c:v>81.2</c:v>
                </c:pt>
                <c:pt idx="176">
                  <c:v>79.7</c:v>
                </c:pt>
                <c:pt idx="177">
                  <c:v>80.3</c:v>
                </c:pt>
                <c:pt idx="178">
                  <c:v>80</c:v>
                </c:pt>
                <c:pt idx="179">
                  <c:v>81.900000000000006</c:v>
                </c:pt>
                <c:pt idx="180">
                  <c:v>78.3</c:v>
                </c:pt>
                <c:pt idx="181">
                  <c:v>78.7</c:v>
                </c:pt>
                <c:pt idx="182">
                  <c:v>78</c:v>
                </c:pt>
                <c:pt idx="183">
                  <c:v>76</c:v>
                </c:pt>
                <c:pt idx="184">
                  <c:v>72.2</c:v>
                </c:pt>
                <c:pt idx="185">
                  <c:v>72.599999999999994</c:v>
                </c:pt>
                <c:pt idx="186">
                  <c:v>75.900000000000006</c:v>
                </c:pt>
                <c:pt idx="187">
                  <c:v>77</c:v>
                </c:pt>
                <c:pt idx="188">
                  <c:v>73</c:v>
                </c:pt>
                <c:pt idx="189">
                  <c:v>74.8</c:v>
                </c:pt>
                <c:pt idx="190">
                  <c:v>76.8</c:v>
                </c:pt>
                <c:pt idx="191">
                  <c:v>78</c:v>
                </c:pt>
                <c:pt idx="192">
                  <c:v>76.8</c:v>
                </c:pt>
                <c:pt idx="193">
                  <c:v>76.2</c:v>
                </c:pt>
                <c:pt idx="194">
                  <c:v>76.8</c:v>
                </c:pt>
                <c:pt idx="195">
                  <c:v>79</c:v>
                </c:pt>
                <c:pt idx="196">
                  <c:v>64.8</c:v>
                </c:pt>
                <c:pt idx="197">
                  <c:v>66.2</c:v>
                </c:pt>
                <c:pt idx="198">
                  <c:v>65.599999999999994</c:v>
                </c:pt>
                <c:pt idx="199">
                  <c:v>67.400000000000006</c:v>
                </c:pt>
                <c:pt idx="200">
                  <c:v>69.900000000000006</c:v>
                </c:pt>
                <c:pt idx="201">
                  <c:v>74.599999999999994</c:v>
                </c:pt>
                <c:pt idx="202">
                  <c:v>73.5</c:v>
                </c:pt>
                <c:pt idx="203">
                  <c:v>73</c:v>
                </c:pt>
                <c:pt idx="204">
                  <c:v>74.099999999999994</c:v>
                </c:pt>
                <c:pt idx="205">
                  <c:v>75</c:v>
                </c:pt>
                <c:pt idx="206">
                  <c:v>74.8</c:v>
                </c:pt>
                <c:pt idx="207">
                  <c:v>75.7</c:v>
                </c:pt>
                <c:pt idx="208">
                  <c:v>75.3</c:v>
                </c:pt>
                <c:pt idx="209">
                  <c:v>73.3</c:v>
                </c:pt>
                <c:pt idx="210">
                  <c:v>72.900000000000006</c:v>
                </c:pt>
                <c:pt idx="211">
                  <c:v>74.5</c:v>
                </c:pt>
                <c:pt idx="212">
                  <c:v>73.5</c:v>
                </c:pt>
                <c:pt idx="213">
                  <c:v>73.400000000000006</c:v>
                </c:pt>
                <c:pt idx="214">
                  <c:v>74.599999999999994</c:v>
                </c:pt>
                <c:pt idx="215">
                  <c:v>76.099999999999994</c:v>
                </c:pt>
                <c:pt idx="216">
                  <c:v>78.400000000000006</c:v>
                </c:pt>
                <c:pt idx="217">
                  <c:v>76.900000000000006</c:v>
                </c:pt>
                <c:pt idx="218">
                  <c:v>75.599999999999994</c:v>
                </c:pt>
                <c:pt idx="219">
                  <c:v>76.2</c:v>
                </c:pt>
                <c:pt idx="220">
                  <c:v>67.2</c:v>
                </c:pt>
                <c:pt idx="221">
                  <c:v>59.2</c:v>
                </c:pt>
                <c:pt idx="222">
                  <c:v>60</c:v>
                </c:pt>
                <c:pt idx="223">
                  <c:v>64.7</c:v>
                </c:pt>
                <c:pt idx="224">
                  <c:v>72.2</c:v>
                </c:pt>
                <c:pt idx="225">
                  <c:v>74.7</c:v>
                </c:pt>
                <c:pt idx="226">
                  <c:v>74</c:v>
                </c:pt>
                <c:pt idx="227">
                  <c:v>73.7</c:v>
                </c:pt>
                <c:pt idx="228">
                  <c:v>73</c:v>
                </c:pt>
                <c:pt idx="229">
                  <c:v>72.8</c:v>
                </c:pt>
                <c:pt idx="230">
                  <c:v>70.400000000000006</c:v>
                </c:pt>
                <c:pt idx="231">
                  <c:v>72</c:v>
                </c:pt>
                <c:pt idx="232">
                  <c:v>62</c:v>
                </c:pt>
                <c:pt idx="233">
                  <c:v>58.8</c:v>
                </c:pt>
                <c:pt idx="234">
                  <c:v>56.4</c:v>
                </c:pt>
                <c:pt idx="235">
                  <c:v>59.7</c:v>
                </c:pt>
                <c:pt idx="236">
                  <c:v>61.8</c:v>
                </c:pt>
                <c:pt idx="237">
                  <c:v>62.3</c:v>
                </c:pt>
                <c:pt idx="238">
                  <c:v>59</c:v>
                </c:pt>
                <c:pt idx="239">
                  <c:v>48.8</c:v>
                </c:pt>
                <c:pt idx="240">
                  <c:v>51.7</c:v>
                </c:pt>
                <c:pt idx="241">
                  <c:v>54.4</c:v>
                </c:pt>
                <c:pt idx="242">
                  <c:v>53.4</c:v>
                </c:pt>
                <c:pt idx="243">
                  <c:v>55.8</c:v>
                </c:pt>
                <c:pt idx="244">
                  <c:v>56.7</c:v>
                </c:pt>
                <c:pt idx="245">
                  <c:v>62.6</c:v>
                </c:pt>
                <c:pt idx="246">
                  <c:v>62.4</c:v>
                </c:pt>
                <c:pt idx="247">
                  <c:v>56.2</c:v>
                </c:pt>
                <c:pt idx="248">
                  <c:v>49.4</c:v>
                </c:pt>
                <c:pt idx="249">
                  <c:v>51.4</c:v>
                </c:pt>
                <c:pt idx="250">
                  <c:v>59</c:v>
                </c:pt>
                <c:pt idx="251">
                  <c:v>60.2</c:v>
                </c:pt>
                <c:pt idx="252">
                  <c:v>64</c:v>
                </c:pt>
                <c:pt idx="253">
                  <c:v>62</c:v>
                </c:pt>
                <c:pt idx="254">
                  <c:v>52.1</c:v>
                </c:pt>
                <c:pt idx="255">
                  <c:v>58.1</c:v>
                </c:pt>
                <c:pt idx="256">
                  <c:v>64.8</c:v>
                </c:pt>
                <c:pt idx="257">
                  <c:v>60.4</c:v>
                </c:pt>
                <c:pt idx="258">
                  <c:v>48.9</c:v>
                </c:pt>
                <c:pt idx="259">
                  <c:v>55.9</c:v>
                </c:pt>
                <c:pt idx="260">
                  <c:v>64.3</c:v>
                </c:pt>
                <c:pt idx="261">
                  <c:v>51</c:v>
                </c:pt>
                <c:pt idx="262">
                  <c:v>48.2</c:v>
                </c:pt>
                <c:pt idx="263">
                  <c:v>53.5</c:v>
                </c:pt>
                <c:pt idx="264">
                  <c:v>51.1</c:v>
                </c:pt>
                <c:pt idx="265">
                  <c:v>52.8</c:v>
                </c:pt>
                <c:pt idx="266">
                  <c:v>55.2</c:v>
                </c:pt>
                <c:pt idx="267">
                  <c:v>56.9</c:v>
                </c:pt>
                <c:pt idx="268">
                  <c:v>58.2</c:v>
                </c:pt>
                <c:pt idx="269">
                  <c:v>59.8</c:v>
                </c:pt>
                <c:pt idx="270">
                  <c:v>62.5</c:v>
                </c:pt>
                <c:pt idx="271">
                  <c:v>65.5</c:v>
                </c:pt>
                <c:pt idx="272">
                  <c:v>53.1</c:v>
                </c:pt>
                <c:pt idx="273">
                  <c:v>54.4</c:v>
                </c:pt>
                <c:pt idx="274">
                  <c:v>65.599999999999994</c:v>
                </c:pt>
                <c:pt idx="275">
                  <c:v>75.2</c:v>
                </c:pt>
                <c:pt idx="276">
                  <c:v>65.599999999999994</c:v>
                </c:pt>
                <c:pt idx="277">
                  <c:v>49.8</c:v>
                </c:pt>
                <c:pt idx="278">
                  <c:v>56.6</c:v>
                </c:pt>
                <c:pt idx="279">
                  <c:v>64</c:v>
                </c:pt>
                <c:pt idx="280">
                  <c:v>68.099999999999994</c:v>
                </c:pt>
                <c:pt idx="281">
                  <c:v>70.5</c:v>
                </c:pt>
                <c:pt idx="282">
                  <c:v>68.099999999999994</c:v>
                </c:pt>
                <c:pt idx="283">
                  <c:v>68.2</c:v>
                </c:pt>
                <c:pt idx="284">
                  <c:v>49.5</c:v>
                </c:pt>
                <c:pt idx="285">
                  <c:v>43.9</c:v>
                </c:pt>
                <c:pt idx="286">
                  <c:v>44.4</c:v>
                </c:pt>
                <c:pt idx="287">
                  <c:v>48</c:v>
                </c:pt>
                <c:pt idx="288">
                  <c:v>52.4</c:v>
                </c:pt>
                <c:pt idx="289">
                  <c:v>63.7</c:v>
                </c:pt>
                <c:pt idx="290">
                  <c:v>70.5</c:v>
                </c:pt>
                <c:pt idx="291">
                  <c:v>72.7</c:v>
                </c:pt>
                <c:pt idx="292">
                  <c:v>69.3</c:v>
                </c:pt>
                <c:pt idx="293">
                  <c:v>72.3</c:v>
                </c:pt>
                <c:pt idx="294">
                  <c:v>74.599999999999994</c:v>
                </c:pt>
                <c:pt idx="295">
                  <c:v>74.3</c:v>
                </c:pt>
                <c:pt idx="296">
                  <c:v>76</c:v>
                </c:pt>
                <c:pt idx="297">
                  <c:v>76.8</c:v>
                </c:pt>
                <c:pt idx="298">
                  <c:v>53.6</c:v>
                </c:pt>
                <c:pt idx="299">
                  <c:v>37</c:v>
                </c:pt>
                <c:pt idx="300">
                  <c:v>42.4</c:v>
                </c:pt>
                <c:pt idx="301">
                  <c:v>57.3</c:v>
                </c:pt>
                <c:pt idx="302">
                  <c:v>56.9</c:v>
                </c:pt>
                <c:pt idx="303">
                  <c:v>42.9</c:v>
                </c:pt>
                <c:pt idx="304">
                  <c:v>59.2</c:v>
                </c:pt>
                <c:pt idx="305">
                  <c:v>67.099999999999994</c:v>
                </c:pt>
                <c:pt idx="306">
                  <c:v>48.3</c:v>
                </c:pt>
                <c:pt idx="307">
                  <c:v>46.3</c:v>
                </c:pt>
                <c:pt idx="308">
                  <c:v>49.3</c:v>
                </c:pt>
                <c:pt idx="309">
                  <c:v>51.8</c:v>
                </c:pt>
                <c:pt idx="310">
                  <c:v>55.1</c:v>
                </c:pt>
                <c:pt idx="311">
                  <c:v>50.8</c:v>
                </c:pt>
                <c:pt idx="312">
                  <c:v>39.6</c:v>
                </c:pt>
                <c:pt idx="313">
                  <c:v>44.1</c:v>
                </c:pt>
                <c:pt idx="314">
                  <c:v>48.8</c:v>
                </c:pt>
                <c:pt idx="315">
                  <c:v>63.2</c:v>
                </c:pt>
                <c:pt idx="316">
                  <c:v>46.9</c:v>
                </c:pt>
                <c:pt idx="317">
                  <c:v>34.1</c:v>
                </c:pt>
                <c:pt idx="318">
                  <c:v>34.299999999999997</c:v>
                </c:pt>
                <c:pt idx="319">
                  <c:v>37</c:v>
                </c:pt>
                <c:pt idx="320">
                  <c:v>44.1</c:v>
                </c:pt>
                <c:pt idx="321">
                  <c:v>48.5</c:v>
                </c:pt>
                <c:pt idx="322">
                  <c:v>42.7</c:v>
                </c:pt>
                <c:pt idx="323">
                  <c:v>45.1</c:v>
                </c:pt>
                <c:pt idx="324">
                  <c:v>46.3</c:v>
                </c:pt>
                <c:pt idx="325">
                  <c:v>41.6</c:v>
                </c:pt>
                <c:pt idx="326">
                  <c:v>52.3</c:v>
                </c:pt>
                <c:pt idx="327">
                  <c:v>54</c:v>
                </c:pt>
                <c:pt idx="328">
                  <c:v>58.6</c:v>
                </c:pt>
                <c:pt idx="329">
                  <c:v>66.099999999999994</c:v>
                </c:pt>
                <c:pt idx="330">
                  <c:v>53</c:v>
                </c:pt>
                <c:pt idx="331">
                  <c:v>35.200000000000003</c:v>
                </c:pt>
                <c:pt idx="332">
                  <c:v>37.5</c:v>
                </c:pt>
                <c:pt idx="333">
                  <c:v>42.1</c:v>
                </c:pt>
                <c:pt idx="334">
                  <c:v>47.8</c:v>
                </c:pt>
                <c:pt idx="335">
                  <c:v>46.2</c:v>
                </c:pt>
                <c:pt idx="336">
                  <c:v>49.3</c:v>
                </c:pt>
                <c:pt idx="337">
                  <c:v>52.9</c:v>
                </c:pt>
                <c:pt idx="338">
                  <c:v>53.5</c:v>
                </c:pt>
                <c:pt idx="339">
                  <c:v>52.3</c:v>
                </c:pt>
                <c:pt idx="340">
                  <c:v>42.8</c:v>
                </c:pt>
                <c:pt idx="341">
                  <c:v>48.7</c:v>
                </c:pt>
                <c:pt idx="342">
                  <c:v>52.5</c:v>
                </c:pt>
                <c:pt idx="343">
                  <c:v>64.7</c:v>
                </c:pt>
                <c:pt idx="344">
                  <c:v>69.5</c:v>
                </c:pt>
                <c:pt idx="345">
                  <c:v>46.4</c:v>
                </c:pt>
                <c:pt idx="346">
                  <c:v>48.2</c:v>
                </c:pt>
                <c:pt idx="347">
                  <c:v>54.6</c:v>
                </c:pt>
                <c:pt idx="348">
                  <c:v>70.400000000000006</c:v>
                </c:pt>
                <c:pt idx="349">
                  <c:v>73.900000000000006</c:v>
                </c:pt>
                <c:pt idx="350">
                  <c:v>70.8</c:v>
                </c:pt>
                <c:pt idx="351">
                  <c:v>69.3</c:v>
                </c:pt>
                <c:pt idx="352">
                  <c:v>49</c:v>
                </c:pt>
                <c:pt idx="353">
                  <c:v>53.8</c:v>
                </c:pt>
                <c:pt idx="354">
                  <c:v>48.8</c:v>
                </c:pt>
                <c:pt idx="355">
                  <c:v>44.7</c:v>
                </c:pt>
                <c:pt idx="356">
                  <c:v>52.7</c:v>
                </c:pt>
                <c:pt idx="357">
                  <c:v>57.8</c:v>
                </c:pt>
                <c:pt idx="358">
                  <c:v>58.5</c:v>
                </c:pt>
                <c:pt idx="359">
                  <c:v>60.4</c:v>
                </c:pt>
                <c:pt idx="360">
                  <c:v>68.400000000000006</c:v>
                </c:pt>
                <c:pt idx="361">
                  <c:v>73.5</c:v>
                </c:pt>
                <c:pt idx="362">
                  <c:v>70.5</c:v>
                </c:pt>
                <c:pt idx="363">
                  <c:v>54.3</c:v>
                </c:pt>
                <c:pt idx="364">
                  <c:v>50.4</c:v>
                </c:pt>
                <c:pt idx="365">
                  <c:v>57.8</c:v>
                </c:pt>
                <c:pt idx="366">
                  <c:v>59.4</c:v>
                </c:pt>
                <c:pt idx="367">
                  <c:v>41.1</c:v>
                </c:pt>
                <c:pt idx="368">
                  <c:v>33</c:v>
                </c:pt>
                <c:pt idx="369">
                  <c:v>58.2</c:v>
                </c:pt>
                <c:pt idx="370">
                  <c:v>61</c:v>
                </c:pt>
                <c:pt idx="371">
                  <c:v>59.7</c:v>
                </c:pt>
                <c:pt idx="372">
                  <c:v>59.6</c:v>
                </c:pt>
                <c:pt idx="373">
                  <c:v>72.2</c:v>
                </c:pt>
                <c:pt idx="374">
                  <c:v>57.5</c:v>
                </c:pt>
                <c:pt idx="375">
                  <c:v>58.3</c:v>
                </c:pt>
                <c:pt idx="376">
                  <c:v>64.400000000000006</c:v>
                </c:pt>
                <c:pt idx="377">
                  <c:v>69.3</c:v>
                </c:pt>
                <c:pt idx="378">
                  <c:v>55.8</c:v>
                </c:pt>
                <c:pt idx="379">
                  <c:v>58.2</c:v>
                </c:pt>
                <c:pt idx="380">
                  <c:v>58.1</c:v>
                </c:pt>
                <c:pt idx="381">
                  <c:v>62.1</c:v>
                </c:pt>
                <c:pt idx="382">
                  <c:v>66</c:v>
                </c:pt>
                <c:pt idx="383">
                  <c:v>68.7</c:v>
                </c:pt>
                <c:pt idx="384">
                  <c:v>71</c:v>
                </c:pt>
                <c:pt idx="385">
                  <c:v>69.7</c:v>
                </c:pt>
                <c:pt idx="386">
                  <c:v>59.4</c:v>
                </c:pt>
                <c:pt idx="387">
                  <c:v>59</c:v>
                </c:pt>
                <c:pt idx="388">
                  <c:v>64.8</c:v>
                </c:pt>
                <c:pt idx="389">
                  <c:v>66.5</c:v>
                </c:pt>
                <c:pt idx="390">
                  <c:v>68.099999999999994</c:v>
                </c:pt>
                <c:pt idx="391">
                  <c:v>69.8</c:v>
                </c:pt>
                <c:pt idx="392">
                  <c:v>75.900000000000006</c:v>
                </c:pt>
                <c:pt idx="393">
                  <c:v>62.8</c:v>
                </c:pt>
                <c:pt idx="394">
                  <c:v>57.2</c:v>
                </c:pt>
                <c:pt idx="395">
                  <c:v>58.7</c:v>
                </c:pt>
                <c:pt idx="396">
                  <c:v>66.400000000000006</c:v>
                </c:pt>
                <c:pt idx="397">
                  <c:v>66.099999999999994</c:v>
                </c:pt>
                <c:pt idx="398">
                  <c:v>70.099999999999994</c:v>
                </c:pt>
                <c:pt idx="399">
                  <c:v>72.3</c:v>
                </c:pt>
                <c:pt idx="400">
                  <c:v>67.2</c:v>
                </c:pt>
                <c:pt idx="401">
                  <c:v>71.8</c:v>
                </c:pt>
                <c:pt idx="402">
                  <c:v>75.7</c:v>
                </c:pt>
                <c:pt idx="403">
                  <c:v>73.8</c:v>
                </c:pt>
                <c:pt idx="404">
                  <c:v>64.400000000000006</c:v>
                </c:pt>
                <c:pt idx="405">
                  <c:v>59.7</c:v>
                </c:pt>
                <c:pt idx="406">
                  <c:v>66</c:v>
                </c:pt>
                <c:pt idx="407">
                  <c:v>73.7</c:v>
                </c:pt>
                <c:pt idx="408">
                  <c:v>69.8</c:v>
                </c:pt>
                <c:pt idx="409">
                  <c:v>73.3</c:v>
                </c:pt>
                <c:pt idx="410">
                  <c:v>74.3</c:v>
                </c:pt>
                <c:pt idx="411">
                  <c:v>71.3</c:v>
                </c:pt>
                <c:pt idx="412">
                  <c:v>67.400000000000006</c:v>
                </c:pt>
                <c:pt idx="413">
                  <c:v>65</c:v>
                </c:pt>
                <c:pt idx="414">
                  <c:v>66.5</c:v>
                </c:pt>
                <c:pt idx="415">
                  <c:v>69</c:v>
                </c:pt>
                <c:pt idx="416">
                  <c:v>72.7</c:v>
                </c:pt>
                <c:pt idx="417">
                  <c:v>74.3</c:v>
                </c:pt>
                <c:pt idx="418">
                  <c:v>78</c:v>
                </c:pt>
                <c:pt idx="419">
                  <c:v>79.400000000000006</c:v>
                </c:pt>
                <c:pt idx="420">
                  <c:v>79.2</c:v>
                </c:pt>
                <c:pt idx="421">
                  <c:v>80</c:v>
                </c:pt>
                <c:pt idx="422">
                  <c:v>73.900000000000006</c:v>
                </c:pt>
                <c:pt idx="423">
                  <c:v>76.400000000000006</c:v>
                </c:pt>
                <c:pt idx="424">
                  <c:v>80.099999999999994</c:v>
                </c:pt>
                <c:pt idx="425">
                  <c:v>81.400000000000006</c:v>
                </c:pt>
                <c:pt idx="426">
                  <c:v>79.099999999999994</c:v>
                </c:pt>
                <c:pt idx="427">
                  <c:v>79.3</c:v>
                </c:pt>
                <c:pt idx="428">
                  <c:v>80.7</c:v>
                </c:pt>
                <c:pt idx="429">
                  <c:v>76.3</c:v>
                </c:pt>
                <c:pt idx="430">
                  <c:v>77.400000000000006</c:v>
                </c:pt>
                <c:pt idx="431">
                  <c:v>81</c:v>
                </c:pt>
                <c:pt idx="432">
                  <c:v>80.3</c:v>
                </c:pt>
                <c:pt idx="433">
                  <c:v>81.8</c:v>
                </c:pt>
                <c:pt idx="434">
                  <c:v>81.7</c:v>
                </c:pt>
                <c:pt idx="435">
                  <c:v>81.099999999999994</c:v>
                </c:pt>
                <c:pt idx="436">
                  <c:v>82.7</c:v>
                </c:pt>
                <c:pt idx="437">
                  <c:v>80.8</c:v>
                </c:pt>
                <c:pt idx="438">
                  <c:v>80.3</c:v>
                </c:pt>
                <c:pt idx="439">
                  <c:v>78.7</c:v>
                </c:pt>
                <c:pt idx="440">
                  <c:v>78.900000000000006</c:v>
                </c:pt>
                <c:pt idx="441">
                  <c:v>75.400000000000006</c:v>
                </c:pt>
                <c:pt idx="442">
                  <c:v>75.599999999999994</c:v>
                </c:pt>
                <c:pt idx="443">
                  <c:v>79.400000000000006</c:v>
                </c:pt>
                <c:pt idx="444">
                  <c:v>78.8</c:v>
                </c:pt>
                <c:pt idx="445">
                  <c:v>79.400000000000006</c:v>
                </c:pt>
                <c:pt idx="446">
                  <c:v>82</c:v>
                </c:pt>
                <c:pt idx="447">
                  <c:v>81.5</c:v>
                </c:pt>
                <c:pt idx="448">
                  <c:v>82.2</c:v>
                </c:pt>
                <c:pt idx="449">
                  <c:v>82.2</c:v>
                </c:pt>
                <c:pt idx="450">
                  <c:v>81.8</c:v>
                </c:pt>
                <c:pt idx="451">
                  <c:v>83.2</c:v>
                </c:pt>
                <c:pt idx="452">
                  <c:v>80.400000000000006</c:v>
                </c:pt>
                <c:pt idx="453">
                  <c:v>82.1</c:v>
                </c:pt>
                <c:pt idx="454">
                  <c:v>83.6</c:v>
                </c:pt>
                <c:pt idx="455">
                  <c:v>83.8</c:v>
                </c:pt>
                <c:pt idx="456">
                  <c:v>82</c:v>
                </c:pt>
                <c:pt idx="457">
                  <c:v>78</c:v>
                </c:pt>
                <c:pt idx="458">
                  <c:v>80.3</c:v>
                </c:pt>
                <c:pt idx="459">
                  <c:v>85.1</c:v>
                </c:pt>
                <c:pt idx="460">
                  <c:v>84.4</c:v>
                </c:pt>
                <c:pt idx="461">
                  <c:v>85.2</c:v>
                </c:pt>
                <c:pt idx="462">
                  <c:v>86.1</c:v>
                </c:pt>
                <c:pt idx="463">
                  <c:v>86.1</c:v>
                </c:pt>
                <c:pt idx="464">
                  <c:v>86.8</c:v>
                </c:pt>
                <c:pt idx="465">
                  <c:v>88.3</c:v>
                </c:pt>
                <c:pt idx="466">
                  <c:v>89.9</c:v>
                </c:pt>
                <c:pt idx="467">
                  <c:v>87.9</c:v>
                </c:pt>
                <c:pt idx="468">
                  <c:v>86.2</c:v>
                </c:pt>
                <c:pt idx="469">
                  <c:v>87.3</c:v>
                </c:pt>
                <c:pt idx="470">
                  <c:v>87.7</c:v>
                </c:pt>
                <c:pt idx="471">
                  <c:v>88.8</c:v>
                </c:pt>
                <c:pt idx="472">
                  <c:v>88.1</c:v>
                </c:pt>
                <c:pt idx="473">
                  <c:v>83</c:v>
                </c:pt>
                <c:pt idx="474">
                  <c:v>82.1</c:v>
                </c:pt>
                <c:pt idx="475">
                  <c:v>83.9</c:v>
                </c:pt>
                <c:pt idx="476">
                  <c:v>81.7</c:v>
                </c:pt>
                <c:pt idx="477">
                  <c:v>81.599999999999994</c:v>
                </c:pt>
                <c:pt idx="478">
                  <c:v>81.2</c:v>
                </c:pt>
                <c:pt idx="479">
                  <c:v>81.099999999999994</c:v>
                </c:pt>
                <c:pt idx="480">
                  <c:v>82.8</c:v>
                </c:pt>
                <c:pt idx="481">
                  <c:v>84.1</c:v>
                </c:pt>
                <c:pt idx="482">
                  <c:v>79.599999999999994</c:v>
                </c:pt>
                <c:pt idx="483">
                  <c:v>81</c:v>
                </c:pt>
                <c:pt idx="484">
                  <c:v>84</c:v>
                </c:pt>
                <c:pt idx="485">
                  <c:v>84.9</c:v>
                </c:pt>
                <c:pt idx="486">
                  <c:v>86.6</c:v>
                </c:pt>
                <c:pt idx="487">
                  <c:v>84.1</c:v>
                </c:pt>
                <c:pt idx="488">
                  <c:v>84.6</c:v>
                </c:pt>
                <c:pt idx="489">
                  <c:v>83.1</c:v>
                </c:pt>
                <c:pt idx="490">
                  <c:v>83.5</c:v>
                </c:pt>
                <c:pt idx="491">
                  <c:v>80.5</c:v>
                </c:pt>
                <c:pt idx="492">
                  <c:v>82.5</c:v>
                </c:pt>
                <c:pt idx="493">
                  <c:v>82.1</c:v>
                </c:pt>
                <c:pt idx="494">
                  <c:v>84.8</c:v>
                </c:pt>
                <c:pt idx="495">
                  <c:v>85.2</c:v>
                </c:pt>
                <c:pt idx="496">
                  <c:v>87.3</c:v>
                </c:pt>
                <c:pt idx="497">
                  <c:v>87.1</c:v>
                </c:pt>
                <c:pt idx="498">
                  <c:v>84.1</c:v>
                </c:pt>
                <c:pt idx="499">
                  <c:v>80.8</c:v>
                </c:pt>
                <c:pt idx="500">
                  <c:v>82.4</c:v>
                </c:pt>
                <c:pt idx="501">
                  <c:v>84.7</c:v>
                </c:pt>
                <c:pt idx="502">
                  <c:v>82.1</c:v>
                </c:pt>
                <c:pt idx="503">
                  <c:v>83.3</c:v>
                </c:pt>
                <c:pt idx="504">
                  <c:v>84.1</c:v>
                </c:pt>
                <c:pt idx="505">
                  <c:v>80.5</c:v>
                </c:pt>
                <c:pt idx="506">
                  <c:v>80.2</c:v>
                </c:pt>
                <c:pt idx="507">
                  <c:v>82.4</c:v>
                </c:pt>
                <c:pt idx="508">
                  <c:v>82</c:v>
                </c:pt>
              </c:numCache>
            </c:numRef>
          </c:xVal>
          <c:yVal>
            <c:numRef>
              <c:f>Weather!$R$3:$R$511</c:f>
              <c:numCache>
                <c:formatCode>0</c:formatCode>
                <c:ptCount val="509"/>
                <c:pt idx="0">
                  <c:v>14</c:v>
                </c:pt>
                <c:pt idx="1">
                  <c:v>28</c:v>
                </c:pt>
                <c:pt idx="2">
                  <c:v>48</c:v>
                </c:pt>
                <c:pt idx="3">
                  <c:v>22</c:v>
                </c:pt>
                <c:pt idx="4">
                  <c:v>27</c:v>
                </c:pt>
                <c:pt idx="5">
                  <c:v>30</c:v>
                </c:pt>
                <c:pt idx="6">
                  <c:v>27</c:v>
                </c:pt>
                <c:pt idx="7">
                  <c:v>30</c:v>
                </c:pt>
                <c:pt idx="8">
                  <c:v>21</c:v>
                </c:pt>
                <c:pt idx="9">
                  <c:v>26</c:v>
                </c:pt>
                <c:pt idx="10">
                  <c:v>20</c:v>
                </c:pt>
                <c:pt idx="11">
                  <c:v>35</c:v>
                </c:pt>
                <c:pt idx="12">
                  <c:v>19</c:v>
                </c:pt>
                <c:pt idx="13">
                  <c:v>11</c:v>
                </c:pt>
                <c:pt idx="14">
                  <c:v>12</c:v>
                </c:pt>
                <c:pt idx="15">
                  <c:v>18</c:v>
                </c:pt>
                <c:pt idx="16">
                  <c:v>14</c:v>
                </c:pt>
                <c:pt idx="17">
                  <c:v>11</c:v>
                </c:pt>
                <c:pt idx="18">
                  <c:v>10</c:v>
                </c:pt>
                <c:pt idx="19">
                  <c:v>30</c:v>
                </c:pt>
                <c:pt idx="20">
                  <c:v>63</c:v>
                </c:pt>
                <c:pt idx="21">
                  <c:v>21</c:v>
                </c:pt>
                <c:pt idx="22">
                  <c:v>24</c:v>
                </c:pt>
                <c:pt idx="23">
                  <c:v>18</c:v>
                </c:pt>
                <c:pt idx="24">
                  <c:v>34</c:v>
                </c:pt>
                <c:pt idx="25">
                  <c:v>11</c:v>
                </c:pt>
                <c:pt idx="26">
                  <c:v>39</c:v>
                </c:pt>
                <c:pt idx="27">
                  <c:v>21</c:v>
                </c:pt>
                <c:pt idx="28">
                  <c:v>25</c:v>
                </c:pt>
                <c:pt idx="29">
                  <c:v>34</c:v>
                </c:pt>
                <c:pt idx="30">
                  <c:v>22</c:v>
                </c:pt>
                <c:pt idx="31">
                  <c:v>21</c:v>
                </c:pt>
                <c:pt idx="32">
                  <c:v>25</c:v>
                </c:pt>
                <c:pt idx="33">
                  <c:v>23</c:v>
                </c:pt>
                <c:pt idx="34">
                  <c:v>11</c:v>
                </c:pt>
                <c:pt idx="35">
                  <c:v>4</c:v>
                </c:pt>
                <c:pt idx="36">
                  <c:v>19</c:v>
                </c:pt>
                <c:pt idx="37">
                  <c:v>11</c:v>
                </c:pt>
                <c:pt idx="38">
                  <c:v>13</c:v>
                </c:pt>
                <c:pt idx="39">
                  <c:v>21</c:v>
                </c:pt>
                <c:pt idx="40">
                  <c:v>31</c:v>
                </c:pt>
                <c:pt idx="41">
                  <c:v>23</c:v>
                </c:pt>
                <c:pt idx="42">
                  <c:v>33</c:v>
                </c:pt>
                <c:pt idx="43">
                  <c:v>43</c:v>
                </c:pt>
                <c:pt idx="44">
                  <c:v>19</c:v>
                </c:pt>
                <c:pt idx="45">
                  <c:v>15</c:v>
                </c:pt>
                <c:pt idx="46">
                  <c:v>10</c:v>
                </c:pt>
                <c:pt idx="47">
                  <c:v>25</c:v>
                </c:pt>
                <c:pt idx="48">
                  <c:v>30</c:v>
                </c:pt>
                <c:pt idx="49">
                  <c:v>31</c:v>
                </c:pt>
                <c:pt idx="50">
                  <c:v>25</c:v>
                </c:pt>
                <c:pt idx="51">
                  <c:v>18</c:v>
                </c:pt>
                <c:pt idx="52">
                  <c:v>48</c:v>
                </c:pt>
                <c:pt idx="53">
                  <c:v>17</c:v>
                </c:pt>
                <c:pt idx="54">
                  <c:v>16</c:v>
                </c:pt>
                <c:pt idx="55">
                  <c:v>15</c:v>
                </c:pt>
                <c:pt idx="56">
                  <c:v>24</c:v>
                </c:pt>
                <c:pt idx="57">
                  <c:v>14</c:v>
                </c:pt>
                <c:pt idx="58">
                  <c:v>17</c:v>
                </c:pt>
                <c:pt idx="59">
                  <c:v>9</c:v>
                </c:pt>
                <c:pt idx="60">
                  <c:v>19</c:v>
                </c:pt>
                <c:pt idx="61">
                  <c:v>10</c:v>
                </c:pt>
                <c:pt idx="62">
                  <c:v>29</c:v>
                </c:pt>
                <c:pt idx="63">
                  <c:v>16</c:v>
                </c:pt>
                <c:pt idx="64">
                  <c:v>22</c:v>
                </c:pt>
                <c:pt idx="65">
                  <c:v>26</c:v>
                </c:pt>
                <c:pt idx="66">
                  <c:v>22</c:v>
                </c:pt>
                <c:pt idx="67">
                  <c:v>27</c:v>
                </c:pt>
                <c:pt idx="68">
                  <c:v>32</c:v>
                </c:pt>
                <c:pt idx="69">
                  <c:v>8</c:v>
                </c:pt>
                <c:pt idx="70">
                  <c:v>20</c:v>
                </c:pt>
                <c:pt idx="71">
                  <c:v>12</c:v>
                </c:pt>
                <c:pt idx="72">
                  <c:v>20</c:v>
                </c:pt>
                <c:pt idx="73">
                  <c:v>81</c:v>
                </c:pt>
                <c:pt idx="74">
                  <c:v>14</c:v>
                </c:pt>
                <c:pt idx="75">
                  <c:v>17</c:v>
                </c:pt>
                <c:pt idx="76">
                  <c:v>14</c:v>
                </c:pt>
                <c:pt idx="77">
                  <c:v>20</c:v>
                </c:pt>
                <c:pt idx="78">
                  <c:v>15</c:v>
                </c:pt>
                <c:pt idx="79">
                  <c:v>17</c:v>
                </c:pt>
                <c:pt idx="80">
                  <c:v>13</c:v>
                </c:pt>
                <c:pt idx="81">
                  <c:v>19</c:v>
                </c:pt>
                <c:pt idx="82">
                  <c:v>25</c:v>
                </c:pt>
                <c:pt idx="83">
                  <c:v>15</c:v>
                </c:pt>
                <c:pt idx="84">
                  <c:v>27</c:v>
                </c:pt>
                <c:pt idx="85">
                  <c:v>11</c:v>
                </c:pt>
                <c:pt idx="86">
                  <c:v>16</c:v>
                </c:pt>
                <c:pt idx="87">
                  <c:v>15</c:v>
                </c:pt>
                <c:pt idx="88">
                  <c:v>6</c:v>
                </c:pt>
                <c:pt idx="89">
                  <c:v>20</c:v>
                </c:pt>
                <c:pt idx="90">
                  <c:v>21</c:v>
                </c:pt>
                <c:pt idx="91">
                  <c:v>19</c:v>
                </c:pt>
                <c:pt idx="92">
                  <c:v>27</c:v>
                </c:pt>
                <c:pt idx="93">
                  <c:v>21</c:v>
                </c:pt>
                <c:pt idx="94">
                  <c:v>19</c:v>
                </c:pt>
                <c:pt idx="95">
                  <c:v>20</c:v>
                </c:pt>
                <c:pt idx="96">
                  <c:v>17</c:v>
                </c:pt>
                <c:pt idx="97">
                  <c:v>41</c:v>
                </c:pt>
                <c:pt idx="98">
                  <c:v>14</c:v>
                </c:pt>
                <c:pt idx="99">
                  <c:v>14</c:v>
                </c:pt>
                <c:pt idx="100">
                  <c:v>11</c:v>
                </c:pt>
                <c:pt idx="101">
                  <c:v>13</c:v>
                </c:pt>
                <c:pt idx="102">
                  <c:v>15</c:v>
                </c:pt>
                <c:pt idx="103">
                  <c:v>8</c:v>
                </c:pt>
                <c:pt idx="104">
                  <c:v>29</c:v>
                </c:pt>
                <c:pt idx="105">
                  <c:v>29</c:v>
                </c:pt>
                <c:pt idx="106">
                  <c:v>24</c:v>
                </c:pt>
                <c:pt idx="107">
                  <c:v>21</c:v>
                </c:pt>
                <c:pt idx="108">
                  <c:v>17</c:v>
                </c:pt>
                <c:pt idx="109">
                  <c:v>9</c:v>
                </c:pt>
                <c:pt idx="110">
                  <c:v>13</c:v>
                </c:pt>
                <c:pt idx="111">
                  <c:v>12</c:v>
                </c:pt>
                <c:pt idx="112">
                  <c:v>21</c:v>
                </c:pt>
                <c:pt idx="113">
                  <c:v>15</c:v>
                </c:pt>
                <c:pt idx="114">
                  <c:v>34</c:v>
                </c:pt>
                <c:pt idx="115">
                  <c:v>7</c:v>
                </c:pt>
                <c:pt idx="116">
                  <c:v>3</c:v>
                </c:pt>
                <c:pt idx="117">
                  <c:v>19</c:v>
                </c:pt>
                <c:pt idx="118">
                  <c:v>11</c:v>
                </c:pt>
                <c:pt idx="119">
                  <c:v>41</c:v>
                </c:pt>
                <c:pt idx="120">
                  <c:v>23</c:v>
                </c:pt>
                <c:pt idx="121">
                  <c:v>9</c:v>
                </c:pt>
                <c:pt idx="122">
                  <c:v>9</c:v>
                </c:pt>
                <c:pt idx="123">
                  <c:v>9</c:v>
                </c:pt>
                <c:pt idx="124">
                  <c:v>12</c:v>
                </c:pt>
                <c:pt idx="125">
                  <c:v>18</c:v>
                </c:pt>
                <c:pt idx="126">
                  <c:v>41</c:v>
                </c:pt>
                <c:pt idx="127">
                  <c:v>11</c:v>
                </c:pt>
                <c:pt idx="128">
                  <c:v>12</c:v>
                </c:pt>
                <c:pt idx="129">
                  <c:v>8</c:v>
                </c:pt>
                <c:pt idx="130">
                  <c:v>13</c:v>
                </c:pt>
                <c:pt idx="131">
                  <c:v>9</c:v>
                </c:pt>
                <c:pt idx="132">
                  <c:v>23</c:v>
                </c:pt>
                <c:pt idx="133">
                  <c:v>31</c:v>
                </c:pt>
                <c:pt idx="134">
                  <c:v>15</c:v>
                </c:pt>
                <c:pt idx="135">
                  <c:v>28</c:v>
                </c:pt>
                <c:pt idx="136">
                  <c:v>21</c:v>
                </c:pt>
                <c:pt idx="137">
                  <c:v>23</c:v>
                </c:pt>
                <c:pt idx="138">
                  <c:v>16</c:v>
                </c:pt>
                <c:pt idx="139">
                  <c:v>19</c:v>
                </c:pt>
                <c:pt idx="140">
                  <c:v>18</c:v>
                </c:pt>
                <c:pt idx="141">
                  <c:v>12</c:v>
                </c:pt>
                <c:pt idx="142">
                  <c:v>11</c:v>
                </c:pt>
                <c:pt idx="143">
                  <c:v>14</c:v>
                </c:pt>
                <c:pt idx="144">
                  <c:v>12</c:v>
                </c:pt>
                <c:pt idx="145">
                  <c:v>4</c:v>
                </c:pt>
                <c:pt idx="146">
                  <c:v>6</c:v>
                </c:pt>
                <c:pt idx="147">
                  <c:v>11</c:v>
                </c:pt>
                <c:pt idx="148">
                  <c:v>22</c:v>
                </c:pt>
                <c:pt idx="149">
                  <c:v>26</c:v>
                </c:pt>
                <c:pt idx="150">
                  <c:v>19</c:v>
                </c:pt>
                <c:pt idx="151">
                  <c:v>15</c:v>
                </c:pt>
                <c:pt idx="152">
                  <c:v>19</c:v>
                </c:pt>
                <c:pt idx="153">
                  <c:v>18</c:v>
                </c:pt>
                <c:pt idx="154">
                  <c:v>20</c:v>
                </c:pt>
                <c:pt idx="155">
                  <c:v>22</c:v>
                </c:pt>
                <c:pt idx="156">
                  <c:v>22</c:v>
                </c:pt>
                <c:pt idx="157">
                  <c:v>19</c:v>
                </c:pt>
                <c:pt idx="158">
                  <c:v>18</c:v>
                </c:pt>
                <c:pt idx="159">
                  <c:v>77</c:v>
                </c:pt>
                <c:pt idx="160">
                  <c:v>26</c:v>
                </c:pt>
                <c:pt idx="161">
                  <c:v>25</c:v>
                </c:pt>
                <c:pt idx="162">
                  <c:v>29</c:v>
                </c:pt>
                <c:pt idx="163">
                  <c:v>19</c:v>
                </c:pt>
                <c:pt idx="164">
                  <c:v>20</c:v>
                </c:pt>
                <c:pt idx="165">
                  <c:v>25</c:v>
                </c:pt>
                <c:pt idx="166">
                  <c:v>81</c:v>
                </c:pt>
                <c:pt idx="167">
                  <c:v>23</c:v>
                </c:pt>
                <c:pt idx="168">
                  <c:v>33</c:v>
                </c:pt>
                <c:pt idx="169">
                  <c:v>30</c:v>
                </c:pt>
                <c:pt idx="170">
                  <c:v>32</c:v>
                </c:pt>
                <c:pt idx="171">
                  <c:v>17</c:v>
                </c:pt>
                <c:pt idx="172">
                  <c:v>3</c:v>
                </c:pt>
                <c:pt idx="173">
                  <c:v>4</c:v>
                </c:pt>
                <c:pt idx="174">
                  <c:v>16</c:v>
                </c:pt>
                <c:pt idx="175">
                  <c:v>22</c:v>
                </c:pt>
                <c:pt idx="176">
                  <c:v>28</c:v>
                </c:pt>
                <c:pt idx="177">
                  <c:v>29</c:v>
                </c:pt>
                <c:pt idx="178">
                  <c:v>25</c:v>
                </c:pt>
                <c:pt idx="179">
                  <c:v>16</c:v>
                </c:pt>
                <c:pt idx="180">
                  <c:v>10</c:v>
                </c:pt>
                <c:pt idx="181">
                  <c:v>77</c:v>
                </c:pt>
                <c:pt idx="182">
                  <c:v>47</c:v>
                </c:pt>
                <c:pt idx="183">
                  <c:v>45</c:v>
                </c:pt>
                <c:pt idx="184">
                  <c:v>40</c:v>
                </c:pt>
                <c:pt idx="185">
                  <c:v>118</c:v>
                </c:pt>
                <c:pt idx="186">
                  <c:v>25</c:v>
                </c:pt>
                <c:pt idx="187">
                  <c:v>55</c:v>
                </c:pt>
                <c:pt idx="188">
                  <c:v>8</c:v>
                </c:pt>
                <c:pt idx="189">
                  <c:v>13</c:v>
                </c:pt>
                <c:pt idx="190">
                  <c:v>12</c:v>
                </c:pt>
                <c:pt idx="191">
                  <c:v>34</c:v>
                </c:pt>
                <c:pt idx="192">
                  <c:v>101</c:v>
                </c:pt>
                <c:pt idx="193">
                  <c:v>22</c:v>
                </c:pt>
                <c:pt idx="194">
                  <c:v>46</c:v>
                </c:pt>
                <c:pt idx="195">
                  <c:v>37</c:v>
                </c:pt>
                <c:pt idx="196">
                  <c:v>44</c:v>
                </c:pt>
                <c:pt idx="197">
                  <c:v>38</c:v>
                </c:pt>
                <c:pt idx="198">
                  <c:v>39</c:v>
                </c:pt>
                <c:pt idx="199">
                  <c:v>20</c:v>
                </c:pt>
                <c:pt idx="200">
                  <c:v>21</c:v>
                </c:pt>
                <c:pt idx="201">
                  <c:v>41</c:v>
                </c:pt>
                <c:pt idx="202">
                  <c:v>51</c:v>
                </c:pt>
                <c:pt idx="203">
                  <c:v>33</c:v>
                </c:pt>
                <c:pt idx="204">
                  <c:v>30</c:v>
                </c:pt>
                <c:pt idx="205">
                  <c:v>25</c:v>
                </c:pt>
                <c:pt idx="206">
                  <c:v>94</c:v>
                </c:pt>
                <c:pt idx="207">
                  <c:v>38</c:v>
                </c:pt>
                <c:pt idx="208">
                  <c:v>47</c:v>
                </c:pt>
                <c:pt idx="209">
                  <c:v>29</c:v>
                </c:pt>
                <c:pt idx="210">
                  <c:v>38</c:v>
                </c:pt>
                <c:pt idx="211">
                  <c:v>38</c:v>
                </c:pt>
                <c:pt idx="212">
                  <c:v>38</c:v>
                </c:pt>
                <c:pt idx="213">
                  <c:v>31</c:v>
                </c:pt>
                <c:pt idx="214">
                  <c:v>14</c:v>
                </c:pt>
                <c:pt idx="215">
                  <c:v>34</c:v>
                </c:pt>
                <c:pt idx="216">
                  <c:v>30</c:v>
                </c:pt>
                <c:pt idx="217">
                  <c:v>38</c:v>
                </c:pt>
                <c:pt idx="218">
                  <c:v>62</c:v>
                </c:pt>
                <c:pt idx="219">
                  <c:v>40</c:v>
                </c:pt>
                <c:pt idx="220">
                  <c:v>82</c:v>
                </c:pt>
                <c:pt idx="221">
                  <c:v>27</c:v>
                </c:pt>
                <c:pt idx="222">
                  <c:v>34</c:v>
                </c:pt>
                <c:pt idx="223">
                  <c:v>37</c:v>
                </c:pt>
                <c:pt idx="224">
                  <c:v>42</c:v>
                </c:pt>
                <c:pt idx="225">
                  <c:v>28</c:v>
                </c:pt>
                <c:pt idx="226">
                  <c:v>39</c:v>
                </c:pt>
                <c:pt idx="227">
                  <c:v>22</c:v>
                </c:pt>
                <c:pt idx="228">
                  <c:v>6</c:v>
                </c:pt>
                <c:pt idx="229">
                  <c:v>38</c:v>
                </c:pt>
                <c:pt idx="230">
                  <c:v>54</c:v>
                </c:pt>
                <c:pt idx="231">
                  <c:v>33</c:v>
                </c:pt>
                <c:pt idx="232">
                  <c:v>32</c:v>
                </c:pt>
                <c:pt idx="233">
                  <c:v>34</c:v>
                </c:pt>
                <c:pt idx="234">
                  <c:v>28</c:v>
                </c:pt>
                <c:pt idx="235">
                  <c:v>27</c:v>
                </c:pt>
                <c:pt idx="236">
                  <c:v>44</c:v>
                </c:pt>
                <c:pt idx="237">
                  <c:v>48</c:v>
                </c:pt>
                <c:pt idx="238">
                  <c:v>30</c:v>
                </c:pt>
                <c:pt idx="239">
                  <c:v>41</c:v>
                </c:pt>
                <c:pt idx="240">
                  <c:v>17</c:v>
                </c:pt>
                <c:pt idx="241">
                  <c:v>10</c:v>
                </c:pt>
                <c:pt idx="242">
                  <c:v>19</c:v>
                </c:pt>
                <c:pt idx="243">
                  <c:v>35</c:v>
                </c:pt>
                <c:pt idx="244">
                  <c:v>30</c:v>
                </c:pt>
                <c:pt idx="245">
                  <c:v>31</c:v>
                </c:pt>
                <c:pt idx="246">
                  <c:v>28</c:v>
                </c:pt>
                <c:pt idx="247">
                  <c:v>21</c:v>
                </c:pt>
                <c:pt idx="248">
                  <c:v>55</c:v>
                </c:pt>
                <c:pt idx="249">
                  <c:v>29</c:v>
                </c:pt>
                <c:pt idx="250">
                  <c:v>32</c:v>
                </c:pt>
                <c:pt idx="251">
                  <c:v>72</c:v>
                </c:pt>
                <c:pt idx="252">
                  <c:v>36</c:v>
                </c:pt>
                <c:pt idx="253">
                  <c:v>16</c:v>
                </c:pt>
                <c:pt idx="254">
                  <c:v>21</c:v>
                </c:pt>
                <c:pt idx="255">
                  <c:v>69</c:v>
                </c:pt>
                <c:pt idx="256">
                  <c:v>17</c:v>
                </c:pt>
                <c:pt idx="257">
                  <c:v>33</c:v>
                </c:pt>
                <c:pt idx="258">
                  <c:v>22</c:v>
                </c:pt>
                <c:pt idx="259">
                  <c:v>12</c:v>
                </c:pt>
                <c:pt idx="260">
                  <c:v>7</c:v>
                </c:pt>
                <c:pt idx="261">
                  <c:v>17</c:v>
                </c:pt>
                <c:pt idx="262">
                  <c:v>33</c:v>
                </c:pt>
                <c:pt idx="263">
                  <c:v>9</c:v>
                </c:pt>
                <c:pt idx="264">
                  <c:v>20</c:v>
                </c:pt>
                <c:pt idx="265">
                  <c:v>22</c:v>
                </c:pt>
                <c:pt idx="266">
                  <c:v>26</c:v>
                </c:pt>
                <c:pt idx="267">
                  <c:v>24</c:v>
                </c:pt>
                <c:pt idx="268">
                  <c:v>17</c:v>
                </c:pt>
                <c:pt idx="269">
                  <c:v>17</c:v>
                </c:pt>
                <c:pt idx="270">
                  <c:v>14</c:v>
                </c:pt>
                <c:pt idx="271">
                  <c:v>21</c:v>
                </c:pt>
                <c:pt idx="272">
                  <c:v>19</c:v>
                </c:pt>
                <c:pt idx="273">
                  <c:v>25</c:v>
                </c:pt>
                <c:pt idx="274">
                  <c:v>18</c:v>
                </c:pt>
                <c:pt idx="275">
                  <c:v>19</c:v>
                </c:pt>
                <c:pt idx="276">
                  <c:v>7</c:v>
                </c:pt>
                <c:pt idx="277">
                  <c:v>12</c:v>
                </c:pt>
                <c:pt idx="278">
                  <c:v>23</c:v>
                </c:pt>
                <c:pt idx="279">
                  <c:v>25</c:v>
                </c:pt>
                <c:pt idx="280">
                  <c:v>15</c:v>
                </c:pt>
                <c:pt idx="281">
                  <c:v>10</c:v>
                </c:pt>
                <c:pt idx="282">
                  <c:v>10</c:v>
                </c:pt>
                <c:pt idx="283">
                  <c:v>5</c:v>
                </c:pt>
                <c:pt idx="284">
                  <c:v>3</c:v>
                </c:pt>
                <c:pt idx="285">
                  <c:v>7</c:v>
                </c:pt>
                <c:pt idx="286">
                  <c:v>11</c:v>
                </c:pt>
                <c:pt idx="287">
                  <c:v>8</c:v>
                </c:pt>
                <c:pt idx="288">
                  <c:v>7</c:v>
                </c:pt>
                <c:pt idx="289">
                  <c:v>11</c:v>
                </c:pt>
                <c:pt idx="290">
                  <c:v>4</c:v>
                </c:pt>
                <c:pt idx="291">
                  <c:v>11</c:v>
                </c:pt>
                <c:pt idx="292">
                  <c:v>8</c:v>
                </c:pt>
                <c:pt idx="293">
                  <c:v>6</c:v>
                </c:pt>
                <c:pt idx="294">
                  <c:v>11</c:v>
                </c:pt>
                <c:pt idx="295">
                  <c:v>21</c:v>
                </c:pt>
                <c:pt idx="296">
                  <c:v>15</c:v>
                </c:pt>
                <c:pt idx="297">
                  <c:v>11</c:v>
                </c:pt>
                <c:pt idx="298">
                  <c:v>9</c:v>
                </c:pt>
                <c:pt idx="299">
                  <c:v>5</c:v>
                </c:pt>
                <c:pt idx="300">
                  <c:v>10</c:v>
                </c:pt>
                <c:pt idx="301">
                  <c:v>25</c:v>
                </c:pt>
                <c:pt idx="302">
                  <c:v>30</c:v>
                </c:pt>
                <c:pt idx="303">
                  <c:v>10</c:v>
                </c:pt>
                <c:pt idx="304">
                  <c:v>15</c:v>
                </c:pt>
                <c:pt idx="305">
                  <c:v>10</c:v>
                </c:pt>
                <c:pt idx="306">
                  <c:v>11</c:v>
                </c:pt>
                <c:pt idx="307">
                  <c:v>23</c:v>
                </c:pt>
                <c:pt idx="308">
                  <c:v>28</c:v>
                </c:pt>
                <c:pt idx="309">
                  <c:v>28</c:v>
                </c:pt>
                <c:pt idx="310">
                  <c:v>14</c:v>
                </c:pt>
                <c:pt idx="311">
                  <c:v>6</c:v>
                </c:pt>
                <c:pt idx="312">
                  <c:v>9</c:v>
                </c:pt>
                <c:pt idx="313">
                  <c:v>6</c:v>
                </c:pt>
                <c:pt idx="314">
                  <c:v>25</c:v>
                </c:pt>
                <c:pt idx="315">
                  <c:v>37</c:v>
                </c:pt>
                <c:pt idx="316">
                  <c:v>16</c:v>
                </c:pt>
                <c:pt idx="317">
                  <c:v>7</c:v>
                </c:pt>
                <c:pt idx="318">
                  <c:v>5</c:v>
                </c:pt>
                <c:pt idx="319">
                  <c:v>7</c:v>
                </c:pt>
                <c:pt idx="320">
                  <c:v>25</c:v>
                </c:pt>
                <c:pt idx="321">
                  <c:v>12</c:v>
                </c:pt>
                <c:pt idx="322">
                  <c:v>20</c:v>
                </c:pt>
                <c:pt idx="323">
                  <c:v>19</c:v>
                </c:pt>
                <c:pt idx="324">
                  <c:v>13</c:v>
                </c:pt>
                <c:pt idx="325">
                  <c:v>10</c:v>
                </c:pt>
                <c:pt idx="326">
                  <c:v>14</c:v>
                </c:pt>
                <c:pt idx="327">
                  <c:v>24</c:v>
                </c:pt>
                <c:pt idx="328">
                  <c:v>25</c:v>
                </c:pt>
                <c:pt idx="329">
                  <c:v>18</c:v>
                </c:pt>
                <c:pt idx="330">
                  <c:v>15</c:v>
                </c:pt>
                <c:pt idx="331">
                  <c:v>7</c:v>
                </c:pt>
                <c:pt idx="332">
                  <c:v>17</c:v>
                </c:pt>
                <c:pt idx="333">
                  <c:v>21</c:v>
                </c:pt>
                <c:pt idx="334">
                  <c:v>32</c:v>
                </c:pt>
                <c:pt idx="335">
                  <c:v>20</c:v>
                </c:pt>
                <c:pt idx="336">
                  <c:v>33</c:v>
                </c:pt>
                <c:pt idx="337">
                  <c:v>43</c:v>
                </c:pt>
                <c:pt idx="338">
                  <c:v>23</c:v>
                </c:pt>
                <c:pt idx="339">
                  <c:v>33</c:v>
                </c:pt>
                <c:pt idx="340">
                  <c:v>7</c:v>
                </c:pt>
                <c:pt idx="341">
                  <c:v>21</c:v>
                </c:pt>
                <c:pt idx="342">
                  <c:v>33</c:v>
                </c:pt>
                <c:pt idx="343">
                  <c:v>27</c:v>
                </c:pt>
                <c:pt idx="344">
                  <c:v>20</c:v>
                </c:pt>
                <c:pt idx="345">
                  <c:v>29</c:v>
                </c:pt>
                <c:pt idx="346">
                  <c:v>13</c:v>
                </c:pt>
                <c:pt idx="347">
                  <c:v>24</c:v>
                </c:pt>
                <c:pt idx="348">
                  <c:v>19</c:v>
                </c:pt>
                <c:pt idx="349">
                  <c:v>43</c:v>
                </c:pt>
                <c:pt idx="350">
                  <c:v>43</c:v>
                </c:pt>
                <c:pt idx="351">
                  <c:v>28</c:v>
                </c:pt>
                <c:pt idx="352">
                  <c:v>10</c:v>
                </c:pt>
                <c:pt idx="353">
                  <c:v>14</c:v>
                </c:pt>
                <c:pt idx="354">
                  <c:v>10</c:v>
                </c:pt>
                <c:pt idx="355">
                  <c:v>21</c:v>
                </c:pt>
                <c:pt idx="356">
                  <c:v>12</c:v>
                </c:pt>
                <c:pt idx="357">
                  <c:v>35</c:v>
                </c:pt>
                <c:pt idx="358">
                  <c:v>32</c:v>
                </c:pt>
                <c:pt idx="359">
                  <c:v>15</c:v>
                </c:pt>
                <c:pt idx="360">
                  <c:v>10</c:v>
                </c:pt>
                <c:pt idx="361">
                  <c:v>9</c:v>
                </c:pt>
                <c:pt idx="362">
                  <c:v>26</c:v>
                </c:pt>
                <c:pt idx="363">
                  <c:v>39</c:v>
                </c:pt>
                <c:pt idx="364">
                  <c:v>31</c:v>
                </c:pt>
                <c:pt idx="365">
                  <c:v>45</c:v>
                </c:pt>
                <c:pt idx="366">
                  <c:v>24</c:v>
                </c:pt>
                <c:pt idx="367">
                  <c:v>24</c:v>
                </c:pt>
                <c:pt idx="368">
                  <c:v>14</c:v>
                </c:pt>
                <c:pt idx="369">
                  <c:v>13</c:v>
                </c:pt>
                <c:pt idx="370">
                  <c:v>15</c:v>
                </c:pt>
                <c:pt idx="371">
                  <c:v>12</c:v>
                </c:pt>
                <c:pt idx="372">
                  <c:v>22</c:v>
                </c:pt>
                <c:pt idx="373">
                  <c:v>25</c:v>
                </c:pt>
                <c:pt idx="374">
                  <c:v>40</c:v>
                </c:pt>
                <c:pt idx="375">
                  <c:v>20</c:v>
                </c:pt>
                <c:pt idx="376">
                  <c:v>26</c:v>
                </c:pt>
                <c:pt idx="377">
                  <c:v>28</c:v>
                </c:pt>
                <c:pt idx="378">
                  <c:v>30</c:v>
                </c:pt>
                <c:pt idx="379">
                  <c:v>18</c:v>
                </c:pt>
                <c:pt idx="380">
                  <c:v>14</c:v>
                </c:pt>
                <c:pt idx="381">
                  <c:v>20</c:v>
                </c:pt>
                <c:pt idx="382">
                  <c:v>22</c:v>
                </c:pt>
                <c:pt idx="383">
                  <c:v>22</c:v>
                </c:pt>
                <c:pt idx="384">
                  <c:v>32</c:v>
                </c:pt>
                <c:pt idx="385">
                  <c:v>16</c:v>
                </c:pt>
                <c:pt idx="386">
                  <c:v>19</c:v>
                </c:pt>
                <c:pt idx="387">
                  <c:v>19</c:v>
                </c:pt>
                <c:pt idx="388">
                  <c:v>31</c:v>
                </c:pt>
                <c:pt idx="389">
                  <c:v>19</c:v>
                </c:pt>
                <c:pt idx="390">
                  <c:v>33</c:v>
                </c:pt>
                <c:pt idx="391">
                  <c:v>17</c:v>
                </c:pt>
                <c:pt idx="392">
                  <c:v>19</c:v>
                </c:pt>
                <c:pt idx="393">
                  <c:v>21</c:v>
                </c:pt>
                <c:pt idx="394">
                  <c:v>16</c:v>
                </c:pt>
                <c:pt idx="395">
                  <c:v>18</c:v>
                </c:pt>
                <c:pt idx="396">
                  <c:v>11</c:v>
                </c:pt>
                <c:pt idx="397">
                  <c:v>25</c:v>
                </c:pt>
                <c:pt idx="398">
                  <c:v>10</c:v>
                </c:pt>
                <c:pt idx="399">
                  <c:v>18</c:v>
                </c:pt>
                <c:pt idx="400">
                  <c:v>19</c:v>
                </c:pt>
                <c:pt idx="401">
                  <c:v>16</c:v>
                </c:pt>
                <c:pt idx="402">
                  <c:v>13</c:v>
                </c:pt>
                <c:pt idx="403">
                  <c:v>12</c:v>
                </c:pt>
                <c:pt idx="404">
                  <c:v>14</c:v>
                </c:pt>
                <c:pt idx="405">
                  <c:v>16</c:v>
                </c:pt>
                <c:pt idx="406">
                  <c:v>31</c:v>
                </c:pt>
                <c:pt idx="407">
                  <c:v>12</c:v>
                </c:pt>
                <c:pt idx="408">
                  <c:v>32</c:v>
                </c:pt>
                <c:pt idx="409">
                  <c:v>36</c:v>
                </c:pt>
                <c:pt idx="410">
                  <c:v>23</c:v>
                </c:pt>
                <c:pt idx="411">
                  <c:v>17</c:v>
                </c:pt>
                <c:pt idx="412">
                  <c:v>21</c:v>
                </c:pt>
                <c:pt idx="413">
                  <c:v>14</c:v>
                </c:pt>
                <c:pt idx="414">
                  <c:v>29</c:v>
                </c:pt>
                <c:pt idx="415">
                  <c:v>67</c:v>
                </c:pt>
                <c:pt idx="416">
                  <c:v>74</c:v>
                </c:pt>
                <c:pt idx="417">
                  <c:v>30</c:v>
                </c:pt>
                <c:pt idx="418">
                  <c:v>23</c:v>
                </c:pt>
                <c:pt idx="419">
                  <c:v>23</c:v>
                </c:pt>
                <c:pt idx="420">
                  <c:v>18</c:v>
                </c:pt>
                <c:pt idx="421">
                  <c:v>32</c:v>
                </c:pt>
                <c:pt idx="422">
                  <c:v>13</c:v>
                </c:pt>
                <c:pt idx="423">
                  <c:v>20</c:v>
                </c:pt>
                <c:pt idx="424">
                  <c:v>17</c:v>
                </c:pt>
                <c:pt idx="425">
                  <c:v>17</c:v>
                </c:pt>
                <c:pt idx="426">
                  <c:v>19</c:v>
                </c:pt>
                <c:pt idx="427">
                  <c:v>9</c:v>
                </c:pt>
                <c:pt idx="428">
                  <c:v>15</c:v>
                </c:pt>
                <c:pt idx="429">
                  <c:v>20</c:v>
                </c:pt>
                <c:pt idx="430">
                  <c:v>21</c:v>
                </c:pt>
                <c:pt idx="431">
                  <c:v>28</c:v>
                </c:pt>
                <c:pt idx="432">
                  <c:v>16</c:v>
                </c:pt>
                <c:pt idx="433">
                  <c:v>30</c:v>
                </c:pt>
                <c:pt idx="434">
                  <c:v>21</c:v>
                </c:pt>
                <c:pt idx="435">
                  <c:v>18</c:v>
                </c:pt>
                <c:pt idx="436">
                  <c:v>18</c:v>
                </c:pt>
                <c:pt idx="437">
                  <c:v>16</c:v>
                </c:pt>
                <c:pt idx="438">
                  <c:v>9</c:v>
                </c:pt>
                <c:pt idx="439">
                  <c:v>14</c:v>
                </c:pt>
                <c:pt idx="440">
                  <c:v>15</c:v>
                </c:pt>
                <c:pt idx="441">
                  <c:v>15</c:v>
                </c:pt>
                <c:pt idx="442">
                  <c:v>20</c:v>
                </c:pt>
                <c:pt idx="443">
                  <c:v>21</c:v>
                </c:pt>
                <c:pt idx="444">
                  <c:v>16</c:v>
                </c:pt>
                <c:pt idx="445">
                  <c:v>17</c:v>
                </c:pt>
                <c:pt idx="446">
                  <c:v>13</c:v>
                </c:pt>
                <c:pt idx="447">
                  <c:v>9</c:v>
                </c:pt>
                <c:pt idx="448">
                  <c:v>10</c:v>
                </c:pt>
                <c:pt idx="449">
                  <c:v>9</c:v>
                </c:pt>
                <c:pt idx="450">
                  <c:v>40</c:v>
                </c:pt>
                <c:pt idx="451">
                  <c:v>21</c:v>
                </c:pt>
                <c:pt idx="452">
                  <c:v>12</c:v>
                </c:pt>
                <c:pt idx="453">
                  <c:v>18</c:v>
                </c:pt>
                <c:pt idx="454">
                  <c:v>21</c:v>
                </c:pt>
                <c:pt idx="455">
                  <c:v>17</c:v>
                </c:pt>
                <c:pt idx="456">
                  <c:v>10</c:v>
                </c:pt>
                <c:pt idx="457">
                  <c:v>17</c:v>
                </c:pt>
                <c:pt idx="458">
                  <c:v>11</c:v>
                </c:pt>
                <c:pt idx="459">
                  <c:v>16</c:v>
                </c:pt>
                <c:pt idx="460">
                  <c:v>21</c:v>
                </c:pt>
                <c:pt idx="461">
                  <c:v>17</c:v>
                </c:pt>
                <c:pt idx="462">
                  <c:v>31</c:v>
                </c:pt>
                <c:pt idx="463">
                  <c:v>13</c:v>
                </c:pt>
                <c:pt idx="464">
                  <c:v>26</c:v>
                </c:pt>
                <c:pt idx="465">
                  <c:v>11</c:v>
                </c:pt>
                <c:pt idx="466">
                  <c:v>16</c:v>
                </c:pt>
                <c:pt idx="467">
                  <c:v>23</c:v>
                </c:pt>
                <c:pt idx="468">
                  <c:v>21</c:v>
                </c:pt>
                <c:pt idx="469">
                  <c:v>17</c:v>
                </c:pt>
                <c:pt idx="470">
                  <c:v>20</c:v>
                </c:pt>
                <c:pt idx="471">
                  <c:v>24</c:v>
                </c:pt>
                <c:pt idx="472">
                  <c:v>20</c:v>
                </c:pt>
                <c:pt idx="473">
                  <c:v>14</c:v>
                </c:pt>
                <c:pt idx="474">
                  <c:v>11</c:v>
                </c:pt>
                <c:pt idx="475">
                  <c:v>9</c:v>
                </c:pt>
                <c:pt idx="476">
                  <c:v>28</c:v>
                </c:pt>
                <c:pt idx="477">
                  <c:v>11</c:v>
                </c:pt>
                <c:pt idx="478">
                  <c:v>7</c:v>
                </c:pt>
                <c:pt idx="479">
                  <c:v>15</c:v>
                </c:pt>
                <c:pt idx="480">
                  <c:v>13</c:v>
                </c:pt>
                <c:pt idx="481">
                  <c:v>14</c:v>
                </c:pt>
                <c:pt idx="482">
                  <c:v>15</c:v>
                </c:pt>
                <c:pt idx="483">
                  <c:v>22</c:v>
                </c:pt>
                <c:pt idx="484">
                  <c:v>21</c:v>
                </c:pt>
                <c:pt idx="485">
                  <c:v>18</c:v>
                </c:pt>
                <c:pt idx="486">
                  <c:v>12</c:v>
                </c:pt>
                <c:pt idx="487">
                  <c:v>11</c:v>
                </c:pt>
                <c:pt idx="488">
                  <c:v>19</c:v>
                </c:pt>
                <c:pt idx="489">
                  <c:v>15</c:v>
                </c:pt>
                <c:pt idx="490">
                  <c:v>15</c:v>
                </c:pt>
                <c:pt idx="491">
                  <c:v>5</c:v>
                </c:pt>
                <c:pt idx="492">
                  <c:v>15</c:v>
                </c:pt>
                <c:pt idx="493">
                  <c:v>16</c:v>
                </c:pt>
                <c:pt idx="494">
                  <c:v>14</c:v>
                </c:pt>
                <c:pt idx="495">
                  <c:v>19</c:v>
                </c:pt>
                <c:pt idx="496">
                  <c:v>22</c:v>
                </c:pt>
                <c:pt idx="497">
                  <c:v>5</c:v>
                </c:pt>
                <c:pt idx="498">
                  <c:v>19</c:v>
                </c:pt>
                <c:pt idx="499">
                  <c:v>8</c:v>
                </c:pt>
                <c:pt idx="500">
                  <c:v>15</c:v>
                </c:pt>
                <c:pt idx="501">
                  <c:v>8</c:v>
                </c:pt>
                <c:pt idx="502">
                  <c:v>14</c:v>
                </c:pt>
                <c:pt idx="503">
                  <c:v>10</c:v>
                </c:pt>
                <c:pt idx="504">
                  <c:v>17</c:v>
                </c:pt>
                <c:pt idx="505">
                  <c:v>15</c:v>
                </c:pt>
                <c:pt idx="506">
                  <c:v>16</c:v>
                </c:pt>
                <c:pt idx="507">
                  <c:v>13</c:v>
                </c:pt>
                <c:pt idx="508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828-4DEA-99D8-CA29348814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Weather!$P$2</c15:sqref>
                        </c15:formulaRef>
                      </c:ext>
                    </c:extLst>
                    <c:strCache>
                      <c:ptCount val="1"/>
                      <c:pt idx="0">
                        <c:v>Precipitation (in)</c:v>
                      </c:pt>
                    </c:strCache>
                  </c:strRef>
                </c:tx>
                <c:spPr>
                  <a:ln w="19050" cap="rnd">
                    <a:noFill/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chemeClr val="accent1"/>
                    </a:solidFill>
                    <a:ln w="9525">
                      <a:solidFill>
                        <a:schemeClr val="accent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Weather!$O$3:$O$511</c15:sqref>
                        </c15:formulaRef>
                      </c:ext>
                    </c:extLst>
                    <c:numCache>
                      <c:formatCode>General</c:formatCode>
                      <c:ptCount val="509"/>
                      <c:pt idx="0">
                        <c:v>67.7</c:v>
                      </c:pt>
                      <c:pt idx="1">
                        <c:v>69.2</c:v>
                      </c:pt>
                      <c:pt idx="2">
                        <c:v>70.3</c:v>
                      </c:pt>
                      <c:pt idx="3">
                        <c:v>66.8</c:v>
                      </c:pt>
                      <c:pt idx="4">
                        <c:v>71.400000000000006</c:v>
                      </c:pt>
                      <c:pt idx="5">
                        <c:v>73.8</c:v>
                      </c:pt>
                      <c:pt idx="6">
                        <c:v>74</c:v>
                      </c:pt>
                      <c:pt idx="7">
                        <c:v>72.2</c:v>
                      </c:pt>
                      <c:pt idx="8">
                        <c:v>57.7</c:v>
                      </c:pt>
                      <c:pt idx="9">
                        <c:v>52.7</c:v>
                      </c:pt>
                      <c:pt idx="10">
                        <c:v>54.6</c:v>
                      </c:pt>
                      <c:pt idx="11">
                        <c:v>58.7</c:v>
                      </c:pt>
                      <c:pt idx="12">
                        <c:v>61.8</c:v>
                      </c:pt>
                      <c:pt idx="13">
                        <c:v>63</c:v>
                      </c:pt>
                      <c:pt idx="14">
                        <c:v>63.6</c:v>
                      </c:pt>
                      <c:pt idx="15">
                        <c:v>73.7</c:v>
                      </c:pt>
                      <c:pt idx="16">
                        <c:v>71.099999999999994</c:v>
                      </c:pt>
                      <c:pt idx="17">
                        <c:v>76.8</c:v>
                      </c:pt>
                      <c:pt idx="18">
                        <c:v>66.8</c:v>
                      </c:pt>
                      <c:pt idx="19">
                        <c:v>59.7</c:v>
                      </c:pt>
                      <c:pt idx="20">
                        <c:v>70.2</c:v>
                      </c:pt>
                      <c:pt idx="21">
                        <c:v>69.2</c:v>
                      </c:pt>
                      <c:pt idx="22">
                        <c:v>54.8</c:v>
                      </c:pt>
                      <c:pt idx="23">
                        <c:v>51.8</c:v>
                      </c:pt>
                      <c:pt idx="24">
                        <c:v>54.3</c:v>
                      </c:pt>
                      <c:pt idx="25">
                        <c:v>60.8</c:v>
                      </c:pt>
                      <c:pt idx="26">
                        <c:v>63.8</c:v>
                      </c:pt>
                      <c:pt idx="27">
                        <c:v>69.7</c:v>
                      </c:pt>
                      <c:pt idx="28">
                        <c:v>72.3</c:v>
                      </c:pt>
                      <c:pt idx="29">
                        <c:v>69.400000000000006</c:v>
                      </c:pt>
                      <c:pt idx="30">
                        <c:v>76.8</c:v>
                      </c:pt>
                      <c:pt idx="31">
                        <c:v>68.7</c:v>
                      </c:pt>
                      <c:pt idx="32">
                        <c:v>67.099999999999994</c:v>
                      </c:pt>
                      <c:pt idx="33">
                        <c:v>67.599999999999994</c:v>
                      </c:pt>
                      <c:pt idx="34">
                        <c:v>63.7</c:v>
                      </c:pt>
                      <c:pt idx="35">
                        <c:v>62.7</c:v>
                      </c:pt>
                      <c:pt idx="36">
                        <c:v>66.099999999999994</c:v>
                      </c:pt>
                      <c:pt idx="37">
                        <c:v>63.4</c:v>
                      </c:pt>
                      <c:pt idx="38">
                        <c:v>61.9</c:v>
                      </c:pt>
                      <c:pt idx="39">
                        <c:v>61.2</c:v>
                      </c:pt>
                      <c:pt idx="40">
                        <c:v>62.8</c:v>
                      </c:pt>
                      <c:pt idx="41">
                        <c:v>65.8</c:v>
                      </c:pt>
                      <c:pt idx="42">
                        <c:v>57.5</c:v>
                      </c:pt>
                      <c:pt idx="43">
                        <c:v>57.9</c:v>
                      </c:pt>
                      <c:pt idx="44">
                        <c:v>66.7</c:v>
                      </c:pt>
                      <c:pt idx="45">
                        <c:v>66</c:v>
                      </c:pt>
                      <c:pt idx="46">
                        <c:v>67.099999999999994</c:v>
                      </c:pt>
                      <c:pt idx="47">
                        <c:v>68.2</c:v>
                      </c:pt>
                      <c:pt idx="48">
                        <c:v>75</c:v>
                      </c:pt>
                      <c:pt idx="49">
                        <c:v>79.400000000000006</c:v>
                      </c:pt>
                      <c:pt idx="50">
                        <c:v>78.2</c:v>
                      </c:pt>
                      <c:pt idx="51">
                        <c:v>74.5</c:v>
                      </c:pt>
                      <c:pt idx="52">
                        <c:v>71.2</c:v>
                      </c:pt>
                      <c:pt idx="53">
                        <c:v>73.099999999999994</c:v>
                      </c:pt>
                      <c:pt idx="54">
                        <c:v>78.7</c:v>
                      </c:pt>
                      <c:pt idx="55">
                        <c:v>77.400000000000006</c:v>
                      </c:pt>
                      <c:pt idx="56">
                        <c:v>69.5</c:v>
                      </c:pt>
                      <c:pt idx="57">
                        <c:v>69.2</c:v>
                      </c:pt>
                      <c:pt idx="58">
                        <c:v>70.3</c:v>
                      </c:pt>
                      <c:pt idx="59">
                        <c:v>72.900000000000006</c:v>
                      </c:pt>
                      <c:pt idx="60">
                        <c:v>76.2</c:v>
                      </c:pt>
                      <c:pt idx="61">
                        <c:v>72.400000000000006</c:v>
                      </c:pt>
                      <c:pt idx="62">
                        <c:v>72.3</c:v>
                      </c:pt>
                      <c:pt idx="63">
                        <c:v>71.8</c:v>
                      </c:pt>
                      <c:pt idx="64">
                        <c:v>65</c:v>
                      </c:pt>
                      <c:pt idx="65">
                        <c:v>68.8</c:v>
                      </c:pt>
                      <c:pt idx="66">
                        <c:v>70.3</c:v>
                      </c:pt>
                      <c:pt idx="67">
                        <c:v>73.5</c:v>
                      </c:pt>
                      <c:pt idx="68">
                        <c:v>71.900000000000006</c:v>
                      </c:pt>
                      <c:pt idx="69">
                        <c:v>72</c:v>
                      </c:pt>
                      <c:pt idx="70">
                        <c:v>74.7</c:v>
                      </c:pt>
                      <c:pt idx="71">
                        <c:v>70.599999999999994</c:v>
                      </c:pt>
                      <c:pt idx="72">
                        <c:v>74.099999999999994</c:v>
                      </c:pt>
                      <c:pt idx="73">
                        <c:v>75.2</c:v>
                      </c:pt>
                      <c:pt idx="74">
                        <c:v>73.5</c:v>
                      </c:pt>
                      <c:pt idx="75">
                        <c:v>72.7</c:v>
                      </c:pt>
                      <c:pt idx="76">
                        <c:v>77</c:v>
                      </c:pt>
                      <c:pt idx="77">
                        <c:v>79.3</c:v>
                      </c:pt>
                      <c:pt idx="78">
                        <c:v>79.5</c:v>
                      </c:pt>
                      <c:pt idx="79">
                        <c:v>77.2</c:v>
                      </c:pt>
                      <c:pt idx="80">
                        <c:v>72.7</c:v>
                      </c:pt>
                      <c:pt idx="81">
                        <c:v>69.599999999999994</c:v>
                      </c:pt>
                      <c:pt idx="82">
                        <c:v>74.2</c:v>
                      </c:pt>
                      <c:pt idx="83">
                        <c:v>75.900000000000006</c:v>
                      </c:pt>
                      <c:pt idx="84">
                        <c:v>77</c:v>
                      </c:pt>
                      <c:pt idx="85">
                        <c:v>76.599999999999994</c:v>
                      </c:pt>
                      <c:pt idx="86">
                        <c:v>74.599999999999994</c:v>
                      </c:pt>
                      <c:pt idx="87">
                        <c:v>73.900000000000006</c:v>
                      </c:pt>
                      <c:pt idx="88">
                        <c:v>73.7</c:v>
                      </c:pt>
                      <c:pt idx="89">
                        <c:v>80.5</c:v>
                      </c:pt>
                      <c:pt idx="90">
                        <c:v>83</c:v>
                      </c:pt>
                      <c:pt idx="91">
                        <c:v>82.6</c:v>
                      </c:pt>
                      <c:pt idx="92">
                        <c:v>81.7</c:v>
                      </c:pt>
                      <c:pt idx="93">
                        <c:v>81.5</c:v>
                      </c:pt>
                      <c:pt idx="94">
                        <c:v>82.8</c:v>
                      </c:pt>
                      <c:pt idx="95">
                        <c:v>81</c:v>
                      </c:pt>
                      <c:pt idx="96">
                        <c:v>79.099999999999994</c:v>
                      </c:pt>
                      <c:pt idx="97">
                        <c:v>83</c:v>
                      </c:pt>
                      <c:pt idx="98">
                        <c:v>81.900000000000006</c:v>
                      </c:pt>
                      <c:pt idx="99">
                        <c:v>78.599999999999994</c:v>
                      </c:pt>
                      <c:pt idx="100">
                        <c:v>76.8</c:v>
                      </c:pt>
                      <c:pt idx="101">
                        <c:v>78.7</c:v>
                      </c:pt>
                      <c:pt idx="102">
                        <c:v>81.5</c:v>
                      </c:pt>
                      <c:pt idx="103">
                        <c:v>76.8</c:v>
                      </c:pt>
                      <c:pt idx="104">
                        <c:v>78.3</c:v>
                      </c:pt>
                      <c:pt idx="105">
                        <c:v>81.2</c:v>
                      </c:pt>
                      <c:pt idx="106">
                        <c:v>81.599999999999994</c:v>
                      </c:pt>
                      <c:pt idx="107">
                        <c:v>79.5</c:v>
                      </c:pt>
                      <c:pt idx="108">
                        <c:v>79.8</c:v>
                      </c:pt>
                      <c:pt idx="109">
                        <c:v>76.5</c:v>
                      </c:pt>
                      <c:pt idx="110">
                        <c:v>78.2</c:v>
                      </c:pt>
                      <c:pt idx="111">
                        <c:v>78.5</c:v>
                      </c:pt>
                      <c:pt idx="112">
                        <c:v>79.400000000000006</c:v>
                      </c:pt>
                      <c:pt idx="113">
                        <c:v>80.7</c:v>
                      </c:pt>
                      <c:pt idx="114">
                        <c:v>80.900000000000006</c:v>
                      </c:pt>
                      <c:pt idx="115">
                        <c:v>77.400000000000006</c:v>
                      </c:pt>
                      <c:pt idx="116">
                        <c:v>80.8</c:v>
                      </c:pt>
                      <c:pt idx="117">
                        <c:v>80.400000000000006</c:v>
                      </c:pt>
                      <c:pt idx="118">
                        <c:v>77.400000000000006</c:v>
                      </c:pt>
                      <c:pt idx="119">
                        <c:v>79.3</c:v>
                      </c:pt>
                      <c:pt idx="120">
                        <c:v>79.400000000000006</c:v>
                      </c:pt>
                      <c:pt idx="121">
                        <c:v>79.400000000000006</c:v>
                      </c:pt>
                      <c:pt idx="122">
                        <c:v>81.599999999999994</c:v>
                      </c:pt>
                      <c:pt idx="123">
                        <c:v>77.400000000000006</c:v>
                      </c:pt>
                      <c:pt idx="124">
                        <c:v>75.599999999999994</c:v>
                      </c:pt>
                      <c:pt idx="125">
                        <c:v>77.8</c:v>
                      </c:pt>
                      <c:pt idx="126">
                        <c:v>79.2</c:v>
                      </c:pt>
                      <c:pt idx="127">
                        <c:v>80</c:v>
                      </c:pt>
                      <c:pt idx="128">
                        <c:v>77.7</c:v>
                      </c:pt>
                      <c:pt idx="129">
                        <c:v>79.099999999999994</c:v>
                      </c:pt>
                      <c:pt idx="130">
                        <c:v>81.599999999999994</c:v>
                      </c:pt>
                      <c:pt idx="131">
                        <c:v>80</c:v>
                      </c:pt>
                      <c:pt idx="132">
                        <c:v>76.7</c:v>
                      </c:pt>
                      <c:pt idx="133">
                        <c:v>80.7</c:v>
                      </c:pt>
                      <c:pt idx="134">
                        <c:v>82.1</c:v>
                      </c:pt>
                      <c:pt idx="135">
                        <c:v>82.4</c:v>
                      </c:pt>
                      <c:pt idx="136">
                        <c:v>83.6</c:v>
                      </c:pt>
                      <c:pt idx="137">
                        <c:v>82.8</c:v>
                      </c:pt>
                      <c:pt idx="138">
                        <c:v>82.4</c:v>
                      </c:pt>
                      <c:pt idx="139">
                        <c:v>79.7</c:v>
                      </c:pt>
                      <c:pt idx="140">
                        <c:v>79</c:v>
                      </c:pt>
                      <c:pt idx="141">
                        <c:v>81.3</c:v>
                      </c:pt>
                      <c:pt idx="142">
                        <c:v>82.7</c:v>
                      </c:pt>
                      <c:pt idx="143">
                        <c:v>80.3</c:v>
                      </c:pt>
                      <c:pt idx="144">
                        <c:v>80.3</c:v>
                      </c:pt>
                      <c:pt idx="145">
                        <c:v>77.5</c:v>
                      </c:pt>
                      <c:pt idx="146">
                        <c:v>76.599999999999994</c:v>
                      </c:pt>
                      <c:pt idx="147">
                        <c:v>78.3</c:v>
                      </c:pt>
                      <c:pt idx="148">
                        <c:v>76.3</c:v>
                      </c:pt>
                      <c:pt idx="149">
                        <c:v>77.7</c:v>
                      </c:pt>
                      <c:pt idx="150">
                        <c:v>79.599999999999994</c:v>
                      </c:pt>
                      <c:pt idx="151">
                        <c:v>82.6</c:v>
                      </c:pt>
                      <c:pt idx="152">
                        <c:v>78.8</c:v>
                      </c:pt>
                      <c:pt idx="153">
                        <c:v>80.400000000000006</c:v>
                      </c:pt>
                      <c:pt idx="154">
                        <c:v>79.2</c:v>
                      </c:pt>
                      <c:pt idx="155">
                        <c:v>77</c:v>
                      </c:pt>
                      <c:pt idx="156">
                        <c:v>78.099999999999994</c:v>
                      </c:pt>
                      <c:pt idx="157">
                        <c:v>81.3</c:v>
                      </c:pt>
                      <c:pt idx="158">
                        <c:v>77.900000000000006</c:v>
                      </c:pt>
                      <c:pt idx="159">
                        <c:v>80.5</c:v>
                      </c:pt>
                      <c:pt idx="160">
                        <c:v>80.599999999999994</c:v>
                      </c:pt>
                      <c:pt idx="161">
                        <c:v>81.3</c:v>
                      </c:pt>
                      <c:pt idx="162">
                        <c:v>80.3</c:v>
                      </c:pt>
                      <c:pt idx="163">
                        <c:v>82.3</c:v>
                      </c:pt>
                      <c:pt idx="164">
                        <c:v>81.599999999999994</c:v>
                      </c:pt>
                      <c:pt idx="165">
                        <c:v>83.3</c:v>
                      </c:pt>
                      <c:pt idx="166">
                        <c:v>84.1</c:v>
                      </c:pt>
                      <c:pt idx="167">
                        <c:v>82.8</c:v>
                      </c:pt>
                      <c:pt idx="168">
                        <c:v>78.900000000000006</c:v>
                      </c:pt>
                      <c:pt idx="169">
                        <c:v>79.400000000000006</c:v>
                      </c:pt>
                      <c:pt idx="170">
                        <c:v>76.3</c:v>
                      </c:pt>
                      <c:pt idx="171">
                        <c:v>76.7</c:v>
                      </c:pt>
                      <c:pt idx="172">
                        <c:v>74.3</c:v>
                      </c:pt>
                      <c:pt idx="175">
                        <c:v>81.2</c:v>
                      </c:pt>
                      <c:pt idx="176">
                        <c:v>79.7</c:v>
                      </c:pt>
                      <c:pt idx="177">
                        <c:v>80.3</c:v>
                      </c:pt>
                      <c:pt idx="178">
                        <c:v>80</c:v>
                      </c:pt>
                      <c:pt idx="179">
                        <c:v>81.900000000000006</c:v>
                      </c:pt>
                      <c:pt idx="180">
                        <c:v>78.3</c:v>
                      </c:pt>
                      <c:pt idx="181">
                        <c:v>78.7</c:v>
                      </c:pt>
                      <c:pt idx="182">
                        <c:v>78</c:v>
                      </c:pt>
                      <c:pt idx="183">
                        <c:v>76</c:v>
                      </c:pt>
                      <c:pt idx="184">
                        <c:v>72.2</c:v>
                      </c:pt>
                      <c:pt idx="185">
                        <c:v>72.599999999999994</c:v>
                      </c:pt>
                      <c:pt idx="186">
                        <c:v>75.900000000000006</c:v>
                      </c:pt>
                      <c:pt idx="187">
                        <c:v>77</c:v>
                      </c:pt>
                      <c:pt idx="188">
                        <c:v>73</c:v>
                      </c:pt>
                      <c:pt idx="189">
                        <c:v>74.8</c:v>
                      </c:pt>
                      <c:pt idx="190">
                        <c:v>76.8</c:v>
                      </c:pt>
                      <c:pt idx="191">
                        <c:v>78</c:v>
                      </c:pt>
                      <c:pt idx="192">
                        <c:v>76.8</c:v>
                      </c:pt>
                      <c:pt idx="193">
                        <c:v>76.2</c:v>
                      </c:pt>
                      <c:pt idx="194">
                        <c:v>76.8</c:v>
                      </c:pt>
                      <c:pt idx="195">
                        <c:v>79</c:v>
                      </c:pt>
                      <c:pt idx="196">
                        <c:v>64.8</c:v>
                      </c:pt>
                      <c:pt idx="197">
                        <c:v>66.2</c:v>
                      </c:pt>
                      <c:pt idx="198">
                        <c:v>65.599999999999994</c:v>
                      </c:pt>
                      <c:pt idx="199">
                        <c:v>67.400000000000006</c:v>
                      </c:pt>
                      <c:pt idx="200">
                        <c:v>69.900000000000006</c:v>
                      </c:pt>
                      <c:pt idx="201">
                        <c:v>74.599999999999994</c:v>
                      </c:pt>
                      <c:pt idx="202">
                        <c:v>73.5</c:v>
                      </c:pt>
                      <c:pt idx="203">
                        <c:v>73</c:v>
                      </c:pt>
                      <c:pt idx="204">
                        <c:v>74.099999999999994</c:v>
                      </c:pt>
                      <c:pt idx="205">
                        <c:v>75</c:v>
                      </c:pt>
                      <c:pt idx="206">
                        <c:v>74.8</c:v>
                      </c:pt>
                      <c:pt idx="207">
                        <c:v>75.7</c:v>
                      </c:pt>
                      <c:pt idx="208">
                        <c:v>75.3</c:v>
                      </c:pt>
                      <c:pt idx="209">
                        <c:v>73.3</c:v>
                      </c:pt>
                      <c:pt idx="210">
                        <c:v>72.900000000000006</c:v>
                      </c:pt>
                      <c:pt idx="211">
                        <c:v>74.5</c:v>
                      </c:pt>
                      <c:pt idx="212">
                        <c:v>73.5</c:v>
                      </c:pt>
                      <c:pt idx="213">
                        <c:v>73.400000000000006</c:v>
                      </c:pt>
                      <c:pt idx="214">
                        <c:v>74.599999999999994</c:v>
                      </c:pt>
                      <c:pt idx="215">
                        <c:v>76.099999999999994</c:v>
                      </c:pt>
                      <c:pt idx="216">
                        <c:v>78.400000000000006</c:v>
                      </c:pt>
                      <c:pt idx="217">
                        <c:v>76.900000000000006</c:v>
                      </c:pt>
                      <c:pt idx="218">
                        <c:v>75.599999999999994</c:v>
                      </c:pt>
                      <c:pt idx="219">
                        <c:v>76.2</c:v>
                      </c:pt>
                      <c:pt idx="220">
                        <c:v>67.2</c:v>
                      </c:pt>
                      <c:pt idx="221">
                        <c:v>59.2</c:v>
                      </c:pt>
                      <c:pt idx="222">
                        <c:v>60</c:v>
                      </c:pt>
                      <c:pt idx="223">
                        <c:v>64.7</c:v>
                      </c:pt>
                      <c:pt idx="224">
                        <c:v>72.2</c:v>
                      </c:pt>
                      <c:pt idx="225">
                        <c:v>74.7</c:v>
                      </c:pt>
                      <c:pt idx="226">
                        <c:v>74</c:v>
                      </c:pt>
                      <c:pt idx="227">
                        <c:v>73.7</c:v>
                      </c:pt>
                      <c:pt idx="228">
                        <c:v>73</c:v>
                      </c:pt>
                      <c:pt idx="229">
                        <c:v>72.8</c:v>
                      </c:pt>
                      <c:pt idx="230">
                        <c:v>70.400000000000006</c:v>
                      </c:pt>
                      <c:pt idx="231">
                        <c:v>72</c:v>
                      </c:pt>
                      <c:pt idx="232">
                        <c:v>62</c:v>
                      </c:pt>
                      <c:pt idx="233">
                        <c:v>58.8</c:v>
                      </c:pt>
                      <c:pt idx="234">
                        <c:v>56.4</c:v>
                      </c:pt>
                      <c:pt idx="235">
                        <c:v>59.7</c:v>
                      </c:pt>
                      <c:pt idx="236">
                        <c:v>61.8</c:v>
                      </c:pt>
                      <c:pt idx="237">
                        <c:v>62.3</c:v>
                      </c:pt>
                      <c:pt idx="238">
                        <c:v>59</c:v>
                      </c:pt>
                      <c:pt idx="239">
                        <c:v>48.8</c:v>
                      </c:pt>
                      <c:pt idx="240">
                        <c:v>51.7</c:v>
                      </c:pt>
                      <c:pt idx="241">
                        <c:v>54.4</c:v>
                      </c:pt>
                      <c:pt idx="242">
                        <c:v>53.4</c:v>
                      </c:pt>
                      <c:pt idx="243">
                        <c:v>55.8</c:v>
                      </c:pt>
                      <c:pt idx="244">
                        <c:v>56.7</c:v>
                      </c:pt>
                      <c:pt idx="245">
                        <c:v>62.6</c:v>
                      </c:pt>
                      <c:pt idx="246">
                        <c:v>62.4</c:v>
                      </c:pt>
                      <c:pt idx="247">
                        <c:v>56.2</c:v>
                      </c:pt>
                      <c:pt idx="248">
                        <c:v>49.4</c:v>
                      </c:pt>
                      <c:pt idx="249">
                        <c:v>51.4</c:v>
                      </c:pt>
                      <c:pt idx="250">
                        <c:v>59</c:v>
                      </c:pt>
                      <c:pt idx="251">
                        <c:v>60.2</c:v>
                      </c:pt>
                      <c:pt idx="252">
                        <c:v>64</c:v>
                      </c:pt>
                      <c:pt idx="253">
                        <c:v>62</c:v>
                      </c:pt>
                      <c:pt idx="254">
                        <c:v>52.1</c:v>
                      </c:pt>
                      <c:pt idx="255">
                        <c:v>58.1</c:v>
                      </c:pt>
                      <c:pt idx="256">
                        <c:v>64.8</c:v>
                      </c:pt>
                      <c:pt idx="257">
                        <c:v>60.4</c:v>
                      </c:pt>
                      <c:pt idx="258">
                        <c:v>48.9</c:v>
                      </c:pt>
                      <c:pt idx="259">
                        <c:v>55.9</c:v>
                      </c:pt>
                      <c:pt idx="260">
                        <c:v>64.3</c:v>
                      </c:pt>
                      <c:pt idx="261">
                        <c:v>51</c:v>
                      </c:pt>
                      <c:pt idx="262">
                        <c:v>48.2</c:v>
                      </c:pt>
                      <c:pt idx="263">
                        <c:v>53.5</c:v>
                      </c:pt>
                      <c:pt idx="264">
                        <c:v>51.1</c:v>
                      </c:pt>
                      <c:pt idx="265">
                        <c:v>52.8</c:v>
                      </c:pt>
                      <c:pt idx="266">
                        <c:v>55.2</c:v>
                      </c:pt>
                      <c:pt idx="267">
                        <c:v>56.9</c:v>
                      </c:pt>
                      <c:pt idx="268">
                        <c:v>58.2</c:v>
                      </c:pt>
                      <c:pt idx="269">
                        <c:v>59.8</c:v>
                      </c:pt>
                      <c:pt idx="270">
                        <c:v>62.5</c:v>
                      </c:pt>
                      <c:pt idx="271">
                        <c:v>65.5</c:v>
                      </c:pt>
                      <c:pt idx="272">
                        <c:v>53.1</c:v>
                      </c:pt>
                      <c:pt idx="273">
                        <c:v>54.4</c:v>
                      </c:pt>
                      <c:pt idx="274">
                        <c:v>65.599999999999994</c:v>
                      </c:pt>
                      <c:pt idx="275">
                        <c:v>75.2</c:v>
                      </c:pt>
                      <c:pt idx="276">
                        <c:v>65.599999999999994</c:v>
                      </c:pt>
                      <c:pt idx="277">
                        <c:v>49.8</c:v>
                      </c:pt>
                      <c:pt idx="278">
                        <c:v>56.6</c:v>
                      </c:pt>
                      <c:pt idx="279">
                        <c:v>64</c:v>
                      </c:pt>
                      <c:pt idx="280">
                        <c:v>68.099999999999994</c:v>
                      </c:pt>
                      <c:pt idx="281">
                        <c:v>70.5</c:v>
                      </c:pt>
                      <c:pt idx="282">
                        <c:v>68.099999999999994</c:v>
                      </c:pt>
                      <c:pt idx="283">
                        <c:v>68.2</c:v>
                      </c:pt>
                      <c:pt idx="284">
                        <c:v>49.5</c:v>
                      </c:pt>
                      <c:pt idx="285">
                        <c:v>43.9</c:v>
                      </c:pt>
                      <c:pt idx="286">
                        <c:v>44.4</c:v>
                      </c:pt>
                      <c:pt idx="287">
                        <c:v>48</c:v>
                      </c:pt>
                      <c:pt idx="288">
                        <c:v>52.4</c:v>
                      </c:pt>
                      <c:pt idx="289">
                        <c:v>63.7</c:v>
                      </c:pt>
                      <c:pt idx="290">
                        <c:v>70.5</c:v>
                      </c:pt>
                      <c:pt idx="291">
                        <c:v>72.7</c:v>
                      </c:pt>
                      <c:pt idx="292">
                        <c:v>69.3</c:v>
                      </c:pt>
                      <c:pt idx="293">
                        <c:v>72.3</c:v>
                      </c:pt>
                      <c:pt idx="294">
                        <c:v>74.599999999999994</c:v>
                      </c:pt>
                      <c:pt idx="295">
                        <c:v>74.3</c:v>
                      </c:pt>
                      <c:pt idx="296">
                        <c:v>76</c:v>
                      </c:pt>
                      <c:pt idx="297">
                        <c:v>76.8</c:v>
                      </c:pt>
                      <c:pt idx="298">
                        <c:v>53.6</c:v>
                      </c:pt>
                      <c:pt idx="299">
                        <c:v>37</c:v>
                      </c:pt>
                      <c:pt idx="300">
                        <c:v>42.4</c:v>
                      </c:pt>
                      <c:pt idx="301">
                        <c:v>57.3</c:v>
                      </c:pt>
                      <c:pt idx="302">
                        <c:v>56.9</c:v>
                      </c:pt>
                      <c:pt idx="303">
                        <c:v>42.9</c:v>
                      </c:pt>
                      <c:pt idx="304">
                        <c:v>59.2</c:v>
                      </c:pt>
                      <c:pt idx="305">
                        <c:v>67.099999999999994</c:v>
                      </c:pt>
                      <c:pt idx="306">
                        <c:v>48.3</c:v>
                      </c:pt>
                      <c:pt idx="307">
                        <c:v>46.3</c:v>
                      </c:pt>
                      <c:pt idx="308">
                        <c:v>49.3</c:v>
                      </c:pt>
                      <c:pt idx="309">
                        <c:v>51.8</c:v>
                      </c:pt>
                      <c:pt idx="310">
                        <c:v>55.1</c:v>
                      </c:pt>
                      <c:pt idx="311">
                        <c:v>50.8</c:v>
                      </c:pt>
                      <c:pt idx="312">
                        <c:v>39.6</c:v>
                      </c:pt>
                      <c:pt idx="313">
                        <c:v>44.1</c:v>
                      </c:pt>
                      <c:pt idx="314">
                        <c:v>48.8</c:v>
                      </c:pt>
                      <c:pt idx="315">
                        <c:v>63.2</c:v>
                      </c:pt>
                      <c:pt idx="316">
                        <c:v>46.9</c:v>
                      </c:pt>
                      <c:pt idx="317">
                        <c:v>34.1</c:v>
                      </c:pt>
                      <c:pt idx="318">
                        <c:v>34.299999999999997</c:v>
                      </c:pt>
                      <c:pt idx="319">
                        <c:v>37</c:v>
                      </c:pt>
                      <c:pt idx="320">
                        <c:v>44.1</c:v>
                      </c:pt>
                      <c:pt idx="321">
                        <c:v>48.5</c:v>
                      </c:pt>
                      <c:pt idx="322">
                        <c:v>42.7</c:v>
                      </c:pt>
                      <c:pt idx="323">
                        <c:v>45.1</c:v>
                      </c:pt>
                      <c:pt idx="324">
                        <c:v>46.3</c:v>
                      </c:pt>
                      <c:pt idx="325">
                        <c:v>41.6</c:v>
                      </c:pt>
                      <c:pt idx="326">
                        <c:v>52.3</c:v>
                      </c:pt>
                      <c:pt idx="327">
                        <c:v>54</c:v>
                      </c:pt>
                      <c:pt idx="328">
                        <c:v>58.6</c:v>
                      </c:pt>
                      <c:pt idx="329">
                        <c:v>66.099999999999994</c:v>
                      </c:pt>
                      <c:pt idx="330">
                        <c:v>53</c:v>
                      </c:pt>
                      <c:pt idx="331">
                        <c:v>35.200000000000003</c:v>
                      </c:pt>
                      <c:pt idx="332">
                        <c:v>37.5</c:v>
                      </c:pt>
                      <c:pt idx="333">
                        <c:v>42.1</c:v>
                      </c:pt>
                      <c:pt idx="334">
                        <c:v>47.8</c:v>
                      </c:pt>
                      <c:pt idx="335">
                        <c:v>46.2</c:v>
                      </c:pt>
                      <c:pt idx="336">
                        <c:v>49.3</c:v>
                      </c:pt>
                      <c:pt idx="337">
                        <c:v>52.9</c:v>
                      </c:pt>
                      <c:pt idx="338">
                        <c:v>53.5</c:v>
                      </c:pt>
                      <c:pt idx="339">
                        <c:v>52.3</c:v>
                      </c:pt>
                      <c:pt idx="340">
                        <c:v>42.8</c:v>
                      </c:pt>
                      <c:pt idx="341">
                        <c:v>48.7</c:v>
                      </c:pt>
                      <c:pt idx="342">
                        <c:v>52.5</c:v>
                      </c:pt>
                      <c:pt idx="343">
                        <c:v>64.7</c:v>
                      </c:pt>
                      <c:pt idx="344">
                        <c:v>69.5</c:v>
                      </c:pt>
                      <c:pt idx="345">
                        <c:v>46.4</c:v>
                      </c:pt>
                      <c:pt idx="346">
                        <c:v>48.2</c:v>
                      </c:pt>
                      <c:pt idx="347">
                        <c:v>54.6</c:v>
                      </c:pt>
                      <c:pt idx="348">
                        <c:v>70.400000000000006</c:v>
                      </c:pt>
                      <c:pt idx="349">
                        <c:v>73.900000000000006</c:v>
                      </c:pt>
                      <c:pt idx="350">
                        <c:v>70.8</c:v>
                      </c:pt>
                      <c:pt idx="351">
                        <c:v>69.3</c:v>
                      </c:pt>
                      <c:pt idx="352">
                        <c:v>49</c:v>
                      </c:pt>
                      <c:pt idx="353">
                        <c:v>53.8</c:v>
                      </c:pt>
                      <c:pt idx="354">
                        <c:v>48.8</c:v>
                      </c:pt>
                      <c:pt idx="355">
                        <c:v>44.7</c:v>
                      </c:pt>
                      <c:pt idx="356">
                        <c:v>52.7</c:v>
                      </c:pt>
                      <c:pt idx="357">
                        <c:v>57.8</c:v>
                      </c:pt>
                      <c:pt idx="358">
                        <c:v>58.5</c:v>
                      </c:pt>
                      <c:pt idx="359">
                        <c:v>60.4</c:v>
                      </c:pt>
                      <c:pt idx="360">
                        <c:v>68.400000000000006</c:v>
                      </c:pt>
                      <c:pt idx="361">
                        <c:v>73.5</c:v>
                      </c:pt>
                      <c:pt idx="362">
                        <c:v>70.5</c:v>
                      </c:pt>
                      <c:pt idx="363">
                        <c:v>54.3</c:v>
                      </c:pt>
                      <c:pt idx="364">
                        <c:v>50.4</c:v>
                      </c:pt>
                      <c:pt idx="365">
                        <c:v>57.8</c:v>
                      </c:pt>
                      <c:pt idx="366">
                        <c:v>59.4</c:v>
                      </c:pt>
                      <c:pt idx="367">
                        <c:v>41.1</c:v>
                      </c:pt>
                      <c:pt idx="368">
                        <c:v>33</c:v>
                      </c:pt>
                      <c:pt idx="369">
                        <c:v>58.2</c:v>
                      </c:pt>
                      <c:pt idx="370">
                        <c:v>61</c:v>
                      </c:pt>
                      <c:pt idx="371">
                        <c:v>59.7</c:v>
                      </c:pt>
                      <c:pt idx="372">
                        <c:v>59.6</c:v>
                      </c:pt>
                      <c:pt idx="373">
                        <c:v>72.2</c:v>
                      </c:pt>
                      <c:pt idx="374">
                        <c:v>57.5</c:v>
                      </c:pt>
                      <c:pt idx="375">
                        <c:v>58.3</c:v>
                      </c:pt>
                      <c:pt idx="376">
                        <c:v>64.400000000000006</c:v>
                      </c:pt>
                      <c:pt idx="377">
                        <c:v>69.3</c:v>
                      </c:pt>
                      <c:pt idx="378">
                        <c:v>55.8</c:v>
                      </c:pt>
                      <c:pt idx="379">
                        <c:v>58.2</c:v>
                      </c:pt>
                      <c:pt idx="380">
                        <c:v>58.1</c:v>
                      </c:pt>
                      <c:pt idx="381">
                        <c:v>62.1</c:v>
                      </c:pt>
                      <c:pt idx="382">
                        <c:v>66</c:v>
                      </c:pt>
                      <c:pt idx="383">
                        <c:v>68.7</c:v>
                      </c:pt>
                      <c:pt idx="384">
                        <c:v>71</c:v>
                      </c:pt>
                      <c:pt idx="385">
                        <c:v>69.7</c:v>
                      </c:pt>
                      <c:pt idx="386">
                        <c:v>59.4</c:v>
                      </c:pt>
                      <c:pt idx="387">
                        <c:v>59</c:v>
                      </c:pt>
                      <c:pt idx="388">
                        <c:v>64.8</c:v>
                      </c:pt>
                      <c:pt idx="389">
                        <c:v>66.5</c:v>
                      </c:pt>
                      <c:pt idx="390">
                        <c:v>68.099999999999994</c:v>
                      </c:pt>
                      <c:pt idx="391">
                        <c:v>69.8</c:v>
                      </c:pt>
                      <c:pt idx="392">
                        <c:v>75.900000000000006</c:v>
                      </c:pt>
                      <c:pt idx="393">
                        <c:v>62.8</c:v>
                      </c:pt>
                      <c:pt idx="394">
                        <c:v>57.2</c:v>
                      </c:pt>
                      <c:pt idx="395">
                        <c:v>58.7</c:v>
                      </c:pt>
                      <c:pt idx="396">
                        <c:v>66.400000000000006</c:v>
                      </c:pt>
                      <c:pt idx="397">
                        <c:v>66.099999999999994</c:v>
                      </c:pt>
                      <c:pt idx="398">
                        <c:v>70.099999999999994</c:v>
                      </c:pt>
                      <c:pt idx="399">
                        <c:v>72.3</c:v>
                      </c:pt>
                      <c:pt idx="400">
                        <c:v>67.2</c:v>
                      </c:pt>
                      <c:pt idx="401">
                        <c:v>71.8</c:v>
                      </c:pt>
                      <c:pt idx="402">
                        <c:v>75.7</c:v>
                      </c:pt>
                      <c:pt idx="403">
                        <c:v>73.8</c:v>
                      </c:pt>
                      <c:pt idx="404">
                        <c:v>64.400000000000006</c:v>
                      </c:pt>
                      <c:pt idx="405">
                        <c:v>59.7</c:v>
                      </c:pt>
                      <c:pt idx="406">
                        <c:v>66</c:v>
                      </c:pt>
                      <c:pt idx="407">
                        <c:v>73.7</c:v>
                      </c:pt>
                      <c:pt idx="408">
                        <c:v>69.8</c:v>
                      </c:pt>
                      <c:pt idx="409">
                        <c:v>73.3</c:v>
                      </c:pt>
                      <c:pt idx="410">
                        <c:v>74.3</c:v>
                      </c:pt>
                      <c:pt idx="411">
                        <c:v>71.3</c:v>
                      </c:pt>
                      <c:pt idx="412">
                        <c:v>67.400000000000006</c:v>
                      </c:pt>
                      <c:pt idx="413">
                        <c:v>65</c:v>
                      </c:pt>
                      <c:pt idx="414">
                        <c:v>66.5</c:v>
                      </c:pt>
                      <c:pt idx="415">
                        <c:v>69</c:v>
                      </c:pt>
                      <c:pt idx="416">
                        <c:v>72.7</c:v>
                      </c:pt>
                      <c:pt idx="417">
                        <c:v>74.3</c:v>
                      </c:pt>
                      <c:pt idx="418">
                        <c:v>78</c:v>
                      </c:pt>
                      <c:pt idx="419">
                        <c:v>79.400000000000006</c:v>
                      </c:pt>
                      <c:pt idx="420">
                        <c:v>79.2</c:v>
                      </c:pt>
                      <c:pt idx="421">
                        <c:v>80</c:v>
                      </c:pt>
                      <c:pt idx="422">
                        <c:v>73.900000000000006</c:v>
                      </c:pt>
                      <c:pt idx="423">
                        <c:v>76.400000000000006</c:v>
                      </c:pt>
                      <c:pt idx="424">
                        <c:v>80.099999999999994</c:v>
                      </c:pt>
                      <c:pt idx="425">
                        <c:v>81.400000000000006</c:v>
                      </c:pt>
                      <c:pt idx="426">
                        <c:v>79.099999999999994</c:v>
                      </c:pt>
                      <c:pt idx="427">
                        <c:v>79.3</c:v>
                      </c:pt>
                      <c:pt idx="428">
                        <c:v>80.7</c:v>
                      </c:pt>
                      <c:pt idx="429">
                        <c:v>76.3</c:v>
                      </c:pt>
                      <c:pt idx="430">
                        <c:v>77.400000000000006</c:v>
                      </c:pt>
                      <c:pt idx="431">
                        <c:v>81</c:v>
                      </c:pt>
                      <c:pt idx="432">
                        <c:v>80.3</c:v>
                      </c:pt>
                      <c:pt idx="433">
                        <c:v>81.8</c:v>
                      </c:pt>
                      <c:pt idx="434">
                        <c:v>81.7</c:v>
                      </c:pt>
                      <c:pt idx="435">
                        <c:v>81.099999999999994</c:v>
                      </c:pt>
                      <c:pt idx="436">
                        <c:v>82.7</c:v>
                      </c:pt>
                      <c:pt idx="437">
                        <c:v>80.8</c:v>
                      </c:pt>
                      <c:pt idx="438">
                        <c:v>80.3</c:v>
                      </c:pt>
                      <c:pt idx="439">
                        <c:v>78.7</c:v>
                      </c:pt>
                      <c:pt idx="440">
                        <c:v>78.900000000000006</c:v>
                      </c:pt>
                      <c:pt idx="441">
                        <c:v>75.400000000000006</c:v>
                      </c:pt>
                      <c:pt idx="442">
                        <c:v>75.599999999999994</c:v>
                      </c:pt>
                      <c:pt idx="443">
                        <c:v>79.400000000000006</c:v>
                      </c:pt>
                      <c:pt idx="444">
                        <c:v>78.8</c:v>
                      </c:pt>
                      <c:pt idx="445">
                        <c:v>79.400000000000006</c:v>
                      </c:pt>
                      <c:pt idx="446">
                        <c:v>82</c:v>
                      </c:pt>
                      <c:pt idx="447">
                        <c:v>81.5</c:v>
                      </c:pt>
                      <c:pt idx="448">
                        <c:v>82.2</c:v>
                      </c:pt>
                      <c:pt idx="449">
                        <c:v>82.2</c:v>
                      </c:pt>
                      <c:pt idx="450">
                        <c:v>81.8</c:v>
                      </c:pt>
                      <c:pt idx="451">
                        <c:v>83.2</c:v>
                      </c:pt>
                      <c:pt idx="452">
                        <c:v>80.400000000000006</c:v>
                      </c:pt>
                      <c:pt idx="453">
                        <c:v>82.1</c:v>
                      </c:pt>
                      <c:pt idx="454">
                        <c:v>83.6</c:v>
                      </c:pt>
                      <c:pt idx="455">
                        <c:v>83.8</c:v>
                      </c:pt>
                      <c:pt idx="456">
                        <c:v>82</c:v>
                      </c:pt>
                      <c:pt idx="457">
                        <c:v>78</c:v>
                      </c:pt>
                      <c:pt idx="458">
                        <c:v>80.3</c:v>
                      </c:pt>
                      <c:pt idx="459">
                        <c:v>85.1</c:v>
                      </c:pt>
                      <c:pt idx="460">
                        <c:v>84.4</c:v>
                      </c:pt>
                      <c:pt idx="461">
                        <c:v>85.2</c:v>
                      </c:pt>
                      <c:pt idx="462">
                        <c:v>86.1</c:v>
                      </c:pt>
                      <c:pt idx="463">
                        <c:v>86.1</c:v>
                      </c:pt>
                      <c:pt idx="464">
                        <c:v>86.8</c:v>
                      </c:pt>
                      <c:pt idx="465">
                        <c:v>88.3</c:v>
                      </c:pt>
                      <c:pt idx="466">
                        <c:v>89.9</c:v>
                      </c:pt>
                      <c:pt idx="467">
                        <c:v>87.9</c:v>
                      </c:pt>
                      <c:pt idx="468">
                        <c:v>86.2</c:v>
                      </c:pt>
                      <c:pt idx="469">
                        <c:v>87.3</c:v>
                      </c:pt>
                      <c:pt idx="470">
                        <c:v>87.7</c:v>
                      </c:pt>
                      <c:pt idx="471">
                        <c:v>88.8</c:v>
                      </c:pt>
                      <c:pt idx="472">
                        <c:v>88.1</c:v>
                      </c:pt>
                      <c:pt idx="473">
                        <c:v>83</c:v>
                      </c:pt>
                      <c:pt idx="474">
                        <c:v>82.1</c:v>
                      </c:pt>
                      <c:pt idx="475">
                        <c:v>83.9</c:v>
                      </c:pt>
                      <c:pt idx="476">
                        <c:v>81.7</c:v>
                      </c:pt>
                      <c:pt idx="477">
                        <c:v>81.599999999999994</c:v>
                      </c:pt>
                      <c:pt idx="478">
                        <c:v>81.2</c:v>
                      </c:pt>
                      <c:pt idx="479">
                        <c:v>81.099999999999994</c:v>
                      </c:pt>
                      <c:pt idx="480">
                        <c:v>82.8</c:v>
                      </c:pt>
                      <c:pt idx="481">
                        <c:v>84.1</c:v>
                      </c:pt>
                      <c:pt idx="482">
                        <c:v>79.599999999999994</c:v>
                      </c:pt>
                      <c:pt idx="483">
                        <c:v>81</c:v>
                      </c:pt>
                      <c:pt idx="484">
                        <c:v>84</c:v>
                      </c:pt>
                      <c:pt idx="485">
                        <c:v>84.9</c:v>
                      </c:pt>
                      <c:pt idx="486">
                        <c:v>86.6</c:v>
                      </c:pt>
                      <c:pt idx="487">
                        <c:v>84.1</c:v>
                      </c:pt>
                      <c:pt idx="488">
                        <c:v>84.6</c:v>
                      </c:pt>
                      <c:pt idx="489">
                        <c:v>83.1</c:v>
                      </c:pt>
                      <c:pt idx="490">
                        <c:v>83.5</c:v>
                      </c:pt>
                      <c:pt idx="491">
                        <c:v>80.5</c:v>
                      </c:pt>
                      <c:pt idx="492">
                        <c:v>82.5</c:v>
                      </c:pt>
                      <c:pt idx="493">
                        <c:v>82.1</c:v>
                      </c:pt>
                      <c:pt idx="494">
                        <c:v>84.8</c:v>
                      </c:pt>
                      <c:pt idx="495">
                        <c:v>85.2</c:v>
                      </c:pt>
                      <c:pt idx="496">
                        <c:v>87.3</c:v>
                      </c:pt>
                      <c:pt idx="497">
                        <c:v>87.1</c:v>
                      </c:pt>
                      <c:pt idx="498">
                        <c:v>84.1</c:v>
                      </c:pt>
                      <c:pt idx="499">
                        <c:v>80.8</c:v>
                      </c:pt>
                      <c:pt idx="500">
                        <c:v>82.4</c:v>
                      </c:pt>
                      <c:pt idx="501">
                        <c:v>84.7</c:v>
                      </c:pt>
                      <c:pt idx="502">
                        <c:v>82.1</c:v>
                      </c:pt>
                      <c:pt idx="503">
                        <c:v>83.3</c:v>
                      </c:pt>
                      <c:pt idx="504">
                        <c:v>84.1</c:v>
                      </c:pt>
                      <c:pt idx="505">
                        <c:v>80.5</c:v>
                      </c:pt>
                      <c:pt idx="506">
                        <c:v>80.2</c:v>
                      </c:pt>
                      <c:pt idx="507">
                        <c:v>82.4</c:v>
                      </c:pt>
                      <c:pt idx="508">
                        <c:v>82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Weather!$P$3:$P$511</c15:sqref>
                        </c15:formulaRef>
                      </c:ext>
                    </c:extLst>
                    <c:numCache>
                      <c:formatCode>General</c:formatCode>
                      <c:ptCount val="509"/>
                      <c:pt idx="0">
                        <c:v>0.02</c:v>
                      </c:pt>
                      <c:pt idx="1">
                        <c:v>0</c:v>
                      </c:pt>
                      <c:pt idx="2">
                        <c:v>0</c:v>
                      </c:pt>
                      <c:pt idx="3">
                        <c:v>0</c:v>
                      </c:pt>
                      <c:pt idx="4">
                        <c:v>0</c:v>
                      </c:pt>
                      <c:pt idx="5">
                        <c:v>0</c:v>
                      </c:pt>
                      <c:pt idx="6">
                        <c:v>0.21</c:v>
                      </c:pt>
                      <c:pt idx="7">
                        <c:v>0</c:v>
                      </c:pt>
                      <c:pt idx="8">
                        <c:v>0.45</c:v>
                      </c:pt>
                      <c:pt idx="9">
                        <c:v>0</c:v>
                      </c:pt>
                      <c:pt idx="10">
                        <c:v>0</c:v>
                      </c:pt>
                      <c:pt idx="11">
                        <c:v>0</c:v>
                      </c:pt>
                      <c:pt idx="12">
                        <c:v>0</c:v>
                      </c:pt>
                      <c:pt idx="13">
                        <c:v>0</c:v>
                      </c:pt>
                      <c:pt idx="14">
                        <c:v>2.5299999999999998</c:v>
                      </c:pt>
                      <c:pt idx="15">
                        <c:v>0.28999999999999998</c:v>
                      </c:pt>
                      <c:pt idx="16">
                        <c:v>0.37</c:v>
                      </c:pt>
                      <c:pt idx="17">
                        <c:v>0</c:v>
                      </c:pt>
                      <c:pt idx="18">
                        <c:v>0</c:v>
                      </c:pt>
                      <c:pt idx="19">
                        <c:v>0.06</c:v>
                      </c:pt>
                      <c:pt idx="20">
                        <c:v>0</c:v>
                      </c:pt>
                      <c:pt idx="21">
                        <c:v>0</c:v>
                      </c:pt>
                      <c:pt idx="22">
                        <c:v>0.02</c:v>
                      </c:pt>
                      <c:pt idx="23">
                        <c:v>0</c:v>
                      </c:pt>
                      <c:pt idx="24">
                        <c:v>0</c:v>
                      </c:pt>
                      <c:pt idx="25">
                        <c:v>0</c:v>
                      </c:pt>
                      <c:pt idx="26">
                        <c:v>0</c:v>
                      </c:pt>
                      <c:pt idx="27">
                        <c:v>0</c:v>
                      </c:pt>
                      <c:pt idx="28">
                        <c:v>0</c:v>
                      </c:pt>
                      <c:pt idx="29">
                        <c:v>2.65</c:v>
                      </c:pt>
                      <c:pt idx="30">
                        <c:v>0</c:v>
                      </c:pt>
                      <c:pt idx="31">
                        <c:v>2.0499999999999998</c:v>
                      </c:pt>
                      <c:pt idx="32">
                        <c:v>0</c:v>
                      </c:pt>
                      <c:pt idx="33">
                        <c:v>0</c:v>
                      </c:pt>
                      <c:pt idx="34">
                        <c:v>0</c:v>
                      </c:pt>
                      <c:pt idx="35">
                        <c:v>1.36</c:v>
                      </c:pt>
                      <c:pt idx="36">
                        <c:v>1.91</c:v>
                      </c:pt>
                      <c:pt idx="37">
                        <c:v>0.68</c:v>
                      </c:pt>
                      <c:pt idx="38">
                        <c:v>1.86</c:v>
                      </c:pt>
                      <c:pt idx="39">
                        <c:v>0.13</c:v>
                      </c:pt>
                      <c:pt idx="40">
                        <c:v>0</c:v>
                      </c:pt>
                      <c:pt idx="41">
                        <c:v>0.01</c:v>
                      </c:pt>
                      <c:pt idx="42">
                        <c:v>0</c:v>
                      </c:pt>
                      <c:pt idx="43">
                        <c:v>0</c:v>
                      </c:pt>
                      <c:pt idx="44">
                        <c:v>0</c:v>
                      </c:pt>
                      <c:pt idx="45">
                        <c:v>0</c:v>
                      </c:pt>
                      <c:pt idx="46">
                        <c:v>0</c:v>
                      </c:pt>
                      <c:pt idx="47">
                        <c:v>0</c:v>
                      </c:pt>
                      <c:pt idx="48">
                        <c:v>0</c:v>
                      </c:pt>
                      <c:pt idx="49">
                        <c:v>0</c:v>
                      </c:pt>
                      <c:pt idx="50">
                        <c:v>0</c:v>
                      </c:pt>
                      <c:pt idx="51">
                        <c:v>0</c:v>
                      </c:pt>
                      <c:pt idx="52">
                        <c:v>0</c:v>
                      </c:pt>
                      <c:pt idx="53">
                        <c:v>0.62</c:v>
                      </c:pt>
                      <c:pt idx="54">
                        <c:v>0.22</c:v>
                      </c:pt>
                      <c:pt idx="55">
                        <c:v>0</c:v>
                      </c:pt>
                      <c:pt idx="56">
                        <c:v>0.96</c:v>
                      </c:pt>
                      <c:pt idx="57">
                        <c:v>0</c:v>
                      </c:pt>
                      <c:pt idx="58">
                        <c:v>0</c:v>
                      </c:pt>
                      <c:pt idx="59">
                        <c:v>0</c:v>
                      </c:pt>
                      <c:pt idx="60">
                        <c:v>0</c:v>
                      </c:pt>
                      <c:pt idx="61">
                        <c:v>1.04</c:v>
                      </c:pt>
                      <c:pt idx="62">
                        <c:v>1.28</c:v>
                      </c:pt>
                      <c:pt idx="63">
                        <c:v>1.69</c:v>
                      </c:pt>
                      <c:pt idx="64">
                        <c:v>0.02</c:v>
                      </c:pt>
                      <c:pt idx="65">
                        <c:v>0</c:v>
                      </c:pt>
                      <c:pt idx="66">
                        <c:v>0</c:v>
                      </c:pt>
                      <c:pt idx="67">
                        <c:v>0</c:v>
                      </c:pt>
                      <c:pt idx="68">
                        <c:v>0</c:v>
                      </c:pt>
                      <c:pt idx="69">
                        <c:v>4.45</c:v>
                      </c:pt>
                      <c:pt idx="70">
                        <c:v>0.03</c:v>
                      </c:pt>
                      <c:pt idx="71">
                        <c:v>0.03</c:v>
                      </c:pt>
                      <c:pt idx="72">
                        <c:v>2.54</c:v>
                      </c:pt>
                      <c:pt idx="73">
                        <c:v>0.13</c:v>
                      </c:pt>
                      <c:pt idx="74">
                        <c:v>0</c:v>
                      </c:pt>
                      <c:pt idx="75">
                        <c:v>0</c:v>
                      </c:pt>
                      <c:pt idx="76">
                        <c:v>0</c:v>
                      </c:pt>
                      <c:pt idx="77">
                        <c:v>0</c:v>
                      </c:pt>
                      <c:pt idx="78">
                        <c:v>0</c:v>
                      </c:pt>
                      <c:pt idx="79">
                        <c:v>0</c:v>
                      </c:pt>
                      <c:pt idx="80">
                        <c:v>0</c:v>
                      </c:pt>
                      <c:pt idx="81">
                        <c:v>0.22</c:v>
                      </c:pt>
                      <c:pt idx="82">
                        <c:v>0</c:v>
                      </c:pt>
                      <c:pt idx="83">
                        <c:v>0</c:v>
                      </c:pt>
                      <c:pt idx="84">
                        <c:v>0.78</c:v>
                      </c:pt>
                      <c:pt idx="85">
                        <c:v>0.02</c:v>
                      </c:pt>
                      <c:pt idx="86">
                        <c:v>0.85</c:v>
                      </c:pt>
                      <c:pt idx="87">
                        <c:v>0.72</c:v>
                      </c:pt>
                      <c:pt idx="88">
                        <c:v>0.83</c:v>
                      </c:pt>
                      <c:pt idx="89">
                        <c:v>1.46</c:v>
                      </c:pt>
                      <c:pt idx="90">
                        <c:v>0</c:v>
                      </c:pt>
                      <c:pt idx="91">
                        <c:v>0</c:v>
                      </c:pt>
                      <c:pt idx="92">
                        <c:v>0</c:v>
                      </c:pt>
                      <c:pt idx="93">
                        <c:v>0</c:v>
                      </c:pt>
                      <c:pt idx="94">
                        <c:v>0</c:v>
                      </c:pt>
                      <c:pt idx="95">
                        <c:v>0</c:v>
                      </c:pt>
                      <c:pt idx="96">
                        <c:v>0.9</c:v>
                      </c:pt>
                      <c:pt idx="97">
                        <c:v>0</c:v>
                      </c:pt>
                      <c:pt idx="98">
                        <c:v>1.51</c:v>
                      </c:pt>
                      <c:pt idx="99">
                        <c:v>0</c:v>
                      </c:pt>
                      <c:pt idx="100">
                        <c:v>0</c:v>
                      </c:pt>
                      <c:pt idx="101">
                        <c:v>0.26</c:v>
                      </c:pt>
                      <c:pt idx="102">
                        <c:v>0.01</c:v>
                      </c:pt>
                      <c:pt idx="103">
                        <c:v>0</c:v>
                      </c:pt>
                      <c:pt idx="104">
                        <c:v>0.62</c:v>
                      </c:pt>
                      <c:pt idx="105">
                        <c:v>0</c:v>
                      </c:pt>
                      <c:pt idx="106">
                        <c:v>0</c:v>
                      </c:pt>
                      <c:pt idx="107">
                        <c:v>0.61</c:v>
                      </c:pt>
                      <c:pt idx="108">
                        <c:v>1.2</c:v>
                      </c:pt>
                      <c:pt idx="109">
                        <c:v>0.22</c:v>
                      </c:pt>
                      <c:pt idx="110">
                        <c:v>0.02</c:v>
                      </c:pt>
                      <c:pt idx="111">
                        <c:v>0.01</c:v>
                      </c:pt>
                      <c:pt idx="112">
                        <c:v>0.02</c:v>
                      </c:pt>
                      <c:pt idx="113">
                        <c:v>0</c:v>
                      </c:pt>
                      <c:pt idx="114">
                        <c:v>0</c:v>
                      </c:pt>
                      <c:pt idx="115">
                        <c:v>0.15</c:v>
                      </c:pt>
                      <c:pt idx="116">
                        <c:v>0.74</c:v>
                      </c:pt>
                      <c:pt idx="117">
                        <c:v>0</c:v>
                      </c:pt>
                      <c:pt idx="118">
                        <c:v>0</c:v>
                      </c:pt>
                      <c:pt idx="119">
                        <c:v>0.72</c:v>
                      </c:pt>
                      <c:pt idx="120">
                        <c:v>0.01</c:v>
                      </c:pt>
                      <c:pt idx="121">
                        <c:v>0</c:v>
                      </c:pt>
                      <c:pt idx="122">
                        <c:v>0.02</c:v>
                      </c:pt>
                      <c:pt idx="123">
                        <c:v>0.01</c:v>
                      </c:pt>
                      <c:pt idx="124">
                        <c:v>1.79</c:v>
                      </c:pt>
                      <c:pt idx="125">
                        <c:v>0.85</c:v>
                      </c:pt>
                      <c:pt idx="126">
                        <c:v>0.09</c:v>
                      </c:pt>
                      <c:pt idx="127">
                        <c:v>0.01</c:v>
                      </c:pt>
                      <c:pt idx="128">
                        <c:v>0.21</c:v>
                      </c:pt>
                      <c:pt idx="129">
                        <c:v>1.39</c:v>
                      </c:pt>
                      <c:pt idx="130">
                        <c:v>0</c:v>
                      </c:pt>
                      <c:pt idx="131">
                        <c:v>0</c:v>
                      </c:pt>
                      <c:pt idx="132">
                        <c:v>0.51</c:v>
                      </c:pt>
                      <c:pt idx="133">
                        <c:v>0.21</c:v>
                      </c:pt>
                      <c:pt idx="134">
                        <c:v>0</c:v>
                      </c:pt>
                      <c:pt idx="135">
                        <c:v>0</c:v>
                      </c:pt>
                      <c:pt idx="136">
                        <c:v>0</c:v>
                      </c:pt>
                      <c:pt idx="137">
                        <c:v>0</c:v>
                      </c:pt>
                      <c:pt idx="138">
                        <c:v>0</c:v>
                      </c:pt>
                      <c:pt idx="139">
                        <c:v>0</c:v>
                      </c:pt>
                      <c:pt idx="140">
                        <c:v>1.08</c:v>
                      </c:pt>
                      <c:pt idx="141">
                        <c:v>0</c:v>
                      </c:pt>
                      <c:pt idx="142">
                        <c:v>0.42</c:v>
                      </c:pt>
                      <c:pt idx="143">
                        <c:v>0</c:v>
                      </c:pt>
                      <c:pt idx="144">
                        <c:v>0.71</c:v>
                      </c:pt>
                      <c:pt idx="145">
                        <c:v>0.32</c:v>
                      </c:pt>
                      <c:pt idx="146">
                        <c:v>0.66</c:v>
                      </c:pt>
                      <c:pt idx="147">
                        <c:v>2</c:v>
                      </c:pt>
                      <c:pt idx="148">
                        <c:v>0</c:v>
                      </c:pt>
                      <c:pt idx="149">
                        <c:v>0</c:v>
                      </c:pt>
                      <c:pt idx="150">
                        <c:v>0</c:v>
                      </c:pt>
                      <c:pt idx="151">
                        <c:v>0</c:v>
                      </c:pt>
                      <c:pt idx="152">
                        <c:v>0.01</c:v>
                      </c:pt>
                      <c:pt idx="153">
                        <c:v>1.59</c:v>
                      </c:pt>
                      <c:pt idx="154">
                        <c:v>0.6</c:v>
                      </c:pt>
                      <c:pt idx="155">
                        <c:v>0</c:v>
                      </c:pt>
                      <c:pt idx="156">
                        <c:v>0</c:v>
                      </c:pt>
                      <c:pt idx="157">
                        <c:v>0</c:v>
                      </c:pt>
                      <c:pt idx="158">
                        <c:v>0</c:v>
                      </c:pt>
                      <c:pt idx="159">
                        <c:v>0.01</c:v>
                      </c:pt>
                      <c:pt idx="160">
                        <c:v>0</c:v>
                      </c:pt>
                      <c:pt idx="161">
                        <c:v>0.19</c:v>
                      </c:pt>
                      <c:pt idx="162">
                        <c:v>0.14000000000000001</c:v>
                      </c:pt>
                      <c:pt idx="163">
                        <c:v>0.13</c:v>
                      </c:pt>
                      <c:pt idx="164">
                        <c:v>0</c:v>
                      </c:pt>
                      <c:pt idx="165">
                        <c:v>0</c:v>
                      </c:pt>
                      <c:pt idx="166">
                        <c:v>0</c:v>
                      </c:pt>
                      <c:pt idx="167">
                        <c:v>0</c:v>
                      </c:pt>
                      <c:pt idx="168">
                        <c:v>0</c:v>
                      </c:pt>
                      <c:pt idx="169">
                        <c:v>0.85</c:v>
                      </c:pt>
                      <c:pt idx="170">
                        <c:v>7.0000000000000007E-2</c:v>
                      </c:pt>
                      <c:pt idx="171">
                        <c:v>0.2</c:v>
                      </c:pt>
                      <c:pt idx="172">
                        <c:v>0.09</c:v>
                      </c:pt>
                      <c:pt idx="175">
                        <c:v>0</c:v>
                      </c:pt>
                      <c:pt idx="176">
                        <c:v>0</c:v>
                      </c:pt>
                      <c:pt idx="177">
                        <c:v>0</c:v>
                      </c:pt>
                      <c:pt idx="178">
                        <c:v>0</c:v>
                      </c:pt>
                      <c:pt idx="179">
                        <c:v>0</c:v>
                      </c:pt>
                      <c:pt idx="180">
                        <c:v>0</c:v>
                      </c:pt>
                      <c:pt idx="181">
                        <c:v>0.03</c:v>
                      </c:pt>
                      <c:pt idx="182">
                        <c:v>0</c:v>
                      </c:pt>
                      <c:pt idx="183">
                        <c:v>0</c:v>
                      </c:pt>
                      <c:pt idx="184">
                        <c:v>0</c:v>
                      </c:pt>
                      <c:pt idx="185">
                        <c:v>0</c:v>
                      </c:pt>
                      <c:pt idx="186">
                        <c:v>0</c:v>
                      </c:pt>
                      <c:pt idx="187">
                        <c:v>0.28000000000000003</c:v>
                      </c:pt>
                      <c:pt idx="188">
                        <c:v>0.67</c:v>
                      </c:pt>
                      <c:pt idx="189">
                        <c:v>3.51</c:v>
                      </c:pt>
                      <c:pt idx="190">
                        <c:v>1.23</c:v>
                      </c:pt>
                      <c:pt idx="191">
                        <c:v>7.0000000000000007E-2</c:v>
                      </c:pt>
                      <c:pt idx="192">
                        <c:v>0.02</c:v>
                      </c:pt>
                      <c:pt idx="193">
                        <c:v>0.25</c:v>
                      </c:pt>
                      <c:pt idx="194">
                        <c:v>0</c:v>
                      </c:pt>
                      <c:pt idx="195">
                        <c:v>0</c:v>
                      </c:pt>
                      <c:pt idx="196">
                        <c:v>0.1</c:v>
                      </c:pt>
                      <c:pt idx="197">
                        <c:v>0</c:v>
                      </c:pt>
                      <c:pt idx="198">
                        <c:v>0</c:v>
                      </c:pt>
                      <c:pt idx="199">
                        <c:v>0</c:v>
                      </c:pt>
                      <c:pt idx="200">
                        <c:v>0</c:v>
                      </c:pt>
                      <c:pt idx="201">
                        <c:v>0</c:v>
                      </c:pt>
                      <c:pt idx="202">
                        <c:v>0.14000000000000001</c:v>
                      </c:pt>
                      <c:pt idx="203">
                        <c:v>0.38</c:v>
                      </c:pt>
                      <c:pt idx="204">
                        <c:v>0.1</c:v>
                      </c:pt>
                      <c:pt idx="205">
                        <c:v>1.57</c:v>
                      </c:pt>
                      <c:pt idx="206">
                        <c:v>0</c:v>
                      </c:pt>
                      <c:pt idx="207">
                        <c:v>0.19</c:v>
                      </c:pt>
                      <c:pt idx="208">
                        <c:v>0</c:v>
                      </c:pt>
                      <c:pt idx="209">
                        <c:v>0</c:v>
                      </c:pt>
                      <c:pt idx="210">
                        <c:v>0</c:v>
                      </c:pt>
                      <c:pt idx="211">
                        <c:v>0</c:v>
                      </c:pt>
                      <c:pt idx="212">
                        <c:v>0</c:v>
                      </c:pt>
                      <c:pt idx="213">
                        <c:v>0</c:v>
                      </c:pt>
                      <c:pt idx="214">
                        <c:v>0</c:v>
                      </c:pt>
                      <c:pt idx="215">
                        <c:v>0</c:v>
                      </c:pt>
                      <c:pt idx="216">
                        <c:v>0</c:v>
                      </c:pt>
                      <c:pt idx="217">
                        <c:v>0</c:v>
                      </c:pt>
                      <c:pt idx="218">
                        <c:v>0</c:v>
                      </c:pt>
                      <c:pt idx="219">
                        <c:v>0</c:v>
                      </c:pt>
                      <c:pt idx="220">
                        <c:v>0</c:v>
                      </c:pt>
                      <c:pt idx="221">
                        <c:v>0</c:v>
                      </c:pt>
                      <c:pt idx="222">
                        <c:v>0</c:v>
                      </c:pt>
                      <c:pt idx="223">
                        <c:v>0</c:v>
                      </c:pt>
                      <c:pt idx="224">
                        <c:v>0</c:v>
                      </c:pt>
                      <c:pt idx="225">
                        <c:v>0</c:v>
                      </c:pt>
                      <c:pt idx="226">
                        <c:v>0</c:v>
                      </c:pt>
                      <c:pt idx="227">
                        <c:v>0</c:v>
                      </c:pt>
                      <c:pt idx="228">
                        <c:v>0</c:v>
                      </c:pt>
                      <c:pt idx="229">
                        <c:v>0.14000000000000001</c:v>
                      </c:pt>
                      <c:pt idx="230">
                        <c:v>0</c:v>
                      </c:pt>
                      <c:pt idx="231">
                        <c:v>0</c:v>
                      </c:pt>
                      <c:pt idx="232">
                        <c:v>1.32</c:v>
                      </c:pt>
                      <c:pt idx="233">
                        <c:v>0</c:v>
                      </c:pt>
                      <c:pt idx="234">
                        <c:v>0</c:v>
                      </c:pt>
                      <c:pt idx="235">
                        <c:v>0</c:v>
                      </c:pt>
                      <c:pt idx="236">
                        <c:v>0</c:v>
                      </c:pt>
                      <c:pt idx="237">
                        <c:v>0</c:v>
                      </c:pt>
                      <c:pt idx="238">
                        <c:v>0</c:v>
                      </c:pt>
                      <c:pt idx="239">
                        <c:v>0</c:v>
                      </c:pt>
                      <c:pt idx="240">
                        <c:v>0</c:v>
                      </c:pt>
                      <c:pt idx="241">
                        <c:v>0</c:v>
                      </c:pt>
                      <c:pt idx="242">
                        <c:v>0</c:v>
                      </c:pt>
                      <c:pt idx="243">
                        <c:v>0</c:v>
                      </c:pt>
                      <c:pt idx="244">
                        <c:v>0</c:v>
                      </c:pt>
                      <c:pt idx="245">
                        <c:v>0</c:v>
                      </c:pt>
                      <c:pt idx="246">
                        <c:v>0</c:v>
                      </c:pt>
                      <c:pt idx="247">
                        <c:v>0.21</c:v>
                      </c:pt>
                      <c:pt idx="248">
                        <c:v>0</c:v>
                      </c:pt>
                      <c:pt idx="249">
                        <c:v>0</c:v>
                      </c:pt>
                      <c:pt idx="250">
                        <c:v>0</c:v>
                      </c:pt>
                      <c:pt idx="251">
                        <c:v>0</c:v>
                      </c:pt>
                      <c:pt idx="252">
                        <c:v>0</c:v>
                      </c:pt>
                      <c:pt idx="253">
                        <c:v>0.01</c:v>
                      </c:pt>
                      <c:pt idx="254">
                        <c:v>0.01</c:v>
                      </c:pt>
                      <c:pt idx="255">
                        <c:v>0</c:v>
                      </c:pt>
                      <c:pt idx="256">
                        <c:v>0</c:v>
                      </c:pt>
                      <c:pt idx="257">
                        <c:v>0.4</c:v>
                      </c:pt>
                      <c:pt idx="258">
                        <c:v>0</c:v>
                      </c:pt>
                      <c:pt idx="259">
                        <c:v>0</c:v>
                      </c:pt>
                      <c:pt idx="260">
                        <c:v>0</c:v>
                      </c:pt>
                      <c:pt idx="261">
                        <c:v>0</c:v>
                      </c:pt>
                      <c:pt idx="262">
                        <c:v>0</c:v>
                      </c:pt>
                      <c:pt idx="263">
                        <c:v>0.05</c:v>
                      </c:pt>
                      <c:pt idx="264">
                        <c:v>0</c:v>
                      </c:pt>
                      <c:pt idx="265">
                        <c:v>0</c:v>
                      </c:pt>
                      <c:pt idx="266">
                        <c:v>0</c:v>
                      </c:pt>
                      <c:pt idx="267">
                        <c:v>0</c:v>
                      </c:pt>
                      <c:pt idx="268">
                        <c:v>0</c:v>
                      </c:pt>
                      <c:pt idx="269">
                        <c:v>0</c:v>
                      </c:pt>
                      <c:pt idx="270">
                        <c:v>0</c:v>
                      </c:pt>
                      <c:pt idx="271">
                        <c:v>0</c:v>
                      </c:pt>
                      <c:pt idx="272">
                        <c:v>1.07</c:v>
                      </c:pt>
                      <c:pt idx="273">
                        <c:v>0.02</c:v>
                      </c:pt>
                      <c:pt idx="274">
                        <c:v>0.32</c:v>
                      </c:pt>
                      <c:pt idx="275">
                        <c:v>0.12</c:v>
                      </c:pt>
                      <c:pt idx="276">
                        <c:v>0</c:v>
                      </c:pt>
                      <c:pt idx="277">
                        <c:v>0.03</c:v>
                      </c:pt>
                      <c:pt idx="278">
                        <c:v>0</c:v>
                      </c:pt>
                      <c:pt idx="279">
                        <c:v>0</c:v>
                      </c:pt>
                      <c:pt idx="280">
                        <c:v>0</c:v>
                      </c:pt>
                      <c:pt idx="281">
                        <c:v>0</c:v>
                      </c:pt>
                      <c:pt idx="282">
                        <c:v>0</c:v>
                      </c:pt>
                      <c:pt idx="283">
                        <c:v>0</c:v>
                      </c:pt>
                      <c:pt idx="284">
                        <c:v>1.66</c:v>
                      </c:pt>
                      <c:pt idx="285">
                        <c:v>0</c:v>
                      </c:pt>
                      <c:pt idx="286">
                        <c:v>0.08</c:v>
                      </c:pt>
                      <c:pt idx="287">
                        <c:v>0</c:v>
                      </c:pt>
                      <c:pt idx="288">
                        <c:v>0</c:v>
                      </c:pt>
                      <c:pt idx="289">
                        <c:v>0</c:v>
                      </c:pt>
                      <c:pt idx="290">
                        <c:v>0</c:v>
                      </c:pt>
                      <c:pt idx="291">
                        <c:v>0</c:v>
                      </c:pt>
                      <c:pt idx="292">
                        <c:v>0</c:v>
                      </c:pt>
                      <c:pt idx="293">
                        <c:v>0.04</c:v>
                      </c:pt>
                      <c:pt idx="294">
                        <c:v>0.13</c:v>
                      </c:pt>
                      <c:pt idx="295">
                        <c:v>0.02</c:v>
                      </c:pt>
                      <c:pt idx="296">
                        <c:v>0</c:v>
                      </c:pt>
                      <c:pt idx="297">
                        <c:v>0</c:v>
                      </c:pt>
                      <c:pt idx="298">
                        <c:v>0.02</c:v>
                      </c:pt>
                      <c:pt idx="299">
                        <c:v>0</c:v>
                      </c:pt>
                      <c:pt idx="300">
                        <c:v>0</c:v>
                      </c:pt>
                      <c:pt idx="301">
                        <c:v>0</c:v>
                      </c:pt>
                      <c:pt idx="302">
                        <c:v>0</c:v>
                      </c:pt>
                      <c:pt idx="303">
                        <c:v>0.02</c:v>
                      </c:pt>
                      <c:pt idx="304">
                        <c:v>0</c:v>
                      </c:pt>
                      <c:pt idx="305">
                        <c:v>0.01</c:v>
                      </c:pt>
                      <c:pt idx="306">
                        <c:v>0.93</c:v>
                      </c:pt>
                      <c:pt idx="307">
                        <c:v>0</c:v>
                      </c:pt>
                      <c:pt idx="308">
                        <c:v>0</c:v>
                      </c:pt>
                      <c:pt idx="309">
                        <c:v>0</c:v>
                      </c:pt>
                      <c:pt idx="310">
                        <c:v>0</c:v>
                      </c:pt>
                      <c:pt idx="311">
                        <c:v>0</c:v>
                      </c:pt>
                      <c:pt idx="312">
                        <c:v>0.01</c:v>
                      </c:pt>
                      <c:pt idx="313">
                        <c:v>0</c:v>
                      </c:pt>
                      <c:pt idx="314">
                        <c:v>0</c:v>
                      </c:pt>
                      <c:pt idx="315">
                        <c:v>0</c:v>
                      </c:pt>
                      <c:pt idx="316">
                        <c:v>0.37</c:v>
                      </c:pt>
                      <c:pt idx="317">
                        <c:v>0</c:v>
                      </c:pt>
                      <c:pt idx="318">
                        <c:v>0</c:v>
                      </c:pt>
                      <c:pt idx="319">
                        <c:v>0</c:v>
                      </c:pt>
                      <c:pt idx="320">
                        <c:v>0</c:v>
                      </c:pt>
                      <c:pt idx="321">
                        <c:v>0.78</c:v>
                      </c:pt>
                      <c:pt idx="322">
                        <c:v>0.02</c:v>
                      </c:pt>
                      <c:pt idx="323">
                        <c:v>0</c:v>
                      </c:pt>
                      <c:pt idx="324">
                        <c:v>0</c:v>
                      </c:pt>
                      <c:pt idx="325">
                        <c:v>0</c:v>
                      </c:pt>
                      <c:pt idx="326">
                        <c:v>0</c:v>
                      </c:pt>
                      <c:pt idx="327">
                        <c:v>0</c:v>
                      </c:pt>
                      <c:pt idx="328">
                        <c:v>0</c:v>
                      </c:pt>
                      <c:pt idx="329">
                        <c:v>0.22</c:v>
                      </c:pt>
                      <c:pt idx="330">
                        <c:v>0.01</c:v>
                      </c:pt>
                      <c:pt idx="331">
                        <c:v>0.61</c:v>
                      </c:pt>
                      <c:pt idx="332">
                        <c:v>0.01</c:v>
                      </c:pt>
                      <c:pt idx="333">
                        <c:v>0</c:v>
                      </c:pt>
                      <c:pt idx="334">
                        <c:v>0</c:v>
                      </c:pt>
                      <c:pt idx="335">
                        <c:v>0</c:v>
                      </c:pt>
                      <c:pt idx="336">
                        <c:v>0</c:v>
                      </c:pt>
                      <c:pt idx="337">
                        <c:v>0</c:v>
                      </c:pt>
                      <c:pt idx="338">
                        <c:v>0</c:v>
                      </c:pt>
                      <c:pt idx="339">
                        <c:v>0</c:v>
                      </c:pt>
                      <c:pt idx="340">
                        <c:v>0.01</c:v>
                      </c:pt>
                      <c:pt idx="341">
                        <c:v>0</c:v>
                      </c:pt>
                      <c:pt idx="342">
                        <c:v>0</c:v>
                      </c:pt>
                      <c:pt idx="343">
                        <c:v>0</c:v>
                      </c:pt>
                      <c:pt idx="344">
                        <c:v>0</c:v>
                      </c:pt>
                      <c:pt idx="345">
                        <c:v>0.56000000000000005</c:v>
                      </c:pt>
                      <c:pt idx="346">
                        <c:v>0</c:v>
                      </c:pt>
                      <c:pt idx="347">
                        <c:v>0</c:v>
                      </c:pt>
                      <c:pt idx="348">
                        <c:v>0</c:v>
                      </c:pt>
                      <c:pt idx="349">
                        <c:v>0.03</c:v>
                      </c:pt>
                      <c:pt idx="350">
                        <c:v>0.04</c:v>
                      </c:pt>
                      <c:pt idx="351">
                        <c:v>0</c:v>
                      </c:pt>
                      <c:pt idx="352">
                        <c:v>0.62</c:v>
                      </c:pt>
                      <c:pt idx="353">
                        <c:v>0</c:v>
                      </c:pt>
                      <c:pt idx="354">
                        <c:v>0.02</c:v>
                      </c:pt>
                      <c:pt idx="355">
                        <c:v>0</c:v>
                      </c:pt>
                      <c:pt idx="356">
                        <c:v>0</c:v>
                      </c:pt>
                      <c:pt idx="357">
                        <c:v>0</c:v>
                      </c:pt>
                      <c:pt idx="358">
                        <c:v>0</c:v>
                      </c:pt>
                      <c:pt idx="359">
                        <c:v>0</c:v>
                      </c:pt>
                      <c:pt idx="360">
                        <c:v>0</c:v>
                      </c:pt>
                      <c:pt idx="361">
                        <c:v>0</c:v>
                      </c:pt>
                      <c:pt idx="362">
                        <c:v>0</c:v>
                      </c:pt>
                      <c:pt idx="363">
                        <c:v>0</c:v>
                      </c:pt>
                      <c:pt idx="364">
                        <c:v>0</c:v>
                      </c:pt>
                      <c:pt idx="365">
                        <c:v>0</c:v>
                      </c:pt>
                      <c:pt idx="366">
                        <c:v>0.01</c:v>
                      </c:pt>
                      <c:pt idx="367">
                        <c:v>0.3</c:v>
                      </c:pt>
                      <c:pt idx="368">
                        <c:v>0</c:v>
                      </c:pt>
                      <c:pt idx="369">
                        <c:v>0</c:v>
                      </c:pt>
                      <c:pt idx="370">
                        <c:v>1.04</c:v>
                      </c:pt>
                      <c:pt idx="371">
                        <c:v>0</c:v>
                      </c:pt>
                      <c:pt idx="372">
                        <c:v>0</c:v>
                      </c:pt>
                      <c:pt idx="373">
                        <c:v>0.21</c:v>
                      </c:pt>
                      <c:pt idx="374">
                        <c:v>0</c:v>
                      </c:pt>
                      <c:pt idx="375">
                        <c:v>0</c:v>
                      </c:pt>
                      <c:pt idx="376">
                        <c:v>0</c:v>
                      </c:pt>
                      <c:pt idx="377">
                        <c:v>0</c:v>
                      </c:pt>
                      <c:pt idx="378">
                        <c:v>1.06</c:v>
                      </c:pt>
                      <c:pt idx="379">
                        <c:v>0</c:v>
                      </c:pt>
                      <c:pt idx="380">
                        <c:v>0</c:v>
                      </c:pt>
                      <c:pt idx="381">
                        <c:v>0</c:v>
                      </c:pt>
                      <c:pt idx="382">
                        <c:v>0</c:v>
                      </c:pt>
                      <c:pt idx="383">
                        <c:v>0</c:v>
                      </c:pt>
                      <c:pt idx="384">
                        <c:v>0</c:v>
                      </c:pt>
                      <c:pt idx="385">
                        <c:v>0</c:v>
                      </c:pt>
                      <c:pt idx="386">
                        <c:v>1.07</c:v>
                      </c:pt>
                      <c:pt idx="387">
                        <c:v>0</c:v>
                      </c:pt>
                      <c:pt idx="388">
                        <c:v>0</c:v>
                      </c:pt>
                      <c:pt idx="389">
                        <c:v>0</c:v>
                      </c:pt>
                      <c:pt idx="390">
                        <c:v>0</c:v>
                      </c:pt>
                      <c:pt idx="391">
                        <c:v>0</c:v>
                      </c:pt>
                      <c:pt idx="392">
                        <c:v>0.34</c:v>
                      </c:pt>
                      <c:pt idx="393">
                        <c:v>0</c:v>
                      </c:pt>
                      <c:pt idx="394">
                        <c:v>0</c:v>
                      </c:pt>
                      <c:pt idx="395">
                        <c:v>0</c:v>
                      </c:pt>
                      <c:pt idx="396">
                        <c:v>0</c:v>
                      </c:pt>
                      <c:pt idx="397">
                        <c:v>0</c:v>
                      </c:pt>
                      <c:pt idx="398">
                        <c:v>0.06</c:v>
                      </c:pt>
                      <c:pt idx="399">
                        <c:v>0.72</c:v>
                      </c:pt>
                      <c:pt idx="400">
                        <c:v>1.48</c:v>
                      </c:pt>
                      <c:pt idx="401">
                        <c:v>0</c:v>
                      </c:pt>
                      <c:pt idx="402">
                        <c:v>0</c:v>
                      </c:pt>
                      <c:pt idx="403">
                        <c:v>0</c:v>
                      </c:pt>
                      <c:pt idx="404">
                        <c:v>0.35</c:v>
                      </c:pt>
                      <c:pt idx="405">
                        <c:v>0</c:v>
                      </c:pt>
                      <c:pt idx="406">
                        <c:v>0</c:v>
                      </c:pt>
                      <c:pt idx="407">
                        <c:v>0</c:v>
                      </c:pt>
                      <c:pt idx="408">
                        <c:v>0</c:v>
                      </c:pt>
                      <c:pt idx="409">
                        <c:v>0</c:v>
                      </c:pt>
                      <c:pt idx="410">
                        <c:v>0</c:v>
                      </c:pt>
                      <c:pt idx="411">
                        <c:v>0.24</c:v>
                      </c:pt>
                      <c:pt idx="412">
                        <c:v>0.06</c:v>
                      </c:pt>
                      <c:pt idx="413">
                        <c:v>0</c:v>
                      </c:pt>
                      <c:pt idx="414">
                        <c:v>0</c:v>
                      </c:pt>
                      <c:pt idx="415">
                        <c:v>0</c:v>
                      </c:pt>
                      <c:pt idx="416">
                        <c:v>0</c:v>
                      </c:pt>
                      <c:pt idx="417">
                        <c:v>0</c:v>
                      </c:pt>
                      <c:pt idx="418">
                        <c:v>0.3</c:v>
                      </c:pt>
                      <c:pt idx="419">
                        <c:v>0</c:v>
                      </c:pt>
                      <c:pt idx="420">
                        <c:v>0</c:v>
                      </c:pt>
                      <c:pt idx="421">
                        <c:v>0</c:v>
                      </c:pt>
                      <c:pt idx="422">
                        <c:v>1.79</c:v>
                      </c:pt>
                      <c:pt idx="423">
                        <c:v>0.76</c:v>
                      </c:pt>
                      <c:pt idx="424">
                        <c:v>0</c:v>
                      </c:pt>
                      <c:pt idx="425">
                        <c:v>0</c:v>
                      </c:pt>
                      <c:pt idx="426">
                        <c:v>0</c:v>
                      </c:pt>
                      <c:pt idx="427">
                        <c:v>0</c:v>
                      </c:pt>
                      <c:pt idx="428">
                        <c:v>0</c:v>
                      </c:pt>
                      <c:pt idx="429">
                        <c:v>1.22</c:v>
                      </c:pt>
                      <c:pt idx="430">
                        <c:v>0.17</c:v>
                      </c:pt>
                      <c:pt idx="431">
                        <c:v>0</c:v>
                      </c:pt>
                      <c:pt idx="432">
                        <c:v>0.06</c:v>
                      </c:pt>
                      <c:pt idx="433">
                        <c:v>0</c:v>
                      </c:pt>
                      <c:pt idx="434">
                        <c:v>0</c:v>
                      </c:pt>
                      <c:pt idx="435">
                        <c:v>0</c:v>
                      </c:pt>
                      <c:pt idx="436">
                        <c:v>0</c:v>
                      </c:pt>
                      <c:pt idx="437">
                        <c:v>0</c:v>
                      </c:pt>
                      <c:pt idx="438">
                        <c:v>0.16</c:v>
                      </c:pt>
                      <c:pt idx="439">
                        <c:v>0</c:v>
                      </c:pt>
                      <c:pt idx="440">
                        <c:v>0.65</c:v>
                      </c:pt>
                      <c:pt idx="441">
                        <c:v>7.0000000000000007E-2</c:v>
                      </c:pt>
                      <c:pt idx="442">
                        <c:v>3.6</c:v>
                      </c:pt>
                      <c:pt idx="443">
                        <c:v>0.01</c:v>
                      </c:pt>
                      <c:pt idx="444">
                        <c:v>0</c:v>
                      </c:pt>
                      <c:pt idx="445">
                        <c:v>0</c:v>
                      </c:pt>
                      <c:pt idx="446">
                        <c:v>0</c:v>
                      </c:pt>
                      <c:pt idx="447">
                        <c:v>0</c:v>
                      </c:pt>
                      <c:pt idx="448">
                        <c:v>0.44</c:v>
                      </c:pt>
                      <c:pt idx="449">
                        <c:v>0.01</c:v>
                      </c:pt>
                      <c:pt idx="450">
                        <c:v>0</c:v>
                      </c:pt>
                      <c:pt idx="451">
                        <c:v>0</c:v>
                      </c:pt>
                      <c:pt idx="452">
                        <c:v>0</c:v>
                      </c:pt>
                      <c:pt idx="453">
                        <c:v>1</c:v>
                      </c:pt>
                      <c:pt idx="454">
                        <c:v>0</c:v>
                      </c:pt>
                      <c:pt idx="455">
                        <c:v>0</c:v>
                      </c:pt>
                      <c:pt idx="456">
                        <c:v>0</c:v>
                      </c:pt>
                      <c:pt idx="457">
                        <c:v>0</c:v>
                      </c:pt>
                      <c:pt idx="458">
                        <c:v>0.91</c:v>
                      </c:pt>
                      <c:pt idx="459">
                        <c:v>0.01</c:v>
                      </c:pt>
                      <c:pt idx="460">
                        <c:v>0</c:v>
                      </c:pt>
                      <c:pt idx="461">
                        <c:v>0</c:v>
                      </c:pt>
                      <c:pt idx="462">
                        <c:v>0</c:v>
                      </c:pt>
                      <c:pt idx="463">
                        <c:v>0</c:v>
                      </c:pt>
                      <c:pt idx="464">
                        <c:v>0</c:v>
                      </c:pt>
                      <c:pt idx="465">
                        <c:v>0</c:v>
                      </c:pt>
                      <c:pt idx="466">
                        <c:v>0</c:v>
                      </c:pt>
                      <c:pt idx="467">
                        <c:v>0</c:v>
                      </c:pt>
                      <c:pt idx="468">
                        <c:v>0</c:v>
                      </c:pt>
                      <c:pt idx="469">
                        <c:v>0</c:v>
                      </c:pt>
                      <c:pt idx="470">
                        <c:v>0</c:v>
                      </c:pt>
                      <c:pt idx="471">
                        <c:v>0</c:v>
                      </c:pt>
                      <c:pt idx="472">
                        <c:v>0</c:v>
                      </c:pt>
                      <c:pt idx="473">
                        <c:v>0</c:v>
                      </c:pt>
                      <c:pt idx="474">
                        <c:v>0.03</c:v>
                      </c:pt>
                      <c:pt idx="475">
                        <c:v>0</c:v>
                      </c:pt>
                      <c:pt idx="476">
                        <c:v>0</c:v>
                      </c:pt>
                      <c:pt idx="477">
                        <c:v>1.86</c:v>
                      </c:pt>
                      <c:pt idx="478">
                        <c:v>0.18</c:v>
                      </c:pt>
                      <c:pt idx="479">
                        <c:v>0.2</c:v>
                      </c:pt>
                      <c:pt idx="480">
                        <c:v>0.33</c:v>
                      </c:pt>
                      <c:pt idx="481">
                        <c:v>1.06</c:v>
                      </c:pt>
                      <c:pt idx="482">
                        <c:v>0.02</c:v>
                      </c:pt>
                      <c:pt idx="483">
                        <c:v>0.25</c:v>
                      </c:pt>
                      <c:pt idx="484">
                        <c:v>0.7</c:v>
                      </c:pt>
                      <c:pt idx="485">
                        <c:v>0</c:v>
                      </c:pt>
                      <c:pt idx="486">
                        <c:v>0</c:v>
                      </c:pt>
                      <c:pt idx="487">
                        <c:v>0</c:v>
                      </c:pt>
                      <c:pt idx="488">
                        <c:v>0</c:v>
                      </c:pt>
                      <c:pt idx="489">
                        <c:v>0</c:v>
                      </c:pt>
                      <c:pt idx="490">
                        <c:v>0</c:v>
                      </c:pt>
                      <c:pt idx="491">
                        <c:v>0</c:v>
                      </c:pt>
                      <c:pt idx="492">
                        <c:v>0.44</c:v>
                      </c:pt>
                      <c:pt idx="493">
                        <c:v>0</c:v>
                      </c:pt>
                      <c:pt idx="494">
                        <c:v>0</c:v>
                      </c:pt>
                      <c:pt idx="495">
                        <c:v>0</c:v>
                      </c:pt>
                      <c:pt idx="496">
                        <c:v>0.03</c:v>
                      </c:pt>
                      <c:pt idx="497">
                        <c:v>0</c:v>
                      </c:pt>
                      <c:pt idx="498">
                        <c:v>0</c:v>
                      </c:pt>
                      <c:pt idx="499">
                        <c:v>0.23</c:v>
                      </c:pt>
                      <c:pt idx="500">
                        <c:v>0.64</c:v>
                      </c:pt>
                      <c:pt idx="501">
                        <c:v>0.39</c:v>
                      </c:pt>
                      <c:pt idx="502">
                        <c:v>0.02</c:v>
                      </c:pt>
                      <c:pt idx="503">
                        <c:v>0.05</c:v>
                      </c:pt>
                      <c:pt idx="504">
                        <c:v>0.6</c:v>
                      </c:pt>
                      <c:pt idx="505">
                        <c:v>0.01</c:v>
                      </c:pt>
                      <c:pt idx="506">
                        <c:v>0.22</c:v>
                      </c:pt>
                      <c:pt idx="507">
                        <c:v>0.76</c:v>
                      </c:pt>
                      <c:pt idx="508">
                        <c:v>0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D828-4DEA-99D8-CA2934881412}"/>
                  </c:ext>
                </c:extLst>
              </c15:ser>
            </c15:filteredScatterSeries>
          </c:ext>
        </c:extLst>
      </c:scatterChart>
      <c:valAx>
        <c:axId val="638184776"/>
        <c:scaling>
          <c:orientation val="minMax"/>
          <c:min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 Daily Users and  Precipitation:  Nicholson Drive Trail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Weather!$Q$2</c:f>
              <c:strCache>
                <c:ptCount val="1"/>
                <c:pt idx="0">
                  <c:v>Total Peds (limited data)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Weather!$P$4:$P$511</c:f>
              <c:numCache>
                <c:formatCode>General</c:formatCode>
                <c:ptCount val="50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</c:v>
                </c:pt>
                <c:pt idx="6">
                  <c:v>0</c:v>
                </c:pt>
                <c:pt idx="7">
                  <c:v>0.45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2.5299999999999998</c:v>
                </c:pt>
                <c:pt idx="14">
                  <c:v>0.28999999999999998</c:v>
                </c:pt>
                <c:pt idx="15">
                  <c:v>0.37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2.65</c:v>
                </c:pt>
                <c:pt idx="29">
                  <c:v>0</c:v>
                </c:pt>
                <c:pt idx="30">
                  <c:v>2.0499999999999998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1.36</c:v>
                </c:pt>
                <c:pt idx="35">
                  <c:v>1.91</c:v>
                </c:pt>
                <c:pt idx="36">
                  <c:v>0.68</c:v>
                </c:pt>
                <c:pt idx="37">
                  <c:v>1.86</c:v>
                </c:pt>
                <c:pt idx="38">
                  <c:v>0.13</c:v>
                </c:pt>
                <c:pt idx="39">
                  <c:v>0</c:v>
                </c:pt>
                <c:pt idx="40">
                  <c:v>0.01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0.62</c:v>
                </c:pt>
                <c:pt idx="53">
                  <c:v>0.22</c:v>
                </c:pt>
                <c:pt idx="54">
                  <c:v>0</c:v>
                </c:pt>
                <c:pt idx="55">
                  <c:v>0.96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1.28</c:v>
                </c:pt>
                <c:pt idx="62">
                  <c:v>1.69</c:v>
                </c:pt>
                <c:pt idx="63">
                  <c:v>0.02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4.45</c:v>
                </c:pt>
                <c:pt idx="69">
                  <c:v>0.03</c:v>
                </c:pt>
                <c:pt idx="70">
                  <c:v>0.03</c:v>
                </c:pt>
                <c:pt idx="71">
                  <c:v>2.54</c:v>
                </c:pt>
                <c:pt idx="72">
                  <c:v>0.13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0.22</c:v>
                </c:pt>
                <c:pt idx="81">
                  <c:v>0</c:v>
                </c:pt>
                <c:pt idx="82">
                  <c:v>0</c:v>
                </c:pt>
                <c:pt idx="83">
                  <c:v>0.78</c:v>
                </c:pt>
                <c:pt idx="84">
                  <c:v>0.02</c:v>
                </c:pt>
                <c:pt idx="85">
                  <c:v>0.85</c:v>
                </c:pt>
                <c:pt idx="86">
                  <c:v>0.72</c:v>
                </c:pt>
                <c:pt idx="87">
                  <c:v>0.83</c:v>
                </c:pt>
                <c:pt idx="88">
                  <c:v>1.46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0.9</c:v>
                </c:pt>
                <c:pt idx="96">
                  <c:v>0</c:v>
                </c:pt>
                <c:pt idx="97">
                  <c:v>1.51</c:v>
                </c:pt>
                <c:pt idx="98">
                  <c:v>0</c:v>
                </c:pt>
                <c:pt idx="99">
                  <c:v>0</c:v>
                </c:pt>
                <c:pt idx="100">
                  <c:v>0.26</c:v>
                </c:pt>
                <c:pt idx="101">
                  <c:v>0.01</c:v>
                </c:pt>
                <c:pt idx="102">
                  <c:v>0</c:v>
                </c:pt>
                <c:pt idx="103">
                  <c:v>0.62</c:v>
                </c:pt>
                <c:pt idx="104">
                  <c:v>0</c:v>
                </c:pt>
                <c:pt idx="105">
                  <c:v>0</c:v>
                </c:pt>
                <c:pt idx="106">
                  <c:v>0.61</c:v>
                </c:pt>
                <c:pt idx="107">
                  <c:v>1.2</c:v>
                </c:pt>
                <c:pt idx="108">
                  <c:v>0.22</c:v>
                </c:pt>
                <c:pt idx="109">
                  <c:v>0.02</c:v>
                </c:pt>
                <c:pt idx="110">
                  <c:v>0.01</c:v>
                </c:pt>
                <c:pt idx="111">
                  <c:v>0.02</c:v>
                </c:pt>
                <c:pt idx="112">
                  <c:v>0</c:v>
                </c:pt>
                <c:pt idx="113">
                  <c:v>0</c:v>
                </c:pt>
                <c:pt idx="114">
                  <c:v>0.15</c:v>
                </c:pt>
                <c:pt idx="115">
                  <c:v>0.74</c:v>
                </c:pt>
                <c:pt idx="116">
                  <c:v>0</c:v>
                </c:pt>
                <c:pt idx="117">
                  <c:v>0</c:v>
                </c:pt>
                <c:pt idx="118">
                  <c:v>0.72</c:v>
                </c:pt>
                <c:pt idx="119">
                  <c:v>0.01</c:v>
                </c:pt>
                <c:pt idx="120">
                  <c:v>0</c:v>
                </c:pt>
                <c:pt idx="121">
                  <c:v>0.02</c:v>
                </c:pt>
                <c:pt idx="122">
                  <c:v>0.01</c:v>
                </c:pt>
                <c:pt idx="123">
                  <c:v>1.79</c:v>
                </c:pt>
                <c:pt idx="124">
                  <c:v>0.85</c:v>
                </c:pt>
                <c:pt idx="125">
                  <c:v>0.09</c:v>
                </c:pt>
                <c:pt idx="126">
                  <c:v>0.01</c:v>
                </c:pt>
                <c:pt idx="127">
                  <c:v>0.21</c:v>
                </c:pt>
                <c:pt idx="128">
                  <c:v>1.39</c:v>
                </c:pt>
                <c:pt idx="129">
                  <c:v>0</c:v>
                </c:pt>
                <c:pt idx="130">
                  <c:v>0</c:v>
                </c:pt>
                <c:pt idx="131">
                  <c:v>0.51</c:v>
                </c:pt>
                <c:pt idx="132">
                  <c:v>0.21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1.08</c:v>
                </c:pt>
                <c:pt idx="140">
                  <c:v>0</c:v>
                </c:pt>
                <c:pt idx="141">
                  <c:v>0.42</c:v>
                </c:pt>
                <c:pt idx="142">
                  <c:v>0</c:v>
                </c:pt>
                <c:pt idx="143">
                  <c:v>0.71</c:v>
                </c:pt>
                <c:pt idx="144">
                  <c:v>0.32</c:v>
                </c:pt>
                <c:pt idx="145">
                  <c:v>0.66</c:v>
                </c:pt>
                <c:pt idx="146">
                  <c:v>2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0.01</c:v>
                </c:pt>
                <c:pt idx="152">
                  <c:v>1.59</c:v>
                </c:pt>
                <c:pt idx="153">
                  <c:v>0.6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0.01</c:v>
                </c:pt>
                <c:pt idx="159">
                  <c:v>0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0.13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0.85</c:v>
                </c:pt>
                <c:pt idx="169">
                  <c:v>7.0000000000000007E-2</c:v>
                </c:pt>
                <c:pt idx="170">
                  <c:v>0.2</c:v>
                </c:pt>
                <c:pt idx="171">
                  <c:v>0.09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0.03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0.28000000000000003</c:v>
                </c:pt>
                <c:pt idx="187">
                  <c:v>0.67</c:v>
                </c:pt>
                <c:pt idx="188">
                  <c:v>3.51</c:v>
                </c:pt>
                <c:pt idx="189">
                  <c:v>1.23</c:v>
                </c:pt>
                <c:pt idx="190">
                  <c:v>7.0000000000000007E-2</c:v>
                </c:pt>
                <c:pt idx="191">
                  <c:v>0.02</c:v>
                </c:pt>
                <c:pt idx="192">
                  <c:v>0.25</c:v>
                </c:pt>
                <c:pt idx="193">
                  <c:v>0</c:v>
                </c:pt>
                <c:pt idx="194">
                  <c:v>0</c:v>
                </c:pt>
                <c:pt idx="195">
                  <c:v>0.1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0.14000000000000001</c:v>
                </c:pt>
                <c:pt idx="202">
                  <c:v>0.38</c:v>
                </c:pt>
                <c:pt idx="203">
                  <c:v>0.1</c:v>
                </c:pt>
                <c:pt idx="204">
                  <c:v>1.57</c:v>
                </c:pt>
                <c:pt idx="205">
                  <c:v>0</c:v>
                </c:pt>
                <c:pt idx="206">
                  <c:v>0.19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0.14000000000000001</c:v>
                </c:pt>
                <c:pt idx="229">
                  <c:v>0</c:v>
                </c:pt>
                <c:pt idx="230">
                  <c:v>0</c:v>
                </c:pt>
                <c:pt idx="231">
                  <c:v>1.32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0.21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0.01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0.4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0.05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1.07</c:v>
                </c:pt>
                <c:pt idx="272">
                  <c:v>0.02</c:v>
                </c:pt>
                <c:pt idx="273">
                  <c:v>0.32</c:v>
                </c:pt>
                <c:pt idx="274">
                  <c:v>0.12</c:v>
                </c:pt>
                <c:pt idx="275">
                  <c:v>0</c:v>
                </c:pt>
                <c:pt idx="276">
                  <c:v>0.03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1.66</c:v>
                </c:pt>
                <c:pt idx="284">
                  <c:v>0</c:v>
                </c:pt>
                <c:pt idx="285">
                  <c:v>0.08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0.04</c:v>
                </c:pt>
                <c:pt idx="293">
                  <c:v>0.13</c:v>
                </c:pt>
                <c:pt idx="294">
                  <c:v>0.02</c:v>
                </c:pt>
                <c:pt idx="295">
                  <c:v>0</c:v>
                </c:pt>
                <c:pt idx="296">
                  <c:v>0</c:v>
                </c:pt>
                <c:pt idx="297">
                  <c:v>0.02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0.02</c:v>
                </c:pt>
                <c:pt idx="303">
                  <c:v>0</c:v>
                </c:pt>
                <c:pt idx="304">
                  <c:v>0.01</c:v>
                </c:pt>
                <c:pt idx="305">
                  <c:v>0.93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0.37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0.78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0.22</c:v>
                </c:pt>
                <c:pt idx="329">
                  <c:v>0.01</c:v>
                </c:pt>
                <c:pt idx="330">
                  <c:v>0.61</c:v>
                </c:pt>
                <c:pt idx="331">
                  <c:v>0.01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0.01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0.56000000000000005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0.03</c:v>
                </c:pt>
                <c:pt idx="349">
                  <c:v>0.04</c:v>
                </c:pt>
                <c:pt idx="350">
                  <c:v>0</c:v>
                </c:pt>
                <c:pt idx="351">
                  <c:v>0.62</c:v>
                </c:pt>
                <c:pt idx="352">
                  <c:v>0</c:v>
                </c:pt>
                <c:pt idx="353">
                  <c:v>0.02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0.01</c:v>
                </c:pt>
                <c:pt idx="366">
                  <c:v>0.3</c:v>
                </c:pt>
                <c:pt idx="367">
                  <c:v>0</c:v>
                </c:pt>
                <c:pt idx="368">
                  <c:v>0</c:v>
                </c:pt>
                <c:pt idx="369">
                  <c:v>1.04</c:v>
                </c:pt>
                <c:pt idx="370">
                  <c:v>0</c:v>
                </c:pt>
                <c:pt idx="371">
                  <c:v>0</c:v>
                </c:pt>
                <c:pt idx="372">
                  <c:v>0.21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1.06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1.07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0.34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0.06</c:v>
                </c:pt>
                <c:pt idx="398">
                  <c:v>0.72</c:v>
                </c:pt>
                <c:pt idx="399">
                  <c:v>1.48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0.35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0.24</c:v>
                </c:pt>
                <c:pt idx="411">
                  <c:v>0.06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0.3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1.79</c:v>
                </c:pt>
                <c:pt idx="422">
                  <c:v>0.76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1.22</c:v>
                </c:pt>
                <c:pt idx="429">
                  <c:v>0.17</c:v>
                </c:pt>
                <c:pt idx="430">
                  <c:v>0</c:v>
                </c:pt>
                <c:pt idx="431">
                  <c:v>0.06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0.16</c:v>
                </c:pt>
                <c:pt idx="438">
                  <c:v>0</c:v>
                </c:pt>
                <c:pt idx="439">
                  <c:v>0.65</c:v>
                </c:pt>
                <c:pt idx="440">
                  <c:v>7.0000000000000007E-2</c:v>
                </c:pt>
                <c:pt idx="441">
                  <c:v>3.6</c:v>
                </c:pt>
                <c:pt idx="442">
                  <c:v>0.01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0.44</c:v>
                </c:pt>
                <c:pt idx="448">
                  <c:v>0.01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0.91</c:v>
                </c:pt>
                <c:pt idx="458">
                  <c:v>0.01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0.03</c:v>
                </c:pt>
                <c:pt idx="474">
                  <c:v>0</c:v>
                </c:pt>
                <c:pt idx="475">
                  <c:v>0</c:v>
                </c:pt>
                <c:pt idx="476">
                  <c:v>1.86</c:v>
                </c:pt>
                <c:pt idx="477">
                  <c:v>0.18</c:v>
                </c:pt>
                <c:pt idx="478">
                  <c:v>0.2</c:v>
                </c:pt>
                <c:pt idx="479">
                  <c:v>0.33</c:v>
                </c:pt>
                <c:pt idx="480">
                  <c:v>1.06</c:v>
                </c:pt>
                <c:pt idx="481">
                  <c:v>0.02</c:v>
                </c:pt>
                <c:pt idx="482">
                  <c:v>0.25</c:v>
                </c:pt>
                <c:pt idx="483">
                  <c:v>0.7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0.44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0.03</c:v>
                </c:pt>
                <c:pt idx="496">
                  <c:v>0</c:v>
                </c:pt>
                <c:pt idx="497">
                  <c:v>0</c:v>
                </c:pt>
                <c:pt idx="498">
                  <c:v>0.23</c:v>
                </c:pt>
                <c:pt idx="499">
                  <c:v>0.64</c:v>
                </c:pt>
                <c:pt idx="500">
                  <c:v>0.39</c:v>
                </c:pt>
                <c:pt idx="501">
                  <c:v>0.02</c:v>
                </c:pt>
                <c:pt idx="502">
                  <c:v>0.05</c:v>
                </c:pt>
                <c:pt idx="503">
                  <c:v>0.6</c:v>
                </c:pt>
                <c:pt idx="504">
                  <c:v>0.01</c:v>
                </c:pt>
                <c:pt idx="505">
                  <c:v>0.22</c:v>
                </c:pt>
                <c:pt idx="506">
                  <c:v>0.76</c:v>
                </c:pt>
                <c:pt idx="507">
                  <c:v>0</c:v>
                </c:pt>
              </c:numCache>
            </c:numRef>
          </c:xVal>
          <c:yVal>
            <c:numRef>
              <c:f>Weather!$Q$4:$Q$511</c:f>
              <c:numCache>
                <c:formatCode>0</c:formatCode>
                <c:ptCount val="508"/>
                <c:pt idx="0">
                  <c:v>12</c:v>
                </c:pt>
                <c:pt idx="1">
                  <c:v>29</c:v>
                </c:pt>
                <c:pt idx="2">
                  <c:v>21</c:v>
                </c:pt>
                <c:pt idx="3">
                  <c:v>32</c:v>
                </c:pt>
                <c:pt idx="4">
                  <c:v>10</c:v>
                </c:pt>
                <c:pt idx="5">
                  <c:v>17</c:v>
                </c:pt>
                <c:pt idx="6">
                  <c:v>9</c:v>
                </c:pt>
                <c:pt idx="7">
                  <c:v>19</c:v>
                </c:pt>
                <c:pt idx="8">
                  <c:v>32</c:v>
                </c:pt>
                <c:pt idx="9">
                  <c:v>27</c:v>
                </c:pt>
                <c:pt idx="10">
                  <c:v>29</c:v>
                </c:pt>
                <c:pt idx="11">
                  <c:v>15</c:v>
                </c:pt>
                <c:pt idx="12">
                  <c:v>4</c:v>
                </c:pt>
                <c:pt idx="13">
                  <c:v>16</c:v>
                </c:pt>
                <c:pt idx="14">
                  <c:v>13</c:v>
                </c:pt>
                <c:pt idx="15">
                  <c:v>3</c:v>
                </c:pt>
                <c:pt idx="16">
                  <c:v>31</c:v>
                </c:pt>
                <c:pt idx="17">
                  <c:v>8</c:v>
                </c:pt>
                <c:pt idx="18">
                  <c:v>19</c:v>
                </c:pt>
                <c:pt idx="19">
                  <c:v>24</c:v>
                </c:pt>
                <c:pt idx="20">
                  <c:v>19</c:v>
                </c:pt>
                <c:pt idx="21">
                  <c:v>17</c:v>
                </c:pt>
                <c:pt idx="22">
                  <c:v>65</c:v>
                </c:pt>
                <c:pt idx="23">
                  <c:v>37</c:v>
                </c:pt>
                <c:pt idx="24">
                  <c:v>27</c:v>
                </c:pt>
                <c:pt idx="25">
                  <c:v>45</c:v>
                </c:pt>
                <c:pt idx="26">
                  <c:v>29</c:v>
                </c:pt>
                <c:pt idx="27">
                  <c:v>28</c:v>
                </c:pt>
                <c:pt idx="28">
                  <c:v>18</c:v>
                </c:pt>
                <c:pt idx="29">
                  <c:v>44</c:v>
                </c:pt>
                <c:pt idx="30">
                  <c:v>61</c:v>
                </c:pt>
                <c:pt idx="31">
                  <c:v>105</c:v>
                </c:pt>
                <c:pt idx="32">
                  <c:v>46</c:v>
                </c:pt>
                <c:pt idx="33">
                  <c:v>3</c:v>
                </c:pt>
                <c:pt idx="34">
                  <c:v>13</c:v>
                </c:pt>
                <c:pt idx="35">
                  <c:v>50</c:v>
                </c:pt>
                <c:pt idx="36">
                  <c:v>10</c:v>
                </c:pt>
                <c:pt idx="37">
                  <c:v>37</c:v>
                </c:pt>
                <c:pt idx="38">
                  <c:v>43</c:v>
                </c:pt>
                <c:pt idx="39">
                  <c:v>23</c:v>
                </c:pt>
                <c:pt idx="40">
                  <c:v>79</c:v>
                </c:pt>
                <c:pt idx="42">
                  <c:v>46</c:v>
                </c:pt>
                <c:pt idx="43">
                  <c:v>16</c:v>
                </c:pt>
                <c:pt idx="44">
                  <c:v>30</c:v>
                </c:pt>
                <c:pt idx="45">
                  <c:v>50</c:v>
                </c:pt>
                <c:pt idx="46">
                  <c:v>43</c:v>
                </c:pt>
                <c:pt idx="47">
                  <c:v>56</c:v>
                </c:pt>
                <c:pt idx="48">
                  <c:v>59</c:v>
                </c:pt>
                <c:pt idx="50">
                  <c:v>27</c:v>
                </c:pt>
                <c:pt idx="51">
                  <c:v>60</c:v>
                </c:pt>
                <c:pt idx="52">
                  <c:v>102</c:v>
                </c:pt>
                <c:pt idx="53">
                  <c:v>84</c:v>
                </c:pt>
                <c:pt idx="55">
                  <c:v>30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34</c:v>
                </c:pt>
                <c:pt idx="63">
                  <c:v>68</c:v>
                </c:pt>
                <c:pt idx="65">
                  <c:v>88</c:v>
                </c:pt>
                <c:pt idx="66">
                  <c:v>29</c:v>
                </c:pt>
                <c:pt idx="67">
                  <c:v>6</c:v>
                </c:pt>
                <c:pt idx="68">
                  <c:v>20</c:v>
                </c:pt>
                <c:pt idx="69">
                  <c:v>73</c:v>
                </c:pt>
                <c:pt idx="70">
                  <c:v>8</c:v>
                </c:pt>
                <c:pt idx="72">
                  <c:v>36</c:v>
                </c:pt>
                <c:pt idx="73">
                  <c:v>24</c:v>
                </c:pt>
                <c:pt idx="74">
                  <c:v>49</c:v>
                </c:pt>
                <c:pt idx="83">
                  <c:v>11</c:v>
                </c:pt>
                <c:pt idx="84">
                  <c:v>15</c:v>
                </c:pt>
                <c:pt idx="85">
                  <c:v>14</c:v>
                </c:pt>
                <c:pt idx="86">
                  <c:v>13</c:v>
                </c:pt>
                <c:pt idx="87">
                  <c:v>14</c:v>
                </c:pt>
                <c:pt idx="88">
                  <c:v>18</c:v>
                </c:pt>
                <c:pt idx="89">
                  <c:v>20</c:v>
                </c:pt>
                <c:pt idx="90">
                  <c:v>14</c:v>
                </c:pt>
                <c:pt idx="91">
                  <c:v>17</c:v>
                </c:pt>
                <c:pt idx="92">
                  <c:v>12</c:v>
                </c:pt>
                <c:pt idx="93">
                  <c:v>11</c:v>
                </c:pt>
                <c:pt idx="94">
                  <c:v>21</c:v>
                </c:pt>
                <c:pt idx="95">
                  <c:v>8</c:v>
                </c:pt>
                <c:pt idx="96">
                  <c:v>29</c:v>
                </c:pt>
                <c:pt idx="97">
                  <c:v>19</c:v>
                </c:pt>
                <c:pt idx="98">
                  <c:v>31</c:v>
                </c:pt>
                <c:pt idx="99">
                  <c:v>31</c:v>
                </c:pt>
                <c:pt idx="100">
                  <c:v>31</c:v>
                </c:pt>
                <c:pt idx="101">
                  <c:v>18</c:v>
                </c:pt>
                <c:pt idx="102">
                  <c:v>16</c:v>
                </c:pt>
                <c:pt idx="103">
                  <c:v>18</c:v>
                </c:pt>
                <c:pt idx="104">
                  <c:v>16</c:v>
                </c:pt>
                <c:pt idx="105">
                  <c:v>23</c:v>
                </c:pt>
                <c:pt idx="106">
                  <c:v>19</c:v>
                </c:pt>
                <c:pt idx="107">
                  <c:v>46</c:v>
                </c:pt>
                <c:pt idx="108">
                  <c:v>18</c:v>
                </c:pt>
                <c:pt idx="109">
                  <c:v>12</c:v>
                </c:pt>
                <c:pt idx="110">
                  <c:v>19</c:v>
                </c:pt>
                <c:pt idx="111">
                  <c:v>16</c:v>
                </c:pt>
                <c:pt idx="112">
                  <c:v>16</c:v>
                </c:pt>
                <c:pt idx="113">
                  <c:v>16</c:v>
                </c:pt>
                <c:pt idx="114">
                  <c:v>30</c:v>
                </c:pt>
                <c:pt idx="115">
                  <c:v>21</c:v>
                </c:pt>
                <c:pt idx="116">
                  <c:v>26</c:v>
                </c:pt>
                <c:pt idx="117">
                  <c:v>27</c:v>
                </c:pt>
                <c:pt idx="118">
                  <c:v>34</c:v>
                </c:pt>
                <c:pt idx="119">
                  <c:v>21</c:v>
                </c:pt>
                <c:pt idx="120">
                  <c:v>20</c:v>
                </c:pt>
                <c:pt idx="121">
                  <c:v>20</c:v>
                </c:pt>
                <c:pt idx="122">
                  <c:v>50</c:v>
                </c:pt>
                <c:pt idx="123">
                  <c:v>19</c:v>
                </c:pt>
                <c:pt idx="124">
                  <c:v>48</c:v>
                </c:pt>
                <c:pt idx="125">
                  <c:v>27</c:v>
                </c:pt>
                <c:pt idx="126">
                  <c:v>12</c:v>
                </c:pt>
                <c:pt idx="127">
                  <c:v>26</c:v>
                </c:pt>
                <c:pt idx="128">
                  <c:v>25</c:v>
                </c:pt>
                <c:pt idx="129">
                  <c:v>24</c:v>
                </c:pt>
                <c:pt idx="130">
                  <c:v>11</c:v>
                </c:pt>
                <c:pt idx="131">
                  <c:v>16</c:v>
                </c:pt>
                <c:pt idx="132">
                  <c:v>25</c:v>
                </c:pt>
                <c:pt idx="133">
                  <c:v>21</c:v>
                </c:pt>
                <c:pt idx="134">
                  <c:v>13</c:v>
                </c:pt>
                <c:pt idx="135">
                  <c:v>34</c:v>
                </c:pt>
                <c:pt idx="136">
                  <c:v>38</c:v>
                </c:pt>
                <c:pt idx="137">
                  <c:v>30</c:v>
                </c:pt>
                <c:pt idx="138">
                  <c:v>20</c:v>
                </c:pt>
                <c:pt idx="139">
                  <c:v>29</c:v>
                </c:pt>
                <c:pt idx="140">
                  <c:v>37</c:v>
                </c:pt>
                <c:pt idx="141">
                  <c:v>22</c:v>
                </c:pt>
                <c:pt idx="142">
                  <c:v>26</c:v>
                </c:pt>
                <c:pt idx="143">
                  <c:v>25</c:v>
                </c:pt>
                <c:pt idx="144">
                  <c:v>11</c:v>
                </c:pt>
                <c:pt idx="145">
                  <c:v>6</c:v>
                </c:pt>
                <c:pt idx="146">
                  <c:v>20</c:v>
                </c:pt>
                <c:pt idx="147">
                  <c:v>49</c:v>
                </c:pt>
                <c:pt idx="148">
                  <c:v>25</c:v>
                </c:pt>
                <c:pt idx="149">
                  <c:v>54</c:v>
                </c:pt>
                <c:pt idx="150">
                  <c:v>47</c:v>
                </c:pt>
                <c:pt idx="151">
                  <c:v>17</c:v>
                </c:pt>
                <c:pt idx="152">
                  <c:v>20</c:v>
                </c:pt>
                <c:pt idx="153">
                  <c:v>18</c:v>
                </c:pt>
                <c:pt idx="154">
                  <c:v>12</c:v>
                </c:pt>
                <c:pt idx="155">
                  <c:v>19</c:v>
                </c:pt>
                <c:pt idx="156">
                  <c:v>34</c:v>
                </c:pt>
                <c:pt idx="157">
                  <c:v>32</c:v>
                </c:pt>
                <c:pt idx="158">
                  <c:v>26</c:v>
                </c:pt>
                <c:pt idx="159">
                  <c:v>30</c:v>
                </c:pt>
                <c:pt idx="160">
                  <c:v>15</c:v>
                </c:pt>
                <c:pt idx="161">
                  <c:v>21</c:v>
                </c:pt>
                <c:pt idx="162">
                  <c:v>22</c:v>
                </c:pt>
                <c:pt idx="163">
                  <c:v>46</c:v>
                </c:pt>
                <c:pt idx="164">
                  <c:v>32</c:v>
                </c:pt>
                <c:pt idx="165">
                  <c:v>39</c:v>
                </c:pt>
                <c:pt idx="166">
                  <c:v>17</c:v>
                </c:pt>
                <c:pt idx="167">
                  <c:v>35</c:v>
                </c:pt>
                <c:pt idx="168">
                  <c:v>19</c:v>
                </c:pt>
                <c:pt idx="169">
                  <c:v>17</c:v>
                </c:pt>
                <c:pt idx="170">
                  <c:v>47</c:v>
                </c:pt>
                <c:pt idx="171">
                  <c:v>4</c:v>
                </c:pt>
                <c:pt idx="172">
                  <c:v>10</c:v>
                </c:pt>
                <c:pt idx="173">
                  <c:v>23</c:v>
                </c:pt>
                <c:pt idx="174">
                  <c:v>19</c:v>
                </c:pt>
                <c:pt idx="175">
                  <c:v>21</c:v>
                </c:pt>
                <c:pt idx="176">
                  <c:v>38</c:v>
                </c:pt>
                <c:pt idx="177">
                  <c:v>53</c:v>
                </c:pt>
                <c:pt idx="178">
                  <c:v>19</c:v>
                </c:pt>
                <c:pt idx="179">
                  <c:v>26</c:v>
                </c:pt>
                <c:pt idx="180">
                  <c:v>27</c:v>
                </c:pt>
                <c:pt idx="181">
                  <c:v>45</c:v>
                </c:pt>
                <c:pt idx="182">
                  <c:v>54</c:v>
                </c:pt>
                <c:pt idx="183">
                  <c:v>46</c:v>
                </c:pt>
                <c:pt idx="185">
                  <c:v>27</c:v>
                </c:pt>
                <c:pt idx="186">
                  <c:v>33</c:v>
                </c:pt>
                <c:pt idx="187">
                  <c:v>6</c:v>
                </c:pt>
                <c:pt idx="188">
                  <c:v>30</c:v>
                </c:pt>
                <c:pt idx="189">
                  <c:v>15</c:v>
                </c:pt>
                <c:pt idx="190">
                  <c:v>43</c:v>
                </c:pt>
                <c:pt idx="193">
                  <c:v>19</c:v>
                </c:pt>
                <c:pt idx="194">
                  <c:v>51</c:v>
                </c:pt>
                <c:pt idx="195">
                  <c:v>49</c:v>
                </c:pt>
                <c:pt idx="196">
                  <c:v>65</c:v>
                </c:pt>
                <c:pt idx="197">
                  <c:v>41</c:v>
                </c:pt>
                <c:pt idx="198">
                  <c:v>73</c:v>
                </c:pt>
                <c:pt idx="199">
                  <c:v>56</c:v>
                </c:pt>
                <c:pt idx="200">
                  <c:v>45</c:v>
                </c:pt>
                <c:pt idx="201">
                  <c:v>23</c:v>
                </c:pt>
                <c:pt idx="202">
                  <c:v>42</c:v>
                </c:pt>
                <c:pt idx="203">
                  <c:v>78</c:v>
                </c:pt>
                <c:pt idx="204">
                  <c:v>117</c:v>
                </c:pt>
                <c:pt idx="222">
                  <c:v>92</c:v>
                </c:pt>
                <c:pt idx="223">
                  <c:v>35</c:v>
                </c:pt>
                <c:pt idx="227">
                  <c:v>33</c:v>
                </c:pt>
                <c:pt idx="229">
                  <c:v>48</c:v>
                </c:pt>
                <c:pt idx="230">
                  <c:v>18</c:v>
                </c:pt>
                <c:pt idx="249">
                  <c:v>31</c:v>
                </c:pt>
                <c:pt idx="251">
                  <c:v>29</c:v>
                </c:pt>
                <c:pt idx="253">
                  <c:v>57</c:v>
                </c:pt>
                <c:pt idx="255">
                  <c:v>110</c:v>
                </c:pt>
                <c:pt idx="256">
                  <c:v>83</c:v>
                </c:pt>
                <c:pt idx="257">
                  <c:v>19</c:v>
                </c:pt>
                <c:pt idx="258">
                  <c:v>10</c:v>
                </c:pt>
                <c:pt idx="259">
                  <c:v>9</c:v>
                </c:pt>
                <c:pt idx="260">
                  <c:v>17</c:v>
                </c:pt>
                <c:pt idx="262">
                  <c:v>71</c:v>
                </c:pt>
                <c:pt idx="263">
                  <c:v>23</c:v>
                </c:pt>
                <c:pt idx="264">
                  <c:v>20</c:v>
                </c:pt>
                <c:pt idx="265">
                  <c:v>27</c:v>
                </c:pt>
                <c:pt idx="266">
                  <c:v>30</c:v>
                </c:pt>
                <c:pt idx="267">
                  <c:v>28</c:v>
                </c:pt>
                <c:pt idx="268">
                  <c:v>33</c:v>
                </c:pt>
                <c:pt idx="269">
                  <c:v>20</c:v>
                </c:pt>
                <c:pt idx="270">
                  <c:v>12</c:v>
                </c:pt>
                <c:pt idx="271">
                  <c:v>15</c:v>
                </c:pt>
                <c:pt idx="272">
                  <c:v>12</c:v>
                </c:pt>
                <c:pt idx="273">
                  <c:v>11</c:v>
                </c:pt>
                <c:pt idx="274">
                  <c:v>25</c:v>
                </c:pt>
                <c:pt idx="275">
                  <c:v>31</c:v>
                </c:pt>
                <c:pt idx="276">
                  <c:v>12</c:v>
                </c:pt>
                <c:pt idx="277">
                  <c:v>19</c:v>
                </c:pt>
                <c:pt idx="278">
                  <c:v>12</c:v>
                </c:pt>
                <c:pt idx="279">
                  <c:v>16</c:v>
                </c:pt>
                <c:pt idx="280">
                  <c:v>14</c:v>
                </c:pt>
                <c:pt idx="281">
                  <c:v>21</c:v>
                </c:pt>
                <c:pt idx="282">
                  <c:v>23</c:v>
                </c:pt>
                <c:pt idx="283">
                  <c:v>10</c:v>
                </c:pt>
                <c:pt idx="284">
                  <c:v>8</c:v>
                </c:pt>
                <c:pt idx="285">
                  <c:v>19</c:v>
                </c:pt>
                <c:pt idx="286">
                  <c:v>23</c:v>
                </c:pt>
                <c:pt idx="287">
                  <c:v>10</c:v>
                </c:pt>
                <c:pt idx="288">
                  <c:v>14</c:v>
                </c:pt>
                <c:pt idx="289">
                  <c:v>7</c:v>
                </c:pt>
                <c:pt idx="290">
                  <c:v>14</c:v>
                </c:pt>
                <c:pt idx="291">
                  <c:v>12</c:v>
                </c:pt>
                <c:pt idx="292">
                  <c:v>9</c:v>
                </c:pt>
                <c:pt idx="293">
                  <c:v>16</c:v>
                </c:pt>
                <c:pt idx="294">
                  <c:v>24</c:v>
                </c:pt>
                <c:pt idx="295">
                  <c:v>7</c:v>
                </c:pt>
                <c:pt idx="296">
                  <c:v>24</c:v>
                </c:pt>
                <c:pt idx="297">
                  <c:v>8</c:v>
                </c:pt>
                <c:pt idx="298">
                  <c:v>19</c:v>
                </c:pt>
                <c:pt idx="299">
                  <c:v>26</c:v>
                </c:pt>
                <c:pt idx="300">
                  <c:v>35</c:v>
                </c:pt>
                <c:pt idx="301">
                  <c:v>18</c:v>
                </c:pt>
                <c:pt idx="302">
                  <c:v>10</c:v>
                </c:pt>
                <c:pt idx="303">
                  <c:v>15</c:v>
                </c:pt>
                <c:pt idx="304">
                  <c:v>12</c:v>
                </c:pt>
                <c:pt idx="305">
                  <c:v>14</c:v>
                </c:pt>
                <c:pt idx="306">
                  <c:v>22</c:v>
                </c:pt>
                <c:pt idx="307">
                  <c:v>11</c:v>
                </c:pt>
                <c:pt idx="308">
                  <c:v>19</c:v>
                </c:pt>
                <c:pt idx="309">
                  <c:v>15</c:v>
                </c:pt>
                <c:pt idx="310">
                  <c:v>18</c:v>
                </c:pt>
                <c:pt idx="311">
                  <c:v>21</c:v>
                </c:pt>
                <c:pt idx="312">
                  <c:v>22</c:v>
                </c:pt>
                <c:pt idx="313">
                  <c:v>31</c:v>
                </c:pt>
                <c:pt idx="314">
                  <c:v>17</c:v>
                </c:pt>
                <c:pt idx="315">
                  <c:v>10</c:v>
                </c:pt>
                <c:pt idx="316">
                  <c:v>15</c:v>
                </c:pt>
                <c:pt idx="317">
                  <c:v>29</c:v>
                </c:pt>
                <c:pt idx="318">
                  <c:v>33</c:v>
                </c:pt>
                <c:pt idx="319">
                  <c:v>22</c:v>
                </c:pt>
                <c:pt idx="320">
                  <c:v>21</c:v>
                </c:pt>
                <c:pt idx="321">
                  <c:v>24</c:v>
                </c:pt>
                <c:pt idx="322">
                  <c:v>27</c:v>
                </c:pt>
                <c:pt idx="323">
                  <c:v>11</c:v>
                </c:pt>
                <c:pt idx="324">
                  <c:v>44</c:v>
                </c:pt>
                <c:pt idx="325">
                  <c:v>28</c:v>
                </c:pt>
                <c:pt idx="326">
                  <c:v>21</c:v>
                </c:pt>
                <c:pt idx="327">
                  <c:v>12</c:v>
                </c:pt>
                <c:pt idx="328">
                  <c:v>19</c:v>
                </c:pt>
                <c:pt idx="329">
                  <c:v>7</c:v>
                </c:pt>
                <c:pt idx="330">
                  <c:v>13</c:v>
                </c:pt>
                <c:pt idx="331">
                  <c:v>68</c:v>
                </c:pt>
                <c:pt idx="332">
                  <c:v>44</c:v>
                </c:pt>
                <c:pt idx="333">
                  <c:v>11</c:v>
                </c:pt>
                <c:pt idx="334">
                  <c:v>35</c:v>
                </c:pt>
                <c:pt idx="335">
                  <c:v>48</c:v>
                </c:pt>
                <c:pt idx="336">
                  <c:v>27</c:v>
                </c:pt>
                <c:pt idx="337">
                  <c:v>60</c:v>
                </c:pt>
                <c:pt idx="338">
                  <c:v>64</c:v>
                </c:pt>
                <c:pt idx="339">
                  <c:v>25</c:v>
                </c:pt>
                <c:pt idx="340">
                  <c:v>18</c:v>
                </c:pt>
                <c:pt idx="341">
                  <c:v>18</c:v>
                </c:pt>
                <c:pt idx="342">
                  <c:v>24</c:v>
                </c:pt>
                <c:pt idx="343">
                  <c:v>21</c:v>
                </c:pt>
                <c:pt idx="344">
                  <c:v>56</c:v>
                </c:pt>
                <c:pt idx="345">
                  <c:v>116</c:v>
                </c:pt>
                <c:pt idx="346">
                  <c:v>30</c:v>
                </c:pt>
                <c:pt idx="347">
                  <c:v>25</c:v>
                </c:pt>
                <c:pt idx="348">
                  <c:v>14</c:v>
                </c:pt>
                <c:pt idx="349">
                  <c:v>32</c:v>
                </c:pt>
                <c:pt idx="350">
                  <c:v>14</c:v>
                </c:pt>
                <c:pt idx="351">
                  <c:v>28</c:v>
                </c:pt>
                <c:pt idx="352">
                  <c:v>38</c:v>
                </c:pt>
                <c:pt idx="353">
                  <c:v>53</c:v>
                </c:pt>
                <c:pt idx="354">
                  <c:v>27</c:v>
                </c:pt>
                <c:pt idx="355">
                  <c:v>29</c:v>
                </c:pt>
                <c:pt idx="356">
                  <c:v>39</c:v>
                </c:pt>
                <c:pt idx="357">
                  <c:v>23</c:v>
                </c:pt>
                <c:pt idx="358">
                  <c:v>37</c:v>
                </c:pt>
                <c:pt idx="359">
                  <c:v>43</c:v>
                </c:pt>
                <c:pt idx="360">
                  <c:v>34</c:v>
                </c:pt>
                <c:pt idx="361">
                  <c:v>20</c:v>
                </c:pt>
                <c:pt idx="362">
                  <c:v>14</c:v>
                </c:pt>
                <c:pt idx="363">
                  <c:v>29</c:v>
                </c:pt>
                <c:pt idx="364">
                  <c:v>43</c:v>
                </c:pt>
                <c:pt idx="365">
                  <c:v>27</c:v>
                </c:pt>
                <c:pt idx="366">
                  <c:v>41</c:v>
                </c:pt>
                <c:pt idx="367">
                  <c:v>29</c:v>
                </c:pt>
                <c:pt idx="368">
                  <c:v>24</c:v>
                </c:pt>
                <c:pt idx="369">
                  <c:v>27</c:v>
                </c:pt>
                <c:pt idx="370">
                  <c:v>14</c:v>
                </c:pt>
                <c:pt idx="371">
                  <c:v>25</c:v>
                </c:pt>
                <c:pt idx="372">
                  <c:v>38</c:v>
                </c:pt>
                <c:pt idx="373">
                  <c:v>39</c:v>
                </c:pt>
                <c:pt idx="374">
                  <c:v>24</c:v>
                </c:pt>
                <c:pt idx="375">
                  <c:v>18</c:v>
                </c:pt>
                <c:pt idx="376">
                  <c:v>26</c:v>
                </c:pt>
                <c:pt idx="377">
                  <c:v>30</c:v>
                </c:pt>
                <c:pt idx="378">
                  <c:v>24</c:v>
                </c:pt>
                <c:pt idx="379">
                  <c:v>41</c:v>
                </c:pt>
                <c:pt idx="380">
                  <c:v>25</c:v>
                </c:pt>
                <c:pt idx="381">
                  <c:v>72</c:v>
                </c:pt>
                <c:pt idx="382">
                  <c:v>26</c:v>
                </c:pt>
                <c:pt idx="383">
                  <c:v>30</c:v>
                </c:pt>
                <c:pt idx="384">
                  <c:v>39</c:v>
                </c:pt>
                <c:pt idx="385">
                  <c:v>35</c:v>
                </c:pt>
                <c:pt idx="386">
                  <c:v>69</c:v>
                </c:pt>
                <c:pt idx="387">
                  <c:v>61</c:v>
                </c:pt>
                <c:pt idx="388">
                  <c:v>48</c:v>
                </c:pt>
                <c:pt idx="389">
                  <c:v>24</c:v>
                </c:pt>
                <c:pt idx="390">
                  <c:v>23</c:v>
                </c:pt>
                <c:pt idx="391">
                  <c:v>16</c:v>
                </c:pt>
                <c:pt idx="392">
                  <c:v>46</c:v>
                </c:pt>
                <c:pt idx="393">
                  <c:v>46</c:v>
                </c:pt>
                <c:pt idx="394">
                  <c:v>67</c:v>
                </c:pt>
                <c:pt idx="395">
                  <c:v>42</c:v>
                </c:pt>
                <c:pt idx="396">
                  <c:v>14</c:v>
                </c:pt>
                <c:pt idx="397">
                  <c:v>14</c:v>
                </c:pt>
                <c:pt idx="398">
                  <c:v>9</c:v>
                </c:pt>
                <c:pt idx="399">
                  <c:v>33</c:v>
                </c:pt>
                <c:pt idx="400">
                  <c:v>24</c:v>
                </c:pt>
                <c:pt idx="401">
                  <c:v>22</c:v>
                </c:pt>
                <c:pt idx="402">
                  <c:v>11</c:v>
                </c:pt>
                <c:pt idx="403">
                  <c:v>25</c:v>
                </c:pt>
                <c:pt idx="404">
                  <c:v>42</c:v>
                </c:pt>
                <c:pt idx="405">
                  <c:v>15</c:v>
                </c:pt>
                <c:pt idx="406">
                  <c:v>56</c:v>
                </c:pt>
                <c:pt idx="407">
                  <c:v>54</c:v>
                </c:pt>
                <c:pt idx="408">
                  <c:v>56</c:v>
                </c:pt>
                <c:pt idx="409">
                  <c:v>30</c:v>
                </c:pt>
                <c:pt idx="410">
                  <c:v>21</c:v>
                </c:pt>
                <c:pt idx="411">
                  <c:v>26</c:v>
                </c:pt>
                <c:pt idx="412">
                  <c:v>28</c:v>
                </c:pt>
                <c:pt idx="413">
                  <c:v>18</c:v>
                </c:pt>
                <c:pt idx="414">
                  <c:v>70</c:v>
                </c:pt>
                <c:pt idx="416">
                  <c:v>31</c:v>
                </c:pt>
                <c:pt idx="417">
                  <c:v>26</c:v>
                </c:pt>
                <c:pt idx="418">
                  <c:v>21</c:v>
                </c:pt>
                <c:pt idx="419">
                  <c:v>17</c:v>
                </c:pt>
                <c:pt idx="420">
                  <c:v>38</c:v>
                </c:pt>
                <c:pt idx="421">
                  <c:v>22</c:v>
                </c:pt>
                <c:pt idx="422">
                  <c:v>26</c:v>
                </c:pt>
                <c:pt idx="423">
                  <c:v>23</c:v>
                </c:pt>
                <c:pt idx="424">
                  <c:v>20</c:v>
                </c:pt>
                <c:pt idx="425">
                  <c:v>23</c:v>
                </c:pt>
                <c:pt idx="426">
                  <c:v>26</c:v>
                </c:pt>
                <c:pt idx="427">
                  <c:v>27</c:v>
                </c:pt>
                <c:pt idx="428">
                  <c:v>25</c:v>
                </c:pt>
                <c:pt idx="429">
                  <c:v>49</c:v>
                </c:pt>
                <c:pt idx="430">
                  <c:v>36</c:v>
                </c:pt>
                <c:pt idx="431">
                  <c:v>12</c:v>
                </c:pt>
                <c:pt idx="432">
                  <c:v>28</c:v>
                </c:pt>
                <c:pt idx="433">
                  <c:v>26</c:v>
                </c:pt>
                <c:pt idx="434">
                  <c:v>31</c:v>
                </c:pt>
                <c:pt idx="435">
                  <c:v>20</c:v>
                </c:pt>
                <c:pt idx="436">
                  <c:v>18</c:v>
                </c:pt>
                <c:pt idx="437">
                  <c:v>36</c:v>
                </c:pt>
                <c:pt idx="438">
                  <c:v>16</c:v>
                </c:pt>
                <c:pt idx="439">
                  <c:v>70</c:v>
                </c:pt>
                <c:pt idx="440">
                  <c:v>14</c:v>
                </c:pt>
                <c:pt idx="441">
                  <c:v>28</c:v>
                </c:pt>
                <c:pt idx="442">
                  <c:v>17</c:v>
                </c:pt>
                <c:pt idx="443">
                  <c:v>30</c:v>
                </c:pt>
                <c:pt idx="444">
                  <c:v>42</c:v>
                </c:pt>
                <c:pt idx="445">
                  <c:v>12</c:v>
                </c:pt>
                <c:pt idx="446">
                  <c:v>39</c:v>
                </c:pt>
                <c:pt idx="447">
                  <c:v>16</c:v>
                </c:pt>
                <c:pt idx="448">
                  <c:v>16</c:v>
                </c:pt>
                <c:pt idx="449">
                  <c:v>34</c:v>
                </c:pt>
                <c:pt idx="450">
                  <c:v>14</c:v>
                </c:pt>
                <c:pt idx="451">
                  <c:v>17</c:v>
                </c:pt>
                <c:pt idx="452">
                  <c:v>27</c:v>
                </c:pt>
                <c:pt idx="453">
                  <c:v>24</c:v>
                </c:pt>
                <c:pt idx="454">
                  <c:v>18</c:v>
                </c:pt>
                <c:pt idx="455">
                  <c:v>20</c:v>
                </c:pt>
                <c:pt idx="456">
                  <c:v>10</c:v>
                </c:pt>
                <c:pt idx="457">
                  <c:v>17</c:v>
                </c:pt>
                <c:pt idx="458">
                  <c:v>17</c:v>
                </c:pt>
                <c:pt idx="459">
                  <c:v>17</c:v>
                </c:pt>
                <c:pt idx="460">
                  <c:v>15</c:v>
                </c:pt>
                <c:pt idx="461">
                  <c:v>20</c:v>
                </c:pt>
                <c:pt idx="462">
                  <c:v>46</c:v>
                </c:pt>
                <c:pt idx="463">
                  <c:v>13</c:v>
                </c:pt>
                <c:pt idx="464">
                  <c:v>32</c:v>
                </c:pt>
                <c:pt idx="465">
                  <c:v>11</c:v>
                </c:pt>
                <c:pt idx="466">
                  <c:v>19</c:v>
                </c:pt>
                <c:pt idx="467">
                  <c:v>7</c:v>
                </c:pt>
                <c:pt idx="468">
                  <c:v>22</c:v>
                </c:pt>
                <c:pt idx="469">
                  <c:v>43</c:v>
                </c:pt>
                <c:pt idx="470">
                  <c:v>15</c:v>
                </c:pt>
                <c:pt idx="471">
                  <c:v>12</c:v>
                </c:pt>
                <c:pt idx="472">
                  <c:v>17</c:v>
                </c:pt>
                <c:pt idx="473">
                  <c:v>11</c:v>
                </c:pt>
                <c:pt idx="474">
                  <c:v>10</c:v>
                </c:pt>
                <c:pt idx="475">
                  <c:v>25</c:v>
                </c:pt>
                <c:pt idx="476">
                  <c:v>19</c:v>
                </c:pt>
                <c:pt idx="477">
                  <c:v>35</c:v>
                </c:pt>
                <c:pt idx="478">
                  <c:v>12</c:v>
                </c:pt>
                <c:pt idx="479">
                  <c:v>14</c:v>
                </c:pt>
                <c:pt idx="480">
                  <c:v>11</c:v>
                </c:pt>
                <c:pt idx="481">
                  <c:v>14</c:v>
                </c:pt>
                <c:pt idx="482">
                  <c:v>26</c:v>
                </c:pt>
                <c:pt idx="483">
                  <c:v>37</c:v>
                </c:pt>
                <c:pt idx="484">
                  <c:v>15</c:v>
                </c:pt>
                <c:pt idx="485">
                  <c:v>89</c:v>
                </c:pt>
                <c:pt idx="486">
                  <c:v>8</c:v>
                </c:pt>
                <c:pt idx="487">
                  <c:v>10</c:v>
                </c:pt>
                <c:pt idx="488">
                  <c:v>12</c:v>
                </c:pt>
                <c:pt idx="489">
                  <c:v>23</c:v>
                </c:pt>
                <c:pt idx="490">
                  <c:v>18</c:v>
                </c:pt>
                <c:pt idx="491">
                  <c:v>30</c:v>
                </c:pt>
                <c:pt idx="492">
                  <c:v>17</c:v>
                </c:pt>
                <c:pt idx="493">
                  <c:v>11</c:v>
                </c:pt>
                <c:pt idx="494">
                  <c:v>34</c:v>
                </c:pt>
                <c:pt idx="495">
                  <c:v>13</c:v>
                </c:pt>
                <c:pt idx="496">
                  <c:v>14</c:v>
                </c:pt>
                <c:pt idx="497">
                  <c:v>49</c:v>
                </c:pt>
                <c:pt idx="498">
                  <c:v>43</c:v>
                </c:pt>
                <c:pt idx="499">
                  <c:v>19</c:v>
                </c:pt>
                <c:pt idx="500">
                  <c:v>46</c:v>
                </c:pt>
                <c:pt idx="501">
                  <c:v>46</c:v>
                </c:pt>
                <c:pt idx="502">
                  <c:v>73</c:v>
                </c:pt>
                <c:pt idx="503">
                  <c:v>37</c:v>
                </c:pt>
                <c:pt idx="504">
                  <c:v>57</c:v>
                </c:pt>
                <c:pt idx="505">
                  <c:v>32</c:v>
                </c:pt>
                <c:pt idx="506">
                  <c:v>45</c:v>
                </c:pt>
                <c:pt idx="507">
                  <c:v>33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249E-46BF-9F8E-6A46A577F457}"/>
            </c:ext>
          </c:extLst>
        </c:ser>
        <c:ser>
          <c:idx val="1"/>
          <c:order val="1"/>
          <c:tx>
            <c:strRef>
              <c:f>Weather!$R$2</c:f>
              <c:strCache>
                <c:ptCount val="1"/>
                <c:pt idx="0">
                  <c:v>Total Bikes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Weather!$P$4:$P$511</c:f>
              <c:numCache>
                <c:formatCode>General</c:formatCode>
                <c:ptCount val="50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0.21</c:v>
                </c:pt>
                <c:pt idx="6">
                  <c:v>0</c:v>
                </c:pt>
                <c:pt idx="7">
                  <c:v>0.45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2.5299999999999998</c:v>
                </c:pt>
                <c:pt idx="14">
                  <c:v>0.28999999999999998</c:v>
                </c:pt>
                <c:pt idx="15">
                  <c:v>0.37</c:v>
                </c:pt>
                <c:pt idx="16">
                  <c:v>0</c:v>
                </c:pt>
                <c:pt idx="17">
                  <c:v>0</c:v>
                </c:pt>
                <c:pt idx="18">
                  <c:v>0.06</c:v>
                </c:pt>
                <c:pt idx="19">
                  <c:v>0</c:v>
                </c:pt>
                <c:pt idx="20">
                  <c:v>0</c:v>
                </c:pt>
                <c:pt idx="21">
                  <c:v>0.02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2.65</c:v>
                </c:pt>
                <c:pt idx="29">
                  <c:v>0</c:v>
                </c:pt>
                <c:pt idx="30">
                  <c:v>2.0499999999999998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1.36</c:v>
                </c:pt>
                <c:pt idx="35">
                  <c:v>1.91</c:v>
                </c:pt>
                <c:pt idx="36">
                  <c:v>0.68</c:v>
                </c:pt>
                <c:pt idx="37">
                  <c:v>1.86</c:v>
                </c:pt>
                <c:pt idx="38">
                  <c:v>0.13</c:v>
                </c:pt>
                <c:pt idx="39">
                  <c:v>0</c:v>
                </c:pt>
                <c:pt idx="40">
                  <c:v>0.01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0.62</c:v>
                </c:pt>
                <c:pt idx="53">
                  <c:v>0.22</c:v>
                </c:pt>
                <c:pt idx="54">
                  <c:v>0</c:v>
                </c:pt>
                <c:pt idx="55">
                  <c:v>0.96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1.04</c:v>
                </c:pt>
                <c:pt idx="61">
                  <c:v>1.28</c:v>
                </c:pt>
                <c:pt idx="62">
                  <c:v>1.69</c:v>
                </c:pt>
                <c:pt idx="63">
                  <c:v>0.02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4.45</c:v>
                </c:pt>
                <c:pt idx="69">
                  <c:v>0.03</c:v>
                </c:pt>
                <c:pt idx="70">
                  <c:v>0.03</c:v>
                </c:pt>
                <c:pt idx="71">
                  <c:v>2.54</c:v>
                </c:pt>
                <c:pt idx="72">
                  <c:v>0.13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0.22</c:v>
                </c:pt>
                <c:pt idx="81">
                  <c:v>0</c:v>
                </c:pt>
                <c:pt idx="82">
                  <c:v>0</c:v>
                </c:pt>
                <c:pt idx="83">
                  <c:v>0.78</c:v>
                </c:pt>
                <c:pt idx="84">
                  <c:v>0.02</c:v>
                </c:pt>
                <c:pt idx="85">
                  <c:v>0.85</c:v>
                </c:pt>
                <c:pt idx="86">
                  <c:v>0.72</c:v>
                </c:pt>
                <c:pt idx="87">
                  <c:v>0.83</c:v>
                </c:pt>
                <c:pt idx="88">
                  <c:v>1.46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0.9</c:v>
                </c:pt>
                <c:pt idx="96">
                  <c:v>0</c:v>
                </c:pt>
                <c:pt idx="97">
                  <c:v>1.51</c:v>
                </c:pt>
                <c:pt idx="98">
                  <c:v>0</c:v>
                </c:pt>
                <c:pt idx="99">
                  <c:v>0</c:v>
                </c:pt>
                <c:pt idx="100">
                  <c:v>0.26</c:v>
                </c:pt>
                <c:pt idx="101">
                  <c:v>0.01</c:v>
                </c:pt>
                <c:pt idx="102">
                  <c:v>0</c:v>
                </c:pt>
                <c:pt idx="103">
                  <c:v>0.62</c:v>
                </c:pt>
                <c:pt idx="104">
                  <c:v>0</c:v>
                </c:pt>
                <c:pt idx="105">
                  <c:v>0</c:v>
                </c:pt>
                <c:pt idx="106">
                  <c:v>0.61</c:v>
                </c:pt>
                <c:pt idx="107">
                  <c:v>1.2</c:v>
                </c:pt>
                <c:pt idx="108">
                  <c:v>0.22</c:v>
                </c:pt>
                <c:pt idx="109">
                  <c:v>0.02</c:v>
                </c:pt>
                <c:pt idx="110">
                  <c:v>0.01</c:v>
                </c:pt>
                <c:pt idx="111">
                  <c:v>0.02</c:v>
                </c:pt>
                <c:pt idx="112">
                  <c:v>0</c:v>
                </c:pt>
                <c:pt idx="113">
                  <c:v>0</c:v>
                </c:pt>
                <c:pt idx="114">
                  <c:v>0.15</c:v>
                </c:pt>
                <c:pt idx="115">
                  <c:v>0.74</c:v>
                </c:pt>
                <c:pt idx="116">
                  <c:v>0</c:v>
                </c:pt>
                <c:pt idx="117">
                  <c:v>0</c:v>
                </c:pt>
                <c:pt idx="118">
                  <c:v>0.72</c:v>
                </c:pt>
                <c:pt idx="119">
                  <c:v>0.01</c:v>
                </c:pt>
                <c:pt idx="120">
                  <c:v>0</c:v>
                </c:pt>
                <c:pt idx="121">
                  <c:v>0.02</c:v>
                </c:pt>
                <c:pt idx="122">
                  <c:v>0.01</c:v>
                </c:pt>
                <c:pt idx="123">
                  <c:v>1.79</c:v>
                </c:pt>
                <c:pt idx="124">
                  <c:v>0.85</c:v>
                </c:pt>
                <c:pt idx="125">
                  <c:v>0.09</c:v>
                </c:pt>
                <c:pt idx="126">
                  <c:v>0.01</c:v>
                </c:pt>
                <c:pt idx="127">
                  <c:v>0.21</c:v>
                </c:pt>
                <c:pt idx="128">
                  <c:v>1.39</c:v>
                </c:pt>
                <c:pt idx="129">
                  <c:v>0</c:v>
                </c:pt>
                <c:pt idx="130">
                  <c:v>0</c:v>
                </c:pt>
                <c:pt idx="131">
                  <c:v>0.51</c:v>
                </c:pt>
                <c:pt idx="132">
                  <c:v>0.21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1.08</c:v>
                </c:pt>
                <c:pt idx="140">
                  <c:v>0</c:v>
                </c:pt>
                <c:pt idx="141">
                  <c:v>0.42</c:v>
                </c:pt>
                <c:pt idx="142">
                  <c:v>0</c:v>
                </c:pt>
                <c:pt idx="143">
                  <c:v>0.71</c:v>
                </c:pt>
                <c:pt idx="144">
                  <c:v>0.32</c:v>
                </c:pt>
                <c:pt idx="145">
                  <c:v>0.66</c:v>
                </c:pt>
                <c:pt idx="146">
                  <c:v>2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0.01</c:v>
                </c:pt>
                <c:pt idx="152">
                  <c:v>1.59</c:v>
                </c:pt>
                <c:pt idx="153">
                  <c:v>0.6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0.01</c:v>
                </c:pt>
                <c:pt idx="159">
                  <c:v>0</c:v>
                </c:pt>
                <c:pt idx="160">
                  <c:v>0.19</c:v>
                </c:pt>
                <c:pt idx="161">
                  <c:v>0.14000000000000001</c:v>
                </c:pt>
                <c:pt idx="162">
                  <c:v>0.13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0.85</c:v>
                </c:pt>
                <c:pt idx="169">
                  <c:v>7.0000000000000007E-2</c:v>
                </c:pt>
                <c:pt idx="170">
                  <c:v>0.2</c:v>
                </c:pt>
                <c:pt idx="171">
                  <c:v>0.09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0.03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0.28000000000000003</c:v>
                </c:pt>
                <c:pt idx="187">
                  <c:v>0.67</c:v>
                </c:pt>
                <c:pt idx="188">
                  <c:v>3.51</c:v>
                </c:pt>
                <c:pt idx="189">
                  <c:v>1.23</c:v>
                </c:pt>
                <c:pt idx="190">
                  <c:v>7.0000000000000007E-2</c:v>
                </c:pt>
                <c:pt idx="191">
                  <c:v>0.02</c:v>
                </c:pt>
                <c:pt idx="192">
                  <c:v>0.25</c:v>
                </c:pt>
                <c:pt idx="193">
                  <c:v>0</c:v>
                </c:pt>
                <c:pt idx="194">
                  <c:v>0</c:v>
                </c:pt>
                <c:pt idx="195">
                  <c:v>0.1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0.14000000000000001</c:v>
                </c:pt>
                <c:pt idx="202">
                  <c:v>0.38</c:v>
                </c:pt>
                <c:pt idx="203">
                  <c:v>0.1</c:v>
                </c:pt>
                <c:pt idx="204">
                  <c:v>1.57</c:v>
                </c:pt>
                <c:pt idx="205">
                  <c:v>0</c:v>
                </c:pt>
                <c:pt idx="206">
                  <c:v>0.19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0.14000000000000001</c:v>
                </c:pt>
                <c:pt idx="229">
                  <c:v>0</c:v>
                </c:pt>
                <c:pt idx="230">
                  <c:v>0</c:v>
                </c:pt>
                <c:pt idx="231">
                  <c:v>1.32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0.21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0.01</c:v>
                </c:pt>
                <c:pt idx="253">
                  <c:v>0.01</c:v>
                </c:pt>
                <c:pt idx="254">
                  <c:v>0</c:v>
                </c:pt>
                <c:pt idx="255">
                  <c:v>0</c:v>
                </c:pt>
                <c:pt idx="256">
                  <c:v>0.4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0.05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1.07</c:v>
                </c:pt>
                <c:pt idx="272">
                  <c:v>0.02</c:v>
                </c:pt>
                <c:pt idx="273">
                  <c:v>0.32</c:v>
                </c:pt>
                <c:pt idx="274">
                  <c:v>0.12</c:v>
                </c:pt>
                <c:pt idx="275">
                  <c:v>0</c:v>
                </c:pt>
                <c:pt idx="276">
                  <c:v>0.03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1.66</c:v>
                </c:pt>
                <c:pt idx="284">
                  <c:v>0</c:v>
                </c:pt>
                <c:pt idx="285">
                  <c:v>0.08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0.04</c:v>
                </c:pt>
                <c:pt idx="293">
                  <c:v>0.13</c:v>
                </c:pt>
                <c:pt idx="294">
                  <c:v>0.02</c:v>
                </c:pt>
                <c:pt idx="295">
                  <c:v>0</c:v>
                </c:pt>
                <c:pt idx="296">
                  <c:v>0</c:v>
                </c:pt>
                <c:pt idx="297">
                  <c:v>0.02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0.02</c:v>
                </c:pt>
                <c:pt idx="303">
                  <c:v>0</c:v>
                </c:pt>
                <c:pt idx="304">
                  <c:v>0.01</c:v>
                </c:pt>
                <c:pt idx="305">
                  <c:v>0.93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0.01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0.37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0.78</c:v>
                </c:pt>
                <c:pt idx="321">
                  <c:v>0.02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0.22</c:v>
                </c:pt>
                <c:pt idx="329">
                  <c:v>0.01</c:v>
                </c:pt>
                <c:pt idx="330">
                  <c:v>0.61</c:v>
                </c:pt>
                <c:pt idx="331">
                  <c:v>0.01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0.01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0.56000000000000005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0.03</c:v>
                </c:pt>
                <c:pt idx="349">
                  <c:v>0.04</c:v>
                </c:pt>
                <c:pt idx="350">
                  <c:v>0</c:v>
                </c:pt>
                <c:pt idx="351">
                  <c:v>0.62</c:v>
                </c:pt>
                <c:pt idx="352">
                  <c:v>0</c:v>
                </c:pt>
                <c:pt idx="353">
                  <c:v>0.02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0.01</c:v>
                </c:pt>
                <c:pt idx="366">
                  <c:v>0.3</c:v>
                </c:pt>
                <c:pt idx="367">
                  <c:v>0</c:v>
                </c:pt>
                <c:pt idx="368">
                  <c:v>0</c:v>
                </c:pt>
                <c:pt idx="369">
                  <c:v>1.04</c:v>
                </c:pt>
                <c:pt idx="370">
                  <c:v>0</c:v>
                </c:pt>
                <c:pt idx="371">
                  <c:v>0</c:v>
                </c:pt>
                <c:pt idx="372">
                  <c:v>0.21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1.06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1.07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0.34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0.06</c:v>
                </c:pt>
                <c:pt idx="398">
                  <c:v>0.72</c:v>
                </c:pt>
                <c:pt idx="399">
                  <c:v>1.48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0.35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0.24</c:v>
                </c:pt>
                <c:pt idx="411">
                  <c:v>0.06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0.3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1.79</c:v>
                </c:pt>
                <c:pt idx="422">
                  <c:v>0.76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1.22</c:v>
                </c:pt>
                <c:pt idx="429">
                  <c:v>0.17</c:v>
                </c:pt>
                <c:pt idx="430">
                  <c:v>0</c:v>
                </c:pt>
                <c:pt idx="431">
                  <c:v>0.06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0.16</c:v>
                </c:pt>
                <c:pt idx="438">
                  <c:v>0</c:v>
                </c:pt>
                <c:pt idx="439">
                  <c:v>0.65</c:v>
                </c:pt>
                <c:pt idx="440">
                  <c:v>7.0000000000000007E-2</c:v>
                </c:pt>
                <c:pt idx="441">
                  <c:v>3.6</c:v>
                </c:pt>
                <c:pt idx="442">
                  <c:v>0.01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0.44</c:v>
                </c:pt>
                <c:pt idx="448">
                  <c:v>0.01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0.91</c:v>
                </c:pt>
                <c:pt idx="458">
                  <c:v>0.01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0.03</c:v>
                </c:pt>
                <c:pt idx="474">
                  <c:v>0</c:v>
                </c:pt>
                <c:pt idx="475">
                  <c:v>0</c:v>
                </c:pt>
                <c:pt idx="476">
                  <c:v>1.86</c:v>
                </c:pt>
                <c:pt idx="477">
                  <c:v>0.18</c:v>
                </c:pt>
                <c:pt idx="478">
                  <c:v>0.2</c:v>
                </c:pt>
                <c:pt idx="479">
                  <c:v>0.33</c:v>
                </c:pt>
                <c:pt idx="480">
                  <c:v>1.06</c:v>
                </c:pt>
                <c:pt idx="481">
                  <c:v>0.02</c:v>
                </c:pt>
                <c:pt idx="482">
                  <c:v>0.25</c:v>
                </c:pt>
                <c:pt idx="483">
                  <c:v>0.7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0.44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0.03</c:v>
                </c:pt>
                <c:pt idx="496">
                  <c:v>0</c:v>
                </c:pt>
                <c:pt idx="497">
                  <c:v>0</c:v>
                </c:pt>
                <c:pt idx="498">
                  <c:v>0.23</c:v>
                </c:pt>
                <c:pt idx="499">
                  <c:v>0.64</c:v>
                </c:pt>
                <c:pt idx="500">
                  <c:v>0.39</c:v>
                </c:pt>
                <c:pt idx="501">
                  <c:v>0.02</c:v>
                </c:pt>
                <c:pt idx="502">
                  <c:v>0.05</c:v>
                </c:pt>
                <c:pt idx="503">
                  <c:v>0.6</c:v>
                </c:pt>
                <c:pt idx="504">
                  <c:v>0.01</c:v>
                </c:pt>
                <c:pt idx="505">
                  <c:v>0.22</c:v>
                </c:pt>
                <c:pt idx="506">
                  <c:v>0.76</c:v>
                </c:pt>
                <c:pt idx="507">
                  <c:v>0</c:v>
                </c:pt>
              </c:numCache>
            </c:numRef>
          </c:xVal>
          <c:yVal>
            <c:numRef>
              <c:f>Weather!$R$4:$R$511</c:f>
              <c:numCache>
                <c:formatCode>0</c:formatCode>
                <c:ptCount val="508"/>
                <c:pt idx="0">
                  <c:v>28</c:v>
                </c:pt>
                <c:pt idx="1">
                  <c:v>48</c:v>
                </c:pt>
                <c:pt idx="2">
                  <c:v>22</c:v>
                </c:pt>
                <c:pt idx="3">
                  <c:v>27</c:v>
                </c:pt>
                <c:pt idx="4">
                  <c:v>30</c:v>
                </c:pt>
                <c:pt idx="5">
                  <c:v>27</c:v>
                </c:pt>
                <c:pt idx="6">
                  <c:v>30</c:v>
                </c:pt>
                <c:pt idx="7">
                  <c:v>21</c:v>
                </c:pt>
                <c:pt idx="8">
                  <c:v>26</c:v>
                </c:pt>
                <c:pt idx="9">
                  <c:v>20</c:v>
                </c:pt>
                <c:pt idx="10">
                  <c:v>35</c:v>
                </c:pt>
                <c:pt idx="11">
                  <c:v>19</c:v>
                </c:pt>
                <c:pt idx="12">
                  <c:v>11</c:v>
                </c:pt>
                <c:pt idx="13">
                  <c:v>12</c:v>
                </c:pt>
                <c:pt idx="14">
                  <c:v>18</c:v>
                </c:pt>
                <c:pt idx="15">
                  <c:v>14</c:v>
                </c:pt>
                <c:pt idx="16">
                  <c:v>11</c:v>
                </c:pt>
                <c:pt idx="17">
                  <c:v>10</c:v>
                </c:pt>
                <c:pt idx="18">
                  <c:v>30</c:v>
                </c:pt>
                <c:pt idx="19">
                  <c:v>63</c:v>
                </c:pt>
                <c:pt idx="20">
                  <c:v>21</c:v>
                </c:pt>
                <c:pt idx="21">
                  <c:v>24</c:v>
                </c:pt>
                <c:pt idx="22">
                  <c:v>18</c:v>
                </c:pt>
                <c:pt idx="23">
                  <c:v>34</c:v>
                </c:pt>
                <c:pt idx="24">
                  <c:v>11</c:v>
                </c:pt>
                <c:pt idx="25">
                  <c:v>39</c:v>
                </c:pt>
                <c:pt idx="26">
                  <c:v>21</c:v>
                </c:pt>
                <c:pt idx="27">
                  <c:v>25</c:v>
                </c:pt>
                <c:pt idx="28">
                  <c:v>34</c:v>
                </c:pt>
                <c:pt idx="29">
                  <c:v>22</c:v>
                </c:pt>
                <c:pt idx="30">
                  <c:v>21</c:v>
                </c:pt>
                <c:pt idx="31">
                  <c:v>25</c:v>
                </c:pt>
                <c:pt idx="32">
                  <c:v>23</c:v>
                </c:pt>
                <c:pt idx="33">
                  <c:v>11</c:v>
                </c:pt>
                <c:pt idx="34">
                  <c:v>4</c:v>
                </c:pt>
                <c:pt idx="35">
                  <c:v>19</c:v>
                </c:pt>
                <c:pt idx="36">
                  <c:v>11</c:v>
                </c:pt>
                <c:pt idx="37">
                  <c:v>13</c:v>
                </c:pt>
                <c:pt idx="38">
                  <c:v>21</c:v>
                </c:pt>
                <c:pt idx="39">
                  <c:v>31</c:v>
                </c:pt>
                <c:pt idx="40">
                  <c:v>23</c:v>
                </c:pt>
                <c:pt idx="41">
                  <c:v>33</c:v>
                </c:pt>
                <c:pt idx="42">
                  <c:v>43</c:v>
                </c:pt>
                <c:pt idx="43">
                  <c:v>19</c:v>
                </c:pt>
                <c:pt idx="44">
                  <c:v>15</c:v>
                </c:pt>
                <c:pt idx="45">
                  <c:v>10</c:v>
                </c:pt>
                <c:pt idx="46">
                  <c:v>25</c:v>
                </c:pt>
                <c:pt idx="47">
                  <c:v>30</c:v>
                </c:pt>
                <c:pt idx="48">
                  <c:v>31</c:v>
                </c:pt>
                <c:pt idx="49">
                  <c:v>25</c:v>
                </c:pt>
                <c:pt idx="50">
                  <c:v>18</c:v>
                </c:pt>
                <c:pt idx="51">
                  <c:v>48</c:v>
                </c:pt>
                <c:pt idx="52">
                  <c:v>17</c:v>
                </c:pt>
                <c:pt idx="53">
                  <c:v>16</c:v>
                </c:pt>
                <c:pt idx="54">
                  <c:v>15</c:v>
                </c:pt>
                <c:pt idx="55">
                  <c:v>24</c:v>
                </c:pt>
                <c:pt idx="56">
                  <c:v>14</c:v>
                </c:pt>
                <c:pt idx="57">
                  <c:v>17</c:v>
                </c:pt>
                <c:pt idx="58">
                  <c:v>9</c:v>
                </c:pt>
                <c:pt idx="59">
                  <c:v>19</c:v>
                </c:pt>
                <c:pt idx="60">
                  <c:v>10</c:v>
                </c:pt>
                <c:pt idx="61">
                  <c:v>29</c:v>
                </c:pt>
                <c:pt idx="62">
                  <c:v>16</c:v>
                </c:pt>
                <c:pt idx="63">
                  <c:v>22</c:v>
                </c:pt>
                <c:pt idx="64">
                  <c:v>26</c:v>
                </c:pt>
                <c:pt idx="65">
                  <c:v>22</c:v>
                </c:pt>
                <c:pt idx="66">
                  <c:v>27</c:v>
                </c:pt>
                <c:pt idx="67">
                  <c:v>32</c:v>
                </c:pt>
                <c:pt idx="68">
                  <c:v>8</c:v>
                </c:pt>
                <c:pt idx="69">
                  <c:v>20</c:v>
                </c:pt>
                <c:pt idx="70">
                  <c:v>12</c:v>
                </c:pt>
                <c:pt idx="71">
                  <c:v>20</c:v>
                </c:pt>
                <c:pt idx="72">
                  <c:v>81</c:v>
                </c:pt>
                <c:pt idx="73">
                  <c:v>14</c:v>
                </c:pt>
                <c:pt idx="74">
                  <c:v>17</c:v>
                </c:pt>
                <c:pt idx="75">
                  <c:v>14</c:v>
                </c:pt>
                <c:pt idx="76">
                  <c:v>20</c:v>
                </c:pt>
                <c:pt idx="77">
                  <c:v>15</c:v>
                </c:pt>
                <c:pt idx="78">
                  <c:v>17</c:v>
                </c:pt>
                <c:pt idx="79">
                  <c:v>13</c:v>
                </c:pt>
                <c:pt idx="80">
                  <c:v>19</c:v>
                </c:pt>
                <c:pt idx="81">
                  <c:v>25</c:v>
                </c:pt>
                <c:pt idx="82">
                  <c:v>15</c:v>
                </c:pt>
                <c:pt idx="83">
                  <c:v>27</c:v>
                </c:pt>
                <c:pt idx="84">
                  <c:v>11</c:v>
                </c:pt>
                <c:pt idx="85">
                  <c:v>16</c:v>
                </c:pt>
                <c:pt idx="86">
                  <c:v>15</c:v>
                </c:pt>
                <c:pt idx="87">
                  <c:v>6</c:v>
                </c:pt>
                <c:pt idx="88">
                  <c:v>20</c:v>
                </c:pt>
                <c:pt idx="89">
                  <c:v>21</c:v>
                </c:pt>
                <c:pt idx="90">
                  <c:v>19</c:v>
                </c:pt>
                <c:pt idx="91">
                  <c:v>27</c:v>
                </c:pt>
                <c:pt idx="92">
                  <c:v>21</c:v>
                </c:pt>
                <c:pt idx="93">
                  <c:v>19</c:v>
                </c:pt>
                <c:pt idx="94">
                  <c:v>20</c:v>
                </c:pt>
                <c:pt idx="95">
                  <c:v>17</c:v>
                </c:pt>
                <c:pt idx="96">
                  <c:v>41</c:v>
                </c:pt>
                <c:pt idx="97">
                  <c:v>14</c:v>
                </c:pt>
                <c:pt idx="98">
                  <c:v>14</c:v>
                </c:pt>
                <c:pt idx="99">
                  <c:v>11</c:v>
                </c:pt>
                <c:pt idx="100">
                  <c:v>13</c:v>
                </c:pt>
                <c:pt idx="101">
                  <c:v>15</c:v>
                </c:pt>
                <c:pt idx="102">
                  <c:v>8</c:v>
                </c:pt>
                <c:pt idx="103">
                  <c:v>29</c:v>
                </c:pt>
                <c:pt idx="104">
                  <c:v>29</c:v>
                </c:pt>
                <c:pt idx="105">
                  <c:v>24</c:v>
                </c:pt>
                <c:pt idx="106">
                  <c:v>21</c:v>
                </c:pt>
                <c:pt idx="107">
                  <c:v>17</c:v>
                </c:pt>
                <c:pt idx="108">
                  <c:v>9</c:v>
                </c:pt>
                <c:pt idx="109">
                  <c:v>13</c:v>
                </c:pt>
                <c:pt idx="110">
                  <c:v>12</c:v>
                </c:pt>
                <c:pt idx="111">
                  <c:v>21</c:v>
                </c:pt>
                <c:pt idx="112">
                  <c:v>15</c:v>
                </c:pt>
                <c:pt idx="113">
                  <c:v>34</c:v>
                </c:pt>
                <c:pt idx="114">
                  <c:v>7</c:v>
                </c:pt>
                <c:pt idx="115">
                  <c:v>3</c:v>
                </c:pt>
                <c:pt idx="116">
                  <c:v>19</c:v>
                </c:pt>
                <c:pt idx="117">
                  <c:v>11</c:v>
                </c:pt>
                <c:pt idx="118">
                  <c:v>41</c:v>
                </c:pt>
                <c:pt idx="119">
                  <c:v>23</c:v>
                </c:pt>
                <c:pt idx="120">
                  <c:v>9</c:v>
                </c:pt>
                <c:pt idx="121">
                  <c:v>9</c:v>
                </c:pt>
                <c:pt idx="122">
                  <c:v>9</c:v>
                </c:pt>
                <c:pt idx="123">
                  <c:v>12</c:v>
                </c:pt>
                <c:pt idx="124">
                  <c:v>18</c:v>
                </c:pt>
                <c:pt idx="125">
                  <c:v>41</c:v>
                </c:pt>
                <c:pt idx="126">
                  <c:v>11</c:v>
                </c:pt>
                <c:pt idx="127">
                  <c:v>12</c:v>
                </c:pt>
                <c:pt idx="128">
                  <c:v>8</c:v>
                </c:pt>
                <c:pt idx="129">
                  <c:v>13</c:v>
                </c:pt>
                <c:pt idx="130">
                  <c:v>9</c:v>
                </c:pt>
                <c:pt idx="131">
                  <c:v>23</c:v>
                </c:pt>
                <c:pt idx="132">
                  <c:v>31</c:v>
                </c:pt>
                <c:pt idx="133">
                  <c:v>15</c:v>
                </c:pt>
                <c:pt idx="134">
                  <c:v>28</c:v>
                </c:pt>
                <c:pt idx="135">
                  <c:v>21</c:v>
                </c:pt>
                <c:pt idx="136">
                  <c:v>23</c:v>
                </c:pt>
                <c:pt idx="137">
                  <c:v>16</c:v>
                </c:pt>
                <c:pt idx="138">
                  <c:v>19</c:v>
                </c:pt>
                <c:pt idx="139">
                  <c:v>18</c:v>
                </c:pt>
                <c:pt idx="140">
                  <c:v>12</c:v>
                </c:pt>
                <c:pt idx="141">
                  <c:v>11</c:v>
                </c:pt>
                <c:pt idx="142">
                  <c:v>14</c:v>
                </c:pt>
                <c:pt idx="143">
                  <c:v>12</c:v>
                </c:pt>
                <c:pt idx="144">
                  <c:v>4</c:v>
                </c:pt>
                <c:pt idx="145">
                  <c:v>6</c:v>
                </c:pt>
                <c:pt idx="146">
                  <c:v>11</c:v>
                </c:pt>
                <c:pt idx="147">
                  <c:v>22</c:v>
                </c:pt>
                <c:pt idx="148">
                  <c:v>26</c:v>
                </c:pt>
                <c:pt idx="149">
                  <c:v>19</c:v>
                </c:pt>
                <c:pt idx="150">
                  <c:v>15</c:v>
                </c:pt>
                <c:pt idx="151">
                  <c:v>19</c:v>
                </c:pt>
                <c:pt idx="152">
                  <c:v>18</c:v>
                </c:pt>
                <c:pt idx="153">
                  <c:v>20</c:v>
                </c:pt>
                <c:pt idx="154">
                  <c:v>22</c:v>
                </c:pt>
                <c:pt idx="155">
                  <c:v>22</c:v>
                </c:pt>
                <c:pt idx="156">
                  <c:v>19</c:v>
                </c:pt>
                <c:pt idx="157">
                  <c:v>18</c:v>
                </c:pt>
                <c:pt idx="158">
                  <c:v>77</c:v>
                </c:pt>
                <c:pt idx="159">
                  <c:v>26</c:v>
                </c:pt>
                <c:pt idx="160">
                  <c:v>25</c:v>
                </c:pt>
                <c:pt idx="161">
                  <c:v>29</c:v>
                </c:pt>
                <c:pt idx="162">
                  <c:v>19</c:v>
                </c:pt>
                <c:pt idx="163">
                  <c:v>20</c:v>
                </c:pt>
                <c:pt idx="164">
                  <c:v>25</c:v>
                </c:pt>
                <c:pt idx="165">
                  <c:v>81</c:v>
                </c:pt>
                <c:pt idx="166">
                  <c:v>23</c:v>
                </c:pt>
                <c:pt idx="167">
                  <c:v>33</c:v>
                </c:pt>
                <c:pt idx="168">
                  <c:v>30</c:v>
                </c:pt>
                <c:pt idx="169">
                  <c:v>32</c:v>
                </c:pt>
                <c:pt idx="170">
                  <c:v>17</c:v>
                </c:pt>
                <c:pt idx="171">
                  <c:v>3</c:v>
                </c:pt>
                <c:pt idx="172">
                  <c:v>4</c:v>
                </c:pt>
                <c:pt idx="173">
                  <c:v>16</c:v>
                </c:pt>
                <c:pt idx="174">
                  <c:v>22</c:v>
                </c:pt>
                <c:pt idx="175">
                  <c:v>28</c:v>
                </c:pt>
                <c:pt idx="176">
                  <c:v>29</c:v>
                </c:pt>
                <c:pt idx="177">
                  <c:v>25</c:v>
                </c:pt>
                <c:pt idx="178">
                  <c:v>16</c:v>
                </c:pt>
                <c:pt idx="179">
                  <c:v>10</c:v>
                </c:pt>
                <c:pt idx="180">
                  <c:v>77</c:v>
                </c:pt>
                <c:pt idx="181">
                  <c:v>47</c:v>
                </c:pt>
                <c:pt idx="182">
                  <c:v>45</c:v>
                </c:pt>
                <c:pt idx="183">
                  <c:v>40</c:v>
                </c:pt>
                <c:pt idx="184">
                  <c:v>118</c:v>
                </c:pt>
                <c:pt idx="185">
                  <c:v>25</c:v>
                </c:pt>
                <c:pt idx="186">
                  <c:v>55</c:v>
                </c:pt>
                <c:pt idx="187">
                  <c:v>8</c:v>
                </c:pt>
                <c:pt idx="188">
                  <c:v>13</c:v>
                </c:pt>
                <c:pt idx="189">
                  <c:v>12</c:v>
                </c:pt>
                <c:pt idx="190">
                  <c:v>34</c:v>
                </c:pt>
                <c:pt idx="191">
                  <c:v>101</c:v>
                </c:pt>
                <c:pt idx="192">
                  <c:v>22</c:v>
                </c:pt>
                <c:pt idx="193">
                  <c:v>46</c:v>
                </c:pt>
                <c:pt idx="194">
                  <c:v>37</c:v>
                </c:pt>
                <c:pt idx="195">
                  <c:v>44</c:v>
                </c:pt>
                <c:pt idx="196">
                  <c:v>38</c:v>
                </c:pt>
                <c:pt idx="197">
                  <c:v>39</c:v>
                </c:pt>
                <c:pt idx="198">
                  <c:v>20</c:v>
                </c:pt>
                <c:pt idx="199">
                  <c:v>21</c:v>
                </c:pt>
                <c:pt idx="200">
                  <c:v>41</c:v>
                </c:pt>
                <c:pt idx="201">
                  <c:v>51</c:v>
                </c:pt>
                <c:pt idx="202">
                  <c:v>33</c:v>
                </c:pt>
                <c:pt idx="203">
                  <c:v>30</c:v>
                </c:pt>
                <c:pt idx="204">
                  <c:v>25</c:v>
                </c:pt>
                <c:pt idx="205">
                  <c:v>94</c:v>
                </c:pt>
                <c:pt idx="206">
                  <c:v>38</c:v>
                </c:pt>
                <c:pt idx="207">
                  <c:v>47</c:v>
                </c:pt>
                <c:pt idx="208">
                  <c:v>29</c:v>
                </c:pt>
                <c:pt idx="209">
                  <c:v>38</c:v>
                </c:pt>
                <c:pt idx="210">
                  <c:v>38</c:v>
                </c:pt>
                <c:pt idx="211">
                  <c:v>38</c:v>
                </c:pt>
                <c:pt idx="212">
                  <c:v>31</c:v>
                </c:pt>
                <c:pt idx="213">
                  <c:v>14</c:v>
                </c:pt>
                <c:pt idx="214">
                  <c:v>34</c:v>
                </c:pt>
                <c:pt idx="215">
                  <c:v>30</c:v>
                </c:pt>
                <c:pt idx="216">
                  <c:v>38</c:v>
                </c:pt>
                <c:pt idx="217">
                  <c:v>62</c:v>
                </c:pt>
                <c:pt idx="218">
                  <c:v>40</c:v>
                </c:pt>
                <c:pt idx="219">
                  <c:v>82</c:v>
                </c:pt>
                <c:pt idx="220">
                  <c:v>27</c:v>
                </c:pt>
                <c:pt idx="221">
                  <c:v>34</c:v>
                </c:pt>
                <c:pt idx="222">
                  <c:v>37</c:v>
                </c:pt>
                <c:pt idx="223">
                  <c:v>42</c:v>
                </c:pt>
                <c:pt idx="224">
                  <c:v>28</c:v>
                </c:pt>
                <c:pt idx="225">
                  <c:v>39</c:v>
                </c:pt>
                <c:pt idx="226">
                  <c:v>22</c:v>
                </c:pt>
                <c:pt idx="227">
                  <c:v>6</c:v>
                </c:pt>
                <c:pt idx="228">
                  <c:v>38</c:v>
                </c:pt>
                <c:pt idx="229">
                  <c:v>54</c:v>
                </c:pt>
                <c:pt idx="230">
                  <c:v>33</c:v>
                </c:pt>
                <c:pt idx="231">
                  <c:v>32</c:v>
                </c:pt>
                <c:pt idx="232">
                  <c:v>34</c:v>
                </c:pt>
                <c:pt idx="233">
                  <c:v>28</c:v>
                </c:pt>
                <c:pt idx="234">
                  <c:v>27</c:v>
                </c:pt>
                <c:pt idx="235">
                  <c:v>44</c:v>
                </c:pt>
                <c:pt idx="236">
                  <c:v>48</c:v>
                </c:pt>
                <c:pt idx="237">
                  <c:v>30</c:v>
                </c:pt>
                <c:pt idx="238">
                  <c:v>41</c:v>
                </c:pt>
                <c:pt idx="239">
                  <c:v>17</c:v>
                </c:pt>
                <c:pt idx="240">
                  <c:v>10</c:v>
                </c:pt>
                <c:pt idx="241">
                  <c:v>19</c:v>
                </c:pt>
                <c:pt idx="242">
                  <c:v>35</c:v>
                </c:pt>
                <c:pt idx="243">
                  <c:v>30</c:v>
                </c:pt>
                <c:pt idx="244">
                  <c:v>31</c:v>
                </c:pt>
                <c:pt idx="245">
                  <c:v>28</c:v>
                </c:pt>
                <c:pt idx="246">
                  <c:v>21</c:v>
                </c:pt>
                <c:pt idx="247">
                  <c:v>55</c:v>
                </c:pt>
                <c:pt idx="248">
                  <c:v>29</c:v>
                </c:pt>
                <c:pt idx="249">
                  <c:v>32</c:v>
                </c:pt>
                <c:pt idx="250">
                  <c:v>72</c:v>
                </c:pt>
                <c:pt idx="251">
                  <c:v>36</c:v>
                </c:pt>
                <c:pt idx="252">
                  <c:v>16</c:v>
                </c:pt>
                <c:pt idx="253">
                  <c:v>21</c:v>
                </c:pt>
                <c:pt idx="254">
                  <c:v>69</c:v>
                </c:pt>
                <c:pt idx="255">
                  <c:v>17</c:v>
                </c:pt>
                <c:pt idx="256">
                  <c:v>33</c:v>
                </c:pt>
                <c:pt idx="257">
                  <c:v>22</c:v>
                </c:pt>
                <c:pt idx="258">
                  <c:v>12</c:v>
                </c:pt>
                <c:pt idx="259">
                  <c:v>7</c:v>
                </c:pt>
                <c:pt idx="260">
                  <c:v>17</c:v>
                </c:pt>
                <c:pt idx="261">
                  <c:v>33</c:v>
                </c:pt>
                <c:pt idx="262">
                  <c:v>9</c:v>
                </c:pt>
                <c:pt idx="263">
                  <c:v>20</c:v>
                </c:pt>
                <c:pt idx="264">
                  <c:v>22</c:v>
                </c:pt>
                <c:pt idx="265">
                  <c:v>26</c:v>
                </c:pt>
                <c:pt idx="266">
                  <c:v>24</c:v>
                </c:pt>
                <c:pt idx="267">
                  <c:v>17</c:v>
                </c:pt>
                <c:pt idx="268">
                  <c:v>17</c:v>
                </c:pt>
                <c:pt idx="269">
                  <c:v>14</c:v>
                </c:pt>
                <c:pt idx="270">
                  <c:v>21</c:v>
                </c:pt>
                <c:pt idx="271">
                  <c:v>19</c:v>
                </c:pt>
                <c:pt idx="272">
                  <c:v>25</c:v>
                </c:pt>
                <c:pt idx="273">
                  <c:v>18</c:v>
                </c:pt>
                <c:pt idx="274">
                  <c:v>19</c:v>
                </c:pt>
                <c:pt idx="275">
                  <c:v>7</c:v>
                </c:pt>
                <c:pt idx="276">
                  <c:v>12</c:v>
                </c:pt>
                <c:pt idx="277">
                  <c:v>23</c:v>
                </c:pt>
                <c:pt idx="278">
                  <c:v>25</c:v>
                </c:pt>
                <c:pt idx="279">
                  <c:v>15</c:v>
                </c:pt>
                <c:pt idx="280">
                  <c:v>10</c:v>
                </c:pt>
                <c:pt idx="281">
                  <c:v>10</c:v>
                </c:pt>
                <c:pt idx="282">
                  <c:v>5</c:v>
                </c:pt>
                <c:pt idx="283">
                  <c:v>3</c:v>
                </c:pt>
                <c:pt idx="284">
                  <c:v>7</c:v>
                </c:pt>
                <c:pt idx="285">
                  <c:v>11</c:v>
                </c:pt>
                <c:pt idx="286">
                  <c:v>8</c:v>
                </c:pt>
                <c:pt idx="287">
                  <c:v>7</c:v>
                </c:pt>
                <c:pt idx="288">
                  <c:v>11</c:v>
                </c:pt>
                <c:pt idx="289">
                  <c:v>4</c:v>
                </c:pt>
                <c:pt idx="290">
                  <c:v>11</c:v>
                </c:pt>
                <c:pt idx="291">
                  <c:v>8</c:v>
                </c:pt>
                <c:pt idx="292">
                  <c:v>6</c:v>
                </c:pt>
                <c:pt idx="293">
                  <c:v>11</c:v>
                </c:pt>
                <c:pt idx="294">
                  <c:v>21</c:v>
                </c:pt>
                <c:pt idx="295">
                  <c:v>15</c:v>
                </c:pt>
                <c:pt idx="296">
                  <c:v>11</c:v>
                </c:pt>
                <c:pt idx="297">
                  <c:v>9</c:v>
                </c:pt>
                <c:pt idx="298">
                  <c:v>5</c:v>
                </c:pt>
                <c:pt idx="299">
                  <c:v>10</c:v>
                </c:pt>
                <c:pt idx="300">
                  <c:v>25</c:v>
                </c:pt>
                <c:pt idx="301">
                  <c:v>30</c:v>
                </c:pt>
                <c:pt idx="302">
                  <c:v>10</c:v>
                </c:pt>
                <c:pt idx="303">
                  <c:v>15</c:v>
                </c:pt>
                <c:pt idx="304">
                  <c:v>10</c:v>
                </c:pt>
                <c:pt idx="305">
                  <c:v>11</c:v>
                </c:pt>
                <c:pt idx="306">
                  <c:v>23</c:v>
                </c:pt>
                <c:pt idx="307">
                  <c:v>28</c:v>
                </c:pt>
                <c:pt idx="308">
                  <c:v>28</c:v>
                </c:pt>
                <c:pt idx="309">
                  <c:v>14</c:v>
                </c:pt>
                <c:pt idx="310">
                  <c:v>6</c:v>
                </c:pt>
                <c:pt idx="311">
                  <c:v>9</c:v>
                </c:pt>
                <c:pt idx="312">
                  <c:v>6</c:v>
                </c:pt>
                <c:pt idx="313">
                  <c:v>25</c:v>
                </c:pt>
                <c:pt idx="314">
                  <c:v>37</c:v>
                </c:pt>
                <c:pt idx="315">
                  <c:v>16</c:v>
                </c:pt>
                <c:pt idx="316">
                  <c:v>7</c:v>
                </c:pt>
                <c:pt idx="317">
                  <c:v>5</c:v>
                </c:pt>
                <c:pt idx="318">
                  <c:v>7</c:v>
                </c:pt>
                <c:pt idx="319">
                  <c:v>25</c:v>
                </c:pt>
                <c:pt idx="320">
                  <c:v>12</c:v>
                </c:pt>
                <c:pt idx="321">
                  <c:v>20</c:v>
                </c:pt>
                <c:pt idx="322">
                  <c:v>19</c:v>
                </c:pt>
                <c:pt idx="323">
                  <c:v>13</c:v>
                </c:pt>
                <c:pt idx="324">
                  <c:v>10</c:v>
                </c:pt>
                <c:pt idx="325">
                  <c:v>14</c:v>
                </c:pt>
                <c:pt idx="326">
                  <c:v>24</c:v>
                </c:pt>
                <c:pt idx="327">
                  <c:v>25</c:v>
                </c:pt>
                <c:pt idx="328">
                  <c:v>18</c:v>
                </c:pt>
                <c:pt idx="329">
                  <c:v>15</c:v>
                </c:pt>
                <c:pt idx="330">
                  <c:v>7</c:v>
                </c:pt>
                <c:pt idx="331">
                  <c:v>17</c:v>
                </c:pt>
                <c:pt idx="332">
                  <c:v>21</c:v>
                </c:pt>
                <c:pt idx="333">
                  <c:v>32</c:v>
                </c:pt>
                <c:pt idx="334">
                  <c:v>20</c:v>
                </c:pt>
                <c:pt idx="335">
                  <c:v>33</c:v>
                </c:pt>
                <c:pt idx="336">
                  <c:v>43</c:v>
                </c:pt>
                <c:pt idx="337">
                  <c:v>23</c:v>
                </c:pt>
                <c:pt idx="338">
                  <c:v>33</c:v>
                </c:pt>
                <c:pt idx="339">
                  <c:v>7</c:v>
                </c:pt>
                <c:pt idx="340">
                  <c:v>21</c:v>
                </c:pt>
                <c:pt idx="341">
                  <c:v>33</c:v>
                </c:pt>
                <c:pt idx="342">
                  <c:v>27</c:v>
                </c:pt>
                <c:pt idx="343">
                  <c:v>20</c:v>
                </c:pt>
                <c:pt idx="344">
                  <c:v>29</c:v>
                </c:pt>
                <c:pt idx="345">
                  <c:v>13</c:v>
                </c:pt>
                <c:pt idx="346">
                  <c:v>24</c:v>
                </c:pt>
                <c:pt idx="347">
                  <c:v>19</c:v>
                </c:pt>
                <c:pt idx="348">
                  <c:v>43</c:v>
                </c:pt>
                <c:pt idx="349">
                  <c:v>43</c:v>
                </c:pt>
                <c:pt idx="350">
                  <c:v>28</c:v>
                </c:pt>
                <c:pt idx="351">
                  <c:v>10</c:v>
                </c:pt>
                <c:pt idx="352">
                  <c:v>14</c:v>
                </c:pt>
                <c:pt idx="353">
                  <c:v>10</c:v>
                </c:pt>
                <c:pt idx="354">
                  <c:v>21</c:v>
                </c:pt>
                <c:pt idx="355">
                  <c:v>12</c:v>
                </c:pt>
                <c:pt idx="356">
                  <c:v>35</c:v>
                </c:pt>
                <c:pt idx="357">
                  <c:v>32</c:v>
                </c:pt>
                <c:pt idx="358">
                  <c:v>15</c:v>
                </c:pt>
                <c:pt idx="359">
                  <c:v>10</c:v>
                </c:pt>
                <c:pt idx="360">
                  <c:v>9</c:v>
                </c:pt>
                <c:pt idx="361">
                  <c:v>26</c:v>
                </c:pt>
                <c:pt idx="362">
                  <c:v>39</c:v>
                </c:pt>
                <c:pt idx="363">
                  <c:v>31</c:v>
                </c:pt>
                <c:pt idx="364">
                  <c:v>45</c:v>
                </c:pt>
                <c:pt idx="365">
                  <c:v>24</c:v>
                </c:pt>
                <c:pt idx="366">
                  <c:v>24</c:v>
                </c:pt>
                <c:pt idx="367">
                  <c:v>14</c:v>
                </c:pt>
                <c:pt idx="368">
                  <c:v>13</c:v>
                </c:pt>
                <c:pt idx="369">
                  <c:v>15</c:v>
                </c:pt>
                <c:pt idx="370">
                  <c:v>12</c:v>
                </c:pt>
                <c:pt idx="371">
                  <c:v>22</c:v>
                </c:pt>
                <c:pt idx="372">
                  <c:v>25</c:v>
                </c:pt>
                <c:pt idx="373">
                  <c:v>40</c:v>
                </c:pt>
                <c:pt idx="374">
                  <c:v>20</c:v>
                </c:pt>
                <c:pt idx="375">
                  <c:v>26</c:v>
                </c:pt>
                <c:pt idx="376">
                  <c:v>28</c:v>
                </c:pt>
                <c:pt idx="377">
                  <c:v>30</c:v>
                </c:pt>
                <c:pt idx="378">
                  <c:v>18</c:v>
                </c:pt>
                <c:pt idx="379">
                  <c:v>14</c:v>
                </c:pt>
                <c:pt idx="380">
                  <c:v>20</c:v>
                </c:pt>
                <c:pt idx="381">
                  <c:v>22</c:v>
                </c:pt>
                <c:pt idx="382">
                  <c:v>22</c:v>
                </c:pt>
                <c:pt idx="383">
                  <c:v>32</c:v>
                </c:pt>
                <c:pt idx="384">
                  <c:v>16</c:v>
                </c:pt>
                <c:pt idx="385">
                  <c:v>19</c:v>
                </c:pt>
                <c:pt idx="386">
                  <c:v>19</c:v>
                </c:pt>
                <c:pt idx="387">
                  <c:v>31</c:v>
                </c:pt>
                <c:pt idx="388">
                  <c:v>19</c:v>
                </c:pt>
                <c:pt idx="389">
                  <c:v>33</c:v>
                </c:pt>
                <c:pt idx="390">
                  <c:v>17</c:v>
                </c:pt>
                <c:pt idx="391">
                  <c:v>19</c:v>
                </c:pt>
                <c:pt idx="392">
                  <c:v>21</c:v>
                </c:pt>
                <c:pt idx="393">
                  <c:v>16</c:v>
                </c:pt>
                <c:pt idx="394">
                  <c:v>18</c:v>
                </c:pt>
                <c:pt idx="395">
                  <c:v>11</c:v>
                </c:pt>
                <c:pt idx="396">
                  <c:v>25</c:v>
                </c:pt>
                <c:pt idx="397">
                  <c:v>10</c:v>
                </c:pt>
                <c:pt idx="398">
                  <c:v>18</c:v>
                </c:pt>
                <c:pt idx="399">
                  <c:v>19</c:v>
                </c:pt>
                <c:pt idx="400">
                  <c:v>16</c:v>
                </c:pt>
                <c:pt idx="401">
                  <c:v>13</c:v>
                </c:pt>
                <c:pt idx="402">
                  <c:v>12</c:v>
                </c:pt>
                <c:pt idx="403">
                  <c:v>14</c:v>
                </c:pt>
                <c:pt idx="404">
                  <c:v>16</c:v>
                </c:pt>
                <c:pt idx="405">
                  <c:v>31</c:v>
                </c:pt>
                <c:pt idx="406">
                  <c:v>12</c:v>
                </c:pt>
                <c:pt idx="407">
                  <c:v>32</c:v>
                </c:pt>
                <c:pt idx="408">
                  <c:v>36</c:v>
                </c:pt>
                <c:pt idx="409">
                  <c:v>23</c:v>
                </c:pt>
                <c:pt idx="410">
                  <c:v>17</c:v>
                </c:pt>
                <c:pt idx="411">
                  <c:v>21</c:v>
                </c:pt>
                <c:pt idx="412">
                  <c:v>14</c:v>
                </c:pt>
                <c:pt idx="413">
                  <c:v>29</c:v>
                </c:pt>
                <c:pt idx="414">
                  <c:v>67</c:v>
                </c:pt>
                <c:pt idx="415">
                  <c:v>74</c:v>
                </c:pt>
                <c:pt idx="416">
                  <c:v>30</c:v>
                </c:pt>
                <c:pt idx="417">
                  <c:v>23</c:v>
                </c:pt>
                <c:pt idx="418">
                  <c:v>23</c:v>
                </c:pt>
                <c:pt idx="419">
                  <c:v>18</c:v>
                </c:pt>
                <c:pt idx="420">
                  <c:v>32</c:v>
                </c:pt>
                <c:pt idx="421">
                  <c:v>13</c:v>
                </c:pt>
                <c:pt idx="422">
                  <c:v>20</c:v>
                </c:pt>
                <c:pt idx="423">
                  <c:v>17</c:v>
                </c:pt>
                <c:pt idx="424">
                  <c:v>17</c:v>
                </c:pt>
                <c:pt idx="425">
                  <c:v>19</c:v>
                </c:pt>
                <c:pt idx="426">
                  <c:v>9</c:v>
                </c:pt>
                <c:pt idx="427">
                  <c:v>15</c:v>
                </c:pt>
                <c:pt idx="428">
                  <c:v>20</c:v>
                </c:pt>
                <c:pt idx="429">
                  <c:v>21</c:v>
                </c:pt>
                <c:pt idx="430">
                  <c:v>28</c:v>
                </c:pt>
                <c:pt idx="431">
                  <c:v>16</c:v>
                </c:pt>
                <c:pt idx="432">
                  <c:v>30</c:v>
                </c:pt>
                <c:pt idx="433">
                  <c:v>21</c:v>
                </c:pt>
                <c:pt idx="434">
                  <c:v>18</c:v>
                </c:pt>
                <c:pt idx="435">
                  <c:v>18</c:v>
                </c:pt>
                <c:pt idx="436">
                  <c:v>16</c:v>
                </c:pt>
                <c:pt idx="437">
                  <c:v>9</c:v>
                </c:pt>
                <c:pt idx="438">
                  <c:v>14</c:v>
                </c:pt>
                <c:pt idx="439">
                  <c:v>15</c:v>
                </c:pt>
                <c:pt idx="440">
                  <c:v>15</c:v>
                </c:pt>
                <c:pt idx="441">
                  <c:v>20</c:v>
                </c:pt>
                <c:pt idx="442">
                  <c:v>21</c:v>
                </c:pt>
                <c:pt idx="443">
                  <c:v>16</c:v>
                </c:pt>
                <c:pt idx="444">
                  <c:v>17</c:v>
                </c:pt>
                <c:pt idx="445">
                  <c:v>13</c:v>
                </c:pt>
                <c:pt idx="446">
                  <c:v>9</c:v>
                </c:pt>
                <c:pt idx="447">
                  <c:v>10</c:v>
                </c:pt>
                <c:pt idx="448">
                  <c:v>9</c:v>
                </c:pt>
                <c:pt idx="449">
                  <c:v>40</c:v>
                </c:pt>
                <c:pt idx="450">
                  <c:v>21</c:v>
                </c:pt>
                <c:pt idx="451">
                  <c:v>12</c:v>
                </c:pt>
                <c:pt idx="452">
                  <c:v>18</c:v>
                </c:pt>
                <c:pt idx="453">
                  <c:v>21</c:v>
                </c:pt>
                <c:pt idx="454">
                  <c:v>17</c:v>
                </c:pt>
                <c:pt idx="455">
                  <c:v>10</c:v>
                </c:pt>
                <c:pt idx="456">
                  <c:v>17</c:v>
                </c:pt>
                <c:pt idx="457">
                  <c:v>11</c:v>
                </c:pt>
                <c:pt idx="458">
                  <c:v>16</c:v>
                </c:pt>
                <c:pt idx="459">
                  <c:v>21</c:v>
                </c:pt>
                <c:pt idx="460">
                  <c:v>17</c:v>
                </c:pt>
                <c:pt idx="461">
                  <c:v>31</c:v>
                </c:pt>
                <c:pt idx="462">
                  <c:v>13</c:v>
                </c:pt>
                <c:pt idx="463">
                  <c:v>26</c:v>
                </c:pt>
                <c:pt idx="464">
                  <c:v>11</c:v>
                </c:pt>
                <c:pt idx="465">
                  <c:v>16</c:v>
                </c:pt>
                <c:pt idx="466">
                  <c:v>23</c:v>
                </c:pt>
                <c:pt idx="467">
                  <c:v>21</c:v>
                </c:pt>
                <c:pt idx="468">
                  <c:v>17</c:v>
                </c:pt>
                <c:pt idx="469">
                  <c:v>20</c:v>
                </c:pt>
                <c:pt idx="470">
                  <c:v>24</c:v>
                </c:pt>
                <c:pt idx="471">
                  <c:v>20</c:v>
                </c:pt>
                <c:pt idx="472">
                  <c:v>14</c:v>
                </c:pt>
                <c:pt idx="473">
                  <c:v>11</c:v>
                </c:pt>
                <c:pt idx="474">
                  <c:v>9</c:v>
                </c:pt>
                <c:pt idx="475">
                  <c:v>28</c:v>
                </c:pt>
                <c:pt idx="476">
                  <c:v>11</c:v>
                </c:pt>
                <c:pt idx="477">
                  <c:v>7</c:v>
                </c:pt>
                <c:pt idx="478">
                  <c:v>15</c:v>
                </c:pt>
                <c:pt idx="479">
                  <c:v>13</c:v>
                </c:pt>
                <c:pt idx="480">
                  <c:v>14</c:v>
                </c:pt>
                <c:pt idx="481">
                  <c:v>15</c:v>
                </c:pt>
                <c:pt idx="482">
                  <c:v>22</c:v>
                </c:pt>
                <c:pt idx="483">
                  <c:v>21</c:v>
                </c:pt>
                <c:pt idx="484">
                  <c:v>18</c:v>
                </c:pt>
                <c:pt idx="485">
                  <c:v>12</c:v>
                </c:pt>
                <c:pt idx="486">
                  <c:v>11</c:v>
                </c:pt>
                <c:pt idx="487">
                  <c:v>19</c:v>
                </c:pt>
                <c:pt idx="488">
                  <c:v>15</c:v>
                </c:pt>
                <c:pt idx="489">
                  <c:v>15</c:v>
                </c:pt>
                <c:pt idx="490">
                  <c:v>5</c:v>
                </c:pt>
                <c:pt idx="491">
                  <c:v>15</c:v>
                </c:pt>
                <c:pt idx="492">
                  <c:v>16</c:v>
                </c:pt>
                <c:pt idx="493">
                  <c:v>14</c:v>
                </c:pt>
                <c:pt idx="494">
                  <c:v>19</c:v>
                </c:pt>
                <c:pt idx="495">
                  <c:v>22</c:v>
                </c:pt>
                <c:pt idx="496">
                  <c:v>5</c:v>
                </c:pt>
                <c:pt idx="497">
                  <c:v>19</c:v>
                </c:pt>
                <c:pt idx="498">
                  <c:v>8</c:v>
                </c:pt>
                <c:pt idx="499">
                  <c:v>15</c:v>
                </c:pt>
                <c:pt idx="500">
                  <c:v>8</c:v>
                </c:pt>
                <c:pt idx="501">
                  <c:v>14</c:v>
                </c:pt>
                <c:pt idx="502">
                  <c:v>10</c:v>
                </c:pt>
                <c:pt idx="503">
                  <c:v>17</c:v>
                </c:pt>
                <c:pt idx="504">
                  <c:v>15</c:v>
                </c:pt>
                <c:pt idx="505">
                  <c:v>16</c:v>
                </c:pt>
                <c:pt idx="506">
                  <c:v>13</c:v>
                </c:pt>
                <c:pt idx="507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49E-46BF-9F8E-6A46A577F4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38184776"/>
        <c:axId val="638183464"/>
        <c:extLst/>
      </c:scatterChart>
      <c:valAx>
        <c:axId val="638184776"/>
        <c:scaling>
          <c:orientation val="minMax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 Temperature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3464"/>
        <c:crosses val="autoZero"/>
        <c:crossBetween val="midCat"/>
      </c:valAx>
      <c:valAx>
        <c:axId val="63818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3818477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Capital Heights Bike Lanes - Total Daily Users, March 2021 - July 2022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stacked"/>
        <c:varyColors val="0"/>
        <c:ser>
          <c:idx val="6"/>
          <c:order val="5"/>
          <c:tx>
            <c:strRef>
              <c:f>DailyData!$K$1</c:f>
              <c:strCache>
                <c:ptCount val="1"/>
                <c:pt idx="0">
                  <c:v>Total Peds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44266</c:v>
                </c:pt>
                <c:pt idx="1">
                  <c:v>44267</c:v>
                </c:pt>
                <c:pt idx="2">
                  <c:v>44268</c:v>
                </c:pt>
                <c:pt idx="3">
                  <c:v>44269</c:v>
                </c:pt>
                <c:pt idx="4">
                  <c:v>44270</c:v>
                </c:pt>
                <c:pt idx="5">
                  <c:v>44271</c:v>
                </c:pt>
                <c:pt idx="6">
                  <c:v>44272</c:v>
                </c:pt>
                <c:pt idx="7">
                  <c:v>44273</c:v>
                </c:pt>
                <c:pt idx="8">
                  <c:v>44274</c:v>
                </c:pt>
                <c:pt idx="9">
                  <c:v>44275</c:v>
                </c:pt>
                <c:pt idx="10">
                  <c:v>44276</c:v>
                </c:pt>
                <c:pt idx="11">
                  <c:v>44277</c:v>
                </c:pt>
                <c:pt idx="12">
                  <c:v>44278</c:v>
                </c:pt>
                <c:pt idx="13">
                  <c:v>44279</c:v>
                </c:pt>
                <c:pt idx="14">
                  <c:v>44280</c:v>
                </c:pt>
                <c:pt idx="15">
                  <c:v>44281</c:v>
                </c:pt>
                <c:pt idx="16">
                  <c:v>44282</c:v>
                </c:pt>
                <c:pt idx="17">
                  <c:v>44283</c:v>
                </c:pt>
                <c:pt idx="18">
                  <c:v>44284</c:v>
                </c:pt>
                <c:pt idx="19">
                  <c:v>44285</c:v>
                </c:pt>
                <c:pt idx="20">
                  <c:v>44286</c:v>
                </c:pt>
                <c:pt idx="21">
                  <c:v>44287</c:v>
                </c:pt>
                <c:pt idx="22">
                  <c:v>44288</c:v>
                </c:pt>
                <c:pt idx="23">
                  <c:v>44289</c:v>
                </c:pt>
                <c:pt idx="24">
                  <c:v>44290</c:v>
                </c:pt>
                <c:pt idx="25">
                  <c:v>44291</c:v>
                </c:pt>
                <c:pt idx="26">
                  <c:v>44292</c:v>
                </c:pt>
                <c:pt idx="27">
                  <c:v>44293</c:v>
                </c:pt>
                <c:pt idx="28">
                  <c:v>44294</c:v>
                </c:pt>
                <c:pt idx="29">
                  <c:v>44295</c:v>
                </c:pt>
                <c:pt idx="30">
                  <c:v>44296</c:v>
                </c:pt>
                <c:pt idx="31">
                  <c:v>44297</c:v>
                </c:pt>
                <c:pt idx="32">
                  <c:v>44298</c:v>
                </c:pt>
                <c:pt idx="33">
                  <c:v>44299</c:v>
                </c:pt>
                <c:pt idx="34">
                  <c:v>44300</c:v>
                </c:pt>
                <c:pt idx="35">
                  <c:v>44301</c:v>
                </c:pt>
                <c:pt idx="36">
                  <c:v>44302</c:v>
                </c:pt>
                <c:pt idx="37">
                  <c:v>44303</c:v>
                </c:pt>
                <c:pt idx="38">
                  <c:v>44304</c:v>
                </c:pt>
                <c:pt idx="39">
                  <c:v>44305</c:v>
                </c:pt>
                <c:pt idx="40">
                  <c:v>44306</c:v>
                </c:pt>
                <c:pt idx="41">
                  <c:v>44307</c:v>
                </c:pt>
                <c:pt idx="42">
                  <c:v>44308</c:v>
                </c:pt>
                <c:pt idx="43">
                  <c:v>44309</c:v>
                </c:pt>
                <c:pt idx="44">
                  <c:v>44310</c:v>
                </c:pt>
                <c:pt idx="45">
                  <c:v>44311</c:v>
                </c:pt>
                <c:pt idx="46">
                  <c:v>44312</c:v>
                </c:pt>
                <c:pt idx="47">
                  <c:v>44313</c:v>
                </c:pt>
                <c:pt idx="48">
                  <c:v>44314</c:v>
                </c:pt>
                <c:pt idx="49">
                  <c:v>44315</c:v>
                </c:pt>
                <c:pt idx="50">
                  <c:v>44316</c:v>
                </c:pt>
                <c:pt idx="51">
                  <c:v>44317</c:v>
                </c:pt>
                <c:pt idx="52">
                  <c:v>44318</c:v>
                </c:pt>
                <c:pt idx="53">
                  <c:v>44319</c:v>
                </c:pt>
                <c:pt idx="54">
                  <c:v>44320</c:v>
                </c:pt>
                <c:pt idx="55">
                  <c:v>44321</c:v>
                </c:pt>
                <c:pt idx="56">
                  <c:v>44322</c:v>
                </c:pt>
                <c:pt idx="57">
                  <c:v>44323</c:v>
                </c:pt>
                <c:pt idx="58">
                  <c:v>44324</c:v>
                </c:pt>
                <c:pt idx="59">
                  <c:v>44325</c:v>
                </c:pt>
                <c:pt idx="60">
                  <c:v>44326</c:v>
                </c:pt>
                <c:pt idx="61">
                  <c:v>44327</c:v>
                </c:pt>
                <c:pt idx="62">
                  <c:v>44328</c:v>
                </c:pt>
                <c:pt idx="63">
                  <c:v>44329</c:v>
                </c:pt>
                <c:pt idx="64">
                  <c:v>44330</c:v>
                </c:pt>
                <c:pt idx="65">
                  <c:v>44331</c:v>
                </c:pt>
                <c:pt idx="66">
                  <c:v>44332</c:v>
                </c:pt>
                <c:pt idx="67">
                  <c:v>44333</c:v>
                </c:pt>
                <c:pt idx="68">
                  <c:v>44334</c:v>
                </c:pt>
                <c:pt idx="69">
                  <c:v>44335</c:v>
                </c:pt>
                <c:pt idx="70">
                  <c:v>44336</c:v>
                </c:pt>
                <c:pt idx="71">
                  <c:v>44337</c:v>
                </c:pt>
                <c:pt idx="72">
                  <c:v>44338</c:v>
                </c:pt>
                <c:pt idx="73">
                  <c:v>44339</c:v>
                </c:pt>
                <c:pt idx="74">
                  <c:v>44340</c:v>
                </c:pt>
                <c:pt idx="75">
                  <c:v>44341</c:v>
                </c:pt>
                <c:pt idx="76">
                  <c:v>44342</c:v>
                </c:pt>
                <c:pt idx="77">
                  <c:v>44343</c:v>
                </c:pt>
                <c:pt idx="78">
                  <c:v>44344</c:v>
                </c:pt>
                <c:pt idx="79">
                  <c:v>44345</c:v>
                </c:pt>
                <c:pt idx="80">
                  <c:v>44346</c:v>
                </c:pt>
                <c:pt idx="81">
                  <c:v>44347</c:v>
                </c:pt>
                <c:pt idx="82">
                  <c:v>44348</c:v>
                </c:pt>
                <c:pt idx="83">
                  <c:v>44349</c:v>
                </c:pt>
                <c:pt idx="84">
                  <c:v>44350</c:v>
                </c:pt>
                <c:pt idx="85">
                  <c:v>44351</c:v>
                </c:pt>
                <c:pt idx="86">
                  <c:v>44352</c:v>
                </c:pt>
                <c:pt idx="87">
                  <c:v>44353</c:v>
                </c:pt>
                <c:pt idx="88">
                  <c:v>44354</c:v>
                </c:pt>
                <c:pt idx="89">
                  <c:v>44355</c:v>
                </c:pt>
                <c:pt idx="90">
                  <c:v>44356</c:v>
                </c:pt>
                <c:pt idx="91">
                  <c:v>44357</c:v>
                </c:pt>
                <c:pt idx="92">
                  <c:v>44358</c:v>
                </c:pt>
                <c:pt idx="93">
                  <c:v>44359</c:v>
                </c:pt>
                <c:pt idx="94">
                  <c:v>44360</c:v>
                </c:pt>
                <c:pt idx="95">
                  <c:v>44361</c:v>
                </c:pt>
                <c:pt idx="96">
                  <c:v>44362</c:v>
                </c:pt>
                <c:pt idx="97">
                  <c:v>44363</c:v>
                </c:pt>
                <c:pt idx="98">
                  <c:v>44364</c:v>
                </c:pt>
                <c:pt idx="99">
                  <c:v>44365</c:v>
                </c:pt>
                <c:pt idx="100">
                  <c:v>44366</c:v>
                </c:pt>
                <c:pt idx="101">
                  <c:v>44367</c:v>
                </c:pt>
                <c:pt idx="102">
                  <c:v>44368</c:v>
                </c:pt>
                <c:pt idx="103">
                  <c:v>44369</c:v>
                </c:pt>
                <c:pt idx="104">
                  <c:v>44370</c:v>
                </c:pt>
                <c:pt idx="105">
                  <c:v>44371</c:v>
                </c:pt>
                <c:pt idx="106">
                  <c:v>44372</c:v>
                </c:pt>
                <c:pt idx="107">
                  <c:v>44373</c:v>
                </c:pt>
                <c:pt idx="108">
                  <c:v>44374</c:v>
                </c:pt>
                <c:pt idx="109">
                  <c:v>44375</c:v>
                </c:pt>
                <c:pt idx="110">
                  <c:v>44376</c:v>
                </c:pt>
                <c:pt idx="111">
                  <c:v>44377</c:v>
                </c:pt>
                <c:pt idx="112">
                  <c:v>44378</c:v>
                </c:pt>
                <c:pt idx="113">
                  <c:v>44379</c:v>
                </c:pt>
                <c:pt idx="114">
                  <c:v>44380</c:v>
                </c:pt>
                <c:pt idx="115">
                  <c:v>44381</c:v>
                </c:pt>
                <c:pt idx="116">
                  <c:v>44382</c:v>
                </c:pt>
                <c:pt idx="117">
                  <c:v>44383</c:v>
                </c:pt>
                <c:pt idx="118">
                  <c:v>44384</c:v>
                </c:pt>
                <c:pt idx="119">
                  <c:v>44385</c:v>
                </c:pt>
                <c:pt idx="120">
                  <c:v>44386</c:v>
                </c:pt>
                <c:pt idx="121">
                  <c:v>44387</c:v>
                </c:pt>
                <c:pt idx="122">
                  <c:v>44388</c:v>
                </c:pt>
                <c:pt idx="123">
                  <c:v>44389</c:v>
                </c:pt>
                <c:pt idx="124">
                  <c:v>44390</c:v>
                </c:pt>
                <c:pt idx="125">
                  <c:v>44391</c:v>
                </c:pt>
                <c:pt idx="126">
                  <c:v>44392</c:v>
                </c:pt>
                <c:pt idx="127">
                  <c:v>44393</c:v>
                </c:pt>
                <c:pt idx="128">
                  <c:v>44394</c:v>
                </c:pt>
                <c:pt idx="129">
                  <c:v>44395</c:v>
                </c:pt>
                <c:pt idx="130">
                  <c:v>44396</c:v>
                </c:pt>
                <c:pt idx="131">
                  <c:v>44397</c:v>
                </c:pt>
                <c:pt idx="132">
                  <c:v>44398</c:v>
                </c:pt>
                <c:pt idx="133">
                  <c:v>44399</c:v>
                </c:pt>
                <c:pt idx="134">
                  <c:v>44400</c:v>
                </c:pt>
                <c:pt idx="135">
                  <c:v>44401</c:v>
                </c:pt>
                <c:pt idx="136">
                  <c:v>44402</c:v>
                </c:pt>
                <c:pt idx="137">
                  <c:v>44403</c:v>
                </c:pt>
                <c:pt idx="138">
                  <c:v>44404</c:v>
                </c:pt>
                <c:pt idx="139">
                  <c:v>44405</c:v>
                </c:pt>
                <c:pt idx="140">
                  <c:v>44406</c:v>
                </c:pt>
                <c:pt idx="141">
                  <c:v>44407</c:v>
                </c:pt>
                <c:pt idx="142">
                  <c:v>44408</c:v>
                </c:pt>
                <c:pt idx="143">
                  <c:v>44409</c:v>
                </c:pt>
                <c:pt idx="144">
                  <c:v>44410</c:v>
                </c:pt>
                <c:pt idx="145">
                  <c:v>44411</c:v>
                </c:pt>
                <c:pt idx="146">
                  <c:v>44412</c:v>
                </c:pt>
                <c:pt idx="147">
                  <c:v>44413</c:v>
                </c:pt>
                <c:pt idx="148">
                  <c:v>44414</c:v>
                </c:pt>
                <c:pt idx="149">
                  <c:v>44415</c:v>
                </c:pt>
                <c:pt idx="150">
                  <c:v>44416</c:v>
                </c:pt>
                <c:pt idx="151">
                  <c:v>44417</c:v>
                </c:pt>
                <c:pt idx="152">
                  <c:v>44418</c:v>
                </c:pt>
                <c:pt idx="153">
                  <c:v>44419</c:v>
                </c:pt>
                <c:pt idx="154">
                  <c:v>44420</c:v>
                </c:pt>
                <c:pt idx="155">
                  <c:v>44421</c:v>
                </c:pt>
                <c:pt idx="156">
                  <c:v>44422</c:v>
                </c:pt>
                <c:pt idx="157">
                  <c:v>44423</c:v>
                </c:pt>
                <c:pt idx="158">
                  <c:v>44424</c:v>
                </c:pt>
                <c:pt idx="159">
                  <c:v>44425</c:v>
                </c:pt>
                <c:pt idx="160">
                  <c:v>44426</c:v>
                </c:pt>
                <c:pt idx="161">
                  <c:v>44427</c:v>
                </c:pt>
                <c:pt idx="162">
                  <c:v>44428</c:v>
                </c:pt>
                <c:pt idx="163">
                  <c:v>44429</c:v>
                </c:pt>
                <c:pt idx="164">
                  <c:v>44430</c:v>
                </c:pt>
                <c:pt idx="165">
                  <c:v>44431</c:v>
                </c:pt>
                <c:pt idx="166">
                  <c:v>44432</c:v>
                </c:pt>
                <c:pt idx="167">
                  <c:v>44433</c:v>
                </c:pt>
                <c:pt idx="168">
                  <c:v>44434</c:v>
                </c:pt>
                <c:pt idx="169">
                  <c:v>44435</c:v>
                </c:pt>
                <c:pt idx="170">
                  <c:v>44436</c:v>
                </c:pt>
                <c:pt idx="171">
                  <c:v>44437</c:v>
                </c:pt>
                <c:pt idx="172">
                  <c:v>44438</c:v>
                </c:pt>
                <c:pt idx="173">
                  <c:v>44439</c:v>
                </c:pt>
                <c:pt idx="174">
                  <c:v>44440</c:v>
                </c:pt>
                <c:pt idx="175">
                  <c:v>44441</c:v>
                </c:pt>
                <c:pt idx="176">
                  <c:v>44442</c:v>
                </c:pt>
                <c:pt idx="177">
                  <c:v>44443</c:v>
                </c:pt>
                <c:pt idx="178">
                  <c:v>44444</c:v>
                </c:pt>
                <c:pt idx="179">
                  <c:v>44445</c:v>
                </c:pt>
                <c:pt idx="180">
                  <c:v>44446</c:v>
                </c:pt>
                <c:pt idx="181">
                  <c:v>44447</c:v>
                </c:pt>
                <c:pt idx="182">
                  <c:v>44448</c:v>
                </c:pt>
                <c:pt idx="183">
                  <c:v>44449</c:v>
                </c:pt>
                <c:pt idx="184">
                  <c:v>44450</c:v>
                </c:pt>
                <c:pt idx="185">
                  <c:v>44451</c:v>
                </c:pt>
                <c:pt idx="186">
                  <c:v>44452</c:v>
                </c:pt>
                <c:pt idx="187">
                  <c:v>44453</c:v>
                </c:pt>
                <c:pt idx="188">
                  <c:v>44454</c:v>
                </c:pt>
                <c:pt idx="189">
                  <c:v>44455</c:v>
                </c:pt>
                <c:pt idx="190">
                  <c:v>44456</c:v>
                </c:pt>
                <c:pt idx="191">
                  <c:v>44457</c:v>
                </c:pt>
                <c:pt idx="192">
                  <c:v>44458</c:v>
                </c:pt>
                <c:pt idx="193">
                  <c:v>44459</c:v>
                </c:pt>
                <c:pt idx="194">
                  <c:v>44460</c:v>
                </c:pt>
                <c:pt idx="195">
                  <c:v>44461</c:v>
                </c:pt>
                <c:pt idx="196">
                  <c:v>44462</c:v>
                </c:pt>
                <c:pt idx="197">
                  <c:v>44463</c:v>
                </c:pt>
                <c:pt idx="198">
                  <c:v>44464</c:v>
                </c:pt>
                <c:pt idx="199">
                  <c:v>44465</c:v>
                </c:pt>
                <c:pt idx="200">
                  <c:v>44466</c:v>
                </c:pt>
                <c:pt idx="201">
                  <c:v>44467</c:v>
                </c:pt>
                <c:pt idx="202">
                  <c:v>44468</c:v>
                </c:pt>
                <c:pt idx="203">
                  <c:v>44469</c:v>
                </c:pt>
                <c:pt idx="204">
                  <c:v>44470</c:v>
                </c:pt>
                <c:pt idx="205">
                  <c:v>44471</c:v>
                </c:pt>
                <c:pt idx="206">
                  <c:v>44472</c:v>
                </c:pt>
                <c:pt idx="207">
                  <c:v>44473</c:v>
                </c:pt>
                <c:pt idx="208">
                  <c:v>44474</c:v>
                </c:pt>
                <c:pt idx="209">
                  <c:v>44475</c:v>
                </c:pt>
                <c:pt idx="210">
                  <c:v>44476</c:v>
                </c:pt>
                <c:pt idx="211">
                  <c:v>44477</c:v>
                </c:pt>
                <c:pt idx="212">
                  <c:v>44478</c:v>
                </c:pt>
                <c:pt idx="213">
                  <c:v>44479</c:v>
                </c:pt>
                <c:pt idx="214">
                  <c:v>44480</c:v>
                </c:pt>
                <c:pt idx="215">
                  <c:v>44481</c:v>
                </c:pt>
                <c:pt idx="216">
                  <c:v>44482</c:v>
                </c:pt>
                <c:pt idx="217">
                  <c:v>44483</c:v>
                </c:pt>
                <c:pt idx="218">
                  <c:v>44484</c:v>
                </c:pt>
                <c:pt idx="219">
                  <c:v>44485</c:v>
                </c:pt>
                <c:pt idx="220">
                  <c:v>44486</c:v>
                </c:pt>
                <c:pt idx="221">
                  <c:v>44487</c:v>
                </c:pt>
                <c:pt idx="222">
                  <c:v>44488</c:v>
                </c:pt>
                <c:pt idx="223">
                  <c:v>44489</c:v>
                </c:pt>
                <c:pt idx="224">
                  <c:v>44490</c:v>
                </c:pt>
                <c:pt idx="225">
                  <c:v>44491</c:v>
                </c:pt>
                <c:pt idx="226">
                  <c:v>44492</c:v>
                </c:pt>
                <c:pt idx="227">
                  <c:v>44493</c:v>
                </c:pt>
                <c:pt idx="228">
                  <c:v>44494</c:v>
                </c:pt>
                <c:pt idx="229">
                  <c:v>44495</c:v>
                </c:pt>
                <c:pt idx="230">
                  <c:v>44496</c:v>
                </c:pt>
                <c:pt idx="231">
                  <c:v>44497</c:v>
                </c:pt>
                <c:pt idx="232">
                  <c:v>44498</c:v>
                </c:pt>
                <c:pt idx="233">
                  <c:v>44499</c:v>
                </c:pt>
                <c:pt idx="234">
                  <c:v>44500</c:v>
                </c:pt>
                <c:pt idx="235">
                  <c:v>44501</c:v>
                </c:pt>
                <c:pt idx="236">
                  <c:v>44502</c:v>
                </c:pt>
                <c:pt idx="237">
                  <c:v>44503</c:v>
                </c:pt>
                <c:pt idx="238">
                  <c:v>44504</c:v>
                </c:pt>
                <c:pt idx="239">
                  <c:v>44505</c:v>
                </c:pt>
                <c:pt idx="240">
                  <c:v>44506</c:v>
                </c:pt>
                <c:pt idx="241">
                  <c:v>44507</c:v>
                </c:pt>
                <c:pt idx="242">
                  <c:v>44508</c:v>
                </c:pt>
                <c:pt idx="243">
                  <c:v>44509</c:v>
                </c:pt>
                <c:pt idx="244">
                  <c:v>44510</c:v>
                </c:pt>
                <c:pt idx="245">
                  <c:v>44511</c:v>
                </c:pt>
                <c:pt idx="246">
                  <c:v>44512</c:v>
                </c:pt>
                <c:pt idx="247">
                  <c:v>44513</c:v>
                </c:pt>
                <c:pt idx="248">
                  <c:v>44514</c:v>
                </c:pt>
                <c:pt idx="249">
                  <c:v>44515</c:v>
                </c:pt>
                <c:pt idx="250">
                  <c:v>44516</c:v>
                </c:pt>
                <c:pt idx="251">
                  <c:v>44517</c:v>
                </c:pt>
                <c:pt idx="252">
                  <c:v>44518</c:v>
                </c:pt>
                <c:pt idx="253">
                  <c:v>44519</c:v>
                </c:pt>
                <c:pt idx="254">
                  <c:v>44520</c:v>
                </c:pt>
                <c:pt idx="255">
                  <c:v>44521</c:v>
                </c:pt>
                <c:pt idx="256">
                  <c:v>44522</c:v>
                </c:pt>
                <c:pt idx="257">
                  <c:v>44523</c:v>
                </c:pt>
                <c:pt idx="258">
                  <c:v>44524</c:v>
                </c:pt>
                <c:pt idx="259">
                  <c:v>44525</c:v>
                </c:pt>
                <c:pt idx="260">
                  <c:v>44526</c:v>
                </c:pt>
                <c:pt idx="261">
                  <c:v>44527</c:v>
                </c:pt>
                <c:pt idx="262">
                  <c:v>44528</c:v>
                </c:pt>
                <c:pt idx="263">
                  <c:v>44529</c:v>
                </c:pt>
                <c:pt idx="264">
                  <c:v>44530</c:v>
                </c:pt>
                <c:pt idx="265">
                  <c:v>44531</c:v>
                </c:pt>
                <c:pt idx="266">
                  <c:v>44532</c:v>
                </c:pt>
                <c:pt idx="267">
                  <c:v>44533</c:v>
                </c:pt>
                <c:pt idx="268">
                  <c:v>44534</c:v>
                </c:pt>
                <c:pt idx="269">
                  <c:v>44535</c:v>
                </c:pt>
                <c:pt idx="270">
                  <c:v>44536</c:v>
                </c:pt>
                <c:pt idx="271">
                  <c:v>44537</c:v>
                </c:pt>
                <c:pt idx="272">
                  <c:v>44538</c:v>
                </c:pt>
                <c:pt idx="273">
                  <c:v>44539</c:v>
                </c:pt>
                <c:pt idx="274">
                  <c:v>44540</c:v>
                </c:pt>
                <c:pt idx="275">
                  <c:v>44541</c:v>
                </c:pt>
                <c:pt idx="276">
                  <c:v>44542</c:v>
                </c:pt>
                <c:pt idx="277">
                  <c:v>44543</c:v>
                </c:pt>
                <c:pt idx="278">
                  <c:v>44544</c:v>
                </c:pt>
                <c:pt idx="279">
                  <c:v>44545</c:v>
                </c:pt>
                <c:pt idx="280">
                  <c:v>44546</c:v>
                </c:pt>
                <c:pt idx="281">
                  <c:v>44547</c:v>
                </c:pt>
                <c:pt idx="282">
                  <c:v>44548</c:v>
                </c:pt>
                <c:pt idx="283">
                  <c:v>44549</c:v>
                </c:pt>
                <c:pt idx="284">
                  <c:v>44550</c:v>
                </c:pt>
                <c:pt idx="285">
                  <c:v>44551</c:v>
                </c:pt>
                <c:pt idx="286">
                  <c:v>44552</c:v>
                </c:pt>
                <c:pt idx="287">
                  <c:v>44553</c:v>
                </c:pt>
                <c:pt idx="288">
                  <c:v>44554</c:v>
                </c:pt>
                <c:pt idx="289">
                  <c:v>44555</c:v>
                </c:pt>
                <c:pt idx="290">
                  <c:v>44556</c:v>
                </c:pt>
                <c:pt idx="291">
                  <c:v>44557</c:v>
                </c:pt>
                <c:pt idx="292">
                  <c:v>44558</c:v>
                </c:pt>
                <c:pt idx="293">
                  <c:v>44559</c:v>
                </c:pt>
                <c:pt idx="294">
                  <c:v>44560</c:v>
                </c:pt>
                <c:pt idx="295">
                  <c:v>44561</c:v>
                </c:pt>
                <c:pt idx="296">
                  <c:v>44562</c:v>
                </c:pt>
                <c:pt idx="297">
                  <c:v>44563</c:v>
                </c:pt>
                <c:pt idx="298">
                  <c:v>44564</c:v>
                </c:pt>
                <c:pt idx="299">
                  <c:v>44565</c:v>
                </c:pt>
                <c:pt idx="300">
                  <c:v>44566</c:v>
                </c:pt>
                <c:pt idx="301">
                  <c:v>44567</c:v>
                </c:pt>
                <c:pt idx="302">
                  <c:v>44568</c:v>
                </c:pt>
                <c:pt idx="303">
                  <c:v>44569</c:v>
                </c:pt>
                <c:pt idx="304">
                  <c:v>44570</c:v>
                </c:pt>
                <c:pt idx="305">
                  <c:v>44571</c:v>
                </c:pt>
                <c:pt idx="306">
                  <c:v>44572</c:v>
                </c:pt>
                <c:pt idx="307">
                  <c:v>44573</c:v>
                </c:pt>
                <c:pt idx="308">
                  <c:v>44574</c:v>
                </c:pt>
                <c:pt idx="309">
                  <c:v>44575</c:v>
                </c:pt>
                <c:pt idx="310">
                  <c:v>44576</c:v>
                </c:pt>
                <c:pt idx="311">
                  <c:v>44577</c:v>
                </c:pt>
                <c:pt idx="312">
                  <c:v>44578</c:v>
                </c:pt>
                <c:pt idx="313">
                  <c:v>44579</c:v>
                </c:pt>
                <c:pt idx="314">
                  <c:v>44580</c:v>
                </c:pt>
                <c:pt idx="315">
                  <c:v>44581</c:v>
                </c:pt>
                <c:pt idx="316">
                  <c:v>44582</c:v>
                </c:pt>
                <c:pt idx="317">
                  <c:v>44583</c:v>
                </c:pt>
                <c:pt idx="318">
                  <c:v>44584</c:v>
                </c:pt>
                <c:pt idx="319">
                  <c:v>44585</c:v>
                </c:pt>
                <c:pt idx="320">
                  <c:v>44586</c:v>
                </c:pt>
                <c:pt idx="321">
                  <c:v>44587</c:v>
                </c:pt>
                <c:pt idx="322">
                  <c:v>44588</c:v>
                </c:pt>
                <c:pt idx="323">
                  <c:v>44589</c:v>
                </c:pt>
                <c:pt idx="324">
                  <c:v>44590</c:v>
                </c:pt>
                <c:pt idx="325">
                  <c:v>44591</c:v>
                </c:pt>
                <c:pt idx="326">
                  <c:v>44592</c:v>
                </c:pt>
                <c:pt idx="327">
                  <c:v>44593</c:v>
                </c:pt>
                <c:pt idx="328">
                  <c:v>44594</c:v>
                </c:pt>
                <c:pt idx="329">
                  <c:v>44595</c:v>
                </c:pt>
                <c:pt idx="330">
                  <c:v>44596</c:v>
                </c:pt>
                <c:pt idx="331">
                  <c:v>44597</c:v>
                </c:pt>
                <c:pt idx="332">
                  <c:v>44598</c:v>
                </c:pt>
                <c:pt idx="333">
                  <c:v>44599</c:v>
                </c:pt>
                <c:pt idx="334">
                  <c:v>44600</c:v>
                </c:pt>
                <c:pt idx="335">
                  <c:v>44601</c:v>
                </c:pt>
                <c:pt idx="336">
                  <c:v>44602</c:v>
                </c:pt>
                <c:pt idx="337">
                  <c:v>44603</c:v>
                </c:pt>
                <c:pt idx="338">
                  <c:v>44604</c:v>
                </c:pt>
                <c:pt idx="339">
                  <c:v>44605</c:v>
                </c:pt>
                <c:pt idx="340">
                  <c:v>44606</c:v>
                </c:pt>
                <c:pt idx="341">
                  <c:v>44607</c:v>
                </c:pt>
                <c:pt idx="342">
                  <c:v>44608</c:v>
                </c:pt>
                <c:pt idx="343">
                  <c:v>44609</c:v>
                </c:pt>
                <c:pt idx="344">
                  <c:v>44610</c:v>
                </c:pt>
                <c:pt idx="345">
                  <c:v>44611</c:v>
                </c:pt>
                <c:pt idx="346">
                  <c:v>44612</c:v>
                </c:pt>
                <c:pt idx="347">
                  <c:v>44613</c:v>
                </c:pt>
                <c:pt idx="348">
                  <c:v>44614</c:v>
                </c:pt>
                <c:pt idx="349">
                  <c:v>44615</c:v>
                </c:pt>
                <c:pt idx="350">
                  <c:v>44616</c:v>
                </c:pt>
                <c:pt idx="351">
                  <c:v>44617</c:v>
                </c:pt>
                <c:pt idx="352">
                  <c:v>44618</c:v>
                </c:pt>
                <c:pt idx="353">
                  <c:v>44619</c:v>
                </c:pt>
                <c:pt idx="354">
                  <c:v>44620</c:v>
                </c:pt>
                <c:pt idx="355">
                  <c:v>44621</c:v>
                </c:pt>
                <c:pt idx="356">
                  <c:v>44622</c:v>
                </c:pt>
                <c:pt idx="357">
                  <c:v>44623</c:v>
                </c:pt>
                <c:pt idx="358">
                  <c:v>44624</c:v>
                </c:pt>
                <c:pt idx="359">
                  <c:v>44625</c:v>
                </c:pt>
                <c:pt idx="360">
                  <c:v>44626</c:v>
                </c:pt>
                <c:pt idx="361">
                  <c:v>44627</c:v>
                </c:pt>
                <c:pt idx="362">
                  <c:v>44628</c:v>
                </c:pt>
                <c:pt idx="363">
                  <c:v>44629</c:v>
                </c:pt>
                <c:pt idx="364">
                  <c:v>44630</c:v>
                </c:pt>
                <c:pt idx="365">
                  <c:v>44631</c:v>
                </c:pt>
                <c:pt idx="366">
                  <c:v>44632</c:v>
                </c:pt>
                <c:pt idx="367">
                  <c:v>44633</c:v>
                </c:pt>
                <c:pt idx="368">
                  <c:v>44634</c:v>
                </c:pt>
                <c:pt idx="369">
                  <c:v>44635</c:v>
                </c:pt>
                <c:pt idx="370">
                  <c:v>44636</c:v>
                </c:pt>
                <c:pt idx="371">
                  <c:v>44637</c:v>
                </c:pt>
                <c:pt idx="372">
                  <c:v>44638</c:v>
                </c:pt>
                <c:pt idx="373">
                  <c:v>44639</c:v>
                </c:pt>
                <c:pt idx="374">
                  <c:v>44640</c:v>
                </c:pt>
                <c:pt idx="375">
                  <c:v>44641</c:v>
                </c:pt>
                <c:pt idx="376">
                  <c:v>44642</c:v>
                </c:pt>
                <c:pt idx="377">
                  <c:v>44643</c:v>
                </c:pt>
                <c:pt idx="378">
                  <c:v>44644</c:v>
                </c:pt>
                <c:pt idx="379">
                  <c:v>44645</c:v>
                </c:pt>
                <c:pt idx="380">
                  <c:v>44646</c:v>
                </c:pt>
                <c:pt idx="381">
                  <c:v>44647</c:v>
                </c:pt>
                <c:pt idx="382">
                  <c:v>44648</c:v>
                </c:pt>
                <c:pt idx="383">
                  <c:v>44649</c:v>
                </c:pt>
                <c:pt idx="384">
                  <c:v>44650</c:v>
                </c:pt>
                <c:pt idx="385">
                  <c:v>44651</c:v>
                </c:pt>
                <c:pt idx="386">
                  <c:v>44652</c:v>
                </c:pt>
                <c:pt idx="387">
                  <c:v>44653</c:v>
                </c:pt>
                <c:pt idx="388">
                  <c:v>44654</c:v>
                </c:pt>
                <c:pt idx="389">
                  <c:v>44655</c:v>
                </c:pt>
                <c:pt idx="390">
                  <c:v>44656</c:v>
                </c:pt>
                <c:pt idx="391">
                  <c:v>44657</c:v>
                </c:pt>
                <c:pt idx="392">
                  <c:v>44658</c:v>
                </c:pt>
                <c:pt idx="393">
                  <c:v>44659</c:v>
                </c:pt>
                <c:pt idx="394">
                  <c:v>44660</c:v>
                </c:pt>
                <c:pt idx="395">
                  <c:v>44661</c:v>
                </c:pt>
                <c:pt idx="396">
                  <c:v>44662</c:v>
                </c:pt>
                <c:pt idx="397">
                  <c:v>44663</c:v>
                </c:pt>
                <c:pt idx="398">
                  <c:v>44664</c:v>
                </c:pt>
                <c:pt idx="399">
                  <c:v>44665</c:v>
                </c:pt>
                <c:pt idx="400">
                  <c:v>44666</c:v>
                </c:pt>
                <c:pt idx="401">
                  <c:v>44667</c:v>
                </c:pt>
                <c:pt idx="402">
                  <c:v>44668</c:v>
                </c:pt>
                <c:pt idx="403">
                  <c:v>44669</c:v>
                </c:pt>
                <c:pt idx="404">
                  <c:v>44670</c:v>
                </c:pt>
                <c:pt idx="405">
                  <c:v>44671</c:v>
                </c:pt>
                <c:pt idx="406">
                  <c:v>44672</c:v>
                </c:pt>
                <c:pt idx="407">
                  <c:v>44673</c:v>
                </c:pt>
                <c:pt idx="408">
                  <c:v>44674</c:v>
                </c:pt>
                <c:pt idx="409">
                  <c:v>44675</c:v>
                </c:pt>
                <c:pt idx="410">
                  <c:v>44676</c:v>
                </c:pt>
                <c:pt idx="411">
                  <c:v>44677</c:v>
                </c:pt>
                <c:pt idx="412">
                  <c:v>44678</c:v>
                </c:pt>
                <c:pt idx="413">
                  <c:v>44679</c:v>
                </c:pt>
                <c:pt idx="414">
                  <c:v>44680</c:v>
                </c:pt>
                <c:pt idx="415">
                  <c:v>44681</c:v>
                </c:pt>
                <c:pt idx="416">
                  <c:v>44682</c:v>
                </c:pt>
                <c:pt idx="417">
                  <c:v>44683</c:v>
                </c:pt>
                <c:pt idx="418">
                  <c:v>44684</c:v>
                </c:pt>
                <c:pt idx="419">
                  <c:v>44685</c:v>
                </c:pt>
                <c:pt idx="420">
                  <c:v>44686</c:v>
                </c:pt>
                <c:pt idx="421">
                  <c:v>44687</c:v>
                </c:pt>
                <c:pt idx="422">
                  <c:v>44688</c:v>
                </c:pt>
                <c:pt idx="423">
                  <c:v>44689</c:v>
                </c:pt>
                <c:pt idx="424">
                  <c:v>44690</c:v>
                </c:pt>
                <c:pt idx="425">
                  <c:v>44691</c:v>
                </c:pt>
                <c:pt idx="426">
                  <c:v>44692</c:v>
                </c:pt>
                <c:pt idx="427">
                  <c:v>44693</c:v>
                </c:pt>
                <c:pt idx="428">
                  <c:v>44694</c:v>
                </c:pt>
                <c:pt idx="429">
                  <c:v>44695</c:v>
                </c:pt>
                <c:pt idx="430">
                  <c:v>44696</c:v>
                </c:pt>
                <c:pt idx="431">
                  <c:v>44697</c:v>
                </c:pt>
                <c:pt idx="432">
                  <c:v>44698</c:v>
                </c:pt>
                <c:pt idx="433">
                  <c:v>44699</c:v>
                </c:pt>
                <c:pt idx="434">
                  <c:v>44700</c:v>
                </c:pt>
                <c:pt idx="435">
                  <c:v>44701</c:v>
                </c:pt>
                <c:pt idx="436">
                  <c:v>44702</c:v>
                </c:pt>
                <c:pt idx="437">
                  <c:v>44703</c:v>
                </c:pt>
                <c:pt idx="438">
                  <c:v>44704</c:v>
                </c:pt>
                <c:pt idx="439">
                  <c:v>44705</c:v>
                </c:pt>
                <c:pt idx="440">
                  <c:v>44706</c:v>
                </c:pt>
                <c:pt idx="441">
                  <c:v>44707</c:v>
                </c:pt>
                <c:pt idx="442">
                  <c:v>44708</c:v>
                </c:pt>
                <c:pt idx="443">
                  <c:v>44709</c:v>
                </c:pt>
                <c:pt idx="444">
                  <c:v>44710</c:v>
                </c:pt>
                <c:pt idx="445">
                  <c:v>44711</c:v>
                </c:pt>
                <c:pt idx="446">
                  <c:v>44712</c:v>
                </c:pt>
                <c:pt idx="447">
                  <c:v>44713</c:v>
                </c:pt>
                <c:pt idx="448">
                  <c:v>44714</c:v>
                </c:pt>
                <c:pt idx="449">
                  <c:v>44715</c:v>
                </c:pt>
                <c:pt idx="450">
                  <c:v>44716</c:v>
                </c:pt>
                <c:pt idx="451">
                  <c:v>44717</c:v>
                </c:pt>
                <c:pt idx="452">
                  <c:v>44718</c:v>
                </c:pt>
                <c:pt idx="453">
                  <c:v>44719</c:v>
                </c:pt>
                <c:pt idx="454">
                  <c:v>44720</c:v>
                </c:pt>
                <c:pt idx="455">
                  <c:v>44721</c:v>
                </c:pt>
                <c:pt idx="456">
                  <c:v>44722</c:v>
                </c:pt>
                <c:pt idx="457">
                  <c:v>44723</c:v>
                </c:pt>
                <c:pt idx="458">
                  <c:v>44724</c:v>
                </c:pt>
                <c:pt idx="459">
                  <c:v>44725</c:v>
                </c:pt>
                <c:pt idx="460">
                  <c:v>44726</c:v>
                </c:pt>
                <c:pt idx="461">
                  <c:v>44727</c:v>
                </c:pt>
                <c:pt idx="462">
                  <c:v>44728</c:v>
                </c:pt>
                <c:pt idx="463">
                  <c:v>44729</c:v>
                </c:pt>
                <c:pt idx="464">
                  <c:v>44730</c:v>
                </c:pt>
                <c:pt idx="465">
                  <c:v>44731</c:v>
                </c:pt>
                <c:pt idx="466">
                  <c:v>44732</c:v>
                </c:pt>
                <c:pt idx="467">
                  <c:v>44733</c:v>
                </c:pt>
                <c:pt idx="468">
                  <c:v>44734</c:v>
                </c:pt>
                <c:pt idx="469">
                  <c:v>44735</c:v>
                </c:pt>
                <c:pt idx="470">
                  <c:v>44736</c:v>
                </c:pt>
                <c:pt idx="471">
                  <c:v>44737</c:v>
                </c:pt>
                <c:pt idx="472">
                  <c:v>44738</c:v>
                </c:pt>
                <c:pt idx="473">
                  <c:v>44739</c:v>
                </c:pt>
                <c:pt idx="474">
                  <c:v>44740</c:v>
                </c:pt>
                <c:pt idx="475">
                  <c:v>44741</c:v>
                </c:pt>
                <c:pt idx="476">
                  <c:v>44742</c:v>
                </c:pt>
                <c:pt idx="477">
                  <c:v>44743</c:v>
                </c:pt>
                <c:pt idx="478">
                  <c:v>44744</c:v>
                </c:pt>
                <c:pt idx="479">
                  <c:v>44745</c:v>
                </c:pt>
                <c:pt idx="480">
                  <c:v>44746</c:v>
                </c:pt>
                <c:pt idx="481">
                  <c:v>44747</c:v>
                </c:pt>
                <c:pt idx="482">
                  <c:v>44748</c:v>
                </c:pt>
                <c:pt idx="483">
                  <c:v>44749</c:v>
                </c:pt>
                <c:pt idx="484">
                  <c:v>44750</c:v>
                </c:pt>
                <c:pt idx="485">
                  <c:v>44751</c:v>
                </c:pt>
                <c:pt idx="486">
                  <c:v>44752</c:v>
                </c:pt>
                <c:pt idx="487">
                  <c:v>44753</c:v>
                </c:pt>
                <c:pt idx="488">
                  <c:v>44754</c:v>
                </c:pt>
                <c:pt idx="489">
                  <c:v>44755</c:v>
                </c:pt>
                <c:pt idx="490">
                  <c:v>44756</c:v>
                </c:pt>
                <c:pt idx="491">
                  <c:v>44757</c:v>
                </c:pt>
                <c:pt idx="492">
                  <c:v>44758</c:v>
                </c:pt>
                <c:pt idx="493">
                  <c:v>44759</c:v>
                </c:pt>
                <c:pt idx="494">
                  <c:v>44760</c:v>
                </c:pt>
                <c:pt idx="495">
                  <c:v>44761</c:v>
                </c:pt>
                <c:pt idx="496">
                  <c:v>44762</c:v>
                </c:pt>
                <c:pt idx="497">
                  <c:v>44763</c:v>
                </c:pt>
                <c:pt idx="498">
                  <c:v>44764</c:v>
                </c:pt>
                <c:pt idx="499">
                  <c:v>44765</c:v>
                </c:pt>
                <c:pt idx="500">
                  <c:v>44766</c:v>
                </c:pt>
                <c:pt idx="501">
                  <c:v>44767</c:v>
                </c:pt>
                <c:pt idx="502">
                  <c:v>44768</c:v>
                </c:pt>
                <c:pt idx="503">
                  <c:v>44769</c:v>
                </c:pt>
                <c:pt idx="504">
                  <c:v>44770</c:v>
                </c:pt>
                <c:pt idx="505">
                  <c:v>44771</c:v>
                </c:pt>
                <c:pt idx="506">
                  <c:v>44772</c:v>
                </c:pt>
                <c:pt idx="507">
                  <c:v>44773</c:v>
                </c:pt>
                <c:pt idx="508">
                  <c:v>44774</c:v>
                </c:pt>
                <c:pt idx="509">
                  <c:v>44775</c:v>
                </c:pt>
                <c:pt idx="510">
                  <c:v>44776</c:v>
                </c:pt>
              </c:numCache>
            </c:numRef>
          </c:cat>
          <c:val>
            <c:numRef>
              <c:f>DailyData!$K$2:$K$513</c:f>
              <c:numCache>
                <c:formatCode>General</c:formatCode>
                <c:ptCount val="512"/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0-E00D-4021-A24F-4A886D0A28C5}"/>
            </c:ext>
          </c:extLst>
        </c:ser>
        <c:ser>
          <c:idx val="9"/>
          <c:order val="8"/>
          <c:tx>
            <c:strRef>
              <c:f>DailyData!$N$1</c:f>
              <c:strCache>
                <c:ptCount val="1"/>
                <c:pt idx="0">
                  <c:v>Total Bikes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cat>
            <c:numRef>
              <c:f>DailyData!$A$2:$A$513</c:f>
              <c:numCache>
                <c:formatCode>[$-F800]dddd\,\ mmmm\ dd\,\ yyyy</c:formatCode>
                <c:ptCount val="512"/>
                <c:pt idx="0">
                  <c:v>44266</c:v>
                </c:pt>
                <c:pt idx="1">
                  <c:v>44267</c:v>
                </c:pt>
                <c:pt idx="2">
                  <c:v>44268</c:v>
                </c:pt>
                <c:pt idx="3">
                  <c:v>44269</c:v>
                </c:pt>
                <c:pt idx="4">
                  <c:v>44270</c:v>
                </c:pt>
                <c:pt idx="5">
                  <c:v>44271</c:v>
                </c:pt>
                <c:pt idx="6">
                  <c:v>44272</c:v>
                </c:pt>
                <c:pt idx="7">
                  <c:v>44273</c:v>
                </c:pt>
                <c:pt idx="8">
                  <c:v>44274</c:v>
                </c:pt>
                <c:pt idx="9">
                  <c:v>44275</c:v>
                </c:pt>
                <c:pt idx="10">
                  <c:v>44276</c:v>
                </c:pt>
                <c:pt idx="11">
                  <c:v>44277</c:v>
                </c:pt>
                <c:pt idx="12">
                  <c:v>44278</c:v>
                </c:pt>
                <c:pt idx="13">
                  <c:v>44279</c:v>
                </c:pt>
                <c:pt idx="14">
                  <c:v>44280</c:v>
                </c:pt>
                <c:pt idx="15">
                  <c:v>44281</c:v>
                </c:pt>
                <c:pt idx="16">
                  <c:v>44282</c:v>
                </c:pt>
                <c:pt idx="17">
                  <c:v>44283</c:v>
                </c:pt>
                <c:pt idx="18">
                  <c:v>44284</c:v>
                </c:pt>
                <c:pt idx="19">
                  <c:v>44285</c:v>
                </c:pt>
                <c:pt idx="20">
                  <c:v>44286</c:v>
                </c:pt>
                <c:pt idx="21">
                  <c:v>44287</c:v>
                </c:pt>
                <c:pt idx="22">
                  <c:v>44288</c:v>
                </c:pt>
                <c:pt idx="23">
                  <c:v>44289</c:v>
                </c:pt>
                <c:pt idx="24">
                  <c:v>44290</c:v>
                </c:pt>
                <c:pt idx="25">
                  <c:v>44291</c:v>
                </c:pt>
                <c:pt idx="26">
                  <c:v>44292</c:v>
                </c:pt>
                <c:pt idx="27">
                  <c:v>44293</c:v>
                </c:pt>
                <c:pt idx="28">
                  <c:v>44294</c:v>
                </c:pt>
                <c:pt idx="29">
                  <c:v>44295</c:v>
                </c:pt>
                <c:pt idx="30">
                  <c:v>44296</c:v>
                </c:pt>
                <c:pt idx="31">
                  <c:v>44297</c:v>
                </c:pt>
                <c:pt idx="32">
                  <c:v>44298</c:v>
                </c:pt>
                <c:pt idx="33">
                  <c:v>44299</c:v>
                </c:pt>
                <c:pt idx="34">
                  <c:v>44300</c:v>
                </c:pt>
                <c:pt idx="35">
                  <c:v>44301</c:v>
                </c:pt>
                <c:pt idx="36">
                  <c:v>44302</c:v>
                </c:pt>
                <c:pt idx="37">
                  <c:v>44303</c:v>
                </c:pt>
                <c:pt idx="38">
                  <c:v>44304</c:v>
                </c:pt>
                <c:pt idx="39">
                  <c:v>44305</c:v>
                </c:pt>
                <c:pt idx="40">
                  <c:v>44306</c:v>
                </c:pt>
                <c:pt idx="41">
                  <c:v>44307</c:v>
                </c:pt>
                <c:pt idx="42">
                  <c:v>44308</c:v>
                </c:pt>
                <c:pt idx="43">
                  <c:v>44309</c:v>
                </c:pt>
                <c:pt idx="44">
                  <c:v>44310</c:v>
                </c:pt>
                <c:pt idx="45">
                  <c:v>44311</c:v>
                </c:pt>
                <c:pt idx="46">
                  <c:v>44312</c:v>
                </c:pt>
                <c:pt idx="47">
                  <c:v>44313</c:v>
                </c:pt>
                <c:pt idx="48">
                  <c:v>44314</c:v>
                </c:pt>
                <c:pt idx="49">
                  <c:v>44315</c:v>
                </c:pt>
                <c:pt idx="50">
                  <c:v>44316</c:v>
                </c:pt>
                <c:pt idx="51">
                  <c:v>44317</c:v>
                </c:pt>
                <c:pt idx="52">
                  <c:v>44318</c:v>
                </c:pt>
                <c:pt idx="53">
                  <c:v>44319</c:v>
                </c:pt>
                <c:pt idx="54">
                  <c:v>44320</c:v>
                </c:pt>
                <c:pt idx="55">
                  <c:v>44321</c:v>
                </c:pt>
                <c:pt idx="56">
                  <c:v>44322</c:v>
                </c:pt>
                <c:pt idx="57">
                  <c:v>44323</c:v>
                </c:pt>
                <c:pt idx="58">
                  <c:v>44324</c:v>
                </c:pt>
                <c:pt idx="59">
                  <c:v>44325</c:v>
                </c:pt>
                <c:pt idx="60">
                  <c:v>44326</c:v>
                </c:pt>
                <c:pt idx="61">
                  <c:v>44327</c:v>
                </c:pt>
                <c:pt idx="62">
                  <c:v>44328</c:v>
                </c:pt>
                <c:pt idx="63">
                  <c:v>44329</c:v>
                </c:pt>
                <c:pt idx="64">
                  <c:v>44330</c:v>
                </c:pt>
                <c:pt idx="65">
                  <c:v>44331</c:v>
                </c:pt>
                <c:pt idx="66">
                  <c:v>44332</c:v>
                </c:pt>
                <c:pt idx="67">
                  <c:v>44333</c:v>
                </c:pt>
                <c:pt idx="68">
                  <c:v>44334</c:v>
                </c:pt>
                <c:pt idx="69">
                  <c:v>44335</c:v>
                </c:pt>
                <c:pt idx="70">
                  <c:v>44336</c:v>
                </c:pt>
                <c:pt idx="71">
                  <c:v>44337</c:v>
                </c:pt>
                <c:pt idx="72">
                  <c:v>44338</c:v>
                </c:pt>
                <c:pt idx="73">
                  <c:v>44339</c:v>
                </c:pt>
                <c:pt idx="74">
                  <c:v>44340</c:v>
                </c:pt>
                <c:pt idx="75">
                  <c:v>44341</c:v>
                </c:pt>
                <c:pt idx="76">
                  <c:v>44342</c:v>
                </c:pt>
                <c:pt idx="77">
                  <c:v>44343</c:v>
                </c:pt>
                <c:pt idx="78">
                  <c:v>44344</c:v>
                </c:pt>
                <c:pt idx="79">
                  <c:v>44345</c:v>
                </c:pt>
                <c:pt idx="80">
                  <c:v>44346</c:v>
                </c:pt>
                <c:pt idx="81">
                  <c:v>44347</c:v>
                </c:pt>
                <c:pt idx="82">
                  <c:v>44348</c:v>
                </c:pt>
                <c:pt idx="83">
                  <c:v>44349</c:v>
                </c:pt>
                <c:pt idx="84">
                  <c:v>44350</c:v>
                </c:pt>
                <c:pt idx="85">
                  <c:v>44351</c:v>
                </c:pt>
                <c:pt idx="86">
                  <c:v>44352</c:v>
                </c:pt>
                <c:pt idx="87">
                  <c:v>44353</c:v>
                </c:pt>
                <c:pt idx="88">
                  <c:v>44354</c:v>
                </c:pt>
                <c:pt idx="89">
                  <c:v>44355</c:v>
                </c:pt>
                <c:pt idx="90">
                  <c:v>44356</c:v>
                </c:pt>
                <c:pt idx="91">
                  <c:v>44357</c:v>
                </c:pt>
                <c:pt idx="92">
                  <c:v>44358</c:v>
                </c:pt>
                <c:pt idx="93">
                  <c:v>44359</c:v>
                </c:pt>
                <c:pt idx="94">
                  <c:v>44360</c:v>
                </c:pt>
                <c:pt idx="95">
                  <c:v>44361</c:v>
                </c:pt>
                <c:pt idx="96">
                  <c:v>44362</c:v>
                </c:pt>
                <c:pt idx="97">
                  <c:v>44363</c:v>
                </c:pt>
                <c:pt idx="98">
                  <c:v>44364</c:v>
                </c:pt>
                <c:pt idx="99">
                  <c:v>44365</c:v>
                </c:pt>
                <c:pt idx="100">
                  <c:v>44366</c:v>
                </c:pt>
                <c:pt idx="101">
                  <c:v>44367</c:v>
                </c:pt>
                <c:pt idx="102">
                  <c:v>44368</c:v>
                </c:pt>
                <c:pt idx="103">
                  <c:v>44369</c:v>
                </c:pt>
                <c:pt idx="104">
                  <c:v>44370</c:v>
                </c:pt>
                <c:pt idx="105">
                  <c:v>44371</c:v>
                </c:pt>
                <c:pt idx="106">
                  <c:v>44372</c:v>
                </c:pt>
                <c:pt idx="107">
                  <c:v>44373</c:v>
                </c:pt>
                <c:pt idx="108">
                  <c:v>44374</c:v>
                </c:pt>
                <c:pt idx="109">
                  <c:v>44375</c:v>
                </c:pt>
                <c:pt idx="110">
                  <c:v>44376</c:v>
                </c:pt>
                <c:pt idx="111">
                  <c:v>44377</c:v>
                </c:pt>
                <c:pt idx="112">
                  <c:v>44378</c:v>
                </c:pt>
                <c:pt idx="113">
                  <c:v>44379</c:v>
                </c:pt>
                <c:pt idx="114">
                  <c:v>44380</c:v>
                </c:pt>
                <c:pt idx="115">
                  <c:v>44381</c:v>
                </c:pt>
                <c:pt idx="116">
                  <c:v>44382</c:v>
                </c:pt>
                <c:pt idx="117">
                  <c:v>44383</c:v>
                </c:pt>
                <c:pt idx="118">
                  <c:v>44384</c:v>
                </c:pt>
                <c:pt idx="119">
                  <c:v>44385</c:v>
                </c:pt>
                <c:pt idx="120">
                  <c:v>44386</c:v>
                </c:pt>
                <c:pt idx="121">
                  <c:v>44387</c:v>
                </c:pt>
                <c:pt idx="122">
                  <c:v>44388</c:v>
                </c:pt>
                <c:pt idx="123">
                  <c:v>44389</c:v>
                </c:pt>
                <c:pt idx="124">
                  <c:v>44390</c:v>
                </c:pt>
                <c:pt idx="125">
                  <c:v>44391</c:v>
                </c:pt>
                <c:pt idx="126">
                  <c:v>44392</c:v>
                </c:pt>
                <c:pt idx="127">
                  <c:v>44393</c:v>
                </c:pt>
                <c:pt idx="128">
                  <c:v>44394</c:v>
                </c:pt>
                <c:pt idx="129">
                  <c:v>44395</c:v>
                </c:pt>
                <c:pt idx="130">
                  <c:v>44396</c:v>
                </c:pt>
                <c:pt idx="131">
                  <c:v>44397</c:v>
                </c:pt>
                <c:pt idx="132">
                  <c:v>44398</c:v>
                </c:pt>
                <c:pt idx="133">
                  <c:v>44399</c:v>
                </c:pt>
                <c:pt idx="134">
                  <c:v>44400</c:v>
                </c:pt>
                <c:pt idx="135">
                  <c:v>44401</c:v>
                </c:pt>
                <c:pt idx="136">
                  <c:v>44402</c:v>
                </c:pt>
                <c:pt idx="137">
                  <c:v>44403</c:v>
                </c:pt>
                <c:pt idx="138">
                  <c:v>44404</c:v>
                </c:pt>
                <c:pt idx="139">
                  <c:v>44405</c:v>
                </c:pt>
                <c:pt idx="140">
                  <c:v>44406</c:v>
                </c:pt>
                <c:pt idx="141">
                  <c:v>44407</c:v>
                </c:pt>
                <c:pt idx="142">
                  <c:v>44408</c:v>
                </c:pt>
                <c:pt idx="143">
                  <c:v>44409</c:v>
                </c:pt>
                <c:pt idx="144">
                  <c:v>44410</c:v>
                </c:pt>
                <c:pt idx="145">
                  <c:v>44411</c:v>
                </c:pt>
                <c:pt idx="146">
                  <c:v>44412</c:v>
                </c:pt>
                <c:pt idx="147">
                  <c:v>44413</c:v>
                </c:pt>
                <c:pt idx="148">
                  <c:v>44414</c:v>
                </c:pt>
                <c:pt idx="149">
                  <c:v>44415</c:v>
                </c:pt>
                <c:pt idx="150">
                  <c:v>44416</c:v>
                </c:pt>
                <c:pt idx="151">
                  <c:v>44417</c:v>
                </c:pt>
                <c:pt idx="152">
                  <c:v>44418</c:v>
                </c:pt>
                <c:pt idx="153">
                  <c:v>44419</c:v>
                </c:pt>
                <c:pt idx="154">
                  <c:v>44420</c:v>
                </c:pt>
                <c:pt idx="155">
                  <c:v>44421</c:v>
                </c:pt>
                <c:pt idx="156">
                  <c:v>44422</c:v>
                </c:pt>
                <c:pt idx="157">
                  <c:v>44423</c:v>
                </c:pt>
                <c:pt idx="158">
                  <c:v>44424</c:v>
                </c:pt>
                <c:pt idx="159">
                  <c:v>44425</c:v>
                </c:pt>
                <c:pt idx="160">
                  <c:v>44426</c:v>
                </c:pt>
                <c:pt idx="161">
                  <c:v>44427</c:v>
                </c:pt>
                <c:pt idx="162">
                  <c:v>44428</c:v>
                </c:pt>
                <c:pt idx="163">
                  <c:v>44429</c:v>
                </c:pt>
                <c:pt idx="164">
                  <c:v>44430</c:v>
                </c:pt>
                <c:pt idx="165">
                  <c:v>44431</c:v>
                </c:pt>
                <c:pt idx="166">
                  <c:v>44432</c:v>
                </c:pt>
                <c:pt idx="167">
                  <c:v>44433</c:v>
                </c:pt>
                <c:pt idx="168">
                  <c:v>44434</c:v>
                </c:pt>
                <c:pt idx="169">
                  <c:v>44435</c:v>
                </c:pt>
                <c:pt idx="170">
                  <c:v>44436</c:v>
                </c:pt>
                <c:pt idx="171">
                  <c:v>44437</c:v>
                </c:pt>
                <c:pt idx="172">
                  <c:v>44438</c:v>
                </c:pt>
                <c:pt idx="173">
                  <c:v>44439</c:v>
                </c:pt>
                <c:pt idx="174">
                  <c:v>44440</c:v>
                </c:pt>
                <c:pt idx="175">
                  <c:v>44441</c:v>
                </c:pt>
                <c:pt idx="176">
                  <c:v>44442</c:v>
                </c:pt>
                <c:pt idx="177">
                  <c:v>44443</c:v>
                </c:pt>
                <c:pt idx="178">
                  <c:v>44444</c:v>
                </c:pt>
                <c:pt idx="179">
                  <c:v>44445</c:v>
                </c:pt>
                <c:pt idx="180">
                  <c:v>44446</c:v>
                </c:pt>
                <c:pt idx="181">
                  <c:v>44447</c:v>
                </c:pt>
                <c:pt idx="182">
                  <c:v>44448</c:v>
                </c:pt>
                <c:pt idx="183">
                  <c:v>44449</c:v>
                </c:pt>
                <c:pt idx="184">
                  <c:v>44450</c:v>
                </c:pt>
                <c:pt idx="185">
                  <c:v>44451</c:v>
                </c:pt>
                <c:pt idx="186">
                  <c:v>44452</c:v>
                </c:pt>
                <c:pt idx="187">
                  <c:v>44453</c:v>
                </c:pt>
                <c:pt idx="188">
                  <c:v>44454</c:v>
                </c:pt>
                <c:pt idx="189">
                  <c:v>44455</c:v>
                </c:pt>
                <c:pt idx="190">
                  <c:v>44456</c:v>
                </c:pt>
                <c:pt idx="191">
                  <c:v>44457</c:v>
                </c:pt>
                <c:pt idx="192">
                  <c:v>44458</c:v>
                </c:pt>
                <c:pt idx="193">
                  <c:v>44459</c:v>
                </c:pt>
                <c:pt idx="194">
                  <c:v>44460</c:v>
                </c:pt>
                <c:pt idx="195">
                  <c:v>44461</c:v>
                </c:pt>
                <c:pt idx="196">
                  <c:v>44462</c:v>
                </c:pt>
                <c:pt idx="197">
                  <c:v>44463</c:v>
                </c:pt>
                <c:pt idx="198">
                  <c:v>44464</c:v>
                </c:pt>
                <c:pt idx="199">
                  <c:v>44465</c:v>
                </c:pt>
                <c:pt idx="200">
                  <c:v>44466</c:v>
                </c:pt>
                <c:pt idx="201">
                  <c:v>44467</c:v>
                </c:pt>
                <c:pt idx="202">
                  <c:v>44468</c:v>
                </c:pt>
                <c:pt idx="203">
                  <c:v>44469</c:v>
                </c:pt>
                <c:pt idx="204">
                  <c:v>44470</c:v>
                </c:pt>
                <c:pt idx="205">
                  <c:v>44471</c:v>
                </c:pt>
                <c:pt idx="206">
                  <c:v>44472</c:v>
                </c:pt>
                <c:pt idx="207">
                  <c:v>44473</c:v>
                </c:pt>
                <c:pt idx="208">
                  <c:v>44474</c:v>
                </c:pt>
                <c:pt idx="209">
                  <c:v>44475</c:v>
                </c:pt>
                <c:pt idx="210">
                  <c:v>44476</c:v>
                </c:pt>
                <c:pt idx="211">
                  <c:v>44477</c:v>
                </c:pt>
                <c:pt idx="212">
                  <c:v>44478</c:v>
                </c:pt>
                <c:pt idx="213">
                  <c:v>44479</c:v>
                </c:pt>
                <c:pt idx="214">
                  <c:v>44480</c:v>
                </c:pt>
                <c:pt idx="215">
                  <c:v>44481</c:v>
                </c:pt>
                <c:pt idx="216">
                  <c:v>44482</c:v>
                </c:pt>
                <c:pt idx="217">
                  <c:v>44483</c:v>
                </c:pt>
                <c:pt idx="218">
                  <c:v>44484</c:v>
                </c:pt>
                <c:pt idx="219">
                  <c:v>44485</c:v>
                </c:pt>
                <c:pt idx="220">
                  <c:v>44486</c:v>
                </c:pt>
                <c:pt idx="221">
                  <c:v>44487</c:v>
                </c:pt>
                <c:pt idx="222">
                  <c:v>44488</c:v>
                </c:pt>
                <c:pt idx="223">
                  <c:v>44489</c:v>
                </c:pt>
                <c:pt idx="224">
                  <c:v>44490</c:v>
                </c:pt>
                <c:pt idx="225">
                  <c:v>44491</c:v>
                </c:pt>
                <c:pt idx="226">
                  <c:v>44492</c:v>
                </c:pt>
                <c:pt idx="227">
                  <c:v>44493</c:v>
                </c:pt>
                <c:pt idx="228">
                  <c:v>44494</c:v>
                </c:pt>
                <c:pt idx="229">
                  <c:v>44495</c:v>
                </c:pt>
                <c:pt idx="230">
                  <c:v>44496</c:v>
                </c:pt>
                <c:pt idx="231">
                  <c:v>44497</c:v>
                </c:pt>
                <c:pt idx="232">
                  <c:v>44498</c:v>
                </c:pt>
                <c:pt idx="233">
                  <c:v>44499</c:v>
                </c:pt>
                <c:pt idx="234">
                  <c:v>44500</c:v>
                </c:pt>
                <c:pt idx="235">
                  <c:v>44501</c:v>
                </c:pt>
                <c:pt idx="236">
                  <c:v>44502</c:v>
                </c:pt>
                <c:pt idx="237">
                  <c:v>44503</c:v>
                </c:pt>
                <c:pt idx="238">
                  <c:v>44504</c:v>
                </c:pt>
                <c:pt idx="239">
                  <c:v>44505</c:v>
                </c:pt>
                <c:pt idx="240">
                  <c:v>44506</c:v>
                </c:pt>
                <c:pt idx="241">
                  <c:v>44507</c:v>
                </c:pt>
                <c:pt idx="242">
                  <c:v>44508</c:v>
                </c:pt>
                <c:pt idx="243">
                  <c:v>44509</c:v>
                </c:pt>
                <c:pt idx="244">
                  <c:v>44510</c:v>
                </c:pt>
                <c:pt idx="245">
                  <c:v>44511</c:v>
                </c:pt>
                <c:pt idx="246">
                  <c:v>44512</c:v>
                </c:pt>
                <c:pt idx="247">
                  <c:v>44513</c:v>
                </c:pt>
                <c:pt idx="248">
                  <c:v>44514</c:v>
                </c:pt>
                <c:pt idx="249">
                  <c:v>44515</c:v>
                </c:pt>
                <c:pt idx="250">
                  <c:v>44516</c:v>
                </c:pt>
                <c:pt idx="251">
                  <c:v>44517</c:v>
                </c:pt>
                <c:pt idx="252">
                  <c:v>44518</c:v>
                </c:pt>
                <c:pt idx="253">
                  <c:v>44519</c:v>
                </c:pt>
                <c:pt idx="254">
                  <c:v>44520</c:v>
                </c:pt>
                <c:pt idx="255">
                  <c:v>44521</c:v>
                </c:pt>
                <c:pt idx="256">
                  <c:v>44522</c:v>
                </c:pt>
                <c:pt idx="257">
                  <c:v>44523</c:v>
                </c:pt>
                <c:pt idx="258">
                  <c:v>44524</c:v>
                </c:pt>
                <c:pt idx="259">
                  <c:v>44525</c:v>
                </c:pt>
                <c:pt idx="260">
                  <c:v>44526</c:v>
                </c:pt>
                <c:pt idx="261">
                  <c:v>44527</c:v>
                </c:pt>
                <c:pt idx="262">
                  <c:v>44528</c:v>
                </c:pt>
                <c:pt idx="263">
                  <c:v>44529</c:v>
                </c:pt>
                <c:pt idx="264">
                  <c:v>44530</c:v>
                </c:pt>
                <c:pt idx="265">
                  <c:v>44531</c:v>
                </c:pt>
                <c:pt idx="266">
                  <c:v>44532</c:v>
                </c:pt>
                <c:pt idx="267">
                  <c:v>44533</c:v>
                </c:pt>
                <c:pt idx="268">
                  <c:v>44534</c:v>
                </c:pt>
                <c:pt idx="269">
                  <c:v>44535</c:v>
                </c:pt>
                <c:pt idx="270">
                  <c:v>44536</c:v>
                </c:pt>
                <c:pt idx="271">
                  <c:v>44537</c:v>
                </c:pt>
                <c:pt idx="272">
                  <c:v>44538</c:v>
                </c:pt>
                <c:pt idx="273">
                  <c:v>44539</c:v>
                </c:pt>
                <c:pt idx="274">
                  <c:v>44540</c:v>
                </c:pt>
                <c:pt idx="275">
                  <c:v>44541</c:v>
                </c:pt>
                <c:pt idx="276">
                  <c:v>44542</c:v>
                </c:pt>
                <c:pt idx="277">
                  <c:v>44543</c:v>
                </c:pt>
                <c:pt idx="278">
                  <c:v>44544</c:v>
                </c:pt>
                <c:pt idx="279">
                  <c:v>44545</c:v>
                </c:pt>
                <c:pt idx="280">
                  <c:v>44546</c:v>
                </c:pt>
                <c:pt idx="281">
                  <c:v>44547</c:v>
                </c:pt>
                <c:pt idx="282">
                  <c:v>44548</c:v>
                </c:pt>
                <c:pt idx="283">
                  <c:v>44549</c:v>
                </c:pt>
                <c:pt idx="284">
                  <c:v>44550</c:v>
                </c:pt>
                <c:pt idx="285">
                  <c:v>44551</c:v>
                </c:pt>
                <c:pt idx="286">
                  <c:v>44552</c:v>
                </c:pt>
                <c:pt idx="287">
                  <c:v>44553</c:v>
                </c:pt>
                <c:pt idx="288">
                  <c:v>44554</c:v>
                </c:pt>
                <c:pt idx="289">
                  <c:v>44555</c:v>
                </c:pt>
                <c:pt idx="290">
                  <c:v>44556</c:v>
                </c:pt>
                <c:pt idx="291">
                  <c:v>44557</c:v>
                </c:pt>
                <c:pt idx="292">
                  <c:v>44558</c:v>
                </c:pt>
                <c:pt idx="293">
                  <c:v>44559</c:v>
                </c:pt>
                <c:pt idx="294">
                  <c:v>44560</c:v>
                </c:pt>
                <c:pt idx="295">
                  <c:v>44561</c:v>
                </c:pt>
                <c:pt idx="296">
                  <c:v>44562</c:v>
                </c:pt>
                <c:pt idx="297">
                  <c:v>44563</c:v>
                </c:pt>
                <c:pt idx="298">
                  <c:v>44564</c:v>
                </c:pt>
                <c:pt idx="299">
                  <c:v>44565</c:v>
                </c:pt>
                <c:pt idx="300">
                  <c:v>44566</c:v>
                </c:pt>
                <c:pt idx="301">
                  <c:v>44567</c:v>
                </c:pt>
                <c:pt idx="302">
                  <c:v>44568</c:v>
                </c:pt>
                <c:pt idx="303">
                  <c:v>44569</c:v>
                </c:pt>
                <c:pt idx="304">
                  <c:v>44570</c:v>
                </c:pt>
                <c:pt idx="305">
                  <c:v>44571</c:v>
                </c:pt>
                <c:pt idx="306">
                  <c:v>44572</c:v>
                </c:pt>
                <c:pt idx="307">
                  <c:v>44573</c:v>
                </c:pt>
                <c:pt idx="308">
                  <c:v>44574</c:v>
                </c:pt>
                <c:pt idx="309">
                  <c:v>44575</c:v>
                </c:pt>
                <c:pt idx="310">
                  <c:v>44576</c:v>
                </c:pt>
                <c:pt idx="311">
                  <c:v>44577</c:v>
                </c:pt>
                <c:pt idx="312">
                  <c:v>44578</c:v>
                </c:pt>
                <c:pt idx="313">
                  <c:v>44579</c:v>
                </c:pt>
                <c:pt idx="314">
                  <c:v>44580</c:v>
                </c:pt>
                <c:pt idx="315">
                  <c:v>44581</c:v>
                </c:pt>
                <c:pt idx="316">
                  <c:v>44582</c:v>
                </c:pt>
                <c:pt idx="317">
                  <c:v>44583</c:v>
                </c:pt>
                <c:pt idx="318">
                  <c:v>44584</c:v>
                </c:pt>
                <c:pt idx="319">
                  <c:v>44585</c:v>
                </c:pt>
                <c:pt idx="320">
                  <c:v>44586</c:v>
                </c:pt>
                <c:pt idx="321">
                  <c:v>44587</c:v>
                </c:pt>
                <c:pt idx="322">
                  <c:v>44588</c:v>
                </c:pt>
                <c:pt idx="323">
                  <c:v>44589</c:v>
                </c:pt>
                <c:pt idx="324">
                  <c:v>44590</c:v>
                </c:pt>
                <c:pt idx="325">
                  <c:v>44591</c:v>
                </c:pt>
                <c:pt idx="326">
                  <c:v>44592</c:v>
                </c:pt>
                <c:pt idx="327">
                  <c:v>44593</c:v>
                </c:pt>
                <c:pt idx="328">
                  <c:v>44594</c:v>
                </c:pt>
                <c:pt idx="329">
                  <c:v>44595</c:v>
                </c:pt>
                <c:pt idx="330">
                  <c:v>44596</c:v>
                </c:pt>
                <c:pt idx="331">
                  <c:v>44597</c:v>
                </c:pt>
                <c:pt idx="332">
                  <c:v>44598</c:v>
                </c:pt>
                <c:pt idx="333">
                  <c:v>44599</c:v>
                </c:pt>
                <c:pt idx="334">
                  <c:v>44600</c:v>
                </c:pt>
                <c:pt idx="335">
                  <c:v>44601</c:v>
                </c:pt>
                <c:pt idx="336">
                  <c:v>44602</c:v>
                </c:pt>
                <c:pt idx="337">
                  <c:v>44603</c:v>
                </c:pt>
                <c:pt idx="338">
                  <c:v>44604</c:v>
                </c:pt>
                <c:pt idx="339">
                  <c:v>44605</c:v>
                </c:pt>
                <c:pt idx="340">
                  <c:v>44606</c:v>
                </c:pt>
                <c:pt idx="341">
                  <c:v>44607</c:v>
                </c:pt>
                <c:pt idx="342">
                  <c:v>44608</c:v>
                </c:pt>
                <c:pt idx="343">
                  <c:v>44609</c:v>
                </c:pt>
                <c:pt idx="344">
                  <c:v>44610</c:v>
                </c:pt>
                <c:pt idx="345">
                  <c:v>44611</c:v>
                </c:pt>
                <c:pt idx="346">
                  <c:v>44612</c:v>
                </c:pt>
                <c:pt idx="347">
                  <c:v>44613</c:v>
                </c:pt>
                <c:pt idx="348">
                  <c:v>44614</c:v>
                </c:pt>
                <c:pt idx="349">
                  <c:v>44615</c:v>
                </c:pt>
                <c:pt idx="350">
                  <c:v>44616</c:v>
                </c:pt>
                <c:pt idx="351">
                  <c:v>44617</c:v>
                </c:pt>
                <c:pt idx="352">
                  <c:v>44618</c:v>
                </c:pt>
                <c:pt idx="353">
                  <c:v>44619</c:v>
                </c:pt>
                <c:pt idx="354">
                  <c:v>44620</c:v>
                </c:pt>
                <c:pt idx="355">
                  <c:v>44621</c:v>
                </c:pt>
                <c:pt idx="356">
                  <c:v>44622</c:v>
                </c:pt>
                <c:pt idx="357">
                  <c:v>44623</c:v>
                </c:pt>
                <c:pt idx="358">
                  <c:v>44624</c:v>
                </c:pt>
                <c:pt idx="359">
                  <c:v>44625</c:v>
                </c:pt>
                <c:pt idx="360">
                  <c:v>44626</c:v>
                </c:pt>
                <c:pt idx="361">
                  <c:v>44627</c:v>
                </c:pt>
                <c:pt idx="362">
                  <c:v>44628</c:v>
                </c:pt>
                <c:pt idx="363">
                  <c:v>44629</c:v>
                </c:pt>
                <c:pt idx="364">
                  <c:v>44630</c:v>
                </c:pt>
                <c:pt idx="365">
                  <c:v>44631</c:v>
                </c:pt>
                <c:pt idx="366">
                  <c:v>44632</c:v>
                </c:pt>
                <c:pt idx="367">
                  <c:v>44633</c:v>
                </c:pt>
                <c:pt idx="368">
                  <c:v>44634</c:v>
                </c:pt>
                <c:pt idx="369">
                  <c:v>44635</c:v>
                </c:pt>
                <c:pt idx="370">
                  <c:v>44636</c:v>
                </c:pt>
                <c:pt idx="371">
                  <c:v>44637</c:v>
                </c:pt>
                <c:pt idx="372">
                  <c:v>44638</c:v>
                </c:pt>
                <c:pt idx="373">
                  <c:v>44639</c:v>
                </c:pt>
                <c:pt idx="374">
                  <c:v>44640</c:v>
                </c:pt>
                <c:pt idx="375">
                  <c:v>44641</c:v>
                </c:pt>
                <c:pt idx="376">
                  <c:v>44642</c:v>
                </c:pt>
                <c:pt idx="377">
                  <c:v>44643</c:v>
                </c:pt>
                <c:pt idx="378">
                  <c:v>44644</c:v>
                </c:pt>
                <c:pt idx="379">
                  <c:v>44645</c:v>
                </c:pt>
                <c:pt idx="380">
                  <c:v>44646</c:v>
                </c:pt>
                <c:pt idx="381">
                  <c:v>44647</c:v>
                </c:pt>
                <c:pt idx="382">
                  <c:v>44648</c:v>
                </c:pt>
                <c:pt idx="383">
                  <c:v>44649</c:v>
                </c:pt>
                <c:pt idx="384">
                  <c:v>44650</c:v>
                </c:pt>
                <c:pt idx="385">
                  <c:v>44651</c:v>
                </c:pt>
                <c:pt idx="386">
                  <c:v>44652</c:v>
                </c:pt>
                <c:pt idx="387">
                  <c:v>44653</c:v>
                </c:pt>
                <c:pt idx="388">
                  <c:v>44654</c:v>
                </c:pt>
                <c:pt idx="389">
                  <c:v>44655</c:v>
                </c:pt>
                <c:pt idx="390">
                  <c:v>44656</c:v>
                </c:pt>
                <c:pt idx="391">
                  <c:v>44657</c:v>
                </c:pt>
                <c:pt idx="392">
                  <c:v>44658</c:v>
                </c:pt>
                <c:pt idx="393">
                  <c:v>44659</c:v>
                </c:pt>
                <c:pt idx="394">
                  <c:v>44660</c:v>
                </c:pt>
                <c:pt idx="395">
                  <c:v>44661</c:v>
                </c:pt>
                <c:pt idx="396">
                  <c:v>44662</c:v>
                </c:pt>
                <c:pt idx="397">
                  <c:v>44663</c:v>
                </c:pt>
                <c:pt idx="398">
                  <c:v>44664</c:v>
                </c:pt>
                <c:pt idx="399">
                  <c:v>44665</c:v>
                </c:pt>
                <c:pt idx="400">
                  <c:v>44666</c:v>
                </c:pt>
                <c:pt idx="401">
                  <c:v>44667</c:v>
                </c:pt>
                <c:pt idx="402">
                  <c:v>44668</c:v>
                </c:pt>
                <c:pt idx="403">
                  <c:v>44669</c:v>
                </c:pt>
                <c:pt idx="404">
                  <c:v>44670</c:v>
                </c:pt>
                <c:pt idx="405">
                  <c:v>44671</c:v>
                </c:pt>
                <c:pt idx="406">
                  <c:v>44672</c:v>
                </c:pt>
                <c:pt idx="407">
                  <c:v>44673</c:v>
                </c:pt>
                <c:pt idx="408">
                  <c:v>44674</c:v>
                </c:pt>
                <c:pt idx="409">
                  <c:v>44675</c:v>
                </c:pt>
                <c:pt idx="410">
                  <c:v>44676</c:v>
                </c:pt>
                <c:pt idx="411">
                  <c:v>44677</c:v>
                </c:pt>
                <c:pt idx="412">
                  <c:v>44678</c:v>
                </c:pt>
                <c:pt idx="413">
                  <c:v>44679</c:v>
                </c:pt>
                <c:pt idx="414">
                  <c:v>44680</c:v>
                </c:pt>
                <c:pt idx="415">
                  <c:v>44681</c:v>
                </c:pt>
                <c:pt idx="416">
                  <c:v>44682</c:v>
                </c:pt>
                <c:pt idx="417">
                  <c:v>44683</c:v>
                </c:pt>
                <c:pt idx="418">
                  <c:v>44684</c:v>
                </c:pt>
                <c:pt idx="419">
                  <c:v>44685</c:v>
                </c:pt>
                <c:pt idx="420">
                  <c:v>44686</c:v>
                </c:pt>
                <c:pt idx="421">
                  <c:v>44687</c:v>
                </c:pt>
                <c:pt idx="422">
                  <c:v>44688</c:v>
                </c:pt>
                <c:pt idx="423">
                  <c:v>44689</c:v>
                </c:pt>
                <c:pt idx="424">
                  <c:v>44690</c:v>
                </c:pt>
                <c:pt idx="425">
                  <c:v>44691</c:v>
                </c:pt>
                <c:pt idx="426">
                  <c:v>44692</c:v>
                </c:pt>
                <c:pt idx="427">
                  <c:v>44693</c:v>
                </c:pt>
                <c:pt idx="428">
                  <c:v>44694</c:v>
                </c:pt>
                <c:pt idx="429">
                  <c:v>44695</c:v>
                </c:pt>
                <c:pt idx="430">
                  <c:v>44696</c:v>
                </c:pt>
                <c:pt idx="431">
                  <c:v>44697</c:v>
                </c:pt>
                <c:pt idx="432">
                  <c:v>44698</c:v>
                </c:pt>
                <c:pt idx="433">
                  <c:v>44699</c:v>
                </c:pt>
                <c:pt idx="434">
                  <c:v>44700</c:v>
                </c:pt>
                <c:pt idx="435">
                  <c:v>44701</c:v>
                </c:pt>
                <c:pt idx="436">
                  <c:v>44702</c:v>
                </c:pt>
                <c:pt idx="437">
                  <c:v>44703</c:v>
                </c:pt>
                <c:pt idx="438">
                  <c:v>44704</c:v>
                </c:pt>
                <c:pt idx="439">
                  <c:v>44705</c:v>
                </c:pt>
                <c:pt idx="440">
                  <c:v>44706</c:v>
                </c:pt>
                <c:pt idx="441">
                  <c:v>44707</c:v>
                </c:pt>
                <c:pt idx="442">
                  <c:v>44708</c:v>
                </c:pt>
                <c:pt idx="443">
                  <c:v>44709</c:v>
                </c:pt>
                <c:pt idx="444">
                  <c:v>44710</c:v>
                </c:pt>
                <c:pt idx="445">
                  <c:v>44711</c:v>
                </c:pt>
                <c:pt idx="446">
                  <c:v>44712</c:v>
                </c:pt>
                <c:pt idx="447">
                  <c:v>44713</c:v>
                </c:pt>
                <c:pt idx="448">
                  <c:v>44714</c:v>
                </c:pt>
                <c:pt idx="449">
                  <c:v>44715</c:v>
                </c:pt>
                <c:pt idx="450">
                  <c:v>44716</c:v>
                </c:pt>
                <c:pt idx="451">
                  <c:v>44717</c:v>
                </c:pt>
                <c:pt idx="452">
                  <c:v>44718</c:v>
                </c:pt>
                <c:pt idx="453">
                  <c:v>44719</c:v>
                </c:pt>
                <c:pt idx="454">
                  <c:v>44720</c:v>
                </c:pt>
                <c:pt idx="455">
                  <c:v>44721</c:v>
                </c:pt>
                <c:pt idx="456">
                  <c:v>44722</c:v>
                </c:pt>
                <c:pt idx="457">
                  <c:v>44723</c:v>
                </c:pt>
                <c:pt idx="458">
                  <c:v>44724</c:v>
                </c:pt>
                <c:pt idx="459">
                  <c:v>44725</c:v>
                </c:pt>
                <c:pt idx="460">
                  <c:v>44726</c:v>
                </c:pt>
                <c:pt idx="461">
                  <c:v>44727</c:v>
                </c:pt>
                <c:pt idx="462">
                  <c:v>44728</c:v>
                </c:pt>
                <c:pt idx="463">
                  <c:v>44729</c:v>
                </c:pt>
                <c:pt idx="464">
                  <c:v>44730</c:v>
                </c:pt>
                <c:pt idx="465">
                  <c:v>44731</c:v>
                </c:pt>
                <c:pt idx="466">
                  <c:v>44732</c:v>
                </c:pt>
                <c:pt idx="467">
                  <c:v>44733</c:v>
                </c:pt>
                <c:pt idx="468">
                  <c:v>44734</c:v>
                </c:pt>
                <c:pt idx="469">
                  <c:v>44735</c:v>
                </c:pt>
                <c:pt idx="470">
                  <c:v>44736</c:v>
                </c:pt>
                <c:pt idx="471">
                  <c:v>44737</c:v>
                </c:pt>
                <c:pt idx="472">
                  <c:v>44738</c:v>
                </c:pt>
                <c:pt idx="473">
                  <c:v>44739</c:v>
                </c:pt>
                <c:pt idx="474">
                  <c:v>44740</c:v>
                </c:pt>
                <c:pt idx="475">
                  <c:v>44741</c:v>
                </c:pt>
                <c:pt idx="476">
                  <c:v>44742</c:v>
                </c:pt>
                <c:pt idx="477">
                  <c:v>44743</c:v>
                </c:pt>
                <c:pt idx="478">
                  <c:v>44744</c:v>
                </c:pt>
                <c:pt idx="479">
                  <c:v>44745</c:v>
                </c:pt>
                <c:pt idx="480">
                  <c:v>44746</c:v>
                </c:pt>
                <c:pt idx="481">
                  <c:v>44747</c:v>
                </c:pt>
                <c:pt idx="482">
                  <c:v>44748</c:v>
                </c:pt>
                <c:pt idx="483">
                  <c:v>44749</c:v>
                </c:pt>
                <c:pt idx="484">
                  <c:v>44750</c:v>
                </c:pt>
                <c:pt idx="485">
                  <c:v>44751</c:v>
                </c:pt>
                <c:pt idx="486">
                  <c:v>44752</c:v>
                </c:pt>
                <c:pt idx="487">
                  <c:v>44753</c:v>
                </c:pt>
                <c:pt idx="488">
                  <c:v>44754</c:v>
                </c:pt>
                <c:pt idx="489">
                  <c:v>44755</c:v>
                </c:pt>
                <c:pt idx="490">
                  <c:v>44756</c:v>
                </c:pt>
                <c:pt idx="491">
                  <c:v>44757</c:v>
                </c:pt>
                <c:pt idx="492">
                  <c:v>44758</c:v>
                </c:pt>
                <c:pt idx="493">
                  <c:v>44759</c:v>
                </c:pt>
                <c:pt idx="494">
                  <c:v>44760</c:v>
                </c:pt>
                <c:pt idx="495">
                  <c:v>44761</c:v>
                </c:pt>
                <c:pt idx="496">
                  <c:v>44762</c:v>
                </c:pt>
                <c:pt idx="497">
                  <c:v>44763</c:v>
                </c:pt>
                <c:pt idx="498">
                  <c:v>44764</c:v>
                </c:pt>
                <c:pt idx="499">
                  <c:v>44765</c:v>
                </c:pt>
                <c:pt idx="500">
                  <c:v>44766</c:v>
                </c:pt>
                <c:pt idx="501">
                  <c:v>44767</c:v>
                </c:pt>
                <c:pt idx="502">
                  <c:v>44768</c:v>
                </c:pt>
                <c:pt idx="503">
                  <c:v>44769</c:v>
                </c:pt>
                <c:pt idx="504">
                  <c:v>44770</c:v>
                </c:pt>
                <c:pt idx="505">
                  <c:v>44771</c:v>
                </c:pt>
                <c:pt idx="506">
                  <c:v>44772</c:v>
                </c:pt>
                <c:pt idx="507">
                  <c:v>44773</c:v>
                </c:pt>
                <c:pt idx="508">
                  <c:v>44774</c:v>
                </c:pt>
                <c:pt idx="509">
                  <c:v>44775</c:v>
                </c:pt>
                <c:pt idx="510">
                  <c:v>44776</c:v>
                </c:pt>
              </c:numCache>
            </c:numRef>
          </c:cat>
          <c:val>
            <c:numRef>
              <c:f>DailyData!$N$2:$N$513</c:f>
              <c:numCache>
                <c:formatCode>General</c:formatCode>
                <c:ptCount val="512"/>
                <c:pt idx="0">
                  <c:v>27</c:v>
                </c:pt>
                <c:pt idx="1">
                  <c:v>71</c:v>
                </c:pt>
                <c:pt idx="2">
                  <c:v>90</c:v>
                </c:pt>
                <c:pt idx="3">
                  <c:v>122</c:v>
                </c:pt>
                <c:pt idx="4">
                  <c:v>60</c:v>
                </c:pt>
                <c:pt idx="5">
                  <c:v>42</c:v>
                </c:pt>
                <c:pt idx="6">
                  <c:v>23</c:v>
                </c:pt>
                <c:pt idx="7">
                  <c:v>71</c:v>
                </c:pt>
                <c:pt idx="8">
                  <c:v>31</c:v>
                </c:pt>
                <c:pt idx="9">
                  <c:v>57</c:v>
                </c:pt>
                <c:pt idx="10">
                  <c:v>79</c:v>
                </c:pt>
                <c:pt idx="11">
                  <c:v>67</c:v>
                </c:pt>
                <c:pt idx="12">
                  <c:v>65</c:v>
                </c:pt>
                <c:pt idx="13">
                  <c:v>55</c:v>
                </c:pt>
                <c:pt idx="14">
                  <c:v>39</c:v>
                </c:pt>
                <c:pt idx="15">
                  <c:v>80</c:v>
                </c:pt>
                <c:pt idx="16">
                  <c:v>121</c:v>
                </c:pt>
                <c:pt idx="17">
                  <c:v>63</c:v>
                </c:pt>
                <c:pt idx="18">
                  <c:v>95</c:v>
                </c:pt>
                <c:pt idx="19">
                  <c:v>61</c:v>
                </c:pt>
                <c:pt idx="20">
                  <c:v>44</c:v>
                </c:pt>
                <c:pt idx="21">
                  <c:v>69</c:v>
                </c:pt>
                <c:pt idx="22">
                  <c:v>116</c:v>
                </c:pt>
                <c:pt idx="23">
                  <c:v>49</c:v>
                </c:pt>
                <c:pt idx="24">
                  <c:v>117</c:v>
                </c:pt>
                <c:pt idx="25">
                  <c:v>75</c:v>
                </c:pt>
                <c:pt idx="26">
                  <c:v>67</c:v>
                </c:pt>
                <c:pt idx="27">
                  <c:v>70</c:v>
                </c:pt>
                <c:pt idx="28">
                  <c:v>64</c:v>
                </c:pt>
                <c:pt idx="29">
                  <c:v>65</c:v>
                </c:pt>
                <c:pt idx="30">
                  <c:v>96</c:v>
                </c:pt>
                <c:pt idx="31">
                  <c:v>99</c:v>
                </c:pt>
                <c:pt idx="32">
                  <c:v>84</c:v>
                </c:pt>
                <c:pt idx="33">
                  <c:v>39</c:v>
                </c:pt>
                <c:pt idx="34">
                  <c:v>73</c:v>
                </c:pt>
                <c:pt idx="35">
                  <c:v>57</c:v>
                </c:pt>
                <c:pt idx="37">
                  <c:v>110</c:v>
                </c:pt>
                <c:pt idx="38">
                  <c:v>108</c:v>
                </c:pt>
                <c:pt idx="39">
                  <c:v>131</c:v>
                </c:pt>
                <c:pt idx="40">
                  <c:v>110</c:v>
                </c:pt>
                <c:pt idx="41">
                  <c:v>83</c:v>
                </c:pt>
                <c:pt idx="42">
                  <c:v>65</c:v>
                </c:pt>
                <c:pt idx="43">
                  <c:v>48</c:v>
                </c:pt>
                <c:pt idx="44">
                  <c:v>43</c:v>
                </c:pt>
                <c:pt idx="45">
                  <c:v>66</c:v>
                </c:pt>
                <c:pt idx="46">
                  <c:v>38</c:v>
                </c:pt>
                <c:pt idx="47">
                  <c:v>24</c:v>
                </c:pt>
                <c:pt idx="48">
                  <c:v>31</c:v>
                </c:pt>
                <c:pt idx="49">
                  <c:v>51</c:v>
                </c:pt>
                <c:pt idx="50">
                  <c:v>38</c:v>
                </c:pt>
                <c:pt idx="51">
                  <c:v>98</c:v>
                </c:pt>
                <c:pt idx="52">
                  <c:v>56</c:v>
                </c:pt>
                <c:pt idx="53">
                  <c:v>47</c:v>
                </c:pt>
                <c:pt idx="54">
                  <c:v>35</c:v>
                </c:pt>
                <c:pt idx="55">
                  <c:v>77</c:v>
                </c:pt>
                <c:pt idx="56">
                  <c:v>94</c:v>
                </c:pt>
                <c:pt idx="57">
                  <c:v>84</c:v>
                </c:pt>
                <c:pt idx="58">
                  <c:v>78</c:v>
                </c:pt>
                <c:pt idx="59">
                  <c:v>65</c:v>
                </c:pt>
                <c:pt idx="60">
                  <c:v>56</c:v>
                </c:pt>
                <c:pt idx="61">
                  <c:v>54</c:v>
                </c:pt>
                <c:pt idx="62">
                  <c:v>59</c:v>
                </c:pt>
                <c:pt idx="63">
                  <c:v>91</c:v>
                </c:pt>
                <c:pt idx="64">
                  <c:v>54</c:v>
                </c:pt>
                <c:pt idx="65">
                  <c:v>85</c:v>
                </c:pt>
                <c:pt idx="66">
                  <c:v>129</c:v>
                </c:pt>
                <c:pt idx="67">
                  <c:v>5</c:v>
                </c:pt>
                <c:pt idx="68">
                  <c:v>11</c:v>
                </c:pt>
                <c:pt idx="69">
                  <c:v>12</c:v>
                </c:pt>
                <c:pt idx="70">
                  <c:v>5</c:v>
                </c:pt>
                <c:pt idx="71">
                  <c:v>17</c:v>
                </c:pt>
                <c:pt idx="72">
                  <c:v>56</c:v>
                </c:pt>
                <c:pt idx="73">
                  <c:v>97</c:v>
                </c:pt>
                <c:pt idx="74">
                  <c:v>87</c:v>
                </c:pt>
                <c:pt idx="75">
                  <c:v>47</c:v>
                </c:pt>
                <c:pt idx="76">
                  <c:v>74</c:v>
                </c:pt>
                <c:pt idx="77">
                  <c:v>46</c:v>
                </c:pt>
                <c:pt idx="78">
                  <c:v>82</c:v>
                </c:pt>
                <c:pt idx="79">
                  <c:v>77</c:v>
                </c:pt>
                <c:pt idx="80">
                  <c:v>90</c:v>
                </c:pt>
                <c:pt idx="81">
                  <c:v>83</c:v>
                </c:pt>
                <c:pt idx="82">
                  <c:v>53</c:v>
                </c:pt>
                <c:pt idx="83">
                  <c:v>54</c:v>
                </c:pt>
                <c:pt idx="84">
                  <c:v>45</c:v>
                </c:pt>
                <c:pt idx="85">
                  <c:v>31</c:v>
                </c:pt>
                <c:pt idx="86">
                  <c:v>55</c:v>
                </c:pt>
                <c:pt idx="87">
                  <c:v>37</c:v>
                </c:pt>
                <c:pt idx="88">
                  <c:v>42</c:v>
                </c:pt>
                <c:pt idx="89">
                  <c:v>43</c:v>
                </c:pt>
                <c:pt idx="90">
                  <c:v>36</c:v>
                </c:pt>
                <c:pt idx="91">
                  <c:v>39</c:v>
                </c:pt>
                <c:pt idx="92">
                  <c:v>52</c:v>
                </c:pt>
                <c:pt idx="93">
                  <c:v>51</c:v>
                </c:pt>
                <c:pt idx="94">
                  <c:v>53</c:v>
                </c:pt>
                <c:pt idx="95">
                  <c:v>43</c:v>
                </c:pt>
                <c:pt idx="96">
                  <c:v>34</c:v>
                </c:pt>
                <c:pt idx="97">
                  <c:v>42</c:v>
                </c:pt>
                <c:pt idx="98">
                  <c:v>58</c:v>
                </c:pt>
                <c:pt idx="99">
                  <c:v>26</c:v>
                </c:pt>
                <c:pt idx="100">
                  <c:v>66</c:v>
                </c:pt>
                <c:pt idx="101">
                  <c:v>66</c:v>
                </c:pt>
                <c:pt idx="102">
                  <c:v>24</c:v>
                </c:pt>
                <c:pt idx="103">
                  <c:v>51</c:v>
                </c:pt>
                <c:pt idx="104">
                  <c:v>56</c:v>
                </c:pt>
                <c:pt idx="105">
                  <c:v>59</c:v>
                </c:pt>
                <c:pt idx="106">
                  <c:v>43</c:v>
                </c:pt>
                <c:pt idx="107">
                  <c:v>82</c:v>
                </c:pt>
                <c:pt idx="108">
                  <c:v>66</c:v>
                </c:pt>
                <c:pt idx="109">
                  <c:v>47</c:v>
                </c:pt>
                <c:pt idx="110">
                  <c:v>44</c:v>
                </c:pt>
                <c:pt idx="111">
                  <c:v>73</c:v>
                </c:pt>
                <c:pt idx="112">
                  <c:v>52</c:v>
                </c:pt>
                <c:pt idx="113">
                  <c:v>46</c:v>
                </c:pt>
                <c:pt idx="114">
                  <c:v>48</c:v>
                </c:pt>
                <c:pt idx="115">
                  <c:v>85</c:v>
                </c:pt>
                <c:pt idx="116">
                  <c:v>51</c:v>
                </c:pt>
                <c:pt idx="117">
                  <c:v>47</c:v>
                </c:pt>
                <c:pt idx="118">
                  <c:v>52</c:v>
                </c:pt>
                <c:pt idx="119">
                  <c:v>63</c:v>
                </c:pt>
                <c:pt idx="120">
                  <c:v>38</c:v>
                </c:pt>
                <c:pt idx="121">
                  <c:v>78</c:v>
                </c:pt>
                <c:pt idx="122">
                  <c:v>66</c:v>
                </c:pt>
                <c:pt idx="123">
                  <c:v>46</c:v>
                </c:pt>
                <c:pt idx="124">
                  <c:v>45</c:v>
                </c:pt>
                <c:pt idx="125">
                  <c:v>52</c:v>
                </c:pt>
                <c:pt idx="126">
                  <c:v>35</c:v>
                </c:pt>
                <c:pt idx="127">
                  <c:v>37</c:v>
                </c:pt>
                <c:pt idx="128">
                  <c:v>76</c:v>
                </c:pt>
                <c:pt idx="129">
                  <c:v>90</c:v>
                </c:pt>
                <c:pt idx="130">
                  <c:v>36</c:v>
                </c:pt>
                <c:pt idx="131">
                  <c:v>52</c:v>
                </c:pt>
                <c:pt idx="132">
                  <c:v>66</c:v>
                </c:pt>
                <c:pt idx="133">
                  <c:v>45</c:v>
                </c:pt>
                <c:pt idx="134">
                  <c:v>43</c:v>
                </c:pt>
                <c:pt idx="135">
                  <c:v>65</c:v>
                </c:pt>
                <c:pt idx="136">
                  <c:v>84</c:v>
                </c:pt>
                <c:pt idx="137">
                  <c:v>32</c:v>
                </c:pt>
                <c:pt idx="138">
                  <c:v>38</c:v>
                </c:pt>
                <c:pt idx="139">
                  <c:v>31</c:v>
                </c:pt>
                <c:pt idx="140">
                  <c:v>15</c:v>
                </c:pt>
                <c:pt idx="141">
                  <c:v>37</c:v>
                </c:pt>
                <c:pt idx="142">
                  <c:v>37</c:v>
                </c:pt>
                <c:pt idx="143">
                  <c:v>50</c:v>
                </c:pt>
                <c:pt idx="144">
                  <c:v>29</c:v>
                </c:pt>
                <c:pt idx="145">
                  <c:v>30</c:v>
                </c:pt>
                <c:pt idx="146">
                  <c:v>74</c:v>
                </c:pt>
                <c:pt idx="147">
                  <c:v>55</c:v>
                </c:pt>
                <c:pt idx="148">
                  <c:v>51</c:v>
                </c:pt>
                <c:pt idx="149">
                  <c:v>71</c:v>
                </c:pt>
                <c:pt idx="150">
                  <c:v>49</c:v>
                </c:pt>
                <c:pt idx="151">
                  <c:v>28</c:v>
                </c:pt>
                <c:pt idx="152">
                  <c:v>50</c:v>
                </c:pt>
                <c:pt idx="153">
                  <c:v>21</c:v>
                </c:pt>
                <c:pt idx="154">
                  <c:v>23</c:v>
                </c:pt>
                <c:pt idx="155">
                  <c:v>42</c:v>
                </c:pt>
                <c:pt idx="156">
                  <c:v>46</c:v>
                </c:pt>
                <c:pt idx="157">
                  <c:v>58</c:v>
                </c:pt>
                <c:pt idx="158">
                  <c:v>43</c:v>
                </c:pt>
                <c:pt idx="159">
                  <c:v>19</c:v>
                </c:pt>
                <c:pt idx="160">
                  <c:v>43</c:v>
                </c:pt>
                <c:pt idx="161">
                  <c:v>21</c:v>
                </c:pt>
                <c:pt idx="162">
                  <c:v>40</c:v>
                </c:pt>
                <c:pt idx="163">
                  <c:v>65</c:v>
                </c:pt>
                <c:pt idx="164">
                  <c:v>41</c:v>
                </c:pt>
                <c:pt idx="165">
                  <c:v>43</c:v>
                </c:pt>
                <c:pt idx="166">
                  <c:v>31</c:v>
                </c:pt>
                <c:pt idx="167">
                  <c:v>41</c:v>
                </c:pt>
                <c:pt idx="168">
                  <c:v>29</c:v>
                </c:pt>
                <c:pt idx="169">
                  <c:v>35</c:v>
                </c:pt>
                <c:pt idx="170">
                  <c:v>34</c:v>
                </c:pt>
                <c:pt idx="171">
                  <c:v>16</c:v>
                </c:pt>
                <c:pt idx="172">
                  <c:v>50</c:v>
                </c:pt>
                <c:pt idx="173">
                  <c:v>59</c:v>
                </c:pt>
                <c:pt idx="174">
                  <c:v>56</c:v>
                </c:pt>
                <c:pt idx="175">
                  <c:v>34</c:v>
                </c:pt>
                <c:pt idx="176">
                  <c:v>38</c:v>
                </c:pt>
                <c:pt idx="177">
                  <c:v>54</c:v>
                </c:pt>
                <c:pt idx="178">
                  <c:v>47</c:v>
                </c:pt>
                <c:pt idx="179">
                  <c:v>54</c:v>
                </c:pt>
                <c:pt idx="180">
                  <c:v>39</c:v>
                </c:pt>
                <c:pt idx="181">
                  <c:v>56</c:v>
                </c:pt>
                <c:pt idx="182">
                  <c:v>39</c:v>
                </c:pt>
                <c:pt idx="183">
                  <c:v>54</c:v>
                </c:pt>
                <c:pt idx="184">
                  <c:v>53</c:v>
                </c:pt>
                <c:pt idx="185">
                  <c:v>23</c:v>
                </c:pt>
                <c:pt idx="186">
                  <c:v>10</c:v>
                </c:pt>
                <c:pt idx="187">
                  <c:v>5</c:v>
                </c:pt>
                <c:pt idx="188">
                  <c:v>13</c:v>
                </c:pt>
                <c:pt idx="189">
                  <c:v>29</c:v>
                </c:pt>
                <c:pt idx="190">
                  <c:v>24</c:v>
                </c:pt>
                <c:pt idx="191">
                  <c:v>57</c:v>
                </c:pt>
                <c:pt idx="192">
                  <c:v>53</c:v>
                </c:pt>
                <c:pt idx="193">
                  <c:v>21</c:v>
                </c:pt>
                <c:pt idx="194">
                  <c:v>41</c:v>
                </c:pt>
                <c:pt idx="195">
                  <c:v>35</c:v>
                </c:pt>
                <c:pt idx="196">
                  <c:v>26</c:v>
                </c:pt>
                <c:pt idx="197">
                  <c:v>27</c:v>
                </c:pt>
                <c:pt idx="198">
                  <c:v>42</c:v>
                </c:pt>
                <c:pt idx="199">
                  <c:v>35</c:v>
                </c:pt>
                <c:pt idx="200">
                  <c:v>13</c:v>
                </c:pt>
                <c:pt idx="201">
                  <c:v>6</c:v>
                </c:pt>
                <c:pt idx="202">
                  <c:v>25</c:v>
                </c:pt>
                <c:pt idx="203">
                  <c:v>33</c:v>
                </c:pt>
                <c:pt idx="204">
                  <c:v>39</c:v>
                </c:pt>
                <c:pt idx="205">
                  <c:v>46</c:v>
                </c:pt>
                <c:pt idx="206">
                  <c:v>74</c:v>
                </c:pt>
                <c:pt idx="207">
                  <c:v>61</c:v>
                </c:pt>
                <c:pt idx="208">
                  <c:v>63</c:v>
                </c:pt>
                <c:pt idx="209">
                  <c:v>75</c:v>
                </c:pt>
                <c:pt idx="210">
                  <c:v>60</c:v>
                </c:pt>
                <c:pt idx="211">
                  <c:v>62</c:v>
                </c:pt>
                <c:pt idx="212">
                  <c:v>90</c:v>
                </c:pt>
                <c:pt idx="213">
                  <c:v>86</c:v>
                </c:pt>
                <c:pt idx="214">
                  <c:v>73</c:v>
                </c:pt>
                <c:pt idx="215">
                  <c:v>73</c:v>
                </c:pt>
                <c:pt idx="216">
                  <c:v>92</c:v>
                </c:pt>
                <c:pt idx="217">
                  <c:v>61</c:v>
                </c:pt>
                <c:pt idx="218">
                  <c:v>60</c:v>
                </c:pt>
                <c:pt idx="219">
                  <c:v>97</c:v>
                </c:pt>
                <c:pt idx="220">
                  <c:v>178</c:v>
                </c:pt>
                <c:pt idx="221">
                  <c:v>91</c:v>
                </c:pt>
                <c:pt idx="223">
                  <c:v>54</c:v>
                </c:pt>
                <c:pt idx="224">
                  <c:v>64</c:v>
                </c:pt>
                <c:pt idx="225">
                  <c:v>21</c:v>
                </c:pt>
                <c:pt idx="226">
                  <c:v>17</c:v>
                </c:pt>
                <c:pt idx="227">
                  <c:v>30</c:v>
                </c:pt>
                <c:pt idx="228">
                  <c:v>35</c:v>
                </c:pt>
                <c:pt idx="229">
                  <c:v>47</c:v>
                </c:pt>
                <c:pt idx="230">
                  <c:v>33</c:v>
                </c:pt>
                <c:pt idx="381">
                  <c:v>119</c:v>
                </c:pt>
                <c:pt idx="382">
                  <c:v>60</c:v>
                </c:pt>
                <c:pt idx="383">
                  <c:v>65</c:v>
                </c:pt>
                <c:pt idx="384">
                  <c:v>30</c:v>
                </c:pt>
                <c:pt idx="385">
                  <c:v>75</c:v>
                </c:pt>
                <c:pt idx="386">
                  <c:v>69</c:v>
                </c:pt>
                <c:pt idx="387">
                  <c:v>104</c:v>
                </c:pt>
                <c:pt idx="388">
                  <c:v>135</c:v>
                </c:pt>
                <c:pt idx="389">
                  <c:v>55</c:v>
                </c:pt>
                <c:pt idx="390">
                  <c:v>33</c:v>
                </c:pt>
                <c:pt idx="391">
                  <c:v>46</c:v>
                </c:pt>
                <c:pt idx="392">
                  <c:v>60</c:v>
                </c:pt>
                <c:pt idx="393">
                  <c:v>72</c:v>
                </c:pt>
                <c:pt idx="394">
                  <c:v>98</c:v>
                </c:pt>
                <c:pt idx="395">
                  <c:v>89</c:v>
                </c:pt>
                <c:pt idx="396">
                  <c:v>35</c:v>
                </c:pt>
                <c:pt idx="397">
                  <c:v>11</c:v>
                </c:pt>
                <c:pt idx="398">
                  <c:v>22</c:v>
                </c:pt>
                <c:pt idx="399">
                  <c:v>76</c:v>
                </c:pt>
                <c:pt idx="400">
                  <c:v>79</c:v>
                </c:pt>
                <c:pt idx="401">
                  <c:v>98</c:v>
                </c:pt>
                <c:pt idx="402">
                  <c:v>79</c:v>
                </c:pt>
                <c:pt idx="403">
                  <c:v>74</c:v>
                </c:pt>
                <c:pt idx="404">
                  <c:v>79</c:v>
                </c:pt>
                <c:pt idx="405">
                  <c:v>79</c:v>
                </c:pt>
                <c:pt idx="406">
                  <c:v>66</c:v>
                </c:pt>
                <c:pt idx="407">
                  <c:v>82</c:v>
                </c:pt>
                <c:pt idx="408">
                  <c:v>114</c:v>
                </c:pt>
                <c:pt idx="409">
                  <c:v>99</c:v>
                </c:pt>
                <c:pt idx="410">
                  <c:v>51</c:v>
                </c:pt>
                <c:pt idx="411">
                  <c:v>78</c:v>
                </c:pt>
                <c:pt idx="412">
                  <c:v>106</c:v>
                </c:pt>
                <c:pt idx="413">
                  <c:v>77</c:v>
                </c:pt>
                <c:pt idx="414">
                  <c:v>76</c:v>
                </c:pt>
                <c:pt idx="415">
                  <c:v>86</c:v>
                </c:pt>
                <c:pt idx="416">
                  <c:v>75</c:v>
                </c:pt>
                <c:pt idx="417">
                  <c:v>65</c:v>
                </c:pt>
                <c:pt idx="418">
                  <c:v>81</c:v>
                </c:pt>
                <c:pt idx="419">
                  <c:v>85</c:v>
                </c:pt>
                <c:pt idx="420">
                  <c:v>74</c:v>
                </c:pt>
                <c:pt idx="421">
                  <c:v>98</c:v>
                </c:pt>
                <c:pt idx="422">
                  <c:v>111</c:v>
                </c:pt>
                <c:pt idx="423">
                  <c:v>85</c:v>
                </c:pt>
                <c:pt idx="424">
                  <c:v>68</c:v>
                </c:pt>
                <c:pt idx="425">
                  <c:v>72</c:v>
                </c:pt>
                <c:pt idx="426">
                  <c:v>90</c:v>
                </c:pt>
                <c:pt idx="427">
                  <c:v>77</c:v>
                </c:pt>
                <c:pt idx="428">
                  <c:v>37</c:v>
                </c:pt>
                <c:pt idx="429">
                  <c:v>104</c:v>
                </c:pt>
                <c:pt idx="430">
                  <c:v>106</c:v>
                </c:pt>
                <c:pt idx="431">
                  <c:v>68</c:v>
                </c:pt>
                <c:pt idx="432">
                  <c:v>65</c:v>
                </c:pt>
                <c:pt idx="433">
                  <c:v>81</c:v>
                </c:pt>
                <c:pt idx="434">
                  <c:v>49</c:v>
                </c:pt>
                <c:pt idx="435">
                  <c:v>70</c:v>
                </c:pt>
                <c:pt idx="436">
                  <c:v>62</c:v>
                </c:pt>
                <c:pt idx="437">
                  <c:v>72</c:v>
                </c:pt>
                <c:pt idx="438">
                  <c:v>51</c:v>
                </c:pt>
                <c:pt idx="439">
                  <c:v>52</c:v>
                </c:pt>
                <c:pt idx="440">
                  <c:v>50</c:v>
                </c:pt>
                <c:pt idx="441">
                  <c:v>91</c:v>
                </c:pt>
                <c:pt idx="442">
                  <c:v>80</c:v>
                </c:pt>
                <c:pt idx="443">
                  <c:v>110</c:v>
                </c:pt>
                <c:pt idx="444">
                  <c:v>98</c:v>
                </c:pt>
                <c:pt idx="445">
                  <c:v>91</c:v>
                </c:pt>
                <c:pt idx="446">
                  <c:v>78</c:v>
                </c:pt>
                <c:pt idx="447">
                  <c:v>68</c:v>
                </c:pt>
                <c:pt idx="448">
                  <c:v>59</c:v>
                </c:pt>
                <c:pt idx="449">
                  <c:v>55</c:v>
                </c:pt>
                <c:pt idx="450">
                  <c:v>88</c:v>
                </c:pt>
                <c:pt idx="451">
                  <c:v>99</c:v>
                </c:pt>
                <c:pt idx="452">
                  <c:v>75</c:v>
                </c:pt>
                <c:pt idx="453">
                  <c:v>78</c:v>
                </c:pt>
                <c:pt idx="454">
                  <c:v>53</c:v>
                </c:pt>
                <c:pt idx="455">
                  <c:v>60</c:v>
                </c:pt>
                <c:pt idx="456">
                  <c:v>43</c:v>
                </c:pt>
                <c:pt idx="457">
                  <c:v>77</c:v>
                </c:pt>
                <c:pt idx="458">
                  <c:v>82</c:v>
                </c:pt>
                <c:pt idx="459">
                  <c:v>55</c:v>
                </c:pt>
                <c:pt idx="460">
                  <c:v>58</c:v>
                </c:pt>
                <c:pt idx="461">
                  <c:v>94</c:v>
                </c:pt>
                <c:pt idx="462">
                  <c:v>49</c:v>
                </c:pt>
                <c:pt idx="463">
                  <c:v>64</c:v>
                </c:pt>
                <c:pt idx="464">
                  <c:v>83</c:v>
                </c:pt>
                <c:pt idx="465">
                  <c:v>72</c:v>
                </c:pt>
                <c:pt idx="466">
                  <c:v>65</c:v>
                </c:pt>
                <c:pt idx="467">
                  <c:v>51</c:v>
                </c:pt>
                <c:pt idx="468">
                  <c:v>53</c:v>
                </c:pt>
                <c:pt idx="469">
                  <c:v>47</c:v>
                </c:pt>
                <c:pt idx="470">
                  <c:v>67</c:v>
                </c:pt>
                <c:pt idx="471">
                  <c:v>63</c:v>
                </c:pt>
                <c:pt idx="472">
                  <c:v>59</c:v>
                </c:pt>
                <c:pt idx="473">
                  <c:v>23</c:v>
                </c:pt>
                <c:pt idx="474">
                  <c:v>58</c:v>
                </c:pt>
                <c:pt idx="475">
                  <c:v>68</c:v>
                </c:pt>
                <c:pt idx="476">
                  <c:v>50</c:v>
                </c:pt>
                <c:pt idx="477">
                  <c:v>66</c:v>
                </c:pt>
                <c:pt idx="478">
                  <c:v>55</c:v>
                </c:pt>
                <c:pt idx="479">
                  <c:v>47</c:v>
                </c:pt>
                <c:pt idx="480">
                  <c:v>47</c:v>
                </c:pt>
                <c:pt idx="481">
                  <c:v>28</c:v>
                </c:pt>
                <c:pt idx="482">
                  <c:v>51</c:v>
                </c:pt>
                <c:pt idx="483">
                  <c:v>57</c:v>
                </c:pt>
                <c:pt idx="484">
                  <c:v>46</c:v>
                </c:pt>
                <c:pt idx="485">
                  <c:v>57</c:v>
                </c:pt>
                <c:pt idx="486">
                  <c:v>72</c:v>
                </c:pt>
                <c:pt idx="487">
                  <c:v>67</c:v>
                </c:pt>
                <c:pt idx="488">
                  <c:v>49</c:v>
                </c:pt>
                <c:pt idx="489">
                  <c:v>57</c:v>
                </c:pt>
                <c:pt idx="490">
                  <c:v>50</c:v>
                </c:pt>
                <c:pt idx="491">
                  <c:v>59</c:v>
                </c:pt>
                <c:pt idx="492">
                  <c:v>80</c:v>
                </c:pt>
                <c:pt idx="493">
                  <c:v>68</c:v>
                </c:pt>
                <c:pt idx="494">
                  <c:v>47</c:v>
                </c:pt>
                <c:pt idx="495">
                  <c:v>36</c:v>
                </c:pt>
                <c:pt idx="496">
                  <c:v>55</c:v>
                </c:pt>
                <c:pt idx="497">
                  <c:v>37</c:v>
                </c:pt>
                <c:pt idx="498">
                  <c:v>28</c:v>
                </c:pt>
                <c:pt idx="499">
                  <c:v>67</c:v>
                </c:pt>
                <c:pt idx="500">
                  <c:v>60</c:v>
                </c:pt>
                <c:pt idx="501">
                  <c:v>52</c:v>
                </c:pt>
                <c:pt idx="502">
                  <c:v>39</c:v>
                </c:pt>
                <c:pt idx="503">
                  <c:v>59</c:v>
                </c:pt>
                <c:pt idx="504">
                  <c:v>49</c:v>
                </c:pt>
                <c:pt idx="505">
                  <c:v>57</c:v>
                </c:pt>
                <c:pt idx="506">
                  <c:v>76</c:v>
                </c:pt>
                <c:pt idx="507">
                  <c:v>90</c:v>
                </c:pt>
                <c:pt idx="508">
                  <c:v>45</c:v>
                </c:pt>
                <c:pt idx="509">
                  <c:v>42</c:v>
                </c:pt>
                <c:pt idx="510">
                  <c:v>20</c:v>
                </c:pt>
              </c:numCache>
            </c:numRef>
          </c:val>
          <c:extLst xmlns:c15="http://schemas.microsoft.com/office/drawing/2012/chart">
            <c:ext xmlns:c16="http://schemas.microsoft.com/office/drawing/2014/chart" uri="{C3380CC4-5D6E-409C-BE32-E72D297353CC}">
              <c16:uniqueId val="{00000001-E00D-4021-A24F-4A886D0A28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30756928"/>
        <c:axId val="1830760672"/>
        <c:extLst>
          <c:ext xmlns:c15="http://schemas.microsoft.com/office/drawing/2012/chart" uri="{02D57815-91ED-43cb-92C2-25804820EDAC}">
            <c15:filteredBa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DailyData!$F$1</c15:sqref>
                        </c15:formulaRef>
                      </c:ext>
                    </c:extLst>
                    <c:strCache>
                      <c:ptCount val="1"/>
                      <c:pt idx="0">
                        <c:v>Total Users</c:v>
                      </c:pt>
                    </c:strCache>
                  </c:strRef>
                </c:tx>
                <c:spPr>
                  <a:solidFill>
                    <a:schemeClr val="accent1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>
                      <c:ext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DailyData!$F$2:$F$513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2-E00D-4021-A24F-4A886D0A28C5}"/>
                  </c:ext>
                </c:extLst>
              </c15:ser>
            </c15:filteredBarSeries>
            <c15:filteredBa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DailyData!$G$1</c15:sqref>
                        </c15:formulaRef>
                      </c:ext>
                    </c:extLst>
                    <c:strCache>
                      <c:ptCount val="1"/>
                      <c:pt idx="0">
                        <c:v>Total - IN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DailyData!$G$2:$G$513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E00D-4021-A24F-4A886D0A28C5}"/>
                  </c:ext>
                </c:extLst>
              </c15:ser>
            </c15:filteredBarSeries>
            <c15:filteredBa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DailyData!$H$1</c15:sqref>
                        </c15:formulaRef>
                      </c:ext>
                    </c:extLst>
                    <c:strCache>
                      <c:ptCount val="1"/>
                      <c:pt idx="0">
                        <c:v>Total - OUT</c:v>
                      </c:pt>
                    </c:strCache>
                  </c:strRef>
                </c:tx>
                <c:spPr>
                  <a:solidFill>
                    <a:schemeClr val="accent3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DailyData!$H$2:$H$513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E00D-4021-A24F-4A886D0A28C5}"/>
                  </c:ext>
                </c:extLst>
              </c15:ser>
            </c15:filteredBarSeries>
            <c15:filteredBa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DailyData!$I$1</c15:sqref>
                        </c15:formulaRef>
                      </c:ext>
                    </c:extLst>
                    <c:strCache>
                      <c:ptCount val="1"/>
                      <c:pt idx="0">
                        <c:v>Peds IN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DailyData!$I$2:$I$513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E00D-4021-A24F-4A886D0A28C5}"/>
                  </c:ext>
                </c:extLst>
              </c15:ser>
            </c15:filteredBarSeries>
            <c15:filteredBa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DailyData!$J$1</c15:sqref>
                        </c15:formulaRef>
                      </c:ext>
                    </c:extLst>
                    <c:strCache>
                      <c:ptCount val="1"/>
                      <c:pt idx="0">
                        <c:v>Peds OUT</c:v>
                      </c:pt>
                    </c:strCache>
                  </c:strRef>
                </c:tx>
                <c:spPr>
                  <a:solidFill>
                    <a:schemeClr val="accent5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DailyData!$J$2:$J$513</c15:sqref>
                        </c15:formulaRef>
                      </c:ext>
                    </c:extLst>
                    <c:numCache>
                      <c:formatCode>General</c:formatCode>
                      <c:ptCount val="512"/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E00D-4021-A24F-4A886D0A28C5}"/>
                  </c:ext>
                </c:extLst>
              </c15:ser>
            </c15:filteredBarSeries>
            <c15:filteredBarSeries>
              <c15:ser>
                <c:idx val="5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DailyData!$L$1</c15:sqref>
                        </c15:formulaRef>
                      </c:ext>
                    </c:extLst>
                    <c:strCache>
                      <c:ptCount val="1"/>
                      <c:pt idx="0">
                        <c:v>Bikes - IN</c:v>
                      </c:pt>
                    </c:strCache>
                  </c:strRef>
                </c:tx>
                <c:spPr>
                  <a:solidFill>
                    <a:schemeClr val="accent6"/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DailyData!$L$2:$L$513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0">
                        <c:v>14</c:v>
                      </c:pt>
                      <c:pt idx="1">
                        <c:v>31</c:v>
                      </c:pt>
                      <c:pt idx="2">
                        <c:v>43</c:v>
                      </c:pt>
                      <c:pt idx="3">
                        <c:v>54</c:v>
                      </c:pt>
                      <c:pt idx="4">
                        <c:v>28</c:v>
                      </c:pt>
                      <c:pt idx="5">
                        <c:v>16</c:v>
                      </c:pt>
                      <c:pt idx="6">
                        <c:v>12</c:v>
                      </c:pt>
                      <c:pt idx="7">
                        <c:v>29</c:v>
                      </c:pt>
                      <c:pt idx="8">
                        <c:v>16</c:v>
                      </c:pt>
                      <c:pt idx="9">
                        <c:v>29</c:v>
                      </c:pt>
                      <c:pt idx="10">
                        <c:v>22</c:v>
                      </c:pt>
                      <c:pt idx="11">
                        <c:v>32</c:v>
                      </c:pt>
                      <c:pt idx="12">
                        <c:v>49</c:v>
                      </c:pt>
                      <c:pt idx="13">
                        <c:v>25</c:v>
                      </c:pt>
                      <c:pt idx="14">
                        <c:v>23</c:v>
                      </c:pt>
                      <c:pt idx="15">
                        <c:v>35</c:v>
                      </c:pt>
                      <c:pt idx="16">
                        <c:v>48</c:v>
                      </c:pt>
                      <c:pt idx="17">
                        <c:v>26</c:v>
                      </c:pt>
                      <c:pt idx="18">
                        <c:v>38</c:v>
                      </c:pt>
                      <c:pt idx="19">
                        <c:v>30</c:v>
                      </c:pt>
                      <c:pt idx="20">
                        <c:v>22</c:v>
                      </c:pt>
                      <c:pt idx="21">
                        <c:v>34</c:v>
                      </c:pt>
                      <c:pt idx="22">
                        <c:v>69</c:v>
                      </c:pt>
                      <c:pt idx="23">
                        <c:v>22</c:v>
                      </c:pt>
                      <c:pt idx="24">
                        <c:v>73</c:v>
                      </c:pt>
                      <c:pt idx="25">
                        <c:v>36</c:v>
                      </c:pt>
                      <c:pt idx="26">
                        <c:v>30</c:v>
                      </c:pt>
                      <c:pt idx="27">
                        <c:v>30</c:v>
                      </c:pt>
                      <c:pt idx="28">
                        <c:v>33</c:v>
                      </c:pt>
                      <c:pt idx="29">
                        <c:v>23</c:v>
                      </c:pt>
                      <c:pt idx="30">
                        <c:v>28</c:v>
                      </c:pt>
                      <c:pt idx="31">
                        <c:v>30</c:v>
                      </c:pt>
                      <c:pt idx="32">
                        <c:v>31</c:v>
                      </c:pt>
                      <c:pt idx="33">
                        <c:v>18</c:v>
                      </c:pt>
                      <c:pt idx="34">
                        <c:v>44</c:v>
                      </c:pt>
                      <c:pt idx="35">
                        <c:v>24</c:v>
                      </c:pt>
                      <c:pt idx="37">
                        <c:v>59</c:v>
                      </c:pt>
                      <c:pt idx="38">
                        <c:v>40</c:v>
                      </c:pt>
                      <c:pt idx="39">
                        <c:v>71</c:v>
                      </c:pt>
                      <c:pt idx="40">
                        <c:v>53</c:v>
                      </c:pt>
                      <c:pt idx="41">
                        <c:v>49</c:v>
                      </c:pt>
                      <c:pt idx="42">
                        <c:v>30</c:v>
                      </c:pt>
                      <c:pt idx="43">
                        <c:v>19</c:v>
                      </c:pt>
                      <c:pt idx="44">
                        <c:v>22</c:v>
                      </c:pt>
                      <c:pt idx="45">
                        <c:v>25</c:v>
                      </c:pt>
                      <c:pt idx="46">
                        <c:v>20</c:v>
                      </c:pt>
                      <c:pt idx="47">
                        <c:v>12</c:v>
                      </c:pt>
                      <c:pt idx="48">
                        <c:v>13</c:v>
                      </c:pt>
                      <c:pt idx="49">
                        <c:v>19</c:v>
                      </c:pt>
                      <c:pt idx="50">
                        <c:v>17</c:v>
                      </c:pt>
                      <c:pt idx="51">
                        <c:v>35</c:v>
                      </c:pt>
                      <c:pt idx="52">
                        <c:v>20</c:v>
                      </c:pt>
                      <c:pt idx="53">
                        <c:v>18</c:v>
                      </c:pt>
                      <c:pt idx="54">
                        <c:v>13</c:v>
                      </c:pt>
                      <c:pt idx="55">
                        <c:v>22</c:v>
                      </c:pt>
                      <c:pt idx="56">
                        <c:v>42</c:v>
                      </c:pt>
                      <c:pt idx="57">
                        <c:v>36</c:v>
                      </c:pt>
                      <c:pt idx="58">
                        <c:v>31</c:v>
                      </c:pt>
                      <c:pt idx="59">
                        <c:v>30</c:v>
                      </c:pt>
                      <c:pt idx="60">
                        <c:v>31</c:v>
                      </c:pt>
                      <c:pt idx="61">
                        <c:v>28</c:v>
                      </c:pt>
                      <c:pt idx="62">
                        <c:v>27</c:v>
                      </c:pt>
                      <c:pt idx="63">
                        <c:v>44</c:v>
                      </c:pt>
                      <c:pt idx="64">
                        <c:v>23</c:v>
                      </c:pt>
                      <c:pt idx="65">
                        <c:v>37</c:v>
                      </c:pt>
                      <c:pt idx="66">
                        <c:v>52</c:v>
                      </c:pt>
                      <c:pt idx="67">
                        <c:v>2</c:v>
                      </c:pt>
                      <c:pt idx="68">
                        <c:v>4</c:v>
                      </c:pt>
                      <c:pt idx="69">
                        <c:v>5</c:v>
                      </c:pt>
                      <c:pt idx="70">
                        <c:v>2</c:v>
                      </c:pt>
                      <c:pt idx="71">
                        <c:v>9</c:v>
                      </c:pt>
                      <c:pt idx="72">
                        <c:v>25</c:v>
                      </c:pt>
                      <c:pt idx="73">
                        <c:v>38</c:v>
                      </c:pt>
                      <c:pt idx="74">
                        <c:v>39</c:v>
                      </c:pt>
                      <c:pt idx="75">
                        <c:v>20</c:v>
                      </c:pt>
                      <c:pt idx="76">
                        <c:v>29</c:v>
                      </c:pt>
                      <c:pt idx="77">
                        <c:v>16</c:v>
                      </c:pt>
                      <c:pt idx="78">
                        <c:v>29</c:v>
                      </c:pt>
                      <c:pt idx="79">
                        <c:v>29</c:v>
                      </c:pt>
                      <c:pt idx="80">
                        <c:v>41</c:v>
                      </c:pt>
                      <c:pt idx="81">
                        <c:v>31</c:v>
                      </c:pt>
                      <c:pt idx="82">
                        <c:v>28</c:v>
                      </c:pt>
                      <c:pt idx="83">
                        <c:v>23</c:v>
                      </c:pt>
                      <c:pt idx="84">
                        <c:v>21</c:v>
                      </c:pt>
                      <c:pt idx="85">
                        <c:v>10</c:v>
                      </c:pt>
                      <c:pt idx="86">
                        <c:v>23</c:v>
                      </c:pt>
                      <c:pt idx="87">
                        <c:v>9</c:v>
                      </c:pt>
                      <c:pt idx="88">
                        <c:v>14</c:v>
                      </c:pt>
                      <c:pt idx="89">
                        <c:v>12</c:v>
                      </c:pt>
                      <c:pt idx="90">
                        <c:v>18</c:v>
                      </c:pt>
                      <c:pt idx="91">
                        <c:v>21</c:v>
                      </c:pt>
                      <c:pt idx="92">
                        <c:v>24</c:v>
                      </c:pt>
                      <c:pt idx="93">
                        <c:v>20</c:v>
                      </c:pt>
                      <c:pt idx="94">
                        <c:v>18</c:v>
                      </c:pt>
                      <c:pt idx="95">
                        <c:v>19</c:v>
                      </c:pt>
                      <c:pt idx="96">
                        <c:v>16</c:v>
                      </c:pt>
                      <c:pt idx="97">
                        <c:v>10</c:v>
                      </c:pt>
                      <c:pt idx="98">
                        <c:v>28</c:v>
                      </c:pt>
                      <c:pt idx="99">
                        <c:v>16</c:v>
                      </c:pt>
                      <c:pt idx="100">
                        <c:v>21</c:v>
                      </c:pt>
                      <c:pt idx="101">
                        <c:v>22</c:v>
                      </c:pt>
                      <c:pt idx="102">
                        <c:v>9</c:v>
                      </c:pt>
                      <c:pt idx="103">
                        <c:v>26</c:v>
                      </c:pt>
                      <c:pt idx="104">
                        <c:v>27</c:v>
                      </c:pt>
                      <c:pt idx="105">
                        <c:v>30</c:v>
                      </c:pt>
                      <c:pt idx="106">
                        <c:v>19</c:v>
                      </c:pt>
                      <c:pt idx="107">
                        <c:v>37</c:v>
                      </c:pt>
                      <c:pt idx="108">
                        <c:v>21</c:v>
                      </c:pt>
                      <c:pt idx="109">
                        <c:v>19</c:v>
                      </c:pt>
                      <c:pt idx="110">
                        <c:v>17</c:v>
                      </c:pt>
                      <c:pt idx="111">
                        <c:v>33</c:v>
                      </c:pt>
                      <c:pt idx="112">
                        <c:v>25</c:v>
                      </c:pt>
                      <c:pt idx="113">
                        <c:v>23</c:v>
                      </c:pt>
                      <c:pt idx="114">
                        <c:v>17</c:v>
                      </c:pt>
                      <c:pt idx="115">
                        <c:v>30</c:v>
                      </c:pt>
                      <c:pt idx="116">
                        <c:v>17</c:v>
                      </c:pt>
                      <c:pt idx="117">
                        <c:v>27</c:v>
                      </c:pt>
                      <c:pt idx="118">
                        <c:v>23</c:v>
                      </c:pt>
                      <c:pt idx="119">
                        <c:v>27</c:v>
                      </c:pt>
                      <c:pt idx="120">
                        <c:v>19</c:v>
                      </c:pt>
                      <c:pt idx="121">
                        <c:v>31</c:v>
                      </c:pt>
                      <c:pt idx="122">
                        <c:v>26</c:v>
                      </c:pt>
                      <c:pt idx="123">
                        <c:v>18</c:v>
                      </c:pt>
                      <c:pt idx="124">
                        <c:v>21</c:v>
                      </c:pt>
                      <c:pt idx="125">
                        <c:v>27</c:v>
                      </c:pt>
                      <c:pt idx="126">
                        <c:v>19</c:v>
                      </c:pt>
                      <c:pt idx="127">
                        <c:v>12</c:v>
                      </c:pt>
                      <c:pt idx="128">
                        <c:v>36</c:v>
                      </c:pt>
                      <c:pt idx="129">
                        <c:v>34</c:v>
                      </c:pt>
                      <c:pt idx="130">
                        <c:v>16</c:v>
                      </c:pt>
                      <c:pt idx="131">
                        <c:v>19</c:v>
                      </c:pt>
                      <c:pt idx="132">
                        <c:v>28</c:v>
                      </c:pt>
                      <c:pt idx="133">
                        <c:v>21</c:v>
                      </c:pt>
                      <c:pt idx="134">
                        <c:v>17</c:v>
                      </c:pt>
                      <c:pt idx="135">
                        <c:v>29</c:v>
                      </c:pt>
                      <c:pt idx="136">
                        <c:v>34</c:v>
                      </c:pt>
                      <c:pt idx="137">
                        <c:v>14</c:v>
                      </c:pt>
                      <c:pt idx="138">
                        <c:v>15</c:v>
                      </c:pt>
                      <c:pt idx="139">
                        <c:v>10</c:v>
                      </c:pt>
                      <c:pt idx="140">
                        <c:v>5</c:v>
                      </c:pt>
                      <c:pt idx="141">
                        <c:v>11</c:v>
                      </c:pt>
                      <c:pt idx="142">
                        <c:v>15</c:v>
                      </c:pt>
                      <c:pt idx="143">
                        <c:v>12</c:v>
                      </c:pt>
                      <c:pt idx="144">
                        <c:v>12</c:v>
                      </c:pt>
                      <c:pt idx="145">
                        <c:v>13</c:v>
                      </c:pt>
                      <c:pt idx="146">
                        <c:v>34</c:v>
                      </c:pt>
                      <c:pt idx="147">
                        <c:v>16</c:v>
                      </c:pt>
                      <c:pt idx="148">
                        <c:v>22</c:v>
                      </c:pt>
                      <c:pt idx="149">
                        <c:v>25</c:v>
                      </c:pt>
                      <c:pt idx="150">
                        <c:v>15</c:v>
                      </c:pt>
                      <c:pt idx="151">
                        <c:v>12</c:v>
                      </c:pt>
                      <c:pt idx="152">
                        <c:v>18</c:v>
                      </c:pt>
                      <c:pt idx="153">
                        <c:v>9</c:v>
                      </c:pt>
                      <c:pt idx="154">
                        <c:v>8</c:v>
                      </c:pt>
                      <c:pt idx="155">
                        <c:v>16</c:v>
                      </c:pt>
                      <c:pt idx="156">
                        <c:v>19</c:v>
                      </c:pt>
                      <c:pt idx="157">
                        <c:v>22</c:v>
                      </c:pt>
                      <c:pt idx="158">
                        <c:v>20</c:v>
                      </c:pt>
                      <c:pt idx="159">
                        <c:v>9</c:v>
                      </c:pt>
                      <c:pt idx="160">
                        <c:v>14</c:v>
                      </c:pt>
                      <c:pt idx="161">
                        <c:v>11</c:v>
                      </c:pt>
                      <c:pt idx="162">
                        <c:v>17</c:v>
                      </c:pt>
                      <c:pt idx="163">
                        <c:v>32</c:v>
                      </c:pt>
                      <c:pt idx="164">
                        <c:v>14</c:v>
                      </c:pt>
                      <c:pt idx="165">
                        <c:v>19</c:v>
                      </c:pt>
                      <c:pt idx="166">
                        <c:v>16</c:v>
                      </c:pt>
                      <c:pt idx="167">
                        <c:v>19</c:v>
                      </c:pt>
                      <c:pt idx="168">
                        <c:v>17</c:v>
                      </c:pt>
                      <c:pt idx="169">
                        <c:v>9</c:v>
                      </c:pt>
                      <c:pt idx="170">
                        <c:v>14</c:v>
                      </c:pt>
                      <c:pt idx="171">
                        <c:v>6</c:v>
                      </c:pt>
                      <c:pt idx="172">
                        <c:v>18</c:v>
                      </c:pt>
                      <c:pt idx="173">
                        <c:v>21</c:v>
                      </c:pt>
                      <c:pt idx="174">
                        <c:v>19</c:v>
                      </c:pt>
                      <c:pt idx="175">
                        <c:v>12</c:v>
                      </c:pt>
                      <c:pt idx="176">
                        <c:v>10</c:v>
                      </c:pt>
                      <c:pt idx="177">
                        <c:v>19</c:v>
                      </c:pt>
                      <c:pt idx="178">
                        <c:v>20</c:v>
                      </c:pt>
                      <c:pt idx="179">
                        <c:v>19</c:v>
                      </c:pt>
                      <c:pt idx="180">
                        <c:v>19</c:v>
                      </c:pt>
                      <c:pt idx="181">
                        <c:v>23</c:v>
                      </c:pt>
                      <c:pt idx="182">
                        <c:v>10</c:v>
                      </c:pt>
                      <c:pt idx="183">
                        <c:v>20</c:v>
                      </c:pt>
                      <c:pt idx="184">
                        <c:v>19</c:v>
                      </c:pt>
                      <c:pt idx="185">
                        <c:v>6</c:v>
                      </c:pt>
                      <c:pt idx="186">
                        <c:v>3</c:v>
                      </c:pt>
                      <c:pt idx="187">
                        <c:v>0</c:v>
                      </c:pt>
                      <c:pt idx="188">
                        <c:v>4</c:v>
                      </c:pt>
                      <c:pt idx="189">
                        <c:v>9</c:v>
                      </c:pt>
                      <c:pt idx="190">
                        <c:v>6</c:v>
                      </c:pt>
                      <c:pt idx="191">
                        <c:v>24</c:v>
                      </c:pt>
                      <c:pt idx="192">
                        <c:v>16</c:v>
                      </c:pt>
                      <c:pt idx="193">
                        <c:v>7</c:v>
                      </c:pt>
                      <c:pt idx="194">
                        <c:v>17</c:v>
                      </c:pt>
                      <c:pt idx="195">
                        <c:v>10</c:v>
                      </c:pt>
                      <c:pt idx="196">
                        <c:v>7</c:v>
                      </c:pt>
                      <c:pt idx="197">
                        <c:v>7</c:v>
                      </c:pt>
                      <c:pt idx="198">
                        <c:v>16</c:v>
                      </c:pt>
                      <c:pt idx="199">
                        <c:v>15</c:v>
                      </c:pt>
                      <c:pt idx="200">
                        <c:v>6</c:v>
                      </c:pt>
                      <c:pt idx="201">
                        <c:v>2</c:v>
                      </c:pt>
                      <c:pt idx="202">
                        <c:v>8</c:v>
                      </c:pt>
                      <c:pt idx="203">
                        <c:v>16</c:v>
                      </c:pt>
                      <c:pt idx="204">
                        <c:v>13</c:v>
                      </c:pt>
                      <c:pt idx="205">
                        <c:v>11</c:v>
                      </c:pt>
                      <c:pt idx="206">
                        <c:v>30</c:v>
                      </c:pt>
                      <c:pt idx="207">
                        <c:v>25</c:v>
                      </c:pt>
                      <c:pt idx="208">
                        <c:v>33</c:v>
                      </c:pt>
                      <c:pt idx="209">
                        <c:v>27</c:v>
                      </c:pt>
                      <c:pt idx="210">
                        <c:v>28</c:v>
                      </c:pt>
                      <c:pt idx="211">
                        <c:v>20</c:v>
                      </c:pt>
                      <c:pt idx="212">
                        <c:v>40</c:v>
                      </c:pt>
                      <c:pt idx="213">
                        <c:v>41</c:v>
                      </c:pt>
                      <c:pt idx="214">
                        <c:v>31</c:v>
                      </c:pt>
                      <c:pt idx="215">
                        <c:v>28</c:v>
                      </c:pt>
                      <c:pt idx="216">
                        <c:v>38</c:v>
                      </c:pt>
                      <c:pt idx="217">
                        <c:v>26</c:v>
                      </c:pt>
                      <c:pt idx="218">
                        <c:v>23</c:v>
                      </c:pt>
                      <c:pt idx="219">
                        <c:v>45</c:v>
                      </c:pt>
                      <c:pt idx="220">
                        <c:v>115</c:v>
                      </c:pt>
                      <c:pt idx="221">
                        <c:v>42</c:v>
                      </c:pt>
                      <c:pt idx="223">
                        <c:v>34</c:v>
                      </c:pt>
                      <c:pt idx="224">
                        <c:v>23</c:v>
                      </c:pt>
                      <c:pt idx="225">
                        <c:v>8</c:v>
                      </c:pt>
                      <c:pt idx="226">
                        <c:v>7</c:v>
                      </c:pt>
                      <c:pt idx="227">
                        <c:v>13</c:v>
                      </c:pt>
                      <c:pt idx="228">
                        <c:v>14</c:v>
                      </c:pt>
                      <c:pt idx="229">
                        <c:v>18</c:v>
                      </c:pt>
                      <c:pt idx="230">
                        <c:v>10</c:v>
                      </c:pt>
                      <c:pt idx="381">
                        <c:v>52</c:v>
                      </c:pt>
                      <c:pt idx="382">
                        <c:v>21</c:v>
                      </c:pt>
                      <c:pt idx="383">
                        <c:v>32</c:v>
                      </c:pt>
                      <c:pt idx="384">
                        <c:v>10</c:v>
                      </c:pt>
                      <c:pt idx="385">
                        <c:v>29</c:v>
                      </c:pt>
                      <c:pt idx="386">
                        <c:v>27</c:v>
                      </c:pt>
                      <c:pt idx="387">
                        <c:v>51</c:v>
                      </c:pt>
                      <c:pt idx="388">
                        <c:v>65</c:v>
                      </c:pt>
                      <c:pt idx="389">
                        <c:v>24</c:v>
                      </c:pt>
                      <c:pt idx="390">
                        <c:v>10</c:v>
                      </c:pt>
                      <c:pt idx="391">
                        <c:v>20</c:v>
                      </c:pt>
                      <c:pt idx="392">
                        <c:v>25</c:v>
                      </c:pt>
                      <c:pt idx="393">
                        <c:v>25</c:v>
                      </c:pt>
                      <c:pt idx="394">
                        <c:v>47</c:v>
                      </c:pt>
                      <c:pt idx="395">
                        <c:v>36</c:v>
                      </c:pt>
                      <c:pt idx="396">
                        <c:v>14</c:v>
                      </c:pt>
                      <c:pt idx="397">
                        <c:v>5</c:v>
                      </c:pt>
                      <c:pt idx="398">
                        <c:v>9</c:v>
                      </c:pt>
                      <c:pt idx="399">
                        <c:v>35</c:v>
                      </c:pt>
                      <c:pt idx="400">
                        <c:v>33</c:v>
                      </c:pt>
                      <c:pt idx="401">
                        <c:v>49</c:v>
                      </c:pt>
                      <c:pt idx="402">
                        <c:v>36</c:v>
                      </c:pt>
                      <c:pt idx="403">
                        <c:v>31</c:v>
                      </c:pt>
                      <c:pt idx="404">
                        <c:v>38</c:v>
                      </c:pt>
                      <c:pt idx="405">
                        <c:v>32</c:v>
                      </c:pt>
                      <c:pt idx="406">
                        <c:v>16</c:v>
                      </c:pt>
                      <c:pt idx="407">
                        <c:v>33</c:v>
                      </c:pt>
                      <c:pt idx="408">
                        <c:v>44</c:v>
                      </c:pt>
                      <c:pt idx="409">
                        <c:v>36</c:v>
                      </c:pt>
                      <c:pt idx="410">
                        <c:v>28</c:v>
                      </c:pt>
                      <c:pt idx="411">
                        <c:v>16</c:v>
                      </c:pt>
                      <c:pt idx="412">
                        <c:v>37</c:v>
                      </c:pt>
                      <c:pt idx="413">
                        <c:v>30</c:v>
                      </c:pt>
                      <c:pt idx="414">
                        <c:v>24</c:v>
                      </c:pt>
                      <c:pt idx="415">
                        <c:v>34</c:v>
                      </c:pt>
                      <c:pt idx="416">
                        <c:v>33</c:v>
                      </c:pt>
                      <c:pt idx="417">
                        <c:v>22</c:v>
                      </c:pt>
                      <c:pt idx="418">
                        <c:v>37</c:v>
                      </c:pt>
                      <c:pt idx="419">
                        <c:v>32</c:v>
                      </c:pt>
                      <c:pt idx="420">
                        <c:v>35</c:v>
                      </c:pt>
                      <c:pt idx="421">
                        <c:v>45</c:v>
                      </c:pt>
                      <c:pt idx="422">
                        <c:v>49</c:v>
                      </c:pt>
                      <c:pt idx="423">
                        <c:v>33</c:v>
                      </c:pt>
                      <c:pt idx="424">
                        <c:v>23</c:v>
                      </c:pt>
                      <c:pt idx="425">
                        <c:v>29</c:v>
                      </c:pt>
                      <c:pt idx="426">
                        <c:v>36</c:v>
                      </c:pt>
                      <c:pt idx="427">
                        <c:v>35</c:v>
                      </c:pt>
                      <c:pt idx="428">
                        <c:v>13</c:v>
                      </c:pt>
                      <c:pt idx="429">
                        <c:v>48</c:v>
                      </c:pt>
                      <c:pt idx="430">
                        <c:v>36</c:v>
                      </c:pt>
                      <c:pt idx="431">
                        <c:v>27</c:v>
                      </c:pt>
                      <c:pt idx="432">
                        <c:v>23</c:v>
                      </c:pt>
                      <c:pt idx="433">
                        <c:v>33</c:v>
                      </c:pt>
                      <c:pt idx="434">
                        <c:v>21</c:v>
                      </c:pt>
                      <c:pt idx="435">
                        <c:v>25</c:v>
                      </c:pt>
                      <c:pt idx="436">
                        <c:v>27</c:v>
                      </c:pt>
                      <c:pt idx="437">
                        <c:v>28</c:v>
                      </c:pt>
                      <c:pt idx="438">
                        <c:v>18</c:v>
                      </c:pt>
                      <c:pt idx="439">
                        <c:v>19</c:v>
                      </c:pt>
                      <c:pt idx="440">
                        <c:v>24</c:v>
                      </c:pt>
                      <c:pt idx="441">
                        <c:v>28</c:v>
                      </c:pt>
                      <c:pt idx="442">
                        <c:v>27</c:v>
                      </c:pt>
                      <c:pt idx="443">
                        <c:v>42</c:v>
                      </c:pt>
                      <c:pt idx="444">
                        <c:v>46</c:v>
                      </c:pt>
                      <c:pt idx="445">
                        <c:v>34</c:v>
                      </c:pt>
                      <c:pt idx="446">
                        <c:v>35</c:v>
                      </c:pt>
                      <c:pt idx="447">
                        <c:v>23</c:v>
                      </c:pt>
                      <c:pt idx="448">
                        <c:v>27</c:v>
                      </c:pt>
                      <c:pt idx="449">
                        <c:v>26</c:v>
                      </c:pt>
                      <c:pt idx="450">
                        <c:v>31</c:v>
                      </c:pt>
                      <c:pt idx="451">
                        <c:v>42</c:v>
                      </c:pt>
                      <c:pt idx="452">
                        <c:v>33</c:v>
                      </c:pt>
                      <c:pt idx="453">
                        <c:v>30</c:v>
                      </c:pt>
                      <c:pt idx="454">
                        <c:v>23</c:v>
                      </c:pt>
                      <c:pt idx="455">
                        <c:v>23</c:v>
                      </c:pt>
                      <c:pt idx="456">
                        <c:v>12</c:v>
                      </c:pt>
                      <c:pt idx="457">
                        <c:v>31</c:v>
                      </c:pt>
                      <c:pt idx="458">
                        <c:v>31</c:v>
                      </c:pt>
                      <c:pt idx="459">
                        <c:v>14</c:v>
                      </c:pt>
                      <c:pt idx="460">
                        <c:v>21</c:v>
                      </c:pt>
                      <c:pt idx="461">
                        <c:v>38</c:v>
                      </c:pt>
                      <c:pt idx="462">
                        <c:v>23</c:v>
                      </c:pt>
                      <c:pt idx="463">
                        <c:v>21</c:v>
                      </c:pt>
                      <c:pt idx="464">
                        <c:v>34</c:v>
                      </c:pt>
                      <c:pt idx="465">
                        <c:v>26</c:v>
                      </c:pt>
                      <c:pt idx="466">
                        <c:v>24</c:v>
                      </c:pt>
                      <c:pt idx="467">
                        <c:v>23</c:v>
                      </c:pt>
                      <c:pt idx="468">
                        <c:v>23</c:v>
                      </c:pt>
                      <c:pt idx="469">
                        <c:v>15</c:v>
                      </c:pt>
                      <c:pt idx="470">
                        <c:v>25</c:v>
                      </c:pt>
                      <c:pt idx="471">
                        <c:v>24</c:v>
                      </c:pt>
                      <c:pt idx="472">
                        <c:v>21</c:v>
                      </c:pt>
                      <c:pt idx="473">
                        <c:v>8</c:v>
                      </c:pt>
                      <c:pt idx="474">
                        <c:v>25</c:v>
                      </c:pt>
                      <c:pt idx="475">
                        <c:v>31</c:v>
                      </c:pt>
                      <c:pt idx="476">
                        <c:v>16</c:v>
                      </c:pt>
                      <c:pt idx="477">
                        <c:v>25</c:v>
                      </c:pt>
                      <c:pt idx="478">
                        <c:v>18</c:v>
                      </c:pt>
                      <c:pt idx="479">
                        <c:v>15</c:v>
                      </c:pt>
                      <c:pt idx="480">
                        <c:v>20</c:v>
                      </c:pt>
                      <c:pt idx="481">
                        <c:v>13</c:v>
                      </c:pt>
                      <c:pt idx="482">
                        <c:v>18</c:v>
                      </c:pt>
                      <c:pt idx="483">
                        <c:v>23</c:v>
                      </c:pt>
                      <c:pt idx="484">
                        <c:v>21</c:v>
                      </c:pt>
                      <c:pt idx="485">
                        <c:v>21</c:v>
                      </c:pt>
                      <c:pt idx="486">
                        <c:v>27</c:v>
                      </c:pt>
                      <c:pt idx="487">
                        <c:v>26</c:v>
                      </c:pt>
                      <c:pt idx="488">
                        <c:v>18</c:v>
                      </c:pt>
                      <c:pt idx="489">
                        <c:v>31</c:v>
                      </c:pt>
                      <c:pt idx="490">
                        <c:v>21</c:v>
                      </c:pt>
                      <c:pt idx="491">
                        <c:v>23</c:v>
                      </c:pt>
                      <c:pt idx="492">
                        <c:v>30</c:v>
                      </c:pt>
                      <c:pt idx="493">
                        <c:v>27</c:v>
                      </c:pt>
                      <c:pt idx="494">
                        <c:v>17</c:v>
                      </c:pt>
                      <c:pt idx="495">
                        <c:v>12</c:v>
                      </c:pt>
                      <c:pt idx="496">
                        <c:v>12</c:v>
                      </c:pt>
                      <c:pt idx="497">
                        <c:v>10</c:v>
                      </c:pt>
                      <c:pt idx="498">
                        <c:v>9</c:v>
                      </c:pt>
                      <c:pt idx="499">
                        <c:v>30</c:v>
                      </c:pt>
                      <c:pt idx="500">
                        <c:v>29</c:v>
                      </c:pt>
                      <c:pt idx="501">
                        <c:v>23</c:v>
                      </c:pt>
                      <c:pt idx="502">
                        <c:v>17</c:v>
                      </c:pt>
                      <c:pt idx="503">
                        <c:v>24</c:v>
                      </c:pt>
                      <c:pt idx="504">
                        <c:v>18</c:v>
                      </c:pt>
                      <c:pt idx="505">
                        <c:v>19</c:v>
                      </c:pt>
                      <c:pt idx="506">
                        <c:v>34</c:v>
                      </c:pt>
                      <c:pt idx="507">
                        <c:v>30</c:v>
                      </c:pt>
                      <c:pt idx="508">
                        <c:v>19</c:v>
                      </c:pt>
                      <c:pt idx="509">
                        <c:v>17</c:v>
                      </c:pt>
                      <c:pt idx="510">
                        <c:v>7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E00D-4021-A24F-4A886D0A28C5}"/>
                  </c:ext>
                </c:extLst>
              </c15:ser>
            </c15:filteredBarSeries>
            <c15:filteredBarSeries>
              <c15:ser>
                <c:idx val="8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DailyData!$M$1</c15:sqref>
                        </c15:formulaRef>
                      </c:ext>
                    </c:extLst>
                    <c:strCache>
                      <c:ptCount val="1"/>
                      <c:pt idx="0">
                        <c:v>Bikes - OUT</c:v>
                      </c:pt>
                    </c:strCache>
                  </c:strRef>
                </c:tx>
                <c:spPr>
                  <a:solidFill>
                    <a:schemeClr val="accent3">
                      <a:lumMod val="60000"/>
                    </a:schemeClr>
                  </a:solidFill>
                  <a:ln>
                    <a:noFill/>
                  </a:ln>
                  <a:effectLst/>
                </c:spPr>
                <c:invertIfNegative val="0"/>
                <c:cat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DailyData!$A$2:$A$513</c15:sqref>
                        </c15:formulaRef>
                      </c:ext>
                    </c:extLst>
                    <c:numCache>
                      <c:formatCode>[$-F800]dddd\,\ mmmm\ dd\,\ yyyy</c:formatCode>
                      <c:ptCount val="512"/>
                      <c:pt idx="0">
                        <c:v>44266</c:v>
                      </c:pt>
                      <c:pt idx="1">
                        <c:v>44267</c:v>
                      </c:pt>
                      <c:pt idx="2">
                        <c:v>44268</c:v>
                      </c:pt>
                      <c:pt idx="3">
                        <c:v>44269</c:v>
                      </c:pt>
                      <c:pt idx="4">
                        <c:v>44270</c:v>
                      </c:pt>
                      <c:pt idx="5">
                        <c:v>44271</c:v>
                      </c:pt>
                      <c:pt idx="6">
                        <c:v>44272</c:v>
                      </c:pt>
                      <c:pt idx="7">
                        <c:v>44273</c:v>
                      </c:pt>
                      <c:pt idx="8">
                        <c:v>44274</c:v>
                      </c:pt>
                      <c:pt idx="9">
                        <c:v>44275</c:v>
                      </c:pt>
                      <c:pt idx="10">
                        <c:v>44276</c:v>
                      </c:pt>
                      <c:pt idx="11">
                        <c:v>44277</c:v>
                      </c:pt>
                      <c:pt idx="12">
                        <c:v>44278</c:v>
                      </c:pt>
                      <c:pt idx="13">
                        <c:v>44279</c:v>
                      </c:pt>
                      <c:pt idx="14">
                        <c:v>44280</c:v>
                      </c:pt>
                      <c:pt idx="15">
                        <c:v>44281</c:v>
                      </c:pt>
                      <c:pt idx="16">
                        <c:v>44282</c:v>
                      </c:pt>
                      <c:pt idx="17">
                        <c:v>44283</c:v>
                      </c:pt>
                      <c:pt idx="18">
                        <c:v>44284</c:v>
                      </c:pt>
                      <c:pt idx="19">
                        <c:v>44285</c:v>
                      </c:pt>
                      <c:pt idx="20">
                        <c:v>44286</c:v>
                      </c:pt>
                      <c:pt idx="21">
                        <c:v>44287</c:v>
                      </c:pt>
                      <c:pt idx="22">
                        <c:v>44288</c:v>
                      </c:pt>
                      <c:pt idx="23">
                        <c:v>44289</c:v>
                      </c:pt>
                      <c:pt idx="24">
                        <c:v>44290</c:v>
                      </c:pt>
                      <c:pt idx="25">
                        <c:v>44291</c:v>
                      </c:pt>
                      <c:pt idx="26">
                        <c:v>44292</c:v>
                      </c:pt>
                      <c:pt idx="27">
                        <c:v>44293</c:v>
                      </c:pt>
                      <c:pt idx="28">
                        <c:v>44294</c:v>
                      </c:pt>
                      <c:pt idx="29">
                        <c:v>44295</c:v>
                      </c:pt>
                      <c:pt idx="30">
                        <c:v>44296</c:v>
                      </c:pt>
                      <c:pt idx="31">
                        <c:v>44297</c:v>
                      </c:pt>
                      <c:pt idx="32">
                        <c:v>44298</c:v>
                      </c:pt>
                      <c:pt idx="33">
                        <c:v>44299</c:v>
                      </c:pt>
                      <c:pt idx="34">
                        <c:v>44300</c:v>
                      </c:pt>
                      <c:pt idx="35">
                        <c:v>44301</c:v>
                      </c:pt>
                      <c:pt idx="36">
                        <c:v>44302</c:v>
                      </c:pt>
                      <c:pt idx="37">
                        <c:v>44303</c:v>
                      </c:pt>
                      <c:pt idx="38">
                        <c:v>44304</c:v>
                      </c:pt>
                      <c:pt idx="39">
                        <c:v>44305</c:v>
                      </c:pt>
                      <c:pt idx="40">
                        <c:v>44306</c:v>
                      </c:pt>
                      <c:pt idx="41">
                        <c:v>44307</c:v>
                      </c:pt>
                      <c:pt idx="42">
                        <c:v>44308</c:v>
                      </c:pt>
                      <c:pt idx="43">
                        <c:v>44309</c:v>
                      </c:pt>
                      <c:pt idx="44">
                        <c:v>44310</c:v>
                      </c:pt>
                      <c:pt idx="45">
                        <c:v>44311</c:v>
                      </c:pt>
                      <c:pt idx="46">
                        <c:v>44312</c:v>
                      </c:pt>
                      <c:pt idx="47">
                        <c:v>44313</c:v>
                      </c:pt>
                      <c:pt idx="48">
                        <c:v>44314</c:v>
                      </c:pt>
                      <c:pt idx="49">
                        <c:v>44315</c:v>
                      </c:pt>
                      <c:pt idx="50">
                        <c:v>44316</c:v>
                      </c:pt>
                      <c:pt idx="51">
                        <c:v>44317</c:v>
                      </c:pt>
                      <c:pt idx="52">
                        <c:v>44318</c:v>
                      </c:pt>
                      <c:pt idx="53">
                        <c:v>44319</c:v>
                      </c:pt>
                      <c:pt idx="54">
                        <c:v>44320</c:v>
                      </c:pt>
                      <c:pt idx="55">
                        <c:v>44321</c:v>
                      </c:pt>
                      <c:pt idx="56">
                        <c:v>44322</c:v>
                      </c:pt>
                      <c:pt idx="57">
                        <c:v>44323</c:v>
                      </c:pt>
                      <c:pt idx="58">
                        <c:v>44324</c:v>
                      </c:pt>
                      <c:pt idx="59">
                        <c:v>44325</c:v>
                      </c:pt>
                      <c:pt idx="60">
                        <c:v>44326</c:v>
                      </c:pt>
                      <c:pt idx="61">
                        <c:v>44327</c:v>
                      </c:pt>
                      <c:pt idx="62">
                        <c:v>44328</c:v>
                      </c:pt>
                      <c:pt idx="63">
                        <c:v>44329</c:v>
                      </c:pt>
                      <c:pt idx="64">
                        <c:v>44330</c:v>
                      </c:pt>
                      <c:pt idx="65">
                        <c:v>44331</c:v>
                      </c:pt>
                      <c:pt idx="66">
                        <c:v>44332</c:v>
                      </c:pt>
                      <c:pt idx="67">
                        <c:v>44333</c:v>
                      </c:pt>
                      <c:pt idx="68">
                        <c:v>44334</c:v>
                      </c:pt>
                      <c:pt idx="69">
                        <c:v>44335</c:v>
                      </c:pt>
                      <c:pt idx="70">
                        <c:v>44336</c:v>
                      </c:pt>
                      <c:pt idx="71">
                        <c:v>44337</c:v>
                      </c:pt>
                      <c:pt idx="72">
                        <c:v>44338</c:v>
                      </c:pt>
                      <c:pt idx="73">
                        <c:v>44339</c:v>
                      </c:pt>
                      <c:pt idx="74">
                        <c:v>44340</c:v>
                      </c:pt>
                      <c:pt idx="75">
                        <c:v>44341</c:v>
                      </c:pt>
                      <c:pt idx="76">
                        <c:v>44342</c:v>
                      </c:pt>
                      <c:pt idx="77">
                        <c:v>44343</c:v>
                      </c:pt>
                      <c:pt idx="78">
                        <c:v>44344</c:v>
                      </c:pt>
                      <c:pt idx="79">
                        <c:v>44345</c:v>
                      </c:pt>
                      <c:pt idx="80">
                        <c:v>44346</c:v>
                      </c:pt>
                      <c:pt idx="81">
                        <c:v>44347</c:v>
                      </c:pt>
                      <c:pt idx="82">
                        <c:v>44348</c:v>
                      </c:pt>
                      <c:pt idx="83">
                        <c:v>44349</c:v>
                      </c:pt>
                      <c:pt idx="84">
                        <c:v>44350</c:v>
                      </c:pt>
                      <c:pt idx="85">
                        <c:v>44351</c:v>
                      </c:pt>
                      <c:pt idx="86">
                        <c:v>44352</c:v>
                      </c:pt>
                      <c:pt idx="87">
                        <c:v>44353</c:v>
                      </c:pt>
                      <c:pt idx="88">
                        <c:v>44354</c:v>
                      </c:pt>
                      <c:pt idx="89">
                        <c:v>44355</c:v>
                      </c:pt>
                      <c:pt idx="90">
                        <c:v>44356</c:v>
                      </c:pt>
                      <c:pt idx="91">
                        <c:v>44357</c:v>
                      </c:pt>
                      <c:pt idx="92">
                        <c:v>44358</c:v>
                      </c:pt>
                      <c:pt idx="93">
                        <c:v>44359</c:v>
                      </c:pt>
                      <c:pt idx="94">
                        <c:v>44360</c:v>
                      </c:pt>
                      <c:pt idx="95">
                        <c:v>44361</c:v>
                      </c:pt>
                      <c:pt idx="96">
                        <c:v>44362</c:v>
                      </c:pt>
                      <c:pt idx="97">
                        <c:v>44363</c:v>
                      </c:pt>
                      <c:pt idx="98">
                        <c:v>44364</c:v>
                      </c:pt>
                      <c:pt idx="99">
                        <c:v>44365</c:v>
                      </c:pt>
                      <c:pt idx="100">
                        <c:v>44366</c:v>
                      </c:pt>
                      <c:pt idx="101">
                        <c:v>44367</c:v>
                      </c:pt>
                      <c:pt idx="102">
                        <c:v>44368</c:v>
                      </c:pt>
                      <c:pt idx="103">
                        <c:v>44369</c:v>
                      </c:pt>
                      <c:pt idx="104">
                        <c:v>44370</c:v>
                      </c:pt>
                      <c:pt idx="105">
                        <c:v>44371</c:v>
                      </c:pt>
                      <c:pt idx="106">
                        <c:v>44372</c:v>
                      </c:pt>
                      <c:pt idx="107">
                        <c:v>44373</c:v>
                      </c:pt>
                      <c:pt idx="108">
                        <c:v>44374</c:v>
                      </c:pt>
                      <c:pt idx="109">
                        <c:v>44375</c:v>
                      </c:pt>
                      <c:pt idx="110">
                        <c:v>44376</c:v>
                      </c:pt>
                      <c:pt idx="111">
                        <c:v>44377</c:v>
                      </c:pt>
                      <c:pt idx="112">
                        <c:v>44378</c:v>
                      </c:pt>
                      <c:pt idx="113">
                        <c:v>44379</c:v>
                      </c:pt>
                      <c:pt idx="114">
                        <c:v>44380</c:v>
                      </c:pt>
                      <c:pt idx="115">
                        <c:v>44381</c:v>
                      </c:pt>
                      <c:pt idx="116">
                        <c:v>44382</c:v>
                      </c:pt>
                      <c:pt idx="117">
                        <c:v>44383</c:v>
                      </c:pt>
                      <c:pt idx="118">
                        <c:v>44384</c:v>
                      </c:pt>
                      <c:pt idx="119">
                        <c:v>44385</c:v>
                      </c:pt>
                      <c:pt idx="120">
                        <c:v>44386</c:v>
                      </c:pt>
                      <c:pt idx="121">
                        <c:v>44387</c:v>
                      </c:pt>
                      <c:pt idx="122">
                        <c:v>44388</c:v>
                      </c:pt>
                      <c:pt idx="123">
                        <c:v>44389</c:v>
                      </c:pt>
                      <c:pt idx="124">
                        <c:v>44390</c:v>
                      </c:pt>
                      <c:pt idx="125">
                        <c:v>44391</c:v>
                      </c:pt>
                      <c:pt idx="126">
                        <c:v>44392</c:v>
                      </c:pt>
                      <c:pt idx="127">
                        <c:v>44393</c:v>
                      </c:pt>
                      <c:pt idx="128">
                        <c:v>44394</c:v>
                      </c:pt>
                      <c:pt idx="129">
                        <c:v>44395</c:v>
                      </c:pt>
                      <c:pt idx="130">
                        <c:v>44396</c:v>
                      </c:pt>
                      <c:pt idx="131">
                        <c:v>44397</c:v>
                      </c:pt>
                      <c:pt idx="132">
                        <c:v>44398</c:v>
                      </c:pt>
                      <c:pt idx="133">
                        <c:v>44399</c:v>
                      </c:pt>
                      <c:pt idx="134">
                        <c:v>44400</c:v>
                      </c:pt>
                      <c:pt idx="135">
                        <c:v>44401</c:v>
                      </c:pt>
                      <c:pt idx="136">
                        <c:v>44402</c:v>
                      </c:pt>
                      <c:pt idx="137">
                        <c:v>44403</c:v>
                      </c:pt>
                      <c:pt idx="138">
                        <c:v>44404</c:v>
                      </c:pt>
                      <c:pt idx="139">
                        <c:v>44405</c:v>
                      </c:pt>
                      <c:pt idx="140">
                        <c:v>44406</c:v>
                      </c:pt>
                      <c:pt idx="141">
                        <c:v>44407</c:v>
                      </c:pt>
                      <c:pt idx="142">
                        <c:v>44408</c:v>
                      </c:pt>
                      <c:pt idx="143">
                        <c:v>44409</c:v>
                      </c:pt>
                      <c:pt idx="144">
                        <c:v>44410</c:v>
                      </c:pt>
                      <c:pt idx="145">
                        <c:v>44411</c:v>
                      </c:pt>
                      <c:pt idx="146">
                        <c:v>44412</c:v>
                      </c:pt>
                      <c:pt idx="147">
                        <c:v>44413</c:v>
                      </c:pt>
                      <c:pt idx="148">
                        <c:v>44414</c:v>
                      </c:pt>
                      <c:pt idx="149">
                        <c:v>44415</c:v>
                      </c:pt>
                      <c:pt idx="150">
                        <c:v>44416</c:v>
                      </c:pt>
                      <c:pt idx="151">
                        <c:v>44417</c:v>
                      </c:pt>
                      <c:pt idx="152">
                        <c:v>44418</c:v>
                      </c:pt>
                      <c:pt idx="153">
                        <c:v>44419</c:v>
                      </c:pt>
                      <c:pt idx="154">
                        <c:v>44420</c:v>
                      </c:pt>
                      <c:pt idx="155">
                        <c:v>44421</c:v>
                      </c:pt>
                      <c:pt idx="156">
                        <c:v>44422</c:v>
                      </c:pt>
                      <c:pt idx="157">
                        <c:v>44423</c:v>
                      </c:pt>
                      <c:pt idx="158">
                        <c:v>44424</c:v>
                      </c:pt>
                      <c:pt idx="159">
                        <c:v>44425</c:v>
                      </c:pt>
                      <c:pt idx="160">
                        <c:v>44426</c:v>
                      </c:pt>
                      <c:pt idx="161">
                        <c:v>44427</c:v>
                      </c:pt>
                      <c:pt idx="162">
                        <c:v>44428</c:v>
                      </c:pt>
                      <c:pt idx="163">
                        <c:v>44429</c:v>
                      </c:pt>
                      <c:pt idx="164">
                        <c:v>44430</c:v>
                      </c:pt>
                      <c:pt idx="165">
                        <c:v>44431</c:v>
                      </c:pt>
                      <c:pt idx="166">
                        <c:v>44432</c:v>
                      </c:pt>
                      <c:pt idx="167">
                        <c:v>44433</c:v>
                      </c:pt>
                      <c:pt idx="168">
                        <c:v>44434</c:v>
                      </c:pt>
                      <c:pt idx="169">
                        <c:v>44435</c:v>
                      </c:pt>
                      <c:pt idx="170">
                        <c:v>44436</c:v>
                      </c:pt>
                      <c:pt idx="171">
                        <c:v>44437</c:v>
                      </c:pt>
                      <c:pt idx="172">
                        <c:v>44438</c:v>
                      </c:pt>
                      <c:pt idx="173">
                        <c:v>44439</c:v>
                      </c:pt>
                      <c:pt idx="174">
                        <c:v>44440</c:v>
                      </c:pt>
                      <c:pt idx="175">
                        <c:v>44441</c:v>
                      </c:pt>
                      <c:pt idx="176">
                        <c:v>44442</c:v>
                      </c:pt>
                      <c:pt idx="177">
                        <c:v>44443</c:v>
                      </c:pt>
                      <c:pt idx="178">
                        <c:v>44444</c:v>
                      </c:pt>
                      <c:pt idx="179">
                        <c:v>44445</c:v>
                      </c:pt>
                      <c:pt idx="180">
                        <c:v>44446</c:v>
                      </c:pt>
                      <c:pt idx="181">
                        <c:v>44447</c:v>
                      </c:pt>
                      <c:pt idx="182">
                        <c:v>44448</c:v>
                      </c:pt>
                      <c:pt idx="183">
                        <c:v>44449</c:v>
                      </c:pt>
                      <c:pt idx="184">
                        <c:v>44450</c:v>
                      </c:pt>
                      <c:pt idx="185">
                        <c:v>44451</c:v>
                      </c:pt>
                      <c:pt idx="186">
                        <c:v>44452</c:v>
                      </c:pt>
                      <c:pt idx="187">
                        <c:v>44453</c:v>
                      </c:pt>
                      <c:pt idx="188">
                        <c:v>44454</c:v>
                      </c:pt>
                      <c:pt idx="189">
                        <c:v>44455</c:v>
                      </c:pt>
                      <c:pt idx="190">
                        <c:v>44456</c:v>
                      </c:pt>
                      <c:pt idx="191">
                        <c:v>44457</c:v>
                      </c:pt>
                      <c:pt idx="192">
                        <c:v>44458</c:v>
                      </c:pt>
                      <c:pt idx="193">
                        <c:v>44459</c:v>
                      </c:pt>
                      <c:pt idx="194">
                        <c:v>44460</c:v>
                      </c:pt>
                      <c:pt idx="195">
                        <c:v>44461</c:v>
                      </c:pt>
                      <c:pt idx="196">
                        <c:v>44462</c:v>
                      </c:pt>
                      <c:pt idx="197">
                        <c:v>44463</c:v>
                      </c:pt>
                      <c:pt idx="198">
                        <c:v>44464</c:v>
                      </c:pt>
                      <c:pt idx="199">
                        <c:v>44465</c:v>
                      </c:pt>
                      <c:pt idx="200">
                        <c:v>44466</c:v>
                      </c:pt>
                      <c:pt idx="201">
                        <c:v>44467</c:v>
                      </c:pt>
                      <c:pt idx="202">
                        <c:v>44468</c:v>
                      </c:pt>
                      <c:pt idx="203">
                        <c:v>44469</c:v>
                      </c:pt>
                      <c:pt idx="204">
                        <c:v>44470</c:v>
                      </c:pt>
                      <c:pt idx="205">
                        <c:v>44471</c:v>
                      </c:pt>
                      <c:pt idx="206">
                        <c:v>44472</c:v>
                      </c:pt>
                      <c:pt idx="207">
                        <c:v>44473</c:v>
                      </c:pt>
                      <c:pt idx="208">
                        <c:v>44474</c:v>
                      </c:pt>
                      <c:pt idx="209">
                        <c:v>44475</c:v>
                      </c:pt>
                      <c:pt idx="210">
                        <c:v>44476</c:v>
                      </c:pt>
                      <c:pt idx="211">
                        <c:v>44477</c:v>
                      </c:pt>
                      <c:pt idx="212">
                        <c:v>44478</c:v>
                      </c:pt>
                      <c:pt idx="213">
                        <c:v>44479</c:v>
                      </c:pt>
                      <c:pt idx="214">
                        <c:v>44480</c:v>
                      </c:pt>
                      <c:pt idx="215">
                        <c:v>44481</c:v>
                      </c:pt>
                      <c:pt idx="216">
                        <c:v>44482</c:v>
                      </c:pt>
                      <c:pt idx="217">
                        <c:v>44483</c:v>
                      </c:pt>
                      <c:pt idx="218">
                        <c:v>44484</c:v>
                      </c:pt>
                      <c:pt idx="219">
                        <c:v>44485</c:v>
                      </c:pt>
                      <c:pt idx="220">
                        <c:v>44486</c:v>
                      </c:pt>
                      <c:pt idx="221">
                        <c:v>44487</c:v>
                      </c:pt>
                      <c:pt idx="222">
                        <c:v>44488</c:v>
                      </c:pt>
                      <c:pt idx="223">
                        <c:v>44489</c:v>
                      </c:pt>
                      <c:pt idx="224">
                        <c:v>44490</c:v>
                      </c:pt>
                      <c:pt idx="225">
                        <c:v>44491</c:v>
                      </c:pt>
                      <c:pt idx="226">
                        <c:v>44492</c:v>
                      </c:pt>
                      <c:pt idx="227">
                        <c:v>44493</c:v>
                      </c:pt>
                      <c:pt idx="228">
                        <c:v>44494</c:v>
                      </c:pt>
                      <c:pt idx="229">
                        <c:v>44495</c:v>
                      </c:pt>
                      <c:pt idx="230">
                        <c:v>44496</c:v>
                      </c:pt>
                      <c:pt idx="231">
                        <c:v>44497</c:v>
                      </c:pt>
                      <c:pt idx="232">
                        <c:v>44498</c:v>
                      </c:pt>
                      <c:pt idx="233">
                        <c:v>44499</c:v>
                      </c:pt>
                      <c:pt idx="234">
                        <c:v>44500</c:v>
                      </c:pt>
                      <c:pt idx="235">
                        <c:v>44501</c:v>
                      </c:pt>
                      <c:pt idx="236">
                        <c:v>44502</c:v>
                      </c:pt>
                      <c:pt idx="237">
                        <c:v>44503</c:v>
                      </c:pt>
                      <c:pt idx="238">
                        <c:v>44504</c:v>
                      </c:pt>
                      <c:pt idx="239">
                        <c:v>44505</c:v>
                      </c:pt>
                      <c:pt idx="240">
                        <c:v>44506</c:v>
                      </c:pt>
                      <c:pt idx="241">
                        <c:v>44507</c:v>
                      </c:pt>
                      <c:pt idx="242">
                        <c:v>44508</c:v>
                      </c:pt>
                      <c:pt idx="243">
                        <c:v>44509</c:v>
                      </c:pt>
                      <c:pt idx="244">
                        <c:v>44510</c:v>
                      </c:pt>
                      <c:pt idx="245">
                        <c:v>44511</c:v>
                      </c:pt>
                      <c:pt idx="246">
                        <c:v>44512</c:v>
                      </c:pt>
                      <c:pt idx="247">
                        <c:v>44513</c:v>
                      </c:pt>
                      <c:pt idx="248">
                        <c:v>44514</c:v>
                      </c:pt>
                      <c:pt idx="249">
                        <c:v>44515</c:v>
                      </c:pt>
                      <c:pt idx="250">
                        <c:v>44516</c:v>
                      </c:pt>
                      <c:pt idx="251">
                        <c:v>44517</c:v>
                      </c:pt>
                      <c:pt idx="252">
                        <c:v>44518</c:v>
                      </c:pt>
                      <c:pt idx="253">
                        <c:v>44519</c:v>
                      </c:pt>
                      <c:pt idx="254">
                        <c:v>44520</c:v>
                      </c:pt>
                      <c:pt idx="255">
                        <c:v>44521</c:v>
                      </c:pt>
                      <c:pt idx="256">
                        <c:v>44522</c:v>
                      </c:pt>
                      <c:pt idx="257">
                        <c:v>44523</c:v>
                      </c:pt>
                      <c:pt idx="258">
                        <c:v>44524</c:v>
                      </c:pt>
                      <c:pt idx="259">
                        <c:v>44525</c:v>
                      </c:pt>
                      <c:pt idx="260">
                        <c:v>44526</c:v>
                      </c:pt>
                      <c:pt idx="261">
                        <c:v>44527</c:v>
                      </c:pt>
                      <c:pt idx="262">
                        <c:v>44528</c:v>
                      </c:pt>
                      <c:pt idx="263">
                        <c:v>44529</c:v>
                      </c:pt>
                      <c:pt idx="264">
                        <c:v>44530</c:v>
                      </c:pt>
                      <c:pt idx="265">
                        <c:v>44531</c:v>
                      </c:pt>
                      <c:pt idx="266">
                        <c:v>44532</c:v>
                      </c:pt>
                      <c:pt idx="267">
                        <c:v>44533</c:v>
                      </c:pt>
                      <c:pt idx="268">
                        <c:v>44534</c:v>
                      </c:pt>
                      <c:pt idx="269">
                        <c:v>44535</c:v>
                      </c:pt>
                      <c:pt idx="270">
                        <c:v>44536</c:v>
                      </c:pt>
                      <c:pt idx="271">
                        <c:v>44537</c:v>
                      </c:pt>
                      <c:pt idx="272">
                        <c:v>44538</c:v>
                      </c:pt>
                      <c:pt idx="273">
                        <c:v>44539</c:v>
                      </c:pt>
                      <c:pt idx="274">
                        <c:v>44540</c:v>
                      </c:pt>
                      <c:pt idx="275">
                        <c:v>44541</c:v>
                      </c:pt>
                      <c:pt idx="276">
                        <c:v>44542</c:v>
                      </c:pt>
                      <c:pt idx="277">
                        <c:v>44543</c:v>
                      </c:pt>
                      <c:pt idx="278">
                        <c:v>44544</c:v>
                      </c:pt>
                      <c:pt idx="279">
                        <c:v>44545</c:v>
                      </c:pt>
                      <c:pt idx="280">
                        <c:v>44546</c:v>
                      </c:pt>
                      <c:pt idx="281">
                        <c:v>44547</c:v>
                      </c:pt>
                      <c:pt idx="282">
                        <c:v>44548</c:v>
                      </c:pt>
                      <c:pt idx="283">
                        <c:v>44549</c:v>
                      </c:pt>
                      <c:pt idx="284">
                        <c:v>44550</c:v>
                      </c:pt>
                      <c:pt idx="285">
                        <c:v>44551</c:v>
                      </c:pt>
                      <c:pt idx="286">
                        <c:v>44552</c:v>
                      </c:pt>
                      <c:pt idx="287">
                        <c:v>44553</c:v>
                      </c:pt>
                      <c:pt idx="288">
                        <c:v>44554</c:v>
                      </c:pt>
                      <c:pt idx="289">
                        <c:v>44555</c:v>
                      </c:pt>
                      <c:pt idx="290">
                        <c:v>44556</c:v>
                      </c:pt>
                      <c:pt idx="291">
                        <c:v>44557</c:v>
                      </c:pt>
                      <c:pt idx="292">
                        <c:v>44558</c:v>
                      </c:pt>
                      <c:pt idx="293">
                        <c:v>44559</c:v>
                      </c:pt>
                      <c:pt idx="294">
                        <c:v>44560</c:v>
                      </c:pt>
                      <c:pt idx="295">
                        <c:v>44561</c:v>
                      </c:pt>
                      <c:pt idx="296">
                        <c:v>44562</c:v>
                      </c:pt>
                      <c:pt idx="297">
                        <c:v>44563</c:v>
                      </c:pt>
                      <c:pt idx="298">
                        <c:v>44564</c:v>
                      </c:pt>
                      <c:pt idx="299">
                        <c:v>44565</c:v>
                      </c:pt>
                      <c:pt idx="300">
                        <c:v>44566</c:v>
                      </c:pt>
                      <c:pt idx="301">
                        <c:v>44567</c:v>
                      </c:pt>
                      <c:pt idx="302">
                        <c:v>44568</c:v>
                      </c:pt>
                      <c:pt idx="303">
                        <c:v>44569</c:v>
                      </c:pt>
                      <c:pt idx="304">
                        <c:v>44570</c:v>
                      </c:pt>
                      <c:pt idx="305">
                        <c:v>44571</c:v>
                      </c:pt>
                      <c:pt idx="306">
                        <c:v>44572</c:v>
                      </c:pt>
                      <c:pt idx="307">
                        <c:v>44573</c:v>
                      </c:pt>
                      <c:pt idx="308">
                        <c:v>44574</c:v>
                      </c:pt>
                      <c:pt idx="309">
                        <c:v>44575</c:v>
                      </c:pt>
                      <c:pt idx="310">
                        <c:v>44576</c:v>
                      </c:pt>
                      <c:pt idx="311">
                        <c:v>44577</c:v>
                      </c:pt>
                      <c:pt idx="312">
                        <c:v>44578</c:v>
                      </c:pt>
                      <c:pt idx="313">
                        <c:v>44579</c:v>
                      </c:pt>
                      <c:pt idx="314">
                        <c:v>44580</c:v>
                      </c:pt>
                      <c:pt idx="315">
                        <c:v>44581</c:v>
                      </c:pt>
                      <c:pt idx="316">
                        <c:v>44582</c:v>
                      </c:pt>
                      <c:pt idx="317">
                        <c:v>44583</c:v>
                      </c:pt>
                      <c:pt idx="318">
                        <c:v>44584</c:v>
                      </c:pt>
                      <c:pt idx="319">
                        <c:v>44585</c:v>
                      </c:pt>
                      <c:pt idx="320">
                        <c:v>44586</c:v>
                      </c:pt>
                      <c:pt idx="321">
                        <c:v>44587</c:v>
                      </c:pt>
                      <c:pt idx="322">
                        <c:v>44588</c:v>
                      </c:pt>
                      <c:pt idx="323">
                        <c:v>44589</c:v>
                      </c:pt>
                      <c:pt idx="324">
                        <c:v>44590</c:v>
                      </c:pt>
                      <c:pt idx="325">
                        <c:v>44591</c:v>
                      </c:pt>
                      <c:pt idx="326">
                        <c:v>44592</c:v>
                      </c:pt>
                      <c:pt idx="327">
                        <c:v>44593</c:v>
                      </c:pt>
                      <c:pt idx="328">
                        <c:v>44594</c:v>
                      </c:pt>
                      <c:pt idx="329">
                        <c:v>44595</c:v>
                      </c:pt>
                      <c:pt idx="330">
                        <c:v>44596</c:v>
                      </c:pt>
                      <c:pt idx="331">
                        <c:v>44597</c:v>
                      </c:pt>
                      <c:pt idx="332">
                        <c:v>44598</c:v>
                      </c:pt>
                      <c:pt idx="333">
                        <c:v>44599</c:v>
                      </c:pt>
                      <c:pt idx="334">
                        <c:v>44600</c:v>
                      </c:pt>
                      <c:pt idx="335">
                        <c:v>44601</c:v>
                      </c:pt>
                      <c:pt idx="336">
                        <c:v>44602</c:v>
                      </c:pt>
                      <c:pt idx="337">
                        <c:v>44603</c:v>
                      </c:pt>
                      <c:pt idx="338">
                        <c:v>44604</c:v>
                      </c:pt>
                      <c:pt idx="339">
                        <c:v>44605</c:v>
                      </c:pt>
                      <c:pt idx="340">
                        <c:v>44606</c:v>
                      </c:pt>
                      <c:pt idx="341">
                        <c:v>44607</c:v>
                      </c:pt>
                      <c:pt idx="342">
                        <c:v>44608</c:v>
                      </c:pt>
                      <c:pt idx="343">
                        <c:v>44609</c:v>
                      </c:pt>
                      <c:pt idx="344">
                        <c:v>44610</c:v>
                      </c:pt>
                      <c:pt idx="345">
                        <c:v>44611</c:v>
                      </c:pt>
                      <c:pt idx="346">
                        <c:v>44612</c:v>
                      </c:pt>
                      <c:pt idx="347">
                        <c:v>44613</c:v>
                      </c:pt>
                      <c:pt idx="348">
                        <c:v>44614</c:v>
                      </c:pt>
                      <c:pt idx="349">
                        <c:v>44615</c:v>
                      </c:pt>
                      <c:pt idx="350">
                        <c:v>44616</c:v>
                      </c:pt>
                      <c:pt idx="351">
                        <c:v>44617</c:v>
                      </c:pt>
                      <c:pt idx="352">
                        <c:v>44618</c:v>
                      </c:pt>
                      <c:pt idx="353">
                        <c:v>44619</c:v>
                      </c:pt>
                      <c:pt idx="354">
                        <c:v>44620</c:v>
                      </c:pt>
                      <c:pt idx="355">
                        <c:v>44621</c:v>
                      </c:pt>
                      <c:pt idx="356">
                        <c:v>44622</c:v>
                      </c:pt>
                      <c:pt idx="357">
                        <c:v>44623</c:v>
                      </c:pt>
                      <c:pt idx="358">
                        <c:v>44624</c:v>
                      </c:pt>
                      <c:pt idx="359">
                        <c:v>44625</c:v>
                      </c:pt>
                      <c:pt idx="360">
                        <c:v>44626</c:v>
                      </c:pt>
                      <c:pt idx="361">
                        <c:v>44627</c:v>
                      </c:pt>
                      <c:pt idx="362">
                        <c:v>44628</c:v>
                      </c:pt>
                      <c:pt idx="363">
                        <c:v>44629</c:v>
                      </c:pt>
                      <c:pt idx="364">
                        <c:v>44630</c:v>
                      </c:pt>
                      <c:pt idx="365">
                        <c:v>44631</c:v>
                      </c:pt>
                      <c:pt idx="366">
                        <c:v>44632</c:v>
                      </c:pt>
                      <c:pt idx="367">
                        <c:v>44633</c:v>
                      </c:pt>
                      <c:pt idx="368">
                        <c:v>44634</c:v>
                      </c:pt>
                      <c:pt idx="369">
                        <c:v>44635</c:v>
                      </c:pt>
                      <c:pt idx="370">
                        <c:v>44636</c:v>
                      </c:pt>
                      <c:pt idx="371">
                        <c:v>44637</c:v>
                      </c:pt>
                      <c:pt idx="372">
                        <c:v>44638</c:v>
                      </c:pt>
                      <c:pt idx="373">
                        <c:v>44639</c:v>
                      </c:pt>
                      <c:pt idx="374">
                        <c:v>44640</c:v>
                      </c:pt>
                      <c:pt idx="375">
                        <c:v>44641</c:v>
                      </c:pt>
                      <c:pt idx="376">
                        <c:v>44642</c:v>
                      </c:pt>
                      <c:pt idx="377">
                        <c:v>44643</c:v>
                      </c:pt>
                      <c:pt idx="378">
                        <c:v>44644</c:v>
                      </c:pt>
                      <c:pt idx="379">
                        <c:v>44645</c:v>
                      </c:pt>
                      <c:pt idx="380">
                        <c:v>44646</c:v>
                      </c:pt>
                      <c:pt idx="381">
                        <c:v>44647</c:v>
                      </c:pt>
                      <c:pt idx="382">
                        <c:v>44648</c:v>
                      </c:pt>
                      <c:pt idx="383">
                        <c:v>44649</c:v>
                      </c:pt>
                      <c:pt idx="384">
                        <c:v>44650</c:v>
                      </c:pt>
                      <c:pt idx="385">
                        <c:v>44651</c:v>
                      </c:pt>
                      <c:pt idx="386">
                        <c:v>44652</c:v>
                      </c:pt>
                      <c:pt idx="387">
                        <c:v>44653</c:v>
                      </c:pt>
                      <c:pt idx="388">
                        <c:v>44654</c:v>
                      </c:pt>
                      <c:pt idx="389">
                        <c:v>44655</c:v>
                      </c:pt>
                      <c:pt idx="390">
                        <c:v>44656</c:v>
                      </c:pt>
                      <c:pt idx="391">
                        <c:v>44657</c:v>
                      </c:pt>
                      <c:pt idx="392">
                        <c:v>44658</c:v>
                      </c:pt>
                      <c:pt idx="393">
                        <c:v>44659</c:v>
                      </c:pt>
                      <c:pt idx="394">
                        <c:v>44660</c:v>
                      </c:pt>
                      <c:pt idx="395">
                        <c:v>44661</c:v>
                      </c:pt>
                      <c:pt idx="396">
                        <c:v>44662</c:v>
                      </c:pt>
                      <c:pt idx="397">
                        <c:v>44663</c:v>
                      </c:pt>
                      <c:pt idx="398">
                        <c:v>44664</c:v>
                      </c:pt>
                      <c:pt idx="399">
                        <c:v>44665</c:v>
                      </c:pt>
                      <c:pt idx="400">
                        <c:v>44666</c:v>
                      </c:pt>
                      <c:pt idx="401">
                        <c:v>44667</c:v>
                      </c:pt>
                      <c:pt idx="402">
                        <c:v>44668</c:v>
                      </c:pt>
                      <c:pt idx="403">
                        <c:v>44669</c:v>
                      </c:pt>
                      <c:pt idx="404">
                        <c:v>44670</c:v>
                      </c:pt>
                      <c:pt idx="405">
                        <c:v>44671</c:v>
                      </c:pt>
                      <c:pt idx="406">
                        <c:v>44672</c:v>
                      </c:pt>
                      <c:pt idx="407">
                        <c:v>44673</c:v>
                      </c:pt>
                      <c:pt idx="408">
                        <c:v>44674</c:v>
                      </c:pt>
                      <c:pt idx="409">
                        <c:v>44675</c:v>
                      </c:pt>
                      <c:pt idx="410">
                        <c:v>44676</c:v>
                      </c:pt>
                      <c:pt idx="411">
                        <c:v>44677</c:v>
                      </c:pt>
                      <c:pt idx="412">
                        <c:v>44678</c:v>
                      </c:pt>
                      <c:pt idx="413">
                        <c:v>44679</c:v>
                      </c:pt>
                      <c:pt idx="414">
                        <c:v>44680</c:v>
                      </c:pt>
                      <c:pt idx="415">
                        <c:v>44681</c:v>
                      </c:pt>
                      <c:pt idx="416">
                        <c:v>44682</c:v>
                      </c:pt>
                      <c:pt idx="417">
                        <c:v>44683</c:v>
                      </c:pt>
                      <c:pt idx="418">
                        <c:v>44684</c:v>
                      </c:pt>
                      <c:pt idx="419">
                        <c:v>44685</c:v>
                      </c:pt>
                      <c:pt idx="420">
                        <c:v>44686</c:v>
                      </c:pt>
                      <c:pt idx="421">
                        <c:v>44687</c:v>
                      </c:pt>
                      <c:pt idx="422">
                        <c:v>44688</c:v>
                      </c:pt>
                      <c:pt idx="423">
                        <c:v>44689</c:v>
                      </c:pt>
                      <c:pt idx="424">
                        <c:v>44690</c:v>
                      </c:pt>
                      <c:pt idx="425">
                        <c:v>44691</c:v>
                      </c:pt>
                      <c:pt idx="426">
                        <c:v>44692</c:v>
                      </c:pt>
                      <c:pt idx="427">
                        <c:v>44693</c:v>
                      </c:pt>
                      <c:pt idx="428">
                        <c:v>44694</c:v>
                      </c:pt>
                      <c:pt idx="429">
                        <c:v>44695</c:v>
                      </c:pt>
                      <c:pt idx="430">
                        <c:v>44696</c:v>
                      </c:pt>
                      <c:pt idx="431">
                        <c:v>44697</c:v>
                      </c:pt>
                      <c:pt idx="432">
                        <c:v>44698</c:v>
                      </c:pt>
                      <c:pt idx="433">
                        <c:v>44699</c:v>
                      </c:pt>
                      <c:pt idx="434">
                        <c:v>44700</c:v>
                      </c:pt>
                      <c:pt idx="435">
                        <c:v>44701</c:v>
                      </c:pt>
                      <c:pt idx="436">
                        <c:v>44702</c:v>
                      </c:pt>
                      <c:pt idx="437">
                        <c:v>44703</c:v>
                      </c:pt>
                      <c:pt idx="438">
                        <c:v>44704</c:v>
                      </c:pt>
                      <c:pt idx="439">
                        <c:v>44705</c:v>
                      </c:pt>
                      <c:pt idx="440">
                        <c:v>44706</c:v>
                      </c:pt>
                      <c:pt idx="441">
                        <c:v>44707</c:v>
                      </c:pt>
                      <c:pt idx="442">
                        <c:v>44708</c:v>
                      </c:pt>
                      <c:pt idx="443">
                        <c:v>44709</c:v>
                      </c:pt>
                      <c:pt idx="444">
                        <c:v>44710</c:v>
                      </c:pt>
                      <c:pt idx="445">
                        <c:v>44711</c:v>
                      </c:pt>
                      <c:pt idx="446">
                        <c:v>44712</c:v>
                      </c:pt>
                      <c:pt idx="447">
                        <c:v>44713</c:v>
                      </c:pt>
                      <c:pt idx="448">
                        <c:v>44714</c:v>
                      </c:pt>
                      <c:pt idx="449">
                        <c:v>44715</c:v>
                      </c:pt>
                      <c:pt idx="450">
                        <c:v>44716</c:v>
                      </c:pt>
                      <c:pt idx="451">
                        <c:v>44717</c:v>
                      </c:pt>
                      <c:pt idx="452">
                        <c:v>44718</c:v>
                      </c:pt>
                      <c:pt idx="453">
                        <c:v>44719</c:v>
                      </c:pt>
                      <c:pt idx="454">
                        <c:v>44720</c:v>
                      </c:pt>
                      <c:pt idx="455">
                        <c:v>44721</c:v>
                      </c:pt>
                      <c:pt idx="456">
                        <c:v>44722</c:v>
                      </c:pt>
                      <c:pt idx="457">
                        <c:v>44723</c:v>
                      </c:pt>
                      <c:pt idx="458">
                        <c:v>44724</c:v>
                      </c:pt>
                      <c:pt idx="459">
                        <c:v>44725</c:v>
                      </c:pt>
                      <c:pt idx="460">
                        <c:v>44726</c:v>
                      </c:pt>
                      <c:pt idx="461">
                        <c:v>44727</c:v>
                      </c:pt>
                      <c:pt idx="462">
                        <c:v>44728</c:v>
                      </c:pt>
                      <c:pt idx="463">
                        <c:v>44729</c:v>
                      </c:pt>
                      <c:pt idx="464">
                        <c:v>44730</c:v>
                      </c:pt>
                      <c:pt idx="465">
                        <c:v>44731</c:v>
                      </c:pt>
                      <c:pt idx="466">
                        <c:v>44732</c:v>
                      </c:pt>
                      <c:pt idx="467">
                        <c:v>44733</c:v>
                      </c:pt>
                      <c:pt idx="468">
                        <c:v>44734</c:v>
                      </c:pt>
                      <c:pt idx="469">
                        <c:v>44735</c:v>
                      </c:pt>
                      <c:pt idx="470">
                        <c:v>44736</c:v>
                      </c:pt>
                      <c:pt idx="471">
                        <c:v>44737</c:v>
                      </c:pt>
                      <c:pt idx="472">
                        <c:v>44738</c:v>
                      </c:pt>
                      <c:pt idx="473">
                        <c:v>44739</c:v>
                      </c:pt>
                      <c:pt idx="474">
                        <c:v>44740</c:v>
                      </c:pt>
                      <c:pt idx="475">
                        <c:v>44741</c:v>
                      </c:pt>
                      <c:pt idx="476">
                        <c:v>44742</c:v>
                      </c:pt>
                      <c:pt idx="477">
                        <c:v>44743</c:v>
                      </c:pt>
                      <c:pt idx="478">
                        <c:v>44744</c:v>
                      </c:pt>
                      <c:pt idx="479">
                        <c:v>44745</c:v>
                      </c:pt>
                      <c:pt idx="480">
                        <c:v>44746</c:v>
                      </c:pt>
                      <c:pt idx="481">
                        <c:v>44747</c:v>
                      </c:pt>
                      <c:pt idx="482">
                        <c:v>44748</c:v>
                      </c:pt>
                      <c:pt idx="483">
                        <c:v>44749</c:v>
                      </c:pt>
                      <c:pt idx="484">
                        <c:v>44750</c:v>
                      </c:pt>
                      <c:pt idx="485">
                        <c:v>44751</c:v>
                      </c:pt>
                      <c:pt idx="486">
                        <c:v>44752</c:v>
                      </c:pt>
                      <c:pt idx="487">
                        <c:v>44753</c:v>
                      </c:pt>
                      <c:pt idx="488">
                        <c:v>44754</c:v>
                      </c:pt>
                      <c:pt idx="489">
                        <c:v>44755</c:v>
                      </c:pt>
                      <c:pt idx="490">
                        <c:v>44756</c:v>
                      </c:pt>
                      <c:pt idx="491">
                        <c:v>44757</c:v>
                      </c:pt>
                      <c:pt idx="492">
                        <c:v>44758</c:v>
                      </c:pt>
                      <c:pt idx="493">
                        <c:v>44759</c:v>
                      </c:pt>
                      <c:pt idx="494">
                        <c:v>44760</c:v>
                      </c:pt>
                      <c:pt idx="495">
                        <c:v>44761</c:v>
                      </c:pt>
                      <c:pt idx="496">
                        <c:v>44762</c:v>
                      </c:pt>
                      <c:pt idx="497">
                        <c:v>44763</c:v>
                      </c:pt>
                      <c:pt idx="498">
                        <c:v>44764</c:v>
                      </c:pt>
                      <c:pt idx="499">
                        <c:v>44765</c:v>
                      </c:pt>
                      <c:pt idx="500">
                        <c:v>44766</c:v>
                      </c:pt>
                      <c:pt idx="501">
                        <c:v>44767</c:v>
                      </c:pt>
                      <c:pt idx="502">
                        <c:v>44768</c:v>
                      </c:pt>
                      <c:pt idx="503">
                        <c:v>44769</c:v>
                      </c:pt>
                      <c:pt idx="504">
                        <c:v>44770</c:v>
                      </c:pt>
                      <c:pt idx="505">
                        <c:v>44771</c:v>
                      </c:pt>
                      <c:pt idx="506">
                        <c:v>44772</c:v>
                      </c:pt>
                      <c:pt idx="507">
                        <c:v>44773</c:v>
                      </c:pt>
                      <c:pt idx="508">
                        <c:v>44774</c:v>
                      </c:pt>
                      <c:pt idx="509">
                        <c:v>44775</c:v>
                      </c:pt>
                      <c:pt idx="510">
                        <c:v>44776</c:v>
                      </c:pt>
                    </c:numCache>
                  </c:num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DailyData!$M$2:$M$513</c15:sqref>
                        </c15:formulaRef>
                      </c:ext>
                    </c:extLst>
                    <c:numCache>
                      <c:formatCode>General</c:formatCode>
                      <c:ptCount val="512"/>
                      <c:pt idx="0">
                        <c:v>13</c:v>
                      </c:pt>
                      <c:pt idx="1">
                        <c:v>40</c:v>
                      </c:pt>
                      <c:pt idx="2">
                        <c:v>47</c:v>
                      </c:pt>
                      <c:pt idx="3">
                        <c:v>68</c:v>
                      </c:pt>
                      <c:pt idx="4">
                        <c:v>32</c:v>
                      </c:pt>
                      <c:pt idx="5">
                        <c:v>26</c:v>
                      </c:pt>
                      <c:pt idx="6">
                        <c:v>11</c:v>
                      </c:pt>
                      <c:pt idx="7">
                        <c:v>42</c:v>
                      </c:pt>
                      <c:pt idx="8">
                        <c:v>15</c:v>
                      </c:pt>
                      <c:pt idx="9">
                        <c:v>28</c:v>
                      </c:pt>
                      <c:pt idx="10">
                        <c:v>57</c:v>
                      </c:pt>
                      <c:pt idx="11">
                        <c:v>35</c:v>
                      </c:pt>
                      <c:pt idx="12">
                        <c:v>16</c:v>
                      </c:pt>
                      <c:pt idx="13">
                        <c:v>30</c:v>
                      </c:pt>
                      <c:pt idx="14">
                        <c:v>16</c:v>
                      </c:pt>
                      <c:pt idx="15">
                        <c:v>45</c:v>
                      </c:pt>
                      <c:pt idx="16">
                        <c:v>73</c:v>
                      </c:pt>
                      <c:pt idx="17">
                        <c:v>37</c:v>
                      </c:pt>
                      <c:pt idx="18">
                        <c:v>57</c:v>
                      </c:pt>
                      <c:pt idx="19">
                        <c:v>31</c:v>
                      </c:pt>
                      <c:pt idx="20">
                        <c:v>22</c:v>
                      </c:pt>
                      <c:pt idx="21">
                        <c:v>35</c:v>
                      </c:pt>
                      <c:pt idx="22">
                        <c:v>47</c:v>
                      </c:pt>
                      <c:pt idx="23">
                        <c:v>27</c:v>
                      </c:pt>
                      <c:pt idx="24">
                        <c:v>44</c:v>
                      </c:pt>
                      <c:pt idx="25">
                        <c:v>39</c:v>
                      </c:pt>
                      <c:pt idx="26">
                        <c:v>37</c:v>
                      </c:pt>
                      <c:pt idx="27">
                        <c:v>40</c:v>
                      </c:pt>
                      <c:pt idx="28">
                        <c:v>31</c:v>
                      </c:pt>
                      <c:pt idx="29">
                        <c:v>42</c:v>
                      </c:pt>
                      <c:pt idx="30">
                        <c:v>68</c:v>
                      </c:pt>
                      <c:pt idx="31">
                        <c:v>69</c:v>
                      </c:pt>
                      <c:pt idx="32">
                        <c:v>53</c:v>
                      </c:pt>
                      <c:pt idx="33">
                        <c:v>21</c:v>
                      </c:pt>
                      <c:pt idx="34">
                        <c:v>29</c:v>
                      </c:pt>
                      <c:pt idx="35">
                        <c:v>33</c:v>
                      </c:pt>
                      <c:pt idx="37">
                        <c:v>51</c:v>
                      </c:pt>
                      <c:pt idx="38">
                        <c:v>68</c:v>
                      </c:pt>
                      <c:pt idx="39">
                        <c:v>60</c:v>
                      </c:pt>
                      <c:pt idx="40">
                        <c:v>57</c:v>
                      </c:pt>
                      <c:pt idx="41">
                        <c:v>34</c:v>
                      </c:pt>
                      <c:pt idx="42">
                        <c:v>35</c:v>
                      </c:pt>
                      <c:pt idx="43">
                        <c:v>29</c:v>
                      </c:pt>
                      <c:pt idx="44">
                        <c:v>21</c:v>
                      </c:pt>
                      <c:pt idx="45">
                        <c:v>41</c:v>
                      </c:pt>
                      <c:pt idx="46">
                        <c:v>18</c:v>
                      </c:pt>
                      <c:pt idx="47">
                        <c:v>12</c:v>
                      </c:pt>
                      <c:pt idx="48">
                        <c:v>18</c:v>
                      </c:pt>
                      <c:pt idx="49">
                        <c:v>32</c:v>
                      </c:pt>
                      <c:pt idx="50">
                        <c:v>21</c:v>
                      </c:pt>
                      <c:pt idx="51">
                        <c:v>63</c:v>
                      </c:pt>
                      <c:pt idx="52">
                        <c:v>36</c:v>
                      </c:pt>
                      <c:pt idx="53">
                        <c:v>29</c:v>
                      </c:pt>
                      <c:pt idx="54">
                        <c:v>22</c:v>
                      </c:pt>
                      <c:pt idx="55">
                        <c:v>55</c:v>
                      </c:pt>
                      <c:pt idx="56">
                        <c:v>52</c:v>
                      </c:pt>
                      <c:pt idx="57">
                        <c:v>48</c:v>
                      </c:pt>
                      <c:pt idx="58">
                        <c:v>47</c:v>
                      </c:pt>
                      <c:pt idx="59">
                        <c:v>35</c:v>
                      </c:pt>
                      <c:pt idx="60">
                        <c:v>25</c:v>
                      </c:pt>
                      <c:pt idx="61">
                        <c:v>26</c:v>
                      </c:pt>
                      <c:pt idx="62">
                        <c:v>32</c:v>
                      </c:pt>
                      <c:pt idx="63">
                        <c:v>47</c:v>
                      </c:pt>
                      <c:pt idx="64">
                        <c:v>31</c:v>
                      </c:pt>
                      <c:pt idx="65">
                        <c:v>48</c:v>
                      </c:pt>
                      <c:pt idx="66">
                        <c:v>77</c:v>
                      </c:pt>
                      <c:pt idx="67">
                        <c:v>3</c:v>
                      </c:pt>
                      <c:pt idx="68">
                        <c:v>7</c:v>
                      </c:pt>
                      <c:pt idx="69">
                        <c:v>7</c:v>
                      </c:pt>
                      <c:pt idx="70">
                        <c:v>3</c:v>
                      </c:pt>
                      <c:pt idx="71">
                        <c:v>8</c:v>
                      </c:pt>
                      <c:pt idx="72">
                        <c:v>31</c:v>
                      </c:pt>
                      <c:pt idx="73">
                        <c:v>59</c:v>
                      </c:pt>
                      <c:pt idx="74">
                        <c:v>48</c:v>
                      </c:pt>
                      <c:pt idx="75">
                        <c:v>27</c:v>
                      </c:pt>
                      <c:pt idx="76">
                        <c:v>45</c:v>
                      </c:pt>
                      <c:pt idx="77">
                        <c:v>30</c:v>
                      </c:pt>
                      <c:pt idx="78">
                        <c:v>53</c:v>
                      </c:pt>
                      <c:pt idx="79">
                        <c:v>48</c:v>
                      </c:pt>
                      <c:pt idx="80">
                        <c:v>49</c:v>
                      </c:pt>
                      <c:pt idx="81">
                        <c:v>52</c:v>
                      </c:pt>
                      <c:pt idx="82">
                        <c:v>25</c:v>
                      </c:pt>
                      <c:pt idx="83">
                        <c:v>31</c:v>
                      </c:pt>
                      <c:pt idx="84">
                        <c:v>24</c:v>
                      </c:pt>
                      <c:pt idx="85">
                        <c:v>21</c:v>
                      </c:pt>
                      <c:pt idx="86">
                        <c:v>32</c:v>
                      </c:pt>
                      <c:pt idx="87">
                        <c:v>28</c:v>
                      </c:pt>
                      <c:pt idx="88">
                        <c:v>28</c:v>
                      </c:pt>
                      <c:pt idx="89">
                        <c:v>31</c:v>
                      </c:pt>
                      <c:pt idx="90">
                        <c:v>18</c:v>
                      </c:pt>
                      <c:pt idx="91">
                        <c:v>18</c:v>
                      </c:pt>
                      <c:pt idx="92">
                        <c:v>28</c:v>
                      </c:pt>
                      <c:pt idx="93">
                        <c:v>31</c:v>
                      </c:pt>
                      <c:pt idx="94">
                        <c:v>35</c:v>
                      </c:pt>
                      <c:pt idx="95">
                        <c:v>24</c:v>
                      </c:pt>
                      <c:pt idx="96">
                        <c:v>18</c:v>
                      </c:pt>
                      <c:pt idx="97">
                        <c:v>32</c:v>
                      </c:pt>
                      <c:pt idx="98">
                        <c:v>30</c:v>
                      </c:pt>
                      <c:pt idx="99">
                        <c:v>10</c:v>
                      </c:pt>
                      <c:pt idx="100">
                        <c:v>45</c:v>
                      </c:pt>
                      <c:pt idx="101">
                        <c:v>44</c:v>
                      </c:pt>
                      <c:pt idx="102">
                        <c:v>15</c:v>
                      </c:pt>
                      <c:pt idx="103">
                        <c:v>25</c:v>
                      </c:pt>
                      <c:pt idx="104">
                        <c:v>29</c:v>
                      </c:pt>
                      <c:pt idx="105">
                        <c:v>29</c:v>
                      </c:pt>
                      <c:pt idx="106">
                        <c:v>24</c:v>
                      </c:pt>
                      <c:pt idx="107">
                        <c:v>45</c:v>
                      </c:pt>
                      <c:pt idx="108">
                        <c:v>45</c:v>
                      </c:pt>
                      <c:pt idx="109">
                        <c:v>28</c:v>
                      </c:pt>
                      <c:pt idx="110">
                        <c:v>27</c:v>
                      </c:pt>
                      <c:pt idx="111">
                        <c:v>40</c:v>
                      </c:pt>
                      <c:pt idx="112">
                        <c:v>27</c:v>
                      </c:pt>
                      <c:pt idx="113">
                        <c:v>23</c:v>
                      </c:pt>
                      <c:pt idx="114">
                        <c:v>31</c:v>
                      </c:pt>
                      <c:pt idx="115">
                        <c:v>55</c:v>
                      </c:pt>
                      <c:pt idx="116">
                        <c:v>34</c:v>
                      </c:pt>
                      <c:pt idx="117">
                        <c:v>20</c:v>
                      </c:pt>
                      <c:pt idx="118">
                        <c:v>29</c:v>
                      </c:pt>
                      <c:pt idx="119">
                        <c:v>36</c:v>
                      </c:pt>
                      <c:pt idx="120">
                        <c:v>19</c:v>
                      </c:pt>
                      <c:pt idx="121">
                        <c:v>47</c:v>
                      </c:pt>
                      <c:pt idx="122">
                        <c:v>40</c:v>
                      </c:pt>
                      <c:pt idx="123">
                        <c:v>28</c:v>
                      </c:pt>
                      <c:pt idx="124">
                        <c:v>24</c:v>
                      </c:pt>
                      <c:pt idx="125">
                        <c:v>25</c:v>
                      </c:pt>
                      <c:pt idx="126">
                        <c:v>16</c:v>
                      </c:pt>
                      <c:pt idx="127">
                        <c:v>25</c:v>
                      </c:pt>
                      <c:pt idx="128">
                        <c:v>40</c:v>
                      </c:pt>
                      <c:pt idx="129">
                        <c:v>56</c:v>
                      </c:pt>
                      <c:pt idx="130">
                        <c:v>20</c:v>
                      </c:pt>
                      <c:pt idx="131">
                        <c:v>33</c:v>
                      </c:pt>
                      <c:pt idx="132">
                        <c:v>38</c:v>
                      </c:pt>
                      <c:pt idx="133">
                        <c:v>24</c:v>
                      </c:pt>
                      <c:pt idx="134">
                        <c:v>26</c:v>
                      </c:pt>
                      <c:pt idx="135">
                        <c:v>36</c:v>
                      </c:pt>
                      <c:pt idx="136">
                        <c:v>50</c:v>
                      </c:pt>
                      <c:pt idx="137">
                        <c:v>18</c:v>
                      </c:pt>
                      <c:pt idx="138">
                        <c:v>23</c:v>
                      </c:pt>
                      <c:pt idx="139">
                        <c:v>21</c:v>
                      </c:pt>
                      <c:pt idx="140">
                        <c:v>10</c:v>
                      </c:pt>
                      <c:pt idx="141">
                        <c:v>26</c:v>
                      </c:pt>
                      <c:pt idx="142">
                        <c:v>22</c:v>
                      </c:pt>
                      <c:pt idx="143">
                        <c:v>38</c:v>
                      </c:pt>
                      <c:pt idx="144">
                        <c:v>17</c:v>
                      </c:pt>
                      <c:pt idx="145">
                        <c:v>17</c:v>
                      </c:pt>
                      <c:pt idx="146">
                        <c:v>40</c:v>
                      </c:pt>
                      <c:pt idx="147">
                        <c:v>39</c:v>
                      </c:pt>
                      <c:pt idx="148">
                        <c:v>29</c:v>
                      </c:pt>
                      <c:pt idx="149">
                        <c:v>46</c:v>
                      </c:pt>
                      <c:pt idx="150">
                        <c:v>34</c:v>
                      </c:pt>
                      <c:pt idx="151">
                        <c:v>16</c:v>
                      </c:pt>
                      <c:pt idx="152">
                        <c:v>32</c:v>
                      </c:pt>
                      <c:pt idx="153">
                        <c:v>12</c:v>
                      </c:pt>
                      <c:pt idx="154">
                        <c:v>15</c:v>
                      </c:pt>
                      <c:pt idx="155">
                        <c:v>26</c:v>
                      </c:pt>
                      <c:pt idx="156">
                        <c:v>27</c:v>
                      </c:pt>
                      <c:pt idx="157">
                        <c:v>36</c:v>
                      </c:pt>
                      <c:pt idx="158">
                        <c:v>23</c:v>
                      </c:pt>
                      <c:pt idx="159">
                        <c:v>10</c:v>
                      </c:pt>
                      <c:pt idx="160">
                        <c:v>29</c:v>
                      </c:pt>
                      <c:pt idx="161">
                        <c:v>10</c:v>
                      </c:pt>
                      <c:pt idx="162">
                        <c:v>23</c:v>
                      </c:pt>
                      <c:pt idx="163">
                        <c:v>33</c:v>
                      </c:pt>
                      <c:pt idx="164">
                        <c:v>27</c:v>
                      </c:pt>
                      <c:pt idx="165">
                        <c:v>24</c:v>
                      </c:pt>
                      <c:pt idx="166">
                        <c:v>15</c:v>
                      </c:pt>
                      <c:pt idx="167">
                        <c:v>22</c:v>
                      </c:pt>
                      <c:pt idx="168">
                        <c:v>12</c:v>
                      </c:pt>
                      <c:pt idx="169">
                        <c:v>26</c:v>
                      </c:pt>
                      <c:pt idx="170">
                        <c:v>20</c:v>
                      </c:pt>
                      <c:pt idx="171">
                        <c:v>10</c:v>
                      </c:pt>
                      <c:pt idx="172">
                        <c:v>32</c:v>
                      </c:pt>
                      <c:pt idx="173">
                        <c:v>38</c:v>
                      </c:pt>
                      <c:pt idx="174">
                        <c:v>37</c:v>
                      </c:pt>
                      <c:pt idx="175">
                        <c:v>22</c:v>
                      </c:pt>
                      <c:pt idx="176">
                        <c:v>28</c:v>
                      </c:pt>
                      <c:pt idx="177">
                        <c:v>35</c:v>
                      </c:pt>
                      <c:pt idx="178">
                        <c:v>27</c:v>
                      </c:pt>
                      <c:pt idx="179">
                        <c:v>35</c:v>
                      </c:pt>
                      <c:pt idx="180">
                        <c:v>20</c:v>
                      </c:pt>
                      <c:pt idx="181">
                        <c:v>33</c:v>
                      </c:pt>
                      <c:pt idx="182">
                        <c:v>29</c:v>
                      </c:pt>
                      <c:pt idx="183">
                        <c:v>34</c:v>
                      </c:pt>
                      <c:pt idx="184">
                        <c:v>34</c:v>
                      </c:pt>
                      <c:pt idx="185">
                        <c:v>17</c:v>
                      </c:pt>
                      <c:pt idx="186">
                        <c:v>7</c:v>
                      </c:pt>
                      <c:pt idx="187">
                        <c:v>5</c:v>
                      </c:pt>
                      <c:pt idx="188">
                        <c:v>9</c:v>
                      </c:pt>
                      <c:pt idx="189">
                        <c:v>20</c:v>
                      </c:pt>
                      <c:pt idx="190">
                        <c:v>18</c:v>
                      </c:pt>
                      <c:pt idx="191">
                        <c:v>33</c:v>
                      </c:pt>
                      <c:pt idx="192">
                        <c:v>37</c:v>
                      </c:pt>
                      <c:pt idx="193">
                        <c:v>14</c:v>
                      </c:pt>
                      <c:pt idx="194">
                        <c:v>24</c:v>
                      </c:pt>
                      <c:pt idx="195">
                        <c:v>25</c:v>
                      </c:pt>
                      <c:pt idx="196">
                        <c:v>19</c:v>
                      </c:pt>
                      <c:pt idx="197">
                        <c:v>20</c:v>
                      </c:pt>
                      <c:pt idx="198">
                        <c:v>26</c:v>
                      </c:pt>
                      <c:pt idx="199">
                        <c:v>20</c:v>
                      </c:pt>
                      <c:pt idx="200">
                        <c:v>7</c:v>
                      </c:pt>
                      <c:pt idx="201">
                        <c:v>4</c:v>
                      </c:pt>
                      <c:pt idx="202">
                        <c:v>17</c:v>
                      </c:pt>
                      <c:pt idx="203">
                        <c:v>17</c:v>
                      </c:pt>
                      <c:pt idx="204">
                        <c:v>26</c:v>
                      </c:pt>
                      <c:pt idx="205">
                        <c:v>35</c:v>
                      </c:pt>
                      <c:pt idx="206">
                        <c:v>44</c:v>
                      </c:pt>
                      <c:pt idx="207">
                        <c:v>36</c:v>
                      </c:pt>
                      <c:pt idx="208">
                        <c:v>30</c:v>
                      </c:pt>
                      <c:pt idx="209">
                        <c:v>48</c:v>
                      </c:pt>
                      <c:pt idx="210">
                        <c:v>32</c:v>
                      </c:pt>
                      <c:pt idx="211">
                        <c:v>42</c:v>
                      </c:pt>
                      <c:pt idx="212">
                        <c:v>50</c:v>
                      </c:pt>
                      <c:pt idx="213">
                        <c:v>45</c:v>
                      </c:pt>
                      <c:pt idx="214">
                        <c:v>42</c:v>
                      </c:pt>
                      <c:pt idx="215">
                        <c:v>45</c:v>
                      </c:pt>
                      <c:pt idx="216">
                        <c:v>54</c:v>
                      </c:pt>
                      <c:pt idx="217">
                        <c:v>35</c:v>
                      </c:pt>
                      <c:pt idx="218">
                        <c:v>37</c:v>
                      </c:pt>
                      <c:pt idx="219">
                        <c:v>52</c:v>
                      </c:pt>
                      <c:pt idx="220">
                        <c:v>63</c:v>
                      </c:pt>
                      <c:pt idx="221">
                        <c:v>49</c:v>
                      </c:pt>
                      <c:pt idx="223">
                        <c:v>20</c:v>
                      </c:pt>
                      <c:pt idx="224">
                        <c:v>41</c:v>
                      </c:pt>
                      <c:pt idx="225">
                        <c:v>13</c:v>
                      </c:pt>
                      <c:pt idx="226">
                        <c:v>10</c:v>
                      </c:pt>
                      <c:pt idx="227">
                        <c:v>17</c:v>
                      </c:pt>
                      <c:pt idx="228">
                        <c:v>21</c:v>
                      </c:pt>
                      <c:pt idx="229">
                        <c:v>29</c:v>
                      </c:pt>
                      <c:pt idx="230">
                        <c:v>23</c:v>
                      </c:pt>
                      <c:pt idx="381">
                        <c:v>67</c:v>
                      </c:pt>
                      <c:pt idx="382">
                        <c:v>39</c:v>
                      </c:pt>
                      <c:pt idx="383">
                        <c:v>33</c:v>
                      </c:pt>
                      <c:pt idx="384">
                        <c:v>20</c:v>
                      </c:pt>
                      <c:pt idx="385">
                        <c:v>46</c:v>
                      </c:pt>
                      <c:pt idx="386">
                        <c:v>42</c:v>
                      </c:pt>
                      <c:pt idx="387">
                        <c:v>53</c:v>
                      </c:pt>
                      <c:pt idx="388">
                        <c:v>70</c:v>
                      </c:pt>
                      <c:pt idx="389">
                        <c:v>31</c:v>
                      </c:pt>
                      <c:pt idx="390">
                        <c:v>23</c:v>
                      </c:pt>
                      <c:pt idx="391">
                        <c:v>26</c:v>
                      </c:pt>
                      <c:pt idx="392">
                        <c:v>35</c:v>
                      </c:pt>
                      <c:pt idx="393">
                        <c:v>47</c:v>
                      </c:pt>
                      <c:pt idx="394">
                        <c:v>51</c:v>
                      </c:pt>
                      <c:pt idx="395">
                        <c:v>53</c:v>
                      </c:pt>
                      <c:pt idx="396">
                        <c:v>21</c:v>
                      </c:pt>
                      <c:pt idx="397">
                        <c:v>6</c:v>
                      </c:pt>
                      <c:pt idx="398">
                        <c:v>13</c:v>
                      </c:pt>
                      <c:pt idx="399">
                        <c:v>41</c:v>
                      </c:pt>
                      <c:pt idx="400">
                        <c:v>46</c:v>
                      </c:pt>
                      <c:pt idx="401">
                        <c:v>49</c:v>
                      </c:pt>
                      <c:pt idx="402">
                        <c:v>43</c:v>
                      </c:pt>
                      <c:pt idx="403">
                        <c:v>43</c:v>
                      </c:pt>
                      <c:pt idx="404">
                        <c:v>41</c:v>
                      </c:pt>
                      <c:pt idx="405">
                        <c:v>47</c:v>
                      </c:pt>
                      <c:pt idx="406">
                        <c:v>50</c:v>
                      </c:pt>
                      <c:pt idx="407">
                        <c:v>49</c:v>
                      </c:pt>
                      <c:pt idx="408">
                        <c:v>70</c:v>
                      </c:pt>
                      <c:pt idx="409">
                        <c:v>63</c:v>
                      </c:pt>
                      <c:pt idx="410">
                        <c:v>23</c:v>
                      </c:pt>
                      <c:pt idx="411">
                        <c:v>62</c:v>
                      </c:pt>
                      <c:pt idx="412">
                        <c:v>69</c:v>
                      </c:pt>
                      <c:pt idx="413">
                        <c:v>47</c:v>
                      </c:pt>
                      <c:pt idx="414">
                        <c:v>52</c:v>
                      </c:pt>
                      <c:pt idx="415">
                        <c:v>52</c:v>
                      </c:pt>
                      <c:pt idx="416">
                        <c:v>42</c:v>
                      </c:pt>
                      <c:pt idx="417">
                        <c:v>43</c:v>
                      </c:pt>
                      <c:pt idx="418">
                        <c:v>44</c:v>
                      </c:pt>
                      <c:pt idx="419">
                        <c:v>53</c:v>
                      </c:pt>
                      <c:pt idx="420">
                        <c:v>39</c:v>
                      </c:pt>
                      <c:pt idx="421">
                        <c:v>53</c:v>
                      </c:pt>
                      <c:pt idx="422">
                        <c:v>62</c:v>
                      </c:pt>
                      <c:pt idx="423">
                        <c:v>52</c:v>
                      </c:pt>
                      <c:pt idx="424">
                        <c:v>45</c:v>
                      </c:pt>
                      <c:pt idx="425">
                        <c:v>43</c:v>
                      </c:pt>
                      <c:pt idx="426">
                        <c:v>54</c:v>
                      </c:pt>
                      <c:pt idx="427">
                        <c:v>42</c:v>
                      </c:pt>
                      <c:pt idx="428">
                        <c:v>24</c:v>
                      </c:pt>
                      <c:pt idx="429">
                        <c:v>56</c:v>
                      </c:pt>
                      <c:pt idx="430">
                        <c:v>70</c:v>
                      </c:pt>
                      <c:pt idx="431">
                        <c:v>41</c:v>
                      </c:pt>
                      <c:pt idx="432">
                        <c:v>42</c:v>
                      </c:pt>
                      <c:pt idx="433">
                        <c:v>48</c:v>
                      </c:pt>
                      <c:pt idx="434">
                        <c:v>28</c:v>
                      </c:pt>
                      <c:pt idx="435">
                        <c:v>45</c:v>
                      </c:pt>
                      <c:pt idx="436">
                        <c:v>35</c:v>
                      </c:pt>
                      <c:pt idx="437">
                        <c:v>44</c:v>
                      </c:pt>
                      <c:pt idx="438">
                        <c:v>33</c:v>
                      </c:pt>
                      <c:pt idx="439">
                        <c:v>33</c:v>
                      </c:pt>
                      <c:pt idx="440">
                        <c:v>26</c:v>
                      </c:pt>
                      <c:pt idx="441">
                        <c:v>63</c:v>
                      </c:pt>
                      <c:pt idx="442">
                        <c:v>53</c:v>
                      </c:pt>
                      <c:pt idx="443">
                        <c:v>68</c:v>
                      </c:pt>
                      <c:pt idx="444">
                        <c:v>52</c:v>
                      </c:pt>
                      <c:pt idx="445">
                        <c:v>57</c:v>
                      </c:pt>
                      <c:pt idx="446">
                        <c:v>43</c:v>
                      </c:pt>
                      <c:pt idx="447">
                        <c:v>45</c:v>
                      </c:pt>
                      <c:pt idx="448">
                        <c:v>32</c:v>
                      </c:pt>
                      <c:pt idx="449">
                        <c:v>29</c:v>
                      </c:pt>
                      <c:pt idx="450">
                        <c:v>57</c:v>
                      </c:pt>
                      <c:pt idx="451">
                        <c:v>57</c:v>
                      </c:pt>
                      <c:pt idx="452">
                        <c:v>42</c:v>
                      </c:pt>
                      <c:pt idx="453">
                        <c:v>48</c:v>
                      </c:pt>
                      <c:pt idx="454">
                        <c:v>30</c:v>
                      </c:pt>
                      <c:pt idx="455">
                        <c:v>37</c:v>
                      </c:pt>
                      <c:pt idx="456">
                        <c:v>31</c:v>
                      </c:pt>
                      <c:pt idx="457">
                        <c:v>46</c:v>
                      </c:pt>
                      <c:pt idx="458">
                        <c:v>51</c:v>
                      </c:pt>
                      <c:pt idx="459">
                        <c:v>41</c:v>
                      </c:pt>
                      <c:pt idx="460">
                        <c:v>37</c:v>
                      </c:pt>
                      <c:pt idx="461">
                        <c:v>56</c:v>
                      </c:pt>
                      <c:pt idx="462">
                        <c:v>26</c:v>
                      </c:pt>
                      <c:pt idx="463">
                        <c:v>43</c:v>
                      </c:pt>
                      <c:pt idx="464">
                        <c:v>49</c:v>
                      </c:pt>
                      <c:pt idx="465">
                        <c:v>46</c:v>
                      </c:pt>
                      <c:pt idx="466">
                        <c:v>41</c:v>
                      </c:pt>
                      <c:pt idx="467">
                        <c:v>28</c:v>
                      </c:pt>
                      <c:pt idx="468">
                        <c:v>30</c:v>
                      </c:pt>
                      <c:pt idx="469">
                        <c:v>32</c:v>
                      </c:pt>
                      <c:pt idx="470">
                        <c:v>42</c:v>
                      </c:pt>
                      <c:pt idx="471">
                        <c:v>39</c:v>
                      </c:pt>
                      <c:pt idx="472">
                        <c:v>38</c:v>
                      </c:pt>
                      <c:pt idx="473">
                        <c:v>15</c:v>
                      </c:pt>
                      <c:pt idx="474">
                        <c:v>33</c:v>
                      </c:pt>
                      <c:pt idx="475">
                        <c:v>37</c:v>
                      </c:pt>
                      <c:pt idx="476">
                        <c:v>34</c:v>
                      </c:pt>
                      <c:pt idx="477">
                        <c:v>41</c:v>
                      </c:pt>
                      <c:pt idx="478">
                        <c:v>37</c:v>
                      </c:pt>
                      <c:pt idx="479">
                        <c:v>32</c:v>
                      </c:pt>
                      <c:pt idx="480">
                        <c:v>27</c:v>
                      </c:pt>
                      <c:pt idx="481">
                        <c:v>15</c:v>
                      </c:pt>
                      <c:pt idx="482">
                        <c:v>33</c:v>
                      </c:pt>
                      <c:pt idx="483">
                        <c:v>34</c:v>
                      </c:pt>
                      <c:pt idx="484">
                        <c:v>25</c:v>
                      </c:pt>
                      <c:pt idx="485">
                        <c:v>36</c:v>
                      </c:pt>
                      <c:pt idx="486">
                        <c:v>45</c:v>
                      </c:pt>
                      <c:pt idx="487">
                        <c:v>41</c:v>
                      </c:pt>
                      <c:pt idx="488">
                        <c:v>31</c:v>
                      </c:pt>
                      <c:pt idx="489">
                        <c:v>26</c:v>
                      </c:pt>
                      <c:pt idx="490">
                        <c:v>29</c:v>
                      </c:pt>
                      <c:pt idx="491">
                        <c:v>36</c:v>
                      </c:pt>
                      <c:pt idx="492">
                        <c:v>50</c:v>
                      </c:pt>
                      <c:pt idx="493">
                        <c:v>41</c:v>
                      </c:pt>
                      <c:pt idx="494">
                        <c:v>30</c:v>
                      </c:pt>
                      <c:pt idx="495">
                        <c:v>24</c:v>
                      </c:pt>
                      <c:pt idx="496">
                        <c:v>43</c:v>
                      </c:pt>
                      <c:pt idx="497">
                        <c:v>27</c:v>
                      </c:pt>
                      <c:pt idx="498">
                        <c:v>19</c:v>
                      </c:pt>
                      <c:pt idx="499">
                        <c:v>37</c:v>
                      </c:pt>
                      <c:pt idx="500">
                        <c:v>31</c:v>
                      </c:pt>
                      <c:pt idx="501">
                        <c:v>29</c:v>
                      </c:pt>
                      <c:pt idx="502">
                        <c:v>22</c:v>
                      </c:pt>
                      <c:pt idx="503">
                        <c:v>35</c:v>
                      </c:pt>
                      <c:pt idx="504">
                        <c:v>31</c:v>
                      </c:pt>
                      <c:pt idx="505">
                        <c:v>38</c:v>
                      </c:pt>
                      <c:pt idx="506">
                        <c:v>42</c:v>
                      </c:pt>
                      <c:pt idx="507">
                        <c:v>60</c:v>
                      </c:pt>
                      <c:pt idx="508">
                        <c:v>26</c:v>
                      </c:pt>
                      <c:pt idx="509">
                        <c:v>25</c:v>
                      </c:pt>
                      <c:pt idx="510">
                        <c:v>13</c:v>
                      </c:pt>
                    </c:numCache>
                  </c:numRef>
                </c:val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E00D-4021-A24F-4A886D0A28C5}"/>
                  </c:ext>
                </c:extLst>
              </c15:ser>
            </c15:filteredBarSeries>
          </c:ext>
        </c:extLst>
      </c:barChart>
      <c:dateAx>
        <c:axId val="1830756928"/>
        <c:scaling>
          <c:orientation val="minMax"/>
          <c:max val="44776"/>
        </c:scaling>
        <c:delete val="0"/>
        <c:axPos val="b"/>
        <c:numFmt formatCode="[$-409]mmm\-yy;@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60672"/>
        <c:crosses val="autoZero"/>
        <c:auto val="0"/>
        <c:lblOffset val="100"/>
        <c:baseTimeUnit val="days"/>
        <c:majorUnit val="1"/>
        <c:majorTimeUnit val="months"/>
      </c:dateAx>
      <c:valAx>
        <c:axId val="1830760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07569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10737C-5700-A8D7-F2DD-6A68DFCEA8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742D22C-813B-6BC0-A1DF-9CFD3DDA025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F0F6F6-D672-A237-4684-474C33AC88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084DA7-AA2E-F330-581F-8ECAC3577B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D04C1B-B80B-8FD9-0ECF-81876E7198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4474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682A8C-59D0-5EEA-3A8E-9940184D7D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34D9DC7-C4C5-3045-605C-0E6F55CCA09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935538-9255-727A-3ABF-2359987C9A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ADB56F-A193-3EF9-E915-B487253AD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A08586-9EDF-87B7-AFF6-4C7ACB2A1D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9773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6471F2-F52F-3195-00C5-5D63CF16FBD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66A276D-796A-2CC8-CA63-3C7442C37F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E9906C-4D21-3E34-B517-5C6AA18833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B035996-8A17-0182-187C-F9AB3B81E4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C43BDB-B6F6-17ED-07ED-46DABC006B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98120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CAF8BF-4D45-13E7-83B9-E0F13CF6D8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9A9041-C7FE-6F6E-7790-7F6D9ABA1D8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F23D1D-987A-62FD-83DB-1382E071E9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73D5E6-FFF3-FFEF-53C4-E82978250E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22221F3-622D-4ACC-4045-1C80E655D5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0038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8324A9-6404-00F8-2B2C-D08A708D40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8388A4F-8ED1-3C7E-A132-F69DBA9FBA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10C7A2-31AF-30F3-34DC-B2268B81C7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48FB9F-6B1D-1986-DBFB-707AE6A321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75A63B-2DE8-D4D7-5C5D-692700245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75742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FCDC31-35AE-DDCF-8A53-0D72F6ADDE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5BA6CF-EBD1-E030-D9A2-8B2ADBD6437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57D26D0-A20C-90A7-E881-7F70C023CC4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1398ED2-9FAE-AD59-896D-236639B3ED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346BBC5-3BC4-8BB2-3A27-9AFAB9133F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3CB43AF-A88E-DB2C-D875-E024E4C23C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70812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20822A-74B5-D1A9-8D14-C8F301E21F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5B76C7F-A10D-08AB-3336-AC915D645D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83E89E-8CC3-EE6E-BABA-AE03C7A2B2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9E22137-8374-F625-DBDF-799FFD9DF56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69C71F9-29A0-8F31-72CA-98B87F3327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FA56782-6FDD-86BA-E68D-6CA25139F8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F3E2352-D957-77AD-653F-17FC4759D0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4297DB4-8B4D-2C25-AA15-2817695C42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799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5A6E1A-ACD4-BA69-FC76-4269887F7D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D5D27E3-4D1E-0AD7-8FC5-78FFAB705D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E75F792-825C-5BFD-DA61-ECBE76B40C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015E7AF-42EC-4391-8BF4-D89ECA3CEB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455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11D4AC-2DBF-1DC2-66FD-310383B563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41F3129-7065-6227-C8DB-70188933D8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9CF1432-B47A-D746-3753-4BF9B7845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7309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A28A53-4A78-69B1-60DF-771DD5ECE1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5AB6CC7-4A31-7294-C46F-92E700E90E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0073867-88C1-D83B-73B8-DD18C8D9C0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550DED4-4395-F090-F1AD-72788B9F85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F3BC2D8-7B0E-D82E-42FC-0AA8ED283B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C0F962-F5A9-BAF0-6B80-6AF07EC362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3838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E6554-4814-5379-DB2C-3883C9BC4D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6F809DC-DE6D-B994-FE0D-6B39BCF0A2C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FFCBEF6-F0DF-E134-FD1E-AB114849028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4D424B5-205A-68E0-F234-142CD385B4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405E26-9594-BC7D-82D4-6DA4FDABC1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7313E0-A3B2-962B-56F9-BFD2156EF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87764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0172BEF-C6FD-FD72-2033-349454A0F8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C58032-86F6-23B8-8103-9CE884B40F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3EAA1EA-F257-2579-D91A-872AF8E344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18CE52-C5C1-4D7B-8947-B380BB05F8F0}" type="datetimeFigureOut">
              <a:rPr lang="en-US" smtClean="0"/>
              <a:t>5/17/2023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979939-0DD3-0E46-70F7-F4BC3651FEC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CA536F-E96F-0720-DC95-805CD53182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3E8820-10EC-4110-9799-8FC77FA979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87783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8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0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1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2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4.xml"/><Relationship Id="rId2" Type="http://schemas.openxmlformats.org/officeDocument/2006/relationships/chart" Target="../charts/chart83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5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6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7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8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9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1.xml"/><Relationship Id="rId2" Type="http://schemas.openxmlformats.org/officeDocument/2006/relationships/chart" Target="../charts/chart90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2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3.xm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4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5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6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8.xml"/><Relationship Id="rId2" Type="http://schemas.openxmlformats.org/officeDocument/2006/relationships/chart" Target="../charts/chart97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9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0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1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2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3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5.xml"/><Relationship Id="rId2" Type="http://schemas.openxmlformats.org/officeDocument/2006/relationships/chart" Target="../charts/chart104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7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8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9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0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2.xml"/><Relationship Id="rId2" Type="http://schemas.openxmlformats.org/officeDocument/2006/relationships/chart" Target="../charts/chart111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3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5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6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7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9.xml"/><Relationship Id="rId2" Type="http://schemas.openxmlformats.org/officeDocument/2006/relationships/chart" Target="../charts/chart118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0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1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3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4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6.xml"/><Relationship Id="rId2" Type="http://schemas.openxmlformats.org/officeDocument/2006/relationships/chart" Target="../charts/chart125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57.xml"/><Relationship Id="rId13" Type="http://schemas.openxmlformats.org/officeDocument/2006/relationships/slide" Target="slide102.xml"/><Relationship Id="rId18" Type="http://schemas.openxmlformats.org/officeDocument/2006/relationships/slide" Target="slide147.xml"/><Relationship Id="rId3" Type="http://schemas.openxmlformats.org/officeDocument/2006/relationships/slide" Target="slide12.xml"/><Relationship Id="rId7" Type="http://schemas.openxmlformats.org/officeDocument/2006/relationships/slide" Target="slide48.xml"/><Relationship Id="rId12" Type="http://schemas.openxmlformats.org/officeDocument/2006/relationships/slide" Target="slide93.xml"/><Relationship Id="rId17" Type="http://schemas.openxmlformats.org/officeDocument/2006/relationships/slide" Target="slide138.xml"/><Relationship Id="rId2" Type="http://schemas.openxmlformats.org/officeDocument/2006/relationships/slide" Target="slide3.xml"/><Relationship Id="rId16" Type="http://schemas.openxmlformats.org/officeDocument/2006/relationships/slide" Target="slide12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9.xml"/><Relationship Id="rId11" Type="http://schemas.openxmlformats.org/officeDocument/2006/relationships/slide" Target="slide84.xml"/><Relationship Id="rId5" Type="http://schemas.openxmlformats.org/officeDocument/2006/relationships/slide" Target="slide30.xml"/><Relationship Id="rId15" Type="http://schemas.openxmlformats.org/officeDocument/2006/relationships/slide" Target="slide120.xml"/><Relationship Id="rId10" Type="http://schemas.openxmlformats.org/officeDocument/2006/relationships/slide" Target="slide75.xml"/><Relationship Id="rId19" Type="http://schemas.openxmlformats.org/officeDocument/2006/relationships/slide" Target="slide156.xml"/><Relationship Id="rId4" Type="http://schemas.openxmlformats.org/officeDocument/2006/relationships/slide" Target="slide21.xml"/><Relationship Id="rId9" Type="http://schemas.openxmlformats.org/officeDocument/2006/relationships/slide" Target="slide66.xml"/><Relationship Id="rId14" Type="http://schemas.openxmlformats.org/officeDocument/2006/relationships/slide" Target="slide11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.xml"/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6.xml"/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3.xml"/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0.xml"/><Relationship Id="rId2" Type="http://schemas.openxmlformats.org/officeDocument/2006/relationships/chart" Target="../charts/chart69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4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5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9F170D-AE4C-F4CA-5B18-C027E43D392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19-3SA Pedestrians and Bicyclists Count 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12EFCFA-3F0B-3872-AF1B-393FCEF4E0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Appendix I3 – Site Level Summary Results</a:t>
            </a:r>
          </a:p>
          <a:p>
            <a:endParaRPr lang="en-US" dirty="0"/>
          </a:p>
          <a:p>
            <a:r>
              <a:rPr lang="en-US" i="1" dirty="0"/>
              <a:t>Charts and Tables for site-specific daily, hourly, and seasonal trends; summary statistics; expansion factors, and weather </a:t>
            </a:r>
          </a:p>
        </p:txBody>
      </p:sp>
    </p:spTree>
    <p:extLst>
      <p:ext uri="{BB962C8B-B14F-4D97-AF65-F5344CB8AC3E}">
        <p14:creationId xmlns:p14="http://schemas.microsoft.com/office/powerpoint/2010/main" val="322773015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14CC6-FC5F-C4A7-5D24-5B8D59DEEB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65AB6516-8C41-C8A9-BB13-8EA63EF3F5D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52471804"/>
              </p:ext>
            </p:extLst>
          </p:nvPr>
        </p:nvGraphicFramePr>
        <p:xfrm>
          <a:off x="765048" y="1423204"/>
          <a:ext cx="5178552" cy="50061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53372">
                  <a:extLst>
                    <a:ext uri="{9D8B030D-6E8A-4147-A177-3AD203B41FA5}">
                      <a16:colId xmlns:a16="http://schemas.microsoft.com/office/drawing/2014/main" val="3227428959"/>
                    </a:ext>
                  </a:extLst>
                </a:gridCol>
                <a:gridCol w="756914">
                  <a:extLst>
                    <a:ext uri="{9D8B030D-6E8A-4147-A177-3AD203B41FA5}">
                      <a16:colId xmlns:a16="http://schemas.microsoft.com/office/drawing/2014/main" val="3421780770"/>
                    </a:ext>
                  </a:extLst>
                </a:gridCol>
                <a:gridCol w="662299">
                  <a:extLst>
                    <a:ext uri="{9D8B030D-6E8A-4147-A177-3AD203B41FA5}">
                      <a16:colId xmlns:a16="http://schemas.microsoft.com/office/drawing/2014/main" val="2451021363"/>
                    </a:ext>
                  </a:extLst>
                </a:gridCol>
                <a:gridCol w="740007">
                  <a:extLst>
                    <a:ext uri="{9D8B030D-6E8A-4147-A177-3AD203B41FA5}">
                      <a16:colId xmlns:a16="http://schemas.microsoft.com/office/drawing/2014/main" val="933826735"/>
                    </a:ext>
                  </a:extLst>
                </a:gridCol>
                <a:gridCol w="585216">
                  <a:extLst>
                    <a:ext uri="{9D8B030D-6E8A-4147-A177-3AD203B41FA5}">
                      <a16:colId xmlns:a16="http://schemas.microsoft.com/office/drawing/2014/main" val="1603232129"/>
                    </a:ext>
                  </a:extLst>
                </a:gridCol>
                <a:gridCol w="758952">
                  <a:extLst>
                    <a:ext uri="{9D8B030D-6E8A-4147-A177-3AD203B41FA5}">
                      <a16:colId xmlns:a16="http://schemas.microsoft.com/office/drawing/2014/main" val="2122802288"/>
                    </a:ext>
                  </a:extLst>
                </a:gridCol>
                <a:gridCol w="621792">
                  <a:extLst>
                    <a:ext uri="{9D8B030D-6E8A-4147-A177-3AD203B41FA5}">
                      <a16:colId xmlns:a16="http://schemas.microsoft.com/office/drawing/2014/main" val="3069201075"/>
                    </a:ext>
                  </a:extLst>
                </a:gridCol>
              </a:tblGrid>
              <a:tr h="405267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Norman Francis Parkway Trail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1112022"/>
                  </a:ext>
                </a:extLst>
              </a:tr>
              <a:tr h="6379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i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2818002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Pedestrians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Bicyclists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79747100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6.9%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9013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877962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8.7%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78270937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Apr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00475172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6320524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6.8%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1415118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7.1%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1707959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60025761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391.65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7.8%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4128905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10.7%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2752139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9.3%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47864458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7.6%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0200935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 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2336585"/>
                  </a:ext>
                </a:extLst>
              </a:tr>
              <a:tr h="40526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4027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100.0%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1069945"/>
                  </a:ext>
                </a:extLst>
              </a:tr>
              <a:tr h="2371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8.3%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49606869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F26211C-15A2-F12C-CDE4-88DF137722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7559991"/>
              </p:ext>
            </p:extLst>
          </p:nvPr>
        </p:nvGraphicFramePr>
        <p:xfrm>
          <a:off x="6248402" y="1423204"/>
          <a:ext cx="5178550" cy="50061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11934">
                  <a:extLst>
                    <a:ext uri="{9D8B030D-6E8A-4147-A177-3AD203B41FA5}">
                      <a16:colId xmlns:a16="http://schemas.microsoft.com/office/drawing/2014/main" val="515174064"/>
                    </a:ext>
                  </a:extLst>
                </a:gridCol>
                <a:gridCol w="749808">
                  <a:extLst>
                    <a:ext uri="{9D8B030D-6E8A-4147-A177-3AD203B41FA5}">
                      <a16:colId xmlns:a16="http://schemas.microsoft.com/office/drawing/2014/main" val="358436083"/>
                    </a:ext>
                  </a:extLst>
                </a:gridCol>
                <a:gridCol w="667512">
                  <a:extLst>
                    <a:ext uri="{9D8B030D-6E8A-4147-A177-3AD203B41FA5}">
                      <a16:colId xmlns:a16="http://schemas.microsoft.com/office/drawing/2014/main" val="3373234962"/>
                    </a:ext>
                  </a:extLst>
                </a:gridCol>
                <a:gridCol w="740664">
                  <a:extLst>
                    <a:ext uri="{9D8B030D-6E8A-4147-A177-3AD203B41FA5}">
                      <a16:colId xmlns:a16="http://schemas.microsoft.com/office/drawing/2014/main" val="3829656147"/>
                    </a:ext>
                  </a:extLst>
                </a:gridCol>
                <a:gridCol w="594360">
                  <a:extLst>
                    <a:ext uri="{9D8B030D-6E8A-4147-A177-3AD203B41FA5}">
                      <a16:colId xmlns:a16="http://schemas.microsoft.com/office/drawing/2014/main" val="670938878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781432315"/>
                    </a:ext>
                  </a:extLst>
                </a:gridCol>
                <a:gridCol w="637032">
                  <a:extLst>
                    <a:ext uri="{9D8B030D-6E8A-4147-A177-3AD203B41FA5}">
                      <a16:colId xmlns:a16="http://schemas.microsoft.com/office/drawing/2014/main" val="472029725"/>
                    </a:ext>
                  </a:extLst>
                </a:gridCol>
              </a:tblGrid>
              <a:tr h="27994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Norman Francis Parkway Trail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01140394"/>
                  </a:ext>
                </a:extLst>
              </a:tr>
              <a:tr h="6882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i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49401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Pedestrians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Bicyclists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Pedestrians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Bicyclists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6769348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14.2%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13.3%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76001781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957456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Wed, Average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13.6%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5775746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0051437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13.5%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13.8%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60525172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16.2%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7744479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165890"/>
                  </a:ext>
                </a:extLst>
              </a:tr>
              <a:tr h="15206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 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2363653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2940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100.0%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1941687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420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14.3%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1121704"/>
                  </a:ext>
                </a:extLst>
              </a:tr>
              <a:tr h="15206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 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66275992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13.7%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35824975"/>
                  </a:ext>
                </a:extLst>
              </a:tr>
              <a:tr h="2799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14.4%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15.7%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0.91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00020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329638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654DEBE7-B9DE-F03E-2825-EAAE87A715E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77590945"/>
              </p:ext>
            </p:extLst>
          </p:nvPr>
        </p:nvGraphicFramePr>
        <p:xfrm>
          <a:off x="838200" y="1392555"/>
          <a:ext cx="5030872" cy="39052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69711">
                  <a:extLst>
                    <a:ext uri="{9D8B030D-6E8A-4147-A177-3AD203B41FA5}">
                      <a16:colId xmlns:a16="http://schemas.microsoft.com/office/drawing/2014/main" val="299066515"/>
                    </a:ext>
                  </a:extLst>
                </a:gridCol>
                <a:gridCol w="610387">
                  <a:extLst>
                    <a:ext uri="{9D8B030D-6E8A-4147-A177-3AD203B41FA5}">
                      <a16:colId xmlns:a16="http://schemas.microsoft.com/office/drawing/2014/main" val="301963703"/>
                    </a:ext>
                  </a:extLst>
                </a:gridCol>
                <a:gridCol w="411208">
                  <a:extLst>
                    <a:ext uri="{9D8B030D-6E8A-4147-A177-3AD203B41FA5}">
                      <a16:colId xmlns:a16="http://schemas.microsoft.com/office/drawing/2014/main" val="2441429470"/>
                    </a:ext>
                  </a:extLst>
                </a:gridCol>
                <a:gridCol w="556844">
                  <a:extLst>
                    <a:ext uri="{9D8B030D-6E8A-4147-A177-3AD203B41FA5}">
                      <a16:colId xmlns:a16="http://schemas.microsoft.com/office/drawing/2014/main" val="2151729446"/>
                    </a:ext>
                  </a:extLst>
                </a:gridCol>
                <a:gridCol w="507585">
                  <a:extLst>
                    <a:ext uri="{9D8B030D-6E8A-4147-A177-3AD203B41FA5}">
                      <a16:colId xmlns:a16="http://schemas.microsoft.com/office/drawing/2014/main" val="862126825"/>
                    </a:ext>
                  </a:extLst>
                </a:gridCol>
                <a:gridCol w="599678">
                  <a:extLst>
                    <a:ext uri="{9D8B030D-6E8A-4147-A177-3AD203B41FA5}">
                      <a16:colId xmlns:a16="http://schemas.microsoft.com/office/drawing/2014/main" val="1026845537"/>
                    </a:ext>
                  </a:extLst>
                </a:gridCol>
                <a:gridCol w="475459">
                  <a:extLst>
                    <a:ext uri="{9D8B030D-6E8A-4147-A177-3AD203B41FA5}">
                      <a16:colId xmlns:a16="http://schemas.microsoft.com/office/drawing/2014/main" val="1104890804"/>
                    </a:ext>
                  </a:extLst>
                </a:gridCol>
              </a:tblGrid>
              <a:tr h="19050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Mandeville Lakefront August 2020 - June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47330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891414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845471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212964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58538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747275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4018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9825715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455121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870536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67271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30910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51697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09721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19319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47182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719317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76744030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495C25D-0E23-FD41-285C-C625001D6B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001007"/>
              </p:ext>
            </p:extLst>
          </p:nvPr>
        </p:nvGraphicFramePr>
        <p:xfrm>
          <a:off x="6322930" y="1392554"/>
          <a:ext cx="5270831" cy="45542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7225">
                  <a:extLst>
                    <a:ext uri="{9D8B030D-6E8A-4147-A177-3AD203B41FA5}">
                      <a16:colId xmlns:a16="http://schemas.microsoft.com/office/drawing/2014/main" val="3603884352"/>
                    </a:ext>
                  </a:extLst>
                </a:gridCol>
                <a:gridCol w="638956">
                  <a:extLst>
                    <a:ext uri="{9D8B030D-6E8A-4147-A177-3AD203B41FA5}">
                      <a16:colId xmlns:a16="http://schemas.microsoft.com/office/drawing/2014/main" val="1554070415"/>
                    </a:ext>
                  </a:extLst>
                </a:gridCol>
                <a:gridCol w="430455">
                  <a:extLst>
                    <a:ext uri="{9D8B030D-6E8A-4147-A177-3AD203B41FA5}">
                      <a16:colId xmlns:a16="http://schemas.microsoft.com/office/drawing/2014/main" val="976103664"/>
                    </a:ext>
                  </a:extLst>
                </a:gridCol>
                <a:gridCol w="582908">
                  <a:extLst>
                    <a:ext uri="{9D8B030D-6E8A-4147-A177-3AD203B41FA5}">
                      <a16:colId xmlns:a16="http://schemas.microsoft.com/office/drawing/2014/main" val="2400510695"/>
                    </a:ext>
                  </a:extLst>
                </a:gridCol>
                <a:gridCol w="531343">
                  <a:extLst>
                    <a:ext uri="{9D8B030D-6E8A-4147-A177-3AD203B41FA5}">
                      <a16:colId xmlns:a16="http://schemas.microsoft.com/office/drawing/2014/main" val="2819729291"/>
                    </a:ext>
                  </a:extLst>
                </a:gridCol>
                <a:gridCol w="627747">
                  <a:extLst>
                    <a:ext uri="{9D8B030D-6E8A-4147-A177-3AD203B41FA5}">
                      <a16:colId xmlns:a16="http://schemas.microsoft.com/office/drawing/2014/main" val="3835847773"/>
                    </a:ext>
                  </a:extLst>
                </a:gridCol>
                <a:gridCol w="502197">
                  <a:extLst>
                    <a:ext uri="{9D8B030D-6E8A-4147-A177-3AD203B41FA5}">
                      <a16:colId xmlns:a16="http://schemas.microsoft.com/office/drawing/2014/main" val="1136433890"/>
                    </a:ext>
                  </a:extLst>
                </a:gridCol>
              </a:tblGrid>
              <a:tr h="319900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Mandeville Lakefront August 2020 - June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2165345"/>
                  </a:ext>
                </a:extLst>
              </a:tr>
              <a:tr h="6744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3035210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7566495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1424342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78508727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47538296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03823719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7798064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53533622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9144414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26437613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5438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1621591"/>
                  </a:ext>
                </a:extLst>
              </a:tr>
              <a:tr h="2632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775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25889102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72484099"/>
                  </a:ext>
                </a:extLst>
              </a:tr>
              <a:tr h="250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969321"/>
                  </a:ext>
                </a:extLst>
              </a:tr>
              <a:tr h="2632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93842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556040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E2F7904-D528-702B-1BE8-C49763BFC54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85232993"/>
              </p:ext>
            </p:extLst>
          </p:nvPr>
        </p:nvGraphicFramePr>
        <p:xfrm>
          <a:off x="925689" y="1286934"/>
          <a:ext cx="10340623" cy="55349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48970">
                  <a:extLst>
                    <a:ext uri="{9D8B030D-6E8A-4147-A177-3AD203B41FA5}">
                      <a16:colId xmlns:a16="http://schemas.microsoft.com/office/drawing/2014/main" val="985690864"/>
                    </a:ext>
                  </a:extLst>
                </a:gridCol>
                <a:gridCol w="734200">
                  <a:extLst>
                    <a:ext uri="{9D8B030D-6E8A-4147-A177-3AD203B41FA5}">
                      <a16:colId xmlns:a16="http://schemas.microsoft.com/office/drawing/2014/main" val="1270335868"/>
                    </a:ext>
                  </a:extLst>
                </a:gridCol>
                <a:gridCol w="494619">
                  <a:extLst>
                    <a:ext uri="{9D8B030D-6E8A-4147-A177-3AD203B41FA5}">
                      <a16:colId xmlns:a16="http://schemas.microsoft.com/office/drawing/2014/main" val="1697181414"/>
                    </a:ext>
                  </a:extLst>
                </a:gridCol>
                <a:gridCol w="669796">
                  <a:extLst>
                    <a:ext uri="{9D8B030D-6E8A-4147-A177-3AD203B41FA5}">
                      <a16:colId xmlns:a16="http://schemas.microsoft.com/office/drawing/2014/main" val="723640641"/>
                    </a:ext>
                  </a:extLst>
                </a:gridCol>
                <a:gridCol w="610544">
                  <a:extLst>
                    <a:ext uri="{9D8B030D-6E8A-4147-A177-3AD203B41FA5}">
                      <a16:colId xmlns:a16="http://schemas.microsoft.com/office/drawing/2014/main" val="4089344679"/>
                    </a:ext>
                  </a:extLst>
                </a:gridCol>
                <a:gridCol w="721318">
                  <a:extLst>
                    <a:ext uri="{9D8B030D-6E8A-4147-A177-3AD203B41FA5}">
                      <a16:colId xmlns:a16="http://schemas.microsoft.com/office/drawing/2014/main" val="746607201"/>
                    </a:ext>
                  </a:extLst>
                </a:gridCol>
                <a:gridCol w="571903">
                  <a:extLst>
                    <a:ext uri="{9D8B030D-6E8A-4147-A177-3AD203B41FA5}">
                      <a16:colId xmlns:a16="http://schemas.microsoft.com/office/drawing/2014/main" val="2492328073"/>
                    </a:ext>
                  </a:extLst>
                </a:gridCol>
                <a:gridCol w="494619">
                  <a:extLst>
                    <a:ext uri="{9D8B030D-6E8A-4147-A177-3AD203B41FA5}">
                      <a16:colId xmlns:a16="http://schemas.microsoft.com/office/drawing/2014/main" val="2322483533"/>
                    </a:ext>
                  </a:extLst>
                </a:gridCol>
                <a:gridCol w="618274">
                  <a:extLst>
                    <a:ext uri="{9D8B030D-6E8A-4147-A177-3AD203B41FA5}">
                      <a16:colId xmlns:a16="http://schemas.microsoft.com/office/drawing/2014/main" val="2645664961"/>
                    </a:ext>
                  </a:extLst>
                </a:gridCol>
                <a:gridCol w="579632">
                  <a:extLst>
                    <a:ext uri="{9D8B030D-6E8A-4147-A177-3AD203B41FA5}">
                      <a16:colId xmlns:a16="http://schemas.microsoft.com/office/drawing/2014/main" val="1975793003"/>
                    </a:ext>
                  </a:extLst>
                </a:gridCol>
                <a:gridCol w="937714">
                  <a:extLst>
                    <a:ext uri="{9D8B030D-6E8A-4147-A177-3AD203B41FA5}">
                      <a16:colId xmlns:a16="http://schemas.microsoft.com/office/drawing/2014/main" val="3580667086"/>
                    </a:ext>
                  </a:extLst>
                </a:gridCol>
                <a:gridCol w="494619">
                  <a:extLst>
                    <a:ext uri="{9D8B030D-6E8A-4147-A177-3AD203B41FA5}">
                      <a16:colId xmlns:a16="http://schemas.microsoft.com/office/drawing/2014/main" val="3995052184"/>
                    </a:ext>
                  </a:extLst>
                </a:gridCol>
                <a:gridCol w="669796">
                  <a:extLst>
                    <a:ext uri="{9D8B030D-6E8A-4147-A177-3AD203B41FA5}">
                      <a16:colId xmlns:a16="http://schemas.microsoft.com/office/drawing/2014/main" val="194752267"/>
                    </a:ext>
                  </a:extLst>
                </a:gridCol>
                <a:gridCol w="494619">
                  <a:extLst>
                    <a:ext uri="{9D8B030D-6E8A-4147-A177-3AD203B41FA5}">
                      <a16:colId xmlns:a16="http://schemas.microsoft.com/office/drawing/2014/main" val="145650827"/>
                    </a:ext>
                  </a:extLst>
                </a:gridCol>
              </a:tblGrid>
              <a:tr h="14998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-Mandeville Lakefront August 2020 - June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75593060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19834622"/>
                  </a:ext>
                </a:extLst>
              </a:tr>
              <a:tr h="535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94362805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80650936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2661471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139.31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191.05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7964175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71.54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184.46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05705454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98.68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198.12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12481457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62980480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20328494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70127087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76276298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55042080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85225181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18523796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77553381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31092883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69897987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50547369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64928849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08836970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24019103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64552039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1430760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41701264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02734522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40511283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61003276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41243643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818.1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682.9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09152659"/>
                  </a:ext>
                </a:extLst>
              </a:tr>
              <a:tr h="14998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564348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544894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211E0B6-7B92-F670-94D6-588D1A6A592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60794577"/>
              </p:ext>
            </p:extLst>
          </p:nvPr>
        </p:nvGraphicFramePr>
        <p:xfrm>
          <a:off x="865704" y="1690688"/>
          <a:ext cx="4269204" cy="359886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9048">
                  <a:extLst>
                    <a:ext uri="{9D8B030D-6E8A-4147-A177-3AD203B41FA5}">
                      <a16:colId xmlns:a16="http://schemas.microsoft.com/office/drawing/2014/main" val="2610349027"/>
                    </a:ext>
                  </a:extLst>
                </a:gridCol>
                <a:gridCol w="2340156">
                  <a:extLst>
                    <a:ext uri="{9D8B030D-6E8A-4147-A177-3AD203B41FA5}">
                      <a16:colId xmlns:a16="http://schemas.microsoft.com/office/drawing/2014/main" val="2722660680"/>
                    </a:ext>
                  </a:extLst>
                </a:gridCol>
              </a:tblGrid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0306582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Mayflower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11048231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20242889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9234016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30.441119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6228451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-91.190737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5392079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EcoPyro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3094369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Mixed Bike/Ped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50242374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1626042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2/13/2020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4837069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7/21/2021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3352825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452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74283821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2/13/20-7/21/21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6281066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11653881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211813"/>
                  </a:ext>
                </a:extLst>
              </a:tr>
              <a:tr h="203379"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3634396"/>
                  </a:ext>
                </a:extLst>
              </a:tr>
              <a:tr h="30458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Semi-Permanent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77087216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5ED1E41A-06A5-399B-9AD4-3FD79E6EF19F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 – 7/21/21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4FAB3863-5538-86CD-A89A-754B2A479F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1954482"/>
              </p:ext>
            </p:extLst>
          </p:nvPr>
        </p:nvGraphicFramePr>
        <p:xfrm>
          <a:off x="5937993" y="5245340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80826574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65669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8365017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36864092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19823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11210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69259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25810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195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58888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C337890-E61E-1648-C66B-BA44FCB8AA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782423"/>
              </p:ext>
            </p:extLst>
          </p:nvPr>
        </p:nvGraphicFramePr>
        <p:xfrm>
          <a:off x="961956" y="5460524"/>
          <a:ext cx="4076700" cy="7645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2223">
                  <a:extLst>
                    <a:ext uri="{9D8B030D-6E8A-4147-A177-3AD203B41FA5}">
                      <a16:colId xmlns:a16="http://schemas.microsoft.com/office/drawing/2014/main" val="1439503805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303315564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211410608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920500541"/>
                    </a:ext>
                  </a:extLst>
                </a:gridCol>
              </a:tblGrid>
              <a:tr h="1835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94822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Period: 7/1/20 - 7/21/21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43333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2984286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7238406"/>
                  </a:ext>
                </a:extLst>
              </a:tr>
            </a:tbl>
          </a:graphicData>
        </a:graphic>
      </p:graphicFrame>
      <p:pic>
        <p:nvPicPr>
          <p:cNvPr id="10" name="Picture 9" descr="Man walking past sensor on light pole on levee trail">
            <a:extLst>
              <a:ext uri="{FF2B5EF4-FFF2-40B4-BE49-F238E27FC236}">
                <a16:creationId xmlns:a16="http://schemas.microsoft.com/office/drawing/2014/main" id="{FF7C5C5D-B7CE-F00B-77AF-4006486D6A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7993" y="1539340"/>
            <a:ext cx="4349196" cy="326189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4633635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4" name="Content Placeholder 3" descr="Stacked column sensor showing distribution of in (green) and out (blue) traffic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39662042"/>
              </p:ext>
            </p:extLst>
          </p:nvPr>
        </p:nvGraphicFramePr>
        <p:xfrm>
          <a:off x="838200" y="1467853"/>
          <a:ext cx="10515600" cy="4709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8045320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9415791-3433-E146-E1E9-AFC5E1A844D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09653852"/>
              </p:ext>
            </p:extLst>
          </p:nvPr>
        </p:nvGraphicFramePr>
        <p:xfrm>
          <a:off x="838200" y="1476705"/>
          <a:ext cx="4665619" cy="43513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8702">
                  <a:extLst>
                    <a:ext uri="{9D8B030D-6E8A-4147-A177-3AD203B41FA5}">
                      <a16:colId xmlns:a16="http://schemas.microsoft.com/office/drawing/2014/main" val="192410568"/>
                    </a:ext>
                  </a:extLst>
                </a:gridCol>
                <a:gridCol w="1077929">
                  <a:extLst>
                    <a:ext uri="{9D8B030D-6E8A-4147-A177-3AD203B41FA5}">
                      <a16:colId xmlns:a16="http://schemas.microsoft.com/office/drawing/2014/main" val="3119654564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1410095771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507414056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644687398"/>
                    </a:ext>
                  </a:extLst>
                </a:gridCol>
                <a:gridCol w="1512882">
                  <a:extLst>
                    <a:ext uri="{9D8B030D-6E8A-4147-A177-3AD203B41FA5}">
                      <a16:colId xmlns:a16="http://schemas.microsoft.com/office/drawing/2014/main" val="3574173720"/>
                    </a:ext>
                  </a:extLst>
                </a:gridCol>
              </a:tblGrid>
              <a:tr h="170101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Longitudinal Daily Average Users by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431552036"/>
                  </a:ext>
                </a:extLst>
              </a:tr>
              <a:tr h="285121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328443765"/>
                  </a:ext>
                </a:extLst>
              </a:tr>
              <a:tr h="162001">
                <a:tc rowSpan="11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98651803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06807810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779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445805416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13373198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06161195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42068876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44282340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97650195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527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72548852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59385834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3942820"/>
                  </a:ext>
                </a:extLst>
              </a:tr>
              <a:tr h="162001">
                <a:tc rowSpan="11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788326601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15596343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427223340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648899605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37467601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76993513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622824085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6319165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83187284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815699746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287925343"/>
                  </a:ext>
                </a:extLst>
              </a:tr>
              <a:tr h="162001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218834757"/>
                  </a:ext>
                </a:extLst>
              </a:tr>
              <a:tr h="170101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FULL PERIOD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230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76837069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2842491"/>
              </p:ext>
            </p:extLst>
          </p:nvPr>
        </p:nvGraphicFramePr>
        <p:xfrm>
          <a:off x="5871411" y="1690689"/>
          <a:ext cx="4872789" cy="4137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7693987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512E507C-C9BB-EAEF-9A59-9E5831AE7CE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61014666"/>
              </p:ext>
            </p:extLst>
          </p:nvPr>
        </p:nvGraphicFramePr>
        <p:xfrm>
          <a:off x="1133976" y="1690688"/>
          <a:ext cx="4076700" cy="27387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5313">
                  <a:extLst>
                    <a:ext uri="{9D8B030D-6E8A-4147-A177-3AD203B41FA5}">
                      <a16:colId xmlns:a16="http://schemas.microsoft.com/office/drawing/2014/main" val="3552835743"/>
                    </a:ext>
                  </a:extLst>
                </a:gridCol>
                <a:gridCol w="728987">
                  <a:extLst>
                    <a:ext uri="{9D8B030D-6E8A-4147-A177-3AD203B41FA5}">
                      <a16:colId xmlns:a16="http://schemas.microsoft.com/office/drawing/2014/main" val="68741138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0047869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72957267"/>
                    </a:ext>
                  </a:extLst>
                </a:gridCol>
              </a:tblGrid>
              <a:tr h="26229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019361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Month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613382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77832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02588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30623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686734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782420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47166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23468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07613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2728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63185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93573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261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8038793"/>
                  </a:ext>
                </a:extLst>
              </a:tr>
            </a:tbl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BECBCF5E-4A73-4C05-9F0B-702F201072B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89175100"/>
              </p:ext>
            </p:extLst>
          </p:nvPr>
        </p:nvGraphicFramePr>
        <p:xfrm>
          <a:off x="5384256" y="1690688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249526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B0DA25B0-E256-8199-42E0-9DEC4729694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87308617"/>
              </p:ext>
            </p:extLst>
          </p:nvPr>
        </p:nvGraphicFramePr>
        <p:xfrm>
          <a:off x="1035050" y="1690688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02909691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84179696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74656332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94886175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Total by Day of Week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88122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808245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044442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10950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943184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46206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810959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31954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98077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375567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8679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169.7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167.0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5760538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272.5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232015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38.3%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3090788"/>
                  </a:ext>
                </a:extLst>
              </a:tr>
            </a:tbl>
          </a:graphicData>
        </a:graphic>
      </p:graphicFrame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90AF3A93-D2B6-4122-BF43-0293BEEA62D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28034024"/>
              </p:ext>
            </p:extLst>
          </p:nvPr>
        </p:nvGraphicFramePr>
        <p:xfrm>
          <a:off x="5497423" y="1335881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6295211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966964"/>
          </a:xfrm>
        </p:spPr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6C8304A6-EB7F-59BC-217A-C7AED3A34B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345196"/>
              </p:ext>
            </p:extLst>
          </p:nvPr>
        </p:nvGraphicFramePr>
        <p:xfrm>
          <a:off x="556689" y="1154438"/>
          <a:ext cx="4274956" cy="55991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82808">
                  <a:extLst>
                    <a:ext uri="{9D8B030D-6E8A-4147-A177-3AD203B41FA5}">
                      <a16:colId xmlns:a16="http://schemas.microsoft.com/office/drawing/2014/main" val="3992745891"/>
                    </a:ext>
                  </a:extLst>
                </a:gridCol>
                <a:gridCol w="506126">
                  <a:extLst>
                    <a:ext uri="{9D8B030D-6E8A-4147-A177-3AD203B41FA5}">
                      <a16:colId xmlns:a16="http://schemas.microsoft.com/office/drawing/2014/main" val="912726303"/>
                    </a:ext>
                  </a:extLst>
                </a:gridCol>
                <a:gridCol w="506126">
                  <a:extLst>
                    <a:ext uri="{9D8B030D-6E8A-4147-A177-3AD203B41FA5}">
                      <a16:colId xmlns:a16="http://schemas.microsoft.com/office/drawing/2014/main" val="1637962070"/>
                    </a:ext>
                  </a:extLst>
                </a:gridCol>
                <a:gridCol w="506126">
                  <a:extLst>
                    <a:ext uri="{9D8B030D-6E8A-4147-A177-3AD203B41FA5}">
                      <a16:colId xmlns:a16="http://schemas.microsoft.com/office/drawing/2014/main" val="2668671642"/>
                    </a:ext>
                  </a:extLst>
                </a:gridCol>
                <a:gridCol w="506126">
                  <a:extLst>
                    <a:ext uri="{9D8B030D-6E8A-4147-A177-3AD203B41FA5}">
                      <a16:colId xmlns:a16="http://schemas.microsoft.com/office/drawing/2014/main" val="709962636"/>
                    </a:ext>
                  </a:extLst>
                </a:gridCol>
                <a:gridCol w="433822">
                  <a:extLst>
                    <a:ext uri="{9D8B030D-6E8A-4147-A177-3AD203B41FA5}">
                      <a16:colId xmlns:a16="http://schemas.microsoft.com/office/drawing/2014/main" val="663271676"/>
                    </a:ext>
                  </a:extLst>
                </a:gridCol>
                <a:gridCol w="433822">
                  <a:extLst>
                    <a:ext uri="{9D8B030D-6E8A-4147-A177-3AD203B41FA5}">
                      <a16:colId xmlns:a16="http://schemas.microsoft.com/office/drawing/2014/main" val="355069367"/>
                    </a:ext>
                  </a:extLst>
                </a:gridCol>
              </a:tblGrid>
              <a:tr h="24986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366122596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04053468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71278484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006139089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058702079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800786922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855020082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613331131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5:00:00 AM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291403551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203078186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483377284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710391744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323304712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696344720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212714816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178577860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876419949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386338993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90536390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090687953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183900329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815850811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936099028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71876795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718109772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362815114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980571670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842466533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3391332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8664361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844205978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825617076"/>
                  </a:ext>
                </a:extLst>
              </a:tr>
              <a:tr h="249863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104253304"/>
                  </a:ext>
                </a:extLst>
              </a:tr>
              <a:tr h="12493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4.9%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112354996"/>
                  </a:ext>
                </a:extLst>
              </a:tr>
            </a:tbl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7D29395F-F66A-4F1D-985F-BAA0A3EC175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6605553"/>
              </p:ext>
            </p:extLst>
          </p:nvPr>
        </p:nvGraphicFramePr>
        <p:xfrm>
          <a:off x="5113156" y="1154438"/>
          <a:ext cx="6234386" cy="41649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D77552FD-F78B-7359-9EFC-A3DE74D349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349095"/>
              </p:ext>
            </p:extLst>
          </p:nvPr>
        </p:nvGraphicFramePr>
        <p:xfrm>
          <a:off x="5113156" y="5576569"/>
          <a:ext cx="4076700" cy="9163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73493270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9375020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85658997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09512119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307475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10042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65518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8351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7796C9EB-D8B3-089E-87D1-E11530E73FA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01405343"/>
              </p:ext>
            </p:extLst>
          </p:nvPr>
        </p:nvGraphicFramePr>
        <p:xfrm>
          <a:off x="953502" y="1518026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4806143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9706823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8940613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41150109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Weather:7/1/20 - 7/21/21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25477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199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197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396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55458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50951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96585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139967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-29.9%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-35.8%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-32.7%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276603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245.1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246.7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491.8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47556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84.4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1155313"/>
                  </a:ext>
                </a:extLst>
              </a:tr>
            </a:tbl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6547782"/>
              </p:ext>
            </p:extLst>
          </p:nvPr>
        </p:nvGraphicFramePr>
        <p:xfrm>
          <a:off x="6096000" y="1329431"/>
          <a:ext cx="4572000" cy="26384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8974907"/>
              </p:ext>
            </p:extLst>
          </p:nvPr>
        </p:nvGraphicFramePr>
        <p:xfrm>
          <a:off x="6228347" y="374967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0843405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C2C5CBA-21CC-2B8F-257B-99B20768D90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5155702"/>
              </p:ext>
            </p:extLst>
          </p:nvPr>
        </p:nvGraphicFramePr>
        <p:xfrm>
          <a:off x="838200" y="1464084"/>
          <a:ext cx="4465388" cy="4381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59550">
                  <a:extLst>
                    <a:ext uri="{9D8B030D-6E8A-4147-A177-3AD203B41FA5}">
                      <a16:colId xmlns:a16="http://schemas.microsoft.com/office/drawing/2014/main" val="239276567"/>
                    </a:ext>
                  </a:extLst>
                </a:gridCol>
                <a:gridCol w="541778">
                  <a:extLst>
                    <a:ext uri="{9D8B030D-6E8A-4147-A177-3AD203B41FA5}">
                      <a16:colId xmlns:a16="http://schemas.microsoft.com/office/drawing/2014/main" val="3888600572"/>
                    </a:ext>
                  </a:extLst>
                </a:gridCol>
                <a:gridCol w="364987">
                  <a:extLst>
                    <a:ext uri="{9D8B030D-6E8A-4147-A177-3AD203B41FA5}">
                      <a16:colId xmlns:a16="http://schemas.microsoft.com/office/drawing/2014/main" val="1904078056"/>
                    </a:ext>
                  </a:extLst>
                </a:gridCol>
                <a:gridCol w="494253">
                  <a:extLst>
                    <a:ext uri="{9D8B030D-6E8A-4147-A177-3AD203B41FA5}">
                      <a16:colId xmlns:a16="http://schemas.microsoft.com/office/drawing/2014/main" val="2754065938"/>
                    </a:ext>
                  </a:extLst>
                </a:gridCol>
                <a:gridCol w="450531">
                  <a:extLst>
                    <a:ext uri="{9D8B030D-6E8A-4147-A177-3AD203B41FA5}">
                      <a16:colId xmlns:a16="http://schemas.microsoft.com/office/drawing/2014/main" val="321518669"/>
                    </a:ext>
                  </a:extLst>
                </a:gridCol>
                <a:gridCol w="532273">
                  <a:extLst>
                    <a:ext uri="{9D8B030D-6E8A-4147-A177-3AD203B41FA5}">
                      <a16:colId xmlns:a16="http://schemas.microsoft.com/office/drawing/2014/main" val="3399990186"/>
                    </a:ext>
                  </a:extLst>
                </a:gridCol>
                <a:gridCol w="422016">
                  <a:extLst>
                    <a:ext uri="{9D8B030D-6E8A-4147-A177-3AD203B41FA5}">
                      <a16:colId xmlns:a16="http://schemas.microsoft.com/office/drawing/2014/main" val="201699430"/>
                    </a:ext>
                  </a:extLst>
                </a:gridCol>
              </a:tblGrid>
              <a:tr h="19050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Baton Rouge MRT (Casino Riverwalk) July 2020 - July 2021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23277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22350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36522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92151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37382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94319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8368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47147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95444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04971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44743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417067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924313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26943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441213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38200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3328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61686550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8F793C5-6946-4A3D-87BE-629980D11B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0293235"/>
              </p:ext>
            </p:extLst>
          </p:nvPr>
        </p:nvGraphicFramePr>
        <p:xfrm>
          <a:off x="6096000" y="1367831"/>
          <a:ext cx="4603416" cy="43493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392">
                  <a:extLst>
                    <a:ext uri="{9D8B030D-6E8A-4147-A177-3AD203B41FA5}">
                      <a16:colId xmlns:a16="http://schemas.microsoft.com/office/drawing/2014/main" val="1390899497"/>
                    </a:ext>
                  </a:extLst>
                </a:gridCol>
                <a:gridCol w="558049">
                  <a:extLst>
                    <a:ext uri="{9D8B030D-6E8A-4147-A177-3AD203B41FA5}">
                      <a16:colId xmlns:a16="http://schemas.microsoft.com/office/drawing/2014/main" val="2649372521"/>
                    </a:ext>
                  </a:extLst>
                </a:gridCol>
                <a:gridCol w="375949">
                  <a:extLst>
                    <a:ext uri="{9D8B030D-6E8A-4147-A177-3AD203B41FA5}">
                      <a16:colId xmlns:a16="http://schemas.microsoft.com/office/drawing/2014/main" val="4159051594"/>
                    </a:ext>
                  </a:extLst>
                </a:gridCol>
                <a:gridCol w="509098">
                  <a:extLst>
                    <a:ext uri="{9D8B030D-6E8A-4147-A177-3AD203B41FA5}">
                      <a16:colId xmlns:a16="http://schemas.microsoft.com/office/drawing/2014/main" val="1819841253"/>
                    </a:ext>
                  </a:extLst>
                </a:gridCol>
                <a:gridCol w="464062">
                  <a:extLst>
                    <a:ext uri="{9D8B030D-6E8A-4147-A177-3AD203B41FA5}">
                      <a16:colId xmlns:a16="http://schemas.microsoft.com/office/drawing/2014/main" val="3873200834"/>
                    </a:ext>
                  </a:extLst>
                </a:gridCol>
                <a:gridCol w="548259">
                  <a:extLst>
                    <a:ext uri="{9D8B030D-6E8A-4147-A177-3AD203B41FA5}">
                      <a16:colId xmlns:a16="http://schemas.microsoft.com/office/drawing/2014/main" val="2102654239"/>
                    </a:ext>
                  </a:extLst>
                </a:gridCol>
                <a:gridCol w="438607">
                  <a:extLst>
                    <a:ext uri="{9D8B030D-6E8A-4147-A177-3AD203B41FA5}">
                      <a16:colId xmlns:a16="http://schemas.microsoft.com/office/drawing/2014/main" val="1360402174"/>
                    </a:ext>
                  </a:extLst>
                </a:gridCol>
              </a:tblGrid>
              <a:tr h="227452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Baton Rouge MRT (Casino Riverwalk) July 2020 - July 2021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6642335"/>
                  </a:ext>
                </a:extLst>
              </a:tr>
              <a:tr h="611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8597943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7223002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08833440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00059787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0432096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22813031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06899360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1174857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5883225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4845094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2148187"/>
                  </a:ext>
                </a:extLst>
              </a:tr>
              <a:tr h="2388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452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4457379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5391866"/>
                  </a:ext>
                </a:extLst>
              </a:tr>
              <a:tr h="227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8598860"/>
                  </a:ext>
                </a:extLst>
              </a:tr>
              <a:tr h="2388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19000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82029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F7097AA-68FD-8B6C-69A4-9C305CD1954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55687100"/>
              </p:ext>
            </p:extLst>
          </p:nvPr>
        </p:nvGraphicFramePr>
        <p:xfrm>
          <a:off x="635000" y="1345864"/>
          <a:ext cx="10211588" cy="53769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20906">
                  <a:extLst>
                    <a:ext uri="{9D8B030D-6E8A-4147-A177-3AD203B41FA5}">
                      <a16:colId xmlns:a16="http://schemas.microsoft.com/office/drawing/2014/main" val="1309656959"/>
                    </a:ext>
                  </a:extLst>
                </a:gridCol>
                <a:gridCol w="725038">
                  <a:extLst>
                    <a:ext uri="{9D8B030D-6E8A-4147-A177-3AD203B41FA5}">
                      <a16:colId xmlns:a16="http://schemas.microsoft.com/office/drawing/2014/main" val="2066075114"/>
                    </a:ext>
                  </a:extLst>
                </a:gridCol>
                <a:gridCol w="488447">
                  <a:extLst>
                    <a:ext uri="{9D8B030D-6E8A-4147-A177-3AD203B41FA5}">
                      <a16:colId xmlns:a16="http://schemas.microsoft.com/office/drawing/2014/main" val="1373117884"/>
                    </a:ext>
                  </a:extLst>
                </a:gridCol>
                <a:gridCol w="661437">
                  <a:extLst>
                    <a:ext uri="{9D8B030D-6E8A-4147-A177-3AD203B41FA5}">
                      <a16:colId xmlns:a16="http://schemas.microsoft.com/office/drawing/2014/main" val="2744618326"/>
                    </a:ext>
                  </a:extLst>
                </a:gridCol>
                <a:gridCol w="602926">
                  <a:extLst>
                    <a:ext uri="{9D8B030D-6E8A-4147-A177-3AD203B41FA5}">
                      <a16:colId xmlns:a16="http://schemas.microsoft.com/office/drawing/2014/main" val="118525422"/>
                    </a:ext>
                  </a:extLst>
                </a:gridCol>
                <a:gridCol w="712319">
                  <a:extLst>
                    <a:ext uri="{9D8B030D-6E8A-4147-A177-3AD203B41FA5}">
                      <a16:colId xmlns:a16="http://schemas.microsoft.com/office/drawing/2014/main" val="2061381429"/>
                    </a:ext>
                  </a:extLst>
                </a:gridCol>
                <a:gridCol w="564767">
                  <a:extLst>
                    <a:ext uri="{9D8B030D-6E8A-4147-A177-3AD203B41FA5}">
                      <a16:colId xmlns:a16="http://schemas.microsoft.com/office/drawing/2014/main" val="2395888016"/>
                    </a:ext>
                  </a:extLst>
                </a:gridCol>
                <a:gridCol w="365693">
                  <a:extLst>
                    <a:ext uri="{9D8B030D-6E8A-4147-A177-3AD203B41FA5}">
                      <a16:colId xmlns:a16="http://schemas.microsoft.com/office/drawing/2014/main" val="1113274677"/>
                    </a:ext>
                  </a:extLst>
                </a:gridCol>
                <a:gridCol w="733312">
                  <a:extLst>
                    <a:ext uri="{9D8B030D-6E8A-4147-A177-3AD203B41FA5}">
                      <a16:colId xmlns:a16="http://schemas.microsoft.com/office/drawing/2014/main" val="4109710799"/>
                    </a:ext>
                  </a:extLst>
                </a:gridCol>
                <a:gridCol w="572399">
                  <a:extLst>
                    <a:ext uri="{9D8B030D-6E8A-4147-A177-3AD203B41FA5}">
                      <a16:colId xmlns:a16="http://schemas.microsoft.com/office/drawing/2014/main" val="828945938"/>
                    </a:ext>
                  </a:extLst>
                </a:gridCol>
                <a:gridCol w="926013">
                  <a:extLst>
                    <a:ext uri="{9D8B030D-6E8A-4147-A177-3AD203B41FA5}">
                      <a16:colId xmlns:a16="http://schemas.microsoft.com/office/drawing/2014/main" val="905407418"/>
                    </a:ext>
                  </a:extLst>
                </a:gridCol>
                <a:gridCol w="488447">
                  <a:extLst>
                    <a:ext uri="{9D8B030D-6E8A-4147-A177-3AD203B41FA5}">
                      <a16:colId xmlns:a16="http://schemas.microsoft.com/office/drawing/2014/main" val="4089530255"/>
                    </a:ext>
                  </a:extLst>
                </a:gridCol>
                <a:gridCol w="661437">
                  <a:extLst>
                    <a:ext uri="{9D8B030D-6E8A-4147-A177-3AD203B41FA5}">
                      <a16:colId xmlns:a16="http://schemas.microsoft.com/office/drawing/2014/main" val="3965156780"/>
                    </a:ext>
                  </a:extLst>
                </a:gridCol>
                <a:gridCol w="488447">
                  <a:extLst>
                    <a:ext uri="{9D8B030D-6E8A-4147-A177-3AD203B41FA5}">
                      <a16:colId xmlns:a16="http://schemas.microsoft.com/office/drawing/2014/main" val="3626097001"/>
                    </a:ext>
                  </a:extLst>
                </a:gridCol>
              </a:tblGrid>
              <a:tr h="154004">
                <a:tc gridSpan="14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Calculation of Average Travel by Time of Day for Pedestrians and Bicyclists  - Norman Francis Parkway Trail July 2020 - July 2022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5742005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62256849"/>
                  </a:ext>
                </a:extLst>
              </a:tr>
              <a:tr h="46771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76206140"/>
                  </a:ext>
                </a:extLst>
              </a:tr>
              <a:tr h="301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33976930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97424617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640840060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04991025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2049672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86013121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5183189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95006938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395446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2123568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16713355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1760141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61789916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62442521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1:00:00 PM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261666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28767284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28965323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31388780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82100142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58558286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614077149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68056067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37486771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26049622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30311002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16938657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173.8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403.3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178.0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461.8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04344841"/>
                  </a:ext>
                </a:extLst>
              </a:tr>
              <a:tr h="1540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26625875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DA22A7DA-22FF-3355-826E-E31A5004D5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dirty="0"/>
              <a:t>Norman Francis Parkway Trail</a:t>
            </a:r>
          </a:p>
        </p:txBody>
      </p:sp>
    </p:spTree>
    <p:extLst>
      <p:ext uri="{BB962C8B-B14F-4D97-AF65-F5344CB8AC3E}">
        <p14:creationId xmlns:p14="http://schemas.microsoft.com/office/powerpoint/2010/main" val="304453061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A3D2E3-0B94-9B5A-0AA3-807177061F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966964"/>
          </a:xfrm>
        </p:spPr>
        <p:txBody>
          <a:bodyPr/>
          <a:lstStyle/>
          <a:p>
            <a:r>
              <a:rPr lang="en-US" dirty="0"/>
              <a:t>Baton Rouge MRT - Casino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7113B4A-3E53-3C47-7917-3A7FC039C61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7512590"/>
              </p:ext>
            </p:extLst>
          </p:nvPr>
        </p:nvGraphicFramePr>
        <p:xfrm>
          <a:off x="1149833" y="1068499"/>
          <a:ext cx="9892333" cy="5424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59552">
                  <a:extLst>
                    <a:ext uri="{9D8B030D-6E8A-4147-A177-3AD203B41FA5}">
                      <a16:colId xmlns:a16="http://schemas.microsoft.com/office/drawing/2014/main" val="1070439809"/>
                    </a:ext>
                  </a:extLst>
                </a:gridCol>
                <a:gridCol w="737654">
                  <a:extLst>
                    <a:ext uri="{9D8B030D-6E8A-4147-A177-3AD203B41FA5}">
                      <a16:colId xmlns:a16="http://schemas.microsoft.com/office/drawing/2014/main" val="4145306059"/>
                    </a:ext>
                  </a:extLst>
                </a:gridCol>
                <a:gridCol w="496946">
                  <a:extLst>
                    <a:ext uri="{9D8B030D-6E8A-4147-A177-3AD203B41FA5}">
                      <a16:colId xmlns:a16="http://schemas.microsoft.com/office/drawing/2014/main" val="3938208624"/>
                    </a:ext>
                  </a:extLst>
                </a:gridCol>
                <a:gridCol w="672948">
                  <a:extLst>
                    <a:ext uri="{9D8B030D-6E8A-4147-A177-3AD203B41FA5}">
                      <a16:colId xmlns:a16="http://schemas.microsoft.com/office/drawing/2014/main" val="1899642282"/>
                    </a:ext>
                  </a:extLst>
                </a:gridCol>
                <a:gridCol w="613418">
                  <a:extLst>
                    <a:ext uri="{9D8B030D-6E8A-4147-A177-3AD203B41FA5}">
                      <a16:colId xmlns:a16="http://schemas.microsoft.com/office/drawing/2014/main" val="599088154"/>
                    </a:ext>
                  </a:extLst>
                </a:gridCol>
                <a:gridCol w="724713">
                  <a:extLst>
                    <a:ext uri="{9D8B030D-6E8A-4147-A177-3AD203B41FA5}">
                      <a16:colId xmlns:a16="http://schemas.microsoft.com/office/drawing/2014/main" val="2325411347"/>
                    </a:ext>
                  </a:extLst>
                </a:gridCol>
                <a:gridCol w="574594">
                  <a:extLst>
                    <a:ext uri="{9D8B030D-6E8A-4147-A177-3AD203B41FA5}">
                      <a16:colId xmlns:a16="http://schemas.microsoft.com/office/drawing/2014/main" val="2801121927"/>
                    </a:ext>
                  </a:extLst>
                </a:gridCol>
                <a:gridCol w="496946">
                  <a:extLst>
                    <a:ext uri="{9D8B030D-6E8A-4147-A177-3AD203B41FA5}">
                      <a16:colId xmlns:a16="http://schemas.microsoft.com/office/drawing/2014/main" val="888492949"/>
                    </a:ext>
                  </a:extLst>
                </a:gridCol>
                <a:gridCol w="621182">
                  <a:extLst>
                    <a:ext uri="{9D8B030D-6E8A-4147-A177-3AD203B41FA5}">
                      <a16:colId xmlns:a16="http://schemas.microsoft.com/office/drawing/2014/main" val="874253957"/>
                    </a:ext>
                  </a:extLst>
                </a:gridCol>
                <a:gridCol w="582359">
                  <a:extLst>
                    <a:ext uri="{9D8B030D-6E8A-4147-A177-3AD203B41FA5}">
                      <a16:colId xmlns:a16="http://schemas.microsoft.com/office/drawing/2014/main" val="101858303"/>
                    </a:ext>
                  </a:extLst>
                </a:gridCol>
                <a:gridCol w="942127">
                  <a:extLst>
                    <a:ext uri="{9D8B030D-6E8A-4147-A177-3AD203B41FA5}">
                      <a16:colId xmlns:a16="http://schemas.microsoft.com/office/drawing/2014/main" val="499157463"/>
                    </a:ext>
                  </a:extLst>
                </a:gridCol>
                <a:gridCol w="496946">
                  <a:extLst>
                    <a:ext uri="{9D8B030D-6E8A-4147-A177-3AD203B41FA5}">
                      <a16:colId xmlns:a16="http://schemas.microsoft.com/office/drawing/2014/main" val="1848042935"/>
                    </a:ext>
                  </a:extLst>
                </a:gridCol>
                <a:gridCol w="672948">
                  <a:extLst>
                    <a:ext uri="{9D8B030D-6E8A-4147-A177-3AD203B41FA5}">
                      <a16:colId xmlns:a16="http://schemas.microsoft.com/office/drawing/2014/main" val="1087452716"/>
                    </a:ext>
                  </a:extLst>
                </a:gridCol>
              </a:tblGrid>
              <a:tr h="290866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Baton Rouge MRT (Casino Riverwalk) July 2020 - July 2021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572165110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751635389"/>
                  </a:ext>
                </a:extLst>
              </a:tr>
              <a:tr h="51013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06815505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All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847544058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976084406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410483720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958980874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211759861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198480219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121828061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625844117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73236208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247389350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945373278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487812659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68098912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537965735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88807262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09596641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773793344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854562129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806772379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541899871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777164386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22135443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658817883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932492380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184279146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1445358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337.5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542.1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31103017"/>
                  </a:ext>
                </a:extLst>
              </a:tr>
              <a:tr h="1483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4930184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190540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D5AEEF-01E6-325F-F8DE-61A1D8B39C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BA775166-E63F-6746-621C-E7F253A9579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88307063"/>
              </p:ext>
            </p:extLst>
          </p:nvPr>
        </p:nvGraphicFramePr>
        <p:xfrm>
          <a:off x="952500" y="1690688"/>
          <a:ext cx="5143500" cy="35718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60723504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130954482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u="none" strike="noStrike">
                          <a:effectLst/>
                        </a:rPr>
                        <a:t>44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13535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301651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627605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06911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30.427297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035467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-91.168424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745671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562855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Pedestrians, 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95549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74323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3/11/2021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646913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8/3/22 (Bikes); 8/3/21 (Peds)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09368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Peds: 312; Bikes: 110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036582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3/11/21 - 8/3/22 (Bikes); 3/11/21 - 8/3/21 (Peds)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9165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85117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Recreational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497310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Recreational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14690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>
                          <a:effectLst/>
                        </a:rPr>
                        <a:t>Permanent Count Station, LTRC 19-3SA</a:t>
                      </a:r>
                      <a:endParaRPr lang="fr-FR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26789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LIMITED PEDESTRIAN DATA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1116299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1953CBC-C4B6-C7B2-737C-5834D0F3F75F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3/11/21 - 8/3/22 (Bikes), 3/11/21 - 8/3/21 (Peds)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7EFB5164-4269-6219-55C9-697A1F5807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7401611"/>
              </p:ext>
            </p:extLst>
          </p:nvPr>
        </p:nvGraphicFramePr>
        <p:xfrm>
          <a:off x="952500" y="5540375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72236951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8380947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2876585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4486609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16629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436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911900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88577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822801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162.5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54.75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208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61724266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3B50621-6CE2-8ACF-C40F-801D4B6468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928193"/>
              </p:ext>
            </p:extLst>
          </p:nvPr>
        </p:nvGraphicFramePr>
        <p:xfrm>
          <a:off x="6324600" y="4910667"/>
          <a:ext cx="5143500" cy="15822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87311">
                  <a:extLst>
                    <a:ext uri="{9D8B030D-6E8A-4147-A177-3AD203B41FA5}">
                      <a16:colId xmlns:a16="http://schemas.microsoft.com/office/drawing/2014/main" val="3281851585"/>
                    </a:ext>
                  </a:extLst>
                </a:gridCol>
                <a:gridCol w="451556">
                  <a:extLst>
                    <a:ext uri="{9D8B030D-6E8A-4147-A177-3AD203B41FA5}">
                      <a16:colId xmlns:a16="http://schemas.microsoft.com/office/drawing/2014/main" val="808978243"/>
                    </a:ext>
                  </a:extLst>
                </a:gridCol>
                <a:gridCol w="699911">
                  <a:extLst>
                    <a:ext uri="{9D8B030D-6E8A-4147-A177-3AD203B41FA5}">
                      <a16:colId xmlns:a16="http://schemas.microsoft.com/office/drawing/2014/main" val="3281428050"/>
                    </a:ext>
                  </a:extLst>
                </a:gridCol>
                <a:gridCol w="745066">
                  <a:extLst>
                    <a:ext uri="{9D8B030D-6E8A-4147-A177-3AD203B41FA5}">
                      <a16:colId xmlns:a16="http://schemas.microsoft.com/office/drawing/2014/main" val="29938304"/>
                    </a:ext>
                  </a:extLst>
                </a:gridCol>
                <a:gridCol w="440267">
                  <a:extLst>
                    <a:ext uri="{9D8B030D-6E8A-4147-A177-3AD203B41FA5}">
                      <a16:colId xmlns:a16="http://schemas.microsoft.com/office/drawing/2014/main" val="605814074"/>
                    </a:ext>
                  </a:extLst>
                </a:gridCol>
                <a:gridCol w="620889">
                  <a:extLst>
                    <a:ext uri="{9D8B030D-6E8A-4147-A177-3AD203B41FA5}">
                      <a16:colId xmlns:a16="http://schemas.microsoft.com/office/drawing/2014/main" val="1294616529"/>
                    </a:ext>
                  </a:extLst>
                </a:gridCol>
                <a:gridCol w="698500">
                  <a:extLst>
                    <a:ext uri="{9D8B030D-6E8A-4147-A177-3AD203B41FA5}">
                      <a16:colId xmlns:a16="http://schemas.microsoft.com/office/drawing/2014/main" val="4199889295"/>
                    </a:ext>
                  </a:extLst>
                </a:gridCol>
              </a:tblGrid>
              <a:tr h="3133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Pedestrians*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87171700"/>
                  </a:ext>
                </a:extLst>
              </a:tr>
              <a:tr h="3133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50520349"/>
                  </a:ext>
                </a:extLst>
              </a:tr>
              <a:tr h="3133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504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1.4%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17729361"/>
                  </a:ext>
                </a:extLst>
              </a:tr>
              <a:tr h="3289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6960513"/>
                  </a:ext>
                </a:extLst>
              </a:tr>
              <a:tr h="3133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*limited data period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78091413"/>
                  </a:ext>
                </a:extLst>
              </a:tr>
            </a:tbl>
          </a:graphicData>
        </a:graphic>
      </p:graphicFrame>
      <p:pic>
        <p:nvPicPr>
          <p:cNvPr id="8" name="Picture 7" descr="Man running on trail past column sensor">
            <a:extLst>
              <a:ext uri="{FF2B5EF4-FFF2-40B4-BE49-F238E27FC236}">
                <a16:creationId xmlns:a16="http://schemas.microsoft.com/office/drawing/2014/main" id="{82A17403-1257-DE51-4565-825CEED2AC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061" y="1663012"/>
            <a:ext cx="3898976" cy="29238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9441954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 descr="Stacked column chart showing distribution bikes (blue) and pedestrians (green), skewed towards bikers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26818683"/>
              </p:ext>
            </p:extLst>
          </p:nvPr>
        </p:nvGraphicFramePr>
        <p:xfrm>
          <a:off x="838200" y="1469985"/>
          <a:ext cx="10515600" cy="4706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920057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B5CEADA-85BB-A3A5-CF1F-65FA7DA427F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0362282"/>
              </p:ext>
            </p:extLst>
          </p:nvPr>
        </p:nvGraphicFramePr>
        <p:xfrm>
          <a:off x="838200" y="1514015"/>
          <a:ext cx="5486401" cy="41643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953">
                  <a:extLst>
                    <a:ext uri="{9D8B030D-6E8A-4147-A177-3AD203B41FA5}">
                      <a16:colId xmlns:a16="http://schemas.microsoft.com/office/drawing/2014/main" val="3255575906"/>
                    </a:ext>
                  </a:extLst>
                </a:gridCol>
                <a:gridCol w="1267559">
                  <a:extLst>
                    <a:ext uri="{9D8B030D-6E8A-4147-A177-3AD203B41FA5}">
                      <a16:colId xmlns:a16="http://schemas.microsoft.com/office/drawing/2014/main" val="1855884221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2627125808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3122377417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1322750332"/>
                    </a:ext>
                  </a:extLst>
                </a:gridCol>
                <a:gridCol w="1779030">
                  <a:extLst>
                    <a:ext uri="{9D8B030D-6E8A-4147-A177-3AD203B41FA5}">
                      <a16:colId xmlns:a16="http://schemas.microsoft.com/office/drawing/2014/main" val="13316785"/>
                    </a:ext>
                  </a:extLst>
                </a:gridCol>
              </a:tblGrid>
              <a:tr h="20002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15201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1074956"/>
                  </a:ext>
                </a:extLst>
              </a:tr>
              <a:tr h="190500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4698321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67489660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9062443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990055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580895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186400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9581436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 - peds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744302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2333007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5192981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8202513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9698461"/>
                  </a:ext>
                </a:extLst>
              </a:tr>
              <a:tr h="190500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6903021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7407658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045931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8528709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6241166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3903241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22805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4412242"/>
              </p:ext>
            </p:extLst>
          </p:nvPr>
        </p:nvGraphicFramePr>
        <p:xfrm>
          <a:off x="6528122" y="1412111"/>
          <a:ext cx="4825678" cy="45604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4164760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9079AEE-8AEA-DE77-8461-22C27F475E6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90790186"/>
              </p:ext>
            </p:extLst>
          </p:nvPr>
        </p:nvGraphicFramePr>
        <p:xfrm>
          <a:off x="1133475" y="1690688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0836582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606289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3285145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73232202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339958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77954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90906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57939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91609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07726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975867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8092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591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473294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56380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339866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706778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67558282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0422756"/>
              </p:ext>
            </p:extLst>
          </p:nvPr>
        </p:nvGraphicFramePr>
        <p:xfrm>
          <a:off x="5557837" y="1707355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0224652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E855834-6FDE-1F8F-6EDC-772A4E5A763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17645031"/>
              </p:ext>
            </p:extLst>
          </p:nvPr>
        </p:nvGraphicFramePr>
        <p:xfrm>
          <a:off x="1038225" y="1690688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26488363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8622945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11261193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16680208"/>
                    </a:ext>
                  </a:extLst>
                </a:gridCol>
              </a:tblGrid>
              <a:tr h="2773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01652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Bicycles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10612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09278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753732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09698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84092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75415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523220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57606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257892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95441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387002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249990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29.9%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380122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7162445"/>
              </p:ext>
            </p:extLst>
          </p:nvPr>
        </p:nvGraphicFramePr>
        <p:xfrm>
          <a:off x="5595936" y="1690688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3882198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73452"/>
          </a:xfrm>
        </p:spPr>
        <p:txBody>
          <a:bodyPr>
            <a:normAutofit fontScale="90000"/>
          </a:bodyPr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8B9C67C-2B50-B8D5-A38D-449BCC13EED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00952797"/>
              </p:ext>
            </p:extLst>
          </p:nvPr>
        </p:nvGraphicFramePr>
        <p:xfrm>
          <a:off x="542292" y="914402"/>
          <a:ext cx="4670779" cy="5715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10843">
                  <a:extLst>
                    <a:ext uri="{9D8B030D-6E8A-4147-A177-3AD203B41FA5}">
                      <a16:colId xmlns:a16="http://schemas.microsoft.com/office/drawing/2014/main" val="3568673111"/>
                    </a:ext>
                  </a:extLst>
                </a:gridCol>
                <a:gridCol w="552989">
                  <a:extLst>
                    <a:ext uri="{9D8B030D-6E8A-4147-A177-3AD203B41FA5}">
                      <a16:colId xmlns:a16="http://schemas.microsoft.com/office/drawing/2014/main" val="874359868"/>
                    </a:ext>
                  </a:extLst>
                </a:gridCol>
                <a:gridCol w="552989">
                  <a:extLst>
                    <a:ext uri="{9D8B030D-6E8A-4147-A177-3AD203B41FA5}">
                      <a16:colId xmlns:a16="http://schemas.microsoft.com/office/drawing/2014/main" val="2613394043"/>
                    </a:ext>
                  </a:extLst>
                </a:gridCol>
                <a:gridCol w="552989">
                  <a:extLst>
                    <a:ext uri="{9D8B030D-6E8A-4147-A177-3AD203B41FA5}">
                      <a16:colId xmlns:a16="http://schemas.microsoft.com/office/drawing/2014/main" val="2451420397"/>
                    </a:ext>
                  </a:extLst>
                </a:gridCol>
                <a:gridCol w="552989">
                  <a:extLst>
                    <a:ext uri="{9D8B030D-6E8A-4147-A177-3AD203B41FA5}">
                      <a16:colId xmlns:a16="http://schemas.microsoft.com/office/drawing/2014/main" val="1065621532"/>
                    </a:ext>
                  </a:extLst>
                </a:gridCol>
                <a:gridCol w="473990">
                  <a:extLst>
                    <a:ext uri="{9D8B030D-6E8A-4147-A177-3AD203B41FA5}">
                      <a16:colId xmlns:a16="http://schemas.microsoft.com/office/drawing/2014/main" val="27757258"/>
                    </a:ext>
                  </a:extLst>
                </a:gridCol>
                <a:gridCol w="473990">
                  <a:extLst>
                    <a:ext uri="{9D8B030D-6E8A-4147-A177-3AD203B41FA5}">
                      <a16:colId xmlns:a16="http://schemas.microsoft.com/office/drawing/2014/main" val="2430608997"/>
                    </a:ext>
                  </a:extLst>
                </a:gridCol>
              </a:tblGrid>
              <a:tr h="24509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22539215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53535434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02793054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86861647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47479476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60086098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29190986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71308269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85275802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28514318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55301424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8618694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9610388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0342833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18741661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03830150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65722640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08968877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62747979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31177837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81413000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1905623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6060932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1.9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71031891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32391307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02434583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50804989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32239620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8209921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24939112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06134690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39284071"/>
                  </a:ext>
                </a:extLst>
              </a:tr>
              <a:tr h="24509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91853194"/>
                  </a:ext>
                </a:extLst>
              </a:tr>
              <a:tr h="12508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0.4%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0692988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820142"/>
              </p:ext>
            </p:extLst>
          </p:nvPr>
        </p:nvGraphicFramePr>
        <p:xfrm>
          <a:off x="5429956" y="1529049"/>
          <a:ext cx="6219752" cy="34703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0C1859F-177D-373E-050F-189E0D6A95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565224"/>
              </p:ext>
            </p:extLst>
          </p:nvPr>
        </p:nvGraphicFramePr>
        <p:xfrm>
          <a:off x="5569574" y="5231764"/>
          <a:ext cx="4787900" cy="12611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51971426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76436852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1437880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3954336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10840815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5944299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Morning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457491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LIMITED DATA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19372496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07485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66231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C34AB19-0CF4-538F-6E98-28BB76C7826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97931096"/>
              </p:ext>
            </p:extLst>
          </p:nvPr>
        </p:nvGraphicFramePr>
        <p:xfrm>
          <a:off x="838200" y="1466897"/>
          <a:ext cx="2893591" cy="24489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18275">
                  <a:extLst>
                    <a:ext uri="{9D8B030D-6E8A-4147-A177-3AD203B41FA5}">
                      <a16:colId xmlns:a16="http://schemas.microsoft.com/office/drawing/2014/main" val="1193472652"/>
                    </a:ext>
                  </a:extLst>
                </a:gridCol>
                <a:gridCol w="775316">
                  <a:extLst>
                    <a:ext uri="{9D8B030D-6E8A-4147-A177-3AD203B41FA5}">
                      <a16:colId xmlns:a16="http://schemas.microsoft.com/office/drawing/2014/main" val="2419862230"/>
                    </a:ext>
                  </a:extLst>
                </a:gridCol>
              </a:tblGrid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(3/11/21 - 8/3/21) - PEDS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Pedestrians*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1285532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3856610"/>
                  </a:ext>
                </a:extLst>
              </a:tr>
              <a:tr h="16437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6969775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5006136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1865064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% Difference, Precipitation vs. Dry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-30.3%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7649160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844721"/>
                  </a:ext>
                </a:extLst>
              </a:tr>
              <a:tr h="2975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n/a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85103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5D904FB-2A40-0153-AB59-A141EBD88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614019"/>
              </p:ext>
            </p:extLst>
          </p:nvPr>
        </p:nvGraphicFramePr>
        <p:xfrm>
          <a:off x="838200" y="4043045"/>
          <a:ext cx="33655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22064857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0159644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07916948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(3/11/21 - 7/31/22)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38368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39266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83059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55143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17432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-19.3%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35391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550864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114.0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37076309"/>
                  </a:ext>
                </a:extLst>
              </a:tr>
            </a:tbl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5520206"/>
              </p:ext>
            </p:extLst>
          </p:nvPr>
        </p:nvGraphicFramePr>
        <p:xfrm>
          <a:off x="6096000" y="596096"/>
          <a:ext cx="5566880" cy="29609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3735679"/>
              </p:ext>
            </p:extLst>
          </p:nvPr>
        </p:nvGraphicFramePr>
        <p:xfrm>
          <a:off x="6095999" y="3788005"/>
          <a:ext cx="5566879" cy="2704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4714921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875665"/>
          </a:xfrm>
        </p:spPr>
        <p:txBody>
          <a:bodyPr/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B32E1F8-E3F8-563F-7A30-F36A8C14315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74725578"/>
              </p:ext>
            </p:extLst>
          </p:nvPr>
        </p:nvGraphicFramePr>
        <p:xfrm>
          <a:off x="838200" y="1240790"/>
          <a:ext cx="4856545" cy="52520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4922">
                  <a:extLst>
                    <a:ext uri="{9D8B030D-6E8A-4147-A177-3AD203B41FA5}">
                      <a16:colId xmlns:a16="http://schemas.microsoft.com/office/drawing/2014/main" val="1001466718"/>
                    </a:ext>
                  </a:extLst>
                </a:gridCol>
                <a:gridCol w="589236">
                  <a:extLst>
                    <a:ext uri="{9D8B030D-6E8A-4147-A177-3AD203B41FA5}">
                      <a16:colId xmlns:a16="http://schemas.microsoft.com/office/drawing/2014/main" val="1606935779"/>
                    </a:ext>
                  </a:extLst>
                </a:gridCol>
                <a:gridCol w="396959">
                  <a:extLst>
                    <a:ext uri="{9D8B030D-6E8A-4147-A177-3AD203B41FA5}">
                      <a16:colId xmlns:a16="http://schemas.microsoft.com/office/drawing/2014/main" val="356975703"/>
                    </a:ext>
                  </a:extLst>
                </a:gridCol>
                <a:gridCol w="537549">
                  <a:extLst>
                    <a:ext uri="{9D8B030D-6E8A-4147-A177-3AD203B41FA5}">
                      <a16:colId xmlns:a16="http://schemas.microsoft.com/office/drawing/2014/main" val="3166036006"/>
                    </a:ext>
                  </a:extLst>
                </a:gridCol>
                <a:gridCol w="489996">
                  <a:extLst>
                    <a:ext uri="{9D8B030D-6E8A-4147-A177-3AD203B41FA5}">
                      <a16:colId xmlns:a16="http://schemas.microsoft.com/office/drawing/2014/main" val="2037362303"/>
                    </a:ext>
                  </a:extLst>
                </a:gridCol>
                <a:gridCol w="457005">
                  <a:extLst>
                    <a:ext uri="{9D8B030D-6E8A-4147-A177-3AD203B41FA5}">
                      <a16:colId xmlns:a16="http://schemas.microsoft.com/office/drawing/2014/main" val="2515228813"/>
                    </a:ext>
                  </a:extLst>
                </a:gridCol>
                <a:gridCol w="580878">
                  <a:extLst>
                    <a:ext uri="{9D8B030D-6E8A-4147-A177-3AD203B41FA5}">
                      <a16:colId xmlns:a16="http://schemas.microsoft.com/office/drawing/2014/main" val="4100063378"/>
                    </a:ext>
                  </a:extLst>
                </a:gridCol>
              </a:tblGrid>
              <a:tr h="19050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Dalrymple Drive Trail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51814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Percentage of Traffic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510264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033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effectLst/>
                        </a:rPr>
                        <a:t>-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18643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effectLst/>
                        </a:rPr>
                        <a:t>-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51660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Mar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820836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62498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61980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297308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6099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281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229371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645582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00543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3658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8160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476504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1854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869126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29959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509881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**NOTE INSUFFICIENT PEDESTRIAN DATA FOR ADJUSTMENT FACTOR DEVELOPMENT</a:t>
                      </a:r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4534393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8A19482-BD3B-67A7-57CC-3D7560CC48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4597805"/>
              </p:ext>
            </p:extLst>
          </p:nvPr>
        </p:nvGraphicFramePr>
        <p:xfrm>
          <a:off x="6497257" y="1143297"/>
          <a:ext cx="4628909" cy="5349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18859">
                  <a:extLst>
                    <a:ext uri="{9D8B030D-6E8A-4147-A177-3AD203B41FA5}">
                      <a16:colId xmlns:a16="http://schemas.microsoft.com/office/drawing/2014/main" val="286728400"/>
                    </a:ext>
                  </a:extLst>
                </a:gridCol>
                <a:gridCol w="561139">
                  <a:extLst>
                    <a:ext uri="{9D8B030D-6E8A-4147-A177-3AD203B41FA5}">
                      <a16:colId xmlns:a16="http://schemas.microsoft.com/office/drawing/2014/main" val="3399018276"/>
                    </a:ext>
                  </a:extLst>
                </a:gridCol>
                <a:gridCol w="378031">
                  <a:extLst>
                    <a:ext uri="{9D8B030D-6E8A-4147-A177-3AD203B41FA5}">
                      <a16:colId xmlns:a16="http://schemas.microsoft.com/office/drawing/2014/main" val="3672089724"/>
                    </a:ext>
                  </a:extLst>
                </a:gridCol>
                <a:gridCol w="511917">
                  <a:extLst>
                    <a:ext uri="{9D8B030D-6E8A-4147-A177-3AD203B41FA5}">
                      <a16:colId xmlns:a16="http://schemas.microsoft.com/office/drawing/2014/main" val="4201962361"/>
                    </a:ext>
                  </a:extLst>
                </a:gridCol>
                <a:gridCol w="466632">
                  <a:extLst>
                    <a:ext uri="{9D8B030D-6E8A-4147-A177-3AD203B41FA5}">
                      <a16:colId xmlns:a16="http://schemas.microsoft.com/office/drawing/2014/main" val="1863098846"/>
                    </a:ext>
                  </a:extLst>
                </a:gridCol>
                <a:gridCol w="551295">
                  <a:extLst>
                    <a:ext uri="{9D8B030D-6E8A-4147-A177-3AD203B41FA5}">
                      <a16:colId xmlns:a16="http://schemas.microsoft.com/office/drawing/2014/main" val="3694896634"/>
                    </a:ext>
                  </a:extLst>
                </a:gridCol>
                <a:gridCol w="441036">
                  <a:extLst>
                    <a:ext uri="{9D8B030D-6E8A-4147-A177-3AD203B41FA5}">
                      <a16:colId xmlns:a16="http://schemas.microsoft.com/office/drawing/2014/main" val="3712293380"/>
                    </a:ext>
                  </a:extLst>
                </a:gridCol>
              </a:tblGrid>
              <a:tr h="296059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 of Week Adjustment for Imputation  - Dalrymple Drive Trail March 2021 - July 2022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1495791"/>
                  </a:ext>
                </a:extLst>
              </a:tr>
              <a:tr h="7963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Percentage of Traffic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3974874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Pedestrians**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1788592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331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07868399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19654192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7278755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293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26637679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7088676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5977577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9539335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7518320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25786124"/>
                  </a:ext>
                </a:extLst>
              </a:tr>
              <a:tr h="31086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02378989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78307494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6510961"/>
                  </a:ext>
                </a:extLst>
              </a:tr>
              <a:tr h="2960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0.79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78511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658295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8AA9B-FAAA-B59B-D172-044F6ED89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402519"/>
          </a:xfrm>
        </p:spPr>
        <p:txBody>
          <a:bodyPr>
            <a:normAutofit fontScale="90000"/>
          </a:bodyPr>
          <a:lstStyle/>
          <a:p>
            <a:r>
              <a:rPr lang="en-US" dirty="0"/>
              <a:t>Dalrymple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1F3560B-034D-BBA8-D588-62F79A9DEAD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77281912"/>
              </p:ext>
            </p:extLst>
          </p:nvPr>
        </p:nvGraphicFramePr>
        <p:xfrm>
          <a:off x="838200" y="876636"/>
          <a:ext cx="10247489" cy="58039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28715">
                  <a:extLst>
                    <a:ext uri="{9D8B030D-6E8A-4147-A177-3AD203B41FA5}">
                      <a16:colId xmlns:a16="http://schemas.microsoft.com/office/drawing/2014/main" val="716626775"/>
                    </a:ext>
                  </a:extLst>
                </a:gridCol>
                <a:gridCol w="727587">
                  <a:extLst>
                    <a:ext uri="{9D8B030D-6E8A-4147-A177-3AD203B41FA5}">
                      <a16:colId xmlns:a16="http://schemas.microsoft.com/office/drawing/2014/main" val="4209102297"/>
                    </a:ext>
                  </a:extLst>
                </a:gridCol>
                <a:gridCol w="490163">
                  <a:extLst>
                    <a:ext uri="{9D8B030D-6E8A-4147-A177-3AD203B41FA5}">
                      <a16:colId xmlns:a16="http://schemas.microsoft.com/office/drawing/2014/main" val="1852324502"/>
                    </a:ext>
                  </a:extLst>
                </a:gridCol>
                <a:gridCol w="663764">
                  <a:extLst>
                    <a:ext uri="{9D8B030D-6E8A-4147-A177-3AD203B41FA5}">
                      <a16:colId xmlns:a16="http://schemas.microsoft.com/office/drawing/2014/main" val="2076047151"/>
                    </a:ext>
                  </a:extLst>
                </a:gridCol>
                <a:gridCol w="605046">
                  <a:extLst>
                    <a:ext uri="{9D8B030D-6E8A-4147-A177-3AD203B41FA5}">
                      <a16:colId xmlns:a16="http://schemas.microsoft.com/office/drawing/2014/main" val="1917828832"/>
                    </a:ext>
                  </a:extLst>
                </a:gridCol>
                <a:gridCol w="714822">
                  <a:extLst>
                    <a:ext uri="{9D8B030D-6E8A-4147-A177-3AD203B41FA5}">
                      <a16:colId xmlns:a16="http://schemas.microsoft.com/office/drawing/2014/main" val="1372378989"/>
                    </a:ext>
                  </a:extLst>
                </a:gridCol>
                <a:gridCol w="566752">
                  <a:extLst>
                    <a:ext uri="{9D8B030D-6E8A-4147-A177-3AD203B41FA5}">
                      <a16:colId xmlns:a16="http://schemas.microsoft.com/office/drawing/2014/main" val="936684084"/>
                    </a:ext>
                  </a:extLst>
                </a:gridCol>
                <a:gridCol w="490163">
                  <a:extLst>
                    <a:ext uri="{9D8B030D-6E8A-4147-A177-3AD203B41FA5}">
                      <a16:colId xmlns:a16="http://schemas.microsoft.com/office/drawing/2014/main" val="395527598"/>
                    </a:ext>
                  </a:extLst>
                </a:gridCol>
                <a:gridCol w="612705">
                  <a:extLst>
                    <a:ext uri="{9D8B030D-6E8A-4147-A177-3AD203B41FA5}">
                      <a16:colId xmlns:a16="http://schemas.microsoft.com/office/drawing/2014/main" val="310840799"/>
                    </a:ext>
                  </a:extLst>
                </a:gridCol>
                <a:gridCol w="574412">
                  <a:extLst>
                    <a:ext uri="{9D8B030D-6E8A-4147-A177-3AD203B41FA5}">
                      <a16:colId xmlns:a16="http://schemas.microsoft.com/office/drawing/2014/main" val="2177322272"/>
                    </a:ext>
                  </a:extLst>
                </a:gridCol>
                <a:gridCol w="929270">
                  <a:extLst>
                    <a:ext uri="{9D8B030D-6E8A-4147-A177-3AD203B41FA5}">
                      <a16:colId xmlns:a16="http://schemas.microsoft.com/office/drawing/2014/main" val="3702653174"/>
                    </a:ext>
                  </a:extLst>
                </a:gridCol>
                <a:gridCol w="490163">
                  <a:extLst>
                    <a:ext uri="{9D8B030D-6E8A-4147-A177-3AD203B41FA5}">
                      <a16:colId xmlns:a16="http://schemas.microsoft.com/office/drawing/2014/main" val="2686881406"/>
                    </a:ext>
                  </a:extLst>
                </a:gridCol>
                <a:gridCol w="663764">
                  <a:extLst>
                    <a:ext uri="{9D8B030D-6E8A-4147-A177-3AD203B41FA5}">
                      <a16:colId xmlns:a16="http://schemas.microsoft.com/office/drawing/2014/main" val="4141648143"/>
                    </a:ext>
                  </a:extLst>
                </a:gridCol>
                <a:gridCol w="490163">
                  <a:extLst>
                    <a:ext uri="{9D8B030D-6E8A-4147-A177-3AD203B41FA5}">
                      <a16:colId xmlns:a16="http://schemas.microsoft.com/office/drawing/2014/main" val="3345302064"/>
                    </a:ext>
                  </a:extLst>
                </a:gridCol>
              </a:tblGrid>
              <a:tr h="24725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Dalrymple Drive Trail March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925649947"/>
                  </a:ext>
                </a:extLst>
              </a:tr>
              <a:tr h="281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51599796"/>
                  </a:ext>
                </a:extLst>
              </a:tr>
              <a:tr h="55656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Adjustment Factors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244295896"/>
                  </a:ext>
                </a:extLst>
              </a:tr>
              <a:tr h="281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Pedestrians**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Pedestrians**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018768042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792056997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340490063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46092090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92372673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97106973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985730128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99881180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12.0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703604486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272241254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75571308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451780564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14.4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145223454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53413367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13.7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843117336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59.1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541629671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15.4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024916119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15.9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697001449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17.0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09440371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15.3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54095149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11.1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140419293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130918829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83453947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979038192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805352265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066072663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180.4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581.2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189.6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710.4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309475222"/>
                  </a:ext>
                </a:extLst>
              </a:tr>
              <a:tr h="1434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24.2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4.2%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4.2%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82960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858108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66039-B7BF-F45B-A10A-F9D5369EE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207643"/>
          </a:xfrm>
        </p:spPr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D25A3C9-E42D-BE77-C14F-EDE0E36E36C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99933249"/>
              </p:ext>
            </p:extLst>
          </p:nvPr>
        </p:nvGraphicFramePr>
        <p:xfrm>
          <a:off x="838200" y="1739900"/>
          <a:ext cx="3934522" cy="46269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77821">
                  <a:extLst>
                    <a:ext uri="{9D8B030D-6E8A-4147-A177-3AD203B41FA5}">
                      <a16:colId xmlns:a16="http://schemas.microsoft.com/office/drawing/2014/main" val="3156371455"/>
                    </a:ext>
                  </a:extLst>
                </a:gridCol>
                <a:gridCol w="2156701">
                  <a:extLst>
                    <a:ext uri="{9D8B030D-6E8A-4147-A177-3AD203B41FA5}">
                      <a16:colId xmlns:a16="http://schemas.microsoft.com/office/drawing/2014/main" val="2441134538"/>
                    </a:ext>
                  </a:extLst>
                </a:gridCol>
              </a:tblGrid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16665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Lavergne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4070589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61525389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New Orleans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6853877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29.95486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52035298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-90.05368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42760088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EcoPyro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80654640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Mixed Bike/Ped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30861531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0361315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3/16/2020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67073084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3/31/2022 (sensor errors)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3502681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577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52162555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7/1/20 - 3/31/22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4694613"/>
                  </a:ext>
                </a:extLst>
              </a:tr>
              <a:tr h="2812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People for 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1217346"/>
                  </a:ext>
                </a:extLst>
              </a:tr>
              <a:tr h="33272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42559969"/>
                  </a:ext>
                </a:extLst>
              </a:tr>
              <a:tr h="33272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Permanent Count Station, Big Jump Evaluation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5783854"/>
                  </a:ext>
                </a:extLst>
              </a:tr>
            </a:tbl>
          </a:graphicData>
        </a:graphic>
      </p:graphicFrame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062961B-618B-3DC7-1027-AE527E623488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– 3/31/2022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DED8D91-656E-5ED8-DE3C-097A8F94AB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927556"/>
              </p:ext>
            </p:extLst>
          </p:nvPr>
        </p:nvGraphicFramePr>
        <p:xfrm>
          <a:off x="5050109" y="4519549"/>
          <a:ext cx="6331197" cy="885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17673">
                  <a:extLst>
                    <a:ext uri="{9D8B030D-6E8A-4147-A177-3AD203B41FA5}">
                      <a16:colId xmlns:a16="http://schemas.microsoft.com/office/drawing/2014/main" val="1749945810"/>
                    </a:ext>
                  </a:extLst>
                </a:gridCol>
                <a:gridCol w="1104508">
                  <a:extLst>
                    <a:ext uri="{9D8B030D-6E8A-4147-A177-3AD203B41FA5}">
                      <a16:colId xmlns:a16="http://schemas.microsoft.com/office/drawing/2014/main" val="3669003377"/>
                    </a:ext>
                  </a:extLst>
                </a:gridCol>
                <a:gridCol w="1104508">
                  <a:extLst>
                    <a:ext uri="{9D8B030D-6E8A-4147-A177-3AD203B41FA5}">
                      <a16:colId xmlns:a16="http://schemas.microsoft.com/office/drawing/2014/main" val="3224279781"/>
                    </a:ext>
                  </a:extLst>
                </a:gridCol>
                <a:gridCol w="1104508">
                  <a:extLst>
                    <a:ext uri="{9D8B030D-6E8A-4147-A177-3AD203B41FA5}">
                      <a16:colId xmlns:a16="http://schemas.microsoft.com/office/drawing/2014/main" val="3061272694"/>
                    </a:ext>
                  </a:extLst>
                </a:gridCol>
              </a:tblGrid>
              <a:tr h="1094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4312480"/>
                  </a:ext>
                </a:extLst>
              </a:tr>
              <a:tr h="1094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Mean Daily Users (Full Period)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7875871"/>
                  </a:ext>
                </a:extLst>
              </a:tr>
              <a:tr h="1094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276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5175253"/>
                  </a:ext>
                </a:extLst>
              </a:tr>
              <a:tr h="1094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55078939"/>
                  </a:ext>
                </a:extLst>
              </a:tr>
              <a:tr h="1094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272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68209882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A3CB5A4A-DF33-2E1B-E2B8-810EEE9F2C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915000"/>
              </p:ext>
            </p:extLst>
          </p:nvPr>
        </p:nvGraphicFramePr>
        <p:xfrm>
          <a:off x="5050108" y="5514974"/>
          <a:ext cx="6331196" cy="91150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31841">
                  <a:extLst>
                    <a:ext uri="{9D8B030D-6E8A-4147-A177-3AD203B41FA5}">
                      <a16:colId xmlns:a16="http://schemas.microsoft.com/office/drawing/2014/main" val="4126476577"/>
                    </a:ext>
                  </a:extLst>
                </a:gridCol>
                <a:gridCol w="1099785">
                  <a:extLst>
                    <a:ext uri="{9D8B030D-6E8A-4147-A177-3AD203B41FA5}">
                      <a16:colId xmlns:a16="http://schemas.microsoft.com/office/drawing/2014/main" val="4199374905"/>
                    </a:ext>
                  </a:extLst>
                </a:gridCol>
                <a:gridCol w="1099785">
                  <a:extLst>
                    <a:ext uri="{9D8B030D-6E8A-4147-A177-3AD203B41FA5}">
                      <a16:colId xmlns:a16="http://schemas.microsoft.com/office/drawing/2014/main" val="4026736984"/>
                    </a:ext>
                  </a:extLst>
                </a:gridCol>
                <a:gridCol w="1099785">
                  <a:extLst>
                    <a:ext uri="{9D8B030D-6E8A-4147-A177-3AD203B41FA5}">
                      <a16:colId xmlns:a16="http://schemas.microsoft.com/office/drawing/2014/main" val="594565548"/>
                    </a:ext>
                  </a:extLst>
                </a:gridCol>
              </a:tblGrid>
              <a:tr h="1442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0218386"/>
                  </a:ext>
                </a:extLst>
              </a:tr>
              <a:tr h="1496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7/1/20 - 3/31/22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9992596"/>
                  </a:ext>
                </a:extLst>
              </a:tr>
              <a:tr h="1496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75193581"/>
                  </a:ext>
                </a:extLst>
              </a:tr>
              <a:tr h="20284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9141271"/>
                  </a:ext>
                </a:extLst>
              </a:tr>
              <a:tr h="149695"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Spring/Summer 2022 data excluded due to sensor issue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9179173"/>
                  </a:ext>
                </a:extLst>
              </a:tr>
            </a:tbl>
          </a:graphicData>
        </a:graphic>
      </p:graphicFrame>
      <p:pic>
        <p:nvPicPr>
          <p:cNvPr id="9218" name="Picture 2" descr="Infrared sensor attached to pole on Algiers Levee trail">
            <a:extLst>
              <a:ext uri="{FF2B5EF4-FFF2-40B4-BE49-F238E27FC236}">
                <a16:creationId xmlns:a16="http://schemas.microsoft.com/office/drawing/2014/main" id="{9AD210A0-2B8F-E2E0-242A-50C5EEDA07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022" y="1572768"/>
            <a:ext cx="3710706" cy="2781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0079780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4EB648-AF46-50C7-0433-BF2843A284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662D9EC6-C979-FAEE-5909-87F4A1C94D6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38598921"/>
              </p:ext>
            </p:extLst>
          </p:nvPr>
        </p:nvGraphicFramePr>
        <p:xfrm>
          <a:off x="1108428" y="1738312"/>
          <a:ext cx="5143500" cy="33813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796492591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3856626245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u="none" strike="noStrike">
                          <a:effectLst/>
                        </a:rPr>
                        <a:t>45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93905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Gourrier Ave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84741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73249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943711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30.406915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61482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-91.185682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274327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26497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Bicycles, 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75231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091098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3/10/2021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941907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198028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37168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3/10/21 - 8/3/22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09530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362141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6377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32273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6829119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877399EC-4323-8970-ACA4-913569FF40F1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3/10/21 - 8/3/22 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61C327BA-0809-2047-584F-CA3638E55B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308871"/>
              </p:ext>
            </p:extLst>
          </p:nvPr>
        </p:nvGraphicFramePr>
        <p:xfrm>
          <a:off x="1235427" y="5370910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72992866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209982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2694574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03154884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43328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Mean Daily Users (Full Period)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54011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0897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990013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2658115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05E2724-8313-B49D-FC62-A8E96D9197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1027991"/>
              </p:ext>
            </p:extLst>
          </p:nvPr>
        </p:nvGraphicFramePr>
        <p:xfrm>
          <a:off x="6251928" y="5461398"/>
          <a:ext cx="5129376" cy="925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6230">
                  <a:extLst>
                    <a:ext uri="{9D8B030D-6E8A-4147-A177-3AD203B41FA5}">
                      <a16:colId xmlns:a16="http://schemas.microsoft.com/office/drawing/2014/main" val="4263623940"/>
                    </a:ext>
                  </a:extLst>
                </a:gridCol>
                <a:gridCol w="604417">
                  <a:extLst>
                    <a:ext uri="{9D8B030D-6E8A-4147-A177-3AD203B41FA5}">
                      <a16:colId xmlns:a16="http://schemas.microsoft.com/office/drawing/2014/main" val="3067439219"/>
                    </a:ext>
                  </a:extLst>
                </a:gridCol>
                <a:gridCol w="604417">
                  <a:extLst>
                    <a:ext uri="{9D8B030D-6E8A-4147-A177-3AD203B41FA5}">
                      <a16:colId xmlns:a16="http://schemas.microsoft.com/office/drawing/2014/main" val="1961605681"/>
                    </a:ext>
                  </a:extLst>
                </a:gridCol>
                <a:gridCol w="604417">
                  <a:extLst>
                    <a:ext uri="{9D8B030D-6E8A-4147-A177-3AD203B41FA5}">
                      <a16:colId xmlns:a16="http://schemas.microsoft.com/office/drawing/2014/main" val="2570620150"/>
                    </a:ext>
                  </a:extLst>
                </a:gridCol>
                <a:gridCol w="604417">
                  <a:extLst>
                    <a:ext uri="{9D8B030D-6E8A-4147-A177-3AD203B41FA5}">
                      <a16:colId xmlns:a16="http://schemas.microsoft.com/office/drawing/2014/main" val="348697301"/>
                    </a:ext>
                  </a:extLst>
                </a:gridCol>
                <a:gridCol w="522739">
                  <a:extLst>
                    <a:ext uri="{9D8B030D-6E8A-4147-A177-3AD203B41FA5}">
                      <a16:colId xmlns:a16="http://schemas.microsoft.com/office/drawing/2014/main" val="512623677"/>
                    </a:ext>
                  </a:extLst>
                </a:gridCol>
                <a:gridCol w="522739">
                  <a:extLst>
                    <a:ext uri="{9D8B030D-6E8A-4147-A177-3AD203B41FA5}">
                      <a16:colId xmlns:a16="http://schemas.microsoft.com/office/drawing/2014/main" val="125281309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62224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29418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39175869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4303185"/>
                  </a:ext>
                </a:extLst>
              </a:tr>
            </a:tbl>
          </a:graphicData>
        </a:graphic>
      </p:graphicFrame>
      <p:pic>
        <p:nvPicPr>
          <p:cNvPr id="8" name="Picture 7" descr="Column sensor in grass next to trail">
            <a:extLst>
              <a:ext uri="{FF2B5EF4-FFF2-40B4-BE49-F238E27FC236}">
                <a16:creationId xmlns:a16="http://schemas.microsoft.com/office/drawing/2014/main" id="{ADC77764-E1D7-4100-DD74-23C096F28F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9120" y="1585837"/>
            <a:ext cx="4479983" cy="33597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2274344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 descr="Stacked column chart showing distribution of bikers (blue) and pedestrians (green), skewed towards pedestrians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2649539"/>
              </p:ext>
            </p:extLst>
          </p:nvPr>
        </p:nvGraphicFramePr>
        <p:xfrm>
          <a:off x="838200" y="1455821"/>
          <a:ext cx="10515600" cy="4721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903168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D0C14B2-4A13-DBEB-5ED2-A3C2103A88E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78721540"/>
              </p:ext>
            </p:extLst>
          </p:nvPr>
        </p:nvGraphicFramePr>
        <p:xfrm>
          <a:off x="838200" y="1461928"/>
          <a:ext cx="4512733" cy="47110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01705">
                  <a:extLst>
                    <a:ext uri="{9D8B030D-6E8A-4147-A177-3AD203B41FA5}">
                      <a16:colId xmlns:a16="http://schemas.microsoft.com/office/drawing/2014/main" val="4152330623"/>
                    </a:ext>
                  </a:extLst>
                </a:gridCol>
                <a:gridCol w="1042606">
                  <a:extLst>
                    <a:ext uri="{9D8B030D-6E8A-4147-A177-3AD203B41FA5}">
                      <a16:colId xmlns:a16="http://schemas.microsoft.com/office/drawing/2014/main" val="1779976698"/>
                    </a:ext>
                  </a:extLst>
                </a:gridCol>
                <a:gridCol w="501705">
                  <a:extLst>
                    <a:ext uri="{9D8B030D-6E8A-4147-A177-3AD203B41FA5}">
                      <a16:colId xmlns:a16="http://schemas.microsoft.com/office/drawing/2014/main" val="3915642988"/>
                    </a:ext>
                  </a:extLst>
                </a:gridCol>
                <a:gridCol w="501705">
                  <a:extLst>
                    <a:ext uri="{9D8B030D-6E8A-4147-A177-3AD203B41FA5}">
                      <a16:colId xmlns:a16="http://schemas.microsoft.com/office/drawing/2014/main" val="3660616288"/>
                    </a:ext>
                  </a:extLst>
                </a:gridCol>
                <a:gridCol w="501705">
                  <a:extLst>
                    <a:ext uri="{9D8B030D-6E8A-4147-A177-3AD203B41FA5}">
                      <a16:colId xmlns:a16="http://schemas.microsoft.com/office/drawing/2014/main" val="216489318"/>
                    </a:ext>
                  </a:extLst>
                </a:gridCol>
                <a:gridCol w="1463307">
                  <a:extLst>
                    <a:ext uri="{9D8B030D-6E8A-4147-A177-3AD203B41FA5}">
                      <a16:colId xmlns:a16="http://schemas.microsoft.com/office/drawing/2014/main" val="474253384"/>
                    </a:ext>
                  </a:extLst>
                </a:gridCol>
              </a:tblGrid>
              <a:tr h="219877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274265"/>
                  </a:ext>
                </a:extLst>
              </a:tr>
              <a:tr h="379026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5010811"/>
                  </a:ext>
                </a:extLst>
              </a:tr>
              <a:tr h="209407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1266263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4902066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7365260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74823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ped data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2896171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7060204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08475716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35797685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8029686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ped data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97976745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ped data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12726864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7690423"/>
                  </a:ext>
                </a:extLst>
              </a:tr>
              <a:tr h="209407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3370426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59066831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7007597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0242711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3046054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81658793"/>
                  </a:ext>
                </a:extLst>
              </a:tr>
              <a:tr h="2094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068684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0508437"/>
              </p:ext>
            </p:extLst>
          </p:nvPr>
        </p:nvGraphicFramePr>
        <p:xfrm>
          <a:off x="5678311" y="1476713"/>
          <a:ext cx="5485866" cy="4696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79613580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BA82FE8-BEE6-3E4F-DE17-251E3601B57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25915688"/>
              </p:ext>
            </p:extLst>
          </p:nvPr>
        </p:nvGraphicFramePr>
        <p:xfrm>
          <a:off x="688622" y="1690687"/>
          <a:ext cx="4730045" cy="42297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16000">
                  <a:extLst>
                    <a:ext uri="{9D8B030D-6E8A-4147-A177-3AD203B41FA5}">
                      <a16:colId xmlns:a16="http://schemas.microsoft.com/office/drawing/2014/main" val="81861464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3882589379"/>
                    </a:ext>
                  </a:extLst>
                </a:gridCol>
                <a:gridCol w="643467">
                  <a:extLst>
                    <a:ext uri="{9D8B030D-6E8A-4147-A177-3AD203B41FA5}">
                      <a16:colId xmlns:a16="http://schemas.microsoft.com/office/drawing/2014/main" val="3202582592"/>
                    </a:ext>
                  </a:extLst>
                </a:gridCol>
                <a:gridCol w="756355">
                  <a:extLst>
                    <a:ext uri="{9D8B030D-6E8A-4147-A177-3AD203B41FA5}">
                      <a16:colId xmlns:a16="http://schemas.microsoft.com/office/drawing/2014/main" val="2797134436"/>
                    </a:ext>
                  </a:extLst>
                </a:gridCol>
                <a:gridCol w="1501423">
                  <a:extLst>
                    <a:ext uri="{9D8B030D-6E8A-4147-A177-3AD203B41FA5}">
                      <a16:colId xmlns:a16="http://schemas.microsoft.com/office/drawing/2014/main" val="583685090"/>
                    </a:ext>
                  </a:extLst>
                </a:gridCol>
              </a:tblGrid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2403011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35618353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2545198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0287975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47973735"/>
                  </a:ext>
                </a:extLst>
              </a:tr>
              <a:tr h="9089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Outlier concert/graduation activities omitted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1930516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1693062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60528333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9206329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95231035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8876266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9290648"/>
                  </a:ext>
                </a:extLst>
              </a:tr>
              <a:tr h="72919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Outlier football games omitted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5096137"/>
                  </a:ext>
                </a:extLst>
              </a:tr>
              <a:tr h="2042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88320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4903780"/>
              </p:ext>
            </p:extLst>
          </p:nvPr>
        </p:nvGraphicFramePr>
        <p:xfrm>
          <a:off x="5418668" y="1690688"/>
          <a:ext cx="6473296" cy="35987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8258522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240C6E9-6C28-3CF5-6C5E-99597BB75AD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32163575"/>
              </p:ext>
            </p:extLst>
          </p:nvPr>
        </p:nvGraphicFramePr>
        <p:xfrm>
          <a:off x="736934" y="1594526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46744113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307844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62018547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2720429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462692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307306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Monday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42327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99186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99683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33392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95185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14278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493839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094670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608882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0440863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7045274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-11.5%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10.5%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7013079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7663902"/>
              </p:ext>
            </p:extLst>
          </p:nvPr>
        </p:nvGraphicFramePr>
        <p:xfrm>
          <a:off x="5466974" y="1335881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2102343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9489" y="398992"/>
            <a:ext cx="10515600" cy="662781"/>
          </a:xfrm>
        </p:spPr>
        <p:txBody>
          <a:bodyPr>
            <a:normAutofit fontScale="90000"/>
          </a:bodyPr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5D314452-1FB3-4254-E0EC-26553AEC622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712297"/>
              </p:ext>
            </p:extLst>
          </p:nvPr>
        </p:nvGraphicFramePr>
        <p:xfrm>
          <a:off x="537894" y="1061773"/>
          <a:ext cx="4261553" cy="56837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78473">
                  <a:extLst>
                    <a:ext uri="{9D8B030D-6E8A-4147-A177-3AD203B41FA5}">
                      <a16:colId xmlns:a16="http://schemas.microsoft.com/office/drawing/2014/main" val="2979079660"/>
                    </a:ext>
                  </a:extLst>
                </a:gridCol>
                <a:gridCol w="504539">
                  <a:extLst>
                    <a:ext uri="{9D8B030D-6E8A-4147-A177-3AD203B41FA5}">
                      <a16:colId xmlns:a16="http://schemas.microsoft.com/office/drawing/2014/main" val="2658501481"/>
                    </a:ext>
                  </a:extLst>
                </a:gridCol>
                <a:gridCol w="504539">
                  <a:extLst>
                    <a:ext uri="{9D8B030D-6E8A-4147-A177-3AD203B41FA5}">
                      <a16:colId xmlns:a16="http://schemas.microsoft.com/office/drawing/2014/main" val="3844172290"/>
                    </a:ext>
                  </a:extLst>
                </a:gridCol>
                <a:gridCol w="504539">
                  <a:extLst>
                    <a:ext uri="{9D8B030D-6E8A-4147-A177-3AD203B41FA5}">
                      <a16:colId xmlns:a16="http://schemas.microsoft.com/office/drawing/2014/main" val="3839504627"/>
                    </a:ext>
                  </a:extLst>
                </a:gridCol>
                <a:gridCol w="504539">
                  <a:extLst>
                    <a:ext uri="{9D8B030D-6E8A-4147-A177-3AD203B41FA5}">
                      <a16:colId xmlns:a16="http://schemas.microsoft.com/office/drawing/2014/main" val="2807301095"/>
                    </a:ext>
                  </a:extLst>
                </a:gridCol>
                <a:gridCol w="432462">
                  <a:extLst>
                    <a:ext uri="{9D8B030D-6E8A-4147-A177-3AD203B41FA5}">
                      <a16:colId xmlns:a16="http://schemas.microsoft.com/office/drawing/2014/main" val="1735382087"/>
                    </a:ext>
                  </a:extLst>
                </a:gridCol>
                <a:gridCol w="432462">
                  <a:extLst>
                    <a:ext uri="{9D8B030D-6E8A-4147-A177-3AD203B41FA5}">
                      <a16:colId xmlns:a16="http://schemas.microsoft.com/office/drawing/2014/main" val="3474489598"/>
                    </a:ext>
                  </a:extLst>
                </a:gridCol>
              </a:tblGrid>
              <a:tr h="23372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41268414"/>
                  </a:ext>
                </a:extLst>
              </a:tr>
              <a:tr h="23372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93332466"/>
                  </a:ext>
                </a:extLst>
              </a:tr>
              <a:tr h="23372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Pedestrians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38958155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35567049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33798526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64696960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15940123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27900397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38144831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81536602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68204759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92211404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14035546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36321929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38781989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67777028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27515724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83639144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41950290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84940277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00097000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51246717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14437757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54310200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57316786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16167156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65606382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97940244"/>
                  </a:ext>
                </a:extLst>
              </a:tr>
              <a:tr h="23372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6054033"/>
                  </a:ext>
                </a:extLst>
              </a:tr>
              <a:tr h="23372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29266007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21922283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54315720"/>
                  </a:ext>
                </a:extLst>
              </a:tr>
              <a:tr h="23372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14762788"/>
                  </a:ext>
                </a:extLst>
              </a:tr>
              <a:tr h="11928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17.2%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25102843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8996797"/>
              </p:ext>
            </p:extLst>
          </p:nvPr>
        </p:nvGraphicFramePr>
        <p:xfrm>
          <a:off x="4991368" y="1267090"/>
          <a:ext cx="6373721" cy="4016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F4F801FD-934D-E057-03D8-14CAE673B5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354672"/>
              </p:ext>
            </p:extLst>
          </p:nvPr>
        </p:nvGraphicFramePr>
        <p:xfrm>
          <a:off x="5252303" y="5487458"/>
          <a:ext cx="5426986" cy="9715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86694">
                  <a:extLst>
                    <a:ext uri="{9D8B030D-6E8A-4147-A177-3AD203B41FA5}">
                      <a16:colId xmlns:a16="http://schemas.microsoft.com/office/drawing/2014/main" val="3809750612"/>
                    </a:ext>
                  </a:extLst>
                </a:gridCol>
                <a:gridCol w="946764">
                  <a:extLst>
                    <a:ext uri="{9D8B030D-6E8A-4147-A177-3AD203B41FA5}">
                      <a16:colId xmlns:a16="http://schemas.microsoft.com/office/drawing/2014/main" val="880771877"/>
                    </a:ext>
                  </a:extLst>
                </a:gridCol>
                <a:gridCol w="946764">
                  <a:extLst>
                    <a:ext uri="{9D8B030D-6E8A-4147-A177-3AD203B41FA5}">
                      <a16:colId xmlns:a16="http://schemas.microsoft.com/office/drawing/2014/main" val="4022437408"/>
                    </a:ext>
                  </a:extLst>
                </a:gridCol>
                <a:gridCol w="946764">
                  <a:extLst>
                    <a:ext uri="{9D8B030D-6E8A-4147-A177-3AD203B41FA5}">
                      <a16:colId xmlns:a16="http://schemas.microsoft.com/office/drawing/2014/main" val="129389132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8382257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778675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148347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Multipurpose</a:t>
                      </a:r>
                      <a:endParaRPr lang="en-US" sz="1100" b="0" i="0" u="none" strike="noStrike" dirty="0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220358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153038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54F48ED-0FA4-E13D-EADF-3F2B1BC39F3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99752502"/>
              </p:ext>
            </p:extLst>
          </p:nvPr>
        </p:nvGraphicFramePr>
        <p:xfrm>
          <a:off x="953503" y="1573221"/>
          <a:ext cx="4076700" cy="26041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57594189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0746862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94496243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8021967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(3/10/21 - 8/3/21) - PEDS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38458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18970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512661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57067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62295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-7.9%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-41.3%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-20.8%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53535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58331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27.3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8788472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4354828"/>
              </p:ext>
            </p:extLst>
          </p:nvPr>
        </p:nvGraphicFramePr>
        <p:xfrm>
          <a:off x="6378223" y="517359"/>
          <a:ext cx="5090880" cy="28072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7650424"/>
              </p:ext>
            </p:extLst>
          </p:nvPr>
        </p:nvGraphicFramePr>
        <p:xfrm>
          <a:off x="6378222" y="3736505"/>
          <a:ext cx="5294080" cy="2807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91506941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E8A5C7D-21D0-97D1-5625-0B5B367CB9C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67611384"/>
              </p:ext>
            </p:extLst>
          </p:nvPr>
        </p:nvGraphicFramePr>
        <p:xfrm>
          <a:off x="411264" y="1402141"/>
          <a:ext cx="4609767" cy="50583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13208">
                  <a:extLst>
                    <a:ext uri="{9D8B030D-6E8A-4147-A177-3AD203B41FA5}">
                      <a16:colId xmlns:a16="http://schemas.microsoft.com/office/drawing/2014/main" val="2847398347"/>
                    </a:ext>
                  </a:extLst>
                </a:gridCol>
                <a:gridCol w="559295">
                  <a:extLst>
                    <a:ext uri="{9D8B030D-6E8A-4147-A177-3AD203B41FA5}">
                      <a16:colId xmlns:a16="http://schemas.microsoft.com/office/drawing/2014/main" val="3217888635"/>
                    </a:ext>
                  </a:extLst>
                </a:gridCol>
                <a:gridCol w="376788">
                  <a:extLst>
                    <a:ext uri="{9D8B030D-6E8A-4147-A177-3AD203B41FA5}">
                      <a16:colId xmlns:a16="http://schemas.microsoft.com/office/drawing/2014/main" val="2819096548"/>
                    </a:ext>
                  </a:extLst>
                </a:gridCol>
                <a:gridCol w="510234">
                  <a:extLst>
                    <a:ext uri="{9D8B030D-6E8A-4147-A177-3AD203B41FA5}">
                      <a16:colId xmlns:a16="http://schemas.microsoft.com/office/drawing/2014/main" val="3649000159"/>
                    </a:ext>
                  </a:extLst>
                </a:gridCol>
                <a:gridCol w="465098">
                  <a:extLst>
                    <a:ext uri="{9D8B030D-6E8A-4147-A177-3AD203B41FA5}">
                      <a16:colId xmlns:a16="http://schemas.microsoft.com/office/drawing/2014/main" val="2245165879"/>
                    </a:ext>
                  </a:extLst>
                </a:gridCol>
                <a:gridCol w="549483">
                  <a:extLst>
                    <a:ext uri="{9D8B030D-6E8A-4147-A177-3AD203B41FA5}">
                      <a16:colId xmlns:a16="http://schemas.microsoft.com/office/drawing/2014/main" val="1723007654"/>
                    </a:ext>
                  </a:extLst>
                </a:gridCol>
                <a:gridCol w="435661">
                  <a:extLst>
                    <a:ext uri="{9D8B030D-6E8A-4147-A177-3AD203B41FA5}">
                      <a16:colId xmlns:a16="http://schemas.microsoft.com/office/drawing/2014/main" val="2527957382"/>
                    </a:ext>
                  </a:extLst>
                </a:gridCol>
              </a:tblGrid>
              <a:tr h="238847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Nicholson Drive Trail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48531427"/>
                  </a:ext>
                </a:extLst>
              </a:tr>
              <a:tr h="6424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65784838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0674236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73177767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9.1%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1994026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2948435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3640365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9877798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1.62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87958848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3075600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0205234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76232641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12232664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59825783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1.68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7391333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97474582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5764519"/>
                  </a:ext>
                </a:extLst>
              </a:tr>
              <a:tr h="2388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4722849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2B9FD6B-36B1-68B7-9AAF-B98D5638A9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9788009"/>
              </p:ext>
            </p:extLst>
          </p:nvPr>
        </p:nvGraphicFramePr>
        <p:xfrm>
          <a:off x="5354052" y="1359568"/>
          <a:ext cx="5907506" cy="481238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93641">
                  <a:extLst>
                    <a:ext uri="{9D8B030D-6E8A-4147-A177-3AD203B41FA5}">
                      <a16:colId xmlns:a16="http://schemas.microsoft.com/office/drawing/2014/main" val="3985501897"/>
                    </a:ext>
                  </a:extLst>
                </a:gridCol>
                <a:gridCol w="716137">
                  <a:extLst>
                    <a:ext uri="{9D8B030D-6E8A-4147-A177-3AD203B41FA5}">
                      <a16:colId xmlns:a16="http://schemas.microsoft.com/office/drawing/2014/main" val="10142492"/>
                    </a:ext>
                  </a:extLst>
                </a:gridCol>
                <a:gridCol w="482451">
                  <a:extLst>
                    <a:ext uri="{9D8B030D-6E8A-4147-A177-3AD203B41FA5}">
                      <a16:colId xmlns:a16="http://schemas.microsoft.com/office/drawing/2014/main" val="1133936057"/>
                    </a:ext>
                  </a:extLst>
                </a:gridCol>
                <a:gridCol w="653318">
                  <a:extLst>
                    <a:ext uri="{9D8B030D-6E8A-4147-A177-3AD203B41FA5}">
                      <a16:colId xmlns:a16="http://schemas.microsoft.com/office/drawing/2014/main" val="2701772823"/>
                    </a:ext>
                  </a:extLst>
                </a:gridCol>
                <a:gridCol w="595526">
                  <a:extLst>
                    <a:ext uri="{9D8B030D-6E8A-4147-A177-3AD203B41FA5}">
                      <a16:colId xmlns:a16="http://schemas.microsoft.com/office/drawing/2014/main" val="269088471"/>
                    </a:ext>
                  </a:extLst>
                </a:gridCol>
                <a:gridCol w="703573">
                  <a:extLst>
                    <a:ext uri="{9D8B030D-6E8A-4147-A177-3AD203B41FA5}">
                      <a16:colId xmlns:a16="http://schemas.microsoft.com/office/drawing/2014/main" val="3770143635"/>
                    </a:ext>
                  </a:extLst>
                </a:gridCol>
                <a:gridCol w="562860">
                  <a:extLst>
                    <a:ext uri="{9D8B030D-6E8A-4147-A177-3AD203B41FA5}">
                      <a16:colId xmlns:a16="http://schemas.microsoft.com/office/drawing/2014/main" val="1703065722"/>
                    </a:ext>
                  </a:extLst>
                </a:gridCol>
              </a:tblGrid>
              <a:tr h="412954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Nicholson Drive Trail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59728364"/>
                  </a:ext>
                </a:extLst>
              </a:tr>
              <a:tr h="11255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Adjustment Factors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63363388"/>
                  </a:ext>
                </a:extLst>
              </a:tr>
              <a:tr h="5147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 of Week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0656293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4981430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2791610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3666702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6760602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71792052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4476049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2.32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19011283"/>
                  </a:ext>
                </a:extLst>
              </a:tr>
              <a:tr h="1425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2238420"/>
                  </a:ext>
                </a:extLst>
              </a:tr>
              <a:tr h="31116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97595881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11089524"/>
                  </a:ext>
                </a:extLst>
              </a:tr>
              <a:tr h="1425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5884784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1473239"/>
                  </a:ext>
                </a:extLst>
              </a:tr>
              <a:tr h="2093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1.08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7312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5630768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52475"/>
          </a:xfrm>
        </p:spPr>
        <p:txBody>
          <a:bodyPr/>
          <a:lstStyle/>
          <a:p>
            <a:r>
              <a:rPr lang="en-US" dirty="0"/>
              <a:t>Nicholson Drive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7ACEDCA-EB81-67A8-A99C-DB214780370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20426384"/>
              </p:ext>
            </p:extLst>
          </p:nvPr>
        </p:nvGraphicFramePr>
        <p:xfrm>
          <a:off x="838200" y="1027906"/>
          <a:ext cx="10382954" cy="55255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1617">
                  <a:extLst>
                    <a:ext uri="{9D8B030D-6E8A-4147-A177-3AD203B41FA5}">
                      <a16:colId xmlns:a16="http://schemas.microsoft.com/office/drawing/2014/main" val="2424870330"/>
                    </a:ext>
                  </a:extLst>
                </a:gridCol>
                <a:gridCol w="774238">
                  <a:extLst>
                    <a:ext uri="{9D8B030D-6E8A-4147-A177-3AD203B41FA5}">
                      <a16:colId xmlns:a16="http://schemas.microsoft.com/office/drawing/2014/main" val="2724786862"/>
                    </a:ext>
                  </a:extLst>
                </a:gridCol>
                <a:gridCol w="521592">
                  <a:extLst>
                    <a:ext uri="{9D8B030D-6E8A-4147-A177-3AD203B41FA5}">
                      <a16:colId xmlns:a16="http://schemas.microsoft.com/office/drawing/2014/main" val="1217310658"/>
                    </a:ext>
                  </a:extLst>
                </a:gridCol>
                <a:gridCol w="706324">
                  <a:extLst>
                    <a:ext uri="{9D8B030D-6E8A-4147-A177-3AD203B41FA5}">
                      <a16:colId xmlns:a16="http://schemas.microsoft.com/office/drawing/2014/main" val="3879997453"/>
                    </a:ext>
                  </a:extLst>
                </a:gridCol>
                <a:gridCol w="643841">
                  <a:extLst>
                    <a:ext uri="{9D8B030D-6E8A-4147-A177-3AD203B41FA5}">
                      <a16:colId xmlns:a16="http://schemas.microsoft.com/office/drawing/2014/main" val="3765191201"/>
                    </a:ext>
                  </a:extLst>
                </a:gridCol>
                <a:gridCol w="760657">
                  <a:extLst>
                    <a:ext uri="{9D8B030D-6E8A-4147-A177-3AD203B41FA5}">
                      <a16:colId xmlns:a16="http://schemas.microsoft.com/office/drawing/2014/main" val="3008798308"/>
                    </a:ext>
                  </a:extLst>
                </a:gridCol>
                <a:gridCol w="603091">
                  <a:extLst>
                    <a:ext uri="{9D8B030D-6E8A-4147-A177-3AD203B41FA5}">
                      <a16:colId xmlns:a16="http://schemas.microsoft.com/office/drawing/2014/main" val="2041804696"/>
                    </a:ext>
                  </a:extLst>
                </a:gridCol>
                <a:gridCol w="521592">
                  <a:extLst>
                    <a:ext uri="{9D8B030D-6E8A-4147-A177-3AD203B41FA5}">
                      <a16:colId xmlns:a16="http://schemas.microsoft.com/office/drawing/2014/main" val="3240864900"/>
                    </a:ext>
                  </a:extLst>
                </a:gridCol>
                <a:gridCol w="651991">
                  <a:extLst>
                    <a:ext uri="{9D8B030D-6E8A-4147-A177-3AD203B41FA5}">
                      <a16:colId xmlns:a16="http://schemas.microsoft.com/office/drawing/2014/main" val="1539534017"/>
                    </a:ext>
                  </a:extLst>
                </a:gridCol>
                <a:gridCol w="611242">
                  <a:extLst>
                    <a:ext uri="{9D8B030D-6E8A-4147-A177-3AD203B41FA5}">
                      <a16:colId xmlns:a16="http://schemas.microsoft.com/office/drawing/2014/main" val="3260764344"/>
                    </a:ext>
                  </a:extLst>
                </a:gridCol>
                <a:gridCol w="988853">
                  <a:extLst>
                    <a:ext uri="{9D8B030D-6E8A-4147-A177-3AD203B41FA5}">
                      <a16:colId xmlns:a16="http://schemas.microsoft.com/office/drawing/2014/main" val="2663235524"/>
                    </a:ext>
                  </a:extLst>
                </a:gridCol>
                <a:gridCol w="521592">
                  <a:extLst>
                    <a:ext uri="{9D8B030D-6E8A-4147-A177-3AD203B41FA5}">
                      <a16:colId xmlns:a16="http://schemas.microsoft.com/office/drawing/2014/main" val="3596483612"/>
                    </a:ext>
                  </a:extLst>
                </a:gridCol>
                <a:gridCol w="706324">
                  <a:extLst>
                    <a:ext uri="{9D8B030D-6E8A-4147-A177-3AD203B41FA5}">
                      <a16:colId xmlns:a16="http://schemas.microsoft.com/office/drawing/2014/main" val="2719357692"/>
                    </a:ext>
                  </a:extLst>
                </a:gridCol>
              </a:tblGrid>
              <a:tr h="23312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Nicholson Drive Trail March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740188816"/>
                  </a:ext>
                </a:extLst>
              </a:tr>
              <a:tr h="23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237108271"/>
                  </a:ext>
                </a:extLst>
              </a:tr>
              <a:tr h="46154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415941318"/>
                  </a:ext>
                </a:extLst>
              </a:tr>
              <a:tr h="28347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Pedestrians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Bicyclists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Pedestrians**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380501142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78978522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926961272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32576428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41398961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864513433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398788596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819780990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324344146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45778070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042414564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455821919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162340066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37683785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174797541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69203182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652522378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054829331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03102931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09831648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249713231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457305521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733953417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182216835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020954745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630031952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406098273"/>
                  </a:ext>
                </a:extLst>
              </a:tr>
              <a:tr h="14460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4.2%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0053548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667965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37B190A-BB69-1DB8-744A-B9FCAEE077D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22483085"/>
              </p:ext>
            </p:extLst>
          </p:nvPr>
        </p:nvGraphicFramePr>
        <p:xfrm>
          <a:off x="838200" y="1809750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2876539572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58023124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9704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Mouton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41805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 Lanes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098787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32527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30.442547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43103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-91.142799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023250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EcoZelt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14113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844785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104270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3/11/2021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5982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118182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66781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3/11/21 - 8/3/22 (note winter gap)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32012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2917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07822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n/a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9149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8107748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0B13A6E-3E60-6A38-7EC1-9EFFFA81BF7E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3/11/21 - 8/3/22 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A11CC82-8FD9-1C5C-4A1C-5D93CD2E16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559182"/>
              </p:ext>
            </p:extLst>
          </p:nvPr>
        </p:nvGraphicFramePr>
        <p:xfrm>
          <a:off x="1494924" y="5170328"/>
          <a:ext cx="4076700" cy="1106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74078500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3297142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31599705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36196969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1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2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655443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454518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71648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7253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6775075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3E0E600-3931-46F1-250B-CDD7175E92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8710033"/>
              </p:ext>
            </p:extLst>
          </p:nvPr>
        </p:nvGraphicFramePr>
        <p:xfrm>
          <a:off x="5878947" y="5474970"/>
          <a:ext cx="3434385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12075">
                  <a:extLst>
                    <a:ext uri="{9D8B030D-6E8A-4147-A177-3AD203B41FA5}">
                      <a16:colId xmlns:a16="http://schemas.microsoft.com/office/drawing/2014/main" val="2405442675"/>
                    </a:ext>
                  </a:extLst>
                </a:gridCol>
                <a:gridCol w="643467">
                  <a:extLst>
                    <a:ext uri="{9D8B030D-6E8A-4147-A177-3AD203B41FA5}">
                      <a16:colId xmlns:a16="http://schemas.microsoft.com/office/drawing/2014/main" val="1737727767"/>
                    </a:ext>
                  </a:extLst>
                </a:gridCol>
                <a:gridCol w="693997">
                  <a:extLst>
                    <a:ext uri="{9D8B030D-6E8A-4147-A177-3AD203B41FA5}">
                      <a16:colId xmlns:a16="http://schemas.microsoft.com/office/drawing/2014/main" val="1491216786"/>
                    </a:ext>
                  </a:extLst>
                </a:gridCol>
                <a:gridCol w="784846">
                  <a:extLst>
                    <a:ext uri="{9D8B030D-6E8A-4147-A177-3AD203B41FA5}">
                      <a16:colId xmlns:a16="http://schemas.microsoft.com/office/drawing/2014/main" val="239471653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78075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152652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29.7%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108138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12254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29.5%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46193969"/>
                  </a:ext>
                </a:extLst>
              </a:tr>
            </a:tbl>
          </a:graphicData>
        </a:graphic>
      </p:graphicFrame>
      <p:pic>
        <p:nvPicPr>
          <p:cNvPr id="8" name="Picture 7" descr="Picture of street, inductive loops underground">
            <a:extLst>
              <a:ext uri="{FF2B5EF4-FFF2-40B4-BE49-F238E27FC236}">
                <a16:creationId xmlns:a16="http://schemas.microsoft.com/office/drawing/2014/main" id="{3150F765-99B5-9051-A74B-BE0FB87EB8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8701" y="1383030"/>
            <a:ext cx="4887595" cy="36652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587267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49A57-CB6C-E7A0-E8B6-21174C1181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4" name="Content Placeholder 3" descr="Stacked column chart showing in (green) and out (blue) bike/ped distribution, more out traffic than i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03145754"/>
              </p:ext>
            </p:extLst>
          </p:nvPr>
        </p:nvGraphicFramePr>
        <p:xfrm>
          <a:off x="838200" y="1389888"/>
          <a:ext cx="10515600" cy="4787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06497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 descr="Stacked column chart showing distribution between pedestrians (purple) and bikers (blue), skewed towards bikers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39378868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04744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5A4170C-D9AF-3863-6AFB-D76C46A1CAB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545980"/>
              </p:ext>
            </p:extLst>
          </p:nvPr>
        </p:nvGraphicFramePr>
        <p:xfrm>
          <a:off x="946483" y="1461929"/>
          <a:ext cx="5486401" cy="41643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953">
                  <a:extLst>
                    <a:ext uri="{9D8B030D-6E8A-4147-A177-3AD203B41FA5}">
                      <a16:colId xmlns:a16="http://schemas.microsoft.com/office/drawing/2014/main" val="2108854896"/>
                    </a:ext>
                  </a:extLst>
                </a:gridCol>
                <a:gridCol w="1267559">
                  <a:extLst>
                    <a:ext uri="{9D8B030D-6E8A-4147-A177-3AD203B41FA5}">
                      <a16:colId xmlns:a16="http://schemas.microsoft.com/office/drawing/2014/main" val="2025962840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2767284016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2215727558"/>
                    </a:ext>
                  </a:extLst>
                </a:gridCol>
                <a:gridCol w="609953">
                  <a:extLst>
                    <a:ext uri="{9D8B030D-6E8A-4147-A177-3AD203B41FA5}">
                      <a16:colId xmlns:a16="http://schemas.microsoft.com/office/drawing/2014/main" val="35025311"/>
                    </a:ext>
                  </a:extLst>
                </a:gridCol>
                <a:gridCol w="1779030">
                  <a:extLst>
                    <a:ext uri="{9D8B030D-6E8A-4147-A177-3AD203B41FA5}">
                      <a16:colId xmlns:a16="http://schemas.microsoft.com/office/drawing/2014/main" val="138331498"/>
                    </a:ext>
                  </a:extLst>
                </a:gridCol>
              </a:tblGrid>
              <a:tr h="20002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06890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1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Loop 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9698288"/>
                  </a:ext>
                </a:extLst>
              </a:tr>
              <a:tr h="190500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82588416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304076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3899209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2235457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779739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1994306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7239414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165122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2817590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5818800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 data - Battery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97262988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 data - sensor settings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13574959"/>
                  </a:ext>
                </a:extLst>
              </a:tr>
              <a:tr h="190500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 data - sensor settings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542198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 data - sensor settings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848330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463020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277635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8344686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356544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8748952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0034169"/>
              </p:ext>
            </p:extLst>
          </p:nvPr>
        </p:nvGraphicFramePr>
        <p:xfrm>
          <a:off x="7122695" y="1461929"/>
          <a:ext cx="3862137" cy="43132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6816635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C767736-77CF-9AEF-D0F2-39E542F107F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73746408"/>
              </p:ext>
            </p:extLst>
          </p:nvPr>
        </p:nvGraphicFramePr>
        <p:xfrm>
          <a:off x="1001629" y="1495767"/>
          <a:ext cx="4076700" cy="28095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71939907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37603099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83684658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4861998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971246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1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2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57959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771769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58351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4448022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784909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378382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63176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94950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99757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48486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67985581"/>
                  </a:ext>
                </a:extLst>
              </a:tr>
              <a:tr h="17872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62900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6452624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1641478"/>
              </p:ext>
            </p:extLst>
          </p:nvPr>
        </p:nvGraphicFramePr>
        <p:xfrm>
          <a:off x="5557837" y="1594466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6051131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217D45E-7D39-F657-A7FA-E09C93C7028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01228116"/>
              </p:ext>
            </p:extLst>
          </p:nvPr>
        </p:nvGraphicFramePr>
        <p:xfrm>
          <a:off x="1111250" y="1578275"/>
          <a:ext cx="4076700" cy="2994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7839827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96409768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39864817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27039795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64626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Loop 1 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Loop 2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414911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7477104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21103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26267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07024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66069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501078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28822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30854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91854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9196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7935956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29.7%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153641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0542164"/>
              </p:ext>
            </p:extLst>
          </p:nvPr>
        </p:nvGraphicFramePr>
        <p:xfrm>
          <a:off x="5799929" y="1468229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3835351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371408"/>
          </a:xfrm>
        </p:spPr>
        <p:txBody>
          <a:bodyPr>
            <a:normAutofit fontScale="90000"/>
          </a:bodyPr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EF39E41-3578-F4CE-669B-A5F8DA79D91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49377464"/>
              </p:ext>
            </p:extLst>
          </p:nvPr>
        </p:nvGraphicFramePr>
        <p:xfrm>
          <a:off x="606443" y="1095699"/>
          <a:ext cx="4846088" cy="55898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7550">
                  <a:extLst>
                    <a:ext uri="{9D8B030D-6E8A-4147-A177-3AD203B41FA5}">
                      <a16:colId xmlns:a16="http://schemas.microsoft.com/office/drawing/2014/main" val="63506266"/>
                    </a:ext>
                  </a:extLst>
                </a:gridCol>
                <a:gridCol w="573744">
                  <a:extLst>
                    <a:ext uri="{9D8B030D-6E8A-4147-A177-3AD203B41FA5}">
                      <a16:colId xmlns:a16="http://schemas.microsoft.com/office/drawing/2014/main" val="3746633968"/>
                    </a:ext>
                  </a:extLst>
                </a:gridCol>
                <a:gridCol w="573744">
                  <a:extLst>
                    <a:ext uri="{9D8B030D-6E8A-4147-A177-3AD203B41FA5}">
                      <a16:colId xmlns:a16="http://schemas.microsoft.com/office/drawing/2014/main" val="2827043459"/>
                    </a:ext>
                  </a:extLst>
                </a:gridCol>
                <a:gridCol w="573744">
                  <a:extLst>
                    <a:ext uri="{9D8B030D-6E8A-4147-A177-3AD203B41FA5}">
                      <a16:colId xmlns:a16="http://schemas.microsoft.com/office/drawing/2014/main" val="2843998175"/>
                    </a:ext>
                  </a:extLst>
                </a:gridCol>
                <a:gridCol w="573744">
                  <a:extLst>
                    <a:ext uri="{9D8B030D-6E8A-4147-A177-3AD203B41FA5}">
                      <a16:colId xmlns:a16="http://schemas.microsoft.com/office/drawing/2014/main" val="2229661127"/>
                    </a:ext>
                  </a:extLst>
                </a:gridCol>
                <a:gridCol w="491781">
                  <a:extLst>
                    <a:ext uri="{9D8B030D-6E8A-4147-A177-3AD203B41FA5}">
                      <a16:colId xmlns:a16="http://schemas.microsoft.com/office/drawing/2014/main" val="2270197054"/>
                    </a:ext>
                  </a:extLst>
                </a:gridCol>
                <a:gridCol w="491781">
                  <a:extLst>
                    <a:ext uri="{9D8B030D-6E8A-4147-A177-3AD203B41FA5}">
                      <a16:colId xmlns:a16="http://schemas.microsoft.com/office/drawing/2014/main" val="1192409005"/>
                    </a:ext>
                  </a:extLst>
                </a:gridCol>
              </a:tblGrid>
              <a:tr h="24505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02543652"/>
                  </a:ext>
                </a:extLst>
              </a:tr>
              <a:tr h="201461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52122946"/>
                  </a:ext>
                </a:extLst>
              </a:tr>
              <a:tr h="30010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Loop 1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Loop 2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Bicyclists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Loop 1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Loop 2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Bicyclists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97779900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8560926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76571793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64557912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1071560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6401284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75859542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0106073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45936754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7950028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94982987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95604576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9957665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97880432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82414444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35702019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3948083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7842095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5039228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68111669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7889515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9454548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14507426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16647916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4900048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73524831"/>
                  </a:ext>
                </a:extLst>
              </a:tr>
              <a:tr h="201461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Weekday 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7633545"/>
                  </a:ext>
                </a:extLst>
              </a:tr>
              <a:tr h="300103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Loop 1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Loop 2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Loop 1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Loop 2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12550649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33683758"/>
                  </a:ext>
                </a:extLst>
              </a:tr>
              <a:tr h="20146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16806379"/>
                  </a:ext>
                </a:extLst>
              </a:tr>
              <a:tr h="245053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94998881"/>
                  </a:ext>
                </a:extLst>
              </a:tr>
              <a:tr h="12506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1.9%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390028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2837780"/>
              </p:ext>
            </p:extLst>
          </p:nvPr>
        </p:nvGraphicFramePr>
        <p:xfrm>
          <a:off x="5546557" y="1531942"/>
          <a:ext cx="5807243" cy="3728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D9227E2-D9CC-EF53-B813-7D47D86DA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298845"/>
              </p:ext>
            </p:extLst>
          </p:nvPr>
        </p:nvGraphicFramePr>
        <p:xfrm>
          <a:off x="5715000" y="5521324"/>
          <a:ext cx="5122333" cy="9715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75522">
                  <a:extLst>
                    <a:ext uri="{9D8B030D-6E8A-4147-A177-3AD203B41FA5}">
                      <a16:colId xmlns:a16="http://schemas.microsoft.com/office/drawing/2014/main" val="607383507"/>
                    </a:ext>
                  </a:extLst>
                </a:gridCol>
                <a:gridCol w="1304465">
                  <a:extLst>
                    <a:ext uri="{9D8B030D-6E8A-4147-A177-3AD203B41FA5}">
                      <a16:colId xmlns:a16="http://schemas.microsoft.com/office/drawing/2014/main" val="2418128896"/>
                    </a:ext>
                  </a:extLst>
                </a:gridCol>
                <a:gridCol w="1148730">
                  <a:extLst>
                    <a:ext uri="{9D8B030D-6E8A-4147-A177-3AD203B41FA5}">
                      <a16:colId xmlns:a16="http://schemas.microsoft.com/office/drawing/2014/main" val="2575494075"/>
                    </a:ext>
                  </a:extLst>
                </a:gridCol>
                <a:gridCol w="893616">
                  <a:extLst>
                    <a:ext uri="{9D8B030D-6E8A-4147-A177-3AD203B41FA5}">
                      <a16:colId xmlns:a16="http://schemas.microsoft.com/office/drawing/2014/main" val="59505557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6257795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4738966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52761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Bicycles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278618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065669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899231"/>
          </a:xfrm>
        </p:spPr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577FC61-F8BD-16BA-A78C-49098113733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72114939"/>
              </p:ext>
            </p:extLst>
          </p:nvPr>
        </p:nvGraphicFramePr>
        <p:xfrm>
          <a:off x="1068471" y="1840089"/>
          <a:ext cx="3365500" cy="24364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256701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26319515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181661783"/>
                    </a:ext>
                  </a:extLst>
                </a:gridCol>
              </a:tblGrid>
              <a:tr h="4109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(3/11/21 - 8/3/21)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0740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457217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38792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115230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64619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-15.2%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70067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889357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effectLst/>
                        </a:rPr>
                        <a:t>#DIV/0!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0788014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9251764"/>
              </p:ext>
            </p:extLst>
          </p:nvPr>
        </p:nvGraphicFramePr>
        <p:xfrm>
          <a:off x="5110451" y="1122673"/>
          <a:ext cx="6391182" cy="26071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7674015"/>
              </p:ext>
            </p:extLst>
          </p:nvPr>
        </p:nvGraphicFramePr>
        <p:xfrm>
          <a:off x="5065295" y="3729789"/>
          <a:ext cx="6184231" cy="27018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27048141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36BA45E-2C2E-048F-D9D2-7AC85833A61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21934749"/>
              </p:ext>
            </p:extLst>
          </p:nvPr>
        </p:nvGraphicFramePr>
        <p:xfrm>
          <a:off x="720223" y="1690688"/>
          <a:ext cx="5632450" cy="40847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93286">
                  <a:extLst>
                    <a:ext uri="{9D8B030D-6E8A-4147-A177-3AD203B41FA5}">
                      <a16:colId xmlns:a16="http://schemas.microsoft.com/office/drawing/2014/main" val="454677867"/>
                    </a:ext>
                  </a:extLst>
                </a:gridCol>
                <a:gridCol w="426402">
                  <a:extLst>
                    <a:ext uri="{9D8B030D-6E8A-4147-A177-3AD203B41FA5}">
                      <a16:colId xmlns:a16="http://schemas.microsoft.com/office/drawing/2014/main" val="1579576272"/>
                    </a:ext>
                  </a:extLst>
                </a:gridCol>
                <a:gridCol w="717352">
                  <a:extLst>
                    <a:ext uri="{9D8B030D-6E8A-4147-A177-3AD203B41FA5}">
                      <a16:colId xmlns:a16="http://schemas.microsoft.com/office/drawing/2014/main" val="3076392947"/>
                    </a:ext>
                  </a:extLst>
                </a:gridCol>
                <a:gridCol w="623430">
                  <a:extLst>
                    <a:ext uri="{9D8B030D-6E8A-4147-A177-3AD203B41FA5}">
                      <a16:colId xmlns:a16="http://schemas.microsoft.com/office/drawing/2014/main" val="205978524"/>
                    </a:ext>
                  </a:extLst>
                </a:gridCol>
                <a:gridCol w="568281">
                  <a:extLst>
                    <a:ext uri="{9D8B030D-6E8A-4147-A177-3AD203B41FA5}">
                      <a16:colId xmlns:a16="http://schemas.microsoft.com/office/drawing/2014/main" val="2586058467"/>
                    </a:ext>
                  </a:extLst>
                </a:gridCol>
                <a:gridCol w="671386">
                  <a:extLst>
                    <a:ext uri="{9D8B030D-6E8A-4147-A177-3AD203B41FA5}">
                      <a16:colId xmlns:a16="http://schemas.microsoft.com/office/drawing/2014/main" val="11202636"/>
                    </a:ext>
                  </a:extLst>
                </a:gridCol>
                <a:gridCol w="532313">
                  <a:extLst>
                    <a:ext uri="{9D8B030D-6E8A-4147-A177-3AD203B41FA5}">
                      <a16:colId xmlns:a16="http://schemas.microsoft.com/office/drawing/2014/main" val="1995739908"/>
                    </a:ext>
                  </a:extLst>
                </a:gridCol>
              </a:tblGrid>
              <a:tr h="200106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Nicholson Drive Trail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7723917"/>
                  </a:ext>
                </a:extLst>
              </a:tr>
              <a:tr h="53828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8294529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476498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6915668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23256013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11686820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4198126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7349722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37630326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3165749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70032971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75590756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3995025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5981640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76186835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1989619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48303729"/>
                  </a:ext>
                </a:extLst>
              </a:tr>
              <a:tr h="2001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2361385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4A439F2-382A-287A-8794-45FF424D4B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2681776"/>
              </p:ext>
            </p:extLst>
          </p:nvPr>
        </p:nvGraphicFramePr>
        <p:xfrm>
          <a:off x="6653462" y="1869073"/>
          <a:ext cx="5075695" cy="3906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4767">
                  <a:extLst>
                    <a:ext uri="{9D8B030D-6E8A-4147-A177-3AD203B41FA5}">
                      <a16:colId xmlns:a16="http://schemas.microsoft.com/office/drawing/2014/main" val="798380072"/>
                    </a:ext>
                  </a:extLst>
                </a:gridCol>
                <a:gridCol w="221949">
                  <a:extLst>
                    <a:ext uri="{9D8B030D-6E8A-4147-A177-3AD203B41FA5}">
                      <a16:colId xmlns:a16="http://schemas.microsoft.com/office/drawing/2014/main" val="3134473746"/>
                    </a:ext>
                  </a:extLst>
                </a:gridCol>
                <a:gridCol w="807868">
                  <a:extLst>
                    <a:ext uri="{9D8B030D-6E8A-4147-A177-3AD203B41FA5}">
                      <a16:colId xmlns:a16="http://schemas.microsoft.com/office/drawing/2014/main" val="1608391043"/>
                    </a:ext>
                  </a:extLst>
                </a:gridCol>
                <a:gridCol w="151687">
                  <a:extLst>
                    <a:ext uri="{9D8B030D-6E8A-4147-A177-3AD203B41FA5}">
                      <a16:colId xmlns:a16="http://schemas.microsoft.com/office/drawing/2014/main" val="2303798533"/>
                    </a:ext>
                  </a:extLst>
                </a:gridCol>
                <a:gridCol w="921310">
                  <a:extLst>
                    <a:ext uri="{9D8B030D-6E8A-4147-A177-3AD203B41FA5}">
                      <a16:colId xmlns:a16="http://schemas.microsoft.com/office/drawing/2014/main" val="1173631514"/>
                    </a:ext>
                  </a:extLst>
                </a:gridCol>
                <a:gridCol w="331757">
                  <a:extLst>
                    <a:ext uri="{9D8B030D-6E8A-4147-A177-3AD203B41FA5}">
                      <a16:colId xmlns:a16="http://schemas.microsoft.com/office/drawing/2014/main" val="3671546544"/>
                    </a:ext>
                  </a:extLst>
                </a:gridCol>
                <a:gridCol w="272751">
                  <a:extLst>
                    <a:ext uri="{9D8B030D-6E8A-4147-A177-3AD203B41FA5}">
                      <a16:colId xmlns:a16="http://schemas.microsoft.com/office/drawing/2014/main" val="2793495809"/>
                    </a:ext>
                  </a:extLst>
                </a:gridCol>
                <a:gridCol w="483606">
                  <a:extLst>
                    <a:ext uri="{9D8B030D-6E8A-4147-A177-3AD203B41FA5}">
                      <a16:colId xmlns:a16="http://schemas.microsoft.com/office/drawing/2014/main" val="2827914012"/>
                    </a:ext>
                  </a:extLst>
                </a:gridCol>
              </a:tblGrid>
              <a:tr h="384271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Nicholson Drive Trail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252159"/>
                  </a:ext>
                </a:extLst>
              </a:tr>
              <a:tr h="57109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59474775"/>
                  </a:ext>
                </a:extLst>
              </a:tr>
              <a:tr h="38427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2082456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0.64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4857649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0.71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18085473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5145603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0.66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15925947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0.64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8569553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3363646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8004017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7461007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81771495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28831675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71942466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0.66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778688"/>
                  </a:ext>
                </a:extLst>
              </a:tr>
              <a:tr h="19744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0.46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0.46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8572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736322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447155-95A7-223D-2716-1F5393C162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102431"/>
          </a:xfrm>
        </p:spPr>
        <p:txBody>
          <a:bodyPr/>
          <a:lstStyle/>
          <a:p>
            <a:r>
              <a:rPr lang="en-US" dirty="0"/>
              <a:t>Capital Heights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B0A8B1D-92B7-DAEB-3825-CEBEA89F1C7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09077150"/>
              </p:ext>
            </p:extLst>
          </p:nvPr>
        </p:nvGraphicFramePr>
        <p:xfrm>
          <a:off x="688622" y="1207911"/>
          <a:ext cx="10665179" cy="53825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19556">
                  <a:extLst>
                    <a:ext uri="{9D8B030D-6E8A-4147-A177-3AD203B41FA5}">
                      <a16:colId xmlns:a16="http://schemas.microsoft.com/office/drawing/2014/main" val="4197458169"/>
                    </a:ext>
                  </a:extLst>
                </a:gridCol>
                <a:gridCol w="757243">
                  <a:extLst>
                    <a:ext uri="{9D8B030D-6E8A-4147-A177-3AD203B41FA5}">
                      <a16:colId xmlns:a16="http://schemas.microsoft.com/office/drawing/2014/main" val="214436811"/>
                    </a:ext>
                  </a:extLst>
                </a:gridCol>
                <a:gridCol w="510144">
                  <a:extLst>
                    <a:ext uri="{9D8B030D-6E8A-4147-A177-3AD203B41FA5}">
                      <a16:colId xmlns:a16="http://schemas.microsoft.com/office/drawing/2014/main" val="2845194126"/>
                    </a:ext>
                  </a:extLst>
                </a:gridCol>
                <a:gridCol w="690819">
                  <a:extLst>
                    <a:ext uri="{9D8B030D-6E8A-4147-A177-3AD203B41FA5}">
                      <a16:colId xmlns:a16="http://schemas.microsoft.com/office/drawing/2014/main" val="2564462283"/>
                    </a:ext>
                  </a:extLst>
                </a:gridCol>
                <a:gridCol w="629707">
                  <a:extLst>
                    <a:ext uri="{9D8B030D-6E8A-4147-A177-3AD203B41FA5}">
                      <a16:colId xmlns:a16="http://schemas.microsoft.com/office/drawing/2014/main" val="2110123656"/>
                    </a:ext>
                  </a:extLst>
                </a:gridCol>
                <a:gridCol w="743958">
                  <a:extLst>
                    <a:ext uri="{9D8B030D-6E8A-4147-A177-3AD203B41FA5}">
                      <a16:colId xmlns:a16="http://schemas.microsoft.com/office/drawing/2014/main" val="3247145317"/>
                    </a:ext>
                  </a:extLst>
                </a:gridCol>
                <a:gridCol w="589854">
                  <a:extLst>
                    <a:ext uri="{9D8B030D-6E8A-4147-A177-3AD203B41FA5}">
                      <a16:colId xmlns:a16="http://schemas.microsoft.com/office/drawing/2014/main" val="1346219298"/>
                    </a:ext>
                  </a:extLst>
                </a:gridCol>
                <a:gridCol w="510144">
                  <a:extLst>
                    <a:ext uri="{9D8B030D-6E8A-4147-A177-3AD203B41FA5}">
                      <a16:colId xmlns:a16="http://schemas.microsoft.com/office/drawing/2014/main" val="3063813059"/>
                    </a:ext>
                  </a:extLst>
                </a:gridCol>
                <a:gridCol w="637679">
                  <a:extLst>
                    <a:ext uri="{9D8B030D-6E8A-4147-A177-3AD203B41FA5}">
                      <a16:colId xmlns:a16="http://schemas.microsoft.com/office/drawing/2014/main" val="361361065"/>
                    </a:ext>
                  </a:extLst>
                </a:gridCol>
                <a:gridCol w="597823">
                  <a:extLst>
                    <a:ext uri="{9D8B030D-6E8A-4147-A177-3AD203B41FA5}">
                      <a16:colId xmlns:a16="http://schemas.microsoft.com/office/drawing/2014/main" val="1556585056"/>
                    </a:ext>
                  </a:extLst>
                </a:gridCol>
                <a:gridCol w="967145">
                  <a:extLst>
                    <a:ext uri="{9D8B030D-6E8A-4147-A177-3AD203B41FA5}">
                      <a16:colId xmlns:a16="http://schemas.microsoft.com/office/drawing/2014/main" val="1855561966"/>
                    </a:ext>
                  </a:extLst>
                </a:gridCol>
                <a:gridCol w="510144">
                  <a:extLst>
                    <a:ext uri="{9D8B030D-6E8A-4147-A177-3AD203B41FA5}">
                      <a16:colId xmlns:a16="http://schemas.microsoft.com/office/drawing/2014/main" val="991531796"/>
                    </a:ext>
                  </a:extLst>
                </a:gridCol>
                <a:gridCol w="690819">
                  <a:extLst>
                    <a:ext uri="{9D8B030D-6E8A-4147-A177-3AD203B41FA5}">
                      <a16:colId xmlns:a16="http://schemas.microsoft.com/office/drawing/2014/main" val="3639187658"/>
                    </a:ext>
                  </a:extLst>
                </a:gridCol>
                <a:gridCol w="510144">
                  <a:extLst>
                    <a:ext uri="{9D8B030D-6E8A-4147-A177-3AD203B41FA5}">
                      <a16:colId xmlns:a16="http://schemas.microsoft.com/office/drawing/2014/main" val="72305589"/>
                    </a:ext>
                  </a:extLst>
                </a:gridCol>
              </a:tblGrid>
              <a:tr h="157431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Nicholson Drive Trail March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20340479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82253728"/>
                  </a:ext>
                </a:extLst>
              </a:tr>
              <a:tr h="562027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Average Daily Volumes by Hour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33191906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86986784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82126392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20215725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27931120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663877822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34832359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59763353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53421558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55525520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81502888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96523377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78675490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56759269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9033630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94946566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01003499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27914736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275549473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23097047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34602462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64956534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8972819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11722741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89172045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37208066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60881448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52.9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74.5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276237093"/>
                  </a:ext>
                </a:extLst>
              </a:tr>
              <a:tr h="15743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131351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84789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F21A8D-2590-344B-F72C-4BBA2294BB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47D1737C-6A12-869F-D23B-12D833A1AD4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86822386"/>
              </p:ext>
            </p:extLst>
          </p:nvPr>
        </p:nvGraphicFramePr>
        <p:xfrm>
          <a:off x="838200" y="1809750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3455290514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20201064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53269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Old Hermitage Pkwy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90712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Sidewalk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63505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97228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30.353552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15772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-91.128484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38538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EcoPyro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25437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Mixed Bike/Ped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96554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68926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3/10/2021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86011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838051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25560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3/10/21  - 3/6/2021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8723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098268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906971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78117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4900541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E2FD7D4-EE5C-6C82-E93F-A28C335DAA22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3/10/21 – 3/6/22 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4695E4A-12F2-060D-A701-3DC2622865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0932428"/>
              </p:ext>
            </p:extLst>
          </p:nvPr>
        </p:nvGraphicFramePr>
        <p:xfrm>
          <a:off x="1094874" y="5247481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12239526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3770107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39342667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9479892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088417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73524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84163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18009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0677536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85C0324-EEF2-716E-78FB-B2F8DE9528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368741"/>
              </p:ext>
            </p:extLst>
          </p:nvPr>
        </p:nvGraphicFramePr>
        <p:xfrm>
          <a:off x="5766134" y="5322015"/>
          <a:ext cx="4076700" cy="7645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2223">
                  <a:extLst>
                    <a:ext uri="{9D8B030D-6E8A-4147-A177-3AD203B41FA5}">
                      <a16:colId xmlns:a16="http://schemas.microsoft.com/office/drawing/2014/main" val="1443651794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4049925435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4041048987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588863972"/>
                    </a:ext>
                  </a:extLst>
                </a:gridCol>
              </a:tblGrid>
              <a:tr h="1835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386366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Period: 3/10/21 - 3/6/22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558295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02983166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0.1%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2110759"/>
                  </a:ext>
                </a:extLst>
              </a:tr>
            </a:tbl>
          </a:graphicData>
        </a:graphic>
      </p:graphicFrame>
      <p:pic>
        <p:nvPicPr>
          <p:cNvPr id="8" name="Picture 7" descr="Column sensor in grassy shoulder next to sidewalk">
            <a:extLst>
              <a:ext uri="{FF2B5EF4-FFF2-40B4-BE49-F238E27FC236}">
                <a16:creationId xmlns:a16="http://schemas.microsoft.com/office/drawing/2014/main" id="{E09ED839-10E5-AD92-F4A9-3514E064DB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4238" y="1027906"/>
            <a:ext cx="2993390" cy="39884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8681705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 descr="Stacked column chart showing in (green) and out (blue) traffic, slightly skewed towards outbound traffic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53189797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030425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DBAA9-FBEB-B48F-2F4C-3DB05E32C2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711C3F0-F91F-BF73-2D49-AF96292490C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49390063"/>
              </p:ext>
            </p:extLst>
          </p:nvPr>
        </p:nvGraphicFramePr>
        <p:xfrm>
          <a:off x="758198" y="1600200"/>
          <a:ext cx="3877303" cy="487254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31061">
                  <a:extLst>
                    <a:ext uri="{9D8B030D-6E8A-4147-A177-3AD203B41FA5}">
                      <a16:colId xmlns:a16="http://schemas.microsoft.com/office/drawing/2014/main" val="1014489221"/>
                    </a:ext>
                  </a:extLst>
                </a:gridCol>
                <a:gridCol w="895798">
                  <a:extLst>
                    <a:ext uri="{9D8B030D-6E8A-4147-A177-3AD203B41FA5}">
                      <a16:colId xmlns:a16="http://schemas.microsoft.com/office/drawing/2014/main" val="593480385"/>
                    </a:ext>
                  </a:extLst>
                </a:gridCol>
                <a:gridCol w="431061">
                  <a:extLst>
                    <a:ext uri="{9D8B030D-6E8A-4147-A177-3AD203B41FA5}">
                      <a16:colId xmlns:a16="http://schemas.microsoft.com/office/drawing/2014/main" val="2509175001"/>
                    </a:ext>
                  </a:extLst>
                </a:gridCol>
                <a:gridCol w="431061">
                  <a:extLst>
                    <a:ext uri="{9D8B030D-6E8A-4147-A177-3AD203B41FA5}">
                      <a16:colId xmlns:a16="http://schemas.microsoft.com/office/drawing/2014/main" val="387891337"/>
                    </a:ext>
                  </a:extLst>
                </a:gridCol>
                <a:gridCol w="431061">
                  <a:extLst>
                    <a:ext uri="{9D8B030D-6E8A-4147-A177-3AD203B41FA5}">
                      <a16:colId xmlns:a16="http://schemas.microsoft.com/office/drawing/2014/main" val="1958334106"/>
                    </a:ext>
                  </a:extLst>
                </a:gridCol>
                <a:gridCol w="1257261">
                  <a:extLst>
                    <a:ext uri="{9D8B030D-6E8A-4147-A177-3AD203B41FA5}">
                      <a16:colId xmlns:a16="http://schemas.microsoft.com/office/drawing/2014/main" val="262055563"/>
                    </a:ext>
                  </a:extLst>
                </a:gridCol>
              </a:tblGrid>
              <a:tr h="146469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Longitudinal Daily Average Users by Month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75006063"/>
                  </a:ext>
                </a:extLst>
              </a:tr>
              <a:tr h="262357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543955508"/>
                  </a:ext>
                </a:extLst>
              </a:tr>
              <a:tr h="139495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627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040303638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April</a:t>
                      </a:r>
                      <a:endParaRPr lang="en-US" sz="9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872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040458742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630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866596286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985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496725247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345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690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501157103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036332480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689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18467888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405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789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037804305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625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386418646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470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74197994"/>
                  </a:ext>
                </a:extLst>
              </a:tr>
              <a:tr h="139495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79127510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459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285589370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79151962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689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789465004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782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327280172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86407088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521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65450903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477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689505781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92849346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624634545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470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65070174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401427819"/>
                  </a:ext>
                </a:extLst>
              </a:tr>
              <a:tr h="139495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469341693"/>
                  </a:ext>
                </a:extLst>
              </a:tr>
              <a:tr h="26235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Incomplete data - sensor obstruction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116086367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849458942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No Data - uninstalled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000731481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812975095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971875582"/>
                  </a:ext>
                </a:extLst>
              </a:tr>
              <a:tr h="1394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63458647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0715638"/>
              </p:ext>
            </p:extLst>
          </p:nvPr>
        </p:nvGraphicFramePr>
        <p:xfrm>
          <a:off x="4998721" y="1600200"/>
          <a:ext cx="6355079" cy="457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93233131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30E39F9-8F7E-DEC9-35AC-DBC0885FDF4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59311683"/>
              </p:ext>
            </p:extLst>
          </p:nvPr>
        </p:nvGraphicFramePr>
        <p:xfrm>
          <a:off x="838200" y="1588261"/>
          <a:ext cx="4986866" cy="30213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54417">
                  <a:extLst>
                    <a:ext uri="{9D8B030D-6E8A-4147-A177-3AD203B41FA5}">
                      <a16:colId xmlns:a16="http://schemas.microsoft.com/office/drawing/2014/main" val="2102668167"/>
                    </a:ext>
                  </a:extLst>
                </a:gridCol>
                <a:gridCol w="1152148">
                  <a:extLst>
                    <a:ext uri="{9D8B030D-6E8A-4147-A177-3AD203B41FA5}">
                      <a16:colId xmlns:a16="http://schemas.microsoft.com/office/drawing/2014/main" val="2788646895"/>
                    </a:ext>
                  </a:extLst>
                </a:gridCol>
                <a:gridCol w="554417">
                  <a:extLst>
                    <a:ext uri="{9D8B030D-6E8A-4147-A177-3AD203B41FA5}">
                      <a16:colId xmlns:a16="http://schemas.microsoft.com/office/drawing/2014/main" val="2048206901"/>
                    </a:ext>
                  </a:extLst>
                </a:gridCol>
                <a:gridCol w="554417">
                  <a:extLst>
                    <a:ext uri="{9D8B030D-6E8A-4147-A177-3AD203B41FA5}">
                      <a16:colId xmlns:a16="http://schemas.microsoft.com/office/drawing/2014/main" val="361399521"/>
                    </a:ext>
                  </a:extLst>
                </a:gridCol>
                <a:gridCol w="554417">
                  <a:extLst>
                    <a:ext uri="{9D8B030D-6E8A-4147-A177-3AD203B41FA5}">
                      <a16:colId xmlns:a16="http://schemas.microsoft.com/office/drawing/2014/main" val="730430449"/>
                    </a:ext>
                  </a:extLst>
                </a:gridCol>
                <a:gridCol w="1617050">
                  <a:extLst>
                    <a:ext uri="{9D8B030D-6E8A-4147-A177-3AD203B41FA5}">
                      <a16:colId xmlns:a16="http://schemas.microsoft.com/office/drawing/2014/main" val="174772989"/>
                    </a:ext>
                  </a:extLst>
                </a:gridCol>
              </a:tblGrid>
              <a:tr h="20002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892335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13041220"/>
                  </a:ext>
                </a:extLst>
              </a:tr>
              <a:tr h="190500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790381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73051650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7190700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5276856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4365132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7807223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9194935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18494469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96478403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13093204"/>
                  </a:ext>
                </a:extLst>
              </a:tr>
              <a:tr h="190500">
                <a:tc row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4465616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50144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partial month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605804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3864677"/>
              </p:ext>
            </p:extLst>
          </p:nvPr>
        </p:nvGraphicFramePr>
        <p:xfrm>
          <a:off x="6009223" y="1027906"/>
          <a:ext cx="5160419" cy="4337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78649273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E8D0B47-D37A-3357-598E-1D21562429A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90187944"/>
              </p:ext>
            </p:extLst>
          </p:nvPr>
        </p:nvGraphicFramePr>
        <p:xfrm>
          <a:off x="1242260" y="1500731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769882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6988225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5904080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97136587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85762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52759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499386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53714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193454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8630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58148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87055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27238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94490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093387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896189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397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9369658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9791157"/>
              </p:ext>
            </p:extLst>
          </p:nvPr>
        </p:nvGraphicFramePr>
        <p:xfrm>
          <a:off x="5808870" y="1422777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2297069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99E4CE72-7774-F225-A4F7-ACBC998B7B6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9957161"/>
              </p:ext>
            </p:extLst>
          </p:nvPr>
        </p:nvGraphicFramePr>
        <p:xfrm>
          <a:off x="838200" y="1690688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2821969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9380940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22654444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82138958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74486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49175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230085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22778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68956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69409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064077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17662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296970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87672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699196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104569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511345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9073713"/>
                  </a:ext>
                </a:extLst>
              </a:tr>
            </a:tbl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6832905"/>
              </p:ext>
            </p:extLst>
          </p:nvPr>
        </p:nvGraphicFramePr>
        <p:xfrm>
          <a:off x="5479005" y="1432134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205040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300919"/>
          </a:xfrm>
        </p:spPr>
        <p:txBody>
          <a:bodyPr>
            <a:normAutofit fontScale="90000"/>
          </a:bodyPr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09D0269-E072-0C10-D4DB-097F83746B6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13259772"/>
              </p:ext>
            </p:extLst>
          </p:nvPr>
        </p:nvGraphicFramePr>
        <p:xfrm>
          <a:off x="380662" y="667512"/>
          <a:ext cx="4326318" cy="56837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99422">
                  <a:extLst>
                    <a:ext uri="{9D8B030D-6E8A-4147-A177-3AD203B41FA5}">
                      <a16:colId xmlns:a16="http://schemas.microsoft.com/office/drawing/2014/main" val="4283749042"/>
                    </a:ext>
                  </a:extLst>
                </a:gridCol>
                <a:gridCol w="512207">
                  <a:extLst>
                    <a:ext uri="{9D8B030D-6E8A-4147-A177-3AD203B41FA5}">
                      <a16:colId xmlns:a16="http://schemas.microsoft.com/office/drawing/2014/main" val="1327329125"/>
                    </a:ext>
                  </a:extLst>
                </a:gridCol>
                <a:gridCol w="512207">
                  <a:extLst>
                    <a:ext uri="{9D8B030D-6E8A-4147-A177-3AD203B41FA5}">
                      <a16:colId xmlns:a16="http://schemas.microsoft.com/office/drawing/2014/main" val="3094731246"/>
                    </a:ext>
                  </a:extLst>
                </a:gridCol>
                <a:gridCol w="512207">
                  <a:extLst>
                    <a:ext uri="{9D8B030D-6E8A-4147-A177-3AD203B41FA5}">
                      <a16:colId xmlns:a16="http://schemas.microsoft.com/office/drawing/2014/main" val="3649871050"/>
                    </a:ext>
                  </a:extLst>
                </a:gridCol>
                <a:gridCol w="512207">
                  <a:extLst>
                    <a:ext uri="{9D8B030D-6E8A-4147-A177-3AD203B41FA5}">
                      <a16:colId xmlns:a16="http://schemas.microsoft.com/office/drawing/2014/main" val="3176979087"/>
                    </a:ext>
                  </a:extLst>
                </a:gridCol>
                <a:gridCol w="439034">
                  <a:extLst>
                    <a:ext uri="{9D8B030D-6E8A-4147-A177-3AD203B41FA5}">
                      <a16:colId xmlns:a16="http://schemas.microsoft.com/office/drawing/2014/main" val="4269169701"/>
                    </a:ext>
                  </a:extLst>
                </a:gridCol>
                <a:gridCol w="439034">
                  <a:extLst>
                    <a:ext uri="{9D8B030D-6E8A-4147-A177-3AD203B41FA5}">
                      <a16:colId xmlns:a16="http://schemas.microsoft.com/office/drawing/2014/main" val="1732544022"/>
                    </a:ext>
                  </a:extLst>
                </a:gridCol>
              </a:tblGrid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60521026"/>
                  </a:ext>
                </a:extLst>
              </a:tr>
              <a:tr h="152851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63666574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Out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2805246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12:00:00 AM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9516692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6582541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4383893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9541697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7061870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8822754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2332571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0398703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4662135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1585948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1629913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2109228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8742902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389311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055433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7557447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3676234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7922863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1491073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4615565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9422711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5314867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3759886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9808446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2046259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Weekday 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47714988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0469593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2460697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9656323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69186952"/>
                  </a:ext>
                </a:extLst>
              </a:tr>
              <a:tr h="12190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3.1%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5.5%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8743605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2314548"/>
              </p:ext>
            </p:extLst>
          </p:nvPr>
        </p:nvGraphicFramePr>
        <p:xfrm>
          <a:off x="5037518" y="719266"/>
          <a:ext cx="6662738" cy="4662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88AA8A1B-0B04-BA89-295A-0A186A1118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5720773"/>
              </p:ext>
            </p:extLst>
          </p:nvPr>
        </p:nvGraphicFramePr>
        <p:xfrm>
          <a:off x="4981074" y="5434977"/>
          <a:ext cx="5122483" cy="762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41557">
                  <a:extLst>
                    <a:ext uri="{9D8B030D-6E8A-4147-A177-3AD203B41FA5}">
                      <a16:colId xmlns:a16="http://schemas.microsoft.com/office/drawing/2014/main" val="2515867250"/>
                    </a:ext>
                  </a:extLst>
                </a:gridCol>
                <a:gridCol w="893642">
                  <a:extLst>
                    <a:ext uri="{9D8B030D-6E8A-4147-A177-3AD203B41FA5}">
                      <a16:colId xmlns:a16="http://schemas.microsoft.com/office/drawing/2014/main" val="650094887"/>
                    </a:ext>
                  </a:extLst>
                </a:gridCol>
                <a:gridCol w="893642">
                  <a:extLst>
                    <a:ext uri="{9D8B030D-6E8A-4147-A177-3AD203B41FA5}">
                      <a16:colId xmlns:a16="http://schemas.microsoft.com/office/drawing/2014/main" val="1592550611"/>
                    </a:ext>
                  </a:extLst>
                </a:gridCol>
                <a:gridCol w="893642">
                  <a:extLst>
                    <a:ext uri="{9D8B030D-6E8A-4147-A177-3AD203B41FA5}">
                      <a16:colId xmlns:a16="http://schemas.microsoft.com/office/drawing/2014/main" val="33180761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53291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45027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066039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176821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4A3C0A1-F1E3-2AF2-8442-A53FBFD14BB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48327043"/>
              </p:ext>
            </p:extLst>
          </p:nvPr>
        </p:nvGraphicFramePr>
        <p:xfrm>
          <a:off x="1049755" y="1542089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52070630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5775449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83903607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8237228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Weather3/10/21 - 3/6/22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15241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01904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879196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412412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17829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-9.7%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-5.2%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-7.3%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70773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73374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79.2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268035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6985246"/>
              </p:ext>
            </p:extLst>
          </p:nvPr>
        </p:nvGraphicFramePr>
        <p:xfrm>
          <a:off x="6096000" y="365125"/>
          <a:ext cx="4572000" cy="2828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8669367"/>
              </p:ext>
            </p:extLst>
          </p:nvPr>
        </p:nvGraphicFramePr>
        <p:xfrm>
          <a:off x="6225823" y="3310466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170815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A1592CE-1FE1-B249-DA48-7331FBE3F83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95092304"/>
              </p:ext>
            </p:extLst>
          </p:nvPr>
        </p:nvGraphicFramePr>
        <p:xfrm>
          <a:off x="838200" y="1345577"/>
          <a:ext cx="4066118" cy="45491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11162">
                  <a:extLst>
                    <a:ext uri="{9D8B030D-6E8A-4147-A177-3AD203B41FA5}">
                      <a16:colId xmlns:a16="http://schemas.microsoft.com/office/drawing/2014/main" val="1896943503"/>
                    </a:ext>
                  </a:extLst>
                </a:gridCol>
                <a:gridCol w="493335">
                  <a:extLst>
                    <a:ext uri="{9D8B030D-6E8A-4147-A177-3AD203B41FA5}">
                      <a16:colId xmlns:a16="http://schemas.microsoft.com/office/drawing/2014/main" val="557390805"/>
                    </a:ext>
                  </a:extLst>
                </a:gridCol>
                <a:gridCol w="332352">
                  <a:extLst>
                    <a:ext uri="{9D8B030D-6E8A-4147-A177-3AD203B41FA5}">
                      <a16:colId xmlns:a16="http://schemas.microsoft.com/office/drawing/2014/main" val="3414585303"/>
                    </a:ext>
                  </a:extLst>
                </a:gridCol>
                <a:gridCol w="450060">
                  <a:extLst>
                    <a:ext uri="{9D8B030D-6E8A-4147-A177-3AD203B41FA5}">
                      <a16:colId xmlns:a16="http://schemas.microsoft.com/office/drawing/2014/main" val="3869934937"/>
                    </a:ext>
                  </a:extLst>
                </a:gridCol>
                <a:gridCol w="410247">
                  <a:extLst>
                    <a:ext uri="{9D8B030D-6E8A-4147-A177-3AD203B41FA5}">
                      <a16:colId xmlns:a16="http://schemas.microsoft.com/office/drawing/2014/main" val="855702895"/>
                    </a:ext>
                  </a:extLst>
                </a:gridCol>
                <a:gridCol w="484680">
                  <a:extLst>
                    <a:ext uri="{9D8B030D-6E8A-4147-A177-3AD203B41FA5}">
                      <a16:colId xmlns:a16="http://schemas.microsoft.com/office/drawing/2014/main" val="1755490877"/>
                    </a:ext>
                  </a:extLst>
                </a:gridCol>
                <a:gridCol w="384282">
                  <a:extLst>
                    <a:ext uri="{9D8B030D-6E8A-4147-A177-3AD203B41FA5}">
                      <a16:colId xmlns:a16="http://schemas.microsoft.com/office/drawing/2014/main" val="2071702709"/>
                    </a:ext>
                  </a:extLst>
                </a:gridCol>
              </a:tblGrid>
              <a:tr h="19050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Gardere Lane Path March 2021 - March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3334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Volumes by Hour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Percentage of Traffic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Adjustment Factors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002047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9901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91442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88208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35572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71121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004157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404158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41072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455679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30438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469954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538290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9661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187469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3620554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8225609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4A5B1A2-4287-CB1F-FF55-FC2C6D1BF4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184459"/>
              </p:ext>
            </p:extLst>
          </p:nvPr>
        </p:nvGraphicFramePr>
        <p:xfrm>
          <a:off x="5556807" y="1301033"/>
          <a:ext cx="4807954" cy="4638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85344">
                  <a:extLst>
                    <a:ext uri="{9D8B030D-6E8A-4147-A177-3AD203B41FA5}">
                      <a16:colId xmlns:a16="http://schemas.microsoft.com/office/drawing/2014/main" val="3144675482"/>
                    </a:ext>
                  </a:extLst>
                </a:gridCol>
                <a:gridCol w="582844">
                  <a:extLst>
                    <a:ext uri="{9D8B030D-6E8A-4147-A177-3AD203B41FA5}">
                      <a16:colId xmlns:a16="http://schemas.microsoft.com/office/drawing/2014/main" val="1685848249"/>
                    </a:ext>
                  </a:extLst>
                </a:gridCol>
                <a:gridCol w="392653">
                  <a:extLst>
                    <a:ext uri="{9D8B030D-6E8A-4147-A177-3AD203B41FA5}">
                      <a16:colId xmlns:a16="http://schemas.microsoft.com/office/drawing/2014/main" val="231257761"/>
                    </a:ext>
                  </a:extLst>
                </a:gridCol>
                <a:gridCol w="531718">
                  <a:extLst>
                    <a:ext uri="{9D8B030D-6E8A-4147-A177-3AD203B41FA5}">
                      <a16:colId xmlns:a16="http://schemas.microsoft.com/office/drawing/2014/main" val="3085158031"/>
                    </a:ext>
                  </a:extLst>
                </a:gridCol>
                <a:gridCol w="484681">
                  <a:extLst>
                    <a:ext uri="{9D8B030D-6E8A-4147-A177-3AD203B41FA5}">
                      <a16:colId xmlns:a16="http://schemas.microsoft.com/office/drawing/2014/main" val="2412049026"/>
                    </a:ext>
                  </a:extLst>
                </a:gridCol>
                <a:gridCol w="572619">
                  <a:extLst>
                    <a:ext uri="{9D8B030D-6E8A-4147-A177-3AD203B41FA5}">
                      <a16:colId xmlns:a16="http://schemas.microsoft.com/office/drawing/2014/main" val="1564726193"/>
                    </a:ext>
                  </a:extLst>
                </a:gridCol>
                <a:gridCol w="458095">
                  <a:extLst>
                    <a:ext uri="{9D8B030D-6E8A-4147-A177-3AD203B41FA5}">
                      <a16:colId xmlns:a16="http://schemas.microsoft.com/office/drawing/2014/main" val="3933323938"/>
                    </a:ext>
                  </a:extLst>
                </a:gridCol>
              </a:tblGrid>
              <a:tr h="255713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Gardere Lane Path March 2021 - March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4754227"/>
                  </a:ext>
                </a:extLst>
              </a:tr>
              <a:tr h="6878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Volumes by Hour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Percentage of Traffic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Adjustment Factors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32025963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17708143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5879702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1592586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8979960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73507615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2353279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4473932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65124057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66026877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0865418"/>
                  </a:ext>
                </a:extLst>
              </a:tr>
              <a:tr h="26849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28456327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32912695"/>
                  </a:ext>
                </a:extLst>
              </a:tr>
              <a:tr h="2557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62479951"/>
                  </a:ext>
                </a:extLst>
              </a:tr>
              <a:tr h="26849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54640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611234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192C7-7D6B-47F0-27FA-DDE3701F40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887942"/>
          </a:xfrm>
        </p:spPr>
        <p:txBody>
          <a:bodyPr/>
          <a:lstStyle/>
          <a:p>
            <a:r>
              <a:rPr lang="en-US" dirty="0"/>
              <a:t>Gardere Lane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2975D1A-C557-2B93-2752-822C2DC77F7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82471421"/>
              </p:ext>
            </p:extLst>
          </p:nvPr>
        </p:nvGraphicFramePr>
        <p:xfrm>
          <a:off x="694267" y="1083735"/>
          <a:ext cx="10803465" cy="55220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49633">
                  <a:extLst>
                    <a:ext uri="{9D8B030D-6E8A-4147-A177-3AD203B41FA5}">
                      <a16:colId xmlns:a16="http://schemas.microsoft.com/office/drawing/2014/main" val="3751927370"/>
                    </a:ext>
                  </a:extLst>
                </a:gridCol>
                <a:gridCol w="767061">
                  <a:extLst>
                    <a:ext uri="{9D8B030D-6E8A-4147-A177-3AD203B41FA5}">
                      <a16:colId xmlns:a16="http://schemas.microsoft.com/office/drawing/2014/main" val="1725948912"/>
                    </a:ext>
                  </a:extLst>
                </a:gridCol>
                <a:gridCol w="516758">
                  <a:extLst>
                    <a:ext uri="{9D8B030D-6E8A-4147-A177-3AD203B41FA5}">
                      <a16:colId xmlns:a16="http://schemas.microsoft.com/office/drawing/2014/main" val="3733406514"/>
                    </a:ext>
                  </a:extLst>
                </a:gridCol>
                <a:gridCol w="699776">
                  <a:extLst>
                    <a:ext uri="{9D8B030D-6E8A-4147-A177-3AD203B41FA5}">
                      <a16:colId xmlns:a16="http://schemas.microsoft.com/office/drawing/2014/main" val="283015519"/>
                    </a:ext>
                  </a:extLst>
                </a:gridCol>
                <a:gridCol w="637872">
                  <a:extLst>
                    <a:ext uri="{9D8B030D-6E8A-4147-A177-3AD203B41FA5}">
                      <a16:colId xmlns:a16="http://schemas.microsoft.com/office/drawing/2014/main" val="3773007923"/>
                    </a:ext>
                  </a:extLst>
                </a:gridCol>
                <a:gridCol w="753605">
                  <a:extLst>
                    <a:ext uri="{9D8B030D-6E8A-4147-A177-3AD203B41FA5}">
                      <a16:colId xmlns:a16="http://schemas.microsoft.com/office/drawing/2014/main" val="174043451"/>
                    </a:ext>
                  </a:extLst>
                </a:gridCol>
                <a:gridCol w="597502">
                  <a:extLst>
                    <a:ext uri="{9D8B030D-6E8A-4147-A177-3AD203B41FA5}">
                      <a16:colId xmlns:a16="http://schemas.microsoft.com/office/drawing/2014/main" val="1319849715"/>
                    </a:ext>
                  </a:extLst>
                </a:gridCol>
                <a:gridCol w="516758">
                  <a:extLst>
                    <a:ext uri="{9D8B030D-6E8A-4147-A177-3AD203B41FA5}">
                      <a16:colId xmlns:a16="http://schemas.microsoft.com/office/drawing/2014/main" val="2836502319"/>
                    </a:ext>
                  </a:extLst>
                </a:gridCol>
                <a:gridCol w="645947">
                  <a:extLst>
                    <a:ext uri="{9D8B030D-6E8A-4147-A177-3AD203B41FA5}">
                      <a16:colId xmlns:a16="http://schemas.microsoft.com/office/drawing/2014/main" val="3021111880"/>
                    </a:ext>
                  </a:extLst>
                </a:gridCol>
                <a:gridCol w="605575">
                  <a:extLst>
                    <a:ext uri="{9D8B030D-6E8A-4147-A177-3AD203B41FA5}">
                      <a16:colId xmlns:a16="http://schemas.microsoft.com/office/drawing/2014/main" val="1209764576"/>
                    </a:ext>
                  </a:extLst>
                </a:gridCol>
                <a:gridCol w="979686">
                  <a:extLst>
                    <a:ext uri="{9D8B030D-6E8A-4147-A177-3AD203B41FA5}">
                      <a16:colId xmlns:a16="http://schemas.microsoft.com/office/drawing/2014/main" val="4177112214"/>
                    </a:ext>
                  </a:extLst>
                </a:gridCol>
                <a:gridCol w="516758">
                  <a:extLst>
                    <a:ext uri="{9D8B030D-6E8A-4147-A177-3AD203B41FA5}">
                      <a16:colId xmlns:a16="http://schemas.microsoft.com/office/drawing/2014/main" val="2846926202"/>
                    </a:ext>
                  </a:extLst>
                </a:gridCol>
                <a:gridCol w="699776">
                  <a:extLst>
                    <a:ext uri="{9D8B030D-6E8A-4147-A177-3AD203B41FA5}">
                      <a16:colId xmlns:a16="http://schemas.microsoft.com/office/drawing/2014/main" val="1355035211"/>
                    </a:ext>
                  </a:extLst>
                </a:gridCol>
                <a:gridCol w="516758">
                  <a:extLst>
                    <a:ext uri="{9D8B030D-6E8A-4147-A177-3AD203B41FA5}">
                      <a16:colId xmlns:a16="http://schemas.microsoft.com/office/drawing/2014/main" val="231923667"/>
                    </a:ext>
                  </a:extLst>
                </a:gridCol>
              </a:tblGrid>
              <a:tr h="298395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Gardere Lane Path March 2021 - March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2662583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24772005"/>
                  </a:ext>
                </a:extLst>
              </a:tr>
              <a:tr h="590577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Average Daily Volumes by 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37929142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All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53078065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2071112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0661742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55792269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64538105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9733668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1310825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45127331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3.3%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52474751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56609183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5.3%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6123356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41435163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48111179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96475285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86008814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19095684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43844286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9280329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231739552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47166439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52972359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09976980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1287560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41718270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42271634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637822565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93.3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99.4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37055177"/>
                  </a:ext>
                </a:extLst>
              </a:tr>
              <a:tr h="15230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4148629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336322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0E2A3DD5-FBB6-D8A9-52B0-EB8620C2C7E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48543487"/>
              </p:ext>
            </p:extLst>
          </p:nvPr>
        </p:nvGraphicFramePr>
        <p:xfrm>
          <a:off x="952500" y="1603111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1009788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358168563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81955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River Road (Water Campus)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79368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82445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87665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30.43702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7328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-91.19017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43139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49803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Pedestrians,  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964218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09105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7/19/2021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144623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(ongoing)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96082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248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974573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7/19/21 - 8/3/21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4540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0671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56467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56107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46945381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7B6EE15-9D33-D60D-F898-0D27992BB9D0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7/19/21 - 8/3/22 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6800ADB-903B-AB3F-4E10-FB31659BC7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1406330"/>
              </p:ext>
            </p:extLst>
          </p:nvPr>
        </p:nvGraphicFramePr>
        <p:xfrm>
          <a:off x="702647" y="5001949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91388785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68368703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58020675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54577064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123627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202549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57658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82970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775982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66C918F-FA07-9662-4FA4-640132FFA1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0930712"/>
              </p:ext>
            </p:extLst>
          </p:nvPr>
        </p:nvGraphicFramePr>
        <p:xfrm>
          <a:off x="5427244" y="5182924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59990763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2999655790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457516461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56230794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543738426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662620044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01306979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571014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04461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368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3.4%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418379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3.5%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45228456"/>
                  </a:ext>
                </a:extLst>
              </a:tr>
            </a:tbl>
          </a:graphicData>
        </a:graphic>
      </p:graphicFrame>
      <p:pic>
        <p:nvPicPr>
          <p:cNvPr id="8" name="Picture 7" descr="Column sensor next to trail with inductive loops highlighted">
            <a:extLst>
              <a:ext uri="{FF2B5EF4-FFF2-40B4-BE49-F238E27FC236}">
                <a16:creationId xmlns:a16="http://schemas.microsoft.com/office/drawing/2014/main" id="{06215EC4-B9AD-86EE-A39C-8C3DFEB3A9F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5920" y="1529768"/>
            <a:ext cx="4513580" cy="338518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41375259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5" name="Content Placeholder 4" descr="Stacked column chart showing distribution between pedestrians (blue) and bikers (green), relatively even distributio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72551746"/>
              </p:ext>
            </p:extLst>
          </p:nvPr>
        </p:nvGraphicFramePr>
        <p:xfrm>
          <a:off x="838200" y="1286933"/>
          <a:ext cx="10515600" cy="48900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64585594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4F2CA13-1C8C-DBE0-1F46-8EEB12900B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78869601"/>
              </p:ext>
            </p:extLst>
          </p:nvPr>
        </p:nvGraphicFramePr>
        <p:xfrm>
          <a:off x="1027289" y="1508496"/>
          <a:ext cx="4131732" cy="44139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59347">
                  <a:extLst>
                    <a:ext uri="{9D8B030D-6E8A-4147-A177-3AD203B41FA5}">
                      <a16:colId xmlns:a16="http://schemas.microsoft.com/office/drawing/2014/main" val="3904461781"/>
                    </a:ext>
                  </a:extLst>
                </a:gridCol>
                <a:gridCol w="954581">
                  <a:extLst>
                    <a:ext uri="{9D8B030D-6E8A-4147-A177-3AD203B41FA5}">
                      <a16:colId xmlns:a16="http://schemas.microsoft.com/office/drawing/2014/main" val="587841446"/>
                    </a:ext>
                  </a:extLst>
                </a:gridCol>
                <a:gridCol w="459347">
                  <a:extLst>
                    <a:ext uri="{9D8B030D-6E8A-4147-A177-3AD203B41FA5}">
                      <a16:colId xmlns:a16="http://schemas.microsoft.com/office/drawing/2014/main" val="854916511"/>
                    </a:ext>
                  </a:extLst>
                </a:gridCol>
                <a:gridCol w="459347">
                  <a:extLst>
                    <a:ext uri="{9D8B030D-6E8A-4147-A177-3AD203B41FA5}">
                      <a16:colId xmlns:a16="http://schemas.microsoft.com/office/drawing/2014/main" val="3764227216"/>
                    </a:ext>
                  </a:extLst>
                </a:gridCol>
                <a:gridCol w="459347">
                  <a:extLst>
                    <a:ext uri="{9D8B030D-6E8A-4147-A177-3AD203B41FA5}">
                      <a16:colId xmlns:a16="http://schemas.microsoft.com/office/drawing/2014/main" val="267647711"/>
                    </a:ext>
                  </a:extLst>
                </a:gridCol>
                <a:gridCol w="1339763">
                  <a:extLst>
                    <a:ext uri="{9D8B030D-6E8A-4147-A177-3AD203B41FA5}">
                      <a16:colId xmlns:a16="http://schemas.microsoft.com/office/drawing/2014/main" val="2987786638"/>
                    </a:ext>
                  </a:extLst>
                </a:gridCol>
              </a:tblGrid>
              <a:tr h="287270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0290264"/>
                  </a:ext>
                </a:extLst>
              </a:tr>
              <a:tr h="495199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77426665"/>
                  </a:ext>
                </a:extLst>
              </a:tr>
              <a:tr h="273591">
                <a:tc rowSpan="6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9250732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5730236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55085938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39912839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0547859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87369183"/>
                  </a:ext>
                </a:extLst>
              </a:tr>
              <a:tr h="273591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3760084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4396712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 - battery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6687941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02979640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May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147776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082223"/>
                  </a:ext>
                </a:extLst>
              </a:tr>
              <a:tr h="273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111617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5572742"/>
              </p:ext>
            </p:extLst>
          </p:nvPr>
        </p:nvGraphicFramePr>
        <p:xfrm>
          <a:off x="5429956" y="1508497"/>
          <a:ext cx="5734756" cy="4413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864271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7FA7A9-72F6-DAF6-6C86-E709DA111F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82FF5E5A-6BDD-91C6-0CCA-F40B10A68B4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53379690"/>
              </p:ext>
            </p:extLst>
          </p:nvPr>
        </p:nvGraphicFramePr>
        <p:xfrm>
          <a:off x="838200" y="1407858"/>
          <a:ext cx="4076700" cy="46500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34633807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5681548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1571429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215068619"/>
                    </a:ext>
                  </a:extLst>
                </a:gridCol>
              </a:tblGrid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0335822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1111288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0958079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0666242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2635470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1536146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65960209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3278866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1236984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August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73313967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2243831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19024572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5253635"/>
                  </a:ext>
                </a:extLst>
              </a:tr>
              <a:tr h="332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525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9972554"/>
                  </a:ext>
                </a:extLst>
              </a:tr>
            </a:tbl>
          </a:graphicData>
        </a:graphic>
      </p:graphicFrame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009C8404-C5AA-4E9F-A631-A1D5CDA08D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25588743"/>
              </p:ext>
            </p:extLst>
          </p:nvPr>
        </p:nvGraphicFramePr>
        <p:xfrm>
          <a:off x="5358384" y="1407858"/>
          <a:ext cx="6086189" cy="4548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6177367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343B396-A9FA-B991-B274-4BFFA96DD95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45042565"/>
              </p:ext>
            </p:extLst>
          </p:nvPr>
        </p:nvGraphicFramePr>
        <p:xfrm>
          <a:off x="688808" y="1464636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91324888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4722123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137505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3036398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55349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56101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869667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269582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98291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716302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1455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752009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4268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29602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872650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78300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95599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202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695447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5595150"/>
              </p:ext>
            </p:extLst>
          </p:nvPr>
        </p:nvGraphicFramePr>
        <p:xfrm>
          <a:off x="5410640" y="1379977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2644428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957E9D8-EF60-1B29-7F28-5A5E143DB36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40621272"/>
              </p:ext>
            </p:extLst>
          </p:nvPr>
        </p:nvGraphicFramePr>
        <p:xfrm>
          <a:off x="1013661" y="1811095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44312393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179882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8659488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2218982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Total by Day of Week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354434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469731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387028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11238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70453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3088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42903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050762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320261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606744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888322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6227403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187.4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630143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34.2%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7618128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9212978"/>
              </p:ext>
            </p:extLst>
          </p:nvPr>
        </p:nvGraphicFramePr>
        <p:xfrm>
          <a:off x="5420475" y="1588545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3179329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842786"/>
          </a:xfrm>
        </p:spPr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87A1CF2-818D-926C-B0C1-35EB6D548A6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89432280"/>
              </p:ext>
            </p:extLst>
          </p:nvPr>
        </p:nvGraphicFramePr>
        <p:xfrm>
          <a:off x="745068" y="1027906"/>
          <a:ext cx="4291154" cy="56894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88048">
                  <a:extLst>
                    <a:ext uri="{9D8B030D-6E8A-4147-A177-3AD203B41FA5}">
                      <a16:colId xmlns:a16="http://schemas.microsoft.com/office/drawing/2014/main" val="3852698046"/>
                    </a:ext>
                  </a:extLst>
                </a:gridCol>
                <a:gridCol w="508044">
                  <a:extLst>
                    <a:ext uri="{9D8B030D-6E8A-4147-A177-3AD203B41FA5}">
                      <a16:colId xmlns:a16="http://schemas.microsoft.com/office/drawing/2014/main" val="526868445"/>
                    </a:ext>
                  </a:extLst>
                </a:gridCol>
                <a:gridCol w="508044">
                  <a:extLst>
                    <a:ext uri="{9D8B030D-6E8A-4147-A177-3AD203B41FA5}">
                      <a16:colId xmlns:a16="http://schemas.microsoft.com/office/drawing/2014/main" val="1862857270"/>
                    </a:ext>
                  </a:extLst>
                </a:gridCol>
                <a:gridCol w="508044">
                  <a:extLst>
                    <a:ext uri="{9D8B030D-6E8A-4147-A177-3AD203B41FA5}">
                      <a16:colId xmlns:a16="http://schemas.microsoft.com/office/drawing/2014/main" val="548552055"/>
                    </a:ext>
                  </a:extLst>
                </a:gridCol>
                <a:gridCol w="508044">
                  <a:extLst>
                    <a:ext uri="{9D8B030D-6E8A-4147-A177-3AD203B41FA5}">
                      <a16:colId xmlns:a16="http://schemas.microsoft.com/office/drawing/2014/main" val="634307979"/>
                    </a:ext>
                  </a:extLst>
                </a:gridCol>
                <a:gridCol w="435465">
                  <a:extLst>
                    <a:ext uri="{9D8B030D-6E8A-4147-A177-3AD203B41FA5}">
                      <a16:colId xmlns:a16="http://schemas.microsoft.com/office/drawing/2014/main" val="576139379"/>
                    </a:ext>
                  </a:extLst>
                </a:gridCol>
                <a:gridCol w="435465">
                  <a:extLst>
                    <a:ext uri="{9D8B030D-6E8A-4147-A177-3AD203B41FA5}">
                      <a16:colId xmlns:a16="http://schemas.microsoft.com/office/drawing/2014/main" val="2542699282"/>
                    </a:ext>
                  </a:extLst>
                </a:gridCol>
              </a:tblGrid>
              <a:tr h="25071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3325898968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03316565"/>
                  </a:ext>
                </a:extLst>
              </a:tr>
              <a:tr h="25071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447672852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4243039259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725018752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744582229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3719581610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511243347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1456172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799256696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70221268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462648955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96811336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551139814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918764578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988013929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924622792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545579606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784426270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056572665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703744503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688744536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559272389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1370976997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4233332577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436090891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602318500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587872407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3396248870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Weekend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11025152"/>
                  </a:ext>
                </a:extLst>
              </a:tr>
              <a:tr h="25071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503671635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2335394689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3498563845"/>
                  </a:ext>
                </a:extLst>
              </a:tr>
              <a:tr h="13653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21.2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972" marR="5972" marT="5972" marB="0" anchor="b"/>
                </a:tc>
                <a:extLst>
                  <a:ext uri="{0D108BD9-81ED-4DB2-BD59-A6C34878D82A}">
                    <a16:rowId xmlns:a16="http://schemas.microsoft.com/office/drawing/2014/main" val="361880703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7812793"/>
              </p:ext>
            </p:extLst>
          </p:nvPr>
        </p:nvGraphicFramePr>
        <p:xfrm>
          <a:off x="5411578" y="1357229"/>
          <a:ext cx="6317578" cy="3734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E1118E3-EDF5-2321-7D40-2ACBAAC3C0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581206"/>
              </p:ext>
            </p:extLst>
          </p:nvPr>
        </p:nvGraphicFramePr>
        <p:xfrm>
          <a:off x="5615516" y="5372629"/>
          <a:ext cx="5583061" cy="9715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61085">
                  <a:extLst>
                    <a:ext uri="{9D8B030D-6E8A-4147-A177-3AD203B41FA5}">
                      <a16:colId xmlns:a16="http://schemas.microsoft.com/office/drawing/2014/main" val="1153495272"/>
                    </a:ext>
                  </a:extLst>
                </a:gridCol>
                <a:gridCol w="973992">
                  <a:extLst>
                    <a:ext uri="{9D8B030D-6E8A-4147-A177-3AD203B41FA5}">
                      <a16:colId xmlns:a16="http://schemas.microsoft.com/office/drawing/2014/main" val="1347144251"/>
                    </a:ext>
                  </a:extLst>
                </a:gridCol>
                <a:gridCol w="973992">
                  <a:extLst>
                    <a:ext uri="{9D8B030D-6E8A-4147-A177-3AD203B41FA5}">
                      <a16:colId xmlns:a16="http://schemas.microsoft.com/office/drawing/2014/main" val="1881666276"/>
                    </a:ext>
                  </a:extLst>
                </a:gridCol>
                <a:gridCol w="973992">
                  <a:extLst>
                    <a:ext uri="{9D8B030D-6E8A-4147-A177-3AD203B41FA5}">
                      <a16:colId xmlns:a16="http://schemas.microsoft.com/office/drawing/2014/main" val="35034685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96924419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473075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07365519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938471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4814322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7C2A25D-5A2A-F496-124C-B3AA8E76CB6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01182667"/>
              </p:ext>
            </p:extLst>
          </p:nvPr>
        </p:nvGraphicFramePr>
        <p:xfrm>
          <a:off x="776788" y="1487219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429080645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0976340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03060664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76883105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(7/19/21 - 8/3/21)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809285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71593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66292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27433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00343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% Difference, Precipitation vs. Dry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-6.3%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-35.6%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-19.5%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100889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257.5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75456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54.6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009382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0070510"/>
              </p:ext>
            </p:extLst>
          </p:nvPr>
        </p:nvGraphicFramePr>
        <p:xfrm>
          <a:off x="5452533" y="1413430"/>
          <a:ext cx="6217347" cy="27746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35B3536-C303-4818-A1A5-DD4EF885DA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4235119"/>
              </p:ext>
            </p:extLst>
          </p:nvPr>
        </p:nvGraphicFramePr>
        <p:xfrm>
          <a:off x="5452532" y="4188035"/>
          <a:ext cx="6118579" cy="2449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44075434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6437B6A-9F10-34A9-2865-D43B6CB72F3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60179584"/>
              </p:ext>
            </p:extLst>
          </p:nvPr>
        </p:nvGraphicFramePr>
        <p:xfrm>
          <a:off x="1129297" y="1553527"/>
          <a:ext cx="4020220" cy="45491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94105">
                  <a:extLst>
                    <a:ext uri="{9D8B030D-6E8A-4147-A177-3AD203B41FA5}">
                      <a16:colId xmlns:a16="http://schemas.microsoft.com/office/drawing/2014/main" val="1073378741"/>
                    </a:ext>
                  </a:extLst>
                </a:gridCol>
                <a:gridCol w="487766">
                  <a:extLst>
                    <a:ext uri="{9D8B030D-6E8A-4147-A177-3AD203B41FA5}">
                      <a16:colId xmlns:a16="http://schemas.microsoft.com/office/drawing/2014/main" val="2639407331"/>
                    </a:ext>
                  </a:extLst>
                </a:gridCol>
                <a:gridCol w="328600">
                  <a:extLst>
                    <a:ext uri="{9D8B030D-6E8A-4147-A177-3AD203B41FA5}">
                      <a16:colId xmlns:a16="http://schemas.microsoft.com/office/drawing/2014/main" val="1907509841"/>
                    </a:ext>
                  </a:extLst>
                </a:gridCol>
                <a:gridCol w="444980">
                  <a:extLst>
                    <a:ext uri="{9D8B030D-6E8A-4147-A177-3AD203B41FA5}">
                      <a16:colId xmlns:a16="http://schemas.microsoft.com/office/drawing/2014/main" val="226846544"/>
                    </a:ext>
                  </a:extLst>
                </a:gridCol>
                <a:gridCol w="405616">
                  <a:extLst>
                    <a:ext uri="{9D8B030D-6E8A-4147-A177-3AD203B41FA5}">
                      <a16:colId xmlns:a16="http://schemas.microsoft.com/office/drawing/2014/main" val="2826481937"/>
                    </a:ext>
                  </a:extLst>
                </a:gridCol>
                <a:gridCol w="479209">
                  <a:extLst>
                    <a:ext uri="{9D8B030D-6E8A-4147-A177-3AD203B41FA5}">
                      <a16:colId xmlns:a16="http://schemas.microsoft.com/office/drawing/2014/main" val="1240516875"/>
                    </a:ext>
                  </a:extLst>
                </a:gridCol>
                <a:gridCol w="379944">
                  <a:extLst>
                    <a:ext uri="{9D8B030D-6E8A-4147-A177-3AD203B41FA5}">
                      <a16:colId xmlns:a16="http://schemas.microsoft.com/office/drawing/2014/main" val="1052088381"/>
                    </a:ext>
                  </a:extLst>
                </a:gridCol>
              </a:tblGrid>
              <a:tr h="19050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Baton Rouge MRT July 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8016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81121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010699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1.71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15058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04656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30213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68491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171277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76657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22183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606552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974885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069570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51085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95644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161148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896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03895909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D08DA9F-15A6-A993-5230-96F77D156D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0303538"/>
              </p:ext>
            </p:extLst>
          </p:nvPr>
        </p:nvGraphicFramePr>
        <p:xfrm>
          <a:off x="6096000" y="1522730"/>
          <a:ext cx="4447822" cy="45491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51615">
                  <a:extLst>
                    <a:ext uri="{9D8B030D-6E8A-4147-A177-3AD203B41FA5}">
                      <a16:colId xmlns:a16="http://schemas.microsoft.com/office/drawing/2014/main" val="1890409756"/>
                    </a:ext>
                  </a:extLst>
                </a:gridCol>
                <a:gridCol w="539187">
                  <a:extLst>
                    <a:ext uri="{9D8B030D-6E8A-4147-A177-3AD203B41FA5}">
                      <a16:colId xmlns:a16="http://schemas.microsoft.com/office/drawing/2014/main" val="53385306"/>
                    </a:ext>
                  </a:extLst>
                </a:gridCol>
                <a:gridCol w="363242">
                  <a:extLst>
                    <a:ext uri="{9D8B030D-6E8A-4147-A177-3AD203B41FA5}">
                      <a16:colId xmlns:a16="http://schemas.microsoft.com/office/drawing/2014/main" val="2954471019"/>
                    </a:ext>
                  </a:extLst>
                </a:gridCol>
                <a:gridCol w="491891">
                  <a:extLst>
                    <a:ext uri="{9D8B030D-6E8A-4147-A177-3AD203B41FA5}">
                      <a16:colId xmlns:a16="http://schemas.microsoft.com/office/drawing/2014/main" val="2046400037"/>
                    </a:ext>
                  </a:extLst>
                </a:gridCol>
                <a:gridCol w="448377">
                  <a:extLst>
                    <a:ext uri="{9D8B030D-6E8A-4147-A177-3AD203B41FA5}">
                      <a16:colId xmlns:a16="http://schemas.microsoft.com/office/drawing/2014/main" val="4081836504"/>
                    </a:ext>
                  </a:extLst>
                </a:gridCol>
                <a:gridCol w="529728">
                  <a:extLst>
                    <a:ext uri="{9D8B030D-6E8A-4147-A177-3AD203B41FA5}">
                      <a16:colId xmlns:a16="http://schemas.microsoft.com/office/drawing/2014/main" val="4017162577"/>
                    </a:ext>
                  </a:extLst>
                </a:gridCol>
                <a:gridCol w="423782">
                  <a:extLst>
                    <a:ext uri="{9D8B030D-6E8A-4147-A177-3AD203B41FA5}">
                      <a16:colId xmlns:a16="http://schemas.microsoft.com/office/drawing/2014/main" val="268860549"/>
                    </a:ext>
                  </a:extLst>
                </a:gridCol>
              </a:tblGrid>
              <a:tr h="362091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Baton Rouge MRT July 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2125428"/>
                  </a:ext>
                </a:extLst>
              </a:tr>
              <a:tr h="89022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9435372"/>
                  </a:ext>
                </a:extLst>
              </a:tr>
              <a:tr h="36209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1176897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4687133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2206702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4990505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03308040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5763336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991064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54885675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58678394"/>
                  </a:ext>
                </a:extLst>
              </a:tr>
              <a:tr h="36209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4390025"/>
                  </a:ext>
                </a:extLst>
              </a:tr>
              <a:tr h="21005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125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013849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7174178"/>
                  </a:ext>
                </a:extLst>
              </a:tr>
              <a:tr h="2000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2665665"/>
                  </a:ext>
                </a:extLst>
              </a:tr>
              <a:tr h="36209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187.4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0.66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06645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15396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54207"/>
          </a:xfrm>
        </p:spPr>
        <p:txBody>
          <a:bodyPr/>
          <a:lstStyle/>
          <a:p>
            <a:r>
              <a:rPr lang="en-US" dirty="0"/>
              <a:t>Baton Rouge MRT – Water Campus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6A2464EE-B33E-214B-46DD-9D305F4B7CF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23944487"/>
              </p:ext>
            </p:extLst>
          </p:nvPr>
        </p:nvGraphicFramePr>
        <p:xfrm>
          <a:off x="940211" y="1119332"/>
          <a:ext cx="10077744" cy="56552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91797">
                  <a:extLst>
                    <a:ext uri="{9D8B030D-6E8A-4147-A177-3AD203B41FA5}">
                      <a16:colId xmlns:a16="http://schemas.microsoft.com/office/drawing/2014/main" val="2761209726"/>
                    </a:ext>
                  </a:extLst>
                </a:gridCol>
                <a:gridCol w="715535">
                  <a:extLst>
                    <a:ext uri="{9D8B030D-6E8A-4147-A177-3AD203B41FA5}">
                      <a16:colId xmlns:a16="http://schemas.microsoft.com/office/drawing/2014/main" val="2593480238"/>
                    </a:ext>
                  </a:extLst>
                </a:gridCol>
                <a:gridCol w="482044">
                  <a:extLst>
                    <a:ext uri="{9D8B030D-6E8A-4147-A177-3AD203B41FA5}">
                      <a16:colId xmlns:a16="http://schemas.microsoft.com/office/drawing/2014/main" val="3778901051"/>
                    </a:ext>
                  </a:extLst>
                </a:gridCol>
                <a:gridCol w="652769">
                  <a:extLst>
                    <a:ext uri="{9D8B030D-6E8A-4147-A177-3AD203B41FA5}">
                      <a16:colId xmlns:a16="http://schemas.microsoft.com/office/drawing/2014/main" val="3164650047"/>
                    </a:ext>
                  </a:extLst>
                </a:gridCol>
                <a:gridCol w="595024">
                  <a:extLst>
                    <a:ext uri="{9D8B030D-6E8A-4147-A177-3AD203B41FA5}">
                      <a16:colId xmlns:a16="http://schemas.microsoft.com/office/drawing/2014/main" val="2096511038"/>
                    </a:ext>
                  </a:extLst>
                </a:gridCol>
                <a:gridCol w="702982">
                  <a:extLst>
                    <a:ext uri="{9D8B030D-6E8A-4147-A177-3AD203B41FA5}">
                      <a16:colId xmlns:a16="http://schemas.microsoft.com/office/drawing/2014/main" val="3353195424"/>
                    </a:ext>
                  </a:extLst>
                </a:gridCol>
                <a:gridCol w="557363">
                  <a:extLst>
                    <a:ext uri="{9D8B030D-6E8A-4147-A177-3AD203B41FA5}">
                      <a16:colId xmlns:a16="http://schemas.microsoft.com/office/drawing/2014/main" val="556547318"/>
                    </a:ext>
                  </a:extLst>
                </a:gridCol>
                <a:gridCol w="482044">
                  <a:extLst>
                    <a:ext uri="{9D8B030D-6E8A-4147-A177-3AD203B41FA5}">
                      <a16:colId xmlns:a16="http://schemas.microsoft.com/office/drawing/2014/main" val="3708625359"/>
                    </a:ext>
                  </a:extLst>
                </a:gridCol>
                <a:gridCol w="602555">
                  <a:extLst>
                    <a:ext uri="{9D8B030D-6E8A-4147-A177-3AD203B41FA5}">
                      <a16:colId xmlns:a16="http://schemas.microsoft.com/office/drawing/2014/main" val="1344775964"/>
                    </a:ext>
                  </a:extLst>
                </a:gridCol>
                <a:gridCol w="564897">
                  <a:extLst>
                    <a:ext uri="{9D8B030D-6E8A-4147-A177-3AD203B41FA5}">
                      <a16:colId xmlns:a16="http://schemas.microsoft.com/office/drawing/2014/main" val="2521202104"/>
                    </a:ext>
                  </a:extLst>
                </a:gridCol>
                <a:gridCol w="913877">
                  <a:extLst>
                    <a:ext uri="{9D8B030D-6E8A-4147-A177-3AD203B41FA5}">
                      <a16:colId xmlns:a16="http://schemas.microsoft.com/office/drawing/2014/main" val="2543498674"/>
                    </a:ext>
                  </a:extLst>
                </a:gridCol>
                <a:gridCol w="482044">
                  <a:extLst>
                    <a:ext uri="{9D8B030D-6E8A-4147-A177-3AD203B41FA5}">
                      <a16:colId xmlns:a16="http://schemas.microsoft.com/office/drawing/2014/main" val="3862098193"/>
                    </a:ext>
                  </a:extLst>
                </a:gridCol>
                <a:gridCol w="652769">
                  <a:extLst>
                    <a:ext uri="{9D8B030D-6E8A-4147-A177-3AD203B41FA5}">
                      <a16:colId xmlns:a16="http://schemas.microsoft.com/office/drawing/2014/main" val="239208701"/>
                    </a:ext>
                  </a:extLst>
                </a:gridCol>
                <a:gridCol w="482044">
                  <a:extLst>
                    <a:ext uri="{9D8B030D-6E8A-4147-A177-3AD203B41FA5}">
                      <a16:colId xmlns:a16="http://schemas.microsoft.com/office/drawing/2014/main" val="1508021054"/>
                    </a:ext>
                  </a:extLst>
                </a:gridCol>
              </a:tblGrid>
              <a:tr h="285247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Baton Rouge MRT July 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263551196"/>
                  </a:ext>
                </a:extLst>
              </a:tr>
              <a:tr h="25114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281672567"/>
                  </a:ext>
                </a:extLst>
              </a:tr>
              <a:tr h="4972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>
                          <a:effectLst/>
                        </a:rPr>
                        <a:t>Percentage of Traffic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00044464"/>
                  </a:ext>
                </a:extLst>
              </a:tr>
              <a:tr h="285247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Pedestrians**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Pedestrians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Pedestrians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36776935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75955057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148.41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89.00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117.75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68.41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864942055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647574703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280374375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095743561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396060433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96111781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234953630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93188717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580932575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644950859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703804844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209324325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692401930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0.65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873739829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30626604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79306478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587779360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04608511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74379037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3806918927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13057943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20007340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648665148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1714826469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68.0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97.8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80.7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187.6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44726574"/>
                  </a:ext>
                </a:extLst>
              </a:tr>
              <a:tr h="14550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94" marR="6294" marT="6294" marB="0" anchor="b"/>
                </a:tc>
                <a:extLst>
                  <a:ext uri="{0D108BD9-81ED-4DB2-BD59-A6C34878D82A}">
                    <a16:rowId xmlns:a16="http://schemas.microsoft.com/office/drawing/2014/main" val="21810969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858844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CD621D1A-131D-0C35-09D5-33843C5F18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870095"/>
              </p:ext>
            </p:extLst>
          </p:nvPr>
        </p:nvGraphicFramePr>
        <p:xfrm>
          <a:off x="1081839" y="1809750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382868478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141011036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707098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Lavinia St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43659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 Lanes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962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City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Baton Rouge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404742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30.44401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505874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-91.16086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03564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EcoZelt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37701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418594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289737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7/18/2021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2028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461505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864645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7/18/21 - 8/3/22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637753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410435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51103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n/a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92480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28440266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06C137AB-877C-A730-3F33-AE1C71D3356F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7/1821 - 8/3/22  </a:t>
            </a:r>
            <a:r>
              <a:rPr lang="en-US" sz="1200" dirty="0"/>
              <a:t>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700A3A7-8648-397D-3129-86D8C668B7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1047256"/>
              </p:ext>
            </p:extLst>
          </p:nvPr>
        </p:nvGraphicFramePr>
        <p:xfrm>
          <a:off x="1081839" y="5380903"/>
          <a:ext cx="4076700" cy="1106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22186133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34241894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941513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834307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81209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52978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998917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89588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50113262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69D7D1D-799E-0ED5-4DDB-FB76828E19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0476519"/>
              </p:ext>
            </p:extLst>
          </p:nvPr>
        </p:nvGraphicFramePr>
        <p:xfrm>
          <a:off x="6509202" y="5594818"/>
          <a:ext cx="3883572" cy="7912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361311510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2455479854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423091437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228193366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9401664"/>
                  </a:ext>
                </a:extLst>
              </a:tr>
              <a:tr h="21020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Period: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597423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7872532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9158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3036353"/>
                  </a:ext>
                </a:extLst>
              </a:tr>
            </a:tbl>
          </a:graphicData>
        </a:graphic>
      </p:graphicFrame>
      <p:pic>
        <p:nvPicPr>
          <p:cNvPr id="9" name="Picture 8" descr="Street with bike lane to side with inductive loop">
            <a:extLst>
              <a:ext uri="{FF2B5EF4-FFF2-40B4-BE49-F238E27FC236}">
                <a16:creationId xmlns:a16="http://schemas.microsoft.com/office/drawing/2014/main" id="{08D9CBA5-A5E6-438D-9020-66D114A048F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6482" y="1809750"/>
            <a:ext cx="4380230" cy="328739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1969781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5" name="Content Placeholder 4" descr="Stacked column chart showing distribution of sensor 1 bikers (green) and sensor 2 bikers (blue), skewed slightly towards sensor 2 bikers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70903779"/>
              </p:ext>
            </p:extLst>
          </p:nvPr>
        </p:nvGraphicFramePr>
        <p:xfrm>
          <a:off x="838200" y="1433689"/>
          <a:ext cx="10515600" cy="47432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39756721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F291B72-4DA7-BA16-5259-B89C5AE3FAE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28079537"/>
              </p:ext>
            </p:extLst>
          </p:nvPr>
        </p:nvGraphicFramePr>
        <p:xfrm>
          <a:off x="1439777" y="1690688"/>
          <a:ext cx="4046623" cy="421832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9885">
                  <a:extLst>
                    <a:ext uri="{9D8B030D-6E8A-4147-A177-3AD203B41FA5}">
                      <a16:colId xmlns:a16="http://schemas.microsoft.com/office/drawing/2014/main" val="1895003506"/>
                    </a:ext>
                  </a:extLst>
                </a:gridCol>
                <a:gridCol w="934918">
                  <a:extLst>
                    <a:ext uri="{9D8B030D-6E8A-4147-A177-3AD203B41FA5}">
                      <a16:colId xmlns:a16="http://schemas.microsoft.com/office/drawing/2014/main" val="1404596093"/>
                    </a:ext>
                  </a:extLst>
                </a:gridCol>
                <a:gridCol w="449885">
                  <a:extLst>
                    <a:ext uri="{9D8B030D-6E8A-4147-A177-3AD203B41FA5}">
                      <a16:colId xmlns:a16="http://schemas.microsoft.com/office/drawing/2014/main" val="2137891134"/>
                    </a:ext>
                  </a:extLst>
                </a:gridCol>
                <a:gridCol w="449885">
                  <a:extLst>
                    <a:ext uri="{9D8B030D-6E8A-4147-A177-3AD203B41FA5}">
                      <a16:colId xmlns:a16="http://schemas.microsoft.com/office/drawing/2014/main" val="1097580636"/>
                    </a:ext>
                  </a:extLst>
                </a:gridCol>
                <a:gridCol w="449885">
                  <a:extLst>
                    <a:ext uri="{9D8B030D-6E8A-4147-A177-3AD203B41FA5}">
                      <a16:colId xmlns:a16="http://schemas.microsoft.com/office/drawing/2014/main" val="1942586984"/>
                    </a:ext>
                  </a:extLst>
                </a:gridCol>
                <a:gridCol w="1312165">
                  <a:extLst>
                    <a:ext uri="{9D8B030D-6E8A-4147-A177-3AD203B41FA5}">
                      <a16:colId xmlns:a16="http://schemas.microsoft.com/office/drawing/2014/main" val="1401726784"/>
                    </a:ext>
                  </a:extLst>
                </a:gridCol>
              </a:tblGrid>
              <a:tr h="271471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6569956"/>
                  </a:ext>
                </a:extLst>
              </a:tr>
              <a:tr h="467965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Month of Year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Inbound (North)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Outbound (South)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3877077"/>
                  </a:ext>
                </a:extLst>
              </a:tr>
              <a:tr h="258544">
                <a:tc rowSpan="6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07341069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3137427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63809775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7878693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5780677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38572317"/>
                  </a:ext>
                </a:extLst>
              </a:tr>
              <a:tr h="258544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697323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46188859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82177422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4000615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58800624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98172139"/>
                  </a:ext>
                </a:extLst>
              </a:tr>
              <a:tr h="2585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2145671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7105754"/>
              </p:ext>
            </p:extLst>
          </p:nvPr>
        </p:nvGraphicFramePr>
        <p:xfrm>
          <a:off x="5892800" y="1388533"/>
          <a:ext cx="5305778" cy="4402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3698663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84751D6-E691-968F-CBCD-779812BDCA7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13972876"/>
              </p:ext>
            </p:extLst>
          </p:nvPr>
        </p:nvGraphicFramePr>
        <p:xfrm>
          <a:off x="1326482" y="1466942"/>
          <a:ext cx="4076700" cy="2830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90411221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55340573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4095195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070299152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23040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Inbound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6762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989929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885977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36244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52710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92407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34715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702526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741018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79827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83181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52499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7659622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2200792"/>
              </p:ext>
            </p:extLst>
          </p:nvPr>
        </p:nvGraphicFramePr>
        <p:xfrm>
          <a:off x="5635164" y="1466942"/>
          <a:ext cx="5795963" cy="34623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615743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74F219-AF9F-1A10-0304-0BF88FD22C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7152D115-F909-D9B2-2068-F54B91AD620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72208277"/>
              </p:ext>
            </p:extLst>
          </p:nvPr>
        </p:nvGraphicFramePr>
        <p:xfrm>
          <a:off x="838200" y="1412246"/>
          <a:ext cx="4076700" cy="47472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2896777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10310431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9312721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56004659"/>
                    </a:ext>
                  </a:extLst>
                </a:gridCol>
              </a:tblGrid>
              <a:tr h="576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Total by Day of Week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3849350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6342857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1866116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94654129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73335982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32154832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77157652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54046225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94106442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00503729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47850639"/>
                  </a:ext>
                </a:extLst>
              </a:tr>
              <a:tr h="3183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260.0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275.9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67830906"/>
                  </a:ext>
                </a:extLst>
              </a:tr>
              <a:tr h="33431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328.1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351.6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3110720"/>
                  </a:ext>
                </a:extLst>
              </a:tr>
              <a:tr h="33431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21.2%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0341306"/>
                  </a:ext>
                </a:extLst>
              </a:tr>
            </a:tbl>
          </a:graphicData>
        </a:graphic>
      </p:graphicFrame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C24FA1D3-3611-4DCF-A353-2C3F426F17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0330997"/>
              </p:ext>
            </p:extLst>
          </p:nvPr>
        </p:nvGraphicFramePr>
        <p:xfrm>
          <a:off x="5380182" y="1125569"/>
          <a:ext cx="5757864" cy="5033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27321520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6B36E8F-8C01-4417-A308-07C8F64D048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15472586"/>
              </p:ext>
            </p:extLst>
          </p:nvPr>
        </p:nvGraphicFramePr>
        <p:xfrm>
          <a:off x="1020680" y="1690688"/>
          <a:ext cx="4076700" cy="2994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418313937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7030611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50820425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34058899"/>
                    </a:ext>
                  </a:extLst>
                </a:gridCol>
              </a:tblGrid>
              <a:tr h="16351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05546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Outbound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19778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70363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691048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11729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08111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36227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96659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009018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72156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85013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04359877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027064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2974397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4045720"/>
              </p:ext>
            </p:extLst>
          </p:nvPr>
        </p:nvGraphicFramePr>
        <p:xfrm>
          <a:off x="5346658" y="1451434"/>
          <a:ext cx="5757864" cy="4195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4177160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F8F557C-14B7-B44C-8F61-B39979D6F03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67349875"/>
              </p:ext>
            </p:extLst>
          </p:nvPr>
        </p:nvGraphicFramePr>
        <p:xfrm>
          <a:off x="395110" y="1345657"/>
          <a:ext cx="4628441" cy="54089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97149">
                  <a:extLst>
                    <a:ext uri="{9D8B030D-6E8A-4147-A177-3AD203B41FA5}">
                      <a16:colId xmlns:a16="http://schemas.microsoft.com/office/drawing/2014/main" val="2069483033"/>
                    </a:ext>
                  </a:extLst>
                </a:gridCol>
                <a:gridCol w="547976">
                  <a:extLst>
                    <a:ext uri="{9D8B030D-6E8A-4147-A177-3AD203B41FA5}">
                      <a16:colId xmlns:a16="http://schemas.microsoft.com/office/drawing/2014/main" val="4028538736"/>
                    </a:ext>
                  </a:extLst>
                </a:gridCol>
                <a:gridCol w="547976">
                  <a:extLst>
                    <a:ext uri="{9D8B030D-6E8A-4147-A177-3AD203B41FA5}">
                      <a16:colId xmlns:a16="http://schemas.microsoft.com/office/drawing/2014/main" val="2487390522"/>
                    </a:ext>
                  </a:extLst>
                </a:gridCol>
                <a:gridCol w="547976">
                  <a:extLst>
                    <a:ext uri="{9D8B030D-6E8A-4147-A177-3AD203B41FA5}">
                      <a16:colId xmlns:a16="http://schemas.microsoft.com/office/drawing/2014/main" val="570836989"/>
                    </a:ext>
                  </a:extLst>
                </a:gridCol>
                <a:gridCol w="547976">
                  <a:extLst>
                    <a:ext uri="{9D8B030D-6E8A-4147-A177-3AD203B41FA5}">
                      <a16:colId xmlns:a16="http://schemas.microsoft.com/office/drawing/2014/main" val="383118856"/>
                    </a:ext>
                  </a:extLst>
                </a:gridCol>
                <a:gridCol w="469694">
                  <a:extLst>
                    <a:ext uri="{9D8B030D-6E8A-4147-A177-3AD203B41FA5}">
                      <a16:colId xmlns:a16="http://schemas.microsoft.com/office/drawing/2014/main" val="1159526661"/>
                    </a:ext>
                  </a:extLst>
                </a:gridCol>
                <a:gridCol w="469694">
                  <a:extLst>
                    <a:ext uri="{9D8B030D-6E8A-4147-A177-3AD203B41FA5}">
                      <a16:colId xmlns:a16="http://schemas.microsoft.com/office/drawing/2014/main" val="2578875885"/>
                    </a:ext>
                  </a:extLst>
                </a:gridCol>
              </a:tblGrid>
              <a:tr h="2515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58110835"/>
                  </a:ext>
                </a:extLst>
              </a:tr>
              <a:tr h="13957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21622298"/>
                  </a:ext>
                </a:extLst>
              </a:tr>
              <a:tr h="2515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353174759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862441153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901395412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579460667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754487848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495817525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716056455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4079338657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559438479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079871710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238684291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345417798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641933662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523034460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124829955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927891328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595361656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96836659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260412577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946005891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476991678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826868704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743832837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895609649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3420679242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4192239554"/>
                  </a:ext>
                </a:extLst>
              </a:tr>
              <a:tr h="13957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Weekday 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68793752"/>
                  </a:ext>
                </a:extLst>
              </a:tr>
              <a:tr h="2515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Outbound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Bicyclists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737787409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746671345"/>
                  </a:ext>
                </a:extLst>
              </a:tr>
              <a:tr h="13293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4197516001"/>
                  </a:ext>
                </a:extLst>
              </a:tr>
              <a:tr h="2515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2951136945"/>
                  </a:ext>
                </a:extLst>
              </a:tr>
              <a:tr h="13957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5.7%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789" marR="5789" marT="5789" marB="0" anchor="b"/>
                </a:tc>
                <a:extLst>
                  <a:ext uri="{0D108BD9-81ED-4DB2-BD59-A6C34878D82A}">
                    <a16:rowId xmlns:a16="http://schemas.microsoft.com/office/drawing/2014/main" val="177886034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0822947"/>
              </p:ext>
            </p:extLst>
          </p:nvPr>
        </p:nvGraphicFramePr>
        <p:xfrm>
          <a:off x="5452533" y="1345657"/>
          <a:ext cx="5753690" cy="3892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D78910B-5DA2-0ABD-B724-CFEA05FFB3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815169"/>
              </p:ext>
            </p:extLst>
          </p:nvPr>
        </p:nvGraphicFramePr>
        <p:xfrm>
          <a:off x="5396088" y="5359313"/>
          <a:ext cx="5753689" cy="108840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42412">
                  <a:extLst>
                    <a:ext uri="{9D8B030D-6E8A-4147-A177-3AD203B41FA5}">
                      <a16:colId xmlns:a16="http://schemas.microsoft.com/office/drawing/2014/main" val="1551790577"/>
                    </a:ext>
                  </a:extLst>
                </a:gridCol>
                <a:gridCol w="1003759">
                  <a:extLst>
                    <a:ext uri="{9D8B030D-6E8A-4147-A177-3AD203B41FA5}">
                      <a16:colId xmlns:a16="http://schemas.microsoft.com/office/drawing/2014/main" val="2308286331"/>
                    </a:ext>
                  </a:extLst>
                </a:gridCol>
                <a:gridCol w="1003759">
                  <a:extLst>
                    <a:ext uri="{9D8B030D-6E8A-4147-A177-3AD203B41FA5}">
                      <a16:colId xmlns:a16="http://schemas.microsoft.com/office/drawing/2014/main" val="1561136294"/>
                    </a:ext>
                  </a:extLst>
                </a:gridCol>
                <a:gridCol w="1003759">
                  <a:extLst>
                    <a:ext uri="{9D8B030D-6E8A-4147-A177-3AD203B41FA5}">
                      <a16:colId xmlns:a16="http://schemas.microsoft.com/office/drawing/2014/main" val="2518282352"/>
                    </a:ext>
                  </a:extLst>
                </a:gridCol>
              </a:tblGrid>
              <a:tr h="20756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490348"/>
                  </a:ext>
                </a:extLst>
              </a:tr>
              <a:tr h="40397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Morning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178068"/>
                  </a:ext>
                </a:extLst>
              </a:tr>
              <a:tr h="20756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9300833"/>
                  </a:ext>
                </a:extLst>
              </a:tr>
              <a:tr h="2692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26209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378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62164"/>
          </a:xfrm>
        </p:spPr>
        <p:txBody>
          <a:bodyPr>
            <a:normAutofit fontScale="90000"/>
          </a:bodyPr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6B52465-1BFF-6725-33CE-BD130B44B03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68920258"/>
              </p:ext>
            </p:extLst>
          </p:nvPr>
        </p:nvGraphicFramePr>
        <p:xfrm>
          <a:off x="1049161" y="1408553"/>
          <a:ext cx="33655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60575561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8788684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2441275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(7/19/21 - 8/3/21)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146265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47042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939278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754539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91680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01690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12473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17.2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1318933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0165906"/>
              </p:ext>
            </p:extLst>
          </p:nvPr>
        </p:nvGraphicFramePr>
        <p:xfrm>
          <a:off x="5534024" y="996546"/>
          <a:ext cx="5608815" cy="31577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35B3536-C303-4818-A1A5-DD4EF885DA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9682413"/>
              </p:ext>
            </p:extLst>
          </p:nvPr>
        </p:nvGraphicFramePr>
        <p:xfrm>
          <a:off x="5534024" y="4154312"/>
          <a:ext cx="5664553" cy="25727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6439044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FEF2A3D-2B37-E1BA-24D9-AB593E99D2D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70745310"/>
              </p:ext>
            </p:extLst>
          </p:nvPr>
        </p:nvGraphicFramePr>
        <p:xfrm>
          <a:off x="584903" y="1369467"/>
          <a:ext cx="4562830" cy="44498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95764">
                  <a:extLst>
                    <a:ext uri="{9D8B030D-6E8A-4147-A177-3AD203B41FA5}">
                      <a16:colId xmlns:a16="http://schemas.microsoft.com/office/drawing/2014/main" val="4164413214"/>
                    </a:ext>
                  </a:extLst>
                </a:gridCol>
                <a:gridCol w="285477">
                  <a:extLst>
                    <a:ext uri="{9D8B030D-6E8A-4147-A177-3AD203B41FA5}">
                      <a16:colId xmlns:a16="http://schemas.microsoft.com/office/drawing/2014/main" val="1051855472"/>
                    </a:ext>
                  </a:extLst>
                </a:gridCol>
                <a:gridCol w="641075">
                  <a:extLst>
                    <a:ext uri="{9D8B030D-6E8A-4147-A177-3AD203B41FA5}">
                      <a16:colId xmlns:a16="http://schemas.microsoft.com/office/drawing/2014/main" val="3339823802"/>
                    </a:ext>
                  </a:extLst>
                </a:gridCol>
                <a:gridCol w="223824">
                  <a:extLst>
                    <a:ext uri="{9D8B030D-6E8A-4147-A177-3AD203B41FA5}">
                      <a16:colId xmlns:a16="http://schemas.microsoft.com/office/drawing/2014/main" val="3858655605"/>
                    </a:ext>
                  </a:extLst>
                </a:gridCol>
                <a:gridCol w="741577">
                  <a:extLst>
                    <a:ext uri="{9D8B030D-6E8A-4147-A177-3AD203B41FA5}">
                      <a16:colId xmlns:a16="http://schemas.microsoft.com/office/drawing/2014/main" val="2177884840"/>
                    </a:ext>
                  </a:extLst>
                </a:gridCol>
                <a:gridCol w="372307">
                  <a:extLst>
                    <a:ext uri="{9D8B030D-6E8A-4147-A177-3AD203B41FA5}">
                      <a16:colId xmlns:a16="http://schemas.microsoft.com/office/drawing/2014/main" val="3935387904"/>
                    </a:ext>
                  </a:extLst>
                </a:gridCol>
                <a:gridCol w="602806">
                  <a:extLst>
                    <a:ext uri="{9D8B030D-6E8A-4147-A177-3AD203B41FA5}">
                      <a16:colId xmlns:a16="http://schemas.microsoft.com/office/drawing/2014/main" val="3078369532"/>
                    </a:ext>
                  </a:extLst>
                </a:gridCol>
              </a:tblGrid>
              <a:tr h="34340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-Government St Bike Lanes July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6904275"/>
                  </a:ext>
                </a:extLst>
              </a:tr>
              <a:tr h="67732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67911290"/>
                  </a:ext>
                </a:extLst>
              </a:tr>
              <a:tr h="34340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3363717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5100820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51685384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47684888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9600290"/>
                  </a:ext>
                </a:extLst>
              </a:tr>
              <a:tr h="2703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60711543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0.90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79044492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3043667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0572813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92939641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4853561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8057123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826043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20529180"/>
                  </a:ext>
                </a:extLst>
              </a:tr>
              <a:tr h="34340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7266788"/>
                  </a:ext>
                </a:extLst>
              </a:tr>
              <a:tr h="18972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373281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1465228-F141-7077-E55A-37D7B4762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5556270"/>
              </p:ext>
            </p:extLst>
          </p:nvPr>
        </p:nvGraphicFramePr>
        <p:xfrm>
          <a:off x="5983110" y="1369466"/>
          <a:ext cx="5204179" cy="45459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32475">
                  <a:extLst>
                    <a:ext uri="{9D8B030D-6E8A-4147-A177-3AD203B41FA5}">
                      <a16:colId xmlns:a16="http://schemas.microsoft.com/office/drawing/2014/main" val="978578713"/>
                    </a:ext>
                  </a:extLst>
                </a:gridCol>
                <a:gridCol w="370459">
                  <a:extLst>
                    <a:ext uri="{9D8B030D-6E8A-4147-A177-3AD203B41FA5}">
                      <a16:colId xmlns:a16="http://schemas.microsoft.com/office/drawing/2014/main" val="2668372068"/>
                    </a:ext>
                  </a:extLst>
                </a:gridCol>
                <a:gridCol w="685429">
                  <a:extLst>
                    <a:ext uri="{9D8B030D-6E8A-4147-A177-3AD203B41FA5}">
                      <a16:colId xmlns:a16="http://schemas.microsoft.com/office/drawing/2014/main" val="1198018180"/>
                    </a:ext>
                  </a:extLst>
                </a:gridCol>
                <a:gridCol w="330571">
                  <a:extLst>
                    <a:ext uri="{9D8B030D-6E8A-4147-A177-3AD203B41FA5}">
                      <a16:colId xmlns:a16="http://schemas.microsoft.com/office/drawing/2014/main" val="2938896017"/>
                    </a:ext>
                  </a:extLst>
                </a:gridCol>
                <a:gridCol w="769590">
                  <a:extLst>
                    <a:ext uri="{9D8B030D-6E8A-4147-A177-3AD203B41FA5}">
                      <a16:colId xmlns:a16="http://schemas.microsoft.com/office/drawing/2014/main" val="971151411"/>
                    </a:ext>
                  </a:extLst>
                </a:gridCol>
                <a:gridCol w="314144">
                  <a:extLst>
                    <a:ext uri="{9D8B030D-6E8A-4147-A177-3AD203B41FA5}">
                      <a16:colId xmlns:a16="http://schemas.microsoft.com/office/drawing/2014/main" val="662682505"/>
                    </a:ext>
                  </a:extLst>
                </a:gridCol>
                <a:gridCol w="305665">
                  <a:extLst>
                    <a:ext uri="{9D8B030D-6E8A-4147-A177-3AD203B41FA5}">
                      <a16:colId xmlns:a16="http://schemas.microsoft.com/office/drawing/2014/main" val="4256593085"/>
                    </a:ext>
                  </a:extLst>
                </a:gridCol>
                <a:gridCol w="495846">
                  <a:extLst>
                    <a:ext uri="{9D8B030D-6E8A-4147-A177-3AD203B41FA5}">
                      <a16:colId xmlns:a16="http://schemas.microsoft.com/office/drawing/2014/main" val="4148320781"/>
                    </a:ext>
                  </a:extLst>
                </a:gridCol>
              </a:tblGrid>
              <a:tr h="369097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-Government St Bike Lanes July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261393"/>
                  </a:ext>
                </a:extLst>
              </a:tr>
              <a:tr h="7279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79107068"/>
                  </a:ext>
                </a:extLst>
              </a:tr>
              <a:tr h="36909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2975234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3518091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45362541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Wed, Average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0.51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8713158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0.49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4872692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4712514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0.43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0.43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5876670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97017514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55298294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3939598"/>
                  </a:ext>
                </a:extLst>
              </a:tr>
              <a:tr h="24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029389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65144605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0.51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2904112"/>
                  </a:ext>
                </a:extLst>
              </a:tr>
              <a:tr h="2359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0.47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0.47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380913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069192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7F7BFF-BCF6-C0D6-9509-E7A465FFB9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775054"/>
          </a:xfrm>
        </p:spPr>
        <p:txBody>
          <a:bodyPr/>
          <a:lstStyle/>
          <a:p>
            <a:r>
              <a:rPr lang="en-US" dirty="0"/>
              <a:t>Government St Bike Lanes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939B1FD-7971-AE0D-5471-4ACB4006BA0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71443482"/>
              </p:ext>
            </p:extLst>
          </p:nvPr>
        </p:nvGraphicFramePr>
        <p:xfrm>
          <a:off x="838200" y="970846"/>
          <a:ext cx="10732910" cy="57156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34288">
                  <a:extLst>
                    <a:ext uri="{9D8B030D-6E8A-4147-A177-3AD203B41FA5}">
                      <a16:colId xmlns:a16="http://schemas.microsoft.com/office/drawing/2014/main" val="411615430"/>
                    </a:ext>
                  </a:extLst>
                </a:gridCol>
                <a:gridCol w="762052">
                  <a:extLst>
                    <a:ext uri="{9D8B030D-6E8A-4147-A177-3AD203B41FA5}">
                      <a16:colId xmlns:a16="http://schemas.microsoft.com/office/drawing/2014/main" val="3066973654"/>
                    </a:ext>
                  </a:extLst>
                </a:gridCol>
                <a:gridCol w="513383">
                  <a:extLst>
                    <a:ext uri="{9D8B030D-6E8A-4147-A177-3AD203B41FA5}">
                      <a16:colId xmlns:a16="http://schemas.microsoft.com/office/drawing/2014/main" val="2282287601"/>
                    </a:ext>
                  </a:extLst>
                </a:gridCol>
                <a:gridCol w="695206">
                  <a:extLst>
                    <a:ext uri="{9D8B030D-6E8A-4147-A177-3AD203B41FA5}">
                      <a16:colId xmlns:a16="http://schemas.microsoft.com/office/drawing/2014/main" val="3104484744"/>
                    </a:ext>
                  </a:extLst>
                </a:gridCol>
                <a:gridCol w="633706">
                  <a:extLst>
                    <a:ext uri="{9D8B030D-6E8A-4147-A177-3AD203B41FA5}">
                      <a16:colId xmlns:a16="http://schemas.microsoft.com/office/drawing/2014/main" val="1730914307"/>
                    </a:ext>
                  </a:extLst>
                </a:gridCol>
                <a:gridCol w="748683">
                  <a:extLst>
                    <a:ext uri="{9D8B030D-6E8A-4147-A177-3AD203B41FA5}">
                      <a16:colId xmlns:a16="http://schemas.microsoft.com/office/drawing/2014/main" val="235152675"/>
                    </a:ext>
                  </a:extLst>
                </a:gridCol>
                <a:gridCol w="593600">
                  <a:extLst>
                    <a:ext uri="{9D8B030D-6E8A-4147-A177-3AD203B41FA5}">
                      <a16:colId xmlns:a16="http://schemas.microsoft.com/office/drawing/2014/main" val="3968604701"/>
                    </a:ext>
                  </a:extLst>
                </a:gridCol>
                <a:gridCol w="513383">
                  <a:extLst>
                    <a:ext uri="{9D8B030D-6E8A-4147-A177-3AD203B41FA5}">
                      <a16:colId xmlns:a16="http://schemas.microsoft.com/office/drawing/2014/main" val="4177859519"/>
                    </a:ext>
                  </a:extLst>
                </a:gridCol>
                <a:gridCol w="641728">
                  <a:extLst>
                    <a:ext uri="{9D8B030D-6E8A-4147-A177-3AD203B41FA5}">
                      <a16:colId xmlns:a16="http://schemas.microsoft.com/office/drawing/2014/main" val="2181387430"/>
                    </a:ext>
                  </a:extLst>
                </a:gridCol>
                <a:gridCol w="601621">
                  <a:extLst>
                    <a:ext uri="{9D8B030D-6E8A-4147-A177-3AD203B41FA5}">
                      <a16:colId xmlns:a16="http://schemas.microsoft.com/office/drawing/2014/main" val="1723263556"/>
                    </a:ext>
                  </a:extLst>
                </a:gridCol>
                <a:gridCol w="973288">
                  <a:extLst>
                    <a:ext uri="{9D8B030D-6E8A-4147-A177-3AD203B41FA5}">
                      <a16:colId xmlns:a16="http://schemas.microsoft.com/office/drawing/2014/main" val="865840107"/>
                    </a:ext>
                  </a:extLst>
                </a:gridCol>
                <a:gridCol w="513383">
                  <a:extLst>
                    <a:ext uri="{9D8B030D-6E8A-4147-A177-3AD203B41FA5}">
                      <a16:colId xmlns:a16="http://schemas.microsoft.com/office/drawing/2014/main" val="2115021817"/>
                    </a:ext>
                  </a:extLst>
                </a:gridCol>
                <a:gridCol w="695206">
                  <a:extLst>
                    <a:ext uri="{9D8B030D-6E8A-4147-A177-3AD203B41FA5}">
                      <a16:colId xmlns:a16="http://schemas.microsoft.com/office/drawing/2014/main" val="3786845139"/>
                    </a:ext>
                  </a:extLst>
                </a:gridCol>
                <a:gridCol w="513383">
                  <a:extLst>
                    <a:ext uri="{9D8B030D-6E8A-4147-A177-3AD203B41FA5}">
                      <a16:colId xmlns:a16="http://schemas.microsoft.com/office/drawing/2014/main" val="4187698336"/>
                    </a:ext>
                  </a:extLst>
                </a:gridCol>
              </a:tblGrid>
              <a:tr h="165113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Government St Bike Lanes July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4217120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05626042"/>
                  </a:ext>
                </a:extLst>
              </a:tr>
              <a:tr h="58945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18207723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93926076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86750352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37635836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93964817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51308648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7928333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72112730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44230946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79223257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27570951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3920900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07095233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53193386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66791007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89276192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69251318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15017381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96264534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34202600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8959281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35994004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55606984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655952520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24906704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37041777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4821424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38635779"/>
                  </a:ext>
                </a:extLst>
              </a:tr>
              <a:tr h="16511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925212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24051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DDB7C7-93B5-4B59-055D-620C0942E5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64396"/>
            <a:ext cx="10515600" cy="681877"/>
          </a:xfrm>
        </p:spPr>
        <p:txBody>
          <a:bodyPr>
            <a:normAutofit fontScale="90000"/>
          </a:bodyPr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882BDEB1-F4BD-E3EF-1C06-E7B767DE39D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72200845"/>
              </p:ext>
            </p:extLst>
          </p:nvPr>
        </p:nvGraphicFramePr>
        <p:xfrm>
          <a:off x="484876" y="898450"/>
          <a:ext cx="4206188" cy="57441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0564">
                  <a:extLst>
                    <a:ext uri="{9D8B030D-6E8A-4147-A177-3AD203B41FA5}">
                      <a16:colId xmlns:a16="http://schemas.microsoft.com/office/drawing/2014/main" val="2465121840"/>
                    </a:ext>
                  </a:extLst>
                </a:gridCol>
                <a:gridCol w="497984">
                  <a:extLst>
                    <a:ext uri="{9D8B030D-6E8A-4147-A177-3AD203B41FA5}">
                      <a16:colId xmlns:a16="http://schemas.microsoft.com/office/drawing/2014/main" val="2746510176"/>
                    </a:ext>
                  </a:extLst>
                </a:gridCol>
                <a:gridCol w="497984">
                  <a:extLst>
                    <a:ext uri="{9D8B030D-6E8A-4147-A177-3AD203B41FA5}">
                      <a16:colId xmlns:a16="http://schemas.microsoft.com/office/drawing/2014/main" val="4293779031"/>
                    </a:ext>
                  </a:extLst>
                </a:gridCol>
                <a:gridCol w="497984">
                  <a:extLst>
                    <a:ext uri="{9D8B030D-6E8A-4147-A177-3AD203B41FA5}">
                      <a16:colId xmlns:a16="http://schemas.microsoft.com/office/drawing/2014/main" val="1948655748"/>
                    </a:ext>
                  </a:extLst>
                </a:gridCol>
                <a:gridCol w="497984">
                  <a:extLst>
                    <a:ext uri="{9D8B030D-6E8A-4147-A177-3AD203B41FA5}">
                      <a16:colId xmlns:a16="http://schemas.microsoft.com/office/drawing/2014/main" val="2123194889"/>
                    </a:ext>
                  </a:extLst>
                </a:gridCol>
                <a:gridCol w="426844">
                  <a:extLst>
                    <a:ext uri="{9D8B030D-6E8A-4147-A177-3AD203B41FA5}">
                      <a16:colId xmlns:a16="http://schemas.microsoft.com/office/drawing/2014/main" val="464266354"/>
                    </a:ext>
                  </a:extLst>
                </a:gridCol>
                <a:gridCol w="426844">
                  <a:extLst>
                    <a:ext uri="{9D8B030D-6E8A-4147-A177-3AD203B41FA5}">
                      <a16:colId xmlns:a16="http://schemas.microsoft.com/office/drawing/2014/main" val="4210007092"/>
                    </a:ext>
                  </a:extLst>
                </a:gridCol>
              </a:tblGrid>
              <a:tr h="197581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>
                          <a:effectLst/>
                        </a:rPr>
                        <a:t> </a:t>
                      </a:r>
                      <a:endParaRPr lang="en-US" sz="7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80362575"/>
                  </a:ext>
                </a:extLst>
              </a:tr>
              <a:tr h="27257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Weekend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20525616"/>
                  </a:ext>
                </a:extLst>
              </a:tr>
              <a:tr h="27257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In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Out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5484468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0518622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823385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80447555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59910082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74629375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7630376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83234219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58055016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53215945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16.7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72124130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67027242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44833967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28202771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32164856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97080284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28.2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10649960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9507111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89121802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48094710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00411782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58195444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42103765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4635838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0148583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042445263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1187856"/>
                  </a:ext>
                </a:extLst>
              </a:tr>
              <a:tr h="27257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16327150"/>
                  </a:ext>
                </a:extLst>
              </a:tr>
              <a:tr h="27257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949782724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52228233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18.3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19.4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47513198"/>
                  </a:ext>
                </a:extLst>
              </a:tr>
              <a:tr h="27257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21.6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63602310"/>
                  </a:ext>
                </a:extLst>
              </a:tr>
              <a:tr h="13910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3.4%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43912817"/>
                  </a:ext>
                </a:extLst>
              </a:tr>
            </a:tbl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3FE5B2EB-87DE-4139-A458-493367F63E5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7924784"/>
              </p:ext>
            </p:extLst>
          </p:nvPr>
        </p:nvGraphicFramePr>
        <p:xfrm>
          <a:off x="5044386" y="541210"/>
          <a:ext cx="6662738" cy="5351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333A9D8E-0B2C-EFA4-B3DE-1C6477F68B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492182"/>
              </p:ext>
            </p:extLst>
          </p:nvPr>
        </p:nvGraphicFramePr>
        <p:xfrm>
          <a:off x="6333709" y="5975852"/>
          <a:ext cx="4084092" cy="6818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3290">
                  <a:extLst>
                    <a:ext uri="{9D8B030D-6E8A-4147-A177-3AD203B41FA5}">
                      <a16:colId xmlns:a16="http://schemas.microsoft.com/office/drawing/2014/main" val="3774094380"/>
                    </a:ext>
                  </a:extLst>
                </a:gridCol>
                <a:gridCol w="1044306">
                  <a:extLst>
                    <a:ext uri="{9D8B030D-6E8A-4147-A177-3AD203B41FA5}">
                      <a16:colId xmlns:a16="http://schemas.microsoft.com/office/drawing/2014/main" val="2782921155"/>
                    </a:ext>
                  </a:extLst>
                </a:gridCol>
                <a:gridCol w="998503">
                  <a:extLst>
                    <a:ext uri="{9D8B030D-6E8A-4147-A177-3AD203B41FA5}">
                      <a16:colId xmlns:a16="http://schemas.microsoft.com/office/drawing/2014/main" val="2071612729"/>
                    </a:ext>
                  </a:extLst>
                </a:gridCol>
                <a:gridCol w="1057993">
                  <a:extLst>
                    <a:ext uri="{9D8B030D-6E8A-4147-A177-3AD203B41FA5}">
                      <a16:colId xmlns:a16="http://schemas.microsoft.com/office/drawing/2014/main" val="2866777055"/>
                    </a:ext>
                  </a:extLst>
                </a:gridCol>
              </a:tblGrid>
              <a:tr h="163773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Factor Group Calculation:</a:t>
                      </a: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6713783"/>
                  </a:ext>
                </a:extLst>
              </a:tr>
              <a:tr h="3275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6954120"/>
                  </a:ext>
                </a:extLst>
              </a:tr>
              <a:tr h="1637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750519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83006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5C184A-2D74-3762-62EF-92F84FB17B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5E22C65A-FEE7-F2E3-7179-1EC71170D2D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73517486"/>
              </p:ext>
            </p:extLst>
          </p:nvPr>
        </p:nvGraphicFramePr>
        <p:xfrm>
          <a:off x="723436" y="1559990"/>
          <a:ext cx="4076700" cy="35073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71818389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9689617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1860622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118301239"/>
                    </a:ext>
                  </a:extLst>
                </a:gridCol>
              </a:tblGrid>
              <a:tr h="2727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(7/1/20 - 3/31/22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62764237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921692"/>
                  </a:ext>
                </a:extLst>
              </a:tr>
              <a:tr h="2727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1279013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3171192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8377087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-17.3%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-25.4%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-21.3%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86646224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308.6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307.7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616.3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78217588"/>
                  </a:ext>
                </a:extLst>
              </a:tr>
              <a:tr h="4936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136.0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251.8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7918942"/>
                  </a:ext>
                </a:extLst>
              </a:tr>
            </a:tbl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8358592"/>
              </p:ext>
            </p:extLst>
          </p:nvPr>
        </p:nvGraphicFramePr>
        <p:xfrm>
          <a:off x="5949696" y="365126"/>
          <a:ext cx="4572000" cy="28099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7474491"/>
              </p:ext>
            </p:extLst>
          </p:nvPr>
        </p:nvGraphicFramePr>
        <p:xfrm>
          <a:off x="5949696" y="3365625"/>
          <a:ext cx="4572000" cy="2843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303233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4B54F4-D7B8-A3F8-E8E0-59C043E2BA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6793C5F-0BAB-AED5-BFF7-8F94B1DE8A4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68487473"/>
              </p:ext>
            </p:extLst>
          </p:nvPr>
        </p:nvGraphicFramePr>
        <p:xfrm>
          <a:off x="838200" y="1326996"/>
          <a:ext cx="4469780" cy="50623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1182">
                  <a:extLst>
                    <a:ext uri="{9D8B030D-6E8A-4147-A177-3AD203B41FA5}">
                      <a16:colId xmlns:a16="http://schemas.microsoft.com/office/drawing/2014/main" val="833419979"/>
                    </a:ext>
                  </a:extLst>
                </a:gridCol>
                <a:gridCol w="542311">
                  <a:extLst>
                    <a:ext uri="{9D8B030D-6E8A-4147-A177-3AD203B41FA5}">
                      <a16:colId xmlns:a16="http://schemas.microsoft.com/office/drawing/2014/main" val="2703109012"/>
                    </a:ext>
                  </a:extLst>
                </a:gridCol>
                <a:gridCol w="365346">
                  <a:extLst>
                    <a:ext uri="{9D8B030D-6E8A-4147-A177-3AD203B41FA5}">
                      <a16:colId xmlns:a16="http://schemas.microsoft.com/office/drawing/2014/main" val="2775682793"/>
                    </a:ext>
                  </a:extLst>
                </a:gridCol>
                <a:gridCol w="494740">
                  <a:extLst>
                    <a:ext uri="{9D8B030D-6E8A-4147-A177-3AD203B41FA5}">
                      <a16:colId xmlns:a16="http://schemas.microsoft.com/office/drawing/2014/main" val="4170599811"/>
                    </a:ext>
                  </a:extLst>
                </a:gridCol>
                <a:gridCol w="450974">
                  <a:extLst>
                    <a:ext uri="{9D8B030D-6E8A-4147-A177-3AD203B41FA5}">
                      <a16:colId xmlns:a16="http://schemas.microsoft.com/office/drawing/2014/main" val="2803888329"/>
                    </a:ext>
                  </a:extLst>
                </a:gridCol>
                <a:gridCol w="532796">
                  <a:extLst>
                    <a:ext uri="{9D8B030D-6E8A-4147-A177-3AD203B41FA5}">
                      <a16:colId xmlns:a16="http://schemas.microsoft.com/office/drawing/2014/main" val="2541482459"/>
                    </a:ext>
                  </a:extLst>
                </a:gridCol>
                <a:gridCol w="422431">
                  <a:extLst>
                    <a:ext uri="{9D8B030D-6E8A-4147-A177-3AD203B41FA5}">
                      <a16:colId xmlns:a16="http://schemas.microsoft.com/office/drawing/2014/main" val="558714660"/>
                    </a:ext>
                  </a:extLst>
                </a:gridCol>
              </a:tblGrid>
              <a:tr h="24617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Algiers MRT July 2020 - March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3237617"/>
                  </a:ext>
                </a:extLst>
              </a:tr>
              <a:tr h="66222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0821239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2458832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0170470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2474362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9776433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4517360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3826426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7924956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01461667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41963636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1500465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56286474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3764542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5292324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21487223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3212862"/>
                  </a:ext>
                </a:extLst>
              </a:tr>
              <a:tr h="2461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55845622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7B5E8D5-2D9F-4C92-DF88-96B9C435E5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616459"/>
              </p:ext>
            </p:extLst>
          </p:nvPr>
        </p:nvGraphicFramePr>
        <p:xfrm>
          <a:off x="5965902" y="1326996"/>
          <a:ext cx="5307981" cy="50623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71020">
                  <a:extLst>
                    <a:ext uri="{9D8B030D-6E8A-4147-A177-3AD203B41FA5}">
                      <a16:colId xmlns:a16="http://schemas.microsoft.com/office/drawing/2014/main" val="2376731100"/>
                    </a:ext>
                  </a:extLst>
                </a:gridCol>
                <a:gridCol w="643460">
                  <a:extLst>
                    <a:ext uri="{9D8B030D-6E8A-4147-A177-3AD203B41FA5}">
                      <a16:colId xmlns:a16="http://schemas.microsoft.com/office/drawing/2014/main" val="131161735"/>
                    </a:ext>
                  </a:extLst>
                </a:gridCol>
                <a:gridCol w="433489">
                  <a:extLst>
                    <a:ext uri="{9D8B030D-6E8A-4147-A177-3AD203B41FA5}">
                      <a16:colId xmlns:a16="http://schemas.microsoft.com/office/drawing/2014/main" val="993343413"/>
                    </a:ext>
                  </a:extLst>
                </a:gridCol>
                <a:gridCol w="587016">
                  <a:extLst>
                    <a:ext uri="{9D8B030D-6E8A-4147-A177-3AD203B41FA5}">
                      <a16:colId xmlns:a16="http://schemas.microsoft.com/office/drawing/2014/main" val="1247172633"/>
                    </a:ext>
                  </a:extLst>
                </a:gridCol>
                <a:gridCol w="535088">
                  <a:extLst>
                    <a:ext uri="{9D8B030D-6E8A-4147-A177-3AD203B41FA5}">
                      <a16:colId xmlns:a16="http://schemas.microsoft.com/office/drawing/2014/main" val="4034785581"/>
                    </a:ext>
                  </a:extLst>
                </a:gridCol>
                <a:gridCol w="632171">
                  <a:extLst>
                    <a:ext uri="{9D8B030D-6E8A-4147-A177-3AD203B41FA5}">
                      <a16:colId xmlns:a16="http://schemas.microsoft.com/office/drawing/2014/main" val="3945508096"/>
                    </a:ext>
                  </a:extLst>
                </a:gridCol>
                <a:gridCol w="505737">
                  <a:extLst>
                    <a:ext uri="{9D8B030D-6E8A-4147-A177-3AD203B41FA5}">
                      <a16:colId xmlns:a16="http://schemas.microsoft.com/office/drawing/2014/main" val="3139427465"/>
                    </a:ext>
                  </a:extLst>
                </a:gridCol>
              </a:tblGrid>
              <a:tr h="390956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Algiers MRT July 2020 - March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7422406"/>
                  </a:ext>
                </a:extLst>
              </a:tr>
              <a:tr h="96118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12540016"/>
                  </a:ext>
                </a:extLst>
              </a:tr>
              <a:tr h="39095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37276926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1113040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2259262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60449824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518092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7690112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00896320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5011064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6822084"/>
                  </a:ext>
                </a:extLst>
              </a:tr>
              <a:tr h="39095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4040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0156410"/>
                  </a:ext>
                </a:extLst>
              </a:tr>
              <a:tr h="25411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577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09347846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21693851"/>
                  </a:ext>
                </a:extLst>
              </a:tr>
              <a:tr h="242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7591565"/>
                  </a:ext>
                </a:extLst>
              </a:tr>
              <a:tr h="25411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0953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68394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827AD1-E332-0AB6-0ECB-9D8F9ECA6B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640715"/>
          </a:xfrm>
        </p:spPr>
        <p:txBody>
          <a:bodyPr>
            <a:normAutofit fontScale="90000"/>
          </a:bodyPr>
          <a:lstStyle/>
          <a:p>
            <a:r>
              <a:rPr lang="en-US"/>
              <a:t>Index</a:t>
            </a:r>
            <a:endParaRPr lang="en-US" dirty="0"/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85ADD42E-EDCF-C837-8F83-37D410E6A3E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38054909"/>
              </p:ext>
            </p:extLst>
          </p:nvPr>
        </p:nvGraphicFramePr>
        <p:xfrm>
          <a:off x="873252" y="1005840"/>
          <a:ext cx="10445496" cy="5440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45673">
                  <a:extLst>
                    <a:ext uri="{9D8B030D-6E8A-4147-A177-3AD203B41FA5}">
                      <a16:colId xmlns:a16="http://schemas.microsoft.com/office/drawing/2014/main" val="1598813691"/>
                    </a:ext>
                  </a:extLst>
                </a:gridCol>
                <a:gridCol w="990051">
                  <a:extLst>
                    <a:ext uri="{9D8B030D-6E8A-4147-A177-3AD203B41FA5}">
                      <a16:colId xmlns:a16="http://schemas.microsoft.com/office/drawing/2014/main" val="3081827339"/>
                    </a:ext>
                  </a:extLst>
                </a:gridCol>
                <a:gridCol w="3565124">
                  <a:extLst>
                    <a:ext uri="{9D8B030D-6E8A-4147-A177-3AD203B41FA5}">
                      <a16:colId xmlns:a16="http://schemas.microsoft.com/office/drawing/2014/main" val="2934901017"/>
                    </a:ext>
                  </a:extLst>
                </a:gridCol>
                <a:gridCol w="2644648">
                  <a:extLst>
                    <a:ext uri="{9D8B030D-6E8A-4147-A177-3AD203B41FA5}">
                      <a16:colId xmlns:a16="http://schemas.microsoft.com/office/drawing/2014/main" val="4173426701"/>
                    </a:ext>
                  </a:extLst>
                </a:gridCol>
              </a:tblGrid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Site Name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Site Number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Location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Slides Begin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30925281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Norman Francis Parkway Trail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3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2" action="ppaction://hlinksldjump"/>
                        </a:rPr>
                        <a:t>3</a:t>
                      </a:r>
                      <a:r>
                        <a:rPr lang="en-US" sz="1100"/>
                        <a:t> 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88895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Algiers MRT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6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3" action="ppaction://hlinksldjump"/>
                        </a:rPr>
                        <a:t>12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47552458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Lafitte Greenway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12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4" action="ppaction://hlinksldjump"/>
                        </a:rPr>
                        <a:t>21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93395153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Baronne St Bike Lane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20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5" action="ppaction://hlinksldjump"/>
                        </a:rPr>
                        <a:t>30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5730939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Wisner Trail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25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6" action="ppaction://hlinksldjump"/>
                        </a:rPr>
                        <a:t>39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35137481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Esplanade Avenue Bike Lanes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39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hlinkClick r:id="rId7" action="ppaction://hlinksldjump"/>
                        </a:rPr>
                        <a:t>48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95284820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Behrman Park Trail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New Orleans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8" action="ppaction://hlinksldjump"/>
                        </a:rPr>
                        <a:t>57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56190913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Rock Island Greenway – Phase 1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Ruston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9" action="ppaction://hlinksldjump"/>
                        </a:rPr>
                        <a:t>66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21126572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Rock Island Greenway – Phase 2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Ruston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0" action="ppaction://hlinksldjump"/>
                        </a:rPr>
                        <a:t>75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4664966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Tammany Trace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Mandeville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1" action="ppaction://hlinksldjump"/>
                        </a:rPr>
                        <a:t>84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41215365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Mandeville Lakefront Path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Mandeville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2" action="ppaction://hlinksldjump"/>
                        </a:rPr>
                        <a:t>93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76938690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Baton Rouge MRT – Casino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3" action="ppaction://hlinksldjump"/>
                        </a:rPr>
                        <a:t>102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3808216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Dalrymple Drive Trail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4" action="ppaction://hlinksldjump"/>
                        </a:rPr>
                        <a:t>111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19112797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Nicholson Drive Trail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5" action="ppaction://hlinksldjump"/>
                        </a:rPr>
                        <a:t>120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9675787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Capital Heights Bike Lanes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6" action="ppaction://hlinksldjump"/>
                        </a:rPr>
                        <a:t>129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8375055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Gardere Lane Sidewalk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47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7" action="ppaction://hlinksldjump"/>
                        </a:rPr>
                        <a:t>138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58957177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Baton Rouge MRT – Water Campus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56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8" action="ppaction://hlinksldjump"/>
                        </a:rPr>
                        <a:t>147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85367988"/>
                  </a:ext>
                </a:extLst>
              </a:tr>
              <a:tr h="286340">
                <a:tc>
                  <a:txBody>
                    <a:bodyPr/>
                    <a:lstStyle/>
                    <a:p>
                      <a:r>
                        <a:rPr lang="en-US" sz="1100"/>
                        <a:t>Government St Bike Lanes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/>
                        <a:t>57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/>
                        <a:t>Baton Rouge</a:t>
                      </a:r>
                      <a:endParaRPr lang="en-US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hlinkClick r:id="rId19" action="ppaction://hlinksldjump"/>
                        </a:rPr>
                        <a:t>156</a:t>
                      </a:r>
                      <a:endParaRPr lang="en-US" sz="11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5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675300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40B3F2-EED8-78A7-9239-1DFA07884D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854075"/>
          </a:xfrm>
        </p:spPr>
        <p:txBody>
          <a:bodyPr/>
          <a:lstStyle/>
          <a:p>
            <a:r>
              <a:rPr lang="en-US" dirty="0"/>
              <a:t>Algiers MRT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C144512-2892-C726-74F4-11458F03EF0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14327654"/>
              </p:ext>
            </p:extLst>
          </p:nvPr>
        </p:nvGraphicFramePr>
        <p:xfrm>
          <a:off x="838200" y="1219200"/>
          <a:ext cx="9886242" cy="54129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50147">
                  <a:extLst>
                    <a:ext uri="{9D8B030D-6E8A-4147-A177-3AD203B41FA5}">
                      <a16:colId xmlns:a16="http://schemas.microsoft.com/office/drawing/2014/main" val="4072173334"/>
                    </a:ext>
                  </a:extLst>
                </a:gridCol>
                <a:gridCol w="701938">
                  <a:extLst>
                    <a:ext uri="{9D8B030D-6E8A-4147-A177-3AD203B41FA5}">
                      <a16:colId xmlns:a16="http://schemas.microsoft.com/office/drawing/2014/main" val="2142953816"/>
                    </a:ext>
                  </a:extLst>
                </a:gridCol>
                <a:gridCol w="472885">
                  <a:extLst>
                    <a:ext uri="{9D8B030D-6E8A-4147-A177-3AD203B41FA5}">
                      <a16:colId xmlns:a16="http://schemas.microsoft.com/office/drawing/2014/main" val="3731189824"/>
                    </a:ext>
                  </a:extLst>
                </a:gridCol>
                <a:gridCol w="640364">
                  <a:extLst>
                    <a:ext uri="{9D8B030D-6E8A-4147-A177-3AD203B41FA5}">
                      <a16:colId xmlns:a16="http://schemas.microsoft.com/office/drawing/2014/main" val="2589013410"/>
                    </a:ext>
                  </a:extLst>
                </a:gridCol>
                <a:gridCol w="583716">
                  <a:extLst>
                    <a:ext uri="{9D8B030D-6E8A-4147-A177-3AD203B41FA5}">
                      <a16:colId xmlns:a16="http://schemas.microsoft.com/office/drawing/2014/main" val="616464382"/>
                    </a:ext>
                  </a:extLst>
                </a:gridCol>
                <a:gridCol w="689623">
                  <a:extLst>
                    <a:ext uri="{9D8B030D-6E8A-4147-A177-3AD203B41FA5}">
                      <a16:colId xmlns:a16="http://schemas.microsoft.com/office/drawing/2014/main" val="963170884"/>
                    </a:ext>
                  </a:extLst>
                </a:gridCol>
                <a:gridCol w="546773">
                  <a:extLst>
                    <a:ext uri="{9D8B030D-6E8A-4147-A177-3AD203B41FA5}">
                      <a16:colId xmlns:a16="http://schemas.microsoft.com/office/drawing/2014/main" val="2592770348"/>
                    </a:ext>
                  </a:extLst>
                </a:gridCol>
                <a:gridCol w="472885">
                  <a:extLst>
                    <a:ext uri="{9D8B030D-6E8A-4147-A177-3AD203B41FA5}">
                      <a16:colId xmlns:a16="http://schemas.microsoft.com/office/drawing/2014/main" val="3885937250"/>
                    </a:ext>
                  </a:extLst>
                </a:gridCol>
                <a:gridCol w="591105">
                  <a:extLst>
                    <a:ext uri="{9D8B030D-6E8A-4147-A177-3AD203B41FA5}">
                      <a16:colId xmlns:a16="http://schemas.microsoft.com/office/drawing/2014/main" val="2210722195"/>
                    </a:ext>
                  </a:extLst>
                </a:gridCol>
                <a:gridCol w="554162">
                  <a:extLst>
                    <a:ext uri="{9D8B030D-6E8A-4147-A177-3AD203B41FA5}">
                      <a16:colId xmlns:a16="http://schemas.microsoft.com/office/drawing/2014/main" val="3322250007"/>
                    </a:ext>
                  </a:extLst>
                </a:gridCol>
                <a:gridCol w="896510">
                  <a:extLst>
                    <a:ext uri="{9D8B030D-6E8A-4147-A177-3AD203B41FA5}">
                      <a16:colId xmlns:a16="http://schemas.microsoft.com/office/drawing/2014/main" val="4122772110"/>
                    </a:ext>
                  </a:extLst>
                </a:gridCol>
                <a:gridCol w="472885">
                  <a:extLst>
                    <a:ext uri="{9D8B030D-6E8A-4147-A177-3AD203B41FA5}">
                      <a16:colId xmlns:a16="http://schemas.microsoft.com/office/drawing/2014/main" val="2909272896"/>
                    </a:ext>
                  </a:extLst>
                </a:gridCol>
                <a:gridCol w="640364">
                  <a:extLst>
                    <a:ext uri="{9D8B030D-6E8A-4147-A177-3AD203B41FA5}">
                      <a16:colId xmlns:a16="http://schemas.microsoft.com/office/drawing/2014/main" val="1305328169"/>
                    </a:ext>
                  </a:extLst>
                </a:gridCol>
                <a:gridCol w="472885">
                  <a:extLst>
                    <a:ext uri="{9D8B030D-6E8A-4147-A177-3AD203B41FA5}">
                      <a16:colId xmlns:a16="http://schemas.microsoft.com/office/drawing/2014/main" val="2734016110"/>
                    </a:ext>
                  </a:extLst>
                </a:gridCol>
              </a:tblGrid>
              <a:tr h="144563">
                <a:tc gridSpan="14">
                  <a:txBody>
                    <a:bodyPr/>
                    <a:lstStyle/>
                    <a:p>
                      <a:pPr algn="l" fontAlgn="b"/>
                      <a:r>
                        <a:rPr lang="en-US" sz="1200" u="none" strike="noStrike" dirty="0">
                          <a:effectLst/>
                        </a:rPr>
                        <a:t>Calculation of Average Travel by Time of Day for Pedestrians and Bicyclists  - Algiers MRT July 2020 - March 2022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82669443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20939903"/>
                  </a:ext>
                </a:extLst>
              </a:tr>
              <a:tr h="51609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Average Daily Volumes by Hour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80547307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All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57585184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69639598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28993754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64210744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79409632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94440201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0.00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80650030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99438996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96810559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20820532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1196787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15712505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78658312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42569997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06287201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13128809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58132846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1087478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24833880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3565451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4.3%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43582564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33016343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70600867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14128061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16089826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26144805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180.4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189.6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03761535"/>
                  </a:ext>
                </a:extLst>
              </a:tr>
              <a:tr h="14456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579089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00686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960913-E311-D67F-C6EB-4D91863CEF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890E7F2-5CB4-3C8E-7F40-8B878AAA2D4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00433223"/>
              </p:ext>
            </p:extLst>
          </p:nvPr>
        </p:nvGraphicFramePr>
        <p:xfrm>
          <a:off x="952500" y="1451962"/>
          <a:ext cx="5143500" cy="33813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1277436953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2928369804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u="none" strike="noStrike">
                          <a:effectLst/>
                        </a:rPr>
                        <a:t>12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67726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 Galvez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790823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22496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42300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29.96557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843378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-90.0796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426687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0667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79476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9581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3/7/2020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12697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Ongoing (Note Ped Sensor Issues)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533792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951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001806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7/1/2020 - 8/3/2022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54137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People for 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79036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026407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332022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Permanent Count Station, Big Jump Evaluation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02433789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97E7987-2F66-9116-C9F5-61152415F221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– 8/3/2022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7EFC31DA-5521-9C2C-0D07-5EFC072F88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7174312"/>
              </p:ext>
            </p:extLst>
          </p:nvPr>
        </p:nvGraphicFramePr>
        <p:xfrm>
          <a:off x="952500" y="4999231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92262488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9261200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09969868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664591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24577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618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713915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97782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163580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347.5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4751249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43E05F4-4804-2A26-F49A-61D7CF6CFD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07464"/>
              </p:ext>
            </p:extLst>
          </p:nvPr>
        </p:nvGraphicFramePr>
        <p:xfrm>
          <a:off x="5319195" y="5206740"/>
          <a:ext cx="6007101" cy="7581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325586381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086726158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031265324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476645225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948737291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2303363387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206915264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Bicycles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84551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Period: 7/1/22 - 8/3/22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Missing %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4599058"/>
                  </a:ext>
                </a:extLst>
              </a:tr>
              <a:tr h="1735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0865219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14268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1.2%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3841595"/>
                  </a:ext>
                </a:extLst>
              </a:tr>
            </a:tbl>
          </a:graphicData>
        </a:graphic>
      </p:graphicFrame>
      <p:pic>
        <p:nvPicPr>
          <p:cNvPr id="9" name="Picture 8" descr="Inductive loops on Lafitte Greenway trail, with column sensor in grass to the right">
            <a:extLst>
              <a:ext uri="{FF2B5EF4-FFF2-40B4-BE49-F238E27FC236}">
                <a16:creationId xmlns:a16="http://schemas.microsoft.com/office/drawing/2014/main" id="{DE13D05A-9960-9A69-FF8A-3BB0745243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7785" y="1690688"/>
            <a:ext cx="4139594" cy="310427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899438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1ADD51-BAD1-6592-7AC4-F1FDD11CCE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 descr="Stacked column chart showing distribution of bikers (blue) and pedestrians (green), relatively even distributio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98563872"/>
              </p:ext>
            </p:extLst>
          </p:nvPr>
        </p:nvGraphicFramePr>
        <p:xfrm>
          <a:off x="838200" y="1419225"/>
          <a:ext cx="10515600" cy="4757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4170110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DE27CE-B562-FE00-DAA7-00958BAD9B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68ACCC5-17EE-2FF5-2891-6640F2145C1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92229482"/>
              </p:ext>
            </p:extLst>
          </p:nvPr>
        </p:nvGraphicFramePr>
        <p:xfrm>
          <a:off x="564444" y="1438274"/>
          <a:ext cx="4243563" cy="46008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1780">
                  <a:extLst>
                    <a:ext uri="{9D8B030D-6E8A-4147-A177-3AD203B41FA5}">
                      <a16:colId xmlns:a16="http://schemas.microsoft.com/office/drawing/2014/main" val="2536074779"/>
                    </a:ext>
                  </a:extLst>
                </a:gridCol>
                <a:gridCol w="980418">
                  <a:extLst>
                    <a:ext uri="{9D8B030D-6E8A-4147-A177-3AD203B41FA5}">
                      <a16:colId xmlns:a16="http://schemas.microsoft.com/office/drawing/2014/main" val="3331612007"/>
                    </a:ext>
                  </a:extLst>
                </a:gridCol>
                <a:gridCol w="471780">
                  <a:extLst>
                    <a:ext uri="{9D8B030D-6E8A-4147-A177-3AD203B41FA5}">
                      <a16:colId xmlns:a16="http://schemas.microsoft.com/office/drawing/2014/main" val="3969195331"/>
                    </a:ext>
                  </a:extLst>
                </a:gridCol>
                <a:gridCol w="471780">
                  <a:extLst>
                    <a:ext uri="{9D8B030D-6E8A-4147-A177-3AD203B41FA5}">
                      <a16:colId xmlns:a16="http://schemas.microsoft.com/office/drawing/2014/main" val="465165628"/>
                    </a:ext>
                  </a:extLst>
                </a:gridCol>
                <a:gridCol w="471780">
                  <a:extLst>
                    <a:ext uri="{9D8B030D-6E8A-4147-A177-3AD203B41FA5}">
                      <a16:colId xmlns:a16="http://schemas.microsoft.com/office/drawing/2014/main" val="3207462492"/>
                    </a:ext>
                  </a:extLst>
                </a:gridCol>
                <a:gridCol w="1376025">
                  <a:extLst>
                    <a:ext uri="{9D8B030D-6E8A-4147-A177-3AD203B41FA5}">
                      <a16:colId xmlns:a16="http://schemas.microsoft.com/office/drawing/2014/main" val="1585719460"/>
                    </a:ext>
                  </a:extLst>
                </a:gridCol>
              </a:tblGrid>
              <a:tr h="143406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Longitudinal Daily Average Users by Month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226739971"/>
                  </a:ext>
                </a:extLst>
              </a:tr>
              <a:tr h="24720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531843377"/>
                  </a:ext>
                </a:extLst>
              </a:tr>
              <a:tr h="136577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March</a:t>
                      </a:r>
                      <a:endParaRPr lang="en-US" sz="9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454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825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1280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2947285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426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863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1289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25108894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406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990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1396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21706384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343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757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1100</a:t>
                      </a:r>
                      <a:endParaRPr lang="en-US" sz="9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9156905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596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8881839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625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08281270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9393335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757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1176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36542198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676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1093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66006544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535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912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675059990"/>
                  </a:ext>
                </a:extLst>
              </a:tr>
              <a:tr h="136577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947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76384410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191701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671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1112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730064242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1155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02979524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698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1043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some ped data omitted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52342464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05122082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525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4507547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750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10015186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07214036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729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1091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113837352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992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27723109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891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894408949"/>
                  </a:ext>
                </a:extLst>
              </a:tr>
              <a:tr h="136577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38702554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674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1141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month, peds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54510283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1020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month, repairs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06924168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month, peds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43917728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No Ped Data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1594105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No Ped Data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10388434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No Ped Data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232929473"/>
                  </a:ext>
                </a:extLst>
              </a:tr>
            </a:tbl>
          </a:graphicData>
        </a:graphic>
      </p:graphicFrame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5294793"/>
              </p:ext>
            </p:extLst>
          </p:nvPr>
        </p:nvGraphicFramePr>
        <p:xfrm>
          <a:off x="5046133" y="1438275"/>
          <a:ext cx="6069542" cy="43548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9926796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1A8611-998E-EE07-A7FB-970C5E5C4E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D10CADE-B4CB-F28B-C5E9-EB55B9CAA88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89883631"/>
              </p:ext>
            </p:extLst>
          </p:nvPr>
        </p:nvGraphicFramePr>
        <p:xfrm>
          <a:off x="997802" y="1552574"/>
          <a:ext cx="4076700" cy="398462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28309686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741148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1915294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686563394"/>
                    </a:ext>
                  </a:extLst>
                </a:gridCol>
              </a:tblGrid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by Month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5238105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10292941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848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6412341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0552158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8691963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5918611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0870470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6547868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6369500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69728910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1765646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9489693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08212947"/>
                  </a:ext>
                </a:extLst>
              </a:tr>
              <a:tr h="2846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905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2040354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A1E9CDC-59A3-469F-83C9-8C8E36D3CD6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05152024"/>
              </p:ext>
            </p:extLst>
          </p:nvPr>
        </p:nvGraphicFramePr>
        <p:xfrm>
          <a:off x="5557837" y="1450490"/>
          <a:ext cx="5795963" cy="4086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5458098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C6C61C-5CD7-BB45-BE44-750FF92319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41D377A0-477F-4969-BE16-8E814B6AE3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9319254"/>
              </p:ext>
            </p:extLst>
          </p:nvPr>
        </p:nvGraphicFramePr>
        <p:xfrm>
          <a:off x="5500686" y="1335881"/>
          <a:ext cx="5757864" cy="39957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61DF8623-442B-C343-EB47-40F0C78BBC3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547695"/>
              </p:ext>
            </p:extLst>
          </p:nvPr>
        </p:nvGraphicFramePr>
        <p:xfrm>
          <a:off x="933450" y="1618774"/>
          <a:ext cx="4076700" cy="37128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91762517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8956169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93648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22464527"/>
                    </a:ext>
                  </a:extLst>
                </a:gridCol>
              </a:tblGrid>
              <a:tr h="265000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Total by Day of Week</a:t>
                      </a: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1535504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3653266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28925695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4846462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15862083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0215203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87165029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3972709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1859971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10224116"/>
                  </a:ext>
                </a:extLst>
              </a:tr>
              <a:tr h="2849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342.4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583.2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91604921"/>
                  </a:ext>
                </a:extLst>
              </a:tr>
              <a:tr h="2991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Weekend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718.2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74065721"/>
                  </a:ext>
                </a:extLst>
              </a:tr>
              <a:tr h="2991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13.9%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923129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6147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E329AC-1032-8C47-3985-841F197BF5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624061"/>
          </a:xfrm>
        </p:spPr>
        <p:txBody>
          <a:bodyPr>
            <a:normAutofit fontScale="90000"/>
          </a:bodyPr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7F0933B-80C2-5B3A-7F30-CA096B70EBB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10213155"/>
              </p:ext>
            </p:extLst>
          </p:nvPr>
        </p:nvGraphicFramePr>
        <p:xfrm>
          <a:off x="450056" y="970398"/>
          <a:ext cx="4133234" cy="57446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07642">
                  <a:extLst>
                    <a:ext uri="{9D8B030D-6E8A-4147-A177-3AD203B41FA5}">
                      <a16:colId xmlns:a16="http://schemas.microsoft.com/office/drawing/2014/main" val="1582024620"/>
                    </a:ext>
                  </a:extLst>
                </a:gridCol>
                <a:gridCol w="591460">
                  <a:extLst>
                    <a:ext uri="{9D8B030D-6E8A-4147-A177-3AD203B41FA5}">
                      <a16:colId xmlns:a16="http://schemas.microsoft.com/office/drawing/2014/main" val="1120279729"/>
                    </a:ext>
                  </a:extLst>
                </a:gridCol>
                <a:gridCol w="127212">
                  <a:extLst>
                    <a:ext uri="{9D8B030D-6E8A-4147-A177-3AD203B41FA5}">
                      <a16:colId xmlns:a16="http://schemas.microsoft.com/office/drawing/2014/main" val="1346597010"/>
                    </a:ext>
                  </a:extLst>
                </a:gridCol>
                <a:gridCol w="489348">
                  <a:extLst>
                    <a:ext uri="{9D8B030D-6E8A-4147-A177-3AD203B41FA5}">
                      <a16:colId xmlns:a16="http://schemas.microsoft.com/office/drawing/2014/main" val="191082484"/>
                    </a:ext>
                  </a:extLst>
                </a:gridCol>
                <a:gridCol w="329775">
                  <a:extLst>
                    <a:ext uri="{9D8B030D-6E8A-4147-A177-3AD203B41FA5}">
                      <a16:colId xmlns:a16="http://schemas.microsoft.com/office/drawing/2014/main" val="1415792091"/>
                    </a:ext>
                  </a:extLst>
                </a:gridCol>
                <a:gridCol w="648919">
                  <a:extLst>
                    <a:ext uri="{9D8B030D-6E8A-4147-A177-3AD203B41FA5}">
                      <a16:colId xmlns:a16="http://schemas.microsoft.com/office/drawing/2014/main" val="360350163"/>
                    </a:ext>
                  </a:extLst>
                </a:gridCol>
                <a:gridCol w="419439">
                  <a:extLst>
                    <a:ext uri="{9D8B030D-6E8A-4147-A177-3AD203B41FA5}">
                      <a16:colId xmlns:a16="http://schemas.microsoft.com/office/drawing/2014/main" val="2307513241"/>
                    </a:ext>
                  </a:extLst>
                </a:gridCol>
                <a:gridCol w="419439">
                  <a:extLst>
                    <a:ext uri="{9D8B030D-6E8A-4147-A177-3AD203B41FA5}">
                      <a16:colId xmlns:a16="http://schemas.microsoft.com/office/drawing/2014/main" val="2928900256"/>
                    </a:ext>
                  </a:extLst>
                </a:gridCol>
              </a:tblGrid>
              <a:tr h="203832">
                <a:tc gridSpan="8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87752677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0799659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Bicycles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00328833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5.5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79696671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4.0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28675789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2.8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5254435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1.8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79214728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2.0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39919116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5.2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9943122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13.1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42328206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25.6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25.6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18141645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31.4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76410600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29.2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3289508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27.5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14.2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14855751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29.2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15613090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31.3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110725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33.4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90391594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37.7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30566006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43.6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65.7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42248544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53.4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34129498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55.5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72627560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45.0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74.6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48091395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36.8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32333072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23.5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59257497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18.6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99351203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14.8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05114962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700" u="none" strike="noStrike">
                          <a:effectLst/>
                        </a:rPr>
                        <a:t>10.3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40720167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11153880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18179882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98155946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30233078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10.6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20.4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1381091"/>
                  </a:ext>
                </a:extLst>
              </a:tr>
              <a:tr h="24978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49.7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92957901"/>
                  </a:ext>
                </a:extLst>
              </a:tr>
              <a:tr h="12747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5.3%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4.0%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8959550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3668A14-9E63-43FF-A140-0A04CAC7C3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9527846"/>
              </p:ext>
            </p:extLst>
          </p:nvPr>
        </p:nvGraphicFramePr>
        <p:xfrm>
          <a:off x="4724400" y="1231106"/>
          <a:ext cx="7017544" cy="42933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1F529EB-80FF-4302-7835-EAB804ACBC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5482975"/>
              </p:ext>
            </p:extLst>
          </p:nvPr>
        </p:nvGraphicFramePr>
        <p:xfrm>
          <a:off x="4819651" y="5766420"/>
          <a:ext cx="4742037" cy="10439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60224">
                  <a:extLst>
                    <a:ext uri="{9D8B030D-6E8A-4147-A177-3AD203B41FA5}">
                      <a16:colId xmlns:a16="http://schemas.microsoft.com/office/drawing/2014/main" val="2027768490"/>
                    </a:ext>
                  </a:extLst>
                </a:gridCol>
                <a:gridCol w="827271">
                  <a:extLst>
                    <a:ext uri="{9D8B030D-6E8A-4147-A177-3AD203B41FA5}">
                      <a16:colId xmlns:a16="http://schemas.microsoft.com/office/drawing/2014/main" val="695033354"/>
                    </a:ext>
                  </a:extLst>
                </a:gridCol>
                <a:gridCol w="827271">
                  <a:extLst>
                    <a:ext uri="{9D8B030D-6E8A-4147-A177-3AD203B41FA5}">
                      <a16:colId xmlns:a16="http://schemas.microsoft.com/office/drawing/2014/main" val="2073918909"/>
                    </a:ext>
                  </a:extLst>
                </a:gridCol>
                <a:gridCol w="827271">
                  <a:extLst>
                    <a:ext uri="{9D8B030D-6E8A-4147-A177-3AD203B41FA5}">
                      <a16:colId xmlns:a16="http://schemas.microsoft.com/office/drawing/2014/main" val="362238555"/>
                    </a:ext>
                  </a:extLst>
                </a:gridCol>
              </a:tblGrid>
              <a:tr h="9748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Factor Group Calculation: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5919649"/>
                  </a:ext>
                </a:extLst>
              </a:tr>
              <a:tr h="19496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Weekend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Morning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3051246"/>
                  </a:ext>
                </a:extLst>
              </a:tr>
              <a:tr h="176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Pedestrians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2907483"/>
                  </a:ext>
                </a:extLst>
              </a:tr>
              <a:tr h="176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46454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21385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CF34B4-5F49-F4A4-655F-A3F421629B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420F7BE-AB2A-E21E-33BC-198CF0A77EF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73391707"/>
              </p:ext>
            </p:extLst>
          </p:nvPr>
        </p:nvGraphicFramePr>
        <p:xfrm>
          <a:off x="821076" y="1434146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73673023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708977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6378863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33185374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(7/1/20/20 - 7/31/22)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673980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8724962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218718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46556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502894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-11.4%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-22.0%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-18.0%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26862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305.4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597.2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902.6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498697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243.7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644.8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820470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0841582"/>
              </p:ext>
            </p:extLst>
          </p:nvPr>
        </p:nvGraphicFramePr>
        <p:xfrm>
          <a:off x="5448301" y="597694"/>
          <a:ext cx="5761714" cy="28313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33077957"/>
              </p:ext>
            </p:extLst>
          </p:nvPr>
        </p:nvGraphicFramePr>
        <p:xfrm>
          <a:off x="5448301" y="3661568"/>
          <a:ext cx="5761714" cy="28313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5805445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FB5A5F-616F-4AAD-0F5B-79428550A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57CB7700-F402-8CC8-3C1B-5F9253F549D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88966167"/>
              </p:ext>
            </p:extLst>
          </p:nvPr>
        </p:nvGraphicFramePr>
        <p:xfrm>
          <a:off x="466726" y="1423387"/>
          <a:ext cx="4914899" cy="45491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46442">
                  <a:extLst>
                    <a:ext uri="{9D8B030D-6E8A-4147-A177-3AD203B41FA5}">
                      <a16:colId xmlns:a16="http://schemas.microsoft.com/office/drawing/2014/main" val="3709312642"/>
                    </a:ext>
                  </a:extLst>
                </a:gridCol>
                <a:gridCol w="715682">
                  <a:extLst>
                    <a:ext uri="{9D8B030D-6E8A-4147-A177-3AD203B41FA5}">
                      <a16:colId xmlns:a16="http://schemas.microsoft.com/office/drawing/2014/main" val="742606838"/>
                    </a:ext>
                  </a:extLst>
                </a:gridCol>
                <a:gridCol w="559506">
                  <a:extLst>
                    <a:ext uri="{9D8B030D-6E8A-4147-A177-3AD203B41FA5}">
                      <a16:colId xmlns:a16="http://schemas.microsoft.com/office/drawing/2014/main" val="1128274399"/>
                    </a:ext>
                  </a:extLst>
                </a:gridCol>
                <a:gridCol w="699911">
                  <a:extLst>
                    <a:ext uri="{9D8B030D-6E8A-4147-A177-3AD203B41FA5}">
                      <a16:colId xmlns:a16="http://schemas.microsoft.com/office/drawing/2014/main" val="3887406725"/>
                    </a:ext>
                  </a:extLst>
                </a:gridCol>
                <a:gridCol w="620889">
                  <a:extLst>
                    <a:ext uri="{9D8B030D-6E8A-4147-A177-3AD203B41FA5}">
                      <a16:colId xmlns:a16="http://schemas.microsoft.com/office/drawing/2014/main" val="3479613442"/>
                    </a:ext>
                  </a:extLst>
                </a:gridCol>
                <a:gridCol w="699911">
                  <a:extLst>
                    <a:ext uri="{9D8B030D-6E8A-4147-A177-3AD203B41FA5}">
                      <a16:colId xmlns:a16="http://schemas.microsoft.com/office/drawing/2014/main" val="1376914879"/>
                    </a:ext>
                  </a:extLst>
                </a:gridCol>
                <a:gridCol w="572558">
                  <a:extLst>
                    <a:ext uri="{9D8B030D-6E8A-4147-A177-3AD203B41FA5}">
                      <a16:colId xmlns:a16="http://schemas.microsoft.com/office/drawing/2014/main" val="1029018374"/>
                    </a:ext>
                  </a:extLst>
                </a:gridCol>
              </a:tblGrid>
              <a:tr h="344805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Monthly (Seasonal) Adjustment Factors - Lafitte Greenway July 2020 - July 2022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46660469"/>
                  </a:ext>
                </a:extLst>
              </a:tr>
              <a:tr h="8477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973821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393589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13611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98216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12068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142293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85999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013093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0833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337223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31840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83061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116204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167804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724668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4157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7450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69605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31833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561B503-0BD2-0162-3E44-AD3BC73329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721601"/>
              </p:ext>
            </p:extLst>
          </p:nvPr>
        </p:nvGraphicFramePr>
        <p:xfrm>
          <a:off x="5743575" y="1423388"/>
          <a:ext cx="5759343" cy="45491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66850">
                  <a:extLst>
                    <a:ext uri="{9D8B030D-6E8A-4147-A177-3AD203B41FA5}">
                      <a16:colId xmlns:a16="http://schemas.microsoft.com/office/drawing/2014/main" val="3592399160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1892880684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569109853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4267438483"/>
                    </a:ext>
                  </a:extLst>
                </a:gridCol>
                <a:gridCol w="614186">
                  <a:extLst>
                    <a:ext uri="{9D8B030D-6E8A-4147-A177-3AD203B41FA5}">
                      <a16:colId xmlns:a16="http://schemas.microsoft.com/office/drawing/2014/main" val="3556271284"/>
                    </a:ext>
                  </a:extLst>
                </a:gridCol>
                <a:gridCol w="805465">
                  <a:extLst>
                    <a:ext uri="{9D8B030D-6E8A-4147-A177-3AD203B41FA5}">
                      <a16:colId xmlns:a16="http://schemas.microsoft.com/office/drawing/2014/main" val="4105038967"/>
                    </a:ext>
                  </a:extLst>
                </a:gridCol>
                <a:gridCol w="548742">
                  <a:extLst>
                    <a:ext uri="{9D8B030D-6E8A-4147-A177-3AD203B41FA5}">
                      <a16:colId xmlns:a16="http://schemas.microsoft.com/office/drawing/2014/main" val="1554575105"/>
                    </a:ext>
                  </a:extLst>
                </a:gridCol>
              </a:tblGrid>
              <a:tr h="365429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 of Week Adjustment for Imputation  - Lafitte Greenway July 2020 - July 2022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4592435"/>
                  </a:ext>
                </a:extLst>
              </a:tr>
              <a:tr h="72076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7932030"/>
                  </a:ext>
                </a:extLst>
              </a:tr>
              <a:tr h="3654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54783359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3822931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6222764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4310508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2965835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5019264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3665398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2333321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697679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2424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4323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43817469"/>
                  </a:ext>
                </a:extLst>
              </a:tr>
              <a:tr h="24827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618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869744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4698424"/>
                  </a:ext>
                </a:extLst>
              </a:tr>
              <a:tr h="2364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1642841"/>
                  </a:ext>
                </a:extLst>
              </a:tr>
              <a:tr h="24827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0.86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18298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07423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59E719-6DCB-03C9-FFDB-AFBCF20618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876653"/>
          </a:xfrm>
        </p:spPr>
        <p:txBody>
          <a:bodyPr/>
          <a:lstStyle/>
          <a:p>
            <a:r>
              <a:rPr lang="en-US" dirty="0"/>
              <a:t>Lafitte Greenway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63FD482-879F-A35F-7A23-418F334C442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43637964"/>
              </p:ext>
            </p:extLst>
          </p:nvPr>
        </p:nvGraphicFramePr>
        <p:xfrm>
          <a:off x="630768" y="1111958"/>
          <a:ext cx="10930464" cy="55153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70755">
                  <a:extLst>
                    <a:ext uri="{9D8B030D-6E8A-4147-A177-3AD203B41FA5}">
                      <a16:colId xmlns:a16="http://schemas.microsoft.com/office/drawing/2014/main" val="468810869"/>
                    </a:ext>
                  </a:extLst>
                </a:gridCol>
                <a:gridCol w="1004711">
                  <a:extLst>
                    <a:ext uri="{9D8B030D-6E8A-4147-A177-3AD203B41FA5}">
                      <a16:colId xmlns:a16="http://schemas.microsoft.com/office/drawing/2014/main" val="2261384565"/>
                    </a:ext>
                  </a:extLst>
                </a:gridCol>
                <a:gridCol w="477868">
                  <a:extLst>
                    <a:ext uri="{9D8B030D-6E8A-4147-A177-3AD203B41FA5}">
                      <a16:colId xmlns:a16="http://schemas.microsoft.com/office/drawing/2014/main" val="4282368773"/>
                    </a:ext>
                  </a:extLst>
                </a:gridCol>
                <a:gridCol w="522832">
                  <a:extLst>
                    <a:ext uri="{9D8B030D-6E8A-4147-A177-3AD203B41FA5}">
                      <a16:colId xmlns:a16="http://schemas.microsoft.com/office/drawing/2014/main" val="1279056976"/>
                    </a:ext>
                  </a:extLst>
                </a:gridCol>
                <a:gridCol w="708002">
                  <a:extLst>
                    <a:ext uri="{9D8B030D-6E8A-4147-A177-3AD203B41FA5}">
                      <a16:colId xmlns:a16="http://schemas.microsoft.com/office/drawing/2014/main" val="3446489169"/>
                    </a:ext>
                  </a:extLst>
                </a:gridCol>
                <a:gridCol w="645371">
                  <a:extLst>
                    <a:ext uri="{9D8B030D-6E8A-4147-A177-3AD203B41FA5}">
                      <a16:colId xmlns:a16="http://schemas.microsoft.com/office/drawing/2014/main" val="1495766262"/>
                    </a:ext>
                  </a:extLst>
                </a:gridCol>
                <a:gridCol w="762463">
                  <a:extLst>
                    <a:ext uri="{9D8B030D-6E8A-4147-A177-3AD203B41FA5}">
                      <a16:colId xmlns:a16="http://schemas.microsoft.com/office/drawing/2014/main" val="492187151"/>
                    </a:ext>
                  </a:extLst>
                </a:gridCol>
                <a:gridCol w="604526">
                  <a:extLst>
                    <a:ext uri="{9D8B030D-6E8A-4147-A177-3AD203B41FA5}">
                      <a16:colId xmlns:a16="http://schemas.microsoft.com/office/drawing/2014/main" val="647860719"/>
                    </a:ext>
                  </a:extLst>
                </a:gridCol>
                <a:gridCol w="309071">
                  <a:extLst>
                    <a:ext uri="{9D8B030D-6E8A-4147-A177-3AD203B41FA5}">
                      <a16:colId xmlns:a16="http://schemas.microsoft.com/office/drawing/2014/main" val="662086824"/>
                    </a:ext>
                  </a:extLst>
                </a:gridCol>
                <a:gridCol w="867302">
                  <a:extLst>
                    <a:ext uri="{9D8B030D-6E8A-4147-A177-3AD203B41FA5}">
                      <a16:colId xmlns:a16="http://schemas.microsoft.com/office/drawing/2014/main" val="2168925819"/>
                    </a:ext>
                  </a:extLst>
                </a:gridCol>
                <a:gridCol w="612694">
                  <a:extLst>
                    <a:ext uri="{9D8B030D-6E8A-4147-A177-3AD203B41FA5}">
                      <a16:colId xmlns:a16="http://schemas.microsoft.com/office/drawing/2014/main" val="1236480155"/>
                    </a:ext>
                  </a:extLst>
                </a:gridCol>
                <a:gridCol w="991203">
                  <a:extLst>
                    <a:ext uri="{9D8B030D-6E8A-4147-A177-3AD203B41FA5}">
                      <a16:colId xmlns:a16="http://schemas.microsoft.com/office/drawing/2014/main" val="750852293"/>
                    </a:ext>
                  </a:extLst>
                </a:gridCol>
                <a:gridCol w="522832">
                  <a:extLst>
                    <a:ext uri="{9D8B030D-6E8A-4147-A177-3AD203B41FA5}">
                      <a16:colId xmlns:a16="http://schemas.microsoft.com/office/drawing/2014/main" val="1935999642"/>
                    </a:ext>
                  </a:extLst>
                </a:gridCol>
                <a:gridCol w="708002">
                  <a:extLst>
                    <a:ext uri="{9D8B030D-6E8A-4147-A177-3AD203B41FA5}">
                      <a16:colId xmlns:a16="http://schemas.microsoft.com/office/drawing/2014/main" val="1623515570"/>
                    </a:ext>
                  </a:extLst>
                </a:gridCol>
                <a:gridCol w="522832">
                  <a:extLst>
                    <a:ext uri="{9D8B030D-6E8A-4147-A177-3AD203B41FA5}">
                      <a16:colId xmlns:a16="http://schemas.microsoft.com/office/drawing/2014/main" val="1737766357"/>
                    </a:ext>
                  </a:extLst>
                </a:gridCol>
              </a:tblGrid>
              <a:tr h="275010">
                <a:tc gridSpan="8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Calculation of Average Travel by Time of Day for Pedestrians and Bicyclists  - Lafitte Greenway July 2020 - July 2022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40181456"/>
                  </a:ext>
                </a:extLst>
              </a:tr>
              <a:tr h="211864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58817053"/>
                  </a:ext>
                </a:extLst>
              </a:tr>
              <a:tr h="40965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04072533"/>
                  </a:ext>
                </a:extLst>
              </a:tr>
              <a:tr h="27501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15705296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59769161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21232278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3314678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0.8%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71384725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6003332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01052083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1928625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11519076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0.77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28890195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9:00:00 AM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06759708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9152514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8801526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28063807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35609207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59.1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70602367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07342530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8348802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54.1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44372765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38810446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97506241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2.5%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31847760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1.3%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17232088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43167965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1.7%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25809064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85734599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180.4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581.2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581.2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189.6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710.4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100.0%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786217"/>
                  </a:ext>
                </a:extLst>
              </a:tr>
              <a:tr h="140368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24.2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652062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25330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9D2D15-AD01-347E-07CA-7621B0B192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CEC3A5A-C272-2CC6-FF6E-5C14C8E57E7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06016255"/>
              </p:ext>
            </p:extLst>
          </p:nvPr>
        </p:nvGraphicFramePr>
        <p:xfrm>
          <a:off x="952500" y="1552074"/>
          <a:ext cx="3945347" cy="483711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782713">
                  <a:extLst>
                    <a:ext uri="{9D8B030D-6E8A-4147-A177-3AD203B41FA5}">
                      <a16:colId xmlns:a16="http://schemas.microsoft.com/office/drawing/2014/main" val="2069297723"/>
                    </a:ext>
                  </a:extLst>
                </a:gridCol>
                <a:gridCol w="2162634">
                  <a:extLst>
                    <a:ext uri="{9D8B030D-6E8A-4147-A177-3AD203B41FA5}">
                      <a16:colId xmlns:a16="http://schemas.microsoft.com/office/drawing/2014/main" val="864082330"/>
                    </a:ext>
                  </a:extLst>
                </a:gridCol>
              </a:tblGrid>
              <a:tr h="4677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Site Number: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u="none" strike="noStrike" dirty="0">
                          <a:effectLst/>
                        </a:rPr>
                        <a:t>3</a:t>
                      </a:r>
                      <a:endParaRPr lang="en-US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6956470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Conti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31437132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3423730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4957803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 dirty="0">
                          <a:effectLst/>
                        </a:rPr>
                        <a:t>29.9725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09278713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-90.09212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48484577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 err="1">
                          <a:effectLst/>
                        </a:rPr>
                        <a:t>EcoMulti</a:t>
                      </a:r>
                      <a:r>
                        <a:rPr lang="en-US" sz="1100" u="none" strike="noStrike" dirty="0">
                          <a:effectLst/>
                        </a:rPr>
                        <a:t> 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44156110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4552596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05284551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3/3/2020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46550872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8/3/2022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87601788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3204655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7/1/2020 - 8/3/2022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56488990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4144093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0662630"/>
                  </a:ext>
                </a:extLst>
              </a:tr>
              <a:tr h="2672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465526"/>
                  </a:ext>
                </a:extLst>
              </a:tr>
              <a:tr h="3599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7006585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733B602-605B-97FC-54AB-8C273AB601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76708"/>
              </p:ext>
            </p:extLst>
          </p:nvPr>
        </p:nvGraphicFramePr>
        <p:xfrm>
          <a:off x="5108521" y="4639866"/>
          <a:ext cx="6007102" cy="885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63198">
                  <a:extLst>
                    <a:ext uri="{9D8B030D-6E8A-4147-A177-3AD203B41FA5}">
                      <a16:colId xmlns:a16="http://schemas.microsoft.com/office/drawing/2014/main" val="3751164226"/>
                    </a:ext>
                  </a:extLst>
                </a:gridCol>
                <a:gridCol w="1047968">
                  <a:extLst>
                    <a:ext uri="{9D8B030D-6E8A-4147-A177-3AD203B41FA5}">
                      <a16:colId xmlns:a16="http://schemas.microsoft.com/office/drawing/2014/main" val="3284086764"/>
                    </a:ext>
                  </a:extLst>
                </a:gridCol>
                <a:gridCol w="1047968">
                  <a:extLst>
                    <a:ext uri="{9D8B030D-6E8A-4147-A177-3AD203B41FA5}">
                      <a16:colId xmlns:a16="http://schemas.microsoft.com/office/drawing/2014/main" val="1560559564"/>
                    </a:ext>
                  </a:extLst>
                </a:gridCol>
                <a:gridCol w="1047968">
                  <a:extLst>
                    <a:ext uri="{9D8B030D-6E8A-4147-A177-3AD203B41FA5}">
                      <a16:colId xmlns:a16="http://schemas.microsoft.com/office/drawing/2014/main" val="1998638365"/>
                    </a:ext>
                  </a:extLst>
                </a:gridCol>
              </a:tblGrid>
              <a:tr h="1666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6426260"/>
                  </a:ext>
                </a:extLst>
              </a:tr>
              <a:tr h="1666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8644258"/>
                  </a:ext>
                </a:extLst>
              </a:tr>
              <a:tr h="1666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Median Daily Users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418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63855385"/>
                  </a:ext>
                </a:extLst>
              </a:tr>
              <a:tr h="1666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14327826"/>
                  </a:ext>
                </a:extLst>
              </a:tr>
              <a:tr h="1666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Interquartile Range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308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0399413"/>
                  </a:ext>
                </a:extLst>
              </a:tr>
            </a:tbl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FA6AE3D2-7DB6-A1BA-94F6-04DFE09EF8F3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7/1/2020 - 8/3/2022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0AB0E04F-4CEB-7C42-E9D0-C8B13F70C6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2632545"/>
              </p:ext>
            </p:extLst>
          </p:nvPr>
        </p:nvGraphicFramePr>
        <p:xfrm>
          <a:off x="5108521" y="5604669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3010723062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15612505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250182365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2465151149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177705848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112196784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19791655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593190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743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774463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Hours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16128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17533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12565805"/>
                  </a:ext>
                </a:extLst>
              </a:tr>
            </a:tbl>
          </a:graphicData>
        </a:graphic>
      </p:graphicFrame>
      <p:pic>
        <p:nvPicPr>
          <p:cNvPr id="9" name="Picture 8" descr="Two bikers passing sensor column on bike trail on a sunny day&#10;">
            <a:extLst>
              <a:ext uri="{FF2B5EF4-FFF2-40B4-BE49-F238E27FC236}">
                <a16:creationId xmlns:a16="http://schemas.microsoft.com/office/drawing/2014/main" id="{5B45F46D-1F87-71AC-2893-1F051B49746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4155" y="1552074"/>
            <a:ext cx="3848769" cy="288657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712218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617434F-4E99-4BE1-51C3-92AAB424BEB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09284628"/>
              </p:ext>
            </p:extLst>
          </p:nvPr>
        </p:nvGraphicFramePr>
        <p:xfrm>
          <a:off x="838200" y="1661160"/>
          <a:ext cx="4416706" cy="3535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95697">
                  <a:extLst>
                    <a:ext uri="{9D8B030D-6E8A-4147-A177-3AD203B41FA5}">
                      <a16:colId xmlns:a16="http://schemas.microsoft.com/office/drawing/2014/main" val="1735138556"/>
                    </a:ext>
                  </a:extLst>
                </a:gridCol>
                <a:gridCol w="2421009">
                  <a:extLst>
                    <a:ext uri="{9D8B030D-6E8A-4147-A177-3AD203B41FA5}">
                      <a16:colId xmlns:a16="http://schemas.microsoft.com/office/drawing/2014/main" val="3184533989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u="none" strike="noStrike">
                          <a:effectLst/>
                        </a:rPr>
                        <a:t>20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57737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Count Location Cross Street: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Howard Avenue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902352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Protected Bike Lane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39309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18187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29.94533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433508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-90.07459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023252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EcoTUBES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032439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95759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96021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9/28/2017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37484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164435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392757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94591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 of NO, People for 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494094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09706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n/a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522585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Ongoing - NOTE travel pattern impacted by one-way design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1934019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60CB7642-B82C-55D6-CEF0-4A6502248992}"/>
              </a:ext>
            </a:extLst>
          </p:cNvPr>
          <p:cNvSpPr txBox="1">
            <a:spLocks/>
          </p:cNvSpPr>
          <p:nvPr/>
        </p:nvSpPr>
        <p:spPr>
          <a:xfrm>
            <a:off x="810696" y="1346199"/>
            <a:ext cx="10515600" cy="42584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– 8/3/2022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7432BDFB-CC96-66F8-A9B1-DD68C56F5B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385250"/>
              </p:ext>
            </p:extLst>
          </p:nvPr>
        </p:nvGraphicFramePr>
        <p:xfrm>
          <a:off x="810696" y="5314381"/>
          <a:ext cx="4416707" cy="1106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05159">
                  <a:extLst>
                    <a:ext uri="{9D8B030D-6E8A-4147-A177-3AD203B41FA5}">
                      <a16:colId xmlns:a16="http://schemas.microsoft.com/office/drawing/2014/main" val="3053944794"/>
                    </a:ext>
                  </a:extLst>
                </a:gridCol>
                <a:gridCol w="770516">
                  <a:extLst>
                    <a:ext uri="{9D8B030D-6E8A-4147-A177-3AD203B41FA5}">
                      <a16:colId xmlns:a16="http://schemas.microsoft.com/office/drawing/2014/main" val="397086407"/>
                    </a:ext>
                  </a:extLst>
                </a:gridCol>
                <a:gridCol w="770516">
                  <a:extLst>
                    <a:ext uri="{9D8B030D-6E8A-4147-A177-3AD203B41FA5}">
                      <a16:colId xmlns:a16="http://schemas.microsoft.com/office/drawing/2014/main" val="4186590373"/>
                    </a:ext>
                  </a:extLst>
                </a:gridCol>
                <a:gridCol w="770516">
                  <a:extLst>
                    <a:ext uri="{9D8B030D-6E8A-4147-A177-3AD203B41FA5}">
                      <a16:colId xmlns:a16="http://schemas.microsoft.com/office/drawing/2014/main" val="204738503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With Traffic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Against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42277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2593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467371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34413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2422931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0EA30B1C-6E7C-BF22-CBFF-1B4AD77087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2621147"/>
              </p:ext>
            </p:extLst>
          </p:nvPr>
        </p:nvGraphicFramePr>
        <p:xfrm>
          <a:off x="5623996" y="5511801"/>
          <a:ext cx="5702300" cy="7645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30680">
                  <a:extLst>
                    <a:ext uri="{9D8B030D-6E8A-4147-A177-3AD203B41FA5}">
                      <a16:colId xmlns:a16="http://schemas.microsoft.com/office/drawing/2014/main" val="982019433"/>
                    </a:ext>
                  </a:extLst>
                </a:gridCol>
                <a:gridCol w="990540">
                  <a:extLst>
                    <a:ext uri="{9D8B030D-6E8A-4147-A177-3AD203B41FA5}">
                      <a16:colId xmlns:a16="http://schemas.microsoft.com/office/drawing/2014/main" val="4180976255"/>
                    </a:ext>
                  </a:extLst>
                </a:gridCol>
                <a:gridCol w="990540">
                  <a:extLst>
                    <a:ext uri="{9D8B030D-6E8A-4147-A177-3AD203B41FA5}">
                      <a16:colId xmlns:a16="http://schemas.microsoft.com/office/drawing/2014/main" val="2336261304"/>
                    </a:ext>
                  </a:extLst>
                </a:gridCol>
                <a:gridCol w="990540">
                  <a:extLst>
                    <a:ext uri="{9D8B030D-6E8A-4147-A177-3AD203B41FA5}">
                      <a16:colId xmlns:a16="http://schemas.microsoft.com/office/drawing/2014/main" val="225315979"/>
                    </a:ext>
                  </a:extLst>
                </a:gridCol>
              </a:tblGrid>
              <a:tr h="1835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Sensor 1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91779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7/1/20 - 8/3/22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806825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Days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207842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83634616"/>
                  </a:ext>
                </a:extLst>
              </a:tr>
            </a:tbl>
          </a:graphicData>
        </a:graphic>
      </p:graphicFrame>
      <p:pic>
        <p:nvPicPr>
          <p:cNvPr id="8" name="Picture 7" descr="Woman talking to workers on street next to inductive loops in bike lane">
            <a:extLst>
              <a:ext uri="{FF2B5EF4-FFF2-40B4-BE49-F238E27FC236}">
                <a16:creationId xmlns:a16="http://schemas.microsoft.com/office/drawing/2014/main" id="{433C73C0-6360-81F8-9C42-FFAC00B71B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9898" y="1589008"/>
            <a:ext cx="4719124" cy="354152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63360569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4" name="Content Placeholder 3" descr="Stacked column chart showing distribution of bikers in (green) and bikers out (blue), skewed distribution towards bikers i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22058713"/>
              </p:ext>
            </p:extLst>
          </p:nvPr>
        </p:nvGraphicFramePr>
        <p:xfrm>
          <a:off x="838200" y="1244600"/>
          <a:ext cx="10515600" cy="4932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146049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6BE46C6C-58D6-FD02-6A8D-2D8A0A68869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4617076"/>
              </p:ext>
            </p:extLst>
          </p:nvPr>
        </p:nvGraphicFramePr>
        <p:xfrm>
          <a:off x="316089" y="1409700"/>
          <a:ext cx="4290156" cy="50127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76960">
                  <a:extLst>
                    <a:ext uri="{9D8B030D-6E8A-4147-A177-3AD203B41FA5}">
                      <a16:colId xmlns:a16="http://schemas.microsoft.com/office/drawing/2014/main" val="2120359667"/>
                    </a:ext>
                  </a:extLst>
                </a:gridCol>
                <a:gridCol w="991182">
                  <a:extLst>
                    <a:ext uri="{9D8B030D-6E8A-4147-A177-3AD203B41FA5}">
                      <a16:colId xmlns:a16="http://schemas.microsoft.com/office/drawing/2014/main" val="3086210996"/>
                    </a:ext>
                  </a:extLst>
                </a:gridCol>
                <a:gridCol w="476960">
                  <a:extLst>
                    <a:ext uri="{9D8B030D-6E8A-4147-A177-3AD203B41FA5}">
                      <a16:colId xmlns:a16="http://schemas.microsoft.com/office/drawing/2014/main" val="3727159013"/>
                    </a:ext>
                  </a:extLst>
                </a:gridCol>
                <a:gridCol w="476960">
                  <a:extLst>
                    <a:ext uri="{9D8B030D-6E8A-4147-A177-3AD203B41FA5}">
                      <a16:colId xmlns:a16="http://schemas.microsoft.com/office/drawing/2014/main" val="269411282"/>
                    </a:ext>
                  </a:extLst>
                </a:gridCol>
                <a:gridCol w="476960">
                  <a:extLst>
                    <a:ext uri="{9D8B030D-6E8A-4147-A177-3AD203B41FA5}">
                      <a16:colId xmlns:a16="http://schemas.microsoft.com/office/drawing/2014/main" val="4223325191"/>
                    </a:ext>
                  </a:extLst>
                </a:gridCol>
                <a:gridCol w="1391134">
                  <a:extLst>
                    <a:ext uri="{9D8B030D-6E8A-4147-A177-3AD203B41FA5}">
                      <a16:colId xmlns:a16="http://schemas.microsoft.com/office/drawing/2014/main" val="855157317"/>
                    </a:ext>
                  </a:extLst>
                </a:gridCol>
              </a:tblGrid>
              <a:tr h="132436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Longitudinal Daily Average Users by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882371017"/>
                  </a:ext>
                </a:extLst>
              </a:tr>
              <a:tr h="22829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With Traffic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Against Traffic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Bicyclists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73095430"/>
                  </a:ext>
                </a:extLst>
              </a:tr>
              <a:tr h="126129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2019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93066229"/>
                  </a:ext>
                </a:extLst>
              </a:tr>
              <a:tr h="126129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99755478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334271832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726118486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387115560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86283555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329727501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146387569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079559604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128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646536788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595778730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3784711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069901266"/>
                  </a:ext>
                </a:extLst>
              </a:tr>
              <a:tr h="126129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12307498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68713533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120583154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087237949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62415811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917544828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567556488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649113588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817031372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21562130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902004981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Data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429571989"/>
                  </a:ext>
                </a:extLst>
              </a:tr>
              <a:tr h="126129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2096943133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291443662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616632775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4134059517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1282820779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386171221"/>
                  </a:ext>
                </a:extLst>
              </a:tr>
              <a:tr h="1261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241" marR="6241" marT="6241" marB="0" anchor="b"/>
                </a:tc>
                <a:extLst>
                  <a:ext uri="{0D108BD9-81ED-4DB2-BD59-A6C34878D82A}">
                    <a16:rowId xmlns:a16="http://schemas.microsoft.com/office/drawing/2014/main" val="652247207"/>
                  </a:ext>
                </a:extLst>
              </a:tr>
            </a:tbl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9008135"/>
              </p:ext>
            </p:extLst>
          </p:nvPr>
        </p:nvGraphicFramePr>
        <p:xfrm>
          <a:off x="4779379" y="995423"/>
          <a:ext cx="6995059" cy="4907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1197417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D9060BF2-7BDA-8316-1108-41DF56A823F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7124772"/>
              </p:ext>
            </p:extLst>
          </p:nvPr>
        </p:nvGraphicFramePr>
        <p:xfrm>
          <a:off x="838199" y="1502620"/>
          <a:ext cx="4196788" cy="39606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00338">
                  <a:extLst>
                    <a:ext uri="{9D8B030D-6E8A-4147-A177-3AD203B41FA5}">
                      <a16:colId xmlns:a16="http://schemas.microsoft.com/office/drawing/2014/main" val="629341879"/>
                    </a:ext>
                  </a:extLst>
                </a:gridCol>
                <a:gridCol w="732150">
                  <a:extLst>
                    <a:ext uri="{9D8B030D-6E8A-4147-A177-3AD203B41FA5}">
                      <a16:colId xmlns:a16="http://schemas.microsoft.com/office/drawing/2014/main" val="3415314174"/>
                    </a:ext>
                  </a:extLst>
                </a:gridCol>
                <a:gridCol w="732150">
                  <a:extLst>
                    <a:ext uri="{9D8B030D-6E8A-4147-A177-3AD203B41FA5}">
                      <a16:colId xmlns:a16="http://schemas.microsoft.com/office/drawing/2014/main" val="1138714969"/>
                    </a:ext>
                  </a:extLst>
                </a:gridCol>
                <a:gridCol w="732150">
                  <a:extLst>
                    <a:ext uri="{9D8B030D-6E8A-4147-A177-3AD203B41FA5}">
                      <a16:colId xmlns:a16="http://schemas.microsoft.com/office/drawing/2014/main" val="2679587222"/>
                    </a:ext>
                  </a:extLst>
                </a:gridCol>
              </a:tblGrid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7014527"/>
                  </a:ext>
                </a:extLst>
              </a:tr>
              <a:tr h="48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With Traffic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Against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08776921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9531957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17535743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5943241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88559484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14924205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22040752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09927811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3997516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3809442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12727913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5598829"/>
                  </a:ext>
                </a:extLst>
              </a:tr>
              <a:tr h="2674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5146595"/>
                  </a:ext>
                </a:extLst>
              </a:tr>
            </a:tbl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009C8404-C5AA-4E9F-A631-A1D5CDA08D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1531204"/>
              </p:ext>
            </p:extLst>
          </p:nvPr>
        </p:nvGraphicFramePr>
        <p:xfrm>
          <a:off x="5296412" y="1502619"/>
          <a:ext cx="5795963" cy="39606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8015657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E8679F14-8D03-F9FC-5E80-4C6AB36A26A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07474583"/>
              </p:ext>
            </p:extLst>
          </p:nvPr>
        </p:nvGraphicFramePr>
        <p:xfrm>
          <a:off x="838200" y="1531690"/>
          <a:ext cx="4076700" cy="4005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17698929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811344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39285801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21731637"/>
                    </a:ext>
                  </a:extLst>
                </a:gridCol>
              </a:tblGrid>
              <a:tr h="4611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802863"/>
                  </a:ext>
                </a:extLst>
              </a:tr>
              <a:tr h="4611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With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Against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7005909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57816256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22906046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1340777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11770221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5939548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7001527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39112816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90758042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1983893"/>
                  </a:ext>
                </a:extLst>
              </a:tr>
              <a:tr h="2548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7454473"/>
                  </a:ext>
                </a:extLst>
              </a:tr>
              <a:tr h="26754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9569798"/>
                  </a:ext>
                </a:extLst>
              </a:tr>
              <a:tr h="26754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-0.2%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-12.8%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-1.7%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22814214"/>
                  </a:ext>
                </a:extLst>
              </a:tr>
            </a:tbl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24FA1D3-3611-4DCF-A353-2C3F426F17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8302424"/>
              </p:ext>
            </p:extLst>
          </p:nvPr>
        </p:nvGraphicFramePr>
        <p:xfrm>
          <a:off x="5255418" y="1531691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178109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61670"/>
          </a:xfrm>
        </p:spPr>
        <p:txBody>
          <a:bodyPr>
            <a:normAutofit fontScale="90000"/>
          </a:bodyPr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8CB1A976-33B7-3C1A-3E10-C1EA85A4A34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73587565"/>
              </p:ext>
            </p:extLst>
          </p:nvPr>
        </p:nvGraphicFramePr>
        <p:xfrm>
          <a:off x="344842" y="944828"/>
          <a:ext cx="4346220" cy="56755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05860">
                  <a:extLst>
                    <a:ext uri="{9D8B030D-6E8A-4147-A177-3AD203B41FA5}">
                      <a16:colId xmlns:a16="http://schemas.microsoft.com/office/drawing/2014/main" val="2838588340"/>
                    </a:ext>
                  </a:extLst>
                </a:gridCol>
                <a:gridCol w="514563">
                  <a:extLst>
                    <a:ext uri="{9D8B030D-6E8A-4147-A177-3AD203B41FA5}">
                      <a16:colId xmlns:a16="http://schemas.microsoft.com/office/drawing/2014/main" val="3194811237"/>
                    </a:ext>
                  </a:extLst>
                </a:gridCol>
                <a:gridCol w="514563">
                  <a:extLst>
                    <a:ext uri="{9D8B030D-6E8A-4147-A177-3AD203B41FA5}">
                      <a16:colId xmlns:a16="http://schemas.microsoft.com/office/drawing/2014/main" val="2827157792"/>
                    </a:ext>
                  </a:extLst>
                </a:gridCol>
                <a:gridCol w="514563">
                  <a:extLst>
                    <a:ext uri="{9D8B030D-6E8A-4147-A177-3AD203B41FA5}">
                      <a16:colId xmlns:a16="http://schemas.microsoft.com/office/drawing/2014/main" val="2637427396"/>
                    </a:ext>
                  </a:extLst>
                </a:gridCol>
                <a:gridCol w="514563">
                  <a:extLst>
                    <a:ext uri="{9D8B030D-6E8A-4147-A177-3AD203B41FA5}">
                      <a16:colId xmlns:a16="http://schemas.microsoft.com/office/drawing/2014/main" val="1382534020"/>
                    </a:ext>
                  </a:extLst>
                </a:gridCol>
                <a:gridCol w="441054">
                  <a:extLst>
                    <a:ext uri="{9D8B030D-6E8A-4147-A177-3AD203B41FA5}">
                      <a16:colId xmlns:a16="http://schemas.microsoft.com/office/drawing/2014/main" val="4248307229"/>
                    </a:ext>
                  </a:extLst>
                </a:gridCol>
                <a:gridCol w="441054">
                  <a:extLst>
                    <a:ext uri="{9D8B030D-6E8A-4147-A177-3AD203B41FA5}">
                      <a16:colId xmlns:a16="http://schemas.microsoft.com/office/drawing/2014/main" val="602859456"/>
                    </a:ext>
                  </a:extLst>
                </a:gridCol>
              </a:tblGrid>
              <a:tr h="201430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>
                          <a:effectLst/>
                        </a:rPr>
                        <a:t> </a:t>
                      </a:r>
                      <a:endParaRPr lang="en-US" sz="6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>
                          <a:effectLst/>
                        </a:rPr>
                        <a:t> </a:t>
                      </a:r>
                      <a:endParaRPr lang="en-US" sz="6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>
                          <a:effectLst/>
                        </a:rPr>
                        <a:t> </a:t>
                      </a:r>
                      <a:endParaRPr lang="en-US" sz="6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38760510"/>
                  </a:ext>
                </a:extLst>
              </a:tr>
              <a:tr h="20143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Bicyclists-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Bicyclists- Weekend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43746367"/>
                  </a:ext>
                </a:extLst>
              </a:tr>
              <a:tr h="20143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With Traffic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Against Traffic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With Traffic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Against Traffic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742521814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167368246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096392206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341870211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289815290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182367366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514136025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52022931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573432588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27402227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113271388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6.3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487173377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07155597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571367545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301275102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587473305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858756218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527892345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584190316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965647327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507557453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607673159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995119133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167282562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966574210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039531847"/>
                  </a:ext>
                </a:extLst>
              </a:tr>
              <a:tr h="20143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Bicyclists-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Bicyclists-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8074791"/>
                  </a:ext>
                </a:extLst>
              </a:tr>
              <a:tr h="20143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With Traffic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Against Traffic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With Traffic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Against Traffic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17423322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9.9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717393222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4026843201"/>
                  </a:ext>
                </a:extLst>
              </a:tr>
              <a:tr h="1112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84782183"/>
                  </a:ext>
                </a:extLst>
              </a:tr>
              <a:tr h="11685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7.3%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89486020"/>
                  </a:ext>
                </a:extLst>
              </a:tr>
            </a:tbl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FE5B2EB-87DE-4139-A458-493367F63E5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8696037"/>
              </p:ext>
            </p:extLst>
          </p:nvPr>
        </p:nvGraphicFramePr>
        <p:xfrm>
          <a:off x="4930169" y="1212056"/>
          <a:ext cx="6662738" cy="4662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EA07359-41F8-2E2B-8F80-FEBDE77A8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2427435"/>
              </p:ext>
            </p:extLst>
          </p:nvPr>
        </p:nvGraphicFramePr>
        <p:xfrm>
          <a:off x="5551676" y="6059805"/>
          <a:ext cx="5419724" cy="54522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83233">
                  <a:extLst>
                    <a:ext uri="{9D8B030D-6E8A-4147-A177-3AD203B41FA5}">
                      <a16:colId xmlns:a16="http://schemas.microsoft.com/office/drawing/2014/main" val="983083564"/>
                    </a:ext>
                  </a:extLst>
                </a:gridCol>
                <a:gridCol w="945497">
                  <a:extLst>
                    <a:ext uri="{9D8B030D-6E8A-4147-A177-3AD203B41FA5}">
                      <a16:colId xmlns:a16="http://schemas.microsoft.com/office/drawing/2014/main" val="3746232006"/>
                    </a:ext>
                  </a:extLst>
                </a:gridCol>
                <a:gridCol w="945497">
                  <a:extLst>
                    <a:ext uri="{9D8B030D-6E8A-4147-A177-3AD203B41FA5}">
                      <a16:colId xmlns:a16="http://schemas.microsoft.com/office/drawing/2014/main" val="2873721969"/>
                    </a:ext>
                  </a:extLst>
                </a:gridCol>
                <a:gridCol w="945497">
                  <a:extLst>
                    <a:ext uri="{9D8B030D-6E8A-4147-A177-3AD203B41FA5}">
                      <a16:colId xmlns:a16="http://schemas.microsoft.com/office/drawing/2014/main" val="3165558736"/>
                    </a:ext>
                  </a:extLst>
                </a:gridCol>
              </a:tblGrid>
              <a:tr h="9544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5724120"/>
                  </a:ext>
                </a:extLst>
              </a:tr>
              <a:tr h="1908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9040797"/>
                  </a:ext>
                </a:extLst>
              </a:tr>
              <a:tr h="17276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Multipurpose</a:t>
                      </a:r>
                      <a:endParaRPr lang="en-US" sz="1100" b="0" i="0" u="none" strike="noStrike" dirty="0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793943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483412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Baronne St</a:t>
            </a:r>
            <a:endParaRPr lang="en-US" dirty="0"/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4F3FDA06-9E1C-105E-FD06-A9C71402F14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09185157"/>
              </p:ext>
            </p:extLst>
          </p:nvPr>
        </p:nvGraphicFramePr>
        <p:xfrm>
          <a:off x="838200" y="1549462"/>
          <a:ext cx="4076700" cy="26041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21283645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58055424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23481906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49816996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Weather (7/1/20 - 7/31/22)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With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Against Traffic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53064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40961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98418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274569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991877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-16.0%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-13.2%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03788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558226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96659220"/>
                  </a:ext>
                </a:extLst>
              </a:tr>
            </a:tbl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7269530"/>
              </p:ext>
            </p:extLst>
          </p:nvPr>
        </p:nvGraphicFramePr>
        <p:xfrm>
          <a:off x="5495924" y="442912"/>
          <a:ext cx="5781675" cy="28813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8887040"/>
              </p:ext>
            </p:extLst>
          </p:nvPr>
        </p:nvGraphicFramePr>
        <p:xfrm>
          <a:off x="5495923" y="3533776"/>
          <a:ext cx="5781675" cy="2604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245959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A7A081B5-778E-A8B1-50EF-9A7896AEC19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875004"/>
              </p:ext>
            </p:extLst>
          </p:nvPr>
        </p:nvGraphicFramePr>
        <p:xfrm>
          <a:off x="730249" y="1392396"/>
          <a:ext cx="5365751" cy="48347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94168">
                  <a:extLst>
                    <a:ext uri="{9D8B030D-6E8A-4147-A177-3AD203B41FA5}">
                      <a16:colId xmlns:a16="http://schemas.microsoft.com/office/drawing/2014/main" val="2783657028"/>
                    </a:ext>
                  </a:extLst>
                </a:gridCol>
                <a:gridCol w="651017">
                  <a:extLst>
                    <a:ext uri="{9D8B030D-6E8A-4147-A177-3AD203B41FA5}">
                      <a16:colId xmlns:a16="http://schemas.microsoft.com/office/drawing/2014/main" val="1437951065"/>
                    </a:ext>
                  </a:extLst>
                </a:gridCol>
                <a:gridCol w="438579">
                  <a:extLst>
                    <a:ext uri="{9D8B030D-6E8A-4147-A177-3AD203B41FA5}">
                      <a16:colId xmlns:a16="http://schemas.microsoft.com/office/drawing/2014/main" val="3237888096"/>
                    </a:ext>
                  </a:extLst>
                </a:gridCol>
                <a:gridCol w="593911">
                  <a:extLst>
                    <a:ext uri="{9D8B030D-6E8A-4147-A177-3AD203B41FA5}">
                      <a16:colId xmlns:a16="http://schemas.microsoft.com/office/drawing/2014/main" val="1604774815"/>
                    </a:ext>
                  </a:extLst>
                </a:gridCol>
                <a:gridCol w="541372">
                  <a:extLst>
                    <a:ext uri="{9D8B030D-6E8A-4147-A177-3AD203B41FA5}">
                      <a16:colId xmlns:a16="http://schemas.microsoft.com/office/drawing/2014/main" val="2482581214"/>
                    </a:ext>
                  </a:extLst>
                </a:gridCol>
                <a:gridCol w="639596">
                  <a:extLst>
                    <a:ext uri="{9D8B030D-6E8A-4147-A177-3AD203B41FA5}">
                      <a16:colId xmlns:a16="http://schemas.microsoft.com/office/drawing/2014/main" val="3716861604"/>
                    </a:ext>
                  </a:extLst>
                </a:gridCol>
                <a:gridCol w="507108">
                  <a:extLst>
                    <a:ext uri="{9D8B030D-6E8A-4147-A177-3AD203B41FA5}">
                      <a16:colId xmlns:a16="http://schemas.microsoft.com/office/drawing/2014/main" val="3255699039"/>
                    </a:ext>
                  </a:extLst>
                </a:gridCol>
              </a:tblGrid>
              <a:tr h="245545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Baronne St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96920679"/>
                  </a:ext>
                </a:extLst>
              </a:tr>
              <a:tr h="6605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7966020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2473330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6744738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1559036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3197156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49870237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9083974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9385482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40485900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06199088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5588284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0047048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7462265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3682769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25327519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0102929"/>
                  </a:ext>
                </a:extLst>
              </a:tr>
              <a:tr h="2455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5974642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1620A2B-D6EF-5D9F-05A1-002850C0B0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7015269"/>
              </p:ext>
            </p:extLst>
          </p:nvPr>
        </p:nvGraphicFramePr>
        <p:xfrm>
          <a:off x="6514778" y="1392396"/>
          <a:ext cx="4839022" cy="48543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96881">
                  <a:extLst>
                    <a:ext uri="{9D8B030D-6E8A-4147-A177-3AD203B41FA5}">
                      <a16:colId xmlns:a16="http://schemas.microsoft.com/office/drawing/2014/main" val="25538122"/>
                    </a:ext>
                  </a:extLst>
                </a:gridCol>
                <a:gridCol w="586610">
                  <a:extLst>
                    <a:ext uri="{9D8B030D-6E8A-4147-A177-3AD203B41FA5}">
                      <a16:colId xmlns:a16="http://schemas.microsoft.com/office/drawing/2014/main" val="1808884233"/>
                    </a:ext>
                  </a:extLst>
                </a:gridCol>
                <a:gridCol w="258431">
                  <a:extLst>
                    <a:ext uri="{9D8B030D-6E8A-4147-A177-3AD203B41FA5}">
                      <a16:colId xmlns:a16="http://schemas.microsoft.com/office/drawing/2014/main" val="173644057"/>
                    </a:ext>
                  </a:extLst>
                </a:gridCol>
                <a:gridCol w="671913">
                  <a:extLst>
                    <a:ext uri="{9D8B030D-6E8A-4147-A177-3AD203B41FA5}">
                      <a16:colId xmlns:a16="http://schemas.microsoft.com/office/drawing/2014/main" val="2162250374"/>
                    </a:ext>
                  </a:extLst>
                </a:gridCol>
                <a:gridCol w="331387">
                  <a:extLst>
                    <a:ext uri="{9D8B030D-6E8A-4147-A177-3AD203B41FA5}">
                      <a16:colId xmlns:a16="http://schemas.microsoft.com/office/drawing/2014/main" val="314034025"/>
                    </a:ext>
                  </a:extLst>
                </a:gridCol>
                <a:gridCol w="732745">
                  <a:extLst>
                    <a:ext uri="{9D8B030D-6E8A-4147-A177-3AD203B41FA5}">
                      <a16:colId xmlns:a16="http://schemas.microsoft.com/office/drawing/2014/main" val="2748164253"/>
                    </a:ext>
                  </a:extLst>
                </a:gridCol>
                <a:gridCol w="461055">
                  <a:extLst>
                    <a:ext uri="{9D8B030D-6E8A-4147-A177-3AD203B41FA5}">
                      <a16:colId xmlns:a16="http://schemas.microsoft.com/office/drawing/2014/main" val="2887347573"/>
                    </a:ext>
                  </a:extLst>
                </a:gridCol>
              </a:tblGrid>
              <a:tr h="367470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Baronne St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69496639"/>
                  </a:ext>
                </a:extLst>
              </a:tr>
              <a:tr h="72478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Percentage of Traffic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1812875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28874592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13.0%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9070039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440622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7339354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9524033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17165168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352499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1752420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5354941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8804176"/>
                  </a:ext>
                </a:extLst>
              </a:tr>
              <a:tr h="28015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133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3865750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55213407"/>
                  </a:ext>
                </a:extLst>
              </a:tr>
              <a:tr h="2668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9524997"/>
                  </a:ext>
                </a:extLst>
              </a:tr>
              <a:tr h="28015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813511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92384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D769A-3DDC-6471-BA0B-B035C4839F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Baronne</a:t>
            </a:r>
            <a:r>
              <a:rPr lang="en-US" dirty="0"/>
              <a:t> St</a:t>
            </a:r>
          </a:p>
        </p:txBody>
      </p:sp>
      <p:graphicFrame>
        <p:nvGraphicFramePr>
          <p:cNvPr id="3" name="Content Placeholder 2">
            <a:extLst>
              <a:ext uri="{FF2B5EF4-FFF2-40B4-BE49-F238E27FC236}">
                <a16:creationId xmlns:a16="http://schemas.microsoft.com/office/drawing/2014/main" id="{CAAE9130-F834-F614-D3B4-730C290CE4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20230075"/>
              </p:ext>
            </p:extLst>
          </p:nvPr>
        </p:nvGraphicFramePr>
        <p:xfrm>
          <a:off x="838200" y="1346201"/>
          <a:ext cx="10312399" cy="53012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42831">
                  <a:extLst>
                    <a:ext uri="{9D8B030D-6E8A-4147-A177-3AD203B41FA5}">
                      <a16:colId xmlns:a16="http://schemas.microsoft.com/office/drawing/2014/main" val="2986624186"/>
                    </a:ext>
                  </a:extLst>
                </a:gridCol>
                <a:gridCol w="732195">
                  <a:extLst>
                    <a:ext uri="{9D8B030D-6E8A-4147-A177-3AD203B41FA5}">
                      <a16:colId xmlns:a16="http://schemas.microsoft.com/office/drawing/2014/main" val="3133984747"/>
                    </a:ext>
                  </a:extLst>
                </a:gridCol>
                <a:gridCol w="493269">
                  <a:extLst>
                    <a:ext uri="{9D8B030D-6E8A-4147-A177-3AD203B41FA5}">
                      <a16:colId xmlns:a16="http://schemas.microsoft.com/office/drawing/2014/main" val="2402223999"/>
                    </a:ext>
                  </a:extLst>
                </a:gridCol>
                <a:gridCol w="667968">
                  <a:extLst>
                    <a:ext uri="{9D8B030D-6E8A-4147-A177-3AD203B41FA5}">
                      <a16:colId xmlns:a16="http://schemas.microsoft.com/office/drawing/2014/main" val="1093058519"/>
                    </a:ext>
                  </a:extLst>
                </a:gridCol>
                <a:gridCol w="608878">
                  <a:extLst>
                    <a:ext uri="{9D8B030D-6E8A-4147-A177-3AD203B41FA5}">
                      <a16:colId xmlns:a16="http://schemas.microsoft.com/office/drawing/2014/main" val="397622949"/>
                    </a:ext>
                  </a:extLst>
                </a:gridCol>
                <a:gridCol w="719350">
                  <a:extLst>
                    <a:ext uri="{9D8B030D-6E8A-4147-A177-3AD203B41FA5}">
                      <a16:colId xmlns:a16="http://schemas.microsoft.com/office/drawing/2014/main" val="1376871388"/>
                    </a:ext>
                  </a:extLst>
                </a:gridCol>
                <a:gridCol w="570343">
                  <a:extLst>
                    <a:ext uri="{9D8B030D-6E8A-4147-A177-3AD203B41FA5}">
                      <a16:colId xmlns:a16="http://schemas.microsoft.com/office/drawing/2014/main" val="379582401"/>
                    </a:ext>
                  </a:extLst>
                </a:gridCol>
                <a:gridCol w="493269">
                  <a:extLst>
                    <a:ext uri="{9D8B030D-6E8A-4147-A177-3AD203B41FA5}">
                      <a16:colId xmlns:a16="http://schemas.microsoft.com/office/drawing/2014/main" val="3896147310"/>
                    </a:ext>
                  </a:extLst>
                </a:gridCol>
                <a:gridCol w="616586">
                  <a:extLst>
                    <a:ext uri="{9D8B030D-6E8A-4147-A177-3AD203B41FA5}">
                      <a16:colId xmlns:a16="http://schemas.microsoft.com/office/drawing/2014/main" val="1229843701"/>
                    </a:ext>
                  </a:extLst>
                </a:gridCol>
                <a:gridCol w="578049">
                  <a:extLst>
                    <a:ext uri="{9D8B030D-6E8A-4147-A177-3AD203B41FA5}">
                      <a16:colId xmlns:a16="http://schemas.microsoft.com/office/drawing/2014/main" val="224604540"/>
                    </a:ext>
                  </a:extLst>
                </a:gridCol>
                <a:gridCol w="935155">
                  <a:extLst>
                    <a:ext uri="{9D8B030D-6E8A-4147-A177-3AD203B41FA5}">
                      <a16:colId xmlns:a16="http://schemas.microsoft.com/office/drawing/2014/main" val="1578400154"/>
                    </a:ext>
                  </a:extLst>
                </a:gridCol>
                <a:gridCol w="493269">
                  <a:extLst>
                    <a:ext uri="{9D8B030D-6E8A-4147-A177-3AD203B41FA5}">
                      <a16:colId xmlns:a16="http://schemas.microsoft.com/office/drawing/2014/main" val="1883484014"/>
                    </a:ext>
                  </a:extLst>
                </a:gridCol>
                <a:gridCol w="667968">
                  <a:extLst>
                    <a:ext uri="{9D8B030D-6E8A-4147-A177-3AD203B41FA5}">
                      <a16:colId xmlns:a16="http://schemas.microsoft.com/office/drawing/2014/main" val="1945422704"/>
                    </a:ext>
                  </a:extLst>
                </a:gridCol>
                <a:gridCol w="493269">
                  <a:extLst>
                    <a:ext uri="{9D8B030D-6E8A-4147-A177-3AD203B41FA5}">
                      <a16:colId xmlns:a16="http://schemas.microsoft.com/office/drawing/2014/main" val="4051490892"/>
                    </a:ext>
                  </a:extLst>
                </a:gridCol>
              </a:tblGrid>
              <a:tr h="149812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Calculation of Average Travel by Time of Day for Pedestrians and Bicyclists  - </a:t>
                      </a:r>
                      <a:r>
                        <a:rPr lang="en-US" sz="1000" u="none" strike="noStrike" dirty="0" err="1">
                          <a:effectLst/>
                        </a:rPr>
                        <a:t>Baronne</a:t>
                      </a:r>
                      <a:r>
                        <a:rPr lang="en-US" sz="1000" u="none" strike="noStrike" dirty="0">
                          <a:effectLst/>
                        </a:rPr>
                        <a:t> St July 2020 - July 2022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7654502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39134394"/>
                  </a:ext>
                </a:extLst>
              </a:tr>
              <a:tr h="534830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832349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95179003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88586698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3050171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1424023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16.10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8262273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0613877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46412689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17813179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9966837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70489841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49263847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86637081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55210331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23808706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7.6%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994095482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65041906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76304504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1450402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84395377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5.8%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19595487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83729607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4658126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1.07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62164292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0.98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79822820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1.76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83221206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35860255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133.8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131.8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79112541"/>
                  </a:ext>
                </a:extLst>
              </a:tr>
              <a:tr h="14981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924037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435675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0C8FD17-B1BE-0C99-C125-6C652F55359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76243925"/>
              </p:ext>
            </p:extLst>
          </p:nvPr>
        </p:nvGraphicFramePr>
        <p:xfrm>
          <a:off x="838200" y="1513279"/>
          <a:ext cx="5143500" cy="32861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3980785220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1679010486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u="none" strike="noStrike">
                          <a:effectLst/>
                        </a:rPr>
                        <a:t>25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439803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Desaix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1921047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233151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256111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29.989501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72709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-90.087658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8780292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63398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414844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21648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3/4/2020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29008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50128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456907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7/1/2020 - 8/3/2022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01542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29186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307712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68494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53574569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33DF466-3711-7B01-09E5-DD9B22920703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– 8/3/2022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B45D213-E4A0-34D6-7D7F-FD8AFEA545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7281916"/>
              </p:ext>
            </p:extLst>
          </p:nvPr>
        </p:nvGraphicFramePr>
        <p:xfrm>
          <a:off x="838200" y="5059352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90636103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4151343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55729789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8797465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9121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0899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128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62320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215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56653052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A76EFE9-9558-54AC-537A-784B0B0B55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9806823"/>
              </p:ext>
            </p:extLst>
          </p:nvPr>
        </p:nvGraphicFramePr>
        <p:xfrm>
          <a:off x="5117047" y="5240327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1222298745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284071464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784869741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607481392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216684203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4017465809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81134032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013021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7/1/20 - 8/3/22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61476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8954197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17424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2.5%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09454476"/>
                  </a:ext>
                </a:extLst>
              </a:tr>
            </a:tbl>
          </a:graphicData>
        </a:graphic>
      </p:graphicFrame>
      <p:pic>
        <p:nvPicPr>
          <p:cNvPr id="8" name="Picture 7" descr="Inductive loops on Wisner trail, with column sensor in grass to the right">
            <a:extLst>
              <a:ext uri="{FF2B5EF4-FFF2-40B4-BE49-F238E27FC236}">
                <a16:creationId xmlns:a16="http://schemas.microsoft.com/office/drawing/2014/main" id="{4A4418F8-7D9A-ACDD-EFF9-DF39AF6CE13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0302" y="1599639"/>
            <a:ext cx="4265930" cy="31997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377243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9C038-EE73-E2E4-CD2F-B55CFE02E0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4" name="Content Placeholder 3" descr="Stacked column graph showing distribution of bikers (blue) and pedestrians (green) using Norman Francis trail, relatively even distribution between the two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79975898"/>
              </p:ext>
            </p:extLst>
          </p:nvPr>
        </p:nvGraphicFramePr>
        <p:xfrm>
          <a:off x="838200" y="1443790"/>
          <a:ext cx="10515600" cy="4733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075502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5" name="Content Placeholder 4" descr="Stacked column chart showing distribution of bikers (blue) and pedestrians (green), relatively even distributio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0219932"/>
              </p:ext>
            </p:extLst>
          </p:nvPr>
        </p:nvGraphicFramePr>
        <p:xfrm>
          <a:off x="838200" y="1308100"/>
          <a:ext cx="10515600" cy="4868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1693456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BC149F0-BD81-6DEE-10C3-7FC2FF3D458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70929697"/>
              </p:ext>
            </p:extLst>
          </p:nvPr>
        </p:nvGraphicFramePr>
        <p:xfrm>
          <a:off x="838200" y="1351614"/>
          <a:ext cx="3943912" cy="53932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38466">
                  <a:extLst>
                    <a:ext uri="{9D8B030D-6E8A-4147-A177-3AD203B41FA5}">
                      <a16:colId xmlns:a16="http://schemas.microsoft.com/office/drawing/2014/main" val="537738412"/>
                    </a:ext>
                  </a:extLst>
                </a:gridCol>
                <a:gridCol w="911188">
                  <a:extLst>
                    <a:ext uri="{9D8B030D-6E8A-4147-A177-3AD203B41FA5}">
                      <a16:colId xmlns:a16="http://schemas.microsoft.com/office/drawing/2014/main" val="698729208"/>
                    </a:ext>
                  </a:extLst>
                </a:gridCol>
                <a:gridCol w="438466">
                  <a:extLst>
                    <a:ext uri="{9D8B030D-6E8A-4147-A177-3AD203B41FA5}">
                      <a16:colId xmlns:a16="http://schemas.microsoft.com/office/drawing/2014/main" val="1873350136"/>
                    </a:ext>
                  </a:extLst>
                </a:gridCol>
                <a:gridCol w="438466">
                  <a:extLst>
                    <a:ext uri="{9D8B030D-6E8A-4147-A177-3AD203B41FA5}">
                      <a16:colId xmlns:a16="http://schemas.microsoft.com/office/drawing/2014/main" val="3789523563"/>
                    </a:ext>
                  </a:extLst>
                </a:gridCol>
                <a:gridCol w="438466">
                  <a:extLst>
                    <a:ext uri="{9D8B030D-6E8A-4147-A177-3AD203B41FA5}">
                      <a16:colId xmlns:a16="http://schemas.microsoft.com/office/drawing/2014/main" val="1686043889"/>
                    </a:ext>
                  </a:extLst>
                </a:gridCol>
                <a:gridCol w="1278860">
                  <a:extLst>
                    <a:ext uri="{9D8B030D-6E8A-4147-A177-3AD203B41FA5}">
                      <a16:colId xmlns:a16="http://schemas.microsoft.com/office/drawing/2014/main" val="3947973740"/>
                    </a:ext>
                  </a:extLst>
                </a:gridCol>
              </a:tblGrid>
              <a:tr h="143406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Longitudinal Daily Average Users by Month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96805878"/>
                  </a:ext>
                </a:extLst>
              </a:tr>
              <a:tr h="247204"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Total by Month of Year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Total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Notes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070670408"/>
                  </a:ext>
                </a:extLst>
              </a:tr>
              <a:tr h="136577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March</a:t>
                      </a:r>
                      <a:endParaRPr lang="en-US" sz="10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304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322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627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20751116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495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489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985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46946800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476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460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936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57202293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391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300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690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92033211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76551343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292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30893949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526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37226844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1622669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7329493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797700431"/>
                  </a:ext>
                </a:extLst>
              </a:tr>
              <a:tr h="136577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411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64223677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2078339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62963546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87491290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76149937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045096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354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08642598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37577730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05072079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51120800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89225048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614160795"/>
                  </a:ext>
                </a:extLst>
              </a:tr>
              <a:tr h="136577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59079146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12717063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7530250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2346525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partial month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46416815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partial month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37134303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85432559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9346000"/>
              </p:ext>
            </p:extLst>
          </p:nvPr>
        </p:nvGraphicFramePr>
        <p:xfrm>
          <a:off x="5023413" y="1181100"/>
          <a:ext cx="6089087" cy="49791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0759559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3CA53CD-7E0E-8315-FF67-64209296E96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12730195"/>
              </p:ext>
            </p:extLst>
          </p:nvPr>
        </p:nvGraphicFramePr>
        <p:xfrm>
          <a:off x="838200" y="1510324"/>
          <a:ext cx="4076700" cy="33537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55922013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4433396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08150949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158501311"/>
                    </a:ext>
                  </a:extLst>
                </a:gridCol>
              </a:tblGrid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7850784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30102028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98961819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09331749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27211504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53263190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30052800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51360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0585227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6281335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2883752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34748465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1839790"/>
                  </a:ext>
                </a:extLst>
              </a:tr>
              <a:tr h="23955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335164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28D0854-3F7A-44A4-A9FD-FC422F2A1B7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8766970"/>
              </p:ext>
            </p:extLst>
          </p:nvPr>
        </p:nvGraphicFramePr>
        <p:xfrm>
          <a:off x="5484018" y="1122180"/>
          <a:ext cx="5795963" cy="4656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3698582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9EA069BD-8B0C-E926-7B71-B0E3CC66860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05573363"/>
              </p:ext>
            </p:extLst>
          </p:nvPr>
        </p:nvGraphicFramePr>
        <p:xfrm>
          <a:off x="838200" y="1690688"/>
          <a:ext cx="4102099" cy="37195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5206">
                  <a:extLst>
                    <a:ext uri="{9D8B030D-6E8A-4147-A177-3AD203B41FA5}">
                      <a16:colId xmlns:a16="http://schemas.microsoft.com/office/drawing/2014/main" val="3100015529"/>
                    </a:ext>
                  </a:extLst>
                </a:gridCol>
                <a:gridCol w="715631">
                  <a:extLst>
                    <a:ext uri="{9D8B030D-6E8A-4147-A177-3AD203B41FA5}">
                      <a16:colId xmlns:a16="http://schemas.microsoft.com/office/drawing/2014/main" val="2797277660"/>
                    </a:ext>
                  </a:extLst>
                </a:gridCol>
                <a:gridCol w="715631">
                  <a:extLst>
                    <a:ext uri="{9D8B030D-6E8A-4147-A177-3AD203B41FA5}">
                      <a16:colId xmlns:a16="http://schemas.microsoft.com/office/drawing/2014/main" val="1049706974"/>
                    </a:ext>
                  </a:extLst>
                </a:gridCol>
                <a:gridCol w="715631">
                  <a:extLst>
                    <a:ext uri="{9D8B030D-6E8A-4147-A177-3AD203B41FA5}">
                      <a16:colId xmlns:a16="http://schemas.microsoft.com/office/drawing/2014/main" val="1168789672"/>
                    </a:ext>
                  </a:extLst>
                </a:gridCol>
              </a:tblGrid>
              <a:tr h="45153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75252281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7550241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Monday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4727469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9026814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21550718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7718737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7090323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9964269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2819589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5625942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3776976"/>
                  </a:ext>
                </a:extLst>
              </a:tr>
              <a:tr h="24946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219.8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5137917"/>
                  </a:ext>
                </a:extLst>
              </a:tr>
              <a:tr h="261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267.8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214.8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86986704"/>
                  </a:ext>
                </a:extLst>
              </a:tr>
              <a:tr h="26193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29.6%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23.1%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4334706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3541431-734F-4F93-B1E9-59CF7B83DF1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1917806"/>
              </p:ext>
            </p:extLst>
          </p:nvPr>
        </p:nvGraphicFramePr>
        <p:xfrm>
          <a:off x="5595936" y="1416904"/>
          <a:ext cx="5757864" cy="42726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7174487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933097"/>
          </a:xfrm>
        </p:spPr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C7BC20E-6CC8-81D1-7068-A36A32C76AE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7233885"/>
              </p:ext>
            </p:extLst>
          </p:nvPr>
        </p:nvGraphicFramePr>
        <p:xfrm>
          <a:off x="282222" y="1097756"/>
          <a:ext cx="4572000" cy="562203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78892">
                  <a:extLst>
                    <a:ext uri="{9D8B030D-6E8A-4147-A177-3AD203B41FA5}">
                      <a16:colId xmlns:a16="http://schemas.microsoft.com/office/drawing/2014/main" val="2560238475"/>
                    </a:ext>
                  </a:extLst>
                </a:gridCol>
                <a:gridCol w="541294">
                  <a:extLst>
                    <a:ext uri="{9D8B030D-6E8A-4147-A177-3AD203B41FA5}">
                      <a16:colId xmlns:a16="http://schemas.microsoft.com/office/drawing/2014/main" val="3570372212"/>
                    </a:ext>
                  </a:extLst>
                </a:gridCol>
                <a:gridCol w="541294">
                  <a:extLst>
                    <a:ext uri="{9D8B030D-6E8A-4147-A177-3AD203B41FA5}">
                      <a16:colId xmlns:a16="http://schemas.microsoft.com/office/drawing/2014/main" val="3050880085"/>
                    </a:ext>
                  </a:extLst>
                </a:gridCol>
                <a:gridCol w="541294">
                  <a:extLst>
                    <a:ext uri="{9D8B030D-6E8A-4147-A177-3AD203B41FA5}">
                      <a16:colId xmlns:a16="http://schemas.microsoft.com/office/drawing/2014/main" val="4185938676"/>
                    </a:ext>
                  </a:extLst>
                </a:gridCol>
                <a:gridCol w="541294">
                  <a:extLst>
                    <a:ext uri="{9D8B030D-6E8A-4147-A177-3AD203B41FA5}">
                      <a16:colId xmlns:a16="http://schemas.microsoft.com/office/drawing/2014/main" val="371973960"/>
                    </a:ext>
                  </a:extLst>
                </a:gridCol>
                <a:gridCol w="463966">
                  <a:extLst>
                    <a:ext uri="{9D8B030D-6E8A-4147-A177-3AD203B41FA5}">
                      <a16:colId xmlns:a16="http://schemas.microsoft.com/office/drawing/2014/main" val="3318315436"/>
                    </a:ext>
                  </a:extLst>
                </a:gridCol>
                <a:gridCol w="463966">
                  <a:extLst>
                    <a:ext uri="{9D8B030D-6E8A-4147-A177-3AD203B41FA5}">
                      <a16:colId xmlns:a16="http://schemas.microsoft.com/office/drawing/2014/main" val="1597906335"/>
                    </a:ext>
                  </a:extLst>
                </a:gridCol>
              </a:tblGrid>
              <a:tr h="21258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23915407"/>
                  </a:ext>
                </a:extLst>
              </a:tr>
              <a:tr h="26116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62090798"/>
                  </a:ext>
                </a:extLst>
              </a:tr>
              <a:tr h="26116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9087305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45081215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70082404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17824700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19350063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81809895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67188372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27864270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82959051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78823406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9219915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07416640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12196961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14472887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7.6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972680691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93925784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17212217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88627881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95731205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72971654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23340373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2360957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05143442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41623370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90752769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97560468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28183040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17003082"/>
                  </a:ext>
                </a:extLst>
              </a:tr>
              <a:tr h="26116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Bicycles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Pedestrians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Bicycles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Total Users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53795567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19.0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91935628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9.8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54563468"/>
                  </a:ext>
                </a:extLst>
              </a:tr>
              <a:tr h="26116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17.8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79794374"/>
                  </a:ext>
                </a:extLst>
              </a:tr>
              <a:tr h="13329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1.2%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1.0%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6323633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E3ED6A7-537A-46B1-87CB-9E5DAE28563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7429635"/>
              </p:ext>
            </p:extLst>
          </p:nvPr>
        </p:nvGraphicFramePr>
        <p:xfrm>
          <a:off x="5137441" y="1097756"/>
          <a:ext cx="6662738" cy="4662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883384-81C2-9E29-2B87-A08BB3DC91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7887970"/>
              </p:ext>
            </p:extLst>
          </p:nvPr>
        </p:nvGraphicFramePr>
        <p:xfrm>
          <a:off x="5137441" y="5784215"/>
          <a:ext cx="6662738" cy="708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75697">
                  <a:extLst>
                    <a:ext uri="{9D8B030D-6E8A-4147-A177-3AD203B41FA5}">
                      <a16:colId xmlns:a16="http://schemas.microsoft.com/office/drawing/2014/main" val="2959624002"/>
                    </a:ext>
                  </a:extLst>
                </a:gridCol>
                <a:gridCol w="1162347">
                  <a:extLst>
                    <a:ext uri="{9D8B030D-6E8A-4147-A177-3AD203B41FA5}">
                      <a16:colId xmlns:a16="http://schemas.microsoft.com/office/drawing/2014/main" val="1186829011"/>
                    </a:ext>
                  </a:extLst>
                </a:gridCol>
                <a:gridCol w="1162347">
                  <a:extLst>
                    <a:ext uri="{9D8B030D-6E8A-4147-A177-3AD203B41FA5}">
                      <a16:colId xmlns:a16="http://schemas.microsoft.com/office/drawing/2014/main" val="4131097579"/>
                    </a:ext>
                  </a:extLst>
                </a:gridCol>
                <a:gridCol w="1162347">
                  <a:extLst>
                    <a:ext uri="{9D8B030D-6E8A-4147-A177-3AD203B41FA5}">
                      <a16:colId xmlns:a16="http://schemas.microsoft.com/office/drawing/2014/main" val="3018615193"/>
                    </a:ext>
                  </a:extLst>
                </a:gridCol>
              </a:tblGrid>
              <a:tr h="1063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26276339"/>
                  </a:ext>
                </a:extLst>
              </a:tr>
              <a:tr h="13380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4191771"/>
                  </a:ext>
                </a:extLst>
              </a:tr>
              <a:tr h="1210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99228105"/>
                  </a:ext>
                </a:extLst>
              </a:tr>
              <a:tr h="1210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88083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376242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80CA624-9A59-7C47-83E4-570C998DAF7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91595409"/>
              </p:ext>
            </p:extLst>
          </p:nvPr>
        </p:nvGraphicFramePr>
        <p:xfrm>
          <a:off x="838200" y="1690687"/>
          <a:ext cx="4076700" cy="312356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91945998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27840745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6515839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945262061"/>
                    </a:ext>
                  </a:extLst>
                </a:gridCol>
              </a:tblGrid>
              <a:tr h="24289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(7/1/20 - 8/3/22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0427875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03258102"/>
                  </a:ext>
                </a:extLst>
              </a:tr>
              <a:tr h="24289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2004494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3245106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0276727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-20.4%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-17.3%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-19.1%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2750348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185.9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446.6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0344912"/>
                  </a:ext>
                </a:extLst>
              </a:tr>
              <a:tr h="43963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128.5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187.7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4965730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5159056"/>
              </p:ext>
            </p:extLst>
          </p:nvPr>
        </p:nvGraphicFramePr>
        <p:xfrm>
          <a:off x="6176600" y="298450"/>
          <a:ext cx="5177200" cy="33882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80380125"/>
              </p:ext>
            </p:extLst>
          </p:nvPr>
        </p:nvGraphicFramePr>
        <p:xfrm>
          <a:off x="6096000" y="3559808"/>
          <a:ext cx="5343103" cy="31235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0573387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5AF5ACD-1A97-7A92-6D0D-86B002758B6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14590690"/>
              </p:ext>
            </p:extLst>
          </p:nvPr>
        </p:nvGraphicFramePr>
        <p:xfrm>
          <a:off x="6096000" y="1430902"/>
          <a:ext cx="5586714" cy="49415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70573">
                  <a:extLst>
                    <a:ext uri="{9D8B030D-6E8A-4147-A177-3AD203B41FA5}">
                      <a16:colId xmlns:a16="http://schemas.microsoft.com/office/drawing/2014/main" val="2240600660"/>
                    </a:ext>
                  </a:extLst>
                </a:gridCol>
                <a:gridCol w="861503">
                  <a:extLst>
                    <a:ext uri="{9D8B030D-6E8A-4147-A177-3AD203B41FA5}">
                      <a16:colId xmlns:a16="http://schemas.microsoft.com/office/drawing/2014/main" val="1847549154"/>
                    </a:ext>
                  </a:extLst>
                </a:gridCol>
                <a:gridCol w="652654">
                  <a:extLst>
                    <a:ext uri="{9D8B030D-6E8A-4147-A177-3AD203B41FA5}">
                      <a16:colId xmlns:a16="http://schemas.microsoft.com/office/drawing/2014/main" val="2786720430"/>
                    </a:ext>
                  </a:extLst>
                </a:gridCol>
                <a:gridCol w="757078">
                  <a:extLst>
                    <a:ext uri="{9D8B030D-6E8A-4147-A177-3AD203B41FA5}">
                      <a16:colId xmlns:a16="http://schemas.microsoft.com/office/drawing/2014/main" val="265195075"/>
                    </a:ext>
                  </a:extLst>
                </a:gridCol>
                <a:gridCol w="549192">
                  <a:extLst>
                    <a:ext uri="{9D8B030D-6E8A-4147-A177-3AD203B41FA5}">
                      <a16:colId xmlns:a16="http://schemas.microsoft.com/office/drawing/2014/main" val="2372112647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827177604"/>
                    </a:ext>
                  </a:extLst>
                </a:gridCol>
                <a:gridCol w="139520">
                  <a:extLst>
                    <a:ext uri="{9D8B030D-6E8A-4147-A177-3AD203B41FA5}">
                      <a16:colId xmlns:a16="http://schemas.microsoft.com/office/drawing/2014/main" val="508254683"/>
                    </a:ext>
                  </a:extLst>
                </a:gridCol>
                <a:gridCol w="532294">
                  <a:extLst>
                    <a:ext uri="{9D8B030D-6E8A-4147-A177-3AD203B41FA5}">
                      <a16:colId xmlns:a16="http://schemas.microsoft.com/office/drawing/2014/main" val="391073498"/>
                    </a:ext>
                  </a:extLst>
                </a:gridCol>
              </a:tblGrid>
              <a:tr h="367885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Wisner Trail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0029091"/>
                  </a:ext>
                </a:extLst>
              </a:tr>
              <a:tr h="71650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51826884"/>
                  </a:ext>
                </a:extLst>
              </a:tr>
              <a:tr h="36788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8789863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1.01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7501744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7159464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7381043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00821525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0479568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9360313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2556014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7945383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1637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2705157"/>
                  </a:ext>
                </a:extLst>
              </a:tr>
              <a:tr h="27967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234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169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11232231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9451580"/>
                  </a:ext>
                </a:extLst>
              </a:tr>
              <a:tr h="26635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74576537"/>
                  </a:ext>
                </a:extLst>
              </a:tr>
              <a:tr h="27967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0.79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0.79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0641788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19DEEB8-060B-639A-7823-6B41ED67DF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248255"/>
              </p:ext>
            </p:extLst>
          </p:nvPr>
        </p:nvGraphicFramePr>
        <p:xfrm>
          <a:off x="509286" y="1430903"/>
          <a:ext cx="5236018" cy="49415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76614">
                  <a:extLst>
                    <a:ext uri="{9D8B030D-6E8A-4147-A177-3AD203B41FA5}">
                      <a16:colId xmlns:a16="http://schemas.microsoft.com/office/drawing/2014/main" val="3602483371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3878325363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1579854641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4152015602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345540807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133678336"/>
                    </a:ext>
                  </a:extLst>
                </a:gridCol>
                <a:gridCol w="614504">
                  <a:extLst>
                    <a:ext uri="{9D8B030D-6E8A-4147-A177-3AD203B41FA5}">
                      <a16:colId xmlns:a16="http://schemas.microsoft.com/office/drawing/2014/main" val="3086279978"/>
                    </a:ext>
                  </a:extLst>
                </a:gridCol>
              </a:tblGrid>
              <a:tr h="236075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Wisner Trail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8039030"/>
                  </a:ext>
                </a:extLst>
              </a:tr>
              <a:tr h="69535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1456772"/>
                  </a:ext>
                </a:extLst>
              </a:tr>
              <a:tr h="35254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85511531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1.05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8556179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50138975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1048272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3672259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3710710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35564045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45680137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1346518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0867424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3125963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9676138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4892109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8200835"/>
                  </a:ext>
                </a:extLst>
              </a:tr>
              <a:tr h="35254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0387486"/>
                  </a:ext>
                </a:extLst>
              </a:tr>
              <a:tr h="2360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96588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54434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Wisner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7F1D17D-D424-2F64-2807-35249630CFE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3198844"/>
              </p:ext>
            </p:extLst>
          </p:nvPr>
        </p:nvGraphicFramePr>
        <p:xfrm>
          <a:off x="720654" y="1371600"/>
          <a:ext cx="10772845" cy="52631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42973">
                  <a:extLst>
                    <a:ext uri="{9D8B030D-6E8A-4147-A177-3AD203B41FA5}">
                      <a16:colId xmlns:a16="http://schemas.microsoft.com/office/drawing/2014/main" val="1862824623"/>
                    </a:ext>
                  </a:extLst>
                </a:gridCol>
                <a:gridCol w="764888">
                  <a:extLst>
                    <a:ext uri="{9D8B030D-6E8A-4147-A177-3AD203B41FA5}">
                      <a16:colId xmlns:a16="http://schemas.microsoft.com/office/drawing/2014/main" val="1073707456"/>
                    </a:ext>
                  </a:extLst>
                </a:gridCol>
                <a:gridCol w="515293">
                  <a:extLst>
                    <a:ext uri="{9D8B030D-6E8A-4147-A177-3AD203B41FA5}">
                      <a16:colId xmlns:a16="http://schemas.microsoft.com/office/drawing/2014/main" val="796629181"/>
                    </a:ext>
                  </a:extLst>
                </a:gridCol>
                <a:gridCol w="697793">
                  <a:extLst>
                    <a:ext uri="{9D8B030D-6E8A-4147-A177-3AD203B41FA5}">
                      <a16:colId xmlns:a16="http://schemas.microsoft.com/office/drawing/2014/main" val="1277277667"/>
                    </a:ext>
                  </a:extLst>
                </a:gridCol>
                <a:gridCol w="636065">
                  <a:extLst>
                    <a:ext uri="{9D8B030D-6E8A-4147-A177-3AD203B41FA5}">
                      <a16:colId xmlns:a16="http://schemas.microsoft.com/office/drawing/2014/main" val="2440246599"/>
                    </a:ext>
                  </a:extLst>
                </a:gridCol>
                <a:gridCol w="751469">
                  <a:extLst>
                    <a:ext uri="{9D8B030D-6E8A-4147-A177-3AD203B41FA5}">
                      <a16:colId xmlns:a16="http://schemas.microsoft.com/office/drawing/2014/main" val="714320155"/>
                    </a:ext>
                  </a:extLst>
                </a:gridCol>
                <a:gridCol w="595808">
                  <a:extLst>
                    <a:ext uri="{9D8B030D-6E8A-4147-A177-3AD203B41FA5}">
                      <a16:colId xmlns:a16="http://schemas.microsoft.com/office/drawing/2014/main" val="3161539483"/>
                    </a:ext>
                  </a:extLst>
                </a:gridCol>
                <a:gridCol w="515293">
                  <a:extLst>
                    <a:ext uri="{9D8B030D-6E8A-4147-A177-3AD203B41FA5}">
                      <a16:colId xmlns:a16="http://schemas.microsoft.com/office/drawing/2014/main" val="2468042238"/>
                    </a:ext>
                  </a:extLst>
                </a:gridCol>
                <a:gridCol w="644116">
                  <a:extLst>
                    <a:ext uri="{9D8B030D-6E8A-4147-A177-3AD203B41FA5}">
                      <a16:colId xmlns:a16="http://schemas.microsoft.com/office/drawing/2014/main" val="3964546567"/>
                    </a:ext>
                  </a:extLst>
                </a:gridCol>
                <a:gridCol w="603859">
                  <a:extLst>
                    <a:ext uri="{9D8B030D-6E8A-4147-A177-3AD203B41FA5}">
                      <a16:colId xmlns:a16="http://schemas.microsoft.com/office/drawing/2014/main" val="2461087462"/>
                    </a:ext>
                  </a:extLst>
                </a:gridCol>
                <a:gridCol w="976909">
                  <a:extLst>
                    <a:ext uri="{9D8B030D-6E8A-4147-A177-3AD203B41FA5}">
                      <a16:colId xmlns:a16="http://schemas.microsoft.com/office/drawing/2014/main" val="2431297941"/>
                    </a:ext>
                  </a:extLst>
                </a:gridCol>
                <a:gridCol w="515293">
                  <a:extLst>
                    <a:ext uri="{9D8B030D-6E8A-4147-A177-3AD203B41FA5}">
                      <a16:colId xmlns:a16="http://schemas.microsoft.com/office/drawing/2014/main" val="1984562464"/>
                    </a:ext>
                  </a:extLst>
                </a:gridCol>
                <a:gridCol w="697793">
                  <a:extLst>
                    <a:ext uri="{9D8B030D-6E8A-4147-A177-3AD203B41FA5}">
                      <a16:colId xmlns:a16="http://schemas.microsoft.com/office/drawing/2014/main" val="3304994621"/>
                    </a:ext>
                  </a:extLst>
                </a:gridCol>
                <a:gridCol w="515293">
                  <a:extLst>
                    <a:ext uri="{9D8B030D-6E8A-4147-A177-3AD203B41FA5}">
                      <a16:colId xmlns:a16="http://schemas.microsoft.com/office/drawing/2014/main" val="91160791"/>
                    </a:ext>
                  </a:extLst>
                </a:gridCol>
              </a:tblGrid>
              <a:tr h="139125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Wisner Trail July 2020 -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24940406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28072268"/>
                  </a:ext>
                </a:extLst>
              </a:tr>
              <a:tr h="49667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81821376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97580207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82.07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20777485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28858774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64.17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08271287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68.40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37.87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32083336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13.24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49860174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0.8%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89478493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37051238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667864820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70070161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73291405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14887622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12.5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40161828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46979150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5911461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52960962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59186552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5.5%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79773271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24187982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5.8%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72149464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1.31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57472745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74397055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9.85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94687553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15.20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85557347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056343325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77236032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116.6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151.5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142.1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214.3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51232991"/>
                  </a:ext>
                </a:extLst>
              </a:tr>
              <a:tr h="139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034761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4917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35500A-0350-A786-9967-BB64797202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A319722-54C6-73C2-6CBB-829CE0BB019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70404444"/>
              </p:ext>
            </p:extLst>
          </p:nvPr>
        </p:nvGraphicFramePr>
        <p:xfrm>
          <a:off x="952500" y="1571817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406469896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319457149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Site Number: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955828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Desoto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24501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 Lanes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728316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018588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29.9768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728839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u="none" strike="noStrike">
                          <a:effectLst/>
                        </a:rPr>
                        <a:t>-90.07935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380059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EcoZelt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974967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12077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518079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3/13/2020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71662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85200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883277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7/1/20 - 8/3/22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5453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30009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4683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n/a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056372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9250994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05CF3EB-5599-B285-07A7-BE4A4E06696A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7/1/2020 – 8/3/2022</a:t>
            </a:r>
            <a:r>
              <a:rPr lang="en-US" sz="1200" dirty="0"/>
              <a:t> unless otherwise noted </a:t>
            </a:r>
            <a:r>
              <a:rPr lang="en-US" sz="1200" i="1" dirty="0"/>
              <a:t>(for March-June 2020 data, see Appendix E)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7179B56B-D28F-1EFC-1B2F-622C0C736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5247915"/>
              </p:ext>
            </p:extLst>
          </p:nvPr>
        </p:nvGraphicFramePr>
        <p:xfrm>
          <a:off x="865704" y="5051266"/>
          <a:ext cx="4076700" cy="11068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60584391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6213219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7442034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32418378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Inbound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55508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26375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74395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231065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192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2252613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6FA3A85-E31F-37A6-9029-2DE61E0F39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83656"/>
              </p:ext>
            </p:extLst>
          </p:nvPr>
        </p:nvGraphicFramePr>
        <p:xfrm>
          <a:off x="5130799" y="5286183"/>
          <a:ext cx="6007101" cy="7645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369292948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468394927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86964340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2453192149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737698076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113361029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136557305"/>
                    </a:ext>
                  </a:extLst>
                </a:gridCol>
              </a:tblGrid>
              <a:tr h="1835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Sensor 1 (Inbound) 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Sensor 2 (Outbound)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1421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3/13/20 - 8/3/22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950562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90996723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16904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51591376"/>
                  </a:ext>
                </a:extLst>
              </a:tr>
            </a:tbl>
          </a:graphicData>
        </a:graphic>
      </p:graphicFrame>
      <p:pic>
        <p:nvPicPr>
          <p:cNvPr id="8" name="Picture 7" descr="Inductive loop in bike lane, with school buses">
            <a:extLst>
              <a:ext uri="{FF2B5EF4-FFF2-40B4-BE49-F238E27FC236}">
                <a16:creationId xmlns:a16="http://schemas.microsoft.com/office/drawing/2014/main" id="{E43E963C-1F3D-A1C2-A0A8-5FA61ED5EEF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6467509" y="1623887"/>
            <a:ext cx="4178935" cy="313436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9535870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 descr="Stacked column chart showing distribution of bikers out (blue) and bikers in (green), skewed distribution of more bikers i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3923107"/>
              </p:ext>
            </p:extLst>
          </p:nvPr>
        </p:nvGraphicFramePr>
        <p:xfrm>
          <a:off x="838200" y="1443789"/>
          <a:ext cx="10515600" cy="4733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32681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9FB563-EB0A-B8CC-55BE-A9E4151953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21464"/>
          </a:xfrm>
        </p:spPr>
        <p:txBody>
          <a:bodyPr>
            <a:normAutofit fontScale="90000"/>
          </a:bodyPr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073909"/>
              </p:ext>
            </p:extLst>
          </p:nvPr>
        </p:nvGraphicFramePr>
        <p:xfrm>
          <a:off x="5086612" y="1118287"/>
          <a:ext cx="6692597" cy="46214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C6DEAE7F-EA75-E69D-C4CB-4924299B594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55563610"/>
              </p:ext>
            </p:extLst>
          </p:nvPr>
        </p:nvGraphicFramePr>
        <p:xfrm>
          <a:off x="541713" y="986590"/>
          <a:ext cx="4424585" cy="55354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1905">
                  <a:extLst>
                    <a:ext uri="{9D8B030D-6E8A-4147-A177-3AD203B41FA5}">
                      <a16:colId xmlns:a16="http://schemas.microsoft.com/office/drawing/2014/main" val="1713605447"/>
                    </a:ext>
                  </a:extLst>
                </a:gridCol>
                <a:gridCol w="1022241">
                  <a:extLst>
                    <a:ext uri="{9D8B030D-6E8A-4147-A177-3AD203B41FA5}">
                      <a16:colId xmlns:a16="http://schemas.microsoft.com/office/drawing/2014/main" val="2797756973"/>
                    </a:ext>
                  </a:extLst>
                </a:gridCol>
                <a:gridCol w="491905">
                  <a:extLst>
                    <a:ext uri="{9D8B030D-6E8A-4147-A177-3AD203B41FA5}">
                      <a16:colId xmlns:a16="http://schemas.microsoft.com/office/drawing/2014/main" val="2138449124"/>
                    </a:ext>
                  </a:extLst>
                </a:gridCol>
                <a:gridCol w="491905">
                  <a:extLst>
                    <a:ext uri="{9D8B030D-6E8A-4147-A177-3AD203B41FA5}">
                      <a16:colId xmlns:a16="http://schemas.microsoft.com/office/drawing/2014/main" val="1235837009"/>
                    </a:ext>
                  </a:extLst>
                </a:gridCol>
                <a:gridCol w="491905">
                  <a:extLst>
                    <a:ext uri="{9D8B030D-6E8A-4147-A177-3AD203B41FA5}">
                      <a16:colId xmlns:a16="http://schemas.microsoft.com/office/drawing/2014/main" val="2876129740"/>
                    </a:ext>
                  </a:extLst>
                </a:gridCol>
                <a:gridCol w="1434724">
                  <a:extLst>
                    <a:ext uri="{9D8B030D-6E8A-4147-A177-3AD203B41FA5}">
                      <a16:colId xmlns:a16="http://schemas.microsoft.com/office/drawing/2014/main" val="946719858"/>
                    </a:ext>
                  </a:extLst>
                </a:gridCol>
              </a:tblGrid>
              <a:tr h="136467">
                <a:tc gridSpan="6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Longitudinal Daily Average Users by Month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4174062056"/>
                  </a:ext>
                </a:extLst>
              </a:tr>
              <a:tr h="235243"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Total by Month of Year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Total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Notes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3319190067"/>
                  </a:ext>
                </a:extLst>
              </a:tr>
              <a:tr h="129968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615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month, no ped data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658418895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April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540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735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1275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 rowSpan="3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COVID impacts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192931334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May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493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742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1235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0743941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369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529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899</a:t>
                      </a:r>
                      <a:endParaRPr lang="en-US" sz="1000" b="0" i="0" u="none" strike="noStrike">
                        <a:solidFill>
                          <a:srgbClr val="AEAAAA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20370118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784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750814361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690638270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789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606171552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407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591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999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720269136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497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893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860365283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727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089406575"/>
                  </a:ext>
                </a:extLst>
              </a:tr>
              <a:tr h="129968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804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102271669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738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82573487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490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809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4099385242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498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861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664710372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507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077349177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625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6724978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702151462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 ped data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69322955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140367052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832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2947734125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780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985435927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658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585620340"/>
                  </a:ext>
                </a:extLst>
              </a:tr>
              <a:tr h="129968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607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465481925"/>
                  </a:ext>
                </a:extLst>
              </a:tr>
              <a:tr h="2352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battery issues - incomplete data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458102670"/>
                  </a:ext>
                </a:extLst>
              </a:tr>
              <a:tr h="2352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412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811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Partial month (</a:t>
                      </a:r>
                      <a:r>
                        <a:rPr lang="en-US" sz="1000" u="none" strike="noStrike" dirty="0" err="1">
                          <a:effectLst/>
                        </a:rPr>
                        <a:t>mardi</a:t>
                      </a:r>
                      <a:r>
                        <a:rPr lang="en-US" sz="1000" u="none" strike="noStrike" dirty="0">
                          <a:effectLst/>
                        </a:rPr>
                        <a:t> gras missing)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527615828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418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502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696920531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495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903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584030759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547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1374527197"/>
                  </a:ext>
                </a:extLst>
              </a:tr>
              <a:tr h="129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6971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98" marR="6498" marT="6498" marB="0" anchor="b"/>
                </a:tc>
                <a:extLst>
                  <a:ext uri="{0D108BD9-81ED-4DB2-BD59-A6C34878D82A}">
                    <a16:rowId xmlns:a16="http://schemas.microsoft.com/office/drawing/2014/main" val="7928866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37129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786342"/>
          </a:xfrm>
        </p:spPr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C5D50D9-F940-7914-C6BE-B8BC1CDED08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94683053"/>
              </p:ext>
            </p:extLst>
          </p:nvPr>
        </p:nvGraphicFramePr>
        <p:xfrm>
          <a:off x="383822" y="1027906"/>
          <a:ext cx="4466536" cy="56980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96569">
                  <a:extLst>
                    <a:ext uri="{9D8B030D-6E8A-4147-A177-3AD203B41FA5}">
                      <a16:colId xmlns:a16="http://schemas.microsoft.com/office/drawing/2014/main" val="1273006028"/>
                    </a:ext>
                  </a:extLst>
                </a:gridCol>
                <a:gridCol w="1031933">
                  <a:extLst>
                    <a:ext uri="{9D8B030D-6E8A-4147-A177-3AD203B41FA5}">
                      <a16:colId xmlns:a16="http://schemas.microsoft.com/office/drawing/2014/main" val="1121784275"/>
                    </a:ext>
                  </a:extLst>
                </a:gridCol>
                <a:gridCol w="496569">
                  <a:extLst>
                    <a:ext uri="{9D8B030D-6E8A-4147-A177-3AD203B41FA5}">
                      <a16:colId xmlns:a16="http://schemas.microsoft.com/office/drawing/2014/main" val="3739064165"/>
                    </a:ext>
                  </a:extLst>
                </a:gridCol>
                <a:gridCol w="496569">
                  <a:extLst>
                    <a:ext uri="{9D8B030D-6E8A-4147-A177-3AD203B41FA5}">
                      <a16:colId xmlns:a16="http://schemas.microsoft.com/office/drawing/2014/main" val="1571274549"/>
                    </a:ext>
                  </a:extLst>
                </a:gridCol>
                <a:gridCol w="496569">
                  <a:extLst>
                    <a:ext uri="{9D8B030D-6E8A-4147-A177-3AD203B41FA5}">
                      <a16:colId xmlns:a16="http://schemas.microsoft.com/office/drawing/2014/main" val="3130594494"/>
                    </a:ext>
                  </a:extLst>
                </a:gridCol>
                <a:gridCol w="1448327">
                  <a:extLst>
                    <a:ext uri="{9D8B030D-6E8A-4147-A177-3AD203B41FA5}">
                      <a16:colId xmlns:a16="http://schemas.microsoft.com/office/drawing/2014/main" val="625494826"/>
                    </a:ext>
                  </a:extLst>
                </a:gridCol>
              </a:tblGrid>
              <a:tr h="143406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Longitudinal Daily Average Users by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669931099"/>
                  </a:ext>
                </a:extLst>
              </a:tr>
              <a:tr h="247204"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Total by Month of Year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In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Out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Total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Notes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867421322"/>
                  </a:ext>
                </a:extLst>
              </a:tr>
              <a:tr h="136577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March</a:t>
                      </a:r>
                      <a:endParaRPr lang="en-US" sz="10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684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1782609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April</a:t>
                      </a:r>
                      <a:endParaRPr lang="en-US" sz="10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741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69230799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728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64397205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June</a:t>
                      </a:r>
                      <a:endParaRPr lang="en-US" sz="1000" b="0" i="0" u="none" strike="noStrike" dirty="0">
                        <a:solidFill>
                          <a:srgbClr val="A6A6A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64715025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20307996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79402895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225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66484999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538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85350494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01883365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165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820841204"/>
                  </a:ext>
                </a:extLst>
              </a:tr>
              <a:tr h="136577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January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007581062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522805837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231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57616099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22728413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717032348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366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361704692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13016534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2722112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291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353260967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83086633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5888312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808714720"/>
                  </a:ext>
                </a:extLst>
              </a:tr>
              <a:tr h="136577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27584080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444798001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Data - battery sensor 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637194444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Data - battery sensor 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2537293695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Data - battery sensor 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870884879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1699015506"/>
                  </a:ext>
                </a:extLst>
              </a:tr>
              <a:tr h="1365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July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2291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163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29" marR="6829" marT="6829" marB="0" anchor="b"/>
                </a:tc>
                <a:extLst>
                  <a:ext uri="{0D108BD9-81ED-4DB2-BD59-A6C34878D82A}">
                    <a16:rowId xmlns:a16="http://schemas.microsoft.com/office/drawing/2014/main" val="411995753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1012908"/>
              </p:ext>
            </p:extLst>
          </p:nvPr>
        </p:nvGraphicFramePr>
        <p:xfrm>
          <a:off x="5101389" y="1347536"/>
          <a:ext cx="6148137" cy="48246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1032742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9B90C594-C320-6030-34C6-0F63B53409A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35348378"/>
              </p:ext>
            </p:extLst>
          </p:nvPr>
        </p:nvGraphicFramePr>
        <p:xfrm>
          <a:off x="989597" y="1519831"/>
          <a:ext cx="4076700" cy="37379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72736632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243868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34039468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347065542"/>
                    </a:ext>
                  </a:extLst>
                </a:gridCol>
              </a:tblGrid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592124"/>
                  </a:ext>
                </a:extLst>
              </a:tr>
              <a:tr h="45683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Inbound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8617932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15819048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9675639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63496635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April*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8563398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6091742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95421707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28009618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45065470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33073808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65468472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26566191"/>
                  </a:ext>
                </a:extLst>
              </a:tr>
              <a:tr h="25239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687464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009C8404-C5AA-4E9F-A631-A1D5CDA08D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01169"/>
              </p:ext>
            </p:extLst>
          </p:nvPr>
        </p:nvGraphicFramePr>
        <p:xfrm>
          <a:off x="5406440" y="1295854"/>
          <a:ext cx="5795963" cy="44826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1121957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13A96C5-22C9-7C61-FC91-1E91C1CD7D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0342420"/>
              </p:ext>
            </p:extLst>
          </p:nvPr>
        </p:nvGraphicFramePr>
        <p:xfrm>
          <a:off x="838200" y="1549399"/>
          <a:ext cx="4076700" cy="39727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841964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85442237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4707611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864845801"/>
                    </a:ext>
                  </a:extLst>
                </a:gridCol>
              </a:tblGrid>
              <a:tr h="45742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79613275"/>
                  </a:ext>
                </a:extLst>
              </a:tr>
              <a:tr h="45742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Outbound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1853741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87174251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40850438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7937829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Thursday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6607644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6066975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858676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34958149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2679307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35723416"/>
                  </a:ext>
                </a:extLst>
              </a:tr>
              <a:tr h="2527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175.6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3046624"/>
                  </a:ext>
                </a:extLst>
              </a:tr>
              <a:tr h="26535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228.3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265.3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2640342"/>
                  </a:ext>
                </a:extLst>
              </a:tr>
              <a:tr h="26535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25.7%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8750783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24FA1D3-3611-4DCF-A353-2C3F426F17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4176845"/>
              </p:ext>
            </p:extLst>
          </p:nvPr>
        </p:nvGraphicFramePr>
        <p:xfrm>
          <a:off x="5454942" y="1335880"/>
          <a:ext cx="5757864" cy="44807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5757015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71853"/>
          </a:xfrm>
        </p:spPr>
        <p:txBody>
          <a:bodyPr>
            <a:normAutofit fontScale="90000"/>
          </a:bodyPr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FE5B2EB-87DE-4139-A458-493367F63E5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0775757"/>
              </p:ext>
            </p:extLst>
          </p:nvPr>
        </p:nvGraphicFramePr>
        <p:xfrm>
          <a:off x="5262562" y="756105"/>
          <a:ext cx="6662738" cy="4662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B1E09604-7612-DD35-B73D-6B6567499DA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91007951"/>
              </p:ext>
            </p:extLst>
          </p:nvPr>
        </p:nvGraphicFramePr>
        <p:xfrm>
          <a:off x="549985" y="936978"/>
          <a:ext cx="4530016" cy="56661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64326">
                  <a:extLst>
                    <a:ext uri="{9D8B030D-6E8A-4147-A177-3AD203B41FA5}">
                      <a16:colId xmlns:a16="http://schemas.microsoft.com/office/drawing/2014/main" val="3176768871"/>
                    </a:ext>
                  </a:extLst>
                </a:gridCol>
                <a:gridCol w="767645">
                  <a:extLst>
                    <a:ext uri="{9D8B030D-6E8A-4147-A177-3AD203B41FA5}">
                      <a16:colId xmlns:a16="http://schemas.microsoft.com/office/drawing/2014/main" val="2568726084"/>
                    </a:ext>
                  </a:extLst>
                </a:gridCol>
                <a:gridCol w="169664">
                  <a:extLst>
                    <a:ext uri="{9D8B030D-6E8A-4147-A177-3AD203B41FA5}">
                      <a16:colId xmlns:a16="http://schemas.microsoft.com/office/drawing/2014/main" val="4283726825"/>
                    </a:ext>
                  </a:extLst>
                </a:gridCol>
                <a:gridCol w="360913">
                  <a:extLst>
                    <a:ext uri="{9D8B030D-6E8A-4147-A177-3AD203B41FA5}">
                      <a16:colId xmlns:a16="http://schemas.microsoft.com/office/drawing/2014/main" val="4212142106"/>
                    </a:ext>
                  </a:extLst>
                </a:gridCol>
                <a:gridCol w="175410">
                  <a:extLst>
                    <a:ext uri="{9D8B030D-6E8A-4147-A177-3AD203B41FA5}">
                      <a16:colId xmlns:a16="http://schemas.microsoft.com/office/drawing/2014/main" val="574641393"/>
                    </a:ext>
                  </a:extLst>
                </a:gridCol>
                <a:gridCol w="377746">
                  <a:extLst>
                    <a:ext uri="{9D8B030D-6E8A-4147-A177-3AD203B41FA5}">
                      <a16:colId xmlns:a16="http://schemas.microsoft.com/office/drawing/2014/main" val="3622327774"/>
                    </a:ext>
                  </a:extLst>
                </a:gridCol>
                <a:gridCol w="541867">
                  <a:extLst>
                    <a:ext uri="{9D8B030D-6E8A-4147-A177-3AD203B41FA5}">
                      <a16:colId xmlns:a16="http://schemas.microsoft.com/office/drawing/2014/main" val="3093356322"/>
                    </a:ext>
                  </a:extLst>
                </a:gridCol>
                <a:gridCol w="153033">
                  <a:extLst>
                    <a:ext uri="{9D8B030D-6E8A-4147-A177-3AD203B41FA5}">
                      <a16:colId xmlns:a16="http://schemas.microsoft.com/office/drawing/2014/main" val="564943174"/>
                    </a:ext>
                  </a:extLst>
                </a:gridCol>
                <a:gridCol w="459706">
                  <a:extLst>
                    <a:ext uri="{9D8B030D-6E8A-4147-A177-3AD203B41FA5}">
                      <a16:colId xmlns:a16="http://schemas.microsoft.com/office/drawing/2014/main" val="740003664"/>
                    </a:ext>
                  </a:extLst>
                </a:gridCol>
                <a:gridCol w="459706">
                  <a:extLst>
                    <a:ext uri="{9D8B030D-6E8A-4147-A177-3AD203B41FA5}">
                      <a16:colId xmlns:a16="http://schemas.microsoft.com/office/drawing/2014/main" val="2988815195"/>
                    </a:ext>
                  </a:extLst>
                </a:gridCol>
              </a:tblGrid>
              <a:tr h="144742">
                <a:tc gridSpan="10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>
                          <a:effectLst/>
                        </a:rPr>
                        <a:t> </a:t>
                      </a:r>
                      <a:endParaRPr lang="en-US" sz="6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600" u="none" strike="noStrike" dirty="0">
                          <a:effectLst/>
                        </a:rPr>
                        <a:t> </a:t>
                      </a:r>
                      <a:endParaRPr lang="en-US" sz="6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344863313"/>
                  </a:ext>
                </a:extLst>
              </a:tr>
              <a:tr h="26150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Bicyclists-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Bicyclists-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0559484"/>
                  </a:ext>
                </a:extLst>
              </a:tr>
              <a:tr h="286802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Inbound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Bicyclists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Bicyclists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Inbound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Outbound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Bicyclists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333763665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18821418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636513103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916362736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932539038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20416093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697643294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18572829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670306482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711169155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948924751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4280937231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98915727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110084609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01304912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875657384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3029690756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752741990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15.2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07468906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592897256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849972804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708725627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195063934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47544488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2778776687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756974097"/>
                  </a:ext>
                </a:extLst>
              </a:tr>
              <a:tr h="26150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5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Bicyclists-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Bicyclists-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36630836"/>
                  </a:ext>
                </a:extLst>
              </a:tr>
              <a:tr h="26150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Inbound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Inbound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Outbound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778052481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109744742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1856675197"/>
                  </a:ext>
                </a:extLst>
              </a:tr>
              <a:tr h="26150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595370982"/>
                  </a:ext>
                </a:extLst>
              </a:tr>
              <a:tr h="13309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gridSpan="2"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 hMerge="1">
                  <a:txBody>
                    <a:bodyPr/>
                    <a:lstStyle/>
                    <a:p>
                      <a:pPr algn="r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4.3%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64" marR="5564" marT="5564" marB="0" anchor="b"/>
                </a:tc>
                <a:extLst>
                  <a:ext uri="{0D108BD9-81ED-4DB2-BD59-A6C34878D82A}">
                    <a16:rowId xmlns:a16="http://schemas.microsoft.com/office/drawing/2014/main" val="88744730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28DA4171-9C0D-99C7-F41D-B4CEA0A1F9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160017"/>
              </p:ext>
            </p:extLst>
          </p:nvPr>
        </p:nvGraphicFramePr>
        <p:xfrm>
          <a:off x="5462590" y="5500731"/>
          <a:ext cx="5586409" cy="544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62681">
                  <a:extLst>
                    <a:ext uri="{9D8B030D-6E8A-4147-A177-3AD203B41FA5}">
                      <a16:colId xmlns:a16="http://schemas.microsoft.com/office/drawing/2014/main" val="3936227519"/>
                    </a:ext>
                  </a:extLst>
                </a:gridCol>
                <a:gridCol w="974576">
                  <a:extLst>
                    <a:ext uri="{9D8B030D-6E8A-4147-A177-3AD203B41FA5}">
                      <a16:colId xmlns:a16="http://schemas.microsoft.com/office/drawing/2014/main" val="1813366273"/>
                    </a:ext>
                  </a:extLst>
                </a:gridCol>
                <a:gridCol w="974576">
                  <a:extLst>
                    <a:ext uri="{9D8B030D-6E8A-4147-A177-3AD203B41FA5}">
                      <a16:colId xmlns:a16="http://schemas.microsoft.com/office/drawing/2014/main" val="3707883667"/>
                    </a:ext>
                  </a:extLst>
                </a:gridCol>
                <a:gridCol w="974576">
                  <a:extLst>
                    <a:ext uri="{9D8B030D-6E8A-4147-A177-3AD203B41FA5}">
                      <a16:colId xmlns:a16="http://schemas.microsoft.com/office/drawing/2014/main" val="211546190"/>
                    </a:ext>
                  </a:extLst>
                </a:gridCol>
              </a:tblGrid>
              <a:tr h="952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612639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Weekend Ratio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Morning Ratio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Travel Pattern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7188221"/>
                  </a:ext>
                </a:extLst>
              </a:tr>
              <a:tr h="17240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20474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65534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6D90BED2-5432-6AB8-26FD-2FDFF53F1DB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29108294"/>
              </p:ext>
            </p:extLst>
          </p:nvPr>
        </p:nvGraphicFramePr>
        <p:xfrm>
          <a:off x="838200" y="1549158"/>
          <a:ext cx="4445001" cy="27431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18645">
                  <a:extLst>
                    <a:ext uri="{9D8B030D-6E8A-4147-A177-3AD203B41FA5}">
                      <a16:colId xmlns:a16="http://schemas.microsoft.com/office/drawing/2014/main" val="867413209"/>
                    </a:ext>
                  </a:extLst>
                </a:gridCol>
                <a:gridCol w="775452">
                  <a:extLst>
                    <a:ext uri="{9D8B030D-6E8A-4147-A177-3AD203B41FA5}">
                      <a16:colId xmlns:a16="http://schemas.microsoft.com/office/drawing/2014/main" val="3359357704"/>
                    </a:ext>
                  </a:extLst>
                </a:gridCol>
                <a:gridCol w="775452">
                  <a:extLst>
                    <a:ext uri="{9D8B030D-6E8A-4147-A177-3AD203B41FA5}">
                      <a16:colId xmlns:a16="http://schemas.microsoft.com/office/drawing/2014/main" val="3049593670"/>
                    </a:ext>
                  </a:extLst>
                </a:gridCol>
                <a:gridCol w="775452">
                  <a:extLst>
                    <a:ext uri="{9D8B030D-6E8A-4147-A177-3AD203B41FA5}">
                      <a16:colId xmlns:a16="http://schemas.microsoft.com/office/drawing/2014/main" val="366985198"/>
                    </a:ext>
                  </a:extLst>
                </a:gridCol>
              </a:tblGrid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(7/1/20 - 7/31/22)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4115972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6906661"/>
                  </a:ext>
                </a:extLst>
              </a:tr>
              <a:tr h="2006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98901173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7647692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9001212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-24.0%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-25.5%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-24.8%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8722860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199.6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207.6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407.2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4871979"/>
                  </a:ext>
                </a:extLst>
              </a:tr>
              <a:tr h="36321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218.7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528013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0248168"/>
              </p:ext>
            </p:extLst>
          </p:nvPr>
        </p:nvGraphicFramePr>
        <p:xfrm>
          <a:off x="6180221" y="365125"/>
          <a:ext cx="4572000" cy="3190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7221194"/>
              </p:ext>
            </p:extLst>
          </p:nvPr>
        </p:nvGraphicFramePr>
        <p:xfrm>
          <a:off x="6096000" y="3609733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9787334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5020A4A-0CDA-6BE0-F73B-332F9FBDFA2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21778357"/>
              </p:ext>
            </p:extLst>
          </p:nvPr>
        </p:nvGraphicFramePr>
        <p:xfrm>
          <a:off x="838200" y="1463335"/>
          <a:ext cx="4409240" cy="460263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16000">
                  <a:extLst>
                    <a:ext uri="{9D8B030D-6E8A-4147-A177-3AD203B41FA5}">
                      <a16:colId xmlns:a16="http://schemas.microsoft.com/office/drawing/2014/main" val="186119386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4009266928"/>
                    </a:ext>
                  </a:extLst>
                </a:gridCol>
                <a:gridCol w="660400">
                  <a:extLst>
                    <a:ext uri="{9D8B030D-6E8A-4147-A177-3AD203B41FA5}">
                      <a16:colId xmlns:a16="http://schemas.microsoft.com/office/drawing/2014/main" val="934193301"/>
                    </a:ext>
                  </a:extLst>
                </a:gridCol>
                <a:gridCol w="596384">
                  <a:extLst>
                    <a:ext uri="{9D8B030D-6E8A-4147-A177-3AD203B41FA5}">
                      <a16:colId xmlns:a16="http://schemas.microsoft.com/office/drawing/2014/main" val="1805015989"/>
                    </a:ext>
                  </a:extLst>
                </a:gridCol>
                <a:gridCol w="444866">
                  <a:extLst>
                    <a:ext uri="{9D8B030D-6E8A-4147-A177-3AD203B41FA5}">
                      <a16:colId xmlns:a16="http://schemas.microsoft.com/office/drawing/2014/main" val="3917880913"/>
                    </a:ext>
                  </a:extLst>
                </a:gridCol>
                <a:gridCol w="525580">
                  <a:extLst>
                    <a:ext uri="{9D8B030D-6E8A-4147-A177-3AD203B41FA5}">
                      <a16:colId xmlns:a16="http://schemas.microsoft.com/office/drawing/2014/main" val="1262145685"/>
                    </a:ext>
                  </a:extLst>
                </a:gridCol>
                <a:gridCol w="416710">
                  <a:extLst>
                    <a:ext uri="{9D8B030D-6E8A-4147-A177-3AD203B41FA5}">
                      <a16:colId xmlns:a16="http://schemas.microsoft.com/office/drawing/2014/main" val="1525308976"/>
                    </a:ext>
                  </a:extLst>
                </a:gridCol>
              </a:tblGrid>
              <a:tr h="21379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Esplanade Avenue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9279685"/>
                  </a:ext>
                </a:extLst>
              </a:tr>
              <a:tr h="57510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28615476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23942463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5764663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97912993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03021818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7605333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2186085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99838200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37679482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73318218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58595241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3259824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99746372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36996588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95265059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4859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6376864"/>
                  </a:ext>
                </a:extLst>
              </a:tr>
              <a:tr h="21379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6892132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AE43092-F8AC-FC16-28DC-7F69E47B38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291684"/>
              </p:ext>
            </p:extLst>
          </p:nvPr>
        </p:nvGraphicFramePr>
        <p:xfrm>
          <a:off x="5588000" y="1463334"/>
          <a:ext cx="5765798" cy="450874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41021">
                  <a:extLst>
                    <a:ext uri="{9D8B030D-6E8A-4147-A177-3AD203B41FA5}">
                      <a16:colId xmlns:a16="http://schemas.microsoft.com/office/drawing/2014/main" val="2822727259"/>
                    </a:ext>
                  </a:extLst>
                </a:gridCol>
                <a:gridCol w="698958">
                  <a:extLst>
                    <a:ext uri="{9D8B030D-6E8A-4147-A177-3AD203B41FA5}">
                      <a16:colId xmlns:a16="http://schemas.microsoft.com/office/drawing/2014/main" val="2366167328"/>
                    </a:ext>
                  </a:extLst>
                </a:gridCol>
                <a:gridCol w="470877">
                  <a:extLst>
                    <a:ext uri="{9D8B030D-6E8A-4147-A177-3AD203B41FA5}">
                      <a16:colId xmlns:a16="http://schemas.microsoft.com/office/drawing/2014/main" val="1960807633"/>
                    </a:ext>
                  </a:extLst>
                </a:gridCol>
                <a:gridCol w="637648">
                  <a:extLst>
                    <a:ext uri="{9D8B030D-6E8A-4147-A177-3AD203B41FA5}">
                      <a16:colId xmlns:a16="http://schemas.microsoft.com/office/drawing/2014/main" val="2468898186"/>
                    </a:ext>
                  </a:extLst>
                </a:gridCol>
                <a:gridCol w="581240">
                  <a:extLst>
                    <a:ext uri="{9D8B030D-6E8A-4147-A177-3AD203B41FA5}">
                      <a16:colId xmlns:a16="http://schemas.microsoft.com/office/drawing/2014/main" val="1961578050"/>
                    </a:ext>
                  </a:extLst>
                </a:gridCol>
                <a:gridCol w="686697">
                  <a:extLst>
                    <a:ext uri="{9D8B030D-6E8A-4147-A177-3AD203B41FA5}">
                      <a16:colId xmlns:a16="http://schemas.microsoft.com/office/drawing/2014/main" val="3778273362"/>
                    </a:ext>
                  </a:extLst>
                </a:gridCol>
                <a:gridCol w="549357">
                  <a:extLst>
                    <a:ext uri="{9D8B030D-6E8A-4147-A177-3AD203B41FA5}">
                      <a16:colId xmlns:a16="http://schemas.microsoft.com/office/drawing/2014/main" val="62928166"/>
                    </a:ext>
                  </a:extLst>
                </a:gridCol>
              </a:tblGrid>
              <a:tr h="441950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Esplanade Avenue July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3214813"/>
                  </a:ext>
                </a:extLst>
              </a:tr>
              <a:tr h="6728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934267"/>
                  </a:ext>
                </a:extLst>
              </a:tr>
              <a:tr h="4419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7147572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31962976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58040037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8310557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8629992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0158687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5686092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1471769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652230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5142302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396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985988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64730833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67133822"/>
                  </a:ext>
                </a:extLst>
              </a:tr>
              <a:tr h="22707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38239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48633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398779-48CF-D3E9-35E8-D9D28723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Esplanade Avenue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C4E0DDD-7162-8305-70C5-54A95122ED4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21756229"/>
              </p:ext>
            </p:extLst>
          </p:nvPr>
        </p:nvGraphicFramePr>
        <p:xfrm>
          <a:off x="1003300" y="1371600"/>
          <a:ext cx="10350502" cy="528775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51118">
                  <a:extLst>
                    <a:ext uri="{9D8B030D-6E8A-4147-A177-3AD203B41FA5}">
                      <a16:colId xmlns:a16="http://schemas.microsoft.com/office/drawing/2014/main" val="3969699458"/>
                    </a:ext>
                  </a:extLst>
                </a:gridCol>
                <a:gridCol w="734901">
                  <a:extLst>
                    <a:ext uri="{9D8B030D-6E8A-4147-A177-3AD203B41FA5}">
                      <a16:colId xmlns:a16="http://schemas.microsoft.com/office/drawing/2014/main" val="2119109163"/>
                    </a:ext>
                  </a:extLst>
                </a:gridCol>
                <a:gridCol w="495092">
                  <a:extLst>
                    <a:ext uri="{9D8B030D-6E8A-4147-A177-3AD203B41FA5}">
                      <a16:colId xmlns:a16="http://schemas.microsoft.com/office/drawing/2014/main" val="529399322"/>
                    </a:ext>
                  </a:extLst>
                </a:gridCol>
                <a:gridCol w="670436">
                  <a:extLst>
                    <a:ext uri="{9D8B030D-6E8A-4147-A177-3AD203B41FA5}">
                      <a16:colId xmlns:a16="http://schemas.microsoft.com/office/drawing/2014/main" val="1239371903"/>
                    </a:ext>
                  </a:extLst>
                </a:gridCol>
                <a:gridCol w="611127">
                  <a:extLst>
                    <a:ext uri="{9D8B030D-6E8A-4147-A177-3AD203B41FA5}">
                      <a16:colId xmlns:a16="http://schemas.microsoft.com/office/drawing/2014/main" val="740753141"/>
                    </a:ext>
                  </a:extLst>
                </a:gridCol>
                <a:gridCol w="722008">
                  <a:extLst>
                    <a:ext uri="{9D8B030D-6E8A-4147-A177-3AD203B41FA5}">
                      <a16:colId xmlns:a16="http://schemas.microsoft.com/office/drawing/2014/main" val="3733452818"/>
                    </a:ext>
                  </a:extLst>
                </a:gridCol>
                <a:gridCol w="572450">
                  <a:extLst>
                    <a:ext uri="{9D8B030D-6E8A-4147-A177-3AD203B41FA5}">
                      <a16:colId xmlns:a16="http://schemas.microsoft.com/office/drawing/2014/main" val="2724586993"/>
                    </a:ext>
                  </a:extLst>
                </a:gridCol>
                <a:gridCol w="495092">
                  <a:extLst>
                    <a:ext uri="{9D8B030D-6E8A-4147-A177-3AD203B41FA5}">
                      <a16:colId xmlns:a16="http://schemas.microsoft.com/office/drawing/2014/main" val="615149080"/>
                    </a:ext>
                  </a:extLst>
                </a:gridCol>
                <a:gridCol w="618864">
                  <a:extLst>
                    <a:ext uri="{9D8B030D-6E8A-4147-A177-3AD203B41FA5}">
                      <a16:colId xmlns:a16="http://schemas.microsoft.com/office/drawing/2014/main" val="2545677581"/>
                    </a:ext>
                  </a:extLst>
                </a:gridCol>
                <a:gridCol w="580184">
                  <a:extLst>
                    <a:ext uri="{9D8B030D-6E8A-4147-A177-3AD203B41FA5}">
                      <a16:colId xmlns:a16="http://schemas.microsoft.com/office/drawing/2014/main" val="1809267971"/>
                    </a:ext>
                  </a:extLst>
                </a:gridCol>
                <a:gridCol w="938610">
                  <a:extLst>
                    <a:ext uri="{9D8B030D-6E8A-4147-A177-3AD203B41FA5}">
                      <a16:colId xmlns:a16="http://schemas.microsoft.com/office/drawing/2014/main" val="117503280"/>
                    </a:ext>
                  </a:extLst>
                </a:gridCol>
                <a:gridCol w="495092">
                  <a:extLst>
                    <a:ext uri="{9D8B030D-6E8A-4147-A177-3AD203B41FA5}">
                      <a16:colId xmlns:a16="http://schemas.microsoft.com/office/drawing/2014/main" val="2929838345"/>
                    </a:ext>
                  </a:extLst>
                </a:gridCol>
                <a:gridCol w="670436">
                  <a:extLst>
                    <a:ext uri="{9D8B030D-6E8A-4147-A177-3AD203B41FA5}">
                      <a16:colId xmlns:a16="http://schemas.microsoft.com/office/drawing/2014/main" val="2770792023"/>
                    </a:ext>
                  </a:extLst>
                </a:gridCol>
                <a:gridCol w="495092">
                  <a:extLst>
                    <a:ext uri="{9D8B030D-6E8A-4147-A177-3AD203B41FA5}">
                      <a16:colId xmlns:a16="http://schemas.microsoft.com/office/drawing/2014/main" val="3267383148"/>
                    </a:ext>
                  </a:extLst>
                </a:gridCol>
              </a:tblGrid>
              <a:tr h="14602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Esplanade Avenue July 2020 -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93486949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32553370"/>
                  </a:ext>
                </a:extLst>
              </a:tr>
              <a:tr h="521323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>
                          <a:effectLst/>
                        </a:rPr>
                        <a:t>Percentage of Traffic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b="1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46651132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All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All Users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06520224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5.02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01305904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70441341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285734722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72278837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44170529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335866826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8879266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93206467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14733694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46770533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36257903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730803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914505380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48744219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092409251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55154111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90053288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85194023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72614704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85535968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30452955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09698870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320952191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37221335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9077307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359.7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459.2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62806381"/>
                  </a:ext>
                </a:extLst>
              </a:tr>
              <a:tr h="14602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147484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958852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AE3B9A-7D44-53A2-3156-CADFF35E06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ABF760A-F124-A551-77B8-7F51F74D292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08319925"/>
              </p:ext>
            </p:extLst>
          </p:nvPr>
        </p:nvGraphicFramePr>
        <p:xfrm>
          <a:off x="838200" y="1690688"/>
          <a:ext cx="5143500" cy="3238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936057300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299946715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20390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Lawrence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52788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52954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New Orleans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378082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29.937903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66159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-90.030649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373288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46378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Bicycles, 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56059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060037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11/6/2020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63547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011465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58725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11/6/20 - 7/3/22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09389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People for Bikes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68708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56777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Recreational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416187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Permanent Count Station, Big Jump Evaluation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6431406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F38228F-3BD2-ED0F-EFED-0D00F65A55FE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11/6/2020 – 7/3/2022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D804567-BDD4-8A7F-3136-6C3994D89E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2185991"/>
              </p:ext>
            </p:extLst>
          </p:nvPr>
        </p:nvGraphicFramePr>
        <p:xfrm>
          <a:off x="865704" y="5167312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02062917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49532345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8958544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56630012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82857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98508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06127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64518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52.5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6479406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0CF6FD40-6F24-21EC-59A7-811338C7E6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0827745"/>
              </p:ext>
            </p:extLst>
          </p:nvPr>
        </p:nvGraphicFramePr>
        <p:xfrm>
          <a:off x="5507590" y="5337969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2461815024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117315902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317780840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64722319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291349623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73760341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38397516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9344476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821164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0016377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13835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4.6%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14507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88348811"/>
                  </a:ext>
                </a:extLst>
              </a:tr>
            </a:tbl>
          </a:graphicData>
        </a:graphic>
      </p:graphicFrame>
      <p:pic>
        <p:nvPicPr>
          <p:cNvPr id="8" name="Picture 7" descr="Sensor column next to inductive loop on trail">
            <a:extLst>
              <a:ext uri="{FF2B5EF4-FFF2-40B4-BE49-F238E27FC236}">
                <a16:creationId xmlns:a16="http://schemas.microsoft.com/office/drawing/2014/main" id="{B6657028-1C8D-BDC2-2889-246C9191615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8645" y="1673225"/>
            <a:ext cx="4364990" cy="32734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545089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 descr="Stacked column chart showing distribution of bikers (blue) and pedestrians (green)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36083911"/>
              </p:ext>
            </p:extLst>
          </p:nvPr>
        </p:nvGraphicFramePr>
        <p:xfrm>
          <a:off x="838200" y="1443789"/>
          <a:ext cx="10515600" cy="4733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9697249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6FFC6B4-0DED-3C17-2D04-3304324C040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29182058"/>
              </p:ext>
            </p:extLst>
          </p:nvPr>
        </p:nvGraphicFramePr>
        <p:xfrm>
          <a:off x="996810" y="1690688"/>
          <a:ext cx="4802410" cy="45192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3910">
                  <a:extLst>
                    <a:ext uri="{9D8B030D-6E8A-4147-A177-3AD203B41FA5}">
                      <a16:colId xmlns:a16="http://schemas.microsoft.com/office/drawing/2014/main" val="713442240"/>
                    </a:ext>
                  </a:extLst>
                </a:gridCol>
                <a:gridCol w="1109532">
                  <a:extLst>
                    <a:ext uri="{9D8B030D-6E8A-4147-A177-3AD203B41FA5}">
                      <a16:colId xmlns:a16="http://schemas.microsoft.com/office/drawing/2014/main" val="2230555888"/>
                    </a:ext>
                  </a:extLst>
                </a:gridCol>
                <a:gridCol w="533910">
                  <a:extLst>
                    <a:ext uri="{9D8B030D-6E8A-4147-A177-3AD203B41FA5}">
                      <a16:colId xmlns:a16="http://schemas.microsoft.com/office/drawing/2014/main" val="1382044847"/>
                    </a:ext>
                  </a:extLst>
                </a:gridCol>
                <a:gridCol w="533910">
                  <a:extLst>
                    <a:ext uri="{9D8B030D-6E8A-4147-A177-3AD203B41FA5}">
                      <a16:colId xmlns:a16="http://schemas.microsoft.com/office/drawing/2014/main" val="1842255895"/>
                    </a:ext>
                  </a:extLst>
                </a:gridCol>
                <a:gridCol w="533910">
                  <a:extLst>
                    <a:ext uri="{9D8B030D-6E8A-4147-A177-3AD203B41FA5}">
                      <a16:colId xmlns:a16="http://schemas.microsoft.com/office/drawing/2014/main" val="4106439064"/>
                    </a:ext>
                  </a:extLst>
                </a:gridCol>
                <a:gridCol w="1557238">
                  <a:extLst>
                    <a:ext uri="{9D8B030D-6E8A-4147-A177-3AD203B41FA5}">
                      <a16:colId xmlns:a16="http://schemas.microsoft.com/office/drawing/2014/main" val="1944235244"/>
                    </a:ext>
                  </a:extLst>
                </a:gridCol>
              </a:tblGrid>
              <a:tr h="19986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466265179"/>
                  </a:ext>
                </a:extLst>
              </a:tr>
              <a:tr h="344528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615588633"/>
                  </a:ext>
                </a:extLst>
              </a:tr>
              <a:tr h="190347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344588774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597893770"/>
                  </a:ext>
                </a:extLst>
              </a:tr>
              <a:tr h="190347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67913723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033433918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234640363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009187115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083087481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708591609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863299702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773335011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1536291479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747376713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partial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353217153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1262343923"/>
                  </a:ext>
                </a:extLst>
              </a:tr>
              <a:tr h="190347">
                <a:tc rowSpan="6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520905486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355155796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246436147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563510757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253618097"/>
                  </a:ext>
                </a:extLst>
              </a:tr>
              <a:tr h="1903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313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17" marR="9517" marT="9517" marB="0" anchor="b"/>
                </a:tc>
                <a:extLst>
                  <a:ext uri="{0D108BD9-81ED-4DB2-BD59-A6C34878D82A}">
                    <a16:rowId xmlns:a16="http://schemas.microsoft.com/office/drawing/2014/main" val="148178145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7651538"/>
              </p:ext>
            </p:extLst>
          </p:nvPr>
        </p:nvGraphicFramePr>
        <p:xfrm>
          <a:off x="5957830" y="1632165"/>
          <a:ext cx="5482001" cy="45777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300839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D5B79-971B-69DE-8F96-8F863CBF40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25FFA906-4088-7824-4B5C-1BF865BDD90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2349618"/>
              </p:ext>
            </p:extLst>
          </p:nvPr>
        </p:nvGraphicFramePr>
        <p:xfrm>
          <a:off x="838200" y="1369346"/>
          <a:ext cx="4431633" cy="47186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12273">
                  <a:extLst>
                    <a:ext uri="{9D8B030D-6E8A-4147-A177-3AD203B41FA5}">
                      <a16:colId xmlns:a16="http://schemas.microsoft.com/office/drawing/2014/main" val="560041477"/>
                    </a:ext>
                  </a:extLst>
                </a:gridCol>
                <a:gridCol w="773120">
                  <a:extLst>
                    <a:ext uri="{9D8B030D-6E8A-4147-A177-3AD203B41FA5}">
                      <a16:colId xmlns:a16="http://schemas.microsoft.com/office/drawing/2014/main" val="4060636354"/>
                    </a:ext>
                  </a:extLst>
                </a:gridCol>
                <a:gridCol w="773120">
                  <a:extLst>
                    <a:ext uri="{9D8B030D-6E8A-4147-A177-3AD203B41FA5}">
                      <a16:colId xmlns:a16="http://schemas.microsoft.com/office/drawing/2014/main" val="2694367526"/>
                    </a:ext>
                  </a:extLst>
                </a:gridCol>
                <a:gridCol w="773120">
                  <a:extLst>
                    <a:ext uri="{9D8B030D-6E8A-4147-A177-3AD203B41FA5}">
                      <a16:colId xmlns:a16="http://schemas.microsoft.com/office/drawing/2014/main" val="411541644"/>
                    </a:ext>
                  </a:extLst>
                </a:gridCol>
              </a:tblGrid>
              <a:tr h="33704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by Month</a:t>
                      </a: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4590295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20689676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0126998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8594190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7155440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5909165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4074992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64210205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5970139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517368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6739247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1139512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29213862"/>
                  </a:ext>
                </a:extLst>
              </a:tr>
              <a:tr h="33704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693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1250685"/>
                  </a:ext>
                </a:extLst>
              </a:tr>
            </a:tbl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1A1E9CDC-59A3-469F-83C9-8C8E36D3CD6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473726"/>
              </p:ext>
            </p:extLst>
          </p:nvPr>
        </p:nvGraphicFramePr>
        <p:xfrm>
          <a:off x="5642811" y="1369346"/>
          <a:ext cx="5710989" cy="47186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93125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11C2ADA-5183-54DE-C9D0-7961CB2330E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52660659"/>
              </p:ext>
            </p:extLst>
          </p:nvPr>
        </p:nvGraphicFramePr>
        <p:xfrm>
          <a:off x="838200" y="1690687"/>
          <a:ext cx="4076700" cy="34432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83409688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4690945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8526542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73546324"/>
                    </a:ext>
                  </a:extLst>
                </a:gridCol>
              </a:tblGrid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6680603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56887758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2334849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9436623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3036301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5712026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72759562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6877912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77945821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06247055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680879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6740540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544198"/>
                  </a:ext>
                </a:extLst>
              </a:tr>
              <a:tr h="2459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274192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50416988"/>
              </p:ext>
            </p:extLst>
          </p:nvPr>
        </p:nvGraphicFramePr>
        <p:xfrm>
          <a:off x="5557837" y="1587039"/>
          <a:ext cx="5795963" cy="38993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7566227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2A9340D-EEB5-0F8B-592F-D77EA355F5E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25132149"/>
              </p:ext>
            </p:extLst>
          </p:nvPr>
        </p:nvGraphicFramePr>
        <p:xfrm>
          <a:off x="838200" y="1775000"/>
          <a:ext cx="3949699" cy="38406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82567">
                  <a:extLst>
                    <a:ext uri="{9D8B030D-6E8A-4147-A177-3AD203B41FA5}">
                      <a16:colId xmlns:a16="http://schemas.microsoft.com/office/drawing/2014/main" val="2055087587"/>
                    </a:ext>
                  </a:extLst>
                </a:gridCol>
                <a:gridCol w="689044">
                  <a:extLst>
                    <a:ext uri="{9D8B030D-6E8A-4147-A177-3AD203B41FA5}">
                      <a16:colId xmlns:a16="http://schemas.microsoft.com/office/drawing/2014/main" val="3393542942"/>
                    </a:ext>
                  </a:extLst>
                </a:gridCol>
                <a:gridCol w="689044">
                  <a:extLst>
                    <a:ext uri="{9D8B030D-6E8A-4147-A177-3AD203B41FA5}">
                      <a16:colId xmlns:a16="http://schemas.microsoft.com/office/drawing/2014/main" val="3524091587"/>
                    </a:ext>
                  </a:extLst>
                </a:gridCol>
                <a:gridCol w="689044">
                  <a:extLst>
                    <a:ext uri="{9D8B030D-6E8A-4147-A177-3AD203B41FA5}">
                      <a16:colId xmlns:a16="http://schemas.microsoft.com/office/drawing/2014/main" val="537892048"/>
                    </a:ext>
                  </a:extLst>
                </a:gridCol>
              </a:tblGrid>
              <a:tr h="4548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96676643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4907242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43861874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17978340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1671937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45609440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1282711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7706980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75788534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50875312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3508632"/>
                  </a:ext>
                </a:extLst>
              </a:tr>
              <a:tr h="25131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3943341"/>
                  </a:ext>
                </a:extLst>
              </a:tr>
              <a:tr h="2638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20500880"/>
                  </a:ext>
                </a:extLst>
              </a:tr>
              <a:tr h="2638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16.8%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2131615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63672"/>
              </p:ext>
            </p:extLst>
          </p:nvPr>
        </p:nvGraphicFramePr>
        <p:xfrm>
          <a:off x="5262436" y="1335881"/>
          <a:ext cx="5757864" cy="4279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2297119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5311" y="196856"/>
            <a:ext cx="10515600" cy="469284"/>
          </a:xfrm>
        </p:spPr>
        <p:txBody>
          <a:bodyPr>
            <a:normAutofit fontScale="90000"/>
          </a:bodyPr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B1D74BD-E910-80B9-3504-56997542D12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27260004"/>
              </p:ext>
            </p:extLst>
          </p:nvPr>
        </p:nvGraphicFramePr>
        <p:xfrm>
          <a:off x="541423" y="834409"/>
          <a:ext cx="4375483" cy="5826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15325">
                  <a:extLst>
                    <a:ext uri="{9D8B030D-6E8A-4147-A177-3AD203B41FA5}">
                      <a16:colId xmlns:a16="http://schemas.microsoft.com/office/drawing/2014/main" val="2915116614"/>
                    </a:ext>
                  </a:extLst>
                </a:gridCol>
                <a:gridCol w="518028">
                  <a:extLst>
                    <a:ext uri="{9D8B030D-6E8A-4147-A177-3AD203B41FA5}">
                      <a16:colId xmlns:a16="http://schemas.microsoft.com/office/drawing/2014/main" val="2469497711"/>
                    </a:ext>
                  </a:extLst>
                </a:gridCol>
                <a:gridCol w="518028">
                  <a:extLst>
                    <a:ext uri="{9D8B030D-6E8A-4147-A177-3AD203B41FA5}">
                      <a16:colId xmlns:a16="http://schemas.microsoft.com/office/drawing/2014/main" val="2870094704"/>
                    </a:ext>
                  </a:extLst>
                </a:gridCol>
                <a:gridCol w="518028">
                  <a:extLst>
                    <a:ext uri="{9D8B030D-6E8A-4147-A177-3AD203B41FA5}">
                      <a16:colId xmlns:a16="http://schemas.microsoft.com/office/drawing/2014/main" val="997189040"/>
                    </a:ext>
                  </a:extLst>
                </a:gridCol>
                <a:gridCol w="518028">
                  <a:extLst>
                    <a:ext uri="{9D8B030D-6E8A-4147-A177-3AD203B41FA5}">
                      <a16:colId xmlns:a16="http://schemas.microsoft.com/office/drawing/2014/main" val="2644275111"/>
                    </a:ext>
                  </a:extLst>
                </a:gridCol>
                <a:gridCol w="444023">
                  <a:extLst>
                    <a:ext uri="{9D8B030D-6E8A-4147-A177-3AD203B41FA5}">
                      <a16:colId xmlns:a16="http://schemas.microsoft.com/office/drawing/2014/main" val="3698253677"/>
                    </a:ext>
                  </a:extLst>
                </a:gridCol>
                <a:gridCol w="444023">
                  <a:extLst>
                    <a:ext uri="{9D8B030D-6E8A-4147-A177-3AD203B41FA5}">
                      <a16:colId xmlns:a16="http://schemas.microsoft.com/office/drawing/2014/main" val="3154398683"/>
                    </a:ext>
                  </a:extLst>
                </a:gridCol>
              </a:tblGrid>
              <a:tr h="232126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29123237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54028522"/>
                  </a:ext>
                </a:extLst>
              </a:tr>
              <a:tr h="232126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54574938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90664747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0030274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99175596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10449991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69565846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50389060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21133171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3123193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44702372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33913168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13519474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74330812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42873819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4983462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09718996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6308523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66601928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9021526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79037598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9155121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7906998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04160221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28281812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26632450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46106089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34560829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2115122"/>
                  </a:ext>
                </a:extLst>
              </a:tr>
              <a:tr h="232126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43745103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1925824"/>
                  </a:ext>
                </a:extLst>
              </a:tr>
              <a:tr h="12296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91784688"/>
                  </a:ext>
                </a:extLst>
              </a:tr>
              <a:tr h="232126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05287910"/>
                  </a:ext>
                </a:extLst>
              </a:tr>
              <a:tr h="129111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2.0%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3.7%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398226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06076104"/>
              </p:ext>
            </p:extLst>
          </p:nvPr>
        </p:nvGraphicFramePr>
        <p:xfrm>
          <a:off x="5065295" y="1026851"/>
          <a:ext cx="6436894" cy="41204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CD8C2ADE-D37F-CBC0-1240-BF71DD6798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818366"/>
              </p:ext>
            </p:extLst>
          </p:nvPr>
        </p:nvGraphicFramePr>
        <p:xfrm>
          <a:off x="5065295" y="5508018"/>
          <a:ext cx="5835649" cy="7220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81478">
                  <a:extLst>
                    <a:ext uri="{9D8B030D-6E8A-4147-A177-3AD203B41FA5}">
                      <a16:colId xmlns:a16="http://schemas.microsoft.com/office/drawing/2014/main" val="3295630616"/>
                    </a:ext>
                  </a:extLst>
                </a:gridCol>
                <a:gridCol w="1018057">
                  <a:extLst>
                    <a:ext uri="{9D8B030D-6E8A-4147-A177-3AD203B41FA5}">
                      <a16:colId xmlns:a16="http://schemas.microsoft.com/office/drawing/2014/main" val="1727837693"/>
                    </a:ext>
                  </a:extLst>
                </a:gridCol>
                <a:gridCol w="1018057">
                  <a:extLst>
                    <a:ext uri="{9D8B030D-6E8A-4147-A177-3AD203B41FA5}">
                      <a16:colId xmlns:a16="http://schemas.microsoft.com/office/drawing/2014/main" val="870983446"/>
                    </a:ext>
                  </a:extLst>
                </a:gridCol>
                <a:gridCol w="1018057">
                  <a:extLst>
                    <a:ext uri="{9D8B030D-6E8A-4147-A177-3AD203B41FA5}">
                      <a16:colId xmlns:a16="http://schemas.microsoft.com/office/drawing/2014/main" val="3640874815"/>
                    </a:ext>
                  </a:extLst>
                </a:gridCol>
              </a:tblGrid>
              <a:tr h="952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9879032"/>
                  </a:ext>
                </a:extLst>
              </a:tr>
              <a:tr h="1905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Weekend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Morning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79184496"/>
                  </a:ext>
                </a:extLst>
              </a:tr>
              <a:tr h="17248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Pedestrians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0699969"/>
                  </a:ext>
                </a:extLst>
              </a:tr>
              <a:tr h="17248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943948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83288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BFFD9A4-F1ED-99F9-3B58-30F1AEDF5F8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38988379"/>
              </p:ext>
            </p:extLst>
          </p:nvPr>
        </p:nvGraphicFramePr>
        <p:xfrm>
          <a:off x="838200" y="1337552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76695854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01317994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6143361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019767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(11/6/20 - 7/31/22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376247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104089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717867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Users, No Precipitation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295251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294620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-23.2%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-8.7%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-19.2%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79269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137.3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194580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66.4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715405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3316261"/>
              </p:ext>
            </p:extLst>
          </p:nvPr>
        </p:nvGraphicFramePr>
        <p:xfrm>
          <a:off x="5126705" y="419518"/>
          <a:ext cx="6943725" cy="3681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EEA6C1D5-799E-46C3-9A28-949B9732B23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4665384"/>
              </p:ext>
            </p:extLst>
          </p:nvPr>
        </p:nvGraphicFramePr>
        <p:xfrm>
          <a:off x="5426242" y="3787381"/>
          <a:ext cx="6148137" cy="2651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6431745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73910FF-6677-B292-B93F-950A786CEA0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9161116"/>
              </p:ext>
            </p:extLst>
          </p:nvPr>
        </p:nvGraphicFramePr>
        <p:xfrm>
          <a:off x="838200" y="1247516"/>
          <a:ext cx="4851399" cy="51278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0911">
                  <a:extLst>
                    <a:ext uri="{9D8B030D-6E8A-4147-A177-3AD203B41FA5}">
                      <a16:colId xmlns:a16="http://schemas.microsoft.com/office/drawing/2014/main" val="1904415664"/>
                    </a:ext>
                  </a:extLst>
                </a:gridCol>
                <a:gridCol w="801511">
                  <a:extLst>
                    <a:ext uri="{9D8B030D-6E8A-4147-A177-3AD203B41FA5}">
                      <a16:colId xmlns:a16="http://schemas.microsoft.com/office/drawing/2014/main" val="870568768"/>
                    </a:ext>
                  </a:extLst>
                </a:gridCol>
                <a:gridCol w="699911">
                  <a:extLst>
                    <a:ext uri="{9D8B030D-6E8A-4147-A177-3AD203B41FA5}">
                      <a16:colId xmlns:a16="http://schemas.microsoft.com/office/drawing/2014/main" val="332178759"/>
                    </a:ext>
                  </a:extLst>
                </a:gridCol>
                <a:gridCol w="742806">
                  <a:extLst>
                    <a:ext uri="{9D8B030D-6E8A-4147-A177-3AD203B41FA5}">
                      <a16:colId xmlns:a16="http://schemas.microsoft.com/office/drawing/2014/main" val="3574536889"/>
                    </a:ext>
                  </a:extLst>
                </a:gridCol>
                <a:gridCol w="489477">
                  <a:extLst>
                    <a:ext uri="{9D8B030D-6E8A-4147-A177-3AD203B41FA5}">
                      <a16:colId xmlns:a16="http://schemas.microsoft.com/office/drawing/2014/main" val="3179188428"/>
                    </a:ext>
                  </a:extLst>
                </a:gridCol>
                <a:gridCol w="578285">
                  <a:extLst>
                    <a:ext uri="{9D8B030D-6E8A-4147-A177-3AD203B41FA5}">
                      <a16:colId xmlns:a16="http://schemas.microsoft.com/office/drawing/2014/main" val="2994581646"/>
                    </a:ext>
                  </a:extLst>
                </a:gridCol>
                <a:gridCol w="458498">
                  <a:extLst>
                    <a:ext uri="{9D8B030D-6E8A-4147-A177-3AD203B41FA5}">
                      <a16:colId xmlns:a16="http://schemas.microsoft.com/office/drawing/2014/main" val="1362129696"/>
                    </a:ext>
                  </a:extLst>
                </a:gridCol>
              </a:tblGrid>
              <a:tr h="388671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Behrman Park Trail November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49656989"/>
                  </a:ext>
                </a:extLst>
              </a:tr>
              <a:tr h="95557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0177941"/>
                  </a:ext>
                </a:extLst>
              </a:tr>
              <a:tr h="38867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0919246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69774135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4544109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1.18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8636441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2731724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0633212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60987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42536748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5527455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64275308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67312856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04074991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5838705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6239089"/>
                  </a:ext>
                </a:extLst>
              </a:tr>
              <a:tr h="38867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73871065"/>
                  </a:ext>
                </a:extLst>
              </a:tr>
              <a:tr h="2147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80122191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177C1D1-3D14-6B37-87AA-40569938D9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7295965"/>
              </p:ext>
            </p:extLst>
          </p:nvPr>
        </p:nvGraphicFramePr>
        <p:xfrm>
          <a:off x="6197600" y="1148014"/>
          <a:ext cx="5156197" cy="52273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77244">
                  <a:extLst>
                    <a:ext uri="{9D8B030D-6E8A-4147-A177-3AD203B41FA5}">
                      <a16:colId xmlns:a16="http://schemas.microsoft.com/office/drawing/2014/main" val="2309149279"/>
                    </a:ext>
                  </a:extLst>
                </a:gridCol>
                <a:gridCol w="790223">
                  <a:extLst>
                    <a:ext uri="{9D8B030D-6E8A-4147-A177-3AD203B41FA5}">
                      <a16:colId xmlns:a16="http://schemas.microsoft.com/office/drawing/2014/main" val="2237237414"/>
                    </a:ext>
                  </a:extLst>
                </a:gridCol>
                <a:gridCol w="620889">
                  <a:extLst>
                    <a:ext uri="{9D8B030D-6E8A-4147-A177-3AD203B41FA5}">
                      <a16:colId xmlns:a16="http://schemas.microsoft.com/office/drawing/2014/main" val="691916644"/>
                    </a:ext>
                  </a:extLst>
                </a:gridCol>
                <a:gridCol w="742687">
                  <a:extLst>
                    <a:ext uri="{9D8B030D-6E8A-4147-A177-3AD203B41FA5}">
                      <a16:colId xmlns:a16="http://schemas.microsoft.com/office/drawing/2014/main" val="761112971"/>
                    </a:ext>
                  </a:extLst>
                </a:gridCol>
                <a:gridCol w="519786">
                  <a:extLst>
                    <a:ext uri="{9D8B030D-6E8A-4147-A177-3AD203B41FA5}">
                      <a16:colId xmlns:a16="http://schemas.microsoft.com/office/drawing/2014/main" val="2585563995"/>
                    </a:ext>
                  </a:extLst>
                </a:gridCol>
                <a:gridCol w="614094">
                  <a:extLst>
                    <a:ext uri="{9D8B030D-6E8A-4147-A177-3AD203B41FA5}">
                      <a16:colId xmlns:a16="http://schemas.microsoft.com/office/drawing/2014/main" val="4043663886"/>
                    </a:ext>
                  </a:extLst>
                </a:gridCol>
                <a:gridCol w="491274">
                  <a:extLst>
                    <a:ext uri="{9D8B030D-6E8A-4147-A177-3AD203B41FA5}">
                      <a16:colId xmlns:a16="http://schemas.microsoft.com/office/drawing/2014/main" val="254249141"/>
                    </a:ext>
                  </a:extLst>
                </a:gridCol>
              </a:tblGrid>
              <a:tr h="490746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Behrman Park Trail November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19364098"/>
                  </a:ext>
                </a:extLst>
              </a:tr>
              <a:tr h="96793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Percentage of Traffic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0542203"/>
                  </a:ext>
                </a:extLst>
              </a:tr>
              <a:tr h="4907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3513466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486702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1280027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1.10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48887937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9122531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4901129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62878009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1.71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5629720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1580153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47070842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80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78416066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19703923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81622231"/>
                  </a:ext>
                </a:extLst>
              </a:tr>
              <a:tr h="25215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Weekend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92.2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0.93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88914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030470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50764-53B5-F93A-ECDB-976B7EC8DC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97631"/>
          </a:xfrm>
        </p:spPr>
        <p:txBody>
          <a:bodyPr/>
          <a:lstStyle/>
          <a:p>
            <a:r>
              <a:rPr lang="en-US" dirty="0"/>
              <a:t>Behrman Park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4470CCC-4E0E-B0E1-F41A-59850485ABC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02236479"/>
              </p:ext>
            </p:extLst>
          </p:nvPr>
        </p:nvGraphicFramePr>
        <p:xfrm>
          <a:off x="996948" y="1027906"/>
          <a:ext cx="10198103" cy="55958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17973">
                  <a:extLst>
                    <a:ext uri="{9D8B030D-6E8A-4147-A177-3AD203B41FA5}">
                      <a16:colId xmlns:a16="http://schemas.microsoft.com/office/drawing/2014/main" val="3096595743"/>
                    </a:ext>
                  </a:extLst>
                </a:gridCol>
                <a:gridCol w="724080">
                  <a:extLst>
                    <a:ext uri="{9D8B030D-6E8A-4147-A177-3AD203B41FA5}">
                      <a16:colId xmlns:a16="http://schemas.microsoft.com/office/drawing/2014/main" val="3954706573"/>
                    </a:ext>
                  </a:extLst>
                </a:gridCol>
                <a:gridCol w="487802">
                  <a:extLst>
                    <a:ext uri="{9D8B030D-6E8A-4147-A177-3AD203B41FA5}">
                      <a16:colId xmlns:a16="http://schemas.microsoft.com/office/drawing/2014/main" val="3944715813"/>
                    </a:ext>
                  </a:extLst>
                </a:gridCol>
                <a:gridCol w="660565">
                  <a:extLst>
                    <a:ext uri="{9D8B030D-6E8A-4147-A177-3AD203B41FA5}">
                      <a16:colId xmlns:a16="http://schemas.microsoft.com/office/drawing/2014/main" val="3594003393"/>
                    </a:ext>
                  </a:extLst>
                </a:gridCol>
                <a:gridCol w="602130">
                  <a:extLst>
                    <a:ext uri="{9D8B030D-6E8A-4147-A177-3AD203B41FA5}">
                      <a16:colId xmlns:a16="http://schemas.microsoft.com/office/drawing/2014/main" val="4031110068"/>
                    </a:ext>
                  </a:extLst>
                </a:gridCol>
                <a:gridCol w="711377">
                  <a:extLst>
                    <a:ext uri="{9D8B030D-6E8A-4147-A177-3AD203B41FA5}">
                      <a16:colId xmlns:a16="http://schemas.microsoft.com/office/drawing/2014/main" val="329209158"/>
                    </a:ext>
                  </a:extLst>
                </a:gridCol>
                <a:gridCol w="564021">
                  <a:extLst>
                    <a:ext uri="{9D8B030D-6E8A-4147-A177-3AD203B41FA5}">
                      <a16:colId xmlns:a16="http://schemas.microsoft.com/office/drawing/2014/main" val="1511145636"/>
                    </a:ext>
                  </a:extLst>
                </a:gridCol>
                <a:gridCol w="487802">
                  <a:extLst>
                    <a:ext uri="{9D8B030D-6E8A-4147-A177-3AD203B41FA5}">
                      <a16:colId xmlns:a16="http://schemas.microsoft.com/office/drawing/2014/main" val="519713860"/>
                    </a:ext>
                  </a:extLst>
                </a:gridCol>
                <a:gridCol w="609752">
                  <a:extLst>
                    <a:ext uri="{9D8B030D-6E8A-4147-A177-3AD203B41FA5}">
                      <a16:colId xmlns:a16="http://schemas.microsoft.com/office/drawing/2014/main" val="1443349722"/>
                    </a:ext>
                  </a:extLst>
                </a:gridCol>
                <a:gridCol w="571642">
                  <a:extLst>
                    <a:ext uri="{9D8B030D-6E8A-4147-A177-3AD203B41FA5}">
                      <a16:colId xmlns:a16="http://schemas.microsoft.com/office/drawing/2014/main" val="4241277642"/>
                    </a:ext>
                  </a:extLst>
                </a:gridCol>
                <a:gridCol w="924790">
                  <a:extLst>
                    <a:ext uri="{9D8B030D-6E8A-4147-A177-3AD203B41FA5}">
                      <a16:colId xmlns:a16="http://schemas.microsoft.com/office/drawing/2014/main" val="4141999920"/>
                    </a:ext>
                  </a:extLst>
                </a:gridCol>
                <a:gridCol w="487802">
                  <a:extLst>
                    <a:ext uri="{9D8B030D-6E8A-4147-A177-3AD203B41FA5}">
                      <a16:colId xmlns:a16="http://schemas.microsoft.com/office/drawing/2014/main" val="3373783913"/>
                    </a:ext>
                  </a:extLst>
                </a:gridCol>
                <a:gridCol w="660565">
                  <a:extLst>
                    <a:ext uri="{9D8B030D-6E8A-4147-A177-3AD203B41FA5}">
                      <a16:colId xmlns:a16="http://schemas.microsoft.com/office/drawing/2014/main" val="1529491381"/>
                    </a:ext>
                  </a:extLst>
                </a:gridCol>
                <a:gridCol w="487802">
                  <a:extLst>
                    <a:ext uri="{9D8B030D-6E8A-4147-A177-3AD203B41FA5}">
                      <a16:colId xmlns:a16="http://schemas.microsoft.com/office/drawing/2014/main" val="575208313"/>
                    </a:ext>
                  </a:extLst>
                </a:gridCol>
              </a:tblGrid>
              <a:tr h="146942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Behrman Park Trail November 2020 -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41166574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34045314"/>
                  </a:ext>
                </a:extLst>
              </a:tr>
              <a:tr h="52458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22732730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779057027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4633001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288099827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114.91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95.82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52050360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429530954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02051069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26.83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69915415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14522199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33102955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1.12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9921619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82095964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4536816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54799793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3444960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9976342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911242907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69577447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9.2%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97486971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85709332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140084233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60104766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0.88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34082825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59912171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38028698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3.15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73065840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232822254"/>
                  </a:ext>
                </a:extLst>
              </a:tr>
              <a:tr h="146942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77.0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92.5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28.5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05440939"/>
                  </a:ext>
                </a:extLst>
              </a:tr>
              <a:tr h="12900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522243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1231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834F69-E338-FE89-18E6-2B2DE591F0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F3D96215-42DB-11C2-EC5A-651D9459546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56276017"/>
              </p:ext>
            </p:extLst>
          </p:nvPr>
        </p:nvGraphicFramePr>
        <p:xfrm>
          <a:off x="838200" y="1690688"/>
          <a:ext cx="4864768" cy="33813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98154">
                  <a:extLst>
                    <a:ext uri="{9D8B030D-6E8A-4147-A177-3AD203B41FA5}">
                      <a16:colId xmlns:a16="http://schemas.microsoft.com/office/drawing/2014/main" val="690479431"/>
                    </a:ext>
                  </a:extLst>
                </a:gridCol>
                <a:gridCol w="2666614">
                  <a:extLst>
                    <a:ext uri="{9D8B030D-6E8A-4147-A177-3AD203B41FA5}">
                      <a16:colId xmlns:a16="http://schemas.microsoft.com/office/drawing/2014/main" val="2534008059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u="none" strike="noStrike">
                          <a:effectLst/>
                        </a:rPr>
                        <a:t>48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792333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Woodward Avenue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796394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 (unpaved)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27927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Ruston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318669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32.546995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660476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-92.647845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162088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11189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029818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46957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8/24/2020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648280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32933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485106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8/24/20 - 8/3/22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249573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956637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33611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657062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4572514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A68939F-986D-D963-62CF-BC5B62EF2FC2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8/24/2020 – 8/3/2022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D52995C-2ABB-16EF-7BCB-3B88914F91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4269533"/>
              </p:ext>
            </p:extLst>
          </p:nvPr>
        </p:nvGraphicFramePr>
        <p:xfrm>
          <a:off x="810696" y="5394722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51862000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0448230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3154815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78806682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830967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186274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641420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478968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44270189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6AEDED65-8B2B-FD0B-8B64-EA6676C594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3040121"/>
              </p:ext>
            </p:extLst>
          </p:nvPr>
        </p:nvGraphicFramePr>
        <p:xfrm>
          <a:off x="5346699" y="5575697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2663086069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768992614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3587272602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251287513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681061467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4248832037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6855204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274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990930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473466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948384"/>
                  </a:ext>
                </a:extLst>
              </a:tr>
            </a:tbl>
          </a:graphicData>
        </a:graphic>
      </p:graphicFrame>
      <p:pic>
        <p:nvPicPr>
          <p:cNvPr id="8" name="Picture 7" descr="Man running on rocky trail">
            <a:extLst>
              <a:ext uri="{FF2B5EF4-FFF2-40B4-BE49-F238E27FC236}">
                <a16:creationId xmlns:a16="http://schemas.microsoft.com/office/drawing/2014/main" id="{4B100D1D-B2A1-B9D7-B0E5-197C94F6873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3489" y="1603728"/>
            <a:ext cx="4114800" cy="30861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8376577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5" name="Content Placeholder 4" descr="Stacked column chart showing distribution of bikers and pedestrians, skewed towards more pedestrians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7163481"/>
              </p:ext>
            </p:extLst>
          </p:nvPr>
        </p:nvGraphicFramePr>
        <p:xfrm>
          <a:off x="838200" y="1455821"/>
          <a:ext cx="10515600" cy="4721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0917265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BB04F63-931B-B0E8-4FC4-21C2E1B9E04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30734168"/>
              </p:ext>
            </p:extLst>
          </p:nvPr>
        </p:nvGraphicFramePr>
        <p:xfrm>
          <a:off x="838200" y="1440610"/>
          <a:ext cx="4665619" cy="43513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8702">
                  <a:extLst>
                    <a:ext uri="{9D8B030D-6E8A-4147-A177-3AD203B41FA5}">
                      <a16:colId xmlns:a16="http://schemas.microsoft.com/office/drawing/2014/main" val="2642088221"/>
                    </a:ext>
                  </a:extLst>
                </a:gridCol>
                <a:gridCol w="1077929">
                  <a:extLst>
                    <a:ext uri="{9D8B030D-6E8A-4147-A177-3AD203B41FA5}">
                      <a16:colId xmlns:a16="http://schemas.microsoft.com/office/drawing/2014/main" val="1613549320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62119918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1300879821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1270129763"/>
                    </a:ext>
                  </a:extLst>
                </a:gridCol>
                <a:gridCol w="1512882">
                  <a:extLst>
                    <a:ext uri="{9D8B030D-6E8A-4147-A177-3AD203B41FA5}">
                      <a16:colId xmlns:a16="http://schemas.microsoft.com/office/drawing/2014/main" val="328464666"/>
                    </a:ext>
                  </a:extLst>
                </a:gridCol>
              </a:tblGrid>
              <a:tr h="170101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Longitudinal Daily Average Users by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689288204"/>
                  </a:ext>
                </a:extLst>
              </a:tr>
              <a:tr h="293221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247429035"/>
                  </a:ext>
                </a:extLst>
              </a:tr>
              <a:tr h="162001">
                <a:tc rowSpan="5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652977400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22839269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33386606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49529145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233006226"/>
                  </a:ext>
                </a:extLst>
              </a:tr>
              <a:tr h="162001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48901558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05706442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090655545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24595252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34172966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03422080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7662302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154392242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519794182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80543636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32430747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599693384"/>
                  </a:ext>
                </a:extLst>
              </a:tr>
              <a:tr h="162001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36604342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6146921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639531432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809558961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ped sensor error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26722025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284194661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13798157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451554"/>
              </p:ext>
            </p:extLst>
          </p:nvPr>
        </p:nvGraphicFramePr>
        <p:xfrm>
          <a:off x="5503819" y="1611317"/>
          <a:ext cx="6416842" cy="41806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58199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B4F45CB-1AA5-7F04-740C-2089BC9801D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70880690"/>
              </p:ext>
            </p:extLst>
          </p:nvPr>
        </p:nvGraphicFramePr>
        <p:xfrm>
          <a:off x="958849" y="1461294"/>
          <a:ext cx="4214730" cy="4650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08890">
                  <a:extLst>
                    <a:ext uri="{9D8B030D-6E8A-4147-A177-3AD203B41FA5}">
                      <a16:colId xmlns:a16="http://schemas.microsoft.com/office/drawing/2014/main" val="1090970286"/>
                    </a:ext>
                  </a:extLst>
                </a:gridCol>
                <a:gridCol w="735280">
                  <a:extLst>
                    <a:ext uri="{9D8B030D-6E8A-4147-A177-3AD203B41FA5}">
                      <a16:colId xmlns:a16="http://schemas.microsoft.com/office/drawing/2014/main" val="2341431579"/>
                    </a:ext>
                  </a:extLst>
                </a:gridCol>
                <a:gridCol w="735280">
                  <a:extLst>
                    <a:ext uri="{9D8B030D-6E8A-4147-A177-3AD203B41FA5}">
                      <a16:colId xmlns:a16="http://schemas.microsoft.com/office/drawing/2014/main" val="4005807732"/>
                    </a:ext>
                  </a:extLst>
                </a:gridCol>
                <a:gridCol w="735280">
                  <a:extLst>
                    <a:ext uri="{9D8B030D-6E8A-4147-A177-3AD203B41FA5}">
                      <a16:colId xmlns:a16="http://schemas.microsoft.com/office/drawing/2014/main" val="189624351"/>
                    </a:ext>
                  </a:extLst>
                </a:gridCol>
              </a:tblGrid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89994598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99588309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0667817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16283126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03354897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5433957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129883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92282424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84719611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8145702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6918982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69239200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57081272"/>
                  </a:ext>
                </a:extLst>
              </a:tr>
              <a:tr h="3321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0590446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4635658"/>
              </p:ext>
            </p:extLst>
          </p:nvPr>
        </p:nvGraphicFramePr>
        <p:xfrm>
          <a:off x="5557837" y="1461295"/>
          <a:ext cx="5795963" cy="46507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663055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D5B79-971B-69DE-8F96-8F863CBF40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8239BCEF-69D7-CF3E-6731-4DD54AB2D28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30949700"/>
              </p:ext>
            </p:extLst>
          </p:nvPr>
        </p:nvGraphicFramePr>
        <p:xfrm>
          <a:off x="1024518" y="1505487"/>
          <a:ext cx="4269378" cy="459452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34936">
                  <a:extLst>
                    <a:ext uri="{9D8B030D-6E8A-4147-A177-3AD203B41FA5}">
                      <a16:colId xmlns:a16="http://schemas.microsoft.com/office/drawing/2014/main" val="1825374112"/>
                    </a:ext>
                  </a:extLst>
                </a:gridCol>
                <a:gridCol w="744814">
                  <a:extLst>
                    <a:ext uri="{9D8B030D-6E8A-4147-A177-3AD203B41FA5}">
                      <a16:colId xmlns:a16="http://schemas.microsoft.com/office/drawing/2014/main" val="1927023626"/>
                    </a:ext>
                  </a:extLst>
                </a:gridCol>
                <a:gridCol w="744814">
                  <a:extLst>
                    <a:ext uri="{9D8B030D-6E8A-4147-A177-3AD203B41FA5}">
                      <a16:colId xmlns:a16="http://schemas.microsoft.com/office/drawing/2014/main" val="1895518682"/>
                    </a:ext>
                  </a:extLst>
                </a:gridCol>
                <a:gridCol w="744814">
                  <a:extLst>
                    <a:ext uri="{9D8B030D-6E8A-4147-A177-3AD203B41FA5}">
                      <a16:colId xmlns:a16="http://schemas.microsoft.com/office/drawing/2014/main" val="3611020151"/>
                    </a:ext>
                  </a:extLst>
                </a:gridCol>
              </a:tblGrid>
              <a:tr h="350727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Total by Day of Week</a:t>
                      </a: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4569067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58079149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90707085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58206845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8269421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57599674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00881428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9905964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98022159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03026970"/>
                  </a:ext>
                </a:extLst>
              </a:tr>
              <a:tr h="35072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 dirty="0">
                          <a:effectLst/>
                        </a:rPr>
                        <a:t>Average Daily Weekday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336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403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739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06787061"/>
                  </a:ext>
                </a:extLst>
              </a:tr>
              <a:tr h="36826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Average Daily Weekend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340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462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802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65225748"/>
                  </a:ext>
                </a:extLst>
              </a:tr>
              <a:tr h="36826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i="1" u="none" strike="noStrike">
                          <a:effectLst/>
                        </a:rPr>
                        <a:t>% Diff, Weekend vs Weekday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>
                          <a:effectLst/>
                        </a:rPr>
                        <a:t>12.9%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i="1" u="none" strike="noStrike" dirty="0">
                          <a:effectLst/>
                        </a:rPr>
                        <a:t>8.0%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3497919"/>
                  </a:ext>
                </a:extLst>
              </a:tr>
            </a:tbl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41D377A0-477F-4969-BE16-8E814B6AE3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0775793"/>
              </p:ext>
            </p:extLst>
          </p:nvPr>
        </p:nvGraphicFramePr>
        <p:xfrm>
          <a:off x="5723187" y="1427502"/>
          <a:ext cx="5757864" cy="46725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5498051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75ED629-3757-2AF9-3651-C16F1F95F4F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8851125"/>
              </p:ext>
            </p:extLst>
          </p:nvPr>
        </p:nvGraphicFramePr>
        <p:xfrm>
          <a:off x="929439" y="1486243"/>
          <a:ext cx="4015539" cy="40723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13949">
                  <a:extLst>
                    <a:ext uri="{9D8B030D-6E8A-4147-A177-3AD203B41FA5}">
                      <a16:colId xmlns:a16="http://schemas.microsoft.com/office/drawing/2014/main" val="2506861833"/>
                    </a:ext>
                  </a:extLst>
                </a:gridCol>
                <a:gridCol w="700530">
                  <a:extLst>
                    <a:ext uri="{9D8B030D-6E8A-4147-A177-3AD203B41FA5}">
                      <a16:colId xmlns:a16="http://schemas.microsoft.com/office/drawing/2014/main" val="1900423052"/>
                    </a:ext>
                  </a:extLst>
                </a:gridCol>
                <a:gridCol w="700530">
                  <a:extLst>
                    <a:ext uri="{9D8B030D-6E8A-4147-A177-3AD203B41FA5}">
                      <a16:colId xmlns:a16="http://schemas.microsoft.com/office/drawing/2014/main" val="616431874"/>
                    </a:ext>
                  </a:extLst>
                </a:gridCol>
                <a:gridCol w="700530">
                  <a:extLst>
                    <a:ext uri="{9D8B030D-6E8A-4147-A177-3AD203B41FA5}">
                      <a16:colId xmlns:a16="http://schemas.microsoft.com/office/drawing/2014/main" val="2890927122"/>
                    </a:ext>
                  </a:extLst>
                </a:gridCol>
              </a:tblGrid>
              <a:tr h="49436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53169935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Bicycles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58248601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11734448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5391127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7195638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1058757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65863533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76646915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0628861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47747884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0608203"/>
                  </a:ext>
                </a:extLst>
              </a:tr>
              <a:tr h="27312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95222561"/>
                  </a:ext>
                </a:extLst>
              </a:tr>
              <a:tr h="28678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15540890"/>
                  </a:ext>
                </a:extLst>
              </a:tr>
              <a:tr h="28678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71792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3503475"/>
              </p:ext>
            </p:extLst>
          </p:nvPr>
        </p:nvGraphicFramePr>
        <p:xfrm>
          <a:off x="5270457" y="1429300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007898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247EA1C1-5764-4838-52A4-90C0AE25299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16192759"/>
              </p:ext>
            </p:extLst>
          </p:nvPr>
        </p:nvGraphicFramePr>
        <p:xfrm>
          <a:off x="348545" y="1231900"/>
          <a:ext cx="4673600" cy="55524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11756">
                  <a:extLst>
                    <a:ext uri="{9D8B030D-6E8A-4147-A177-3AD203B41FA5}">
                      <a16:colId xmlns:a16="http://schemas.microsoft.com/office/drawing/2014/main" val="4293569094"/>
                    </a:ext>
                  </a:extLst>
                </a:gridCol>
                <a:gridCol w="553323">
                  <a:extLst>
                    <a:ext uri="{9D8B030D-6E8A-4147-A177-3AD203B41FA5}">
                      <a16:colId xmlns:a16="http://schemas.microsoft.com/office/drawing/2014/main" val="1868695835"/>
                    </a:ext>
                  </a:extLst>
                </a:gridCol>
                <a:gridCol w="553323">
                  <a:extLst>
                    <a:ext uri="{9D8B030D-6E8A-4147-A177-3AD203B41FA5}">
                      <a16:colId xmlns:a16="http://schemas.microsoft.com/office/drawing/2014/main" val="3551117091"/>
                    </a:ext>
                  </a:extLst>
                </a:gridCol>
                <a:gridCol w="553323">
                  <a:extLst>
                    <a:ext uri="{9D8B030D-6E8A-4147-A177-3AD203B41FA5}">
                      <a16:colId xmlns:a16="http://schemas.microsoft.com/office/drawing/2014/main" val="2940807161"/>
                    </a:ext>
                  </a:extLst>
                </a:gridCol>
                <a:gridCol w="553323">
                  <a:extLst>
                    <a:ext uri="{9D8B030D-6E8A-4147-A177-3AD203B41FA5}">
                      <a16:colId xmlns:a16="http://schemas.microsoft.com/office/drawing/2014/main" val="3010749834"/>
                    </a:ext>
                  </a:extLst>
                </a:gridCol>
                <a:gridCol w="474276">
                  <a:extLst>
                    <a:ext uri="{9D8B030D-6E8A-4147-A177-3AD203B41FA5}">
                      <a16:colId xmlns:a16="http://schemas.microsoft.com/office/drawing/2014/main" val="2885035147"/>
                    </a:ext>
                  </a:extLst>
                </a:gridCol>
                <a:gridCol w="474276">
                  <a:extLst>
                    <a:ext uri="{9D8B030D-6E8A-4147-A177-3AD203B41FA5}">
                      <a16:colId xmlns:a16="http://schemas.microsoft.com/office/drawing/2014/main" val="3651367228"/>
                    </a:ext>
                  </a:extLst>
                </a:gridCol>
              </a:tblGrid>
              <a:tr h="23748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0945836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9887770"/>
                  </a:ext>
                </a:extLst>
              </a:tr>
              <a:tr h="23748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56449114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18255250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80156410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77690998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7968597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1243715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85641132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96253452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53678235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2642068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01931250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282825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59849345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97986282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14474963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60385974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32835672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9531498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21720824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43777301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05815988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72914695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09421430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11324487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86367314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73857308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57759763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6139983"/>
                  </a:ext>
                </a:extLst>
              </a:tr>
              <a:tr h="23748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96136039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7856762"/>
                  </a:ext>
                </a:extLst>
              </a:tr>
              <a:tr h="12580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34869722"/>
                  </a:ext>
                </a:extLst>
              </a:tr>
              <a:tr h="23748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6.4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10799448"/>
                  </a:ext>
                </a:extLst>
              </a:tr>
              <a:tr h="132093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0.1%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2956637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2521756"/>
              </p:ext>
            </p:extLst>
          </p:nvPr>
        </p:nvGraphicFramePr>
        <p:xfrm>
          <a:off x="5168899" y="1358900"/>
          <a:ext cx="6527801" cy="426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6F62BBC8-4679-4183-6D87-0788ABE5D4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3142154"/>
              </p:ext>
            </p:extLst>
          </p:nvPr>
        </p:nvGraphicFramePr>
        <p:xfrm>
          <a:off x="5168899" y="5723282"/>
          <a:ext cx="6217318" cy="89659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63395">
                  <a:extLst>
                    <a:ext uri="{9D8B030D-6E8A-4147-A177-3AD203B41FA5}">
                      <a16:colId xmlns:a16="http://schemas.microsoft.com/office/drawing/2014/main" val="3348143591"/>
                    </a:ext>
                  </a:extLst>
                </a:gridCol>
                <a:gridCol w="1084641">
                  <a:extLst>
                    <a:ext uri="{9D8B030D-6E8A-4147-A177-3AD203B41FA5}">
                      <a16:colId xmlns:a16="http://schemas.microsoft.com/office/drawing/2014/main" val="3681789910"/>
                    </a:ext>
                  </a:extLst>
                </a:gridCol>
                <a:gridCol w="1084641">
                  <a:extLst>
                    <a:ext uri="{9D8B030D-6E8A-4147-A177-3AD203B41FA5}">
                      <a16:colId xmlns:a16="http://schemas.microsoft.com/office/drawing/2014/main" val="3985357918"/>
                    </a:ext>
                  </a:extLst>
                </a:gridCol>
                <a:gridCol w="1084641">
                  <a:extLst>
                    <a:ext uri="{9D8B030D-6E8A-4147-A177-3AD203B41FA5}">
                      <a16:colId xmlns:a16="http://schemas.microsoft.com/office/drawing/2014/main" val="2901797161"/>
                    </a:ext>
                  </a:extLst>
                </a:gridCol>
              </a:tblGrid>
              <a:tr h="12801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33135499"/>
                  </a:ext>
                </a:extLst>
              </a:tr>
              <a:tr h="25602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Weekend Ratio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Morning Ratio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Travel Pattern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964601"/>
                  </a:ext>
                </a:extLst>
              </a:tr>
              <a:tr h="23170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82647329"/>
                  </a:ext>
                </a:extLst>
              </a:tr>
              <a:tr h="23170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2890107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537914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9E5FF07-DDAA-DF9A-2A5B-10688FC7412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17110839"/>
              </p:ext>
            </p:extLst>
          </p:nvPr>
        </p:nvGraphicFramePr>
        <p:xfrm>
          <a:off x="838200" y="1545431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17931222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55808134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42883478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4418232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8/24/20 - 7/31/22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08232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56658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149933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560732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86831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-24.3%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-11.7%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-23.5%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10087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111.4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637846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61.7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64.9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571352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7078447"/>
              </p:ext>
            </p:extLst>
          </p:nvPr>
        </p:nvGraphicFramePr>
        <p:xfrm>
          <a:off x="5654842" y="1323475"/>
          <a:ext cx="5698958" cy="2767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6204012"/>
              </p:ext>
            </p:extLst>
          </p:nvPr>
        </p:nvGraphicFramePr>
        <p:xfrm>
          <a:off x="5907254" y="4090737"/>
          <a:ext cx="5446546" cy="24517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11371934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8A819F6C-3F46-8C87-4C7E-6F4717B359A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91381590"/>
              </p:ext>
            </p:extLst>
          </p:nvPr>
        </p:nvGraphicFramePr>
        <p:xfrm>
          <a:off x="648033" y="1392555"/>
          <a:ext cx="4952666" cy="50316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81228">
                  <a:extLst>
                    <a:ext uri="{9D8B030D-6E8A-4147-A177-3AD203B41FA5}">
                      <a16:colId xmlns:a16="http://schemas.microsoft.com/office/drawing/2014/main" val="3076402225"/>
                    </a:ext>
                  </a:extLst>
                </a:gridCol>
                <a:gridCol w="631681">
                  <a:extLst>
                    <a:ext uri="{9D8B030D-6E8A-4147-A177-3AD203B41FA5}">
                      <a16:colId xmlns:a16="http://schemas.microsoft.com/office/drawing/2014/main" val="348550830"/>
                    </a:ext>
                  </a:extLst>
                </a:gridCol>
                <a:gridCol w="425552">
                  <a:extLst>
                    <a:ext uri="{9D8B030D-6E8A-4147-A177-3AD203B41FA5}">
                      <a16:colId xmlns:a16="http://schemas.microsoft.com/office/drawing/2014/main" val="1490425767"/>
                    </a:ext>
                  </a:extLst>
                </a:gridCol>
                <a:gridCol w="576270">
                  <a:extLst>
                    <a:ext uri="{9D8B030D-6E8A-4147-A177-3AD203B41FA5}">
                      <a16:colId xmlns:a16="http://schemas.microsoft.com/office/drawing/2014/main" val="3129051368"/>
                    </a:ext>
                  </a:extLst>
                </a:gridCol>
                <a:gridCol w="525292">
                  <a:extLst>
                    <a:ext uri="{9D8B030D-6E8A-4147-A177-3AD203B41FA5}">
                      <a16:colId xmlns:a16="http://schemas.microsoft.com/office/drawing/2014/main" val="3609639553"/>
                    </a:ext>
                  </a:extLst>
                </a:gridCol>
                <a:gridCol w="620598">
                  <a:extLst>
                    <a:ext uri="{9D8B030D-6E8A-4147-A177-3AD203B41FA5}">
                      <a16:colId xmlns:a16="http://schemas.microsoft.com/office/drawing/2014/main" val="2478424928"/>
                    </a:ext>
                  </a:extLst>
                </a:gridCol>
                <a:gridCol w="492045">
                  <a:extLst>
                    <a:ext uri="{9D8B030D-6E8A-4147-A177-3AD203B41FA5}">
                      <a16:colId xmlns:a16="http://schemas.microsoft.com/office/drawing/2014/main" val="2951483063"/>
                    </a:ext>
                  </a:extLst>
                </a:gridCol>
              </a:tblGrid>
              <a:tr h="33017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Rock Island Greenway Phase 1 - August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6626068"/>
                  </a:ext>
                </a:extLst>
              </a:tr>
              <a:tr h="79984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Percentage of Traffic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31406"/>
                  </a:ext>
                </a:extLst>
              </a:tr>
              <a:tr h="40552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2464212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22439181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9552194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18535319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3581556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1552570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28482005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0964270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7316098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83394757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1101908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1014041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3291669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22770058"/>
                  </a:ext>
                </a:extLst>
              </a:tr>
              <a:tr h="33017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67449219"/>
                  </a:ext>
                </a:extLst>
              </a:tr>
              <a:tr h="22404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1101879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D5EE4E6-C17C-50C6-3835-E269B2441D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894546"/>
              </p:ext>
            </p:extLst>
          </p:nvPr>
        </p:nvGraphicFramePr>
        <p:xfrm>
          <a:off x="6591300" y="1392555"/>
          <a:ext cx="5092700" cy="500237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91079">
                  <a:extLst>
                    <a:ext uri="{9D8B030D-6E8A-4147-A177-3AD203B41FA5}">
                      <a16:colId xmlns:a16="http://schemas.microsoft.com/office/drawing/2014/main" val="1812318838"/>
                    </a:ext>
                  </a:extLst>
                </a:gridCol>
                <a:gridCol w="617362">
                  <a:extLst>
                    <a:ext uri="{9D8B030D-6E8A-4147-A177-3AD203B41FA5}">
                      <a16:colId xmlns:a16="http://schemas.microsoft.com/office/drawing/2014/main" val="3226168145"/>
                    </a:ext>
                  </a:extLst>
                </a:gridCol>
                <a:gridCol w="415907">
                  <a:extLst>
                    <a:ext uri="{9D8B030D-6E8A-4147-A177-3AD203B41FA5}">
                      <a16:colId xmlns:a16="http://schemas.microsoft.com/office/drawing/2014/main" val="698508817"/>
                    </a:ext>
                  </a:extLst>
                </a:gridCol>
                <a:gridCol w="563209">
                  <a:extLst>
                    <a:ext uri="{9D8B030D-6E8A-4147-A177-3AD203B41FA5}">
                      <a16:colId xmlns:a16="http://schemas.microsoft.com/office/drawing/2014/main" val="3651482490"/>
                    </a:ext>
                  </a:extLst>
                </a:gridCol>
                <a:gridCol w="513385">
                  <a:extLst>
                    <a:ext uri="{9D8B030D-6E8A-4147-A177-3AD203B41FA5}">
                      <a16:colId xmlns:a16="http://schemas.microsoft.com/office/drawing/2014/main" val="3282851586"/>
                    </a:ext>
                  </a:extLst>
                </a:gridCol>
                <a:gridCol w="606532">
                  <a:extLst>
                    <a:ext uri="{9D8B030D-6E8A-4147-A177-3AD203B41FA5}">
                      <a16:colId xmlns:a16="http://schemas.microsoft.com/office/drawing/2014/main" val="3923199349"/>
                    </a:ext>
                  </a:extLst>
                </a:gridCol>
                <a:gridCol w="485226">
                  <a:extLst>
                    <a:ext uri="{9D8B030D-6E8A-4147-A177-3AD203B41FA5}">
                      <a16:colId xmlns:a16="http://schemas.microsoft.com/office/drawing/2014/main" val="3835045940"/>
                    </a:ext>
                  </a:extLst>
                </a:gridCol>
              </a:tblGrid>
              <a:tr h="408336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Rock Island Greenway Phase 1 - August 2020 -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3860571"/>
                  </a:ext>
                </a:extLst>
              </a:tr>
              <a:tr h="8090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Average Daily Volumes by Hour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Adjustment Factors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8663685"/>
                  </a:ext>
                </a:extLst>
              </a:tr>
              <a:tr h="4083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9223350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2360310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38088612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5867155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39455396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20588062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75184352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12027346"/>
                  </a:ext>
                </a:extLst>
              </a:tr>
              <a:tr h="1674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21535666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TOTAL WEEKLY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783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7289806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41907566"/>
                  </a:ext>
                </a:extLst>
              </a:tr>
              <a:tr h="1674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42249678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79229592"/>
                  </a:ext>
                </a:extLst>
              </a:tr>
              <a:tr h="27475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0.02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023874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36425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944386"/>
          </a:xfrm>
        </p:spPr>
        <p:txBody>
          <a:bodyPr/>
          <a:lstStyle/>
          <a:p>
            <a:r>
              <a:rPr lang="en-US" dirty="0"/>
              <a:t>Rock Island Greenway – Phase 1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BEB7CC9-37F4-9090-EFFF-162B8EDEBE4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18011216"/>
              </p:ext>
            </p:extLst>
          </p:nvPr>
        </p:nvGraphicFramePr>
        <p:xfrm>
          <a:off x="787400" y="1117601"/>
          <a:ext cx="10617200" cy="55301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09122">
                  <a:extLst>
                    <a:ext uri="{9D8B030D-6E8A-4147-A177-3AD203B41FA5}">
                      <a16:colId xmlns:a16="http://schemas.microsoft.com/office/drawing/2014/main" val="3375423046"/>
                    </a:ext>
                  </a:extLst>
                </a:gridCol>
                <a:gridCol w="753837">
                  <a:extLst>
                    <a:ext uri="{9D8B030D-6E8A-4147-A177-3AD203B41FA5}">
                      <a16:colId xmlns:a16="http://schemas.microsoft.com/office/drawing/2014/main" val="2857877067"/>
                    </a:ext>
                  </a:extLst>
                </a:gridCol>
                <a:gridCol w="507848">
                  <a:extLst>
                    <a:ext uri="{9D8B030D-6E8A-4147-A177-3AD203B41FA5}">
                      <a16:colId xmlns:a16="http://schemas.microsoft.com/office/drawing/2014/main" val="26986339"/>
                    </a:ext>
                  </a:extLst>
                </a:gridCol>
                <a:gridCol w="687711">
                  <a:extLst>
                    <a:ext uri="{9D8B030D-6E8A-4147-A177-3AD203B41FA5}">
                      <a16:colId xmlns:a16="http://schemas.microsoft.com/office/drawing/2014/main" val="1183434030"/>
                    </a:ext>
                  </a:extLst>
                </a:gridCol>
                <a:gridCol w="626876">
                  <a:extLst>
                    <a:ext uri="{9D8B030D-6E8A-4147-A177-3AD203B41FA5}">
                      <a16:colId xmlns:a16="http://schemas.microsoft.com/office/drawing/2014/main" val="478486148"/>
                    </a:ext>
                  </a:extLst>
                </a:gridCol>
                <a:gridCol w="740612">
                  <a:extLst>
                    <a:ext uri="{9D8B030D-6E8A-4147-A177-3AD203B41FA5}">
                      <a16:colId xmlns:a16="http://schemas.microsoft.com/office/drawing/2014/main" val="2565936171"/>
                    </a:ext>
                  </a:extLst>
                </a:gridCol>
                <a:gridCol w="587200">
                  <a:extLst>
                    <a:ext uri="{9D8B030D-6E8A-4147-A177-3AD203B41FA5}">
                      <a16:colId xmlns:a16="http://schemas.microsoft.com/office/drawing/2014/main" val="1624753930"/>
                    </a:ext>
                  </a:extLst>
                </a:gridCol>
                <a:gridCol w="507848">
                  <a:extLst>
                    <a:ext uri="{9D8B030D-6E8A-4147-A177-3AD203B41FA5}">
                      <a16:colId xmlns:a16="http://schemas.microsoft.com/office/drawing/2014/main" val="2815628744"/>
                    </a:ext>
                  </a:extLst>
                </a:gridCol>
                <a:gridCol w="634809">
                  <a:extLst>
                    <a:ext uri="{9D8B030D-6E8A-4147-A177-3AD203B41FA5}">
                      <a16:colId xmlns:a16="http://schemas.microsoft.com/office/drawing/2014/main" val="3102005228"/>
                    </a:ext>
                  </a:extLst>
                </a:gridCol>
                <a:gridCol w="595135">
                  <a:extLst>
                    <a:ext uri="{9D8B030D-6E8A-4147-A177-3AD203B41FA5}">
                      <a16:colId xmlns:a16="http://schemas.microsoft.com/office/drawing/2014/main" val="3900747951"/>
                    </a:ext>
                  </a:extLst>
                </a:gridCol>
                <a:gridCol w="962795">
                  <a:extLst>
                    <a:ext uri="{9D8B030D-6E8A-4147-A177-3AD203B41FA5}">
                      <a16:colId xmlns:a16="http://schemas.microsoft.com/office/drawing/2014/main" val="16118563"/>
                    </a:ext>
                  </a:extLst>
                </a:gridCol>
                <a:gridCol w="507848">
                  <a:extLst>
                    <a:ext uri="{9D8B030D-6E8A-4147-A177-3AD203B41FA5}">
                      <a16:colId xmlns:a16="http://schemas.microsoft.com/office/drawing/2014/main" val="1824811916"/>
                    </a:ext>
                  </a:extLst>
                </a:gridCol>
                <a:gridCol w="687711">
                  <a:extLst>
                    <a:ext uri="{9D8B030D-6E8A-4147-A177-3AD203B41FA5}">
                      <a16:colId xmlns:a16="http://schemas.microsoft.com/office/drawing/2014/main" val="1171770610"/>
                    </a:ext>
                  </a:extLst>
                </a:gridCol>
                <a:gridCol w="507848">
                  <a:extLst>
                    <a:ext uri="{9D8B030D-6E8A-4147-A177-3AD203B41FA5}">
                      <a16:colId xmlns:a16="http://schemas.microsoft.com/office/drawing/2014/main" val="3358237242"/>
                    </a:ext>
                  </a:extLst>
                </a:gridCol>
              </a:tblGrid>
              <a:tr h="27229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Rock Island Greenway Phase 1 - August 2020 -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92813043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964405699"/>
                  </a:ext>
                </a:extLst>
              </a:tr>
              <a:tr h="537066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Average Daily Volumes by 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Average Daily Volumes by Hour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Percentage of Traffic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180149991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751270488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86.97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134.53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803.74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166.13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627690705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285.75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67.27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199.76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22.02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467143076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2000.25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183109525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285.75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29986717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400.05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134.53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266.35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729833816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22.42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99.88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66.06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8028431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2.8%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3.70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01466225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661685584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177247244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833974169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21715049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39657002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1.17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59454498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8487480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950900192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769504392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093071098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360955678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936504512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341813913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812859785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64.37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57.07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780177140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166.30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99.88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281038621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199.56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99.88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33.03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167567587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643907281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111.6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112.8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95657178"/>
                  </a:ext>
                </a:extLst>
              </a:tr>
              <a:tr h="150439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8019388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194146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AD9ACEC2-D003-8943-82E8-72F1644F360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12060048"/>
              </p:ext>
            </p:extLst>
          </p:nvPr>
        </p:nvGraphicFramePr>
        <p:xfrm>
          <a:off x="952500" y="1661160"/>
          <a:ext cx="4368800" cy="3535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74050">
                  <a:extLst>
                    <a:ext uri="{9D8B030D-6E8A-4147-A177-3AD203B41FA5}">
                      <a16:colId xmlns:a16="http://schemas.microsoft.com/office/drawing/2014/main" val="3417985787"/>
                    </a:ext>
                  </a:extLst>
                </a:gridCol>
                <a:gridCol w="2394750">
                  <a:extLst>
                    <a:ext uri="{9D8B030D-6E8A-4147-A177-3AD203B41FA5}">
                      <a16:colId xmlns:a16="http://schemas.microsoft.com/office/drawing/2014/main" val="3915455254"/>
                    </a:ext>
                  </a:extLst>
                </a:gridCol>
              </a:tblGrid>
              <a:tr h="33337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2000" u="none" strike="noStrike">
                          <a:effectLst/>
                        </a:rPr>
                        <a:t>49</a:t>
                      </a:r>
                      <a:endParaRPr lang="en-US" sz="2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78459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 California Avenue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95442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878680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Ruston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06919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32.523544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285411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-92.643637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0061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EcoPyro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68493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Mixed Bike/Ped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753569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919920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3/17/2021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080383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523171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4426604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3/17/21 - 8/3/22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33636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BCBS/UNO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390003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Recreational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863355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32240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Notes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Permanent Count Station, BCBS Louisiana Evaluation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6241822"/>
                  </a:ext>
                </a:extLst>
              </a:tr>
            </a:tbl>
          </a:graphicData>
        </a:graphic>
      </p:graphicFrame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2DB4065-43B1-EB05-8FE9-C2196154AC5D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3/17/21 – 8/3/2022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FA3DD12-D822-A8EB-C75E-DF28FD48B5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7472431"/>
              </p:ext>
            </p:extLst>
          </p:nvPr>
        </p:nvGraphicFramePr>
        <p:xfrm>
          <a:off x="952500" y="5332334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8002833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864252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09887565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48136316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00382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809231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4148675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04715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65764706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0467166-D460-EFAB-6E95-DFD10D4A85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118549"/>
              </p:ext>
            </p:extLst>
          </p:nvPr>
        </p:nvGraphicFramePr>
        <p:xfrm>
          <a:off x="5633787" y="5520294"/>
          <a:ext cx="4076700" cy="7645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2223">
                  <a:extLst>
                    <a:ext uri="{9D8B030D-6E8A-4147-A177-3AD203B41FA5}">
                      <a16:colId xmlns:a16="http://schemas.microsoft.com/office/drawing/2014/main" val="2232332879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11953277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879729076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3580307916"/>
                    </a:ext>
                  </a:extLst>
                </a:gridCol>
              </a:tblGrid>
              <a:tr h="18351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Completeness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371612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Period: 8/26/20 - 6/19/22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Accepted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Missing %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94863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130861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11206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7.2%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41876984"/>
                  </a:ext>
                </a:extLst>
              </a:tr>
            </a:tbl>
          </a:graphicData>
        </a:graphic>
      </p:graphicFrame>
      <p:pic>
        <p:nvPicPr>
          <p:cNvPr id="8" name="Picture 7" descr="Sensor column next to trail                                                           ">
            <a:extLst>
              <a:ext uri="{FF2B5EF4-FFF2-40B4-BE49-F238E27FC236}">
                <a16:creationId xmlns:a16="http://schemas.microsoft.com/office/drawing/2014/main" id="{78022D54-62C0-EE9C-71FC-ABD63C810F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3787" y="1615440"/>
            <a:ext cx="4836160" cy="3627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5839672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5" name="Content Placeholder 4" descr="Stacked column chart showing distribution of in (green) and out (blue) traffic, relatively 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8769233"/>
              </p:ext>
            </p:extLst>
          </p:nvPr>
        </p:nvGraphicFramePr>
        <p:xfrm>
          <a:off x="838200" y="1455821"/>
          <a:ext cx="10515600" cy="4721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875919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B80F738B-5AA9-D1EC-30E1-76F56439361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37495677"/>
              </p:ext>
            </p:extLst>
          </p:nvPr>
        </p:nvGraphicFramePr>
        <p:xfrm>
          <a:off x="838199" y="1514952"/>
          <a:ext cx="3708399" cy="37833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10122">
                  <a:extLst>
                    <a:ext uri="{9D8B030D-6E8A-4147-A177-3AD203B41FA5}">
                      <a16:colId xmlns:a16="http://schemas.microsoft.com/office/drawing/2014/main" val="828753463"/>
                    </a:ext>
                  </a:extLst>
                </a:gridCol>
                <a:gridCol w="1267911">
                  <a:extLst>
                    <a:ext uri="{9D8B030D-6E8A-4147-A177-3AD203B41FA5}">
                      <a16:colId xmlns:a16="http://schemas.microsoft.com/office/drawing/2014/main" val="1269783058"/>
                    </a:ext>
                  </a:extLst>
                </a:gridCol>
                <a:gridCol w="610122">
                  <a:extLst>
                    <a:ext uri="{9D8B030D-6E8A-4147-A177-3AD203B41FA5}">
                      <a16:colId xmlns:a16="http://schemas.microsoft.com/office/drawing/2014/main" val="4199616523"/>
                    </a:ext>
                  </a:extLst>
                </a:gridCol>
                <a:gridCol w="610122">
                  <a:extLst>
                    <a:ext uri="{9D8B030D-6E8A-4147-A177-3AD203B41FA5}">
                      <a16:colId xmlns:a16="http://schemas.microsoft.com/office/drawing/2014/main" val="727404377"/>
                    </a:ext>
                  </a:extLst>
                </a:gridCol>
                <a:gridCol w="610122">
                  <a:extLst>
                    <a:ext uri="{9D8B030D-6E8A-4147-A177-3AD203B41FA5}">
                      <a16:colId xmlns:a16="http://schemas.microsoft.com/office/drawing/2014/main" val="2952498424"/>
                    </a:ext>
                  </a:extLst>
                </a:gridCol>
              </a:tblGrid>
              <a:tr h="200025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Longitudinal Daily Average Users by Month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721993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Total by Month of Year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00025095"/>
                  </a:ext>
                </a:extLst>
              </a:tr>
              <a:tr h="190500">
                <a:tc rowSpan="10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2085878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0462851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6001126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877853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7489799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1322671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92717798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22092625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85995864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27054336"/>
                  </a:ext>
                </a:extLst>
              </a:tr>
              <a:tr h="190500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2022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025287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539117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1057967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75982828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55753482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93567000"/>
                  </a:ext>
                </a:extLst>
              </a:tr>
              <a:tr h="1905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95017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9819346"/>
              </p:ext>
            </p:extLst>
          </p:nvPr>
        </p:nvGraphicFramePr>
        <p:xfrm>
          <a:off x="4957011" y="1559718"/>
          <a:ext cx="6304547" cy="4492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2455586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73C3755-8EB2-7D9B-AF72-976E541BFDF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52369579"/>
              </p:ext>
            </p:extLst>
          </p:nvPr>
        </p:nvGraphicFramePr>
        <p:xfrm>
          <a:off x="1013661" y="1690688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07218425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91662421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8921457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09842376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63858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19736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27272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760262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9424228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692607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83274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9584648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1690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334147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7321445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24863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00628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07764116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200711"/>
              </p:ext>
            </p:extLst>
          </p:nvPr>
        </p:nvGraphicFramePr>
        <p:xfrm>
          <a:off x="5557837" y="1707355"/>
          <a:ext cx="5795963" cy="42362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0058673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28F1BC4-49EB-317E-274D-5FD08515C8F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91468518"/>
              </p:ext>
            </p:extLst>
          </p:nvPr>
        </p:nvGraphicFramePr>
        <p:xfrm>
          <a:off x="1061787" y="1690688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84769400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70255195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5049074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511192508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3761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6704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55827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04473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922317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802022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537739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056630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821754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03553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474688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6782820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4700911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5.1%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580043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6744025"/>
              </p:ext>
            </p:extLst>
          </p:nvPr>
        </p:nvGraphicFramePr>
        <p:xfrm>
          <a:off x="5595936" y="1690688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117668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E55159-6530-D8C7-F902-394B600C47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6955" y="240630"/>
            <a:ext cx="10515600" cy="693807"/>
          </a:xfrm>
        </p:spPr>
        <p:txBody>
          <a:bodyPr>
            <a:normAutofit fontScale="90000"/>
          </a:bodyPr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1E0C21D-212B-5812-FB32-A065F879F92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9140722"/>
              </p:ext>
            </p:extLst>
          </p:nvPr>
        </p:nvGraphicFramePr>
        <p:xfrm>
          <a:off x="248356" y="934439"/>
          <a:ext cx="4763911" cy="56945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79810">
                  <a:extLst>
                    <a:ext uri="{9D8B030D-6E8A-4147-A177-3AD203B41FA5}">
                      <a16:colId xmlns:a16="http://schemas.microsoft.com/office/drawing/2014/main" val="3623421512"/>
                    </a:ext>
                  </a:extLst>
                </a:gridCol>
                <a:gridCol w="683245">
                  <a:extLst>
                    <a:ext uri="{9D8B030D-6E8A-4147-A177-3AD203B41FA5}">
                      <a16:colId xmlns:a16="http://schemas.microsoft.com/office/drawing/2014/main" val="725210298"/>
                    </a:ext>
                  </a:extLst>
                </a:gridCol>
                <a:gridCol w="525987">
                  <a:extLst>
                    <a:ext uri="{9D8B030D-6E8A-4147-A177-3AD203B41FA5}">
                      <a16:colId xmlns:a16="http://schemas.microsoft.com/office/drawing/2014/main" val="2224100670"/>
                    </a:ext>
                  </a:extLst>
                </a:gridCol>
                <a:gridCol w="525987">
                  <a:extLst>
                    <a:ext uri="{9D8B030D-6E8A-4147-A177-3AD203B41FA5}">
                      <a16:colId xmlns:a16="http://schemas.microsoft.com/office/drawing/2014/main" val="4190839034"/>
                    </a:ext>
                  </a:extLst>
                </a:gridCol>
                <a:gridCol w="525987">
                  <a:extLst>
                    <a:ext uri="{9D8B030D-6E8A-4147-A177-3AD203B41FA5}">
                      <a16:colId xmlns:a16="http://schemas.microsoft.com/office/drawing/2014/main" val="608086497"/>
                    </a:ext>
                  </a:extLst>
                </a:gridCol>
                <a:gridCol w="450845">
                  <a:extLst>
                    <a:ext uri="{9D8B030D-6E8A-4147-A177-3AD203B41FA5}">
                      <a16:colId xmlns:a16="http://schemas.microsoft.com/office/drawing/2014/main" val="4160503697"/>
                    </a:ext>
                  </a:extLst>
                </a:gridCol>
                <a:gridCol w="772050">
                  <a:extLst>
                    <a:ext uri="{9D8B030D-6E8A-4147-A177-3AD203B41FA5}">
                      <a16:colId xmlns:a16="http://schemas.microsoft.com/office/drawing/2014/main" val="591810767"/>
                    </a:ext>
                  </a:extLst>
                </a:gridCol>
              </a:tblGrid>
              <a:tr h="24305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700" u="none" strike="noStrike" dirty="0">
                          <a:effectLst/>
                        </a:rPr>
                        <a:t> </a:t>
                      </a:r>
                      <a:endParaRPr lang="en-US" sz="7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4725166"/>
                  </a:ext>
                </a:extLst>
              </a:tr>
              <a:tr h="185050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19226422"/>
                  </a:ext>
                </a:extLst>
              </a:tr>
              <a:tr h="2795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26114538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35141246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80828629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77064742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44980036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11235752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79841428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63056689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16.8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65060040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3227478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4603480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39064746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66797341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6496039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4112553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44741595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4423032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47.1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00931037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26810911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69140749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66957709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0701448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93689043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2.9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15195597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106161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4303816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36364814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3252061"/>
                  </a:ext>
                </a:extLst>
              </a:tr>
              <a:tr h="279595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10396398"/>
                  </a:ext>
                </a:extLst>
              </a:tr>
              <a:tr h="1426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15.7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20651087"/>
                  </a:ext>
                </a:extLst>
              </a:tr>
              <a:tr h="2795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12.7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8444175"/>
                  </a:ext>
                </a:extLst>
              </a:tr>
              <a:tr h="279595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Average hourly traffic 11am-1pm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34.2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46.2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98951264"/>
                  </a:ext>
                </a:extLst>
              </a:tr>
              <a:tr h="1409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Overnight Total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1.3%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2.0%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4.0%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2.8%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2803562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3668A14-9E63-43FF-A140-0A04CAC7C3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8832428"/>
              </p:ext>
            </p:extLst>
          </p:nvPr>
        </p:nvGraphicFramePr>
        <p:xfrm>
          <a:off x="5280906" y="841765"/>
          <a:ext cx="6662738" cy="441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ontent Placeholder 3">
            <a:extLst>
              <a:ext uri="{FF2B5EF4-FFF2-40B4-BE49-F238E27FC236}">
                <a16:creationId xmlns:a16="http://schemas.microsoft.com/office/drawing/2014/main" id="{5922B05F-F2C5-C5D9-6B83-735480BF8AC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3988458"/>
              </p:ext>
            </p:extLst>
          </p:nvPr>
        </p:nvGraphicFramePr>
        <p:xfrm>
          <a:off x="5181731" y="5892174"/>
          <a:ext cx="6172069" cy="7251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70636">
                  <a:extLst>
                    <a:ext uri="{9D8B030D-6E8A-4147-A177-3AD203B41FA5}">
                      <a16:colId xmlns:a16="http://schemas.microsoft.com/office/drawing/2014/main" val="4032518962"/>
                    </a:ext>
                  </a:extLst>
                </a:gridCol>
                <a:gridCol w="1384024">
                  <a:extLst>
                    <a:ext uri="{9D8B030D-6E8A-4147-A177-3AD203B41FA5}">
                      <a16:colId xmlns:a16="http://schemas.microsoft.com/office/drawing/2014/main" val="2013249701"/>
                    </a:ext>
                  </a:extLst>
                </a:gridCol>
                <a:gridCol w="1401999">
                  <a:extLst>
                    <a:ext uri="{9D8B030D-6E8A-4147-A177-3AD203B41FA5}">
                      <a16:colId xmlns:a16="http://schemas.microsoft.com/office/drawing/2014/main" val="357580237"/>
                    </a:ext>
                  </a:extLst>
                </a:gridCol>
                <a:gridCol w="1815410">
                  <a:extLst>
                    <a:ext uri="{9D8B030D-6E8A-4147-A177-3AD203B41FA5}">
                      <a16:colId xmlns:a16="http://schemas.microsoft.com/office/drawing/2014/main" val="1392642857"/>
                    </a:ext>
                  </a:extLst>
                </a:gridCol>
              </a:tblGrid>
              <a:tr h="152352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Factor Group Calculation: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31087605"/>
                  </a:ext>
                </a:extLst>
              </a:tr>
              <a:tr h="193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43737828"/>
                  </a:ext>
                </a:extLst>
              </a:tr>
              <a:tr h="1523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Multipurpose</a:t>
                      </a:r>
                      <a:endParaRPr lang="en-US" sz="1100" b="0" i="0" u="none" strike="noStrike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45030944"/>
                  </a:ext>
                </a:extLst>
              </a:tr>
              <a:tr h="15235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Multipurpose</a:t>
                      </a:r>
                      <a:endParaRPr lang="en-US" sz="1100" b="0" i="0" u="none" strike="noStrike" dirty="0">
                        <a:solidFill>
                          <a:srgbClr val="9C65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638002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320126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0651"/>
          </a:xfrm>
        </p:spPr>
        <p:txBody>
          <a:bodyPr>
            <a:normAutofit fontScale="90000"/>
          </a:bodyPr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6087462-DCDC-1FE0-40C3-548A8A67125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80565765"/>
              </p:ext>
            </p:extLst>
          </p:nvPr>
        </p:nvGraphicFramePr>
        <p:xfrm>
          <a:off x="327377" y="905776"/>
          <a:ext cx="4486632" cy="57003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51278">
                  <a:extLst>
                    <a:ext uri="{9D8B030D-6E8A-4147-A177-3AD203B41FA5}">
                      <a16:colId xmlns:a16="http://schemas.microsoft.com/office/drawing/2014/main" val="2632398247"/>
                    </a:ext>
                  </a:extLst>
                </a:gridCol>
                <a:gridCol w="531187">
                  <a:extLst>
                    <a:ext uri="{9D8B030D-6E8A-4147-A177-3AD203B41FA5}">
                      <a16:colId xmlns:a16="http://schemas.microsoft.com/office/drawing/2014/main" val="774227763"/>
                    </a:ext>
                  </a:extLst>
                </a:gridCol>
                <a:gridCol w="531187">
                  <a:extLst>
                    <a:ext uri="{9D8B030D-6E8A-4147-A177-3AD203B41FA5}">
                      <a16:colId xmlns:a16="http://schemas.microsoft.com/office/drawing/2014/main" val="983214981"/>
                    </a:ext>
                  </a:extLst>
                </a:gridCol>
                <a:gridCol w="531187">
                  <a:extLst>
                    <a:ext uri="{9D8B030D-6E8A-4147-A177-3AD203B41FA5}">
                      <a16:colId xmlns:a16="http://schemas.microsoft.com/office/drawing/2014/main" val="3130123282"/>
                    </a:ext>
                  </a:extLst>
                </a:gridCol>
                <a:gridCol w="531187">
                  <a:extLst>
                    <a:ext uri="{9D8B030D-6E8A-4147-A177-3AD203B41FA5}">
                      <a16:colId xmlns:a16="http://schemas.microsoft.com/office/drawing/2014/main" val="494249752"/>
                    </a:ext>
                  </a:extLst>
                </a:gridCol>
                <a:gridCol w="455303">
                  <a:extLst>
                    <a:ext uri="{9D8B030D-6E8A-4147-A177-3AD203B41FA5}">
                      <a16:colId xmlns:a16="http://schemas.microsoft.com/office/drawing/2014/main" val="2916653229"/>
                    </a:ext>
                  </a:extLst>
                </a:gridCol>
                <a:gridCol w="455303">
                  <a:extLst>
                    <a:ext uri="{9D8B030D-6E8A-4147-A177-3AD203B41FA5}">
                      <a16:colId xmlns:a16="http://schemas.microsoft.com/office/drawing/2014/main" val="2208276107"/>
                    </a:ext>
                  </a:extLst>
                </a:gridCol>
              </a:tblGrid>
              <a:tr h="259444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41936122"/>
                  </a:ext>
                </a:extLst>
              </a:tr>
              <a:tr h="25944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09980489"/>
                  </a:ext>
                </a:extLst>
              </a:tr>
              <a:tr h="25944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90135763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92791227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40833252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8032689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84906626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11241012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1067284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6414681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4799824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31868097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24670097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30324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928748371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944045064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76779205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853233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69856532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77118959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56544329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4362733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31848552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99194204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29277216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03261895"/>
                  </a:ext>
                </a:extLst>
              </a:tr>
              <a:tr h="159577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2909328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2083944"/>
                  </a:ext>
                </a:extLst>
              </a:tr>
              <a:tr h="25944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Average Daily Users - Weekend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6218657"/>
                  </a:ext>
                </a:extLst>
              </a:tr>
              <a:tr h="259444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55872613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6264594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1.1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134068084"/>
                  </a:ext>
                </a:extLst>
              </a:tr>
              <a:tr h="259444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71398028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4.6%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4.4%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57643664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2774609"/>
              </p:ext>
            </p:extLst>
          </p:nvPr>
        </p:nvGraphicFramePr>
        <p:xfrm>
          <a:off x="5086725" y="1514807"/>
          <a:ext cx="6662738" cy="4016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E23A9AE7-8F5A-1D42-188D-94440DBEAB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2357097"/>
              </p:ext>
            </p:extLst>
          </p:nvPr>
        </p:nvGraphicFramePr>
        <p:xfrm>
          <a:off x="5209672" y="5670965"/>
          <a:ext cx="4893884" cy="8667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32598">
                  <a:extLst>
                    <a:ext uri="{9D8B030D-6E8A-4147-A177-3AD203B41FA5}">
                      <a16:colId xmlns:a16="http://schemas.microsoft.com/office/drawing/2014/main" val="2112305190"/>
                    </a:ext>
                  </a:extLst>
                </a:gridCol>
                <a:gridCol w="853762">
                  <a:extLst>
                    <a:ext uri="{9D8B030D-6E8A-4147-A177-3AD203B41FA5}">
                      <a16:colId xmlns:a16="http://schemas.microsoft.com/office/drawing/2014/main" val="238422207"/>
                    </a:ext>
                  </a:extLst>
                </a:gridCol>
                <a:gridCol w="853762">
                  <a:extLst>
                    <a:ext uri="{9D8B030D-6E8A-4147-A177-3AD203B41FA5}">
                      <a16:colId xmlns:a16="http://schemas.microsoft.com/office/drawing/2014/main" val="901307371"/>
                    </a:ext>
                  </a:extLst>
                </a:gridCol>
                <a:gridCol w="853762">
                  <a:extLst>
                    <a:ext uri="{9D8B030D-6E8A-4147-A177-3AD203B41FA5}">
                      <a16:colId xmlns:a16="http://schemas.microsoft.com/office/drawing/2014/main" val="4021357421"/>
                    </a:ext>
                  </a:extLst>
                </a:gridCol>
              </a:tblGrid>
              <a:tr h="1692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8061247"/>
                  </a:ext>
                </a:extLst>
              </a:tr>
              <a:tr h="3384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16363043"/>
                  </a:ext>
                </a:extLst>
              </a:tr>
              <a:tr h="30629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910151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896552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87F0C22-DC90-EEC7-10B0-73D78E7A2D4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00092969"/>
              </p:ext>
            </p:extLst>
          </p:nvPr>
        </p:nvGraphicFramePr>
        <p:xfrm>
          <a:off x="953503" y="1444978"/>
          <a:ext cx="4076700" cy="25710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92909532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08542661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19800374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56071625"/>
                    </a:ext>
                  </a:extLst>
                </a:gridCol>
              </a:tblGrid>
              <a:tr h="31167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3/17/21 -  7/31/22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Out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32680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- All Conditions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541353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799078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217171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37991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-35.9%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-5.8%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-23.0%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21182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638335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20.7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397993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1884860"/>
              </p:ext>
            </p:extLst>
          </p:nvPr>
        </p:nvGraphicFramePr>
        <p:xfrm>
          <a:off x="6264443" y="1277102"/>
          <a:ext cx="4572000" cy="2619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0696639"/>
              </p:ext>
            </p:extLst>
          </p:nvPr>
        </p:nvGraphicFramePr>
        <p:xfrm>
          <a:off x="6148806" y="3896477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9394165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C14BE3D-A061-DA0D-FCE3-AA425CCFB55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77821345"/>
              </p:ext>
            </p:extLst>
          </p:nvPr>
        </p:nvGraphicFramePr>
        <p:xfrm>
          <a:off x="615949" y="1338421"/>
          <a:ext cx="4997452" cy="511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57290">
                  <a:extLst>
                    <a:ext uri="{9D8B030D-6E8A-4147-A177-3AD203B41FA5}">
                      <a16:colId xmlns:a16="http://schemas.microsoft.com/office/drawing/2014/main" val="2696296336"/>
                    </a:ext>
                  </a:extLst>
                </a:gridCol>
                <a:gridCol w="606332">
                  <a:extLst>
                    <a:ext uri="{9D8B030D-6E8A-4147-A177-3AD203B41FA5}">
                      <a16:colId xmlns:a16="http://schemas.microsoft.com/office/drawing/2014/main" val="2861390089"/>
                    </a:ext>
                  </a:extLst>
                </a:gridCol>
                <a:gridCol w="408476">
                  <a:extLst>
                    <a:ext uri="{9D8B030D-6E8A-4147-A177-3AD203B41FA5}">
                      <a16:colId xmlns:a16="http://schemas.microsoft.com/office/drawing/2014/main" val="923570858"/>
                    </a:ext>
                  </a:extLst>
                </a:gridCol>
                <a:gridCol w="553145">
                  <a:extLst>
                    <a:ext uri="{9D8B030D-6E8A-4147-A177-3AD203B41FA5}">
                      <a16:colId xmlns:a16="http://schemas.microsoft.com/office/drawing/2014/main" val="3375751174"/>
                    </a:ext>
                  </a:extLst>
                </a:gridCol>
                <a:gridCol w="504213">
                  <a:extLst>
                    <a:ext uri="{9D8B030D-6E8A-4147-A177-3AD203B41FA5}">
                      <a16:colId xmlns:a16="http://schemas.microsoft.com/office/drawing/2014/main" val="3375145731"/>
                    </a:ext>
                  </a:extLst>
                </a:gridCol>
                <a:gridCol w="595695">
                  <a:extLst>
                    <a:ext uri="{9D8B030D-6E8A-4147-A177-3AD203B41FA5}">
                      <a16:colId xmlns:a16="http://schemas.microsoft.com/office/drawing/2014/main" val="3957817280"/>
                    </a:ext>
                  </a:extLst>
                </a:gridCol>
                <a:gridCol w="472301">
                  <a:extLst>
                    <a:ext uri="{9D8B030D-6E8A-4147-A177-3AD203B41FA5}">
                      <a16:colId xmlns:a16="http://schemas.microsoft.com/office/drawing/2014/main" val="785977281"/>
                    </a:ext>
                  </a:extLst>
                </a:gridCol>
              </a:tblGrid>
              <a:tr h="25000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Rock Island Greenway Phase 2 -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15541979"/>
                  </a:ext>
                </a:extLst>
              </a:tr>
              <a:tr h="67252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8009630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43585978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5183878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1403040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76302981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67016303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10797747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83754486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9660902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53923675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77357293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10069065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25090691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5702989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27265816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57791038"/>
                  </a:ext>
                </a:extLst>
              </a:tr>
              <a:tr h="250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94821142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958F081-FF36-A3B3-7D03-CD7A6EDF96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895142"/>
              </p:ext>
            </p:extLst>
          </p:nvPr>
        </p:nvGraphicFramePr>
        <p:xfrm>
          <a:off x="6095999" y="1338421"/>
          <a:ext cx="5480051" cy="51768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34915">
                  <a:extLst>
                    <a:ext uri="{9D8B030D-6E8A-4147-A177-3AD203B41FA5}">
                      <a16:colId xmlns:a16="http://schemas.microsoft.com/office/drawing/2014/main" val="2149089215"/>
                    </a:ext>
                  </a:extLst>
                </a:gridCol>
                <a:gridCol w="664319">
                  <a:extLst>
                    <a:ext uri="{9D8B030D-6E8A-4147-A177-3AD203B41FA5}">
                      <a16:colId xmlns:a16="http://schemas.microsoft.com/office/drawing/2014/main" val="557449655"/>
                    </a:ext>
                  </a:extLst>
                </a:gridCol>
                <a:gridCol w="447541">
                  <a:extLst>
                    <a:ext uri="{9D8B030D-6E8A-4147-A177-3AD203B41FA5}">
                      <a16:colId xmlns:a16="http://schemas.microsoft.com/office/drawing/2014/main" val="2698908302"/>
                    </a:ext>
                  </a:extLst>
                </a:gridCol>
                <a:gridCol w="606046">
                  <a:extLst>
                    <a:ext uri="{9D8B030D-6E8A-4147-A177-3AD203B41FA5}">
                      <a16:colId xmlns:a16="http://schemas.microsoft.com/office/drawing/2014/main" val="2367839291"/>
                    </a:ext>
                  </a:extLst>
                </a:gridCol>
                <a:gridCol w="552434">
                  <a:extLst>
                    <a:ext uri="{9D8B030D-6E8A-4147-A177-3AD203B41FA5}">
                      <a16:colId xmlns:a16="http://schemas.microsoft.com/office/drawing/2014/main" val="221118433"/>
                    </a:ext>
                  </a:extLst>
                </a:gridCol>
                <a:gridCol w="652665">
                  <a:extLst>
                    <a:ext uri="{9D8B030D-6E8A-4147-A177-3AD203B41FA5}">
                      <a16:colId xmlns:a16="http://schemas.microsoft.com/office/drawing/2014/main" val="1351264295"/>
                    </a:ext>
                  </a:extLst>
                </a:gridCol>
                <a:gridCol w="522131">
                  <a:extLst>
                    <a:ext uri="{9D8B030D-6E8A-4147-A177-3AD203B41FA5}">
                      <a16:colId xmlns:a16="http://schemas.microsoft.com/office/drawing/2014/main" val="77489323"/>
                    </a:ext>
                  </a:extLst>
                </a:gridCol>
              </a:tblGrid>
              <a:tr h="287793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Rock Island Greenway Phase 2 - March 2021 -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3378937"/>
                  </a:ext>
                </a:extLst>
              </a:tr>
              <a:tr h="77416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51577677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03670962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09976623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56183869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27001832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20629996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32848992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18386082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6714753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15683294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78866794"/>
                  </a:ext>
                </a:extLst>
              </a:tr>
              <a:tr h="3021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52049999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68278836"/>
                  </a:ext>
                </a:extLst>
              </a:tr>
              <a:tr h="28779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425.8%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77220634"/>
                  </a:ext>
                </a:extLst>
              </a:tr>
              <a:tr h="30218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725.2%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107663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707466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12A75C-6DF5-DFDE-9399-48B18A1BE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000831"/>
          </a:xfrm>
        </p:spPr>
        <p:txBody>
          <a:bodyPr/>
          <a:lstStyle/>
          <a:p>
            <a:r>
              <a:rPr lang="en-US" dirty="0"/>
              <a:t>Rock Island Greenway – Phase 2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42E3560-A351-72F4-7660-D4610A846E3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89505750"/>
              </p:ext>
            </p:extLst>
          </p:nvPr>
        </p:nvGraphicFramePr>
        <p:xfrm>
          <a:off x="774699" y="1148793"/>
          <a:ext cx="10642601" cy="55301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14646">
                  <a:extLst>
                    <a:ext uri="{9D8B030D-6E8A-4147-A177-3AD203B41FA5}">
                      <a16:colId xmlns:a16="http://schemas.microsoft.com/office/drawing/2014/main" val="3534028022"/>
                    </a:ext>
                  </a:extLst>
                </a:gridCol>
                <a:gridCol w="755641">
                  <a:extLst>
                    <a:ext uri="{9D8B030D-6E8A-4147-A177-3AD203B41FA5}">
                      <a16:colId xmlns:a16="http://schemas.microsoft.com/office/drawing/2014/main" val="3085485284"/>
                    </a:ext>
                  </a:extLst>
                </a:gridCol>
                <a:gridCol w="509063">
                  <a:extLst>
                    <a:ext uri="{9D8B030D-6E8A-4147-A177-3AD203B41FA5}">
                      <a16:colId xmlns:a16="http://schemas.microsoft.com/office/drawing/2014/main" val="891498187"/>
                    </a:ext>
                  </a:extLst>
                </a:gridCol>
                <a:gridCol w="689356">
                  <a:extLst>
                    <a:ext uri="{9D8B030D-6E8A-4147-A177-3AD203B41FA5}">
                      <a16:colId xmlns:a16="http://schemas.microsoft.com/office/drawing/2014/main" val="4250773326"/>
                    </a:ext>
                  </a:extLst>
                </a:gridCol>
                <a:gridCol w="628374">
                  <a:extLst>
                    <a:ext uri="{9D8B030D-6E8A-4147-A177-3AD203B41FA5}">
                      <a16:colId xmlns:a16="http://schemas.microsoft.com/office/drawing/2014/main" val="4000262840"/>
                    </a:ext>
                  </a:extLst>
                </a:gridCol>
                <a:gridCol w="742384">
                  <a:extLst>
                    <a:ext uri="{9D8B030D-6E8A-4147-A177-3AD203B41FA5}">
                      <a16:colId xmlns:a16="http://schemas.microsoft.com/office/drawing/2014/main" val="1104978149"/>
                    </a:ext>
                  </a:extLst>
                </a:gridCol>
                <a:gridCol w="588605">
                  <a:extLst>
                    <a:ext uri="{9D8B030D-6E8A-4147-A177-3AD203B41FA5}">
                      <a16:colId xmlns:a16="http://schemas.microsoft.com/office/drawing/2014/main" val="1523584000"/>
                    </a:ext>
                  </a:extLst>
                </a:gridCol>
                <a:gridCol w="509063">
                  <a:extLst>
                    <a:ext uri="{9D8B030D-6E8A-4147-A177-3AD203B41FA5}">
                      <a16:colId xmlns:a16="http://schemas.microsoft.com/office/drawing/2014/main" val="1970251624"/>
                    </a:ext>
                  </a:extLst>
                </a:gridCol>
                <a:gridCol w="636329">
                  <a:extLst>
                    <a:ext uri="{9D8B030D-6E8A-4147-A177-3AD203B41FA5}">
                      <a16:colId xmlns:a16="http://schemas.microsoft.com/office/drawing/2014/main" val="3090493285"/>
                    </a:ext>
                  </a:extLst>
                </a:gridCol>
                <a:gridCol w="596559">
                  <a:extLst>
                    <a:ext uri="{9D8B030D-6E8A-4147-A177-3AD203B41FA5}">
                      <a16:colId xmlns:a16="http://schemas.microsoft.com/office/drawing/2014/main" val="3595198057"/>
                    </a:ext>
                  </a:extLst>
                </a:gridCol>
                <a:gridCol w="965099">
                  <a:extLst>
                    <a:ext uri="{9D8B030D-6E8A-4147-A177-3AD203B41FA5}">
                      <a16:colId xmlns:a16="http://schemas.microsoft.com/office/drawing/2014/main" val="3201599638"/>
                    </a:ext>
                  </a:extLst>
                </a:gridCol>
                <a:gridCol w="509063">
                  <a:extLst>
                    <a:ext uri="{9D8B030D-6E8A-4147-A177-3AD203B41FA5}">
                      <a16:colId xmlns:a16="http://schemas.microsoft.com/office/drawing/2014/main" val="308413054"/>
                    </a:ext>
                  </a:extLst>
                </a:gridCol>
                <a:gridCol w="689356">
                  <a:extLst>
                    <a:ext uri="{9D8B030D-6E8A-4147-A177-3AD203B41FA5}">
                      <a16:colId xmlns:a16="http://schemas.microsoft.com/office/drawing/2014/main" val="951356619"/>
                    </a:ext>
                  </a:extLst>
                </a:gridCol>
                <a:gridCol w="509063">
                  <a:extLst>
                    <a:ext uri="{9D8B030D-6E8A-4147-A177-3AD203B41FA5}">
                      <a16:colId xmlns:a16="http://schemas.microsoft.com/office/drawing/2014/main" val="3001520643"/>
                    </a:ext>
                  </a:extLst>
                </a:gridCol>
              </a:tblGrid>
              <a:tr h="285416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-Rock Island Greenway Phase 2 - March 2021 -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411511839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257214657"/>
                  </a:ext>
                </a:extLst>
              </a:tr>
              <a:tr h="565027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Adjustment Factors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403252007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 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All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140000887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0.2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0533994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9.51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712334568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556567316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980276653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12639845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571068012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860168249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151946573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427832323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699615983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397098908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497285889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986177163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6.4%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974613395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6.2%</a:t>
                      </a:r>
                      <a:endParaRPr lang="en-US" sz="10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64932749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156381094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4144130332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514414118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821973661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625003102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609579426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510960684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573722018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4.12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2.97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3076878056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1432303932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36.0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38.1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501373038"/>
                  </a:ext>
                </a:extLst>
              </a:tr>
              <a:tr h="1456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28" marR="6328" marT="6328" marB="0" anchor="b"/>
                </a:tc>
                <a:extLst>
                  <a:ext uri="{0D108BD9-81ED-4DB2-BD59-A6C34878D82A}">
                    <a16:rowId xmlns:a16="http://schemas.microsoft.com/office/drawing/2014/main" val="27205508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923324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468DD417-1FCE-8615-38AC-D6E44B500B1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47114623"/>
              </p:ext>
            </p:extLst>
          </p:nvPr>
        </p:nvGraphicFramePr>
        <p:xfrm>
          <a:off x="952500" y="1596899"/>
          <a:ext cx="5143500" cy="32861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2104579949"/>
                    </a:ext>
                  </a:extLst>
                </a:gridCol>
                <a:gridCol w="2819400">
                  <a:extLst>
                    <a:ext uri="{9D8B030D-6E8A-4147-A177-3AD203B41FA5}">
                      <a16:colId xmlns:a16="http://schemas.microsoft.com/office/drawing/2014/main" val="3872296761"/>
                    </a:ext>
                  </a:extLst>
                </a:gridCol>
              </a:tblGrid>
              <a:tr h="2381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>
                          <a:effectLst/>
                        </a:rPr>
                        <a:t>41</a:t>
                      </a:r>
                      <a:endParaRPr lang="en-US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8791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Coffee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2919124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63013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Mandeville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92624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30.363223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74834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-90.067799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7119414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EcoMulti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98551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8659034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672151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8/26/2020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02805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5321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583089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8/26/20 - 7/22/22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057316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306079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Bikes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8521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Peds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4588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03815209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AC4B89C-3469-D499-74A2-BD765248DFF2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8/26/20 – 7/22/2022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654B1DC2-DB43-2465-B03B-264DBFDBAA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18956"/>
              </p:ext>
            </p:extLst>
          </p:nvPr>
        </p:nvGraphicFramePr>
        <p:xfrm>
          <a:off x="1047750" y="5128419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80111198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92935652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75080493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61355718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369438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090723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758353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168365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146.5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227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81630694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84A5748-0E34-4AD6-BA16-43746B2137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412806"/>
              </p:ext>
            </p:extLst>
          </p:nvPr>
        </p:nvGraphicFramePr>
        <p:xfrm>
          <a:off x="5416567" y="5261101"/>
          <a:ext cx="6007101" cy="771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1351">
                  <a:extLst>
                    <a:ext uri="{9D8B030D-6E8A-4147-A177-3AD203B41FA5}">
                      <a16:colId xmlns:a16="http://schemas.microsoft.com/office/drawing/2014/main" val="2048824211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784248140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700587215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188472556"/>
                    </a:ext>
                  </a:extLst>
                </a:gridCol>
                <a:gridCol w="707843">
                  <a:extLst>
                    <a:ext uri="{9D8B030D-6E8A-4147-A177-3AD203B41FA5}">
                      <a16:colId xmlns:a16="http://schemas.microsoft.com/office/drawing/2014/main" val="4259896590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3690120307"/>
                    </a:ext>
                  </a:extLst>
                </a:gridCol>
                <a:gridCol w="612189">
                  <a:extLst>
                    <a:ext uri="{9D8B030D-6E8A-4147-A177-3AD203B41FA5}">
                      <a16:colId xmlns:a16="http://schemas.microsoft.com/office/drawing/2014/main" val="1960261447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2460315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617748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16.4%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911262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Hours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20898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1.1%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65416755"/>
                  </a:ext>
                </a:extLst>
              </a:tr>
            </a:tbl>
          </a:graphicData>
        </a:graphic>
      </p:graphicFrame>
      <p:pic>
        <p:nvPicPr>
          <p:cNvPr id="8" name="Picture 7" descr="Man biking over inductive loops, next to column sensor">
            <a:extLst>
              <a:ext uri="{FF2B5EF4-FFF2-40B4-BE49-F238E27FC236}">
                <a16:creationId xmlns:a16="http://schemas.microsoft.com/office/drawing/2014/main" id="{33A82141-0A1B-E502-70D3-B9A9991C43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8432" y="1596899"/>
            <a:ext cx="4103370" cy="307784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0794943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 descr="Stacked column chart showing distribution of bikers (blue) and pedestrians (green), relatively even distribution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43907445"/>
              </p:ext>
            </p:extLst>
          </p:nvPr>
        </p:nvGraphicFramePr>
        <p:xfrm>
          <a:off x="838200" y="1383632"/>
          <a:ext cx="10515600" cy="47933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1304058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7CBA3A0-11AC-40C3-D941-BC2C0E22E00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40322032"/>
              </p:ext>
            </p:extLst>
          </p:nvPr>
        </p:nvGraphicFramePr>
        <p:xfrm>
          <a:off x="519289" y="1467279"/>
          <a:ext cx="4385583" cy="40136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87569">
                  <a:extLst>
                    <a:ext uri="{9D8B030D-6E8A-4147-A177-3AD203B41FA5}">
                      <a16:colId xmlns:a16="http://schemas.microsoft.com/office/drawing/2014/main" val="2854725333"/>
                    </a:ext>
                  </a:extLst>
                </a:gridCol>
                <a:gridCol w="1013230">
                  <a:extLst>
                    <a:ext uri="{9D8B030D-6E8A-4147-A177-3AD203B41FA5}">
                      <a16:colId xmlns:a16="http://schemas.microsoft.com/office/drawing/2014/main" val="3871474272"/>
                    </a:ext>
                  </a:extLst>
                </a:gridCol>
                <a:gridCol w="487569">
                  <a:extLst>
                    <a:ext uri="{9D8B030D-6E8A-4147-A177-3AD203B41FA5}">
                      <a16:colId xmlns:a16="http://schemas.microsoft.com/office/drawing/2014/main" val="3984658324"/>
                    </a:ext>
                  </a:extLst>
                </a:gridCol>
                <a:gridCol w="487569">
                  <a:extLst>
                    <a:ext uri="{9D8B030D-6E8A-4147-A177-3AD203B41FA5}">
                      <a16:colId xmlns:a16="http://schemas.microsoft.com/office/drawing/2014/main" val="1629473715"/>
                    </a:ext>
                  </a:extLst>
                </a:gridCol>
                <a:gridCol w="487569">
                  <a:extLst>
                    <a:ext uri="{9D8B030D-6E8A-4147-A177-3AD203B41FA5}">
                      <a16:colId xmlns:a16="http://schemas.microsoft.com/office/drawing/2014/main" val="2212402692"/>
                    </a:ext>
                  </a:extLst>
                </a:gridCol>
                <a:gridCol w="1422077">
                  <a:extLst>
                    <a:ext uri="{9D8B030D-6E8A-4147-A177-3AD203B41FA5}">
                      <a16:colId xmlns:a16="http://schemas.microsoft.com/office/drawing/2014/main" val="3678109453"/>
                    </a:ext>
                  </a:extLst>
                </a:gridCol>
              </a:tblGrid>
              <a:tr h="139850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Longitudinal Daily Average Users by Month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278380293"/>
                  </a:ext>
                </a:extLst>
              </a:tr>
              <a:tr h="241075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Average Daily Total by Month of Year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Notes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720538576"/>
                  </a:ext>
                </a:extLst>
              </a:tr>
              <a:tr h="133191">
                <a:tc rowSpan="5">
                  <a:txBody>
                    <a:bodyPr/>
                    <a:lstStyle/>
                    <a:p>
                      <a:r>
                        <a:rPr lang="en-US" sz="1000" dirty="0"/>
                        <a:t>2020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324417200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561533231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68758849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4169731142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December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103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947848281"/>
                  </a:ext>
                </a:extLst>
              </a:tr>
              <a:tr h="133191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 dirty="0">
                          <a:effectLst/>
                        </a:rPr>
                        <a:t>2021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201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245269955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465116824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339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268216758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554210086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088836893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June**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 - peds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665826390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July**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784704522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August**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73006765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September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3865502908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October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4251270350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November*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partial month - dead battery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61091461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December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33691656"/>
                  </a:ext>
                </a:extLst>
              </a:tr>
              <a:tr h="133191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2022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January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422231261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February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610801176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March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369182527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April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983863745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May*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308441604"/>
                  </a:ext>
                </a:extLst>
              </a:tr>
              <a:tr h="1331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June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349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2024315330"/>
                  </a:ext>
                </a:extLst>
              </a:tr>
              <a:tr h="2410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July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19872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Partial month -data transmission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60" marR="6660" marT="6660" marB="0" anchor="b"/>
                </a:tc>
                <a:extLst>
                  <a:ext uri="{0D108BD9-81ED-4DB2-BD59-A6C34878D82A}">
                    <a16:rowId xmlns:a16="http://schemas.microsoft.com/office/drawing/2014/main" val="1010763995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1397890"/>
              </p:ext>
            </p:extLst>
          </p:nvPr>
        </p:nvGraphicFramePr>
        <p:xfrm>
          <a:off x="4993105" y="1467279"/>
          <a:ext cx="6448927" cy="46567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8581294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769A2E5A-40A5-80AC-D334-0B1600E0900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02852241"/>
              </p:ext>
            </p:extLst>
          </p:nvPr>
        </p:nvGraphicFramePr>
        <p:xfrm>
          <a:off x="838200" y="1461294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57591983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5644511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52178786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68890613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205172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620294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872322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379283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5005467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3185503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545548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15904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1913171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51608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552207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5827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62855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260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66705820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6671135"/>
              </p:ext>
            </p:extLst>
          </p:nvPr>
        </p:nvGraphicFramePr>
        <p:xfrm>
          <a:off x="5074945" y="1407403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9806575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A1BC220E-F2A9-5A15-AFF0-F05B4B63A71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18350885"/>
              </p:ext>
            </p:extLst>
          </p:nvPr>
        </p:nvGraphicFramePr>
        <p:xfrm>
          <a:off x="838200" y="1510306"/>
          <a:ext cx="4076700" cy="284035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0832876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65647197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07871448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69769178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33472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445776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65254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55070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205725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089707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149896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453856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51725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211969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60604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109.3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163.9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3924470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5628205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57.6%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51.5%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13792964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2181742"/>
              </p:ext>
            </p:extLst>
          </p:nvPr>
        </p:nvGraphicFramePr>
        <p:xfrm>
          <a:off x="5595936" y="1335881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5867679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461844"/>
          </a:xfrm>
        </p:spPr>
        <p:txBody>
          <a:bodyPr>
            <a:normAutofit fontScale="90000"/>
          </a:bodyPr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BBE65B5-EC5C-C615-BDAC-AFB7478666E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21513230"/>
              </p:ext>
            </p:extLst>
          </p:nvPr>
        </p:nvGraphicFramePr>
        <p:xfrm>
          <a:off x="582165" y="848921"/>
          <a:ext cx="4108897" cy="58267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29093">
                  <a:extLst>
                    <a:ext uri="{9D8B030D-6E8A-4147-A177-3AD203B41FA5}">
                      <a16:colId xmlns:a16="http://schemas.microsoft.com/office/drawing/2014/main" val="3227942058"/>
                    </a:ext>
                  </a:extLst>
                </a:gridCol>
                <a:gridCol w="486466">
                  <a:extLst>
                    <a:ext uri="{9D8B030D-6E8A-4147-A177-3AD203B41FA5}">
                      <a16:colId xmlns:a16="http://schemas.microsoft.com/office/drawing/2014/main" val="1986599771"/>
                    </a:ext>
                  </a:extLst>
                </a:gridCol>
                <a:gridCol w="486466">
                  <a:extLst>
                    <a:ext uri="{9D8B030D-6E8A-4147-A177-3AD203B41FA5}">
                      <a16:colId xmlns:a16="http://schemas.microsoft.com/office/drawing/2014/main" val="3258084978"/>
                    </a:ext>
                  </a:extLst>
                </a:gridCol>
                <a:gridCol w="486466">
                  <a:extLst>
                    <a:ext uri="{9D8B030D-6E8A-4147-A177-3AD203B41FA5}">
                      <a16:colId xmlns:a16="http://schemas.microsoft.com/office/drawing/2014/main" val="3658646313"/>
                    </a:ext>
                  </a:extLst>
                </a:gridCol>
                <a:gridCol w="486466">
                  <a:extLst>
                    <a:ext uri="{9D8B030D-6E8A-4147-A177-3AD203B41FA5}">
                      <a16:colId xmlns:a16="http://schemas.microsoft.com/office/drawing/2014/main" val="319467665"/>
                    </a:ext>
                  </a:extLst>
                </a:gridCol>
                <a:gridCol w="416970">
                  <a:extLst>
                    <a:ext uri="{9D8B030D-6E8A-4147-A177-3AD203B41FA5}">
                      <a16:colId xmlns:a16="http://schemas.microsoft.com/office/drawing/2014/main" val="3322687345"/>
                    </a:ext>
                  </a:extLst>
                </a:gridCol>
                <a:gridCol w="416970">
                  <a:extLst>
                    <a:ext uri="{9D8B030D-6E8A-4147-A177-3AD203B41FA5}">
                      <a16:colId xmlns:a16="http://schemas.microsoft.com/office/drawing/2014/main" val="1830667322"/>
                    </a:ext>
                  </a:extLst>
                </a:gridCol>
              </a:tblGrid>
              <a:tr h="9018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Average Hourly Total by Hour of Day</a:t>
                      </a: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 dirty="0">
                          <a:effectLst/>
                        </a:rPr>
                        <a:t> </a:t>
                      </a:r>
                      <a:endParaRPr lang="en-US" sz="9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6210395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04655169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Pedestrians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Bicycles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Total Users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11780570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12:00:00 AM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1246884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142180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24115087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2448536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5490261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2555098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4189724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0357538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5634510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893825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6437452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6799132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13.0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3640847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332059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4912796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13.0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54.0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84323989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5926839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7424946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2617507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30626220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68051317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1278669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9486588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3792414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9738921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2292471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Weekday 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>
                          <a:effectLst/>
                        </a:rPr>
                        <a:t>Average Daily Users - Weekend</a:t>
                      </a:r>
                      <a:endParaRPr lang="en-US" sz="9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7340103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Pedestrians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Bicycles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1010880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29.5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43.2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60.9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3236478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2862431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58.4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20408929"/>
                  </a:ext>
                </a:extLst>
              </a:tr>
              <a:tr h="12190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1.0%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0.7%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065730357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9732394"/>
              </p:ext>
            </p:extLst>
          </p:nvPr>
        </p:nvGraphicFramePr>
        <p:xfrm>
          <a:off x="4978147" y="365125"/>
          <a:ext cx="6662738" cy="4662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8053BD43-CDB0-093C-6C40-1CA1C3F7B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118137"/>
              </p:ext>
            </p:extLst>
          </p:nvPr>
        </p:nvGraphicFramePr>
        <p:xfrm>
          <a:off x="5243136" y="5103371"/>
          <a:ext cx="4917016" cy="9276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43625">
                  <a:extLst>
                    <a:ext uri="{9D8B030D-6E8A-4147-A177-3AD203B41FA5}">
                      <a16:colId xmlns:a16="http://schemas.microsoft.com/office/drawing/2014/main" val="3543903608"/>
                    </a:ext>
                  </a:extLst>
                </a:gridCol>
                <a:gridCol w="857797">
                  <a:extLst>
                    <a:ext uri="{9D8B030D-6E8A-4147-A177-3AD203B41FA5}">
                      <a16:colId xmlns:a16="http://schemas.microsoft.com/office/drawing/2014/main" val="2240678452"/>
                    </a:ext>
                  </a:extLst>
                </a:gridCol>
                <a:gridCol w="857797">
                  <a:extLst>
                    <a:ext uri="{9D8B030D-6E8A-4147-A177-3AD203B41FA5}">
                      <a16:colId xmlns:a16="http://schemas.microsoft.com/office/drawing/2014/main" val="4284850821"/>
                    </a:ext>
                  </a:extLst>
                </a:gridCol>
                <a:gridCol w="857797">
                  <a:extLst>
                    <a:ext uri="{9D8B030D-6E8A-4147-A177-3AD203B41FA5}">
                      <a16:colId xmlns:a16="http://schemas.microsoft.com/office/drawing/2014/main" val="1110316612"/>
                    </a:ext>
                  </a:extLst>
                </a:gridCol>
              </a:tblGrid>
              <a:tr h="10817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Factor Group Calculation: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91164986"/>
                  </a:ext>
                </a:extLst>
              </a:tr>
              <a:tr h="21634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Morning Ratio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6249556"/>
                  </a:ext>
                </a:extLst>
              </a:tr>
              <a:tr h="209903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Pedestrians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760123"/>
                  </a:ext>
                </a:extLst>
              </a:tr>
              <a:tr h="19578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Bicycles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06146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5330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FC1FD4-4EA5-74EC-6ECE-80071CF4ED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864505"/>
          </a:xfrm>
        </p:spPr>
        <p:txBody>
          <a:bodyPr/>
          <a:lstStyle/>
          <a:p>
            <a:r>
              <a:rPr lang="en-US" dirty="0"/>
              <a:t>Norman Francis Parkway Trail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7A819D0-EF44-2104-6CFB-A1C9565E5C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7194760"/>
              </p:ext>
            </p:extLst>
          </p:nvPr>
        </p:nvGraphicFramePr>
        <p:xfrm>
          <a:off x="948116" y="1322100"/>
          <a:ext cx="4716083" cy="4850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47854">
                  <a:extLst>
                    <a:ext uri="{9D8B030D-6E8A-4147-A177-3AD203B41FA5}">
                      <a16:colId xmlns:a16="http://schemas.microsoft.com/office/drawing/2014/main" val="1919176475"/>
                    </a:ext>
                  </a:extLst>
                </a:gridCol>
                <a:gridCol w="822743">
                  <a:extLst>
                    <a:ext uri="{9D8B030D-6E8A-4147-A177-3AD203B41FA5}">
                      <a16:colId xmlns:a16="http://schemas.microsoft.com/office/drawing/2014/main" val="334258638"/>
                    </a:ext>
                  </a:extLst>
                </a:gridCol>
                <a:gridCol w="822743">
                  <a:extLst>
                    <a:ext uri="{9D8B030D-6E8A-4147-A177-3AD203B41FA5}">
                      <a16:colId xmlns:a16="http://schemas.microsoft.com/office/drawing/2014/main" val="3370687329"/>
                    </a:ext>
                  </a:extLst>
                </a:gridCol>
                <a:gridCol w="822743">
                  <a:extLst>
                    <a:ext uri="{9D8B030D-6E8A-4147-A177-3AD203B41FA5}">
                      <a16:colId xmlns:a16="http://schemas.microsoft.com/office/drawing/2014/main" val="2405033965"/>
                    </a:ext>
                  </a:extLst>
                </a:gridCol>
              </a:tblGrid>
              <a:tr h="4569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(7/1/20/20 - 10/31/21)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9854895"/>
                  </a:ext>
                </a:extLst>
              </a:tr>
              <a:tr h="53938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u="none" strike="noStrike" dirty="0">
                          <a:effectLst/>
                        </a:rPr>
                        <a:t>362.8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u="none" strike="noStrike" dirty="0">
                          <a:effectLst/>
                        </a:rPr>
                        <a:t>481.8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u="none" strike="noStrike" dirty="0">
                          <a:effectLst/>
                        </a:rPr>
                        <a:t>844.5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25397322"/>
                  </a:ext>
                </a:extLst>
              </a:tr>
              <a:tr h="45695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11313319"/>
                  </a:ext>
                </a:extLst>
              </a:tr>
              <a:tr h="53938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443.7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790.5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35029205"/>
                  </a:ext>
                </a:extLst>
              </a:tr>
              <a:tr h="53938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330.4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369.4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699.8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99425978"/>
                  </a:ext>
                </a:extLst>
              </a:tr>
              <a:tr h="539384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-5.0%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-20.1%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-13.0%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3127347"/>
                  </a:ext>
                </a:extLst>
              </a:tr>
              <a:tr h="88933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296.0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384.0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680.0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88548732"/>
                  </a:ext>
                </a:extLst>
              </a:tr>
              <a:tr h="88933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223.9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199.0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423.0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76927261"/>
                  </a:ext>
                </a:extLst>
              </a:tr>
            </a:tbl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368586939"/>
              </p:ext>
            </p:extLst>
          </p:nvPr>
        </p:nvGraphicFramePr>
        <p:xfrm>
          <a:off x="5881511" y="1074539"/>
          <a:ext cx="5472289" cy="3063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242CD291-39DD-4046-BD69-0C0FCD39DDB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9227847"/>
              </p:ext>
            </p:extLst>
          </p:nvPr>
        </p:nvGraphicFramePr>
        <p:xfrm>
          <a:off x="5881511" y="4137938"/>
          <a:ext cx="5708127" cy="2656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7893751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E35DF506-13AE-DAD3-A1E4-C1E23BFA3D7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63180664"/>
              </p:ext>
            </p:extLst>
          </p:nvPr>
        </p:nvGraphicFramePr>
        <p:xfrm>
          <a:off x="1013661" y="1590215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40471625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580934207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35664292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28335362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(3/3/20 - 7/31/22)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101906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939798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824092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082382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4857546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-4.5%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-23.8%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-16.2%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5674279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136.9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364.5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86665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99.0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1697462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5E26AA4-3AFA-423B-B811-58181C8A6A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6736046"/>
              </p:ext>
            </p:extLst>
          </p:nvPr>
        </p:nvGraphicFramePr>
        <p:xfrm>
          <a:off x="5518986" y="331077"/>
          <a:ext cx="5741820" cy="33045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83A46A4F-7EE3-47A3-ABC7-AE896C74D7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0090475"/>
              </p:ext>
            </p:extLst>
          </p:nvPr>
        </p:nvGraphicFramePr>
        <p:xfrm>
          <a:off x="5433010" y="3513221"/>
          <a:ext cx="5745329" cy="301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2225122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D6EA3DF0-10E8-4223-7D52-A051D527B4A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07797352"/>
              </p:ext>
            </p:extLst>
          </p:nvPr>
        </p:nvGraphicFramePr>
        <p:xfrm>
          <a:off x="838200" y="1403926"/>
          <a:ext cx="4732420" cy="47547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58792">
                  <a:extLst>
                    <a:ext uri="{9D8B030D-6E8A-4147-A177-3AD203B41FA5}">
                      <a16:colId xmlns:a16="http://schemas.microsoft.com/office/drawing/2014/main" val="2552771516"/>
                    </a:ext>
                  </a:extLst>
                </a:gridCol>
                <a:gridCol w="574176">
                  <a:extLst>
                    <a:ext uri="{9D8B030D-6E8A-4147-A177-3AD203B41FA5}">
                      <a16:colId xmlns:a16="http://schemas.microsoft.com/office/drawing/2014/main" val="3824535401"/>
                    </a:ext>
                  </a:extLst>
                </a:gridCol>
                <a:gridCol w="386813">
                  <a:extLst>
                    <a:ext uri="{9D8B030D-6E8A-4147-A177-3AD203B41FA5}">
                      <a16:colId xmlns:a16="http://schemas.microsoft.com/office/drawing/2014/main" val="3054329576"/>
                    </a:ext>
                  </a:extLst>
                </a:gridCol>
                <a:gridCol w="523810">
                  <a:extLst>
                    <a:ext uri="{9D8B030D-6E8A-4147-A177-3AD203B41FA5}">
                      <a16:colId xmlns:a16="http://schemas.microsoft.com/office/drawing/2014/main" val="578608515"/>
                    </a:ext>
                  </a:extLst>
                </a:gridCol>
                <a:gridCol w="477473">
                  <a:extLst>
                    <a:ext uri="{9D8B030D-6E8A-4147-A177-3AD203B41FA5}">
                      <a16:colId xmlns:a16="http://schemas.microsoft.com/office/drawing/2014/main" val="3057721779"/>
                    </a:ext>
                  </a:extLst>
                </a:gridCol>
                <a:gridCol w="564103">
                  <a:extLst>
                    <a:ext uri="{9D8B030D-6E8A-4147-A177-3AD203B41FA5}">
                      <a16:colId xmlns:a16="http://schemas.microsoft.com/office/drawing/2014/main" val="3635868886"/>
                    </a:ext>
                  </a:extLst>
                </a:gridCol>
                <a:gridCol w="447253">
                  <a:extLst>
                    <a:ext uri="{9D8B030D-6E8A-4147-A177-3AD203B41FA5}">
                      <a16:colId xmlns:a16="http://schemas.microsoft.com/office/drawing/2014/main" val="903687005"/>
                    </a:ext>
                  </a:extLst>
                </a:gridCol>
              </a:tblGrid>
              <a:tr h="225669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Monthly (Seasonal) Adjustment Factors - Tammany Trace August 2020 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1397065"/>
                  </a:ext>
                </a:extLst>
              </a:tr>
              <a:tr h="60704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Percentage of Traffic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58630896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29167307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899974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7676441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9603102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53353935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0.69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659578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9945107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34457156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8.2%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6923469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0.99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80772461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6590137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70016977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6.8%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0476347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8045443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AVERAGE ANNUAL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1514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2634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36291110"/>
                  </a:ext>
                </a:extLst>
              </a:tr>
              <a:tr h="22566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Daily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5169525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3653217-582A-7298-E008-94B32E189A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567361"/>
              </p:ext>
            </p:extLst>
          </p:nvPr>
        </p:nvGraphicFramePr>
        <p:xfrm>
          <a:off x="6096000" y="1391894"/>
          <a:ext cx="5257801" cy="49189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2386">
                  <a:extLst>
                    <a:ext uri="{9D8B030D-6E8A-4147-A177-3AD203B41FA5}">
                      <a16:colId xmlns:a16="http://schemas.microsoft.com/office/drawing/2014/main" val="2904370978"/>
                    </a:ext>
                  </a:extLst>
                </a:gridCol>
                <a:gridCol w="637377">
                  <a:extLst>
                    <a:ext uri="{9D8B030D-6E8A-4147-A177-3AD203B41FA5}">
                      <a16:colId xmlns:a16="http://schemas.microsoft.com/office/drawing/2014/main" val="3876146735"/>
                    </a:ext>
                  </a:extLst>
                </a:gridCol>
                <a:gridCol w="429391">
                  <a:extLst>
                    <a:ext uri="{9D8B030D-6E8A-4147-A177-3AD203B41FA5}">
                      <a16:colId xmlns:a16="http://schemas.microsoft.com/office/drawing/2014/main" val="1212298603"/>
                    </a:ext>
                  </a:extLst>
                </a:gridCol>
                <a:gridCol w="581467">
                  <a:extLst>
                    <a:ext uri="{9D8B030D-6E8A-4147-A177-3AD203B41FA5}">
                      <a16:colId xmlns:a16="http://schemas.microsoft.com/office/drawing/2014/main" val="724046550"/>
                    </a:ext>
                  </a:extLst>
                </a:gridCol>
                <a:gridCol w="530029">
                  <a:extLst>
                    <a:ext uri="{9D8B030D-6E8A-4147-A177-3AD203B41FA5}">
                      <a16:colId xmlns:a16="http://schemas.microsoft.com/office/drawing/2014/main" val="2535592921"/>
                    </a:ext>
                  </a:extLst>
                </a:gridCol>
                <a:gridCol w="626195">
                  <a:extLst>
                    <a:ext uri="{9D8B030D-6E8A-4147-A177-3AD203B41FA5}">
                      <a16:colId xmlns:a16="http://schemas.microsoft.com/office/drawing/2014/main" val="719565134"/>
                    </a:ext>
                  </a:extLst>
                </a:gridCol>
                <a:gridCol w="500956">
                  <a:extLst>
                    <a:ext uri="{9D8B030D-6E8A-4147-A177-3AD203B41FA5}">
                      <a16:colId xmlns:a16="http://schemas.microsoft.com/office/drawing/2014/main" val="2131775154"/>
                    </a:ext>
                  </a:extLst>
                </a:gridCol>
              </a:tblGrid>
              <a:tr h="268701">
                <a:tc gridSpan="5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 Adjustment for Imputation  - Tammany Trace August 2020  - July 2022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03508917"/>
                  </a:ext>
                </a:extLst>
              </a:tr>
              <a:tr h="72280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>
                          <a:effectLst/>
                        </a:rPr>
                        <a:t>Percentage of Traffic</a:t>
                      </a:r>
                      <a:endParaRPr lang="en-US" sz="11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37080356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 of Week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Pedestrians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Bicyclists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Pedestrians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Bicyclists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42922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1.05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30028292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1.23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1.44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28447317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9.5%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1.50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1.58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92262329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13.4%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1.07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783739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10.9%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94084924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19.7%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0.56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25718868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Sun, Average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4065325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75351075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 WEEKLY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901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1592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100.0%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46895946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7374716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26778833"/>
                  </a:ext>
                </a:extLst>
              </a:tr>
              <a:tr h="26870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12.1%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1.18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1.39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0816874"/>
                  </a:ext>
                </a:extLst>
              </a:tr>
              <a:tr h="282136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19.6%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24.3%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0.73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0.59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7073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917040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EF3DC5-4CB9-A0FD-2D32-E359A3190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786342"/>
          </a:xfrm>
        </p:spPr>
        <p:txBody>
          <a:bodyPr/>
          <a:lstStyle/>
          <a:p>
            <a:r>
              <a:rPr lang="en-US" dirty="0"/>
              <a:t>Tammany Trace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39C2101C-F031-AA88-1E85-39204FB834D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77107453"/>
              </p:ext>
            </p:extLst>
          </p:nvPr>
        </p:nvGraphicFramePr>
        <p:xfrm>
          <a:off x="931630" y="1027906"/>
          <a:ext cx="10108902" cy="55771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198574">
                  <a:extLst>
                    <a:ext uri="{9D8B030D-6E8A-4147-A177-3AD203B41FA5}">
                      <a16:colId xmlns:a16="http://schemas.microsoft.com/office/drawing/2014/main" val="3920187552"/>
                    </a:ext>
                  </a:extLst>
                </a:gridCol>
                <a:gridCol w="717746">
                  <a:extLst>
                    <a:ext uri="{9D8B030D-6E8A-4147-A177-3AD203B41FA5}">
                      <a16:colId xmlns:a16="http://schemas.microsoft.com/office/drawing/2014/main" val="275762738"/>
                    </a:ext>
                  </a:extLst>
                </a:gridCol>
                <a:gridCol w="483535">
                  <a:extLst>
                    <a:ext uri="{9D8B030D-6E8A-4147-A177-3AD203B41FA5}">
                      <a16:colId xmlns:a16="http://schemas.microsoft.com/office/drawing/2014/main" val="4122569825"/>
                    </a:ext>
                  </a:extLst>
                </a:gridCol>
                <a:gridCol w="654787">
                  <a:extLst>
                    <a:ext uri="{9D8B030D-6E8A-4147-A177-3AD203B41FA5}">
                      <a16:colId xmlns:a16="http://schemas.microsoft.com/office/drawing/2014/main" val="659765749"/>
                    </a:ext>
                  </a:extLst>
                </a:gridCol>
                <a:gridCol w="596863">
                  <a:extLst>
                    <a:ext uri="{9D8B030D-6E8A-4147-A177-3AD203B41FA5}">
                      <a16:colId xmlns:a16="http://schemas.microsoft.com/office/drawing/2014/main" val="1163681123"/>
                    </a:ext>
                  </a:extLst>
                </a:gridCol>
                <a:gridCol w="705155">
                  <a:extLst>
                    <a:ext uri="{9D8B030D-6E8A-4147-A177-3AD203B41FA5}">
                      <a16:colId xmlns:a16="http://schemas.microsoft.com/office/drawing/2014/main" val="4058266061"/>
                    </a:ext>
                  </a:extLst>
                </a:gridCol>
                <a:gridCol w="559088">
                  <a:extLst>
                    <a:ext uri="{9D8B030D-6E8A-4147-A177-3AD203B41FA5}">
                      <a16:colId xmlns:a16="http://schemas.microsoft.com/office/drawing/2014/main" val="291638098"/>
                    </a:ext>
                  </a:extLst>
                </a:gridCol>
                <a:gridCol w="483535">
                  <a:extLst>
                    <a:ext uri="{9D8B030D-6E8A-4147-A177-3AD203B41FA5}">
                      <a16:colId xmlns:a16="http://schemas.microsoft.com/office/drawing/2014/main" val="4241159236"/>
                    </a:ext>
                  </a:extLst>
                </a:gridCol>
                <a:gridCol w="604419">
                  <a:extLst>
                    <a:ext uri="{9D8B030D-6E8A-4147-A177-3AD203B41FA5}">
                      <a16:colId xmlns:a16="http://schemas.microsoft.com/office/drawing/2014/main" val="3248843693"/>
                    </a:ext>
                  </a:extLst>
                </a:gridCol>
                <a:gridCol w="566642">
                  <a:extLst>
                    <a:ext uri="{9D8B030D-6E8A-4147-A177-3AD203B41FA5}">
                      <a16:colId xmlns:a16="http://schemas.microsoft.com/office/drawing/2014/main" val="4037184971"/>
                    </a:ext>
                  </a:extLst>
                </a:gridCol>
                <a:gridCol w="916701">
                  <a:extLst>
                    <a:ext uri="{9D8B030D-6E8A-4147-A177-3AD203B41FA5}">
                      <a16:colId xmlns:a16="http://schemas.microsoft.com/office/drawing/2014/main" val="1330492147"/>
                    </a:ext>
                  </a:extLst>
                </a:gridCol>
                <a:gridCol w="483535">
                  <a:extLst>
                    <a:ext uri="{9D8B030D-6E8A-4147-A177-3AD203B41FA5}">
                      <a16:colId xmlns:a16="http://schemas.microsoft.com/office/drawing/2014/main" val="3775650081"/>
                    </a:ext>
                  </a:extLst>
                </a:gridCol>
                <a:gridCol w="654787">
                  <a:extLst>
                    <a:ext uri="{9D8B030D-6E8A-4147-A177-3AD203B41FA5}">
                      <a16:colId xmlns:a16="http://schemas.microsoft.com/office/drawing/2014/main" val="3949041657"/>
                    </a:ext>
                  </a:extLst>
                </a:gridCol>
                <a:gridCol w="483535">
                  <a:extLst>
                    <a:ext uri="{9D8B030D-6E8A-4147-A177-3AD203B41FA5}">
                      <a16:colId xmlns:a16="http://schemas.microsoft.com/office/drawing/2014/main" val="66744056"/>
                    </a:ext>
                  </a:extLst>
                </a:gridCol>
              </a:tblGrid>
              <a:tr h="141711">
                <a:tc gridSpan="7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Calculation of Average Travel by Time of Day for Pedestrians and Bicyclists  - Tammany Trace August 2020  - July 2022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7908305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Weekday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Weekend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821625463"/>
                  </a:ext>
                </a:extLst>
              </a:tr>
              <a:tr h="505908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Hour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Volumes by Hour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000" b="1" u="none" strike="noStrike" dirty="0">
                          <a:effectLst/>
                        </a:rPr>
                        <a:t>Percentage of Traffic</a:t>
                      </a:r>
                      <a:endParaRPr lang="en-US" sz="10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Adjustment Factors</a:t>
                      </a:r>
                    </a:p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 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127089687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Bicyclists</a:t>
                      </a:r>
                      <a:endParaRPr lang="en-US" sz="1000" b="1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Pedestrians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Bicyclists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765799652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16.29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103.31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520882004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59.75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81.54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144.91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75.82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22979184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55.63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51.34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67.62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107.41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53707589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84.91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71.09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169.06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151.63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3775910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44.81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77.01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253.59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184.13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035969620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0.00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17.80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20.79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250180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2.72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253096560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21411806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414720224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43056547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80740397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AM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931689081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0.46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440922300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7634491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08905502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13.0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18.3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792281840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32179633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12.3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89625895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14.7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206991130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4.8%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1.08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0.88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2.22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1.90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122865227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3.05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3.21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2.67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6.33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605543680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0.9%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4.39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10.49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11.04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382217724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15.95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19.65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25.43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718820133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11:00:00 PM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10.19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25.78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0.1%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24.92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37.59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876072008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669549482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DAILY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112.9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164.7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179.0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386.7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100.0%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05559399"/>
                  </a:ext>
                </a:extLst>
              </a:tr>
              <a:tr h="141711"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Total Average Hourly Users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4.7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6.9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7.5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16.1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4.2%</a:t>
                      </a:r>
                      <a:endParaRPr lang="en-US" sz="10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 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481" marR="6481" marT="6481" marB="0" anchor="b"/>
                </a:tc>
                <a:extLst>
                  <a:ext uri="{0D108BD9-81ED-4DB2-BD59-A6C34878D82A}">
                    <a16:rowId xmlns:a16="http://schemas.microsoft.com/office/drawing/2014/main" val="15676539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91202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F50D7B-273F-C6B4-EE4C-E8AA085DA4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FA838410-7D70-5EEF-4FB1-3FE57D5D983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86188417"/>
              </p:ext>
            </p:extLst>
          </p:nvPr>
        </p:nvGraphicFramePr>
        <p:xfrm>
          <a:off x="838200" y="1852863"/>
          <a:ext cx="4395537" cy="37177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86132">
                  <a:extLst>
                    <a:ext uri="{9D8B030D-6E8A-4147-A177-3AD203B41FA5}">
                      <a16:colId xmlns:a16="http://schemas.microsoft.com/office/drawing/2014/main" val="3194611496"/>
                    </a:ext>
                  </a:extLst>
                </a:gridCol>
                <a:gridCol w="2409405">
                  <a:extLst>
                    <a:ext uri="{9D8B030D-6E8A-4147-A177-3AD203B41FA5}">
                      <a16:colId xmlns:a16="http://schemas.microsoft.com/office/drawing/2014/main" val="2018386876"/>
                    </a:ext>
                  </a:extLst>
                </a:gridCol>
              </a:tblGrid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Site Number: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566955028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Location Cross Street: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Lafitte 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3570563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Facility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Shared-Use Trail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67401241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City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Mandeville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597173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Latitude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30.353368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1585990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Longitude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-90.070135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4316692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Sensor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EcoPyro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3863655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User Type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Mixed Bike/Ped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27061859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Count Duration Class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Long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96081219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Begin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8/27/2020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667855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Data End Date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3875428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(Most Recent)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1961083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ADT Period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8/27/20 - 6/19/22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73078643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Sponsor/Data Owner 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LTRC/UNO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43307991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General Travel Pattern: All Users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Non-Commute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3466456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0149346"/>
                  </a:ext>
                </a:extLst>
              </a:tr>
              <a:tr h="21869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Notes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Permanent Count Station, LTRC 19-3SA</a:t>
                      </a:r>
                      <a:endParaRPr lang="fr-FR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94624714"/>
                  </a:ext>
                </a:extLst>
              </a:tr>
            </a:tbl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A0E7B484-D2F9-AEEB-08C5-98BE8ED4ECAB}"/>
              </a:ext>
            </a:extLst>
          </p:cNvPr>
          <p:cNvSpPr txBox="1">
            <a:spLocks/>
          </p:cNvSpPr>
          <p:nvPr/>
        </p:nvSpPr>
        <p:spPr>
          <a:xfrm>
            <a:off x="810696" y="1253331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200" dirty="0">
                <a:solidFill>
                  <a:srgbClr val="000000"/>
                </a:solidFill>
                <a:latin typeface="Calibri" panose="020F0502020204030204" pitchFamily="34" charset="0"/>
              </a:rPr>
              <a:t>Data Analysis Period: </a:t>
            </a:r>
            <a:r>
              <a:rPr lang="en-US" sz="1200" dirty="0"/>
              <a:t> </a:t>
            </a:r>
            <a:r>
              <a:rPr lang="en-US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8/27/20 – 6/19/2022</a:t>
            </a:r>
            <a:r>
              <a:rPr lang="en-US" sz="1200" dirty="0"/>
              <a:t> unless otherwise noted </a:t>
            </a:r>
            <a:endParaRPr lang="en-US" sz="1200" i="1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1894CBB-9775-7DF5-D9D1-9500393BB6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770618"/>
              </p:ext>
            </p:extLst>
          </p:nvPr>
        </p:nvGraphicFramePr>
        <p:xfrm>
          <a:off x="5653623" y="4930364"/>
          <a:ext cx="4076700" cy="952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102674901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5392358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624936475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25289464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Summary Statistics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>
                          <a:effectLst/>
                        </a:rPr>
                        <a:t>In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043147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Mean Daily Users (Full Period)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426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2931543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Median Daily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890135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Standard Deviation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195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38868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Interquartile Range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267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468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52635004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C05EA60-6987-481E-015D-42C9488F99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6439163"/>
              </p:ext>
            </p:extLst>
          </p:nvPr>
        </p:nvGraphicFramePr>
        <p:xfrm>
          <a:off x="810696" y="5813778"/>
          <a:ext cx="4076700" cy="7581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52223">
                  <a:extLst>
                    <a:ext uri="{9D8B030D-6E8A-4147-A177-3AD203B41FA5}">
                      <a16:colId xmlns:a16="http://schemas.microsoft.com/office/drawing/2014/main" val="4200005320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1606448441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789759826"/>
                    </a:ext>
                  </a:extLst>
                </a:gridCol>
                <a:gridCol w="708159">
                  <a:extLst>
                    <a:ext uri="{9D8B030D-6E8A-4147-A177-3AD203B41FA5}">
                      <a16:colId xmlns:a16="http://schemas.microsoft.com/office/drawing/2014/main" val="337949361"/>
                    </a:ext>
                  </a:extLst>
                </a:gridCol>
              </a:tblGrid>
              <a:tr h="10253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Data Completeness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All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00999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Period: 8/26/20 - 6/19/22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Accepted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Missing %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45933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Days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29363863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Hours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15896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15673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1.4%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79096760"/>
                  </a:ext>
                </a:extLst>
              </a:tr>
            </a:tbl>
          </a:graphicData>
        </a:graphic>
      </p:graphicFrame>
      <p:pic>
        <p:nvPicPr>
          <p:cNvPr id="8" name="Picture 7" descr="Woman walking on trail past column sensor, with lake in background ">
            <a:extLst>
              <a:ext uri="{FF2B5EF4-FFF2-40B4-BE49-F238E27FC236}">
                <a16:creationId xmlns:a16="http://schemas.microsoft.com/office/drawing/2014/main" id="{D450DD8E-785E-5C46-A19D-4413C093CB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948" y="1690688"/>
            <a:ext cx="4016375" cy="30124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9134194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 descr="Stacked column chart showing distribution traffic in (green) and out (blue), relatively even distribution  ">
            <a:extLst>
              <a:ext uri="{FF2B5EF4-FFF2-40B4-BE49-F238E27FC236}">
                <a16:creationId xmlns:a16="http://schemas.microsoft.com/office/drawing/2014/main" id="{50A5CC7F-A0D4-9305-6A1F-BA40C4555AA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42313487"/>
              </p:ext>
            </p:extLst>
          </p:nvPr>
        </p:nvGraphicFramePr>
        <p:xfrm>
          <a:off x="838200" y="1371600"/>
          <a:ext cx="10515600" cy="48053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0646145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91A197A-532E-898C-CB6E-44D1E8EBFEC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43815103"/>
              </p:ext>
            </p:extLst>
          </p:nvPr>
        </p:nvGraphicFramePr>
        <p:xfrm>
          <a:off x="707168" y="1353804"/>
          <a:ext cx="4665619" cy="43710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18702">
                  <a:extLst>
                    <a:ext uri="{9D8B030D-6E8A-4147-A177-3AD203B41FA5}">
                      <a16:colId xmlns:a16="http://schemas.microsoft.com/office/drawing/2014/main" val="1547711113"/>
                    </a:ext>
                  </a:extLst>
                </a:gridCol>
                <a:gridCol w="1077929">
                  <a:extLst>
                    <a:ext uri="{9D8B030D-6E8A-4147-A177-3AD203B41FA5}">
                      <a16:colId xmlns:a16="http://schemas.microsoft.com/office/drawing/2014/main" val="2911903012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705672297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603210508"/>
                    </a:ext>
                  </a:extLst>
                </a:gridCol>
                <a:gridCol w="518702">
                  <a:extLst>
                    <a:ext uri="{9D8B030D-6E8A-4147-A177-3AD203B41FA5}">
                      <a16:colId xmlns:a16="http://schemas.microsoft.com/office/drawing/2014/main" val="4218176388"/>
                    </a:ext>
                  </a:extLst>
                </a:gridCol>
                <a:gridCol w="1512882">
                  <a:extLst>
                    <a:ext uri="{9D8B030D-6E8A-4147-A177-3AD203B41FA5}">
                      <a16:colId xmlns:a16="http://schemas.microsoft.com/office/drawing/2014/main" val="4246910563"/>
                    </a:ext>
                  </a:extLst>
                </a:gridCol>
              </a:tblGrid>
              <a:tr h="170101">
                <a:tc gridSpan="4"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Longitudinal Daily Average Users by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837901951"/>
                  </a:ext>
                </a:extLst>
              </a:tr>
              <a:tr h="293221"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Average Daily Total by Month of Year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In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Out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>
                          <a:effectLst/>
                        </a:rPr>
                        <a:t>Total Users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u="none" strike="noStrike" dirty="0">
                          <a:effectLst/>
                        </a:rPr>
                        <a:t>Notes</a:t>
                      </a:r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696588559"/>
                  </a:ext>
                </a:extLst>
              </a:tr>
              <a:tr h="162001">
                <a:tc rowSpan="5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 dirty="0">
                          <a:effectLst/>
                        </a:rPr>
                        <a:t>August*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615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584182060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 dirty="0">
                          <a:effectLst/>
                        </a:rPr>
                        <a:t>380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808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35535592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565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505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1070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39383760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900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08495289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399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772807672"/>
                  </a:ext>
                </a:extLst>
              </a:tr>
              <a:tr h="162001">
                <a:tc rowSpan="12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436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03047706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424766111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527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934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57262901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574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447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1021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97325288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471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872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2120643565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291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654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1361610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239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562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42002206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August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337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285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14688492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September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265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557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572535529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October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357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758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15273414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November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457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326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782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077991038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December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298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665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298889373"/>
                  </a:ext>
                </a:extLst>
              </a:tr>
              <a:tr h="162001">
                <a:tc rowSpan="7">
                  <a:txBody>
                    <a:bodyPr/>
                    <a:lstStyle/>
                    <a:p>
                      <a:pPr algn="ctr" fontAlgn="b"/>
                      <a:r>
                        <a:rPr lang="en-US" sz="1000" u="none" strike="noStrike">
                          <a:effectLst/>
                        </a:rPr>
                        <a:t>2022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January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310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585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65191650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February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272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637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4220457414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March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473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400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873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7915646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April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526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422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947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083902677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May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484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373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857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1511039725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June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364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345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000" u="none" strike="noStrike">
                          <a:effectLst/>
                        </a:rPr>
                        <a:t>708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partial month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3729382583"/>
                  </a:ext>
                </a:extLst>
              </a:tr>
              <a:tr h="162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July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45801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u="none" strike="noStrike">
                          <a:effectLst/>
                        </a:rPr>
                        <a:t> 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00" marR="8100" marT="8100" marB="0" anchor="b"/>
                </a:tc>
                <a:extLst>
                  <a:ext uri="{0D108BD9-81ED-4DB2-BD59-A6C34878D82A}">
                    <a16:rowId xmlns:a16="http://schemas.microsoft.com/office/drawing/2014/main" val="64785024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9025E0E-6F6F-1D09-2D5F-807D227DD9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0005951"/>
              </p:ext>
            </p:extLst>
          </p:nvPr>
        </p:nvGraphicFramePr>
        <p:xfrm>
          <a:off x="5823284" y="1353804"/>
          <a:ext cx="5942472" cy="4351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4947611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144E040C-8F29-B128-8D5D-F597A2E23A5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66126355"/>
              </p:ext>
            </p:extLst>
          </p:nvPr>
        </p:nvGraphicFramePr>
        <p:xfrm>
          <a:off x="838200" y="1690688"/>
          <a:ext cx="4076700" cy="2667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23178253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14912844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37026993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3206697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 by Month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649541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Month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596862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January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38514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February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263382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March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167528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April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984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1678466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9327729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June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675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693357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July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28535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August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285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511139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September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323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4702131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October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919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141995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November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188445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December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693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718146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37A2B56-EA78-EAD8-A679-84C9C20B87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0737527"/>
              </p:ext>
            </p:extLst>
          </p:nvPr>
        </p:nvGraphicFramePr>
        <p:xfrm>
          <a:off x="5236368" y="1580355"/>
          <a:ext cx="5795963" cy="3443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2057492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6C6A6E2-C638-80EA-2986-FD18A820983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87917863"/>
              </p:ext>
            </p:extLst>
          </p:nvPr>
        </p:nvGraphicFramePr>
        <p:xfrm>
          <a:off x="984250" y="1800054"/>
          <a:ext cx="4076700" cy="325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3141331990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8366571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138290736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651575322"/>
                    </a:ext>
                  </a:extLst>
                </a:gridCol>
              </a:tblGrid>
              <a:tr h="7623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Total by Day of Week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6511405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Day of Week </a:t>
                      </a:r>
                      <a:endParaRPr lang="en-US" sz="11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4957043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Monday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51965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Tuesday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621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10515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Wednesday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318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589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69107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Thursday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87745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Friday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6150391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Saturday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471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1045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6822113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Sunday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1156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7737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463265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95477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647.2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355.1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647276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Weekend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1099.8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607.2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1707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05370833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Diff, Weekend vs Weekday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171450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41.2%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41.5%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41.3%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86203931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C9CF72D-EB89-B707-3680-7AF87F81D1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2984470"/>
              </p:ext>
            </p:extLst>
          </p:nvPr>
        </p:nvGraphicFramePr>
        <p:xfrm>
          <a:off x="5595936" y="1690688"/>
          <a:ext cx="5757864" cy="41862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8375728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992104"/>
          </a:xfrm>
        </p:spPr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8F0422C-E1E1-C2F2-6727-88FE1BF910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165174"/>
              </p:ext>
            </p:extLst>
          </p:nvPr>
        </p:nvGraphicFramePr>
        <p:xfrm>
          <a:off x="5466053" y="1357229"/>
          <a:ext cx="6278822" cy="3993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D2445A72-BF90-540D-D12D-45531EB3DCB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03076631"/>
              </p:ext>
            </p:extLst>
          </p:nvPr>
        </p:nvGraphicFramePr>
        <p:xfrm>
          <a:off x="447125" y="1160805"/>
          <a:ext cx="4788720" cy="54094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48994">
                  <a:extLst>
                    <a:ext uri="{9D8B030D-6E8A-4147-A177-3AD203B41FA5}">
                      <a16:colId xmlns:a16="http://schemas.microsoft.com/office/drawing/2014/main" val="3103664655"/>
                    </a:ext>
                  </a:extLst>
                </a:gridCol>
                <a:gridCol w="566952">
                  <a:extLst>
                    <a:ext uri="{9D8B030D-6E8A-4147-A177-3AD203B41FA5}">
                      <a16:colId xmlns:a16="http://schemas.microsoft.com/office/drawing/2014/main" val="3592264440"/>
                    </a:ext>
                  </a:extLst>
                </a:gridCol>
                <a:gridCol w="566952">
                  <a:extLst>
                    <a:ext uri="{9D8B030D-6E8A-4147-A177-3AD203B41FA5}">
                      <a16:colId xmlns:a16="http://schemas.microsoft.com/office/drawing/2014/main" val="3841755846"/>
                    </a:ext>
                  </a:extLst>
                </a:gridCol>
                <a:gridCol w="566952">
                  <a:extLst>
                    <a:ext uri="{9D8B030D-6E8A-4147-A177-3AD203B41FA5}">
                      <a16:colId xmlns:a16="http://schemas.microsoft.com/office/drawing/2014/main" val="1606334520"/>
                    </a:ext>
                  </a:extLst>
                </a:gridCol>
                <a:gridCol w="566952">
                  <a:extLst>
                    <a:ext uri="{9D8B030D-6E8A-4147-A177-3AD203B41FA5}">
                      <a16:colId xmlns:a16="http://schemas.microsoft.com/office/drawing/2014/main" val="2306313557"/>
                    </a:ext>
                  </a:extLst>
                </a:gridCol>
                <a:gridCol w="485959">
                  <a:extLst>
                    <a:ext uri="{9D8B030D-6E8A-4147-A177-3AD203B41FA5}">
                      <a16:colId xmlns:a16="http://schemas.microsoft.com/office/drawing/2014/main" val="4261672143"/>
                    </a:ext>
                  </a:extLst>
                </a:gridCol>
                <a:gridCol w="485959">
                  <a:extLst>
                    <a:ext uri="{9D8B030D-6E8A-4147-A177-3AD203B41FA5}">
                      <a16:colId xmlns:a16="http://schemas.microsoft.com/office/drawing/2014/main" val="4223439167"/>
                    </a:ext>
                  </a:extLst>
                </a:gridCol>
              </a:tblGrid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Average Hourly Total by Hour of Day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77440124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Weekday 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u="none" strike="noStrike">
                          <a:effectLst/>
                        </a:rPr>
                        <a:t>Average Daily Users - Weekend</a:t>
                      </a:r>
                      <a:endParaRPr lang="en-US" sz="9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3436531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35522334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46472592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492575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94413087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120301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9397261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553015503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811917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0840942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19586810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92753935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50.5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25543144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AM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91.5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71543398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37.1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82.9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82674055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17.8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49.6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0256750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40.1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44.6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100.0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63378538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60313601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31.2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78121508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46625852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56.8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901521289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18.1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28009829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7.3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14.8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15.8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473865630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9.0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596189706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1.9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295360247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11:00:00 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1.1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334979322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2861390538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Weekday 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en-US" sz="900" b="1" u="none" strike="noStrike" dirty="0">
                          <a:effectLst/>
                        </a:rPr>
                        <a:t>Average Daily Users - Weekend</a:t>
                      </a:r>
                      <a:endParaRPr lang="en-US" sz="9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2053836"/>
                  </a:ext>
                </a:extLst>
              </a:tr>
              <a:tr h="210137"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u="none" strike="noStrike">
                          <a:effectLst/>
                        </a:rPr>
                        <a:t> 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In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Out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>
                          <a:effectLst/>
                        </a:rPr>
                        <a:t>In</a:t>
                      </a:r>
                      <a:endParaRPr lang="en-US" sz="9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Out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1" u="none" strike="noStrike" dirty="0">
                          <a:effectLst/>
                        </a:rPr>
                        <a:t>Total Users</a:t>
                      </a:r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01226376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Peak hour average: 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65.5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59.3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105.7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64407533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houly traffic 7-9am: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16.0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35.4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23.6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20.2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43.8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767463831"/>
                  </a:ext>
                </a:extLst>
              </a:tr>
              <a:tr h="116098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Average hourly traffic 11am-1pm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27.4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19.3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46.7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48.6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38.6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87.2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1540687418"/>
                  </a:ext>
                </a:extLst>
              </a:tr>
              <a:tr h="121902"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Overnight Total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0.8%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0.7%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>
                          <a:effectLst/>
                        </a:rPr>
                        <a:t>0.5%</a:t>
                      </a: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900" u="none" strike="noStrike" dirty="0">
                          <a:effectLst/>
                        </a:rPr>
                        <a:t>0.6%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05" marR="5805" marT="5805" marB="0" anchor="b"/>
                </a:tc>
                <a:extLst>
                  <a:ext uri="{0D108BD9-81ED-4DB2-BD59-A6C34878D82A}">
                    <a16:rowId xmlns:a16="http://schemas.microsoft.com/office/drawing/2014/main" val="33628187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0E96681-1A26-E305-0D54-BF86645FF8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8347937"/>
              </p:ext>
            </p:extLst>
          </p:nvPr>
        </p:nvGraphicFramePr>
        <p:xfrm>
          <a:off x="5466053" y="5653950"/>
          <a:ext cx="4076700" cy="9163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416588166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283170054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51018568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1486523660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Factor Group Calculation: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3197665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Weekend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Morning Ratio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Travel Pattern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106365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All Users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1.6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0.8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Non-Commute</a:t>
                      </a:r>
                      <a:endParaRPr lang="en-US" sz="1100" b="0" i="0" u="none" strike="noStrike" dirty="0">
                        <a:solidFill>
                          <a:srgbClr val="9C000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5323404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332475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5CC103-B746-BC8B-05DE-CBD7DC0E0C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Mandeville Lakefront Path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0FB2C3F6-F11E-1B73-E022-435C7285725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53354891"/>
              </p:ext>
            </p:extLst>
          </p:nvPr>
        </p:nvGraphicFramePr>
        <p:xfrm>
          <a:off x="1022350" y="1481931"/>
          <a:ext cx="4076700" cy="244983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162342645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2910460803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4253575619"/>
                    </a:ext>
                  </a:extLst>
                </a:gridCol>
                <a:gridCol w="711200">
                  <a:extLst>
                    <a:ext uri="{9D8B030D-6E8A-4147-A177-3AD203B41FA5}">
                      <a16:colId xmlns:a16="http://schemas.microsoft.com/office/drawing/2014/main" val="356768052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Weather 8/26/20 - 6/19/22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In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Out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u="none" strike="noStrike" dirty="0">
                          <a:effectLst/>
                        </a:rPr>
                        <a:t>Total Users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04654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Average Daily Users - All Conditions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426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775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461271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582343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No Precipitation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386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20771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Precipitation &gt; .5 inch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608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48608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% Difference, Precipitation vs. Dry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-32.3%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-49.8%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-39.7%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20423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above 90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350.7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299.2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649.9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3142669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Average Daily Users, High temp below 50 degrees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189.4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156.8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346.2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08225248"/>
                  </a:ext>
                </a:extLst>
              </a:tr>
            </a:tbl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4F14CD6-4FC5-4B0A-B505-C28DCC351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3784407"/>
              </p:ext>
            </p:extLst>
          </p:nvPr>
        </p:nvGraphicFramePr>
        <p:xfrm>
          <a:off x="6324600" y="1397158"/>
          <a:ext cx="4572000" cy="2619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532BFF3-261C-4AE9-BF4F-ECC437DD7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9190619"/>
              </p:ext>
            </p:extLst>
          </p:nvPr>
        </p:nvGraphicFramePr>
        <p:xfrm>
          <a:off x="6324600" y="393176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104237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358</TotalTime>
  <Words>31955</Words>
  <Application>Microsoft Office PowerPoint</Application>
  <PresentationFormat>Widescreen</PresentationFormat>
  <Paragraphs>21305</Paragraphs>
  <Slides>164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164</vt:i4>
      </vt:variant>
    </vt:vector>
  </HeadingPairs>
  <TitlesOfParts>
    <vt:vector size="168" baseType="lpstr">
      <vt:lpstr>Arial</vt:lpstr>
      <vt:lpstr>Calibri</vt:lpstr>
      <vt:lpstr>Calibri Light</vt:lpstr>
      <vt:lpstr>Office Theme</vt:lpstr>
      <vt:lpstr>19-3SA Pedestrians and Bicyclists Count </vt:lpstr>
      <vt:lpstr>Index</vt:lpstr>
      <vt:lpstr>Norman Francis Parkway Trail</vt:lpstr>
      <vt:lpstr>Norman Francis Parkway Trail</vt:lpstr>
      <vt:lpstr>Norman Francis Parkway Trail</vt:lpstr>
      <vt:lpstr>Norman Francis Parkway Trail</vt:lpstr>
      <vt:lpstr>Norman Francis Parkway Trail</vt:lpstr>
      <vt:lpstr>Norman Francis Parkway Trail</vt:lpstr>
      <vt:lpstr>Norman Francis Parkway Trail</vt:lpstr>
      <vt:lpstr>Norman Francis Parkway Trail</vt:lpstr>
      <vt:lpstr>Norman Francis Parkway Trail</vt:lpstr>
      <vt:lpstr>Algiers MRT</vt:lpstr>
      <vt:lpstr>Algiers MRT</vt:lpstr>
      <vt:lpstr>Algiers MRT</vt:lpstr>
      <vt:lpstr>Algiers MRT</vt:lpstr>
      <vt:lpstr>Algiers MRT</vt:lpstr>
      <vt:lpstr>Algiers MRT</vt:lpstr>
      <vt:lpstr>Algiers MRT</vt:lpstr>
      <vt:lpstr>Algiers MRT</vt:lpstr>
      <vt:lpstr>Algiers MRT</vt:lpstr>
      <vt:lpstr>Lafitte Greenway</vt:lpstr>
      <vt:lpstr>Lafitte Greenway</vt:lpstr>
      <vt:lpstr>Lafitte Greenway</vt:lpstr>
      <vt:lpstr>Lafitte Greenway</vt:lpstr>
      <vt:lpstr>Lafitte Greenway</vt:lpstr>
      <vt:lpstr>Lafitte Greenway</vt:lpstr>
      <vt:lpstr>Lafitte Greenway</vt:lpstr>
      <vt:lpstr>Lafitte Greenway</vt:lpstr>
      <vt:lpstr>Lafitte Greenway</vt:lpstr>
      <vt:lpstr>Baronne St</vt:lpstr>
      <vt:lpstr>Baronne St</vt:lpstr>
      <vt:lpstr>Baronne St</vt:lpstr>
      <vt:lpstr>Baronne St</vt:lpstr>
      <vt:lpstr>Baronne St</vt:lpstr>
      <vt:lpstr>Baronne St</vt:lpstr>
      <vt:lpstr>Baronne St</vt:lpstr>
      <vt:lpstr>Baronne St</vt:lpstr>
      <vt:lpstr>Baronne St</vt:lpstr>
      <vt:lpstr>Wisner Trail</vt:lpstr>
      <vt:lpstr>Wisner Trail</vt:lpstr>
      <vt:lpstr>Wisner Trail</vt:lpstr>
      <vt:lpstr>Wisner Trail</vt:lpstr>
      <vt:lpstr>Wisner Trail</vt:lpstr>
      <vt:lpstr>Wisner Trail</vt:lpstr>
      <vt:lpstr>Wisner Trail</vt:lpstr>
      <vt:lpstr>Wisner Trail</vt:lpstr>
      <vt:lpstr>Wisner Trail</vt:lpstr>
      <vt:lpstr>Esplanade Avenue</vt:lpstr>
      <vt:lpstr>Esplanade Avenue</vt:lpstr>
      <vt:lpstr>Esplanade Avenue</vt:lpstr>
      <vt:lpstr>Esplanade Avenue</vt:lpstr>
      <vt:lpstr>Esplanade Avenue</vt:lpstr>
      <vt:lpstr>Esplanade Avenue</vt:lpstr>
      <vt:lpstr>Esplanade Avenue</vt:lpstr>
      <vt:lpstr>Esplanade Avenue</vt:lpstr>
      <vt:lpstr>Esplanade Avenue</vt:lpstr>
      <vt:lpstr>Behrman Park Trail</vt:lpstr>
      <vt:lpstr>Behrman Park Trail</vt:lpstr>
      <vt:lpstr>Behrman Park Trail</vt:lpstr>
      <vt:lpstr>Behrman Park Trail</vt:lpstr>
      <vt:lpstr>Behrman Park Trail</vt:lpstr>
      <vt:lpstr>Behrman Park Trail</vt:lpstr>
      <vt:lpstr>Behrman Park Trail</vt:lpstr>
      <vt:lpstr>Behrman Park Trail</vt:lpstr>
      <vt:lpstr>Behrman Park Trail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1</vt:lpstr>
      <vt:lpstr>Rock Island Greenway – Phase 2</vt:lpstr>
      <vt:lpstr>Rock Island Greenway – Phase 2</vt:lpstr>
      <vt:lpstr>Rock Island Greenway – Phase 2</vt:lpstr>
      <vt:lpstr>Rock Island Greenway – Phase 2</vt:lpstr>
      <vt:lpstr>Rock Island Greenway – Phase 2</vt:lpstr>
      <vt:lpstr>Rock Island Greenway – Phase 2</vt:lpstr>
      <vt:lpstr>Rock Island Greenway – Phase 2</vt:lpstr>
      <vt:lpstr>Rock Island Greenway – Phase 2</vt:lpstr>
      <vt:lpstr>Rock Island Greenway – Phase 2</vt:lpstr>
      <vt:lpstr>Tammany Trace</vt:lpstr>
      <vt:lpstr>Tammany Trace</vt:lpstr>
      <vt:lpstr>Tammany Trace</vt:lpstr>
      <vt:lpstr>Tammany Trace</vt:lpstr>
      <vt:lpstr>Tammany Trace</vt:lpstr>
      <vt:lpstr>Tammany Trace</vt:lpstr>
      <vt:lpstr>Tammany Trace</vt:lpstr>
      <vt:lpstr>Tammany Trace</vt:lpstr>
      <vt:lpstr>Tammany Trace</vt:lpstr>
      <vt:lpstr>Mandeville Lakefront Path</vt:lpstr>
      <vt:lpstr>Mandeville Lakefront Path</vt:lpstr>
      <vt:lpstr>Mandeville Lakefront Path</vt:lpstr>
      <vt:lpstr>Mandeville Lakefront Path</vt:lpstr>
      <vt:lpstr>Mandeville Lakefront Path</vt:lpstr>
      <vt:lpstr>Mandeville Lakefront Path</vt:lpstr>
      <vt:lpstr>Mandeville Lakefront Path</vt:lpstr>
      <vt:lpstr>Mandeville Lakefront Path</vt:lpstr>
      <vt:lpstr>Mandeville Lakefront Path</vt:lpstr>
      <vt:lpstr>Baton Rouge MRT - Casino</vt:lpstr>
      <vt:lpstr>Baton Rouge MRT - Casino</vt:lpstr>
      <vt:lpstr>Baton Rouge MRT - Casino</vt:lpstr>
      <vt:lpstr>Baton Rouge MRT - Casino</vt:lpstr>
      <vt:lpstr>Baton Rouge MRT - Casino</vt:lpstr>
      <vt:lpstr>Baton Rouge MRT - Casino</vt:lpstr>
      <vt:lpstr>Baton Rouge MRT - Casino</vt:lpstr>
      <vt:lpstr>Baton Rouge MRT - Casino</vt:lpstr>
      <vt:lpstr>Baton Rouge MRT - Casino</vt:lpstr>
      <vt:lpstr>Dalrymple Drive Trail</vt:lpstr>
      <vt:lpstr>Dalrymple Drive Trail</vt:lpstr>
      <vt:lpstr>Dalrymple Drive Trail</vt:lpstr>
      <vt:lpstr>Dalrymple Drive Trail</vt:lpstr>
      <vt:lpstr>Dalrymple Drive Trail</vt:lpstr>
      <vt:lpstr>Dalrymple Drive Trail</vt:lpstr>
      <vt:lpstr>Dalrymple Drive Trail</vt:lpstr>
      <vt:lpstr>Dalrymple Drive Trail</vt:lpstr>
      <vt:lpstr>Dalrymple Drive Trail</vt:lpstr>
      <vt:lpstr>Nicholson Drive Trail</vt:lpstr>
      <vt:lpstr>Nicholson Drive Trail</vt:lpstr>
      <vt:lpstr>Nicholson Drive Trail</vt:lpstr>
      <vt:lpstr>Nicholson Drive Trail</vt:lpstr>
      <vt:lpstr>Nicholson Drive Trail</vt:lpstr>
      <vt:lpstr>Nicholson Drive Trail</vt:lpstr>
      <vt:lpstr>Nicholson Drive Trail</vt:lpstr>
      <vt:lpstr>Nicholson Drive Trail</vt:lpstr>
      <vt:lpstr>Nicholson Drive Trail</vt:lpstr>
      <vt:lpstr>Capital Heights Bike Lanes</vt:lpstr>
      <vt:lpstr>Capital Heights Bike Lanes</vt:lpstr>
      <vt:lpstr>Capital Heights Bike Lanes</vt:lpstr>
      <vt:lpstr>Capital Heights Bike Lanes</vt:lpstr>
      <vt:lpstr>Capital Heights Bike Lanes</vt:lpstr>
      <vt:lpstr>Capital Heights Bike Lanes</vt:lpstr>
      <vt:lpstr>Capital Heights Bike Lanes</vt:lpstr>
      <vt:lpstr>Capital Heights Bike Lanes</vt:lpstr>
      <vt:lpstr>Capital Heights Bike Lanes</vt:lpstr>
      <vt:lpstr>Gardere Lane</vt:lpstr>
      <vt:lpstr>Gardere Lane</vt:lpstr>
      <vt:lpstr>Gardere Lane</vt:lpstr>
      <vt:lpstr>Gardere Lane</vt:lpstr>
      <vt:lpstr>Gardere Lane</vt:lpstr>
      <vt:lpstr>Gardere Lane</vt:lpstr>
      <vt:lpstr>Gardere Lane</vt:lpstr>
      <vt:lpstr>Gardere Lane</vt:lpstr>
      <vt:lpstr>Gardere Lane</vt:lpstr>
      <vt:lpstr>Baton Rouge MRT – Water Campus</vt:lpstr>
      <vt:lpstr>Baton Rouge MRT – Water Campus</vt:lpstr>
      <vt:lpstr>Baton Rouge MRT – Water Campus</vt:lpstr>
      <vt:lpstr>Baton Rouge MRT – Water Campus</vt:lpstr>
      <vt:lpstr>Baton Rouge MRT – Water Campus</vt:lpstr>
      <vt:lpstr>Baton Rouge MRT – Water Campus</vt:lpstr>
      <vt:lpstr>Baton Rouge MRT – Water Campus</vt:lpstr>
      <vt:lpstr>Baton Rouge MRT – Water Campus</vt:lpstr>
      <vt:lpstr>Baton Rouge MRT – Water Campus</vt:lpstr>
      <vt:lpstr>Government St Bike Lanes</vt:lpstr>
      <vt:lpstr>Government St Bike Lanes</vt:lpstr>
      <vt:lpstr>Government St Bike Lanes</vt:lpstr>
      <vt:lpstr>Government St Bike Lanes</vt:lpstr>
      <vt:lpstr>Government St Bike Lanes</vt:lpstr>
      <vt:lpstr>Government St Bike Lanes</vt:lpstr>
      <vt:lpstr>Government St Bike Lanes</vt:lpstr>
      <vt:lpstr>Government St Bike Lanes</vt:lpstr>
      <vt:lpstr>Government St Bike Lanes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19-3SA Pedestrians and Bicyclists Count</dc:title>
  <dc:creator>Tara Tolford-Marthaller</dc:creator>
  <cp:lastModifiedBy>Jenny Gilbert</cp:lastModifiedBy>
  <cp:revision>4</cp:revision>
  <dcterms:created xsi:type="dcterms:W3CDTF">2022-08-30T14:24:57Z</dcterms:created>
  <dcterms:modified xsi:type="dcterms:W3CDTF">2023-05-17T15:41:06Z</dcterms:modified>
</cp:coreProperties>
</file>